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9"/>
  </p:notesMasterIdLst>
  <p:sldIdLst>
    <p:sldId id="268" r:id="rId2"/>
    <p:sldId id="257" r:id="rId3"/>
    <p:sldId id="267" r:id="rId4"/>
    <p:sldId id="259" r:id="rId5"/>
    <p:sldId id="300" r:id="rId6"/>
    <p:sldId id="305" r:id="rId7"/>
    <p:sldId id="263" r:id="rId8"/>
    <p:sldId id="304" r:id="rId9"/>
    <p:sldId id="306" r:id="rId10"/>
    <p:sldId id="270" r:id="rId11"/>
    <p:sldId id="302" r:id="rId12"/>
    <p:sldId id="310" r:id="rId13"/>
    <p:sldId id="308" r:id="rId14"/>
    <p:sldId id="311" r:id="rId15"/>
    <p:sldId id="309" r:id="rId16"/>
    <p:sldId id="290" r:id="rId17"/>
    <p:sldId id="276" r:id="rId18"/>
  </p:sldIdLst>
  <p:sldSz cx="9144000" cy="5143500" type="screen16x9"/>
  <p:notesSz cx="6858000" cy="9144000"/>
  <p:defaultTextStyle>
    <a:defPPr>
      <a:defRPr lang="vi-V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0E43C"/>
    <a:srgbClr val="C6C957"/>
    <a:srgbClr val="66CCFF"/>
    <a:srgbClr val="0000CC"/>
    <a:srgbClr val="33CCFF"/>
    <a:srgbClr val="66FF99"/>
    <a:srgbClr val="0099FF"/>
    <a:srgbClr val="0000FF"/>
    <a:srgbClr val="0066FF"/>
    <a:srgbClr val="00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711" autoAdjust="0"/>
    <p:restoredTop sz="94660"/>
  </p:normalViewPr>
  <p:slideViewPr>
    <p:cSldViewPr snapToGrid="0">
      <p:cViewPr varScale="1">
        <p:scale>
          <a:sx n="106" d="100"/>
          <a:sy n="106" d="100"/>
        </p:scale>
        <p:origin x="328" y="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55C6882-17AE-4676-A9EF-35A462D4A4C1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E78BB9B-6B70-4CB8-9FE9-692FCC3AB092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119180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smtClean="0">
              <a:latin typeface="Arial" panose="020B0604020202020204" pitchFamily="34" charset="0"/>
            </a:endParaRPr>
          </a:p>
        </p:txBody>
      </p:sp>
      <p:sp>
        <p:nvSpPr>
          <p:cNvPr id="71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28E4F8B-E7F7-42BC-8254-99FE8C2F6A52}" type="slidenum">
              <a:rPr lang="en-US" altLang="en-US" smtClean="0"/>
              <a:pPr/>
              <a:t>5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386106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0105978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075805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0267130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4317784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942994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407374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230492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3325258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37871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07407422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372498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983335-32BD-4862-9E97-0BABA6E44153}" type="datetimeFigureOut">
              <a:rPr lang="vi-VN" smtClean="0"/>
              <a:t>29/11/2022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AEBBA7-AD4B-4F9D-AAC7-6E78F2D17AA1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5975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11" Type="http://schemas.openxmlformats.org/officeDocument/2006/relationships/image" Target="../media/image30.png"/><Relationship Id="rId5" Type="http://schemas.openxmlformats.org/officeDocument/2006/relationships/image" Target="../media/image29.png"/><Relationship Id="rId10" Type="http://schemas.openxmlformats.org/officeDocument/2006/relationships/image" Target="../media/image60.svg"/><Relationship Id="rId4" Type="http://schemas.openxmlformats.org/officeDocument/2006/relationships/image" Target="../media/image2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" Target="slide4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gi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D:\nhac%20bau\sealed%20vvith.mp3" TargetMode="External"/><Relationship Id="rId6" Type="http://schemas.openxmlformats.org/officeDocument/2006/relationships/image" Target="../media/image9.gif"/><Relationship Id="rId5" Type="http://schemas.openxmlformats.org/officeDocument/2006/relationships/image" Target="../media/image8.png"/><Relationship Id="rId4" Type="http://schemas.openxmlformats.org/officeDocument/2006/relationships/image" Target="../media/image7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4" descr="EJ1450"/>
          <p:cNvPicPr>
            <a:picLocks noGrp="1" noChangeAspect="1" noChangeArrowheads="1"/>
          </p:cNvPicPr>
          <p:nvPr>
            <p:ph type="title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6350"/>
            <a:ext cx="9201150" cy="5257800"/>
          </a:xfrm>
          <a:ln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6147" name="Rectangle 5"/>
          <p:cNvSpPr>
            <a:spLocks noChangeArrowheads="1"/>
          </p:cNvSpPr>
          <p:nvPr/>
        </p:nvSpPr>
        <p:spPr bwMode="auto">
          <a:xfrm>
            <a:off x="2564606" y="1314450"/>
            <a:ext cx="388106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</a:t>
            </a:r>
            <a:r>
              <a:rPr lang="vi-VN" altLang="en-US" sz="21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ƯỜNG</a:t>
            </a:r>
            <a:r>
              <a:rPr lang="en-US" altLang="en-US" sz="21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THCS CÁT CHÁNH</a:t>
            </a:r>
          </a:p>
        </p:txBody>
      </p:sp>
      <p:sp>
        <p:nvSpPr>
          <p:cNvPr id="6148" name="WordArt 2"/>
          <p:cNvSpPr>
            <a:spLocks noChangeArrowheads="1" noChangeShapeType="1" noTextEdit="1"/>
          </p:cNvSpPr>
          <p:nvPr/>
        </p:nvSpPr>
        <p:spPr bwMode="auto">
          <a:xfrm>
            <a:off x="2033547" y="1985839"/>
            <a:ext cx="4830418" cy="87066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3300" b="1" kern="10" dirty="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CHÀO MỪNG QUÝ THẦY CÔ </a:t>
            </a:r>
          </a:p>
          <a:p>
            <a:pPr algn="ctr"/>
            <a:r>
              <a:rPr lang="vi-VN" sz="3300" b="1" kern="10" dirty="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VỀ DỰ SINH HOẠT CHUYÊN MÔN CỤM</a:t>
            </a:r>
          </a:p>
        </p:txBody>
      </p:sp>
      <p:sp>
        <p:nvSpPr>
          <p:cNvPr id="6149" name="Rectangle 5"/>
          <p:cNvSpPr>
            <a:spLocks noChangeArrowheads="1"/>
          </p:cNvSpPr>
          <p:nvPr/>
        </p:nvSpPr>
        <p:spPr bwMode="auto">
          <a:xfrm>
            <a:off x="2571039" y="3181119"/>
            <a:ext cx="3988464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 7- LỚP 7A2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 viên thực hiện: Võ Kế Tùng</a:t>
            </a:r>
          </a:p>
        </p:txBody>
      </p:sp>
    </p:spTree>
    <p:extLst>
      <p:ext uri="{BB962C8B-B14F-4D97-AF65-F5344CB8AC3E}">
        <p14:creationId xmlns:p14="http://schemas.microsoft.com/office/powerpoint/2010/main" val="76561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ình Bầu dục 30">
            <a:extLst>
              <a:ext uri="{FF2B5EF4-FFF2-40B4-BE49-F238E27FC236}">
                <a16:creationId xmlns:a16="http://schemas.microsoft.com/office/drawing/2014/main" id="{C7C56887-9E19-A3F1-295F-8908FB9B64B2}"/>
              </a:ext>
            </a:extLst>
          </p:cNvPr>
          <p:cNvSpPr/>
          <p:nvPr/>
        </p:nvSpPr>
        <p:spPr>
          <a:xfrm>
            <a:off x="723515" y="201831"/>
            <a:ext cx="1701337" cy="538111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4" name="Hộp Văn bản 31"/>
          <p:cNvSpPr txBox="1">
            <a:spLocks noChangeArrowheads="1"/>
          </p:cNvSpPr>
          <p:nvPr/>
        </p:nvSpPr>
        <p:spPr bwMode="auto">
          <a:xfrm>
            <a:off x="404813" y="786775"/>
            <a:ext cx="474916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 giả thiết và kết luận của định lí: </a:t>
            </a:r>
            <a:r>
              <a:rPr lang="en-US" altLang="vi-VN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altLang="vi-VN" sz="21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 một đường thẳng cắt hai đường thẳng song </a:t>
            </a:r>
            <a:r>
              <a:rPr lang="en-US" altLang="vi-VN" sz="21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altLang="vi-VN" sz="21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thì hai góc đồng vị bằng nhau</a:t>
            </a:r>
            <a:r>
              <a:rPr lang="en-US" altLang="vi-VN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altLang="vi-VN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vi-VN" sz="2100" i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 50</a:t>
            </a:r>
            <a:r>
              <a:rPr lang="en-US" altLang="vi-VN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5" name="Hộp Văn bản 32"/>
          <p:cNvSpPr txBox="1">
            <a:spLocks noChangeArrowheads="1"/>
          </p:cNvSpPr>
          <p:nvPr/>
        </p:nvSpPr>
        <p:spPr bwMode="auto">
          <a:xfrm>
            <a:off x="374357" y="2914111"/>
            <a:ext cx="4020481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100" b="1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 thiết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altLang="vi-VN" sz="21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đường thẳng cắt hai đường thẳng song </a:t>
            </a:r>
            <a:r>
              <a:rPr lang="en-US" altLang="vi-VN" sz="2100" i="1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100" b="1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 luận</a:t>
            </a:r>
            <a:r>
              <a:rPr lang="en-US" altLang="vi-VN" sz="21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altLang="vi-VN" sz="2100" i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góc đồng vị bằng nhau.</a:t>
            </a:r>
          </a:p>
        </p:txBody>
      </p:sp>
      <p:grpSp>
        <p:nvGrpSpPr>
          <p:cNvPr id="14" name="Nhóm 57"/>
          <p:cNvGrpSpPr>
            <a:grpSpLocks/>
          </p:cNvGrpSpPr>
          <p:nvPr/>
        </p:nvGrpSpPr>
        <p:grpSpPr bwMode="auto">
          <a:xfrm>
            <a:off x="4570098" y="2728148"/>
            <a:ext cx="4303733" cy="1708547"/>
            <a:chOff x="6912536" y="5851130"/>
            <a:chExt cx="7602549" cy="3470636"/>
          </a:xfrm>
        </p:grpSpPr>
        <p:cxnSp>
          <p:nvCxnSpPr>
            <p:cNvPr id="15" name="Đường nối Thẳng 44">
              <a:extLst>
                <a:ext uri="{FF2B5EF4-FFF2-40B4-BE49-F238E27FC236}">
                  <a16:creationId xmlns:a16="http://schemas.microsoft.com/office/drawing/2014/main" id="{389EA494-3205-539F-9699-AECFA19FA6C7}"/>
                </a:ext>
              </a:extLst>
            </p:cNvPr>
            <p:cNvCxnSpPr>
              <a:cxnSpLocks/>
            </p:cNvCxnSpPr>
            <p:nvPr/>
          </p:nvCxnSpPr>
          <p:spPr>
            <a:xfrm>
              <a:off x="6912536" y="8243087"/>
              <a:ext cx="7602549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6" name="Đường nối Thẳng 45">
              <a:extLst>
                <a:ext uri="{FF2B5EF4-FFF2-40B4-BE49-F238E27FC236}">
                  <a16:creationId xmlns:a16="http://schemas.microsoft.com/office/drawing/2014/main" id="{ACFD63B1-6CA0-AA1E-0F92-F914D6FF3BCA}"/>
                </a:ext>
              </a:extLst>
            </p:cNvPr>
            <p:cNvCxnSpPr>
              <a:cxnSpLocks/>
            </p:cNvCxnSpPr>
            <p:nvPr/>
          </p:nvCxnSpPr>
          <p:spPr>
            <a:xfrm>
              <a:off x="8649792" y="5851130"/>
              <a:ext cx="0" cy="3470636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3563" name="Hộp Văn bản 49"/>
            <p:cNvSpPr txBox="1">
              <a:spLocks noChangeArrowheads="1"/>
            </p:cNvSpPr>
            <p:nvPr/>
          </p:nvSpPr>
          <p:spPr bwMode="auto">
            <a:xfrm>
              <a:off x="7167165" y="6805194"/>
              <a:ext cx="1177921" cy="844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vi-VN" sz="2100" dirty="0">
                  <a:solidFill>
                    <a:srgbClr val="0000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GT</a:t>
              </a:r>
            </a:p>
          </p:txBody>
        </p:sp>
        <p:sp>
          <p:nvSpPr>
            <p:cNvPr id="23564" name="Hộp Văn bản 50"/>
            <p:cNvSpPr txBox="1">
              <a:spLocks noChangeArrowheads="1"/>
            </p:cNvSpPr>
            <p:nvPr/>
          </p:nvSpPr>
          <p:spPr bwMode="auto">
            <a:xfrm>
              <a:off x="7406466" y="8421808"/>
              <a:ext cx="1066739" cy="844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vi-VN" sz="2100" dirty="0">
                  <a:solidFill>
                    <a:srgbClr val="0000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KL</a:t>
              </a:r>
            </a:p>
          </p:txBody>
        </p:sp>
      </p:grpSp>
      <p:pic>
        <p:nvPicPr>
          <p:cNvPr id="17" name="Hình ảnh 41" descr="Ảnh có chứa văn bản&#10;&#10;Mô tả được tạo tự động">
            <a:extLst>
              <a:ext uri="{FF2B5EF4-FFF2-40B4-BE49-F238E27FC236}">
                <a16:creationId xmlns:a16="http://schemas.microsoft.com/office/drawing/2014/main" id="{A4AB464A-69B9-6375-4659-96DC0286AA5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244" t="2815" r="1490" b="50000"/>
          <a:stretch/>
        </p:blipFill>
        <p:spPr>
          <a:xfrm>
            <a:off x="5785667" y="433138"/>
            <a:ext cx="2725472" cy="228254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8" name="Hộp Văn bản 51">
                <a:extLst>
                  <a:ext uri="{FF2B5EF4-FFF2-40B4-BE49-F238E27FC236}">
                    <a16:creationId xmlns:a16="http://schemas.microsoft.com/office/drawing/2014/main" id="{931D638D-8877-2670-29AF-FBAC76DF5DFA}"/>
                  </a:ext>
                </a:extLst>
              </p:cNvPr>
              <p:cNvSpPr txBox="1"/>
              <p:nvPr/>
            </p:nvSpPr>
            <p:spPr>
              <a:xfrm>
                <a:off x="5562681" y="2757546"/>
                <a:ext cx="3513498" cy="10723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100" i="1" dirty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𝑎</m:t>
                      </m:r>
                      <m:r>
                        <a:rPr lang="en-US" sz="2100" i="1" dirty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//</m:t>
                      </m:r>
                      <m:r>
                        <a:rPr lang="en-US" sz="2100" i="1" dirty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𝑏</m:t>
                      </m:r>
                    </m:oMath>
                  </m:oMathPara>
                </a14:m>
                <a:endParaRPr lang="en-US" sz="21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just"/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𝑐</m:t>
                    </m:r>
                  </m:oMath>
                </a14:m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100" dirty="0" err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cắt</a:t>
                </a:r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𝑎</m:t>
                    </m:r>
                  </m:oMath>
                </a14:m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100" dirty="0" err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tại</a:t>
                </a:r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𝐴</m:t>
                    </m:r>
                  </m:oMath>
                </a14:m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𝑐</m:t>
                    </m:r>
                  </m:oMath>
                </a14:m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100" dirty="0" err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cắt</a:t>
                </a:r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𝑏</m:t>
                    </m:r>
                  </m:oMath>
                </a14:m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100" dirty="0" err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tại</a:t>
                </a:r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𝐵</m:t>
                    </m:r>
                  </m:oMath>
                </a14:m>
                <a:endParaRPr lang="en-US" sz="21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just"/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b>
                            <m: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</m:oMath>
                </a14:m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và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  <m:sub>
                            <m: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</m:oMath>
                </a14:m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là hai góc đồng vị</a:t>
                </a:r>
              </a:p>
            </p:txBody>
          </p:sp>
        </mc:Choice>
        <mc:Fallback xmlns="">
          <p:sp>
            <p:nvSpPr>
              <p:cNvPr id="18" name="Hộp Văn bản 51">
                <a:extLst>
                  <a:ext uri="{FF2B5EF4-FFF2-40B4-BE49-F238E27FC236}">
                    <a16:creationId xmlns:a16="http://schemas.microsoft.com/office/drawing/2014/main" id="{931D638D-8877-2670-29AF-FBAC76DF5D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62681" y="2757546"/>
                <a:ext cx="3513498" cy="1072345"/>
              </a:xfrm>
              <a:prstGeom prst="rect">
                <a:avLst/>
              </a:prstGeom>
              <a:blipFill>
                <a:blip r:embed="rId3"/>
                <a:stretch>
                  <a:fillRect l="-174" b="-10795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Hộp Văn bản 53">
                <a:extLst>
                  <a:ext uri="{FF2B5EF4-FFF2-40B4-BE49-F238E27FC236}">
                    <a16:creationId xmlns:a16="http://schemas.microsoft.com/office/drawing/2014/main" id="{38BDCB55-1CC3-05C6-D74B-26299B918D46}"/>
                  </a:ext>
                </a:extLst>
              </p:cNvPr>
              <p:cNvSpPr txBox="1"/>
              <p:nvPr/>
            </p:nvSpPr>
            <p:spPr>
              <a:xfrm>
                <a:off x="5728803" y="3980768"/>
                <a:ext cx="1332445" cy="47371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lang="en-US" sz="2400" i="1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sz="2400" i="1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𝐴</m:t>
                              </m:r>
                            </m:e>
                            <m:sub>
                              <m:r>
                                <a:rPr lang="en-US" sz="2400" i="1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en-US" sz="240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̂"/>
                          <m:ctrlPr>
                            <a:rPr lang="en-US" sz="2400" i="1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sz="2400" i="1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US" sz="2400" i="1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1" name="Hộp Văn bản 53">
                <a:extLst>
                  <a:ext uri="{FF2B5EF4-FFF2-40B4-BE49-F238E27FC236}">
                    <a16:creationId xmlns:a16="http://schemas.microsoft.com/office/drawing/2014/main" id="{38BDCB55-1CC3-05C6-D74B-26299B918D4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8803" y="3980768"/>
                <a:ext cx="1332445" cy="473719"/>
              </a:xfrm>
              <a:prstGeom prst="rect">
                <a:avLst/>
              </a:prstGeom>
              <a:blipFill>
                <a:blip r:embed="rId4"/>
                <a:stretch>
                  <a:fillRect t="-3846" r="-59174" b="-2564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Hộp Văn bản 42"/>
          <p:cNvSpPr txBox="1">
            <a:spLocks noChangeArrowheads="1"/>
          </p:cNvSpPr>
          <p:nvPr/>
        </p:nvSpPr>
        <p:spPr bwMode="auto">
          <a:xfrm>
            <a:off x="582373" y="2115363"/>
            <a:ext cx="91266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1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Giải: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4478372" y="2576945"/>
            <a:ext cx="0" cy="2320637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03428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ình chữ nhật: Góc Tròn 28">
            <a:extLst>
              <a:ext uri="{FF2B5EF4-FFF2-40B4-BE49-F238E27FC236}">
                <a16:creationId xmlns:a16="http://schemas.microsoft.com/office/drawing/2014/main" id="{74AFFE01-ABDB-B1D1-5D1E-528176ACC401}"/>
              </a:ext>
            </a:extLst>
          </p:cNvPr>
          <p:cNvSpPr/>
          <p:nvPr/>
        </p:nvSpPr>
        <p:spPr>
          <a:xfrm>
            <a:off x="628945" y="490259"/>
            <a:ext cx="2854568" cy="403743"/>
          </a:xfrm>
          <a:prstGeom prst="roundRect">
            <a:avLst/>
          </a:prstGeom>
          <a:solidFill>
            <a:srgbClr val="66FF99"/>
          </a:solidFill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 vận dụng 1: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Hộp Văn bản 34">
                <a:extLst>
                  <a:ext uri="{FF2B5EF4-FFF2-40B4-BE49-F238E27FC236}">
                    <a16:creationId xmlns:a16="http://schemas.microsoft.com/office/drawing/2014/main" id="{9F0A8248-40D0-A52F-8AC8-6845CC61FAD6}"/>
                  </a:ext>
                </a:extLst>
              </p:cNvPr>
              <p:cNvSpPr txBox="1"/>
              <p:nvPr/>
            </p:nvSpPr>
            <p:spPr>
              <a:xfrm>
                <a:off x="628945" y="1092081"/>
                <a:ext cx="7830948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defRPr/>
                </a:pPr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Viết giả thiết và kết luận của định lí: </a:t>
                </a:r>
              </a:p>
              <a:p>
                <a:pPr>
                  <a:defRPr/>
                </a:pPr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“</a:t>
                </a:r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Nếu một đường thẳng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𝑐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cắt hai đường thẳng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𝑎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𝑏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và trong số các góc tạo thành có một cặp góc so le trong bằng nhau thì hai đường thẳng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𝑎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𝑏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song </a:t>
                </a:r>
                <a:r>
                  <a:rPr lang="en-US" sz="2100" i="1" dirty="0" err="1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song</a:t>
                </a:r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với nhau</a:t>
                </a:r>
                <a:r>
                  <a:rPr lang="en-US" sz="2100" dirty="0" smtClean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”</a:t>
                </a:r>
                <a:endParaRPr lang="en-US" sz="2100" dirty="0">
                  <a:solidFill>
                    <a:srgbClr val="000099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Hộp Văn bản 34">
                <a:extLst>
                  <a:ext uri="{FF2B5EF4-FFF2-40B4-BE49-F238E27FC236}">
                    <a16:creationId xmlns:a16="http://schemas.microsoft.com/office/drawing/2014/main" id="{9F0A8248-40D0-A52F-8AC8-6845CC61FA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945" y="1092081"/>
                <a:ext cx="7830948" cy="1384995"/>
              </a:xfrm>
              <a:prstGeom prst="rect">
                <a:avLst/>
              </a:prstGeom>
              <a:blipFill>
                <a:blip r:embed="rId2"/>
                <a:stretch>
                  <a:fillRect l="-934" t="-2643" r="-934" b="-8370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Hộp Văn bản 30">
            <a:extLst>
              <a:ext uri="{FF2B5EF4-FFF2-40B4-BE49-F238E27FC236}">
                <a16:creationId xmlns:a16="http://schemas.microsoft.com/office/drawing/2014/main" id="{5A486191-A802-D132-F252-493C85189033}"/>
              </a:ext>
            </a:extLst>
          </p:cNvPr>
          <p:cNvSpPr txBox="1"/>
          <p:nvPr/>
        </p:nvSpPr>
        <p:spPr>
          <a:xfrm>
            <a:off x="3667692" y="97692"/>
            <a:ext cx="23081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LUYỆN TẬP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46524" y="3055673"/>
            <a:ext cx="2777493" cy="1726167"/>
          </a:xfrm>
          <a:prstGeom prst="rect">
            <a:avLst/>
          </a:prstGeom>
        </p:spPr>
      </p:pic>
      <p:sp>
        <p:nvSpPr>
          <p:cNvPr id="8" name="Hộp Văn bản 36"/>
          <p:cNvSpPr txBox="1">
            <a:spLocks noChangeArrowheads="1"/>
          </p:cNvSpPr>
          <p:nvPr/>
        </p:nvSpPr>
        <p:spPr bwMode="auto">
          <a:xfrm>
            <a:off x="685703" y="2487211"/>
            <a:ext cx="81049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1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40">
                <a:extLst>
                  <a:ext uri="{FF2B5EF4-FFF2-40B4-BE49-F238E27FC236}">
                    <a16:creationId xmlns:a16="http://schemas.microsoft.com/office/drawing/2014/main" id="{997D8907-D50B-2E62-25CB-7E2C8BC8174A}"/>
                  </a:ext>
                </a:extLst>
              </p:cNvPr>
              <p:cNvSpPr txBox="1"/>
              <p:nvPr/>
            </p:nvSpPr>
            <p:spPr>
              <a:xfrm>
                <a:off x="570286" y="2885894"/>
                <a:ext cx="4756638" cy="203132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100" b="1" i="1" dirty="0">
                    <a:solidFill>
                      <a:srgbClr val="C00000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Giả thiết</a:t>
                </a:r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</a:t>
                </a:r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Một đường thẳng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</a:rPr>
                      <m:t>𝑐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cắt hai </a:t>
                </a:r>
              </a:p>
              <a:p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đường thẳng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</a:rPr>
                      <m:t>𝑎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</a:rPr>
                      <m:t>𝑏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và trong số các góc tạo </a:t>
                </a:r>
              </a:p>
              <a:p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thành có một cặp góc so le trong bằng nhau.</a:t>
                </a:r>
              </a:p>
              <a:p>
                <a:r>
                  <a:rPr lang="en-US" sz="2100" b="1" i="1" dirty="0">
                    <a:solidFill>
                      <a:srgbClr val="C00000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Kết luận</a:t>
                </a:r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</a:t>
                </a:r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Hai đường thẳng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</a:rPr>
                      <m:t>𝑎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</a:rPr>
                      <m:t>𝑏</m:t>
                    </m:r>
                  </m:oMath>
                </a14:m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song</a:t>
                </a:r>
              </a:p>
              <a:p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song với nhau.</a:t>
                </a:r>
              </a:p>
            </p:txBody>
          </p:sp>
        </mc:Choice>
        <mc:Fallback xmlns="">
          <p:sp>
            <p:nvSpPr>
              <p:cNvPr id="9" name="Hộp Văn bản 40">
                <a:extLst>
                  <a:ext uri="{FF2B5EF4-FFF2-40B4-BE49-F238E27FC236}">
                    <a16:creationId xmlns:a16="http://schemas.microsoft.com/office/drawing/2014/main" id="{997D8907-D50B-2E62-25CB-7E2C8BC817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0286" y="2885894"/>
                <a:ext cx="4756638" cy="2031325"/>
              </a:xfrm>
              <a:prstGeom prst="rect">
                <a:avLst/>
              </a:prstGeom>
              <a:blipFill>
                <a:blip r:embed="rId4"/>
                <a:stretch>
                  <a:fillRect l="-1538" t="-1796" b="-5090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86865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35706" y="97252"/>
            <a:ext cx="2675926" cy="423884"/>
          </a:xfrm>
          <a:solidFill>
            <a:srgbClr val="FFC000"/>
          </a:solidFill>
        </p:spPr>
        <p:txBody>
          <a:bodyPr>
            <a:no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</a:t>
            </a:r>
            <a:endParaRPr lang="vi-VN" sz="24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124464"/>
              </p:ext>
            </p:extLst>
          </p:nvPr>
        </p:nvGraphicFramePr>
        <p:xfrm>
          <a:off x="5478474" y="3842350"/>
          <a:ext cx="2503418" cy="107883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712827">
                  <a:extLst>
                    <a:ext uri="{9D8B030D-6E8A-4147-A177-3AD203B41FA5}">
                      <a16:colId xmlns:a16="http://schemas.microsoft.com/office/drawing/2014/main" val="3683686608"/>
                    </a:ext>
                  </a:extLst>
                </a:gridCol>
                <a:gridCol w="1790591">
                  <a:extLst>
                    <a:ext uri="{9D8B030D-6E8A-4147-A177-3AD203B41FA5}">
                      <a16:colId xmlns:a16="http://schemas.microsoft.com/office/drawing/2014/main" val="795147187"/>
                    </a:ext>
                  </a:extLst>
                </a:gridCol>
              </a:tblGrid>
              <a:tr h="736379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vi-VN" sz="2100" dirty="0">
                          <a:solidFill>
                            <a:srgbClr val="0000C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vi-VN" sz="2100" dirty="0" smtClean="0">
                          <a:solidFill>
                            <a:srgbClr val="0000C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GT</a:t>
                      </a:r>
                      <a:r>
                        <a:rPr lang="vi-VN" sz="2100" dirty="0">
                          <a:solidFill>
                            <a:srgbClr val="0000C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vi-VN" sz="2100" dirty="0">
                        <a:solidFill>
                          <a:srgbClr val="0000CC"/>
                        </a:solidFill>
                        <a:effectLst/>
                        <a:latin typeface="Times New Roman" panose="02020603050405020304" pitchFamily="18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FR" sz="1000" dirty="0">
                          <a:solidFill>
                            <a:srgbClr val="0000CC"/>
                          </a:solidFill>
                          <a:effectLst/>
                        </a:rPr>
                        <a:t> </a:t>
                      </a:r>
                      <a:endParaRPr lang="vi-VN" sz="800" dirty="0">
                        <a:solidFill>
                          <a:srgbClr val="0000CC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0803710"/>
                  </a:ext>
                </a:extLst>
              </a:tr>
              <a:tr h="342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vi-VN" sz="2100" dirty="0" smtClean="0">
                          <a:solidFill>
                            <a:srgbClr val="0000C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KL</a:t>
                      </a:r>
                      <a:endParaRPr lang="vi-VN" sz="2100" dirty="0">
                        <a:solidFill>
                          <a:srgbClr val="0000CC"/>
                        </a:solidFill>
                        <a:effectLst/>
                        <a:latin typeface="Times New Roman" panose="02020603050405020304" pitchFamily="18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vi-VN" sz="1000" dirty="0">
                          <a:solidFill>
                            <a:srgbClr val="0000CC"/>
                          </a:solidFill>
                          <a:effectLst/>
                        </a:rPr>
                        <a:t> </a:t>
                      </a:r>
                      <a:endParaRPr lang="vi-VN" sz="800" dirty="0">
                        <a:solidFill>
                          <a:srgbClr val="0000CC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2686753"/>
                  </a:ext>
                </a:extLst>
              </a:tr>
            </a:tbl>
          </a:graphicData>
        </a:graphic>
      </p:graphicFrame>
      <p:sp>
        <p:nvSpPr>
          <p:cNvPr id="6" name="Rectangle 5"/>
          <p:cNvSpPr/>
          <p:nvPr/>
        </p:nvSpPr>
        <p:spPr>
          <a:xfrm>
            <a:off x="772160" y="485161"/>
            <a:ext cx="7538720" cy="3449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342900" algn="just" eaLnBrk="0" fontAlgn="base" hangingPunct="0">
              <a:spcBef>
                <a:spcPts val="450"/>
              </a:spcBef>
              <a:spcAft>
                <a:spcPct val="0"/>
              </a:spcAft>
            </a:pPr>
            <a:r>
              <a:rPr lang="vi-VN" altLang="vi-VN" sz="2100" b="1" u="sng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Câu </a:t>
            </a:r>
            <a:r>
              <a:rPr lang="vi-VN" altLang="vi-VN" sz="2100" b="1" u="sng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</a:t>
            </a:r>
            <a:r>
              <a:rPr lang="vi-VN" altLang="vi-VN" sz="2100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: Trong 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 câu sau, câu nào </a:t>
            </a:r>
            <a:r>
              <a:rPr lang="vi-VN" altLang="vi-VN" sz="2100" b="1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không phải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là một định lí:</a:t>
            </a:r>
            <a:endParaRPr lang="vi-VN" altLang="vi-VN" sz="2100" dirty="0">
              <a:solidFill>
                <a:srgbClr val="0000FF"/>
              </a:solidFill>
              <a:latin typeface="+mj-lt"/>
            </a:endParaRPr>
          </a:p>
          <a:p>
            <a:pPr algn="just" eaLnBrk="0" fontAlgn="base" hangingPunct="0">
              <a:spcBef>
                <a:spcPts val="450"/>
              </a:spcBef>
              <a:spcAft>
                <a:spcPct val="0"/>
              </a:spcAft>
            </a:pPr>
            <a:r>
              <a:rPr lang="vi-VN" altLang="vi-VN" sz="2100" b="1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	A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vi-VN" altLang="vi-VN" sz="2100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Hai 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góc đối đỉnh thì bằng nhau.</a:t>
            </a:r>
            <a:endParaRPr lang="vi-VN" altLang="vi-VN" sz="2100" dirty="0">
              <a:solidFill>
                <a:srgbClr val="0000FF"/>
              </a:solidFill>
              <a:latin typeface="+mj-lt"/>
            </a:endParaRPr>
          </a:p>
          <a:p>
            <a:pPr algn="just" eaLnBrk="0" fontAlgn="base" hangingPunct="0">
              <a:spcBef>
                <a:spcPts val="450"/>
              </a:spcBef>
              <a:spcAft>
                <a:spcPct val="0"/>
              </a:spcAft>
            </a:pPr>
            <a:r>
              <a:rPr lang="vi-VN" altLang="vi-VN" sz="2100" b="1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	B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vi-VN" altLang="vi-VN" sz="2100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Hai 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góc kề nhau thì có tổng số đo là 180</a:t>
            </a:r>
            <a:r>
              <a:rPr lang="vi-VN" altLang="vi-VN" sz="2100" baseline="300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0.</a:t>
            </a:r>
            <a:endParaRPr lang="vi-VN" altLang="vi-VN" sz="2100" dirty="0">
              <a:solidFill>
                <a:srgbClr val="0000FF"/>
              </a:solidFill>
              <a:latin typeface="+mj-lt"/>
            </a:endParaRPr>
          </a:p>
          <a:p>
            <a:pPr algn="just" eaLnBrk="0" fontAlgn="base" hangingPunct="0">
              <a:spcBef>
                <a:spcPts val="450"/>
              </a:spcBef>
              <a:spcAft>
                <a:spcPct val="0"/>
              </a:spcAft>
            </a:pPr>
            <a:r>
              <a:rPr lang="vi-VN" altLang="vi-VN" sz="2100" b="1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	C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vi-VN" altLang="vi-VN" sz="2100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Nếu 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một đường thẳng cắt hai đường thẳng </a:t>
            </a:r>
          </a:p>
          <a:p>
            <a:pPr algn="just" eaLnBrk="0" fontAlgn="base" hangingPunct="0">
              <a:spcBef>
                <a:spcPts val="450"/>
              </a:spcBef>
              <a:spcAft>
                <a:spcPct val="0"/>
              </a:spcAft>
            </a:pP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          song song thì hai góc đồng vị bằng nhau.</a:t>
            </a:r>
            <a:endParaRPr lang="vi-VN" altLang="vi-VN" sz="2100" dirty="0">
              <a:solidFill>
                <a:srgbClr val="0000FF"/>
              </a:solidFill>
              <a:latin typeface="+mj-lt"/>
            </a:endParaRPr>
          </a:p>
          <a:p>
            <a:pPr algn="just" eaLnBrk="0" fontAlgn="base" hangingPunct="0">
              <a:spcBef>
                <a:spcPts val="450"/>
              </a:spcBef>
              <a:spcAft>
                <a:spcPct val="0"/>
              </a:spcAft>
            </a:pPr>
            <a:r>
              <a:rPr lang="vi-VN" altLang="vi-VN" sz="2100" b="1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	D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vi-VN" altLang="vi-VN" sz="2100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Nếu 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một đường thẳng cắt hai đường thẳng song song </a:t>
            </a:r>
            <a:r>
              <a:rPr lang="vi-VN" altLang="vi-VN" sz="2100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	thì 	hai 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góc so le trong bằng nhau.</a:t>
            </a:r>
            <a:endParaRPr lang="vi-VN" altLang="vi-VN" sz="2100" dirty="0">
              <a:solidFill>
                <a:srgbClr val="0000FF"/>
              </a:solidFill>
              <a:latin typeface="+mj-lt"/>
            </a:endParaRPr>
          </a:p>
          <a:p>
            <a:pPr algn="just" eaLnBrk="0" fontAlgn="base" hangingPunct="0">
              <a:spcBef>
                <a:spcPts val="450"/>
              </a:spcBef>
              <a:spcAft>
                <a:spcPct val="0"/>
              </a:spcAft>
            </a:pPr>
            <a:r>
              <a:rPr lang="vi-VN" altLang="vi-VN" sz="2100" b="1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    </a:t>
            </a:r>
            <a:r>
              <a:rPr lang="vi-VN" altLang="vi-VN" sz="2100" b="1" u="sng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Câu </a:t>
            </a:r>
            <a:r>
              <a:rPr lang="vi-VN" altLang="vi-VN" sz="2100" b="1" u="sng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2: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 Em hãy vẽ hình và ghi giả thiết, kết luận của định lí sau:</a:t>
            </a:r>
            <a:endParaRPr lang="vi-VN" altLang="vi-VN" sz="2100" dirty="0">
              <a:solidFill>
                <a:srgbClr val="0000FF"/>
              </a:solidFill>
              <a:latin typeface="+mj-lt"/>
            </a:endParaRPr>
          </a:p>
          <a:p>
            <a:pPr indent="342900" algn="just" eaLnBrk="0" fontAlgn="base" hangingPunct="0">
              <a:spcBef>
                <a:spcPts val="450"/>
              </a:spcBef>
              <a:spcAft>
                <a:spcPct val="0"/>
              </a:spcAft>
            </a:pPr>
            <a:r>
              <a:rPr lang="vi-VN" altLang="vi-VN" sz="2100" dirty="0" smtClean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	        Hai </a:t>
            </a:r>
            <a:r>
              <a:rPr lang="vi-VN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góc đối đỉnh thì bằng nha</a:t>
            </a:r>
            <a:r>
              <a:rPr lang="en-US" altLang="vi-VN" sz="2100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u</a:t>
            </a:r>
            <a:r>
              <a:rPr lang="en-US" altLang="vi-VN" sz="2100" dirty="0">
                <a:solidFill>
                  <a:srgbClr val="0000FF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en-US" altLang="vi-VN" sz="1013" dirty="0">
                <a:solidFill>
                  <a:srgbClr val="0000FF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   </a:t>
            </a:r>
            <a:endParaRPr lang="en-US" altLang="vi-VN" sz="1800" dirty="0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71575" y="3825711"/>
            <a:ext cx="151322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342900"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vi-VN" sz="2100" b="1" u="sng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Hình vẽ</a:t>
            </a:r>
            <a:r>
              <a:rPr lang="vi-VN" altLang="vi-VN" sz="2100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   </a:t>
            </a:r>
          </a:p>
        </p:txBody>
      </p:sp>
      <p:sp>
        <p:nvSpPr>
          <p:cNvPr id="3" name="Oval 2"/>
          <p:cNvSpPr/>
          <p:nvPr/>
        </p:nvSpPr>
        <p:spPr>
          <a:xfrm>
            <a:off x="1414640" y="1314625"/>
            <a:ext cx="457821" cy="381662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vi-VN" sz="2400" b="1" dirty="0">
                <a:solidFill>
                  <a:srgbClr val="C000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</a:t>
            </a:r>
            <a:endParaRPr lang="vi-VN" sz="2400" dirty="0">
              <a:solidFill>
                <a:srgbClr val="C00000"/>
              </a:solidFill>
            </a:endParaRPr>
          </a:p>
        </p:txBody>
      </p:sp>
      <p:pic>
        <p:nvPicPr>
          <p:cNvPr id="9" name="Picture 19">
            <a:extLst>
              <a:ext uri="{FF2B5EF4-FFF2-40B4-BE49-F238E27FC236}">
                <a16:creationId xmlns:a16="http://schemas.microsoft.com/office/drawing/2014/main" id="{A00A48B2-851F-50C3-1E11-27C53A58D1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41492" y="1047114"/>
            <a:ext cx="2105056" cy="116287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66" t="24051" r="4289" b="19334"/>
          <a:stretch/>
        </p:blipFill>
        <p:spPr>
          <a:xfrm>
            <a:off x="2575228" y="3957260"/>
            <a:ext cx="2067976" cy="941488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/>
              <p:cNvSpPr/>
              <p:nvPr/>
            </p:nvSpPr>
            <p:spPr>
              <a:xfrm>
                <a:off x="6171102" y="3891681"/>
                <a:ext cx="1975284" cy="59285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50000"/>
                  </a:lnSpc>
                  <a:spcBef>
                    <a:spcPts val="450"/>
                  </a:spcBef>
                </a:pP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nor/>
                              </m:rPr>
                              <a:rPr lang="vi-VN" sz="2100" dirty="0">
                                <a:solidFill>
                                  <a:srgbClr val="0000CC"/>
                                </a:solidFill>
                                <a:ea typeface="Arial" panose="020B0604020202020204" pitchFamily="34" charset="0"/>
                                <a:cs typeface="Times New Roman" panose="020206030504050203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lang="nl-NL" sz="210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O</m:t>
                            </m:r>
                          </m:e>
                          <m:sub>
                            <m:r>
                              <a:rPr lang="nl-NL" sz="210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  <m:func>
                      <m:funcPr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funcPr>
                      <m:fName>
                        <m:r>
                          <a:rPr lang="nl-NL" sz="210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;</m:t>
                        </m:r>
                      </m:fName>
                      <m:e>
                        <m:acc>
                          <m:accPr>
                            <m:chr m:val="̂"/>
                            <m:ctrlP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sz="2100" i="1">
                                    <a:solidFill>
                                      <a:srgbClr val="C00000"/>
                                    </a:solidFill>
                                    <a:latin typeface="Cambria Math" panose="02040503050406030204" pitchFamily="18" charset="0"/>
                                    <a:ea typeface="Calibri" panose="020F0502020204030204" pitchFamily="34" charset="0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m:rPr>
                                    <m:sty m:val="p"/>
                                  </m:rPr>
                                  <a:rPr lang="nl-NL" sz="2100">
                                    <a:solidFill>
                                      <a:srgbClr val="C00000"/>
                                    </a:solidFill>
                                    <a:latin typeface="Cambria Math" panose="02040503050406030204" pitchFamily="18" charset="0"/>
                                    <a:ea typeface="Calibri" panose="020F0502020204030204" pitchFamily="34" charset="0"/>
                                    <a:cs typeface="Times New Roman" panose="02020603050405020304" pitchFamily="18" charset="0"/>
                                  </a:rPr>
                                  <m:t>O</m:t>
                                </m:r>
                              </m:e>
                              <m:sub>
                                <m:r>
                                  <a:rPr lang="nl-NL" sz="2100">
                                    <a:solidFill>
                                      <a:srgbClr val="C00000"/>
                                    </a:solidFill>
                                    <a:latin typeface="Cambria Math" panose="02040503050406030204" pitchFamily="18" charset="0"/>
                                    <a:ea typeface="Calibri" panose="020F0502020204030204" pitchFamily="34" charset="0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b>
                            </m:sSub>
                          </m:e>
                        </m:acc>
                      </m:e>
                    </m:func>
                  </m:oMath>
                </a14:m>
                <a:r>
                  <a:rPr lang="nl-NL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đối đỉnh</a:t>
                </a:r>
                <a:endParaRPr lang="en-US" sz="21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1" name="Rectangle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1102" y="3891681"/>
                <a:ext cx="1975284" cy="592855"/>
              </a:xfrm>
              <a:prstGeom prst="rect">
                <a:avLst/>
              </a:prstGeom>
              <a:blipFill>
                <a:blip r:embed="rId4"/>
                <a:stretch>
                  <a:fillRect r="-2160" b="-9184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2" name="Rectangle 11"/>
              <p:cNvSpPr/>
              <p:nvPr/>
            </p:nvSpPr>
            <p:spPr>
              <a:xfrm>
                <a:off x="6295728" y="4541474"/>
                <a:ext cx="1211978" cy="42601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:r>
                  <a:rPr lang="en-US" sz="2100" dirty="0" smtClean="0">
                    <a:solidFill>
                      <a:srgbClr val="C00000"/>
                    </a:solidFill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nl-NL" sz="210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O</m:t>
                            </m:r>
                          </m:e>
                          <m:sub>
                            <m:r>
                              <a:rPr lang="nl-NL" sz="210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  <m:r>
                      <a:rPr lang="nl-NL" sz="210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=</m:t>
                    </m:r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nl-NL" sz="210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O</m:t>
                            </m:r>
                          </m:e>
                          <m:sub>
                            <m:r>
                              <a:rPr lang="nl-NL" sz="210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2</m:t>
                            </m:r>
                          </m:sub>
                        </m:sSub>
                      </m:e>
                    </m:acc>
                  </m:oMath>
                </a14:m>
                <a:endParaRPr lang="vi-VN" sz="21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12" name="Rectangle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95728" y="4541474"/>
                <a:ext cx="1211978" cy="426014"/>
              </a:xfrm>
              <a:prstGeom prst="rect">
                <a:avLst/>
              </a:prstGeom>
              <a:blipFill>
                <a:blip r:embed="rId5"/>
                <a:stretch>
                  <a:fillRect t="-8571" r="-59296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21225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617" name="Oval 57"/>
          <p:cNvSpPr>
            <a:spLocks noChangeArrowheads="1"/>
          </p:cNvSpPr>
          <p:nvPr/>
        </p:nvSpPr>
        <p:spPr bwMode="auto">
          <a:xfrm>
            <a:off x="1253729" y="566738"/>
            <a:ext cx="378619" cy="432197"/>
          </a:xfrm>
          <a:prstGeom prst="ellipse">
            <a:avLst/>
          </a:prstGeom>
          <a:solidFill>
            <a:srgbClr val="00FFFF"/>
          </a:solidFill>
          <a:ln w="9525">
            <a:solidFill>
              <a:srgbClr val="FF0066"/>
            </a:solidFill>
            <a:prstDash val="sysDot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400" b="1">
                <a:latin typeface="Times New Roman" panose="020206030504050203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7171" name="Text Box 59"/>
          <p:cNvSpPr txBox="1">
            <a:spLocks noChangeArrowheads="1"/>
          </p:cNvSpPr>
          <p:nvPr/>
        </p:nvSpPr>
        <p:spPr bwMode="auto">
          <a:xfrm>
            <a:off x="1902619" y="3976688"/>
            <a:ext cx="583168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r>
              <a:rPr lang="en-US" altLang="vi-VN" sz="180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Điền cụm từ còn thiếu trong các câu sau?</a:t>
            </a:r>
            <a:r>
              <a:rPr lang="en-US" altLang="vi-VN" sz="180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</a:p>
        </p:txBody>
      </p:sp>
      <p:graphicFrame>
        <p:nvGraphicFramePr>
          <p:cNvPr id="835078" name="Group 5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9585346"/>
              </p:ext>
            </p:extLst>
          </p:nvPr>
        </p:nvGraphicFramePr>
        <p:xfrm>
          <a:off x="2383557" y="1080090"/>
          <a:ext cx="2789635" cy="539353"/>
        </p:xfrm>
        <a:graphic>
          <a:graphicData uri="http://schemas.openxmlformats.org/drawingml/2006/table">
            <a:tbl>
              <a:tblPr/>
              <a:tblGrid>
                <a:gridCol w="4214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50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50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39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4669" name="Oval 109"/>
          <p:cNvSpPr>
            <a:spLocks noChangeArrowheads="1"/>
          </p:cNvSpPr>
          <p:nvPr/>
        </p:nvSpPr>
        <p:spPr bwMode="auto">
          <a:xfrm>
            <a:off x="1253729" y="1117997"/>
            <a:ext cx="378619" cy="432197"/>
          </a:xfrm>
          <a:prstGeom prst="ellipse">
            <a:avLst/>
          </a:prstGeom>
          <a:solidFill>
            <a:srgbClr val="00FFFF"/>
          </a:solidFill>
          <a:ln w="9525" algn="ctr">
            <a:solidFill>
              <a:srgbClr val="FF0066"/>
            </a:solidFill>
            <a:prstDash val="sysDot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400" b="1">
                <a:latin typeface="Times New Roman" panose="02020603050405020304" pitchFamily="18" charset="0"/>
                <a:cs typeface="Arial" panose="020B0604020202020204" pitchFamily="34" charset="0"/>
              </a:rPr>
              <a:t>2</a:t>
            </a:r>
          </a:p>
        </p:txBody>
      </p:sp>
      <p:graphicFrame>
        <p:nvGraphicFramePr>
          <p:cNvPr id="834950" name="Group 3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474249"/>
              </p:ext>
            </p:extLst>
          </p:nvPr>
        </p:nvGraphicFramePr>
        <p:xfrm>
          <a:off x="3762971" y="1656413"/>
          <a:ext cx="3781428" cy="539353"/>
        </p:xfrm>
        <a:graphic>
          <a:graphicData uri="http://schemas.openxmlformats.org/drawingml/2006/table">
            <a:tbl>
              <a:tblPr/>
              <a:tblGrid>
                <a:gridCol w="4726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39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4732" name="Oval 172"/>
          <p:cNvSpPr>
            <a:spLocks noChangeArrowheads="1"/>
          </p:cNvSpPr>
          <p:nvPr/>
        </p:nvSpPr>
        <p:spPr bwMode="auto">
          <a:xfrm>
            <a:off x="1253729" y="1652588"/>
            <a:ext cx="378619" cy="432197"/>
          </a:xfrm>
          <a:prstGeom prst="ellipse">
            <a:avLst/>
          </a:prstGeom>
          <a:solidFill>
            <a:srgbClr val="00FFFF"/>
          </a:solidFill>
          <a:ln w="9525" algn="ctr">
            <a:solidFill>
              <a:srgbClr val="FF0066"/>
            </a:solidFill>
            <a:prstDash val="sysDot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400" b="1">
                <a:latin typeface="Times New Roman" panose="02020603050405020304" pitchFamily="18" charset="0"/>
                <a:cs typeface="Arial" panose="020B0604020202020204" pitchFamily="34" charset="0"/>
              </a:rPr>
              <a:t>3</a:t>
            </a:r>
          </a:p>
        </p:txBody>
      </p:sp>
      <p:graphicFrame>
        <p:nvGraphicFramePr>
          <p:cNvPr id="834948" name="Group 3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1512054"/>
              </p:ext>
            </p:extLst>
          </p:nvPr>
        </p:nvGraphicFramePr>
        <p:xfrm>
          <a:off x="3264098" y="526307"/>
          <a:ext cx="3308750" cy="513159"/>
        </p:xfrm>
        <a:graphic>
          <a:graphicData uri="http://schemas.openxmlformats.org/drawingml/2006/table">
            <a:tbl>
              <a:tblPr/>
              <a:tblGrid>
                <a:gridCol w="4726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5131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hlink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4795" name="Oval 235"/>
          <p:cNvSpPr>
            <a:spLocks noChangeArrowheads="1"/>
          </p:cNvSpPr>
          <p:nvPr/>
        </p:nvSpPr>
        <p:spPr bwMode="auto">
          <a:xfrm>
            <a:off x="1234679" y="2209801"/>
            <a:ext cx="378619" cy="432197"/>
          </a:xfrm>
          <a:prstGeom prst="ellipse">
            <a:avLst/>
          </a:prstGeom>
          <a:solidFill>
            <a:srgbClr val="00FFFF"/>
          </a:solidFill>
          <a:ln w="9525" algn="ctr">
            <a:solidFill>
              <a:srgbClr val="FF0066"/>
            </a:solidFill>
            <a:prstDash val="sysDot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400" b="1">
                <a:latin typeface="Times New Roman" panose="02020603050405020304" pitchFamily="18" charset="0"/>
                <a:cs typeface="Arial" panose="020B0604020202020204" pitchFamily="34" charset="0"/>
              </a:rPr>
              <a:t>4</a:t>
            </a:r>
          </a:p>
        </p:txBody>
      </p:sp>
      <p:graphicFrame>
        <p:nvGraphicFramePr>
          <p:cNvPr id="835081" name="Group 5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0018670"/>
              </p:ext>
            </p:extLst>
          </p:nvPr>
        </p:nvGraphicFramePr>
        <p:xfrm>
          <a:off x="3762971" y="2849095"/>
          <a:ext cx="4254106" cy="484584"/>
        </p:xfrm>
        <a:graphic>
          <a:graphicData uri="http://schemas.openxmlformats.org/drawingml/2006/table">
            <a:tbl>
              <a:tblPr/>
              <a:tblGrid>
                <a:gridCol w="4726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4845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4864" name="Oval 304"/>
          <p:cNvSpPr>
            <a:spLocks noChangeArrowheads="1"/>
          </p:cNvSpPr>
          <p:nvPr/>
        </p:nvSpPr>
        <p:spPr bwMode="auto">
          <a:xfrm>
            <a:off x="1235869" y="2811066"/>
            <a:ext cx="378619" cy="432197"/>
          </a:xfrm>
          <a:prstGeom prst="ellipse">
            <a:avLst/>
          </a:prstGeom>
          <a:solidFill>
            <a:srgbClr val="00FFFF"/>
          </a:solidFill>
          <a:ln w="9525" algn="ctr">
            <a:solidFill>
              <a:srgbClr val="FF0066"/>
            </a:solidFill>
            <a:prstDash val="sysDot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400" b="1" dirty="0">
                <a:latin typeface="Times New Roman" panose="02020603050405020304" pitchFamily="18" charset="0"/>
                <a:cs typeface="Arial" panose="020B0604020202020204" pitchFamily="34" charset="0"/>
              </a:rPr>
              <a:t>5</a:t>
            </a:r>
          </a:p>
        </p:txBody>
      </p:sp>
      <p:graphicFrame>
        <p:nvGraphicFramePr>
          <p:cNvPr id="834935" name="Group 375"/>
          <p:cNvGraphicFramePr>
            <a:graphicFrameLocks noGrp="1"/>
          </p:cNvGraphicFramePr>
          <p:nvPr/>
        </p:nvGraphicFramePr>
        <p:xfrm>
          <a:off x="1853804" y="3415904"/>
          <a:ext cx="3788571" cy="539353"/>
        </p:xfrm>
        <a:graphic>
          <a:graphicData uri="http://schemas.openxmlformats.org/drawingml/2006/table">
            <a:tbl>
              <a:tblPr/>
              <a:tblGrid>
                <a:gridCol w="4726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5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50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267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505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39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rgbClr val="99FF66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Garamond" pitchFamily="18" charset="0"/>
                        <a:cs typeface="Arial" charset="0"/>
                      </a:endParaRPr>
                    </a:p>
                  </a:txBody>
                  <a:tcPr marL="68580" marR="68580" marT="34290" marB="342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5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4927" name="Oval 367"/>
          <p:cNvSpPr>
            <a:spLocks noChangeArrowheads="1"/>
          </p:cNvSpPr>
          <p:nvPr/>
        </p:nvSpPr>
        <p:spPr bwMode="auto">
          <a:xfrm>
            <a:off x="1222773" y="3381376"/>
            <a:ext cx="378619" cy="432197"/>
          </a:xfrm>
          <a:prstGeom prst="ellipse">
            <a:avLst/>
          </a:prstGeom>
          <a:solidFill>
            <a:srgbClr val="00FFFF"/>
          </a:solidFill>
          <a:ln w="9525" algn="ctr">
            <a:solidFill>
              <a:srgbClr val="FF0066"/>
            </a:solidFill>
            <a:prstDash val="sysDot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400" b="1">
                <a:latin typeface="Times New Roman" panose="02020603050405020304" pitchFamily="18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273" name="WordArt 369" descr="Sunset"/>
          <p:cNvSpPr>
            <a:spLocks noChangeArrowheads="1" noChangeShapeType="1" noTextEdit="1"/>
          </p:cNvSpPr>
          <p:nvPr/>
        </p:nvSpPr>
        <p:spPr bwMode="auto">
          <a:xfrm>
            <a:off x="1257300" y="114301"/>
            <a:ext cx="2800350" cy="25122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700" b="1" kern="10">
                <a:ln w="12700">
                  <a:solidFill>
                    <a:srgbClr val="FF6600"/>
                  </a:solidFill>
                  <a:round/>
                  <a:headEnd/>
                  <a:tailEnd/>
                </a:ln>
                <a:blipFill dpi="0" rotWithShape="1">
                  <a:blip r:embed="rId2"/>
                  <a:srcRect/>
                  <a:stretch>
                    <a:fillRect/>
                  </a:stretch>
                </a:blip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Trò chơi: Ô CHỮ</a:t>
            </a:r>
          </a:p>
        </p:txBody>
      </p:sp>
      <p:sp>
        <p:nvSpPr>
          <p:cNvPr id="834936" name="Oval 376"/>
          <p:cNvSpPr>
            <a:spLocks noChangeArrowheads="1"/>
          </p:cNvSpPr>
          <p:nvPr/>
        </p:nvSpPr>
        <p:spPr bwMode="auto">
          <a:xfrm>
            <a:off x="7743461" y="621365"/>
            <a:ext cx="306718" cy="297656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350">
                <a:latin typeface="Tahoma" panose="020B060403050404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834937" name="Oval 377"/>
          <p:cNvSpPr>
            <a:spLocks noChangeArrowheads="1"/>
          </p:cNvSpPr>
          <p:nvPr/>
        </p:nvSpPr>
        <p:spPr bwMode="auto">
          <a:xfrm>
            <a:off x="7722988" y="1126785"/>
            <a:ext cx="347663" cy="286941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350">
                <a:latin typeface="Tahoma" panose="020B060403050404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834953" name="Oval 393"/>
          <p:cNvSpPr>
            <a:spLocks noChangeArrowheads="1"/>
          </p:cNvSpPr>
          <p:nvPr/>
        </p:nvSpPr>
        <p:spPr bwMode="auto">
          <a:xfrm>
            <a:off x="7754303" y="1735198"/>
            <a:ext cx="347663" cy="286941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350">
                <a:latin typeface="Tahoma" panose="020B060403050404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834954" name="Oval 394"/>
          <p:cNvSpPr>
            <a:spLocks noChangeArrowheads="1"/>
          </p:cNvSpPr>
          <p:nvPr/>
        </p:nvSpPr>
        <p:spPr bwMode="auto">
          <a:xfrm>
            <a:off x="3189204" y="2369116"/>
            <a:ext cx="347663" cy="28694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350">
                <a:latin typeface="Tahoma" panose="020B060403050404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834955" name="Oval 395"/>
          <p:cNvSpPr>
            <a:spLocks noChangeArrowheads="1"/>
          </p:cNvSpPr>
          <p:nvPr/>
        </p:nvSpPr>
        <p:spPr bwMode="auto">
          <a:xfrm>
            <a:off x="3174277" y="2894410"/>
            <a:ext cx="347663" cy="286941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350">
                <a:latin typeface="Tahoma" panose="020B060403050404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834956" name="Oval 396"/>
          <p:cNvSpPr>
            <a:spLocks noChangeArrowheads="1"/>
          </p:cNvSpPr>
          <p:nvPr/>
        </p:nvSpPr>
        <p:spPr bwMode="auto">
          <a:xfrm>
            <a:off x="5865727" y="3548063"/>
            <a:ext cx="347663" cy="286941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350">
                <a:latin typeface="Tahoma" panose="020B060403050404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834957" name="Text Box 397"/>
          <p:cNvSpPr txBox="1">
            <a:spLocks noChangeArrowheads="1"/>
          </p:cNvSpPr>
          <p:nvPr/>
        </p:nvSpPr>
        <p:spPr bwMode="auto">
          <a:xfrm>
            <a:off x="1694260" y="4361260"/>
            <a:ext cx="4729180" cy="5770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800" i="1" u="sng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Hàng ngang số 1</a:t>
            </a:r>
            <a:r>
              <a:rPr lang="en-US" altLang="vi-VN" sz="180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: Hai góc …. thì bằng nhau.</a:t>
            </a:r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vi-VN" sz="1350">
              <a:solidFill>
                <a:srgbClr val="0000CC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34958" name="Group 3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5638389"/>
              </p:ext>
            </p:extLst>
          </p:nvPr>
        </p:nvGraphicFramePr>
        <p:xfrm>
          <a:off x="3306367" y="506408"/>
          <a:ext cx="3201590" cy="539354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83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83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60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5393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Đ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Ố</a:t>
                      </a: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 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I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Đ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Ỉ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N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H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4976" name="Text Box 416"/>
          <p:cNvSpPr txBox="1">
            <a:spLocks noChangeArrowheads="1"/>
          </p:cNvSpPr>
          <p:nvPr/>
        </p:nvSpPr>
        <p:spPr bwMode="auto">
          <a:xfrm>
            <a:off x="1694260" y="4357687"/>
            <a:ext cx="661912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800" i="1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Hàng ngang số 2</a:t>
            </a:r>
            <a:r>
              <a:rPr lang="en-US" altLang="vi-VN" sz="180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 : Nếu một đường thẳng cắt hai đường thẳng </a:t>
            </a:r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80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                song song thì hai góc …. bằng nhau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vi-VN" sz="1800">
              <a:solidFill>
                <a:srgbClr val="0000CC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35080" name="Group 5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9658477"/>
              </p:ext>
            </p:extLst>
          </p:nvPr>
        </p:nvGraphicFramePr>
        <p:xfrm>
          <a:off x="2400226" y="1110863"/>
          <a:ext cx="2772968" cy="492919"/>
        </p:xfrm>
        <a:graphic>
          <a:graphicData uri="http://schemas.openxmlformats.org/drawingml/2006/table">
            <a:tbl>
              <a:tblPr/>
              <a:tblGrid>
                <a:gridCol w="4607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3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19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31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619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077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9291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Đ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Ồ</a:t>
                      </a:r>
                      <a:r>
                        <a:rPr kumimoji="0" 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 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N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G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V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Ị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4993" name="Text Box 433"/>
          <p:cNvSpPr txBox="1">
            <a:spLocks noChangeArrowheads="1"/>
          </p:cNvSpPr>
          <p:nvPr/>
        </p:nvSpPr>
        <p:spPr bwMode="auto">
          <a:xfrm>
            <a:off x="1694260" y="4375547"/>
            <a:ext cx="655660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800" i="1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Hàng ngang số 3</a:t>
            </a:r>
            <a:r>
              <a:rPr lang="en-US" altLang="vi-VN" sz="180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 : Qua một điểm ở ngoài đường thẳng chỉ có </a:t>
            </a:r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80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                            một đường thẳng ….. với đường thẳng đó.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vi-VN" sz="1800">
              <a:solidFill>
                <a:srgbClr val="0000CC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35014" name="Group 4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9457003"/>
              </p:ext>
            </p:extLst>
          </p:nvPr>
        </p:nvGraphicFramePr>
        <p:xfrm>
          <a:off x="3767128" y="1667854"/>
          <a:ext cx="3714752" cy="522685"/>
        </p:xfrm>
        <a:graphic>
          <a:graphicData uri="http://schemas.openxmlformats.org/drawingml/2006/table">
            <a:tbl>
              <a:tblPr/>
              <a:tblGrid>
                <a:gridCol w="4631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43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55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631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43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55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631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226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S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O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N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G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S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O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N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G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5015" name="Text Box 455"/>
          <p:cNvSpPr txBox="1">
            <a:spLocks noChangeArrowheads="1"/>
          </p:cNvSpPr>
          <p:nvPr/>
        </p:nvSpPr>
        <p:spPr bwMode="auto">
          <a:xfrm>
            <a:off x="1694260" y="4356498"/>
            <a:ext cx="6107906" cy="8540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800" i="1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Hàng ngang số 4</a:t>
            </a:r>
            <a:r>
              <a:rPr lang="en-US" altLang="vi-VN" sz="180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 : Góc tạo bởi hai tia …. của hai góc kề bù là một góc vuông</a:t>
            </a:r>
            <a:r>
              <a:rPr lang="en-US" altLang="vi-VN" sz="135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 .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vi-VN" sz="1350">
              <a:solidFill>
                <a:srgbClr val="0000CC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35034" name="Text Box 474"/>
          <p:cNvSpPr txBox="1">
            <a:spLocks noChangeArrowheads="1"/>
          </p:cNvSpPr>
          <p:nvPr/>
        </p:nvSpPr>
        <p:spPr bwMode="auto">
          <a:xfrm>
            <a:off x="1633538" y="4386263"/>
            <a:ext cx="6619120" cy="8540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800" i="1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Hàng ngang số 5</a:t>
            </a:r>
            <a:r>
              <a:rPr lang="en-US" altLang="vi-VN" sz="180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 : Nếu một đường thẳng cắt hai đường thẳng </a:t>
            </a:r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80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                            song song thì hai góc …. bằng nhau.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vi-VN" sz="1350">
              <a:solidFill>
                <a:srgbClr val="0000CC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35082" name="Group 5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5414700"/>
              </p:ext>
            </p:extLst>
          </p:nvPr>
        </p:nvGraphicFramePr>
        <p:xfrm>
          <a:off x="3762971" y="2866823"/>
          <a:ext cx="4227909" cy="492919"/>
        </p:xfrm>
        <a:graphic>
          <a:graphicData uri="http://schemas.openxmlformats.org/drawingml/2006/table">
            <a:tbl>
              <a:tblPr/>
              <a:tblGrid>
                <a:gridCol w="4833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2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67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91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679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67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910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6791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67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49291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S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O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L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E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T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R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O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N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G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5057" name="Text Box 497"/>
          <p:cNvSpPr txBox="1">
            <a:spLocks noChangeArrowheads="1"/>
          </p:cNvSpPr>
          <p:nvPr/>
        </p:nvSpPr>
        <p:spPr bwMode="auto">
          <a:xfrm>
            <a:off x="1691879" y="4238625"/>
            <a:ext cx="57531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1800" i="1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Hàng ngang số 6</a:t>
            </a:r>
            <a:r>
              <a:rPr lang="en-US" altLang="vi-VN" sz="1800">
                <a:solidFill>
                  <a:srgbClr val="0000CC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: Nếu một đường thẳng cắt hai đường thẳng song song thì hai góc trong …. bù nhau..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vi-VN" sz="1800">
              <a:solidFill>
                <a:srgbClr val="0000CC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35058" name="Group 498"/>
          <p:cNvGraphicFramePr>
            <a:graphicFrameLocks noGrp="1"/>
          </p:cNvGraphicFramePr>
          <p:nvPr/>
        </p:nvGraphicFramePr>
        <p:xfrm>
          <a:off x="1864519" y="3394473"/>
          <a:ext cx="3796905" cy="544115"/>
        </p:xfrm>
        <a:graphic>
          <a:graphicData uri="http://schemas.openxmlformats.org/drawingml/2006/table">
            <a:tbl>
              <a:tblPr/>
              <a:tblGrid>
                <a:gridCol w="4726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50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62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505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62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26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441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C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Ù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N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G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P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H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Í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7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Garamond" pitchFamily="18" charset="0"/>
                          <a:cs typeface="Arial" charset="0"/>
                        </a:rPr>
                        <a:t>A</a:t>
                      </a:r>
                    </a:p>
                  </a:txBody>
                  <a:tcPr marL="67500" marR="67500" marT="35100" marB="35100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7382" name="Group 524"/>
          <p:cNvGrpSpPr>
            <a:grpSpLocks/>
          </p:cNvGrpSpPr>
          <p:nvPr/>
        </p:nvGrpSpPr>
        <p:grpSpPr bwMode="auto">
          <a:xfrm>
            <a:off x="4230886" y="2228052"/>
            <a:ext cx="3839765" cy="580430"/>
            <a:chOff x="609" y="1289"/>
            <a:chExt cx="3469" cy="562"/>
          </a:xfrm>
        </p:grpSpPr>
        <p:sp>
          <p:nvSpPr>
            <p:cNvPr id="835085" name="Rectangle 525"/>
            <p:cNvSpPr>
              <a:spLocks noChangeArrowheads="1"/>
            </p:cNvSpPr>
            <p:nvPr/>
          </p:nvSpPr>
          <p:spPr bwMode="auto">
            <a:xfrm>
              <a:off x="3211" y="1300"/>
              <a:ext cx="433" cy="5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txBody>
            <a:bodyPr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endParaRPr lang="en-US" sz="1013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endParaRPr>
            </a:p>
          </p:txBody>
        </p:sp>
        <p:sp>
          <p:nvSpPr>
            <p:cNvPr id="835086" name="Rectangle 526"/>
            <p:cNvSpPr>
              <a:spLocks noChangeArrowheads="1"/>
            </p:cNvSpPr>
            <p:nvPr/>
          </p:nvSpPr>
          <p:spPr bwMode="auto">
            <a:xfrm>
              <a:off x="2772" y="1292"/>
              <a:ext cx="431" cy="5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txBody>
            <a:bodyPr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endParaRPr lang="en-US" sz="1013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endParaRPr>
            </a:p>
          </p:txBody>
        </p:sp>
        <p:sp>
          <p:nvSpPr>
            <p:cNvPr id="835087" name="Rectangle 527"/>
            <p:cNvSpPr>
              <a:spLocks noChangeArrowheads="1"/>
            </p:cNvSpPr>
            <p:nvPr/>
          </p:nvSpPr>
          <p:spPr bwMode="auto">
            <a:xfrm>
              <a:off x="2340" y="1292"/>
              <a:ext cx="432" cy="5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txBody>
            <a:bodyPr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endParaRPr lang="en-US" sz="1013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endParaRPr>
            </a:p>
          </p:txBody>
        </p:sp>
        <p:sp>
          <p:nvSpPr>
            <p:cNvPr id="835088" name="Rectangle 528"/>
            <p:cNvSpPr>
              <a:spLocks noChangeArrowheads="1"/>
            </p:cNvSpPr>
            <p:nvPr/>
          </p:nvSpPr>
          <p:spPr bwMode="auto">
            <a:xfrm>
              <a:off x="1906" y="1292"/>
              <a:ext cx="430" cy="5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txBody>
            <a:bodyPr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endParaRPr lang="en-US" sz="1013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endParaRPr>
            </a:p>
          </p:txBody>
        </p:sp>
        <p:sp>
          <p:nvSpPr>
            <p:cNvPr id="835089" name="Rectangle 529"/>
            <p:cNvSpPr>
              <a:spLocks noChangeArrowheads="1"/>
            </p:cNvSpPr>
            <p:nvPr/>
          </p:nvSpPr>
          <p:spPr bwMode="auto">
            <a:xfrm>
              <a:off x="1474" y="1292"/>
              <a:ext cx="432" cy="5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txBody>
            <a:bodyPr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endParaRPr lang="en-US" sz="1013"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endParaRPr>
            </a:p>
          </p:txBody>
        </p:sp>
        <p:sp>
          <p:nvSpPr>
            <p:cNvPr id="835090" name="Rectangle 530"/>
            <p:cNvSpPr>
              <a:spLocks noChangeArrowheads="1"/>
            </p:cNvSpPr>
            <p:nvPr/>
          </p:nvSpPr>
          <p:spPr bwMode="auto">
            <a:xfrm>
              <a:off x="1041" y="1292"/>
              <a:ext cx="428" cy="5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txBody>
            <a:bodyPr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endParaRPr lang="en-US" sz="1013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endParaRPr>
            </a:p>
          </p:txBody>
        </p:sp>
        <p:sp>
          <p:nvSpPr>
            <p:cNvPr id="835091" name="Rectangle 531"/>
            <p:cNvSpPr>
              <a:spLocks noChangeArrowheads="1"/>
            </p:cNvSpPr>
            <p:nvPr/>
          </p:nvSpPr>
          <p:spPr bwMode="auto">
            <a:xfrm>
              <a:off x="609" y="1292"/>
              <a:ext cx="432" cy="5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txBody>
            <a:bodyPr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endParaRPr lang="en-US" sz="1013"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endParaRPr>
            </a:p>
          </p:txBody>
        </p:sp>
        <p:sp>
          <p:nvSpPr>
            <p:cNvPr id="7409" name="Line 532" descr="10%"/>
            <p:cNvSpPr>
              <a:spLocks noChangeShapeType="1"/>
            </p:cNvSpPr>
            <p:nvPr/>
          </p:nvSpPr>
          <p:spPr bwMode="auto">
            <a:xfrm>
              <a:off x="609" y="1292"/>
              <a:ext cx="3028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0" name="Line 533" descr="10%"/>
            <p:cNvSpPr>
              <a:spLocks noChangeShapeType="1"/>
            </p:cNvSpPr>
            <p:nvPr/>
          </p:nvSpPr>
          <p:spPr bwMode="auto">
            <a:xfrm>
              <a:off x="609" y="1843"/>
              <a:ext cx="3028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1" name="Line 534" descr="10%"/>
            <p:cNvSpPr>
              <a:spLocks noChangeShapeType="1"/>
            </p:cNvSpPr>
            <p:nvPr/>
          </p:nvSpPr>
          <p:spPr bwMode="auto">
            <a:xfrm>
              <a:off x="609" y="1292"/>
              <a:ext cx="0" cy="551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2" name="Line 535" descr="10%"/>
            <p:cNvSpPr>
              <a:spLocks noChangeShapeType="1"/>
            </p:cNvSpPr>
            <p:nvPr/>
          </p:nvSpPr>
          <p:spPr bwMode="auto">
            <a:xfrm>
              <a:off x="1041" y="1292"/>
              <a:ext cx="0" cy="5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3" name="Line 536" descr="10%"/>
            <p:cNvSpPr>
              <a:spLocks noChangeShapeType="1"/>
            </p:cNvSpPr>
            <p:nvPr/>
          </p:nvSpPr>
          <p:spPr bwMode="auto">
            <a:xfrm>
              <a:off x="1474" y="1292"/>
              <a:ext cx="0" cy="5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4" name="Line 537" descr="10%"/>
            <p:cNvSpPr>
              <a:spLocks noChangeShapeType="1"/>
            </p:cNvSpPr>
            <p:nvPr/>
          </p:nvSpPr>
          <p:spPr bwMode="auto">
            <a:xfrm>
              <a:off x="1906" y="1292"/>
              <a:ext cx="0" cy="5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5" name="Line 538" descr="10%"/>
            <p:cNvSpPr>
              <a:spLocks noChangeShapeType="1"/>
            </p:cNvSpPr>
            <p:nvPr/>
          </p:nvSpPr>
          <p:spPr bwMode="auto">
            <a:xfrm>
              <a:off x="2340" y="1292"/>
              <a:ext cx="0" cy="5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6" name="Line 539" descr="10%"/>
            <p:cNvSpPr>
              <a:spLocks noChangeShapeType="1"/>
            </p:cNvSpPr>
            <p:nvPr/>
          </p:nvSpPr>
          <p:spPr bwMode="auto">
            <a:xfrm>
              <a:off x="2772" y="1292"/>
              <a:ext cx="0" cy="5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7" name="Line 540" descr="10%"/>
            <p:cNvSpPr>
              <a:spLocks noChangeShapeType="1"/>
            </p:cNvSpPr>
            <p:nvPr/>
          </p:nvSpPr>
          <p:spPr bwMode="auto">
            <a:xfrm>
              <a:off x="3203" y="1292"/>
              <a:ext cx="0" cy="5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8" name="Line 541" descr="10%"/>
            <p:cNvSpPr>
              <a:spLocks noChangeShapeType="1"/>
            </p:cNvSpPr>
            <p:nvPr/>
          </p:nvSpPr>
          <p:spPr bwMode="auto">
            <a:xfrm>
              <a:off x="3637" y="1292"/>
              <a:ext cx="0" cy="551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35102" name="Rectangle 542"/>
            <p:cNvSpPr>
              <a:spLocks noChangeArrowheads="1"/>
            </p:cNvSpPr>
            <p:nvPr/>
          </p:nvSpPr>
          <p:spPr bwMode="auto">
            <a:xfrm>
              <a:off x="3645" y="1289"/>
              <a:ext cx="433" cy="5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txBody>
            <a:bodyPr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endParaRPr lang="en-US" sz="1013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endParaRPr>
            </a:p>
          </p:txBody>
        </p:sp>
      </p:grpSp>
      <p:grpSp>
        <p:nvGrpSpPr>
          <p:cNvPr id="835104" name="Group 544"/>
          <p:cNvGrpSpPr>
            <a:grpSpLocks/>
          </p:cNvGrpSpPr>
          <p:nvPr/>
        </p:nvGrpSpPr>
        <p:grpSpPr bwMode="auto">
          <a:xfrm>
            <a:off x="4239741" y="2279778"/>
            <a:ext cx="3721894" cy="541735"/>
            <a:chOff x="3888" y="124"/>
            <a:chExt cx="3126" cy="455"/>
          </a:xfrm>
        </p:grpSpPr>
        <p:sp>
          <p:nvSpPr>
            <p:cNvPr id="835017" name="Rectangle 457"/>
            <p:cNvSpPr>
              <a:spLocks noChangeArrowheads="1"/>
            </p:cNvSpPr>
            <p:nvPr/>
          </p:nvSpPr>
          <p:spPr bwMode="auto">
            <a:xfrm>
              <a:off x="5847" y="126"/>
              <a:ext cx="391" cy="45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67500" tIns="35100" rIns="67500" bIns="35100" anchor="ctr" anchorCtr="1"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r>
                <a:rPr lang="en-US" sz="2700" b="1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cs typeface="Arial" charset="0"/>
                </a:rPr>
                <a:t>I</a:t>
              </a:r>
            </a:p>
          </p:txBody>
        </p:sp>
        <p:sp>
          <p:nvSpPr>
            <p:cNvPr id="835018" name="Rectangle 458"/>
            <p:cNvSpPr>
              <a:spLocks noChangeArrowheads="1"/>
            </p:cNvSpPr>
            <p:nvPr/>
          </p:nvSpPr>
          <p:spPr bwMode="auto">
            <a:xfrm>
              <a:off x="6238" y="126"/>
              <a:ext cx="391" cy="45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67500" tIns="35100" rIns="67500" bIns="35100" anchor="ctr" anchorCtr="1"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r>
                <a:rPr lang="en-US" sz="27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cs typeface="Arial" charset="0"/>
                </a:rPr>
                <a:t>Á</a:t>
              </a:r>
            </a:p>
          </p:txBody>
        </p:sp>
        <p:sp>
          <p:nvSpPr>
            <p:cNvPr id="835019" name="Rectangle 459"/>
            <p:cNvSpPr>
              <a:spLocks noChangeArrowheads="1"/>
            </p:cNvSpPr>
            <p:nvPr/>
          </p:nvSpPr>
          <p:spPr bwMode="auto">
            <a:xfrm>
              <a:off x="5456" y="126"/>
              <a:ext cx="391" cy="45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67500" tIns="35100" rIns="67500" bIns="35100" anchor="ctr" anchorCtr="1"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r>
                <a:rPr lang="en-US" sz="2700" b="1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cs typeface="Arial" charset="0"/>
                </a:rPr>
                <a:t>G</a:t>
              </a:r>
            </a:p>
          </p:txBody>
        </p:sp>
        <p:sp>
          <p:nvSpPr>
            <p:cNvPr id="835020" name="Rectangle 460"/>
            <p:cNvSpPr>
              <a:spLocks noChangeArrowheads="1"/>
            </p:cNvSpPr>
            <p:nvPr/>
          </p:nvSpPr>
          <p:spPr bwMode="auto">
            <a:xfrm>
              <a:off x="5063" y="126"/>
              <a:ext cx="393" cy="45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67500" tIns="35100" rIns="67500" bIns="35100" anchor="ctr" anchorCtr="1"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r>
                <a:rPr lang="en-US" sz="27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cs typeface="Arial" charset="0"/>
                </a:rPr>
                <a:t>N</a:t>
              </a:r>
            </a:p>
          </p:txBody>
        </p:sp>
        <p:sp>
          <p:nvSpPr>
            <p:cNvPr id="835021" name="Rectangle 461"/>
            <p:cNvSpPr>
              <a:spLocks noChangeArrowheads="1"/>
            </p:cNvSpPr>
            <p:nvPr/>
          </p:nvSpPr>
          <p:spPr bwMode="auto">
            <a:xfrm>
              <a:off x="4672" y="126"/>
              <a:ext cx="391" cy="45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67500" tIns="35100" rIns="67500" bIns="35100" anchor="ctr" anchorCtr="1"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r>
                <a:rPr lang="en-US" sz="2700" b="1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cs typeface="Arial" charset="0"/>
                </a:rPr>
                <a:t>Â</a:t>
              </a:r>
            </a:p>
          </p:txBody>
        </p:sp>
        <p:sp>
          <p:nvSpPr>
            <p:cNvPr id="835022" name="Rectangle 462"/>
            <p:cNvSpPr>
              <a:spLocks noChangeArrowheads="1"/>
            </p:cNvSpPr>
            <p:nvPr/>
          </p:nvSpPr>
          <p:spPr bwMode="auto">
            <a:xfrm>
              <a:off x="4249" y="126"/>
              <a:ext cx="393" cy="45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67500" tIns="35100" rIns="67500" bIns="35100" anchor="ctr" anchorCtr="1"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r>
                <a:rPr lang="en-US" sz="2700" b="1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Arial" charset="0"/>
                </a:rPr>
                <a:t>H</a:t>
              </a:r>
              <a:r>
                <a:rPr lang="en-US" sz="1013" b="1" dirty="0">
                  <a:effectLst>
                    <a:outerShdw blurRad="38100" dist="38100" dir="2700000" algn="tl">
                      <a:srgbClr val="000000"/>
                    </a:outerShdw>
                  </a:effectLst>
                  <a:cs typeface="Arial" charset="0"/>
                </a:rPr>
                <a:t> </a:t>
              </a:r>
            </a:p>
          </p:txBody>
        </p:sp>
        <p:sp>
          <p:nvSpPr>
            <p:cNvPr id="835023" name="Rectangle 463"/>
            <p:cNvSpPr>
              <a:spLocks noChangeArrowheads="1"/>
            </p:cNvSpPr>
            <p:nvPr/>
          </p:nvSpPr>
          <p:spPr bwMode="auto">
            <a:xfrm>
              <a:off x="3888" y="126"/>
              <a:ext cx="391" cy="45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67500" tIns="35100" rIns="67500" bIns="35100" anchor="ctr" anchorCtr="1"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r>
                <a:rPr lang="en-US" sz="2700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cs typeface="Arial" charset="0"/>
                </a:rPr>
                <a:t>P</a:t>
              </a:r>
            </a:p>
          </p:txBody>
        </p:sp>
        <p:sp>
          <p:nvSpPr>
            <p:cNvPr id="7391" name="Line 464"/>
            <p:cNvSpPr>
              <a:spLocks noChangeShapeType="1"/>
            </p:cNvSpPr>
            <p:nvPr/>
          </p:nvSpPr>
          <p:spPr bwMode="auto">
            <a:xfrm>
              <a:off x="3888" y="126"/>
              <a:ext cx="2741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2" name="Line 465"/>
            <p:cNvSpPr>
              <a:spLocks noChangeShapeType="1"/>
            </p:cNvSpPr>
            <p:nvPr/>
          </p:nvSpPr>
          <p:spPr bwMode="auto">
            <a:xfrm>
              <a:off x="3888" y="579"/>
              <a:ext cx="2741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3" name="Line 466"/>
            <p:cNvSpPr>
              <a:spLocks noChangeShapeType="1"/>
            </p:cNvSpPr>
            <p:nvPr/>
          </p:nvSpPr>
          <p:spPr bwMode="auto">
            <a:xfrm>
              <a:off x="3888" y="126"/>
              <a:ext cx="0" cy="453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4" name="Line 467"/>
            <p:cNvSpPr>
              <a:spLocks noChangeShapeType="1"/>
            </p:cNvSpPr>
            <p:nvPr/>
          </p:nvSpPr>
          <p:spPr bwMode="auto">
            <a:xfrm>
              <a:off x="4279" y="126"/>
              <a:ext cx="0" cy="45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5" name="Line 468"/>
            <p:cNvSpPr>
              <a:spLocks noChangeShapeType="1"/>
            </p:cNvSpPr>
            <p:nvPr/>
          </p:nvSpPr>
          <p:spPr bwMode="auto">
            <a:xfrm>
              <a:off x="4672" y="126"/>
              <a:ext cx="0" cy="45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6" name="Line 469"/>
            <p:cNvSpPr>
              <a:spLocks noChangeShapeType="1"/>
            </p:cNvSpPr>
            <p:nvPr/>
          </p:nvSpPr>
          <p:spPr bwMode="auto">
            <a:xfrm>
              <a:off x="5063" y="126"/>
              <a:ext cx="0" cy="45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7" name="Line 470"/>
            <p:cNvSpPr>
              <a:spLocks noChangeShapeType="1"/>
            </p:cNvSpPr>
            <p:nvPr/>
          </p:nvSpPr>
          <p:spPr bwMode="auto">
            <a:xfrm>
              <a:off x="5456" y="126"/>
              <a:ext cx="0" cy="45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8" name="Line 471"/>
            <p:cNvSpPr>
              <a:spLocks noChangeShapeType="1"/>
            </p:cNvSpPr>
            <p:nvPr/>
          </p:nvSpPr>
          <p:spPr bwMode="auto">
            <a:xfrm>
              <a:off x="5847" y="126"/>
              <a:ext cx="0" cy="45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9" name="Line 472"/>
            <p:cNvSpPr>
              <a:spLocks noChangeShapeType="1"/>
            </p:cNvSpPr>
            <p:nvPr/>
          </p:nvSpPr>
          <p:spPr bwMode="auto">
            <a:xfrm>
              <a:off x="6629" y="126"/>
              <a:ext cx="0" cy="453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00" name="Line 473"/>
            <p:cNvSpPr>
              <a:spLocks noChangeShapeType="1"/>
            </p:cNvSpPr>
            <p:nvPr/>
          </p:nvSpPr>
          <p:spPr bwMode="auto">
            <a:xfrm>
              <a:off x="6238" y="126"/>
              <a:ext cx="0" cy="45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35103" name="Rectangle 543"/>
            <p:cNvSpPr>
              <a:spLocks noChangeArrowheads="1"/>
            </p:cNvSpPr>
            <p:nvPr/>
          </p:nvSpPr>
          <p:spPr bwMode="auto">
            <a:xfrm>
              <a:off x="6623" y="124"/>
              <a:ext cx="391" cy="45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lIns="67500" tIns="35100" rIns="67500" bIns="35100" anchor="ctr" anchorCtr="1"/>
            <a:lstStyle/>
            <a:p>
              <a:pPr eaLnBrk="1" hangingPunct="1">
                <a:buClr>
                  <a:schemeClr val="hlink"/>
                </a:buClr>
                <a:buSzPct val="70000"/>
                <a:buFont typeface="Wingdings" pitchFamily="2" charset="2"/>
                <a:buNone/>
                <a:defRPr/>
              </a:pPr>
              <a:r>
                <a:rPr lang="en-US" sz="2700" b="1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  <a:cs typeface="Arial" charset="0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126729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346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34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617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349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2" dur="500"/>
                                        <p:tgtEl>
                                          <p:spTgt spid="8349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4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834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936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8346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834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669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8349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 nodeType="clickPar">
                      <p:stCondLst>
                        <p:cond delay="0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8349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4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835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93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8347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 nodeType="clickPar">
                      <p:stCondLst>
                        <p:cond delay="0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834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732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8349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 nodeType="clickPar">
                      <p:stCondLst>
                        <p:cond delay="0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6" dur="500"/>
                                        <p:tgtEl>
                                          <p:spTgt spid="8349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4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835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953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8347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 nodeType="clickPar">
                      <p:stCondLst>
                        <p:cond delay="0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835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795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8349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3" dur="500"/>
                                        <p:tgtEl>
                                          <p:spTgt spid="8350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5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1000"/>
                                        <p:tgtEl>
                                          <p:spTgt spid="835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954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8348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 nodeType="clickPar">
                      <p:stCondLst>
                        <p:cond delay="0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835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864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8349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 nodeType="clickPar">
                      <p:stCondLst>
                        <p:cond delay="0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0" dur="500"/>
                                        <p:tgtEl>
                                          <p:spTgt spid="835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5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6" dur="500"/>
                                        <p:tgtEl>
                                          <p:spTgt spid="835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955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8349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 nodeType="clickPar">
                      <p:stCondLst>
                        <p:cond delay="0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2" dur="500"/>
                                        <p:tgtEl>
                                          <p:spTgt spid="835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7" dur="500"/>
                                        <p:tgtEl>
                                          <p:spTgt spid="835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927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8349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 nodeType="clickPar">
                      <p:stCondLst>
                        <p:cond delay="0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2" dur="500"/>
                                        <p:tgtEl>
                                          <p:spTgt spid="8350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5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8" dur="500"/>
                                        <p:tgtEl>
                                          <p:spTgt spid="835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4956"/>
                  </p:tgtEl>
                </p:cond>
              </p:nextCondLst>
            </p:seq>
          </p:childTnLst>
        </p:cTn>
      </p:par>
    </p:tnLst>
    <p:bldLst>
      <p:bldP spid="834957" grpId="0"/>
      <p:bldP spid="834957" grpId="1"/>
      <p:bldP spid="834976" grpId="0"/>
      <p:bldP spid="834976" grpId="1"/>
      <p:bldP spid="834993" grpId="0"/>
      <p:bldP spid="834993" grpId="1"/>
      <p:bldP spid="835015" grpId="0"/>
      <p:bldP spid="835015" grpId="1"/>
      <p:bldP spid="835034" grpId="0"/>
      <p:bldP spid="835034" grpId="1"/>
      <p:bldP spid="835057" grpId="0"/>
      <p:bldP spid="835057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13" name="Picture 9" descr="Cov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18693">
            <a:off x="6488262" y="1785513"/>
            <a:ext cx="2303570" cy="8679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1" name="Picture 7" descr="Cov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517" y="3082124"/>
            <a:ext cx="2143898" cy="989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5" descr="Cove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517" y="1253275"/>
            <a:ext cx="1920889" cy="12693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 r="69076"/>
          <a:stretch/>
        </p:blipFill>
        <p:spPr>
          <a:xfrm>
            <a:off x="7426411" y="3463669"/>
            <a:ext cx="1731262" cy="17109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0701" y="83677"/>
            <a:ext cx="894922" cy="989957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>
          <a:xfrm>
            <a:off x="904228" y="659410"/>
            <a:ext cx="3444573" cy="1664010"/>
          </a:xfrm>
          <a:prstGeom prst="roundRect">
            <a:avLst/>
          </a:prstGeom>
          <a:solidFill>
            <a:srgbClr val="66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defRPr/>
            </a:pPr>
            <a:r>
              <a:rPr lang="nl-NL" sz="1800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Là một phát biểu về một tính chất toán học.</a:t>
            </a:r>
            <a:endParaRPr lang="en-US" sz="1800" dirty="0">
              <a:solidFill>
                <a:srgbClr val="0000CC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nl-NL" sz="1800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Tính chất toán học đó đã được chứng tỏ là đúng không dựa vào trực giác hay đo đạc, </a:t>
            </a:r>
            <a:r>
              <a:rPr lang="nl-NL" sz="1800" dirty="0" smtClean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...</a:t>
            </a:r>
            <a:endParaRPr lang="vi-VN" sz="1800" dirty="0">
              <a:solidFill>
                <a:srgbClr val="0000CC"/>
              </a:solidFill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284205" y="3324065"/>
            <a:ext cx="4064596" cy="1041386"/>
          </a:xfrm>
          <a:prstGeom prst="roundRect">
            <a:avLst/>
          </a:prstGeom>
          <a:solidFill>
            <a:srgbClr val="A0E43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altLang="vi-VN" sz="1800" dirty="0">
                <a:solidFill>
                  <a:srgbClr val="C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GT: Phần nằm giữa từ “</a:t>
            </a:r>
            <a:r>
              <a:rPr lang="en-US" altLang="vi-VN" sz="1800" b="1" dirty="0">
                <a:solidFill>
                  <a:srgbClr val="C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Nếu</a:t>
            </a:r>
            <a:r>
              <a:rPr lang="en-US" altLang="vi-VN" sz="1800" dirty="0">
                <a:solidFill>
                  <a:srgbClr val="C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” và từ “</a:t>
            </a:r>
            <a:r>
              <a:rPr lang="en-US" altLang="vi-VN" sz="1800" b="1" dirty="0">
                <a:solidFill>
                  <a:srgbClr val="C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thì</a:t>
            </a:r>
            <a:r>
              <a:rPr lang="en-US" altLang="vi-VN" sz="1800" dirty="0">
                <a:solidFill>
                  <a:srgbClr val="C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”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altLang="vi-VN" sz="1800" dirty="0">
                <a:solidFill>
                  <a:srgbClr val="C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KL: Phần nằm sau từ “</a:t>
            </a:r>
            <a:r>
              <a:rPr lang="en-US" altLang="vi-VN" sz="1800" b="1" dirty="0">
                <a:solidFill>
                  <a:srgbClr val="C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thì</a:t>
            </a:r>
            <a:r>
              <a:rPr lang="en-US" altLang="vi-VN" sz="1800" dirty="0">
                <a:solidFill>
                  <a:srgbClr val="C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”.</a:t>
            </a:r>
          </a:p>
          <a:p>
            <a:pPr algn="ctr"/>
            <a:endParaRPr lang="vi-VN" dirty="0"/>
          </a:p>
        </p:txBody>
      </p:sp>
      <p:sp>
        <p:nvSpPr>
          <p:cNvPr id="7" name="Oval 6"/>
          <p:cNvSpPr/>
          <p:nvPr/>
        </p:nvSpPr>
        <p:spPr>
          <a:xfrm>
            <a:off x="5317299" y="2220191"/>
            <a:ext cx="1685053" cy="146152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rgbClr val="C00000"/>
                </a:solidFill>
              </a:rPr>
              <a:t>ĐỊNH LÍ</a:t>
            </a:r>
            <a:endParaRPr lang="vi-VN" sz="24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2390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1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1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Hộp Văn bản 31">
            <a:extLst>
              <a:ext uri="{FF2B5EF4-FFF2-40B4-BE49-F238E27FC236}">
                <a16:creationId xmlns:a16="http://schemas.microsoft.com/office/drawing/2014/main" id="{B42CFCCD-D92D-7C71-0E91-4C31FB9A2B6D}"/>
              </a:ext>
            </a:extLst>
          </p:cNvPr>
          <p:cNvSpPr txBox="1"/>
          <p:nvPr/>
        </p:nvSpPr>
        <p:spPr>
          <a:xfrm>
            <a:off x="644213" y="321740"/>
            <a:ext cx="801355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100" b="1" u="sng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</a:t>
            </a:r>
            <a:r>
              <a:rPr lang="en-US" sz="2100" b="1" u="sng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 1:</a:t>
            </a:r>
            <a:r>
              <a:rPr lang="en-US" sz="2100" b="1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(SGK – tr.107) 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 hình minh hoạ và viết giả thiết, kết luận cho mỗi định lí sau:</a:t>
            </a:r>
          </a:p>
          <a:p>
            <a:pPr algn="just"/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Nếu một đường thẳng vuông góc với một trong hai đường song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b) Nếu hai đường thẳng phân biệt cùng song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với một đường thẳng khác thì hai đường thẳng đó song </a:t>
            </a:r>
            <a:r>
              <a:rPr lang="en-US" sz="21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với nhau.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218" y="2421155"/>
            <a:ext cx="1803626" cy="126032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2" name="Hộp Văn bản 73">
                <a:extLst>
                  <a:ext uri="{FF2B5EF4-FFF2-40B4-BE49-F238E27FC236}">
                    <a16:creationId xmlns:a16="http://schemas.microsoft.com/office/drawing/2014/main" id="{F12E2686-457D-0FC2-9608-5961C56BBB2B}"/>
                  </a:ext>
                </a:extLst>
              </p:cNvPr>
              <p:cNvSpPr txBox="1"/>
              <p:nvPr/>
            </p:nvSpPr>
            <p:spPr>
              <a:xfrm>
                <a:off x="5719723" y="2554111"/>
                <a:ext cx="1640024" cy="5078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𝑎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//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𝑏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 ,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𝑐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Arial" panose="020B0604020202020204" pitchFamily="34" charset="0"/>
                        </a:rPr>
                        <m:t>⊥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𝑎</m:t>
                      </m:r>
                    </m:oMath>
                  </m:oMathPara>
                </a14:m>
                <a:endParaRPr lang="en-US" sz="1800" dirty="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2" name="Hộp Văn bản 73">
                <a:extLst>
                  <a:ext uri="{FF2B5EF4-FFF2-40B4-BE49-F238E27FC236}">
                    <a16:creationId xmlns:a16="http://schemas.microsoft.com/office/drawing/2014/main" id="{F12E2686-457D-0FC2-9608-5961C56BBB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19723" y="2554111"/>
                <a:ext cx="1640024" cy="507831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Hộp Văn bản 74">
                <a:extLst>
                  <a:ext uri="{FF2B5EF4-FFF2-40B4-BE49-F238E27FC236}">
                    <a16:creationId xmlns:a16="http://schemas.microsoft.com/office/drawing/2014/main" id="{56F95BEA-7D6B-170B-CCAA-1C20B1770EDE}"/>
                  </a:ext>
                </a:extLst>
              </p:cNvPr>
              <p:cNvSpPr txBox="1"/>
              <p:nvPr/>
            </p:nvSpPr>
            <p:spPr>
              <a:xfrm>
                <a:off x="5844683" y="3147015"/>
                <a:ext cx="713012" cy="5078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𝑐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Arial" panose="020B0604020202020204" pitchFamily="34" charset="0"/>
                        </a:rPr>
                        <m:t>⊥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Arial" panose="020B0604020202020204" pitchFamily="34" charset="0"/>
                        </a:rPr>
                        <m:t>𝑏</m:t>
                      </m:r>
                    </m:oMath>
                  </m:oMathPara>
                </a14:m>
                <a:endParaRPr lang="en-US" sz="1800" dirty="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3" name="Hộp Văn bản 74">
                <a:extLst>
                  <a:ext uri="{FF2B5EF4-FFF2-40B4-BE49-F238E27FC236}">
                    <a16:creationId xmlns:a16="http://schemas.microsoft.com/office/drawing/2014/main" id="{56F95BEA-7D6B-170B-CCAA-1C20B1770E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44683" y="3147015"/>
                <a:ext cx="713012" cy="50783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6" name="Nhóm 57"/>
          <p:cNvGrpSpPr>
            <a:grpSpLocks/>
          </p:cNvGrpSpPr>
          <p:nvPr/>
        </p:nvGrpSpPr>
        <p:grpSpPr bwMode="auto">
          <a:xfrm>
            <a:off x="4909716" y="2427512"/>
            <a:ext cx="2619832" cy="1210193"/>
            <a:chOff x="6476052" y="5851130"/>
            <a:chExt cx="8039033" cy="3914735"/>
          </a:xfrm>
        </p:grpSpPr>
        <p:cxnSp>
          <p:nvCxnSpPr>
            <p:cNvPr id="17" name="Đường nối Thẳng 44">
              <a:extLst>
                <a:ext uri="{FF2B5EF4-FFF2-40B4-BE49-F238E27FC236}">
                  <a16:creationId xmlns:a16="http://schemas.microsoft.com/office/drawing/2014/main" id="{389EA494-3205-539F-9699-AECFA19FA6C7}"/>
                </a:ext>
              </a:extLst>
            </p:cNvPr>
            <p:cNvCxnSpPr>
              <a:cxnSpLocks/>
            </p:cNvCxnSpPr>
            <p:nvPr/>
          </p:nvCxnSpPr>
          <p:spPr>
            <a:xfrm>
              <a:off x="6912536" y="8243087"/>
              <a:ext cx="7602549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8" name="Đường nối Thẳng 45">
              <a:extLst>
                <a:ext uri="{FF2B5EF4-FFF2-40B4-BE49-F238E27FC236}">
                  <a16:creationId xmlns:a16="http://schemas.microsoft.com/office/drawing/2014/main" id="{ACFD63B1-6CA0-AA1E-0F92-F914D6FF3BCA}"/>
                </a:ext>
              </a:extLst>
            </p:cNvPr>
            <p:cNvCxnSpPr>
              <a:cxnSpLocks/>
            </p:cNvCxnSpPr>
            <p:nvPr/>
          </p:nvCxnSpPr>
          <p:spPr>
            <a:xfrm>
              <a:off x="8649792" y="5851130"/>
              <a:ext cx="0" cy="3470636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9" name="Hộp Văn bản 49"/>
            <p:cNvSpPr txBox="1">
              <a:spLocks noChangeArrowheads="1"/>
            </p:cNvSpPr>
            <p:nvPr/>
          </p:nvSpPr>
          <p:spPr bwMode="auto">
            <a:xfrm>
              <a:off x="6476052" y="6805193"/>
              <a:ext cx="1869029" cy="1344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vi-VN" sz="2100" dirty="0">
                  <a:solidFill>
                    <a:srgbClr val="000099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GT</a:t>
              </a:r>
            </a:p>
          </p:txBody>
        </p:sp>
        <p:sp>
          <p:nvSpPr>
            <p:cNvPr id="20" name="Hộp Văn bản 50"/>
            <p:cNvSpPr txBox="1">
              <a:spLocks noChangeArrowheads="1"/>
            </p:cNvSpPr>
            <p:nvPr/>
          </p:nvSpPr>
          <p:spPr bwMode="auto">
            <a:xfrm>
              <a:off x="6584126" y="8421811"/>
              <a:ext cx="1889076" cy="1344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vi-VN" sz="2100" dirty="0">
                  <a:solidFill>
                    <a:srgbClr val="000099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KL</a:t>
              </a:r>
            </a:p>
          </p:txBody>
        </p:sp>
      </p:grpSp>
      <p:grpSp>
        <p:nvGrpSpPr>
          <p:cNvPr id="21" name="Nhóm 57"/>
          <p:cNvGrpSpPr>
            <a:grpSpLocks/>
          </p:cNvGrpSpPr>
          <p:nvPr/>
        </p:nvGrpSpPr>
        <p:grpSpPr bwMode="auto">
          <a:xfrm>
            <a:off x="5051961" y="3730110"/>
            <a:ext cx="2274663" cy="1197773"/>
            <a:chOff x="6535353" y="5851130"/>
            <a:chExt cx="7979732" cy="3936071"/>
          </a:xfrm>
        </p:grpSpPr>
        <p:cxnSp>
          <p:nvCxnSpPr>
            <p:cNvPr id="22" name="Đường nối Thẳng 44">
              <a:extLst>
                <a:ext uri="{FF2B5EF4-FFF2-40B4-BE49-F238E27FC236}">
                  <a16:creationId xmlns:a16="http://schemas.microsoft.com/office/drawing/2014/main" id="{389EA494-3205-539F-9699-AECFA19FA6C7}"/>
                </a:ext>
              </a:extLst>
            </p:cNvPr>
            <p:cNvCxnSpPr>
              <a:cxnSpLocks/>
            </p:cNvCxnSpPr>
            <p:nvPr/>
          </p:nvCxnSpPr>
          <p:spPr>
            <a:xfrm>
              <a:off x="6912536" y="8243087"/>
              <a:ext cx="7602549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3" name="Đường nối Thẳng 45">
              <a:extLst>
                <a:ext uri="{FF2B5EF4-FFF2-40B4-BE49-F238E27FC236}">
                  <a16:creationId xmlns:a16="http://schemas.microsoft.com/office/drawing/2014/main" id="{ACFD63B1-6CA0-AA1E-0F92-F914D6FF3BCA}"/>
                </a:ext>
              </a:extLst>
            </p:cNvPr>
            <p:cNvCxnSpPr>
              <a:cxnSpLocks/>
            </p:cNvCxnSpPr>
            <p:nvPr/>
          </p:nvCxnSpPr>
          <p:spPr>
            <a:xfrm>
              <a:off x="8649792" y="5851130"/>
              <a:ext cx="0" cy="3470636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4" name="Hộp Văn bản 49"/>
            <p:cNvSpPr txBox="1">
              <a:spLocks noChangeArrowheads="1"/>
            </p:cNvSpPr>
            <p:nvPr/>
          </p:nvSpPr>
          <p:spPr bwMode="auto">
            <a:xfrm>
              <a:off x="6535353" y="6617649"/>
              <a:ext cx="1937850" cy="1365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vi-VN" sz="2100" dirty="0">
                  <a:solidFill>
                    <a:srgbClr val="000099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GT</a:t>
              </a:r>
            </a:p>
          </p:txBody>
        </p:sp>
        <p:sp>
          <p:nvSpPr>
            <p:cNvPr id="25" name="Hộp Văn bản 50"/>
            <p:cNvSpPr txBox="1">
              <a:spLocks noChangeArrowheads="1"/>
            </p:cNvSpPr>
            <p:nvPr/>
          </p:nvSpPr>
          <p:spPr bwMode="auto">
            <a:xfrm>
              <a:off x="6535353" y="8421809"/>
              <a:ext cx="1937854" cy="1365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vi-VN" sz="2100" dirty="0">
                  <a:solidFill>
                    <a:srgbClr val="000099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KL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Hộp Văn bản 54">
                <a:extLst>
                  <a:ext uri="{FF2B5EF4-FFF2-40B4-BE49-F238E27FC236}">
                    <a16:creationId xmlns:a16="http://schemas.microsoft.com/office/drawing/2014/main" id="{FBA75DF3-B550-8DAF-0079-E1E941F271C6}"/>
                  </a:ext>
                </a:extLst>
              </p:cNvPr>
              <p:cNvSpPr txBox="1"/>
              <p:nvPr/>
            </p:nvSpPr>
            <p:spPr>
              <a:xfrm>
                <a:off x="5849059" y="3906402"/>
                <a:ext cx="1289866" cy="5078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14:m>
                  <m:oMath xmlns:m="http://schemas.openxmlformats.org/officeDocument/2006/math">
                    <m:r>
                      <a:rPr lang="en-US" sz="18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𝑎</m:t>
                    </m:r>
                    <m:r>
                      <a:rPr lang="en-US" sz="18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//</m:t>
                    </m:r>
                    <m:r>
                      <a:rPr lang="en-US" sz="18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𝑐</m:t>
                    </m:r>
                    <m:r>
                      <a:rPr lang="en-US" sz="18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,</m:t>
                    </m:r>
                  </m:oMath>
                </a14:m>
                <a:r>
                  <a:rPr lang="en-US" sz="1800" dirty="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18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𝑏</m:t>
                    </m:r>
                    <m:r>
                      <a:rPr lang="en-US" sz="18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//</m:t>
                    </m:r>
                    <m:r>
                      <a:rPr lang="en-US" sz="18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𝑐</m:t>
                    </m:r>
                  </m:oMath>
                </a14:m>
                <a:r>
                  <a:rPr lang="en-US" sz="1800" dirty="0">
                    <a:solidFill>
                      <a:srgbClr val="00009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26" name="Hộp Văn bản 54">
                <a:extLst>
                  <a:ext uri="{FF2B5EF4-FFF2-40B4-BE49-F238E27FC236}">
                    <a16:creationId xmlns:a16="http://schemas.microsoft.com/office/drawing/2014/main" id="{FBA75DF3-B550-8DAF-0079-E1E941F271C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49059" y="3906402"/>
                <a:ext cx="1289866" cy="507831"/>
              </a:xfrm>
              <a:prstGeom prst="rect">
                <a:avLst/>
              </a:prstGeom>
              <a:blipFill>
                <a:blip r:embed="rId5"/>
                <a:stretch>
                  <a:fillRect b="-1205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Hộp Văn bản 55">
                <a:extLst>
                  <a:ext uri="{FF2B5EF4-FFF2-40B4-BE49-F238E27FC236}">
                    <a16:creationId xmlns:a16="http://schemas.microsoft.com/office/drawing/2014/main" id="{71CC0A41-46B1-C308-4B34-05FEFA7DEEFC}"/>
                  </a:ext>
                </a:extLst>
              </p:cNvPr>
              <p:cNvSpPr txBox="1"/>
              <p:nvPr/>
            </p:nvSpPr>
            <p:spPr>
              <a:xfrm>
                <a:off x="5983976" y="4434364"/>
                <a:ext cx="758423" cy="5078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𝑎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//</m:t>
                      </m:r>
                      <m:r>
                        <a:rPr lang="en-US" sz="1800" i="1" dirty="0">
                          <a:solidFill>
                            <a:srgbClr val="000099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𝑏</m:t>
                      </m:r>
                    </m:oMath>
                  </m:oMathPara>
                </a14:m>
                <a:endParaRPr lang="en-US" sz="1800" dirty="0">
                  <a:solidFill>
                    <a:srgbClr val="00009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7" name="Hộp Văn bản 55">
                <a:extLst>
                  <a:ext uri="{FF2B5EF4-FFF2-40B4-BE49-F238E27FC236}">
                    <a16:creationId xmlns:a16="http://schemas.microsoft.com/office/drawing/2014/main" id="{71CC0A41-46B1-C308-4B34-05FEFA7DEEF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83976" y="4434364"/>
                <a:ext cx="758423" cy="50783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8" name="Picture 2" descr="Đường thẳng vuông góc. Đường thẳng song song">
            <a:extLst>
              <a:ext uri="{FF2B5EF4-FFF2-40B4-BE49-F238E27FC236}">
                <a16:creationId xmlns:a16="http://schemas.microsoft.com/office/drawing/2014/main" id="{DA33DB59-8175-CCE5-05E2-2BEC0C407D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7470" y="3749557"/>
            <a:ext cx="2134925" cy="1097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749405" y="2616854"/>
            <a:ext cx="42448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endParaRPr lang="vi-VN" sz="2400" dirty="0"/>
          </a:p>
        </p:txBody>
      </p:sp>
      <p:sp>
        <p:nvSpPr>
          <p:cNvPr id="29" name="Rectangle 28"/>
          <p:cNvSpPr/>
          <p:nvPr/>
        </p:nvSpPr>
        <p:spPr>
          <a:xfrm>
            <a:off x="742524" y="3614286"/>
            <a:ext cx="43136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b)</a:t>
            </a:r>
            <a:r>
              <a:rPr lang="en-US" sz="24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2400" dirty="0"/>
          </a:p>
        </p:txBody>
      </p:sp>
      <p:sp>
        <p:nvSpPr>
          <p:cNvPr id="30" name="Hộp Văn bản 42"/>
          <p:cNvSpPr txBox="1">
            <a:spLocks noChangeArrowheads="1"/>
          </p:cNvSpPr>
          <p:nvPr/>
        </p:nvSpPr>
        <p:spPr bwMode="auto">
          <a:xfrm>
            <a:off x="508000" y="2244767"/>
            <a:ext cx="1585177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100" b="1" u="sng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Hướng dẫn:</a:t>
            </a:r>
            <a:endParaRPr lang="en-US" altLang="vi-VN" sz="2100" b="1" u="sng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4278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79">
            <a:hlinkClick r:id="rId2" action="ppaction://hlinksldjump"/>
          </p:cNvPr>
          <p:cNvSpPr txBox="1">
            <a:spLocks noChangeArrowheads="1"/>
          </p:cNvSpPr>
          <p:nvPr/>
        </p:nvSpPr>
        <p:spPr bwMode="auto">
          <a:xfrm>
            <a:off x="2429742" y="604405"/>
            <a:ext cx="3894859" cy="507831"/>
          </a:xfrm>
          <a:prstGeom prst="rect">
            <a:avLst/>
          </a:prstGeom>
          <a:solidFill>
            <a:srgbClr val="66FF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100" b="1" dirty="0">
                <a:solidFill>
                  <a:srgbClr val="FF0000"/>
                </a:solidFill>
                <a:latin typeface="VNI-Times" pitchFamily="2" charset="0"/>
                <a:cs typeface="Arial" panose="020B0604020202020204" pitchFamily="34" charset="0"/>
              </a:rPr>
              <a:t> </a:t>
            </a:r>
            <a:r>
              <a:rPr lang="en-US" altLang="vi-VN" sz="27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HƯỚNG DẪN VỀ NHÀ</a:t>
            </a:r>
            <a:endParaRPr lang="en-US" altLang="vi-VN" sz="2700" dirty="0">
              <a:solidFill>
                <a:srgbClr val="002F8D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" name="Text Box 79">
            <a:hlinkClick r:id="rId2" action="ppaction://hlinksldjump"/>
          </p:cNvPr>
          <p:cNvSpPr txBox="1">
            <a:spLocks noChangeArrowheads="1"/>
          </p:cNvSpPr>
          <p:nvPr/>
        </p:nvSpPr>
        <p:spPr bwMode="auto">
          <a:xfrm>
            <a:off x="1338696" y="1279814"/>
            <a:ext cx="6676159" cy="133882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100" b="1" dirty="0">
                <a:solidFill>
                  <a:srgbClr val="000099"/>
                </a:solidFill>
                <a:latin typeface="VNI-Times" pitchFamily="2" charset="0"/>
                <a:cs typeface="Arial" panose="020B0604020202020204" pitchFamily="34" charset="0"/>
              </a:rPr>
              <a:t>-  </a:t>
            </a:r>
            <a:r>
              <a:rPr lang="en-US" altLang="vi-VN" sz="27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 lại các kiến thức về định lí trong toán học</a:t>
            </a:r>
          </a:p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vi-VN" sz="27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- Hoàn thành các bài tập </a:t>
            </a:r>
            <a:r>
              <a:rPr lang="en-US" altLang="vi-VN" sz="2700" dirty="0" smtClean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1; </a:t>
            </a:r>
            <a:r>
              <a:rPr lang="en-US" altLang="vi-VN" sz="27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bài 2a,b</a:t>
            </a:r>
          </a:p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vi-VN" sz="27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- Xem trước phần II. Chứng minh định lí</a:t>
            </a:r>
          </a:p>
        </p:txBody>
      </p:sp>
    </p:spTree>
    <p:extLst>
      <p:ext uri="{BB962C8B-B14F-4D97-AF65-F5344CB8AC3E}">
        <p14:creationId xmlns:p14="http://schemas.microsoft.com/office/powerpoint/2010/main" val="3197349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385"/>
            <a:ext cx="9144000" cy="5116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323" name="Content Placeholder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073" y="245269"/>
            <a:ext cx="8741569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383381" y="1826419"/>
            <a:ext cx="8230791" cy="196207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4050" b="1" i="1" dirty="0" err="1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Bài</a:t>
            </a:r>
            <a:r>
              <a:rPr lang="en-US" sz="4050" b="1" i="1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 </a:t>
            </a:r>
            <a:r>
              <a:rPr lang="en-US" sz="4050" b="1" i="1" dirty="0" err="1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học</a:t>
            </a:r>
            <a:r>
              <a:rPr lang="en-US" sz="4050" b="1" i="1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 </a:t>
            </a:r>
            <a:r>
              <a:rPr lang="en-US" sz="4050" b="1" i="1" dirty="0" err="1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đến</a:t>
            </a:r>
            <a:r>
              <a:rPr lang="en-US" sz="4050" b="1" i="1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 đây là </a:t>
            </a:r>
            <a:r>
              <a:rPr lang="en-US" sz="4050" b="1" i="1" dirty="0" err="1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kết</a:t>
            </a:r>
            <a:r>
              <a:rPr lang="en-US" sz="4050" b="1" i="1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 </a:t>
            </a:r>
            <a:r>
              <a:rPr lang="en-US" sz="4050" b="1" i="1" dirty="0" err="1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thúc</a:t>
            </a:r>
            <a:endParaRPr lang="en-US" sz="4050" b="1" i="1" dirty="0">
              <a:solidFill>
                <a:schemeClr val="accent2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pPr algn="ctr">
              <a:defRPr/>
            </a:pPr>
            <a:r>
              <a:rPr lang="en-US" sz="4050" b="1" i="1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Cảm ơn quý thầy cô! </a:t>
            </a:r>
          </a:p>
          <a:p>
            <a:pPr algn="ctr">
              <a:defRPr/>
            </a:pPr>
            <a:r>
              <a:rPr lang="en-US" sz="4050" b="1" i="1" dirty="0" err="1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Chúc</a:t>
            </a:r>
            <a:r>
              <a:rPr lang="en-US" sz="4050" b="1" i="1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 </a:t>
            </a:r>
            <a:r>
              <a:rPr lang="en-US" sz="4050" b="1" i="1" dirty="0" err="1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các</a:t>
            </a:r>
            <a:r>
              <a:rPr lang="en-US" sz="4050" b="1" i="1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 em </a:t>
            </a:r>
            <a:r>
              <a:rPr lang="en-US" sz="4050" b="1" i="1" dirty="0" err="1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học</a:t>
            </a:r>
            <a:r>
              <a:rPr lang="en-US" sz="4050" b="1" i="1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 </a:t>
            </a:r>
            <a:r>
              <a:rPr lang="en-US" sz="4050" b="1" i="1" dirty="0" err="1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tốt</a:t>
            </a:r>
            <a:r>
              <a:rPr lang="en-US" sz="4050" b="1" i="1" dirty="0">
                <a:solidFill>
                  <a:schemeClr val="accent2">
                    <a:lumMod val="75000"/>
                  </a:schemeClr>
                </a:solidFill>
                <a:latin typeface="Palatino Linotype" panose="02040502050505030304" pitchFamily="18" charset="0"/>
              </a:rPr>
              <a:t>!</a:t>
            </a:r>
          </a:p>
        </p:txBody>
      </p:sp>
      <p:pic>
        <p:nvPicPr>
          <p:cNvPr id="56325" name="Picture 3" descr="ATOM1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0425" y="338138"/>
            <a:ext cx="1543050" cy="131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7416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ộp Văn bản 41"/>
          <p:cNvSpPr txBox="1">
            <a:spLocks noChangeArrowheads="1"/>
          </p:cNvSpPr>
          <p:nvPr/>
        </p:nvSpPr>
        <p:spPr bwMode="auto">
          <a:xfrm>
            <a:off x="3086100" y="171451"/>
            <a:ext cx="2828925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7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  <p:sp>
        <p:nvSpPr>
          <p:cNvPr id="3" name="Hộp Văn bản 41"/>
          <p:cNvSpPr txBox="1">
            <a:spLocks noChangeArrowheads="1"/>
          </p:cNvSpPr>
          <p:nvPr/>
        </p:nvSpPr>
        <p:spPr bwMode="auto">
          <a:xfrm>
            <a:off x="626777" y="906264"/>
            <a:ext cx="817245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4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Ánh vẽ hai đường thẳng </a:t>
            </a:r>
            <a:r>
              <a:rPr lang="en-US" altLang="vi-VN" sz="2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(phân </a:t>
            </a:r>
            <a:r>
              <a:rPr lang="en-US" altLang="vi-VN" sz="24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biệt) a, b cùng vuông góc với đường thẳng c (Hình 48) và khẳng định với bạn Ngân rằng:</a:t>
            </a:r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4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“Nếu hai đường thẳng phân biệt cùng vuông góc với một đường thẳng khác thì hai đường thẳng đó song </a:t>
            </a:r>
            <a:r>
              <a:rPr lang="en-US" altLang="vi-VN" sz="24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altLang="vi-VN" sz="24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với nhau”.</a:t>
            </a:r>
          </a:p>
        </p:txBody>
      </p:sp>
      <p:pic>
        <p:nvPicPr>
          <p:cNvPr id="5" name="Hình ảnh 46" descr="Ảnh có chứa văn bản&#10;&#10;Mô tả được tạo tự độ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431" r="2148" b="43750"/>
          <a:stretch>
            <a:fillRect/>
          </a:stretch>
        </p:blipFill>
        <p:spPr bwMode="auto">
          <a:xfrm>
            <a:off x="2558416" y="2711711"/>
            <a:ext cx="3578223" cy="17761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0" name="Group 373"/>
          <p:cNvGrpSpPr>
            <a:grpSpLocks noChangeAspect="1"/>
          </p:cNvGrpSpPr>
          <p:nvPr/>
        </p:nvGrpSpPr>
        <p:grpSpPr bwMode="auto">
          <a:xfrm rot="5400000">
            <a:off x="8174149" y="51682"/>
            <a:ext cx="756981" cy="853898"/>
            <a:chOff x="432" y="3072"/>
            <a:chExt cx="912" cy="909"/>
          </a:xfrm>
        </p:grpSpPr>
        <p:sp>
          <p:nvSpPr>
            <p:cNvPr id="331" name="AutoShape 374"/>
            <p:cNvSpPr>
              <a:spLocks noChangeAspect="1" noChangeArrowheads="1" noTextEdit="1"/>
            </p:cNvSpPr>
            <p:nvPr/>
          </p:nvSpPr>
          <p:spPr bwMode="auto">
            <a:xfrm>
              <a:off x="432" y="3072"/>
              <a:ext cx="912" cy="9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grpSp>
          <p:nvGrpSpPr>
            <p:cNvPr id="332" name="Group 375"/>
            <p:cNvGrpSpPr>
              <a:grpSpLocks/>
            </p:cNvGrpSpPr>
            <p:nvPr/>
          </p:nvGrpSpPr>
          <p:grpSpPr bwMode="auto">
            <a:xfrm>
              <a:off x="443" y="3076"/>
              <a:ext cx="900" cy="753"/>
              <a:chOff x="443" y="3076"/>
              <a:chExt cx="900" cy="753"/>
            </a:xfrm>
          </p:grpSpPr>
          <p:sp>
            <p:nvSpPr>
              <p:cNvPr id="453" name="Freeform 376"/>
              <p:cNvSpPr>
                <a:spLocks/>
              </p:cNvSpPr>
              <p:nvPr/>
            </p:nvSpPr>
            <p:spPr bwMode="auto">
              <a:xfrm>
                <a:off x="926" y="3096"/>
                <a:ext cx="127" cy="56"/>
              </a:xfrm>
              <a:custGeom>
                <a:avLst/>
                <a:gdLst>
                  <a:gd name="T0" fmla="*/ 0 w 253"/>
                  <a:gd name="T1" fmla="*/ 7 h 111"/>
                  <a:gd name="T2" fmla="*/ 0 w 253"/>
                  <a:gd name="T3" fmla="*/ 6 h 111"/>
                  <a:gd name="T4" fmla="*/ 1 w 253"/>
                  <a:gd name="T5" fmla="*/ 6 h 111"/>
                  <a:gd name="T6" fmla="*/ 1 w 253"/>
                  <a:gd name="T7" fmla="*/ 6 h 111"/>
                  <a:gd name="T8" fmla="*/ 1 w 253"/>
                  <a:gd name="T9" fmla="*/ 6 h 111"/>
                  <a:gd name="T10" fmla="*/ 2 w 253"/>
                  <a:gd name="T11" fmla="*/ 7 h 111"/>
                  <a:gd name="T12" fmla="*/ 3 w 253"/>
                  <a:gd name="T13" fmla="*/ 7 h 111"/>
                  <a:gd name="T14" fmla="*/ 5 w 253"/>
                  <a:gd name="T15" fmla="*/ 7 h 111"/>
                  <a:gd name="T16" fmla="*/ 6 w 253"/>
                  <a:gd name="T17" fmla="*/ 7 h 111"/>
                  <a:gd name="T18" fmla="*/ 7 w 253"/>
                  <a:gd name="T19" fmla="*/ 6 h 111"/>
                  <a:gd name="T20" fmla="*/ 8 w 253"/>
                  <a:gd name="T21" fmla="*/ 6 h 111"/>
                  <a:gd name="T22" fmla="*/ 9 w 253"/>
                  <a:gd name="T23" fmla="*/ 6 h 111"/>
                  <a:gd name="T24" fmla="*/ 10 w 253"/>
                  <a:gd name="T25" fmla="*/ 5 h 111"/>
                  <a:gd name="T26" fmla="*/ 11 w 253"/>
                  <a:gd name="T27" fmla="*/ 5 h 111"/>
                  <a:gd name="T28" fmla="*/ 12 w 253"/>
                  <a:gd name="T29" fmla="*/ 4 h 111"/>
                  <a:gd name="T30" fmla="*/ 13 w 253"/>
                  <a:gd name="T31" fmla="*/ 3 h 111"/>
                  <a:gd name="T32" fmla="*/ 14 w 253"/>
                  <a:gd name="T33" fmla="*/ 3 h 111"/>
                  <a:gd name="T34" fmla="*/ 14 w 253"/>
                  <a:gd name="T35" fmla="*/ 2 h 111"/>
                  <a:gd name="T36" fmla="*/ 15 w 253"/>
                  <a:gd name="T37" fmla="*/ 2 h 111"/>
                  <a:gd name="T38" fmla="*/ 16 w 253"/>
                  <a:gd name="T39" fmla="*/ 1 h 111"/>
                  <a:gd name="T40" fmla="*/ 16 w 253"/>
                  <a:gd name="T41" fmla="*/ 0 h 111"/>
                  <a:gd name="T42" fmla="*/ 16 w 253"/>
                  <a:gd name="T43" fmla="*/ 1 h 111"/>
                  <a:gd name="T44" fmla="*/ 16 w 253"/>
                  <a:gd name="T45" fmla="*/ 2 h 111"/>
                  <a:gd name="T46" fmla="*/ 15 w 253"/>
                  <a:gd name="T47" fmla="*/ 2 h 111"/>
                  <a:gd name="T48" fmla="*/ 14 w 253"/>
                  <a:gd name="T49" fmla="*/ 3 h 111"/>
                  <a:gd name="T50" fmla="*/ 13 w 253"/>
                  <a:gd name="T51" fmla="*/ 4 h 111"/>
                  <a:gd name="T52" fmla="*/ 12 w 253"/>
                  <a:gd name="T53" fmla="*/ 5 h 111"/>
                  <a:gd name="T54" fmla="*/ 11 w 253"/>
                  <a:gd name="T55" fmla="*/ 5 h 111"/>
                  <a:gd name="T56" fmla="*/ 10 w 253"/>
                  <a:gd name="T57" fmla="*/ 6 h 111"/>
                  <a:gd name="T58" fmla="*/ 9 w 253"/>
                  <a:gd name="T59" fmla="*/ 6 h 111"/>
                  <a:gd name="T60" fmla="*/ 8 w 253"/>
                  <a:gd name="T61" fmla="*/ 7 h 111"/>
                  <a:gd name="T62" fmla="*/ 6 w 253"/>
                  <a:gd name="T63" fmla="*/ 7 h 111"/>
                  <a:gd name="T64" fmla="*/ 5 w 253"/>
                  <a:gd name="T65" fmla="*/ 7 h 111"/>
                  <a:gd name="T66" fmla="*/ 4 w 253"/>
                  <a:gd name="T67" fmla="*/ 7 h 111"/>
                  <a:gd name="T68" fmla="*/ 3 w 253"/>
                  <a:gd name="T69" fmla="*/ 7 h 111"/>
                  <a:gd name="T70" fmla="*/ 1 w 253"/>
                  <a:gd name="T71" fmla="*/ 7 h 111"/>
                  <a:gd name="T72" fmla="*/ 0 w 253"/>
                  <a:gd name="T73" fmla="*/ 7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53" h="111">
                    <a:moveTo>
                      <a:pt x="0" y="97"/>
                    </a:moveTo>
                    <a:lnTo>
                      <a:pt x="0" y="96"/>
                    </a:lnTo>
                    <a:lnTo>
                      <a:pt x="4" y="94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27" y="97"/>
                    </a:lnTo>
                    <a:lnTo>
                      <a:pt x="48" y="99"/>
                    </a:lnTo>
                    <a:lnTo>
                      <a:pt x="68" y="101"/>
                    </a:lnTo>
                    <a:lnTo>
                      <a:pt x="86" y="98"/>
                    </a:lnTo>
                    <a:lnTo>
                      <a:pt x="104" y="94"/>
                    </a:lnTo>
                    <a:lnTo>
                      <a:pt x="123" y="89"/>
                    </a:lnTo>
                    <a:lnTo>
                      <a:pt x="140" y="83"/>
                    </a:lnTo>
                    <a:lnTo>
                      <a:pt x="155" y="75"/>
                    </a:lnTo>
                    <a:lnTo>
                      <a:pt x="171" y="66"/>
                    </a:lnTo>
                    <a:lnTo>
                      <a:pt x="185" y="56"/>
                    </a:lnTo>
                    <a:lnTo>
                      <a:pt x="198" y="47"/>
                    </a:lnTo>
                    <a:lnTo>
                      <a:pt x="211" y="37"/>
                    </a:lnTo>
                    <a:lnTo>
                      <a:pt x="223" y="26"/>
                    </a:lnTo>
                    <a:lnTo>
                      <a:pt x="234" y="17"/>
                    </a:lnTo>
                    <a:lnTo>
                      <a:pt x="244" y="8"/>
                    </a:lnTo>
                    <a:lnTo>
                      <a:pt x="253" y="0"/>
                    </a:lnTo>
                    <a:lnTo>
                      <a:pt x="250" y="11"/>
                    </a:lnTo>
                    <a:lnTo>
                      <a:pt x="244" y="21"/>
                    </a:lnTo>
                    <a:lnTo>
                      <a:pt x="235" y="32"/>
                    </a:lnTo>
                    <a:lnTo>
                      <a:pt x="222" y="43"/>
                    </a:lnTo>
                    <a:lnTo>
                      <a:pt x="207" y="55"/>
                    </a:lnTo>
                    <a:lnTo>
                      <a:pt x="192" y="67"/>
                    </a:lnTo>
                    <a:lnTo>
                      <a:pt x="174" y="77"/>
                    </a:lnTo>
                    <a:lnTo>
                      <a:pt x="154" y="86"/>
                    </a:lnTo>
                    <a:lnTo>
                      <a:pt x="134" y="96"/>
                    </a:lnTo>
                    <a:lnTo>
                      <a:pt x="113" y="102"/>
                    </a:lnTo>
                    <a:lnTo>
                      <a:pt x="93" y="107"/>
                    </a:lnTo>
                    <a:lnTo>
                      <a:pt x="73" y="111"/>
                    </a:lnTo>
                    <a:lnTo>
                      <a:pt x="52" y="111"/>
                    </a:lnTo>
                    <a:lnTo>
                      <a:pt x="34" y="110"/>
                    </a:lnTo>
                    <a:lnTo>
                      <a:pt x="16" y="10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4" name="Freeform 377"/>
              <p:cNvSpPr>
                <a:spLocks/>
              </p:cNvSpPr>
              <p:nvPr/>
            </p:nvSpPr>
            <p:spPr bwMode="auto">
              <a:xfrm>
                <a:off x="1026" y="3080"/>
                <a:ext cx="7" cy="43"/>
              </a:xfrm>
              <a:custGeom>
                <a:avLst/>
                <a:gdLst>
                  <a:gd name="T0" fmla="*/ 0 w 15"/>
                  <a:gd name="T1" fmla="*/ 0 h 86"/>
                  <a:gd name="T2" fmla="*/ 0 w 15"/>
                  <a:gd name="T3" fmla="*/ 1 h 86"/>
                  <a:gd name="T4" fmla="*/ 0 w 15"/>
                  <a:gd name="T5" fmla="*/ 3 h 86"/>
                  <a:gd name="T6" fmla="*/ 0 w 15"/>
                  <a:gd name="T7" fmla="*/ 4 h 86"/>
                  <a:gd name="T8" fmla="*/ 0 w 15"/>
                  <a:gd name="T9" fmla="*/ 6 h 86"/>
                  <a:gd name="T10" fmla="*/ 0 w 15"/>
                  <a:gd name="T11" fmla="*/ 4 h 86"/>
                  <a:gd name="T12" fmla="*/ 0 w 15"/>
                  <a:gd name="T13" fmla="*/ 3 h 86"/>
                  <a:gd name="T14" fmla="*/ 0 w 15"/>
                  <a:gd name="T15" fmla="*/ 1 h 86"/>
                  <a:gd name="T16" fmla="*/ 0 w 15"/>
                  <a:gd name="T17" fmla="*/ 0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6">
                    <a:moveTo>
                      <a:pt x="11" y="0"/>
                    </a:moveTo>
                    <a:lnTo>
                      <a:pt x="15" y="10"/>
                    </a:lnTo>
                    <a:lnTo>
                      <a:pt x="15" y="35"/>
                    </a:lnTo>
                    <a:lnTo>
                      <a:pt x="11" y="64"/>
                    </a:lnTo>
                    <a:lnTo>
                      <a:pt x="0" y="86"/>
                    </a:lnTo>
                    <a:lnTo>
                      <a:pt x="3" y="64"/>
                    </a:lnTo>
                    <a:lnTo>
                      <a:pt x="6" y="35"/>
                    </a:lnTo>
                    <a:lnTo>
                      <a:pt x="8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5" name="Freeform 378"/>
              <p:cNvSpPr>
                <a:spLocks/>
              </p:cNvSpPr>
              <p:nvPr/>
            </p:nvSpPr>
            <p:spPr bwMode="auto">
              <a:xfrm>
                <a:off x="1015" y="3079"/>
                <a:ext cx="9" cy="52"/>
              </a:xfrm>
              <a:custGeom>
                <a:avLst/>
                <a:gdLst>
                  <a:gd name="T0" fmla="*/ 0 w 19"/>
                  <a:gd name="T1" fmla="*/ 0 h 103"/>
                  <a:gd name="T2" fmla="*/ 1 w 19"/>
                  <a:gd name="T3" fmla="*/ 1 h 103"/>
                  <a:gd name="T4" fmla="*/ 1 w 19"/>
                  <a:gd name="T5" fmla="*/ 3 h 103"/>
                  <a:gd name="T6" fmla="*/ 0 w 19"/>
                  <a:gd name="T7" fmla="*/ 5 h 103"/>
                  <a:gd name="T8" fmla="*/ 0 w 19"/>
                  <a:gd name="T9" fmla="*/ 7 h 103"/>
                  <a:gd name="T10" fmla="*/ 0 w 19"/>
                  <a:gd name="T11" fmla="*/ 6 h 103"/>
                  <a:gd name="T12" fmla="*/ 0 w 19"/>
                  <a:gd name="T13" fmla="*/ 3 h 103"/>
                  <a:gd name="T14" fmla="*/ 0 w 19"/>
                  <a:gd name="T15" fmla="*/ 1 h 103"/>
                  <a:gd name="T16" fmla="*/ 0 w 19"/>
                  <a:gd name="T17" fmla="*/ 0 h 1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03">
                    <a:moveTo>
                      <a:pt x="15" y="0"/>
                    </a:moveTo>
                    <a:lnTo>
                      <a:pt x="19" y="13"/>
                    </a:lnTo>
                    <a:lnTo>
                      <a:pt x="17" y="43"/>
                    </a:lnTo>
                    <a:lnTo>
                      <a:pt x="12" y="77"/>
                    </a:lnTo>
                    <a:lnTo>
                      <a:pt x="0" y="103"/>
                    </a:lnTo>
                    <a:lnTo>
                      <a:pt x="3" y="83"/>
                    </a:lnTo>
                    <a:lnTo>
                      <a:pt x="6" y="47"/>
                    </a:lnTo>
                    <a:lnTo>
                      <a:pt x="10" y="1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6" name="Freeform 379"/>
              <p:cNvSpPr>
                <a:spLocks/>
              </p:cNvSpPr>
              <p:nvPr/>
            </p:nvSpPr>
            <p:spPr bwMode="auto">
              <a:xfrm>
                <a:off x="997" y="3087"/>
                <a:ext cx="7" cy="54"/>
              </a:xfrm>
              <a:custGeom>
                <a:avLst/>
                <a:gdLst>
                  <a:gd name="T0" fmla="*/ 1 w 14"/>
                  <a:gd name="T1" fmla="*/ 0 h 108"/>
                  <a:gd name="T2" fmla="*/ 1 w 14"/>
                  <a:gd name="T3" fmla="*/ 1 h 108"/>
                  <a:gd name="T4" fmla="*/ 1 w 14"/>
                  <a:gd name="T5" fmla="*/ 3 h 108"/>
                  <a:gd name="T6" fmla="*/ 1 w 14"/>
                  <a:gd name="T7" fmla="*/ 6 h 108"/>
                  <a:gd name="T8" fmla="*/ 0 w 14"/>
                  <a:gd name="T9" fmla="*/ 7 h 108"/>
                  <a:gd name="T10" fmla="*/ 0 w 14"/>
                  <a:gd name="T11" fmla="*/ 6 h 108"/>
                  <a:gd name="T12" fmla="*/ 1 w 14"/>
                  <a:gd name="T13" fmla="*/ 4 h 108"/>
                  <a:gd name="T14" fmla="*/ 1 w 14"/>
                  <a:gd name="T15" fmla="*/ 1 h 108"/>
                  <a:gd name="T16" fmla="*/ 1 w 14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8">
                    <a:moveTo>
                      <a:pt x="8" y="0"/>
                    </a:moveTo>
                    <a:lnTo>
                      <a:pt x="13" y="14"/>
                    </a:lnTo>
                    <a:lnTo>
                      <a:pt x="14" y="47"/>
                    </a:lnTo>
                    <a:lnTo>
                      <a:pt x="10" y="84"/>
                    </a:lnTo>
                    <a:lnTo>
                      <a:pt x="0" y="108"/>
                    </a:lnTo>
                    <a:lnTo>
                      <a:pt x="0" y="86"/>
                    </a:lnTo>
                    <a:lnTo>
                      <a:pt x="1" y="50"/>
                    </a:lnTo>
                    <a:lnTo>
                      <a:pt x="4" y="1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7" name="Freeform 380"/>
              <p:cNvSpPr>
                <a:spLocks/>
              </p:cNvSpPr>
              <p:nvPr/>
            </p:nvSpPr>
            <p:spPr bwMode="auto">
              <a:xfrm>
                <a:off x="985" y="3097"/>
                <a:ext cx="6" cy="48"/>
              </a:xfrm>
              <a:custGeom>
                <a:avLst/>
                <a:gdLst>
                  <a:gd name="T0" fmla="*/ 1 w 12"/>
                  <a:gd name="T1" fmla="*/ 0 h 96"/>
                  <a:gd name="T2" fmla="*/ 1 w 12"/>
                  <a:gd name="T3" fmla="*/ 1 h 96"/>
                  <a:gd name="T4" fmla="*/ 1 w 12"/>
                  <a:gd name="T5" fmla="*/ 3 h 96"/>
                  <a:gd name="T6" fmla="*/ 1 w 12"/>
                  <a:gd name="T7" fmla="*/ 5 h 96"/>
                  <a:gd name="T8" fmla="*/ 1 w 12"/>
                  <a:gd name="T9" fmla="*/ 6 h 96"/>
                  <a:gd name="T10" fmla="*/ 1 w 12"/>
                  <a:gd name="T11" fmla="*/ 5 h 96"/>
                  <a:gd name="T12" fmla="*/ 0 w 12"/>
                  <a:gd name="T13" fmla="*/ 3 h 96"/>
                  <a:gd name="T14" fmla="*/ 1 w 12"/>
                  <a:gd name="T15" fmla="*/ 1 h 96"/>
                  <a:gd name="T16" fmla="*/ 1 w 12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96">
                    <a:moveTo>
                      <a:pt x="7" y="0"/>
                    </a:moveTo>
                    <a:lnTo>
                      <a:pt x="11" y="13"/>
                    </a:lnTo>
                    <a:lnTo>
                      <a:pt x="12" y="43"/>
                    </a:lnTo>
                    <a:lnTo>
                      <a:pt x="10" y="75"/>
                    </a:lnTo>
                    <a:lnTo>
                      <a:pt x="2" y="96"/>
                    </a:lnTo>
                    <a:lnTo>
                      <a:pt x="2" y="74"/>
                    </a:lnTo>
                    <a:lnTo>
                      <a:pt x="0" y="41"/>
                    </a:lnTo>
                    <a:lnTo>
                      <a:pt x="2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8" name="Freeform 381"/>
              <p:cNvSpPr>
                <a:spLocks/>
              </p:cNvSpPr>
              <p:nvPr/>
            </p:nvSpPr>
            <p:spPr bwMode="auto">
              <a:xfrm>
                <a:off x="962" y="3109"/>
                <a:ext cx="8" cy="41"/>
              </a:xfrm>
              <a:custGeom>
                <a:avLst/>
                <a:gdLst>
                  <a:gd name="T0" fmla="*/ 1 w 14"/>
                  <a:gd name="T1" fmla="*/ 0 h 81"/>
                  <a:gd name="T2" fmla="*/ 1 w 14"/>
                  <a:gd name="T3" fmla="*/ 1 h 81"/>
                  <a:gd name="T4" fmla="*/ 2 w 14"/>
                  <a:gd name="T5" fmla="*/ 3 h 81"/>
                  <a:gd name="T6" fmla="*/ 1 w 14"/>
                  <a:gd name="T7" fmla="*/ 4 h 81"/>
                  <a:gd name="T8" fmla="*/ 1 w 14"/>
                  <a:gd name="T9" fmla="*/ 6 h 81"/>
                  <a:gd name="T10" fmla="*/ 1 w 14"/>
                  <a:gd name="T11" fmla="*/ 4 h 81"/>
                  <a:gd name="T12" fmla="*/ 1 w 14"/>
                  <a:gd name="T13" fmla="*/ 3 h 81"/>
                  <a:gd name="T14" fmla="*/ 0 w 14"/>
                  <a:gd name="T15" fmla="*/ 1 h 81"/>
                  <a:gd name="T16" fmla="*/ 1 w 14"/>
                  <a:gd name="T17" fmla="*/ 0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81">
                    <a:moveTo>
                      <a:pt x="2" y="0"/>
                    </a:moveTo>
                    <a:lnTo>
                      <a:pt x="9" y="10"/>
                    </a:lnTo>
                    <a:lnTo>
                      <a:pt x="14" y="33"/>
                    </a:lnTo>
                    <a:lnTo>
                      <a:pt x="13" y="59"/>
                    </a:lnTo>
                    <a:lnTo>
                      <a:pt x="5" y="81"/>
                    </a:lnTo>
                    <a:lnTo>
                      <a:pt x="4" y="62"/>
                    </a:lnTo>
                    <a:lnTo>
                      <a:pt x="1" y="34"/>
                    </a:lnTo>
                    <a:lnTo>
                      <a:pt x="0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9" name="Freeform 382"/>
              <p:cNvSpPr>
                <a:spLocks/>
              </p:cNvSpPr>
              <p:nvPr/>
            </p:nvSpPr>
            <p:spPr bwMode="auto">
              <a:xfrm>
                <a:off x="929" y="3127"/>
                <a:ext cx="9" cy="20"/>
              </a:xfrm>
              <a:custGeom>
                <a:avLst/>
                <a:gdLst>
                  <a:gd name="T0" fmla="*/ 1 w 17"/>
                  <a:gd name="T1" fmla="*/ 0 h 39"/>
                  <a:gd name="T2" fmla="*/ 1 w 17"/>
                  <a:gd name="T3" fmla="*/ 1 h 39"/>
                  <a:gd name="T4" fmla="*/ 1 w 17"/>
                  <a:gd name="T5" fmla="*/ 1 h 39"/>
                  <a:gd name="T6" fmla="*/ 2 w 17"/>
                  <a:gd name="T7" fmla="*/ 2 h 39"/>
                  <a:gd name="T8" fmla="*/ 1 w 17"/>
                  <a:gd name="T9" fmla="*/ 3 h 39"/>
                  <a:gd name="T10" fmla="*/ 1 w 17"/>
                  <a:gd name="T11" fmla="*/ 2 h 39"/>
                  <a:gd name="T12" fmla="*/ 1 w 17"/>
                  <a:gd name="T13" fmla="*/ 1 h 39"/>
                  <a:gd name="T14" fmla="*/ 0 w 17"/>
                  <a:gd name="T15" fmla="*/ 1 h 39"/>
                  <a:gd name="T16" fmla="*/ 1 w 17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9">
                    <a:moveTo>
                      <a:pt x="3" y="0"/>
                    </a:moveTo>
                    <a:lnTo>
                      <a:pt x="8" y="4"/>
                    </a:lnTo>
                    <a:lnTo>
                      <a:pt x="15" y="16"/>
                    </a:lnTo>
                    <a:lnTo>
                      <a:pt x="17" y="30"/>
                    </a:lnTo>
                    <a:lnTo>
                      <a:pt x="13" y="39"/>
                    </a:lnTo>
                    <a:lnTo>
                      <a:pt x="13" y="26"/>
                    </a:lnTo>
                    <a:lnTo>
                      <a:pt x="7" y="1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0" name="Freeform 383"/>
              <p:cNvSpPr>
                <a:spLocks/>
              </p:cNvSpPr>
              <p:nvPr/>
            </p:nvSpPr>
            <p:spPr bwMode="auto">
              <a:xfrm>
                <a:off x="1038" y="3076"/>
                <a:ext cx="7" cy="37"/>
              </a:xfrm>
              <a:custGeom>
                <a:avLst/>
                <a:gdLst>
                  <a:gd name="T0" fmla="*/ 1 w 14"/>
                  <a:gd name="T1" fmla="*/ 0 h 74"/>
                  <a:gd name="T2" fmla="*/ 1 w 14"/>
                  <a:gd name="T3" fmla="*/ 1 h 74"/>
                  <a:gd name="T4" fmla="*/ 1 w 14"/>
                  <a:gd name="T5" fmla="*/ 2 h 74"/>
                  <a:gd name="T6" fmla="*/ 1 w 14"/>
                  <a:gd name="T7" fmla="*/ 4 h 74"/>
                  <a:gd name="T8" fmla="*/ 0 w 14"/>
                  <a:gd name="T9" fmla="*/ 5 h 74"/>
                  <a:gd name="T10" fmla="*/ 1 w 14"/>
                  <a:gd name="T11" fmla="*/ 4 h 74"/>
                  <a:gd name="T12" fmla="*/ 1 w 14"/>
                  <a:gd name="T13" fmla="*/ 2 h 74"/>
                  <a:gd name="T14" fmla="*/ 1 w 14"/>
                  <a:gd name="T15" fmla="*/ 1 h 74"/>
                  <a:gd name="T16" fmla="*/ 1 w 14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74">
                    <a:moveTo>
                      <a:pt x="11" y="0"/>
                    </a:moveTo>
                    <a:lnTo>
                      <a:pt x="14" y="8"/>
                    </a:lnTo>
                    <a:lnTo>
                      <a:pt x="14" y="29"/>
                    </a:lnTo>
                    <a:lnTo>
                      <a:pt x="11" y="52"/>
                    </a:lnTo>
                    <a:lnTo>
                      <a:pt x="0" y="74"/>
                    </a:lnTo>
                    <a:lnTo>
                      <a:pt x="3" y="53"/>
                    </a:lnTo>
                    <a:lnTo>
                      <a:pt x="4" y="29"/>
                    </a:lnTo>
                    <a:lnTo>
                      <a:pt x="7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1" name="Freeform 384"/>
              <p:cNvSpPr>
                <a:spLocks/>
              </p:cNvSpPr>
              <p:nvPr/>
            </p:nvSpPr>
            <p:spPr bwMode="auto">
              <a:xfrm>
                <a:off x="1007" y="3083"/>
                <a:ext cx="8" cy="53"/>
              </a:xfrm>
              <a:custGeom>
                <a:avLst/>
                <a:gdLst>
                  <a:gd name="T0" fmla="*/ 1 w 14"/>
                  <a:gd name="T1" fmla="*/ 0 h 106"/>
                  <a:gd name="T2" fmla="*/ 1 w 14"/>
                  <a:gd name="T3" fmla="*/ 1 h 106"/>
                  <a:gd name="T4" fmla="*/ 2 w 14"/>
                  <a:gd name="T5" fmla="*/ 3 h 106"/>
                  <a:gd name="T6" fmla="*/ 1 w 14"/>
                  <a:gd name="T7" fmla="*/ 6 h 106"/>
                  <a:gd name="T8" fmla="*/ 0 w 14"/>
                  <a:gd name="T9" fmla="*/ 7 h 106"/>
                  <a:gd name="T10" fmla="*/ 0 w 14"/>
                  <a:gd name="T11" fmla="*/ 6 h 106"/>
                  <a:gd name="T12" fmla="*/ 1 w 14"/>
                  <a:gd name="T13" fmla="*/ 3 h 106"/>
                  <a:gd name="T14" fmla="*/ 1 w 14"/>
                  <a:gd name="T15" fmla="*/ 1 h 106"/>
                  <a:gd name="T16" fmla="*/ 1 w 14"/>
                  <a:gd name="T17" fmla="*/ 0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6">
                    <a:moveTo>
                      <a:pt x="8" y="0"/>
                    </a:moveTo>
                    <a:lnTo>
                      <a:pt x="13" y="15"/>
                    </a:lnTo>
                    <a:lnTo>
                      <a:pt x="14" y="46"/>
                    </a:lnTo>
                    <a:lnTo>
                      <a:pt x="10" y="81"/>
                    </a:lnTo>
                    <a:lnTo>
                      <a:pt x="0" y="106"/>
                    </a:lnTo>
                    <a:lnTo>
                      <a:pt x="0" y="85"/>
                    </a:lnTo>
                    <a:lnTo>
                      <a:pt x="1" y="48"/>
                    </a:lnTo>
                    <a:lnTo>
                      <a:pt x="4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2" name="Freeform 385"/>
              <p:cNvSpPr>
                <a:spLocks/>
              </p:cNvSpPr>
              <p:nvPr/>
            </p:nvSpPr>
            <p:spPr bwMode="auto">
              <a:xfrm>
                <a:off x="972" y="3101"/>
                <a:ext cx="7" cy="47"/>
              </a:xfrm>
              <a:custGeom>
                <a:avLst/>
                <a:gdLst>
                  <a:gd name="T0" fmla="*/ 1 w 14"/>
                  <a:gd name="T1" fmla="*/ 0 h 92"/>
                  <a:gd name="T2" fmla="*/ 1 w 14"/>
                  <a:gd name="T3" fmla="*/ 1 h 92"/>
                  <a:gd name="T4" fmla="*/ 1 w 14"/>
                  <a:gd name="T5" fmla="*/ 3 h 92"/>
                  <a:gd name="T6" fmla="*/ 1 w 14"/>
                  <a:gd name="T7" fmla="*/ 5 h 92"/>
                  <a:gd name="T8" fmla="*/ 1 w 14"/>
                  <a:gd name="T9" fmla="*/ 6 h 92"/>
                  <a:gd name="T10" fmla="*/ 1 w 14"/>
                  <a:gd name="T11" fmla="*/ 5 h 92"/>
                  <a:gd name="T12" fmla="*/ 1 w 14"/>
                  <a:gd name="T13" fmla="*/ 3 h 92"/>
                  <a:gd name="T14" fmla="*/ 0 w 14"/>
                  <a:gd name="T15" fmla="*/ 1 h 92"/>
                  <a:gd name="T16" fmla="*/ 1 w 14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92">
                    <a:moveTo>
                      <a:pt x="3" y="0"/>
                    </a:moveTo>
                    <a:lnTo>
                      <a:pt x="9" y="11"/>
                    </a:lnTo>
                    <a:lnTo>
                      <a:pt x="14" y="38"/>
                    </a:lnTo>
                    <a:lnTo>
                      <a:pt x="14" y="69"/>
                    </a:lnTo>
                    <a:lnTo>
                      <a:pt x="7" y="92"/>
                    </a:lnTo>
                    <a:lnTo>
                      <a:pt x="5" y="70"/>
                    </a:lnTo>
                    <a:lnTo>
                      <a:pt x="3" y="40"/>
                    </a:lnTo>
                    <a:lnTo>
                      <a:pt x="0" y="1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3" name="Freeform 386"/>
              <p:cNvSpPr>
                <a:spLocks/>
              </p:cNvSpPr>
              <p:nvPr/>
            </p:nvSpPr>
            <p:spPr bwMode="auto">
              <a:xfrm>
                <a:off x="955" y="3111"/>
                <a:ext cx="3" cy="39"/>
              </a:xfrm>
              <a:custGeom>
                <a:avLst/>
                <a:gdLst>
                  <a:gd name="T0" fmla="*/ 0 w 8"/>
                  <a:gd name="T1" fmla="*/ 0 h 77"/>
                  <a:gd name="T2" fmla="*/ 0 w 8"/>
                  <a:gd name="T3" fmla="*/ 1 h 77"/>
                  <a:gd name="T4" fmla="*/ 0 w 8"/>
                  <a:gd name="T5" fmla="*/ 3 h 77"/>
                  <a:gd name="T6" fmla="*/ 0 w 8"/>
                  <a:gd name="T7" fmla="*/ 4 h 77"/>
                  <a:gd name="T8" fmla="*/ 0 w 8"/>
                  <a:gd name="T9" fmla="*/ 5 h 77"/>
                  <a:gd name="T10" fmla="*/ 0 w 8"/>
                  <a:gd name="T11" fmla="*/ 4 h 77"/>
                  <a:gd name="T12" fmla="*/ 0 w 8"/>
                  <a:gd name="T13" fmla="*/ 3 h 77"/>
                  <a:gd name="T14" fmla="*/ 0 w 8"/>
                  <a:gd name="T15" fmla="*/ 1 h 77"/>
                  <a:gd name="T16" fmla="*/ 0 w 8"/>
                  <a:gd name="T17" fmla="*/ 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77">
                    <a:moveTo>
                      <a:pt x="3" y="0"/>
                    </a:moveTo>
                    <a:lnTo>
                      <a:pt x="7" y="12"/>
                    </a:lnTo>
                    <a:lnTo>
                      <a:pt x="8" y="37"/>
                    </a:lnTo>
                    <a:lnTo>
                      <a:pt x="7" y="63"/>
                    </a:lnTo>
                    <a:lnTo>
                      <a:pt x="1" y="77"/>
                    </a:lnTo>
                    <a:lnTo>
                      <a:pt x="1" y="60"/>
                    </a:lnTo>
                    <a:lnTo>
                      <a:pt x="0" y="37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4" name="Freeform 387"/>
              <p:cNvSpPr>
                <a:spLocks/>
              </p:cNvSpPr>
              <p:nvPr/>
            </p:nvSpPr>
            <p:spPr bwMode="auto">
              <a:xfrm>
                <a:off x="941" y="3126"/>
                <a:ext cx="8" cy="23"/>
              </a:xfrm>
              <a:custGeom>
                <a:avLst/>
                <a:gdLst>
                  <a:gd name="T0" fmla="*/ 1 w 15"/>
                  <a:gd name="T1" fmla="*/ 0 h 47"/>
                  <a:gd name="T2" fmla="*/ 1 w 15"/>
                  <a:gd name="T3" fmla="*/ 0 h 47"/>
                  <a:gd name="T4" fmla="*/ 1 w 15"/>
                  <a:gd name="T5" fmla="*/ 1 h 47"/>
                  <a:gd name="T6" fmla="*/ 1 w 15"/>
                  <a:gd name="T7" fmla="*/ 2 h 47"/>
                  <a:gd name="T8" fmla="*/ 1 w 15"/>
                  <a:gd name="T9" fmla="*/ 2 h 47"/>
                  <a:gd name="T10" fmla="*/ 1 w 15"/>
                  <a:gd name="T11" fmla="*/ 2 h 47"/>
                  <a:gd name="T12" fmla="*/ 1 w 15"/>
                  <a:gd name="T13" fmla="*/ 1 h 47"/>
                  <a:gd name="T14" fmla="*/ 0 w 15"/>
                  <a:gd name="T15" fmla="*/ 0 h 47"/>
                  <a:gd name="T16" fmla="*/ 1 w 15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2" y="0"/>
                    </a:moveTo>
                    <a:lnTo>
                      <a:pt x="8" y="5"/>
                    </a:lnTo>
                    <a:lnTo>
                      <a:pt x="13" y="20"/>
                    </a:lnTo>
                    <a:lnTo>
                      <a:pt x="15" y="37"/>
                    </a:lnTo>
                    <a:lnTo>
                      <a:pt x="10" y="47"/>
                    </a:lnTo>
                    <a:lnTo>
                      <a:pt x="10" y="34"/>
                    </a:lnTo>
                    <a:lnTo>
                      <a:pt x="5" y="18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5" name="Freeform 388"/>
              <p:cNvSpPr>
                <a:spLocks/>
              </p:cNvSpPr>
              <p:nvPr/>
            </p:nvSpPr>
            <p:spPr bwMode="auto">
              <a:xfrm>
                <a:off x="1048" y="3080"/>
                <a:ext cx="8" cy="25"/>
              </a:xfrm>
              <a:custGeom>
                <a:avLst/>
                <a:gdLst>
                  <a:gd name="T0" fmla="*/ 0 w 15"/>
                  <a:gd name="T1" fmla="*/ 4 h 48"/>
                  <a:gd name="T2" fmla="*/ 0 w 15"/>
                  <a:gd name="T3" fmla="*/ 3 h 48"/>
                  <a:gd name="T4" fmla="*/ 1 w 15"/>
                  <a:gd name="T5" fmla="*/ 2 h 48"/>
                  <a:gd name="T6" fmla="*/ 1 w 15"/>
                  <a:gd name="T7" fmla="*/ 1 h 48"/>
                  <a:gd name="T8" fmla="*/ 1 w 15"/>
                  <a:gd name="T9" fmla="*/ 0 h 48"/>
                  <a:gd name="T10" fmla="*/ 1 w 15"/>
                  <a:gd name="T11" fmla="*/ 1 h 48"/>
                  <a:gd name="T12" fmla="*/ 1 w 15"/>
                  <a:gd name="T13" fmla="*/ 2 h 48"/>
                  <a:gd name="T14" fmla="*/ 1 w 15"/>
                  <a:gd name="T15" fmla="*/ 3 h 48"/>
                  <a:gd name="T16" fmla="*/ 0 w 15"/>
                  <a:gd name="T17" fmla="*/ 4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0" y="48"/>
                    </a:moveTo>
                    <a:lnTo>
                      <a:pt x="0" y="38"/>
                    </a:lnTo>
                    <a:lnTo>
                      <a:pt x="1" y="20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5" y="8"/>
                    </a:lnTo>
                    <a:lnTo>
                      <a:pt x="11" y="22"/>
                    </a:lnTo>
                    <a:lnTo>
                      <a:pt x="5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6" name="Freeform 389"/>
              <p:cNvSpPr>
                <a:spLocks/>
              </p:cNvSpPr>
              <p:nvPr/>
            </p:nvSpPr>
            <p:spPr bwMode="auto">
              <a:xfrm>
                <a:off x="1047" y="3101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1 w 44"/>
                  <a:gd name="T7" fmla="*/ 0 h 11"/>
                  <a:gd name="T8" fmla="*/ 2 w 44"/>
                  <a:gd name="T9" fmla="*/ 0 h 11"/>
                  <a:gd name="T10" fmla="*/ 2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3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10"/>
                    </a:moveTo>
                    <a:lnTo>
                      <a:pt x="3" y="10"/>
                    </a:lnTo>
                    <a:lnTo>
                      <a:pt x="8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8" y="4"/>
                    </a:lnTo>
                    <a:lnTo>
                      <a:pt x="10" y="6"/>
                    </a:lnTo>
                    <a:lnTo>
                      <a:pt x="5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7" name="Freeform 390"/>
              <p:cNvSpPr>
                <a:spLocks/>
              </p:cNvSpPr>
              <p:nvPr/>
            </p:nvSpPr>
            <p:spPr bwMode="auto">
              <a:xfrm>
                <a:off x="1052" y="3083"/>
                <a:ext cx="19" cy="14"/>
              </a:xfrm>
              <a:custGeom>
                <a:avLst/>
                <a:gdLst>
                  <a:gd name="T0" fmla="*/ 0 w 36"/>
                  <a:gd name="T1" fmla="*/ 2 h 28"/>
                  <a:gd name="T2" fmla="*/ 1 w 36"/>
                  <a:gd name="T3" fmla="*/ 2 h 28"/>
                  <a:gd name="T4" fmla="*/ 1 w 36"/>
                  <a:gd name="T5" fmla="*/ 2 h 28"/>
                  <a:gd name="T6" fmla="*/ 1 w 36"/>
                  <a:gd name="T7" fmla="*/ 2 h 28"/>
                  <a:gd name="T8" fmla="*/ 2 w 36"/>
                  <a:gd name="T9" fmla="*/ 1 h 28"/>
                  <a:gd name="T10" fmla="*/ 2 w 36"/>
                  <a:gd name="T11" fmla="*/ 1 h 28"/>
                  <a:gd name="T12" fmla="*/ 3 w 36"/>
                  <a:gd name="T13" fmla="*/ 1 h 28"/>
                  <a:gd name="T14" fmla="*/ 3 w 36"/>
                  <a:gd name="T15" fmla="*/ 1 h 28"/>
                  <a:gd name="T16" fmla="*/ 3 w 36"/>
                  <a:gd name="T17" fmla="*/ 0 h 28"/>
                  <a:gd name="T18" fmla="*/ 2 w 36"/>
                  <a:gd name="T19" fmla="*/ 0 h 28"/>
                  <a:gd name="T20" fmla="*/ 2 w 36"/>
                  <a:gd name="T21" fmla="*/ 1 h 28"/>
                  <a:gd name="T22" fmla="*/ 1 w 36"/>
                  <a:gd name="T23" fmla="*/ 2 h 28"/>
                  <a:gd name="T24" fmla="*/ 0 w 36"/>
                  <a:gd name="T25" fmla="*/ 2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28"/>
                    </a:moveTo>
                    <a:lnTo>
                      <a:pt x="2" y="26"/>
                    </a:lnTo>
                    <a:lnTo>
                      <a:pt x="8" y="24"/>
                    </a:lnTo>
                    <a:lnTo>
                      <a:pt x="14" y="20"/>
                    </a:lnTo>
                    <a:lnTo>
                      <a:pt x="21" y="16"/>
                    </a:lnTo>
                    <a:lnTo>
                      <a:pt x="27" y="12"/>
                    </a:lnTo>
                    <a:lnTo>
                      <a:pt x="34" y="8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19" y="8"/>
                    </a:lnTo>
                    <a:lnTo>
                      <a:pt x="8" y="2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8" name="Freeform 391"/>
              <p:cNvSpPr>
                <a:spLocks/>
              </p:cNvSpPr>
              <p:nvPr/>
            </p:nvSpPr>
            <p:spPr bwMode="auto">
              <a:xfrm>
                <a:off x="945" y="3146"/>
                <a:ext cx="7" cy="30"/>
              </a:xfrm>
              <a:custGeom>
                <a:avLst/>
                <a:gdLst>
                  <a:gd name="T0" fmla="*/ 1 w 13"/>
                  <a:gd name="T1" fmla="*/ 0 h 59"/>
                  <a:gd name="T2" fmla="*/ 1 w 13"/>
                  <a:gd name="T3" fmla="*/ 1 h 59"/>
                  <a:gd name="T4" fmla="*/ 1 w 13"/>
                  <a:gd name="T5" fmla="*/ 2 h 59"/>
                  <a:gd name="T6" fmla="*/ 1 w 13"/>
                  <a:gd name="T7" fmla="*/ 4 h 59"/>
                  <a:gd name="T8" fmla="*/ 1 w 13"/>
                  <a:gd name="T9" fmla="*/ 4 h 59"/>
                  <a:gd name="T10" fmla="*/ 1 w 13"/>
                  <a:gd name="T11" fmla="*/ 4 h 59"/>
                  <a:gd name="T12" fmla="*/ 0 w 13"/>
                  <a:gd name="T13" fmla="*/ 3 h 59"/>
                  <a:gd name="T14" fmla="*/ 1 w 13"/>
                  <a:gd name="T15" fmla="*/ 2 h 59"/>
                  <a:gd name="T16" fmla="*/ 1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1" y="0"/>
                    </a:moveTo>
                    <a:lnTo>
                      <a:pt x="9" y="14"/>
                    </a:lnTo>
                    <a:lnTo>
                      <a:pt x="13" y="32"/>
                    </a:lnTo>
                    <a:lnTo>
                      <a:pt x="12" y="49"/>
                    </a:lnTo>
                    <a:lnTo>
                      <a:pt x="6" y="59"/>
                    </a:lnTo>
                    <a:lnTo>
                      <a:pt x="1" y="53"/>
                    </a:lnTo>
                    <a:lnTo>
                      <a:pt x="0" y="36"/>
                    </a:lnTo>
                    <a:lnTo>
                      <a:pt x="1" y="1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9" name="Freeform 392"/>
              <p:cNvSpPr>
                <a:spLocks/>
              </p:cNvSpPr>
              <p:nvPr/>
            </p:nvSpPr>
            <p:spPr bwMode="auto">
              <a:xfrm>
                <a:off x="924" y="3142"/>
                <a:ext cx="10" cy="29"/>
              </a:xfrm>
              <a:custGeom>
                <a:avLst/>
                <a:gdLst>
                  <a:gd name="T0" fmla="*/ 2 w 19"/>
                  <a:gd name="T1" fmla="*/ 0 h 56"/>
                  <a:gd name="T2" fmla="*/ 2 w 19"/>
                  <a:gd name="T3" fmla="*/ 1 h 56"/>
                  <a:gd name="T4" fmla="*/ 1 w 19"/>
                  <a:gd name="T5" fmla="*/ 2 h 56"/>
                  <a:gd name="T6" fmla="*/ 1 w 19"/>
                  <a:gd name="T7" fmla="*/ 4 h 56"/>
                  <a:gd name="T8" fmla="*/ 1 w 19"/>
                  <a:gd name="T9" fmla="*/ 4 h 56"/>
                  <a:gd name="T10" fmla="*/ 0 w 19"/>
                  <a:gd name="T11" fmla="*/ 4 h 56"/>
                  <a:gd name="T12" fmla="*/ 1 w 19"/>
                  <a:gd name="T13" fmla="*/ 2 h 56"/>
                  <a:gd name="T14" fmla="*/ 1 w 19"/>
                  <a:gd name="T15" fmla="*/ 1 h 56"/>
                  <a:gd name="T16" fmla="*/ 2 w 1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6">
                    <a:moveTo>
                      <a:pt x="19" y="0"/>
                    </a:moveTo>
                    <a:lnTo>
                      <a:pt x="18" y="13"/>
                    </a:lnTo>
                    <a:lnTo>
                      <a:pt x="15" y="31"/>
                    </a:lnTo>
                    <a:lnTo>
                      <a:pt x="10" y="4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5" y="31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0" name="Freeform 393"/>
              <p:cNvSpPr>
                <a:spLocks/>
              </p:cNvSpPr>
              <p:nvPr/>
            </p:nvSpPr>
            <p:spPr bwMode="auto">
              <a:xfrm>
                <a:off x="955" y="3148"/>
                <a:ext cx="7" cy="27"/>
              </a:xfrm>
              <a:custGeom>
                <a:avLst/>
                <a:gdLst>
                  <a:gd name="T0" fmla="*/ 0 w 15"/>
                  <a:gd name="T1" fmla="*/ 0 h 53"/>
                  <a:gd name="T2" fmla="*/ 0 w 15"/>
                  <a:gd name="T3" fmla="*/ 1 h 53"/>
                  <a:gd name="T4" fmla="*/ 0 w 15"/>
                  <a:gd name="T5" fmla="*/ 2 h 53"/>
                  <a:gd name="T6" fmla="*/ 0 w 15"/>
                  <a:gd name="T7" fmla="*/ 3 h 53"/>
                  <a:gd name="T8" fmla="*/ 0 w 15"/>
                  <a:gd name="T9" fmla="*/ 4 h 53"/>
                  <a:gd name="T10" fmla="*/ 0 w 15"/>
                  <a:gd name="T11" fmla="*/ 4 h 53"/>
                  <a:gd name="T12" fmla="*/ 0 w 15"/>
                  <a:gd name="T13" fmla="*/ 3 h 53"/>
                  <a:gd name="T14" fmla="*/ 0 w 15"/>
                  <a:gd name="T15" fmla="*/ 1 h 53"/>
                  <a:gd name="T16" fmla="*/ 0 w 15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0" y="0"/>
                    </a:moveTo>
                    <a:lnTo>
                      <a:pt x="8" y="8"/>
                    </a:lnTo>
                    <a:lnTo>
                      <a:pt x="13" y="23"/>
                    </a:lnTo>
                    <a:lnTo>
                      <a:pt x="15" y="41"/>
                    </a:lnTo>
                    <a:lnTo>
                      <a:pt x="11" y="53"/>
                    </a:lnTo>
                    <a:lnTo>
                      <a:pt x="6" y="51"/>
                    </a:lnTo>
                    <a:lnTo>
                      <a:pt x="4" y="35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1" name="Freeform 394"/>
              <p:cNvSpPr>
                <a:spLocks/>
              </p:cNvSpPr>
              <p:nvPr/>
            </p:nvSpPr>
            <p:spPr bwMode="auto">
              <a:xfrm>
                <a:off x="965" y="3148"/>
                <a:ext cx="10" cy="28"/>
              </a:xfrm>
              <a:custGeom>
                <a:avLst/>
                <a:gdLst>
                  <a:gd name="T0" fmla="*/ 0 w 21"/>
                  <a:gd name="T1" fmla="*/ 0 h 56"/>
                  <a:gd name="T2" fmla="*/ 0 w 21"/>
                  <a:gd name="T3" fmla="*/ 1 h 56"/>
                  <a:gd name="T4" fmla="*/ 1 w 21"/>
                  <a:gd name="T5" fmla="*/ 2 h 56"/>
                  <a:gd name="T6" fmla="*/ 1 w 21"/>
                  <a:gd name="T7" fmla="*/ 3 h 56"/>
                  <a:gd name="T8" fmla="*/ 1 w 21"/>
                  <a:gd name="T9" fmla="*/ 4 h 56"/>
                  <a:gd name="T10" fmla="*/ 0 w 21"/>
                  <a:gd name="T11" fmla="*/ 4 h 56"/>
                  <a:gd name="T12" fmla="*/ 0 w 21"/>
                  <a:gd name="T13" fmla="*/ 3 h 56"/>
                  <a:gd name="T14" fmla="*/ 0 w 21"/>
                  <a:gd name="T15" fmla="*/ 2 h 56"/>
                  <a:gd name="T16" fmla="*/ 0 w 21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6">
                    <a:moveTo>
                      <a:pt x="0" y="0"/>
                    </a:moveTo>
                    <a:lnTo>
                      <a:pt x="10" y="9"/>
                    </a:lnTo>
                    <a:lnTo>
                      <a:pt x="17" y="27"/>
                    </a:lnTo>
                    <a:lnTo>
                      <a:pt x="21" y="45"/>
                    </a:lnTo>
                    <a:lnTo>
                      <a:pt x="18" y="56"/>
                    </a:lnTo>
                    <a:lnTo>
                      <a:pt x="13" y="52"/>
                    </a:lnTo>
                    <a:lnTo>
                      <a:pt x="9" y="38"/>
                    </a:lnTo>
                    <a:lnTo>
                      <a:pt x="5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2" name="Freeform 395"/>
              <p:cNvSpPr>
                <a:spLocks/>
              </p:cNvSpPr>
              <p:nvPr/>
            </p:nvSpPr>
            <p:spPr bwMode="auto">
              <a:xfrm>
                <a:off x="973" y="3147"/>
                <a:ext cx="14" cy="26"/>
              </a:xfrm>
              <a:custGeom>
                <a:avLst/>
                <a:gdLst>
                  <a:gd name="T0" fmla="*/ 0 w 26"/>
                  <a:gd name="T1" fmla="*/ 0 h 52"/>
                  <a:gd name="T2" fmla="*/ 1 w 26"/>
                  <a:gd name="T3" fmla="*/ 1 h 52"/>
                  <a:gd name="T4" fmla="*/ 2 w 26"/>
                  <a:gd name="T5" fmla="*/ 2 h 52"/>
                  <a:gd name="T6" fmla="*/ 2 w 26"/>
                  <a:gd name="T7" fmla="*/ 3 h 52"/>
                  <a:gd name="T8" fmla="*/ 2 w 26"/>
                  <a:gd name="T9" fmla="*/ 4 h 52"/>
                  <a:gd name="T10" fmla="*/ 2 w 26"/>
                  <a:gd name="T11" fmla="*/ 3 h 52"/>
                  <a:gd name="T12" fmla="*/ 1 w 26"/>
                  <a:gd name="T13" fmla="*/ 3 h 52"/>
                  <a:gd name="T14" fmla="*/ 1 w 26"/>
                  <a:gd name="T15" fmla="*/ 1 h 52"/>
                  <a:gd name="T16" fmla="*/ 0 w 26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52">
                    <a:moveTo>
                      <a:pt x="0" y="0"/>
                    </a:moveTo>
                    <a:lnTo>
                      <a:pt x="12" y="11"/>
                    </a:lnTo>
                    <a:lnTo>
                      <a:pt x="21" y="27"/>
                    </a:lnTo>
                    <a:lnTo>
                      <a:pt x="26" y="44"/>
                    </a:lnTo>
                    <a:lnTo>
                      <a:pt x="23" y="52"/>
                    </a:lnTo>
                    <a:lnTo>
                      <a:pt x="17" y="48"/>
                    </a:lnTo>
                    <a:lnTo>
                      <a:pt x="12" y="33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3" name="Freeform 396"/>
              <p:cNvSpPr>
                <a:spLocks/>
              </p:cNvSpPr>
              <p:nvPr/>
            </p:nvSpPr>
            <p:spPr bwMode="auto">
              <a:xfrm>
                <a:off x="983" y="3144"/>
                <a:ext cx="20" cy="27"/>
              </a:xfrm>
              <a:custGeom>
                <a:avLst/>
                <a:gdLst>
                  <a:gd name="T0" fmla="*/ 0 w 40"/>
                  <a:gd name="T1" fmla="*/ 0 h 54"/>
                  <a:gd name="T2" fmla="*/ 1 w 40"/>
                  <a:gd name="T3" fmla="*/ 1 h 54"/>
                  <a:gd name="T4" fmla="*/ 1 w 40"/>
                  <a:gd name="T5" fmla="*/ 1 h 54"/>
                  <a:gd name="T6" fmla="*/ 2 w 40"/>
                  <a:gd name="T7" fmla="*/ 2 h 54"/>
                  <a:gd name="T8" fmla="*/ 2 w 40"/>
                  <a:gd name="T9" fmla="*/ 2 h 54"/>
                  <a:gd name="T10" fmla="*/ 3 w 40"/>
                  <a:gd name="T11" fmla="*/ 3 h 54"/>
                  <a:gd name="T12" fmla="*/ 3 w 40"/>
                  <a:gd name="T13" fmla="*/ 3 h 54"/>
                  <a:gd name="T14" fmla="*/ 3 w 40"/>
                  <a:gd name="T15" fmla="*/ 4 h 54"/>
                  <a:gd name="T16" fmla="*/ 3 w 40"/>
                  <a:gd name="T17" fmla="*/ 4 h 54"/>
                  <a:gd name="T18" fmla="*/ 2 w 40"/>
                  <a:gd name="T19" fmla="*/ 4 h 54"/>
                  <a:gd name="T20" fmla="*/ 2 w 40"/>
                  <a:gd name="T21" fmla="*/ 3 h 54"/>
                  <a:gd name="T22" fmla="*/ 1 w 40"/>
                  <a:gd name="T23" fmla="*/ 1 h 54"/>
                  <a:gd name="T24" fmla="*/ 0 w 40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54">
                    <a:moveTo>
                      <a:pt x="0" y="0"/>
                    </a:moveTo>
                    <a:lnTo>
                      <a:pt x="7" y="5"/>
                    </a:lnTo>
                    <a:lnTo>
                      <a:pt x="14" y="13"/>
                    </a:lnTo>
                    <a:lnTo>
                      <a:pt x="21" y="20"/>
                    </a:lnTo>
                    <a:lnTo>
                      <a:pt x="29" y="28"/>
                    </a:lnTo>
                    <a:lnTo>
                      <a:pt x="34" y="37"/>
                    </a:lnTo>
                    <a:lnTo>
                      <a:pt x="38" y="45"/>
                    </a:lnTo>
                    <a:lnTo>
                      <a:pt x="40" y="50"/>
                    </a:lnTo>
                    <a:lnTo>
                      <a:pt x="37" y="54"/>
                    </a:lnTo>
                    <a:lnTo>
                      <a:pt x="28" y="50"/>
                    </a:lnTo>
                    <a:lnTo>
                      <a:pt x="17" y="33"/>
                    </a:lnTo>
                    <a:lnTo>
                      <a:pt x="8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4" name="Freeform 397"/>
              <p:cNvSpPr>
                <a:spLocks/>
              </p:cNvSpPr>
              <p:nvPr/>
            </p:nvSpPr>
            <p:spPr bwMode="auto">
              <a:xfrm>
                <a:off x="995" y="3139"/>
                <a:ext cx="25" cy="26"/>
              </a:xfrm>
              <a:custGeom>
                <a:avLst/>
                <a:gdLst>
                  <a:gd name="T0" fmla="*/ 0 w 51"/>
                  <a:gd name="T1" fmla="*/ 0 h 52"/>
                  <a:gd name="T2" fmla="*/ 0 w 51"/>
                  <a:gd name="T3" fmla="*/ 1 h 52"/>
                  <a:gd name="T4" fmla="*/ 0 w 51"/>
                  <a:gd name="T5" fmla="*/ 1 h 52"/>
                  <a:gd name="T6" fmla="*/ 1 w 51"/>
                  <a:gd name="T7" fmla="*/ 2 h 52"/>
                  <a:gd name="T8" fmla="*/ 2 w 51"/>
                  <a:gd name="T9" fmla="*/ 2 h 52"/>
                  <a:gd name="T10" fmla="*/ 2 w 51"/>
                  <a:gd name="T11" fmla="*/ 3 h 52"/>
                  <a:gd name="T12" fmla="*/ 3 w 51"/>
                  <a:gd name="T13" fmla="*/ 3 h 52"/>
                  <a:gd name="T14" fmla="*/ 3 w 51"/>
                  <a:gd name="T15" fmla="*/ 4 h 52"/>
                  <a:gd name="T16" fmla="*/ 3 w 51"/>
                  <a:gd name="T17" fmla="*/ 4 h 52"/>
                  <a:gd name="T18" fmla="*/ 2 w 51"/>
                  <a:gd name="T19" fmla="*/ 4 h 52"/>
                  <a:gd name="T20" fmla="*/ 2 w 51"/>
                  <a:gd name="T21" fmla="*/ 3 h 52"/>
                  <a:gd name="T22" fmla="*/ 1 w 51"/>
                  <a:gd name="T23" fmla="*/ 3 h 52"/>
                  <a:gd name="T24" fmla="*/ 1 w 51"/>
                  <a:gd name="T25" fmla="*/ 2 h 52"/>
                  <a:gd name="T26" fmla="*/ 1 w 51"/>
                  <a:gd name="T27" fmla="*/ 2 h 52"/>
                  <a:gd name="T28" fmla="*/ 0 w 51"/>
                  <a:gd name="T29" fmla="*/ 1 h 52"/>
                  <a:gd name="T30" fmla="*/ 0 w 51"/>
                  <a:gd name="T31" fmla="*/ 1 h 52"/>
                  <a:gd name="T32" fmla="*/ 0 w 51"/>
                  <a:gd name="T33" fmla="*/ 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2">
                    <a:moveTo>
                      <a:pt x="0" y="0"/>
                    </a:moveTo>
                    <a:lnTo>
                      <a:pt x="6" y="4"/>
                    </a:lnTo>
                    <a:lnTo>
                      <a:pt x="14" y="11"/>
                    </a:lnTo>
                    <a:lnTo>
                      <a:pt x="23" y="20"/>
                    </a:lnTo>
                    <a:lnTo>
                      <a:pt x="34" y="28"/>
                    </a:lnTo>
                    <a:lnTo>
                      <a:pt x="42" y="37"/>
                    </a:lnTo>
                    <a:lnTo>
                      <a:pt x="48" y="43"/>
                    </a:lnTo>
                    <a:lnTo>
                      <a:pt x="51" y="50"/>
                    </a:lnTo>
                    <a:lnTo>
                      <a:pt x="50" y="52"/>
                    </a:lnTo>
                    <a:lnTo>
                      <a:pt x="44" y="52"/>
                    </a:lnTo>
                    <a:lnTo>
                      <a:pt x="38" y="47"/>
                    </a:lnTo>
                    <a:lnTo>
                      <a:pt x="30" y="39"/>
                    </a:lnTo>
                    <a:lnTo>
                      <a:pt x="22" y="30"/>
                    </a:lnTo>
                    <a:lnTo>
                      <a:pt x="16" y="20"/>
                    </a:lnTo>
                    <a:lnTo>
                      <a:pt x="9" y="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5" name="Freeform 398"/>
              <p:cNvSpPr>
                <a:spLocks/>
              </p:cNvSpPr>
              <p:nvPr/>
            </p:nvSpPr>
            <p:spPr bwMode="auto">
              <a:xfrm>
                <a:off x="1009" y="3133"/>
                <a:ext cx="28" cy="27"/>
              </a:xfrm>
              <a:custGeom>
                <a:avLst/>
                <a:gdLst>
                  <a:gd name="T0" fmla="*/ 0 w 58"/>
                  <a:gd name="T1" fmla="*/ 0 h 55"/>
                  <a:gd name="T2" fmla="*/ 0 w 58"/>
                  <a:gd name="T3" fmla="*/ 0 h 55"/>
                  <a:gd name="T4" fmla="*/ 1 w 58"/>
                  <a:gd name="T5" fmla="*/ 0 h 55"/>
                  <a:gd name="T6" fmla="*/ 1 w 58"/>
                  <a:gd name="T7" fmla="*/ 1 h 55"/>
                  <a:gd name="T8" fmla="*/ 2 w 58"/>
                  <a:gd name="T9" fmla="*/ 1 h 55"/>
                  <a:gd name="T10" fmla="*/ 2 w 58"/>
                  <a:gd name="T11" fmla="*/ 2 h 55"/>
                  <a:gd name="T12" fmla="*/ 3 w 58"/>
                  <a:gd name="T13" fmla="*/ 2 h 55"/>
                  <a:gd name="T14" fmla="*/ 3 w 58"/>
                  <a:gd name="T15" fmla="*/ 3 h 55"/>
                  <a:gd name="T16" fmla="*/ 3 w 58"/>
                  <a:gd name="T17" fmla="*/ 3 h 55"/>
                  <a:gd name="T18" fmla="*/ 3 w 58"/>
                  <a:gd name="T19" fmla="*/ 3 h 55"/>
                  <a:gd name="T20" fmla="*/ 2 w 58"/>
                  <a:gd name="T21" fmla="*/ 3 h 55"/>
                  <a:gd name="T22" fmla="*/ 2 w 58"/>
                  <a:gd name="T23" fmla="*/ 2 h 55"/>
                  <a:gd name="T24" fmla="*/ 1 w 58"/>
                  <a:gd name="T25" fmla="*/ 2 h 55"/>
                  <a:gd name="T26" fmla="*/ 1 w 58"/>
                  <a:gd name="T27" fmla="*/ 1 h 55"/>
                  <a:gd name="T28" fmla="*/ 0 w 58"/>
                  <a:gd name="T29" fmla="*/ 0 h 55"/>
                  <a:gd name="T30" fmla="*/ 0 w 58"/>
                  <a:gd name="T31" fmla="*/ 0 h 55"/>
                  <a:gd name="T32" fmla="*/ 0 w 58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7" y="4"/>
                    </a:lnTo>
                    <a:lnTo>
                      <a:pt x="16" y="10"/>
                    </a:lnTo>
                    <a:lnTo>
                      <a:pt x="26" y="17"/>
                    </a:lnTo>
                    <a:lnTo>
                      <a:pt x="37" y="26"/>
                    </a:lnTo>
                    <a:lnTo>
                      <a:pt x="47" y="36"/>
                    </a:lnTo>
                    <a:lnTo>
                      <a:pt x="54" y="43"/>
                    </a:lnTo>
                    <a:lnTo>
                      <a:pt x="58" y="50"/>
                    </a:lnTo>
                    <a:lnTo>
                      <a:pt x="56" y="55"/>
                    </a:lnTo>
                    <a:lnTo>
                      <a:pt x="51" y="55"/>
                    </a:lnTo>
                    <a:lnTo>
                      <a:pt x="45" y="51"/>
                    </a:lnTo>
                    <a:lnTo>
                      <a:pt x="37" y="43"/>
                    </a:lnTo>
                    <a:lnTo>
                      <a:pt x="29" y="33"/>
                    </a:lnTo>
                    <a:lnTo>
                      <a:pt x="20" y="23"/>
                    </a:lnTo>
                    <a:lnTo>
                      <a:pt x="12" y="13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6" name="Freeform 399"/>
              <p:cNvSpPr>
                <a:spLocks/>
              </p:cNvSpPr>
              <p:nvPr/>
            </p:nvSpPr>
            <p:spPr bwMode="auto">
              <a:xfrm>
                <a:off x="1018" y="3126"/>
                <a:ext cx="33" cy="25"/>
              </a:xfrm>
              <a:custGeom>
                <a:avLst/>
                <a:gdLst>
                  <a:gd name="T0" fmla="*/ 0 w 65"/>
                  <a:gd name="T1" fmla="*/ 0 h 50"/>
                  <a:gd name="T2" fmla="*/ 1 w 65"/>
                  <a:gd name="T3" fmla="*/ 1 h 50"/>
                  <a:gd name="T4" fmla="*/ 2 w 65"/>
                  <a:gd name="T5" fmla="*/ 1 h 50"/>
                  <a:gd name="T6" fmla="*/ 2 w 65"/>
                  <a:gd name="T7" fmla="*/ 1 h 50"/>
                  <a:gd name="T8" fmla="*/ 3 w 65"/>
                  <a:gd name="T9" fmla="*/ 2 h 50"/>
                  <a:gd name="T10" fmla="*/ 4 w 65"/>
                  <a:gd name="T11" fmla="*/ 2 h 50"/>
                  <a:gd name="T12" fmla="*/ 4 w 65"/>
                  <a:gd name="T13" fmla="*/ 2 h 50"/>
                  <a:gd name="T14" fmla="*/ 4 w 65"/>
                  <a:gd name="T15" fmla="*/ 3 h 50"/>
                  <a:gd name="T16" fmla="*/ 5 w 65"/>
                  <a:gd name="T17" fmla="*/ 4 h 50"/>
                  <a:gd name="T18" fmla="*/ 4 w 65"/>
                  <a:gd name="T19" fmla="*/ 4 h 50"/>
                  <a:gd name="T20" fmla="*/ 4 w 65"/>
                  <a:gd name="T21" fmla="*/ 3 h 50"/>
                  <a:gd name="T22" fmla="*/ 3 w 65"/>
                  <a:gd name="T23" fmla="*/ 3 h 50"/>
                  <a:gd name="T24" fmla="*/ 3 w 65"/>
                  <a:gd name="T25" fmla="*/ 2 h 50"/>
                  <a:gd name="T26" fmla="*/ 2 w 65"/>
                  <a:gd name="T27" fmla="*/ 2 h 50"/>
                  <a:gd name="T28" fmla="*/ 1 w 65"/>
                  <a:gd name="T29" fmla="*/ 1 h 50"/>
                  <a:gd name="T30" fmla="*/ 1 w 65"/>
                  <a:gd name="T31" fmla="*/ 1 h 50"/>
                  <a:gd name="T32" fmla="*/ 0 w 65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0">
                    <a:moveTo>
                      <a:pt x="0" y="0"/>
                    </a:moveTo>
                    <a:lnTo>
                      <a:pt x="8" y="3"/>
                    </a:lnTo>
                    <a:lnTo>
                      <a:pt x="18" y="7"/>
                    </a:lnTo>
                    <a:lnTo>
                      <a:pt x="29" y="12"/>
                    </a:lnTo>
                    <a:lnTo>
                      <a:pt x="39" y="17"/>
                    </a:lnTo>
                    <a:lnTo>
                      <a:pt x="50" y="25"/>
                    </a:lnTo>
                    <a:lnTo>
                      <a:pt x="57" y="32"/>
                    </a:lnTo>
                    <a:lnTo>
                      <a:pt x="63" y="41"/>
                    </a:lnTo>
                    <a:lnTo>
                      <a:pt x="65" y="49"/>
                    </a:lnTo>
                    <a:lnTo>
                      <a:pt x="63" y="50"/>
                    </a:lnTo>
                    <a:lnTo>
                      <a:pt x="57" y="47"/>
                    </a:lnTo>
                    <a:lnTo>
                      <a:pt x="47" y="41"/>
                    </a:lnTo>
                    <a:lnTo>
                      <a:pt x="36" y="32"/>
                    </a:lnTo>
                    <a:lnTo>
                      <a:pt x="25" y="23"/>
                    </a:lnTo>
                    <a:lnTo>
                      <a:pt x="14" y="13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7" name="Freeform 400"/>
              <p:cNvSpPr>
                <a:spLocks/>
              </p:cNvSpPr>
              <p:nvPr/>
            </p:nvSpPr>
            <p:spPr bwMode="auto">
              <a:xfrm>
                <a:off x="1026" y="3122"/>
                <a:ext cx="35" cy="11"/>
              </a:xfrm>
              <a:custGeom>
                <a:avLst/>
                <a:gdLst>
                  <a:gd name="T0" fmla="*/ 5 w 69"/>
                  <a:gd name="T1" fmla="*/ 1 h 24"/>
                  <a:gd name="T2" fmla="*/ 5 w 69"/>
                  <a:gd name="T3" fmla="*/ 1 h 24"/>
                  <a:gd name="T4" fmla="*/ 4 w 69"/>
                  <a:gd name="T5" fmla="*/ 1 h 24"/>
                  <a:gd name="T6" fmla="*/ 4 w 69"/>
                  <a:gd name="T7" fmla="*/ 1 h 24"/>
                  <a:gd name="T8" fmla="*/ 3 w 69"/>
                  <a:gd name="T9" fmla="*/ 0 h 24"/>
                  <a:gd name="T10" fmla="*/ 2 w 69"/>
                  <a:gd name="T11" fmla="*/ 0 h 24"/>
                  <a:gd name="T12" fmla="*/ 2 w 69"/>
                  <a:gd name="T13" fmla="*/ 0 h 24"/>
                  <a:gd name="T14" fmla="*/ 1 w 69"/>
                  <a:gd name="T15" fmla="*/ 0 h 24"/>
                  <a:gd name="T16" fmla="*/ 0 w 69"/>
                  <a:gd name="T17" fmla="*/ 0 h 24"/>
                  <a:gd name="T18" fmla="*/ 1 w 69"/>
                  <a:gd name="T19" fmla="*/ 0 h 24"/>
                  <a:gd name="T20" fmla="*/ 2 w 69"/>
                  <a:gd name="T21" fmla="*/ 0 h 24"/>
                  <a:gd name="T22" fmla="*/ 2 w 69"/>
                  <a:gd name="T23" fmla="*/ 0 h 24"/>
                  <a:gd name="T24" fmla="*/ 3 w 69"/>
                  <a:gd name="T25" fmla="*/ 0 h 24"/>
                  <a:gd name="T26" fmla="*/ 4 w 69"/>
                  <a:gd name="T27" fmla="*/ 0 h 24"/>
                  <a:gd name="T28" fmla="*/ 4 w 69"/>
                  <a:gd name="T29" fmla="*/ 0 h 24"/>
                  <a:gd name="T30" fmla="*/ 5 w 69"/>
                  <a:gd name="T31" fmla="*/ 1 h 24"/>
                  <a:gd name="T32" fmla="*/ 5 w 69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24">
                    <a:moveTo>
                      <a:pt x="69" y="22"/>
                    </a:moveTo>
                    <a:lnTo>
                      <a:pt x="66" y="24"/>
                    </a:lnTo>
                    <a:lnTo>
                      <a:pt x="58" y="22"/>
                    </a:lnTo>
                    <a:lnTo>
                      <a:pt x="49" y="20"/>
                    </a:lnTo>
                    <a:lnTo>
                      <a:pt x="39" y="16"/>
                    </a:lnTo>
                    <a:lnTo>
                      <a:pt x="27" y="12"/>
                    </a:lnTo>
                    <a:lnTo>
                      <a:pt x="17" y="8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2" y="1"/>
                    </a:lnTo>
                    <a:lnTo>
                      <a:pt x="44" y="4"/>
                    </a:lnTo>
                    <a:lnTo>
                      <a:pt x="56" y="7"/>
                    </a:lnTo>
                    <a:lnTo>
                      <a:pt x="64" y="12"/>
                    </a:lnTo>
                    <a:lnTo>
                      <a:pt x="69" y="17"/>
                    </a:lnTo>
                    <a:lnTo>
                      <a:pt x="6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8" name="Freeform 401"/>
              <p:cNvSpPr>
                <a:spLocks/>
              </p:cNvSpPr>
              <p:nvPr/>
            </p:nvSpPr>
            <p:spPr bwMode="auto">
              <a:xfrm>
                <a:off x="1037" y="3111"/>
                <a:ext cx="34" cy="11"/>
              </a:xfrm>
              <a:custGeom>
                <a:avLst/>
                <a:gdLst>
                  <a:gd name="T0" fmla="*/ 4 w 70"/>
                  <a:gd name="T1" fmla="*/ 2 h 22"/>
                  <a:gd name="T2" fmla="*/ 4 w 70"/>
                  <a:gd name="T3" fmla="*/ 2 h 22"/>
                  <a:gd name="T4" fmla="*/ 3 w 70"/>
                  <a:gd name="T5" fmla="*/ 2 h 22"/>
                  <a:gd name="T6" fmla="*/ 3 w 70"/>
                  <a:gd name="T7" fmla="*/ 2 h 22"/>
                  <a:gd name="T8" fmla="*/ 2 w 70"/>
                  <a:gd name="T9" fmla="*/ 1 h 22"/>
                  <a:gd name="T10" fmla="*/ 1 w 70"/>
                  <a:gd name="T11" fmla="*/ 1 h 22"/>
                  <a:gd name="T12" fmla="*/ 1 w 70"/>
                  <a:gd name="T13" fmla="*/ 1 h 22"/>
                  <a:gd name="T14" fmla="*/ 0 w 70"/>
                  <a:gd name="T15" fmla="*/ 1 h 22"/>
                  <a:gd name="T16" fmla="*/ 0 w 70"/>
                  <a:gd name="T17" fmla="*/ 1 h 22"/>
                  <a:gd name="T18" fmla="*/ 0 w 70"/>
                  <a:gd name="T19" fmla="*/ 0 h 22"/>
                  <a:gd name="T20" fmla="*/ 1 w 70"/>
                  <a:gd name="T21" fmla="*/ 0 h 22"/>
                  <a:gd name="T22" fmla="*/ 2 w 70"/>
                  <a:gd name="T23" fmla="*/ 1 h 22"/>
                  <a:gd name="T24" fmla="*/ 2 w 70"/>
                  <a:gd name="T25" fmla="*/ 1 h 22"/>
                  <a:gd name="T26" fmla="*/ 3 w 70"/>
                  <a:gd name="T27" fmla="*/ 1 h 22"/>
                  <a:gd name="T28" fmla="*/ 3 w 70"/>
                  <a:gd name="T29" fmla="*/ 1 h 22"/>
                  <a:gd name="T30" fmla="*/ 4 w 70"/>
                  <a:gd name="T31" fmla="*/ 2 h 22"/>
                  <a:gd name="T32" fmla="*/ 4 w 70"/>
                  <a:gd name="T33" fmla="*/ 2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22">
                    <a:moveTo>
                      <a:pt x="70" y="22"/>
                    </a:moveTo>
                    <a:lnTo>
                      <a:pt x="66" y="22"/>
                    </a:lnTo>
                    <a:lnTo>
                      <a:pt x="59" y="21"/>
                    </a:lnTo>
                    <a:lnTo>
                      <a:pt x="49" y="19"/>
                    </a:lnTo>
                    <a:lnTo>
                      <a:pt x="38" y="16"/>
                    </a:lnTo>
                    <a:lnTo>
                      <a:pt x="27" y="12"/>
                    </a:lnTo>
                    <a:lnTo>
                      <a:pt x="16" y="8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33" y="2"/>
                    </a:lnTo>
                    <a:lnTo>
                      <a:pt x="45" y="4"/>
                    </a:lnTo>
                    <a:lnTo>
                      <a:pt x="57" y="7"/>
                    </a:lnTo>
                    <a:lnTo>
                      <a:pt x="64" y="12"/>
                    </a:lnTo>
                    <a:lnTo>
                      <a:pt x="70" y="17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9" name="Freeform 402"/>
              <p:cNvSpPr>
                <a:spLocks/>
              </p:cNvSpPr>
              <p:nvPr/>
            </p:nvSpPr>
            <p:spPr bwMode="auto">
              <a:xfrm>
                <a:off x="1007" y="3133"/>
                <a:ext cx="167" cy="45"/>
              </a:xfrm>
              <a:custGeom>
                <a:avLst/>
                <a:gdLst>
                  <a:gd name="T0" fmla="*/ 1 w 332"/>
                  <a:gd name="T1" fmla="*/ 4 h 92"/>
                  <a:gd name="T2" fmla="*/ 1 w 332"/>
                  <a:gd name="T3" fmla="*/ 5 h 92"/>
                  <a:gd name="T4" fmla="*/ 1 w 332"/>
                  <a:gd name="T5" fmla="*/ 5 h 92"/>
                  <a:gd name="T6" fmla="*/ 1 w 332"/>
                  <a:gd name="T7" fmla="*/ 5 h 92"/>
                  <a:gd name="T8" fmla="*/ 0 w 332"/>
                  <a:gd name="T9" fmla="*/ 5 h 92"/>
                  <a:gd name="T10" fmla="*/ 2 w 332"/>
                  <a:gd name="T11" fmla="*/ 4 h 92"/>
                  <a:gd name="T12" fmla="*/ 3 w 332"/>
                  <a:gd name="T13" fmla="*/ 3 h 92"/>
                  <a:gd name="T14" fmla="*/ 5 w 332"/>
                  <a:gd name="T15" fmla="*/ 3 h 92"/>
                  <a:gd name="T16" fmla="*/ 6 w 332"/>
                  <a:gd name="T17" fmla="*/ 2 h 92"/>
                  <a:gd name="T18" fmla="*/ 8 w 332"/>
                  <a:gd name="T19" fmla="*/ 2 h 92"/>
                  <a:gd name="T20" fmla="*/ 9 w 332"/>
                  <a:gd name="T21" fmla="*/ 1 h 92"/>
                  <a:gd name="T22" fmla="*/ 11 w 332"/>
                  <a:gd name="T23" fmla="*/ 1 h 92"/>
                  <a:gd name="T24" fmla="*/ 12 w 332"/>
                  <a:gd name="T25" fmla="*/ 1 h 92"/>
                  <a:gd name="T26" fmla="*/ 13 w 332"/>
                  <a:gd name="T27" fmla="*/ 0 h 92"/>
                  <a:gd name="T28" fmla="*/ 15 w 332"/>
                  <a:gd name="T29" fmla="*/ 0 h 92"/>
                  <a:gd name="T30" fmla="*/ 16 w 332"/>
                  <a:gd name="T31" fmla="*/ 0 h 92"/>
                  <a:gd name="T32" fmla="*/ 17 w 332"/>
                  <a:gd name="T33" fmla="*/ 0 h 92"/>
                  <a:gd name="T34" fmla="*/ 18 w 332"/>
                  <a:gd name="T35" fmla="*/ 0 h 92"/>
                  <a:gd name="T36" fmla="*/ 19 w 332"/>
                  <a:gd name="T37" fmla="*/ 0 h 92"/>
                  <a:gd name="T38" fmla="*/ 20 w 332"/>
                  <a:gd name="T39" fmla="*/ 0 h 92"/>
                  <a:gd name="T40" fmla="*/ 21 w 332"/>
                  <a:gd name="T41" fmla="*/ 0 h 92"/>
                  <a:gd name="T42" fmla="*/ 21 w 332"/>
                  <a:gd name="T43" fmla="*/ 0 h 92"/>
                  <a:gd name="T44" fmla="*/ 20 w 332"/>
                  <a:gd name="T45" fmla="*/ 0 h 92"/>
                  <a:gd name="T46" fmla="*/ 19 w 332"/>
                  <a:gd name="T47" fmla="*/ 0 h 92"/>
                  <a:gd name="T48" fmla="*/ 18 w 332"/>
                  <a:gd name="T49" fmla="*/ 0 h 92"/>
                  <a:gd name="T50" fmla="*/ 16 w 332"/>
                  <a:gd name="T51" fmla="*/ 0 h 92"/>
                  <a:gd name="T52" fmla="*/ 15 w 332"/>
                  <a:gd name="T53" fmla="*/ 0 h 92"/>
                  <a:gd name="T54" fmla="*/ 13 w 332"/>
                  <a:gd name="T55" fmla="*/ 0 h 92"/>
                  <a:gd name="T56" fmla="*/ 12 w 332"/>
                  <a:gd name="T57" fmla="*/ 0 h 92"/>
                  <a:gd name="T58" fmla="*/ 10 w 332"/>
                  <a:gd name="T59" fmla="*/ 0 h 92"/>
                  <a:gd name="T60" fmla="*/ 8 w 332"/>
                  <a:gd name="T61" fmla="*/ 1 h 92"/>
                  <a:gd name="T62" fmla="*/ 7 w 332"/>
                  <a:gd name="T63" fmla="*/ 1 h 92"/>
                  <a:gd name="T64" fmla="*/ 5 w 332"/>
                  <a:gd name="T65" fmla="*/ 2 h 92"/>
                  <a:gd name="T66" fmla="*/ 4 w 332"/>
                  <a:gd name="T67" fmla="*/ 2 h 92"/>
                  <a:gd name="T68" fmla="*/ 3 w 332"/>
                  <a:gd name="T69" fmla="*/ 3 h 92"/>
                  <a:gd name="T70" fmla="*/ 2 w 332"/>
                  <a:gd name="T71" fmla="*/ 4 h 92"/>
                  <a:gd name="T72" fmla="*/ 1 w 332"/>
                  <a:gd name="T73" fmla="*/ 4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2" h="92">
                    <a:moveTo>
                      <a:pt x="4" y="80"/>
                    </a:moveTo>
                    <a:lnTo>
                      <a:pt x="2" y="83"/>
                    </a:lnTo>
                    <a:lnTo>
                      <a:pt x="1" y="85"/>
                    </a:lnTo>
                    <a:lnTo>
                      <a:pt x="1" y="89"/>
                    </a:lnTo>
                    <a:lnTo>
                      <a:pt x="0" y="92"/>
                    </a:lnTo>
                    <a:lnTo>
                      <a:pt x="23" y="76"/>
                    </a:lnTo>
                    <a:lnTo>
                      <a:pt x="48" y="63"/>
                    </a:lnTo>
                    <a:lnTo>
                      <a:pt x="72" y="53"/>
                    </a:lnTo>
                    <a:lnTo>
                      <a:pt x="95" y="42"/>
                    </a:lnTo>
                    <a:lnTo>
                      <a:pt x="118" y="34"/>
                    </a:lnTo>
                    <a:lnTo>
                      <a:pt x="141" y="28"/>
                    </a:lnTo>
                    <a:lnTo>
                      <a:pt x="163" y="23"/>
                    </a:lnTo>
                    <a:lnTo>
                      <a:pt x="184" y="17"/>
                    </a:lnTo>
                    <a:lnTo>
                      <a:pt x="206" y="15"/>
                    </a:lnTo>
                    <a:lnTo>
                      <a:pt x="225" y="12"/>
                    </a:lnTo>
                    <a:lnTo>
                      <a:pt x="245" y="10"/>
                    </a:lnTo>
                    <a:lnTo>
                      <a:pt x="265" y="8"/>
                    </a:lnTo>
                    <a:lnTo>
                      <a:pt x="283" y="8"/>
                    </a:lnTo>
                    <a:lnTo>
                      <a:pt x="300" y="7"/>
                    </a:lnTo>
                    <a:lnTo>
                      <a:pt x="317" y="7"/>
                    </a:lnTo>
                    <a:lnTo>
                      <a:pt x="332" y="6"/>
                    </a:lnTo>
                    <a:lnTo>
                      <a:pt x="322" y="3"/>
                    </a:lnTo>
                    <a:lnTo>
                      <a:pt x="308" y="2"/>
                    </a:lnTo>
                    <a:lnTo>
                      <a:pt x="292" y="0"/>
                    </a:lnTo>
                    <a:lnTo>
                      <a:pt x="272" y="0"/>
                    </a:lnTo>
                    <a:lnTo>
                      <a:pt x="250" y="0"/>
                    </a:lnTo>
                    <a:lnTo>
                      <a:pt x="228" y="3"/>
                    </a:lnTo>
                    <a:lnTo>
                      <a:pt x="203" y="6"/>
                    </a:lnTo>
                    <a:lnTo>
                      <a:pt x="179" y="10"/>
                    </a:lnTo>
                    <a:lnTo>
                      <a:pt x="152" y="13"/>
                    </a:lnTo>
                    <a:lnTo>
                      <a:pt x="128" y="20"/>
                    </a:lnTo>
                    <a:lnTo>
                      <a:pt x="103" y="26"/>
                    </a:lnTo>
                    <a:lnTo>
                      <a:pt x="79" y="34"/>
                    </a:lnTo>
                    <a:lnTo>
                      <a:pt x="57" y="45"/>
                    </a:lnTo>
                    <a:lnTo>
                      <a:pt x="36" y="55"/>
                    </a:lnTo>
                    <a:lnTo>
                      <a:pt x="19" y="67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0" name="Freeform 403"/>
              <p:cNvSpPr>
                <a:spLocks/>
              </p:cNvSpPr>
              <p:nvPr/>
            </p:nvSpPr>
            <p:spPr bwMode="auto">
              <a:xfrm>
                <a:off x="1139" y="3135"/>
                <a:ext cx="26" cy="24"/>
              </a:xfrm>
              <a:custGeom>
                <a:avLst/>
                <a:gdLst>
                  <a:gd name="T0" fmla="*/ 4 w 51"/>
                  <a:gd name="T1" fmla="*/ 3 h 47"/>
                  <a:gd name="T2" fmla="*/ 4 w 51"/>
                  <a:gd name="T3" fmla="*/ 3 h 47"/>
                  <a:gd name="T4" fmla="*/ 4 w 51"/>
                  <a:gd name="T5" fmla="*/ 3 h 47"/>
                  <a:gd name="T6" fmla="*/ 3 w 51"/>
                  <a:gd name="T7" fmla="*/ 2 h 47"/>
                  <a:gd name="T8" fmla="*/ 3 w 51"/>
                  <a:gd name="T9" fmla="*/ 2 h 47"/>
                  <a:gd name="T10" fmla="*/ 2 w 51"/>
                  <a:gd name="T11" fmla="*/ 1 h 47"/>
                  <a:gd name="T12" fmla="*/ 2 w 51"/>
                  <a:gd name="T13" fmla="*/ 1 h 47"/>
                  <a:gd name="T14" fmla="*/ 1 w 51"/>
                  <a:gd name="T15" fmla="*/ 1 h 47"/>
                  <a:gd name="T16" fmla="*/ 0 w 51"/>
                  <a:gd name="T17" fmla="*/ 0 h 47"/>
                  <a:gd name="T18" fmla="*/ 1 w 51"/>
                  <a:gd name="T19" fmla="*/ 1 h 47"/>
                  <a:gd name="T20" fmla="*/ 1 w 51"/>
                  <a:gd name="T21" fmla="*/ 1 h 47"/>
                  <a:gd name="T22" fmla="*/ 2 w 51"/>
                  <a:gd name="T23" fmla="*/ 2 h 47"/>
                  <a:gd name="T24" fmla="*/ 2 w 51"/>
                  <a:gd name="T25" fmla="*/ 2 h 47"/>
                  <a:gd name="T26" fmla="*/ 3 w 51"/>
                  <a:gd name="T27" fmla="*/ 3 h 47"/>
                  <a:gd name="T28" fmla="*/ 3 w 51"/>
                  <a:gd name="T29" fmla="*/ 3 h 47"/>
                  <a:gd name="T30" fmla="*/ 3 w 51"/>
                  <a:gd name="T31" fmla="*/ 3 h 47"/>
                  <a:gd name="T32" fmla="*/ 4 w 51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47">
                    <a:moveTo>
                      <a:pt x="50" y="47"/>
                    </a:moveTo>
                    <a:lnTo>
                      <a:pt x="51" y="44"/>
                    </a:lnTo>
                    <a:lnTo>
                      <a:pt x="50" y="39"/>
                    </a:lnTo>
                    <a:lnTo>
                      <a:pt x="46" y="31"/>
                    </a:lnTo>
                    <a:lnTo>
                      <a:pt x="39" y="23"/>
                    </a:lnTo>
                    <a:lnTo>
                      <a:pt x="32" y="15"/>
                    </a:lnTo>
                    <a:lnTo>
                      <a:pt x="22" y="7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3" y="11"/>
                    </a:lnTo>
                    <a:lnTo>
                      <a:pt x="21" y="19"/>
                    </a:lnTo>
                    <a:lnTo>
                      <a:pt x="28" y="28"/>
                    </a:lnTo>
                    <a:lnTo>
                      <a:pt x="36" y="36"/>
                    </a:lnTo>
                    <a:lnTo>
                      <a:pt x="42" y="43"/>
                    </a:lnTo>
                    <a:lnTo>
                      <a:pt x="46" y="47"/>
                    </a:lnTo>
                    <a:lnTo>
                      <a:pt x="5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1" name="Freeform 404"/>
              <p:cNvSpPr>
                <a:spLocks/>
              </p:cNvSpPr>
              <p:nvPr/>
            </p:nvSpPr>
            <p:spPr bwMode="auto">
              <a:xfrm>
                <a:off x="1108" y="3136"/>
                <a:ext cx="34" cy="27"/>
              </a:xfrm>
              <a:custGeom>
                <a:avLst/>
                <a:gdLst>
                  <a:gd name="T0" fmla="*/ 5 w 67"/>
                  <a:gd name="T1" fmla="*/ 4 h 53"/>
                  <a:gd name="T2" fmla="*/ 5 w 67"/>
                  <a:gd name="T3" fmla="*/ 4 h 53"/>
                  <a:gd name="T4" fmla="*/ 4 w 67"/>
                  <a:gd name="T5" fmla="*/ 3 h 53"/>
                  <a:gd name="T6" fmla="*/ 4 w 67"/>
                  <a:gd name="T7" fmla="*/ 3 h 53"/>
                  <a:gd name="T8" fmla="*/ 3 w 67"/>
                  <a:gd name="T9" fmla="*/ 2 h 53"/>
                  <a:gd name="T10" fmla="*/ 3 w 67"/>
                  <a:gd name="T11" fmla="*/ 2 h 53"/>
                  <a:gd name="T12" fmla="*/ 2 w 67"/>
                  <a:gd name="T13" fmla="*/ 1 h 53"/>
                  <a:gd name="T14" fmla="*/ 1 w 67"/>
                  <a:gd name="T15" fmla="*/ 1 h 53"/>
                  <a:gd name="T16" fmla="*/ 0 w 67"/>
                  <a:gd name="T17" fmla="*/ 0 h 53"/>
                  <a:gd name="T18" fmla="*/ 1 w 67"/>
                  <a:gd name="T19" fmla="*/ 1 h 53"/>
                  <a:gd name="T20" fmla="*/ 1 w 67"/>
                  <a:gd name="T21" fmla="*/ 1 h 53"/>
                  <a:gd name="T22" fmla="*/ 2 w 67"/>
                  <a:gd name="T23" fmla="*/ 2 h 53"/>
                  <a:gd name="T24" fmla="*/ 3 w 67"/>
                  <a:gd name="T25" fmla="*/ 2 h 53"/>
                  <a:gd name="T26" fmla="*/ 3 w 67"/>
                  <a:gd name="T27" fmla="*/ 3 h 53"/>
                  <a:gd name="T28" fmla="*/ 4 w 67"/>
                  <a:gd name="T29" fmla="*/ 3 h 53"/>
                  <a:gd name="T30" fmla="*/ 4 w 67"/>
                  <a:gd name="T31" fmla="*/ 4 h 53"/>
                  <a:gd name="T32" fmla="*/ 5 w 67"/>
                  <a:gd name="T33" fmla="*/ 4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53">
                    <a:moveTo>
                      <a:pt x="65" y="53"/>
                    </a:moveTo>
                    <a:lnTo>
                      <a:pt x="67" y="49"/>
                    </a:lnTo>
                    <a:lnTo>
                      <a:pt x="64" y="44"/>
                    </a:lnTo>
                    <a:lnTo>
                      <a:pt x="57" y="35"/>
                    </a:lnTo>
                    <a:lnTo>
                      <a:pt x="48" y="26"/>
                    </a:lnTo>
                    <a:lnTo>
                      <a:pt x="38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2"/>
                    </a:lnTo>
                    <a:lnTo>
                      <a:pt x="22" y="21"/>
                    </a:lnTo>
                    <a:lnTo>
                      <a:pt x="33" y="30"/>
                    </a:lnTo>
                    <a:lnTo>
                      <a:pt x="42" y="40"/>
                    </a:lnTo>
                    <a:lnTo>
                      <a:pt x="52" y="48"/>
                    </a:lnTo>
                    <a:lnTo>
                      <a:pt x="60" y="53"/>
                    </a:lnTo>
                    <a:lnTo>
                      <a:pt x="65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2" name="Freeform 405"/>
              <p:cNvSpPr>
                <a:spLocks/>
              </p:cNvSpPr>
              <p:nvPr/>
            </p:nvSpPr>
            <p:spPr bwMode="auto">
              <a:xfrm>
                <a:off x="1093" y="3139"/>
                <a:ext cx="30" cy="31"/>
              </a:xfrm>
              <a:custGeom>
                <a:avLst/>
                <a:gdLst>
                  <a:gd name="T0" fmla="*/ 4 w 59"/>
                  <a:gd name="T1" fmla="*/ 4 h 62"/>
                  <a:gd name="T2" fmla="*/ 4 w 59"/>
                  <a:gd name="T3" fmla="*/ 4 h 62"/>
                  <a:gd name="T4" fmla="*/ 4 w 59"/>
                  <a:gd name="T5" fmla="*/ 4 h 62"/>
                  <a:gd name="T6" fmla="*/ 4 w 59"/>
                  <a:gd name="T7" fmla="*/ 3 h 62"/>
                  <a:gd name="T8" fmla="*/ 3 w 59"/>
                  <a:gd name="T9" fmla="*/ 2 h 62"/>
                  <a:gd name="T10" fmla="*/ 3 w 59"/>
                  <a:gd name="T11" fmla="*/ 2 h 62"/>
                  <a:gd name="T12" fmla="*/ 2 w 59"/>
                  <a:gd name="T13" fmla="*/ 1 h 62"/>
                  <a:gd name="T14" fmla="*/ 1 w 59"/>
                  <a:gd name="T15" fmla="*/ 1 h 62"/>
                  <a:gd name="T16" fmla="*/ 0 w 59"/>
                  <a:gd name="T17" fmla="*/ 0 h 62"/>
                  <a:gd name="T18" fmla="*/ 1 w 59"/>
                  <a:gd name="T19" fmla="*/ 1 h 62"/>
                  <a:gd name="T20" fmla="*/ 1 w 59"/>
                  <a:gd name="T21" fmla="*/ 1 h 62"/>
                  <a:gd name="T22" fmla="*/ 2 w 59"/>
                  <a:gd name="T23" fmla="*/ 2 h 62"/>
                  <a:gd name="T24" fmla="*/ 2 w 59"/>
                  <a:gd name="T25" fmla="*/ 3 h 62"/>
                  <a:gd name="T26" fmla="*/ 3 w 59"/>
                  <a:gd name="T27" fmla="*/ 3 h 62"/>
                  <a:gd name="T28" fmla="*/ 3 w 59"/>
                  <a:gd name="T29" fmla="*/ 4 h 62"/>
                  <a:gd name="T30" fmla="*/ 4 w 59"/>
                  <a:gd name="T31" fmla="*/ 4 h 62"/>
                  <a:gd name="T32" fmla="*/ 4 w 59"/>
                  <a:gd name="T33" fmla="*/ 4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2">
                    <a:moveTo>
                      <a:pt x="57" y="62"/>
                    </a:moveTo>
                    <a:lnTo>
                      <a:pt x="59" y="58"/>
                    </a:lnTo>
                    <a:lnTo>
                      <a:pt x="57" y="50"/>
                    </a:lnTo>
                    <a:lnTo>
                      <a:pt x="51" y="40"/>
                    </a:lnTo>
                    <a:lnTo>
                      <a:pt x="43" y="29"/>
                    </a:lnTo>
                    <a:lnTo>
                      <a:pt x="34" y="19"/>
                    </a:lnTo>
                    <a:lnTo>
                      <a:pt x="22" y="10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3"/>
                    </a:lnTo>
                    <a:lnTo>
                      <a:pt x="18" y="24"/>
                    </a:lnTo>
                    <a:lnTo>
                      <a:pt x="27" y="34"/>
                    </a:lnTo>
                    <a:lnTo>
                      <a:pt x="37" y="46"/>
                    </a:lnTo>
                    <a:lnTo>
                      <a:pt x="46" y="55"/>
                    </a:lnTo>
                    <a:lnTo>
                      <a:pt x="53" y="60"/>
                    </a:lnTo>
                    <a:lnTo>
                      <a:pt x="57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3" name="Freeform 406"/>
              <p:cNvSpPr>
                <a:spLocks/>
              </p:cNvSpPr>
              <p:nvPr/>
            </p:nvSpPr>
            <p:spPr bwMode="auto">
              <a:xfrm>
                <a:off x="1065" y="3144"/>
                <a:ext cx="26" cy="29"/>
              </a:xfrm>
              <a:custGeom>
                <a:avLst/>
                <a:gdLst>
                  <a:gd name="T0" fmla="*/ 4 w 51"/>
                  <a:gd name="T1" fmla="*/ 4 h 57"/>
                  <a:gd name="T2" fmla="*/ 4 w 51"/>
                  <a:gd name="T3" fmla="*/ 4 h 57"/>
                  <a:gd name="T4" fmla="*/ 3 w 51"/>
                  <a:gd name="T5" fmla="*/ 3 h 57"/>
                  <a:gd name="T6" fmla="*/ 3 w 51"/>
                  <a:gd name="T7" fmla="*/ 3 h 57"/>
                  <a:gd name="T8" fmla="*/ 3 w 51"/>
                  <a:gd name="T9" fmla="*/ 2 h 57"/>
                  <a:gd name="T10" fmla="*/ 2 w 51"/>
                  <a:gd name="T11" fmla="*/ 2 h 57"/>
                  <a:gd name="T12" fmla="*/ 2 w 51"/>
                  <a:gd name="T13" fmla="*/ 1 h 57"/>
                  <a:gd name="T14" fmla="*/ 1 w 51"/>
                  <a:gd name="T15" fmla="*/ 1 h 57"/>
                  <a:gd name="T16" fmla="*/ 0 w 51"/>
                  <a:gd name="T17" fmla="*/ 0 h 57"/>
                  <a:gd name="T18" fmla="*/ 1 w 51"/>
                  <a:gd name="T19" fmla="*/ 1 h 57"/>
                  <a:gd name="T20" fmla="*/ 1 w 51"/>
                  <a:gd name="T21" fmla="*/ 1 h 57"/>
                  <a:gd name="T22" fmla="*/ 1 w 51"/>
                  <a:gd name="T23" fmla="*/ 2 h 57"/>
                  <a:gd name="T24" fmla="*/ 2 w 51"/>
                  <a:gd name="T25" fmla="*/ 3 h 57"/>
                  <a:gd name="T26" fmla="*/ 2 w 51"/>
                  <a:gd name="T27" fmla="*/ 3 h 57"/>
                  <a:gd name="T28" fmla="*/ 3 w 51"/>
                  <a:gd name="T29" fmla="*/ 4 h 57"/>
                  <a:gd name="T30" fmla="*/ 3 w 51"/>
                  <a:gd name="T31" fmla="*/ 4 h 57"/>
                  <a:gd name="T32" fmla="*/ 4 w 51"/>
                  <a:gd name="T33" fmla="*/ 4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7">
                    <a:moveTo>
                      <a:pt x="49" y="57"/>
                    </a:moveTo>
                    <a:lnTo>
                      <a:pt x="51" y="53"/>
                    </a:lnTo>
                    <a:lnTo>
                      <a:pt x="48" y="47"/>
                    </a:lnTo>
                    <a:lnTo>
                      <a:pt x="43" y="38"/>
                    </a:lnTo>
                    <a:lnTo>
                      <a:pt x="35" y="27"/>
                    </a:lnTo>
                    <a:lnTo>
                      <a:pt x="27" y="17"/>
                    </a:lnTo>
                    <a:lnTo>
                      <a:pt x="18" y="8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13"/>
                    </a:lnTo>
                    <a:lnTo>
                      <a:pt x="16" y="23"/>
                    </a:lnTo>
                    <a:lnTo>
                      <a:pt x="23" y="34"/>
                    </a:lnTo>
                    <a:lnTo>
                      <a:pt x="30" y="44"/>
                    </a:lnTo>
                    <a:lnTo>
                      <a:pt x="38" y="52"/>
                    </a:lnTo>
                    <a:lnTo>
                      <a:pt x="44" y="57"/>
                    </a:lnTo>
                    <a:lnTo>
                      <a:pt x="49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4" name="Freeform 407"/>
              <p:cNvSpPr>
                <a:spLocks/>
              </p:cNvSpPr>
              <p:nvPr/>
            </p:nvSpPr>
            <p:spPr bwMode="auto">
              <a:xfrm>
                <a:off x="1054" y="3149"/>
                <a:ext cx="18" cy="26"/>
              </a:xfrm>
              <a:custGeom>
                <a:avLst/>
                <a:gdLst>
                  <a:gd name="T0" fmla="*/ 2 w 37"/>
                  <a:gd name="T1" fmla="*/ 4 h 52"/>
                  <a:gd name="T2" fmla="*/ 2 w 37"/>
                  <a:gd name="T3" fmla="*/ 4 h 52"/>
                  <a:gd name="T4" fmla="*/ 2 w 37"/>
                  <a:gd name="T5" fmla="*/ 3 h 52"/>
                  <a:gd name="T6" fmla="*/ 2 w 37"/>
                  <a:gd name="T7" fmla="*/ 3 h 52"/>
                  <a:gd name="T8" fmla="*/ 2 w 37"/>
                  <a:gd name="T9" fmla="*/ 2 h 52"/>
                  <a:gd name="T10" fmla="*/ 1 w 37"/>
                  <a:gd name="T11" fmla="*/ 2 h 52"/>
                  <a:gd name="T12" fmla="*/ 1 w 37"/>
                  <a:gd name="T13" fmla="*/ 1 h 52"/>
                  <a:gd name="T14" fmla="*/ 0 w 37"/>
                  <a:gd name="T15" fmla="*/ 1 h 52"/>
                  <a:gd name="T16" fmla="*/ 0 w 37"/>
                  <a:gd name="T17" fmla="*/ 0 h 52"/>
                  <a:gd name="T18" fmla="*/ 0 w 37"/>
                  <a:gd name="T19" fmla="*/ 1 h 52"/>
                  <a:gd name="T20" fmla="*/ 1 w 37"/>
                  <a:gd name="T21" fmla="*/ 2 h 52"/>
                  <a:gd name="T22" fmla="*/ 1 w 37"/>
                  <a:gd name="T23" fmla="*/ 3 h 52"/>
                  <a:gd name="T24" fmla="*/ 2 w 37"/>
                  <a:gd name="T25" fmla="*/ 4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52">
                    <a:moveTo>
                      <a:pt x="34" y="52"/>
                    </a:moveTo>
                    <a:lnTo>
                      <a:pt x="37" y="50"/>
                    </a:lnTo>
                    <a:lnTo>
                      <a:pt x="37" y="43"/>
                    </a:lnTo>
                    <a:lnTo>
                      <a:pt x="36" y="35"/>
                    </a:lnTo>
                    <a:lnTo>
                      <a:pt x="32" y="26"/>
                    </a:lnTo>
                    <a:lnTo>
                      <a:pt x="26" y="18"/>
                    </a:lnTo>
                    <a:lnTo>
                      <a:pt x="20" y="10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8" y="13"/>
                    </a:lnTo>
                    <a:lnTo>
                      <a:pt x="17" y="31"/>
                    </a:lnTo>
                    <a:lnTo>
                      <a:pt x="26" y="47"/>
                    </a:lnTo>
                    <a:lnTo>
                      <a:pt x="34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5" name="Freeform 408"/>
              <p:cNvSpPr>
                <a:spLocks/>
              </p:cNvSpPr>
              <p:nvPr/>
            </p:nvSpPr>
            <p:spPr bwMode="auto">
              <a:xfrm>
                <a:off x="1028" y="3161"/>
                <a:ext cx="15" cy="20"/>
              </a:xfrm>
              <a:custGeom>
                <a:avLst/>
                <a:gdLst>
                  <a:gd name="T0" fmla="*/ 2 w 28"/>
                  <a:gd name="T1" fmla="*/ 3 h 39"/>
                  <a:gd name="T2" fmla="*/ 2 w 28"/>
                  <a:gd name="T3" fmla="*/ 2 h 39"/>
                  <a:gd name="T4" fmla="*/ 2 w 28"/>
                  <a:gd name="T5" fmla="*/ 2 h 39"/>
                  <a:gd name="T6" fmla="*/ 1 w 28"/>
                  <a:gd name="T7" fmla="*/ 1 h 39"/>
                  <a:gd name="T8" fmla="*/ 0 w 28"/>
                  <a:gd name="T9" fmla="*/ 0 h 39"/>
                  <a:gd name="T10" fmla="*/ 1 w 28"/>
                  <a:gd name="T11" fmla="*/ 1 h 39"/>
                  <a:gd name="T12" fmla="*/ 1 w 28"/>
                  <a:gd name="T13" fmla="*/ 2 h 39"/>
                  <a:gd name="T14" fmla="*/ 2 w 28"/>
                  <a:gd name="T15" fmla="*/ 3 h 39"/>
                  <a:gd name="T16" fmla="*/ 2 w 28"/>
                  <a:gd name="T17" fmla="*/ 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26" y="39"/>
                    </a:moveTo>
                    <a:lnTo>
                      <a:pt x="28" y="31"/>
                    </a:lnTo>
                    <a:lnTo>
                      <a:pt x="22" y="17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11" y="22"/>
                    </a:lnTo>
                    <a:lnTo>
                      <a:pt x="19" y="34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6" name="Freeform 409"/>
              <p:cNvSpPr>
                <a:spLocks/>
              </p:cNvSpPr>
              <p:nvPr/>
            </p:nvSpPr>
            <p:spPr bwMode="auto">
              <a:xfrm>
                <a:off x="1017" y="3167"/>
                <a:ext cx="11" cy="13"/>
              </a:xfrm>
              <a:custGeom>
                <a:avLst/>
                <a:gdLst>
                  <a:gd name="T0" fmla="*/ 2 w 21"/>
                  <a:gd name="T1" fmla="*/ 1 h 28"/>
                  <a:gd name="T2" fmla="*/ 2 w 21"/>
                  <a:gd name="T3" fmla="*/ 1 h 28"/>
                  <a:gd name="T4" fmla="*/ 2 w 21"/>
                  <a:gd name="T5" fmla="*/ 0 h 28"/>
                  <a:gd name="T6" fmla="*/ 1 w 21"/>
                  <a:gd name="T7" fmla="*/ 0 h 28"/>
                  <a:gd name="T8" fmla="*/ 0 w 21"/>
                  <a:gd name="T9" fmla="*/ 0 h 28"/>
                  <a:gd name="T10" fmla="*/ 1 w 21"/>
                  <a:gd name="T11" fmla="*/ 0 h 28"/>
                  <a:gd name="T12" fmla="*/ 1 w 21"/>
                  <a:gd name="T13" fmla="*/ 1 h 28"/>
                  <a:gd name="T14" fmla="*/ 1 w 21"/>
                  <a:gd name="T15" fmla="*/ 1 h 28"/>
                  <a:gd name="T16" fmla="*/ 2 w 21"/>
                  <a:gd name="T17" fmla="*/ 1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20" y="26"/>
                    </a:moveTo>
                    <a:lnTo>
                      <a:pt x="21" y="19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2" y="17"/>
                    </a:lnTo>
                    <a:lnTo>
                      <a:pt x="16" y="28"/>
                    </a:lnTo>
                    <a:lnTo>
                      <a:pt x="2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7" name="Freeform 410"/>
              <p:cNvSpPr>
                <a:spLocks/>
              </p:cNvSpPr>
              <p:nvPr/>
            </p:nvSpPr>
            <p:spPr bwMode="auto">
              <a:xfrm>
                <a:off x="1123" y="3135"/>
                <a:ext cx="29" cy="26"/>
              </a:xfrm>
              <a:custGeom>
                <a:avLst/>
                <a:gdLst>
                  <a:gd name="T0" fmla="*/ 4 w 58"/>
                  <a:gd name="T1" fmla="*/ 4 h 50"/>
                  <a:gd name="T2" fmla="*/ 4 w 58"/>
                  <a:gd name="T3" fmla="*/ 3 h 50"/>
                  <a:gd name="T4" fmla="*/ 4 w 58"/>
                  <a:gd name="T5" fmla="*/ 3 h 50"/>
                  <a:gd name="T6" fmla="*/ 4 w 58"/>
                  <a:gd name="T7" fmla="*/ 3 h 50"/>
                  <a:gd name="T8" fmla="*/ 3 w 58"/>
                  <a:gd name="T9" fmla="*/ 2 h 50"/>
                  <a:gd name="T10" fmla="*/ 3 w 58"/>
                  <a:gd name="T11" fmla="*/ 2 h 50"/>
                  <a:gd name="T12" fmla="*/ 2 w 58"/>
                  <a:gd name="T13" fmla="*/ 1 h 50"/>
                  <a:gd name="T14" fmla="*/ 1 w 58"/>
                  <a:gd name="T15" fmla="*/ 1 h 50"/>
                  <a:gd name="T16" fmla="*/ 0 w 58"/>
                  <a:gd name="T17" fmla="*/ 0 h 50"/>
                  <a:gd name="T18" fmla="*/ 1 w 58"/>
                  <a:gd name="T19" fmla="*/ 1 h 50"/>
                  <a:gd name="T20" fmla="*/ 1 w 58"/>
                  <a:gd name="T21" fmla="*/ 1 h 50"/>
                  <a:gd name="T22" fmla="*/ 2 w 58"/>
                  <a:gd name="T23" fmla="*/ 2 h 50"/>
                  <a:gd name="T24" fmla="*/ 2 w 58"/>
                  <a:gd name="T25" fmla="*/ 2 h 50"/>
                  <a:gd name="T26" fmla="*/ 3 w 58"/>
                  <a:gd name="T27" fmla="*/ 3 h 50"/>
                  <a:gd name="T28" fmla="*/ 3 w 58"/>
                  <a:gd name="T29" fmla="*/ 3 h 50"/>
                  <a:gd name="T30" fmla="*/ 4 w 58"/>
                  <a:gd name="T31" fmla="*/ 4 h 50"/>
                  <a:gd name="T32" fmla="*/ 4 w 58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0">
                    <a:moveTo>
                      <a:pt x="57" y="50"/>
                    </a:moveTo>
                    <a:lnTo>
                      <a:pt x="58" y="47"/>
                    </a:lnTo>
                    <a:lnTo>
                      <a:pt x="57" y="41"/>
                    </a:lnTo>
                    <a:lnTo>
                      <a:pt x="52" y="34"/>
                    </a:lnTo>
                    <a:lnTo>
                      <a:pt x="44" y="24"/>
                    </a:lnTo>
                    <a:lnTo>
                      <a:pt x="35" y="17"/>
                    </a:lnTo>
                    <a:lnTo>
                      <a:pt x="24" y="9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1" y="10"/>
                    </a:lnTo>
                    <a:lnTo>
                      <a:pt x="19" y="19"/>
                    </a:lnTo>
                    <a:lnTo>
                      <a:pt x="28" y="28"/>
                    </a:lnTo>
                    <a:lnTo>
                      <a:pt x="38" y="37"/>
                    </a:lnTo>
                    <a:lnTo>
                      <a:pt x="45" y="45"/>
                    </a:lnTo>
                    <a:lnTo>
                      <a:pt x="52" y="50"/>
                    </a:lnTo>
                    <a:lnTo>
                      <a:pt x="57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8" name="Freeform 411"/>
              <p:cNvSpPr>
                <a:spLocks/>
              </p:cNvSpPr>
              <p:nvPr/>
            </p:nvSpPr>
            <p:spPr bwMode="auto">
              <a:xfrm>
                <a:off x="1154" y="3134"/>
                <a:ext cx="22" cy="20"/>
              </a:xfrm>
              <a:custGeom>
                <a:avLst/>
                <a:gdLst>
                  <a:gd name="T0" fmla="*/ 2 w 46"/>
                  <a:gd name="T1" fmla="*/ 3 h 40"/>
                  <a:gd name="T2" fmla="*/ 2 w 46"/>
                  <a:gd name="T3" fmla="*/ 3 h 40"/>
                  <a:gd name="T4" fmla="*/ 2 w 46"/>
                  <a:gd name="T5" fmla="*/ 3 h 40"/>
                  <a:gd name="T6" fmla="*/ 2 w 46"/>
                  <a:gd name="T7" fmla="*/ 2 h 40"/>
                  <a:gd name="T8" fmla="*/ 2 w 46"/>
                  <a:gd name="T9" fmla="*/ 2 h 40"/>
                  <a:gd name="T10" fmla="*/ 1 w 46"/>
                  <a:gd name="T11" fmla="*/ 1 h 40"/>
                  <a:gd name="T12" fmla="*/ 1 w 46"/>
                  <a:gd name="T13" fmla="*/ 1 h 40"/>
                  <a:gd name="T14" fmla="*/ 0 w 46"/>
                  <a:gd name="T15" fmla="*/ 1 h 40"/>
                  <a:gd name="T16" fmla="*/ 0 w 46"/>
                  <a:gd name="T17" fmla="*/ 0 h 40"/>
                  <a:gd name="T18" fmla="*/ 0 w 46"/>
                  <a:gd name="T19" fmla="*/ 1 h 40"/>
                  <a:gd name="T20" fmla="*/ 0 w 46"/>
                  <a:gd name="T21" fmla="*/ 1 h 40"/>
                  <a:gd name="T22" fmla="*/ 1 w 46"/>
                  <a:gd name="T23" fmla="*/ 2 h 40"/>
                  <a:gd name="T24" fmla="*/ 1 w 46"/>
                  <a:gd name="T25" fmla="*/ 2 h 40"/>
                  <a:gd name="T26" fmla="*/ 1 w 46"/>
                  <a:gd name="T27" fmla="*/ 3 h 40"/>
                  <a:gd name="T28" fmla="*/ 2 w 46"/>
                  <a:gd name="T29" fmla="*/ 3 h 40"/>
                  <a:gd name="T30" fmla="*/ 2 w 46"/>
                  <a:gd name="T31" fmla="*/ 3 h 40"/>
                  <a:gd name="T32" fmla="*/ 2 w 46"/>
                  <a:gd name="T33" fmla="*/ 3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40">
                    <a:moveTo>
                      <a:pt x="44" y="40"/>
                    </a:moveTo>
                    <a:lnTo>
                      <a:pt x="46" y="38"/>
                    </a:lnTo>
                    <a:lnTo>
                      <a:pt x="46" y="34"/>
                    </a:lnTo>
                    <a:lnTo>
                      <a:pt x="42" y="27"/>
                    </a:lnTo>
                    <a:lnTo>
                      <a:pt x="38" y="21"/>
                    </a:lnTo>
                    <a:lnTo>
                      <a:pt x="30" y="14"/>
                    </a:lnTo>
                    <a:lnTo>
                      <a:pt x="22" y="8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5" y="26"/>
                    </a:lnTo>
                    <a:lnTo>
                      <a:pt x="31" y="33"/>
                    </a:lnTo>
                    <a:lnTo>
                      <a:pt x="37" y="38"/>
                    </a:lnTo>
                    <a:lnTo>
                      <a:pt x="42" y="40"/>
                    </a:lnTo>
                    <a:lnTo>
                      <a:pt x="44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9" name="Freeform 412"/>
              <p:cNvSpPr>
                <a:spLocks/>
              </p:cNvSpPr>
              <p:nvPr/>
            </p:nvSpPr>
            <p:spPr bwMode="auto">
              <a:xfrm>
                <a:off x="1077" y="3141"/>
                <a:ext cx="26" cy="28"/>
              </a:xfrm>
              <a:custGeom>
                <a:avLst/>
                <a:gdLst>
                  <a:gd name="T0" fmla="*/ 4 w 51"/>
                  <a:gd name="T1" fmla="*/ 4 h 56"/>
                  <a:gd name="T2" fmla="*/ 4 w 51"/>
                  <a:gd name="T3" fmla="*/ 4 h 56"/>
                  <a:gd name="T4" fmla="*/ 4 w 51"/>
                  <a:gd name="T5" fmla="*/ 3 h 56"/>
                  <a:gd name="T6" fmla="*/ 3 w 51"/>
                  <a:gd name="T7" fmla="*/ 3 h 56"/>
                  <a:gd name="T8" fmla="*/ 3 w 51"/>
                  <a:gd name="T9" fmla="*/ 2 h 56"/>
                  <a:gd name="T10" fmla="*/ 2 w 51"/>
                  <a:gd name="T11" fmla="*/ 2 h 56"/>
                  <a:gd name="T12" fmla="*/ 2 w 51"/>
                  <a:gd name="T13" fmla="*/ 1 h 56"/>
                  <a:gd name="T14" fmla="*/ 1 w 51"/>
                  <a:gd name="T15" fmla="*/ 1 h 56"/>
                  <a:gd name="T16" fmla="*/ 0 w 51"/>
                  <a:gd name="T17" fmla="*/ 0 h 56"/>
                  <a:gd name="T18" fmla="*/ 1 w 51"/>
                  <a:gd name="T19" fmla="*/ 1 h 56"/>
                  <a:gd name="T20" fmla="*/ 1 w 51"/>
                  <a:gd name="T21" fmla="*/ 1 h 56"/>
                  <a:gd name="T22" fmla="*/ 1 w 51"/>
                  <a:gd name="T23" fmla="*/ 2 h 56"/>
                  <a:gd name="T24" fmla="*/ 2 w 51"/>
                  <a:gd name="T25" fmla="*/ 3 h 56"/>
                  <a:gd name="T26" fmla="*/ 2 w 51"/>
                  <a:gd name="T27" fmla="*/ 3 h 56"/>
                  <a:gd name="T28" fmla="*/ 3 w 51"/>
                  <a:gd name="T29" fmla="*/ 4 h 56"/>
                  <a:gd name="T30" fmla="*/ 3 w 51"/>
                  <a:gd name="T31" fmla="*/ 4 h 56"/>
                  <a:gd name="T32" fmla="*/ 4 w 51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6">
                    <a:moveTo>
                      <a:pt x="50" y="56"/>
                    </a:moveTo>
                    <a:lnTo>
                      <a:pt x="51" y="54"/>
                    </a:lnTo>
                    <a:lnTo>
                      <a:pt x="49" y="46"/>
                    </a:lnTo>
                    <a:lnTo>
                      <a:pt x="43" y="38"/>
                    </a:lnTo>
                    <a:lnTo>
                      <a:pt x="36" y="27"/>
                    </a:lnTo>
                    <a:lnTo>
                      <a:pt x="28" y="17"/>
                    </a:lnTo>
                    <a:lnTo>
                      <a:pt x="19" y="8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3"/>
                    </a:lnTo>
                    <a:lnTo>
                      <a:pt x="16" y="24"/>
                    </a:lnTo>
                    <a:lnTo>
                      <a:pt x="24" y="34"/>
                    </a:lnTo>
                    <a:lnTo>
                      <a:pt x="30" y="43"/>
                    </a:lnTo>
                    <a:lnTo>
                      <a:pt x="38" y="51"/>
                    </a:lnTo>
                    <a:lnTo>
                      <a:pt x="45" y="56"/>
                    </a:lnTo>
                    <a:lnTo>
                      <a:pt x="50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0" name="Freeform 413"/>
              <p:cNvSpPr>
                <a:spLocks/>
              </p:cNvSpPr>
              <p:nvPr/>
            </p:nvSpPr>
            <p:spPr bwMode="auto">
              <a:xfrm>
                <a:off x="1041" y="3154"/>
                <a:ext cx="19" cy="24"/>
              </a:xfrm>
              <a:custGeom>
                <a:avLst/>
                <a:gdLst>
                  <a:gd name="T0" fmla="*/ 3 w 38"/>
                  <a:gd name="T1" fmla="*/ 3 h 47"/>
                  <a:gd name="T2" fmla="*/ 3 w 38"/>
                  <a:gd name="T3" fmla="*/ 3 h 47"/>
                  <a:gd name="T4" fmla="*/ 3 w 38"/>
                  <a:gd name="T5" fmla="*/ 3 h 47"/>
                  <a:gd name="T6" fmla="*/ 3 w 38"/>
                  <a:gd name="T7" fmla="*/ 2 h 47"/>
                  <a:gd name="T8" fmla="*/ 2 w 38"/>
                  <a:gd name="T9" fmla="*/ 2 h 47"/>
                  <a:gd name="T10" fmla="*/ 2 w 38"/>
                  <a:gd name="T11" fmla="*/ 1 h 47"/>
                  <a:gd name="T12" fmla="*/ 1 w 38"/>
                  <a:gd name="T13" fmla="*/ 1 h 47"/>
                  <a:gd name="T14" fmla="*/ 1 w 38"/>
                  <a:gd name="T15" fmla="*/ 1 h 47"/>
                  <a:gd name="T16" fmla="*/ 0 w 38"/>
                  <a:gd name="T17" fmla="*/ 0 h 47"/>
                  <a:gd name="T18" fmla="*/ 1 w 38"/>
                  <a:gd name="T19" fmla="*/ 1 h 47"/>
                  <a:gd name="T20" fmla="*/ 1 w 38"/>
                  <a:gd name="T21" fmla="*/ 2 h 47"/>
                  <a:gd name="T22" fmla="*/ 2 w 38"/>
                  <a:gd name="T23" fmla="*/ 3 h 47"/>
                  <a:gd name="T24" fmla="*/ 3 w 38"/>
                  <a:gd name="T25" fmla="*/ 3 h 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7">
                    <a:moveTo>
                      <a:pt x="36" y="47"/>
                    </a:moveTo>
                    <a:lnTo>
                      <a:pt x="38" y="45"/>
                    </a:lnTo>
                    <a:lnTo>
                      <a:pt x="37" y="38"/>
                    </a:lnTo>
                    <a:lnTo>
                      <a:pt x="33" y="30"/>
                    </a:lnTo>
                    <a:lnTo>
                      <a:pt x="26" y="21"/>
                    </a:lnTo>
                    <a:lnTo>
                      <a:pt x="20" y="13"/>
                    </a:lnTo>
                    <a:lnTo>
                      <a:pt x="13" y="7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7" y="11"/>
                    </a:lnTo>
                    <a:lnTo>
                      <a:pt x="16" y="27"/>
                    </a:lnTo>
                    <a:lnTo>
                      <a:pt x="26" y="41"/>
                    </a:lnTo>
                    <a:lnTo>
                      <a:pt x="36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1" name="Freeform 414"/>
              <p:cNvSpPr>
                <a:spLocks/>
              </p:cNvSpPr>
              <p:nvPr/>
            </p:nvSpPr>
            <p:spPr bwMode="auto">
              <a:xfrm>
                <a:off x="1165" y="3132"/>
                <a:ext cx="25" cy="4"/>
              </a:xfrm>
              <a:custGeom>
                <a:avLst/>
                <a:gdLst>
                  <a:gd name="T0" fmla="*/ 0 w 51"/>
                  <a:gd name="T1" fmla="*/ 1 h 8"/>
                  <a:gd name="T2" fmla="*/ 0 w 51"/>
                  <a:gd name="T3" fmla="*/ 1 h 8"/>
                  <a:gd name="T4" fmla="*/ 0 w 51"/>
                  <a:gd name="T5" fmla="*/ 1 h 8"/>
                  <a:gd name="T6" fmla="*/ 1 w 51"/>
                  <a:gd name="T7" fmla="*/ 1 h 8"/>
                  <a:gd name="T8" fmla="*/ 1 w 51"/>
                  <a:gd name="T9" fmla="*/ 1 h 8"/>
                  <a:gd name="T10" fmla="*/ 2 w 51"/>
                  <a:gd name="T11" fmla="*/ 1 h 8"/>
                  <a:gd name="T12" fmla="*/ 2 w 51"/>
                  <a:gd name="T13" fmla="*/ 0 h 8"/>
                  <a:gd name="T14" fmla="*/ 3 w 51"/>
                  <a:gd name="T15" fmla="*/ 0 h 8"/>
                  <a:gd name="T16" fmla="*/ 3 w 51"/>
                  <a:gd name="T17" fmla="*/ 1 h 8"/>
                  <a:gd name="T18" fmla="*/ 3 w 51"/>
                  <a:gd name="T19" fmla="*/ 1 h 8"/>
                  <a:gd name="T20" fmla="*/ 2 w 51"/>
                  <a:gd name="T21" fmla="*/ 1 h 8"/>
                  <a:gd name="T22" fmla="*/ 2 w 51"/>
                  <a:gd name="T23" fmla="*/ 1 h 8"/>
                  <a:gd name="T24" fmla="*/ 1 w 51"/>
                  <a:gd name="T25" fmla="*/ 1 h 8"/>
                  <a:gd name="T26" fmla="*/ 1 w 51"/>
                  <a:gd name="T27" fmla="*/ 1 h 8"/>
                  <a:gd name="T28" fmla="*/ 0 w 51"/>
                  <a:gd name="T29" fmla="*/ 1 h 8"/>
                  <a:gd name="T30" fmla="*/ 0 w 51"/>
                  <a:gd name="T31" fmla="*/ 1 h 8"/>
                  <a:gd name="T32" fmla="*/ 0 w 51"/>
                  <a:gd name="T33" fmla="*/ 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8">
                    <a:moveTo>
                      <a:pt x="0" y="7"/>
                    </a:moveTo>
                    <a:lnTo>
                      <a:pt x="4" y="7"/>
                    </a:lnTo>
                    <a:lnTo>
                      <a:pt x="11" y="5"/>
                    </a:lnTo>
                    <a:lnTo>
                      <a:pt x="18" y="4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1" y="3"/>
                    </a:lnTo>
                    <a:lnTo>
                      <a:pt x="50" y="5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1" y="8"/>
                    </a:lnTo>
                    <a:lnTo>
                      <a:pt x="12" y="8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2" name="Freeform 415"/>
              <p:cNvSpPr>
                <a:spLocks/>
              </p:cNvSpPr>
              <p:nvPr/>
            </p:nvSpPr>
            <p:spPr bwMode="auto">
              <a:xfrm>
                <a:off x="1135" y="3104"/>
                <a:ext cx="34" cy="31"/>
              </a:xfrm>
              <a:custGeom>
                <a:avLst/>
                <a:gdLst>
                  <a:gd name="T0" fmla="*/ 0 w 68"/>
                  <a:gd name="T1" fmla="*/ 4 h 61"/>
                  <a:gd name="T2" fmla="*/ 1 w 68"/>
                  <a:gd name="T3" fmla="*/ 4 h 61"/>
                  <a:gd name="T4" fmla="*/ 2 w 68"/>
                  <a:gd name="T5" fmla="*/ 4 h 61"/>
                  <a:gd name="T6" fmla="*/ 2 w 68"/>
                  <a:gd name="T7" fmla="*/ 3 h 61"/>
                  <a:gd name="T8" fmla="*/ 3 w 68"/>
                  <a:gd name="T9" fmla="*/ 2 h 61"/>
                  <a:gd name="T10" fmla="*/ 4 w 68"/>
                  <a:gd name="T11" fmla="*/ 2 h 61"/>
                  <a:gd name="T12" fmla="*/ 4 w 68"/>
                  <a:gd name="T13" fmla="*/ 1 h 61"/>
                  <a:gd name="T14" fmla="*/ 5 w 68"/>
                  <a:gd name="T15" fmla="*/ 1 h 61"/>
                  <a:gd name="T16" fmla="*/ 5 w 68"/>
                  <a:gd name="T17" fmla="*/ 0 h 61"/>
                  <a:gd name="T18" fmla="*/ 4 w 68"/>
                  <a:gd name="T19" fmla="*/ 0 h 61"/>
                  <a:gd name="T20" fmla="*/ 4 w 68"/>
                  <a:gd name="T21" fmla="*/ 1 h 61"/>
                  <a:gd name="T22" fmla="*/ 3 w 68"/>
                  <a:gd name="T23" fmla="*/ 1 h 61"/>
                  <a:gd name="T24" fmla="*/ 3 w 68"/>
                  <a:gd name="T25" fmla="*/ 2 h 61"/>
                  <a:gd name="T26" fmla="*/ 2 w 68"/>
                  <a:gd name="T27" fmla="*/ 3 h 61"/>
                  <a:gd name="T28" fmla="*/ 1 w 68"/>
                  <a:gd name="T29" fmla="*/ 3 h 61"/>
                  <a:gd name="T30" fmla="*/ 1 w 68"/>
                  <a:gd name="T31" fmla="*/ 4 h 61"/>
                  <a:gd name="T32" fmla="*/ 0 w 68"/>
                  <a:gd name="T33" fmla="*/ 4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61">
                    <a:moveTo>
                      <a:pt x="0" y="61"/>
                    </a:moveTo>
                    <a:lnTo>
                      <a:pt x="8" y="57"/>
                    </a:lnTo>
                    <a:lnTo>
                      <a:pt x="19" y="50"/>
                    </a:lnTo>
                    <a:lnTo>
                      <a:pt x="32" y="40"/>
                    </a:lnTo>
                    <a:lnTo>
                      <a:pt x="45" y="30"/>
                    </a:lnTo>
                    <a:lnTo>
                      <a:pt x="55" y="21"/>
                    </a:lnTo>
                    <a:lnTo>
                      <a:pt x="64" y="12"/>
                    </a:lnTo>
                    <a:lnTo>
                      <a:pt x="68" y="4"/>
                    </a:lnTo>
                    <a:lnTo>
                      <a:pt x="67" y="0"/>
                    </a:lnTo>
                    <a:lnTo>
                      <a:pt x="62" y="0"/>
                    </a:lnTo>
                    <a:lnTo>
                      <a:pt x="54" y="5"/>
                    </a:lnTo>
                    <a:lnTo>
                      <a:pt x="45" y="13"/>
                    </a:lnTo>
                    <a:lnTo>
                      <a:pt x="36" y="25"/>
                    </a:lnTo>
                    <a:lnTo>
                      <a:pt x="25" y="35"/>
                    </a:lnTo>
                    <a:lnTo>
                      <a:pt x="16" y="47"/>
                    </a:lnTo>
                    <a:lnTo>
                      <a:pt x="7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3" name="Freeform 416"/>
              <p:cNvSpPr>
                <a:spLocks/>
              </p:cNvSpPr>
              <p:nvPr/>
            </p:nvSpPr>
            <p:spPr bwMode="auto">
              <a:xfrm>
                <a:off x="1123" y="3104"/>
                <a:ext cx="31" cy="32"/>
              </a:xfrm>
              <a:custGeom>
                <a:avLst/>
                <a:gdLst>
                  <a:gd name="T0" fmla="*/ 0 w 61"/>
                  <a:gd name="T1" fmla="*/ 4 h 64"/>
                  <a:gd name="T2" fmla="*/ 1 w 61"/>
                  <a:gd name="T3" fmla="*/ 4 h 64"/>
                  <a:gd name="T4" fmla="*/ 2 w 61"/>
                  <a:gd name="T5" fmla="*/ 4 h 64"/>
                  <a:gd name="T6" fmla="*/ 2 w 61"/>
                  <a:gd name="T7" fmla="*/ 3 h 64"/>
                  <a:gd name="T8" fmla="*/ 3 w 61"/>
                  <a:gd name="T9" fmla="*/ 2 h 64"/>
                  <a:gd name="T10" fmla="*/ 4 w 61"/>
                  <a:gd name="T11" fmla="*/ 2 h 64"/>
                  <a:gd name="T12" fmla="*/ 4 w 61"/>
                  <a:gd name="T13" fmla="*/ 1 h 64"/>
                  <a:gd name="T14" fmla="*/ 4 w 61"/>
                  <a:gd name="T15" fmla="*/ 1 h 64"/>
                  <a:gd name="T16" fmla="*/ 4 w 61"/>
                  <a:gd name="T17" fmla="*/ 0 h 64"/>
                  <a:gd name="T18" fmla="*/ 4 w 61"/>
                  <a:gd name="T19" fmla="*/ 1 h 64"/>
                  <a:gd name="T20" fmla="*/ 3 w 61"/>
                  <a:gd name="T21" fmla="*/ 1 h 64"/>
                  <a:gd name="T22" fmla="*/ 3 w 61"/>
                  <a:gd name="T23" fmla="*/ 2 h 64"/>
                  <a:gd name="T24" fmla="*/ 2 w 61"/>
                  <a:gd name="T25" fmla="*/ 2 h 64"/>
                  <a:gd name="T26" fmla="*/ 2 w 61"/>
                  <a:gd name="T27" fmla="*/ 3 h 64"/>
                  <a:gd name="T28" fmla="*/ 1 w 61"/>
                  <a:gd name="T29" fmla="*/ 4 h 64"/>
                  <a:gd name="T30" fmla="*/ 1 w 61"/>
                  <a:gd name="T31" fmla="*/ 4 h 64"/>
                  <a:gd name="T32" fmla="*/ 0 w 61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1" h="64">
                    <a:moveTo>
                      <a:pt x="0" y="64"/>
                    </a:moveTo>
                    <a:lnTo>
                      <a:pt x="8" y="59"/>
                    </a:lnTo>
                    <a:lnTo>
                      <a:pt x="18" y="50"/>
                    </a:lnTo>
                    <a:lnTo>
                      <a:pt x="28" y="40"/>
                    </a:lnTo>
                    <a:lnTo>
                      <a:pt x="40" y="29"/>
                    </a:lnTo>
                    <a:lnTo>
                      <a:pt x="51" y="18"/>
                    </a:lnTo>
                    <a:lnTo>
                      <a:pt x="58" y="9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3" y="3"/>
                    </a:lnTo>
                    <a:lnTo>
                      <a:pt x="45" y="9"/>
                    </a:lnTo>
                    <a:lnTo>
                      <a:pt x="38" y="18"/>
                    </a:lnTo>
                    <a:lnTo>
                      <a:pt x="28" y="30"/>
                    </a:lnTo>
                    <a:lnTo>
                      <a:pt x="19" y="40"/>
                    </a:lnTo>
                    <a:lnTo>
                      <a:pt x="11" y="52"/>
                    </a:lnTo>
                    <a:lnTo>
                      <a:pt x="5" y="6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4" name="Freeform 417"/>
              <p:cNvSpPr>
                <a:spLocks/>
              </p:cNvSpPr>
              <p:nvPr/>
            </p:nvSpPr>
            <p:spPr bwMode="auto">
              <a:xfrm>
                <a:off x="1108" y="3103"/>
                <a:ext cx="27" cy="34"/>
              </a:xfrm>
              <a:custGeom>
                <a:avLst/>
                <a:gdLst>
                  <a:gd name="T0" fmla="*/ 0 w 53"/>
                  <a:gd name="T1" fmla="*/ 5 h 68"/>
                  <a:gd name="T2" fmla="*/ 1 w 53"/>
                  <a:gd name="T3" fmla="*/ 4 h 68"/>
                  <a:gd name="T4" fmla="*/ 2 w 53"/>
                  <a:gd name="T5" fmla="*/ 4 h 68"/>
                  <a:gd name="T6" fmla="*/ 2 w 53"/>
                  <a:gd name="T7" fmla="*/ 3 h 68"/>
                  <a:gd name="T8" fmla="*/ 3 w 53"/>
                  <a:gd name="T9" fmla="*/ 2 h 68"/>
                  <a:gd name="T10" fmla="*/ 3 w 53"/>
                  <a:gd name="T11" fmla="*/ 2 h 68"/>
                  <a:gd name="T12" fmla="*/ 4 w 53"/>
                  <a:gd name="T13" fmla="*/ 1 h 68"/>
                  <a:gd name="T14" fmla="*/ 4 w 53"/>
                  <a:gd name="T15" fmla="*/ 1 h 68"/>
                  <a:gd name="T16" fmla="*/ 4 w 53"/>
                  <a:gd name="T17" fmla="*/ 0 h 68"/>
                  <a:gd name="T18" fmla="*/ 3 w 53"/>
                  <a:gd name="T19" fmla="*/ 1 h 68"/>
                  <a:gd name="T20" fmla="*/ 3 w 53"/>
                  <a:gd name="T21" fmla="*/ 1 h 68"/>
                  <a:gd name="T22" fmla="*/ 3 w 53"/>
                  <a:gd name="T23" fmla="*/ 2 h 68"/>
                  <a:gd name="T24" fmla="*/ 2 w 53"/>
                  <a:gd name="T25" fmla="*/ 2 h 68"/>
                  <a:gd name="T26" fmla="*/ 2 w 53"/>
                  <a:gd name="T27" fmla="*/ 3 h 68"/>
                  <a:gd name="T28" fmla="*/ 1 w 53"/>
                  <a:gd name="T29" fmla="*/ 4 h 68"/>
                  <a:gd name="T30" fmla="*/ 1 w 53"/>
                  <a:gd name="T31" fmla="*/ 4 h 68"/>
                  <a:gd name="T32" fmla="*/ 0 w 53"/>
                  <a:gd name="T33" fmla="*/ 5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68">
                    <a:moveTo>
                      <a:pt x="0" y="68"/>
                    </a:moveTo>
                    <a:lnTo>
                      <a:pt x="8" y="61"/>
                    </a:lnTo>
                    <a:lnTo>
                      <a:pt x="18" y="52"/>
                    </a:lnTo>
                    <a:lnTo>
                      <a:pt x="29" y="40"/>
                    </a:lnTo>
                    <a:lnTo>
                      <a:pt x="38" y="30"/>
                    </a:lnTo>
                    <a:lnTo>
                      <a:pt x="46" y="18"/>
                    </a:lnTo>
                    <a:lnTo>
                      <a:pt x="52" y="9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7" y="2"/>
                    </a:lnTo>
                    <a:lnTo>
                      <a:pt x="40" y="9"/>
                    </a:lnTo>
                    <a:lnTo>
                      <a:pt x="34" y="18"/>
                    </a:lnTo>
                    <a:lnTo>
                      <a:pt x="26" y="30"/>
                    </a:lnTo>
                    <a:lnTo>
                      <a:pt x="20" y="43"/>
                    </a:lnTo>
                    <a:lnTo>
                      <a:pt x="12" y="53"/>
                    </a:lnTo>
                    <a:lnTo>
                      <a:pt x="5" y="6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5" name="Freeform 418"/>
              <p:cNvSpPr>
                <a:spLocks/>
              </p:cNvSpPr>
              <p:nvPr/>
            </p:nvSpPr>
            <p:spPr bwMode="auto">
              <a:xfrm>
                <a:off x="1094" y="3109"/>
                <a:ext cx="20" cy="32"/>
              </a:xfrm>
              <a:custGeom>
                <a:avLst/>
                <a:gdLst>
                  <a:gd name="T0" fmla="*/ 0 w 41"/>
                  <a:gd name="T1" fmla="*/ 4 h 63"/>
                  <a:gd name="T2" fmla="*/ 0 w 41"/>
                  <a:gd name="T3" fmla="*/ 4 h 63"/>
                  <a:gd name="T4" fmla="*/ 0 w 41"/>
                  <a:gd name="T5" fmla="*/ 4 h 63"/>
                  <a:gd name="T6" fmla="*/ 1 w 41"/>
                  <a:gd name="T7" fmla="*/ 3 h 63"/>
                  <a:gd name="T8" fmla="*/ 1 w 41"/>
                  <a:gd name="T9" fmla="*/ 2 h 63"/>
                  <a:gd name="T10" fmla="*/ 2 w 41"/>
                  <a:gd name="T11" fmla="*/ 2 h 63"/>
                  <a:gd name="T12" fmla="*/ 2 w 41"/>
                  <a:gd name="T13" fmla="*/ 1 h 63"/>
                  <a:gd name="T14" fmla="*/ 2 w 41"/>
                  <a:gd name="T15" fmla="*/ 1 h 63"/>
                  <a:gd name="T16" fmla="*/ 2 w 41"/>
                  <a:gd name="T17" fmla="*/ 0 h 63"/>
                  <a:gd name="T18" fmla="*/ 1 w 41"/>
                  <a:gd name="T19" fmla="*/ 1 h 63"/>
                  <a:gd name="T20" fmla="*/ 1 w 41"/>
                  <a:gd name="T21" fmla="*/ 2 h 63"/>
                  <a:gd name="T22" fmla="*/ 0 w 41"/>
                  <a:gd name="T23" fmla="*/ 4 h 63"/>
                  <a:gd name="T24" fmla="*/ 0 w 41"/>
                  <a:gd name="T25" fmla="*/ 4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63">
                    <a:moveTo>
                      <a:pt x="0" y="63"/>
                    </a:moveTo>
                    <a:lnTo>
                      <a:pt x="7" y="58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30" y="28"/>
                    </a:lnTo>
                    <a:lnTo>
                      <a:pt x="37" y="17"/>
                    </a:lnTo>
                    <a:lnTo>
                      <a:pt x="41" y="8"/>
                    </a:lnTo>
                    <a:lnTo>
                      <a:pt x="41" y="3"/>
                    </a:lnTo>
                    <a:lnTo>
                      <a:pt x="37" y="0"/>
                    </a:lnTo>
                    <a:lnTo>
                      <a:pt x="25" y="10"/>
                    </a:lnTo>
                    <a:lnTo>
                      <a:pt x="17" y="28"/>
                    </a:lnTo>
                    <a:lnTo>
                      <a:pt x="8" y="4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6" name="Freeform 419"/>
              <p:cNvSpPr>
                <a:spLocks/>
              </p:cNvSpPr>
              <p:nvPr/>
            </p:nvSpPr>
            <p:spPr bwMode="auto">
              <a:xfrm>
                <a:off x="1078" y="3113"/>
                <a:ext cx="19" cy="30"/>
              </a:xfrm>
              <a:custGeom>
                <a:avLst/>
                <a:gdLst>
                  <a:gd name="T0" fmla="*/ 0 w 37"/>
                  <a:gd name="T1" fmla="*/ 4 h 60"/>
                  <a:gd name="T2" fmla="*/ 1 w 37"/>
                  <a:gd name="T3" fmla="*/ 4 h 60"/>
                  <a:gd name="T4" fmla="*/ 1 w 37"/>
                  <a:gd name="T5" fmla="*/ 3 h 60"/>
                  <a:gd name="T6" fmla="*/ 2 w 37"/>
                  <a:gd name="T7" fmla="*/ 3 h 60"/>
                  <a:gd name="T8" fmla="*/ 2 w 37"/>
                  <a:gd name="T9" fmla="*/ 2 h 60"/>
                  <a:gd name="T10" fmla="*/ 2 w 37"/>
                  <a:gd name="T11" fmla="*/ 1 h 60"/>
                  <a:gd name="T12" fmla="*/ 3 w 37"/>
                  <a:gd name="T13" fmla="*/ 1 h 60"/>
                  <a:gd name="T14" fmla="*/ 3 w 37"/>
                  <a:gd name="T15" fmla="*/ 0 h 60"/>
                  <a:gd name="T16" fmla="*/ 3 w 37"/>
                  <a:gd name="T17" fmla="*/ 0 h 60"/>
                  <a:gd name="T18" fmla="*/ 2 w 37"/>
                  <a:gd name="T19" fmla="*/ 1 h 60"/>
                  <a:gd name="T20" fmla="*/ 1 w 37"/>
                  <a:gd name="T21" fmla="*/ 2 h 60"/>
                  <a:gd name="T22" fmla="*/ 1 w 37"/>
                  <a:gd name="T23" fmla="*/ 4 h 60"/>
                  <a:gd name="T24" fmla="*/ 0 w 37"/>
                  <a:gd name="T25" fmla="*/ 4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0">
                    <a:moveTo>
                      <a:pt x="0" y="60"/>
                    </a:moveTo>
                    <a:lnTo>
                      <a:pt x="5" y="55"/>
                    </a:lnTo>
                    <a:lnTo>
                      <a:pt x="12" y="46"/>
                    </a:lnTo>
                    <a:lnTo>
                      <a:pt x="18" y="35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5" y="5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1" y="11"/>
                    </a:lnTo>
                    <a:lnTo>
                      <a:pt x="12" y="29"/>
                    </a:lnTo>
                    <a:lnTo>
                      <a:pt x="5" y="4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7" name="Freeform 420"/>
              <p:cNvSpPr>
                <a:spLocks/>
              </p:cNvSpPr>
              <p:nvPr/>
            </p:nvSpPr>
            <p:spPr bwMode="auto">
              <a:xfrm>
                <a:off x="1063" y="3121"/>
                <a:ext cx="10" cy="26"/>
              </a:xfrm>
              <a:custGeom>
                <a:avLst/>
                <a:gdLst>
                  <a:gd name="T0" fmla="*/ 0 w 18"/>
                  <a:gd name="T1" fmla="*/ 4 h 52"/>
                  <a:gd name="T2" fmla="*/ 1 w 18"/>
                  <a:gd name="T3" fmla="*/ 3 h 52"/>
                  <a:gd name="T4" fmla="*/ 2 w 18"/>
                  <a:gd name="T5" fmla="*/ 2 h 52"/>
                  <a:gd name="T6" fmla="*/ 2 w 18"/>
                  <a:gd name="T7" fmla="*/ 1 h 52"/>
                  <a:gd name="T8" fmla="*/ 1 w 18"/>
                  <a:gd name="T9" fmla="*/ 0 h 52"/>
                  <a:gd name="T10" fmla="*/ 1 w 18"/>
                  <a:gd name="T11" fmla="*/ 1 h 52"/>
                  <a:gd name="T12" fmla="*/ 1 w 18"/>
                  <a:gd name="T13" fmla="*/ 2 h 52"/>
                  <a:gd name="T14" fmla="*/ 1 w 18"/>
                  <a:gd name="T15" fmla="*/ 3 h 52"/>
                  <a:gd name="T16" fmla="*/ 0 w 18"/>
                  <a:gd name="T17" fmla="*/ 4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2">
                    <a:moveTo>
                      <a:pt x="0" y="52"/>
                    </a:moveTo>
                    <a:lnTo>
                      <a:pt x="9" y="38"/>
                    </a:lnTo>
                    <a:lnTo>
                      <a:pt x="16" y="19"/>
                    </a:lnTo>
                    <a:lnTo>
                      <a:pt x="18" y="5"/>
                    </a:lnTo>
                    <a:lnTo>
                      <a:pt x="12" y="0"/>
                    </a:lnTo>
                    <a:lnTo>
                      <a:pt x="4" y="8"/>
                    </a:lnTo>
                    <a:lnTo>
                      <a:pt x="3" y="22"/>
                    </a:lnTo>
                    <a:lnTo>
                      <a:pt x="3" y="39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8" name="Freeform 421"/>
              <p:cNvSpPr>
                <a:spLocks/>
              </p:cNvSpPr>
              <p:nvPr/>
            </p:nvSpPr>
            <p:spPr bwMode="auto">
              <a:xfrm>
                <a:off x="1050" y="3128"/>
                <a:ext cx="6" cy="23"/>
              </a:xfrm>
              <a:custGeom>
                <a:avLst/>
                <a:gdLst>
                  <a:gd name="T0" fmla="*/ 1 w 10"/>
                  <a:gd name="T1" fmla="*/ 3 h 46"/>
                  <a:gd name="T2" fmla="*/ 1 w 10"/>
                  <a:gd name="T3" fmla="*/ 3 h 46"/>
                  <a:gd name="T4" fmla="*/ 1 w 10"/>
                  <a:gd name="T5" fmla="*/ 2 h 46"/>
                  <a:gd name="T6" fmla="*/ 1 w 10"/>
                  <a:gd name="T7" fmla="*/ 1 h 46"/>
                  <a:gd name="T8" fmla="*/ 1 w 10"/>
                  <a:gd name="T9" fmla="*/ 0 h 46"/>
                  <a:gd name="T10" fmla="*/ 0 w 10"/>
                  <a:gd name="T11" fmla="*/ 1 h 46"/>
                  <a:gd name="T12" fmla="*/ 1 w 10"/>
                  <a:gd name="T13" fmla="*/ 2 h 46"/>
                  <a:gd name="T14" fmla="*/ 1 w 10"/>
                  <a:gd name="T15" fmla="*/ 3 h 46"/>
                  <a:gd name="T16" fmla="*/ 1 w 10"/>
                  <a:gd name="T17" fmla="*/ 3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6">
                    <a:moveTo>
                      <a:pt x="2" y="46"/>
                    </a:moveTo>
                    <a:lnTo>
                      <a:pt x="6" y="34"/>
                    </a:lnTo>
                    <a:lnTo>
                      <a:pt x="10" y="19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1" y="19"/>
                    </a:lnTo>
                    <a:lnTo>
                      <a:pt x="2" y="3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9" name="Freeform 422"/>
              <p:cNvSpPr>
                <a:spLocks/>
              </p:cNvSpPr>
              <p:nvPr/>
            </p:nvSpPr>
            <p:spPr bwMode="auto">
              <a:xfrm>
                <a:off x="1037" y="3133"/>
                <a:ext cx="6" cy="22"/>
              </a:xfrm>
              <a:custGeom>
                <a:avLst/>
                <a:gdLst>
                  <a:gd name="T0" fmla="*/ 0 w 14"/>
                  <a:gd name="T1" fmla="*/ 2 h 45"/>
                  <a:gd name="T2" fmla="*/ 0 w 14"/>
                  <a:gd name="T3" fmla="*/ 2 h 45"/>
                  <a:gd name="T4" fmla="*/ 0 w 14"/>
                  <a:gd name="T5" fmla="*/ 1 h 45"/>
                  <a:gd name="T6" fmla="*/ 0 w 14"/>
                  <a:gd name="T7" fmla="*/ 0 h 45"/>
                  <a:gd name="T8" fmla="*/ 0 w 14"/>
                  <a:gd name="T9" fmla="*/ 0 h 45"/>
                  <a:gd name="T10" fmla="*/ 0 w 14"/>
                  <a:gd name="T11" fmla="*/ 0 h 45"/>
                  <a:gd name="T12" fmla="*/ 0 w 14"/>
                  <a:gd name="T13" fmla="*/ 1 h 45"/>
                  <a:gd name="T14" fmla="*/ 0 w 14"/>
                  <a:gd name="T15" fmla="*/ 1 h 45"/>
                  <a:gd name="T16" fmla="*/ 0 w 14"/>
                  <a:gd name="T17" fmla="*/ 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45">
                    <a:moveTo>
                      <a:pt x="10" y="45"/>
                    </a:moveTo>
                    <a:lnTo>
                      <a:pt x="12" y="34"/>
                    </a:lnTo>
                    <a:lnTo>
                      <a:pt x="14" y="20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30"/>
                    </a:lnTo>
                    <a:lnTo>
                      <a:pt x="1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0" name="Freeform 423"/>
              <p:cNvSpPr>
                <a:spLocks/>
              </p:cNvSpPr>
              <p:nvPr/>
            </p:nvSpPr>
            <p:spPr bwMode="auto">
              <a:xfrm>
                <a:off x="1026" y="3141"/>
                <a:ext cx="7" cy="21"/>
              </a:xfrm>
              <a:custGeom>
                <a:avLst/>
                <a:gdLst>
                  <a:gd name="T0" fmla="*/ 1 w 13"/>
                  <a:gd name="T1" fmla="*/ 2 h 43"/>
                  <a:gd name="T2" fmla="*/ 1 w 13"/>
                  <a:gd name="T3" fmla="*/ 2 h 43"/>
                  <a:gd name="T4" fmla="*/ 1 w 13"/>
                  <a:gd name="T5" fmla="*/ 1 h 43"/>
                  <a:gd name="T6" fmla="*/ 1 w 13"/>
                  <a:gd name="T7" fmla="*/ 0 h 43"/>
                  <a:gd name="T8" fmla="*/ 1 w 13"/>
                  <a:gd name="T9" fmla="*/ 0 h 43"/>
                  <a:gd name="T10" fmla="*/ 0 w 13"/>
                  <a:gd name="T11" fmla="*/ 0 h 43"/>
                  <a:gd name="T12" fmla="*/ 0 w 13"/>
                  <a:gd name="T13" fmla="*/ 1 h 43"/>
                  <a:gd name="T14" fmla="*/ 1 w 13"/>
                  <a:gd name="T15" fmla="*/ 1 h 43"/>
                  <a:gd name="T16" fmla="*/ 1 w 13"/>
                  <a:gd name="T17" fmla="*/ 2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" y="43"/>
                    </a:moveTo>
                    <a:lnTo>
                      <a:pt x="7" y="37"/>
                    </a:lnTo>
                    <a:lnTo>
                      <a:pt x="13" y="24"/>
                    </a:lnTo>
                    <a:lnTo>
                      <a:pt x="13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6"/>
                    </a:lnTo>
                    <a:lnTo>
                      <a:pt x="1" y="31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1" name="Freeform 424"/>
              <p:cNvSpPr>
                <a:spLocks/>
              </p:cNvSpPr>
              <p:nvPr/>
            </p:nvSpPr>
            <p:spPr bwMode="auto">
              <a:xfrm>
                <a:off x="1018" y="3143"/>
                <a:ext cx="6" cy="24"/>
              </a:xfrm>
              <a:custGeom>
                <a:avLst/>
                <a:gdLst>
                  <a:gd name="T0" fmla="*/ 1 w 12"/>
                  <a:gd name="T1" fmla="*/ 3 h 49"/>
                  <a:gd name="T2" fmla="*/ 1 w 12"/>
                  <a:gd name="T3" fmla="*/ 2 h 49"/>
                  <a:gd name="T4" fmla="*/ 1 w 12"/>
                  <a:gd name="T5" fmla="*/ 1 h 49"/>
                  <a:gd name="T6" fmla="*/ 1 w 12"/>
                  <a:gd name="T7" fmla="*/ 0 h 49"/>
                  <a:gd name="T8" fmla="*/ 1 w 12"/>
                  <a:gd name="T9" fmla="*/ 0 h 49"/>
                  <a:gd name="T10" fmla="*/ 0 w 12"/>
                  <a:gd name="T11" fmla="*/ 0 h 49"/>
                  <a:gd name="T12" fmla="*/ 0 w 12"/>
                  <a:gd name="T13" fmla="*/ 1 h 49"/>
                  <a:gd name="T14" fmla="*/ 1 w 12"/>
                  <a:gd name="T15" fmla="*/ 2 h 49"/>
                  <a:gd name="T16" fmla="*/ 1 w 12"/>
                  <a:gd name="T17" fmla="*/ 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9">
                    <a:moveTo>
                      <a:pt x="4" y="49"/>
                    </a:moveTo>
                    <a:lnTo>
                      <a:pt x="8" y="38"/>
                    </a:lnTo>
                    <a:lnTo>
                      <a:pt x="12" y="24"/>
                    </a:lnTo>
                    <a:lnTo>
                      <a:pt x="12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9"/>
                    </a:lnTo>
                    <a:lnTo>
                      <a:pt x="1" y="37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2" name="Freeform 425"/>
              <p:cNvSpPr>
                <a:spLocks/>
              </p:cNvSpPr>
              <p:nvPr/>
            </p:nvSpPr>
            <p:spPr bwMode="auto">
              <a:xfrm>
                <a:off x="1149" y="3109"/>
                <a:ext cx="35" cy="26"/>
              </a:xfrm>
              <a:custGeom>
                <a:avLst/>
                <a:gdLst>
                  <a:gd name="T0" fmla="*/ 5 w 70"/>
                  <a:gd name="T1" fmla="*/ 0 h 51"/>
                  <a:gd name="T2" fmla="*/ 4 w 70"/>
                  <a:gd name="T3" fmla="*/ 1 h 51"/>
                  <a:gd name="T4" fmla="*/ 4 w 70"/>
                  <a:gd name="T5" fmla="*/ 1 h 51"/>
                  <a:gd name="T6" fmla="*/ 4 w 70"/>
                  <a:gd name="T7" fmla="*/ 1 h 51"/>
                  <a:gd name="T8" fmla="*/ 3 w 70"/>
                  <a:gd name="T9" fmla="*/ 2 h 51"/>
                  <a:gd name="T10" fmla="*/ 2 w 70"/>
                  <a:gd name="T11" fmla="*/ 3 h 51"/>
                  <a:gd name="T12" fmla="*/ 2 w 70"/>
                  <a:gd name="T13" fmla="*/ 3 h 51"/>
                  <a:gd name="T14" fmla="*/ 1 w 70"/>
                  <a:gd name="T15" fmla="*/ 3 h 51"/>
                  <a:gd name="T16" fmla="*/ 0 w 70"/>
                  <a:gd name="T17" fmla="*/ 4 h 51"/>
                  <a:gd name="T18" fmla="*/ 1 w 70"/>
                  <a:gd name="T19" fmla="*/ 3 h 51"/>
                  <a:gd name="T20" fmla="*/ 2 w 70"/>
                  <a:gd name="T21" fmla="*/ 3 h 51"/>
                  <a:gd name="T22" fmla="*/ 3 w 70"/>
                  <a:gd name="T23" fmla="*/ 3 h 51"/>
                  <a:gd name="T24" fmla="*/ 4 w 70"/>
                  <a:gd name="T25" fmla="*/ 2 h 51"/>
                  <a:gd name="T26" fmla="*/ 4 w 70"/>
                  <a:gd name="T27" fmla="*/ 2 h 51"/>
                  <a:gd name="T28" fmla="*/ 5 w 70"/>
                  <a:gd name="T29" fmla="*/ 1 h 51"/>
                  <a:gd name="T30" fmla="*/ 5 w 70"/>
                  <a:gd name="T31" fmla="*/ 1 h 51"/>
                  <a:gd name="T32" fmla="*/ 5 w 70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1">
                    <a:moveTo>
                      <a:pt x="68" y="0"/>
                    </a:moveTo>
                    <a:lnTo>
                      <a:pt x="64" y="2"/>
                    </a:lnTo>
                    <a:lnTo>
                      <a:pt x="59" y="7"/>
                    </a:lnTo>
                    <a:lnTo>
                      <a:pt x="49" y="15"/>
                    </a:lnTo>
                    <a:lnTo>
                      <a:pt x="40" y="24"/>
                    </a:lnTo>
                    <a:lnTo>
                      <a:pt x="30" y="33"/>
                    </a:lnTo>
                    <a:lnTo>
                      <a:pt x="19" y="41"/>
                    </a:lnTo>
                    <a:lnTo>
                      <a:pt x="9" y="47"/>
                    </a:lnTo>
                    <a:lnTo>
                      <a:pt x="0" y="51"/>
                    </a:lnTo>
                    <a:lnTo>
                      <a:pt x="12" y="47"/>
                    </a:lnTo>
                    <a:lnTo>
                      <a:pt x="25" y="41"/>
                    </a:lnTo>
                    <a:lnTo>
                      <a:pt x="38" y="34"/>
                    </a:lnTo>
                    <a:lnTo>
                      <a:pt x="49" y="25"/>
                    </a:lnTo>
                    <a:lnTo>
                      <a:pt x="60" y="17"/>
                    </a:lnTo>
                    <a:lnTo>
                      <a:pt x="68" y="10"/>
                    </a:lnTo>
                    <a:lnTo>
                      <a:pt x="70" y="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3" name="Freeform 426"/>
              <p:cNvSpPr>
                <a:spLocks/>
              </p:cNvSpPr>
              <p:nvPr/>
            </p:nvSpPr>
            <p:spPr bwMode="auto">
              <a:xfrm>
                <a:off x="1165" y="3119"/>
                <a:ext cx="26" cy="16"/>
              </a:xfrm>
              <a:custGeom>
                <a:avLst/>
                <a:gdLst>
                  <a:gd name="T0" fmla="*/ 0 w 52"/>
                  <a:gd name="T1" fmla="*/ 2 h 33"/>
                  <a:gd name="T2" fmla="*/ 1 w 52"/>
                  <a:gd name="T3" fmla="*/ 1 h 33"/>
                  <a:gd name="T4" fmla="*/ 1 w 52"/>
                  <a:gd name="T5" fmla="*/ 1 h 33"/>
                  <a:gd name="T6" fmla="*/ 2 w 52"/>
                  <a:gd name="T7" fmla="*/ 1 h 33"/>
                  <a:gd name="T8" fmla="*/ 3 w 52"/>
                  <a:gd name="T9" fmla="*/ 0 h 33"/>
                  <a:gd name="T10" fmla="*/ 3 w 52"/>
                  <a:gd name="T11" fmla="*/ 0 h 33"/>
                  <a:gd name="T12" fmla="*/ 4 w 52"/>
                  <a:gd name="T13" fmla="*/ 0 h 33"/>
                  <a:gd name="T14" fmla="*/ 4 w 52"/>
                  <a:gd name="T15" fmla="*/ 0 h 33"/>
                  <a:gd name="T16" fmla="*/ 4 w 52"/>
                  <a:gd name="T17" fmla="*/ 0 h 33"/>
                  <a:gd name="T18" fmla="*/ 3 w 52"/>
                  <a:gd name="T19" fmla="*/ 0 h 33"/>
                  <a:gd name="T20" fmla="*/ 3 w 52"/>
                  <a:gd name="T21" fmla="*/ 0 h 33"/>
                  <a:gd name="T22" fmla="*/ 3 w 52"/>
                  <a:gd name="T23" fmla="*/ 0 h 33"/>
                  <a:gd name="T24" fmla="*/ 2 w 52"/>
                  <a:gd name="T25" fmla="*/ 0 h 33"/>
                  <a:gd name="T26" fmla="*/ 2 w 52"/>
                  <a:gd name="T27" fmla="*/ 1 h 33"/>
                  <a:gd name="T28" fmla="*/ 1 w 52"/>
                  <a:gd name="T29" fmla="*/ 1 h 33"/>
                  <a:gd name="T30" fmla="*/ 1 w 52"/>
                  <a:gd name="T31" fmla="*/ 1 h 33"/>
                  <a:gd name="T32" fmla="*/ 0 w 52"/>
                  <a:gd name="T33" fmla="*/ 2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33">
                    <a:moveTo>
                      <a:pt x="0" y="33"/>
                    </a:moveTo>
                    <a:lnTo>
                      <a:pt x="7" y="29"/>
                    </a:lnTo>
                    <a:lnTo>
                      <a:pt x="16" y="25"/>
                    </a:lnTo>
                    <a:lnTo>
                      <a:pt x="25" y="20"/>
                    </a:lnTo>
                    <a:lnTo>
                      <a:pt x="34" y="14"/>
                    </a:lnTo>
                    <a:lnTo>
                      <a:pt x="43" y="10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3"/>
                    </a:lnTo>
                    <a:lnTo>
                      <a:pt x="35" y="8"/>
                    </a:lnTo>
                    <a:lnTo>
                      <a:pt x="26" y="13"/>
                    </a:lnTo>
                    <a:lnTo>
                      <a:pt x="18" y="20"/>
                    </a:lnTo>
                    <a:lnTo>
                      <a:pt x="11" y="25"/>
                    </a:lnTo>
                    <a:lnTo>
                      <a:pt x="4" y="3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4" name="Freeform 427"/>
              <p:cNvSpPr>
                <a:spLocks/>
              </p:cNvSpPr>
              <p:nvPr/>
            </p:nvSpPr>
            <p:spPr bwMode="auto">
              <a:xfrm>
                <a:off x="955" y="3215"/>
                <a:ext cx="144" cy="34"/>
              </a:xfrm>
              <a:custGeom>
                <a:avLst/>
                <a:gdLst>
                  <a:gd name="T0" fmla="*/ 0 w 289"/>
                  <a:gd name="T1" fmla="*/ 1 h 68"/>
                  <a:gd name="T2" fmla="*/ 0 w 289"/>
                  <a:gd name="T3" fmla="*/ 1 h 68"/>
                  <a:gd name="T4" fmla="*/ 0 w 289"/>
                  <a:gd name="T5" fmla="*/ 1 h 68"/>
                  <a:gd name="T6" fmla="*/ 0 w 289"/>
                  <a:gd name="T7" fmla="*/ 1 h 68"/>
                  <a:gd name="T8" fmla="*/ 0 w 289"/>
                  <a:gd name="T9" fmla="*/ 0 h 68"/>
                  <a:gd name="T10" fmla="*/ 1 w 289"/>
                  <a:gd name="T11" fmla="*/ 1 h 68"/>
                  <a:gd name="T12" fmla="*/ 2 w 289"/>
                  <a:gd name="T13" fmla="*/ 2 h 68"/>
                  <a:gd name="T14" fmla="*/ 3 w 289"/>
                  <a:gd name="T15" fmla="*/ 3 h 68"/>
                  <a:gd name="T16" fmla="*/ 4 w 289"/>
                  <a:gd name="T17" fmla="*/ 3 h 68"/>
                  <a:gd name="T18" fmla="*/ 6 w 289"/>
                  <a:gd name="T19" fmla="*/ 4 h 68"/>
                  <a:gd name="T20" fmla="*/ 7 w 289"/>
                  <a:gd name="T21" fmla="*/ 4 h 68"/>
                  <a:gd name="T22" fmla="*/ 8 w 289"/>
                  <a:gd name="T23" fmla="*/ 4 h 68"/>
                  <a:gd name="T24" fmla="*/ 9 w 289"/>
                  <a:gd name="T25" fmla="*/ 4 h 68"/>
                  <a:gd name="T26" fmla="*/ 10 w 289"/>
                  <a:gd name="T27" fmla="*/ 4 h 68"/>
                  <a:gd name="T28" fmla="*/ 12 w 289"/>
                  <a:gd name="T29" fmla="*/ 4 h 68"/>
                  <a:gd name="T30" fmla="*/ 13 w 289"/>
                  <a:gd name="T31" fmla="*/ 4 h 68"/>
                  <a:gd name="T32" fmla="*/ 14 w 289"/>
                  <a:gd name="T33" fmla="*/ 4 h 68"/>
                  <a:gd name="T34" fmla="*/ 15 w 289"/>
                  <a:gd name="T35" fmla="*/ 4 h 68"/>
                  <a:gd name="T36" fmla="*/ 16 w 289"/>
                  <a:gd name="T37" fmla="*/ 3 h 68"/>
                  <a:gd name="T38" fmla="*/ 17 w 289"/>
                  <a:gd name="T39" fmla="*/ 3 h 68"/>
                  <a:gd name="T40" fmla="*/ 18 w 289"/>
                  <a:gd name="T41" fmla="*/ 3 h 68"/>
                  <a:gd name="T42" fmla="*/ 17 w 289"/>
                  <a:gd name="T43" fmla="*/ 3 h 68"/>
                  <a:gd name="T44" fmla="*/ 16 w 289"/>
                  <a:gd name="T45" fmla="*/ 4 h 68"/>
                  <a:gd name="T46" fmla="*/ 15 w 289"/>
                  <a:gd name="T47" fmla="*/ 4 h 68"/>
                  <a:gd name="T48" fmla="*/ 14 w 289"/>
                  <a:gd name="T49" fmla="*/ 4 h 68"/>
                  <a:gd name="T50" fmla="*/ 13 w 289"/>
                  <a:gd name="T51" fmla="*/ 5 h 68"/>
                  <a:gd name="T52" fmla="*/ 12 w 289"/>
                  <a:gd name="T53" fmla="*/ 5 h 68"/>
                  <a:gd name="T54" fmla="*/ 10 w 289"/>
                  <a:gd name="T55" fmla="*/ 5 h 68"/>
                  <a:gd name="T56" fmla="*/ 9 w 289"/>
                  <a:gd name="T57" fmla="*/ 5 h 68"/>
                  <a:gd name="T58" fmla="*/ 8 w 289"/>
                  <a:gd name="T59" fmla="*/ 5 h 68"/>
                  <a:gd name="T60" fmla="*/ 6 w 289"/>
                  <a:gd name="T61" fmla="*/ 4 h 68"/>
                  <a:gd name="T62" fmla="*/ 5 w 289"/>
                  <a:gd name="T63" fmla="*/ 4 h 68"/>
                  <a:gd name="T64" fmla="*/ 3 w 289"/>
                  <a:gd name="T65" fmla="*/ 4 h 68"/>
                  <a:gd name="T66" fmla="*/ 2 w 289"/>
                  <a:gd name="T67" fmla="*/ 3 h 68"/>
                  <a:gd name="T68" fmla="*/ 1 w 289"/>
                  <a:gd name="T69" fmla="*/ 3 h 68"/>
                  <a:gd name="T70" fmla="*/ 0 w 289"/>
                  <a:gd name="T71" fmla="*/ 2 h 68"/>
                  <a:gd name="T72" fmla="*/ 0 w 289"/>
                  <a:gd name="T73" fmla="*/ 1 h 6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9" h="68">
                    <a:moveTo>
                      <a:pt x="2" y="12"/>
                    </a:moveTo>
                    <a:lnTo>
                      <a:pt x="0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1" y="15"/>
                    </a:lnTo>
                    <a:lnTo>
                      <a:pt x="40" y="27"/>
                    </a:lnTo>
                    <a:lnTo>
                      <a:pt x="59" y="38"/>
                    </a:lnTo>
                    <a:lnTo>
                      <a:pt x="79" y="45"/>
                    </a:lnTo>
                    <a:lnTo>
                      <a:pt x="98" y="52"/>
                    </a:lnTo>
                    <a:lnTo>
                      <a:pt x="118" y="56"/>
                    </a:lnTo>
                    <a:lnTo>
                      <a:pt x="137" y="57"/>
                    </a:lnTo>
                    <a:lnTo>
                      <a:pt x="157" y="59"/>
                    </a:lnTo>
                    <a:lnTo>
                      <a:pt x="175" y="59"/>
                    </a:lnTo>
                    <a:lnTo>
                      <a:pt x="195" y="57"/>
                    </a:lnTo>
                    <a:lnTo>
                      <a:pt x="213" y="55"/>
                    </a:lnTo>
                    <a:lnTo>
                      <a:pt x="230" y="52"/>
                    </a:lnTo>
                    <a:lnTo>
                      <a:pt x="246" y="49"/>
                    </a:lnTo>
                    <a:lnTo>
                      <a:pt x="261" y="47"/>
                    </a:lnTo>
                    <a:lnTo>
                      <a:pt x="276" y="43"/>
                    </a:lnTo>
                    <a:lnTo>
                      <a:pt x="289" y="40"/>
                    </a:lnTo>
                    <a:lnTo>
                      <a:pt x="280" y="47"/>
                    </a:lnTo>
                    <a:lnTo>
                      <a:pt x="268" y="52"/>
                    </a:lnTo>
                    <a:lnTo>
                      <a:pt x="252" y="57"/>
                    </a:lnTo>
                    <a:lnTo>
                      <a:pt x="235" y="61"/>
                    </a:lnTo>
                    <a:lnTo>
                      <a:pt x="216" y="65"/>
                    </a:lnTo>
                    <a:lnTo>
                      <a:pt x="195" y="66"/>
                    </a:lnTo>
                    <a:lnTo>
                      <a:pt x="173" y="68"/>
                    </a:lnTo>
                    <a:lnTo>
                      <a:pt x="150" y="66"/>
                    </a:lnTo>
                    <a:lnTo>
                      <a:pt x="128" y="65"/>
                    </a:lnTo>
                    <a:lnTo>
                      <a:pt x="106" y="62"/>
                    </a:lnTo>
                    <a:lnTo>
                      <a:pt x="84" y="59"/>
                    </a:lnTo>
                    <a:lnTo>
                      <a:pt x="63" y="52"/>
                    </a:lnTo>
                    <a:lnTo>
                      <a:pt x="45" y="44"/>
                    </a:lnTo>
                    <a:lnTo>
                      <a:pt x="28" y="35"/>
                    </a:lnTo>
                    <a:lnTo>
                      <a:pt x="13" y="2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5" name="Freeform 428"/>
              <p:cNvSpPr>
                <a:spLocks/>
              </p:cNvSpPr>
              <p:nvPr/>
            </p:nvSpPr>
            <p:spPr bwMode="auto">
              <a:xfrm>
                <a:off x="1077" y="3213"/>
                <a:ext cx="17" cy="29"/>
              </a:xfrm>
              <a:custGeom>
                <a:avLst/>
                <a:gdLst>
                  <a:gd name="T0" fmla="*/ 0 w 35"/>
                  <a:gd name="T1" fmla="*/ 3 h 59"/>
                  <a:gd name="T2" fmla="*/ 0 w 35"/>
                  <a:gd name="T3" fmla="*/ 3 h 59"/>
                  <a:gd name="T4" fmla="*/ 0 w 35"/>
                  <a:gd name="T5" fmla="*/ 2 h 59"/>
                  <a:gd name="T6" fmla="*/ 1 w 35"/>
                  <a:gd name="T7" fmla="*/ 2 h 59"/>
                  <a:gd name="T8" fmla="*/ 1 w 35"/>
                  <a:gd name="T9" fmla="*/ 1 h 59"/>
                  <a:gd name="T10" fmla="*/ 1 w 35"/>
                  <a:gd name="T11" fmla="*/ 1 h 59"/>
                  <a:gd name="T12" fmla="*/ 2 w 35"/>
                  <a:gd name="T13" fmla="*/ 0 h 59"/>
                  <a:gd name="T14" fmla="*/ 2 w 35"/>
                  <a:gd name="T15" fmla="*/ 0 h 59"/>
                  <a:gd name="T16" fmla="*/ 2 w 35"/>
                  <a:gd name="T17" fmla="*/ 0 h 59"/>
                  <a:gd name="T18" fmla="*/ 1 w 35"/>
                  <a:gd name="T19" fmla="*/ 0 h 59"/>
                  <a:gd name="T20" fmla="*/ 1 w 35"/>
                  <a:gd name="T21" fmla="*/ 1 h 59"/>
                  <a:gd name="T22" fmla="*/ 0 w 35"/>
                  <a:gd name="T23" fmla="*/ 2 h 59"/>
                  <a:gd name="T24" fmla="*/ 0 w 35"/>
                  <a:gd name="T25" fmla="*/ 3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9">
                    <a:moveTo>
                      <a:pt x="0" y="59"/>
                    </a:moveTo>
                    <a:lnTo>
                      <a:pt x="7" y="53"/>
                    </a:lnTo>
                    <a:lnTo>
                      <a:pt x="14" y="46"/>
                    </a:lnTo>
                    <a:lnTo>
                      <a:pt x="21" y="36"/>
                    </a:lnTo>
                    <a:lnTo>
                      <a:pt x="27" y="26"/>
                    </a:lnTo>
                    <a:lnTo>
                      <a:pt x="31" y="17"/>
                    </a:lnTo>
                    <a:lnTo>
                      <a:pt x="34" y="9"/>
                    </a:lnTo>
                    <a:lnTo>
                      <a:pt x="35" y="3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1" y="21"/>
                    </a:lnTo>
                    <a:lnTo>
                      <a:pt x="12" y="4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6" name="Freeform 429"/>
              <p:cNvSpPr>
                <a:spLocks/>
              </p:cNvSpPr>
              <p:nvPr/>
            </p:nvSpPr>
            <p:spPr bwMode="auto">
              <a:xfrm>
                <a:off x="1063" y="3209"/>
                <a:ext cx="26" cy="36"/>
              </a:xfrm>
              <a:custGeom>
                <a:avLst/>
                <a:gdLst>
                  <a:gd name="T0" fmla="*/ 4 w 52"/>
                  <a:gd name="T1" fmla="*/ 0 h 72"/>
                  <a:gd name="T2" fmla="*/ 4 w 52"/>
                  <a:gd name="T3" fmla="*/ 1 h 72"/>
                  <a:gd name="T4" fmla="*/ 4 w 52"/>
                  <a:gd name="T5" fmla="*/ 1 h 72"/>
                  <a:gd name="T6" fmla="*/ 3 w 52"/>
                  <a:gd name="T7" fmla="*/ 2 h 72"/>
                  <a:gd name="T8" fmla="*/ 3 w 52"/>
                  <a:gd name="T9" fmla="*/ 3 h 72"/>
                  <a:gd name="T10" fmla="*/ 2 w 52"/>
                  <a:gd name="T11" fmla="*/ 3 h 72"/>
                  <a:gd name="T12" fmla="*/ 2 w 52"/>
                  <a:gd name="T13" fmla="*/ 4 h 72"/>
                  <a:gd name="T14" fmla="*/ 1 w 52"/>
                  <a:gd name="T15" fmla="*/ 5 h 72"/>
                  <a:gd name="T16" fmla="*/ 0 w 52"/>
                  <a:gd name="T17" fmla="*/ 5 h 72"/>
                  <a:gd name="T18" fmla="*/ 1 w 52"/>
                  <a:gd name="T19" fmla="*/ 4 h 72"/>
                  <a:gd name="T20" fmla="*/ 1 w 52"/>
                  <a:gd name="T21" fmla="*/ 4 h 72"/>
                  <a:gd name="T22" fmla="*/ 2 w 52"/>
                  <a:gd name="T23" fmla="*/ 3 h 72"/>
                  <a:gd name="T24" fmla="*/ 2 w 52"/>
                  <a:gd name="T25" fmla="*/ 2 h 72"/>
                  <a:gd name="T26" fmla="*/ 3 w 52"/>
                  <a:gd name="T27" fmla="*/ 2 h 72"/>
                  <a:gd name="T28" fmla="*/ 3 w 52"/>
                  <a:gd name="T29" fmla="*/ 1 h 72"/>
                  <a:gd name="T30" fmla="*/ 3 w 52"/>
                  <a:gd name="T31" fmla="*/ 1 h 72"/>
                  <a:gd name="T32" fmla="*/ 4 w 5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72">
                    <a:moveTo>
                      <a:pt x="52" y="0"/>
                    </a:moveTo>
                    <a:lnTo>
                      <a:pt x="52" y="4"/>
                    </a:lnTo>
                    <a:lnTo>
                      <a:pt x="51" y="11"/>
                    </a:lnTo>
                    <a:lnTo>
                      <a:pt x="45" y="21"/>
                    </a:lnTo>
                    <a:lnTo>
                      <a:pt x="39" y="33"/>
                    </a:lnTo>
                    <a:lnTo>
                      <a:pt x="31" y="46"/>
                    </a:lnTo>
                    <a:lnTo>
                      <a:pt x="22" y="56"/>
                    </a:lnTo>
                    <a:lnTo>
                      <a:pt x="10" y="65"/>
                    </a:lnTo>
                    <a:lnTo>
                      <a:pt x="0" y="72"/>
                    </a:lnTo>
                    <a:lnTo>
                      <a:pt x="6" y="64"/>
                    </a:lnTo>
                    <a:lnTo>
                      <a:pt x="13" y="54"/>
                    </a:lnTo>
                    <a:lnTo>
                      <a:pt x="21" y="42"/>
                    </a:lnTo>
                    <a:lnTo>
                      <a:pt x="28" y="29"/>
                    </a:lnTo>
                    <a:lnTo>
                      <a:pt x="36" y="17"/>
                    </a:lnTo>
                    <a:lnTo>
                      <a:pt x="43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7" name="Freeform 430"/>
              <p:cNvSpPr>
                <a:spLocks/>
              </p:cNvSpPr>
              <p:nvPr/>
            </p:nvSpPr>
            <p:spPr bwMode="auto">
              <a:xfrm>
                <a:off x="1037" y="3206"/>
                <a:ext cx="34" cy="42"/>
              </a:xfrm>
              <a:custGeom>
                <a:avLst/>
                <a:gdLst>
                  <a:gd name="T0" fmla="*/ 5 w 68"/>
                  <a:gd name="T1" fmla="*/ 0 h 83"/>
                  <a:gd name="T2" fmla="*/ 5 w 68"/>
                  <a:gd name="T3" fmla="*/ 1 h 83"/>
                  <a:gd name="T4" fmla="*/ 4 w 68"/>
                  <a:gd name="T5" fmla="*/ 1 h 83"/>
                  <a:gd name="T6" fmla="*/ 4 w 68"/>
                  <a:gd name="T7" fmla="*/ 2 h 83"/>
                  <a:gd name="T8" fmla="*/ 3 w 68"/>
                  <a:gd name="T9" fmla="*/ 3 h 83"/>
                  <a:gd name="T10" fmla="*/ 3 w 68"/>
                  <a:gd name="T11" fmla="*/ 4 h 83"/>
                  <a:gd name="T12" fmla="*/ 2 w 68"/>
                  <a:gd name="T13" fmla="*/ 5 h 83"/>
                  <a:gd name="T14" fmla="*/ 1 w 68"/>
                  <a:gd name="T15" fmla="*/ 5 h 83"/>
                  <a:gd name="T16" fmla="*/ 0 w 68"/>
                  <a:gd name="T17" fmla="*/ 6 h 83"/>
                  <a:gd name="T18" fmla="*/ 1 w 68"/>
                  <a:gd name="T19" fmla="*/ 5 h 83"/>
                  <a:gd name="T20" fmla="*/ 1 w 68"/>
                  <a:gd name="T21" fmla="*/ 5 h 83"/>
                  <a:gd name="T22" fmla="*/ 2 w 68"/>
                  <a:gd name="T23" fmla="*/ 4 h 83"/>
                  <a:gd name="T24" fmla="*/ 3 w 68"/>
                  <a:gd name="T25" fmla="*/ 3 h 83"/>
                  <a:gd name="T26" fmla="*/ 3 w 68"/>
                  <a:gd name="T27" fmla="*/ 2 h 83"/>
                  <a:gd name="T28" fmla="*/ 4 w 68"/>
                  <a:gd name="T29" fmla="*/ 1 h 83"/>
                  <a:gd name="T30" fmla="*/ 4 w 68"/>
                  <a:gd name="T31" fmla="*/ 1 h 83"/>
                  <a:gd name="T32" fmla="*/ 5 w 68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83">
                    <a:moveTo>
                      <a:pt x="67" y="0"/>
                    </a:moveTo>
                    <a:lnTo>
                      <a:pt x="68" y="3"/>
                    </a:lnTo>
                    <a:lnTo>
                      <a:pt x="64" y="13"/>
                    </a:lnTo>
                    <a:lnTo>
                      <a:pt x="58" y="24"/>
                    </a:lnTo>
                    <a:lnTo>
                      <a:pt x="47" y="39"/>
                    </a:lnTo>
                    <a:lnTo>
                      <a:pt x="37" y="53"/>
                    </a:lnTo>
                    <a:lnTo>
                      <a:pt x="24" y="66"/>
                    </a:lnTo>
                    <a:lnTo>
                      <a:pt x="12" y="77"/>
                    </a:lnTo>
                    <a:lnTo>
                      <a:pt x="0" y="83"/>
                    </a:lnTo>
                    <a:lnTo>
                      <a:pt x="6" y="77"/>
                    </a:lnTo>
                    <a:lnTo>
                      <a:pt x="14" y="65"/>
                    </a:lnTo>
                    <a:lnTo>
                      <a:pt x="23" y="52"/>
                    </a:lnTo>
                    <a:lnTo>
                      <a:pt x="34" y="36"/>
                    </a:lnTo>
                    <a:lnTo>
                      <a:pt x="45" y="22"/>
                    </a:lnTo>
                    <a:lnTo>
                      <a:pt x="54" y="9"/>
                    </a:lnTo>
                    <a:lnTo>
                      <a:pt x="62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8" name="Freeform 431"/>
              <p:cNvSpPr>
                <a:spLocks/>
              </p:cNvSpPr>
              <p:nvPr/>
            </p:nvSpPr>
            <p:spPr bwMode="auto">
              <a:xfrm>
                <a:off x="1011" y="3201"/>
                <a:ext cx="30" cy="45"/>
              </a:xfrm>
              <a:custGeom>
                <a:avLst/>
                <a:gdLst>
                  <a:gd name="T0" fmla="*/ 3 w 62"/>
                  <a:gd name="T1" fmla="*/ 0 h 91"/>
                  <a:gd name="T2" fmla="*/ 3 w 62"/>
                  <a:gd name="T3" fmla="*/ 0 h 91"/>
                  <a:gd name="T4" fmla="*/ 3 w 62"/>
                  <a:gd name="T5" fmla="*/ 1 h 91"/>
                  <a:gd name="T6" fmla="*/ 3 w 62"/>
                  <a:gd name="T7" fmla="*/ 1 h 91"/>
                  <a:gd name="T8" fmla="*/ 2 w 62"/>
                  <a:gd name="T9" fmla="*/ 2 h 91"/>
                  <a:gd name="T10" fmla="*/ 2 w 62"/>
                  <a:gd name="T11" fmla="*/ 3 h 91"/>
                  <a:gd name="T12" fmla="*/ 1 w 62"/>
                  <a:gd name="T13" fmla="*/ 4 h 91"/>
                  <a:gd name="T14" fmla="*/ 0 w 62"/>
                  <a:gd name="T15" fmla="*/ 5 h 91"/>
                  <a:gd name="T16" fmla="*/ 0 w 62"/>
                  <a:gd name="T17" fmla="*/ 5 h 91"/>
                  <a:gd name="T18" fmla="*/ 0 w 62"/>
                  <a:gd name="T19" fmla="*/ 5 h 91"/>
                  <a:gd name="T20" fmla="*/ 0 w 62"/>
                  <a:gd name="T21" fmla="*/ 4 h 91"/>
                  <a:gd name="T22" fmla="*/ 1 w 62"/>
                  <a:gd name="T23" fmla="*/ 3 h 91"/>
                  <a:gd name="T24" fmla="*/ 1 w 62"/>
                  <a:gd name="T25" fmla="*/ 2 h 91"/>
                  <a:gd name="T26" fmla="*/ 2 w 62"/>
                  <a:gd name="T27" fmla="*/ 1 h 91"/>
                  <a:gd name="T28" fmla="*/ 3 w 62"/>
                  <a:gd name="T29" fmla="*/ 0 h 91"/>
                  <a:gd name="T30" fmla="*/ 3 w 62"/>
                  <a:gd name="T31" fmla="*/ 0 h 91"/>
                  <a:gd name="T32" fmla="*/ 3 w 62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91">
                    <a:moveTo>
                      <a:pt x="60" y="0"/>
                    </a:moveTo>
                    <a:lnTo>
                      <a:pt x="62" y="5"/>
                    </a:lnTo>
                    <a:lnTo>
                      <a:pt x="59" y="16"/>
                    </a:lnTo>
                    <a:lnTo>
                      <a:pt x="52" y="29"/>
                    </a:lnTo>
                    <a:lnTo>
                      <a:pt x="43" y="44"/>
                    </a:lnTo>
                    <a:lnTo>
                      <a:pt x="33" y="60"/>
                    </a:lnTo>
                    <a:lnTo>
                      <a:pt x="22" y="74"/>
                    </a:lnTo>
                    <a:lnTo>
                      <a:pt x="11" y="85"/>
                    </a:lnTo>
                    <a:lnTo>
                      <a:pt x="0" y="91"/>
                    </a:lnTo>
                    <a:lnTo>
                      <a:pt x="4" y="85"/>
                    </a:lnTo>
                    <a:lnTo>
                      <a:pt x="11" y="72"/>
                    </a:lnTo>
                    <a:lnTo>
                      <a:pt x="20" y="58"/>
                    </a:lnTo>
                    <a:lnTo>
                      <a:pt x="29" y="41"/>
                    </a:lnTo>
                    <a:lnTo>
                      <a:pt x="39" y="25"/>
                    </a:lnTo>
                    <a:lnTo>
                      <a:pt x="49" y="12"/>
                    </a:lnTo>
                    <a:lnTo>
                      <a:pt x="55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9" name="Freeform 432"/>
              <p:cNvSpPr>
                <a:spLocks/>
              </p:cNvSpPr>
              <p:nvPr/>
            </p:nvSpPr>
            <p:spPr bwMode="auto">
              <a:xfrm>
                <a:off x="1000" y="3201"/>
                <a:ext cx="26" cy="41"/>
              </a:xfrm>
              <a:custGeom>
                <a:avLst/>
                <a:gdLst>
                  <a:gd name="T0" fmla="*/ 3 w 53"/>
                  <a:gd name="T1" fmla="*/ 0 h 82"/>
                  <a:gd name="T2" fmla="*/ 3 w 53"/>
                  <a:gd name="T3" fmla="*/ 1 h 82"/>
                  <a:gd name="T4" fmla="*/ 3 w 53"/>
                  <a:gd name="T5" fmla="*/ 1 h 82"/>
                  <a:gd name="T6" fmla="*/ 2 w 53"/>
                  <a:gd name="T7" fmla="*/ 2 h 82"/>
                  <a:gd name="T8" fmla="*/ 2 w 53"/>
                  <a:gd name="T9" fmla="*/ 3 h 82"/>
                  <a:gd name="T10" fmla="*/ 1 w 53"/>
                  <a:gd name="T11" fmla="*/ 4 h 82"/>
                  <a:gd name="T12" fmla="*/ 1 w 53"/>
                  <a:gd name="T13" fmla="*/ 5 h 82"/>
                  <a:gd name="T14" fmla="*/ 0 w 53"/>
                  <a:gd name="T15" fmla="*/ 5 h 82"/>
                  <a:gd name="T16" fmla="*/ 0 w 53"/>
                  <a:gd name="T17" fmla="*/ 6 h 82"/>
                  <a:gd name="T18" fmla="*/ 0 w 53"/>
                  <a:gd name="T19" fmla="*/ 5 h 82"/>
                  <a:gd name="T20" fmla="*/ 0 w 53"/>
                  <a:gd name="T21" fmla="*/ 4 h 82"/>
                  <a:gd name="T22" fmla="*/ 1 w 53"/>
                  <a:gd name="T23" fmla="*/ 3 h 82"/>
                  <a:gd name="T24" fmla="*/ 1 w 53"/>
                  <a:gd name="T25" fmla="*/ 3 h 82"/>
                  <a:gd name="T26" fmla="*/ 2 w 53"/>
                  <a:gd name="T27" fmla="*/ 2 h 82"/>
                  <a:gd name="T28" fmla="*/ 2 w 53"/>
                  <a:gd name="T29" fmla="*/ 1 h 82"/>
                  <a:gd name="T30" fmla="*/ 2 w 53"/>
                  <a:gd name="T31" fmla="*/ 1 h 82"/>
                  <a:gd name="T32" fmla="*/ 3 w 5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82">
                    <a:moveTo>
                      <a:pt x="53" y="0"/>
                    </a:moveTo>
                    <a:lnTo>
                      <a:pt x="53" y="4"/>
                    </a:lnTo>
                    <a:lnTo>
                      <a:pt x="50" y="13"/>
                    </a:lnTo>
                    <a:lnTo>
                      <a:pt x="43" y="25"/>
                    </a:lnTo>
                    <a:lnTo>
                      <a:pt x="37" y="39"/>
                    </a:lnTo>
                    <a:lnTo>
                      <a:pt x="28" y="55"/>
                    </a:lnTo>
                    <a:lnTo>
                      <a:pt x="17" y="68"/>
                    </a:lnTo>
                    <a:lnTo>
                      <a:pt x="8" y="77"/>
                    </a:lnTo>
                    <a:lnTo>
                      <a:pt x="0" y="82"/>
                    </a:lnTo>
                    <a:lnTo>
                      <a:pt x="4" y="74"/>
                    </a:lnTo>
                    <a:lnTo>
                      <a:pt x="11" y="63"/>
                    </a:lnTo>
                    <a:lnTo>
                      <a:pt x="17" y="48"/>
                    </a:lnTo>
                    <a:lnTo>
                      <a:pt x="25" y="33"/>
                    </a:lnTo>
                    <a:lnTo>
                      <a:pt x="33" y="20"/>
                    </a:lnTo>
                    <a:lnTo>
                      <a:pt x="41" y="8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0" name="Freeform 433"/>
              <p:cNvSpPr>
                <a:spLocks/>
              </p:cNvSpPr>
              <p:nvPr/>
            </p:nvSpPr>
            <p:spPr bwMode="auto">
              <a:xfrm>
                <a:off x="979" y="3203"/>
                <a:ext cx="23" cy="34"/>
              </a:xfrm>
              <a:custGeom>
                <a:avLst/>
                <a:gdLst>
                  <a:gd name="T0" fmla="*/ 3 w 44"/>
                  <a:gd name="T1" fmla="*/ 0 h 69"/>
                  <a:gd name="T2" fmla="*/ 3 w 44"/>
                  <a:gd name="T3" fmla="*/ 0 h 69"/>
                  <a:gd name="T4" fmla="*/ 3 w 44"/>
                  <a:gd name="T5" fmla="*/ 0 h 69"/>
                  <a:gd name="T6" fmla="*/ 3 w 44"/>
                  <a:gd name="T7" fmla="*/ 1 h 69"/>
                  <a:gd name="T8" fmla="*/ 3 w 44"/>
                  <a:gd name="T9" fmla="*/ 2 h 69"/>
                  <a:gd name="T10" fmla="*/ 2 w 44"/>
                  <a:gd name="T11" fmla="*/ 2 h 69"/>
                  <a:gd name="T12" fmla="*/ 2 w 44"/>
                  <a:gd name="T13" fmla="*/ 3 h 69"/>
                  <a:gd name="T14" fmla="*/ 1 w 44"/>
                  <a:gd name="T15" fmla="*/ 4 h 69"/>
                  <a:gd name="T16" fmla="*/ 0 w 44"/>
                  <a:gd name="T17" fmla="*/ 4 h 69"/>
                  <a:gd name="T18" fmla="*/ 1 w 44"/>
                  <a:gd name="T19" fmla="*/ 3 h 69"/>
                  <a:gd name="T20" fmla="*/ 1 w 44"/>
                  <a:gd name="T21" fmla="*/ 3 h 69"/>
                  <a:gd name="T22" fmla="*/ 2 w 44"/>
                  <a:gd name="T23" fmla="*/ 2 h 69"/>
                  <a:gd name="T24" fmla="*/ 2 w 44"/>
                  <a:gd name="T25" fmla="*/ 1 h 69"/>
                  <a:gd name="T26" fmla="*/ 2 w 44"/>
                  <a:gd name="T27" fmla="*/ 1 h 69"/>
                  <a:gd name="T28" fmla="*/ 3 w 44"/>
                  <a:gd name="T29" fmla="*/ 0 h 69"/>
                  <a:gd name="T30" fmla="*/ 3 w 44"/>
                  <a:gd name="T31" fmla="*/ 0 h 69"/>
                  <a:gd name="T32" fmla="*/ 3 w 44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69">
                    <a:moveTo>
                      <a:pt x="43" y="0"/>
                    </a:moveTo>
                    <a:lnTo>
                      <a:pt x="44" y="4"/>
                    </a:lnTo>
                    <a:lnTo>
                      <a:pt x="43" y="12"/>
                    </a:lnTo>
                    <a:lnTo>
                      <a:pt x="40" y="22"/>
                    </a:lnTo>
                    <a:lnTo>
                      <a:pt x="35" y="33"/>
                    </a:lnTo>
                    <a:lnTo>
                      <a:pt x="28" y="44"/>
                    </a:lnTo>
                    <a:lnTo>
                      <a:pt x="19" y="55"/>
                    </a:lnTo>
                    <a:lnTo>
                      <a:pt x="10" y="64"/>
                    </a:lnTo>
                    <a:lnTo>
                      <a:pt x="0" y="69"/>
                    </a:lnTo>
                    <a:lnTo>
                      <a:pt x="5" y="63"/>
                    </a:lnTo>
                    <a:lnTo>
                      <a:pt x="10" y="52"/>
                    </a:lnTo>
                    <a:lnTo>
                      <a:pt x="17" y="40"/>
                    </a:lnTo>
                    <a:lnTo>
                      <a:pt x="23" y="29"/>
                    </a:lnTo>
                    <a:lnTo>
                      <a:pt x="28" y="17"/>
                    </a:lnTo>
                    <a:lnTo>
                      <a:pt x="35" y="8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1" name="Freeform 434"/>
              <p:cNvSpPr>
                <a:spLocks/>
              </p:cNvSpPr>
              <p:nvPr/>
            </p:nvSpPr>
            <p:spPr bwMode="auto">
              <a:xfrm>
                <a:off x="961" y="3199"/>
                <a:ext cx="6" cy="20"/>
              </a:xfrm>
              <a:custGeom>
                <a:avLst/>
                <a:gdLst>
                  <a:gd name="T0" fmla="*/ 1 w 12"/>
                  <a:gd name="T1" fmla="*/ 0 h 41"/>
                  <a:gd name="T2" fmla="*/ 1 w 12"/>
                  <a:gd name="T3" fmla="*/ 0 h 41"/>
                  <a:gd name="T4" fmla="*/ 1 w 12"/>
                  <a:gd name="T5" fmla="*/ 1 h 41"/>
                  <a:gd name="T6" fmla="*/ 1 w 12"/>
                  <a:gd name="T7" fmla="*/ 2 h 41"/>
                  <a:gd name="T8" fmla="*/ 0 w 12"/>
                  <a:gd name="T9" fmla="*/ 2 h 41"/>
                  <a:gd name="T10" fmla="*/ 1 w 12"/>
                  <a:gd name="T11" fmla="*/ 1 h 41"/>
                  <a:gd name="T12" fmla="*/ 1 w 12"/>
                  <a:gd name="T13" fmla="*/ 0 h 41"/>
                  <a:gd name="T14" fmla="*/ 1 w 12"/>
                  <a:gd name="T15" fmla="*/ 0 h 41"/>
                  <a:gd name="T16" fmla="*/ 1 w 12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1">
                    <a:moveTo>
                      <a:pt x="7" y="0"/>
                    </a:moveTo>
                    <a:lnTo>
                      <a:pt x="11" y="7"/>
                    </a:lnTo>
                    <a:lnTo>
                      <a:pt x="12" y="20"/>
                    </a:lnTo>
                    <a:lnTo>
                      <a:pt x="8" y="33"/>
                    </a:lnTo>
                    <a:lnTo>
                      <a:pt x="0" y="41"/>
                    </a:lnTo>
                    <a:lnTo>
                      <a:pt x="4" y="29"/>
                    </a:lnTo>
                    <a:lnTo>
                      <a:pt x="4" y="15"/>
                    </a:lnTo>
                    <a:lnTo>
                      <a:pt x="3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2" name="Freeform 435"/>
              <p:cNvSpPr>
                <a:spLocks/>
              </p:cNvSpPr>
              <p:nvPr/>
            </p:nvSpPr>
            <p:spPr bwMode="auto">
              <a:xfrm>
                <a:off x="1048" y="3208"/>
                <a:ext cx="30" cy="39"/>
              </a:xfrm>
              <a:custGeom>
                <a:avLst/>
                <a:gdLst>
                  <a:gd name="T0" fmla="*/ 4 w 60"/>
                  <a:gd name="T1" fmla="*/ 0 h 77"/>
                  <a:gd name="T2" fmla="*/ 4 w 60"/>
                  <a:gd name="T3" fmla="*/ 1 h 77"/>
                  <a:gd name="T4" fmla="*/ 4 w 60"/>
                  <a:gd name="T5" fmla="*/ 1 h 77"/>
                  <a:gd name="T6" fmla="*/ 4 w 60"/>
                  <a:gd name="T7" fmla="*/ 2 h 77"/>
                  <a:gd name="T8" fmla="*/ 3 w 60"/>
                  <a:gd name="T9" fmla="*/ 3 h 77"/>
                  <a:gd name="T10" fmla="*/ 3 w 60"/>
                  <a:gd name="T11" fmla="*/ 3 h 77"/>
                  <a:gd name="T12" fmla="*/ 2 w 60"/>
                  <a:gd name="T13" fmla="*/ 4 h 77"/>
                  <a:gd name="T14" fmla="*/ 1 w 60"/>
                  <a:gd name="T15" fmla="*/ 5 h 77"/>
                  <a:gd name="T16" fmla="*/ 0 w 60"/>
                  <a:gd name="T17" fmla="*/ 5 h 77"/>
                  <a:gd name="T18" fmla="*/ 1 w 60"/>
                  <a:gd name="T19" fmla="*/ 5 h 77"/>
                  <a:gd name="T20" fmla="*/ 1 w 60"/>
                  <a:gd name="T21" fmla="*/ 4 h 77"/>
                  <a:gd name="T22" fmla="*/ 2 w 60"/>
                  <a:gd name="T23" fmla="*/ 3 h 77"/>
                  <a:gd name="T24" fmla="*/ 2 w 60"/>
                  <a:gd name="T25" fmla="*/ 3 h 77"/>
                  <a:gd name="T26" fmla="*/ 3 w 60"/>
                  <a:gd name="T27" fmla="*/ 2 h 77"/>
                  <a:gd name="T28" fmla="*/ 3 w 60"/>
                  <a:gd name="T29" fmla="*/ 1 h 77"/>
                  <a:gd name="T30" fmla="*/ 4 w 60"/>
                  <a:gd name="T31" fmla="*/ 1 h 77"/>
                  <a:gd name="T32" fmla="*/ 4 w 60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77">
                    <a:moveTo>
                      <a:pt x="59" y="0"/>
                    </a:moveTo>
                    <a:lnTo>
                      <a:pt x="60" y="4"/>
                    </a:lnTo>
                    <a:lnTo>
                      <a:pt x="57" y="13"/>
                    </a:lnTo>
                    <a:lnTo>
                      <a:pt x="52" y="23"/>
                    </a:lnTo>
                    <a:lnTo>
                      <a:pt x="44" y="36"/>
                    </a:lnTo>
                    <a:lnTo>
                      <a:pt x="34" y="48"/>
                    </a:lnTo>
                    <a:lnTo>
                      <a:pt x="23" y="61"/>
                    </a:lnTo>
                    <a:lnTo>
                      <a:pt x="12" y="70"/>
                    </a:lnTo>
                    <a:lnTo>
                      <a:pt x="0" y="77"/>
                    </a:lnTo>
                    <a:lnTo>
                      <a:pt x="5" y="70"/>
                    </a:lnTo>
                    <a:lnTo>
                      <a:pt x="12" y="60"/>
                    </a:lnTo>
                    <a:lnTo>
                      <a:pt x="20" y="47"/>
                    </a:lnTo>
                    <a:lnTo>
                      <a:pt x="30" y="34"/>
                    </a:lnTo>
                    <a:lnTo>
                      <a:pt x="39" y="21"/>
                    </a:lnTo>
                    <a:lnTo>
                      <a:pt x="47" y="9"/>
                    </a:lnTo>
                    <a:lnTo>
                      <a:pt x="53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3" name="Freeform 436"/>
              <p:cNvSpPr>
                <a:spLocks/>
              </p:cNvSpPr>
              <p:nvPr/>
            </p:nvSpPr>
            <p:spPr bwMode="auto">
              <a:xfrm>
                <a:off x="1024" y="3203"/>
                <a:ext cx="30" cy="45"/>
              </a:xfrm>
              <a:custGeom>
                <a:avLst/>
                <a:gdLst>
                  <a:gd name="T0" fmla="*/ 4 w 58"/>
                  <a:gd name="T1" fmla="*/ 0 h 89"/>
                  <a:gd name="T2" fmla="*/ 4 w 58"/>
                  <a:gd name="T3" fmla="*/ 1 h 89"/>
                  <a:gd name="T4" fmla="*/ 4 w 58"/>
                  <a:gd name="T5" fmla="*/ 1 h 89"/>
                  <a:gd name="T6" fmla="*/ 4 w 58"/>
                  <a:gd name="T7" fmla="*/ 2 h 89"/>
                  <a:gd name="T8" fmla="*/ 3 w 58"/>
                  <a:gd name="T9" fmla="*/ 3 h 89"/>
                  <a:gd name="T10" fmla="*/ 3 w 58"/>
                  <a:gd name="T11" fmla="*/ 4 h 89"/>
                  <a:gd name="T12" fmla="*/ 2 w 58"/>
                  <a:gd name="T13" fmla="*/ 5 h 89"/>
                  <a:gd name="T14" fmla="*/ 1 w 58"/>
                  <a:gd name="T15" fmla="*/ 6 h 89"/>
                  <a:gd name="T16" fmla="*/ 0 w 58"/>
                  <a:gd name="T17" fmla="*/ 6 h 89"/>
                  <a:gd name="T18" fmla="*/ 1 w 58"/>
                  <a:gd name="T19" fmla="*/ 6 h 89"/>
                  <a:gd name="T20" fmla="*/ 1 w 58"/>
                  <a:gd name="T21" fmla="*/ 5 h 89"/>
                  <a:gd name="T22" fmla="*/ 2 w 58"/>
                  <a:gd name="T23" fmla="*/ 4 h 89"/>
                  <a:gd name="T24" fmla="*/ 2 w 58"/>
                  <a:gd name="T25" fmla="*/ 3 h 89"/>
                  <a:gd name="T26" fmla="*/ 3 w 58"/>
                  <a:gd name="T27" fmla="*/ 2 h 89"/>
                  <a:gd name="T28" fmla="*/ 3 w 58"/>
                  <a:gd name="T29" fmla="*/ 1 h 89"/>
                  <a:gd name="T30" fmla="*/ 4 w 58"/>
                  <a:gd name="T31" fmla="*/ 1 h 89"/>
                  <a:gd name="T32" fmla="*/ 4 w 58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89">
                    <a:moveTo>
                      <a:pt x="57" y="0"/>
                    </a:moveTo>
                    <a:lnTo>
                      <a:pt x="58" y="6"/>
                    </a:lnTo>
                    <a:lnTo>
                      <a:pt x="56" y="16"/>
                    </a:lnTo>
                    <a:lnTo>
                      <a:pt x="51" y="29"/>
                    </a:lnTo>
                    <a:lnTo>
                      <a:pt x="43" y="45"/>
                    </a:lnTo>
                    <a:lnTo>
                      <a:pt x="32" y="59"/>
                    </a:lnTo>
                    <a:lnTo>
                      <a:pt x="21" y="73"/>
                    </a:lnTo>
                    <a:lnTo>
                      <a:pt x="10" y="84"/>
                    </a:lnTo>
                    <a:lnTo>
                      <a:pt x="0" y="89"/>
                    </a:lnTo>
                    <a:lnTo>
                      <a:pt x="4" y="83"/>
                    </a:lnTo>
                    <a:lnTo>
                      <a:pt x="10" y="71"/>
                    </a:lnTo>
                    <a:lnTo>
                      <a:pt x="18" y="55"/>
                    </a:lnTo>
                    <a:lnTo>
                      <a:pt x="28" y="39"/>
                    </a:lnTo>
                    <a:lnTo>
                      <a:pt x="38" y="24"/>
                    </a:lnTo>
                    <a:lnTo>
                      <a:pt x="47" y="11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4" name="Freeform 437"/>
              <p:cNvSpPr>
                <a:spLocks/>
              </p:cNvSpPr>
              <p:nvPr/>
            </p:nvSpPr>
            <p:spPr bwMode="auto">
              <a:xfrm>
                <a:off x="990" y="3200"/>
                <a:ext cx="21" cy="42"/>
              </a:xfrm>
              <a:custGeom>
                <a:avLst/>
                <a:gdLst>
                  <a:gd name="T0" fmla="*/ 2 w 43"/>
                  <a:gd name="T1" fmla="*/ 0 h 85"/>
                  <a:gd name="T2" fmla="*/ 2 w 43"/>
                  <a:gd name="T3" fmla="*/ 0 h 85"/>
                  <a:gd name="T4" fmla="*/ 2 w 43"/>
                  <a:gd name="T5" fmla="*/ 0 h 85"/>
                  <a:gd name="T6" fmla="*/ 2 w 43"/>
                  <a:gd name="T7" fmla="*/ 1 h 85"/>
                  <a:gd name="T8" fmla="*/ 2 w 43"/>
                  <a:gd name="T9" fmla="*/ 2 h 85"/>
                  <a:gd name="T10" fmla="*/ 1 w 43"/>
                  <a:gd name="T11" fmla="*/ 3 h 85"/>
                  <a:gd name="T12" fmla="*/ 1 w 43"/>
                  <a:gd name="T13" fmla="*/ 4 h 85"/>
                  <a:gd name="T14" fmla="*/ 0 w 43"/>
                  <a:gd name="T15" fmla="*/ 4 h 85"/>
                  <a:gd name="T16" fmla="*/ 0 w 43"/>
                  <a:gd name="T17" fmla="*/ 5 h 85"/>
                  <a:gd name="T18" fmla="*/ 0 w 43"/>
                  <a:gd name="T19" fmla="*/ 4 h 85"/>
                  <a:gd name="T20" fmla="*/ 0 w 43"/>
                  <a:gd name="T21" fmla="*/ 4 h 85"/>
                  <a:gd name="T22" fmla="*/ 0 w 43"/>
                  <a:gd name="T23" fmla="*/ 3 h 85"/>
                  <a:gd name="T24" fmla="*/ 1 w 43"/>
                  <a:gd name="T25" fmla="*/ 2 h 85"/>
                  <a:gd name="T26" fmla="*/ 1 w 43"/>
                  <a:gd name="T27" fmla="*/ 1 h 85"/>
                  <a:gd name="T28" fmla="*/ 2 w 43"/>
                  <a:gd name="T29" fmla="*/ 0 h 85"/>
                  <a:gd name="T30" fmla="*/ 2 w 43"/>
                  <a:gd name="T31" fmla="*/ 0 h 85"/>
                  <a:gd name="T32" fmla="*/ 2 w 43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85">
                    <a:moveTo>
                      <a:pt x="41" y="0"/>
                    </a:moveTo>
                    <a:lnTo>
                      <a:pt x="43" y="4"/>
                    </a:lnTo>
                    <a:lnTo>
                      <a:pt x="41" y="13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7" y="53"/>
                    </a:lnTo>
                    <a:lnTo>
                      <a:pt x="19" y="66"/>
                    </a:lnTo>
                    <a:lnTo>
                      <a:pt x="10" y="78"/>
                    </a:lnTo>
                    <a:lnTo>
                      <a:pt x="0" y="85"/>
                    </a:lnTo>
                    <a:lnTo>
                      <a:pt x="3" y="77"/>
                    </a:lnTo>
                    <a:lnTo>
                      <a:pt x="9" y="64"/>
                    </a:lnTo>
                    <a:lnTo>
                      <a:pt x="14" y="49"/>
                    </a:lnTo>
                    <a:lnTo>
                      <a:pt x="20" y="35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37" y="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5" name="Freeform 438"/>
              <p:cNvSpPr>
                <a:spLocks/>
              </p:cNvSpPr>
              <p:nvPr/>
            </p:nvSpPr>
            <p:spPr bwMode="auto">
              <a:xfrm>
                <a:off x="972" y="3201"/>
                <a:ext cx="22" cy="32"/>
              </a:xfrm>
              <a:custGeom>
                <a:avLst/>
                <a:gdLst>
                  <a:gd name="T0" fmla="*/ 2 w 46"/>
                  <a:gd name="T1" fmla="*/ 0 h 63"/>
                  <a:gd name="T2" fmla="*/ 2 w 46"/>
                  <a:gd name="T3" fmla="*/ 1 h 63"/>
                  <a:gd name="T4" fmla="*/ 2 w 46"/>
                  <a:gd name="T5" fmla="*/ 1 h 63"/>
                  <a:gd name="T6" fmla="*/ 2 w 46"/>
                  <a:gd name="T7" fmla="*/ 2 h 63"/>
                  <a:gd name="T8" fmla="*/ 1 w 46"/>
                  <a:gd name="T9" fmla="*/ 3 h 63"/>
                  <a:gd name="T10" fmla="*/ 1 w 46"/>
                  <a:gd name="T11" fmla="*/ 3 h 63"/>
                  <a:gd name="T12" fmla="*/ 0 w 46"/>
                  <a:gd name="T13" fmla="*/ 4 h 63"/>
                  <a:gd name="T14" fmla="*/ 0 w 46"/>
                  <a:gd name="T15" fmla="*/ 4 h 63"/>
                  <a:gd name="T16" fmla="*/ 0 w 46"/>
                  <a:gd name="T17" fmla="*/ 4 h 63"/>
                  <a:gd name="T18" fmla="*/ 0 w 46"/>
                  <a:gd name="T19" fmla="*/ 4 h 63"/>
                  <a:gd name="T20" fmla="*/ 0 w 46"/>
                  <a:gd name="T21" fmla="*/ 4 h 63"/>
                  <a:gd name="T22" fmla="*/ 1 w 46"/>
                  <a:gd name="T23" fmla="*/ 3 h 63"/>
                  <a:gd name="T24" fmla="*/ 1 w 46"/>
                  <a:gd name="T25" fmla="*/ 2 h 63"/>
                  <a:gd name="T26" fmla="*/ 1 w 46"/>
                  <a:gd name="T27" fmla="*/ 2 h 63"/>
                  <a:gd name="T28" fmla="*/ 2 w 46"/>
                  <a:gd name="T29" fmla="*/ 1 h 63"/>
                  <a:gd name="T30" fmla="*/ 2 w 46"/>
                  <a:gd name="T31" fmla="*/ 1 h 63"/>
                  <a:gd name="T32" fmla="*/ 2 w 46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63">
                    <a:moveTo>
                      <a:pt x="44" y="0"/>
                    </a:moveTo>
                    <a:lnTo>
                      <a:pt x="46" y="4"/>
                    </a:lnTo>
                    <a:lnTo>
                      <a:pt x="42" y="12"/>
                    </a:lnTo>
                    <a:lnTo>
                      <a:pt x="37" y="23"/>
                    </a:lnTo>
                    <a:lnTo>
                      <a:pt x="30" y="33"/>
                    </a:lnTo>
                    <a:lnTo>
                      <a:pt x="21" y="45"/>
                    </a:lnTo>
                    <a:lnTo>
                      <a:pt x="13" y="54"/>
                    </a:lnTo>
                    <a:lnTo>
                      <a:pt x="5" y="60"/>
                    </a:lnTo>
                    <a:lnTo>
                      <a:pt x="0" y="63"/>
                    </a:lnTo>
                    <a:lnTo>
                      <a:pt x="4" y="57"/>
                    </a:lnTo>
                    <a:lnTo>
                      <a:pt x="9" y="49"/>
                    </a:lnTo>
                    <a:lnTo>
                      <a:pt x="16" y="38"/>
                    </a:lnTo>
                    <a:lnTo>
                      <a:pt x="22" y="28"/>
                    </a:lnTo>
                    <a:lnTo>
                      <a:pt x="29" y="17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6" name="Freeform 439"/>
              <p:cNvSpPr>
                <a:spLocks/>
              </p:cNvSpPr>
              <p:nvPr/>
            </p:nvSpPr>
            <p:spPr bwMode="auto">
              <a:xfrm>
                <a:off x="968" y="3206"/>
                <a:ext cx="8" cy="23"/>
              </a:xfrm>
              <a:custGeom>
                <a:avLst/>
                <a:gdLst>
                  <a:gd name="T0" fmla="*/ 0 w 17"/>
                  <a:gd name="T1" fmla="*/ 0 h 45"/>
                  <a:gd name="T2" fmla="*/ 1 w 17"/>
                  <a:gd name="T3" fmla="*/ 1 h 45"/>
                  <a:gd name="T4" fmla="*/ 0 w 17"/>
                  <a:gd name="T5" fmla="*/ 2 h 45"/>
                  <a:gd name="T6" fmla="*/ 0 w 17"/>
                  <a:gd name="T7" fmla="*/ 3 h 45"/>
                  <a:gd name="T8" fmla="*/ 0 w 17"/>
                  <a:gd name="T9" fmla="*/ 3 h 45"/>
                  <a:gd name="T10" fmla="*/ 0 w 17"/>
                  <a:gd name="T11" fmla="*/ 3 h 45"/>
                  <a:gd name="T12" fmla="*/ 0 w 17"/>
                  <a:gd name="T13" fmla="*/ 2 h 45"/>
                  <a:gd name="T14" fmla="*/ 0 w 17"/>
                  <a:gd name="T15" fmla="*/ 1 h 45"/>
                  <a:gd name="T16" fmla="*/ 0 w 17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45">
                    <a:moveTo>
                      <a:pt x="15" y="0"/>
                    </a:moveTo>
                    <a:lnTo>
                      <a:pt x="17" y="7"/>
                    </a:lnTo>
                    <a:lnTo>
                      <a:pt x="15" y="23"/>
                    </a:lnTo>
                    <a:lnTo>
                      <a:pt x="9" y="37"/>
                    </a:lnTo>
                    <a:lnTo>
                      <a:pt x="0" y="45"/>
                    </a:lnTo>
                    <a:lnTo>
                      <a:pt x="5" y="33"/>
                    </a:lnTo>
                    <a:lnTo>
                      <a:pt x="8" y="17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7" name="Freeform 440"/>
              <p:cNvSpPr>
                <a:spLocks/>
              </p:cNvSpPr>
              <p:nvPr/>
            </p:nvSpPr>
            <p:spPr bwMode="auto">
              <a:xfrm>
                <a:off x="1088" y="3221"/>
                <a:ext cx="18" cy="18"/>
              </a:xfrm>
              <a:custGeom>
                <a:avLst/>
                <a:gdLst>
                  <a:gd name="T0" fmla="*/ 0 w 37"/>
                  <a:gd name="T1" fmla="*/ 3 h 36"/>
                  <a:gd name="T2" fmla="*/ 0 w 37"/>
                  <a:gd name="T3" fmla="*/ 2 h 36"/>
                  <a:gd name="T4" fmla="*/ 1 w 37"/>
                  <a:gd name="T5" fmla="*/ 1 h 36"/>
                  <a:gd name="T6" fmla="*/ 1 w 37"/>
                  <a:gd name="T7" fmla="*/ 1 h 36"/>
                  <a:gd name="T8" fmla="*/ 2 w 37"/>
                  <a:gd name="T9" fmla="*/ 0 h 36"/>
                  <a:gd name="T10" fmla="*/ 2 w 37"/>
                  <a:gd name="T11" fmla="*/ 1 h 36"/>
                  <a:gd name="T12" fmla="*/ 2 w 37"/>
                  <a:gd name="T13" fmla="*/ 1 h 36"/>
                  <a:gd name="T14" fmla="*/ 1 w 37"/>
                  <a:gd name="T15" fmla="*/ 1 h 36"/>
                  <a:gd name="T16" fmla="*/ 1 w 37"/>
                  <a:gd name="T17" fmla="*/ 2 h 36"/>
                  <a:gd name="T18" fmla="*/ 1 w 37"/>
                  <a:gd name="T19" fmla="*/ 2 h 36"/>
                  <a:gd name="T20" fmla="*/ 0 w 37"/>
                  <a:gd name="T21" fmla="*/ 2 h 36"/>
                  <a:gd name="T22" fmla="*/ 0 w 37"/>
                  <a:gd name="T23" fmla="*/ 3 h 36"/>
                  <a:gd name="T24" fmla="*/ 0 w 37"/>
                  <a:gd name="T25" fmla="*/ 3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6">
                    <a:moveTo>
                      <a:pt x="0" y="36"/>
                    </a:moveTo>
                    <a:lnTo>
                      <a:pt x="7" y="27"/>
                    </a:lnTo>
                    <a:lnTo>
                      <a:pt x="16" y="13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37" y="3"/>
                    </a:lnTo>
                    <a:lnTo>
                      <a:pt x="35" y="9"/>
                    </a:lnTo>
                    <a:lnTo>
                      <a:pt x="30" y="14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28"/>
                    </a:lnTo>
                    <a:lnTo>
                      <a:pt x="4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8" name="Freeform 441"/>
              <p:cNvSpPr>
                <a:spLocks/>
              </p:cNvSpPr>
              <p:nvPr/>
            </p:nvSpPr>
            <p:spPr bwMode="auto">
              <a:xfrm>
                <a:off x="1092" y="3233"/>
                <a:ext cx="23" cy="5"/>
              </a:xfrm>
              <a:custGeom>
                <a:avLst/>
                <a:gdLst>
                  <a:gd name="T0" fmla="*/ 0 w 47"/>
                  <a:gd name="T1" fmla="*/ 0 h 11"/>
                  <a:gd name="T2" fmla="*/ 0 w 47"/>
                  <a:gd name="T3" fmla="*/ 0 h 11"/>
                  <a:gd name="T4" fmla="*/ 0 w 47"/>
                  <a:gd name="T5" fmla="*/ 0 h 11"/>
                  <a:gd name="T6" fmla="*/ 1 w 47"/>
                  <a:gd name="T7" fmla="*/ 0 h 11"/>
                  <a:gd name="T8" fmla="*/ 1 w 47"/>
                  <a:gd name="T9" fmla="*/ 0 h 11"/>
                  <a:gd name="T10" fmla="*/ 2 w 47"/>
                  <a:gd name="T11" fmla="*/ 0 h 11"/>
                  <a:gd name="T12" fmla="*/ 2 w 47"/>
                  <a:gd name="T13" fmla="*/ 0 h 11"/>
                  <a:gd name="T14" fmla="*/ 2 w 47"/>
                  <a:gd name="T15" fmla="*/ 0 h 11"/>
                  <a:gd name="T16" fmla="*/ 2 w 47"/>
                  <a:gd name="T17" fmla="*/ 0 h 11"/>
                  <a:gd name="T18" fmla="*/ 2 w 47"/>
                  <a:gd name="T19" fmla="*/ 0 h 11"/>
                  <a:gd name="T20" fmla="*/ 2 w 47"/>
                  <a:gd name="T21" fmla="*/ 0 h 11"/>
                  <a:gd name="T22" fmla="*/ 2 w 47"/>
                  <a:gd name="T23" fmla="*/ 0 h 11"/>
                  <a:gd name="T24" fmla="*/ 1 w 47"/>
                  <a:gd name="T25" fmla="*/ 0 h 11"/>
                  <a:gd name="T26" fmla="*/ 1 w 47"/>
                  <a:gd name="T27" fmla="*/ 0 h 11"/>
                  <a:gd name="T28" fmla="*/ 0 w 47"/>
                  <a:gd name="T29" fmla="*/ 0 h 11"/>
                  <a:gd name="T30" fmla="*/ 0 w 47"/>
                  <a:gd name="T31" fmla="*/ 0 h 11"/>
                  <a:gd name="T32" fmla="*/ 0 w 4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1">
                    <a:moveTo>
                      <a:pt x="0" y="9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7" y="9"/>
                    </a:lnTo>
                    <a:lnTo>
                      <a:pt x="25" y="11"/>
                    </a:lnTo>
                    <a:lnTo>
                      <a:pt x="33" y="11"/>
                    </a:lnTo>
                    <a:lnTo>
                      <a:pt x="41" y="9"/>
                    </a:lnTo>
                    <a:lnTo>
                      <a:pt x="46" y="7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8" y="4"/>
                    </a:lnTo>
                    <a:lnTo>
                      <a:pt x="12" y="6"/>
                    </a:lnTo>
                    <a:lnTo>
                      <a:pt x="5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9" name="Freeform 442"/>
              <p:cNvSpPr>
                <a:spLocks/>
              </p:cNvSpPr>
              <p:nvPr/>
            </p:nvSpPr>
            <p:spPr bwMode="auto">
              <a:xfrm>
                <a:off x="1087" y="3238"/>
                <a:ext cx="23" cy="18"/>
              </a:xfrm>
              <a:custGeom>
                <a:avLst/>
                <a:gdLst>
                  <a:gd name="T0" fmla="*/ 0 w 47"/>
                  <a:gd name="T1" fmla="*/ 0 h 35"/>
                  <a:gd name="T2" fmla="*/ 0 w 47"/>
                  <a:gd name="T3" fmla="*/ 1 h 35"/>
                  <a:gd name="T4" fmla="*/ 0 w 47"/>
                  <a:gd name="T5" fmla="*/ 1 h 35"/>
                  <a:gd name="T6" fmla="*/ 1 w 47"/>
                  <a:gd name="T7" fmla="*/ 1 h 35"/>
                  <a:gd name="T8" fmla="*/ 1 w 47"/>
                  <a:gd name="T9" fmla="*/ 2 h 35"/>
                  <a:gd name="T10" fmla="*/ 2 w 47"/>
                  <a:gd name="T11" fmla="*/ 2 h 35"/>
                  <a:gd name="T12" fmla="*/ 2 w 47"/>
                  <a:gd name="T13" fmla="*/ 2 h 35"/>
                  <a:gd name="T14" fmla="*/ 2 w 47"/>
                  <a:gd name="T15" fmla="*/ 2 h 35"/>
                  <a:gd name="T16" fmla="*/ 2 w 47"/>
                  <a:gd name="T17" fmla="*/ 3 h 35"/>
                  <a:gd name="T18" fmla="*/ 2 w 47"/>
                  <a:gd name="T19" fmla="*/ 3 h 35"/>
                  <a:gd name="T20" fmla="*/ 2 w 47"/>
                  <a:gd name="T21" fmla="*/ 2 h 35"/>
                  <a:gd name="T22" fmla="*/ 1 w 47"/>
                  <a:gd name="T23" fmla="*/ 2 h 35"/>
                  <a:gd name="T24" fmla="*/ 1 w 47"/>
                  <a:gd name="T25" fmla="*/ 2 h 35"/>
                  <a:gd name="T26" fmla="*/ 1 w 47"/>
                  <a:gd name="T27" fmla="*/ 1 h 35"/>
                  <a:gd name="T28" fmla="*/ 0 w 47"/>
                  <a:gd name="T29" fmla="*/ 1 h 35"/>
                  <a:gd name="T30" fmla="*/ 0 w 47"/>
                  <a:gd name="T31" fmla="*/ 1 h 35"/>
                  <a:gd name="T32" fmla="*/ 0 w 4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35">
                    <a:moveTo>
                      <a:pt x="0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2" y="13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9"/>
                    </a:lnTo>
                    <a:lnTo>
                      <a:pt x="47" y="32"/>
                    </a:lnTo>
                    <a:lnTo>
                      <a:pt x="46" y="35"/>
                    </a:lnTo>
                    <a:lnTo>
                      <a:pt x="42" y="35"/>
                    </a:lnTo>
                    <a:lnTo>
                      <a:pt x="36" y="32"/>
                    </a:lnTo>
                    <a:lnTo>
                      <a:pt x="30" y="29"/>
                    </a:lnTo>
                    <a:lnTo>
                      <a:pt x="23" y="22"/>
                    </a:lnTo>
                    <a:lnTo>
                      <a:pt x="16" y="15"/>
                    </a:lnTo>
                    <a:lnTo>
                      <a:pt x="9" y="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0" name="Freeform 443"/>
              <p:cNvSpPr>
                <a:spLocks/>
              </p:cNvSpPr>
              <p:nvPr/>
            </p:nvSpPr>
            <p:spPr bwMode="auto">
              <a:xfrm>
                <a:off x="969" y="3231"/>
                <a:ext cx="6" cy="30"/>
              </a:xfrm>
              <a:custGeom>
                <a:avLst/>
                <a:gdLst>
                  <a:gd name="T0" fmla="*/ 1 w 12"/>
                  <a:gd name="T1" fmla="*/ 0 h 59"/>
                  <a:gd name="T2" fmla="*/ 1 w 12"/>
                  <a:gd name="T3" fmla="*/ 1 h 59"/>
                  <a:gd name="T4" fmla="*/ 1 w 12"/>
                  <a:gd name="T5" fmla="*/ 3 h 59"/>
                  <a:gd name="T6" fmla="*/ 1 w 12"/>
                  <a:gd name="T7" fmla="*/ 4 h 59"/>
                  <a:gd name="T8" fmla="*/ 1 w 12"/>
                  <a:gd name="T9" fmla="*/ 4 h 59"/>
                  <a:gd name="T10" fmla="*/ 0 w 12"/>
                  <a:gd name="T11" fmla="*/ 4 h 59"/>
                  <a:gd name="T12" fmla="*/ 1 w 12"/>
                  <a:gd name="T13" fmla="*/ 3 h 59"/>
                  <a:gd name="T14" fmla="*/ 1 w 12"/>
                  <a:gd name="T15" fmla="*/ 1 h 59"/>
                  <a:gd name="T16" fmla="*/ 1 w 12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9">
                    <a:moveTo>
                      <a:pt x="6" y="0"/>
                    </a:moveTo>
                    <a:lnTo>
                      <a:pt x="9" y="16"/>
                    </a:lnTo>
                    <a:lnTo>
                      <a:pt x="12" y="34"/>
                    </a:lnTo>
                    <a:lnTo>
                      <a:pt x="12" y="51"/>
                    </a:lnTo>
                    <a:lnTo>
                      <a:pt x="5" y="59"/>
                    </a:lnTo>
                    <a:lnTo>
                      <a:pt x="0" y="53"/>
                    </a:lnTo>
                    <a:lnTo>
                      <a:pt x="1" y="36"/>
                    </a:lnTo>
                    <a:lnTo>
                      <a:pt x="4" y="1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1" name="Freeform 444"/>
              <p:cNvSpPr>
                <a:spLocks/>
              </p:cNvSpPr>
              <p:nvPr/>
            </p:nvSpPr>
            <p:spPr bwMode="auto">
              <a:xfrm>
                <a:off x="956" y="3227"/>
                <a:ext cx="11" cy="28"/>
              </a:xfrm>
              <a:custGeom>
                <a:avLst/>
                <a:gdLst>
                  <a:gd name="T0" fmla="*/ 2 w 22"/>
                  <a:gd name="T1" fmla="*/ 0 h 58"/>
                  <a:gd name="T2" fmla="*/ 2 w 22"/>
                  <a:gd name="T3" fmla="*/ 0 h 58"/>
                  <a:gd name="T4" fmla="*/ 2 w 22"/>
                  <a:gd name="T5" fmla="*/ 2 h 58"/>
                  <a:gd name="T6" fmla="*/ 1 w 22"/>
                  <a:gd name="T7" fmla="*/ 3 h 58"/>
                  <a:gd name="T8" fmla="*/ 1 w 22"/>
                  <a:gd name="T9" fmla="*/ 3 h 58"/>
                  <a:gd name="T10" fmla="*/ 0 w 22"/>
                  <a:gd name="T11" fmla="*/ 3 h 58"/>
                  <a:gd name="T12" fmla="*/ 1 w 22"/>
                  <a:gd name="T13" fmla="*/ 2 h 58"/>
                  <a:gd name="T14" fmla="*/ 1 w 22"/>
                  <a:gd name="T15" fmla="*/ 0 h 58"/>
                  <a:gd name="T16" fmla="*/ 2 w 22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58">
                    <a:moveTo>
                      <a:pt x="22" y="0"/>
                    </a:moveTo>
                    <a:lnTo>
                      <a:pt x="21" y="13"/>
                    </a:lnTo>
                    <a:lnTo>
                      <a:pt x="17" y="33"/>
                    </a:lnTo>
                    <a:lnTo>
                      <a:pt x="11" y="50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6" y="33"/>
                    </a:lnTo>
                    <a:lnTo>
                      <a:pt x="15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2" name="Freeform 445"/>
              <p:cNvSpPr>
                <a:spLocks/>
              </p:cNvSpPr>
              <p:nvPr/>
            </p:nvSpPr>
            <p:spPr bwMode="auto">
              <a:xfrm>
                <a:off x="981" y="3233"/>
                <a:ext cx="6" cy="27"/>
              </a:xfrm>
              <a:custGeom>
                <a:avLst/>
                <a:gdLst>
                  <a:gd name="T0" fmla="*/ 1 w 12"/>
                  <a:gd name="T1" fmla="*/ 0 h 55"/>
                  <a:gd name="T2" fmla="*/ 1 w 12"/>
                  <a:gd name="T3" fmla="*/ 0 h 55"/>
                  <a:gd name="T4" fmla="*/ 1 w 12"/>
                  <a:gd name="T5" fmla="*/ 1 h 55"/>
                  <a:gd name="T6" fmla="*/ 1 w 12"/>
                  <a:gd name="T7" fmla="*/ 2 h 55"/>
                  <a:gd name="T8" fmla="*/ 1 w 12"/>
                  <a:gd name="T9" fmla="*/ 3 h 55"/>
                  <a:gd name="T10" fmla="*/ 0 w 12"/>
                  <a:gd name="T11" fmla="*/ 3 h 55"/>
                  <a:gd name="T12" fmla="*/ 0 w 12"/>
                  <a:gd name="T13" fmla="*/ 2 h 55"/>
                  <a:gd name="T14" fmla="*/ 1 w 12"/>
                  <a:gd name="T15" fmla="*/ 1 h 55"/>
                  <a:gd name="T16" fmla="*/ 1 w 12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5">
                    <a:moveTo>
                      <a:pt x="3" y="0"/>
                    </a:moveTo>
                    <a:lnTo>
                      <a:pt x="8" y="8"/>
                    </a:lnTo>
                    <a:lnTo>
                      <a:pt x="12" y="25"/>
                    </a:lnTo>
                    <a:lnTo>
                      <a:pt x="12" y="43"/>
                    </a:lnTo>
                    <a:lnTo>
                      <a:pt x="5" y="55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3" y="1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3" name="Freeform 446"/>
              <p:cNvSpPr>
                <a:spLocks/>
              </p:cNvSpPr>
              <p:nvPr/>
            </p:nvSpPr>
            <p:spPr bwMode="auto">
              <a:xfrm>
                <a:off x="991" y="3237"/>
                <a:ext cx="7" cy="29"/>
              </a:xfrm>
              <a:custGeom>
                <a:avLst/>
                <a:gdLst>
                  <a:gd name="T0" fmla="*/ 0 w 13"/>
                  <a:gd name="T1" fmla="*/ 0 h 59"/>
                  <a:gd name="T2" fmla="*/ 1 w 13"/>
                  <a:gd name="T3" fmla="*/ 0 h 59"/>
                  <a:gd name="T4" fmla="*/ 1 w 13"/>
                  <a:gd name="T5" fmla="*/ 1 h 59"/>
                  <a:gd name="T6" fmla="*/ 1 w 13"/>
                  <a:gd name="T7" fmla="*/ 3 h 59"/>
                  <a:gd name="T8" fmla="*/ 1 w 13"/>
                  <a:gd name="T9" fmla="*/ 3 h 59"/>
                  <a:gd name="T10" fmla="*/ 1 w 13"/>
                  <a:gd name="T11" fmla="*/ 3 h 59"/>
                  <a:gd name="T12" fmla="*/ 1 w 13"/>
                  <a:gd name="T13" fmla="*/ 2 h 59"/>
                  <a:gd name="T14" fmla="*/ 1 w 13"/>
                  <a:gd name="T15" fmla="*/ 1 h 59"/>
                  <a:gd name="T16" fmla="*/ 0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5" y="12"/>
                    </a:lnTo>
                    <a:lnTo>
                      <a:pt x="11" y="30"/>
                    </a:lnTo>
                    <a:lnTo>
                      <a:pt x="13" y="48"/>
                    </a:lnTo>
                    <a:lnTo>
                      <a:pt x="9" y="59"/>
                    </a:lnTo>
                    <a:lnTo>
                      <a:pt x="5" y="55"/>
                    </a:lnTo>
                    <a:lnTo>
                      <a:pt x="3" y="39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4" name="Freeform 447"/>
              <p:cNvSpPr>
                <a:spLocks/>
              </p:cNvSpPr>
              <p:nvPr/>
            </p:nvSpPr>
            <p:spPr bwMode="auto">
              <a:xfrm>
                <a:off x="1002" y="3242"/>
                <a:ext cx="7" cy="29"/>
              </a:xfrm>
              <a:custGeom>
                <a:avLst/>
                <a:gdLst>
                  <a:gd name="T0" fmla="*/ 0 w 16"/>
                  <a:gd name="T1" fmla="*/ 0 h 59"/>
                  <a:gd name="T2" fmla="*/ 0 w 16"/>
                  <a:gd name="T3" fmla="*/ 0 h 59"/>
                  <a:gd name="T4" fmla="*/ 0 w 16"/>
                  <a:gd name="T5" fmla="*/ 2 h 59"/>
                  <a:gd name="T6" fmla="*/ 0 w 16"/>
                  <a:gd name="T7" fmla="*/ 3 h 59"/>
                  <a:gd name="T8" fmla="*/ 0 w 16"/>
                  <a:gd name="T9" fmla="*/ 3 h 59"/>
                  <a:gd name="T10" fmla="*/ 0 w 16"/>
                  <a:gd name="T11" fmla="*/ 3 h 59"/>
                  <a:gd name="T12" fmla="*/ 0 w 16"/>
                  <a:gd name="T13" fmla="*/ 2 h 59"/>
                  <a:gd name="T14" fmla="*/ 0 w 16"/>
                  <a:gd name="T15" fmla="*/ 1 h 59"/>
                  <a:gd name="T16" fmla="*/ 0 w 16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59">
                    <a:moveTo>
                      <a:pt x="0" y="0"/>
                    </a:moveTo>
                    <a:lnTo>
                      <a:pt x="5" y="13"/>
                    </a:lnTo>
                    <a:lnTo>
                      <a:pt x="13" y="33"/>
                    </a:lnTo>
                    <a:lnTo>
                      <a:pt x="16" y="51"/>
                    </a:lnTo>
                    <a:lnTo>
                      <a:pt x="13" y="59"/>
                    </a:lnTo>
                    <a:lnTo>
                      <a:pt x="7" y="53"/>
                    </a:lnTo>
                    <a:lnTo>
                      <a:pt x="4" y="36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5" name="Freeform 448"/>
              <p:cNvSpPr>
                <a:spLocks/>
              </p:cNvSpPr>
              <p:nvPr/>
            </p:nvSpPr>
            <p:spPr bwMode="auto">
              <a:xfrm>
                <a:off x="1012" y="3244"/>
                <a:ext cx="10" cy="32"/>
              </a:xfrm>
              <a:custGeom>
                <a:avLst/>
                <a:gdLst>
                  <a:gd name="T0" fmla="*/ 0 w 19"/>
                  <a:gd name="T1" fmla="*/ 0 h 65"/>
                  <a:gd name="T2" fmla="*/ 1 w 19"/>
                  <a:gd name="T3" fmla="*/ 1 h 65"/>
                  <a:gd name="T4" fmla="*/ 2 w 19"/>
                  <a:gd name="T5" fmla="*/ 2 h 65"/>
                  <a:gd name="T6" fmla="*/ 2 w 19"/>
                  <a:gd name="T7" fmla="*/ 3 h 65"/>
                  <a:gd name="T8" fmla="*/ 1 w 19"/>
                  <a:gd name="T9" fmla="*/ 4 h 65"/>
                  <a:gd name="T10" fmla="*/ 1 w 19"/>
                  <a:gd name="T11" fmla="*/ 3 h 65"/>
                  <a:gd name="T12" fmla="*/ 1 w 19"/>
                  <a:gd name="T13" fmla="*/ 2 h 65"/>
                  <a:gd name="T14" fmla="*/ 1 w 19"/>
                  <a:gd name="T15" fmla="*/ 1 h 65"/>
                  <a:gd name="T16" fmla="*/ 0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65">
                    <a:moveTo>
                      <a:pt x="0" y="0"/>
                    </a:moveTo>
                    <a:lnTo>
                      <a:pt x="9" y="17"/>
                    </a:lnTo>
                    <a:lnTo>
                      <a:pt x="17" y="38"/>
                    </a:lnTo>
                    <a:lnTo>
                      <a:pt x="19" y="56"/>
                    </a:lnTo>
                    <a:lnTo>
                      <a:pt x="14" y="65"/>
                    </a:lnTo>
                    <a:lnTo>
                      <a:pt x="6" y="58"/>
                    </a:lnTo>
                    <a:lnTo>
                      <a:pt x="4" y="38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6" name="Freeform 449"/>
              <p:cNvSpPr>
                <a:spLocks/>
              </p:cNvSpPr>
              <p:nvPr/>
            </p:nvSpPr>
            <p:spPr bwMode="auto">
              <a:xfrm>
                <a:off x="1024" y="3246"/>
                <a:ext cx="13" cy="34"/>
              </a:xfrm>
              <a:custGeom>
                <a:avLst/>
                <a:gdLst>
                  <a:gd name="T0" fmla="*/ 0 w 26"/>
                  <a:gd name="T1" fmla="*/ 0 h 69"/>
                  <a:gd name="T2" fmla="*/ 1 w 26"/>
                  <a:gd name="T3" fmla="*/ 1 h 69"/>
                  <a:gd name="T4" fmla="*/ 2 w 26"/>
                  <a:gd name="T5" fmla="*/ 2 h 69"/>
                  <a:gd name="T6" fmla="*/ 2 w 26"/>
                  <a:gd name="T7" fmla="*/ 3 h 69"/>
                  <a:gd name="T8" fmla="*/ 2 w 26"/>
                  <a:gd name="T9" fmla="*/ 4 h 69"/>
                  <a:gd name="T10" fmla="*/ 1 w 26"/>
                  <a:gd name="T11" fmla="*/ 3 h 69"/>
                  <a:gd name="T12" fmla="*/ 1 w 26"/>
                  <a:gd name="T13" fmla="*/ 2 h 69"/>
                  <a:gd name="T14" fmla="*/ 1 w 26"/>
                  <a:gd name="T15" fmla="*/ 0 h 69"/>
                  <a:gd name="T16" fmla="*/ 0 w 26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69">
                    <a:moveTo>
                      <a:pt x="0" y="0"/>
                    </a:moveTo>
                    <a:lnTo>
                      <a:pt x="8" y="16"/>
                    </a:lnTo>
                    <a:lnTo>
                      <a:pt x="19" y="41"/>
                    </a:lnTo>
                    <a:lnTo>
                      <a:pt x="26" y="61"/>
                    </a:lnTo>
                    <a:lnTo>
                      <a:pt x="22" y="69"/>
                    </a:lnTo>
                    <a:lnTo>
                      <a:pt x="13" y="59"/>
                    </a:lnTo>
                    <a:lnTo>
                      <a:pt x="8" y="37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7" name="Freeform 450"/>
              <p:cNvSpPr>
                <a:spLocks/>
              </p:cNvSpPr>
              <p:nvPr/>
            </p:nvSpPr>
            <p:spPr bwMode="auto">
              <a:xfrm>
                <a:off x="1033" y="3245"/>
                <a:ext cx="17" cy="38"/>
              </a:xfrm>
              <a:custGeom>
                <a:avLst/>
                <a:gdLst>
                  <a:gd name="T0" fmla="*/ 0 w 34"/>
                  <a:gd name="T1" fmla="*/ 0 h 76"/>
                  <a:gd name="T2" fmla="*/ 1 w 34"/>
                  <a:gd name="T3" fmla="*/ 1 h 76"/>
                  <a:gd name="T4" fmla="*/ 1 w 34"/>
                  <a:gd name="T5" fmla="*/ 2 h 76"/>
                  <a:gd name="T6" fmla="*/ 2 w 34"/>
                  <a:gd name="T7" fmla="*/ 2 h 76"/>
                  <a:gd name="T8" fmla="*/ 2 w 34"/>
                  <a:gd name="T9" fmla="*/ 3 h 76"/>
                  <a:gd name="T10" fmla="*/ 2 w 34"/>
                  <a:gd name="T11" fmla="*/ 4 h 76"/>
                  <a:gd name="T12" fmla="*/ 3 w 34"/>
                  <a:gd name="T13" fmla="*/ 5 h 76"/>
                  <a:gd name="T14" fmla="*/ 3 w 34"/>
                  <a:gd name="T15" fmla="*/ 5 h 76"/>
                  <a:gd name="T16" fmla="*/ 2 w 34"/>
                  <a:gd name="T17" fmla="*/ 5 h 76"/>
                  <a:gd name="T18" fmla="*/ 2 w 34"/>
                  <a:gd name="T19" fmla="*/ 5 h 76"/>
                  <a:gd name="T20" fmla="*/ 1 w 34"/>
                  <a:gd name="T21" fmla="*/ 3 h 76"/>
                  <a:gd name="T22" fmla="*/ 1 w 34"/>
                  <a:gd name="T23" fmla="*/ 2 h 76"/>
                  <a:gd name="T24" fmla="*/ 0 w 34"/>
                  <a:gd name="T25" fmla="*/ 0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76">
                    <a:moveTo>
                      <a:pt x="0" y="0"/>
                    </a:moveTo>
                    <a:lnTo>
                      <a:pt x="6" y="6"/>
                    </a:lnTo>
                    <a:lnTo>
                      <a:pt x="14" y="17"/>
                    </a:lnTo>
                    <a:lnTo>
                      <a:pt x="21" y="29"/>
                    </a:lnTo>
                    <a:lnTo>
                      <a:pt x="27" y="42"/>
                    </a:lnTo>
                    <a:lnTo>
                      <a:pt x="31" y="55"/>
                    </a:lnTo>
                    <a:lnTo>
                      <a:pt x="34" y="65"/>
                    </a:lnTo>
                    <a:lnTo>
                      <a:pt x="33" y="73"/>
                    </a:lnTo>
                    <a:lnTo>
                      <a:pt x="29" y="76"/>
                    </a:lnTo>
                    <a:lnTo>
                      <a:pt x="18" y="68"/>
                    </a:lnTo>
                    <a:lnTo>
                      <a:pt x="9" y="46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8" name="Freeform 451"/>
              <p:cNvSpPr>
                <a:spLocks/>
              </p:cNvSpPr>
              <p:nvPr/>
            </p:nvSpPr>
            <p:spPr bwMode="auto">
              <a:xfrm>
                <a:off x="1048" y="3244"/>
                <a:ext cx="26" cy="34"/>
              </a:xfrm>
              <a:custGeom>
                <a:avLst/>
                <a:gdLst>
                  <a:gd name="T0" fmla="*/ 0 w 52"/>
                  <a:gd name="T1" fmla="*/ 0 h 69"/>
                  <a:gd name="T2" fmla="*/ 1 w 52"/>
                  <a:gd name="T3" fmla="*/ 0 h 69"/>
                  <a:gd name="T4" fmla="*/ 2 w 52"/>
                  <a:gd name="T5" fmla="*/ 0 h 69"/>
                  <a:gd name="T6" fmla="*/ 2 w 52"/>
                  <a:gd name="T7" fmla="*/ 1 h 69"/>
                  <a:gd name="T8" fmla="*/ 3 w 52"/>
                  <a:gd name="T9" fmla="*/ 2 h 69"/>
                  <a:gd name="T10" fmla="*/ 3 w 52"/>
                  <a:gd name="T11" fmla="*/ 3 h 69"/>
                  <a:gd name="T12" fmla="*/ 4 w 52"/>
                  <a:gd name="T13" fmla="*/ 3 h 69"/>
                  <a:gd name="T14" fmla="*/ 4 w 52"/>
                  <a:gd name="T15" fmla="*/ 4 h 69"/>
                  <a:gd name="T16" fmla="*/ 4 w 52"/>
                  <a:gd name="T17" fmla="*/ 4 h 69"/>
                  <a:gd name="T18" fmla="*/ 3 w 52"/>
                  <a:gd name="T19" fmla="*/ 4 h 69"/>
                  <a:gd name="T20" fmla="*/ 3 w 52"/>
                  <a:gd name="T21" fmla="*/ 4 h 69"/>
                  <a:gd name="T22" fmla="*/ 2 w 52"/>
                  <a:gd name="T23" fmla="*/ 3 h 69"/>
                  <a:gd name="T24" fmla="*/ 2 w 52"/>
                  <a:gd name="T25" fmla="*/ 2 h 69"/>
                  <a:gd name="T26" fmla="*/ 1 w 52"/>
                  <a:gd name="T27" fmla="*/ 2 h 69"/>
                  <a:gd name="T28" fmla="*/ 1 w 52"/>
                  <a:gd name="T29" fmla="*/ 1 h 69"/>
                  <a:gd name="T30" fmla="*/ 1 w 52"/>
                  <a:gd name="T31" fmla="*/ 0 h 69"/>
                  <a:gd name="T32" fmla="*/ 0 w 52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69">
                    <a:moveTo>
                      <a:pt x="0" y="0"/>
                    </a:moveTo>
                    <a:lnTo>
                      <a:pt x="7" y="5"/>
                    </a:lnTo>
                    <a:lnTo>
                      <a:pt x="17" y="15"/>
                    </a:lnTo>
                    <a:lnTo>
                      <a:pt x="27" y="25"/>
                    </a:lnTo>
                    <a:lnTo>
                      <a:pt x="36" y="37"/>
                    </a:lnTo>
                    <a:lnTo>
                      <a:pt x="44" y="49"/>
                    </a:lnTo>
                    <a:lnTo>
                      <a:pt x="49" y="58"/>
                    </a:lnTo>
                    <a:lnTo>
                      <a:pt x="52" y="65"/>
                    </a:lnTo>
                    <a:lnTo>
                      <a:pt x="51" y="69"/>
                    </a:lnTo>
                    <a:lnTo>
                      <a:pt x="45" y="69"/>
                    </a:lnTo>
                    <a:lnTo>
                      <a:pt x="39" y="64"/>
                    </a:lnTo>
                    <a:lnTo>
                      <a:pt x="31" y="56"/>
                    </a:lnTo>
                    <a:lnTo>
                      <a:pt x="23" y="46"/>
                    </a:lnTo>
                    <a:lnTo>
                      <a:pt x="15" y="34"/>
                    </a:lnTo>
                    <a:lnTo>
                      <a:pt x="9" y="22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9" name="Freeform 452"/>
              <p:cNvSpPr>
                <a:spLocks/>
              </p:cNvSpPr>
              <p:nvPr/>
            </p:nvSpPr>
            <p:spPr bwMode="auto">
              <a:xfrm>
                <a:off x="1062" y="3242"/>
                <a:ext cx="32" cy="29"/>
              </a:xfrm>
              <a:custGeom>
                <a:avLst/>
                <a:gdLst>
                  <a:gd name="T0" fmla="*/ 0 w 65"/>
                  <a:gd name="T1" fmla="*/ 0 h 57"/>
                  <a:gd name="T2" fmla="*/ 0 w 65"/>
                  <a:gd name="T3" fmla="*/ 1 h 57"/>
                  <a:gd name="T4" fmla="*/ 1 w 65"/>
                  <a:gd name="T5" fmla="*/ 1 h 57"/>
                  <a:gd name="T6" fmla="*/ 1 w 65"/>
                  <a:gd name="T7" fmla="*/ 2 h 57"/>
                  <a:gd name="T8" fmla="*/ 2 w 65"/>
                  <a:gd name="T9" fmla="*/ 2 h 57"/>
                  <a:gd name="T10" fmla="*/ 3 w 65"/>
                  <a:gd name="T11" fmla="*/ 3 h 57"/>
                  <a:gd name="T12" fmla="*/ 3 w 65"/>
                  <a:gd name="T13" fmla="*/ 3 h 57"/>
                  <a:gd name="T14" fmla="*/ 4 w 65"/>
                  <a:gd name="T15" fmla="*/ 4 h 57"/>
                  <a:gd name="T16" fmla="*/ 4 w 65"/>
                  <a:gd name="T17" fmla="*/ 4 h 57"/>
                  <a:gd name="T18" fmla="*/ 3 w 65"/>
                  <a:gd name="T19" fmla="*/ 4 h 57"/>
                  <a:gd name="T20" fmla="*/ 3 w 65"/>
                  <a:gd name="T21" fmla="*/ 4 h 57"/>
                  <a:gd name="T22" fmla="*/ 2 w 65"/>
                  <a:gd name="T23" fmla="*/ 3 h 57"/>
                  <a:gd name="T24" fmla="*/ 1 w 65"/>
                  <a:gd name="T25" fmla="*/ 3 h 57"/>
                  <a:gd name="T26" fmla="*/ 1 w 65"/>
                  <a:gd name="T27" fmla="*/ 2 h 57"/>
                  <a:gd name="T28" fmla="*/ 0 w 65"/>
                  <a:gd name="T29" fmla="*/ 1 h 57"/>
                  <a:gd name="T30" fmla="*/ 0 w 65"/>
                  <a:gd name="T31" fmla="*/ 1 h 57"/>
                  <a:gd name="T32" fmla="*/ 0 w 65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7">
                    <a:moveTo>
                      <a:pt x="0" y="0"/>
                    </a:moveTo>
                    <a:lnTo>
                      <a:pt x="8" y="4"/>
                    </a:lnTo>
                    <a:lnTo>
                      <a:pt x="18" y="11"/>
                    </a:lnTo>
                    <a:lnTo>
                      <a:pt x="30" y="19"/>
                    </a:lnTo>
                    <a:lnTo>
                      <a:pt x="42" y="28"/>
                    </a:lnTo>
                    <a:lnTo>
                      <a:pt x="54" y="37"/>
                    </a:lnTo>
                    <a:lnTo>
                      <a:pt x="61" y="45"/>
                    </a:lnTo>
                    <a:lnTo>
                      <a:pt x="65" y="53"/>
                    </a:lnTo>
                    <a:lnTo>
                      <a:pt x="64" y="57"/>
                    </a:lnTo>
                    <a:lnTo>
                      <a:pt x="57" y="57"/>
                    </a:lnTo>
                    <a:lnTo>
                      <a:pt x="50" y="53"/>
                    </a:lnTo>
                    <a:lnTo>
                      <a:pt x="39" y="45"/>
                    </a:lnTo>
                    <a:lnTo>
                      <a:pt x="27" y="36"/>
                    </a:lnTo>
                    <a:lnTo>
                      <a:pt x="17" y="24"/>
                    </a:lnTo>
                    <a:lnTo>
                      <a:pt x="8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0" name="Freeform 453"/>
              <p:cNvSpPr>
                <a:spLocks/>
              </p:cNvSpPr>
              <p:nvPr/>
            </p:nvSpPr>
            <p:spPr bwMode="auto">
              <a:xfrm>
                <a:off x="1075" y="3240"/>
                <a:ext cx="28" cy="26"/>
              </a:xfrm>
              <a:custGeom>
                <a:avLst/>
                <a:gdLst>
                  <a:gd name="T0" fmla="*/ 3 w 58"/>
                  <a:gd name="T1" fmla="*/ 4 h 52"/>
                  <a:gd name="T2" fmla="*/ 3 w 58"/>
                  <a:gd name="T3" fmla="*/ 4 h 52"/>
                  <a:gd name="T4" fmla="*/ 2 w 58"/>
                  <a:gd name="T5" fmla="*/ 3 h 52"/>
                  <a:gd name="T6" fmla="*/ 2 w 58"/>
                  <a:gd name="T7" fmla="*/ 3 h 52"/>
                  <a:gd name="T8" fmla="*/ 1 w 58"/>
                  <a:gd name="T9" fmla="*/ 2 h 52"/>
                  <a:gd name="T10" fmla="*/ 1 w 58"/>
                  <a:gd name="T11" fmla="*/ 2 h 52"/>
                  <a:gd name="T12" fmla="*/ 0 w 58"/>
                  <a:gd name="T13" fmla="*/ 1 h 52"/>
                  <a:gd name="T14" fmla="*/ 0 w 58"/>
                  <a:gd name="T15" fmla="*/ 1 h 52"/>
                  <a:gd name="T16" fmla="*/ 0 w 58"/>
                  <a:gd name="T17" fmla="*/ 0 h 52"/>
                  <a:gd name="T18" fmla="*/ 0 w 58"/>
                  <a:gd name="T19" fmla="*/ 1 h 52"/>
                  <a:gd name="T20" fmla="*/ 1 w 58"/>
                  <a:gd name="T21" fmla="*/ 1 h 52"/>
                  <a:gd name="T22" fmla="*/ 1 w 58"/>
                  <a:gd name="T23" fmla="*/ 1 h 52"/>
                  <a:gd name="T24" fmla="*/ 2 w 58"/>
                  <a:gd name="T25" fmla="*/ 2 h 52"/>
                  <a:gd name="T26" fmla="*/ 3 w 58"/>
                  <a:gd name="T27" fmla="*/ 2 h 52"/>
                  <a:gd name="T28" fmla="*/ 3 w 58"/>
                  <a:gd name="T29" fmla="*/ 3 h 52"/>
                  <a:gd name="T30" fmla="*/ 3 w 58"/>
                  <a:gd name="T31" fmla="*/ 3 h 52"/>
                  <a:gd name="T32" fmla="*/ 3 w 58"/>
                  <a:gd name="T33" fmla="*/ 4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2">
                    <a:moveTo>
                      <a:pt x="55" y="52"/>
                    </a:moveTo>
                    <a:lnTo>
                      <a:pt x="52" y="51"/>
                    </a:lnTo>
                    <a:lnTo>
                      <a:pt x="47" y="47"/>
                    </a:lnTo>
                    <a:lnTo>
                      <a:pt x="39" y="39"/>
                    </a:lnTo>
                    <a:lnTo>
                      <a:pt x="31" y="30"/>
                    </a:lnTo>
                    <a:lnTo>
                      <a:pt x="24" y="21"/>
                    </a:lnTo>
                    <a:lnTo>
                      <a:pt x="15" y="11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1" y="8"/>
                    </a:lnTo>
                    <a:lnTo>
                      <a:pt x="31" y="15"/>
                    </a:lnTo>
                    <a:lnTo>
                      <a:pt x="42" y="23"/>
                    </a:lnTo>
                    <a:lnTo>
                      <a:pt x="50" y="32"/>
                    </a:lnTo>
                    <a:lnTo>
                      <a:pt x="56" y="40"/>
                    </a:lnTo>
                    <a:lnTo>
                      <a:pt x="58" y="47"/>
                    </a:lnTo>
                    <a:lnTo>
                      <a:pt x="55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1" name="Freeform 454"/>
              <p:cNvSpPr>
                <a:spLocks/>
              </p:cNvSpPr>
              <p:nvPr/>
            </p:nvSpPr>
            <p:spPr bwMode="auto">
              <a:xfrm>
                <a:off x="1100" y="3179"/>
                <a:ext cx="134" cy="29"/>
              </a:xfrm>
              <a:custGeom>
                <a:avLst/>
                <a:gdLst>
                  <a:gd name="T0" fmla="*/ 0 w 268"/>
                  <a:gd name="T1" fmla="*/ 1 h 57"/>
                  <a:gd name="T2" fmla="*/ 0 w 268"/>
                  <a:gd name="T3" fmla="*/ 1 h 57"/>
                  <a:gd name="T4" fmla="*/ 1 w 268"/>
                  <a:gd name="T5" fmla="*/ 1 h 57"/>
                  <a:gd name="T6" fmla="*/ 1 w 268"/>
                  <a:gd name="T7" fmla="*/ 1 h 57"/>
                  <a:gd name="T8" fmla="*/ 1 w 268"/>
                  <a:gd name="T9" fmla="*/ 0 h 57"/>
                  <a:gd name="T10" fmla="*/ 2 w 268"/>
                  <a:gd name="T11" fmla="*/ 1 h 57"/>
                  <a:gd name="T12" fmla="*/ 3 w 268"/>
                  <a:gd name="T13" fmla="*/ 2 h 57"/>
                  <a:gd name="T14" fmla="*/ 4 w 268"/>
                  <a:gd name="T15" fmla="*/ 3 h 57"/>
                  <a:gd name="T16" fmla="*/ 5 w 268"/>
                  <a:gd name="T17" fmla="*/ 3 h 57"/>
                  <a:gd name="T18" fmla="*/ 6 w 268"/>
                  <a:gd name="T19" fmla="*/ 3 h 57"/>
                  <a:gd name="T20" fmla="*/ 7 w 268"/>
                  <a:gd name="T21" fmla="*/ 3 h 57"/>
                  <a:gd name="T22" fmla="*/ 9 w 268"/>
                  <a:gd name="T23" fmla="*/ 3 h 57"/>
                  <a:gd name="T24" fmla="*/ 10 w 268"/>
                  <a:gd name="T25" fmla="*/ 3 h 57"/>
                  <a:gd name="T26" fmla="*/ 11 w 268"/>
                  <a:gd name="T27" fmla="*/ 3 h 57"/>
                  <a:gd name="T28" fmla="*/ 12 w 268"/>
                  <a:gd name="T29" fmla="*/ 3 h 57"/>
                  <a:gd name="T30" fmla="*/ 13 w 268"/>
                  <a:gd name="T31" fmla="*/ 3 h 57"/>
                  <a:gd name="T32" fmla="*/ 14 w 268"/>
                  <a:gd name="T33" fmla="*/ 3 h 57"/>
                  <a:gd name="T34" fmla="*/ 15 w 268"/>
                  <a:gd name="T35" fmla="*/ 2 h 57"/>
                  <a:gd name="T36" fmla="*/ 16 w 268"/>
                  <a:gd name="T37" fmla="*/ 2 h 57"/>
                  <a:gd name="T38" fmla="*/ 16 w 268"/>
                  <a:gd name="T39" fmla="*/ 2 h 57"/>
                  <a:gd name="T40" fmla="*/ 17 w 268"/>
                  <a:gd name="T41" fmla="*/ 2 h 57"/>
                  <a:gd name="T42" fmla="*/ 17 w 268"/>
                  <a:gd name="T43" fmla="*/ 2 h 57"/>
                  <a:gd name="T44" fmla="*/ 16 w 268"/>
                  <a:gd name="T45" fmla="*/ 3 h 57"/>
                  <a:gd name="T46" fmla="*/ 15 w 268"/>
                  <a:gd name="T47" fmla="*/ 3 h 57"/>
                  <a:gd name="T48" fmla="*/ 14 w 268"/>
                  <a:gd name="T49" fmla="*/ 3 h 57"/>
                  <a:gd name="T50" fmla="*/ 13 w 268"/>
                  <a:gd name="T51" fmla="*/ 4 h 57"/>
                  <a:gd name="T52" fmla="*/ 12 w 268"/>
                  <a:gd name="T53" fmla="*/ 4 h 57"/>
                  <a:gd name="T54" fmla="*/ 11 w 268"/>
                  <a:gd name="T55" fmla="*/ 4 h 57"/>
                  <a:gd name="T56" fmla="*/ 10 w 268"/>
                  <a:gd name="T57" fmla="*/ 4 h 57"/>
                  <a:gd name="T58" fmla="*/ 8 w 268"/>
                  <a:gd name="T59" fmla="*/ 4 h 57"/>
                  <a:gd name="T60" fmla="*/ 7 w 268"/>
                  <a:gd name="T61" fmla="*/ 4 h 57"/>
                  <a:gd name="T62" fmla="*/ 6 w 268"/>
                  <a:gd name="T63" fmla="*/ 4 h 57"/>
                  <a:gd name="T64" fmla="*/ 4 w 268"/>
                  <a:gd name="T65" fmla="*/ 3 h 57"/>
                  <a:gd name="T66" fmla="*/ 3 w 268"/>
                  <a:gd name="T67" fmla="*/ 3 h 57"/>
                  <a:gd name="T68" fmla="*/ 2 w 268"/>
                  <a:gd name="T69" fmla="*/ 3 h 57"/>
                  <a:gd name="T70" fmla="*/ 1 w 268"/>
                  <a:gd name="T71" fmla="*/ 2 h 57"/>
                  <a:gd name="T72" fmla="*/ 0 w 268"/>
                  <a:gd name="T73" fmla="*/ 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8" h="57">
                    <a:moveTo>
                      <a:pt x="0" y="8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2" y="13"/>
                    </a:lnTo>
                    <a:lnTo>
                      <a:pt x="40" y="25"/>
                    </a:lnTo>
                    <a:lnTo>
                      <a:pt x="57" y="33"/>
                    </a:lnTo>
                    <a:lnTo>
                      <a:pt x="76" y="39"/>
                    </a:lnTo>
                    <a:lnTo>
                      <a:pt x="94" y="43"/>
                    </a:lnTo>
                    <a:lnTo>
                      <a:pt x="112" y="46"/>
                    </a:lnTo>
                    <a:lnTo>
                      <a:pt x="131" y="46"/>
                    </a:lnTo>
                    <a:lnTo>
                      <a:pt x="149" y="46"/>
                    </a:lnTo>
                    <a:lnTo>
                      <a:pt x="166" y="44"/>
                    </a:lnTo>
                    <a:lnTo>
                      <a:pt x="183" y="42"/>
                    </a:lnTo>
                    <a:lnTo>
                      <a:pt x="200" y="38"/>
                    </a:lnTo>
                    <a:lnTo>
                      <a:pt x="215" y="34"/>
                    </a:lnTo>
                    <a:lnTo>
                      <a:pt x="230" y="30"/>
                    </a:lnTo>
                    <a:lnTo>
                      <a:pt x="244" y="25"/>
                    </a:lnTo>
                    <a:lnTo>
                      <a:pt x="256" y="21"/>
                    </a:lnTo>
                    <a:lnTo>
                      <a:pt x="268" y="17"/>
                    </a:lnTo>
                    <a:lnTo>
                      <a:pt x="262" y="25"/>
                    </a:lnTo>
                    <a:lnTo>
                      <a:pt x="252" y="33"/>
                    </a:lnTo>
                    <a:lnTo>
                      <a:pt x="240" y="39"/>
                    </a:lnTo>
                    <a:lnTo>
                      <a:pt x="224" y="44"/>
                    </a:lnTo>
                    <a:lnTo>
                      <a:pt x="207" y="50"/>
                    </a:lnTo>
                    <a:lnTo>
                      <a:pt x="188" y="54"/>
                    </a:lnTo>
                    <a:lnTo>
                      <a:pt x="167" y="56"/>
                    </a:lnTo>
                    <a:lnTo>
                      <a:pt x="146" y="57"/>
                    </a:lnTo>
                    <a:lnTo>
                      <a:pt x="124" y="57"/>
                    </a:lnTo>
                    <a:lnTo>
                      <a:pt x="103" y="56"/>
                    </a:lnTo>
                    <a:lnTo>
                      <a:pt x="81" y="52"/>
                    </a:lnTo>
                    <a:lnTo>
                      <a:pt x="61" y="48"/>
                    </a:lnTo>
                    <a:lnTo>
                      <a:pt x="43" y="40"/>
                    </a:lnTo>
                    <a:lnTo>
                      <a:pt x="26" y="33"/>
                    </a:lnTo>
                    <a:lnTo>
                      <a:pt x="1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2" name="Freeform 455"/>
              <p:cNvSpPr>
                <a:spLocks/>
              </p:cNvSpPr>
              <p:nvPr/>
            </p:nvSpPr>
            <p:spPr bwMode="auto">
              <a:xfrm>
                <a:off x="1216" y="3167"/>
                <a:ext cx="15" cy="30"/>
              </a:xfrm>
              <a:custGeom>
                <a:avLst/>
                <a:gdLst>
                  <a:gd name="T0" fmla="*/ 0 w 30"/>
                  <a:gd name="T1" fmla="*/ 4 h 60"/>
                  <a:gd name="T2" fmla="*/ 1 w 30"/>
                  <a:gd name="T3" fmla="*/ 3 h 60"/>
                  <a:gd name="T4" fmla="*/ 2 w 30"/>
                  <a:gd name="T5" fmla="*/ 2 h 60"/>
                  <a:gd name="T6" fmla="*/ 2 w 30"/>
                  <a:gd name="T7" fmla="*/ 1 h 60"/>
                  <a:gd name="T8" fmla="*/ 2 w 30"/>
                  <a:gd name="T9" fmla="*/ 0 h 60"/>
                  <a:gd name="T10" fmla="*/ 2 w 30"/>
                  <a:gd name="T11" fmla="*/ 1 h 60"/>
                  <a:gd name="T12" fmla="*/ 2 w 30"/>
                  <a:gd name="T13" fmla="*/ 2 h 60"/>
                  <a:gd name="T14" fmla="*/ 1 w 30"/>
                  <a:gd name="T15" fmla="*/ 3 h 60"/>
                  <a:gd name="T16" fmla="*/ 0 w 30"/>
                  <a:gd name="T17" fmla="*/ 4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60">
                    <a:moveTo>
                      <a:pt x="0" y="60"/>
                    </a:moveTo>
                    <a:lnTo>
                      <a:pt x="13" y="45"/>
                    </a:lnTo>
                    <a:lnTo>
                      <a:pt x="24" y="26"/>
                    </a:lnTo>
                    <a:lnTo>
                      <a:pt x="30" y="9"/>
                    </a:lnTo>
                    <a:lnTo>
                      <a:pt x="29" y="0"/>
                    </a:lnTo>
                    <a:lnTo>
                      <a:pt x="24" y="5"/>
                    </a:lnTo>
                    <a:lnTo>
                      <a:pt x="17" y="22"/>
                    </a:lnTo>
                    <a:lnTo>
                      <a:pt x="9" y="41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3" name="Freeform 456"/>
              <p:cNvSpPr>
                <a:spLocks/>
              </p:cNvSpPr>
              <p:nvPr/>
            </p:nvSpPr>
            <p:spPr bwMode="auto">
              <a:xfrm>
                <a:off x="1205" y="3168"/>
                <a:ext cx="16" cy="33"/>
              </a:xfrm>
              <a:custGeom>
                <a:avLst/>
                <a:gdLst>
                  <a:gd name="T0" fmla="*/ 2 w 33"/>
                  <a:gd name="T1" fmla="*/ 0 h 66"/>
                  <a:gd name="T2" fmla="*/ 2 w 33"/>
                  <a:gd name="T3" fmla="*/ 1 h 66"/>
                  <a:gd name="T4" fmla="*/ 1 w 33"/>
                  <a:gd name="T5" fmla="*/ 2 h 66"/>
                  <a:gd name="T6" fmla="*/ 1 w 33"/>
                  <a:gd name="T7" fmla="*/ 4 h 66"/>
                  <a:gd name="T8" fmla="*/ 0 w 33"/>
                  <a:gd name="T9" fmla="*/ 5 h 66"/>
                  <a:gd name="T10" fmla="*/ 0 w 33"/>
                  <a:gd name="T11" fmla="*/ 3 h 66"/>
                  <a:gd name="T12" fmla="*/ 1 w 33"/>
                  <a:gd name="T13" fmla="*/ 2 h 66"/>
                  <a:gd name="T14" fmla="*/ 1 w 33"/>
                  <a:gd name="T15" fmla="*/ 1 h 66"/>
                  <a:gd name="T16" fmla="*/ 2 w 3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66">
                    <a:moveTo>
                      <a:pt x="33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6" y="49"/>
                    </a:lnTo>
                    <a:lnTo>
                      <a:pt x="0" y="66"/>
                    </a:lnTo>
                    <a:lnTo>
                      <a:pt x="8" y="48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4" name="Freeform 457"/>
              <p:cNvSpPr>
                <a:spLocks/>
              </p:cNvSpPr>
              <p:nvPr/>
            </p:nvSpPr>
            <p:spPr bwMode="auto">
              <a:xfrm>
                <a:off x="1178" y="3163"/>
                <a:ext cx="24" cy="43"/>
              </a:xfrm>
              <a:custGeom>
                <a:avLst/>
                <a:gdLst>
                  <a:gd name="T0" fmla="*/ 3 w 47"/>
                  <a:gd name="T1" fmla="*/ 0 h 87"/>
                  <a:gd name="T2" fmla="*/ 3 w 47"/>
                  <a:gd name="T3" fmla="*/ 0 h 87"/>
                  <a:gd name="T4" fmla="*/ 3 w 47"/>
                  <a:gd name="T5" fmla="*/ 0 h 87"/>
                  <a:gd name="T6" fmla="*/ 3 w 47"/>
                  <a:gd name="T7" fmla="*/ 1 h 87"/>
                  <a:gd name="T8" fmla="*/ 3 w 47"/>
                  <a:gd name="T9" fmla="*/ 2 h 87"/>
                  <a:gd name="T10" fmla="*/ 2 w 47"/>
                  <a:gd name="T11" fmla="*/ 3 h 87"/>
                  <a:gd name="T12" fmla="*/ 2 w 47"/>
                  <a:gd name="T13" fmla="*/ 4 h 87"/>
                  <a:gd name="T14" fmla="*/ 1 w 47"/>
                  <a:gd name="T15" fmla="*/ 4 h 87"/>
                  <a:gd name="T16" fmla="*/ 0 w 47"/>
                  <a:gd name="T17" fmla="*/ 5 h 87"/>
                  <a:gd name="T18" fmla="*/ 1 w 47"/>
                  <a:gd name="T19" fmla="*/ 5 h 87"/>
                  <a:gd name="T20" fmla="*/ 1 w 47"/>
                  <a:gd name="T21" fmla="*/ 4 h 87"/>
                  <a:gd name="T22" fmla="*/ 1 w 47"/>
                  <a:gd name="T23" fmla="*/ 3 h 87"/>
                  <a:gd name="T24" fmla="*/ 2 w 47"/>
                  <a:gd name="T25" fmla="*/ 2 h 87"/>
                  <a:gd name="T26" fmla="*/ 2 w 47"/>
                  <a:gd name="T27" fmla="*/ 1 h 87"/>
                  <a:gd name="T28" fmla="*/ 3 w 47"/>
                  <a:gd name="T29" fmla="*/ 0 h 87"/>
                  <a:gd name="T30" fmla="*/ 3 w 47"/>
                  <a:gd name="T31" fmla="*/ 0 h 87"/>
                  <a:gd name="T32" fmla="*/ 3 w 47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87">
                    <a:moveTo>
                      <a:pt x="45" y="0"/>
                    </a:moveTo>
                    <a:lnTo>
                      <a:pt x="47" y="4"/>
                    </a:lnTo>
                    <a:lnTo>
                      <a:pt x="45" y="13"/>
                    </a:lnTo>
                    <a:lnTo>
                      <a:pt x="41" y="25"/>
                    </a:lnTo>
                    <a:lnTo>
                      <a:pt x="35" y="40"/>
                    </a:lnTo>
                    <a:lnTo>
                      <a:pt x="27" y="54"/>
                    </a:lnTo>
                    <a:lnTo>
                      <a:pt x="19" y="67"/>
                    </a:lnTo>
                    <a:lnTo>
                      <a:pt x="9" y="79"/>
                    </a:lnTo>
                    <a:lnTo>
                      <a:pt x="0" y="87"/>
                    </a:lnTo>
                    <a:lnTo>
                      <a:pt x="4" y="80"/>
                    </a:lnTo>
                    <a:lnTo>
                      <a:pt x="9" y="68"/>
                    </a:lnTo>
                    <a:lnTo>
                      <a:pt x="15" y="54"/>
                    </a:lnTo>
                    <a:lnTo>
                      <a:pt x="23" y="38"/>
                    </a:lnTo>
                    <a:lnTo>
                      <a:pt x="30" y="23"/>
                    </a:lnTo>
                    <a:lnTo>
                      <a:pt x="36" y="11"/>
                    </a:lnTo>
                    <a:lnTo>
                      <a:pt x="4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5" name="Freeform 458"/>
              <p:cNvSpPr>
                <a:spLocks/>
              </p:cNvSpPr>
              <p:nvPr/>
            </p:nvSpPr>
            <p:spPr bwMode="auto">
              <a:xfrm>
                <a:off x="1154" y="3158"/>
                <a:ext cx="26" cy="47"/>
              </a:xfrm>
              <a:custGeom>
                <a:avLst/>
                <a:gdLst>
                  <a:gd name="T0" fmla="*/ 4 w 52"/>
                  <a:gd name="T1" fmla="*/ 0 h 94"/>
                  <a:gd name="T2" fmla="*/ 4 w 52"/>
                  <a:gd name="T3" fmla="*/ 1 h 94"/>
                  <a:gd name="T4" fmla="*/ 4 w 52"/>
                  <a:gd name="T5" fmla="*/ 1 h 94"/>
                  <a:gd name="T6" fmla="*/ 3 w 52"/>
                  <a:gd name="T7" fmla="*/ 2 h 94"/>
                  <a:gd name="T8" fmla="*/ 3 w 52"/>
                  <a:gd name="T9" fmla="*/ 3 h 94"/>
                  <a:gd name="T10" fmla="*/ 2 w 52"/>
                  <a:gd name="T11" fmla="*/ 4 h 94"/>
                  <a:gd name="T12" fmla="*/ 2 w 52"/>
                  <a:gd name="T13" fmla="*/ 5 h 94"/>
                  <a:gd name="T14" fmla="*/ 1 w 52"/>
                  <a:gd name="T15" fmla="*/ 6 h 94"/>
                  <a:gd name="T16" fmla="*/ 0 w 52"/>
                  <a:gd name="T17" fmla="*/ 6 h 94"/>
                  <a:gd name="T18" fmla="*/ 1 w 52"/>
                  <a:gd name="T19" fmla="*/ 6 h 94"/>
                  <a:gd name="T20" fmla="*/ 1 w 52"/>
                  <a:gd name="T21" fmla="*/ 5 h 94"/>
                  <a:gd name="T22" fmla="*/ 2 w 52"/>
                  <a:gd name="T23" fmla="*/ 4 h 94"/>
                  <a:gd name="T24" fmla="*/ 2 w 52"/>
                  <a:gd name="T25" fmla="*/ 3 h 94"/>
                  <a:gd name="T26" fmla="*/ 3 w 52"/>
                  <a:gd name="T27" fmla="*/ 2 h 94"/>
                  <a:gd name="T28" fmla="*/ 3 w 52"/>
                  <a:gd name="T29" fmla="*/ 1 h 94"/>
                  <a:gd name="T30" fmla="*/ 3 w 52"/>
                  <a:gd name="T31" fmla="*/ 1 h 94"/>
                  <a:gd name="T32" fmla="*/ 4 w 52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94">
                    <a:moveTo>
                      <a:pt x="51" y="0"/>
                    </a:moveTo>
                    <a:lnTo>
                      <a:pt x="52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8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4" y="88"/>
                    </a:lnTo>
                    <a:lnTo>
                      <a:pt x="9" y="75"/>
                    </a:lnTo>
                    <a:lnTo>
                      <a:pt x="17" y="59"/>
                    </a:lnTo>
                    <a:lnTo>
                      <a:pt x="25" y="42"/>
                    </a:lnTo>
                    <a:lnTo>
                      <a:pt x="34" y="26"/>
                    </a:lnTo>
                    <a:lnTo>
                      <a:pt x="40" y="12"/>
                    </a:lnTo>
                    <a:lnTo>
                      <a:pt x="47" y="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6" name="Freeform 459"/>
              <p:cNvSpPr>
                <a:spLocks/>
              </p:cNvSpPr>
              <p:nvPr/>
            </p:nvSpPr>
            <p:spPr bwMode="auto">
              <a:xfrm>
                <a:off x="1137" y="3163"/>
                <a:ext cx="28" cy="39"/>
              </a:xfrm>
              <a:custGeom>
                <a:avLst/>
                <a:gdLst>
                  <a:gd name="T0" fmla="*/ 3 w 57"/>
                  <a:gd name="T1" fmla="*/ 0 h 77"/>
                  <a:gd name="T2" fmla="*/ 3 w 57"/>
                  <a:gd name="T3" fmla="*/ 1 h 77"/>
                  <a:gd name="T4" fmla="*/ 3 w 57"/>
                  <a:gd name="T5" fmla="*/ 1 h 77"/>
                  <a:gd name="T6" fmla="*/ 2 w 57"/>
                  <a:gd name="T7" fmla="*/ 2 h 77"/>
                  <a:gd name="T8" fmla="*/ 2 w 57"/>
                  <a:gd name="T9" fmla="*/ 3 h 77"/>
                  <a:gd name="T10" fmla="*/ 1 w 57"/>
                  <a:gd name="T11" fmla="*/ 4 h 77"/>
                  <a:gd name="T12" fmla="*/ 1 w 57"/>
                  <a:gd name="T13" fmla="*/ 4 h 77"/>
                  <a:gd name="T14" fmla="*/ 0 w 57"/>
                  <a:gd name="T15" fmla="*/ 5 h 77"/>
                  <a:gd name="T16" fmla="*/ 0 w 57"/>
                  <a:gd name="T17" fmla="*/ 5 h 77"/>
                  <a:gd name="T18" fmla="*/ 0 w 57"/>
                  <a:gd name="T19" fmla="*/ 5 h 77"/>
                  <a:gd name="T20" fmla="*/ 0 w 57"/>
                  <a:gd name="T21" fmla="*/ 4 h 77"/>
                  <a:gd name="T22" fmla="*/ 1 w 57"/>
                  <a:gd name="T23" fmla="*/ 3 h 77"/>
                  <a:gd name="T24" fmla="*/ 1 w 57"/>
                  <a:gd name="T25" fmla="*/ 2 h 77"/>
                  <a:gd name="T26" fmla="*/ 2 w 57"/>
                  <a:gd name="T27" fmla="*/ 2 h 77"/>
                  <a:gd name="T28" fmla="*/ 2 w 57"/>
                  <a:gd name="T29" fmla="*/ 1 h 77"/>
                  <a:gd name="T30" fmla="*/ 3 w 57"/>
                  <a:gd name="T31" fmla="*/ 1 h 77"/>
                  <a:gd name="T32" fmla="*/ 3 w 57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77">
                    <a:moveTo>
                      <a:pt x="57" y="0"/>
                    </a:moveTo>
                    <a:lnTo>
                      <a:pt x="57" y="4"/>
                    </a:lnTo>
                    <a:lnTo>
                      <a:pt x="53" y="13"/>
                    </a:lnTo>
                    <a:lnTo>
                      <a:pt x="46" y="25"/>
                    </a:lnTo>
                    <a:lnTo>
                      <a:pt x="38" y="38"/>
                    </a:lnTo>
                    <a:lnTo>
                      <a:pt x="28" y="52"/>
                    </a:lnTo>
                    <a:lnTo>
                      <a:pt x="17" y="64"/>
                    </a:lnTo>
                    <a:lnTo>
                      <a:pt x="8" y="73"/>
                    </a:lnTo>
                    <a:lnTo>
                      <a:pt x="0" y="77"/>
                    </a:lnTo>
                    <a:lnTo>
                      <a:pt x="6" y="69"/>
                    </a:lnTo>
                    <a:lnTo>
                      <a:pt x="12" y="58"/>
                    </a:lnTo>
                    <a:lnTo>
                      <a:pt x="20" y="45"/>
                    </a:lnTo>
                    <a:lnTo>
                      <a:pt x="28" y="31"/>
                    </a:lnTo>
                    <a:lnTo>
                      <a:pt x="37" y="18"/>
                    </a:lnTo>
                    <a:lnTo>
                      <a:pt x="45" y="8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7" name="Freeform 460"/>
              <p:cNvSpPr>
                <a:spLocks/>
              </p:cNvSpPr>
              <p:nvPr/>
            </p:nvSpPr>
            <p:spPr bwMode="auto">
              <a:xfrm>
                <a:off x="1124" y="3166"/>
                <a:ext cx="25" cy="32"/>
              </a:xfrm>
              <a:custGeom>
                <a:avLst/>
                <a:gdLst>
                  <a:gd name="T0" fmla="*/ 4 w 50"/>
                  <a:gd name="T1" fmla="*/ 0 h 64"/>
                  <a:gd name="T2" fmla="*/ 4 w 50"/>
                  <a:gd name="T3" fmla="*/ 1 h 64"/>
                  <a:gd name="T4" fmla="*/ 3 w 50"/>
                  <a:gd name="T5" fmla="*/ 1 h 64"/>
                  <a:gd name="T6" fmla="*/ 3 w 50"/>
                  <a:gd name="T7" fmla="*/ 2 h 64"/>
                  <a:gd name="T8" fmla="*/ 3 w 50"/>
                  <a:gd name="T9" fmla="*/ 2 h 64"/>
                  <a:gd name="T10" fmla="*/ 2 w 50"/>
                  <a:gd name="T11" fmla="*/ 3 h 64"/>
                  <a:gd name="T12" fmla="*/ 2 w 50"/>
                  <a:gd name="T13" fmla="*/ 4 h 64"/>
                  <a:gd name="T14" fmla="*/ 1 w 50"/>
                  <a:gd name="T15" fmla="*/ 4 h 64"/>
                  <a:gd name="T16" fmla="*/ 0 w 50"/>
                  <a:gd name="T17" fmla="*/ 4 h 64"/>
                  <a:gd name="T18" fmla="*/ 1 w 50"/>
                  <a:gd name="T19" fmla="*/ 4 h 64"/>
                  <a:gd name="T20" fmla="*/ 1 w 50"/>
                  <a:gd name="T21" fmla="*/ 3 h 64"/>
                  <a:gd name="T22" fmla="*/ 2 w 50"/>
                  <a:gd name="T23" fmla="*/ 3 h 64"/>
                  <a:gd name="T24" fmla="*/ 2 w 50"/>
                  <a:gd name="T25" fmla="*/ 2 h 64"/>
                  <a:gd name="T26" fmla="*/ 3 w 50"/>
                  <a:gd name="T27" fmla="*/ 1 h 64"/>
                  <a:gd name="T28" fmla="*/ 3 w 50"/>
                  <a:gd name="T29" fmla="*/ 1 h 64"/>
                  <a:gd name="T30" fmla="*/ 3 w 50"/>
                  <a:gd name="T31" fmla="*/ 1 h 64"/>
                  <a:gd name="T32" fmla="*/ 4 w 50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64">
                    <a:moveTo>
                      <a:pt x="49" y="0"/>
                    </a:moveTo>
                    <a:lnTo>
                      <a:pt x="50" y="4"/>
                    </a:lnTo>
                    <a:lnTo>
                      <a:pt x="47" y="10"/>
                    </a:lnTo>
                    <a:lnTo>
                      <a:pt x="43" y="20"/>
                    </a:lnTo>
                    <a:lnTo>
                      <a:pt x="38" y="30"/>
                    </a:lnTo>
                    <a:lnTo>
                      <a:pt x="30" y="42"/>
                    </a:lnTo>
                    <a:lnTo>
                      <a:pt x="21" y="51"/>
                    </a:lnTo>
                    <a:lnTo>
                      <a:pt x="11" y="59"/>
                    </a:lnTo>
                    <a:lnTo>
                      <a:pt x="0" y="64"/>
                    </a:lnTo>
                    <a:lnTo>
                      <a:pt x="6" y="57"/>
                    </a:lnTo>
                    <a:lnTo>
                      <a:pt x="12" y="48"/>
                    </a:lnTo>
                    <a:lnTo>
                      <a:pt x="19" y="36"/>
                    </a:lnTo>
                    <a:lnTo>
                      <a:pt x="26" y="25"/>
                    </a:lnTo>
                    <a:lnTo>
                      <a:pt x="33" y="14"/>
                    </a:lnTo>
                    <a:lnTo>
                      <a:pt x="39" y="6"/>
                    </a:lnTo>
                    <a:lnTo>
                      <a:pt x="45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8" name="Freeform 461"/>
              <p:cNvSpPr>
                <a:spLocks/>
              </p:cNvSpPr>
              <p:nvPr/>
            </p:nvSpPr>
            <p:spPr bwMode="auto">
              <a:xfrm>
                <a:off x="1112" y="3167"/>
                <a:ext cx="21" cy="23"/>
              </a:xfrm>
              <a:custGeom>
                <a:avLst/>
                <a:gdLst>
                  <a:gd name="T0" fmla="*/ 3 w 41"/>
                  <a:gd name="T1" fmla="*/ 0 h 47"/>
                  <a:gd name="T2" fmla="*/ 3 w 41"/>
                  <a:gd name="T3" fmla="*/ 0 h 47"/>
                  <a:gd name="T4" fmla="*/ 3 w 41"/>
                  <a:gd name="T5" fmla="*/ 0 h 47"/>
                  <a:gd name="T6" fmla="*/ 3 w 41"/>
                  <a:gd name="T7" fmla="*/ 1 h 47"/>
                  <a:gd name="T8" fmla="*/ 2 w 41"/>
                  <a:gd name="T9" fmla="*/ 1 h 47"/>
                  <a:gd name="T10" fmla="*/ 2 w 41"/>
                  <a:gd name="T11" fmla="*/ 2 h 47"/>
                  <a:gd name="T12" fmla="*/ 1 w 41"/>
                  <a:gd name="T13" fmla="*/ 2 h 47"/>
                  <a:gd name="T14" fmla="*/ 1 w 41"/>
                  <a:gd name="T15" fmla="*/ 2 h 47"/>
                  <a:gd name="T16" fmla="*/ 0 w 41"/>
                  <a:gd name="T17" fmla="*/ 2 h 47"/>
                  <a:gd name="T18" fmla="*/ 1 w 41"/>
                  <a:gd name="T19" fmla="*/ 2 h 47"/>
                  <a:gd name="T20" fmla="*/ 1 w 41"/>
                  <a:gd name="T21" fmla="*/ 2 h 47"/>
                  <a:gd name="T22" fmla="*/ 1 w 41"/>
                  <a:gd name="T23" fmla="*/ 1 h 47"/>
                  <a:gd name="T24" fmla="*/ 2 w 41"/>
                  <a:gd name="T25" fmla="*/ 1 h 47"/>
                  <a:gd name="T26" fmla="*/ 2 w 41"/>
                  <a:gd name="T27" fmla="*/ 0 h 47"/>
                  <a:gd name="T28" fmla="*/ 2 w 41"/>
                  <a:gd name="T29" fmla="*/ 0 h 47"/>
                  <a:gd name="T30" fmla="*/ 3 w 41"/>
                  <a:gd name="T31" fmla="*/ 0 h 47"/>
                  <a:gd name="T32" fmla="*/ 3 w 41"/>
                  <a:gd name="T33" fmla="*/ 0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47">
                    <a:moveTo>
                      <a:pt x="41" y="0"/>
                    </a:moveTo>
                    <a:lnTo>
                      <a:pt x="41" y="4"/>
                    </a:lnTo>
                    <a:lnTo>
                      <a:pt x="39" y="9"/>
                    </a:lnTo>
                    <a:lnTo>
                      <a:pt x="33" y="17"/>
                    </a:lnTo>
                    <a:lnTo>
                      <a:pt x="27" y="26"/>
                    </a:lnTo>
                    <a:lnTo>
                      <a:pt x="19" y="34"/>
                    </a:lnTo>
                    <a:lnTo>
                      <a:pt x="11" y="41"/>
                    </a:lnTo>
                    <a:lnTo>
                      <a:pt x="5" y="46"/>
                    </a:lnTo>
                    <a:lnTo>
                      <a:pt x="0" y="47"/>
                    </a:lnTo>
                    <a:lnTo>
                      <a:pt x="3" y="42"/>
                    </a:lnTo>
                    <a:lnTo>
                      <a:pt x="9" y="35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7" y="13"/>
                    </a:lnTo>
                    <a:lnTo>
                      <a:pt x="32" y="7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9" name="Freeform 462"/>
              <p:cNvSpPr>
                <a:spLocks/>
              </p:cNvSpPr>
              <p:nvPr/>
            </p:nvSpPr>
            <p:spPr bwMode="auto">
              <a:xfrm>
                <a:off x="1103" y="3171"/>
                <a:ext cx="15" cy="15"/>
              </a:xfrm>
              <a:custGeom>
                <a:avLst/>
                <a:gdLst>
                  <a:gd name="T0" fmla="*/ 2 w 28"/>
                  <a:gd name="T1" fmla="*/ 0 h 30"/>
                  <a:gd name="T2" fmla="*/ 2 w 28"/>
                  <a:gd name="T3" fmla="*/ 1 h 30"/>
                  <a:gd name="T4" fmla="*/ 2 w 28"/>
                  <a:gd name="T5" fmla="*/ 2 h 30"/>
                  <a:gd name="T6" fmla="*/ 1 w 28"/>
                  <a:gd name="T7" fmla="*/ 2 h 30"/>
                  <a:gd name="T8" fmla="*/ 0 w 28"/>
                  <a:gd name="T9" fmla="*/ 2 h 30"/>
                  <a:gd name="T10" fmla="*/ 1 w 28"/>
                  <a:gd name="T11" fmla="*/ 2 h 30"/>
                  <a:gd name="T12" fmla="*/ 2 w 28"/>
                  <a:gd name="T13" fmla="*/ 1 h 30"/>
                  <a:gd name="T14" fmla="*/ 2 w 28"/>
                  <a:gd name="T15" fmla="*/ 0 h 30"/>
                  <a:gd name="T16" fmla="*/ 2 w 28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28" y="0"/>
                    </a:moveTo>
                    <a:lnTo>
                      <a:pt x="27" y="8"/>
                    </a:lnTo>
                    <a:lnTo>
                      <a:pt x="20" y="18"/>
                    </a:lnTo>
                    <a:lnTo>
                      <a:pt x="10" y="29"/>
                    </a:lnTo>
                    <a:lnTo>
                      <a:pt x="0" y="30"/>
                    </a:lnTo>
                    <a:lnTo>
                      <a:pt x="10" y="24"/>
                    </a:lnTo>
                    <a:lnTo>
                      <a:pt x="18" y="11"/>
                    </a:lnTo>
                    <a:lnTo>
                      <a:pt x="2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0" name="Freeform 463"/>
              <p:cNvSpPr>
                <a:spLocks/>
              </p:cNvSpPr>
              <p:nvPr/>
            </p:nvSpPr>
            <p:spPr bwMode="auto">
              <a:xfrm>
                <a:off x="1227" y="3172"/>
                <a:ext cx="15" cy="19"/>
              </a:xfrm>
              <a:custGeom>
                <a:avLst/>
                <a:gdLst>
                  <a:gd name="T0" fmla="*/ 0 w 31"/>
                  <a:gd name="T1" fmla="*/ 3 h 38"/>
                  <a:gd name="T2" fmla="*/ 0 w 31"/>
                  <a:gd name="T3" fmla="*/ 2 h 38"/>
                  <a:gd name="T4" fmla="*/ 0 w 31"/>
                  <a:gd name="T5" fmla="*/ 1 h 38"/>
                  <a:gd name="T6" fmla="*/ 1 w 31"/>
                  <a:gd name="T7" fmla="*/ 1 h 38"/>
                  <a:gd name="T8" fmla="*/ 1 w 31"/>
                  <a:gd name="T9" fmla="*/ 0 h 38"/>
                  <a:gd name="T10" fmla="*/ 1 w 31"/>
                  <a:gd name="T11" fmla="*/ 1 h 38"/>
                  <a:gd name="T12" fmla="*/ 1 w 31"/>
                  <a:gd name="T13" fmla="*/ 1 h 38"/>
                  <a:gd name="T14" fmla="*/ 1 w 31"/>
                  <a:gd name="T15" fmla="*/ 1 h 38"/>
                  <a:gd name="T16" fmla="*/ 1 w 31"/>
                  <a:gd name="T17" fmla="*/ 2 h 38"/>
                  <a:gd name="T18" fmla="*/ 0 w 31"/>
                  <a:gd name="T19" fmla="*/ 2 h 38"/>
                  <a:gd name="T20" fmla="*/ 0 w 31"/>
                  <a:gd name="T21" fmla="*/ 2 h 38"/>
                  <a:gd name="T22" fmla="*/ 0 w 31"/>
                  <a:gd name="T23" fmla="*/ 3 h 38"/>
                  <a:gd name="T24" fmla="*/ 0 w 31"/>
                  <a:gd name="T25" fmla="*/ 3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4"/>
                    </a:lnTo>
                    <a:lnTo>
                      <a:pt x="22" y="3"/>
                    </a:lnTo>
                    <a:lnTo>
                      <a:pt x="30" y="0"/>
                    </a:lnTo>
                    <a:lnTo>
                      <a:pt x="31" y="4"/>
                    </a:lnTo>
                    <a:lnTo>
                      <a:pt x="30" y="8"/>
                    </a:lnTo>
                    <a:lnTo>
                      <a:pt x="26" y="13"/>
                    </a:lnTo>
                    <a:lnTo>
                      <a:pt x="21" y="20"/>
                    </a:lnTo>
                    <a:lnTo>
                      <a:pt x="15" y="25"/>
                    </a:lnTo>
                    <a:lnTo>
                      <a:pt x="9" y="30"/>
                    </a:lnTo>
                    <a:lnTo>
                      <a:pt x="4" y="35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1" name="Freeform 464"/>
              <p:cNvSpPr>
                <a:spLocks/>
              </p:cNvSpPr>
              <p:nvPr/>
            </p:nvSpPr>
            <p:spPr bwMode="auto">
              <a:xfrm>
                <a:off x="1226" y="3193"/>
                <a:ext cx="20" cy="8"/>
              </a:xfrm>
              <a:custGeom>
                <a:avLst/>
                <a:gdLst>
                  <a:gd name="T0" fmla="*/ 0 w 40"/>
                  <a:gd name="T1" fmla="*/ 0 h 16"/>
                  <a:gd name="T2" fmla="*/ 1 w 40"/>
                  <a:gd name="T3" fmla="*/ 1 h 16"/>
                  <a:gd name="T4" fmla="*/ 1 w 40"/>
                  <a:gd name="T5" fmla="*/ 1 h 16"/>
                  <a:gd name="T6" fmla="*/ 1 w 40"/>
                  <a:gd name="T7" fmla="*/ 1 h 16"/>
                  <a:gd name="T8" fmla="*/ 2 w 40"/>
                  <a:gd name="T9" fmla="*/ 1 h 16"/>
                  <a:gd name="T10" fmla="*/ 2 w 40"/>
                  <a:gd name="T11" fmla="*/ 1 h 16"/>
                  <a:gd name="T12" fmla="*/ 2 w 40"/>
                  <a:gd name="T13" fmla="*/ 1 h 16"/>
                  <a:gd name="T14" fmla="*/ 3 w 40"/>
                  <a:gd name="T15" fmla="*/ 1 h 16"/>
                  <a:gd name="T16" fmla="*/ 3 w 40"/>
                  <a:gd name="T17" fmla="*/ 1 h 16"/>
                  <a:gd name="T18" fmla="*/ 3 w 40"/>
                  <a:gd name="T19" fmla="*/ 1 h 16"/>
                  <a:gd name="T20" fmla="*/ 3 w 40"/>
                  <a:gd name="T21" fmla="*/ 1 h 16"/>
                  <a:gd name="T22" fmla="*/ 2 w 40"/>
                  <a:gd name="T23" fmla="*/ 1 h 16"/>
                  <a:gd name="T24" fmla="*/ 2 w 40"/>
                  <a:gd name="T25" fmla="*/ 1 h 16"/>
                  <a:gd name="T26" fmla="*/ 2 w 40"/>
                  <a:gd name="T27" fmla="*/ 1 h 16"/>
                  <a:gd name="T28" fmla="*/ 1 w 40"/>
                  <a:gd name="T29" fmla="*/ 1 h 16"/>
                  <a:gd name="T30" fmla="*/ 1 w 40"/>
                  <a:gd name="T31" fmla="*/ 0 h 16"/>
                  <a:gd name="T32" fmla="*/ 0 w 40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lnTo>
                      <a:pt x="2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9" y="11"/>
                    </a:lnTo>
                    <a:lnTo>
                      <a:pt x="26" y="13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4"/>
                    </a:lnTo>
                    <a:lnTo>
                      <a:pt x="18" y="3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2" name="Freeform 465"/>
              <p:cNvSpPr>
                <a:spLocks/>
              </p:cNvSpPr>
              <p:nvPr/>
            </p:nvSpPr>
            <p:spPr bwMode="auto">
              <a:xfrm>
                <a:off x="1230" y="3184"/>
                <a:ext cx="22" cy="6"/>
              </a:xfrm>
              <a:custGeom>
                <a:avLst/>
                <a:gdLst>
                  <a:gd name="T0" fmla="*/ 0 w 44"/>
                  <a:gd name="T1" fmla="*/ 0 h 13"/>
                  <a:gd name="T2" fmla="*/ 1 w 44"/>
                  <a:gd name="T3" fmla="*/ 0 h 13"/>
                  <a:gd name="T4" fmla="*/ 1 w 44"/>
                  <a:gd name="T5" fmla="*/ 0 h 13"/>
                  <a:gd name="T6" fmla="*/ 1 w 44"/>
                  <a:gd name="T7" fmla="*/ 0 h 13"/>
                  <a:gd name="T8" fmla="*/ 2 w 44"/>
                  <a:gd name="T9" fmla="*/ 0 h 13"/>
                  <a:gd name="T10" fmla="*/ 2 w 44"/>
                  <a:gd name="T11" fmla="*/ 0 h 13"/>
                  <a:gd name="T12" fmla="*/ 3 w 44"/>
                  <a:gd name="T13" fmla="*/ 0 h 13"/>
                  <a:gd name="T14" fmla="*/ 3 w 44"/>
                  <a:gd name="T15" fmla="*/ 0 h 13"/>
                  <a:gd name="T16" fmla="*/ 3 w 44"/>
                  <a:gd name="T17" fmla="*/ 0 h 13"/>
                  <a:gd name="T18" fmla="*/ 3 w 44"/>
                  <a:gd name="T19" fmla="*/ 0 h 13"/>
                  <a:gd name="T20" fmla="*/ 3 w 44"/>
                  <a:gd name="T21" fmla="*/ 0 h 13"/>
                  <a:gd name="T22" fmla="*/ 2 w 44"/>
                  <a:gd name="T23" fmla="*/ 0 h 13"/>
                  <a:gd name="T24" fmla="*/ 2 w 44"/>
                  <a:gd name="T25" fmla="*/ 0 h 13"/>
                  <a:gd name="T26" fmla="*/ 2 w 44"/>
                  <a:gd name="T27" fmla="*/ 0 h 13"/>
                  <a:gd name="T28" fmla="*/ 1 w 44"/>
                  <a:gd name="T29" fmla="*/ 0 h 13"/>
                  <a:gd name="T30" fmla="*/ 1 w 44"/>
                  <a:gd name="T31" fmla="*/ 0 h 13"/>
                  <a:gd name="T32" fmla="*/ 0 w 44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lnTo>
                      <a:pt x="2" y="13"/>
                    </a:lnTo>
                    <a:lnTo>
                      <a:pt x="9" y="13"/>
                    </a:lnTo>
                    <a:lnTo>
                      <a:pt x="15" y="12"/>
                    </a:lnTo>
                    <a:lnTo>
                      <a:pt x="24" y="12"/>
                    </a:lnTo>
                    <a:lnTo>
                      <a:pt x="31" y="11"/>
                    </a:lnTo>
                    <a:lnTo>
                      <a:pt x="39" y="9"/>
                    </a:lnTo>
                    <a:lnTo>
                      <a:pt x="43" y="8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6" y="4"/>
                    </a:lnTo>
                    <a:lnTo>
                      <a:pt x="18" y="7"/>
                    </a:lnTo>
                    <a:lnTo>
                      <a:pt x="10" y="9"/>
                    </a:lnTo>
                    <a:lnTo>
                      <a:pt x="4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3" name="Freeform 466"/>
              <p:cNvSpPr>
                <a:spLocks/>
              </p:cNvSpPr>
              <p:nvPr/>
            </p:nvSpPr>
            <p:spPr bwMode="auto">
              <a:xfrm>
                <a:off x="1219" y="3196"/>
                <a:ext cx="21" cy="16"/>
              </a:xfrm>
              <a:custGeom>
                <a:avLst/>
                <a:gdLst>
                  <a:gd name="T0" fmla="*/ 0 w 42"/>
                  <a:gd name="T1" fmla="*/ 0 h 33"/>
                  <a:gd name="T2" fmla="*/ 1 w 42"/>
                  <a:gd name="T3" fmla="*/ 0 h 33"/>
                  <a:gd name="T4" fmla="*/ 1 w 42"/>
                  <a:gd name="T5" fmla="*/ 0 h 33"/>
                  <a:gd name="T6" fmla="*/ 2 w 42"/>
                  <a:gd name="T7" fmla="*/ 0 h 33"/>
                  <a:gd name="T8" fmla="*/ 2 w 42"/>
                  <a:gd name="T9" fmla="*/ 1 h 33"/>
                  <a:gd name="T10" fmla="*/ 3 w 42"/>
                  <a:gd name="T11" fmla="*/ 1 h 33"/>
                  <a:gd name="T12" fmla="*/ 3 w 42"/>
                  <a:gd name="T13" fmla="*/ 1 h 33"/>
                  <a:gd name="T14" fmla="*/ 3 w 42"/>
                  <a:gd name="T15" fmla="*/ 1 h 33"/>
                  <a:gd name="T16" fmla="*/ 3 w 42"/>
                  <a:gd name="T17" fmla="*/ 1 h 33"/>
                  <a:gd name="T18" fmla="*/ 3 w 42"/>
                  <a:gd name="T19" fmla="*/ 2 h 33"/>
                  <a:gd name="T20" fmla="*/ 2 w 42"/>
                  <a:gd name="T21" fmla="*/ 1 h 33"/>
                  <a:gd name="T22" fmla="*/ 2 w 42"/>
                  <a:gd name="T23" fmla="*/ 1 h 33"/>
                  <a:gd name="T24" fmla="*/ 2 w 42"/>
                  <a:gd name="T25" fmla="*/ 1 h 33"/>
                  <a:gd name="T26" fmla="*/ 1 w 42"/>
                  <a:gd name="T27" fmla="*/ 0 h 33"/>
                  <a:gd name="T28" fmla="*/ 1 w 42"/>
                  <a:gd name="T29" fmla="*/ 0 h 33"/>
                  <a:gd name="T30" fmla="*/ 1 w 42"/>
                  <a:gd name="T31" fmla="*/ 0 h 33"/>
                  <a:gd name="T32" fmla="*/ 0 w 4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33">
                    <a:moveTo>
                      <a:pt x="0" y="0"/>
                    </a:moveTo>
                    <a:lnTo>
                      <a:pt x="5" y="3"/>
                    </a:lnTo>
                    <a:lnTo>
                      <a:pt x="13" y="6"/>
                    </a:lnTo>
                    <a:lnTo>
                      <a:pt x="19" y="10"/>
                    </a:lnTo>
                    <a:lnTo>
                      <a:pt x="27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38" y="33"/>
                    </a:lnTo>
                    <a:lnTo>
                      <a:pt x="32" y="30"/>
                    </a:lnTo>
                    <a:lnTo>
                      <a:pt x="27" y="26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4" name="Freeform 467"/>
              <p:cNvSpPr>
                <a:spLocks/>
              </p:cNvSpPr>
              <p:nvPr/>
            </p:nvSpPr>
            <p:spPr bwMode="auto">
              <a:xfrm>
                <a:off x="1110" y="3189"/>
                <a:ext cx="5" cy="29"/>
              </a:xfrm>
              <a:custGeom>
                <a:avLst/>
                <a:gdLst>
                  <a:gd name="T0" fmla="*/ 1 w 10"/>
                  <a:gd name="T1" fmla="*/ 0 h 57"/>
                  <a:gd name="T2" fmla="*/ 1 w 10"/>
                  <a:gd name="T3" fmla="*/ 1 h 57"/>
                  <a:gd name="T4" fmla="*/ 1 w 10"/>
                  <a:gd name="T5" fmla="*/ 2 h 57"/>
                  <a:gd name="T6" fmla="*/ 1 w 10"/>
                  <a:gd name="T7" fmla="*/ 4 h 57"/>
                  <a:gd name="T8" fmla="*/ 1 w 10"/>
                  <a:gd name="T9" fmla="*/ 4 h 57"/>
                  <a:gd name="T10" fmla="*/ 0 w 10"/>
                  <a:gd name="T11" fmla="*/ 4 h 57"/>
                  <a:gd name="T12" fmla="*/ 1 w 10"/>
                  <a:gd name="T13" fmla="*/ 3 h 57"/>
                  <a:gd name="T14" fmla="*/ 1 w 10"/>
                  <a:gd name="T15" fmla="*/ 1 h 57"/>
                  <a:gd name="T16" fmla="*/ 1 w 1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7">
                    <a:moveTo>
                      <a:pt x="6" y="0"/>
                    </a:moveTo>
                    <a:lnTo>
                      <a:pt x="9" y="14"/>
                    </a:lnTo>
                    <a:lnTo>
                      <a:pt x="10" y="32"/>
                    </a:lnTo>
                    <a:lnTo>
                      <a:pt x="9" y="49"/>
                    </a:lnTo>
                    <a:lnTo>
                      <a:pt x="4" y="57"/>
                    </a:lnTo>
                    <a:lnTo>
                      <a:pt x="0" y="52"/>
                    </a:lnTo>
                    <a:lnTo>
                      <a:pt x="1" y="35"/>
                    </a:lnTo>
                    <a:lnTo>
                      <a:pt x="4" y="1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5" name="Freeform 468"/>
              <p:cNvSpPr>
                <a:spLocks/>
              </p:cNvSpPr>
              <p:nvPr/>
            </p:nvSpPr>
            <p:spPr bwMode="auto">
              <a:xfrm>
                <a:off x="1097" y="3185"/>
                <a:ext cx="9" cy="29"/>
              </a:xfrm>
              <a:custGeom>
                <a:avLst/>
                <a:gdLst>
                  <a:gd name="T0" fmla="*/ 2 w 17"/>
                  <a:gd name="T1" fmla="*/ 0 h 57"/>
                  <a:gd name="T2" fmla="*/ 2 w 17"/>
                  <a:gd name="T3" fmla="*/ 1 h 57"/>
                  <a:gd name="T4" fmla="*/ 1 w 17"/>
                  <a:gd name="T5" fmla="*/ 2 h 57"/>
                  <a:gd name="T6" fmla="*/ 1 w 17"/>
                  <a:gd name="T7" fmla="*/ 4 h 57"/>
                  <a:gd name="T8" fmla="*/ 1 w 17"/>
                  <a:gd name="T9" fmla="*/ 4 h 57"/>
                  <a:gd name="T10" fmla="*/ 0 w 17"/>
                  <a:gd name="T11" fmla="*/ 4 h 57"/>
                  <a:gd name="T12" fmla="*/ 1 w 17"/>
                  <a:gd name="T13" fmla="*/ 2 h 57"/>
                  <a:gd name="T14" fmla="*/ 1 w 17"/>
                  <a:gd name="T15" fmla="*/ 1 h 57"/>
                  <a:gd name="T16" fmla="*/ 2 w 1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17" y="0"/>
                    </a:moveTo>
                    <a:lnTo>
                      <a:pt x="17" y="13"/>
                    </a:lnTo>
                    <a:lnTo>
                      <a:pt x="15" y="32"/>
                    </a:lnTo>
                    <a:lnTo>
                      <a:pt x="12" y="49"/>
                    </a:lnTo>
                    <a:lnTo>
                      <a:pt x="4" y="57"/>
                    </a:lnTo>
                    <a:lnTo>
                      <a:pt x="0" y="49"/>
                    </a:lnTo>
                    <a:lnTo>
                      <a:pt x="5" y="32"/>
                    </a:lnTo>
                    <a:lnTo>
                      <a:pt x="12" y="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6" name="Freeform 469"/>
              <p:cNvSpPr>
                <a:spLocks/>
              </p:cNvSpPr>
              <p:nvPr/>
            </p:nvSpPr>
            <p:spPr bwMode="auto">
              <a:xfrm>
                <a:off x="1125" y="3197"/>
                <a:ext cx="5" cy="28"/>
              </a:xfrm>
              <a:custGeom>
                <a:avLst/>
                <a:gdLst>
                  <a:gd name="T0" fmla="*/ 1 w 10"/>
                  <a:gd name="T1" fmla="*/ 0 h 54"/>
                  <a:gd name="T2" fmla="*/ 1 w 10"/>
                  <a:gd name="T3" fmla="*/ 1 h 54"/>
                  <a:gd name="T4" fmla="*/ 1 w 10"/>
                  <a:gd name="T5" fmla="*/ 2 h 54"/>
                  <a:gd name="T6" fmla="*/ 1 w 10"/>
                  <a:gd name="T7" fmla="*/ 3 h 54"/>
                  <a:gd name="T8" fmla="*/ 1 w 10"/>
                  <a:gd name="T9" fmla="*/ 4 h 54"/>
                  <a:gd name="T10" fmla="*/ 0 w 10"/>
                  <a:gd name="T11" fmla="*/ 4 h 54"/>
                  <a:gd name="T12" fmla="*/ 0 w 10"/>
                  <a:gd name="T13" fmla="*/ 3 h 54"/>
                  <a:gd name="T14" fmla="*/ 1 w 10"/>
                  <a:gd name="T15" fmla="*/ 1 h 54"/>
                  <a:gd name="T16" fmla="*/ 1 w 10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4">
                    <a:moveTo>
                      <a:pt x="1" y="0"/>
                    </a:moveTo>
                    <a:lnTo>
                      <a:pt x="6" y="7"/>
                    </a:lnTo>
                    <a:lnTo>
                      <a:pt x="9" y="24"/>
                    </a:lnTo>
                    <a:lnTo>
                      <a:pt x="10" y="43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0" y="35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7" name="Freeform 470"/>
              <p:cNvSpPr>
                <a:spLocks/>
              </p:cNvSpPr>
              <p:nvPr/>
            </p:nvSpPr>
            <p:spPr bwMode="auto">
              <a:xfrm>
                <a:off x="1137" y="3200"/>
                <a:ext cx="11" cy="31"/>
              </a:xfrm>
              <a:custGeom>
                <a:avLst/>
                <a:gdLst>
                  <a:gd name="T0" fmla="*/ 0 w 22"/>
                  <a:gd name="T1" fmla="*/ 0 h 62"/>
                  <a:gd name="T2" fmla="*/ 1 w 22"/>
                  <a:gd name="T3" fmla="*/ 1 h 62"/>
                  <a:gd name="T4" fmla="*/ 2 w 22"/>
                  <a:gd name="T5" fmla="*/ 3 h 62"/>
                  <a:gd name="T6" fmla="*/ 2 w 22"/>
                  <a:gd name="T7" fmla="*/ 4 h 62"/>
                  <a:gd name="T8" fmla="*/ 2 w 22"/>
                  <a:gd name="T9" fmla="*/ 4 h 62"/>
                  <a:gd name="T10" fmla="*/ 1 w 22"/>
                  <a:gd name="T11" fmla="*/ 4 h 62"/>
                  <a:gd name="T12" fmla="*/ 1 w 22"/>
                  <a:gd name="T13" fmla="*/ 3 h 62"/>
                  <a:gd name="T14" fmla="*/ 1 w 22"/>
                  <a:gd name="T15" fmla="*/ 1 h 62"/>
                  <a:gd name="T16" fmla="*/ 0 w 2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2">
                    <a:moveTo>
                      <a:pt x="0" y="0"/>
                    </a:moveTo>
                    <a:lnTo>
                      <a:pt x="9" y="15"/>
                    </a:lnTo>
                    <a:lnTo>
                      <a:pt x="18" y="35"/>
                    </a:lnTo>
                    <a:lnTo>
                      <a:pt x="22" y="53"/>
                    </a:lnTo>
                    <a:lnTo>
                      <a:pt x="18" y="62"/>
                    </a:lnTo>
                    <a:lnTo>
                      <a:pt x="11" y="56"/>
                    </a:lnTo>
                    <a:lnTo>
                      <a:pt x="7" y="36"/>
                    </a:lnTo>
                    <a:lnTo>
                      <a:pt x="4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8" name="Freeform 471"/>
              <p:cNvSpPr>
                <a:spLocks/>
              </p:cNvSpPr>
              <p:nvPr/>
            </p:nvSpPr>
            <p:spPr bwMode="auto">
              <a:xfrm>
                <a:off x="1152" y="3204"/>
                <a:ext cx="12" cy="34"/>
              </a:xfrm>
              <a:custGeom>
                <a:avLst/>
                <a:gdLst>
                  <a:gd name="T0" fmla="*/ 0 w 25"/>
                  <a:gd name="T1" fmla="*/ 0 h 69"/>
                  <a:gd name="T2" fmla="*/ 0 w 25"/>
                  <a:gd name="T3" fmla="*/ 0 h 69"/>
                  <a:gd name="T4" fmla="*/ 1 w 25"/>
                  <a:gd name="T5" fmla="*/ 2 h 69"/>
                  <a:gd name="T6" fmla="*/ 1 w 25"/>
                  <a:gd name="T7" fmla="*/ 3 h 69"/>
                  <a:gd name="T8" fmla="*/ 1 w 25"/>
                  <a:gd name="T9" fmla="*/ 4 h 69"/>
                  <a:gd name="T10" fmla="*/ 0 w 25"/>
                  <a:gd name="T11" fmla="*/ 3 h 69"/>
                  <a:gd name="T12" fmla="*/ 0 w 25"/>
                  <a:gd name="T13" fmla="*/ 2 h 69"/>
                  <a:gd name="T14" fmla="*/ 0 w 25"/>
                  <a:gd name="T15" fmla="*/ 0 h 69"/>
                  <a:gd name="T16" fmla="*/ 0 w 25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9">
                    <a:moveTo>
                      <a:pt x="0" y="0"/>
                    </a:moveTo>
                    <a:lnTo>
                      <a:pt x="8" y="15"/>
                    </a:lnTo>
                    <a:lnTo>
                      <a:pt x="18" y="39"/>
                    </a:lnTo>
                    <a:lnTo>
                      <a:pt x="25" y="60"/>
                    </a:lnTo>
                    <a:lnTo>
                      <a:pt x="22" y="69"/>
                    </a:lnTo>
                    <a:lnTo>
                      <a:pt x="13" y="58"/>
                    </a:lnTo>
                    <a:lnTo>
                      <a:pt x="8" y="36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9" name="Freeform 472"/>
              <p:cNvSpPr>
                <a:spLocks/>
              </p:cNvSpPr>
              <p:nvPr/>
            </p:nvSpPr>
            <p:spPr bwMode="auto">
              <a:xfrm>
                <a:off x="1178" y="3203"/>
                <a:ext cx="21" cy="35"/>
              </a:xfrm>
              <a:custGeom>
                <a:avLst/>
                <a:gdLst>
                  <a:gd name="T0" fmla="*/ 0 w 42"/>
                  <a:gd name="T1" fmla="*/ 0 h 72"/>
                  <a:gd name="T2" fmla="*/ 1 w 42"/>
                  <a:gd name="T3" fmla="*/ 0 h 72"/>
                  <a:gd name="T4" fmla="*/ 1 w 42"/>
                  <a:gd name="T5" fmla="*/ 1 h 72"/>
                  <a:gd name="T6" fmla="*/ 2 w 42"/>
                  <a:gd name="T7" fmla="*/ 1 h 72"/>
                  <a:gd name="T8" fmla="*/ 2 w 42"/>
                  <a:gd name="T9" fmla="*/ 2 h 72"/>
                  <a:gd name="T10" fmla="*/ 3 w 42"/>
                  <a:gd name="T11" fmla="*/ 3 h 72"/>
                  <a:gd name="T12" fmla="*/ 3 w 42"/>
                  <a:gd name="T13" fmla="*/ 3 h 72"/>
                  <a:gd name="T14" fmla="*/ 3 w 42"/>
                  <a:gd name="T15" fmla="*/ 4 h 72"/>
                  <a:gd name="T16" fmla="*/ 3 w 42"/>
                  <a:gd name="T17" fmla="*/ 4 h 72"/>
                  <a:gd name="T18" fmla="*/ 3 w 42"/>
                  <a:gd name="T19" fmla="*/ 4 h 72"/>
                  <a:gd name="T20" fmla="*/ 2 w 42"/>
                  <a:gd name="T21" fmla="*/ 3 h 72"/>
                  <a:gd name="T22" fmla="*/ 2 w 42"/>
                  <a:gd name="T23" fmla="*/ 3 h 72"/>
                  <a:gd name="T24" fmla="*/ 2 w 42"/>
                  <a:gd name="T25" fmla="*/ 2 h 72"/>
                  <a:gd name="T26" fmla="*/ 1 w 42"/>
                  <a:gd name="T27" fmla="*/ 1 h 72"/>
                  <a:gd name="T28" fmla="*/ 1 w 42"/>
                  <a:gd name="T29" fmla="*/ 0 h 72"/>
                  <a:gd name="T30" fmla="*/ 1 w 42"/>
                  <a:gd name="T31" fmla="*/ 0 h 72"/>
                  <a:gd name="T32" fmla="*/ 0 w 4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72">
                    <a:moveTo>
                      <a:pt x="0" y="0"/>
                    </a:moveTo>
                    <a:lnTo>
                      <a:pt x="7" y="7"/>
                    </a:lnTo>
                    <a:lnTo>
                      <a:pt x="15" y="16"/>
                    </a:lnTo>
                    <a:lnTo>
                      <a:pt x="22" y="26"/>
                    </a:lnTo>
                    <a:lnTo>
                      <a:pt x="30" y="38"/>
                    </a:lnTo>
                    <a:lnTo>
                      <a:pt x="37" y="50"/>
                    </a:lnTo>
                    <a:lnTo>
                      <a:pt x="41" y="60"/>
                    </a:lnTo>
                    <a:lnTo>
                      <a:pt x="42" y="68"/>
                    </a:lnTo>
                    <a:lnTo>
                      <a:pt x="41" y="72"/>
                    </a:lnTo>
                    <a:lnTo>
                      <a:pt x="37" y="70"/>
                    </a:lnTo>
                    <a:lnTo>
                      <a:pt x="32" y="64"/>
                    </a:lnTo>
                    <a:lnTo>
                      <a:pt x="26" y="54"/>
                    </a:lnTo>
                    <a:lnTo>
                      <a:pt x="21" y="40"/>
                    </a:lnTo>
                    <a:lnTo>
                      <a:pt x="16" y="27"/>
                    </a:lnTo>
                    <a:lnTo>
                      <a:pt x="11" y="14"/>
                    </a:lnTo>
                    <a:lnTo>
                      <a:pt x="6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0" name="Freeform 473"/>
              <p:cNvSpPr>
                <a:spLocks/>
              </p:cNvSpPr>
              <p:nvPr/>
            </p:nvSpPr>
            <p:spPr bwMode="auto">
              <a:xfrm>
                <a:off x="1207" y="3197"/>
                <a:ext cx="23" cy="34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1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5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1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5" y="5"/>
                    </a:lnTo>
                    <a:lnTo>
                      <a:pt x="14" y="13"/>
                    </a:lnTo>
                    <a:lnTo>
                      <a:pt x="22" y="23"/>
                    </a:lnTo>
                    <a:lnTo>
                      <a:pt x="31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0" y="65"/>
                    </a:lnTo>
                    <a:lnTo>
                      <a:pt x="35" y="58"/>
                    </a:lnTo>
                    <a:lnTo>
                      <a:pt x="29" y="49"/>
                    </a:lnTo>
                    <a:lnTo>
                      <a:pt x="22" y="36"/>
                    </a:lnTo>
                    <a:lnTo>
                      <a:pt x="16" y="24"/>
                    </a:lnTo>
                    <a:lnTo>
                      <a:pt x="9" y="13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1" name="Freeform 474"/>
              <p:cNvSpPr>
                <a:spLocks/>
              </p:cNvSpPr>
              <p:nvPr/>
            </p:nvSpPr>
            <p:spPr bwMode="auto">
              <a:xfrm>
                <a:off x="1165" y="3204"/>
                <a:ext cx="20" cy="31"/>
              </a:xfrm>
              <a:custGeom>
                <a:avLst/>
                <a:gdLst>
                  <a:gd name="T0" fmla="*/ 0 w 42"/>
                  <a:gd name="T1" fmla="*/ 0 h 61"/>
                  <a:gd name="T2" fmla="*/ 0 w 42"/>
                  <a:gd name="T3" fmla="*/ 1 h 61"/>
                  <a:gd name="T4" fmla="*/ 0 w 42"/>
                  <a:gd name="T5" fmla="*/ 1 h 61"/>
                  <a:gd name="T6" fmla="*/ 1 w 42"/>
                  <a:gd name="T7" fmla="*/ 2 h 61"/>
                  <a:gd name="T8" fmla="*/ 1 w 42"/>
                  <a:gd name="T9" fmla="*/ 3 h 61"/>
                  <a:gd name="T10" fmla="*/ 2 w 42"/>
                  <a:gd name="T11" fmla="*/ 3 h 61"/>
                  <a:gd name="T12" fmla="*/ 2 w 42"/>
                  <a:gd name="T13" fmla="*/ 4 h 61"/>
                  <a:gd name="T14" fmla="*/ 2 w 42"/>
                  <a:gd name="T15" fmla="*/ 4 h 61"/>
                  <a:gd name="T16" fmla="*/ 2 w 42"/>
                  <a:gd name="T17" fmla="*/ 4 h 61"/>
                  <a:gd name="T18" fmla="*/ 2 w 42"/>
                  <a:gd name="T19" fmla="*/ 4 h 61"/>
                  <a:gd name="T20" fmla="*/ 1 w 42"/>
                  <a:gd name="T21" fmla="*/ 4 h 61"/>
                  <a:gd name="T22" fmla="*/ 1 w 42"/>
                  <a:gd name="T23" fmla="*/ 3 h 61"/>
                  <a:gd name="T24" fmla="*/ 1 w 42"/>
                  <a:gd name="T25" fmla="*/ 3 h 61"/>
                  <a:gd name="T26" fmla="*/ 0 w 42"/>
                  <a:gd name="T27" fmla="*/ 2 h 61"/>
                  <a:gd name="T28" fmla="*/ 0 w 42"/>
                  <a:gd name="T29" fmla="*/ 1 h 61"/>
                  <a:gd name="T30" fmla="*/ 0 w 42"/>
                  <a:gd name="T31" fmla="*/ 1 h 61"/>
                  <a:gd name="T32" fmla="*/ 0 w 42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61">
                    <a:moveTo>
                      <a:pt x="0" y="0"/>
                    </a:moveTo>
                    <a:lnTo>
                      <a:pt x="5" y="5"/>
                    </a:lnTo>
                    <a:lnTo>
                      <a:pt x="12" y="13"/>
                    </a:lnTo>
                    <a:lnTo>
                      <a:pt x="20" y="23"/>
                    </a:lnTo>
                    <a:lnTo>
                      <a:pt x="28" y="34"/>
                    </a:lnTo>
                    <a:lnTo>
                      <a:pt x="35" y="43"/>
                    </a:lnTo>
                    <a:lnTo>
                      <a:pt x="41" y="52"/>
                    </a:lnTo>
                    <a:lnTo>
                      <a:pt x="42" y="59"/>
                    </a:lnTo>
                    <a:lnTo>
                      <a:pt x="39" y="61"/>
                    </a:lnTo>
                    <a:lnTo>
                      <a:pt x="34" y="60"/>
                    </a:lnTo>
                    <a:lnTo>
                      <a:pt x="28" y="53"/>
                    </a:lnTo>
                    <a:lnTo>
                      <a:pt x="22" y="46"/>
                    </a:lnTo>
                    <a:lnTo>
                      <a:pt x="16" y="34"/>
                    </a:lnTo>
                    <a:lnTo>
                      <a:pt x="11" y="23"/>
                    </a:lnTo>
                    <a:lnTo>
                      <a:pt x="7" y="13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2" name="Freeform 475"/>
              <p:cNvSpPr>
                <a:spLocks/>
              </p:cNvSpPr>
              <p:nvPr/>
            </p:nvSpPr>
            <p:spPr bwMode="auto">
              <a:xfrm>
                <a:off x="1167" y="3160"/>
                <a:ext cx="25" cy="47"/>
              </a:xfrm>
              <a:custGeom>
                <a:avLst/>
                <a:gdLst>
                  <a:gd name="T0" fmla="*/ 3 w 51"/>
                  <a:gd name="T1" fmla="*/ 0 h 94"/>
                  <a:gd name="T2" fmla="*/ 3 w 51"/>
                  <a:gd name="T3" fmla="*/ 1 h 94"/>
                  <a:gd name="T4" fmla="*/ 3 w 51"/>
                  <a:gd name="T5" fmla="*/ 1 h 94"/>
                  <a:gd name="T6" fmla="*/ 2 w 51"/>
                  <a:gd name="T7" fmla="*/ 2 h 94"/>
                  <a:gd name="T8" fmla="*/ 2 w 51"/>
                  <a:gd name="T9" fmla="*/ 3 h 94"/>
                  <a:gd name="T10" fmla="*/ 1 w 51"/>
                  <a:gd name="T11" fmla="*/ 4 h 94"/>
                  <a:gd name="T12" fmla="*/ 1 w 51"/>
                  <a:gd name="T13" fmla="*/ 5 h 94"/>
                  <a:gd name="T14" fmla="*/ 0 w 51"/>
                  <a:gd name="T15" fmla="*/ 6 h 94"/>
                  <a:gd name="T16" fmla="*/ 0 w 51"/>
                  <a:gd name="T17" fmla="*/ 6 h 94"/>
                  <a:gd name="T18" fmla="*/ 0 w 51"/>
                  <a:gd name="T19" fmla="*/ 6 h 94"/>
                  <a:gd name="T20" fmla="*/ 0 w 51"/>
                  <a:gd name="T21" fmla="*/ 5 h 94"/>
                  <a:gd name="T22" fmla="*/ 1 w 51"/>
                  <a:gd name="T23" fmla="*/ 4 h 94"/>
                  <a:gd name="T24" fmla="*/ 1 w 51"/>
                  <a:gd name="T25" fmla="*/ 3 h 94"/>
                  <a:gd name="T26" fmla="*/ 2 w 51"/>
                  <a:gd name="T27" fmla="*/ 2 h 94"/>
                  <a:gd name="T28" fmla="*/ 2 w 51"/>
                  <a:gd name="T29" fmla="*/ 1 h 94"/>
                  <a:gd name="T30" fmla="*/ 2 w 51"/>
                  <a:gd name="T31" fmla="*/ 1 h 94"/>
                  <a:gd name="T32" fmla="*/ 3 w 51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94">
                    <a:moveTo>
                      <a:pt x="50" y="0"/>
                    </a:moveTo>
                    <a:lnTo>
                      <a:pt x="51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7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3" y="88"/>
                    </a:lnTo>
                    <a:lnTo>
                      <a:pt x="9" y="75"/>
                    </a:lnTo>
                    <a:lnTo>
                      <a:pt x="16" y="59"/>
                    </a:lnTo>
                    <a:lnTo>
                      <a:pt x="24" y="42"/>
                    </a:lnTo>
                    <a:lnTo>
                      <a:pt x="33" y="26"/>
                    </a:lnTo>
                    <a:lnTo>
                      <a:pt x="39" y="12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3" name="Freeform 476"/>
              <p:cNvSpPr>
                <a:spLocks/>
              </p:cNvSpPr>
              <p:nvPr/>
            </p:nvSpPr>
            <p:spPr bwMode="auto">
              <a:xfrm>
                <a:off x="1189" y="3167"/>
                <a:ext cx="23" cy="37"/>
              </a:xfrm>
              <a:custGeom>
                <a:avLst/>
                <a:gdLst>
                  <a:gd name="T0" fmla="*/ 3 w 45"/>
                  <a:gd name="T1" fmla="*/ 0 h 75"/>
                  <a:gd name="T2" fmla="*/ 3 w 45"/>
                  <a:gd name="T3" fmla="*/ 0 h 75"/>
                  <a:gd name="T4" fmla="*/ 3 w 45"/>
                  <a:gd name="T5" fmla="*/ 0 h 75"/>
                  <a:gd name="T6" fmla="*/ 3 w 45"/>
                  <a:gd name="T7" fmla="*/ 1 h 75"/>
                  <a:gd name="T8" fmla="*/ 3 w 45"/>
                  <a:gd name="T9" fmla="*/ 2 h 75"/>
                  <a:gd name="T10" fmla="*/ 2 w 45"/>
                  <a:gd name="T11" fmla="*/ 2 h 75"/>
                  <a:gd name="T12" fmla="*/ 2 w 45"/>
                  <a:gd name="T13" fmla="*/ 3 h 75"/>
                  <a:gd name="T14" fmla="*/ 1 w 45"/>
                  <a:gd name="T15" fmla="*/ 4 h 75"/>
                  <a:gd name="T16" fmla="*/ 0 w 45"/>
                  <a:gd name="T17" fmla="*/ 4 h 75"/>
                  <a:gd name="T18" fmla="*/ 1 w 45"/>
                  <a:gd name="T19" fmla="*/ 4 h 75"/>
                  <a:gd name="T20" fmla="*/ 1 w 45"/>
                  <a:gd name="T21" fmla="*/ 3 h 75"/>
                  <a:gd name="T22" fmla="*/ 2 w 45"/>
                  <a:gd name="T23" fmla="*/ 2 h 75"/>
                  <a:gd name="T24" fmla="*/ 2 w 45"/>
                  <a:gd name="T25" fmla="*/ 1 h 75"/>
                  <a:gd name="T26" fmla="*/ 2 w 45"/>
                  <a:gd name="T27" fmla="*/ 1 h 75"/>
                  <a:gd name="T28" fmla="*/ 3 w 45"/>
                  <a:gd name="T29" fmla="*/ 0 h 75"/>
                  <a:gd name="T30" fmla="*/ 3 w 45"/>
                  <a:gd name="T31" fmla="*/ 0 h 75"/>
                  <a:gd name="T32" fmla="*/ 3 w 45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75">
                    <a:moveTo>
                      <a:pt x="44" y="0"/>
                    </a:moveTo>
                    <a:lnTo>
                      <a:pt x="45" y="4"/>
                    </a:lnTo>
                    <a:lnTo>
                      <a:pt x="43" y="11"/>
                    </a:lnTo>
                    <a:lnTo>
                      <a:pt x="40" y="21"/>
                    </a:lnTo>
                    <a:lnTo>
                      <a:pt x="34" y="33"/>
                    </a:lnTo>
                    <a:lnTo>
                      <a:pt x="27" y="46"/>
                    </a:lnTo>
                    <a:lnTo>
                      <a:pt x="19" y="58"/>
                    </a:lnTo>
                    <a:lnTo>
                      <a:pt x="10" y="68"/>
                    </a:lnTo>
                    <a:lnTo>
                      <a:pt x="0" y="75"/>
                    </a:lnTo>
                    <a:lnTo>
                      <a:pt x="5" y="67"/>
                    </a:lnTo>
                    <a:lnTo>
                      <a:pt x="12" y="55"/>
                    </a:lnTo>
                    <a:lnTo>
                      <a:pt x="18" y="43"/>
                    </a:lnTo>
                    <a:lnTo>
                      <a:pt x="25" y="30"/>
                    </a:lnTo>
                    <a:lnTo>
                      <a:pt x="31" y="19"/>
                    </a:lnTo>
                    <a:lnTo>
                      <a:pt x="36" y="8"/>
                    </a:lnTo>
                    <a:lnTo>
                      <a:pt x="42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4" name="Freeform 477"/>
              <p:cNvSpPr>
                <a:spLocks/>
              </p:cNvSpPr>
              <p:nvPr/>
            </p:nvSpPr>
            <p:spPr bwMode="auto">
              <a:xfrm>
                <a:off x="1193" y="3201"/>
                <a:ext cx="23" cy="33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2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4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0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6" y="6"/>
                    </a:lnTo>
                    <a:lnTo>
                      <a:pt x="15" y="13"/>
                    </a:lnTo>
                    <a:lnTo>
                      <a:pt x="22" y="24"/>
                    </a:lnTo>
                    <a:lnTo>
                      <a:pt x="32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1" y="64"/>
                    </a:lnTo>
                    <a:lnTo>
                      <a:pt x="36" y="59"/>
                    </a:lnTo>
                    <a:lnTo>
                      <a:pt x="29" y="49"/>
                    </a:lnTo>
                    <a:lnTo>
                      <a:pt x="21" y="37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5" name="Freeform 478"/>
              <p:cNvSpPr>
                <a:spLocks/>
              </p:cNvSpPr>
              <p:nvPr/>
            </p:nvSpPr>
            <p:spPr bwMode="auto">
              <a:xfrm>
                <a:off x="1214" y="3127"/>
                <a:ext cx="114" cy="25"/>
              </a:xfrm>
              <a:custGeom>
                <a:avLst/>
                <a:gdLst>
                  <a:gd name="T0" fmla="*/ 0 w 229"/>
                  <a:gd name="T1" fmla="*/ 1 h 48"/>
                  <a:gd name="T2" fmla="*/ 0 w 229"/>
                  <a:gd name="T3" fmla="*/ 1 h 48"/>
                  <a:gd name="T4" fmla="*/ 0 w 229"/>
                  <a:gd name="T5" fmla="*/ 1 h 48"/>
                  <a:gd name="T6" fmla="*/ 0 w 229"/>
                  <a:gd name="T7" fmla="*/ 0 h 48"/>
                  <a:gd name="T8" fmla="*/ 0 w 229"/>
                  <a:gd name="T9" fmla="*/ 0 h 48"/>
                  <a:gd name="T10" fmla="*/ 1 w 229"/>
                  <a:gd name="T11" fmla="*/ 1 h 48"/>
                  <a:gd name="T12" fmla="*/ 2 w 229"/>
                  <a:gd name="T13" fmla="*/ 2 h 48"/>
                  <a:gd name="T14" fmla="*/ 3 w 229"/>
                  <a:gd name="T15" fmla="*/ 2 h 48"/>
                  <a:gd name="T16" fmla="*/ 4 w 229"/>
                  <a:gd name="T17" fmla="*/ 3 h 48"/>
                  <a:gd name="T18" fmla="*/ 5 w 229"/>
                  <a:gd name="T19" fmla="*/ 3 h 48"/>
                  <a:gd name="T20" fmla="*/ 6 w 229"/>
                  <a:gd name="T21" fmla="*/ 3 h 48"/>
                  <a:gd name="T22" fmla="*/ 6 w 229"/>
                  <a:gd name="T23" fmla="*/ 3 h 48"/>
                  <a:gd name="T24" fmla="*/ 7 w 229"/>
                  <a:gd name="T25" fmla="*/ 3 h 48"/>
                  <a:gd name="T26" fmla="*/ 8 w 229"/>
                  <a:gd name="T27" fmla="*/ 3 h 48"/>
                  <a:gd name="T28" fmla="*/ 9 w 229"/>
                  <a:gd name="T29" fmla="*/ 3 h 48"/>
                  <a:gd name="T30" fmla="*/ 10 w 229"/>
                  <a:gd name="T31" fmla="*/ 2 h 48"/>
                  <a:gd name="T32" fmla="*/ 11 w 229"/>
                  <a:gd name="T33" fmla="*/ 2 h 48"/>
                  <a:gd name="T34" fmla="*/ 12 w 229"/>
                  <a:gd name="T35" fmla="*/ 2 h 48"/>
                  <a:gd name="T36" fmla="*/ 13 w 229"/>
                  <a:gd name="T37" fmla="*/ 2 h 48"/>
                  <a:gd name="T38" fmla="*/ 13 w 229"/>
                  <a:gd name="T39" fmla="*/ 2 h 48"/>
                  <a:gd name="T40" fmla="*/ 14 w 229"/>
                  <a:gd name="T41" fmla="*/ 1 h 48"/>
                  <a:gd name="T42" fmla="*/ 13 w 229"/>
                  <a:gd name="T43" fmla="*/ 2 h 48"/>
                  <a:gd name="T44" fmla="*/ 13 w 229"/>
                  <a:gd name="T45" fmla="*/ 2 h 48"/>
                  <a:gd name="T46" fmla="*/ 12 w 229"/>
                  <a:gd name="T47" fmla="*/ 2 h 48"/>
                  <a:gd name="T48" fmla="*/ 12 w 229"/>
                  <a:gd name="T49" fmla="*/ 3 h 48"/>
                  <a:gd name="T50" fmla="*/ 11 w 229"/>
                  <a:gd name="T51" fmla="*/ 3 h 48"/>
                  <a:gd name="T52" fmla="*/ 10 w 229"/>
                  <a:gd name="T53" fmla="*/ 3 h 48"/>
                  <a:gd name="T54" fmla="*/ 8 w 229"/>
                  <a:gd name="T55" fmla="*/ 4 h 48"/>
                  <a:gd name="T56" fmla="*/ 7 w 229"/>
                  <a:gd name="T57" fmla="*/ 4 h 48"/>
                  <a:gd name="T58" fmla="*/ 6 w 229"/>
                  <a:gd name="T59" fmla="*/ 4 h 48"/>
                  <a:gd name="T60" fmla="*/ 5 w 229"/>
                  <a:gd name="T61" fmla="*/ 4 h 48"/>
                  <a:gd name="T62" fmla="*/ 4 w 229"/>
                  <a:gd name="T63" fmla="*/ 3 h 48"/>
                  <a:gd name="T64" fmla="*/ 3 w 229"/>
                  <a:gd name="T65" fmla="*/ 3 h 48"/>
                  <a:gd name="T66" fmla="*/ 2 w 229"/>
                  <a:gd name="T67" fmla="*/ 3 h 48"/>
                  <a:gd name="T68" fmla="*/ 1 w 229"/>
                  <a:gd name="T69" fmla="*/ 2 h 48"/>
                  <a:gd name="T70" fmla="*/ 0 w 229"/>
                  <a:gd name="T71" fmla="*/ 2 h 48"/>
                  <a:gd name="T72" fmla="*/ 0 w 229"/>
                  <a:gd name="T73" fmla="*/ 1 h 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9" h="48">
                    <a:moveTo>
                      <a:pt x="0" y="5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0" y="12"/>
                    </a:lnTo>
                    <a:lnTo>
                      <a:pt x="34" y="21"/>
                    </a:lnTo>
                    <a:lnTo>
                      <a:pt x="50" y="27"/>
                    </a:lnTo>
                    <a:lnTo>
                      <a:pt x="66" y="33"/>
                    </a:lnTo>
                    <a:lnTo>
                      <a:pt x="81" y="36"/>
                    </a:lnTo>
                    <a:lnTo>
                      <a:pt x="97" y="38"/>
                    </a:lnTo>
                    <a:lnTo>
                      <a:pt x="111" y="38"/>
                    </a:lnTo>
                    <a:lnTo>
                      <a:pt x="127" y="38"/>
                    </a:lnTo>
                    <a:lnTo>
                      <a:pt x="141" y="36"/>
                    </a:lnTo>
                    <a:lnTo>
                      <a:pt x="156" y="34"/>
                    </a:lnTo>
                    <a:lnTo>
                      <a:pt x="170" y="31"/>
                    </a:lnTo>
                    <a:lnTo>
                      <a:pt x="183" y="27"/>
                    </a:lnTo>
                    <a:lnTo>
                      <a:pt x="196" y="23"/>
                    </a:lnTo>
                    <a:lnTo>
                      <a:pt x="208" y="20"/>
                    </a:lnTo>
                    <a:lnTo>
                      <a:pt x="218" y="17"/>
                    </a:lnTo>
                    <a:lnTo>
                      <a:pt x="229" y="13"/>
                    </a:lnTo>
                    <a:lnTo>
                      <a:pt x="223" y="20"/>
                    </a:lnTo>
                    <a:lnTo>
                      <a:pt x="216" y="26"/>
                    </a:lnTo>
                    <a:lnTo>
                      <a:pt x="205" y="31"/>
                    </a:lnTo>
                    <a:lnTo>
                      <a:pt x="192" y="36"/>
                    </a:lnTo>
                    <a:lnTo>
                      <a:pt x="176" y="42"/>
                    </a:lnTo>
                    <a:lnTo>
                      <a:pt x="161" y="44"/>
                    </a:lnTo>
                    <a:lnTo>
                      <a:pt x="143" y="47"/>
                    </a:lnTo>
                    <a:lnTo>
                      <a:pt x="124" y="48"/>
                    </a:lnTo>
                    <a:lnTo>
                      <a:pt x="106" y="48"/>
                    </a:lnTo>
                    <a:lnTo>
                      <a:pt x="88" y="47"/>
                    </a:lnTo>
                    <a:lnTo>
                      <a:pt x="70" y="43"/>
                    </a:lnTo>
                    <a:lnTo>
                      <a:pt x="53" y="39"/>
                    </a:lnTo>
                    <a:lnTo>
                      <a:pt x="37" y="34"/>
                    </a:lnTo>
                    <a:lnTo>
                      <a:pt x="23" y="26"/>
                    </a:lnTo>
                    <a:lnTo>
                      <a:pt x="11" y="1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6" name="Freeform 479"/>
              <p:cNvSpPr>
                <a:spLocks/>
              </p:cNvSpPr>
              <p:nvPr/>
            </p:nvSpPr>
            <p:spPr bwMode="auto">
              <a:xfrm>
                <a:off x="1313" y="3117"/>
                <a:ext cx="13" cy="25"/>
              </a:xfrm>
              <a:custGeom>
                <a:avLst/>
                <a:gdLst>
                  <a:gd name="T0" fmla="*/ 0 w 24"/>
                  <a:gd name="T1" fmla="*/ 3 h 51"/>
                  <a:gd name="T2" fmla="*/ 1 w 24"/>
                  <a:gd name="T3" fmla="*/ 2 h 51"/>
                  <a:gd name="T4" fmla="*/ 2 w 24"/>
                  <a:gd name="T5" fmla="*/ 1 h 51"/>
                  <a:gd name="T6" fmla="*/ 2 w 24"/>
                  <a:gd name="T7" fmla="*/ 0 h 51"/>
                  <a:gd name="T8" fmla="*/ 2 w 24"/>
                  <a:gd name="T9" fmla="*/ 0 h 51"/>
                  <a:gd name="T10" fmla="*/ 2 w 24"/>
                  <a:gd name="T11" fmla="*/ 0 h 51"/>
                  <a:gd name="T12" fmla="*/ 1 w 24"/>
                  <a:gd name="T13" fmla="*/ 1 h 51"/>
                  <a:gd name="T14" fmla="*/ 1 w 24"/>
                  <a:gd name="T15" fmla="*/ 2 h 51"/>
                  <a:gd name="T16" fmla="*/ 0 w 24"/>
                  <a:gd name="T17" fmla="*/ 3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1">
                    <a:moveTo>
                      <a:pt x="0" y="51"/>
                    </a:moveTo>
                    <a:lnTo>
                      <a:pt x="10" y="38"/>
                    </a:lnTo>
                    <a:lnTo>
                      <a:pt x="19" y="22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14" y="18"/>
                    </a:lnTo>
                    <a:lnTo>
                      <a:pt x="8" y="35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7" name="Freeform 480"/>
              <p:cNvSpPr>
                <a:spLocks/>
              </p:cNvSpPr>
              <p:nvPr/>
            </p:nvSpPr>
            <p:spPr bwMode="auto">
              <a:xfrm>
                <a:off x="1304" y="3118"/>
                <a:ext cx="14" cy="28"/>
              </a:xfrm>
              <a:custGeom>
                <a:avLst/>
                <a:gdLst>
                  <a:gd name="T0" fmla="*/ 1 w 29"/>
                  <a:gd name="T1" fmla="*/ 0 h 56"/>
                  <a:gd name="T2" fmla="*/ 1 w 29"/>
                  <a:gd name="T3" fmla="*/ 1 h 56"/>
                  <a:gd name="T4" fmla="*/ 1 w 29"/>
                  <a:gd name="T5" fmla="*/ 2 h 56"/>
                  <a:gd name="T6" fmla="*/ 0 w 29"/>
                  <a:gd name="T7" fmla="*/ 3 h 56"/>
                  <a:gd name="T8" fmla="*/ 0 w 29"/>
                  <a:gd name="T9" fmla="*/ 4 h 56"/>
                  <a:gd name="T10" fmla="*/ 0 w 29"/>
                  <a:gd name="T11" fmla="*/ 3 h 56"/>
                  <a:gd name="T12" fmla="*/ 1 w 29"/>
                  <a:gd name="T13" fmla="*/ 2 h 56"/>
                  <a:gd name="T14" fmla="*/ 1 w 29"/>
                  <a:gd name="T15" fmla="*/ 1 h 56"/>
                  <a:gd name="T16" fmla="*/ 1 w 2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6">
                    <a:moveTo>
                      <a:pt x="28" y="0"/>
                    </a:moveTo>
                    <a:lnTo>
                      <a:pt x="29" y="8"/>
                    </a:lnTo>
                    <a:lnTo>
                      <a:pt x="24" y="24"/>
                    </a:lnTo>
                    <a:lnTo>
                      <a:pt x="14" y="42"/>
                    </a:lnTo>
                    <a:lnTo>
                      <a:pt x="0" y="56"/>
                    </a:lnTo>
                    <a:lnTo>
                      <a:pt x="7" y="41"/>
                    </a:lnTo>
                    <a:lnTo>
                      <a:pt x="16" y="23"/>
                    </a:lnTo>
                    <a:lnTo>
                      <a:pt x="22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8" name="Freeform 481"/>
              <p:cNvSpPr>
                <a:spLocks/>
              </p:cNvSpPr>
              <p:nvPr/>
            </p:nvSpPr>
            <p:spPr bwMode="auto">
              <a:xfrm>
                <a:off x="1281" y="3113"/>
                <a:ext cx="20" cy="37"/>
              </a:xfrm>
              <a:custGeom>
                <a:avLst/>
                <a:gdLst>
                  <a:gd name="T0" fmla="*/ 2 w 41"/>
                  <a:gd name="T1" fmla="*/ 0 h 73"/>
                  <a:gd name="T2" fmla="*/ 2 w 41"/>
                  <a:gd name="T3" fmla="*/ 1 h 73"/>
                  <a:gd name="T4" fmla="*/ 2 w 41"/>
                  <a:gd name="T5" fmla="*/ 1 h 73"/>
                  <a:gd name="T6" fmla="*/ 2 w 41"/>
                  <a:gd name="T7" fmla="*/ 2 h 73"/>
                  <a:gd name="T8" fmla="*/ 1 w 41"/>
                  <a:gd name="T9" fmla="*/ 3 h 73"/>
                  <a:gd name="T10" fmla="*/ 1 w 41"/>
                  <a:gd name="T11" fmla="*/ 3 h 73"/>
                  <a:gd name="T12" fmla="*/ 1 w 41"/>
                  <a:gd name="T13" fmla="*/ 4 h 73"/>
                  <a:gd name="T14" fmla="*/ 0 w 41"/>
                  <a:gd name="T15" fmla="*/ 5 h 73"/>
                  <a:gd name="T16" fmla="*/ 0 w 41"/>
                  <a:gd name="T17" fmla="*/ 5 h 73"/>
                  <a:gd name="T18" fmla="*/ 0 w 41"/>
                  <a:gd name="T19" fmla="*/ 5 h 73"/>
                  <a:gd name="T20" fmla="*/ 0 w 41"/>
                  <a:gd name="T21" fmla="*/ 4 h 73"/>
                  <a:gd name="T22" fmla="*/ 0 w 41"/>
                  <a:gd name="T23" fmla="*/ 3 h 73"/>
                  <a:gd name="T24" fmla="*/ 1 w 41"/>
                  <a:gd name="T25" fmla="*/ 2 h 73"/>
                  <a:gd name="T26" fmla="*/ 1 w 41"/>
                  <a:gd name="T27" fmla="*/ 2 h 73"/>
                  <a:gd name="T28" fmla="*/ 2 w 41"/>
                  <a:gd name="T29" fmla="*/ 1 h 73"/>
                  <a:gd name="T30" fmla="*/ 2 w 41"/>
                  <a:gd name="T31" fmla="*/ 1 h 73"/>
                  <a:gd name="T32" fmla="*/ 2 w 41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73">
                    <a:moveTo>
                      <a:pt x="40" y="0"/>
                    </a:moveTo>
                    <a:lnTo>
                      <a:pt x="41" y="4"/>
                    </a:lnTo>
                    <a:lnTo>
                      <a:pt x="40" y="11"/>
                    </a:lnTo>
                    <a:lnTo>
                      <a:pt x="36" y="21"/>
                    </a:lnTo>
                    <a:lnTo>
                      <a:pt x="30" y="33"/>
                    </a:lnTo>
                    <a:lnTo>
                      <a:pt x="24" y="45"/>
                    </a:lnTo>
                    <a:lnTo>
                      <a:pt x="17" y="56"/>
                    </a:lnTo>
                    <a:lnTo>
                      <a:pt x="8" y="67"/>
                    </a:lnTo>
                    <a:lnTo>
                      <a:pt x="0" y="73"/>
                    </a:lnTo>
                    <a:lnTo>
                      <a:pt x="4" y="67"/>
                    </a:lnTo>
                    <a:lnTo>
                      <a:pt x="8" y="58"/>
                    </a:lnTo>
                    <a:lnTo>
                      <a:pt x="15" y="45"/>
                    </a:lnTo>
                    <a:lnTo>
                      <a:pt x="20" y="32"/>
                    </a:lnTo>
                    <a:lnTo>
                      <a:pt x="25" y="20"/>
                    </a:lnTo>
                    <a:lnTo>
                      <a:pt x="32" y="8"/>
                    </a:lnTo>
                    <a:lnTo>
                      <a:pt x="36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9" name="Freeform 482"/>
              <p:cNvSpPr>
                <a:spLocks/>
              </p:cNvSpPr>
              <p:nvPr/>
            </p:nvSpPr>
            <p:spPr bwMode="auto">
              <a:xfrm>
                <a:off x="1260" y="3109"/>
                <a:ext cx="22" cy="40"/>
              </a:xfrm>
              <a:custGeom>
                <a:avLst/>
                <a:gdLst>
                  <a:gd name="T0" fmla="*/ 3 w 44"/>
                  <a:gd name="T1" fmla="*/ 0 h 80"/>
                  <a:gd name="T2" fmla="*/ 3 w 44"/>
                  <a:gd name="T3" fmla="*/ 1 h 80"/>
                  <a:gd name="T4" fmla="*/ 3 w 44"/>
                  <a:gd name="T5" fmla="*/ 1 h 80"/>
                  <a:gd name="T6" fmla="*/ 3 w 44"/>
                  <a:gd name="T7" fmla="*/ 2 h 80"/>
                  <a:gd name="T8" fmla="*/ 2 w 44"/>
                  <a:gd name="T9" fmla="*/ 3 h 80"/>
                  <a:gd name="T10" fmla="*/ 2 w 44"/>
                  <a:gd name="T11" fmla="*/ 4 h 80"/>
                  <a:gd name="T12" fmla="*/ 1 w 44"/>
                  <a:gd name="T13" fmla="*/ 4 h 80"/>
                  <a:gd name="T14" fmla="*/ 1 w 44"/>
                  <a:gd name="T15" fmla="*/ 5 h 80"/>
                  <a:gd name="T16" fmla="*/ 0 w 44"/>
                  <a:gd name="T17" fmla="*/ 5 h 80"/>
                  <a:gd name="T18" fmla="*/ 1 w 44"/>
                  <a:gd name="T19" fmla="*/ 5 h 80"/>
                  <a:gd name="T20" fmla="*/ 1 w 44"/>
                  <a:gd name="T21" fmla="*/ 4 h 80"/>
                  <a:gd name="T22" fmla="*/ 1 w 44"/>
                  <a:gd name="T23" fmla="*/ 4 h 80"/>
                  <a:gd name="T24" fmla="*/ 2 w 44"/>
                  <a:gd name="T25" fmla="*/ 3 h 80"/>
                  <a:gd name="T26" fmla="*/ 2 w 44"/>
                  <a:gd name="T27" fmla="*/ 2 h 80"/>
                  <a:gd name="T28" fmla="*/ 3 w 44"/>
                  <a:gd name="T29" fmla="*/ 1 h 80"/>
                  <a:gd name="T30" fmla="*/ 3 w 44"/>
                  <a:gd name="T31" fmla="*/ 1 h 80"/>
                  <a:gd name="T32" fmla="*/ 3 w 44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43" y="0"/>
                    </a:moveTo>
                    <a:lnTo>
                      <a:pt x="44" y="4"/>
                    </a:lnTo>
                    <a:lnTo>
                      <a:pt x="41" y="13"/>
                    </a:lnTo>
                    <a:lnTo>
                      <a:pt x="38" y="25"/>
                    </a:lnTo>
                    <a:lnTo>
                      <a:pt x="31" y="38"/>
                    </a:lnTo>
                    <a:lnTo>
                      <a:pt x="24" y="51"/>
                    </a:lnTo>
                    <a:lnTo>
                      <a:pt x="15" y="64"/>
                    </a:lnTo>
                    <a:lnTo>
                      <a:pt x="8" y="73"/>
                    </a:lnTo>
                    <a:lnTo>
                      <a:pt x="0" y="80"/>
                    </a:lnTo>
                    <a:lnTo>
                      <a:pt x="2" y="73"/>
                    </a:lnTo>
                    <a:lnTo>
                      <a:pt x="8" y="63"/>
                    </a:lnTo>
                    <a:lnTo>
                      <a:pt x="14" y="50"/>
                    </a:lnTo>
                    <a:lnTo>
                      <a:pt x="21" y="36"/>
                    </a:lnTo>
                    <a:lnTo>
                      <a:pt x="28" y="23"/>
                    </a:lnTo>
                    <a:lnTo>
                      <a:pt x="35" y="11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0" name="Freeform 483"/>
              <p:cNvSpPr>
                <a:spLocks/>
              </p:cNvSpPr>
              <p:nvPr/>
            </p:nvSpPr>
            <p:spPr bwMode="auto">
              <a:xfrm>
                <a:off x="1245" y="3114"/>
                <a:ext cx="25" cy="32"/>
              </a:xfrm>
              <a:custGeom>
                <a:avLst/>
                <a:gdLst>
                  <a:gd name="T0" fmla="*/ 4 w 48"/>
                  <a:gd name="T1" fmla="*/ 0 h 65"/>
                  <a:gd name="T2" fmla="*/ 4 w 48"/>
                  <a:gd name="T3" fmla="*/ 0 h 65"/>
                  <a:gd name="T4" fmla="*/ 4 w 48"/>
                  <a:gd name="T5" fmla="*/ 0 h 65"/>
                  <a:gd name="T6" fmla="*/ 3 w 48"/>
                  <a:gd name="T7" fmla="*/ 1 h 65"/>
                  <a:gd name="T8" fmla="*/ 3 w 48"/>
                  <a:gd name="T9" fmla="*/ 2 h 65"/>
                  <a:gd name="T10" fmla="*/ 2 w 48"/>
                  <a:gd name="T11" fmla="*/ 2 h 65"/>
                  <a:gd name="T12" fmla="*/ 1 w 48"/>
                  <a:gd name="T13" fmla="*/ 3 h 65"/>
                  <a:gd name="T14" fmla="*/ 1 w 48"/>
                  <a:gd name="T15" fmla="*/ 3 h 65"/>
                  <a:gd name="T16" fmla="*/ 0 w 48"/>
                  <a:gd name="T17" fmla="*/ 4 h 65"/>
                  <a:gd name="T18" fmla="*/ 1 w 48"/>
                  <a:gd name="T19" fmla="*/ 3 h 65"/>
                  <a:gd name="T20" fmla="*/ 1 w 48"/>
                  <a:gd name="T21" fmla="*/ 3 h 65"/>
                  <a:gd name="T22" fmla="*/ 2 w 48"/>
                  <a:gd name="T23" fmla="*/ 2 h 65"/>
                  <a:gd name="T24" fmla="*/ 2 w 48"/>
                  <a:gd name="T25" fmla="*/ 1 h 65"/>
                  <a:gd name="T26" fmla="*/ 3 w 48"/>
                  <a:gd name="T27" fmla="*/ 0 h 65"/>
                  <a:gd name="T28" fmla="*/ 3 w 48"/>
                  <a:gd name="T29" fmla="*/ 0 h 65"/>
                  <a:gd name="T30" fmla="*/ 3 w 48"/>
                  <a:gd name="T31" fmla="*/ 0 h 65"/>
                  <a:gd name="T32" fmla="*/ 4 w 48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65">
                    <a:moveTo>
                      <a:pt x="48" y="0"/>
                    </a:moveTo>
                    <a:lnTo>
                      <a:pt x="48" y="2"/>
                    </a:lnTo>
                    <a:lnTo>
                      <a:pt x="46" y="10"/>
                    </a:lnTo>
                    <a:lnTo>
                      <a:pt x="39" y="20"/>
                    </a:lnTo>
                    <a:lnTo>
                      <a:pt x="33" y="32"/>
                    </a:lnTo>
                    <a:lnTo>
                      <a:pt x="23" y="44"/>
                    </a:lnTo>
                    <a:lnTo>
                      <a:pt x="14" y="53"/>
                    </a:lnTo>
                    <a:lnTo>
                      <a:pt x="7" y="61"/>
                    </a:lnTo>
                    <a:lnTo>
                      <a:pt x="0" y="65"/>
                    </a:lnTo>
                    <a:lnTo>
                      <a:pt x="4" y="58"/>
                    </a:lnTo>
                    <a:lnTo>
                      <a:pt x="10" y="49"/>
                    </a:lnTo>
                    <a:lnTo>
                      <a:pt x="17" y="39"/>
                    </a:lnTo>
                    <a:lnTo>
                      <a:pt x="25" y="26"/>
                    </a:lnTo>
                    <a:lnTo>
                      <a:pt x="33" y="15"/>
                    </a:lnTo>
                    <a:lnTo>
                      <a:pt x="39" y="6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1" name="Freeform 484"/>
              <p:cNvSpPr>
                <a:spLocks/>
              </p:cNvSpPr>
              <p:nvPr/>
            </p:nvSpPr>
            <p:spPr bwMode="auto">
              <a:xfrm>
                <a:off x="1235" y="3116"/>
                <a:ext cx="21" cy="27"/>
              </a:xfrm>
              <a:custGeom>
                <a:avLst/>
                <a:gdLst>
                  <a:gd name="T0" fmla="*/ 3 w 42"/>
                  <a:gd name="T1" fmla="*/ 0 h 55"/>
                  <a:gd name="T2" fmla="*/ 3 w 42"/>
                  <a:gd name="T3" fmla="*/ 0 h 55"/>
                  <a:gd name="T4" fmla="*/ 3 w 42"/>
                  <a:gd name="T5" fmla="*/ 0 h 55"/>
                  <a:gd name="T6" fmla="*/ 3 w 42"/>
                  <a:gd name="T7" fmla="*/ 1 h 55"/>
                  <a:gd name="T8" fmla="*/ 2 w 42"/>
                  <a:gd name="T9" fmla="*/ 1 h 55"/>
                  <a:gd name="T10" fmla="*/ 2 w 42"/>
                  <a:gd name="T11" fmla="*/ 2 h 55"/>
                  <a:gd name="T12" fmla="*/ 2 w 42"/>
                  <a:gd name="T13" fmla="*/ 2 h 55"/>
                  <a:gd name="T14" fmla="*/ 1 w 42"/>
                  <a:gd name="T15" fmla="*/ 3 h 55"/>
                  <a:gd name="T16" fmla="*/ 0 w 42"/>
                  <a:gd name="T17" fmla="*/ 3 h 55"/>
                  <a:gd name="T18" fmla="*/ 1 w 42"/>
                  <a:gd name="T19" fmla="*/ 3 h 55"/>
                  <a:gd name="T20" fmla="*/ 1 w 42"/>
                  <a:gd name="T21" fmla="*/ 2 h 55"/>
                  <a:gd name="T22" fmla="*/ 1 w 42"/>
                  <a:gd name="T23" fmla="*/ 2 h 55"/>
                  <a:gd name="T24" fmla="*/ 2 w 42"/>
                  <a:gd name="T25" fmla="*/ 1 h 55"/>
                  <a:gd name="T26" fmla="*/ 2 w 42"/>
                  <a:gd name="T27" fmla="*/ 0 h 55"/>
                  <a:gd name="T28" fmla="*/ 3 w 42"/>
                  <a:gd name="T29" fmla="*/ 0 h 55"/>
                  <a:gd name="T30" fmla="*/ 3 w 42"/>
                  <a:gd name="T31" fmla="*/ 0 h 55"/>
                  <a:gd name="T32" fmla="*/ 3 w 42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55">
                    <a:moveTo>
                      <a:pt x="41" y="0"/>
                    </a:moveTo>
                    <a:lnTo>
                      <a:pt x="42" y="3"/>
                    </a:lnTo>
                    <a:lnTo>
                      <a:pt x="39" y="10"/>
                    </a:lnTo>
                    <a:lnTo>
                      <a:pt x="37" y="17"/>
                    </a:lnTo>
                    <a:lnTo>
                      <a:pt x="31" y="27"/>
                    </a:lnTo>
                    <a:lnTo>
                      <a:pt x="25" y="36"/>
                    </a:lnTo>
                    <a:lnTo>
                      <a:pt x="17" y="45"/>
                    </a:lnTo>
                    <a:lnTo>
                      <a:pt x="9" y="51"/>
                    </a:lnTo>
                    <a:lnTo>
                      <a:pt x="0" y="55"/>
                    </a:lnTo>
                    <a:lnTo>
                      <a:pt x="4" y="49"/>
                    </a:lnTo>
                    <a:lnTo>
                      <a:pt x="9" y="41"/>
                    </a:lnTo>
                    <a:lnTo>
                      <a:pt x="16" y="32"/>
                    </a:lnTo>
                    <a:lnTo>
                      <a:pt x="22" y="21"/>
                    </a:lnTo>
                    <a:lnTo>
                      <a:pt x="28" y="13"/>
                    </a:lnTo>
                    <a:lnTo>
                      <a:pt x="33" y="6"/>
                    </a:lnTo>
                    <a:lnTo>
                      <a:pt x="38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2" name="Freeform 485"/>
              <p:cNvSpPr>
                <a:spLocks/>
              </p:cNvSpPr>
              <p:nvPr/>
            </p:nvSpPr>
            <p:spPr bwMode="auto">
              <a:xfrm>
                <a:off x="1224" y="3116"/>
                <a:ext cx="18" cy="20"/>
              </a:xfrm>
              <a:custGeom>
                <a:avLst/>
                <a:gdLst>
                  <a:gd name="T0" fmla="*/ 3 w 36"/>
                  <a:gd name="T1" fmla="*/ 0 h 39"/>
                  <a:gd name="T2" fmla="*/ 3 w 36"/>
                  <a:gd name="T3" fmla="*/ 1 h 39"/>
                  <a:gd name="T4" fmla="*/ 3 w 36"/>
                  <a:gd name="T5" fmla="*/ 1 h 39"/>
                  <a:gd name="T6" fmla="*/ 2 w 36"/>
                  <a:gd name="T7" fmla="*/ 1 h 39"/>
                  <a:gd name="T8" fmla="*/ 2 w 36"/>
                  <a:gd name="T9" fmla="*/ 2 h 39"/>
                  <a:gd name="T10" fmla="*/ 2 w 36"/>
                  <a:gd name="T11" fmla="*/ 2 h 39"/>
                  <a:gd name="T12" fmla="*/ 1 w 36"/>
                  <a:gd name="T13" fmla="*/ 3 h 39"/>
                  <a:gd name="T14" fmla="*/ 1 w 36"/>
                  <a:gd name="T15" fmla="*/ 3 h 39"/>
                  <a:gd name="T16" fmla="*/ 0 w 36"/>
                  <a:gd name="T17" fmla="*/ 3 h 39"/>
                  <a:gd name="T18" fmla="*/ 1 w 36"/>
                  <a:gd name="T19" fmla="*/ 2 h 39"/>
                  <a:gd name="T20" fmla="*/ 2 w 36"/>
                  <a:gd name="T21" fmla="*/ 2 h 39"/>
                  <a:gd name="T22" fmla="*/ 2 w 36"/>
                  <a:gd name="T23" fmla="*/ 1 h 39"/>
                  <a:gd name="T24" fmla="*/ 3 w 36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9">
                    <a:moveTo>
                      <a:pt x="35" y="0"/>
                    </a:moveTo>
                    <a:lnTo>
                      <a:pt x="36" y="2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0" y="35"/>
                    </a:lnTo>
                    <a:lnTo>
                      <a:pt x="4" y="38"/>
                    </a:lnTo>
                    <a:lnTo>
                      <a:pt x="0" y="39"/>
                    </a:lnTo>
                    <a:lnTo>
                      <a:pt x="8" y="30"/>
                    </a:lnTo>
                    <a:lnTo>
                      <a:pt x="18" y="17"/>
                    </a:lnTo>
                    <a:lnTo>
                      <a:pt x="29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3" name="Freeform 486"/>
              <p:cNvSpPr>
                <a:spLocks/>
              </p:cNvSpPr>
              <p:nvPr/>
            </p:nvSpPr>
            <p:spPr bwMode="auto">
              <a:xfrm>
                <a:off x="1217" y="3120"/>
                <a:ext cx="12" cy="12"/>
              </a:xfrm>
              <a:custGeom>
                <a:avLst/>
                <a:gdLst>
                  <a:gd name="T0" fmla="*/ 2 w 23"/>
                  <a:gd name="T1" fmla="*/ 0 h 25"/>
                  <a:gd name="T2" fmla="*/ 2 w 23"/>
                  <a:gd name="T3" fmla="*/ 0 h 25"/>
                  <a:gd name="T4" fmla="*/ 2 w 23"/>
                  <a:gd name="T5" fmla="*/ 1 h 25"/>
                  <a:gd name="T6" fmla="*/ 1 w 23"/>
                  <a:gd name="T7" fmla="*/ 1 h 25"/>
                  <a:gd name="T8" fmla="*/ 0 w 23"/>
                  <a:gd name="T9" fmla="*/ 1 h 25"/>
                  <a:gd name="T10" fmla="*/ 1 w 23"/>
                  <a:gd name="T11" fmla="*/ 1 h 25"/>
                  <a:gd name="T12" fmla="*/ 1 w 23"/>
                  <a:gd name="T13" fmla="*/ 0 h 25"/>
                  <a:gd name="T14" fmla="*/ 2 w 23"/>
                  <a:gd name="T15" fmla="*/ 0 h 25"/>
                  <a:gd name="T16" fmla="*/ 2 w 23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lnTo>
                      <a:pt x="23" y="7"/>
                    </a:lnTo>
                    <a:lnTo>
                      <a:pt x="17" y="16"/>
                    </a:lnTo>
                    <a:lnTo>
                      <a:pt x="9" y="24"/>
                    </a:lnTo>
                    <a:lnTo>
                      <a:pt x="0" y="25"/>
                    </a:lnTo>
                    <a:lnTo>
                      <a:pt x="8" y="20"/>
                    </a:lnTo>
                    <a:lnTo>
                      <a:pt x="14" y="9"/>
                    </a:lnTo>
                    <a:lnTo>
                      <a:pt x="19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4" name="Freeform 487"/>
              <p:cNvSpPr>
                <a:spLocks/>
              </p:cNvSpPr>
              <p:nvPr/>
            </p:nvSpPr>
            <p:spPr bwMode="auto">
              <a:xfrm>
                <a:off x="1322" y="3121"/>
                <a:ext cx="13" cy="17"/>
              </a:xfrm>
              <a:custGeom>
                <a:avLst/>
                <a:gdLst>
                  <a:gd name="T0" fmla="*/ 0 w 26"/>
                  <a:gd name="T1" fmla="*/ 3 h 34"/>
                  <a:gd name="T2" fmla="*/ 1 w 26"/>
                  <a:gd name="T3" fmla="*/ 2 h 34"/>
                  <a:gd name="T4" fmla="*/ 1 w 26"/>
                  <a:gd name="T5" fmla="*/ 1 h 34"/>
                  <a:gd name="T6" fmla="*/ 2 w 26"/>
                  <a:gd name="T7" fmla="*/ 1 h 34"/>
                  <a:gd name="T8" fmla="*/ 2 w 26"/>
                  <a:gd name="T9" fmla="*/ 0 h 34"/>
                  <a:gd name="T10" fmla="*/ 2 w 26"/>
                  <a:gd name="T11" fmla="*/ 1 h 34"/>
                  <a:gd name="T12" fmla="*/ 2 w 26"/>
                  <a:gd name="T13" fmla="*/ 2 h 34"/>
                  <a:gd name="T14" fmla="*/ 1 w 26"/>
                  <a:gd name="T15" fmla="*/ 2 h 34"/>
                  <a:gd name="T16" fmla="*/ 0 w 26"/>
                  <a:gd name="T17" fmla="*/ 3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4">
                    <a:moveTo>
                      <a:pt x="0" y="34"/>
                    </a:moveTo>
                    <a:lnTo>
                      <a:pt x="4" y="26"/>
                    </a:lnTo>
                    <a:lnTo>
                      <a:pt x="11" y="13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6" y="8"/>
                    </a:lnTo>
                    <a:lnTo>
                      <a:pt x="18" y="17"/>
                    </a:lnTo>
                    <a:lnTo>
                      <a:pt x="7" y="27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5" name="Freeform 488"/>
              <p:cNvSpPr>
                <a:spLocks/>
              </p:cNvSpPr>
              <p:nvPr/>
            </p:nvSpPr>
            <p:spPr bwMode="auto">
              <a:xfrm>
                <a:off x="1321" y="3139"/>
                <a:ext cx="18" cy="6"/>
              </a:xfrm>
              <a:custGeom>
                <a:avLst/>
                <a:gdLst>
                  <a:gd name="T0" fmla="*/ 0 w 36"/>
                  <a:gd name="T1" fmla="*/ 0 h 13"/>
                  <a:gd name="T2" fmla="*/ 1 w 36"/>
                  <a:gd name="T3" fmla="*/ 0 h 13"/>
                  <a:gd name="T4" fmla="*/ 2 w 36"/>
                  <a:gd name="T5" fmla="*/ 0 h 13"/>
                  <a:gd name="T6" fmla="*/ 2 w 36"/>
                  <a:gd name="T7" fmla="*/ 0 h 13"/>
                  <a:gd name="T8" fmla="*/ 3 w 36"/>
                  <a:gd name="T9" fmla="*/ 0 h 13"/>
                  <a:gd name="T10" fmla="*/ 3 w 36"/>
                  <a:gd name="T11" fmla="*/ 0 h 13"/>
                  <a:gd name="T12" fmla="*/ 3 w 36"/>
                  <a:gd name="T13" fmla="*/ 0 h 13"/>
                  <a:gd name="T14" fmla="*/ 2 w 36"/>
                  <a:gd name="T15" fmla="*/ 0 h 13"/>
                  <a:gd name="T16" fmla="*/ 2 w 36"/>
                  <a:gd name="T17" fmla="*/ 0 h 13"/>
                  <a:gd name="T18" fmla="*/ 1 w 36"/>
                  <a:gd name="T19" fmla="*/ 0 h 13"/>
                  <a:gd name="T20" fmla="*/ 1 w 36"/>
                  <a:gd name="T21" fmla="*/ 0 h 13"/>
                  <a:gd name="T22" fmla="*/ 1 w 36"/>
                  <a:gd name="T23" fmla="*/ 0 h 13"/>
                  <a:gd name="T24" fmla="*/ 0 w 36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13">
                    <a:moveTo>
                      <a:pt x="0" y="0"/>
                    </a:moveTo>
                    <a:lnTo>
                      <a:pt x="7" y="3"/>
                    </a:lnTo>
                    <a:lnTo>
                      <a:pt x="17" y="9"/>
                    </a:lnTo>
                    <a:lnTo>
                      <a:pt x="29" y="13"/>
                    </a:lnTo>
                    <a:lnTo>
                      <a:pt x="36" y="12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28" y="5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6" name="Freeform 489"/>
              <p:cNvSpPr>
                <a:spLocks/>
              </p:cNvSpPr>
              <p:nvPr/>
            </p:nvSpPr>
            <p:spPr bwMode="auto">
              <a:xfrm>
                <a:off x="1324" y="3131"/>
                <a:ext cx="19" cy="6"/>
              </a:xfrm>
              <a:custGeom>
                <a:avLst/>
                <a:gdLst>
                  <a:gd name="T0" fmla="*/ 0 w 38"/>
                  <a:gd name="T1" fmla="*/ 1 h 12"/>
                  <a:gd name="T2" fmla="*/ 1 w 38"/>
                  <a:gd name="T3" fmla="*/ 1 h 12"/>
                  <a:gd name="T4" fmla="*/ 1 w 38"/>
                  <a:gd name="T5" fmla="*/ 1 h 12"/>
                  <a:gd name="T6" fmla="*/ 1 w 38"/>
                  <a:gd name="T7" fmla="*/ 1 h 12"/>
                  <a:gd name="T8" fmla="*/ 2 w 38"/>
                  <a:gd name="T9" fmla="*/ 1 h 12"/>
                  <a:gd name="T10" fmla="*/ 2 w 38"/>
                  <a:gd name="T11" fmla="*/ 1 h 12"/>
                  <a:gd name="T12" fmla="*/ 2 w 38"/>
                  <a:gd name="T13" fmla="*/ 1 h 12"/>
                  <a:gd name="T14" fmla="*/ 3 w 38"/>
                  <a:gd name="T15" fmla="*/ 1 h 12"/>
                  <a:gd name="T16" fmla="*/ 3 w 38"/>
                  <a:gd name="T17" fmla="*/ 1 h 12"/>
                  <a:gd name="T18" fmla="*/ 2 w 38"/>
                  <a:gd name="T19" fmla="*/ 0 h 12"/>
                  <a:gd name="T20" fmla="*/ 2 w 38"/>
                  <a:gd name="T21" fmla="*/ 1 h 12"/>
                  <a:gd name="T22" fmla="*/ 1 w 38"/>
                  <a:gd name="T23" fmla="*/ 1 h 12"/>
                  <a:gd name="T24" fmla="*/ 0 w 38"/>
                  <a:gd name="T25" fmla="*/ 1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12">
                    <a:moveTo>
                      <a:pt x="0" y="12"/>
                    </a:moveTo>
                    <a:lnTo>
                      <a:pt x="2" y="12"/>
                    </a:lnTo>
                    <a:lnTo>
                      <a:pt x="8" y="11"/>
                    </a:lnTo>
                    <a:lnTo>
                      <a:pt x="14" y="11"/>
                    </a:lnTo>
                    <a:lnTo>
                      <a:pt x="21" y="11"/>
                    </a:lnTo>
                    <a:lnTo>
                      <a:pt x="27" y="10"/>
                    </a:lnTo>
                    <a:lnTo>
                      <a:pt x="32" y="8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22" y="3"/>
                    </a:lnTo>
                    <a:lnTo>
                      <a:pt x="9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7" name="Freeform 490"/>
              <p:cNvSpPr>
                <a:spLocks/>
              </p:cNvSpPr>
              <p:nvPr/>
            </p:nvSpPr>
            <p:spPr bwMode="auto">
              <a:xfrm>
                <a:off x="1315" y="3141"/>
                <a:ext cx="19" cy="14"/>
              </a:xfrm>
              <a:custGeom>
                <a:avLst/>
                <a:gdLst>
                  <a:gd name="T0" fmla="*/ 0 w 36"/>
                  <a:gd name="T1" fmla="*/ 0 h 28"/>
                  <a:gd name="T2" fmla="*/ 1 w 36"/>
                  <a:gd name="T3" fmla="*/ 1 h 28"/>
                  <a:gd name="T4" fmla="*/ 1 w 36"/>
                  <a:gd name="T5" fmla="*/ 1 h 28"/>
                  <a:gd name="T6" fmla="*/ 2 w 36"/>
                  <a:gd name="T7" fmla="*/ 1 h 28"/>
                  <a:gd name="T8" fmla="*/ 2 w 36"/>
                  <a:gd name="T9" fmla="*/ 1 h 28"/>
                  <a:gd name="T10" fmla="*/ 2 w 36"/>
                  <a:gd name="T11" fmla="*/ 2 h 28"/>
                  <a:gd name="T12" fmla="*/ 3 w 36"/>
                  <a:gd name="T13" fmla="*/ 2 h 28"/>
                  <a:gd name="T14" fmla="*/ 3 w 36"/>
                  <a:gd name="T15" fmla="*/ 2 h 28"/>
                  <a:gd name="T16" fmla="*/ 3 w 36"/>
                  <a:gd name="T17" fmla="*/ 2 h 28"/>
                  <a:gd name="T18" fmla="*/ 2 w 36"/>
                  <a:gd name="T19" fmla="*/ 2 h 28"/>
                  <a:gd name="T20" fmla="*/ 2 w 36"/>
                  <a:gd name="T21" fmla="*/ 2 h 28"/>
                  <a:gd name="T22" fmla="*/ 1 w 36"/>
                  <a:gd name="T23" fmla="*/ 1 h 28"/>
                  <a:gd name="T24" fmla="*/ 0 w 36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5" y="3"/>
                    </a:lnTo>
                    <a:lnTo>
                      <a:pt x="10" y="6"/>
                    </a:lnTo>
                    <a:lnTo>
                      <a:pt x="17" y="9"/>
                    </a:lnTo>
                    <a:lnTo>
                      <a:pt x="24" y="13"/>
                    </a:lnTo>
                    <a:lnTo>
                      <a:pt x="30" y="19"/>
                    </a:lnTo>
                    <a:lnTo>
                      <a:pt x="34" y="23"/>
                    </a:lnTo>
                    <a:lnTo>
                      <a:pt x="36" y="25"/>
                    </a:lnTo>
                    <a:lnTo>
                      <a:pt x="36" y="28"/>
                    </a:lnTo>
                    <a:lnTo>
                      <a:pt x="30" y="26"/>
                    </a:lnTo>
                    <a:lnTo>
                      <a:pt x="18" y="17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8" name="Freeform 491"/>
              <p:cNvSpPr>
                <a:spLocks/>
              </p:cNvSpPr>
              <p:nvPr/>
            </p:nvSpPr>
            <p:spPr bwMode="auto">
              <a:xfrm>
                <a:off x="1222" y="3135"/>
                <a:ext cx="5" cy="25"/>
              </a:xfrm>
              <a:custGeom>
                <a:avLst/>
                <a:gdLst>
                  <a:gd name="T0" fmla="*/ 1 w 10"/>
                  <a:gd name="T1" fmla="*/ 0 h 49"/>
                  <a:gd name="T2" fmla="*/ 1 w 10"/>
                  <a:gd name="T3" fmla="*/ 1 h 49"/>
                  <a:gd name="T4" fmla="*/ 1 w 10"/>
                  <a:gd name="T5" fmla="*/ 2 h 49"/>
                  <a:gd name="T6" fmla="*/ 1 w 10"/>
                  <a:gd name="T7" fmla="*/ 3 h 49"/>
                  <a:gd name="T8" fmla="*/ 1 w 10"/>
                  <a:gd name="T9" fmla="*/ 4 h 49"/>
                  <a:gd name="T10" fmla="*/ 0 w 10"/>
                  <a:gd name="T11" fmla="*/ 3 h 49"/>
                  <a:gd name="T12" fmla="*/ 1 w 10"/>
                  <a:gd name="T13" fmla="*/ 2 h 49"/>
                  <a:gd name="T14" fmla="*/ 1 w 10"/>
                  <a:gd name="T15" fmla="*/ 1 h 49"/>
                  <a:gd name="T16" fmla="*/ 1 w 10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9">
                    <a:moveTo>
                      <a:pt x="7" y="0"/>
                    </a:moveTo>
                    <a:lnTo>
                      <a:pt x="9" y="11"/>
                    </a:lnTo>
                    <a:lnTo>
                      <a:pt x="10" y="28"/>
                    </a:lnTo>
                    <a:lnTo>
                      <a:pt x="9" y="41"/>
                    </a:lnTo>
                    <a:lnTo>
                      <a:pt x="4" y="49"/>
                    </a:lnTo>
                    <a:lnTo>
                      <a:pt x="0" y="44"/>
                    </a:lnTo>
                    <a:lnTo>
                      <a:pt x="1" y="30"/>
                    </a:lnTo>
                    <a:lnTo>
                      <a:pt x="5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9" name="Freeform 492"/>
              <p:cNvSpPr>
                <a:spLocks/>
              </p:cNvSpPr>
              <p:nvPr/>
            </p:nvSpPr>
            <p:spPr bwMode="auto">
              <a:xfrm>
                <a:off x="1212" y="3132"/>
                <a:ext cx="7" cy="24"/>
              </a:xfrm>
              <a:custGeom>
                <a:avLst/>
                <a:gdLst>
                  <a:gd name="T0" fmla="*/ 0 w 15"/>
                  <a:gd name="T1" fmla="*/ 0 h 48"/>
                  <a:gd name="T2" fmla="*/ 0 w 15"/>
                  <a:gd name="T3" fmla="*/ 1 h 48"/>
                  <a:gd name="T4" fmla="*/ 0 w 15"/>
                  <a:gd name="T5" fmla="*/ 2 h 48"/>
                  <a:gd name="T6" fmla="*/ 0 w 15"/>
                  <a:gd name="T7" fmla="*/ 3 h 48"/>
                  <a:gd name="T8" fmla="*/ 0 w 15"/>
                  <a:gd name="T9" fmla="*/ 3 h 48"/>
                  <a:gd name="T10" fmla="*/ 0 w 15"/>
                  <a:gd name="T11" fmla="*/ 3 h 48"/>
                  <a:gd name="T12" fmla="*/ 0 w 15"/>
                  <a:gd name="T13" fmla="*/ 2 h 48"/>
                  <a:gd name="T14" fmla="*/ 0 w 15"/>
                  <a:gd name="T15" fmla="*/ 1 h 48"/>
                  <a:gd name="T16" fmla="*/ 0 w 15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7"/>
                    </a:lnTo>
                    <a:lnTo>
                      <a:pt x="10" y="42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4" y="27"/>
                    </a:lnTo>
                    <a:lnTo>
                      <a:pt x="11" y="1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0" name="Freeform 493"/>
              <p:cNvSpPr>
                <a:spLocks/>
              </p:cNvSpPr>
              <p:nvPr/>
            </p:nvSpPr>
            <p:spPr bwMode="auto">
              <a:xfrm>
                <a:off x="1235" y="3142"/>
                <a:ext cx="5" cy="23"/>
              </a:xfrm>
              <a:custGeom>
                <a:avLst/>
                <a:gdLst>
                  <a:gd name="T0" fmla="*/ 1 w 9"/>
                  <a:gd name="T1" fmla="*/ 0 h 46"/>
                  <a:gd name="T2" fmla="*/ 1 w 9"/>
                  <a:gd name="T3" fmla="*/ 1 h 46"/>
                  <a:gd name="T4" fmla="*/ 1 w 9"/>
                  <a:gd name="T5" fmla="*/ 2 h 46"/>
                  <a:gd name="T6" fmla="*/ 1 w 9"/>
                  <a:gd name="T7" fmla="*/ 3 h 46"/>
                  <a:gd name="T8" fmla="*/ 1 w 9"/>
                  <a:gd name="T9" fmla="*/ 3 h 46"/>
                  <a:gd name="T10" fmla="*/ 0 w 9"/>
                  <a:gd name="T11" fmla="*/ 3 h 46"/>
                  <a:gd name="T12" fmla="*/ 0 w 9"/>
                  <a:gd name="T13" fmla="*/ 2 h 46"/>
                  <a:gd name="T14" fmla="*/ 1 w 9"/>
                  <a:gd name="T15" fmla="*/ 1 h 46"/>
                  <a:gd name="T16" fmla="*/ 1 w 9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6">
                    <a:moveTo>
                      <a:pt x="3" y="0"/>
                    </a:moveTo>
                    <a:lnTo>
                      <a:pt x="7" y="6"/>
                    </a:lnTo>
                    <a:lnTo>
                      <a:pt x="9" y="21"/>
                    </a:lnTo>
                    <a:lnTo>
                      <a:pt x="9" y="36"/>
                    </a:lnTo>
                    <a:lnTo>
                      <a:pt x="5" y="46"/>
                    </a:lnTo>
                    <a:lnTo>
                      <a:pt x="0" y="43"/>
                    </a:lnTo>
                    <a:lnTo>
                      <a:pt x="0" y="30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1" name="Freeform 494"/>
              <p:cNvSpPr>
                <a:spLocks/>
              </p:cNvSpPr>
              <p:nvPr/>
            </p:nvSpPr>
            <p:spPr bwMode="auto">
              <a:xfrm>
                <a:off x="1245" y="3144"/>
                <a:ext cx="10" cy="27"/>
              </a:xfrm>
              <a:custGeom>
                <a:avLst/>
                <a:gdLst>
                  <a:gd name="T0" fmla="*/ 0 w 18"/>
                  <a:gd name="T1" fmla="*/ 0 h 53"/>
                  <a:gd name="T2" fmla="*/ 1 w 18"/>
                  <a:gd name="T3" fmla="*/ 1 h 53"/>
                  <a:gd name="T4" fmla="*/ 2 w 18"/>
                  <a:gd name="T5" fmla="*/ 2 h 53"/>
                  <a:gd name="T6" fmla="*/ 2 w 18"/>
                  <a:gd name="T7" fmla="*/ 3 h 53"/>
                  <a:gd name="T8" fmla="*/ 2 w 18"/>
                  <a:gd name="T9" fmla="*/ 4 h 53"/>
                  <a:gd name="T10" fmla="*/ 1 w 18"/>
                  <a:gd name="T11" fmla="*/ 3 h 53"/>
                  <a:gd name="T12" fmla="*/ 1 w 18"/>
                  <a:gd name="T13" fmla="*/ 2 h 53"/>
                  <a:gd name="T14" fmla="*/ 1 w 18"/>
                  <a:gd name="T15" fmla="*/ 1 h 53"/>
                  <a:gd name="T16" fmla="*/ 0 w 18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3">
                    <a:moveTo>
                      <a:pt x="0" y="0"/>
                    </a:moveTo>
                    <a:lnTo>
                      <a:pt x="8" y="13"/>
                    </a:lnTo>
                    <a:lnTo>
                      <a:pt x="16" y="30"/>
                    </a:lnTo>
                    <a:lnTo>
                      <a:pt x="18" y="46"/>
                    </a:lnTo>
                    <a:lnTo>
                      <a:pt x="16" y="53"/>
                    </a:lnTo>
                    <a:lnTo>
                      <a:pt x="9" y="48"/>
                    </a:lnTo>
                    <a:lnTo>
                      <a:pt x="5" y="31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2" name="Freeform 495"/>
              <p:cNvSpPr>
                <a:spLocks/>
              </p:cNvSpPr>
              <p:nvPr/>
            </p:nvSpPr>
            <p:spPr bwMode="auto">
              <a:xfrm>
                <a:off x="1258" y="3148"/>
                <a:ext cx="10" cy="29"/>
              </a:xfrm>
              <a:custGeom>
                <a:avLst/>
                <a:gdLst>
                  <a:gd name="T0" fmla="*/ 0 w 21"/>
                  <a:gd name="T1" fmla="*/ 0 h 57"/>
                  <a:gd name="T2" fmla="*/ 0 w 21"/>
                  <a:gd name="T3" fmla="*/ 1 h 57"/>
                  <a:gd name="T4" fmla="*/ 0 w 21"/>
                  <a:gd name="T5" fmla="*/ 2 h 57"/>
                  <a:gd name="T6" fmla="*/ 1 w 21"/>
                  <a:gd name="T7" fmla="*/ 4 h 57"/>
                  <a:gd name="T8" fmla="*/ 1 w 21"/>
                  <a:gd name="T9" fmla="*/ 4 h 57"/>
                  <a:gd name="T10" fmla="*/ 0 w 21"/>
                  <a:gd name="T11" fmla="*/ 4 h 57"/>
                  <a:gd name="T12" fmla="*/ 0 w 21"/>
                  <a:gd name="T13" fmla="*/ 2 h 57"/>
                  <a:gd name="T14" fmla="*/ 0 w 21"/>
                  <a:gd name="T15" fmla="*/ 1 h 57"/>
                  <a:gd name="T16" fmla="*/ 0 w 21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7">
                    <a:moveTo>
                      <a:pt x="0" y="0"/>
                    </a:moveTo>
                    <a:lnTo>
                      <a:pt x="8" y="13"/>
                    </a:lnTo>
                    <a:lnTo>
                      <a:pt x="15" y="32"/>
                    </a:lnTo>
                    <a:lnTo>
                      <a:pt x="21" y="51"/>
                    </a:lnTo>
                    <a:lnTo>
                      <a:pt x="18" y="57"/>
                    </a:lnTo>
                    <a:lnTo>
                      <a:pt x="12" y="49"/>
                    </a:lnTo>
                    <a:lnTo>
                      <a:pt x="6" y="31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3" name="Freeform 496"/>
              <p:cNvSpPr>
                <a:spLocks/>
              </p:cNvSpPr>
              <p:nvPr/>
            </p:nvSpPr>
            <p:spPr bwMode="auto">
              <a:xfrm>
                <a:off x="1280" y="3147"/>
                <a:ext cx="18" cy="31"/>
              </a:xfrm>
              <a:custGeom>
                <a:avLst/>
                <a:gdLst>
                  <a:gd name="T0" fmla="*/ 0 w 37"/>
                  <a:gd name="T1" fmla="*/ 0 h 61"/>
                  <a:gd name="T2" fmla="*/ 0 w 37"/>
                  <a:gd name="T3" fmla="*/ 1 h 61"/>
                  <a:gd name="T4" fmla="*/ 0 w 37"/>
                  <a:gd name="T5" fmla="*/ 1 h 61"/>
                  <a:gd name="T6" fmla="*/ 1 w 37"/>
                  <a:gd name="T7" fmla="*/ 2 h 61"/>
                  <a:gd name="T8" fmla="*/ 1 w 37"/>
                  <a:gd name="T9" fmla="*/ 3 h 61"/>
                  <a:gd name="T10" fmla="*/ 1 w 37"/>
                  <a:gd name="T11" fmla="*/ 3 h 61"/>
                  <a:gd name="T12" fmla="*/ 2 w 37"/>
                  <a:gd name="T13" fmla="*/ 4 h 61"/>
                  <a:gd name="T14" fmla="*/ 2 w 37"/>
                  <a:gd name="T15" fmla="*/ 4 h 61"/>
                  <a:gd name="T16" fmla="*/ 2 w 37"/>
                  <a:gd name="T17" fmla="*/ 4 h 61"/>
                  <a:gd name="T18" fmla="*/ 1 w 37"/>
                  <a:gd name="T19" fmla="*/ 4 h 61"/>
                  <a:gd name="T20" fmla="*/ 1 w 37"/>
                  <a:gd name="T21" fmla="*/ 3 h 61"/>
                  <a:gd name="T22" fmla="*/ 0 w 37"/>
                  <a:gd name="T23" fmla="*/ 1 h 61"/>
                  <a:gd name="T24" fmla="*/ 0 w 37"/>
                  <a:gd name="T25" fmla="*/ 0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1">
                    <a:moveTo>
                      <a:pt x="0" y="0"/>
                    </a:moveTo>
                    <a:lnTo>
                      <a:pt x="7" y="5"/>
                    </a:lnTo>
                    <a:lnTo>
                      <a:pt x="13" y="13"/>
                    </a:lnTo>
                    <a:lnTo>
                      <a:pt x="20" y="22"/>
                    </a:lnTo>
                    <a:lnTo>
                      <a:pt x="26" y="33"/>
                    </a:lnTo>
                    <a:lnTo>
                      <a:pt x="31" y="42"/>
                    </a:lnTo>
                    <a:lnTo>
                      <a:pt x="35" y="51"/>
                    </a:lnTo>
                    <a:lnTo>
                      <a:pt x="37" y="58"/>
                    </a:lnTo>
                    <a:lnTo>
                      <a:pt x="35" y="61"/>
                    </a:lnTo>
                    <a:lnTo>
                      <a:pt x="28" y="54"/>
                    </a:lnTo>
                    <a:lnTo>
                      <a:pt x="18" y="34"/>
                    </a:lnTo>
                    <a:lnTo>
                      <a:pt x="9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4" name="Freeform 497"/>
              <p:cNvSpPr>
                <a:spLocks/>
              </p:cNvSpPr>
              <p:nvPr/>
            </p:nvSpPr>
            <p:spPr bwMode="auto">
              <a:xfrm>
                <a:off x="1305" y="3142"/>
                <a:ext cx="21" cy="29"/>
              </a:xfrm>
              <a:custGeom>
                <a:avLst/>
                <a:gdLst>
                  <a:gd name="T0" fmla="*/ 0 w 41"/>
                  <a:gd name="T1" fmla="*/ 0 h 56"/>
                  <a:gd name="T2" fmla="*/ 1 w 41"/>
                  <a:gd name="T3" fmla="*/ 1 h 56"/>
                  <a:gd name="T4" fmla="*/ 1 w 41"/>
                  <a:gd name="T5" fmla="*/ 1 h 56"/>
                  <a:gd name="T6" fmla="*/ 2 w 41"/>
                  <a:gd name="T7" fmla="*/ 2 h 56"/>
                  <a:gd name="T8" fmla="*/ 2 w 41"/>
                  <a:gd name="T9" fmla="*/ 2 h 56"/>
                  <a:gd name="T10" fmla="*/ 3 w 41"/>
                  <a:gd name="T11" fmla="*/ 3 h 56"/>
                  <a:gd name="T12" fmla="*/ 3 w 41"/>
                  <a:gd name="T13" fmla="*/ 3 h 56"/>
                  <a:gd name="T14" fmla="*/ 3 w 41"/>
                  <a:gd name="T15" fmla="*/ 4 h 56"/>
                  <a:gd name="T16" fmla="*/ 3 w 41"/>
                  <a:gd name="T17" fmla="*/ 4 h 56"/>
                  <a:gd name="T18" fmla="*/ 3 w 41"/>
                  <a:gd name="T19" fmla="*/ 4 h 56"/>
                  <a:gd name="T20" fmla="*/ 2 w 41"/>
                  <a:gd name="T21" fmla="*/ 4 h 56"/>
                  <a:gd name="T22" fmla="*/ 2 w 41"/>
                  <a:gd name="T23" fmla="*/ 3 h 56"/>
                  <a:gd name="T24" fmla="*/ 2 w 41"/>
                  <a:gd name="T25" fmla="*/ 2 h 56"/>
                  <a:gd name="T26" fmla="*/ 1 w 41"/>
                  <a:gd name="T27" fmla="*/ 2 h 56"/>
                  <a:gd name="T28" fmla="*/ 1 w 41"/>
                  <a:gd name="T29" fmla="*/ 1 h 56"/>
                  <a:gd name="T30" fmla="*/ 1 w 41"/>
                  <a:gd name="T31" fmla="*/ 1 h 56"/>
                  <a:gd name="T32" fmla="*/ 0 w 41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0" y="0"/>
                    </a:moveTo>
                    <a:lnTo>
                      <a:pt x="5" y="4"/>
                    </a:lnTo>
                    <a:lnTo>
                      <a:pt x="11" y="12"/>
                    </a:lnTo>
                    <a:lnTo>
                      <a:pt x="19" y="20"/>
                    </a:lnTo>
                    <a:lnTo>
                      <a:pt x="27" y="29"/>
                    </a:lnTo>
                    <a:lnTo>
                      <a:pt x="34" y="38"/>
                    </a:lnTo>
                    <a:lnTo>
                      <a:pt x="39" y="46"/>
                    </a:lnTo>
                    <a:lnTo>
                      <a:pt x="41" y="52"/>
                    </a:lnTo>
                    <a:lnTo>
                      <a:pt x="40" y="56"/>
                    </a:lnTo>
                    <a:lnTo>
                      <a:pt x="36" y="55"/>
                    </a:lnTo>
                    <a:lnTo>
                      <a:pt x="31" y="50"/>
                    </a:lnTo>
                    <a:lnTo>
                      <a:pt x="25" y="42"/>
                    </a:lnTo>
                    <a:lnTo>
                      <a:pt x="19" y="31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5" name="Freeform 498"/>
              <p:cNvSpPr>
                <a:spLocks/>
              </p:cNvSpPr>
              <p:nvPr/>
            </p:nvSpPr>
            <p:spPr bwMode="auto">
              <a:xfrm>
                <a:off x="1269" y="3149"/>
                <a:ext cx="18" cy="25"/>
              </a:xfrm>
              <a:custGeom>
                <a:avLst/>
                <a:gdLst>
                  <a:gd name="T0" fmla="*/ 0 w 35"/>
                  <a:gd name="T1" fmla="*/ 0 h 51"/>
                  <a:gd name="T2" fmla="*/ 1 w 35"/>
                  <a:gd name="T3" fmla="*/ 0 h 51"/>
                  <a:gd name="T4" fmla="*/ 1 w 35"/>
                  <a:gd name="T5" fmla="*/ 0 h 51"/>
                  <a:gd name="T6" fmla="*/ 2 w 35"/>
                  <a:gd name="T7" fmla="*/ 1 h 51"/>
                  <a:gd name="T8" fmla="*/ 2 w 35"/>
                  <a:gd name="T9" fmla="*/ 1 h 51"/>
                  <a:gd name="T10" fmla="*/ 2 w 35"/>
                  <a:gd name="T11" fmla="*/ 2 h 51"/>
                  <a:gd name="T12" fmla="*/ 3 w 35"/>
                  <a:gd name="T13" fmla="*/ 2 h 51"/>
                  <a:gd name="T14" fmla="*/ 3 w 35"/>
                  <a:gd name="T15" fmla="*/ 3 h 51"/>
                  <a:gd name="T16" fmla="*/ 3 w 35"/>
                  <a:gd name="T17" fmla="*/ 3 h 51"/>
                  <a:gd name="T18" fmla="*/ 2 w 35"/>
                  <a:gd name="T19" fmla="*/ 2 h 51"/>
                  <a:gd name="T20" fmla="*/ 1 w 35"/>
                  <a:gd name="T21" fmla="*/ 1 h 51"/>
                  <a:gd name="T22" fmla="*/ 1 w 35"/>
                  <a:gd name="T23" fmla="*/ 0 h 51"/>
                  <a:gd name="T24" fmla="*/ 0 w 35"/>
                  <a:gd name="T25" fmla="*/ 0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1">
                    <a:moveTo>
                      <a:pt x="0" y="0"/>
                    </a:moveTo>
                    <a:lnTo>
                      <a:pt x="4" y="4"/>
                    </a:lnTo>
                    <a:lnTo>
                      <a:pt x="10" y="10"/>
                    </a:lnTo>
                    <a:lnTo>
                      <a:pt x="17" y="18"/>
                    </a:lnTo>
                    <a:lnTo>
                      <a:pt x="25" y="27"/>
                    </a:lnTo>
                    <a:lnTo>
                      <a:pt x="30" y="35"/>
                    </a:lnTo>
                    <a:lnTo>
                      <a:pt x="34" y="43"/>
                    </a:lnTo>
                    <a:lnTo>
                      <a:pt x="35" y="48"/>
                    </a:lnTo>
                    <a:lnTo>
                      <a:pt x="33" y="51"/>
                    </a:lnTo>
                    <a:lnTo>
                      <a:pt x="23" y="44"/>
                    </a:lnTo>
                    <a:lnTo>
                      <a:pt x="14" y="29"/>
                    </a:lnTo>
                    <a:lnTo>
                      <a:pt x="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6" name="Freeform 499"/>
              <p:cNvSpPr>
                <a:spLocks/>
              </p:cNvSpPr>
              <p:nvPr/>
            </p:nvSpPr>
            <p:spPr bwMode="auto">
              <a:xfrm>
                <a:off x="1270" y="3111"/>
                <a:ext cx="22" cy="40"/>
              </a:xfrm>
              <a:custGeom>
                <a:avLst/>
                <a:gdLst>
                  <a:gd name="T0" fmla="*/ 3 w 44"/>
                  <a:gd name="T1" fmla="*/ 0 h 81"/>
                  <a:gd name="T2" fmla="*/ 3 w 44"/>
                  <a:gd name="T3" fmla="*/ 0 h 81"/>
                  <a:gd name="T4" fmla="*/ 3 w 44"/>
                  <a:gd name="T5" fmla="*/ 0 h 81"/>
                  <a:gd name="T6" fmla="*/ 3 w 44"/>
                  <a:gd name="T7" fmla="*/ 1 h 81"/>
                  <a:gd name="T8" fmla="*/ 2 w 44"/>
                  <a:gd name="T9" fmla="*/ 2 h 81"/>
                  <a:gd name="T10" fmla="*/ 2 w 44"/>
                  <a:gd name="T11" fmla="*/ 3 h 81"/>
                  <a:gd name="T12" fmla="*/ 2 w 44"/>
                  <a:gd name="T13" fmla="*/ 4 h 81"/>
                  <a:gd name="T14" fmla="*/ 1 w 44"/>
                  <a:gd name="T15" fmla="*/ 4 h 81"/>
                  <a:gd name="T16" fmla="*/ 0 w 44"/>
                  <a:gd name="T17" fmla="*/ 5 h 81"/>
                  <a:gd name="T18" fmla="*/ 1 w 44"/>
                  <a:gd name="T19" fmla="*/ 4 h 81"/>
                  <a:gd name="T20" fmla="*/ 1 w 44"/>
                  <a:gd name="T21" fmla="*/ 4 h 81"/>
                  <a:gd name="T22" fmla="*/ 1 w 44"/>
                  <a:gd name="T23" fmla="*/ 3 h 81"/>
                  <a:gd name="T24" fmla="*/ 2 w 44"/>
                  <a:gd name="T25" fmla="*/ 2 h 81"/>
                  <a:gd name="T26" fmla="*/ 2 w 44"/>
                  <a:gd name="T27" fmla="*/ 1 h 81"/>
                  <a:gd name="T28" fmla="*/ 3 w 44"/>
                  <a:gd name="T29" fmla="*/ 0 h 81"/>
                  <a:gd name="T30" fmla="*/ 3 w 44"/>
                  <a:gd name="T31" fmla="*/ 0 h 81"/>
                  <a:gd name="T32" fmla="*/ 3 w 44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1">
                    <a:moveTo>
                      <a:pt x="43" y="0"/>
                    </a:moveTo>
                    <a:lnTo>
                      <a:pt x="44" y="5"/>
                    </a:lnTo>
                    <a:lnTo>
                      <a:pt x="43" y="13"/>
                    </a:lnTo>
                    <a:lnTo>
                      <a:pt x="37" y="26"/>
                    </a:lnTo>
                    <a:lnTo>
                      <a:pt x="32" y="39"/>
                    </a:lnTo>
                    <a:lnTo>
                      <a:pt x="24" y="52"/>
                    </a:lnTo>
                    <a:lnTo>
                      <a:pt x="17" y="65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2" y="74"/>
                    </a:lnTo>
                    <a:lnTo>
                      <a:pt x="7" y="64"/>
                    </a:lnTo>
                    <a:lnTo>
                      <a:pt x="14" y="51"/>
                    </a:lnTo>
                    <a:lnTo>
                      <a:pt x="20" y="37"/>
                    </a:lnTo>
                    <a:lnTo>
                      <a:pt x="28" y="22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7" name="Freeform 500"/>
              <p:cNvSpPr>
                <a:spLocks/>
              </p:cNvSpPr>
              <p:nvPr/>
            </p:nvSpPr>
            <p:spPr bwMode="auto">
              <a:xfrm>
                <a:off x="1291" y="3116"/>
                <a:ext cx="18" cy="32"/>
              </a:xfrm>
              <a:custGeom>
                <a:avLst/>
                <a:gdLst>
                  <a:gd name="T0" fmla="*/ 2 w 38"/>
                  <a:gd name="T1" fmla="*/ 0 h 62"/>
                  <a:gd name="T2" fmla="*/ 2 w 38"/>
                  <a:gd name="T3" fmla="*/ 1 h 62"/>
                  <a:gd name="T4" fmla="*/ 2 w 38"/>
                  <a:gd name="T5" fmla="*/ 1 h 62"/>
                  <a:gd name="T6" fmla="*/ 2 w 38"/>
                  <a:gd name="T7" fmla="*/ 2 h 62"/>
                  <a:gd name="T8" fmla="*/ 1 w 38"/>
                  <a:gd name="T9" fmla="*/ 2 h 62"/>
                  <a:gd name="T10" fmla="*/ 1 w 38"/>
                  <a:gd name="T11" fmla="*/ 3 h 62"/>
                  <a:gd name="T12" fmla="*/ 1 w 38"/>
                  <a:gd name="T13" fmla="*/ 4 h 62"/>
                  <a:gd name="T14" fmla="*/ 0 w 38"/>
                  <a:gd name="T15" fmla="*/ 4 h 62"/>
                  <a:gd name="T16" fmla="*/ 0 w 38"/>
                  <a:gd name="T17" fmla="*/ 5 h 62"/>
                  <a:gd name="T18" fmla="*/ 0 w 38"/>
                  <a:gd name="T19" fmla="*/ 3 h 62"/>
                  <a:gd name="T20" fmla="*/ 1 w 38"/>
                  <a:gd name="T21" fmla="*/ 2 h 62"/>
                  <a:gd name="T22" fmla="*/ 1 w 38"/>
                  <a:gd name="T23" fmla="*/ 1 h 62"/>
                  <a:gd name="T24" fmla="*/ 2 w 38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2">
                    <a:moveTo>
                      <a:pt x="38" y="0"/>
                    </a:moveTo>
                    <a:lnTo>
                      <a:pt x="38" y="2"/>
                    </a:lnTo>
                    <a:lnTo>
                      <a:pt x="37" y="9"/>
                    </a:lnTo>
                    <a:lnTo>
                      <a:pt x="34" y="18"/>
                    </a:lnTo>
                    <a:lnTo>
                      <a:pt x="29" y="27"/>
                    </a:lnTo>
                    <a:lnTo>
                      <a:pt x="22" y="39"/>
                    </a:lnTo>
                    <a:lnTo>
                      <a:pt x="16" y="48"/>
                    </a:lnTo>
                    <a:lnTo>
                      <a:pt x="8" y="57"/>
                    </a:lnTo>
                    <a:lnTo>
                      <a:pt x="0" y="62"/>
                    </a:lnTo>
                    <a:lnTo>
                      <a:pt x="9" y="47"/>
                    </a:lnTo>
                    <a:lnTo>
                      <a:pt x="21" y="25"/>
                    </a:lnTo>
                    <a:lnTo>
                      <a:pt x="31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8" name="Freeform 501"/>
              <p:cNvSpPr>
                <a:spLocks/>
              </p:cNvSpPr>
              <p:nvPr/>
            </p:nvSpPr>
            <p:spPr bwMode="auto">
              <a:xfrm>
                <a:off x="1293" y="3146"/>
                <a:ext cx="20" cy="27"/>
              </a:xfrm>
              <a:custGeom>
                <a:avLst/>
                <a:gdLst>
                  <a:gd name="T0" fmla="*/ 0 w 41"/>
                  <a:gd name="T1" fmla="*/ 0 h 55"/>
                  <a:gd name="T2" fmla="*/ 0 w 41"/>
                  <a:gd name="T3" fmla="*/ 0 h 55"/>
                  <a:gd name="T4" fmla="*/ 0 w 41"/>
                  <a:gd name="T5" fmla="*/ 0 h 55"/>
                  <a:gd name="T6" fmla="*/ 1 w 41"/>
                  <a:gd name="T7" fmla="*/ 1 h 55"/>
                  <a:gd name="T8" fmla="*/ 1 w 41"/>
                  <a:gd name="T9" fmla="*/ 1 h 55"/>
                  <a:gd name="T10" fmla="*/ 2 w 41"/>
                  <a:gd name="T11" fmla="*/ 2 h 55"/>
                  <a:gd name="T12" fmla="*/ 2 w 41"/>
                  <a:gd name="T13" fmla="*/ 2 h 55"/>
                  <a:gd name="T14" fmla="*/ 2 w 41"/>
                  <a:gd name="T15" fmla="*/ 3 h 55"/>
                  <a:gd name="T16" fmla="*/ 2 w 41"/>
                  <a:gd name="T17" fmla="*/ 3 h 55"/>
                  <a:gd name="T18" fmla="*/ 2 w 41"/>
                  <a:gd name="T19" fmla="*/ 3 h 55"/>
                  <a:gd name="T20" fmla="*/ 1 w 41"/>
                  <a:gd name="T21" fmla="*/ 3 h 55"/>
                  <a:gd name="T22" fmla="*/ 1 w 41"/>
                  <a:gd name="T23" fmla="*/ 2 h 55"/>
                  <a:gd name="T24" fmla="*/ 1 w 41"/>
                  <a:gd name="T25" fmla="*/ 2 h 55"/>
                  <a:gd name="T26" fmla="*/ 0 w 41"/>
                  <a:gd name="T27" fmla="*/ 1 h 55"/>
                  <a:gd name="T28" fmla="*/ 0 w 41"/>
                  <a:gd name="T29" fmla="*/ 0 h 55"/>
                  <a:gd name="T30" fmla="*/ 0 w 41"/>
                  <a:gd name="T31" fmla="*/ 0 h 55"/>
                  <a:gd name="T32" fmla="*/ 0 w 41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5">
                    <a:moveTo>
                      <a:pt x="0" y="0"/>
                    </a:moveTo>
                    <a:lnTo>
                      <a:pt x="5" y="4"/>
                    </a:lnTo>
                    <a:lnTo>
                      <a:pt x="12" y="12"/>
                    </a:lnTo>
                    <a:lnTo>
                      <a:pt x="18" y="20"/>
                    </a:lnTo>
                    <a:lnTo>
                      <a:pt x="26" y="29"/>
                    </a:lnTo>
                    <a:lnTo>
                      <a:pt x="33" y="38"/>
                    </a:lnTo>
                    <a:lnTo>
                      <a:pt x="38" y="46"/>
                    </a:lnTo>
                    <a:lnTo>
                      <a:pt x="41" y="51"/>
                    </a:lnTo>
                    <a:lnTo>
                      <a:pt x="39" y="55"/>
                    </a:lnTo>
                    <a:lnTo>
                      <a:pt x="35" y="55"/>
                    </a:lnTo>
                    <a:lnTo>
                      <a:pt x="30" y="50"/>
                    </a:lnTo>
                    <a:lnTo>
                      <a:pt x="24" y="42"/>
                    </a:lnTo>
                    <a:lnTo>
                      <a:pt x="18" y="32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9" name="Freeform 502"/>
              <p:cNvSpPr>
                <a:spLocks/>
              </p:cNvSpPr>
              <p:nvPr/>
            </p:nvSpPr>
            <p:spPr bwMode="auto">
              <a:xfrm>
                <a:off x="579" y="3564"/>
                <a:ext cx="50" cy="129"/>
              </a:xfrm>
              <a:custGeom>
                <a:avLst/>
                <a:gdLst>
                  <a:gd name="T0" fmla="*/ 2 w 99"/>
                  <a:gd name="T1" fmla="*/ 0 h 258"/>
                  <a:gd name="T2" fmla="*/ 2 w 99"/>
                  <a:gd name="T3" fmla="*/ 0 h 258"/>
                  <a:gd name="T4" fmla="*/ 2 w 99"/>
                  <a:gd name="T5" fmla="*/ 1 h 258"/>
                  <a:gd name="T6" fmla="*/ 2 w 99"/>
                  <a:gd name="T7" fmla="*/ 1 h 258"/>
                  <a:gd name="T8" fmla="*/ 2 w 99"/>
                  <a:gd name="T9" fmla="*/ 1 h 258"/>
                  <a:gd name="T10" fmla="*/ 1 w 99"/>
                  <a:gd name="T11" fmla="*/ 3 h 258"/>
                  <a:gd name="T12" fmla="*/ 1 w 99"/>
                  <a:gd name="T13" fmla="*/ 6 h 258"/>
                  <a:gd name="T14" fmla="*/ 2 w 99"/>
                  <a:gd name="T15" fmla="*/ 8 h 258"/>
                  <a:gd name="T16" fmla="*/ 2 w 99"/>
                  <a:gd name="T17" fmla="*/ 10 h 258"/>
                  <a:gd name="T18" fmla="*/ 3 w 99"/>
                  <a:gd name="T19" fmla="*/ 12 h 258"/>
                  <a:gd name="T20" fmla="*/ 5 w 99"/>
                  <a:gd name="T21" fmla="*/ 14 h 258"/>
                  <a:gd name="T22" fmla="*/ 6 w 99"/>
                  <a:gd name="T23" fmla="*/ 15 h 258"/>
                  <a:gd name="T24" fmla="*/ 7 w 99"/>
                  <a:gd name="T25" fmla="*/ 17 h 258"/>
                  <a:gd name="T26" fmla="*/ 5 w 99"/>
                  <a:gd name="T27" fmla="*/ 16 h 258"/>
                  <a:gd name="T28" fmla="*/ 4 w 99"/>
                  <a:gd name="T29" fmla="*/ 15 h 258"/>
                  <a:gd name="T30" fmla="*/ 3 w 99"/>
                  <a:gd name="T31" fmla="*/ 13 h 258"/>
                  <a:gd name="T32" fmla="*/ 2 w 99"/>
                  <a:gd name="T33" fmla="*/ 10 h 258"/>
                  <a:gd name="T34" fmla="*/ 1 w 99"/>
                  <a:gd name="T35" fmla="*/ 8 h 258"/>
                  <a:gd name="T36" fmla="*/ 0 w 99"/>
                  <a:gd name="T37" fmla="*/ 5 h 258"/>
                  <a:gd name="T38" fmla="*/ 1 w 99"/>
                  <a:gd name="T39" fmla="*/ 3 h 258"/>
                  <a:gd name="T40" fmla="*/ 2 w 99"/>
                  <a:gd name="T41" fmla="*/ 0 h 2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258">
                    <a:moveTo>
                      <a:pt x="18" y="0"/>
                    </a:moveTo>
                    <a:lnTo>
                      <a:pt x="19" y="0"/>
                    </a:lnTo>
                    <a:lnTo>
                      <a:pt x="21" y="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13" y="47"/>
                    </a:lnTo>
                    <a:lnTo>
                      <a:pt x="12" y="86"/>
                    </a:lnTo>
                    <a:lnTo>
                      <a:pt x="18" y="123"/>
                    </a:lnTo>
                    <a:lnTo>
                      <a:pt x="31" y="155"/>
                    </a:lnTo>
                    <a:lnTo>
                      <a:pt x="47" y="187"/>
                    </a:lnTo>
                    <a:lnTo>
                      <a:pt x="65" y="214"/>
                    </a:lnTo>
                    <a:lnTo>
                      <a:pt x="83" y="239"/>
                    </a:lnTo>
                    <a:lnTo>
                      <a:pt x="99" y="258"/>
                    </a:lnTo>
                    <a:lnTo>
                      <a:pt x="79" y="248"/>
                    </a:lnTo>
                    <a:lnTo>
                      <a:pt x="59" y="225"/>
                    </a:lnTo>
                    <a:lnTo>
                      <a:pt x="38" y="193"/>
                    </a:lnTo>
                    <a:lnTo>
                      <a:pt x="19" y="154"/>
                    </a:lnTo>
                    <a:lnTo>
                      <a:pt x="6" y="114"/>
                    </a:lnTo>
                    <a:lnTo>
                      <a:pt x="0" y="72"/>
                    </a:lnTo>
                    <a:lnTo>
                      <a:pt x="4" y="3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0" name="Freeform 503"/>
              <p:cNvSpPr>
                <a:spLocks/>
              </p:cNvSpPr>
              <p:nvPr/>
            </p:nvSpPr>
            <p:spPr bwMode="auto">
              <a:xfrm>
                <a:off x="604" y="3665"/>
                <a:ext cx="43" cy="9"/>
              </a:xfrm>
              <a:custGeom>
                <a:avLst/>
                <a:gdLst>
                  <a:gd name="T0" fmla="*/ 6 w 86"/>
                  <a:gd name="T1" fmla="*/ 1 h 18"/>
                  <a:gd name="T2" fmla="*/ 6 w 86"/>
                  <a:gd name="T3" fmla="*/ 2 h 18"/>
                  <a:gd name="T4" fmla="*/ 5 w 86"/>
                  <a:gd name="T5" fmla="*/ 2 h 18"/>
                  <a:gd name="T6" fmla="*/ 5 w 86"/>
                  <a:gd name="T7" fmla="*/ 2 h 18"/>
                  <a:gd name="T8" fmla="*/ 4 w 86"/>
                  <a:gd name="T9" fmla="*/ 2 h 18"/>
                  <a:gd name="T10" fmla="*/ 3 w 86"/>
                  <a:gd name="T11" fmla="*/ 1 h 18"/>
                  <a:gd name="T12" fmla="*/ 2 w 86"/>
                  <a:gd name="T13" fmla="*/ 1 h 18"/>
                  <a:gd name="T14" fmla="*/ 1 w 86"/>
                  <a:gd name="T15" fmla="*/ 1 h 18"/>
                  <a:gd name="T16" fmla="*/ 0 w 86"/>
                  <a:gd name="T17" fmla="*/ 0 h 18"/>
                  <a:gd name="T18" fmla="*/ 1 w 86"/>
                  <a:gd name="T19" fmla="*/ 1 h 18"/>
                  <a:gd name="T20" fmla="*/ 2 w 86"/>
                  <a:gd name="T21" fmla="*/ 1 h 18"/>
                  <a:gd name="T22" fmla="*/ 3 w 86"/>
                  <a:gd name="T23" fmla="*/ 1 h 18"/>
                  <a:gd name="T24" fmla="*/ 4 w 86"/>
                  <a:gd name="T25" fmla="*/ 1 h 18"/>
                  <a:gd name="T26" fmla="*/ 4 w 86"/>
                  <a:gd name="T27" fmla="*/ 1 h 18"/>
                  <a:gd name="T28" fmla="*/ 5 w 86"/>
                  <a:gd name="T29" fmla="*/ 1 h 18"/>
                  <a:gd name="T30" fmla="*/ 6 w 86"/>
                  <a:gd name="T31" fmla="*/ 1 h 18"/>
                  <a:gd name="T32" fmla="*/ 6 w 86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8">
                    <a:moveTo>
                      <a:pt x="86" y="16"/>
                    </a:moveTo>
                    <a:lnTo>
                      <a:pt x="84" y="17"/>
                    </a:lnTo>
                    <a:lnTo>
                      <a:pt x="76" y="18"/>
                    </a:lnTo>
                    <a:lnTo>
                      <a:pt x="65" y="18"/>
                    </a:lnTo>
                    <a:lnTo>
                      <a:pt x="51" y="17"/>
                    </a:lnTo>
                    <a:lnTo>
                      <a:pt x="37" y="16"/>
                    </a:lnTo>
                    <a:lnTo>
                      <a:pt x="22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4"/>
                    </a:lnTo>
                    <a:lnTo>
                      <a:pt x="37" y="5"/>
                    </a:lnTo>
                    <a:lnTo>
                      <a:pt x="51" y="8"/>
                    </a:lnTo>
                    <a:lnTo>
                      <a:pt x="64" y="9"/>
                    </a:lnTo>
                    <a:lnTo>
                      <a:pt x="76" y="12"/>
                    </a:lnTo>
                    <a:lnTo>
                      <a:pt x="84" y="13"/>
                    </a:lnTo>
                    <a:lnTo>
                      <a:pt x="86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1" name="Freeform 504"/>
              <p:cNvSpPr>
                <a:spLocks/>
              </p:cNvSpPr>
              <p:nvPr/>
            </p:nvSpPr>
            <p:spPr bwMode="auto">
              <a:xfrm>
                <a:off x="596" y="3653"/>
                <a:ext cx="52" cy="13"/>
              </a:xfrm>
              <a:custGeom>
                <a:avLst/>
                <a:gdLst>
                  <a:gd name="T0" fmla="*/ 7 w 103"/>
                  <a:gd name="T1" fmla="*/ 2 h 26"/>
                  <a:gd name="T2" fmla="*/ 7 w 103"/>
                  <a:gd name="T3" fmla="*/ 2 h 26"/>
                  <a:gd name="T4" fmla="*/ 6 w 103"/>
                  <a:gd name="T5" fmla="*/ 2 h 26"/>
                  <a:gd name="T6" fmla="*/ 5 w 103"/>
                  <a:gd name="T7" fmla="*/ 2 h 26"/>
                  <a:gd name="T8" fmla="*/ 4 w 103"/>
                  <a:gd name="T9" fmla="*/ 2 h 26"/>
                  <a:gd name="T10" fmla="*/ 3 w 103"/>
                  <a:gd name="T11" fmla="*/ 2 h 26"/>
                  <a:gd name="T12" fmla="*/ 2 w 103"/>
                  <a:gd name="T13" fmla="*/ 1 h 26"/>
                  <a:gd name="T14" fmla="*/ 1 w 103"/>
                  <a:gd name="T15" fmla="*/ 1 h 26"/>
                  <a:gd name="T16" fmla="*/ 0 w 103"/>
                  <a:gd name="T17" fmla="*/ 0 h 26"/>
                  <a:gd name="T18" fmla="*/ 1 w 103"/>
                  <a:gd name="T19" fmla="*/ 1 h 26"/>
                  <a:gd name="T20" fmla="*/ 2 w 103"/>
                  <a:gd name="T21" fmla="*/ 1 h 26"/>
                  <a:gd name="T22" fmla="*/ 3 w 103"/>
                  <a:gd name="T23" fmla="*/ 1 h 26"/>
                  <a:gd name="T24" fmla="*/ 4 w 103"/>
                  <a:gd name="T25" fmla="*/ 1 h 26"/>
                  <a:gd name="T26" fmla="*/ 5 w 103"/>
                  <a:gd name="T27" fmla="*/ 1 h 26"/>
                  <a:gd name="T28" fmla="*/ 6 w 103"/>
                  <a:gd name="T29" fmla="*/ 1 h 26"/>
                  <a:gd name="T30" fmla="*/ 7 w 103"/>
                  <a:gd name="T31" fmla="*/ 2 h 26"/>
                  <a:gd name="T32" fmla="*/ 7 w 103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3" h="26">
                    <a:moveTo>
                      <a:pt x="103" y="22"/>
                    </a:moveTo>
                    <a:lnTo>
                      <a:pt x="99" y="24"/>
                    </a:lnTo>
                    <a:lnTo>
                      <a:pt x="90" y="26"/>
                    </a:lnTo>
                    <a:lnTo>
                      <a:pt x="75" y="24"/>
                    </a:lnTo>
                    <a:lnTo>
                      <a:pt x="60" y="22"/>
                    </a:lnTo>
                    <a:lnTo>
                      <a:pt x="43" y="18"/>
                    </a:lnTo>
                    <a:lnTo>
                      <a:pt x="26" y="13"/>
                    </a:lnTo>
                    <a:lnTo>
                      <a:pt x="12" y="7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22" y="3"/>
                    </a:lnTo>
                    <a:lnTo>
                      <a:pt x="38" y="6"/>
                    </a:lnTo>
                    <a:lnTo>
                      <a:pt x="56" y="9"/>
                    </a:lnTo>
                    <a:lnTo>
                      <a:pt x="74" y="13"/>
                    </a:lnTo>
                    <a:lnTo>
                      <a:pt x="89" y="15"/>
                    </a:lnTo>
                    <a:lnTo>
                      <a:pt x="99" y="18"/>
                    </a:lnTo>
                    <a:lnTo>
                      <a:pt x="103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2" name="Freeform 505"/>
              <p:cNvSpPr>
                <a:spLocks/>
              </p:cNvSpPr>
              <p:nvPr/>
            </p:nvSpPr>
            <p:spPr bwMode="auto">
              <a:xfrm>
                <a:off x="587" y="3634"/>
                <a:ext cx="54" cy="10"/>
              </a:xfrm>
              <a:custGeom>
                <a:avLst/>
                <a:gdLst>
                  <a:gd name="T0" fmla="*/ 7 w 108"/>
                  <a:gd name="T1" fmla="*/ 1 h 20"/>
                  <a:gd name="T2" fmla="*/ 7 w 108"/>
                  <a:gd name="T3" fmla="*/ 2 h 20"/>
                  <a:gd name="T4" fmla="*/ 6 w 108"/>
                  <a:gd name="T5" fmla="*/ 2 h 20"/>
                  <a:gd name="T6" fmla="*/ 5 w 108"/>
                  <a:gd name="T7" fmla="*/ 2 h 20"/>
                  <a:gd name="T8" fmla="*/ 4 w 108"/>
                  <a:gd name="T9" fmla="*/ 2 h 20"/>
                  <a:gd name="T10" fmla="*/ 3 w 108"/>
                  <a:gd name="T11" fmla="*/ 1 h 20"/>
                  <a:gd name="T12" fmla="*/ 2 w 108"/>
                  <a:gd name="T13" fmla="*/ 1 h 20"/>
                  <a:gd name="T14" fmla="*/ 1 w 108"/>
                  <a:gd name="T15" fmla="*/ 1 h 20"/>
                  <a:gd name="T16" fmla="*/ 0 w 108"/>
                  <a:gd name="T17" fmla="*/ 0 h 20"/>
                  <a:gd name="T18" fmla="*/ 1 w 108"/>
                  <a:gd name="T19" fmla="*/ 1 h 20"/>
                  <a:gd name="T20" fmla="*/ 2 w 108"/>
                  <a:gd name="T21" fmla="*/ 1 h 20"/>
                  <a:gd name="T22" fmla="*/ 3 w 108"/>
                  <a:gd name="T23" fmla="*/ 1 h 20"/>
                  <a:gd name="T24" fmla="*/ 4 w 108"/>
                  <a:gd name="T25" fmla="*/ 1 h 20"/>
                  <a:gd name="T26" fmla="*/ 5 w 108"/>
                  <a:gd name="T27" fmla="*/ 1 h 20"/>
                  <a:gd name="T28" fmla="*/ 6 w 108"/>
                  <a:gd name="T29" fmla="*/ 1 h 20"/>
                  <a:gd name="T30" fmla="*/ 7 w 108"/>
                  <a:gd name="T31" fmla="*/ 1 h 20"/>
                  <a:gd name="T32" fmla="*/ 7 w 108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20">
                    <a:moveTo>
                      <a:pt x="108" y="14"/>
                    </a:moveTo>
                    <a:lnTo>
                      <a:pt x="103" y="17"/>
                    </a:lnTo>
                    <a:lnTo>
                      <a:pt x="92" y="20"/>
                    </a:lnTo>
                    <a:lnTo>
                      <a:pt x="78" y="20"/>
                    </a:lnTo>
                    <a:lnTo>
                      <a:pt x="60" y="18"/>
                    </a:lnTo>
                    <a:lnTo>
                      <a:pt x="41" y="16"/>
                    </a:lnTo>
                    <a:lnTo>
                      <a:pt x="24" y="12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2" y="1"/>
                    </a:lnTo>
                    <a:lnTo>
                      <a:pt x="39" y="4"/>
                    </a:lnTo>
                    <a:lnTo>
                      <a:pt x="58" y="5"/>
                    </a:lnTo>
                    <a:lnTo>
                      <a:pt x="77" y="8"/>
                    </a:lnTo>
                    <a:lnTo>
                      <a:pt x="92" y="9"/>
                    </a:lnTo>
                    <a:lnTo>
                      <a:pt x="104" y="12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3" name="Freeform 506"/>
              <p:cNvSpPr>
                <a:spLocks/>
              </p:cNvSpPr>
              <p:nvPr/>
            </p:nvSpPr>
            <p:spPr bwMode="auto">
              <a:xfrm>
                <a:off x="585" y="3623"/>
                <a:ext cx="47" cy="7"/>
              </a:xfrm>
              <a:custGeom>
                <a:avLst/>
                <a:gdLst>
                  <a:gd name="T0" fmla="*/ 5 w 96"/>
                  <a:gd name="T1" fmla="*/ 1 h 14"/>
                  <a:gd name="T2" fmla="*/ 5 w 96"/>
                  <a:gd name="T3" fmla="*/ 1 h 14"/>
                  <a:gd name="T4" fmla="*/ 5 w 96"/>
                  <a:gd name="T5" fmla="*/ 1 h 14"/>
                  <a:gd name="T6" fmla="*/ 4 w 96"/>
                  <a:gd name="T7" fmla="*/ 1 h 14"/>
                  <a:gd name="T8" fmla="*/ 3 w 96"/>
                  <a:gd name="T9" fmla="*/ 1 h 14"/>
                  <a:gd name="T10" fmla="*/ 2 w 96"/>
                  <a:gd name="T11" fmla="*/ 1 h 14"/>
                  <a:gd name="T12" fmla="*/ 1 w 96"/>
                  <a:gd name="T13" fmla="*/ 1 h 14"/>
                  <a:gd name="T14" fmla="*/ 0 w 96"/>
                  <a:gd name="T15" fmla="*/ 1 h 14"/>
                  <a:gd name="T16" fmla="*/ 0 w 96"/>
                  <a:gd name="T17" fmla="*/ 0 h 14"/>
                  <a:gd name="T18" fmla="*/ 0 w 96"/>
                  <a:gd name="T19" fmla="*/ 1 h 14"/>
                  <a:gd name="T20" fmla="*/ 1 w 96"/>
                  <a:gd name="T21" fmla="*/ 1 h 14"/>
                  <a:gd name="T22" fmla="*/ 2 w 96"/>
                  <a:gd name="T23" fmla="*/ 1 h 14"/>
                  <a:gd name="T24" fmla="*/ 3 w 96"/>
                  <a:gd name="T25" fmla="*/ 1 h 14"/>
                  <a:gd name="T26" fmla="*/ 4 w 96"/>
                  <a:gd name="T27" fmla="*/ 1 h 14"/>
                  <a:gd name="T28" fmla="*/ 5 w 96"/>
                  <a:gd name="T29" fmla="*/ 1 h 14"/>
                  <a:gd name="T30" fmla="*/ 5 w 96"/>
                  <a:gd name="T31" fmla="*/ 1 h 14"/>
                  <a:gd name="T32" fmla="*/ 5 w 96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4">
                    <a:moveTo>
                      <a:pt x="96" y="11"/>
                    </a:moveTo>
                    <a:lnTo>
                      <a:pt x="93" y="13"/>
                    </a:lnTo>
                    <a:lnTo>
                      <a:pt x="83" y="14"/>
                    </a:lnTo>
                    <a:lnTo>
                      <a:pt x="69" y="14"/>
                    </a:lnTo>
                    <a:lnTo>
                      <a:pt x="52" y="13"/>
                    </a:lnTo>
                    <a:lnTo>
                      <a:pt x="36" y="11"/>
                    </a:lnTo>
                    <a:lnTo>
                      <a:pt x="20" y="9"/>
                    </a:lnTo>
                    <a:lnTo>
                      <a:pt x="8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4" y="2"/>
                    </a:lnTo>
                    <a:lnTo>
                      <a:pt x="71" y="3"/>
                    </a:lnTo>
                    <a:lnTo>
                      <a:pt x="84" y="5"/>
                    </a:lnTo>
                    <a:lnTo>
                      <a:pt x="93" y="7"/>
                    </a:lnTo>
                    <a:lnTo>
                      <a:pt x="96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4" name="Freeform 507"/>
              <p:cNvSpPr>
                <a:spLocks/>
              </p:cNvSpPr>
              <p:nvPr/>
            </p:nvSpPr>
            <p:spPr bwMode="auto">
              <a:xfrm>
                <a:off x="581" y="3601"/>
                <a:ext cx="41" cy="7"/>
              </a:xfrm>
              <a:custGeom>
                <a:avLst/>
                <a:gdLst>
                  <a:gd name="T0" fmla="*/ 5 w 83"/>
                  <a:gd name="T1" fmla="*/ 1 h 13"/>
                  <a:gd name="T2" fmla="*/ 5 w 83"/>
                  <a:gd name="T3" fmla="*/ 1 h 13"/>
                  <a:gd name="T4" fmla="*/ 4 w 83"/>
                  <a:gd name="T5" fmla="*/ 1 h 13"/>
                  <a:gd name="T6" fmla="*/ 3 w 83"/>
                  <a:gd name="T7" fmla="*/ 1 h 13"/>
                  <a:gd name="T8" fmla="*/ 3 w 83"/>
                  <a:gd name="T9" fmla="*/ 1 h 13"/>
                  <a:gd name="T10" fmla="*/ 2 w 83"/>
                  <a:gd name="T11" fmla="*/ 1 h 13"/>
                  <a:gd name="T12" fmla="*/ 1 w 83"/>
                  <a:gd name="T13" fmla="*/ 1 h 13"/>
                  <a:gd name="T14" fmla="*/ 0 w 83"/>
                  <a:gd name="T15" fmla="*/ 1 h 13"/>
                  <a:gd name="T16" fmla="*/ 0 w 83"/>
                  <a:gd name="T17" fmla="*/ 1 h 13"/>
                  <a:gd name="T18" fmla="*/ 0 w 83"/>
                  <a:gd name="T19" fmla="*/ 1 h 13"/>
                  <a:gd name="T20" fmla="*/ 1 w 83"/>
                  <a:gd name="T21" fmla="*/ 1 h 13"/>
                  <a:gd name="T22" fmla="*/ 2 w 83"/>
                  <a:gd name="T23" fmla="*/ 1 h 13"/>
                  <a:gd name="T24" fmla="*/ 2 w 83"/>
                  <a:gd name="T25" fmla="*/ 0 h 13"/>
                  <a:gd name="T26" fmla="*/ 3 w 83"/>
                  <a:gd name="T27" fmla="*/ 0 h 13"/>
                  <a:gd name="T28" fmla="*/ 4 w 83"/>
                  <a:gd name="T29" fmla="*/ 0 h 13"/>
                  <a:gd name="T30" fmla="*/ 5 w 83"/>
                  <a:gd name="T31" fmla="*/ 1 h 13"/>
                  <a:gd name="T32" fmla="*/ 5 w 83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3" h="13">
                    <a:moveTo>
                      <a:pt x="83" y="4"/>
                    </a:moveTo>
                    <a:lnTo>
                      <a:pt x="80" y="7"/>
                    </a:lnTo>
                    <a:lnTo>
                      <a:pt x="72" y="11"/>
                    </a:lnTo>
                    <a:lnTo>
                      <a:pt x="62" y="12"/>
                    </a:lnTo>
                    <a:lnTo>
                      <a:pt x="50" y="13"/>
                    </a:lnTo>
                    <a:lnTo>
                      <a:pt x="36" y="13"/>
                    </a:lnTo>
                    <a:lnTo>
                      <a:pt x="23" y="11"/>
                    </a:lnTo>
                    <a:lnTo>
                      <a:pt x="11" y="7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20" y="2"/>
                    </a:lnTo>
                    <a:lnTo>
                      <a:pt x="34" y="2"/>
                    </a:lnTo>
                    <a:lnTo>
                      <a:pt x="47" y="0"/>
                    </a:lnTo>
                    <a:lnTo>
                      <a:pt x="60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5" name="Freeform 508"/>
              <p:cNvSpPr>
                <a:spLocks/>
              </p:cNvSpPr>
              <p:nvPr/>
            </p:nvSpPr>
            <p:spPr bwMode="auto">
              <a:xfrm>
                <a:off x="586" y="3567"/>
                <a:ext cx="20" cy="8"/>
              </a:xfrm>
              <a:custGeom>
                <a:avLst/>
                <a:gdLst>
                  <a:gd name="T0" fmla="*/ 3 w 39"/>
                  <a:gd name="T1" fmla="*/ 1 h 15"/>
                  <a:gd name="T2" fmla="*/ 3 w 39"/>
                  <a:gd name="T3" fmla="*/ 1 h 15"/>
                  <a:gd name="T4" fmla="*/ 3 w 39"/>
                  <a:gd name="T5" fmla="*/ 1 h 15"/>
                  <a:gd name="T6" fmla="*/ 2 w 39"/>
                  <a:gd name="T7" fmla="*/ 1 h 15"/>
                  <a:gd name="T8" fmla="*/ 2 w 39"/>
                  <a:gd name="T9" fmla="*/ 1 h 15"/>
                  <a:gd name="T10" fmla="*/ 1 w 39"/>
                  <a:gd name="T11" fmla="*/ 1 h 15"/>
                  <a:gd name="T12" fmla="*/ 1 w 39"/>
                  <a:gd name="T13" fmla="*/ 1 h 15"/>
                  <a:gd name="T14" fmla="*/ 1 w 39"/>
                  <a:gd name="T15" fmla="*/ 1 h 15"/>
                  <a:gd name="T16" fmla="*/ 0 w 39"/>
                  <a:gd name="T17" fmla="*/ 1 h 15"/>
                  <a:gd name="T18" fmla="*/ 1 w 39"/>
                  <a:gd name="T19" fmla="*/ 1 h 15"/>
                  <a:gd name="T20" fmla="*/ 1 w 39"/>
                  <a:gd name="T21" fmla="*/ 1 h 15"/>
                  <a:gd name="T22" fmla="*/ 2 w 39"/>
                  <a:gd name="T23" fmla="*/ 1 h 15"/>
                  <a:gd name="T24" fmla="*/ 2 w 39"/>
                  <a:gd name="T25" fmla="*/ 1 h 15"/>
                  <a:gd name="T26" fmla="*/ 2 w 39"/>
                  <a:gd name="T27" fmla="*/ 1 h 15"/>
                  <a:gd name="T28" fmla="*/ 3 w 39"/>
                  <a:gd name="T29" fmla="*/ 0 h 15"/>
                  <a:gd name="T30" fmla="*/ 3 w 39"/>
                  <a:gd name="T31" fmla="*/ 0 h 15"/>
                  <a:gd name="T32" fmla="*/ 3 w 39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5">
                    <a:moveTo>
                      <a:pt x="39" y="2"/>
                    </a:moveTo>
                    <a:lnTo>
                      <a:pt x="38" y="5"/>
                    </a:lnTo>
                    <a:lnTo>
                      <a:pt x="34" y="7"/>
                    </a:lnTo>
                    <a:lnTo>
                      <a:pt x="29" y="10"/>
                    </a:lnTo>
                    <a:lnTo>
                      <a:pt x="22" y="13"/>
                    </a:lnTo>
                    <a:lnTo>
                      <a:pt x="16" y="15"/>
                    </a:lnTo>
                    <a:lnTo>
                      <a:pt x="9" y="15"/>
                    </a:lnTo>
                    <a:lnTo>
                      <a:pt x="4" y="14"/>
                    </a:lnTo>
                    <a:lnTo>
                      <a:pt x="0" y="11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18" y="9"/>
                    </a:lnTo>
                    <a:lnTo>
                      <a:pt x="25" y="5"/>
                    </a:lnTo>
                    <a:lnTo>
                      <a:pt x="30" y="2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6" name="Freeform 509"/>
              <p:cNvSpPr>
                <a:spLocks/>
              </p:cNvSpPr>
              <p:nvPr/>
            </p:nvSpPr>
            <p:spPr bwMode="auto">
              <a:xfrm>
                <a:off x="613" y="3677"/>
                <a:ext cx="37" cy="9"/>
              </a:xfrm>
              <a:custGeom>
                <a:avLst/>
                <a:gdLst>
                  <a:gd name="T0" fmla="*/ 5 w 73"/>
                  <a:gd name="T1" fmla="*/ 1 h 18"/>
                  <a:gd name="T2" fmla="*/ 5 w 73"/>
                  <a:gd name="T3" fmla="*/ 2 h 18"/>
                  <a:gd name="T4" fmla="*/ 5 w 73"/>
                  <a:gd name="T5" fmla="*/ 2 h 18"/>
                  <a:gd name="T6" fmla="*/ 4 w 73"/>
                  <a:gd name="T7" fmla="*/ 2 h 18"/>
                  <a:gd name="T8" fmla="*/ 3 w 73"/>
                  <a:gd name="T9" fmla="*/ 2 h 18"/>
                  <a:gd name="T10" fmla="*/ 2 w 73"/>
                  <a:gd name="T11" fmla="*/ 1 h 18"/>
                  <a:gd name="T12" fmla="*/ 2 w 73"/>
                  <a:gd name="T13" fmla="*/ 1 h 18"/>
                  <a:gd name="T14" fmla="*/ 1 w 73"/>
                  <a:gd name="T15" fmla="*/ 1 h 18"/>
                  <a:gd name="T16" fmla="*/ 0 w 73"/>
                  <a:gd name="T17" fmla="*/ 0 h 18"/>
                  <a:gd name="T18" fmla="*/ 1 w 73"/>
                  <a:gd name="T19" fmla="*/ 1 h 18"/>
                  <a:gd name="T20" fmla="*/ 2 w 73"/>
                  <a:gd name="T21" fmla="*/ 1 h 18"/>
                  <a:gd name="T22" fmla="*/ 2 w 73"/>
                  <a:gd name="T23" fmla="*/ 1 h 18"/>
                  <a:gd name="T24" fmla="*/ 3 w 73"/>
                  <a:gd name="T25" fmla="*/ 1 h 18"/>
                  <a:gd name="T26" fmla="*/ 4 w 73"/>
                  <a:gd name="T27" fmla="*/ 1 h 18"/>
                  <a:gd name="T28" fmla="*/ 4 w 73"/>
                  <a:gd name="T29" fmla="*/ 1 h 18"/>
                  <a:gd name="T30" fmla="*/ 5 w 73"/>
                  <a:gd name="T31" fmla="*/ 1 h 18"/>
                  <a:gd name="T32" fmla="*/ 5 w 73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8">
                    <a:moveTo>
                      <a:pt x="73" y="15"/>
                    </a:moveTo>
                    <a:lnTo>
                      <a:pt x="70" y="17"/>
                    </a:lnTo>
                    <a:lnTo>
                      <a:pt x="65" y="18"/>
                    </a:lnTo>
                    <a:lnTo>
                      <a:pt x="56" y="18"/>
                    </a:lnTo>
                    <a:lnTo>
                      <a:pt x="44" y="17"/>
                    </a:lnTo>
                    <a:lnTo>
                      <a:pt x="32" y="15"/>
                    </a:lnTo>
                    <a:lnTo>
                      <a:pt x="21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31" y="6"/>
                    </a:lnTo>
                    <a:lnTo>
                      <a:pt x="44" y="8"/>
                    </a:lnTo>
                    <a:lnTo>
                      <a:pt x="55" y="9"/>
                    </a:lnTo>
                    <a:lnTo>
                      <a:pt x="64" y="12"/>
                    </a:lnTo>
                    <a:lnTo>
                      <a:pt x="70" y="13"/>
                    </a:lnTo>
                    <a:lnTo>
                      <a:pt x="73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7" name="Freeform 510"/>
              <p:cNvSpPr>
                <a:spLocks/>
              </p:cNvSpPr>
              <p:nvPr/>
            </p:nvSpPr>
            <p:spPr bwMode="auto">
              <a:xfrm>
                <a:off x="592" y="3645"/>
                <a:ext cx="53" cy="10"/>
              </a:xfrm>
              <a:custGeom>
                <a:avLst/>
                <a:gdLst>
                  <a:gd name="T0" fmla="*/ 7 w 104"/>
                  <a:gd name="T1" fmla="*/ 1 h 19"/>
                  <a:gd name="T2" fmla="*/ 7 w 104"/>
                  <a:gd name="T3" fmla="*/ 2 h 19"/>
                  <a:gd name="T4" fmla="*/ 6 w 104"/>
                  <a:gd name="T5" fmla="*/ 2 h 19"/>
                  <a:gd name="T6" fmla="*/ 5 w 104"/>
                  <a:gd name="T7" fmla="*/ 2 h 19"/>
                  <a:gd name="T8" fmla="*/ 4 w 104"/>
                  <a:gd name="T9" fmla="*/ 2 h 19"/>
                  <a:gd name="T10" fmla="*/ 3 w 104"/>
                  <a:gd name="T11" fmla="*/ 1 h 19"/>
                  <a:gd name="T12" fmla="*/ 2 w 104"/>
                  <a:gd name="T13" fmla="*/ 1 h 19"/>
                  <a:gd name="T14" fmla="*/ 1 w 104"/>
                  <a:gd name="T15" fmla="*/ 1 h 19"/>
                  <a:gd name="T16" fmla="*/ 0 w 104"/>
                  <a:gd name="T17" fmla="*/ 0 h 19"/>
                  <a:gd name="T18" fmla="*/ 1 w 104"/>
                  <a:gd name="T19" fmla="*/ 0 h 19"/>
                  <a:gd name="T20" fmla="*/ 2 w 104"/>
                  <a:gd name="T21" fmla="*/ 1 h 19"/>
                  <a:gd name="T22" fmla="*/ 3 w 104"/>
                  <a:gd name="T23" fmla="*/ 1 h 19"/>
                  <a:gd name="T24" fmla="*/ 4 w 104"/>
                  <a:gd name="T25" fmla="*/ 1 h 19"/>
                  <a:gd name="T26" fmla="*/ 5 w 104"/>
                  <a:gd name="T27" fmla="*/ 1 h 19"/>
                  <a:gd name="T28" fmla="*/ 6 w 104"/>
                  <a:gd name="T29" fmla="*/ 1 h 19"/>
                  <a:gd name="T30" fmla="*/ 7 w 104"/>
                  <a:gd name="T31" fmla="*/ 1 h 19"/>
                  <a:gd name="T32" fmla="*/ 7 w 10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19">
                    <a:moveTo>
                      <a:pt x="104" y="14"/>
                    </a:moveTo>
                    <a:lnTo>
                      <a:pt x="100" y="17"/>
                    </a:lnTo>
                    <a:lnTo>
                      <a:pt x="90" y="19"/>
                    </a:lnTo>
                    <a:lnTo>
                      <a:pt x="76" y="19"/>
                    </a:lnTo>
                    <a:lnTo>
                      <a:pt x="59" y="18"/>
                    </a:lnTo>
                    <a:lnTo>
                      <a:pt x="40" y="16"/>
                    </a:lnTo>
                    <a:lnTo>
                      <a:pt x="23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1" y="1"/>
                    </a:lnTo>
                    <a:lnTo>
                      <a:pt x="38" y="2"/>
                    </a:lnTo>
                    <a:lnTo>
                      <a:pt x="56" y="5"/>
                    </a:lnTo>
                    <a:lnTo>
                      <a:pt x="74" y="6"/>
                    </a:lnTo>
                    <a:lnTo>
                      <a:pt x="90" y="9"/>
                    </a:lnTo>
                    <a:lnTo>
                      <a:pt x="100" y="12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8" name="Freeform 511"/>
              <p:cNvSpPr>
                <a:spLocks/>
              </p:cNvSpPr>
              <p:nvPr/>
            </p:nvSpPr>
            <p:spPr bwMode="auto">
              <a:xfrm>
                <a:off x="582" y="3611"/>
                <a:ext cx="47" cy="6"/>
              </a:xfrm>
              <a:custGeom>
                <a:avLst/>
                <a:gdLst>
                  <a:gd name="T0" fmla="*/ 6 w 94"/>
                  <a:gd name="T1" fmla="*/ 1 h 12"/>
                  <a:gd name="T2" fmla="*/ 6 w 94"/>
                  <a:gd name="T3" fmla="*/ 1 h 12"/>
                  <a:gd name="T4" fmla="*/ 6 w 94"/>
                  <a:gd name="T5" fmla="*/ 1 h 12"/>
                  <a:gd name="T6" fmla="*/ 5 w 94"/>
                  <a:gd name="T7" fmla="*/ 1 h 12"/>
                  <a:gd name="T8" fmla="*/ 4 w 94"/>
                  <a:gd name="T9" fmla="*/ 1 h 12"/>
                  <a:gd name="T10" fmla="*/ 3 w 94"/>
                  <a:gd name="T11" fmla="*/ 1 h 12"/>
                  <a:gd name="T12" fmla="*/ 2 w 94"/>
                  <a:gd name="T13" fmla="*/ 1 h 12"/>
                  <a:gd name="T14" fmla="*/ 1 w 94"/>
                  <a:gd name="T15" fmla="*/ 1 h 12"/>
                  <a:gd name="T16" fmla="*/ 0 w 94"/>
                  <a:gd name="T17" fmla="*/ 1 h 12"/>
                  <a:gd name="T18" fmla="*/ 1 w 94"/>
                  <a:gd name="T19" fmla="*/ 1 h 12"/>
                  <a:gd name="T20" fmla="*/ 2 w 94"/>
                  <a:gd name="T21" fmla="*/ 1 h 12"/>
                  <a:gd name="T22" fmla="*/ 3 w 94"/>
                  <a:gd name="T23" fmla="*/ 1 h 12"/>
                  <a:gd name="T24" fmla="*/ 4 w 94"/>
                  <a:gd name="T25" fmla="*/ 0 h 12"/>
                  <a:gd name="T26" fmla="*/ 5 w 94"/>
                  <a:gd name="T27" fmla="*/ 0 h 12"/>
                  <a:gd name="T28" fmla="*/ 6 w 94"/>
                  <a:gd name="T29" fmla="*/ 0 h 12"/>
                  <a:gd name="T30" fmla="*/ 6 w 94"/>
                  <a:gd name="T31" fmla="*/ 1 h 12"/>
                  <a:gd name="T32" fmla="*/ 6 w 94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12">
                    <a:moveTo>
                      <a:pt x="94" y="4"/>
                    </a:moveTo>
                    <a:lnTo>
                      <a:pt x="90" y="7"/>
                    </a:lnTo>
                    <a:lnTo>
                      <a:pt x="82" y="9"/>
                    </a:lnTo>
                    <a:lnTo>
                      <a:pt x="69" y="12"/>
                    </a:lnTo>
                    <a:lnTo>
                      <a:pt x="55" y="12"/>
                    </a:lnTo>
                    <a:lnTo>
                      <a:pt x="39" y="12"/>
                    </a:lnTo>
                    <a:lnTo>
                      <a:pt x="24" y="10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7" y="1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82" y="0"/>
                    </a:lnTo>
                    <a:lnTo>
                      <a:pt x="90" y="1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9" name="Freeform 512"/>
              <p:cNvSpPr>
                <a:spLocks/>
              </p:cNvSpPr>
              <p:nvPr/>
            </p:nvSpPr>
            <p:spPr bwMode="auto">
              <a:xfrm>
                <a:off x="581" y="3592"/>
                <a:ext cx="39" cy="5"/>
              </a:xfrm>
              <a:custGeom>
                <a:avLst/>
                <a:gdLst>
                  <a:gd name="T0" fmla="*/ 5 w 77"/>
                  <a:gd name="T1" fmla="*/ 0 h 11"/>
                  <a:gd name="T2" fmla="*/ 5 w 77"/>
                  <a:gd name="T3" fmla="*/ 0 h 11"/>
                  <a:gd name="T4" fmla="*/ 5 w 77"/>
                  <a:gd name="T5" fmla="*/ 0 h 11"/>
                  <a:gd name="T6" fmla="*/ 4 w 77"/>
                  <a:gd name="T7" fmla="*/ 0 h 11"/>
                  <a:gd name="T8" fmla="*/ 3 w 77"/>
                  <a:gd name="T9" fmla="*/ 0 h 11"/>
                  <a:gd name="T10" fmla="*/ 2 w 77"/>
                  <a:gd name="T11" fmla="*/ 0 h 11"/>
                  <a:gd name="T12" fmla="*/ 1 w 77"/>
                  <a:gd name="T13" fmla="*/ 0 h 11"/>
                  <a:gd name="T14" fmla="*/ 1 w 77"/>
                  <a:gd name="T15" fmla="*/ 0 h 11"/>
                  <a:gd name="T16" fmla="*/ 0 w 77"/>
                  <a:gd name="T17" fmla="*/ 0 h 11"/>
                  <a:gd name="T18" fmla="*/ 1 w 77"/>
                  <a:gd name="T19" fmla="*/ 0 h 11"/>
                  <a:gd name="T20" fmla="*/ 2 w 77"/>
                  <a:gd name="T21" fmla="*/ 0 h 11"/>
                  <a:gd name="T22" fmla="*/ 2 w 77"/>
                  <a:gd name="T23" fmla="*/ 0 h 11"/>
                  <a:gd name="T24" fmla="*/ 3 w 77"/>
                  <a:gd name="T25" fmla="*/ 0 h 11"/>
                  <a:gd name="T26" fmla="*/ 4 w 77"/>
                  <a:gd name="T27" fmla="*/ 0 h 11"/>
                  <a:gd name="T28" fmla="*/ 5 w 77"/>
                  <a:gd name="T29" fmla="*/ 0 h 11"/>
                  <a:gd name="T30" fmla="*/ 5 w 77"/>
                  <a:gd name="T31" fmla="*/ 0 h 11"/>
                  <a:gd name="T32" fmla="*/ 5 w 7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11">
                    <a:moveTo>
                      <a:pt x="77" y="7"/>
                    </a:moveTo>
                    <a:lnTo>
                      <a:pt x="74" y="9"/>
                    </a:lnTo>
                    <a:lnTo>
                      <a:pt x="65" y="11"/>
                    </a:lnTo>
                    <a:lnTo>
                      <a:pt x="53" y="11"/>
                    </a:lnTo>
                    <a:lnTo>
                      <a:pt x="40" y="11"/>
                    </a:lnTo>
                    <a:lnTo>
                      <a:pt x="26" y="9"/>
                    </a:lnTo>
                    <a:lnTo>
                      <a:pt x="14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8" y="1"/>
                    </a:lnTo>
                    <a:lnTo>
                      <a:pt x="42" y="1"/>
                    </a:lnTo>
                    <a:lnTo>
                      <a:pt x="53" y="1"/>
                    </a:lnTo>
                    <a:lnTo>
                      <a:pt x="65" y="3"/>
                    </a:lnTo>
                    <a:lnTo>
                      <a:pt x="73" y="4"/>
                    </a:lnTo>
                    <a:lnTo>
                      <a:pt x="7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0" name="Freeform 513"/>
              <p:cNvSpPr>
                <a:spLocks/>
              </p:cNvSpPr>
              <p:nvPr/>
            </p:nvSpPr>
            <p:spPr bwMode="auto">
              <a:xfrm>
                <a:off x="583" y="3580"/>
                <a:ext cx="24" cy="6"/>
              </a:xfrm>
              <a:custGeom>
                <a:avLst/>
                <a:gdLst>
                  <a:gd name="T0" fmla="*/ 3 w 49"/>
                  <a:gd name="T1" fmla="*/ 1 h 12"/>
                  <a:gd name="T2" fmla="*/ 2 w 49"/>
                  <a:gd name="T3" fmla="*/ 1 h 12"/>
                  <a:gd name="T4" fmla="*/ 2 w 49"/>
                  <a:gd name="T5" fmla="*/ 1 h 12"/>
                  <a:gd name="T6" fmla="*/ 2 w 49"/>
                  <a:gd name="T7" fmla="*/ 1 h 12"/>
                  <a:gd name="T8" fmla="*/ 1 w 49"/>
                  <a:gd name="T9" fmla="*/ 1 h 12"/>
                  <a:gd name="T10" fmla="*/ 1 w 49"/>
                  <a:gd name="T11" fmla="*/ 1 h 12"/>
                  <a:gd name="T12" fmla="*/ 0 w 49"/>
                  <a:gd name="T13" fmla="*/ 1 h 12"/>
                  <a:gd name="T14" fmla="*/ 0 w 49"/>
                  <a:gd name="T15" fmla="*/ 1 h 12"/>
                  <a:gd name="T16" fmla="*/ 0 w 49"/>
                  <a:gd name="T17" fmla="*/ 1 h 12"/>
                  <a:gd name="T18" fmla="*/ 0 w 49"/>
                  <a:gd name="T19" fmla="*/ 1 h 12"/>
                  <a:gd name="T20" fmla="*/ 0 w 49"/>
                  <a:gd name="T21" fmla="*/ 1 h 12"/>
                  <a:gd name="T22" fmla="*/ 1 w 49"/>
                  <a:gd name="T23" fmla="*/ 1 h 12"/>
                  <a:gd name="T24" fmla="*/ 1 w 49"/>
                  <a:gd name="T25" fmla="*/ 1 h 12"/>
                  <a:gd name="T26" fmla="*/ 2 w 49"/>
                  <a:gd name="T27" fmla="*/ 1 h 12"/>
                  <a:gd name="T28" fmla="*/ 2 w 49"/>
                  <a:gd name="T29" fmla="*/ 0 h 12"/>
                  <a:gd name="T30" fmla="*/ 2 w 49"/>
                  <a:gd name="T31" fmla="*/ 0 h 12"/>
                  <a:gd name="T32" fmla="*/ 3 w 49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12">
                    <a:moveTo>
                      <a:pt x="49" y="3"/>
                    </a:moveTo>
                    <a:lnTo>
                      <a:pt x="47" y="6"/>
                    </a:lnTo>
                    <a:lnTo>
                      <a:pt x="42" y="8"/>
                    </a:lnTo>
                    <a:lnTo>
                      <a:pt x="36" y="10"/>
                    </a:lnTo>
                    <a:lnTo>
                      <a:pt x="28" y="12"/>
                    </a:lnTo>
                    <a:lnTo>
                      <a:pt x="19" y="12"/>
                    </a:lnTo>
                    <a:lnTo>
                      <a:pt x="11" y="12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7" y="8"/>
                    </a:lnTo>
                    <a:lnTo>
                      <a:pt x="13" y="8"/>
                    </a:lnTo>
                    <a:lnTo>
                      <a:pt x="23" y="6"/>
                    </a:lnTo>
                    <a:lnTo>
                      <a:pt x="30" y="3"/>
                    </a:lnTo>
                    <a:lnTo>
                      <a:pt x="37" y="2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1" name="Freeform 514"/>
              <p:cNvSpPr>
                <a:spLocks/>
              </p:cNvSpPr>
              <p:nvPr/>
            </p:nvSpPr>
            <p:spPr bwMode="auto">
              <a:xfrm>
                <a:off x="621" y="3687"/>
                <a:ext cx="24" cy="9"/>
              </a:xfrm>
              <a:custGeom>
                <a:avLst/>
                <a:gdLst>
                  <a:gd name="T0" fmla="*/ 0 w 47"/>
                  <a:gd name="T1" fmla="*/ 0 h 18"/>
                  <a:gd name="T2" fmla="*/ 1 w 47"/>
                  <a:gd name="T3" fmla="*/ 0 h 18"/>
                  <a:gd name="T4" fmla="*/ 1 w 47"/>
                  <a:gd name="T5" fmla="*/ 1 h 18"/>
                  <a:gd name="T6" fmla="*/ 2 w 47"/>
                  <a:gd name="T7" fmla="*/ 1 h 18"/>
                  <a:gd name="T8" fmla="*/ 2 w 47"/>
                  <a:gd name="T9" fmla="*/ 1 h 18"/>
                  <a:gd name="T10" fmla="*/ 3 w 47"/>
                  <a:gd name="T11" fmla="*/ 1 h 18"/>
                  <a:gd name="T12" fmla="*/ 3 w 47"/>
                  <a:gd name="T13" fmla="*/ 1 h 18"/>
                  <a:gd name="T14" fmla="*/ 3 w 47"/>
                  <a:gd name="T15" fmla="*/ 1 h 18"/>
                  <a:gd name="T16" fmla="*/ 3 w 47"/>
                  <a:gd name="T17" fmla="*/ 1 h 18"/>
                  <a:gd name="T18" fmla="*/ 3 w 47"/>
                  <a:gd name="T19" fmla="*/ 2 h 18"/>
                  <a:gd name="T20" fmla="*/ 3 w 47"/>
                  <a:gd name="T21" fmla="*/ 2 h 18"/>
                  <a:gd name="T22" fmla="*/ 2 w 47"/>
                  <a:gd name="T23" fmla="*/ 2 h 18"/>
                  <a:gd name="T24" fmla="*/ 2 w 47"/>
                  <a:gd name="T25" fmla="*/ 1 h 18"/>
                  <a:gd name="T26" fmla="*/ 2 w 47"/>
                  <a:gd name="T27" fmla="*/ 1 h 18"/>
                  <a:gd name="T28" fmla="*/ 1 w 47"/>
                  <a:gd name="T29" fmla="*/ 1 h 18"/>
                  <a:gd name="T30" fmla="*/ 1 w 47"/>
                  <a:gd name="T31" fmla="*/ 1 h 18"/>
                  <a:gd name="T32" fmla="*/ 0 w 4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8">
                    <a:moveTo>
                      <a:pt x="0" y="0"/>
                    </a:moveTo>
                    <a:lnTo>
                      <a:pt x="4" y="0"/>
                    </a:lnTo>
                    <a:lnTo>
                      <a:pt x="11" y="1"/>
                    </a:lnTo>
                    <a:lnTo>
                      <a:pt x="19" y="2"/>
                    </a:lnTo>
                    <a:lnTo>
                      <a:pt x="28" y="4"/>
                    </a:lnTo>
                    <a:lnTo>
                      <a:pt x="36" y="6"/>
                    </a:lnTo>
                    <a:lnTo>
                      <a:pt x="42" y="8"/>
                    </a:lnTo>
                    <a:lnTo>
                      <a:pt x="46" y="11"/>
                    </a:lnTo>
                    <a:lnTo>
                      <a:pt x="47" y="15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32" y="17"/>
                    </a:lnTo>
                    <a:lnTo>
                      <a:pt x="25" y="13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2" name="Freeform 515"/>
              <p:cNvSpPr>
                <a:spLocks/>
              </p:cNvSpPr>
              <p:nvPr/>
            </p:nvSpPr>
            <p:spPr bwMode="auto">
              <a:xfrm>
                <a:off x="619" y="3686"/>
                <a:ext cx="5" cy="22"/>
              </a:xfrm>
              <a:custGeom>
                <a:avLst/>
                <a:gdLst>
                  <a:gd name="T0" fmla="*/ 1 w 10"/>
                  <a:gd name="T1" fmla="*/ 0 h 44"/>
                  <a:gd name="T2" fmla="*/ 1 w 10"/>
                  <a:gd name="T3" fmla="*/ 1 h 44"/>
                  <a:gd name="T4" fmla="*/ 0 w 10"/>
                  <a:gd name="T5" fmla="*/ 2 h 44"/>
                  <a:gd name="T6" fmla="*/ 0 w 10"/>
                  <a:gd name="T7" fmla="*/ 3 h 44"/>
                  <a:gd name="T8" fmla="*/ 1 w 10"/>
                  <a:gd name="T9" fmla="*/ 3 h 44"/>
                  <a:gd name="T10" fmla="*/ 1 w 10"/>
                  <a:gd name="T11" fmla="*/ 3 h 44"/>
                  <a:gd name="T12" fmla="*/ 1 w 10"/>
                  <a:gd name="T13" fmla="*/ 2 h 44"/>
                  <a:gd name="T14" fmla="*/ 1 w 10"/>
                  <a:gd name="T15" fmla="*/ 1 h 44"/>
                  <a:gd name="T16" fmla="*/ 1 w 10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4">
                    <a:moveTo>
                      <a:pt x="2" y="0"/>
                    </a:moveTo>
                    <a:lnTo>
                      <a:pt x="2" y="8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6" y="44"/>
                    </a:lnTo>
                    <a:lnTo>
                      <a:pt x="10" y="39"/>
                    </a:lnTo>
                    <a:lnTo>
                      <a:pt x="8" y="26"/>
                    </a:lnTo>
                    <a:lnTo>
                      <a:pt x="4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3" name="Freeform 516"/>
              <p:cNvSpPr>
                <a:spLocks/>
              </p:cNvSpPr>
              <p:nvPr/>
            </p:nvSpPr>
            <p:spPr bwMode="auto">
              <a:xfrm>
                <a:off x="628" y="3693"/>
                <a:ext cx="13" cy="18"/>
              </a:xfrm>
              <a:custGeom>
                <a:avLst/>
                <a:gdLst>
                  <a:gd name="T0" fmla="*/ 0 w 28"/>
                  <a:gd name="T1" fmla="*/ 0 h 38"/>
                  <a:gd name="T2" fmla="*/ 0 w 28"/>
                  <a:gd name="T3" fmla="*/ 0 h 38"/>
                  <a:gd name="T4" fmla="*/ 0 w 28"/>
                  <a:gd name="T5" fmla="*/ 1 h 38"/>
                  <a:gd name="T6" fmla="*/ 1 w 28"/>
                  <a:gd name="T7" fmla="*/ 2 h 38"/>
                  <a:gd name="T8" fmla="*/ 1 w 28"/>
                  <a:gd name="T9" fmla="*/ 2 h 38"/>
                  <a:gd name="T10" fmla="*/ 1 w 28"/>
                  <a:gd name="T11" fmla="*/ 1 h 38"/>
                  <a:gd name="T12" fmla="*/ 1 w 28"/>
                  <a:gd name="T13" fmla="*/ 1 h 38"/>
                  <a:gd name="T14" fmla="*/ 0 w 28"/>
                  <a:gd name="T15" fmla="*/ 0 h 38"/>
                  <a:gd name="T16" fmla="*/ 0 w 28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0" y="0"/>
                    </a:moveTo>
                    <a:lnTo>
                      <a:pt x="4" y="8"/>
                    </a:lnTo>
                    <a:lnTo>
                      <a:pt x="12" y="22"/>
                    </a:lnTo>
                    <a:lnTo>
                      <a:pt x="19" y="34"/>
                    </a:lnTo>
                    <a:lnTo>
                      <a:pt x="27" y="38"/>
                    </a:lnTo>
                    <a:lnTo>
                      <a:pt x="28" y="31"/>
                    </a:lnTo>
                    <a:lnTo>
                      <a:pt x="20" y="2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4" name="Freeform 517"/>
              <p:cNvSpPr>
                <a:spLocks/>
              </p:cNvSpPr>
              <p:nvPr/>
            </p:nvSpPr>
            <p:spPr bwMode="auto">
              <a:xfrm>
                <a:off x="556" y="3582"/>
                <a:ext cx="29" cy="6"/>
              </a:xfrm>
              <a:custGeom>
                <a:avLst/>
                <a:gdLst>
                  <a:gd name="T0" fmla="*/ 3 w 59"/>
                  <a:gd name="T1" fmla="*/ 0 h 13"/>
                  <a:gd name="T2" fmla="*/ 3 w 59"/>
                  <a:gd name="T3" fmla="*/ 0 h 13"/>
                  <a:gd name="T4" fmla="*/ 2 w 59"/>
                  <a:gd name="T5" fmla="*/ 0 h 13"/>
                  <a:gd name="T6" fmla="*/ 2 w 59"/>
                  <a:gd name="T7" fmla="*/ 0 h 13"/>
                  <a:gd name="T8" fmla="*/ 1 w 59"/>
                  <a:gd name="T9" fmla="*/ 0 h 13"/>
                  <a:gd name="T10" fmla="*/ 1 w 59"/>
                  <a:gd name="T11" fmla="*/ 0 h 13"/>
                  <a:gd name="T12" fmla="*/ 0 w 59"/>
                  <a:gd name="T13" fmla="*/ 0 h 13"/>
                  <a:gd name="T14" fmla="*/ 0 w 59"/>
                  <a:gd name="T15" fmla="*/ 0 h 13"/>
                  <a:gd name="T16" fmla="*/ 0 w 59"/>
                  <a:gd name="T17" fmla="*/ 0 h 13"/>
                  <a:gd name="T18" fmla="*/ 0 w 59"/>
                  <a:gd name="T19" fmla="*/ 0 h 13"/>
                  <a:gd name="T20" fmla="*/ 0 w 59"/>
                  <a:gd name="T21" fmla="*/ 0 h 13"/>
                  <a:gd name="T22" fmla="*/ 0 w 59"/>
                  <a:gd name="T23" fmla="*/ 0 h 13"/>
                  <a:gd name="T24" fmla="*/ 1 w 59"/>
                  <a:gd name="T25" fmla="*/ 0 h 13"/>
                  <a:gd name="T26" fmla="*/ 2 w 59"/>
                  <a:gd name="T27" fmla="*/ 0 h 13"/>
                  <a:gd name="T28" fmla="*/ 2 w 59"/>
                  <a:gd name="T29" fmla="*/ 0 h 13"/>
                  <a:gd name="T30" fmla="*/ 3 w 59"/>
                  <a:gd name="T31" fmla="*/ 0 h 13"/>
                  <a:gd name="T32" fmla="*/ 3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3"/>
                    </a:moveTo>
                    <a:lnTo>
                      <a:pt x="52" y="7"/>
                    </a:lnTo>
                    <a:lnTo>
                      <a:pt x="44" y="9"/>
                    </a:lnTo>
                    <a:lnTo>
                      <a:pt x="35" y="12"/>
                    </a:lnTo>
                    <a:lnTo>
                      <a:pt x="26" y="13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3" y="2"/>
                    </a:lnTo>
                    <a:lnTo>
                      <a:pt x="43" y="2"/>
                    </a:lnTo>
                    <a:lnTo>
                      <a:pt x="52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5" name="Freeform 518"/>
              <p:cNvSpPr>
                <a:spLocks/>
              </p:cNvSpPr>
              <p:nvPr/>
            </p:nvSpPr>
            <p:spPr bwMode="auto">
              <a:xfrm>
                <a:off x="562" y="3559"/>
                <a:ext cx="29" cy="12"/>
              </a:xfrm>
              <a:custGeom>
                <a:avLst/>
                <a:gdLst>
                  <a:gd name="T0" fmla="*/ 4 w 56"/>
                  <a:gd name="T1" fmla="*/ 2 h 23"/>
                  <a:gd name="T2" fmla="*/ 4 w 56"/>
                  <a:gd name="T3" fmla="*/ 2 h 23"/>
                  <a:gd name="T4" fmla="*/ 3 w 56"/>
                  <a:gd name="T5" fmla="*/ 2 h 23"/>
                  <a:gd name="T6" fmla="*/ 3 w 56"/>
                  <a:gd name="T7" fmla="*/ 2 h 23"/>
                  <a:gd name="T8" fmla="*/ 2 w 56"/>
                  <a:gd name="T9" fmla="*/ 2 h 23"/>
                  <a:gd name="T10" fmla="*/ 1 w 56"/>
                  <a:gd name="T11" fmla="*/ 1 h 23"/>
                  <a:gd name="T12" fmla="*/ 1 w 56"/>
                  <a:gd name="T13" fmla="*/ 1 h 23"/>
                  <a:gd name="T14" fmla="*/ 1 w 56"/>
                  <a:gd name="T15" fmla="*/ 1 h 23"/>
                  <a:gd name="T16" fmla="*/ 0 w 56"/>
                  <a:gd name="T17" fmla="*/ 1 h 23"/>
                  <a:gd name="T18" fmla="*/ 1 w 56"/>
                  <a:gd name="T19" fmla="*/ 0 h 23"/>
                  <a:gd name="T20" fmla="*/ 1 w 56"/>
                  <a:gd name="T21" fmla="*/ 0 h 23"/>
                  <a:gd name="T22" fmla="*/ 1 w 56"/>
                  <a:gd name="T23" fmla="*/ 1 h 23"/>
                  <a:gd name="T24" fmla="*/ 2 w 56"/>
                  <a:gd name="T25" fmla="*/ 1 h 23"/>
                  <a:gd name="T26" fmla="*/ 3 w 56"/>
                  <a:gd name="T27" fmla="*/ 1 h 23"/>
                  <a:gd name="T28" fmla="*/ 3 w 56"/>
                  <a:gd name="T29" fmla="*/ 2 h 23"/>
                  <a:gd name="T30" fmla="*/ 4 w 56"/>
                  <a:gd name="T31" fmla="*/ 2 h 23"/>
                  <a:gd name="T32" fmla="*/ 4 w 56"/>
                  <a:gd name="T33" fmla="*/ 2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23">
                    <a:moveTo>
                      <a:pt x="56" y="23"/>
                    </a:moveTo>
                    <a:lnTo>
                      <a:pt x="51" y="23"/>
                    </a:lnTo>
                    <a:lnTo>
                      <a:pt x="42" y="22"/>
                    </a:lnTo>
                    <a:lnTo>
                      <a:pt x="33" y="19"/>
                    </a:lnTo>
                    <a:lnTo>
                      <a:pt x="23" y="17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26" y="6"/>
                    </a:lnTo>
                    <a:lnTo>
                      <a:pt x="35" y="12"/>
                    </a:lnTo>
                    <a:lnTo>
                      <a:pt x="44" y="17"/>
                    </a:lnTo>
                    <a:lnTo>
                      <a:pt x="52" y="21"/>
                    </a:lnTo>
                    <a:lnTo>
                      <a:pt x="56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6" name="Freeform 519"/>
              <p:cNvSpPr>
                <a:spLocks/>
              </p:cNvSpPr>
              <p:nvPr/>
            </p:nvSpPr>
            <p:spPr bwMode="auto">
              <a:xfrm>
                <a:off x="556" y="3592"/>
                <a:ext cx="27" cy="7"/>
              </a:xfrm>
              <a:custGeom>
                <a:avLst/>
                <a:gdLst>
                  <a:gd name="T0" fmla="*/ 4 w 53"/>
                  <a:gd name="T1" fmla="*/ 0 h 13"/>
                  <a:gd name="T2" fmla="*/ 4 w 53"/>
                  <a:gd name="T3" fmla="*/ 1 h 13"/>
                  <a:gd name="T4" fmla="*/ 3 w 53"/>
                  <a:gd name="T5" fmla="*/ 1 h 13"/>
                  <a:gd name="T6" fmla="*/ 3 w 53"/>
                  <a:gd name="T7" fmla="*/ 1 h 13"/>
                  <a:gd name="T8" fmla="*/ 2 w 53"/>
                  <a:gd name="T9" fmla="*/ 1 h 13"/>
                  <a:gd name="T10" fmla="*/ 2 w 53"/>
                  <a:gd name="T11" fmla="*/ 1 h 13"/>
                  <a:gd name="T12" fmla="*/ 1 w 53"/>
                  <a:gd name="T13" fmla="*/ 1 h 13"/>
                  <a:gd name="T14" fmla="*/ 1 w 53"/>
                  <a:gd name="T15" fmla="*/ 1 h 13"/>
                  <a:gd name="T16" fmla="*/ 0 w 53"/>
                  <a:gd name="T17" fmla="*/ 1 h 13"/>
                  <a:gd name="T18" fmla="*/ 0 w 53"/>
                  <a:gd name="T19" fmla="*/ 1 h 13"/>
                  <a:gd name="T20" fmla="*/ 1 w 53"/>
                  <a:gd name="T21" fmla="*/ 1 h 13"/>
                  <a:gd name="T22" fmla="*/ 1 w 53"/>
                  <a:gd name="T23" fmla="*/ 1 h 13"/>
                  <a:gd name="T24" fmla="*/ 2 w 53"/>
                  <a:gd name="T25" fmla="*/ 1 h 13"/>
                  <a:gd name="T26" fmla="*/ 2 w 53"/>
                  <a:gd name="T27" fmla="*/ 1 h 13"/>
                  <a:gd name="T28" fmla="*/ 3 w 53"/>
                  <a:gd name="T29" fmla="*/ 1 h 13"/>
                  <a:gd name="T30" fmla="*/ 3 w 53"/>
                  <a:gd name="T31" fmla="*/ 1 h 13"/>
                  <a:gd name="T32" fmla="*/ 4 w 53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lnTo>
                      <a:pt x="51" y="4"/>
                    </a:lnTo>
                    <a:lnTo>
                      <a:pt x="46" y="8"/>
                    </a:lnTo>
                    <a:lnTo>
                      <a:pt x="38" y="11"/>
                    </a:lnTo>
                    <a:lnTo>
                      <a:pt x="29" y="13"/>
                    </a:lnTo>
                    <a:lnTo>
                      <a:pt x="19" y="13"/>
                    </a:lnTo>
                    <a:lnTo>
                      <a:pt x="12" y="13"/>
                    </a:lnTo>
                    <a:lnTo>
                      <a:pt x="4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9" y="1"/>
                    </a:lnTo>
                    <a:lnTo>
                      <a:pt x="38" y="1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7" name="Freeform 520"/>
              <p:cNvSpPr>
                <a:spLocks/>
              </p:cNvSpPr>
              <p:nvPr/>
            </p:nvSpPr>
            <p:spPr bwMode="auto">
              <a:xfrm>
                <a:off x="554" y="3602"/>
                <a:ext cx="29" cy="9"/>
              </a:xfrm>
              <a:custGeom>
                <a:avLst/>
                <a:gdLst>
                  <a:gd name="T0" fmla="*/ 4 w 57"/>
                  <a:gd name="T1" fmla="*/ 0 h 18"/>
                  <a:gd name="T2" fmla="*/ 4 w 57"/>
                  <a:gd name="T3" fmla="*/ 1 h 18"/>
                  <a:gd name="T4" fmla="*/ 3 w 57"/>
                  <a:gd name="T5" fmla="*/ 1 h 18"/>
                  <a:gd name="T6" fmla="*/ 3 w 57"/>
                  <a:gd name="T7" fmla="*/ 1 h 18"/>
                  <a:gd name="T8" fmla="*/ 2 w 57"/>
                  <a:gd name="T9" fmla="*/ 1 h 18"/>
                  <a:gd name="T10" fmla="*/ 2 w 57"/>
                  <a:gd name="T11" fmla="*/ 2 h 18"/>
                  <a:gd name="T12" fmla="*/ 1 w 57"/>
                  <a:gd name="T13" fmla="*/ 2 h 18"/>
                  <a:gd name="T14" fmla="*/ 1 w 57"/>
                  <a:gd name="T15" fmla="*/ 2 h 18"/>
                  <a:gd name="T16" fmla="*/ 0 w 57"/>
                  <a:gd name="T17" fmla="*/ 1 h 18"/>
                  <a:gd name="T18" fmla="*/ 0 w 57"/>
                  <a:gd name="T19" fmla="*/ 1 h 18"/>
                  <a:gd name="T20" fmla="*/ 1 w 57"/>
                  <a:gd name="T21" fmla="*/ 1 h 18"/>
                  <a:gd name="T22" fmla="*/ 1 w 57"/>
                  <a:gd name="T23" fmla="*/ 1 h 18"/>
                  <a:gd name="T24" fmla="*/ 2 w 57"/>
                  <a:gd name="T25" fmla="*/ 1 h 18"/>
                  <a:gd name="T26" fmla="*/ 2 w 57"/>
                  <a:gd name="T27" fmla="*/ 1 h 18"/>
                  <a:gd name="T28" fmla="*/ 3 w 57"/>
                  <a:gd name="T29" fmla="*/ 1 h 18"/>
                  <a:gd name="T30" fmla="*/ 3 w 57"/>
                  <a:gd name="T31" fmla="*/ 1 h 18"/>
                  <a:gd name="T32" fmla="*/ 4 w 5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8">
                    <a:moveTo>
                      <a:pt x="57" y="0"/>
                    </a:moveTo>
                    <a:lnTo>
                      <a:pt x="53" y="5"/>
                    </a:lnTo>
                    <a:lnTo>
                      <a:pt x="47" y="9"/>
                    </a:lnTo>
                    <a:lnTo>
                      <a:pt x="39" y="13"/>
                    </a:lnTo>
                    <a:lnTo>
                      <a:pt x="29" y="15"/>
                    </a:lnTo>
                    <a:lnTo>
                      <a:pt x="20" y="17"/>
                    </a:lnTo>
                    <a:lnTo>
                      <a:pt x="10" y="18"/>
                    </a:lnTo>
                    <a:lnTo>
                      <a:pt x="4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10" y="8"/>
                    </a:lnTo>
                    <a:lnTo>
                      <a:pt x="18" y="6"/>
                    </a:lnTo>
                    <a:lnTo>
                      <a:pt x="29" y="6"/>
                    </a:lnTo>
                    <a:lnTo>
                      <a:pt x="39" y="4"/>
                    </a:lnTo>
                    <a:lnTo>
                      <a:pt x="48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8" name="Freeform 521"/>
              <p:cNvSpPr>
                <a:spLocks/>
              </p:cNvSpPr>
              <p:nvPr/>
            </p:nvSpPr>
            <p:spPr bwMode="auto">
              <a:xfrm>
                <a:off x="556" y="3610"/>
                <a:ext cx="27" cy="12"/>
              </a:xfrm>
              <a:custGeom>
                <a:avLst/>
                <a:gdLst>
                  <a:gd name="T0" fmla="*/ 3 w 55"/>
                  <a:gd name="T1" fmla="*/ 0 h 23"/>
                  <a:gd name="T2" fmla="*/ 3 w 55"/>
                  <a:gd name="T3" fmla="*/ 1 h 23"/>
                  <a:gd name="T4" fmla="*/ 2 w 55"/>
                  <a:gd name="T5" fmla="*/ 1 h 23"/>
                  <a:gd name="T6" fmla="*/ 2 w 55"/>
                  <a:gd name="T7" fmla="*/ 1 h 23"/>
                  <a:gd name="T8" fmla="*/ 1 w 55"/>
                  <a:gd name="T9" fmla="*/ 2 h 23"/>
                  <a:gd name="T10" fmla="*/ 1 w 55"/>
                  <a:gd name="T11" fmla="*/ 2 h 23"/>
                  <a:gd name="T12" fmla="*/ 0 w 55"/>
                  <a:gd name="T13" fmla="*/ 2 h 23"/>
                  <a:gd name="T14" fmla="*/ 0 w 55"/>
                  <a:gd name="T15" fmla="*/ 2 h 23"/>
                  <a:gd name="T16" fmla="*/ 0 w 55"/>
                  <a:gd name="T17" fmla="*/ 2 h 23"/>
                  <a:gd name="T18" fmla="*/ 0 w 55"/>
                  <a:gd name="T19" fmla="*/ 2 h 23"/>
                  <a:gd name="T20" fmla="*/ 0 w 55"/>
                  <a:gd name="T21" fmla="*/ 1 h 23"/>
                  <a:gd name="T22" fmla="*/ 0 w 55"/>
                  <a:gd name="T23" fmla="*/ 1 h 23"/>
                  <a:gd name="T24" fmla="*/ 1 w 55"/>
                  <a:gd name="T25" fmla="*/ 1 h 23"/>
                  <a:gd name="T26" fmla="*/ 1 w 55"/>
                  <a:gd name="T27" fmla="*/ 1 h 23"/>
                  <a:gd name="T28" fmla="*/ 2 w 55"/>
                  <a:gd name="T29" fmla="*/ 1 h 23"/>
                  <a:gd name="T30" fmla="*/ 3 w 55"/>
                  <a:gd name="T31" fmla="*/ 1 h 23"/>
                  <a:gd name="T32" fmla="*/ 3 w 55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3">
                    <a:moveTo>
                      <a:pt x="55" y="0"/>
                    </a:moveTo>
                    <a:lnTo>
                      <a:pt x="51" y="5"/>
                    </a:lnTo>
                    <a:lnTo>
                      <a:pt x="43" y="11"/>
                    </a:lnTo>
                    <a:lnTo>
                      <a:pt x="35" y="15"/>
                    </a:lnTo>
                    <a:lnTo>
                      <a:pt x="26" y="19"/>
                    </a:lnTo>
                    <a:lnTo>
                      <a:pt x="17" y="22"/>
                    </a:lnTo>
                    <a:lnTo>
                      <a:pt x="9" y="23"/>
                    </a:lnTo>
                    <a:lnTo>
                      <a:pt x="3" y="23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5" y="14"/>
                    </a:lnTo>
                    <a:lnTo>
                      <a:pt x="12" y="11"/>
                    </a:lnTo>
                    <a:lnTo>
                      <a:pt x="21" y="10"/>
                    </a:lnTo>
                    <a:lnTo>
                      <a:pt x="30" y="8"/>
                    </a:lnTo>
                    <a:lnTo>
                      <a:pt x="39" y="5"/>
                    </a:lnTo>
                    <a:lnTo>
                      <a:pt x="48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9" name="Freeform 522"/>
              <p:cNvSpPr>
                <a:spLocks/>
              </p:cNvSpPr>
              <p:nvPr/>
            </p:nvSpPr>
            <p:spPr bwMode="auto">
              <a:xfrm>
                <a:off x="557" y="3621"/>
                <a:ext cx="29" cy="17"/>
              </a:xfrm>
              <a:custGeom>
                <a:avLst/>
                <a:gdLst>
                  <a:gd name="T0" fmla="*/ 4 w 57"/>
                  <a:gd name="T1" fmla="*/ 0 h 35"/>
                  <a:gd name="T2" fmla="*/ 4 w 57"/>
                  <a:gd name="T3" fmla="*/ 0 h 35"/>
                  <a:gd name="T4" fmla="*/ 3 w 57"/>
                  <a:gd name="T5" fmla="*/ 0 h 35"/>
                  <a:gd name="T6" fmla="*/ 3 w 57"/>
                  <a:gd name="T7" fmla="*/ 1 h 35"/>
                  <a:gd name="T8" fmla="*/ 2 w 57"/>
                  <a:gd name="T9" fmla="*/ 1 h 35"/>
                  <a:gd name="T10" fmla="*/ 1 w 57"/>
                  <a:gd name="T11" fmla="*/ 1 h 35"/>
                  <a:gd name="T12" fmla="*/ 1 w 57"/>
                  <a:gd name="T13" fmla="*/ 2 h 35"/>
                  <a:gd name="T14" fmla="*/ 1 w 57"/>
                  <a:gd name="T15" fmla="*/ 2 h 35"/>
                  <a:gd name="T16" fmla="*/ 0 w 57"/>
                  <a:gd name="T17" fmla="*/ 2 h 35"/>
                  <a:gd name="T18" fmla="*/ 0 w 57"/>
                  <a:gd name="T19" fmla="*/ 1 h 35"/>
                  <a:gd name="T20" fmla="*/ 1 w 57"/>
                  <a:gd name="T21" fmla="*/ 1 h 35"/>
                  <a:gd name="T22" fmla="*/ 1 w 57"/>
                  <a:gd name="T23" fmla="*/ 1 h 35"/>
                  <a:gd name="T24" fmla="*/ 2 w 57"/>
                  <a:gd name="T25" fmla="*/ 0 h 35"/>
                  <a:gd name="T26" fmla="*/ 2 w 57"/>
                  <a:gd name="T27" fmla="*/ 0 h 35"/>
                  <a:gd name="T28" fmla="*/ 3 w 57"/>
                  <a:gd name="T29" fmla="*/ 0 h 35"/>
                  <a:gd name="T30" fmla="*/ 4 w 57"/>
                  <a:gd name="T31" fmla="*/ 0 h 35"/>
                  <a:gd name="T32" fmla="*/ 4 w 5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35">
                    <a:moveTo>
                      <a:pt x="57" y="0"/>
                    </a:moveTo>
                    <a:lnTo>
                      <a:pt x="50" y="5"/>
                    </a:lnTo>
                    <a:lnTo>
                      <a:pt x="44" y="11"/>
                    </a:lnTo>
                    <a:lnTo>
                      <a:pt x="35" y="19"/>
                    </a:lnTo>
                    <a:lnTo>
                      <a:pt x="26" y="26"/>
                    </a:lnTo>
                    <a:lnTo>
                      <a:pt x="16" y="31"/>
                    </a:lnTo>
                    <a:lnTo>
                      <a:pt x="10" y="34"/>
                    </a:lnTo>
                    <a:lnTo>
                      <a:pt x="3" y="35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5" y="23"/>
                    </a:lnTo>
                    <a:lnTo>
                      <a:pt x="11" y="19"/>
                    </a:lnTo>
                    <a:lnTo>
                      <a:pt x="22" y="14"/>
                    </a:lnTo>
                    <a:lnTo>
                      <a:pt x="32" y="10"/>
                    </a:lnTo>
                    <a:lnTo>
                      <a:pt x="43" y="6"/>
                    </a:lnTo>
                    <a:lnTo>
                      <a:pt x="50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0" name="Freeform 523"/>
              <p:cNvSpPr>
                <a:spLocks/>
              </p:cNvSpPr>
              <p:nvPr/>
            </p:nvSpPr>
            <p:spPr bwMode="auto">
              <a:xfrm>
                <a:off x="562" y="3633"/>
                <a:ext cx="29" cy="24"/>
              </a:xfrm>
              <a:custGeom>
                <a:avLst/>
                <a:gdLst>
                  <a:gd name="T0" fmla="*/ 4 w 56"/>
                  <a:gd name="T1" fmla="*/ 0 h 48"/>
                  <a:gd name="T2" fmla="*/ 4 w 56"/>
                  <a:gd name="T3" fmla="*/ 1 h 48"/>
                  <a:gd name="T4" fmla="*/ 3 w 56"/>
                  <a:gd name="T5" fmla="*/ 1 h 48"/>
                  <a:gd name="T6" fmla="*/ 3 w 56"/>
                  <a:gd name="T7" fmla="*/ 2 h 48"/>
                  <a:gd name="T8" fmla="*/ 2 w 56"/>
                  <a:gd name="T9" fmla="*/ 2 h 48"/>
                  <a:gd name="T10" fmla="*/ 2 w 56"/>
                  <a:gd name="T11" fmla="*/ 3 h 48"/>
                  <a:gd name="T12" fmla="*/ 1 w 56"/>
                  <a:gd name="T13" fmla="*/ 3 h 48"/>
                  <a:gd name="T14" fmla="*/ 1 w 56"/>
                  <a:gd name="T15" fmla="*/ 3 h 48"/>
                  <a:gd name="T16" fmla="*/ 0 w 56"/>
                  <a:gd name="T17" fmla="*/ 3 h 48"/>
                  <a:gd name="T18" fmla="*/ 1 w 56"/>
                  <a:gd name="T19" fmla="*/ 3 h 48"/>
                  <a:gd name="T20" fmla="*/ 1 w 56"/>
                  <a:gd name="T21" fmla="*/ 3 h 48"/>
                  <a:gd name="T22" fmla="*/ 1 w 56"/>
                  <a:gd name="T23" fmla="*/ 2 h 48"/>
                  <a:gd name="T24" fmla="*/ 2 w 56"/>
                  <a:gd name="T25" fmla="*/ 2 h 48"/>
                  <a:gd name="T26" fmla="*/ 3 w 56"/>
                  <a:gd name="T27" fmla="*/ 1 h 48"/>
                  <a:gd name="T28" fmla="*/ 3 w 56"/>
                  <a:gd name="T29" fmla="*/ 1 h 48"/>
                  <a:gd name="T30" fmla="*/ 4 w 56"/>
                  <a:gd name="T31" fmla="*/ 1 h 48"/>
                  <a:gd name="T32" fmla="*/ 4 w 56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48">
                    <a:moveTo>
                      <a:pt x="56" y="0"/>
                    </a:moveTo>
                    <a:lnTo>
                      <a:pt x="51" y="5"/>
                    </a:lnTo>
                    <a:lnTo>
                      <a:pt x="44" y="13"/>
                    </a:lnTo>
                    <a:lnTo>
                      <a:pt x="35" y="22"/>
                    </a:lnTo>
                    <a:lnTo>
                      <a:pt x="26" y="31"/>
                    </a:lnTo>
                    <a:lnTo>
                      <a:pt x="17" y="39"/>
                    </a:lnTo>
                    <a:lnTo>
                      <a:pt x="9" y="46"/>
                    </a:lnTo>
                    <a:lnTo>
                      <a:pt x="3" y="48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6" y="34"/>
                    </a:lnTo>
                    <a:lnTo>
                      <a:pt x="14" y="27"/>
                    </a:lnTo>
                    <a:lnTo>
                      <a:pt x="25" y="21"/>
                    </a:lnTo>
                    <a:lnTo>
                      <a:pt x="34" y="14"/>
                    </a:lnTo>
                    <a:lnTo>
                      <a:pt x="44" y="8"/>
                    </a:lnTo>
                    <a:lnTo>
                      <a:pt x="52" y="4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1" name="Freeform 524"/>
              <p:cNvSpPr>
                <a:spLocks/>
              </p:cNvSpPr>
              <p:nvPr/>
            </p:nvSpPr>
            <p:spPr bwMode="auto">
              <a:xfrm>
                <a:off x="566" y="3646"/>
                <a:ext cx="29" cy="28"/>
              </a:xfrm>
              <a:custGeom>
                <a:avLst/>
                <a:gdLst>
                  <a:gd name="T0" fmla="*/ 4 w 57"/>
                  <a:gd name="T1" fmla="*/ 0 h 55"/>
                  <a:gd name="T2" fmla="*/ 4 w 57"/>
                  <a:gd name="T3" fmla="*/ 1 h 55"/>
                  <a:gd name="T4" fmla="*/ 3 w 57"/>
                  <a:gd name="T5" fmla="*/ 1 h 55"/>
                  <a:gd name="T6" fmla="*/ 3 w 57"/>
                  <a:gd name="T7" fmla="*/ 2 h 55"/>
                  <a:gd name="T8" fmla="*/ 2 w 57"/>
                  <a:gd name="T9" fmla="*/ 3 h 55"/>
                  <a:gd name="T10" fmla="*/ 2 w 57"/>
                  <a:gd name="T11" fmla="*/ 3 h 55"/>
                  <a:gd name="T12" fmla="*/ 1 w 57"/>
                  <a:gd name="T13" fmla="*/ 4 h 55"/>
                  <a:gd name="T14" fmla="*/ 1 w 57"/>
                  <a:gd name="T15" fmla="*/ 4 h 55"/>
                  <a:gd name="T16" fmla="*/ 0 w 57"/>
                  <a:gd name="T17" fmla="*/ 4 h 55"/>
                  <a:gd name="T18" fmla="*/ 0 w 57"/>
                  <a:gd name="T19" fmla="*/ 3 h 55"/>
                  <a:gd name="T20" fmla="*/ 1 w 57"/>
                  <a:gd name="T21" fmla="*/ 3 h 55"/>
                  <a:gd name="T22" fmla="*/ 1 w 57"/>
                  <a:gd name="T23" fmla="*/ 3 h 55"/>
                  <a:gd name="T24" fmla="*/ 2 w 57"/>
                  <a:gd name="T25" fmla="*/ 2 h 55"/>
                  <a:gd name="T26" fmla="*/ 3 w 57"/>
                  <a:gd name="T27" fmla="*/ 2 h 55"/>
                  <a:gd name="T28" fmla="*/ 3 w 57"/>
                  <a:gd name="T29" fmla="*/ 1 h 55"/>
                  <a:gd name="T30" fmla="*/ 4 w 57"/>
                  <a:gd name="T31" fmla="*/ 1 h 55"/>
                  <a:gd name="T32" fmla="*/ 4 w 57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55">
                    <a:moveTo>
                      <a:pt x="57" y="0"/>
                    </a:moveTo>
                    <a:lnTo>
                      <a:pt x="53" y="7"/>
                    </a:lnTo>
                    <a:lnTo>
                      <a:pt x="47" y="16"/>
                    </a:lnTo>
                    <a:lnTo>
                      <a:pt x="38" y="27"/>
                    </a:lnTo>
                    <a:lnTo>
                      <a:pt x="28" y="37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4" y="55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4" y="41"/>
                    </a:lnTo>
                    <a:lnTo>
                      <a:pt x="13" y="34"/>
                    </a:lnTo>
                    <a:lnTo>
                      <a:pt x="23" y="27"/>
                    </a:lnTo>
                    <a:lnTo>
                      <a:pt x="34" y="20"/>
                    </a:lnTo>
                    <a:lnTo>
                      <a:pt x="44" y="12"/>
                    </a:lnTo>
                    <a:lnTo>
                      <a:pt x="52" y="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2" name="Freeform 525"/>
              <p:cNvSpPr>
                <a:spLocks/>
              </p:cNvSpPr>
              <p:nvPr/>
            </p:nvSpPr>
            <p:spPr bwMode="auto">
              <a:xfrm>
                <a:off x="574" y="3657"/>
                <a:ext cx="28" cy="31"/>
              </a:xfrm>
              <a:custGeom>
                <a:avLst/>
                <a:gdLst>
                  <a:gd name="T0" fmla="*/ 4 w 55"/>
                  <a:gd name="T1" fmla="*/ 0 h 63"/>
                  <a:gd name="T2" fmla="*/ 4 w 55"/>
                  <a:gd name="T3" fmla="*/ 0 h 63"/>
                  <a:gd name="T4" fmla="*/ 3 w 55"/>
                  <a:gd name="T5" fmla="*/ 1 h 63"/>
                  <a:gd name="T6" fmla="*/ 3 w 55"/>
                  <a:gd name="T7" fmla="*/ 1 h 63"/>
                  <a:gd name="T8" fmla="*/ 3 w 55"/>
                  <a:gd name="T9" fmla="*/ 2 h 63"/>
                  <a:gd name="T10" fmla="*/ 2 w 55"/>
                  <a:gd name="T11" fmla="*/ 3 h 63"/>
                  <a:gd name="T12" fmla="*/ 2 w 55"/>
                  <a:gd name="T13" fmla="*/ 3 h 63"/>
                  <a:gd name="T14" fmla="*/ 1 w 55"/>
                  <a:gd name="T15" fmla="*/ 3 h 63"/>
                  <a:gd name="T16" fmla="*/ 1 w 55"/>
                  <a:gd name="T17" fmla="*/ 3 h 63"/>
                  <a:gd name="T18" fmla="*/ 0 w 55"/>
                  <a:gd name="T19" fmla="*/ 3 h 63"/>
                  <a:gd name="T20" fmla="*/ 1 w 55"/>
                  <a:gd name="T21" fmla="*/ 3 h 63"/>
                  <a:gd name="T22" fmla="*/ 1 w 55"/>
                  <a:gd name="T23" fmla="*/ 2 h 63"/>
                  <a:gd name="T24" fmla="*/ 2 w 55"/>
                  <a:gd name="T25" fmla="*/ 2 h 63"/>
                  <a:gd name="T26" fmla="*/ 2 w 55"/>
                  <a:gd name="T27" fmla="*/ 1 h 63"/>
                  <a:gd name="T28" fmla="*/ 3 w 55"/>
                  <a:gd name="T29" fmla="*/ 0 h 63"/>
                  <a:gd name="T30" fmla="*/ 4 w 55"/>
                  <a:gd name="T31" fmla="*/ 0 h 63"/>
                  <a:gd name="T32" fmla="*/ 4 w 5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53" y="8"/>
                    </a:lnTo>
                    <a:lnTo>
                      <a:pt x="47" y="19"/>
                    </a:lnTo>
                    <a:lnTo>
                      <a:pt x="41" y="29"/>
                    </a:lnTo>
                    <a:lnTo>
                      <a:pt x="34" y="40"/>
                    </a:lnTo>
                    <a:lnTo>
                      <a:pt x="27" y="49"/>
                    </a:lnTo>
                    <a:lnTo>
                      <a:pt x="19" y="56"/>
                    </a:lnTo>
                    <a:lnTo>
                      <a:pt x="10" y="62"/>
                    </a:lnTo>
                    <a:lnTo>
                      <a:pt x="2" y="63"/>
                    </a:lnTo>
                    <a:lnTo>
                      <a:pt x="0" y="60"/>
                    </a:lnTo>
                    <a:lnTo>
                      <a:pt x="3" y="54"/>
                    </a:lnTo>
                    <a:lnTo>
                      <a:pt x="11" y="45"/>
                    </a:lnTo>
                    <a:lnTo>
                      <a:pt x="20" y="34"/>
                    </a:lnTo>
                    <a:lnTo>
                      <a:pt x="30" y="24"/>
                    </a:lnTo>
                    <a:lnTo>
                      <a:pt x="41" y="13"/>
                    </a:lnTo>
                    <a:lnTo>
                      <a:pt x="50" y="6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3" name="Freeform 526"/>
              <p:cNvSpPr>
                <a:spLocks/>
              </p:cNvSpPr>
              <p:nvPr/>
            </p:nvSpPr>
            <p:spPr bwMode="auto">
              <a:xfrm>
                <a:off x="592" y="3665"/>
                <a:ext cx="12" cy="34"/>
              </a:xfrm>
              <a:custGeom>
                <a:avLst/>
                <a:gdLst>
                  <a:gd name="T0" fmla="*/ 0 w 24"/>
                  <a:gd name="T1" fmla="*/ 4 h 69"/>
                  <a:gd name="T2" fmla="*/ 1 w 24"/>
                  <a:gd name="T3" fmla="*/ 3 h 69"/>
                  <a:gd name="T4" fmla="*/ 1 w 24"/>
                  <a:gd name="T5" fmla="*/ 2 h 69"/>
                  <a:gd name="T6" fmla="*/ 2 w 24"/>
                  <a:gd name="T7" fmla="*/ 1 h 69"/>
                  <a:gd name="T8" fmla="*/ 2 w 24"/>
                  <a:gd name="T9" fmla="*/ 0 h 69"/>
                  <a:gd name="T10" fmla="*/ 2 w 24"/>
                  <a:gd name="T11" fmla="*/ 1 h 69"/>
                  <a:gd name="T12" fmla="*/ 2 w 24"/>
                  <a:gd name="T13" fmla="*/ 2 h 69"/>
                  <a:gd name="T14" fmla="*/ 1 w 24"/>
                  <a:gd name="T15" fmla="*/ 4 h 69"/>
                  <a:gd name="T16" fmla="*/ 0 w 24"/>
                  <a:gd name="T17" fmla="*/ 4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9">
                    <a:moveTo>
                      <a:pt x="0" y="69"/>
                    </a:moveTo>
                    <a:lnTo>
                      <a:pt x="1" y="59"/>
                    </a:lnTo>
                    <a:lnTo>
                      <a:pt x="7" y="38"/>
                    </a:lnTo>
                    <a:lnTo>
                      <a:pt x="17" y="16"/>
                    </a:lnTo>
                    <a:lnTo>
                      <a:pt x="23" y="0"/>
                    </a:lnTo>
                    <a:lnTo>
                      <a:pt x="24" y="21"/>
                    </a:lnTo>
                    <a:lnTo>
                      <a:pt x="19" y="46"/>
                    </a:lnTo>
                    <a:lnTo>
                      <a:pt x="11" y="6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4" name="Freeform 527"/>
              <p:cNvSpPr>
                <a:spLocks/>
              </p:cNvSpPr>
              <p:nvPr/>
            </p:nvSpPr>
            <p:spPr bwMode="auto">
              <a:xfrm>
                <a:off x="602" y="3676"/>
                <a:ext cx="12" cy="34"/>
              </a:xfrm>
              <a:custGeom>
                <a:avLst/>
                <a:gdLst>
                  <a:gd name="T0" fmla="*/ 0 w 25"/>
                  <a:gd name="T1" fmla="*/ 5 h 66"/>
                  <a:gd name="T2" fmla="*/ 0 w 25"/>
                  <a:gd name="T3" fmla="*/ 4 h 66"/>
                  <a:gd name="T4" fmla="*/ 0 w 25"/>
                  <a:gd name="T5" fmla="*/ 3 h 66"/>
                  <a:gd name="T6" fmla="*/ 1 w 25"/>
                  <a:gd name="T7" fmla="*/ 1 h 66"/>
                  <a:gd name="T8" fmla="*/ 1 w 25"/>
                  <a:gd name="T9" fmla="*/ 0 h 66"/>
                  <a:gd name="T10" fmla="*/ 1 w 25"/>
                  <a:gd name="T11" fmla="*/ 2 h 66"/>
                  <a:gd name="T12" fmla="*/ 1 w 25"/>
                  <a:gd name="T13" fmla="*/ 3 h 66"/>
                  <a:gd name="T14" fmla="*/ 0 w 25"/>
                  <a:gd name="T15" fmla="*/ 4 h 66"/>
                  <a:gd name="T16" fmla="*/ 0 w 25"/>
                  <a:gd name="T17" fmla="*/ 5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6">
                    <a:moveTo>
                      <a:pt x="0" y="66"/>
                    </a:moveTo>
                    <a:lnTo>
                      <a:pt x="2" y="56"/>
                    </a:lnTo>
                    <a:lnTo>
                      <a:pt x="9" y="35"/>
                    </a:lnTo>
                    <a:lnTo>
                      <a:pt x="18" y="14"/>
                    </a:lnTo>
                    <a:lnTo>
                      <a:pt x="24" y="0"/>
                    </a:lnTo>
                    <a:lnTo>
                      <a:pt x="25" y="20"/>
                    </a:lnTo>
                    <a:lnTo>
                      <a:pt x="20" y="4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5" name="Freeform 528"/>
              <p:cNvSpPr>
                <a:spLocks/>
              </p:cNvSpPr>
              <p:nvPr/>
            </p:nvSpPr>
            <p:spPr bwMode="auto">
              <a:xfrm>
                <a:off x="550" y="3642"/>
                <a:ext cx="37" cy="169"/>
              </a:xfrm>
              <a:custGeom>
                <a:avLst/>
                <a:gdLst>
                  <a:gd name="T0" fmla="*/ 1 w 73"/>
                  <a:gd name="T1" fmla="*/ 1 h 338"/>
                  <a:gd name="T2" fmla="*/ 1 w 73"/>
                  <a:gd name="T3" fmla="*/ 1 h 338"/>
                  <a:gd name="T4" fmla="*/ 1 w 73"/>
                  <a:gd name="T5" fmla="*/ 1 h 338"/>
                  <a:gd name="T6" fmla="*/ 1 w 73"/>
                  <a:gd name="T7" fmla="*/ 1 h 338"/>
                  <a:gd name="T8" fmla="*/ 0 w 73"/>
                  <a:gd name="T9" fmla="*/ 0 h 338"/>
                  <a:gd name="T10" fmla="*/ 2 w 73"/>
                  <a:gd name="T11" fmla="*/ 4 h 338"/>
                  <a:gd name="T12" fmla="*/ 3 w 73"/>
                  <a:gd name="T13" fmla="*/ 7 h 338"/>
                  <a:gd name="T14" fmla="*/ 4 w 73"/>
                  <a:gd name="T15" fmla="*/ 10 h 338"/>
                  <a:gd name="T16" fmla="*/ 4 w 73"/>
                  <a:gd name="T17" fmla="*/ 12 h 338"/>
                  <a:gd name="T18" fmla="*/ 4 w 73"/>
                  <a:gd name="T19" fmla="*/ 15 h 338"/>
                  <a:gd name="T20" fmla="*/ 5 w 73"/>
                  <a:gd name="T21" fmla="*/ 17 h 338"/>
                  <a:gd name="T22" fmla="*/ 5 w 73"/>
                  <a:gd name="T23" fmla="*/ 20 h 338"/>
                  <a:gd name="T24" fmla="*/ 4 w 73"/>
                  <a:gd name="T25" fmla="*/ 22 h 338"/>
                  <a:gd name="T26" fmla="*/ 5 w 73"/>
                  <a:gd name="T27" fmla="*/ 20 h 338"/>
                  <a:gd name="T28" fmla="*/ 5 w 73"/>
                  <a:gd name="T29" fmla="*/ 18 h 338"/>
                  <a:gd name="T30" fmla="*/ 5 w 73"/>
                  <a:gd name="T31" fmla="*/ 15 h 338"/>
                  <a:gd name="T32" fmla="*/ 5 w 73"/>
                  <a:gd name="T33" fmla="*/ 12 h 338"/>
                  <a:gd name="T34" fmla="*/ 4 w 73"/>
                  <a:gd name="T35" fmla="*/ 9 h 338"/>
                  <a:gd name="T36" fmla="*/ 4 w 73"/>
                  <a:gd name="T37" fmla="*/ 6 h 338"/>
                  <a:gd name="T38" fmla="*/ 3 w 73"/>
                  <a:gd name="T39" fmla="*/ 3 h 338"/>
                  <a:gd name="T40" fmla="*/ 1 w 73"/>
                  <a:gd name="T41" fmla="*/ 1 h 3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38">
                    <a:moveTo>
                      <a:pt x="11" y="4"/>
                    </a:moveTo>
                    <a:lnTo>
                      <a:pt x="8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5" y="49"/>
                    </a:lnTo>
                    <a:lnTo>
                      <a:pt x="43" y="98"/>
                    </a:lnTo>
                    <a:lnTo>
                      <a:pt x="55" y="145"/>
                    </a:lnTo>
                    <a:lnTo>
                      <a:pt x="61" y="189"/>
                    </a:lnTo>
                    <a:lnTo>
                      <a:pt x="64" y="231"/>
                    </a:lnTo>
                    <a:lnTo>
                      <a:pt x="65" y="270"/>
                    </a:lnTo>
                    <a:lnTo>
                      <a:pt x="65" y="305"/>
                    </a:lnTo>
                    <a:lnTo>
                      <a:pt x="64" y="338"/>
                    </a:lnTo>
                    <a:lnTo>
                      <a:pt x="69" y="313"/>
                    </a:lnTo>
                    <a:lnTo>
                      <a:pt x="73" y="278"/>
                    </a:lnTo>
                    <a:lnTo>
                      <a:pt x="73" y="232"/>
                    </a:lnTo>
                    <a:lnTo>
                      <a:pt x="71" y="182"/>
                    </a:lnTo>
                    <a:lnTo>
                      <a:pt x="63" y="131"/>
                    </a:lnTo>
                    <a:lnTo>
                      <a:pt x="51" y="82"/>
                    </a:lnTo>
                    <a:lnTo>
                      <a:pt x="34" y="39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6" name="Freeform 529"/>
              <p:cNvSpPr>
                <a:spLocks/>
              </p:cNvSpPr>
              <p:nvPr/>
            </p:nvSpPr>
            <p:spPr bwMode="auto">
              <a:xfrm>
                <a:off x="559" y="3776"/>
                <a:ext cx="26" cy="25"/>
              </a:xfrm>
              <a:custGeom>
                <a:avLst/>
                <a:gdLst>
                  <a:gd name="T0" fmla="*/ 0 w 51"/>
                  <a:gd name="T1" fmla="*/ 3 h 50"/>
                  <a:gd name="T2" fmla="*/ 1 w 51"/>
                  <a:gd name="T3" fmla="*/ 4 h 50"/>
                  <a:gd name="T4" fmla="*/ 1 w 51"/>
                  <a:gd name="T5" fmla="*/ 3 h 50"/>
                  <a:gd name="T6" fmla="*/ 1 w 51"/>
                  <a:gd name="T7" fmla="*/ 3 h 50"/>
                  <a:gd name="T8" fmla="*/ 2 w 51"/>
                  <a:gd name="T9" fmla="*/ 3 h 50"/>
                  <a:gd name="T10" fmla="*/ 3 w 51"/>
                  <a:gd name="T11" fmla="*/ 2 h 50"/>
                  <a:gd name="T12" fmla="*/ 3 w 51"/>
                  <a:gd name="T13" fmla="*/ 2 h 50"/>
                  <a:gd name="T14" fmla="*/ 3 w 51"/>
                  <a:gd name="T15" fmla="*/ 1 h 50"/>
                  <a:gd name="T16" fmla="*/ 4 w 51"/>
                  <a:gd name="T17" fmla="*/ 0 h 50"/>
                  <a:gd name="T18" fmla="*/ 3 w 51"/>
                  <a:gd name="T19" fmla="*/ 1 h 50"/>
                  <a:gd name="T20" fmla="*/ 3 w 51"/>
                  <a:gd name="T21" fmla="*/ 1 h 50"/>
                  <a:gd name="T22" fmla="*/ 2 w 51"/>
                  <a:gd name="T23" fmla="*/ 2 h 50"/>
                  <a:gd name="T24" fmla="*/ 2 w 51"/>
                  <a:gd name="T25" fmla="*/ 2 h 50"/>
                  <a:gd name="T26" fmla="*/ 1 w 51"/>
                  <a:gd name="T27" fmla="*/ 3 h 50"/>
                  <a:gd name="T28" fmla="*/ 1 w 51"/>
                  <a:gd name="T29" fmla="*/ 3 h 50"/>
                  <a:gd name="T30" fmla="*/ 1 w 51"/>
                  <a:gd name="T31" fmla="*/ 3 h 50"/>
                  <a:gd name="T32" fmla="*/ 0 w 51"/>
                  <a:gd name="T33" fmla="*/ 3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0">
                    <a:moveTo>
                      <a:pt x="0" y="48"/>
                    </a:moveTo>
                    <a:lnTo>
                      <a:pt x="3" y="50"/>
                    </a:lnTo>
                    <a:lnTo>
                      <a:pt x="8" y="48"/>
                    </a:lnTo>
                    <a:lnTo>
                      <a:pt x="16" y="45"/>
                    </a:lnTo>
                    <a:lnTo>
                      <a:pt x="25" y="39"/>
                    </a:lnTo>
                    <a:lnTo>
                      <a:pt x="33" y="32"/>
                    </a:lnTo>
                    <a:lnTo>
                      <a:pt x="42" y="22"/>
                    </a:lnTo>
                    <a:lnTo>
                      <a:pt x="47" y="12"/>
                    </a:lnTo>
                    <a:lnTo>
                      <a:pt x="51" y="0"/>
                    </a:lnTo>
                    <a:lnTo>
                      <a:pt x="46" y="7"/>
                    </a:lnTo>
                    <a:lnTo>
                      <a:pt x="38" y="13"/>
                    </a:lnTo>
                    <a:lnTo>
                      <a:pt x="30" y="20"/>
                    </a:lnTo>
                    <a:lnTo>
                      <a:pt x="21" y="26"/>
                    </a:lnTo>
                    <a:lnTo>
                      <a:pt x="12" y="34"/>
                    </a:lnTo>
                    <a:lnTo>
                      <a:pt x="6" y="39"/>
                    </a:lnTo>
                    <a:lnTo>
                      <a:pt x="2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7" name="Freeform 530"/>
              <p:cNvSpPr>
                <a:spLocks/>
              </p:cNvSpPr>
              <p:nvPr/>
            </p:nvSpPr>
            <p:spPr bwMode="auto">
              <a:xfrm>
                <a:off x="557" y="3746"/>
                <a:ext cx="29" cy="31"/>
              </a:xfrm>
              <a:custGeom>
                <a:avLst/>
                <a:gdLst>
                  <a:gd name="T0" fmla="*/ 0 w 59"/>
                  <a:gd name="T1" fmla="*/ 3 h 63"/>
                  <a:gd name="T2" fmla="*/ 0 w 59"/>
                  <a:gd name="T3" fmla="*/ 3 h 63"/>
                  <a:gd name="T4" fmla="*/ 0 w 59"/>
                  <a:gd name="T5" fmla="*/ 3 h 63"/>
                  <a:gd name="T6" fmla="*/ 1 w 59"/>
                  <a:gd name="T7" fmla="*/ 3 h 63"/>
                  <a:gd name="T8" fmla="*/ 1 w 59"/>
                  <a:gd name="T9" fmla="*/ 2 h 63"/>
                  <a:gd name="T10" fmla="*/ 2 w 59"/>
                  <a:gd name="T11" fmla="*/ 2 h 63"/>
                  <a:gd name="T12" fmla="*/ 2 w 59"/>
                  <a:gd name="T13" fmla="*/ 1 h 63"/>
                  <a:gd name="T14" fmla="*/ 3 w 59"/>
                  <a:gd name="T15" fmla="*/ 0 h 63"/>
                  <a:gd name="T16" fmla="*/ 3 w 59"/>
                  <a:gd name="T17" fmla="*/ 0 h 63"/>
                  <a:gd name="T18" fmla="*/ 3 w 59"/>
                  <a:gd name="T19" fmla="*/ 0 h 63"/>
                  <a:gd name="T20" fmla="*/ 2 w 59"/>
                  <a:gd name="T21" fmla="*/ 0 h 63"/>
                  <a:gd name="T22" fmla="*/ 2 w 59"/>
                  <a:gd name="T23" fmla="*/ 1 h 63"/>
                  <a:gd name="T24" fmla="*/ 1 w 59"/>
                  <a:gd name="T25" fmla="*/ 1 h 63"/>
                  <a:gd name="T26" fmla="*/ 1 w 59"/>
                  <a:gd name="T27" fmla="*/ 2 h 63"/>
                  <a:gd name="T28" fmla="*/ 0 w 59"/>
                  <a:gd name="T29" fmla="*/ 3 h 63"/>
                  <a:gd name="T30" fmla="*/ 0 w 59"/>
                  <a:gd name="T31" fmla="*/ 3 h 63"/>
                  <a:gd name="T32" fmla="*/ 0 w 59"/>
                  <a:gd name="T33" fmla="*/ 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3">
                    <a:moveTo>
                      <a:pt x="0" y="62"/>
                    </a:moveTo>
                    <a:lnTo>
                      <a:pt x="4" y="63"/>
                    </a:lnTo>
                    <a:lnTo>
                      <a:pt x="11" y="62"/>
                    </a:lnTo>
                    <a:lnTo>
                      <a:pt x="18" y="55"/>
                    </a:lnTo>
                    <a:lnTo>
                      <a:pt x="29" y="47"/>
                    </a:lnTo>
                    <a:lnTo>
                      <a:pt x="38" y="37"/>
                    </a:lnTo>
                    <a:lnTo>
                      <a:pt x="47" y="25"/>
                    </a:lnTo>
                    <a:lnTo>
                      <a:pt x="55" y="13"/>
                    </a:lnTo>
                    <a:lnTo>
                      <a:pt x="59" y="0"/>
                    </a:lnTo>
                    <a:lnTo>
                      <a:pt x="55" y="5"/>
                    </a:lnTo>
                    <a:lnTo>
                      <a:pt x="46" y="12"/>
                    </a:lnTo>
                    <a:lnTo>
                      <a:pt x="37" y="21"/>
                    </a:lnTo>
                    <a:lnTo>
                      <a:pt x="26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2" y="56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8" name="Freeform 531"/>
              <p:cNvSpPr>
                <a:spLocks/>
              </p:cNvSpPr>
              <p:nvPr/>
            </p:nvSpPr>
            <p:spPr bwMode="auto">
              <a:xfrm>
                <a:off x="551" y="3731"/>
                <a:ext cx="32" cy="27"/>
              </a:xfrm>
              <a:custGeom>
                <a:avLst/>
                <a:gdLst>
                  <a:gd name="T0" fmla="*/ 0 w 66"/>
                  <a:gd name="T1" fmla="*/ 3 h 55"/>
                  <a:gd name="T2" fmla="*/ 0 w 66"/>
                  <a:gd name="T3" fmla="*/ 3 h 55"/>
                  <a:gd name="T4" fmla="*/ 0 w 66"/>
                  <a:gd name="T5" fmla="*/ 3 h 55"/>
                  <a:gd name="T6" fmla="*/ 1 w 66"/>
                  <a:gd name="T7" fmla="*/ 3 h 55"/>
                  <a:gd name="T8" fmla="*/ 2 w 66"/>
                  <a:gd name="T9" fmla="*/ 2 h 55"/>
                  <a:gd name="T10" fmla="*/ 2 w 66"/>
                  <a:gd name="T11" fmla="*/ 2 h 55"/>
                  <a:gd name="T12" fmla="*/ 3 w 66"/>
                  <a:gd name="T13" fmla="*/ 1 h 55"/>
                  <a:gd name="T14" fmla="*/ 3 w 66"/>
                  <a:gd name="T15" fmla="*/ 0 h 55"/>
                  <a:gd name="T16" fmla="*/ 4 w 66"/>
                  <a:gd name="T17" fmla="*/ 0 h 55"/>
                  <a:gd name="T18" fmla="*/ 3 w 66"/>
                  <a:gd name="T19" fmla="*/ 0 h 55"/>
                  <a:gd name="T20" fmla="*/ 3 w 66"/>
                  <a:gd name="T21" fmla="*/ 0 h 55"/>
                  <a:gd name="T22" fmla="*/ 2 w 66"/>
                  <a:gd name="T23" fmla="*/ 1 h 55"/>
                  <a:gd name="T24" fmla="*/ 1 w 66"/>
                  <a:gd name="T25" fmla="*/ 1 h 55"/>
                  <a:gd name="T26" fmla="*/ 1 w 66"/>
                  <a:gd name="T27" fmla="*/ 2 h 55"/>
                  <a:gd name="T28" fmla="*/ 0 w 66"/>
                  <a:gd name="T29" fmla="*/ 2 h 55"/>
                  <a:gd name="T30" fmla="*/ 0 w 66"/>
                  <a:gd name="T31" fmla="*/ 3 h 55"/>
                  <a:gd name="T32" fmla="*/ 0 w 66"/>
                  <a:gd name="T33" fmla="*/ 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5">
                    <a:moveTo>
                      <a:pt x="0" y="52"/>
                    </a:moveTo>
                    <a:lnTo>
                      <a:pt x="4" y="55"/>
                    </a:lnTo>
                    <a:lnTo>
                      <a:pt x="14" y="54"/>
                    </a:lnTo>
                    <a:lnTo>
                      <a:pt x="23" y="48"/>
                    </a:lnTo>
                    <a:lnTo>
                      <a:pt x="34" y="42"/>
                    </a:lnTo>
                    <a:lnTo>
                      <a:pt x="45" y="33"/>
                    </a:lnTo>
                    <a:lnTo>
                      <a:pt x="55" y="22"/>
                    </a:lnTo>
                    <a:lnTo>
                      <a:pt x="62" y="11"/>
                    </a:lnTo>
                    <a:lnTo>
                      <a:pt x="66" y="0"/>
                    </a:lnTo>
                    <a:lnTo>
                      <a:pt x="60" y="3"/>
                    </a:lnTo>
                    <a:lnTo>
                      <a:pt x="53" y="9"/>
                    </a:lnTo>
                    <a:lnTo>
                      <a:pt x="41" y="16"/>
                    </a:lnTo>
                    <a:lnTo>
                      <a:pt x="29" y="25"/>
                    </a:lnTo>
                    <a:lnTo>
                      <a:pt x="19" y="33"/>
                    </a:lnTo>
                    <a:lnTo>
                      <a:pt x="8" y="42"/>
                    </a:lnTo>
                    <a:lnTo>
                      <a:pt x="2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9" name="Freeform 532"/>
              <p:cNvSpPr>
                <a:spLocks/>
              </p:cNvSpPr>
              <p:nvPr/>
            </p:nvSpPr>
            <p:spPr bwMode="auto">
              <a:xfrm>
                <a:off x="550" y="3702"/>
                <a:ext cx="30" cy="24"/>
              </a:xfrm>
              <a:custGeom>
                <a:avLst/>
                <a:gdLst>
                  <a:gd name="T0" fmla="*/ 0 w 60"/>
                  <a:gd name="T1" fmla="*/ 3 h 47"/>
                  <a:gd name="T2" fmla="*/ 1 w 60"/>
                  <a:gd name="T3" fmla="*/ 3 h 47"/>
                  <a:gd name="T4" fmla="*/ 1 w 60"/>
                  <a:gd name="T5" fmla="*/ 3 h 47"/>
                  <a:gd name="T6" fmla="*/ 2 w 60"/>
                  <a:gd name="T7" fmla="*/ 3 h 47"/>
                  <a:gd name="T8" fmla="*/ 2 w 60"/>
                  <a:gd name="T9" fmla="*/ 3 h 47"/>
                  <a:gd name="T10" fmla="*/ 3 w 60"/>
                  <a:gd name="T11" fmla="*/ 2 h 47"/>
                  <a:gd name="T12" fmla="*/ 4 w 60"/>
                  <a:gd name="T13" fmla="*/ 2 h 47"/>
                  <a:gd name="T14" fmla="*/ 4 w 60"/>
                  <a:gd name="T15" fmla="*/ 1 h 47"/>
                  <a:gd name="T16" fmla="*/ 4 w 60"/>
                  <a:gd name="T17" fmla="*/ 0 h 47"/>
                  <a:gd name="T18" fmla="*/ 4 w 60"/>
                  <a:gd name="T19" fmla="*/ 1 h 47"/>
                  <a:gd name="T20" fmla="*/ 3 w 60"/>
                  <a:gd name="T21" fmla="*/ 1 h 47"/>
                  <a:gd name="T22" fmla="*/ 3 w 60"/>
                  <a:gd name="T23" fmla="*/ 1 h 47"/>
                  <a:gd name="T24" fmla="*/ 2 w 60"/>
                  <a:gd name="T25" fmla="*/ 2 h 47"/>
                  <a:gd name="T26" fmla="*/ 1 w 60"/>
                  <a:gd name="T27" fmla="*/ 2 h 47"/>
                  <a:gd name="T28" fmla="*/ 1 w 60"/>
                  <a:gd name="T29" fmla="*/ 3 h 47"/>
                  <a:gd name="T30" fmla="*/ 1 w 60"/>
                  <a:gd name="T31" fmla="*/ 3 h 47"/>
                  <a:gd name="T32" fmla="*/ 0 w 60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3" y="47"/>
                    </a:lnTo>
                    <a:lnTo>
                      <a:pt x="11" y="45"/>
                    </a:lnTo>
                    <a:lnTo>
                      <a:pt x="20" y="40"/>
                    </a:lnTo>
                    <a:lnTo>
                      <a:pt x="30" y="34"/>
                    </a:lnTo>
                    <a:lnTo>
                      <a:pt x="41" y="26"/>
                    </a:lnTo>
                    <a:lnTo>
                      <a:pt x="50" y="18"/>
                    </a:lnTo>
                    <a:lnTo>
                      <a:pt x="58" y="9"/>
                    </a:lnTo>
                    <a:lnTo>
                      <a:pt x="60" y="0"/>
                    </a:lnTo>
                    <a:lnTo>
                      <a:pt x="55" y="4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1"/>
                    </a:lnTo>
                    <a:lnTo>
                      <a:pt x="15" y="27"/>
                    </a:lnTo>
                    <a:lnTo>
                      <a:pt x="5" y="34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0" name="Freeform 533"/>
              <p:cNvSpPr>
                <a:spLocks/>
              </p:cNvSpPr>
              <p:nvPr/>
            </p:nvSpPr>
            <p:spPr bwMode="auto">
              <a:xfrm>
                <a:off x="549" y="3691"/>
                <a:ext cx="27" cy="17"/>
              </a:xfrm>
              <a:custGeom>
                <a:avLst/>
                <a:gdLst>
                  <a:gd name="T0" fmla="*/ 0 w 54"/>
                  <a:gd name="T1" fmla="*/ 2 h 34"/>
                  <a:gd name="T2" fmla="*/ 1 w 54"/>
                  <a:gd name="T3" fmla="*/ 3 h 34"/>
                  <a:gd name="T4" fmla="*/ 1 w 54"/>
                  <a:gd name="T5" fmla="*/ 3 h 34"/>
                  <a:gd name="T6" fmla="*/ 2 w 54"/>
                  <a:gd name="T7" fmla="*/ 3 h 34"/>
                  <a:gd name="T8" fmla="*/ 2 w 54"/>
                  <a:gd name="T9" fmla="*/ 2 h 34"/>
                  <a:gd name="T10" fmla="*/ 3 w 54"/>
                  <a:gd name="T11" fmla="*/ 2 h 34"/>
                  <a:gd name="T12" fmla="*/ 3 w 54"/>
                  <a:gd name="T13" fmla="*/ 2 h 34"/>
                  <a:gd name="T14" fmla="*/ 4 w 54"/>
                  <a:gd name="T15" fmla="*/ 1 h 34"/>
                  <a:gd name="T16" fmla="*/ 4 w 54"/>
                  <a:gd name="T17" fmla="*/ 0 h 34"/>
                  <a:gd name="T18" fmla="*/ 4 w 54"/>
                  <a:gd name="T19" fmla="*/ 1 h 34"/>
                  <a:gd name="T20" fmla="*/ 3 w 54"/>
                  <a:gd name="T21" fmla="*/ 1 h 34"/>
                  <a:gd name="T22" fmla="*/ 2 w 54"/>
                  <a:gd name="T23" fmla="*/ 1 h 34"/>
                  <a:gd name="T24" fmla="*/ 2 w 54"/>
                  <a:gd name="T25" fmla="*/ 1 h 34"/>
                  <a:gd name="T26" fmla="*/ 1 w 54"/>
                  <a:gd name="T27" fmla="*/ 2 h 34"/>
                  <a:gd name="T28" fmla="*/ 1 w 54"/>
                  <a:gd name="T29" fmla="*/ 2 h 34"/>
                  <a:gd name="T30" fmla="*/ 1 w 54"/>
                  <a:gd name="T31" fmla="*/ 2 h 34"/>
                  <a:gd name="T32" fmla="*/ 0 w 54"/>
                  <a:gd name="T33" fmla="*/ 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34">
                    <a:moveTo>
                      <a:pt x="0" y="30"/>
                    </a:moveTo>
                    <a:lnTo>
                      <a:pt x="2" y="33"/>
                    </a:lnTo>
                    <a:lnTo>
                      <a:pt x="9" y="34"/>
                    </a:lnTo>
                    <a:lnTo>
                      <a:pt x="17" y="33"/>
                    </a:lnTo>
                    <a:lnTo>
                      <a:pt x="26" y="30"/>
                    </a:lnTo>
                    <a:lnTo>
                      <a:pt x="35" y="25"/>
                    </a:lnTo>
                    <a:lnTo>
                      <a:pt x="44" y="19"/>
                    </a:lnTo>
                    <a:lnTo>
                      <a:pt x="50" y="11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1"/>
                    </a:lnTo>
                    <a:lnTo>
                      <a:pt x="22" y="15"/>
                    </a:lnTo>
                    <a:lnTo>
                      <a:pt x="13" y="19"/>
                    </a:lnTo>
                    <a:lnTo>
                      <a:pt x="5" y="22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1" name="Freeform 534"/>
              <p:cNvSpPr>
                <a:spLocks/>
              </p:cNvSpPr>
              <p:nvPr/>
            </p:nvSpPr>
            <p:spPr bwMode="auto">
              <a:xfrm>
                <a:off x="545" y="3665"/>
                <a:ext cx="21" cy="13"/>
              </a:xfrm>
              <a:custGeom>
                <a:avLst/>
                <a:gdLst>
                  <a:gd name="T0" fmla="*/ 0 w 41"/>
                  <a:gd name="T1" fmla="*/ 2 h 26"/>
                  <a:gd name="T2" fmla="*/ 1 w 41"/>
                  <a:gd name="T3" fmla="*/ 2 h 26"/>
                  <a:gd name="T4" fmla="*/ 1 w 41"/>
                  <a:gd name="T5" fmla="*/ 2 h 26"/>
                  <a:gd name="T6" fmla="*/ 1 w 41"/>
                  <a:gd name="T7" fmla="*/ 2 h 26"/>
                  <a:gd name="T8" fmla="*/ 2 w 41"/>
                  <a:gd name="T9" fmla="*/ 2 h 26"/>
                  <a:gd name="T10" fmla="*/ 2 w 41"/>
                  <a:gd name="T11" fmla="*/ 1 h 26"/>
                  <a:gd name="T12" fmla="*/ 3 w 41"/>
                  <a:gd name="T13" fmla="*/ 1 h 26"/>
                  <a:gd name="T14" fmla="*/ 3 w 41"/>
                  <a:gd name="T15" fmla="*/ 1 h 26"/>
                  <a:gd name="T16" fmla="*/ 3 w 41"/>
                  <a:gd name="T17" fmla="*/ 0 h 26"/>
                  <a:gd name="T18" fmla="*/ 3 w 41"/>
                  <a:gd name="T19" fmla="*/ 1 h 26"/>
                  <a:gd name="T20" fmla="*/ 2 w 41"/>
                  <a:gd name="T21" fmla="*/ 1 h 26"/>
                  <a:gd name="T22" fmla="*/ 2 w 41"/>
                  <a:gd name="T23" fmla="*/ 1 h 26"/>
                  <a:gd name="T24" fmla="*/ 2 w 41"/>
                  <a:gd name="T25" fmla="*/ 1 h 26"/>
                  <a:gd name="T26" fmla="*/ 1 w 41"/>
                  <a:gd name="T27" fmla="*/ 1 h 26"/>
                  <a:gd name="T28" fmla="*/ 1 w 41"/>
                  <a:gd name="T29" fmla="*/ 2 h 26"/>
                  <a:gd name="T30" fmla="*/ 1 w 41"/>
                  <a:gd name="T31" fmla="*/ 2 h 26"/>
                  <a:gd name="T32" fmla="*/ 0 w 41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26">
                    <a:moveTo>
                      <a:pt x="0" y="24"/>
                    </a:moveTo>
                    <a:lnTo>
                      <a:pt x="2" y="26"/>
                    </a:lnTo>
                    <a:lnTo>
                      <a:pt x="8" y="26"/>
                    </a:lnTo>
                    <a:lnTo>
                      <a:pt x="14" y="24"/>
                    </a:lnTo>
                    <a:lnTo>
                      <a:pt x="22" y="21"/>
                    </a:lnTo>
                    <a:lnTo>
                      <a:pt x="30" y="16"/>
                    </a:lnTo>
                    <a:lnTo>
                      <a:pt x="35" y="10"/>
                    </a:lnTo>
                    <a:lnTo>
                      <a:pt x="40" y="5"/>
                    </a:lnTo>
                    <a:lnTo>
                      <a:pt x="41" y="0"/>
                    </a:lnTo>
                    <a:lnTo>
                      <a:pt x="38" y="3"/>
                    </a:lnTo>
                    <a:lnTo>
                      <a:pt x="31" y="5"/>
                    </a:lnTo>
                    <a:lnTo>
                      <a:pt x="25" y="8"/>
                    </a:lnTo>
                    <a:lnTo>
                      <a:pt x="18" y="10"/>
                    </a:lnTo>
                    <a:lnTo>
                      <a:pt x="11" y="13"/>
                    </a:lnTo>
                    <a:lnTo>
                      <a:pt x="5" y="17"/>
                    </a:lnTo>
                    <a:lnTo>
                      <a:pt x="1" y="2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2" name="Freeform 535"/>
              <p:cNvSpPr>
                <a:spLocks/>
              </p:cNvSpPr>
              <p:nvPr/>
            </p:nvSpPr>
            <p:spPr bwMode="auto">
              <a:xfrm>
                <a:off x="547" y="3653"/>
                <a:ext cx="14" cy="10"/>
              </a:xfrm>
              <a:custGeom>
                <a:avLst/>
                <a:gdLst>
                  <a:gd name="T0" fmla="*/ 1 w 27"/>
                  <a:gd name="T1" fmla="*/ 2 h 19"/>
                  <a:gd name="T2" fmla="*/ 1 w 27"/>
                  <a:gd name="T3" fmla="*/ 2 h 19"/>
                  <a:gd name="T4" fmla="*/ 2 w 27"/>
                  <a:gd name="T5" fmla="*/ 2 h 19"/>
                  <a:gd name="T6" fmla="*/ 2 w 27"/>
                  <a:gd name="T7" fmla="*/ 1 h 19"/>
                  <a:gd name="T8" fmla="*/ 2 w 27"/>
                  <a:gd name="T9" fmla="*/ 0 h 19"/>
                  <a:gd name="T10" fmla="*/ 2 w 27"/>
                  <a:gd name="T11" fmla="*/ 1 h 19"/>
                  <a:gd name="T12" fmla="*/ 1 w 27"/>
                  <a:gd name="T13" fmla="*/ 1 h 19"/>
                  <a:gd name="T14" fmla="*/ 0 w 27"/>
                  <a:gd name="T15" fmla="*/ 1 h 19"/>
                  <a:gd name="T16" fmla="*/ 1 w 27"/>
                  <a:gd name="T17" fmla="*/ 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9">
                    <a:moveTo>
                      <a:pt x="1" y="18"/>
                    </a:moveTo>
                    <a:lnTo>
                      <a:pt x="9" y="19"/>
                    </a:lnTo>
                    <a:lnTo>
                      <a:pt x="19" y="17"/>
                    </a:lnTo>
                    <a:lnTo>
                      <a:pt x="27" y="9"/>
                    </a:lnTo>
                    <a:lnTo>
                      <a:pt x="26" y="0"/>
                    </a:lnTo>
                    <a:lnTo>
                      <a:pt x="21" y="7"/>
                    </a:lnTo>
                    <a:lnTo>
                      <a:pt x="10" y="10"/>
                    </a:lnTo>
                    <a:lnTo>
                      <a:pt x="0" y="13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3" name="Freeform 536"/>
              <p:cNvSpPr>
                <a:spLocks/>
              </p:cNvSpPr>
              <p:nvPr/>
            </p:nvSpPr>
            <p:spPr bwMode="auto">
              <a:xfrm>
                <a:off x="558" y="3760"/>
                <a:ext cx="27" cy="28"/>
              </a:xfrm>
              <a:custGeom>
                <a:avLst/>
                <a:gdLst>
                  <a:gd name="T0" fmla="*/ 0 w 55"/>
                  <a:gd name="T1" fmla="*/ 4 h 56"/>
                  <a:gd name="T2" fmla="*/ 0 w 55"/>
                  <a:gd name="T3" fmla="*/ 4 h 56"/>
                  <a:gd name="T4" fmla="*/ 0 w 55"/>
                  <a:gd name="T5" fmla="*/ 4 h 56"/>
                  <a:gd name="T6" fmla="*/ 1 w 55"/>
                  <a:gd name="T7" fmla="*/ 4 h 56"/>
                  <a:gd name="T8" fmla="*/ 1 w 55"/>
                  <a:gd name="T9" fmla="*/ 3 h 56"/>
                  <a:gd name="T10" fmla="*/ 2 w 55"/>
                  <a:gd name="T11" fmla="*/ 3 h 56"/>
                  <a:gd name="T12" fmla="*/ 2 w 55"/>
                  <a:gd name="T13" fmla="*/ 2 h 56"/>
                  <a:gd name="T14" fmla="*/ 3 w 55"/>
                  <a:gd name="T15" fmla="*/ 1 h 56"/>
                  <a:gd name="T16" fmla="*/ 3 w 55"/>
                  <a:gd name="T17" fmla="*/ 0 h 56"/>
                  <a:gd name="T18" fmla="*/ 3 w 55"/>
                  <a:gd name="T19" fmla="*/ 1 h 56"/>
                  <a:gd name="T20" fmla="*/ 2 w 55"/>
                  <a:gd name="T21" fmla="*/ 1 h 56"/>
                  <a:gd name="T22" fmla="*/ 2 w 55"/>
                  <a:gd name="T23" fmla="*/ 2 h 56"/>
                  <a:gd name="T24" fmla="*/ 1 w 55"/>
                  <a:gd name="T25" fmla="*/ 2 h 56"/>
                  <a:gd name="T26" fmla="*/ 0 w 55"/>
                  <a:gd name="T27" fmla="*/ 3 h 56"/>
                  <a:gd name="T28" fmla="*/ 0 w 55"/>
                  <a:gd name="T29" fmla="*/ 3 h 56"/>
                  <a:gd name="T30" fmla="*/ 0 w 55"/>
                  <a:gd name="T31" fmla="*/ 3 h 56"/>
                  <a:gd name="T32" fmla="*/ 0 w 55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56">
                    <a:moveTo>
                      <a:pt x="0" y="53"/>
                    </a:moveTo>
                    <a:lnTo>
                      <a:pt x="4" y="56"/>
                    </a:lnTo>
                    <a:lnTo>
                      <a:pt x="10" y="53"/>
                    </a:lnTo>
                    <a:lnTo>
                      <a:pt x="18" y="49"/>
                    </a:lnTo>
                    <a:lnTo>
                      <a:pt x="27" y="43"/>
                    </a:lnTo>
                    <a:lnTo>
                      <a:pt x="36" y="34"/>
                    </a:lnTo>
                    <a:lnTo>
                      <a:pt x="44" y="23"/>
                    </a:lnTo>
                    <a:lnTo>
                      <a:pt x="51" y="12"/>
                    </a:lnTo>
                    <a:lnTo>
                      <a:pt x="55" y="0"/>
                    </a:lnTo>
                    <a:lnTo>
                      <a:pt x="51" y="4"/>
                    </a:lnTo>
                    <a:lnTo>
                      <a:pt x="43" y="10"/>
                    </a:lnTo>
                    <a:lnTo>
                      <a:pt x="34" y="18"/>
                    </a:lnTo>
                    <a:lnTo>
                      <a:pt x="23" y="26"/>
                    </a:lnTo>
                    <a:lnTo>
                      <a:pt x="14" y="34"/>
                    </a:lnTo>
                    <a:lnTo>
                      <a:pt x="6" y="42"/>
                    </a:lnTo>
                    <a:lnTo>
                      <a:pt x="1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4" name="Freeform 537"/>
              <p:cNvSpPr>
                <a:spLocks/>
              </p:cNvSpPr>
              <p:nvPr/>
            </p:nvSpPr>
            <p:spPr bwMode="auto">
              <a:xfrm>
                <a:off x="563" y="3791"/>
                <a:ext cx="22" cy="22"/>
              </a:xfrm>
              <a:custGeom>
                <a:avLst/>
                <a:gdLst>
                  <a:gd name="T0" fmla="*/ 0 w 43"/>
                  <a:gd name="T1" fmla="*/ 3 h 43"/>
                  <a:gd name="T2" fmla="*/ 1 w 43"/>
                  <a:gd name="T3" fmla="*/ 3 h 43"/>
                  <a:gd name="T4" fmla="*/ 1 w 43"/>
                  <a:gd name="T5" fmla="*/ 3 h 43"/>
                  <a:gd name="T6" fmla="*/ 1 w 43"/>
                  <a:gd name="T7" fmla="*/ 3 h 43"/>
                  <a:gd name="T8" fmla="*/ 2 w 43"/>
                  <a:gd name="T9" fmla="*/ 3 h 43"/>
                  <a:gd name="T10" fmla="*/ 2 w 43"/>
                  <a:gd name="T11" fmla="*/ 2 h 43"/>
                  <a:gd name="T12" fmla="*/ 3 w 43"/>
                  <a:gd name="T13" fmla="*/ 2 h 43"/>
                  <a:gd name="T14" fmla="*/ 3 w 43"/>
                  <a:gd name="T15" fmla="*/ 1 h 43"/>
                  <a:gd name="T16" fmla="*/ 3 w 43"/>
                  <a:gd name="T17" fmla="*/ 0 h 43"/>
                  <a:gd name="T18" fmla="*/ 3 w 43"/>
                  <a:gd name="T19" fmla="*/ 1 h 43"/>
                  <a:gd name="T20" fmla="*/ 2 w 43"/>
                  <a:gd name="T21" fmla="*/ 1 h 43"/>
                  <a:gd name="T22" fmla="*/ 2 w 43"/>
                  <a:gd name="T23" fmla="*/ 2 h 43"/>
                  <a:gd name="T24" fmla="*/ 1 w 43"/>
                  <a:gd name="T25" fmla="*/ 2 h 43"/>
                  <a:gd name="T26" fmla="*/ 1 w 43"/>
                  <a:gd name="T27" fmla="*/ 2 h 43"/>
                  <a:gd name="T28" fmla="*/ 1 w 43"/>
                  <a:gd name="T29" fmla="*/ 3 h 43"/>
                  <a:gd name="T30" fmla="*/ 0 w 43"/>
                  <a:gd name="T31" fmla="*/ 3 h 43"/>
                  <a:gd name="T32" fmla="*/ 0 w 43"/>
                  <a:gd name="T33" fmla="*/ 3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43">
                    <a:moveTo>
                      <a:pt x="0" y="42"/>
                    </a:moveTo>
                    <a:lnTo>
                      <a:pt x="3" y="43"/>
                    </a:lnTo>
                    <a:lnTo>
                      <a:pt x="7" y="43"/>
                    </a:lnTo>
                    <a:lnTo>
                      <a:pt x="13" y="41"/>
                    </a:lnTo>
                    <a:lnTo>
                      <a:pt x="21" y="37"/>
                    </a:lnTo>
                    <a:lnTo>
                      <a:pt x="28" y="30"/>
                    </a:lnTo>
                    <a:lnTo>
                      <a:pt x="34" y="21"/>
                    </a:lnTo>
                    <a:lnTo>
                      <a:pt x="41" y="12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2"/>
                    </a:lnTo>
                    <a:lnTo>
                      <a:pt x="24" y="17"/>
                    </a:lnTo>
                    <a:lnTo>
                      <a:pt x="16" y="24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39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5" name="Freeform 538"/>
              <p:cNvSpPr>
                <a:spLocks/>
              </p:cNvSpPr>
              <p:nvPr/>
            </p:nvSpPr>
            <p:spPr bwMode="auto">
              <a:xfrm>
                <a:off x="553" y="3715"/>
                <a:ext cx="30" cy="23"/>
              </a:xfrm>
              <a:custGeom>
                <a:avLst/>
                <a:gdLst>
                  <a:gd name="T0" fmla="*/ 0 w 60"/>
                  <a:gd name="T1" fmla="*/ 2 h 47"/>
                  <a:gd name="T2" fmla="*/ 1 w 60"/>
                  <a:gd name="T3" fmla="*/ 2 h 47"/>
                  <a:gd name="T4" fmla="*/ 1 w 60"/>
                  <a:gd name="T5" fmla="*/ 2 h 47"/>
                  <a:gd name="T6" fmla="*/ 2 w 60"/>
                  <a:gd name="T7" fmla="*/ 2 h 47"/>
                  <a:gd name="T8" fmla="*/ 2 w 60"/>
                  <a:gd name="T9" fmla="*/ 2 h 47"/>
                  <a:gd name="T10" fmla="*/ 3 w 60"/>
                  <a:gd name="T11" fmla="*/ 1 h 47"/>
                  <a:gd name="T12" fmla="*/ 4 w 60"/>
                  <a:gd name="T13" fmla="*/ 1 h 47"/>
                  <a:gd name="T14" fmla="*/ 4 w 60"/>
                  <a:gd name="T15" fmla="*/ 0 h 47"/>
                  <a:gd name="T16" fmla="*/ 4 w 60"/>
                  <a:gd name="T17" fmla="*/ 0 h 47"/>
                  <a:gd name="T18" fmla="*/ 4 w 60"/>
                  <a:gd name="T19" fmla="*/ 0 h 47"/>
                  <a:gd name="T20" fmla="*/ 3 w 60"/>
                  <a:gd name="T21" fmla="*/ 0 h 47"/>
                  <a:gd name="T22" fmla="*/ 3 w 60"/>
                  <a:gd name="T23" fmla="*/ 0 h 47"/>
                  <a:gd name="T24" fmla="*/ 2 w 60"/>
                  <a:gd name="T25" fmla="*/ 1 h 47"/>
                  <a:gd name="T26" fmla="*/ 1 w 60"/>
                  <a:gd name="T27" fmla="*/ 1 h 47"/>
                  <a:gd name="T28" fmla="*/ 1 w 60"/>
                  <a:gd name="T29" fmla="*/ 2 h 47"/>
                  <a:gd name="T30" fmla="*/ 1 w 60"/>
                  <a:gd name="T31" fmla="*/ 2 h 47"/>
                  <a:gd name="T32" fmla="*/ 0 w 60"/>
                  <a:gd name="T33" fmla="*/ 2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2" y="47"/>
                    </a:lnTo>
                    <a:lnTo>
                      <a:pt x="10" y="44"/>
                    </a:lnTo>
                    <a:lnTo>
                      <a:pt x="19" y="40"/>
                    </a:lnTo>
                    <a:lnTo>
                      <a:pt x="30" y="33"/>
                    </a:lnTo>
                    <a:lnTo>
                      <a:pt x="40" y="26"/>
                    </a:lnTo>
                    <a:lnTo>
                      <a:pt x="49" y="16"/>
                    </a:lnTo>
                    <a:lnTo>
                      <a:pt x="57" y="7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7"/>
                    </a:lnTo>
                    <a:lnTo>
                      <a:pt x="35" y="14"/>
                    </a:lnTo>
                    <a:lnTo>
                      <a:pt x="24" y="20"/>
                    </a:lnTo>
                    <a:lnTo>
                      <a:pt x="14" y="27"/>
                    </a:lnTo>
                    <a:lnTo>
                      <a:pt x="5" y="33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6" name="Freeform 539"/>
              <p:cNvSpPr>
                <a:spLocks/>
              </p:cNvSpPr>
              <p:nvPr/>
            </p:nvSpPr>
            <p:spPr bwMode="auto">
              <a:xfrm>
                <a:off x="547" y="3677"/>
                <a:ext cx="25" cy="18"/>
              </a:xfrm>
              <a:custGeom>
                <a:avLst/>
                <a:gdLst>
                  <a:gd name="T0" fmla="*/ 0 w 49"/>
                  <a:gd name="T1" fmla="*/ 2 h 35"/>
                  <a:gd name="T2" fmla="*/ 1 w 49"/>
                  <a:gd name="T3" fmla="*/ 3 h 35"/>
                  <a:gd name="T4" fmla="*/ 1 w 49"/>
                  <a:gd name="T5" fmla="*/ 3 h 35"/>
                  <a:gd name="T6" fmla="*/ 2 w 49"/>
                  <a:gd name="T7" fmla="*/ 2 h 35"/>
                  <a:gd name="T8" fmla="*/ 2 w 49"/>
                  <a:gd name="T9" fmla="*/ 2 h 35"/>
                  <a:gd name="T10" fmla="*/ 3 w 49"/>
                  <a:gd name="T11" fmla="*/ 2 h 35"/>
                  <a:gd name="T12" fmla="*/ 3 w 49"/>
                  <a:gd name="T13" fmla="*/ 1 h 35"/>
                  <a:gd name="T14" fmla="*/ 3 w 49"/>
                  <a:gd name="T15" fmla="*/ 1 h 35"/>
                  <a:gd name="T16" fmla="*/ 4 w 49"/>
                  <a:gd name="T17" fmla="*/ 0 h 35"/>
                  <a:gd name="T18" fmla="*/ 3 w 49"/>
                  <a:gd name="T19" fmla="*/ 1 h 35"/>
                  <a:gd name="T20" fmla="*/ 3 w 49"/>
                  <a:gd name="T21" fmla="*/ 1 h 35"/>
                  <a:gd name="T22" fmla="*/ 2 w 49"/>
                  <a:gd name="T23" fmla="*/ 1 h 35"/>
                  <a:gd name="T24" fmla="*/ 2 w 49"/>
                  <a:gd name="T25" fmla="*/ 1 h 35"/>
                  <a:gd name="T26" fmla="*/ 1 w 49"/>
                  <a:gd name="T27" fmla="*/ 2 h 35"/>
                  <a:gd name="T28" fmla="*/ 1 w 49"/>
                  <a:gd name="T29" fmla="*/ 2 h 35"/>
                  <a:gd name="T30" fmla="*/ 1 w 49"/>
                  <a:gd name="T31" fmla="*/ 2 h 35"/>
                  <a:gd name="T32" fmla="*/ 0 w 49"/>
                  <a:gd name="T33" fmla="*/ 2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35">
                    <a:moveTo>
                      <a:pt x="0" y="32"/>
                    </a:moveTo>
                    <a:lnTo>
                      <a:pt x="4" y="35"/>
                    </a:lnTo>
                    <a:lnTo>
                      <a:pt x="9" y="34"/>
                    </a:lnTo>
                    <a:lnTo>
                      <a:pt x="18" y="30"/>
                    </a:lnTo>
                    <a:lnTo>
                      <a:pt x="27" y="25"/>
                    </a:lnTo>
                    <a:lnTo>
                      <a:pt x="35" y="18"/>
                    </a:lnTo>
                    <a:lnTo>
                      <a:pt x="43" y="12"/>
                    </a:lnTo>
                    <a:lnTo>
                      <a:pt x="48" y="5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39" y="6"/>
                    </a:lnTo>
                    <a:lnTo>
                      <a:pt x="31" y="10"/>
                    </a:lnTo>
                    <a:lnTo>
                      <a:pt x="22" y="14"/>
                    </a:lnTo>
                    <a:lnTo>
                      <a:pt x="14" y="19"/>
                    </a:lnTo>
                    <a:lnTo>
                      <a:pt x="7" y="25"/>
                    </a:lnTo>
                    <a:lnTo>
                      <a:pt x="2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7" name="Freeform 540"/>
              <p:cNvSpPr>
                <a:spLocks/>
              </p:cNvSpPr>
              <p:nvPr/>
            </p:nvSpPr>
            <p:spPr bwMode="auto">
              <a:xfrm>
                <a:off x="581" y="3802"/>
                <a:ext cx="4" cy="26"/>
              </a:xfrm>
              <a:custGeom>
                <a:avLst/>
                <a:gdLst>
                  <a:gd name="T0" fmla="*/ 1 w 8"/>
                  <a:gd name="T1" fmla="*/ 0 h 51"/>
                  <a:gd name="T2" fmla="*/ 1 w 8"/>
                  <a:gd name="T3" fmla="*/ 1 h 51"/>
                  <a:gd name="T4" fmla="*/ 1 w 8"/>
                  <a:gd name="T5" fmla="*/ 2 h 51"/>
                  <a:gd name="T6" fmla="*/ 1 w 8"/>
                  <a:gd name="T7" fmla="*/ 3 h 51"/>
                  <a:gd name="T8" fmla="*/ 1 w 8"/>
                  <a:gd name="T9" fmla="*/ 4 h 51"/>
                  <a:gd name="T10" fmla="*/ 0 w 8"/>
                  <a:gd name="T11" fmla="*/ 3 h 51"/>
                  <a:gd name="T12" fmla="*/ 0 w 8"/>
                  <a:gd name="T13" fmla="*/ 2 h 51"/>
                  <a:gd name="T14" fmla="*/ 1 w 8"/>
                  <a:gd name="T15" fmla="*/ 1 h 51"/>
                  <a:gd name="T16" fmla="*/ 1 w 8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1">
                    <a:moveTo>
                      <a:pt x="4" y="0"/>
                    </a:moveTo>
                    <a:lnTo>
                      <a:pt x="6" y="11"/>
                    </a:lnTo>
                    <a:lnTo>
                      <a:pt x="7" y="29"/>
                    </a:lnTo>
                    <a:lnTo>
                      <a:pt x="8" y="45"/>
                    </a:lnTo>
                    <a:lnTo>
                      <a:pt x="4" y="51"/>
                    </a:lnTo>
                    <a:lnTo>
                      <a:pt x="0" y="45"/>
                    </a:lnTo>
                    <a:lnTo>
                      <a:pt x="0" y="29"/>
                    </a:lnTo>
                    <a:lnTo>
                      <a:pt x="3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8" name="Freeform 541"/>
              <p:cNvSpPr>
                <a:spLocks/>
              </p:cNvSpPr>
              <p:nvPr/>
            </p:nvSpPr>
            <p:spPr bwMode="auto">
              <a:xfrm>
                <a:off x="585" y="3773"/>
                <a:ext cx="28" cy="36"/>
              </a:xfrm>
              <a:custGeom>
                <a:avLst/>
                <a:gdLst>
                  <a:gd name="T0" fmla="*/ 0 w 56"/>
                  <a:gd name="T1" fmla="*/ 0 h 71"/>
                  <a:gd name="T2" fmla="*/ 1 w 56"/>
                  <a:gd name="T3" fmla="*/ 1 h 71"/>
                  <a:gd name="T4" fmla="*/ 1 w 56"/>
                  <a:gd name="T5" fmla="*/ 2 h 71"/>
                  <a:gd name="T6" fmla="*/ 2 w 56"/>
                  <a:gd name="T7" fmla="*/ 2 h 71"/>
                  <a:gd name="T8" fmla="*/ 2 w 56"/>
                  <a:gd name="T9" fmla="*/ 3 h 71"/>
                  <a:gd name="T10" fmla="*/ 3 w 56"/>
                  <a:gd name="T11" fmla="*/ 4 h 71"/>
                  <a:gd name="T12" fmla="*/ 3 w 56"/>
                  <a:gd name="T13" fmla="*/ 5 h 71"/>
                  <a:gd name="T14" fmla="*/ 4 w 56"/>
                  <a:gd name="T15" fmla="*/ 5 h 71"/>
                  <a:gd name="T16" fmla="*/ 4 w 56"/>
                  <a:gd name="T17" fmla="*/ 5 h 71"/>
                  <a:gd name="T18" fmla="*/ 4 w 56"/>
                  <a:gd name="T19" fmla="*/ 5 h 71"/>
                  <a:gd name="T20" fmla="*/ 4 w 56"/>
                  <a:gd name="T21" fmla="*/ 4 h 71"/>
                  <a:gd name="T22" fmla="*/ 3 w 56"/>
                  <a:gd name="T23" fmla="*/ 3 h 71"/>
                  <a:gd name="T24" fmla="*/ 3 w 56"/>
                  <a:gd name="T25" fmla="*/ 3 h 71"/>
                  <a:gd name="T26" fmla="*/ 2 w 56"/>
                  <a:gd name="T27" fmla="*/ 2 h 71"/>
                  <a:gd name="T28" fmla="*/ 1 w 56"/>
                  <a:gd name="T29" fmla="*/ 1 h 71"/>
                  <a:gd name="T30" fmla="*/ 1 w 56"/>
                  <a:gd name="T31" fmla="*/ 1 h 71"/>
                  <a:gd name="T32" fmla="*/ 0 w 56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71">
                    <a:moveTo>
                      <a:pt x="0" y="0"/>
                    </a:moveTo>
                    <a:lnTo>
                      <a:pt x="4" y="8"/>
                    </a:lnTo>
                    <a:lnTo>
                      <a:pt x="10" y="19"/>
                    </a:lnTo>
                    <a:lnTo>
                      <a:pt x="18" y="32"/>
                    </a:lnTo>
                    <a:lnTo>
                      <a:pt x="27" y="45"/>
                    </a:lnTo>
                    <a:lnTo>
                      <a:pt x="36" y="57"/>
                    </a:lnTo>
                    <a:lnTo>
                      <a:pt x="44" y="66"/>
                    </a:lnTo>
                    <a:lnTo>
                      <a:pt x="52" y="71"/>
                    </a:lnTo>
                    <a:lnTo>
                      <a:pt x="56" y="70"/>
                    </a:lnTo>
                    <a:lnTo>
                      <a:pt x="56" y="65"/>
                    </a:lnTo>
                    <a:lnTo>
                      <a:pt x="52" y="56"/>
                    </a:lnTo>
                    <a:lnTo>
                      <a:pt x="44" y="47"/>
                    </a:lnTo>
                    <a:lnTo>
                      <a:pt x="34" y="36"/>
                    </a:lnTo>
                    <a:lnTo>
                      <a:pt x="23" y="26"/>
                    </a:lnTo>
                    <a:lnTo>
                      <a:pt x="13" y="15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9" name="Freeform 542"/>
              <p:cNvSpPr>
                <a:spLocks/>
              </p:cNvSpPr>
              <p:nvPr/>
            </p:nvSpPr>
            <p:spPr bwMode="auto">
              <a:xfrm>
                <a:off x="585" y="3760"/>
                <a:ext cx="30" cy="33"/>
              </a:xfrm>
              <a:custGeom>
                <a:avLst/>
                <a:gdLst>
                  <a:gd name="T0" fmla="*/ 0 w 60"/>
                  <a:gd name="T1" fmla="*/ 0 h 65"/>
                  <a:gd name="T2" fmla="*/ 1 w 60"/>
                  <a:gd name="T3" fmla="*/ 1 h 65"/>
                  <a:gd name="T4" fmla="*/ 1 w 60"/>
                  <a:gd name="T5" fmla="*/ 2 h 65"/>
                  <a:gd name="T6" fmla="*/ 2 w 60"/>
                  <a:gd name="T7" fmla="*/ 2 h 65"/>
                  <a:gd name="T8" fmla="*/ 3 w 60"/>
                  <a:gd name="T9" fmla="*/ 3 h 65"/>
                  <a:gd name="T10" fmla="*/ 3 w 60"/>
                  <a:gd name="T11" fmla="*/ 4 h 65"/>
                  <a:gd name="T12" fmla="*/ 4 w 60"/>
                  <a:gd name="T13" fmla="*/ 4 h 65"/>
                  <a:gd name="T14" fmla="*/ 4 w 60"/>
                  <a:gd name="T15" fmla="*/ 5 h 65"/>
                  <a:gd name="T16" fmla="*/ 4 w 60"/>
                  <a:gd name="T17" fmla="*/ 4 h 65"/>
                  <a:gd name="T18" fmla="*/ 4 w 60"/>
                  <a:gd name="T19" fmla="*/ 4 h 65"/>
                  <a:gd name="T20" fmla="*/ 4 w 60"/>
                  <a:gd name="T21" fmla="*/ 4 h 65"/>
                  <a:gd name="T22" fmla="*/ 3 w 60"/>
                  <a:gd name="T23" fmla="*/ 3 h 65"/>
                  <a:gd name="T24" fmla="*/ 3 w 60"/>
                  <a:gd name="T25" fmla="*/ 2 h 65"/>
                  <a:gd name="T26" fmla="*/ 2 w 60"/>
                  <a:gd name="T27" fmla="*/ 2 h 65"/>
                  <a:gd name="T28" fmla="*/ 1 w 60"/>
                  <a:gd name="T29" fmla="*/ 1 h 65"/>
                  <a:gd name="T30" fmla="*/ 1 w 60"/>
                  <a:gd name="T31" fmla="*/ 1 h 65"/>
                  <a:gd name="T32" fmla="*/ 0 w 60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65">
                    <a:moveTo>
                      <a:pt x="0" y="0"/>
                    </a:moveTo>
                    <a:lnTo>
                      <a:pt x="6" y="8"/>
                    </a:lnTo>
                    <a:lnTo>
                      <a:pt x="13" y="19"/>
                    </a:lnTo>
                    <a:lnTo>
                      <a:pt x="22" y="31"/>
                    </a:lnTo>
                    <a:lnTo>
                      <a:pt x="33" y="43"/>
                    </a:lnTo>
                    <a:lnTo>
                      <a:pt x="42" y="53"/>
                    </a:lnTo>
                    <a:lnTo>
                      <a:pt x="51" y="61"/>
                    </a:lnTo>
                    <a:lnTo>
                      <a:pt x="58" y="65"/>
                    </a:lnTo>
                    <a:lnTo>
                      <a:pt x="60" y="64"/>
                    </a:lnTo>
                    <a:lnTo>
                      <a:pt x="59" y="57"/>
                    </a:lnTo>
                    <a:lnTo>
                      <a:pt x="52" y="49"/>
                    </a:lnTo>
                    <a:lnTo>
                      <a:pt x="43" y="40"/>
                    </a:lnTo>
                    <a:lnTo>
                      <a:pt x="33" y="30"/>
                    </a:lnTo>
                    <a:lnTo>
                      <a:pt x="22" y="21"/>
                    </a:lnTo>
                    <a:lnTo>
                      <a:pt x="12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0" name="Freeform 543"/>
              <p:cNvSpPr>
                <a:spLocks/>
              </p:cNvSpPr>
              <p:nvPr/>
            </p:nvSpPr>
            <p:spPr bwMode="auto">
              <a:xfrm>
                <a:off x="585" y="3746"/>
                <a:ext cx="31" cy="29"/>
              </a:xfrm>
              <a:custGeom>
                <a:avLst/>
                <a:gdLst>
                  <a:gd name="T0" fmla="*/ 0 w 63"/>
                  <a:gd name="T1" fmla="*/ 0 h 58"/>
                  <a:gd name="T2" fmla="*/ 0 w 63"/>
                  <a:gd name="T3" fmla="*/ 1 h 58"/>
                  <a:gd name="T4" fmla="*/ 0 w 63"/>
                  <a:gd name="T5" fmla="*/ 2 h 58"/>
                  <a:gd name="T6" fmla="*/ 1 w 63"/>
                  <a:gd name="T7" fmla="*/ 2 h 58"/>
                  <a:gd name="T8" fmla="*/ 2 w 63"/>
                  <a:gd name="T9" fmla="*/ 3 h 58"/>
                  <a:gd name="T10" fmla="*/ 2 w 63"/>
                  <a:gd name="T11" fmla="*/ 4 h 58"/>
                  <a:gd name="T12" fmla="*/ 3 w 63"/>
                  <a:gd name="T13" fmla="*/ 4 h 58"/>
                  <a:gd name="T14" fmla="*/ 3 w 63"/>
                  <a:gd name="T15" fmla="*/ 4 h 58"/>
                  <a:gd name="T16" fmla="*/ 3 w 63"/>
                  <a:gd name="T17" fmla="*/ 4 h 58"/>
                  <a:gd name="T18" fmla="*/ 3 w 63"/>
                  <a:gd name="T19" fmla="*/ 4 h 58"/>
                  <a:gd name="T20" fmla="*/ 3 w 63"/>
                  <a:gd name="T21" fmla="*/ 3 h 58"/>
                  <a:gd name="T22" fmla="*/ 2 w 63"/>
                  <a:gd name="T23" fmla="*/ 3 h 58"/>
                  <a:gd name="T24" fmla="*/ 2 w 63"/>
                  <a:gd name="T25" fmla="*/ 2 h 58"/>
                  <a:gd name="T26" fmla="*/ 1 w 63"/>
                  <a:gd name="T27" fmla="*/ 2 h 58"/>
                  <a:gd name="T28" fmla="*/ 0 w 63"/>
                  <a:gd name="T29" fmla="*/ 1 h 58"/>
                  <a:gd name="T30" fmla="*/ 0 w 63"/>
                  <a:gd name="T31" fmla="*/ 1 h 58"/>
                  <a:gd name="T32" fmla="*/ 0 w 63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58">
                    <a:moveTo>
                      <a:pt x="0" y="0"/>
                    </a:moveTo>
                    <a:lnTo>
                      <a:pt x="7" y="9"/>
                    </a:lnTo>
                    <a:lnTo>
                      <a:pt x="15" y="20"/>
                    </a:lnTo>
                    <a:lnTo>
                      <a:pt x="25" y="30"/>
                    </a:lnTo>
                    <a:lnTo>
                      <a:pt x="36" y="41"/>
                    </a:lnTo>
                    <a:lnTo>
                      <a:pt x="45" y="50"/>
                    </a:lnTo>
                    <a:lnTo>
                      <a:pt x="54" y="55"/>
                    </a:lnTo>
                    <a:lnTo>
                      <a:pt x="60" y="58"/>
                    </a:lnTo>
                    <a:lnTo>
                      <a:pt x="63" y="56"/>
                    </a:lnTo>
                    <a:lnTo>
                      <a:pt x="62" y="51"/>
                    </a:lnTo>
                    <a:lnTo>
                      <a:pt x="55" y="45"/>
                    </a:lnTo>
                    <a:lnTo>
                      <a:pt x="46" y="37"/>
                    </a:lnTo>
                    <a:lnTo>
                      <a:pt x="36" y="29"/>
                    </a:lnTo>
                    <a:lnTo>
                      <a:pt x="24" y="21"/>
                    </a:lnTo>
                    <a:lnTo>
                      <a:pt x="13" y="13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1" name="Freeform 544"/>
              <p:cNvSpPr>
                <a:spLocks/>
              </p:cNvSpPr>
              <p:nvPr/>
            </p:nvSpPr>
            <p:spPr bwMode="auto">
              <a:xfrm>
                <a:off x="582" y="3732"/>
                <a:ext cx="30" cy="22"/>
              </a:xfrm>
              <a:custGeom>
                <a:avLst/>
                <a:gdLst>
                  <a:gd name="T0" fmla="*/ 0 w 60"/>
                  <a:gd name="T1" fmla="*/ 0 h 45"/>
                  <a:gd name="T2" fmla="*/ 1 w 60"/>
                  <a:gd name="T3" fmla="*/ 0 h 45"/>
                  <a:gd name="T4" fmla="*/ 1 w 60"/>
                  <a:gd name="T5" fmla="*/ 0 h 45"/>
                  <a:gd name="T6" fmla="*/ 2 w 60"/>
                  <a:gd name="T7" fmla="*/ 1 h 45"/>
                  <a:gd name="T8" fmla="*/ 3 w 60"/>
                  <a:gd name="T9" fmla="*/ 2 h 45"/>
                  <a:gd name="T10" fmla="*/ 3 w 60"/>
                  <a:gd name="T11" fmla="*/ 2 h 45"/>
                  <a:gd name="T12" fmla="*/ 4 w 60"/>
                  <a:gd name="T13" fmla="*/ 2 h 45"/>
                  <a:gd name="T14" fmla="*/ 4 w 60"/>
                  <a:gd name="T15" fmla="*/ 2 h 45"/>
                  <a:gd name="T16" fmla="*/ 4 w 60"/>
                  <a:gd name="T17" fmla="*/ 2 h 45"/>
                  <a:gd name="T18" fmla="*/ 4 w 60"/>
                  <a:gd name="T19" fmla="*/ 2 h 45"/>
                  <a:gd name="T20" fmla="*/ 4 w 60"/>
                  <a:gd name="T21" fmla="*/ 1 h 45"/>
                  <a:gd name="T22" fmla="*/ 3 w 60"/>
                  <a:gd name="T23" fmla="*/ 1 h 45"/>
                  <a:gd name="T24" fmla="*/ 3 w 60"/>
                  <a:gd name="T25" fmla="*/ 1 h 45"/>
                  <a:gd name="T26" fmla="*/ 2 w 60"/>
                  <a:gd name="T27" fmla="*/ 0 h 45"/>
                  <a:gd name="T28" fmla="*/ 1 w 60"/>
                  <a:gd name="T29" fmla="*/ 0 h 45"/>
                  <a:gd name="T30" fmla="*/ 1 w 60"/>
                  <a:gd name="T31" fmla="*/ 0 h 45"/>
                  <a:gd name="T32" fmla="*/ 0 w 60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5">
                    <a:moveTo>
                      <a:pt x="0" y="0"/>
                    </a:moveTo>
                    <a:lnTo>
                      <a:pt x="5" y="7"/>
                    </a:lnTo>
                    <a:lnTo>
                      <a:pt x="13" y="15"/>
                    </a:lnTo>
                    <a:lnTo>
                      <a:pt x="24" y="24"/>
                    </a:lnTo>
                    <a:lnTo>
                      <a:pt x="34" y="32"/>
                    </a:lnTo>
                    <a:lnTo>
                      <a:pt x="43" y="40"/>
                    </a:lnTo>
                    <a:lnTo>
                      <a:pt x="52" y="44"/>
                    </a:lnTo>
                    <a:lnTo>
                      <a:pt x="57" y="45"/>
                    </a:lnTo>
                    <a:lnTo>
                      <a:pt x="60" y="41"/>
                    </a:lnTo>
                    <a:lnTo>
                      <a:pt x="57" y="34"/>
                    </a:lnTo>
                    <a:lnTo>
                      <a:pt x="52" y="29"/>
                    </a:lnTo>
                    <a:lnTo>
                      <a:pt x="44" y="24"/>
                    </a:lnTo>
                    <a:lnTo>
                      <a:pt x="34" y="19"/>
                    </a:lnTo>
                    <a:lnTo>
                      <a:pt x="24" y="14"/>
                    </a:lnTo>
                    <a:lnTo>
                      <a:pt x="14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2" name="Freeform 545"/>
              <p:cNvSpPr>
                <a:spLocks/>
              </p:cNvSpPr>
              <p:nvPr/>
            </p:nvSpPr>
            <p:spPr bwMode="auto">
              <a:xfrm>
                <a:off x="580" y="3715"/>
                <a:ext cx="29" cy="21"/>
              </a:xfrm>
              <a:custGeom>
                <a:avLst/>
                <a:gdLst>
                  <a:gd name="T0" fmla="*/ 0 w 59"/>
                  <a:gd name="T1" fmla="*/ 0 h 40"/>
                  <a:gd name="T2" fmla="*/ 0 w 59"/>
                  <a:gd name="T3" fmla="*/ 1 h 40"/>
                  <a:gd name="T4" fmla="*/ 0 w 59"/>
                  <a:gd name="T5" fmla="*/ 1 h 40"/>
                  <a:gd name="T6" fmla="*/ 1 w 59"/>
                  <a:gd name="T7" fmla="*/ 2 h 40"/>
                  <a:gd name="T8" fmla="*/ 2 w 59"/>
                  <a:gd name="T9" fmla="*/ 2 h 40"/>
                  <a:gd name="T10" fmla="*/ 2 w 59"/>
                  <a:gd name="T11" fmla="*/ 3 h 40"/>
                  <a:gd name="T12" fmla="*/ 3 w 59"/>
                  <a:gd name="T13" fmla="*/ 3 h 40"/>
                  <a:gd name="T14" fmla="*/ 3 w 59"/>
                  <a:gd name="T15" fmla="*/ 3 h 40"/>
                  <a:gd name="T16" fmla="*/ 3 w 59"/>
                  <a:gd name="T17" fmla="*/ 3 h 40"/>
                  <a:gd name="T18" fmla="*/ 3 w 59"/>
                  <a:gd name="T19" fmla="*/ 2 h 40"/>
                  <a:gd name="T20" fmla="*/ 3 w 59"/>
                  <a:gd name="T21" fmla="*/ 2 h 40"/>
                  <a:gd name="T22" fmla="*/ 2 w 59"/>
                  <a:gd name="T23" fmla="*/ 2 h 40"/>
                  <a:gd name="T24" fmla="*/ 1 w 59"/>
                  <a:gd name="T25" fmla="*/ 1 h 40"/>
                  <a:gd name="T26" fmla="*/ 1 w 59"/>
                  <a:gd name="T27" fmla="*/ 1 h 40"/>
                  <a:gd name="T28" fmla="*/ 0 w 59"/>
                  <a:gd name="T29" fmla="*/ 1 h 40"/>
                  <a:gd name="T30" fmla="*/ 0 w 59"/>
                  <a:gd name="T31" fmla="*/ 1 h 40"/>
                  <a:gd name="T32" fmla="*/ 0 w 59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40">
                    <a:moveTo>
                      <a:pt x="0" y="0"/>
                    </a:moveTo>
                    <a:lnTo>
                      <a:pt x="5" y="5"/>
                    </a:lnTo>
                    <a:lnTo>
                      <a:pt x="15" y="13"/>
                    </a:lnTo>
                    <a:lnTo>
                      <a:pt x="25" y="21"/>
                    </a:lnTo>
                    <a:lnTo>
                      <a:pt x="35" y="29"/>
                    </a:lnTo>
                    <a:lnTo>
                      <a:pt x="45" y="35"/>
                    </a:lnTo>
                    <a:lnTo>
                      <a:pt x="52" y="39"/>
                    </a:lnTo>
                    <a:lnTo>
                      <a:pt x="58" y="40"/>
                    </a:lnTo>
                    <a:lnTo>
                      <a:pt x="59" y="36"/>
                    </a:lnTo>
                    <a:lnTo>
                      <a:pt x="56" y="30"/>
                    </a:lnTo>
                    <a:lnTo>
                      <a:pt x="50" y="25"/>
                    </a:lnTo>
                    <a:lnTo>
                      <a:pt x="41" y="19"/>
                    </a:lnTo>
                    <a:lnTo>
                      <a:pt x="31" y="14"/>
                    </a:lnTo>
                    <a:lnTo>
                      <a:pt x="21" y="10"/>
                    </a:lnTo>
                    <a:lnTo>
                      <a:pt x="12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3" name="Freeform 546"/>
              <p:cNvSpPr>
                <a:spLocks/>
              </p:cNvSpPr>
              <p:nvPr/>
            </p:nvSpPr>
            <p:spPr bwMode="auto">
              <a:xfrm>
                <a:off x="577" y="3700"/>
                <a:ext cx="26" cy="11"/>
              </a:xfrm>
              <a:custGeom>
                <a:avLst/>
                <a:gdLst>
                  <a:gd name="T0" fmla="*/ 0 w 51"/>
                  <a:gd name="T1" fmla="*/ 0 h 21"/>
                  <a:gd name="T2" fmla="*/ 1 w 51"/>
                  <a:gd name="T3" fmla="*/ 1 h 21"/>
                  <a:gd name="T4" fmla="*/ 1 w 51"/>
                  <a:gd name="T5" fmla="*/ 1 h 21"/>
                  <a:gd name="T6" fmla="*/ 2 w 51"/>
                  <a:gd name="T7" fmla="*/ 1 h 21"/>
                  <a:gd name="T8" fmla="*/ 2 w 51"/>
                  <a:gd name="T9" fmla="*/ 2 h 21"/>
                  <a:gd name="T10" fmla="*/ 3 w 51"/>
                  <a:gd name="T11" fmla="*/ 2 h 21"/>
                  <a:gd name="T12" fmla="*/ 3 w 51"/>
                  <a:gd name="T13" fmla="*/ 2 h 21"/>
                  <a:gd name="T14" fmla="*/ 4 w 51"/>
                  <a:gd name="T15" fmla="*/ 2 h 21"/>
                  <a:gd name="T16" fmla="*/ 4 w 51"/>
                  <a:gd name="T17" fmla="*/ 1 h 21"/>
                  <a:gd name="T18" fmla="*/ 3 w 51"/>
                  <a:gd name="T19" fmla="*/ 1 h 21"/>
                  <a:gd name="T20" fmla="*/ 3 w 51"/>
                  <a:gd name="T21" fmla="*/ 1 h 21"/>
                  <a:gd name="T22" fmla="*/ 3 w 51"/>
                  <a:gd name="T23" fmla="*/ 1 h 21"/>
                  <a:gd name="T24" fmla="*/ 2 w 51"/>
                  <a:gd name="T25" fmla="*/ 1 h 21"/>
                  <a:gd name="T26" fmla="*/ 2 w 51"/>
                  <a:gd name="T27" fmla="*/ 1 h 21"/>
                  <a:gd name="T28" fmla="*/ 1 w 51"/>
                  <a:gd name="T29" fmla="*/ 1 h 21"/>
                  <a:gd name="T30" fmla="*/ 1 w 51"/>
                  <a:gd name="T31" fmla="*/ 1 h 21"/>
                  <a:gd name="T32" fmla="*/ 0 w 51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21">
                    <a:moveTo>
                      <a:pt x="0" y="0"/>
                    </a:moveTo>
                    <a:lnTo>
                      <a:pt x="6" y="5"/>
                    </a:lnTo>
                    <a:lnTo>
                      <a:pt x="14" y="9"/>
                    </a:lnTo>
                    <a:lnTo>
                      <a:pt x="22" y="14"/>
                    </a:lnTo>
                    <a:lnTo>
                      <a:pt x="31" y="18"/>
                    </a:lnTo>
                    <a:lnTo>
                      <a:pt x="39" y="21"/>
                    </a:lnTo>
                    <a:lnTo>
                      <a:pt x="46" y="21"/>
                    </a:lnTo>
                    <a:lnTo>
                      <a:pt x="50" y="19"/>
                    </a:lnTo>
                    <a:lnTo>
                      <a:pt x="51" y="15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5"/>
                    </a:lnTo>
                    <a:lnTo>
                      <a:pt x="30" y="4"/>
                    </a:lnTo>
                    <a:lnTo>
                      <a:pt x="21" y="4"/>
                    </a:lnTo>
                    <a:lnTo>
                      <a:pt x="13" y="2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4" name="Freeform 547"/>
              <p:cNvSpPr>
                <a:spLocks/>
              </p:cNvSpPr>
              <p:nvPr/>
            </p:nvSpPr>
            <p:spPr bwMode="auto">
              <a:xfrm>
                <a:off x="575" y="3689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2 w 44"/>
                  <a:gd name="T7" fmla="*/ 0 h 11"/>
                  <a:gd name="T8" fmla="*/ 2 w 44"/>
                  <a:gd name="T9" fmla="*/ 0 h 11"/>
                  <a:gd name="T10" fmla="*/ 3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2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0"/>
                    </a:moveTo>
                    <a:lnTo>
                      <a:pt x="5" y="2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9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5" name="Freeform 548"/>
              <p:cNvSpPr>
                <a:spLocks/>
              </p:cNvSpPr>
              <p:nvPr/>
            </p:nvSpPr>
            <p:spPr bwMode="auto">
              <a:xfrm>
                <a:off x="571" y="3674"/>
                <a:ext cx="22" cy="7"/>
              </a:xfrm>
              <a:custGeom>
                <a:avLst/>
                <a:gdLst>
                  <a:gd name="T0" fmla="*/ 0 w 44"/>
                  <a:gd name="T1" fmla="*/ 1 h 13"/>
                  <a:gd name="T2" fmla="*/ 1 w 44"/>
                  <a:gd name="T3" fmla="*/ 1 h 13"/>
                  <a:gd name="T4" fmla="*/ 1 w 44"/>
                  <a:gd name="T5" fmla="*/ 1 h 13"/>
                  <a:gd name="T6" fmla="*/ 2 w 44"/>
                  <a:gd name="T7" fmla="*/ 1 h 13"/>
                  <a:gd name="T8" fmla="*/ 2 w 44"/>
                  <a:gd name="T9" fmla="*/ 1 h 13"/>
                  <a:gd name="T10" fmla="*/ 2 w 44"/>
                  <a:gd name="T11" fmla="*/ 1 h 13"/>
                  <a:gd name="T12" fmla="*/ 3 w 44"/>
                  <a:gd name="T13" fmla="*/ 1 h 13"/>
                  <a:gd name="T14" fmla="*/ 3 w 44"/>
                  <a:gd name="T15" fmla="*/ 1 h 13"/>
                  <a:gd name="T16" fmla="*/ 3 w 44"/>
                  <a:gd name="T17" fmla="*/ 1 h 13"/>
                  <a:gd name="T18" fmla="*/ 3 w 44"/>
                  <a:gd name="T19" fmla="*/ 1 h 13"/>
                  <a:gd name="T20" fmla="*/ 3 w 44"/>
                  <a:gd name="T21" fmla="*/ 0 h 13"/>
                  <a:gd name="T22" fmla="*/ 3 w 44"/>
                  <a:gd name="T23" fmla="*/ 0 h 13"/>
                  <a:gd name="T24" fmla="*/ 2 w 44"/>
                  <a:gd name="T25" fmla="*/ 1 h 13"/>
                  <a:gd name="T26" fmla="*/ 2 w 44"/>
                  <a:gd name="T27" fmla="*/ 1 h 13"/>
                  <a:gd name="T28" fmla="*/ 1 w 44"/>
                  <a:gd name="T29" fmla="*/ 1 h 13"/>
                  <a:gd name="T30" fmla="*/ 1 w 44"/>
                  <a:gd name="T31" fmla="*/ 1 h 13"/>
                  <a:gd name="T32" fmla="*/ 0 w 4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6"/>
                    </a:moveTo>
                    <a:lnTo>
                      <a:pt x="4" y="9"/>
                    </a:lnTo>
                    <a:lnTo>
                      <a:pt x="10" y="10"/>
                    </a:lnTo>
                    <a:lnTo>
                      <a:pt x="17" y="11"/>
                    </a:lnTo>
                    <a:lnTo>
                      <a:pt x="25" y="13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4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6" name="Freeform 549"/>
              <p:cNvSpPr>
                <a:spLocks/>
              </p:cNvSpPr>
              <p:nvPr/>
            </p:nvSpPr>
            <p:spPr bwMode="auto">
              <a:xfrm>
                <a:off x="560" y="3655"/>
                <a:ext cx="24" cy="6"/>
              </a:xfrm>
              <a:custGeom>
                <a:avLst/>
                <a:gdLst>
                  <a:gd name="T0" fmla="*/ 0 w 48"/>
                  <a:gd name="T1" fmla="*/ 0 h 14"/>
                  <a:gd name="T2" fmla="*/ 1 w 48"/>
                  <a:gd name="T3" fmla="*/ 0 h 14"/>
                  <a:gd name="T4" fmla="*/ 1 w 48"/>
                  <a:gd name="T5" fmla="*/ 0 h 14"/>
                  <a:gd name="T6" fmla="*/ 2 w 48"/>
                  <a:gd name="T7" fmla="*/ 0 h 14"/>
                  <a:gd name="T8" fmla="*/ 2 w 48"/>
                  <a:gd name="T9" fmla="*/ 0 h 14"/>
                  <a:gd name="T10" fmla="*/ 2 w 48"/>
                  <a:gd name="T11" fmla="*/ 0 h 14"/>
                  <a:gd name="T12" fmla="*/ 3 w 48"/>
                  <a:gd name="T13" fmla="*/ 0 h 14"/>
                  <a:gd name="T14" fmla="*/ 3 w 48"/>
                  <a:gd name="T15" fmla="*/ 0 h 14"/>
                  <a:gd name="T16" fmla="*/ 3 w 48"/>
                  <a:gd name="T17" fmla="*/ 0 h 14"/>
                  <a:gd name="T18" fmla="*/ 3 w 48"/>
                  <a:gd name="T19" fmla="*/ 0 h 14"/>
                  <a:gd name="T20" fmla="*/ 3 w 48"/>
                  <a:gd name="T21" fmla="*/ 0 h 14"/>
                  <a:gd name="T22" fmla="*/ 3 w 48"/>
                  <a:gd name="T23" fmla="*/ 0 h 14"/>
                  <a:gd name="T24" fmla="*/ 2 w 48"/>
                  <a:gd name="T25" fmla="*/ 0 h 14"/>
                  <a:gd name="T26" fmla="*/ 2 w 48"/>
                  <a:gd name="T27" fmla="*/ 0 h 14"/>
                  <a:gd name="T28" fmla="*/ 1 w 48"/>
                  <a:gd name="T29" fmla="*/ 0 h 14"/>
                  <a:gd name="T30" fmla="*/ 1 w 48"/>
                  <a:gd name="T31" fmla="*/ 0 h 14"/>
                  <a:gd name="T32" fmla="*/ 0 w 48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14">
                    <a:moveTo>
                      <a:pt x="0" y="3"/>
                    </a:moveTo>
                    <a:lnTo>
                      <a:pt x="4" y="4"/>
                    </a:lnTo>
                    <a:lnTo>
                      <a:pt x="10" y="7"/>
                    </a:lnTo>
                    <a:lnTo>
                      <a:pt x="17" y="10"/>
                    </a:lnTo>
                    <a:lnTo>
                      <a:pt x="25" y="12"/>
                    </a:lnTo>
                    <a:lnTo>
                      <a:pt x="31" y="14"/>
                    </a:lnTo>
                    <a:lnTo>
                      <a:pt x="38" y="14"/>
                    </a:lnTo>
                    <a:lnTo>
                      <a:pt x="44" y="12"/>
                    </a:lnTo>
                    <a:lnTo>
                      <a:pt x="48" y="10"/>
                    </a:lnTo>
                    <a:lnTo>
                      <a:pt x="48" y="6"/>
                    </a:lnTo>
                    <a:lnTo>
                      <a:pt x="45" y="3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1" y="2"/>
                    </a:lnTo>
                    <a:lnTo>
                      <a:pt x="11" y="2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7" name="Freeform 550"/>
              <p:cNvSpPr>
                <a:spLocks/>
              </p:cNvSpPr>
              <p:nvPr/>
            </p:nvSpPr>
            <p:spPr bwMode="auto">
              <a:xfrm>
                <a:off x="585" y="3787"/>
                <a:ext cx="22" cy="37"/>
              </a:xfrm>
              <a:custGeom>
                <a:avLst/>
                <a:gdLst>
                  <a:gd name="T0" fmla="*/ 2 w 46"/>
                  <a:gd name="T1" fmla="*/ 5 h 74"/>
                  <a:gd name="T2" fmla="*/ 2 w 46"/>
                  <a:gd name="T3" fmla="*/ 5 h 74"/>
                  <a:gd name="T4" fmla="*/ 2 w 46"/>
                  <a:gd name="T5" fmla="*/ 4 h 74"/>
                  <a:gd name="T6" fmla="*/ 2 w 46"/>
                  <a:gd name="T7" fmla="*/ 4 h 74"/>
                  <a:gd name="T8" fmla="*/ 1 w 46"/>
                  <a:gd name="T9" fmla="*/ 3 h 74"/>
                  <a:gd name="T10" fmla="*/ 1 w 46"/>
                  <a:gd name="T11" fmla="*/ 2 h 74"/>
                  <a:gd name="T12" fmla="*/ 0 w 46"/>
                  <a:gd name="T13" fmla="*/ 2 h 74"/>
                  <a:gd name="T14" fmla="*/ 0 w 46"/>
                  <a:gd name="T15" fmla="*/ 1 h 74"/>
                  <a:gd name="T16" fmla="*/ 0 w 46"/>
                  <a:gd name="T17" fmla="*/ 0 h 74"/>
                  <a:gd name="T18" fmla="*/ 0 w 46"/>
                  <a:gd name="T19" fmla="*/ 1 h 74"/>
                  <a:gd name="T20" fmla="*/ 0 w 46"/>
                  <a:gd name="T21" fmla="*/ 2 h 74"/>
                  <a:gd name="T22" fmla="*/ 1 w 46"/>
                  <a:gd name="T23" fmla="*/ 3 h 74"/>
                  <a:gd name="T24" fmla="*/ 1 w 46"/>
                  <a:gd name="T25" fmla="*/ 4 h 74"/>
                  <a:gd name="T26" fmla="*/ 1 w 46"/>
                  <a:gd name="T27" fmla="*/ 4 h 74"/>
                  <a:gd name="T28" fmla="*/ 2 w 46"/>
                  <a:gd name="T29" fmla="*/ 5 h 74"/>
                  <a:gd name="T30" fmla="*/ 2 w 46"/>
                  <a:gd name="T31" fmla="*/ 5 h 74"/>
                  <a:gd name="T32" fmla="*/ 2 w 46"/>
                  <a:gd name="T33" fmla="*/ 5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74">
                    <a:moveTo>
                      <a:pt x="46" y="72"/>
                    </a:moveTo>
                    <a:lnTo>
                      <a:pt x="45" y="68"/>
                    </a:lnTo>
                    <a:lnTo>
                      <a:pt x="39" y="61"/>
                    </a:lnTo>
                    <a:lnTo>
                      <a:pt x="33" y="52"/>
                    </a:lnTo>
                    <a:lnTo>
                      <a:pt x="25" y="42"/>
                    </a:lnTo>
                    <a:lnTo>
                      <a:pt x="16" y="31"/>
                    </a:lnTo>
                    <a:lnTo>
                      <a:pt x="8" y="20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8" y="25"/>
                    </a:lnTo>
                    <a:lnTo>
                      <a:pt x="16" y="39"/>
                    </a:lnTo>
                    <a:lnTo>
                      <a:pt x="22" y="52"/>
                    </a:lnTo>
                    <a:lnTo>
                      <a:pt x="30" y="63"/>
                    </a:lnTo>
                    <a:lnTo>
                      <a:pt x="37" y="71"/>
                    </a:lnTo>
                    <a:lnTo>
                      <a:pt x="42" y="74"/>
                    </a:lnTo>
                    <a:lnTo>
                      <a:pt x="46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8" name="Freeform 551"/>
              <p:cNvSpPr>
                <a:spLocks/>
              </p:cNvSpPr>
              <p:nvPr/>
            </p:nvSpPr>
            <p:spPr bwMode="auto">
              <a:xfrm>
                <a:off x="583" y="3802"/>
                <a:ext cx="14" cy="27"/>
              </a:xfrm>
              <a:custGeom>
                <a:avLst/>
                <a:gdLst>
                  <a:gd name="T0" fmla="*/ 0 w 29"/>
                  <a:gd name="T1" fmla="*/ 0 h 54"/>
                  <a:gd name="T2" fmla="*/ 0 w 29"/>
                  <a:gd name="T3" fmla="*/ 2 h 54"/>
                  <a:gd name="T4" fmla="*/ 1 w 29"/>
                  <a:gd name="T5" fmla="*/ 3 h 54"/>
                  <a:gd name="T6" fmla="*/ 1 w 29"/>
                  <a:gd name="T7" fmla="*/ 4 h 54"/>
                  <a:gd name="T8" fmla="*/ 1 w 29"/>
                  <a:gd name="T9" fmla="*/ 4 h 54"/>
                  <a:gd name="T10" fmla="*/ 1 w 29"/>
                  <a:gd name="T11" fmla="*/ 3 h 54"/>
                  <a:gd name="T12" fmla="*/ 1 w 29"/>
                  <a:gd name="T13" fmla="*/ 2 h 54"/>
                  <a:gd name="T14" fmla="*/ 0 w 29"/>
                  <a:gd name="T15" fmla="*/ 1 h 54"/>
                  <a:gd name="T16" fmla="*/ 0 w 2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4">
                    <a:moveTo>
                      <a:pt x="0" y="0"/>
                    </a:moveTo>
                    <a:lnTo>
                      <a:pt x="7" y="17"/>
                    </a:lnTo>
                    <a:lnTo>
                      <a:pt x="16" y="36"/>
                    </a:lnTo>
                    <a:lnTo>
                      <a:pt x="24" y="51"/>
                    </a:lnTo>
                    <a:lnTo>
                      <a:pt x="29" y="54"/>
                    </a:lnTo>
                    <a:lnTo>
                      <a:pt x="26" y="43"/>
                    </a:lnTo>
                    <a:lnTo>
                      <a:pt x="19" y="28"/>
                    </a:lnTo>
                    <a:lnTo>
                      <a:pt x="8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9" name="Freeform 552"/>
              <p:cNvSpPr>
                <a:spLocks/>
              </p:cNvSpPr>
              <p:nvPr/>
            </p:nvSpPr>
            <p:spPr bwMode="auto">
              <a:xfrm>
                <a:off x="477" y="3588"/>
                <a:ext cx="39" cy="142"/>
              </a:xfrm>
              <a:custGeom>
                <a:avLst/>
                <a:gdLst>
                  <a:gd name="T0" fmla="*/ 5 w 78"/>
                  <a:gd name="T1" fmla="*/ 0 h 285"/>
                  <a:gd name="T2" fmla="*/ 5 w 78"/>
                  <a:gd name="T3" fmla="*/ 0 h 285"/>
                  <a:gd name="T4" fmla="*/ 5 w 78"/>
                  <a:gd name="T5" fmla="*/ 0 h 285"/>
                  <a:gd name="T6" fmla="*/ 5 w 78"/>
                  <a:gd name="T7" fmla="*/ 0 h 285"/>
                  <a:gd name="T8" fmla="*/ 5 w 78"/>
                  <a:gd name="T9" fmla="*/ 0 h 285"/>
                  <a:gd name="T10" fmla="*/ 3 w 78"/>
                  <a:gd name="T11" fmla="*/ 2 h 285"/>
                  <a:gd name="T12" fmla="*/ 2 w 78"/>
                  <a:gd name="T13" fmla="*/ 4 h 285"/>
                  <a:gd name="T14" fmla="*/ 1 w 78"/>
                  <a:gd name="T15" fmla="*/ 7 h 285"/>
                  <a:gd name="T16" fmla="*/ 1 w 78"/>
                  <a:gd name="T17" fmla="*/ 9 h 285"/>
                  <a:gd name="T18" fmla="*/ 1 w 78"/>
                  <a:gd name="T19" fmla="*/ 11 h 285"/>
                  <a:gd name="T20" fmla="*/ 1 w 78"/>
                  <a:gd name="T21" fmla="*/ 14 h 285"/>
                  <a:gd name="T22" fmla="*/ 2 w 78"/>
                  <a:gd name="T23" fmla="*/ 16 h 285"/>
                  <a:gd name="T24" fmla="*/ 2 w 78"/>
                  <a:gd name="T25" fmla="*/ 17 h 285"/>
                  <a:gd name="T26" fmla="*/ 1 w 78"/>
                  <a:gd name="T27" fmla="*/ 16 h 285"/>
                  <a:gd name="T28" fmla="*/ 1 w 78"/>
                  <a:gd name="T29" fmla="*/ 14 h 285"/>
                  <a:gd name="T30" fmla="*/ 0 w 78"/>
                  <a:gd name="T31" fmla="*/ 11 h 285"/>
                  <a:gd name="T32" fmla="*/ 1 w 78"/>
                  <a:gd name="T33" fmla="*/ 9 h 285"/>
                  <a:gd name="T34" fmla="*/ 1 w 78"/>
                  <a:gd name="T35" fmla="*/ 6 h 285"/>
                  <a:gd name="T36" fmla="*/ 2 w 78"/>
                  <a:gd name="T37" fmla="*/ 3 h 285"/>
                  <a:gd name="T38" fmla="*/ 3 w 78"/>
                  <a:gd name="T39" fmla="*/ 1 h 285"/>
                  <a:gd name="T40" fmla="*/ 5 w 78"/>
                  <a:gd name="T41" fmla="*/ 0 h 2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8" h="285">
                    <a:moveTo>
                      <a:pt x="68" y="0"/>
                    </a:moveTo>
                    <a:lnTo>
                      <a:pt x="70" y="0"/>
                    </a:lnTo>
                    <a:lnTo>
                      <a:pt x="73" y="0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48" y="37"/>
                    </a:lnTo>
                    <a:lnTo>
                      <a:pt x="29" y="75"/>
                    </a:lnTo>
                    <a:lnTo>
                      <a:pt x="16" y="114"/>
                    </a:lnTo>
                    <a:lnTo>
                      <a:pt x="10" y="153"/>
                    </a:lnTo>
                    <a:lnTo>
                      <a:pt x="9" y="191"/>
                    </a:lnTo>
                    <a:lnTo>
                      <a:pt x="12" y="226"/>
                    </a:lnTo>
                    <a:lnTo>
                      <a:pt x="17" y="257"/>
                    </a:lnTo>
                    <a:lnTo>
                      <a:pt x="21" y="285"/>
                    </a:lnTo>
                    <a:lnTo>
                      <a:pt x="10" y="263"/>
                    </a:lnTo>
                    <a:lnTo>
                      <a:pt x="3" y="230"/>
                    </a:lnTo>
                    <a:lnTo>
                      <a:pt x="0" y="190"/>
                    </a:lnTo>
                    <a:lnTo>
                      <a:pt x="3" y="145"/>
                    </a:lnTo>
                    <a:lnTo>
                      <a:pt x="10" y="101"/>
                    </a:lnTo>
                    <a:lnTo>
                      <a:pt x="24" y="59"/>
                    </a:lnTo>
                    <a:lnTo>
                      <a:pt x="42" y="25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0" name="Freeform 553"/>
              <p:cNvSpPr>
                <a:spLocks/>
              </p:cNvSpPr>
              <p:nvPr/>
            </p:nvSpPr>
            <p:spPr bwMode="auto">
              <a:xfrm>
                <a:off x="482" y="3708"/>
                <a:ext cx="28" cy="19"/>
              </a:xfrm>
              <a:custGeom>
                <a:avLst/>
                <a:gdLst>
                  <a:gd name="T0" fmla="*/ 0 w 56"/>
                  <a:gd name="T1" fmla="*/ 0 h 38"/>
                  <a:gd name="T2" fmla="*/ 1 w 56"/>
                  <a:gd name="T3" fmla="*/ 1 h 38"/>
                  <a:gd name="T4" fmla="*/ 1 w 56"/>
                  <a:gd name="T5" fmla="*/ 1 h 38"/>
                  <a:gd name="T6" fmla="*/ 2 w 56"/>
                  <a:gd name="T7" fmla="*/ 2 h 38"/>
                  <a:gd name="T8" fmla="*/ 2 w 56"/>
                  <a:gd name="T9" fmla="*/ 2 h 38"/>
                  <a:gd name="T10" fmla="*/ 3 w 56"/>
                  <a:gd name="T11" fmla="*/ 3 h 38"/>
                  <a:gd name="T12" fmla="*/ 3 w 56"/>
                  <a:gd name="T13" fmla="*/ 3 h 38"/>
                  <a:gd name="T14" fmla="*/ 4 w 56"/>
                  <a:gd name="T15" fmla="*/ 3 h 38"/>
                  <a:gd name="T16" fmla="*/ 4 w 56"/>
                  <a:gd name="T17" fmla="*/ 3 h 38"/>
                  <a:gd name="T18" fmla="*/ 4 w 56"/>
                  <a:gd name="T19" fmla="*/ 3 h 38"/>
                  <a:gd name="T20" fmla="*/ 4 w 56"/>
                  <a:gd name="T21" fmla="*/ 2 h 38"/>
                  <a:gd name="T22" fmla="*/ 3 w 56"/>
                  <a:gd name="T23" fmla="*/ 2 h 38"/>
                  <a:gd name="T24" fmla="*/ 3 w 56"/>
                  <a:gd name="T25" fmla="*/ 2 h 38"/>
                  <a:gd name="T26" fmla="*/ 2 w 56"/>
                  <a:gd name="T27" fmla="*/ 2 h 38"/>
                  <a:gd name="T28" fmla="*/ 2 w 56"/>
                  <a:gd name="T29" fmla="*/ 1 h 38"/>
                  <a:gd name="T30" fmla="*/ 1 w 56"/>
                  <a:gd name="T31" fmla="*/ 1 h 38"/>
                  <a:gd name="T32" fmla="*/ 0 w 56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38">
                    <a:moveTo>
                      <a:pt x="0" y="0"/>
                    </a:moveTo>
                    <a:lnTo>
                      <a:pt x="5" y="8"/>
                    </a:lnTo>
                    <a:lnTo>
                      <a:pt x="13" y="16"/>
                    </a:lnTo>
                    <a:lnTo>
                      <a:pt x="21" y="22"/>
                    </a:lnTo>
                    <a:lnTo>
                      <a:pt x="30" y="29"/>
                    </a:lnTo>
                    <a:lnTo>
                      <a:pt x="39" y="34"/>
                    </a:lnTo>
                    <a:lnTo>
                      <a:pt x="47" y="37"/>
                    </a:lnTo>
                    <a:lnTo>
                      <a:pt x="54" y="38"/>
                    </a:lnTo>
                    <a:lnTo>
                      <a:pt x="56" y="37"/>
                    </a:lnTo>
                    <a:lnTo>
                      <a:pt x="56" y="34"/>
                    </a:lnTo>
                    <a:lnTo>
                      <a:pt x="51" y="30"/>
                    </a:lnTo>
                    <a:lnTo>
                      <a:pt x="45" y="26"/>
                    </a:lnTo>
                    <a:lnTo>
                      <a:pt x="37" y="22"/>
                    </a:lnTo>
                    <a:lnTo>
                      <a:pt x="26" y="17"/>
                    </a:lnTo>
                    <a:lnTo>
                      <a:pt x="17" y="12"/>
                    </a:lnTo>
                    <a:lnTo>
                      <a:pt x="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1" name="Freeform 554"/>
              <p:cNvSpPr>
                <a:spLocks/>
              </p:cNvSpPr>
              <p:nvPr/>
            </p:nvSpPr>
            <p:spPr bwMode="auto">
              <a:xfrm>
                <a:off x="480" y="3694"/>
                <a:ext cx="34" cy="28"/>
              </a:xfrm>
              <a:custGeom>
                <a:avLst/>
                <a:gdLst>
                  <a:gd name="T0" fmla="*/ 5 w 66"/>
                  <a:gd name="T1" fmla="*/ 4 h 56"/>
                  <a:gd name="T2" fmla="*/ 4 w 66"/>
                  <a:gd name="T3" fmla="*/ 4 h 56"/>
                  <a:gd name="T4" fmla="*/ 4 w 66"/>
                  <a:gd name="T5" fmla="*/ 4 h 56"/>
                  <a:gd name="T6" fmla="*/ 3 w 66"/>
                  <a:gd name="T7" fmla="*/ 3 h 56"/>
                  <a:gd name="T8" fmla="*/ 3 w 66"/>
                  <a:gd name="T9" fmla="*/ 3 h 56"/>
                  <a:gd name="T10" fmla="*/ 2 w 66"/>
                  <a:gd name="T11" fmla="*/ 2 h 56"/>
                  <a:gd name="T12" fmla="*/ 1 w 66"/>
                  <a:gd name="T13" fmla="*/ 2 h 56"/>
                  <a:gd name="T14" fmla="*/ 1 w 66"/>
                  <a:gd name="T15" fmla="*/ 1 h 56"/>
                  <a:gd name="T16" fmla="*/ 0 w 66"/>
                  <a:gd name="T17" fmla="*/ 0 h 56"/>
                  <a:gd name="T18" fmla="*/ 1 w 66"/>
                  <a:gd name="T19" fmla="*/ 1 h 56"/>
                  <a:gd name="T20" fmla="*/ 2 w 66"/>
                  <a:gd name="T21" fmla="*/ 1 h 56"/>
                  <a:gd name="T22" fmla="*/ 2 w 66"/>
                  <a:gd name="T23" fmla="*/ 2 h 56"/>
                  <a:gd name="T24" fmla="*/ 3 w 66"/>
                  <a:gd name="T25" fmla="*/ 2 h 56"/>
                  <a:gd name="T26" fmla="*/ 4 w 66"/>
                  <a:gd name="T27" fmla="*/ 3 h 56"/>
                  <a:gd name="T28" fmla="*/ 4 w 66"/>
                  <a:gd name="T29" fmla="*/ 3 h 56"/>
                  <a:gd name="T30" fmla="*/ 5 w 66"/>
                  <a:gd name="T31" fmla="*/ 4 h 56"/>
                  <a:gd name="T32" fmla="*/ 5 w 66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6">
                    <a:moveTo>
                      <a:pt x="66" y="56"/>
                    </a:moveTo>
                    <a:lnTo>
                      <a:pt x="62" y="56"/>
                    </a:lnTo>
                    <a:lnTo>
                      <a:pt x="56" y="53"/>
                    </a:lnTo>
                    <a:lnTo>
                      <a:pt x="47" y="48"/>
                    </a:lnTo>
                    <a:lnTo>
                      <a:pt x="35" y="42"/>
                    </a:lnTo>
                    <a:lnTo>
                      <a:pt x="23" y="32"/>
                    </a:lnTo>
                    <a:lnTo>
                      <a:pt x="13" y="22"/>
                    </a:lnTo>
                    <a:lnTo>
                      <a:pt x="5" y="12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7" y="14"/>
                    </a:lnTo>
                    <a:lnTo>
                      <a:pt x="28" y="23"/>
                    </a:lnTo>
                    <a:lnTo>
                      <a:pt x="40" y="31"/>
                    </a:lnTo>
                    <a:lnTo>
                      <a:pt x="50" y="39"/>
                    </a:lnTo>
                    <a:lnTo>
                      <a:pt x="60" y="47"/>
                    </a:lnTo>
                    <a:lnTo>
                      <a:pt x="65" y="52"/>
                    </a:lnTo>
                    <a:lnTo>
                      <a:pt x="66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2" name="Freeform 555"/>
              <p:cNvSpPr>
                <a:spLocks/>
              </p:cNvSpPr>
              <p:nvPr/>
            </p:nvSpPr>
            <p:spPr bwMode="auto">
              <a:xfrm>
                <a:off x="479" y="3667"/>
                <a:ext cx="40" cy="37"/>
              </a:xfrm>
              <a:custGeom>
                <a:avLst/>
                <a:gdLst>
                  <a:gd name="T0" fmla="*/ 5 w 80"/>
                  <a:gd name="T1" fmla="*/ 5 h 73"/>
                  <a:gd name="T2" fmla="*/ 5 w 80"/>
                  <a:gd name="T3" fmla="*/ 5 h 73"/>
                  <a:gd name="T4" fmla="*/ 5 w 80"/>
                  <a:gd name="T5" fmla="*/ 5 h 73"/>
                  <a:gd name="T6" fmla="*/ 4 w 80"/>
                  <a:gd name="T7" fmla="*/ 4 h 73"/>
                  <a:gd name="T8" fmla="*/ 3 w 80"/>
                  <a:gd name="T9" fmla="*/ 4 h 73"/>
                  <a:gd name="T10" fmla="*/ 2 w 80"/>
                  <a:gd name="T11" fmla="*/ 3 h 73"/>
                  <a:gd name="T12" fmla="*/ 1 w 80"/>
                  <a:gd name="T13" fmla="*/ 2 h 73"/>
                  <a:gd name="T14" fmla="*/ 1 w 80"/>
                  <a:gd name="T15" fmla="*/ 1 h 73"/>
                  <a:gd name="T16" fmla="*/ 0 w 80"/>
                  <a:gd name="T17" fmla="*/ 0 h 73"/>
                  <a:gd name="T18" fmla="*/ 1 w 80"/>
                  <a:gd name="T19" fmla="*/ 1 h 73"/>
                  <a:gd name="T20" fmla="*/ 2 w 80"/>
                  <a:gd name="T21" fmla="*/ 1 h 73"/>
                  <a:gd name="T22" fmla="*/ 2 w 80"/>
                  <a:gd name="T23" fmla="*/ 2 h 73"/>
                  <a:gd name="T24" fmla="*/ 3 w 80"/>
                  <a:gd name="T25" fmla="*/ 3 h 73"/>
                  <a:gd name="T26" fmla="*/ 4 w 80"/>
                  <a:gd name="T27" fmla="*/ 4 h 73"/>
                  <a:gd name="T28" fmla="*/ 5 w 80"/>
                  <a:gd name="T29" fmla="*/ 4 h 73"/>
                  <a:gd name="T30" fmla="*/ 5 w 80"/>
                  <a:gd name="T31" fmla="*/ 5 h 73"/>
                  <a:gd name="T32" fmla="*/ 5 w 80"/>
                  <a:gd name="T33" fmla="*/ 5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73">
                    <a:moveTo>
                      <a:pt x="80" y="72"/>
                    </a:moveTo>
                    <a:lnTo>
                      <a:pt x="76" y="73"/>
                    </a:lnTo>
                    <a:lnTo>
                      <a:pt x="66" y="69"/>
                    </a:lnTo>
                    <a:lnTo>
                      <a:pt x="55" y="62"/>
                    </a:lnTo>
                    <a:lnTo>
                      <a:pt x="42" y="51"/>
                    </a:lnTo>
                    <a:lnTo>
                      <a:pt x="29" y="38"/>
                    </a:lnTo>
                    <a:lnTo>
                      <a:pt x="16" y="25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7" y="15"/>
                    </a:lnTo>
                    <a:lnTo>
                      <a:pt x="30" y="25"/>
                    </a:lnTo>
                    <a:lnTo>
                      <a:pt x="46" y="37"/>
                    </a:lnTo>
                    <a:lnTo>
                      <a:pt x="59" y="49"/>
                    </a:lnTo>
                    <a:lnTo>
                      <a:pt x="70" y="59"/>
                    </a:lnTo>
                    <a:lnTo>
                      <a:pt x="78" y="67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3" name="Freeform 556"/>
              <p:cNvSpPr>
                <a:spLocks/>
              </p:cNvSpPr>
              <p:nvPr/>
            </p:nvSpPr>
            <p:spPr bwMode="auto">
              <a:xfrm>
                <a:off x="482" y="3642"/>
                <a:ext cx="43" cy="33"/>
              </a:xfrm>
              <a:custGeom>
                <a:avLst/>
                <a:gdLst>
                  <a:gd name="T0" fmla="*/ 5 w 87"/>
                  <a:gd name="T1" fmla="*/ 4 h 67"/>
                  <a:gd name="T2" fmla="*/ 5 w 87"/>
                  <a:gd name="T3" fmla="*/ 4 h 67"/>
                  <a:gd name="T4" fmla="*/ 4 w 87"/>
                  <a:gd name="T5" fmla="*/ 3 h 67"/>
                  <a:gd name="T6" fmla="*/ 3 w 87"/>
                  <a:gd name="T7" fmla="*/ 3 h 67"/>
                  <a:gd name="T8" fmla="*/ 2 w 87"/>
                  <a:gd name="T9" fmla="*/ 2 h 67"/>
                  <a:gd name="T10" fmla="*/ 1 w 87"/>
                  <a:gd name="T11" fmla="*/ 2 h 67"/>
                  <a:gd name="T12" fmla="*/ 1 w 87"/>
                  <a:gd name="T13" fmla="*/ 1 h 67"/>
                  <a:gd name="T14" fmla="*/ 0 w 87"/>
                  <a:gd name="T15" fmla="*/ 0 h 67"/>
                  <a:gd name="T16" fmla="*/ 0 w 87"/>
                  <a:gd name="T17" fmla="*/ 0 h 67"/>
                  <a:gd name="T18" fmla="*/ 0 w 87"/>
                  <a:gd name="T19" fmla="*/ 0 h 67"/>
                  <a:gd name="T20" fmla="*/ 1 w 87"/>
                  <a:gd name="T21" fmla="*/ 0 h 67"/>
                  <a:gd name="T22" fmla="*/ 2 w 87"/>
                  <a:gd name="T23" fmla="*/ 1 h 67"/>
                  <a:gd name="T24" fmla="*/ 3 w 87"/>
                  <a:gd name="T25" fmla="*/ 2 h 67"/>
                  <a:gd name="T26" fmla="*/ 3 w 87"/>
                  <a:gd name="T27" fmla="*/ 2 h 67"/>
                  <a:gd name="T28" fmla="*/ 4 w 87"/>
                  <a:gd name="T29" fmla="*/ 3 h 67"/>
                  <a:gd name="T30" fmla="*/ 5 w 87"/>
                  <a:gd name="T31" fmla="*/ 3 h 67"/>
                  <a:gd name="T32" fmla="*/ 5 w 87"/>
                  <a:gd name="T33" fmla="*/ 4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67">
                    <a:moveTo>
                      <a:pt x="87" y="66"/>
                    </a:moveTo>
                    <a:lnTo>
                      <a:pt x="81" y="67"/>
                    </a:lnTo>
                    <a:lnTo>
                      <a:pt x="71" y="63"/>
                    </a:lnTo>
                    <a:lnTo>
                      <a:pt x="58" y="56"/>
                    </a:lnTo>
                    <a:lnTo>
                      <a:pt x="44" y="46"/>
                    </a:lnTo>
                    <a:lnTo>
                      <a:pt x="29" y="34"/>
                    </a:lnTo>
                    <a:lnTo>
                      <a:pt x="16" y="23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9" y="33"/>
                    </a:lnTo>
                    <a:lnTo>
                      <a:pt x="63" y="43"/>
                    </a:lnTo>
                    <a:lnTo>
                      <a:pt x="76" y="54"/>
                    </a:lnTo>
                    <a:lnTo>
                      <a:pt x="84" y="62"/>
                    </a:lnTo>
                    <a:lnTo>
                      <a:pt x="87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4" name="Freeform 557"/>
              <p:cNvSpPr>
                <a:spLocks/>
              </p:cNvSpPr>
              <p:nvPr/>
            </p:nvSpPr>
            <p:spPr bwMode="auto">
              <a:xfrm>
                <a:off x="487" y="3631"/>
                <a:ext cx="40" cy="29"/>
              </a:xfrm>
              <a:custGeom>
                <a:avLst/>
                <a:gdLst>
                  <a:gd name="T0" fmla="*/ 6 w 78"/>
                  <a:gd name="T1" fmla="*/ 4 h 58"/>
                  <a:gd name="T2" fmla="*/ 5 w 78"/>
                  <a:gd name="T3" fmla="*/ 4 h 58"/>
                  <a:gd name="T4" fmla="*/ 5 w 78"/>
                  <a:gd name="T5" fmla="*/ 4 h 58"/>
                  <a:gd name="T6" fmla="*/ 4 w 78"/>
                  <a:gd name="T7" fmla="*/ 3 h 58"/>
                  <a:gd name="T8" fmla="*/ 3 w 78"/>
                  <a:gd name="T9" fmla="*/ 3 h 58"/>
                  <a:gd name="T10" fmla="*/ 2 w 78"/>
                  <a:gd name="T11" fmla="*/ 2 h 58"/>
                  <a:gd name="T12" fmla="*/ 1 w 78"/>
                  <a:gd name="T13" fmla="*/ 2 h 58"/>
                  <a:gd name="T14" fmla="*/ 1 w 78"/>
                  <a:gd name="T15" fmla="*/ 1 h 58"/>
                  <a:gd name="T16" fmla="*/ 0 w 78"/>
                  <a:gd name="T17" fmla="*/ 0 h 58"/>
                  <a:gd name="T18" fmla="*/ 1 w 78"/>
                  <a:gd name="T19" fmla="*/ 1 h 58"/>
                  <a:gd name="T20" fmla="*/ 2 w 78"/>
                  <a:gd name="T21" fmla="*/ 1 h 58"/>
                  <a:gd name="T22" fmla="*/ 3 w 78"/>
                  <a:gd name="T23" fmla="*/ 2 h 58"/>
                  <a:gd name="T24" fmla="*/ 3 w 78"/>
                  <a:gd name="T25" fmla="*/ 2 h 58"/>
                  <a:gd name="T26" fmla="*/ 4 w 78"/>
                  <a:gd name="T27" fmla="*/ 3 h 58"/>
                  <a:gd name="T28" fmla="*/ 5 w 78"/>
                  <a:gd name="T29" fmla="*/ 3 h 58"/>
                  <a:gd name="T30" fmla="*/ 5 w 78"/>
                  <a:gd name="T31" fmla="*/ 4 h 58"/>
                  <a:gd name="T32" fmla="*/ 6 w 78"/>
                  <a:gd name="T33" fmla="*/ 4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58">
                    <a:moveTo>
                      <a:pt x="78" y="58"/>
                    </a:moveTo>
                    <a:lnTo>
                      <a:pt x="74" y="58"/>
                    </a:lnTo>
                    <a:lnTo>
                      <a:pt x="65" y="54"/>
                    </a:lnTo>
                    <a:lnTo>
                      <a:pt x="53" y="47"/>
                    </a:lnTo>
                    <a:lnTo>
                      <a:pt x="39" y="38"/>
                    </a:lnTo>
                    <a:lnTo>
                      <a:pt x="25" y="29"/>
                    </a:lnTo>
                    <a:lnTo>
                      <a:pt x="13" y="19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8" y="12"/>
                    </a:lnTo>
                    <a:lnTo>
                      <a:pt x="33" y="20"/>
                    </a:lnTo>
                    <a:lnTo>
                      <a:pt x="47" y="28"/>
                    </a:lnTo>
                    <a:lnTo>
                      <a:pt x="60" y="37"/>
                    </a:lnTo>
                    <a:lnTo>
                      <a:pt x="70" y="45"/>
                    </a:lnTo>
                    <a:lnTo>
                      <a:pt x="77" y="53"/>
                    </a:lnTo>
                    <a:lnTo>
                      <a:pt x="78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5" name="Freeform 558"/>
              <p:cNvSpPr>
                <a:spLocks/>
              </p:cNvSpPr>
              <p:nvPr/>
            </p:nvSpPr>
            <p:spPr bwMode="auto">
              <a:xfrm>
                <a:off x="493" y="3611"/>
                <a:ext cx="33" cy="24"/>
              </a:xfrm>
              <a:custGeom>
                <a:avLst/>
                <a:gdLst>
                  <a:gd name="T0" fmla="*/ 4 w 67"/>
                  <a:gd name="T1" fmla="*/ 3 h 48"/>
                  <a:gd name="T2" fmla="*/ 3 w 67"/>
                  <a:gd name="T3" fmla="*/ 3 h 48"/>
                  <a:gd name="T4" fmla="*/ 3 w 67"/>
                  <a:gd name="T5" fmla="*/ 3 h 48"/>
                  <a:gd name="T6" fmla="*/ 2 w 67"/>
                  <a:gd name="T7" fmla="*/ 3 h 48"/>
                  <a:gd name="T8" fmla="*/ 2 w 67"/>
                  <a:gd name="T9" fmla="*/ 3 h 48"/>
                  <a:gd name="T10" fmla="*/ 1 w 67"/>
                  <a:gd name="T11" fmla="*/ 2 h 48"/>
                  <a:gd name="T12" fmla="*/ 0 w 67"/>
                  <a:gd name="T13" fmla="*/ 2 h 48"/>
                  <a:gd name="T14" fmla="*/ 0 w 67"/>
                  <a:gd name="T15" fmla="*/ 1 h 48"/>
                  <a:gd name="T16" fmla="*/ 0 w 67"/>
                  <a:gd name="T17" fmla="*/ 0 h 48"/>
                  <a:gd name="T18" fmla="*/ 0 w 67"/>
                  <a:gd name="T19" fmla="*/ 1 h 48"/>
                  <a:gd name="T20" fmla="*/ 1 w 67"/>
                  <a:gd name="T21" fmla="*/ 1 h 48"/>
                  <a:gd name="T22" fmla="*/ 1 w 67"/>
                  <a:gd name="T23" fmla="*/ 2 h 48"/>
                  <a:gd name="T24" fmla="*/ 2 w 67"/>
                  <a:gd name="T25" fmla="*/ 2 h 48"/>
                  <a:gd name="T26" fmla="*/ 3 w 67"/>
                  <a:gd name="T27" fmla="*/ 3 h 48"/>
                  <a:gd name="T28" fmla="*/ 3 w 67"/>
                  <a:gd name="T29" fmla="*/ 3 h 48"/>
                  <a:gd name="T30" fmla="*/ 4 w 67"/>
                  <a:gd name="T31" fmla="*/ 3 h 48"/>
                  <a:gd name="T32" fmla="*/ 4 w 67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48">
                    <a:moveTo>
                      <a:pt x="67" y="47"/>
                    </a:moveTo>
                    <a:lnTo>
                      <a:pt x="63" y="48"/>
                    </a:lnTo>
                    <a:lnTo>
                      <a:pt x="55" y="47"/>
                    </a:lnTo>
                    <a:lnTo>
                      <a:pt x="46" y="43"/>
                    </a:lnTo>
                    <a:lnTo>
                      <a:pt x="34" y="37"/>
                    </a:lnTo>
                    <a:lnTo>
                      <a:pt x="24" y="30"/>
                    </a:lnTo>
                    <a:lnTo>
                      <a:pt x="13" y="21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7" y="10"/>
                    </a:lnTo>
                    <a:lnTo>
                      <a:pt x="29" y="18"/>
                    </a:lnTo>
                    <a:lnTo>
                      <a:pt x="41" y="25"/>
                    </a:lnTo>
                    <a:lnTo>
                      <a:pt x="51" y="33"/>
                    </a:lnTo>
                    <a:lnTo>
                      <a:pt x="60" y="38"/>
                    </a:lnTo>
                    <a:lnTo>
                      <a:pt x="66" y="43"/>
                    </a:lnTo>
                    <a:lnTo>
                      <a:pt x="67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6" name="Freeform 559"/>
              <p:cNvSpPr>
                <a:spLocks/>
              </p:cNvSpPr>
              <p:nvPr/>
            </p:nvSpPr>
            <p:spPr bwMode="auto">
              <a:xfrm>
                <a:off x="513" y="3593"/>
                <a:ext cx="19" cy="7"/>
              </a:xfrm>
              <a:custGeom>
                <a:avLst/>
                <a:gdLst>
                  <a:gd name="T0" fmla="*/ 2 w 39"/>
                  <a:gd name="T1" fmla="*/ 1 h 13"/>
                  <a:gd name="T2" fmla="*/ 2 w 39"/>
                  <a:gd name="T3" fmla="*/ 1 h 13"/>
                  <a:gd name="T4" fmla="*/ 1 w 39"/>
                  <a:gd name="T5" fmla="*/ 1 h 13"/>
                  <a:gd name="T6" fmla="*/ 1 w 39"/>
                  <a:gd name="T7" fmla="*/ 1 h 13"/>
                  <a:gd name="T8" fmla="*/ 1 w 39"/>
                  <a:gd name="T9" fmla="*/ 1 h 13"/>
                  <a:gd name="T10" fmla="*/ 0 w 39"/>
                  <a:gd name="T11" fmla="*/ 1 h 13"/>
                  <a:gd name="T12" fmla="*/ 0 w 39"/>
                  <a:gd name="T13" fmla="*/ 1 h 13"/>
                  <a:gd name="T14" fmla="*/ 0 w 39"/>
                  <a:gd name="T15" fmla="*/ 1 h 13"/>
                  <a:gd name="T16" fmla="*/ 0 w 39"/>
                  <a:gd name="T17" fmla="*/ 0 h 13"/>
                  <a:gd name="T18" fmla="*/ 0 w 39"/>
                  <a:gd name="T19" fmla="*/ 1 h 13"/>
                  <a:gd name="T20" fmla="*/ 0 w 39"/>
                  <a:gd name="T21" fmla="*/ 1 h 13"/>
                  <a:gd name="T22" fmla="*/ 1 w 39"/>
                  <a:gd name="T23" fmla="*/ 1 h 13"/>
                  <a:gd name="T24" fmla="*/ 1 w 39"/>
                  <a:gd name="T25" fmla="*/ 1 h 13"/>
                  <a:gd name="T26" fmla="*/ 2 w 39"/>
                  <a:gd name="T27" fmla="*/ 1 h 13"/>
                  <a:gd name="T28" fmla="*/ 2 w 39"/>
                  <a:gd name="T29" fmla="*/ 1 h 13"/>
                  <a:gd name="T30" fmla="*/ 2 w 39"/>
                  <a:gd name="T31" fmla="*/ 1 h 13"/>
                  <a:gd name="T32" fmla="*/ 2 w 39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3">
                    <a:moveTo>
                      <a:pt x="39" y="9"/>
                    </a:moveTo>
                    <a:lnTo>
                      <a:pt x="36" y="12"/>
                    </a:lnTo>
                    <a:lnTo>
                      <a:pt x="31" y="13"/>
                    </a:lnTo>
                    <a:lnTo>
                      <a:pt x="26" y="13"/>
                    </a:lnTo>
                    <a:lnTo>
                      <a:pt x="18" y="13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8" y="5"/>
                    </a:lnTo>
                    <a:lnTo>
                      <a:pt x="26" y="5"/>
                    </a:lnTo>
                    <a:lnTo>
                      <a:pt x="32" y="5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7" name="Freeform 560"/>
              <p:cNvSpPr>
                <a:spLocks/>
              </p:cNvSpPr>
              <p:nvPr/>
            </p:nvSpPr>
            <p:spPr bwMode="auto">
              <a:xfrm>
                <a:off x="478" y="3680"/>
                <a:ext cx="38" cy="31"/>
              </a:xfrm>
              <a:custGeom>
                <a:avLst/>
                <a:gdLst>
                  <a:gd name="T0" fmla="*/ 5 w 74"/>
                  <a:gd name="T1" fmla="*/ 3 h 64"/>
                  <a:gd name="T2" fmla="*/ 5 w 74"/>
                  <a:gd name="T3" fmla="*/ 3 h 64"/>
                  <a:gd name="T4" fmla="*/ 4 w 74"/>
                  <a:gd name="T5" fmla="*/ 3 h 64"/>
                  <a:gd name="T6" fmla="*/ 4 w 74"/>
                  <a:gd name="T7" fmla="*/ 3 h 64"/>
                  <a:gd name="T8" fmla="*/ 3 w 74"/>
                  <a:gd name="T9" fmla="*/ 2 h 64"/>
                  <a:gd name="T10" fmla="*/ 2 w 74"/>
                  <a:gd name="T11" fmla="*/ 2 h 64"/>
                  <a:gd name="T12" fmla="*/ 1 w 74"/>
                  <a:gd name="T13" fmla="*/ 1 h 64"/>
                  <a:gd name="T14" fmla="*/ 1 w 74"/>
                  <a:gd name="T15" fmla="*/ 0 h 64"/>
                  <a:gd name="T16" fmla="*/ 0 w 74"/>
                  <a:gd name="T17" fmla="*/ 0 h 64"/>
                  <a:gd name="T18" fmla="*/ 1 w 74"/>
                  <a:gd name="T19" fmla="*/ 0 h 64"/>
                  <a:gd name="T20" fmla="*/ 1 w 74"/>
                  <a:gd name="T21" fmla="*/ 0 h 64"/>
                  <a:gd name="T22" fmla="*/ 2 w 74"/>
                  <a:gd name="T23" fmla="*/ 1 h 64"/>
                  <a:gd name="T24" fmla="*/ 3 w 74"/>
                  <a:gd name="T25" fmla="*/ 1 h 64"/>
                  <a:gd name="T26" fmla="*/ 4 w 74"/>
                  <a:gd name="T27" fmla="*/ 2 h 64"/>
                  <a:gd name="T28" fmla="*/ 5 w 74"/>
                  <a:gd name="T29" fmla="*/ 3 h 64"/>
                  <a:gd name="T30" fmla="*/ 5 w 74"/>
                  <a:gd name="T31" fmla="*/ 3 h 64"/>
                  <a:gd name="T32" fmla="*/ 5 w 74"/>
                  <a:gd name="T33" fmla="*/ 3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64">
                    <a:moveTo>
                      <a:pt x="74" y="63"/>
                    </a:moveTo>
                    <a:lnTo>
                      <a:pt x="70" y="64"/>
                    </a:lnTo>
                    <a:lnTo>
                      <a:pt x="62" y="60"/>
                    </a:lnTo>
                    <a:lnTo>
                      <a:pt x="51" y="55"/>
                    </a:lnTo>
                    <a:lnTo>
                      <a:pt x="39" y="46"/>
                    </a:lnTo>
                    <a:lnTo>
                      <a:pt x="26" y="35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8" y="21"/>
                    </a:lnTo>
                    <a:lnTo>
                      <a:pt x="41" y="31"/>
                    </a:lnTo>
                    <a:lnTo>
                      <a:pt x="54" y="42"/>
                    </a:lnTo>
                    <a:lnTo>
                      <a:pt x="65" y="51"/>
                    </a:lnTo>
                    <a:lnTo>
                      <a:pt x="73" y="57"/>
                    </a:lnTo>
                    <a:lnTo>
                      <a:pt x="74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8" name="Freeform 561"/>
              <p:cNvSpPr>
                <a:spLocks/>
              </p:cNvSpPr>
              <p:nvPr/>
            </p:nvSpPr>
            <p:spPr bwMode="auto">
              <a:xfrm>
                <a:off x="480" y="3655"/>
                <a:ext cx="42" cy="32"/>
              </a:xfrm>
              <a:custGeom>
                <a:avLst/>
                <a:gdLst>
                  <a:gd name="T0" fmla="*/ 5 w 85"/>
                  <a:gd name="T1" fmla="*/ 4 h 64"/>
                  <a:gd name="T2" fmla="*/ 5 w 85"/>
                  <a:gd name="T3" fmla="*/ 4 h 64"/>
                  <a:gd name="T4" fmla="*/ 4 w 85"/>
                  <a:gd name="T5" fmla="*/ 4 h 64"/>
                  <a:gd name="T6" fmla="*/ 3 w 85"/>
                  <a:gd name="T7" fmla="*/ 4 h 64"/>
                  <a:gd name="T8" fmla="*/ 2 w 85"/>
                  <a:gd name="T9" fmla="*/ 3 h 64"/>
                  <a:gd name="T10" fmla="*/ 1 w 85"/>
                  <a:gd name="T11" fmla="*/ 3 h 64"/>
                  <a:gd name="T12" fmla="*/ 1 w 85"/>
                  <a:gd name="T13" fmla="*/ 2 h 64"/>
                  <a:gd name="T14" fmla="*/ 0 w 85"/>
                  <a:gd name="T15" fmla="*/ 1 h 64"/>
                  <a:gd name="T16" fmla="*/ 0 w 85"/>
                  <a:gd name="T17" fmla="*/ 0 h 64"/>
                  <a:gd name="T18" fmla="*/ 0 w 85"/>
                  <a:gd name="T19" fmla="*/ 1 h 64"/>
                  <a:gd name="T20" fmla="*/ 1 w 85"/>
                  <a:gd name="T21" fmla="*/ 1 h 64"/>
                  <a:gd name="T22" fmla="*/ 2 w 85"/>
                  <a:gd name="T23" fmla="*/ 2 h 64"/>
                  <a:gd name="T24" fmla="*/ 2 w 85"/>
                  <a:gd name="T25" fmla="*/ 2 h 64"/>
                  <a:gd name="T26" fmla="*/ 3 w 85"/>
                  <a:gd name="T27" fmla="*/ 3 h 64"/>
                  <a:gd name="T28" fmla="*/ 4 w 85"/>
                  <a:gd name="T29" fmla="*/ 4 h 64"/>
                  <a:gd name="T30" fmla="*/ 5 w 85"/>
                  <a:gd name="T31" fmla="*/ 4 h 64"/>
                  <a:gd name="T32" fmla="*/ 5 w 85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64">
                    <a:moveTo>
                      <a:pt x="85" y="62"/>
                    </a:moveTo>
                    <a:lnTo>
                      <a:pt x="80" y="64"/>
                    </a:lnTo>
                    <a:lnTo>
                      <a:pt x="69" y="60"/>
                    </a:lnTo>
                    <a:lnTo>
                      <a:pt x="58" y="53"/>
                    </a:lnTo>
                    <a:lnTo>
                      <a:pt x="43" y="44"/>
                    </a:lnTo>
                    <a:lnTo>
                      <a:pt x="28" y="34"/>
                    </a:lnTo>
                    <a:lnTo>
                      <a:pt x="16" y="22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0"/>
                    </a:lnTo>
                    <a:lnTo>
                      <a:pt x="32" y="21"/>
                    </a:lnTo>
                    <a:lnTo>
                      <a:pt x="47" y="31"/>
                    </a:lnTo>
                    <a:lnTo>
                      <a:pt x="63" y="42"/>
                    </a:lnTo>
                    <a:lnTo>
                      <a:pt x="75" y="51"/>
                    </a:lnTo>
                    <a:lnTo>
                      <a:pt x="82" y="58"/>
                    </a:lnTo>
                    <a:lnTo>
                      <a:pt x="85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9" name="Freeform 562"/>
              <p:cNvSpPr>
                <a:spLocks/>
              </p:cNvSpPr>
              <p:nvPr/>
            </p:nvSpPr>
            <p:spPr bwMode="auto">
              <a:xfrm>
                <a:off x="487" y="3621"/>
                <a:ext cx="41" cy="24"/>
              </a:xfrm>
              <a:custGeom>
                <a:avLst/>
                <a:gdLst>
                  <a:gd name="T0" fmla="*/ 6 w 81"/>
                  <a:gd name="T1" fmla="*/ 3 h 48"/>
                  <a:gd name="T2" fmla="*/ 5 w 81"/>
                  <a:gd name="T3" fmla="*/ 3 h 48"/>
                  <a:gd name="T4" fmla="*/ 5 w 81"/>
                  <a:gd name="T5" fmla="*/ 3 h 48"/>
                  <a:gd name="T6" fmla="*/ 4 w 81"/>
                  <a:gd name="T7" fmla="*/ 3 h 48"/>
                  <a:gd name="T8" fmla="*/ 3 w 81"/>
                  <a:gd name="T9" fmla="*/ 3 h 48"/>
                  <a:gd name="T10" fmla="*/ 2 w 81"/>
                  <a:gd name="T11" fmla="*/ 2 h 48"/>
                  <a:gd name="T12" fmla="*/ 1 w 81"/>
                  <a:gd name="T13" fmla="*/ 2 h 48"/>
                  <a:gd name="T14" fmla="*/ 1 w 81"/>
                  <a:gd name="T15" fmla="*/ 1 h 48"/>
                  <a:gd name="T16" fmla="*/ 0 w 81"/>
                  <a:gd name="T17" fmla="*/ 0 h 48"/>
                  <a:gd name="T18" fmla="*/ 1 w 81"/>
                  <a:gd name="T19" fmla="*/ 1 h 48"/>
                  <a:gd name="T20" fmla="*/ 2 w 81"/>
                  <a:gd name="T21" fmla="*/ 1 h 48"/>
                  <a:gd name="T22" fmla="*/ 3 w 81"/>
                  <a:gd name="T23" fmla="*/ 2 h 48"/>
                  <a:gd name="T24" fmla="*/ 3 w 81"/>
                  <a:gd name="T25" fmla="*/ 2 h 48"/>
                  <a:gd name="T26" fmla="*/ 4 w 81"/>
                  <a:gd name="T27" fmla="*/ 2 h 48"/>
                  <a:gd name="T28" fmla="*/ 5 w 81"/>
                  <a:gd name="T29" fmla="*/ 3 h 48"/>
                  <a:gd name="T30" fmla="*/ 5 w 81"/>
                  <a:gd name="T31" fmla="*/ 3 h 48"/>
                  <a:gd name="T32" fmla="*/ 6 w 81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48">
                    <a:moveTo>
                      <a:pt x="81" y="47"/>
                    </a:moveTo>
                    <a:lnTo>
                      <a:pt x="77" y="48"/>
                    </a:lnTo>
                    <a:lnTo>
                      <a:pt x="68" y="47"/>
                    </a:lnTo>
                    <a:lnTo>
                      <a:pt x="56" y="43"/>
                    </a:lnTo>
                    <a:lnTo>
                      <a:pt x="43" y="36"/>
                    </a:lnTo>
                    <a:lnTo>
                      <a:pt x="29" y="28"/>
                    </a:lnTo>
                    <a:lnTo>
                      <a:pt x="16" y="20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8" y="5"/>
                    </a:lnTo>
                    <a:lnTo>
                      <a:pt x="19" y="10"/>
                    </a:lnTo>
                    <a:lnTo>
                      <a:pt x="34" y="17"/>
                    </a:lnTo>
                    <a:lnTo>
                      <a:pt x="48" y="24"/>
                    </a:lnTo>
                    <a:lnTo>
                      <a:pt x="61" y="31"/>
                    </a:lnTo>
                    <a:lnTo>
                      <a:pt x="73" y="37"/>
                    </a:lnTo>
                    <a:lnTo>
                      <a:pt x="79" y="43"/>
                    </a:lnTo>
                    <a:lnTo>
                      <a:pt x="81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0" name="Freeform 563"/>
              <p:cNvSpPr>
                <a:spLocks/>
              </p:cNvSpPr>
              <p:nvPr/>
            </p:nvSpPr>
            <p:spPr bwMode="auto">
              <a:xfrm>
                <a:off x="498" y="3603"/>
                <a:ext cx="30" cy="25"/>
              </a:xfrm>
              <a:custGeom>
                <a:avLst/>
                <a:gdLst>
                  <a:gd name="T0" fmla="*/ 4 w 60"/>
                  <a:gd name="T1" fmla="*/ 4 h 50"/>
                  <a:gd name="T2" fmla="*/ 4 w 60"/>
                  <a:gd name="T3" fmla="*/ 4 h 50"/>
                  <a:gd name="T4" fmla="*/ 3 w 60"/>
                  <a:gd name="T5" fmla="*/ 3 h 50"/>
                  <a:gd name="T6" fmla="*/ 3 w 60"/>
                  <a:gd name="T7" fmla="*/ 3 h 50"/>
                  <a:gd name="T8" fmla="*/ 2 w 60"/>
                  <a:gd name="T9" fmla="*/ 2 h 50"/>
                  <a:gd name="T10" fmla="*/ 2 w 60"/>
                  <a:gd name="T11" fmla="*/ 2 h 50"/>
                  <a:gd name="T12" fmla="*/ 1 w 60"/>
                  <a:gd name="T13" fmla="*/ 1 h 50"/>
                  <a:gd name="T14" fmla="*/ 1 w 60"/>
                  <a:gd name="T15" fmla="*/ 1 h 50"/>
                  <a:gd name="T16" fmla="*/ 0 w 60"/>
                  <a:gd name="T17" fmla="*/ 0 h 50"/>
                  <a:gd name="T18" fmla="*/ 1 w 60"/>
                  <a:gd name="T19" fmla="*/ 1 h 50"/>
                  <a:gd name="T20" fmla="*/ 1 w 60"/>
                  <a:gd name="T21" fmla="*/ 1 h 50"/>
                  <a:gd name="T22" fmla="*/ 2 w 60"/>
                  <a:gd name="T23" fmla="*/ 1 h 50"/>
                  <a:gd name="T24" fmla="*/ 3 w 60"/>
                  <a:gd name="T25" fmla="*/ 2 h 50"/>
                  <a:gd name="T26" fmla="*/ 3 w 60"/>
                  <a:gd name="T27" fmla="*/ 2 h 50"/>
                  <a:gd name="T28" fmla="*/ 4 w 60"/>
                  <a:gd name="T29" fmla="*/ 3 h 50"/>
                  <a:gd name="T30" fmla="*/ 4 w 60"/>
                  <a:gd name="T31" fmla="*/ 3 h 50"/>
                  <a:gd name="T32" fmla="*/ 4 w 60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50">
                    <a:moveTo>
                      <a:pt x="60" y="49"/>
                    </a:moveTo>
                    <a:lnTo>
                      <a:pt x="56" y="50"/>
                    </a:lnTo>
                    <a:lnTo>
                      <a:pt x="48" y="46"/>
                    </a:lnTo>
                    <a:lnTo>
                      <a:pt x="39" y="40"/>
                    </a:lnTo>
                    <a:lnTo>
                      <a:pt x="28" y="32"/>
                    </a:lnTo>
                    <a:lnTo>
                      <a:pt x="17" y="23"/>
                    </a:lnTo>
                    <a:lnTo>
                      <a:pt x="8" y="13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4" y="9"/>
                    </a:lnTo>
                    <a:lnTo>
                      <a:pt x="25" y="16"/>
                    </a:lnTo>
                    <a:lnTo>
                      <a:pt x="34" y="24"/>
                    </a:lnTo>
                    <a:lnTo>
                      <a:pt x="44" y="32"/>
                    </a:lnTo>
                    <a:lnTo>
                      <a:pt x="52" y="38"/>
                    </a:lnTo>
                    <a:lnTo>
                      <a:pt x="57" y="45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1" name="Freeform 564"/>
              <p:cNvSpPr>
                <a:spLocks/>
              </p:cNvSpPr>
              <p:nvPr/>
            </p:nvSpPr>
            <p:spPr bwMode="auto">
              <a:xfrm>
                <a:off x="502" y="3599"/>
                <a:ext cx="22" cy="10"/>
              </a:xfrm>
              <a:custGeom>
                <a:avLst/>
                <a:gdLst>
                  <a:gd name="T0" fmla="*/ 3 w 44"/>
                  <a:gd name="T1" fmla="*/ 1 h 19"/>
                  <a:gd name="T2" fmla="*/ 3 w 44"/>
                  <a:gd name="T3" fmla="*/ 2 h 19"/>
                  <a:gd name="T4" fmla="*/ 3 w 44"/>
                  <a:gd name="T5" fmla="*/ 2 h 19"/>
                  <a:gd name="T6" fmla="*/ 2 w 44"/>
                  <a:gd name="T7" fmla="*/ 2 h 19"/>
                  <a:gd name="T8" fmla="*/ 2 w 44"/>
                  <a:gd name="T9" fmla="*/ 1 h 19"/>
                  <a:gd name="T10" fmla="*/ 1 w 44"/>
                  <a:gd name="T11" fmla="*/ 1 h 19"/>
                  <a:gd name="T12" fmla="*/ 1 w 44"/>
                  <a:gd name="T13" fmla="*/ 1 h 19"/>
                  <a:gd name="T14" fmla="*/ 1 w 44"/>
                  <a:gd name="T15" fmla="*/ 1 h 19"/>
                  <a:gd name="T16" fmla="*/ 0 w 44"/>
                  <a:gd name="T17" fmla="*/ 0 h 19"/>
                  <a:gd name="T18" fmla="*/ 1 w 44"/>
                  <a:gd name="T19" fmla="*/ 1 h 19"/>
                  <a:gd name="T20" fmla="*/ 1 w 44"/>
                  <a:gd name="T21" fmla="*/ 1 h 19"/>
                  <a:gd name="T22" fmla="*/ 2 w 44"/>
                  <a:gd name="T23" fmla="*/ 1 h 19"/>
                  <a:gd name="T24" fmla="*/ 2 w 44"/>
                  <a:gd name="T25" fmla="*/ 1 h 19"/>
                  <a:gd name="T26" fmla="*/ 3 w 44"/>
                  <a:gd name="T27" fmla="*/ 1 h 19"/>
                  <a:gd name="T28" fmla="*/ 3 w 44"/>
                  <a:gd name="T29" fmla="*/ 1 h 19"/>
                  <a:gd name="T30" fmla="*/ 3 w 44"/>
                  <a:gd name="T31" fmla="*/ 1 h 19"/>
                  <a:gd name="T32" fmla="*/ 3 w 4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9">
                    <a:moveTo>
                      <a:pt x="44" y="16"/>
                    </a:moveTo>
                    <a:lnTo>
                      <a:pt x="41" y="18"/>
                    </a:lnTo>
                    <a:lnTo>
                      <a:pt x="36" y="19"/>
                    </a:lnTo>
                    <a:lnTo>
                      <a:pt x="30" y="1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7" y="10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6"/>
                    </a:lnTo>
                    <a:lnTo>
                      <a:pt x="20" y="7"/>
                    </a:lnTo>
                    <a:lnTo>
                      <a:pt x="28" y="9"/>
                    </a:lnTo>
                    <a:lnTo>
                      <a:pt x="36" y="10"/>
                    </a:lnTo>
                    <a:lnTo>
                      <a:pt x="41" y="11"/>
                    </a:lnTo>
                    <a:lnTo>
                      <a:pt x="44" y="14"/>
                    </a:lnTo>
                    <a:lnTo>
                      <a:pt x="44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2" name="Freeform 565"/>
              <p:cNvSpPr>
                <a:spLocks/>
              </p:cNvSpPr>
              <p:nvPr/>
            </p:nvSpPr>
            <p:spPr bwMode="auto">
              <a:xfrm>
                <a:off x="484" y="3719"/>
                <a:ext cx="18" cy="19"/>
              </a:xfrm>
              <a:custGeom>
                <a:avLst/>
                <a:gdLst>
                  <a:gd name="T0" fmla="*/ 0 w 36"/>
                  <a:gd name="T1" fmla="*/ 0 h 38"/>
                  <a:gd name="T2" fmla="*/ 1 w 36"/>
                  <a:gd name="T3" fmla="*/ 1 h 38"/>
                  <a:gd name="T4" fmla="*/ 1 w 36"/>
                  <a:gd name="T5" fmla="*/ 1 h 38"/>
                  <a:gd name="T6" fmla="*/ 1 w 36"/>
                  <a:gd name="T7" fmla="*/ 1 h 38"/>
                  <a:gd name="T8" fmla="*/ 2 w 36"/>
                  <a:gd name="T9" fmla="*/ 2 h 38"/>
                  <a:gd name="T10" fmla="*/ 2 w 36"/>
                  <a:gd name="T11" fmla="*/ 2 h 38"/>
                  <a:gd name="T12" fmla="*/ 3 w 36"/>
                  <a:gd name="T13" fmla="*/ 2 h 38"/>
                  <a:gd name="T14" fmla="*/ 3 w 36"/>
                  <a:gd name="T15" fmla="*/ 3 h 38"/>
                  <a:gd name="T16" fmla="*/ 3 w 36"/>
                  <a:gd name="T17" fmla="*/ 3 h 38"/>
                  <a:gd name="T18" fmla="*/ 2 w 36"/>
                  <a:gd name="T19" fmla="*/ 3 h 38"/>
                  <a:gd name="T20" fmla="*/ 1 w 36"/>
                  <a:gd name="T21" fmla="*/ 2 h 38"/>
                  <a:gd name="T22" fmla="*/ 1 w 36"/>
                  <a:gd name="T23" fmla="*/ 1 h 38"/>
                  <a:gd name="T24" fmla="*/ 0 w 36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0" y="0"/>
                    </a:moveTo>
                    <a:lnTo>
                      <a:pt x="4" y="3"/>
                    </a:lnTo>
                    <a:lnTo>
                      <a:pt x="10" y="7"/>
                    </a:lnTo>
                    <a:lnTo>
                      <a:pt x="16" y="12"/>
                    </a:lnTo>
                    <a:lnTo>
                      <a:pt x="23" y="17"/>
                    </a:lnTo>
                    <a:lnTo>
                      <a:pt x="29" y="24"/>
                    </a:lnTo>
                    <a:lnTo>
                      <a:pt x="33" y="29"/>
                    </a:lnTo>
                    <a:lnTo>
                      <a:pt x="36" y="34"/>
                    </a:lnTo>
                    <a:lnTo>
                      <a:pt x="34" y="38"/>
                    </a:lnTo>
                    <a:lnTo>
                      <a:pt x="26" y="37"/>
                    </a:lnTo>
                    <a:lnTo>
                      <a:pt x="16" y="25"/>
                    </a:lnTo>
                    <a:lnTo>
                      <a:pt x="7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3" name="Freeform 566"/>
              <p:cNvSpPr>
                <a:spLocks/>
              </p:cNvSpPr>
              <p:nvPr/>
            </p:nvSpPr>
            <p:spPr bwMode="auto">
              <a:xfrm>
                <a:off x="484" y="3723"/>
                <a:ext cx="4" cy="23"/>
              </a:xfrm>
              <a:custGeom>
                <a:avLst/>
                <a:gdLst>
                  <a:gd name="T0" fmla="*/ 0 w 9"/>
                  <a:gd name="T1" fmla="*/ 0 h 47"/>
                  <a:gd name="T2" fmla="*/ 0 w 9"/>
                  <a:gd name="T3" fmla="*/ 0 h 47"/>
                  <a:gd name="T4" fmla="*/ 0 w 9"/>
                  <a:gd name="T5" fmla="*/ 1 h 47"/>
                  <a:gd name="T6" fmla="*/ 0 w 9"/>
                  <a:gd name="T7" fmla="*/ 2 h 47"/>
                  <a:gd name="T8" fmla="*/ 0 w 9"/>
                  <a:gd name="T9" fmla="*/ 2 h 47"/>
                  <a:gd name="T10" fmla="*/ 0 w 9"/>
                  <a:gd name="T11" fmla="*/ 2 h 47"/>
                  <a:gd name="T12" fmla="*/ 0 w 9"/>
                  <a:gd name="T13" fmla="*/ 1 h 47"/>
                  <a:gd name="T14" fmla="*/ 0 w 9"/>
                  <a:gd name="T15" fmla="*/ 0 h 47"/>
                  <a:gd name="T16" fmla="*/ 0 w 9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3" y="0"/>
                    </a:moveTo>
                    <a:lnTo>
                      <a:pt x="3" y="9"/>
                    </a:lnTo>
                    <a:lnTo>
                      <a:pt x="0" y="25"/>
                    </a:lnTo>
                    <a:lnTo>
                      <a:pt x="0" y="41"/>
                    </a:lnTo>
                    <a:lnTo>
                      <a:pt x="5" y="47"/>
                    </a:lnTo>
                    <a:lnTo>
                      <a:pt x="9" y="41"/>
                    </a:lnTo>
                    <a:lnTo>
                      <a:pt x="9" y="28"/>
                    </a:lnTo>
                    <a:lnTo>
                      <a:pt x="5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4" name="Freeform 567"/>
              <p:cNvSpPr>
                <a:spLocks/>
              </p:cNvSpPr>
              <p:nvPr/>
            </p:nvSpPr>
            <p:spPr bwMode="auto">
              <a:xfrm>
                <a:off x="466" y="3718"/>
                <a:ext cx="19" cy="22"/>
              </a:xfrm>
              <a:custGeom>
                <a:avLst/>
                <a:gdLst>
                  <a:gd name="T0" fmla="*/ 3 w 38"/>
                  <a:gd name="T1" fmla="*/ 0 h 43"/>
                  <a:gd name="T2" fmla="*/ 2 w 38"/>
                  <a:gd name="T3" fmla="*/ 1 h 43"/>
                  <a:gd name="T4" fmla="*/ 2 w 38"/>
                  <a:gd name="T5" fmla="*/ 2 h 43"/>
                  <a:gd name="T6" fmla="*/ 1 w 38"/>
                  <a:gd name="T7" fmla="*/ 3 h 43"/>
                  <a:gd name="T8" fmla="*/ 0 w 38"/>
                  <a:gd name="T9" fmla="*/ 3 h 43"/>
                  <a:gd name="T10" fmla="*/ 0 w 38"/>
                  <a:gd name="T11" fmla="*/ 3 h 43"/>
                  <a:gd name="T12" fmla="*/ 1 w 38"/>
                  <a:gd name="T13" fmla="*/ 3 h 43"/>
                  <a:gd name="T14" fmla="*/ 1 w 38"/>
                  <a:gd name="T15" fmla="*/ 2 h 43"/>
                  <a:gd name="T16" fmla="*/ 1 w 38"/>
                  <a:gd name="T17" fmla="*/ 2 h 43"/>
                  <a:gd name="T18" fmla="*/ 2 w 38"/>
                  <a:gd name="T19" fmla="*/ 1 h 43"/>
                  <a:gd name="T20" fmla="*/ 2 w 38"/>
                  <a:gd name="T21" fmla="*/ 1 h 43"/>
                  <a:gd name="T22" fmla="*/ 3 w 38"/>
                  <a:gd name="T23" fmla="*/ 1 h 43"/>
                  <a:gd name="T24" fmla="*/ 3 w 38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3">
                    <a:moveTo>
                      <a:pt x="38" y="0"/>
                    </a:moveTo>
                    <a:lnTo>
                      <a:pt x="29" y="13"/>
                    </a:lnTo>
                    <a:lnTo>
                      <a:pt x="17" y="29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2" y="34"/>
                    </a:lnTo>
                    <a:lnTo>
                      <a:pt x="8" y="29"/>
                    </a:lnTo>
                    <a:lnTo>
                      <a:pt x="14" y="21"/>
                    </a:lnTo>
                    <a:lnTo>
                      <a:pt x="22" y="14"/>
                    </a:lnTo>
                    <a:lnTo>
                      <a:pt x="29" y="9"/>
                    </a:lnTo>
                    <a:lnTo>
                      <a:pt x="34" y="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5" name="Freeform 568"/>
              <p:cNvSpPr>
                <a:spLocks/>
              </p:cNvSpPr>
              <p:nvPr/>
            </p:nvSpPr>
            <p:spPr bwMode="auto">
              <a:xfrm>
                <a:off x="470" y="3599"/>
                <a:ext cx="29" cy="6"/>
              </a:xfrm>
              <a:custGeom>
                <a:avLst/>
                <a:gdLst>
                  <a:gd name="T0" fmla="*/ 4 w 58"/>
                  <a:gd name="T1" fmla="*/ 0 h 13"/>
                  <a:gd name="T2" fmla="*/ 4 w 58"/>
                  <a:gd name="T3" fmla="*/ 0 h 13"/>
                  <a:gd name="T4" fmla="*/ 3 w 58"/>
                  <a:gd name="T5" fmla="*/ 0 h 13"/>
                  <a:gd name="T6" fmla="*/ 3 w 58"/>
                  <a:gd name="T7" fmla="*/ 0 h 13"/>
                  <a:gd name="T8" fmla="*/ 2 w 58"/>
                  <a:gd name="T9" fmla="*/ 0 h 13"/>
                  <a:gd name="T10" fmla="*/ 1 w 58"/>
                  <a:gd name="T11" fmla="*/ 0 h 13"/>
                  <a:gd name="T12" fmla="*/ 1 w 58"/>
                  <a:gd name="T13" fmla="*/ 0 h 13"/>
                  <a:gd name="T14" fmla="*/ 1 w 58"/>
                  <a:gd name="T15" fmla="*/ 0 h 13"/>
                  <a:gd name="T16" fmla="*/ 0 w 58"/>
                  <a:gd name="T17" fmla="*/ 0 h 13"/>
                  <a:gd name="T18" fmla="*/ 1 w 58"/>
                  <a:gd name="T19" fmla="*/ 0 h 13"/>
                  <a:gd name="T20" fmla="*/ 1 w 58"/>
                  <a:gd name="T21" fmla="*/ 0 h 13"/>
                  <a:gd name="T22" fmla="*/ 1 w 58"/>
                  <a:gd name="T23" fmla="*/ 0 h 13"/>
                  <a:gd name="T24" fmla="*/ 2 w 58"/>
                  <a:gd name="T25" fmla="*/ 0 h 13"/>
                  <a:gd name="T26" fmla="*/ 2 w 58"/>
                  <a:gd name="T27" fmla="*/ 0 h 13"/>
                  <a:gd name="T28" fmla="*/ 3 w 58"/>
                  <a:gd name="T29" fmla="*/ 0 h 13"/>
                  <a:gd name="T30" fmla="*/ 4 w 58"/>
                  <a:gd name="T31" fmla="*/ 0 h 13"/>
                  <a:gd name="T32" fmla="*/ 4 w 58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13">
                    <a:moveTo>
                      <a:pt x="58" y="11"/>
                    </a:moveTo>
                    <a:lnTo>
                      <a:pt x="52" y="12"/>
                    </a:lnTo>
                    <a:lnTo>
                      <a:pt x="43" y="13"/>
                    </a:lnTo>
                    <a:lnTo>
                      <a:pt x="34" y="13"/>
                    </a:lnTo>
                    <a:lnTo>
                      <a:pt x="24" y="13"/>
                    </a:lnTo>
                    <a:lnTo>
                      <a:pt x="15" y="13"/>
                    </a:lnTo>
                    <a:lnTo>
                      <a:pt x="8" y="1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23" y="3"/>
                    </a:lnTo>
                    <a:lnTo>
                      <a:pt x="32" y="5"/>
                    </a:lnTo>
                    <a:lnTo>
                      <a:pt x="43" y="8"/>
                    </a:lnTo>
                    <a:lnTo>
                      <a:pt x="52" y="9"/>
                    </a:ln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>
                <a:off x="476" y="3586"/>
                <a:ext cx="28" cy="13"/>
              </a:xfrm>
              <a:custGeom>
                <a:avLst/>
                <a:gdLst>
                  <a:gd name="T0" fmla="*/ 4 w 55"/>
                  <a:gd name="T1" fmla="*/ 2 h 25"/>
                  <a:gd name="T2" fmla="*/ 4 w 55"/>
                  <a:gd name="T3" fmla="*/ 2 h 25"/>
                  <a:gd name="T4" fmla="*/ 3 w 55"/>
                  <a:gd name="T5" fmla="*/ 2 h 25"/>
                  <a:gd name="T6" fmla="*/ 2 w 55"/>
                  <a:gd name="T7" fmla="*/ 2 h 25"/>
                  <a:gd name="T8" fmla="*/ 2 w 55"/>
                  <a:gd name="T9" fmla="*/ 2 h 25"/>
                  <a:gd name="T10" fmla="*/ 1 w 55"/>
                  <a:gd name="T11" fmla="*/ 1 h 25"/>
                  <a:gd name="T12" fmla="*/ 1 w 55"/>
                  <a:gd name="T13" fmla="*/ 1 h 25"/>
                  <a:gd name="T14" fmla="*/ 1 w 55"/>
                  <a:gd name="T15" fmla="*/ 1 h 25"/>
                  <a:gd name="T16" fmla="*/ 0 w 55"/>
                  <a:gd name="T17" fmla="*/ 1 h 25"/>
                  <a:gd name="T18" fmla="*/ 1 w 55"/>
                  <a:gd name="T19" fmla="*/ 0 h 25"/>
                  <a:gd name="T20" fmla="*/ 1 w 55"/>
                  <a:gd name="T21" fmla="*/ 0 h 25"/>
                  <a:gd name="T22" fmla="*/ 1 w 55"/>
                  <a:gd name="T23" fmla="*/ 1 h 25"/>
                  <a:gd name="T24" fmla="*/ 2 w 55"/>
                  <a:gd name="T25" fmla="*/ 1 h 25"/>
                  <a:gd name="T26" fmla="*/ 3 w 55"/>
                  <a:gd name="T27" fmla="*/ 1 h 25"/>
                  <a:gd name="T28" fmla="*/ 3 w 55"/>
                  <a:gd name="T29" fmla="*/ 2 h 25"/>
                  <a:gd name="T30" fmla="*/ 4 w 55"/>
                  <a:gd name="T31" fmla="*/ 2 h 25"/>
                  <a:gd name="T32" fmla="*/ 4 w 55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5">
                    <a:moveTo>
                      <a:pt x="55" y="25"/>
                    </a:moveTo>
                    <a:lnTo>
                      <a:pt x="49" y="25"/>
                    </a:lnTo>
                    <a:lnTo>
                      <a:pt x="41" y="24"/>
                    </a:lnTo>
                    <a:lnTo>
                      <a:pt x="32" y="21"/>
                    </a:lnTo>
                    <a:lnTo>
                      <a:pt x="23" y="19"/>
                    </a:lnTo>
                    <a:lnTo>
                      <a:pt x="15" y="15"/>
                    </a:lnTo>
                    <a:lnTo>
                      <a:pt x="8" y="11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3" y="19"/>
                    </a:lnTo>
                    <a:lnTo>
                      <a:pt x="51" y="23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7" name="Freeform 570"/>
              <p:cNvSpPr>
                <a:spLocks/>
              </p:cNvSpPr>
              <p:nvPr/>
            </p:nvSpPr>
            <p:spPr bwMode="auto">
              <a:xfrm>
                <a:off x="470" y="3611"/>
                <a:ext cx="27" cy="7"/>
              </a:xfrm>
              <a:custGeom>
                <a:avLst/>
                <a:gdLst>
                  <a:gd name="T0" fmla="*/ 4 w 54"/>
                  <a:gd name="T1" fmla="*/ 1 h 13"/>
                  <a:gd name="T2" fmla="*/ 4 w 54"/>
                  <a:gd name="T3" fmla="*/ 1 h 13"/>
                  <a:gd name="T4" fmla="*/ 3 w 54"/>
                  <a:gd name="T5" fmla="*/ 1 h 13"/>
                  <a:gd name="T6" fmla="*/ 3 w 54"/>
                  <a:gd name="T7" fmla="*/ 1 h 13"/>
                  <a:gd name="T8" fmla="*/ 2 w 54"/>
                  <a:gd name="T9" fmla="*/ 1 h 13"/>
                  <a:gd name="T10" fmla="*/ 2 w 54"/>
                  <a:gd name="T11" fmla="*/ 1 h 13"/>
                  <a:gd name="T12" fmla="*/ 1 w 54"/>
                  <a:gd name="T13" fmla="*/ 1 h 13"/>
                  <a:gd name="T14" fmla="*/ 1 w 54"/>
                  <a:gd name="T15" fmla="*/ 1 h 13"/>
                  <a:gd name="T16" fmla="*/ 0 w 54"/>
                  <a:gd name="T17" fmla="*/ 1 h 13"/>
                  <a:gd name="T18" fmla="*/ 0 w 54"/>
                  <a:gd name="T19" fmla="*/ 1 h 13"/>
                  <a:gd name="T20" fmla="*/ 1 w 54"/>
                  <a:gd name="T21" fmla="*/ 0 h 13"/>
                  <a:gd name="T22" fmla="*/ 1 w 54"/>
                  <a:gd name="T23" fmla="*/ 0 h 13"/>
                  <a:gd name="T24" fmla="*/ 2 w 54"/>
                  <a:gd name="T25" fmla="*/ 1 h 13"/>
                  <a:gd name="T26" fmla="*/ 2 w 54"/>
                  <a:gd name="T27" fmla="*/ 1 h 13"/>
                  <a:gd name="T28" fmla="*/ 3 w 54"/>
                  <a:gd name="T29" fmla="*/ 1 h 13"/>
                  <a:gd name="T30" fmla="*/ 3 w 54"/>
                  <a:gd name="T31" fmla="*/ 1 h 13"/>
                  <a:gd name="T32" fmla="*/ 4 w 5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13">
                    <a:moveTo>
                      <a:pt x="54" y="5"/>
                    </a:moveTo>
                    <a:lnTo>
                      <a:pt x="52" y="8"/>
                    </a:lnTo>
                    <a:lnTo>
                      <a:pt x="47" y="10"/>
                    </a:lnTo>
                    <a:lnTo>
                      <a:pt x="38" y="12"/>
                    </a:lnTo>
                    <a:lnTo>
                      <a:pt x="28" y="13"/>
                    </a:lnTo>
                    <a:lnTo>
                      <a:pt x="19" y="13"/>
                    </a:lnTo>
                    <a:lnTo>
                      <a:pt x="10" y="12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9" y="1"/>
                    </a:lnTo>
                    <a:lnTo>
                      <a:pt x="30" y="3"/>
                    </a:lnTo>
                    <a:lnTo>
                      <a:pt x="39" y="4"/>
                    </a:lnTo>
                    <a:lnTo>
                      <a:pt x="48" y="5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8" name="Freeform 571"/>
              <p:cNvSpPr>
                <a:spLocks/>
              </p:cNvSpPr>
              <p:nvPr/>
            </p:nvSpPr>
            <p:spPr bwMode="auto">
              <a:xfrm>
                <a:off x="463" y="3623"/>
                <a:ext cx="29" cy="4"/>
              </a:xfrm>
              <a:custGeom>
                <a:avLst/>
                <a:gdLst>
                  <a:gd name="T0" fmla="*/ 3 w 59"/>
                  <a:gd name="T1" fmla="*/ 0 h 9"/>
                  <a:gd name="T2" fmla="*/ 3 w 59"/>
                  <a:gd name="T3" fmla="*/ 0 h 9"/>
                  <a:gd name="T4" fmla="*/ 2 w 59"/>
                  <a:gd name="T5" fmla="*/ 0 h 9"/>
                  <a:gd name="T6" fmla="*/ 2 w 59"/>
                  <a:gd name="T7" fmla="*/ 0 h 9"/>
                  <a:gd name="T8" fmla="*/ 1 w 59"/>
                  <a:gd name="T9" fmla="*/ 0 h 9"/>
                  <a:gd name="T10" fmla="*/ 1 w 59"/>
                  <a:gd name="T11" fmla="*/ 0 h 9"/>
                  <a:gd name="T12" fmla="*/ 0 w 59"/>
                  <a:gd name="T13" fmla="*/ 0 h 9"/>
                  <a:gd name="T14" fmla="*/ 0 w 59"/>
                  <a:gd name="T15" fmla="*/ 0 h 9"/>
                  <a:gd name="T16" fmla="*/ 0 w 59"/>
                  <a:gd name="T17" fmla="*/ 0 h 9"/>
                  <a:gd name="T18" fmla="*/ 0 w 59"/>
                  <a:gd name="T19" fmla="*/ 0 h 9"/>
                  <a:gd name="T20" fmla="*/ 0 w 59"/>
                  <a:gd name="T21" fmla="*/ 0 h 9"/>
                  <a:gd name="T22" fmla="*/ 0 w 59"/>
                  <a:gd name="T23" fmla="*/ 0 h 9"/>
                  <a:gd name="T24" fmla="*/ 1 w 59"/>
                  <a:gd name="T25" fmla="*/ 0 h 9"/>
                  <a:gd name="T26" fmla="*/ 1 w 59"/>
                  <a:gd name="T27" fmla="*/ 0 h 9"/>
                  <a:gd name="T28" fmla="*/ 2 w 59"/>
                  <a:gd name="T29" fmla="*/ 0 h 9"/>
                  <a:gd name="T30" fmla="*/ 3 w 59"/>
                  <a:gd name="T31" fmla="*/ 0 h 9"/>
                  <a:gd name="T32" fmla="*/ 3 w 59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9">
                    <a:moveTo>
                      <a:pt x="59" y="0"/>
                    </a:moveTo>
                    <a:lnTo>
                      <a:pt x="54" y="2"/>
                    </a:lnTo>
                    <a:lnTo>
                      <a:pt x="47" y="3"/>
                    </a:lnTo>
                    <a:lnTo>
                      <a:pt x="38" y="6"/>
                    </a:lnTo>
                    <a:lnTo>
                      <a:pt x="28" y="7"/>
                    </a:lnTo>
                    <a:lnTo>
                      <a:pt x="19" y="9"/>
                    </a:lnTo>
                    <a:lnTo>
                      <a:pt x="9" y="9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41" y="1"/>
                    </a:lnTo>
                    <a:lnTo>
                      <a:pt x="50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9" name="Freeform 572"/>
              <p:cNvSpPr>
                <a:spLocks/>
              </p:cNvSpPr>
              <p:nvPr/>
            </p:nvSpPr>
            <p:spPr bwMode="auto">
              <a:xfrm>
                <a:off x="457" y="3633"/>
                <a:ext cx="30" cy="6"/>
              </a:xfrm>
              <a:custGeom>
                <a:avLst/>
                <a:gdLst>
                  <a:gd name="T0" fmla="*/ 4 w 59"/>
                  <a:gd name="T1" fmla="*/ 0 h 13"/>
                  <a:gd name="T2" fmla="*/ 4 w 59"/>
                  <a:gd name="T3" fmla="*/ 0 h 13"/>
                  <a:gd name="T4" fmla="*/ 3 w 59"/>
                  <a:gd name="T5" fmla="*/ 0 h 13"/>
                  <a:gd name="T6" fmla="*/ 3 w 59"/>
                  <a:gd name="T7" fmla="*/ 0 h 13"/>
                  <a:gd name="T8" fmla="*/ 2 w 59"/>
                  <a:gd name="T9" fmla="*/ 0 h 13"/>
                  <a:gd name="T10" fmla="*/ 1 w 59"/>
                  <a:gd name="T11" fmla="*/ 0 h 13"/>
                  <a:gd name="T12" fmla="*/ 1 w 59"/>
                  <a:gd name="T13" fmla="*/ 0 h 13"/>
                  <a:gd name="T14" fmla="*/ 1 w 59"/>
                  <a:gd name="T15" fmla="*/ 0 h 13"/>
                  <a:gd name="T16" fmla="*/ 0 w 59"/>
                  <a:gd name="T17" fmla="*/ 0 h 13"/>
                  <a:gd name="T18" fmla="*/ 1 w 59"/>
                  <a:gd name="T19" fmla="*/ 0 h 13"/>
                  <a:gd name="T20" fmla="*/ 1 w 59"/>
                  <a:gd name="T21" fmla="*/ 0 h 13"/>
                  <a:gd name="T22" fmla="*/ 1 w 59"/>
                  <a:gd name="T23" fmla="*/ 0 h 13"/>
                  <a:gd name="T24" fmla="*/ 2 w 59"/>
                  <a:gd name="T25" fmla="*/ 0 h 13"/>
                  <a:gd name="T26" fmla="*/ 3 w 59"/>
                  <a:gd name="T27" fmla="*/ 0 h 13"/>
                  <a:gd name="T28" fmla="*/ 3 w 59"/>
                  <a:gd name="T29" fmla="*/ 0 h 13"/>
                  <a:gd name="T30" fmla="*/ 4 w 59"/>
                  <a:gd name="T31" fmla="*/ 0 h 13"/>
                  <a:gd name="T32" fmla="*/ 4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0"/>
                    </a:moveTo>
                    <a:lnTo>
                      <a:pt x="53" y="1"/>
                    </a:lnTo>
                    <a:lnTo>
                      <a:pt x="46" y="4"/>
                    </a:lnTo>
                    <a:lnTo>
                      <a:pt x="35" y="8"/>
                    </a:lnTo>
                    <a:lnTo>
                      <a:pt x="26" y="11"/>
                    </a:lnTo>
                    <a:lnTo>
                      <a:pt x="16" y="12"/>
                    </a:lnTo>
                    <a:lnTo>
                      <a:pt x="8" y="13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4" y="3"/>
                    </a:lnTo>
                    <a:lnTo>
                      <a:pt x="23" y="1"/>
                    </a:lnTo>
                    <a:lnTo>
                      <a:pt x="33" y="1"/>
                    </a:lnTo>
                    <a:lnTo>
                      <a:pt x="42" y="1"/>
                    </a:lnTo>
                    <a:lnTo>
                      <a:pt x="51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0" name="Freeform 573"/>
              <p:cNvSpPr>
                <a:spLocks/>
              </p:cNvSpPr>
              <p:nvPr/>
            </p:nvSpPr>
            <p:spPr bwMode="auto">
              <a:xfrm>
                <a:off x="452" y="3643"/>
                <a:ext cx="32" cy="8"/>
              </a:xfrm>
              <a:custGeom>
                <a:avLst/>
                <a:gdLst>
                  <a:gd name="T0" fmla="*/ 4 w 65"/>
                  <a:gd name="T1" fmla="*/ 0 h 16"/>
                  <a:gd name="T2" fmla="*/ 3 w 65"/>
                  <a:gd name="T3" fmla="*/ 1 h 16"/>
                  <a:gd name="T4" fmla="*/ 3 w 65"/>
                  <a:gd name="T5" fmla="*/ 1 h 16"/>
                  <a:gd name="T6" fmla="*/ 2 w 65"/>
                  <a:gd name="T7" fmla="*/ 1 h 16"/>
                  <a:gd name="T8" fmla="*/ 1 w 65"/>
                  <a:gd name="T9" fmla="*/ 1 h 16"/>
                  <a:gd name="T10" fmla="*/ 1 w 65"/>
                  <a:gd name="T11" fmla="*/ 1 h 16"/>
                  <a:gd name="T12" fmla="*/ 0 w 65"/>
                  <a:gd name="T13" fmla="*/ 1 h 16"/>
                  <a:gd name="T14" fmla="*/ 0 w 65"/>
                  <a:gd name="T15" fmla="*/ 1 h 16"/>
                  <a:gd name="T16" fmla="*/ 0 w 65"/>
                  <a:gd name="T17" fmla="*/ 1 h 16"/>
                  <a:gd name="T18" fmla="*/ 0 w 65"/>
                  <a:gd name="T19" fmla="*/ 1 h 16"/>
                  <a:gd name="T20" fmla="*/ 0 w 65"/>
                  <a:gd name="T21" fmla="*/ 1 h 16"/>
                  <a:gd name="T22" fmla="*/ 1 w 65"/>
                  <a:gd name="T23" fmla="*/ 1 h 16"/>
                  <a:gd name="T24" fmla="*/ 1 w 65"/>
                  <a:gd name="T25" fmla="*/ 0 h 16"/>
                  <a:gd name="T26" fmla="*/ 2 w 65"/>
                  <a:gd name="T27" fmla="*/ 1 h 16"/>
                  <a:gd name="T28" fmla="*/ 3 w 65"/>
                  <a:gd name="T29" fmla="*/ 1 h 16"/>
                  <a:gd name="T30" fmla="*/ 3 w 65"/>
                  <a:gd name="T31" fmla="*/ 1 h 16"/>
                  <a:gd name="T32" fmla="*/ 4 w 6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16">
                    <a:moveTo>
                      <a:pt x="65" y="0"/>
                    </a:moveTo>
                    <a:lnTo>
                      <a:pt x="58" y="4"/>
                    </a:lnTo>
                    <a:lnTo>
                      <a:pt x="48" y="8"/>
                    </a:lnTo>
                    <a:lnTo>
                      <a:pt x="38" y="10"/>
                    </a:lnTo>
                    <a:lnTo>
                      <a:pt x="28" y="14"/>
                    </a:lnTo>
                    <a:lnTo>
                      <a:pt x="17" y="16"/>
                    </a:lnTo>
                    <a:lnTo>
                      <a:pt x="8" y="16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8" y="3"/>
                    </a:lnTo>
                    <a:lnTo>
                      <a:pt x="17" y="1"/>
                    </a:lnTo>
                    <a:lnTo>
                      <a:pt x="28" y="0"/>
                    </a:lnTo>
                    <a:lnTo>
                      <a:pt x="39" y="1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1" name="Freeform 574"/>
              <p:cNvSpPr>
                <a:spLocks/>
              </p:cNvSpPr>
              <p:nvPr/>
            </p:nvSpPr>
            <p:spPr bwMode="auto">
              <a:xfrm>
                <a:off x="446" y="3655"/>
                <a:ext cx="36" cy="11"/>
              </a:xfrm>
              <a:custGeom>
                <a:avLst/>
                <a:gdLst>
                  <a:gd name="T0" fmla="*/ 5 w 71"/>
                  <a:gd name="T1" fmla="*/ 0 h 23"/>
                  <a:gd name="T2" fmla="*/ 5 w 71"/>
                  <a:gd name="T3" fmla="*/ 0 h 23"/>
                  <a:gd name="T4" fmla="*/ 4 w 71"/>
                  <a:gd name="T5" fmla="*/ 0 h 23"/>
                  <a:gd name="T6" fmla="*/ 3 w 71"/>
                  <a:gd name="T7" fmla="*/ 0 h 23"/>
                  <a:gd name="T8" fmla="*/ 2 w 71"/>
                  <a:gd name="T9" fmla="*/ 1 h 23"/>
                  <a:gd name="T10" fmla="*/ 2 w 71"/>
                  <a:gd name="T11" fmla="*/ 1 h 23"/>
                  <a:gd name="T12" fmla="*/ 1 w 71"/>
                  <a:gd name="T13" fmla="*/ 1 h 23"/>
                  <a:gd name="T14" fmla="*/ 1 w 71"/>
                  <a:gd name="T15" fmla="*/ 1 h 23"/>
                  <a:gd name="T16" fmla="*/ 0 w 71"/>
                  <a:gd name="T17" fmla="*/ 1 h 23"/>
                  <a:gd name="T18" fmla="*/ 1 w 71"/>
                  <a:gd name="T19" fmla="*/ 0 h 23"/>
                  <a:gd name="T20" fmla="*/ 1 w 71"/>
                  <a:gd name="T21" fmla="*/ 0 h 23"/>
                  <a:gd name="T22" fmla="*/ 2 w 71"/>
                  <a:gd name="T23" fmla="*/ 0 h 23"/>
                  <a:gd name="T24" fmla="*/ 3 w 71"/>
                  <a:gd name="T25" fmla="*/ 0 h 23"/>
                  <a:gd name="T26" fmla="*/ 3 w 71"/>
                  <a:gd name="T27" fmla="*/ 0 h 23"/>
                  <a:gd name="T28" fmla="*/ 4 w 71"/>
                  <a:gd name="T29" fmla="*/ 0 h 23"/>
                  <a:gd name="T30" fmla="*/ 5 w 71"/>
                  <a:gd name="T31" fmla="*/ 0 h 23"/>
                  <a:gd name="T32" fmla="*/ 5 w 71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23">
                    <a:moveTo>
                      <a:pt x="71" y="0"/>
                    </a:moveTo>
                    <a:lnTo>
                      <a:pt x="65" y="3"/>
                    </a:lnTo>
                    <a:lnTo>
                      <a:pt x="55" y="8"/>
                    </a:lnTo>
                    <a:lnTo>
                      <a:pt x="41" y="14"/>
                    </a:lnTo>
                    <a:lnTo>
                      <a:pt x="30" y="17"/>
                    </a:lnTo>
                    <a:lnTo>
                      <a:pt x="17" y="21"/>
                    </a:lnTo>
                    <a:lnTo>
                      <a:pt x="8" y="23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4" y="14"/>
                    </a:lnTo>
                    <a:lnTo>
                      <a:pt x="10" y="11"/>
                    </a:lnTo>
                    <a:lnTo>
                      <a:pt x="21" y="8"/>
                    </a:lnTo>
                    <a:lnTo>
                      <a:pt x="34" y="6"/>
                    </a:lnTo>
                    <a:lnTo>
                      <a:pt x="45" y="4"/>
                    </a:lnTo>
                    <a:lnTo>
                      <a:pt x="57" y="3"/>
                    </a:lnTo>
                    <a:lnTo>
                      <a:pt x="66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2" name="Freeform 575"/>
              <p:cNvSpPr>
                <a:spLocks/>
              </p:cNvSpPr>
              <p:nvPr/>
            </p:nvSpPr>
            <p:spPr bwMode="auto">
              <a:xfrm>
                <a:off x="443" y="3664"/>
                <a:ext cx="39" cy="15"/>
              </a:xfrm>
              <a:custGeom>
                <a:avLst/>
                <a:gdLst>
                  <a:gd name="T0" fmla="*/ 5 w 77"/>
                  <a:gd name="T1" fmla="*/ 0 h 30"/>
                  <a:gd name="T2" fmla="*/ 5 w 77"/>
                  <a:gd name="T3" fmla="*/ 1 h 30"/>
                  <a:gd name="T4" fmla="*/ 4 w 77"/>
                  <a:gd name="T5" fmla="*/ 1 h 30"/>
                  <a:gd name="T6" fmla="*/ 3 w 77"/>
                  <a:gd name="T7" fmla="*/ 2 h 30"/>
                  <a:gd name="T8" fmla="*/ 3 w 77"/>
                  <a:gd name="T9" fmla="*/ 2 h 30"/>
                  <a:gd name="T10" fmla="*/ 2 w 77"/>
                  <a:gd name="T11" fmla="*/ 2 h 30"/>
                  <a:gd name="T12" fmla="*/ 1 w 77"/>
                  <a:gd name="T13" fmla="*/ 2 h 30"/>
                  <a:gd name="T14" fmla="*/ 1 w 77"/>
                  <a:gd name="T15" fmla="*/ 2 h 30"/>
                  <a:gd name="T16" fmla="*/ 0 w 77"/>
                  <a:gd name="T17" fmla="*/ 2 h 30"/>
                  <a:gd name="T18" fmla="*/ 1 w 77"/>
                  <a:gd name="T19" fmla="*/ 2 h 30"/>
                  <a:gd name="T20" fmla="*/ 1 w 77"/>
                  <a:gd name="T21" fmla="*/ 1 h 30"/>
                  <a:gd name="T22" fmla="*/ 2 w 77"/>
                  <a:gd name="T23" fmla="*/ 1 h 30"/>
                  <a:gd name="T24" fmla="*/ 2 w 77"/>
                  <a:gd name="T25" fmla="*/ 1 h 30"/>
                  <a:gd name="T26" fmla="*/ 3 w 77"/>
                  <a:gd name="T27" fmla="*/ 1 h 30"/>
                  <a:gd name="T28" fmla="*/ 4 w 77"/>
                  <a:gd name="T29" fmla="*/ 1 h 30"/>
                  <a:gd name="T30" fmla="*/ 5 w 77"/>
                  <a:gd name="T31" fmla="*/ 1 h 30"/>
                  <a:gd name="T32" fmla="*/ 5 w 77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30">
                    <a:moveTo>
                      <a:pt x="77" y="0"/>
                    </a:moveTo>
                    <a:lnTo>
                      <a:pt x="71" y="6"/>
                    </a:lnTo>
                    <a:lnTo>
                      <a:pt x="60" y="14"/>
                    </a:lnTo>
                    <a:lnTo>
                      <a:pt x="47" y="19"/>
                    </a:lnTo>
                    <a:lnTo>
                      <a:pt x="34" y="25"/>
                    </a:lnTo>
                    <a:lnTo>
                      <a:pt x="21" y="28"/>
                    </a:lnTo>
                    <a:lnTo>
                      <a:pt x="11" y="30"/>
                    </a:lnTo>
                    <a:lnTo>
                      <a:pt x="3" y="28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9" y="14"/>
                    </a:lnTo>
                    <a:lnTo>
                      <a:pt x="18" y="10"/>
                    </a:lnTo>
                    <a:lnTo>
                      <a:pt x="31" y="8"/>
                    </a:lnTo>
                    <a:lnTo>
                      <a:pt x="45" y="5"/>
                    </a:lnTo>
                    <a:lnTo>
                      <a:pt x="58" y="2"/>
                    </a:lnTo>
                    <a:lnTo>
                      <a:pt x="69" y="1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</p:grpSp>
        <p:sp>
          <p:nvSpPr>
            <p:cNvPr id="333" name="Freeform 576"/>
            <p:cNvSpPr>
              <a:spLocks/>
            </p:cNvSpPr>
            <p:nvPr/>
          </p:nvSpPr>
          <p:spPr bwMode="auto">
            <a:xfrm>
              <a:off x="446" y="3679"/>
              <a:ext cx="36" cy="24"/>
            </a:xfrm>
            <a:custGeom>
              <a:avLst/>
              <a:gdLst>
                <a:gd name="T0" fmla="*/ 4 w 73"/>
                <a:gd name="T1" fmla="*/ 0 h 48"/>
                <a:gd name="T2" fmla="*/ 4 w 73"/>
                <a:gd name="T3" fmla="*/ 1 h 48"/>
                <a:gd name="T4" fmla="*/ 3 w 73"/>
                <a:gd name="T5" fmla="*/ 1 h 48"/>
                <a:gd name="T6" fmla="*/ 2 w 73"/>
                <a:gd name="T7" fmla="*/ 2 h 48"/>
                <a:gd name="T8" fmla="*/ 2 w 73"/>
                <a:gd name="T9" fmla="*/ 3 h 48"/>
                <a:gd name="T10" fmla="*/ 1 w 73"/>
                <a:gd name="T11" fmla="*/ 3 h 48"/>
                <a:gd name="T12" fmla="*/ 0 w 73"/>
                <a:gd name="T13" fmla="*/ 3 h 48"/>
                <a:gd name="T14" fmla="*/ 0 w 73"/>
                <a:gd name="T15" fmla="*/ 3 h 48"/>
                <a:gd name="T16" fmla="*/ 0 w 73"/>
                <a:gd name="T17" fmla="*/ 3 h 48"/>
                <a:gd name="T18" fmla="*/ 0 w 73"/>
                <a:gd name="T19" fmla="*/ 3 h 48"/>
                <a:gd name="T20" fmla="*/ 0 w 73"/>
                <a:gd name="T21" fmla="*/ 3 h 48"/>
                <a:gd name="T22" fmla="*/ 0 w 73"/>
                <a:gd name="T23" fmla="*/ 2 h 48"/>
                <a:gd name="T24" fmla="*/ 1 w 73"/>
                <a:gd name="T25" fmla="*/ 2 h 48"/>
                <a:gd name="T26" fmla="*/ 2 w 73"/>
                <a:gd name="T27" fmla="*/ 1 h 48"/>
                <a:gd name="T28" fmla="*/ 3 w 73"/>
                <a:gd name="T29" fmla="*/ 1 h 48"/>
                <a:gd name="T30" fmla="*/ 3 w 73"/>
                <a:gd name="T31" fmla="*/ 1 h 48"/>
                <a:gd name="T32" fmla="*/ 4 w 73"/>
                <a:gd name="T33" fmla="*/ 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48">
                  <a:moveTo>
                    <a:pt x="73" y="0"/>
                  </a:moveTo>
                  <a:lnTo>
                    <a:pt x="67" y="8"/>
                  </a:lnTo>
                  <a:lnTo>
                    <a:pt x="58" y="15"/>
                  </a:lnTo>
                  <a:lnTo>
                    <a:pt x="46" y="25"/>
                  </a:lnTo>
                  <a:lnTo>
                    <a:pt x="34" y="34"/>
                  </a:lnTo>
                  <a:lnTo>
                    <a:pt x="23" y="40"/>
                  </a:lnTo>
                  <a:lnTo>
                    <a:pt x="12" y="45"/>
                  </a:lnTo>
                  <a:lnTo>
                    <a:pt x="4" y="48"/>
                  </a:lnTo>
                  <a:lnTo>
                    <a:pt x="0" y="45"/>
                  </a:lnTo>
                  <a:lnTo>
                    <a:pt x="2" y="40"/>
                  </a:lnTo>
                  <a:lnTo>
                    <a:pt x="7" y="34"/>
                  </a:lnTo>
                  <a:lnTo>
                    <a:pt x="15" y="27"/>
                  </a:lnTo>
                  <a:lnTo>
                    <a:pt x="26" y="19"/>
                  </a:lnTo>
                  <a:lnTo>
                    <a:pt x="38" y="13"/>
                  </a:lnTo>
                  <a:lnTo>
                    <a:pt x="51" y="6"/>
                  </a:lnTo>
                  <a:lnTo>
                    <a:pt x="63" y="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4" name="Freeform 577"/>
            <p:cNvSpPr>
              <a:spLocks/>
            </p:cNvSpPr>
            <p:nvPr/>
          </p:nvSpPr>
          <p:spPr bwMode="auto">
            <a:xfrm>
              <a:off x="452" y="3693"/>
              <a:ext cx="30" cy="30"/>
            </a:xfrm>
            <a:custGeom>
              <a:avLst/>
              <a:gdLst>
                <a:gd name="T0" fmla="*/ 3 w 61"/>
                <a:gd name="T1" fmla="*/ 0 h 61"/>
                <a:gd name="T2" fmla="*/ 3 w 61"/>
                <a:gd name="T3" fmla="*/ 0 h 61"/>
                <a:gd name="T4" fmla="*/ 3 w 61"/>
                <a:gd name="T5" fmla="*/ 1 h 61"/>
                <a:gd name="T6" fmla="*/ 2 w 61"/>
                <a:gd name="T7" fmla="*/ 1 h 61"/>
                <a:gd name="T8" fmla="*/ 1 w 61"/>
                <a:gd name="T9" fmla="*/ 2 h 61"/>
                <a:gd name="T10" fmla="*/ 1 w 61"/>
                <a:gd name="T11" fmla="*/ 3 h 61"/>
                <a:gd name="T12" fmla="*/ 0 w 61"/>
                <a:gd name="T13" fmla="*/ 3 h 61"/>
                <a:gd name="T14" fmla="*/ 0 w 61"/>
                <a:gd name="T15" fmla="*/ 3 h 61"/>
                <a:gd name="T16" fmla="*/ 0 w 61"/>
                <a:gd name="T17" fmla="*/ 3 h 61"/>
                <a:gd name="T18" fmla="*/ 0 w 61"/>
                <a:gd name="T19" fmla="*/ 3 h 61"/>
                <a:gd name="T20" fmla="*/ 0 w 61"/>
                <a:gd name="T21" fmla="*/ 2 h 61"/>
                <a:gd name="T22" fmla="*/ 0 w 61"/>
                <a:gd name="T23" fmla="*/ 2 h 61"/>
                <a:gd name="T24" fmla="*/ 1 w 61"/>
                <a:gd name="T25" fmla="*/ 1 h 61"/>
                <a:gd name="T26" fmla="*/ 2 w 61"/>
                <a:gd name="T27" fmla="*/ 1 h 61"/>
                <a:gd name="T28" fmla="*/ 2 w 61"/>
                <a:gd name="T29" fmla="*/ 0 h 61"/>
                <a:gd name="T30" fmla="*/ 3 w 61"/>
                <a:gd name="T31" fmla="*/ 0 h 61"/>
                <a:gd name="T32" fmla="*/ 3 w 61"/>
                <a:gd name="T33" fmla="*/ 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58" y="8"/>
                  </a:lnTo>
                  <a:lnTo>
                    <a:pt x="50" y="17"/>
                  </a:lnTo>
                  <a:lnTo>
                    <a:pt x="41" y="29"/>
                  </a:lnTo>
                  <a:lnTo>
                    <a:pt x="31" y="39"/>
                  </a:lnTo>
                  <a:lnTo>
                    <a:pt x="21" y="50"/>
                  </a:lnTo>
                  <a:lnTo>
                    <a:pt x="12" y="58"/>
                  </a:lnTo>
                  <a:lnTo>
                    <a:pt x="4" y="6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5" y="46"/>
                  </a:lnTo>
                  <a:lnTo>
                    <a:pt x="13" y="35"/>
                  </a:lnTo>
                  <a:lnTo>
                    <a:pt x="24" y="26"/>
                  </a:lnTo>
                  <a:lnTo>
                    <a:pt x="35" y="16"/>
                  </a:lnTo>
                  <a:lnTo>
                    <a:pt x="46" y="8"/>
                  </a:lnTo>
                  <a:lnTo>
                    <a:pt x="55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5" name="Freeform 578"/>
            <p:cNvSpPr>
              <a:spLocks/>
            </p:cNvSpPr>
            <p:nvPr/>
          </p:nvSpPr>
          <p:spPr bwMode="auto">
            <a:xfrm>
              <a:off x="455" y="3706"/>
              <a:ext cx="29" cy="27"/>
            </a:xfrm>
            <a:custGeom>
              <a:avLst/>
              <a:gdLst>
                <a:gd name="T0" fmla="*/ 0 w 56"/>
                <a:gd name="T1" fmla="*/ 3 h 55"/>
                <a:gd name="T2" fmla="*/ 1 w 56"/>
                <a:gd name="T3" fmla="*/ 3 h 55"/>
                <a:gd name="T4" fmla="*/ 1 w 56"/>
                <a:gd name="T5" fmla="*/ 2 h 55"/>
                <a:gd name="T6" fmla="*/ 1 w 56"/>
                <a:gd name="T7" fmla="*/ 2 h 55"/>
                <a:gd name="T8" fmla="*/ 2 w 56"/>
                <a:gd name="T9" fmla="*/ 1 h 55"/>
                <a:gd name="T10" fmla="*/ 3 w 56"/>
                <a:gd name="T11" fmla="*/ 1 h 55"/>
                <a:gd name="T12" fmla="*/ 3 w 56"/>
                <a:gd name="T13" fmla="*/ 0 h 55"/>
                <a:gd name="T14" fmla="*/ 4 w 56"/>
                <a:gd name="T15" fmla="*/ 0 h 55"/>
                <a:gd name="T16" fmla="*/ 4 w 56"/>
                <a:gd name="T17" fmla="*/ 0 h 55"/>
                <a:gd name="T18" fmla="*/ 4 w 56"/>
                <a:gd name="T19" fmla="*/ 0 h 55"/>
                <a:gd name="T20" fmla="*/ 3 w 56"/>
                <a:gd name="T21" fmla="*/ 1 h 55"/>
                <a:gd name="T22" fmla="*/ 3 w 56"/>
                <a:gd name="T23" fmla="*/ 1 h 55"/>
                <a:gd name="T24" fmla="*/ 2 w 56"/>
                <a:gd name="T25" fmla="*/ 2 h 55"/>
                <a:gd name="T26" fmla="*/ 2 w 56"/>
                <a:gd name="T27" fmla="*/ 3 h 55"/>
                <a:gd name="T28" fmla="*/ 1 w 56"/>
                <a:gd name="T29" fmla="*/ 3 h 55"/>
                <a:gd name="T30" fmla="*/ 1 w 56"/>
                <a:gd name="T31" fmla="*/ 3 h 55"/>
                <a:gd name="T32" fmla="*/ 0 w 56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5">
                  <a:moveTo>
                    <a:pt x="0" y="52"/>
                  </a:moveTo>
                  <a:lnTo>
                    <a:pt x="1" y="49"/>
                  </a:lnTo>
                  <a:lnTo>
                    <a:pt x="6" y="43"/>
                  </a:lnTo>
                  <a:lnTo>
                    <a:pt x="14" y="38"/>
                  </a:lnTo>
                  <a:lnTo>
                    <a:pt x="23" y="30"/>
                  </a:lnTo>
                  <a:lnTo>
                    <a:pt x="34" y="22"/>
                  </a:lnTo>
                  <a:lnTo>
                    <a:pt x="43" y="15"/>
                  </a:lnTo>
                  <a:lnTo>
                    <a:pt x="51" y="7"/>
                  </a:lnTo>
                  <a:lnTo>
                    <a:pt x="56" y="0"/>
                  </a:lnTo>
                  <a:lnTo>
                    <a:pt x="53" y="9"/>
                  </a:lnTo>
                  <a:lnTo>
                    <a:pt x="47" y="20"/>
                  </a:lnTo>
                  <a:lnTo>
                    <a:pt x="39" y="30"/>
                  </a:lnTo>
                  <a:lnTo>
                    <a:pt x="30" y="41"/>
                  </a:lnTo>
                  <a:lnTo>
                    <a:pt x="21" y="49"/>
                  </a:lnTo>
                  <a:lnTo>
                    <a:pt x="13" y="54"/>
                  </a:lnTo>
                  <a:lnTo>
                    <a:pt x="5" y="55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6" name="Freeform 579"/>
            <p:cNvSpPr>
              <a:spLocks/>
            </p:cNvSpPr>
            <p:nvPr/>
          </p:nvSpPr>
          <p:spPr bwMode="auto">
            <a:xfrm>
              <a:off x="510" y="3734"/>
              <a:ext cx="33" cy="134"/>
            </a:xfrm>
            <a:custGeom>
              <a:avLst/>
              <a:gdLst>
                <a:gd name="T0" fmla="*/ 3 w 67"/>
                <a:gd name="T1" fmla="*/ 0 h 267"/>
                <a:gd name="T2" fmla="*/ 3 w 67"/>
                <a:gd name="T3" fmla="*/ 0 h 267"/>
                <a:gd name="T4" fmla="*/ 4 w 67"/>
                <a:gd name="T5" fmla="*/ 1 h 267"/>
                <a:gd name="T6" fmla="*/ 4 w 67"/>
                <a:gd name="T7" fmla="*/ 1 h 267"/>
                <a:gd name="T8" fmla="*/ 4 w 67"/>
                <a:gd name="T9" fmla="*/ 1 h 267"/>
                <a:gd name="T10" fmla="*/ 2 w 67"/>
                <a:gd name="T11" fmla="*/ 3 h 267"/>
                <a:gd name="T12" fmla="*/ 1 w 67"/>
                <a:gd name="T13" fmla="*/ 5 h 267"/>
                <a:gd name="T14" fmla="*/ 0 w 67"/>
                <a:gd name="T15" fmla="*/ 7 h 267"/>
                <a:gd name="T16" fmla="*/ 0 w 67"/>
                <a:gd name="T17" fmla="*/ 10 h 267"/>
                <a:gd name="T18" fmla="*/ 0 w 67"/>
                <a:gd name="T19" fmla="*/ 12 h 267"/>
                <a:gd name="T20" fmla="*/ 1 w 67"/>
                <a:gd name="T21" fmla="*/ 14 h 267"/>
                <a:gd name="T22" fmla="*/ 1 w 67"/>
                <a:gd name="T23" fmla="*/ 16 h 267"/>
                <a:gd name="T24" fmla="*/ 2 w 67"/>
                <a:gd name="T25" fmla="*/ 17 h 267"/>
                <a:gd name="T26" fmla="*/ 1 w 67"/>
                <a:gd name="T27" fmla="*/ 16 h 267"/>
                <a:gd name="T28" fmla="*/ 0 w 67"/>
                <a:gd name="T29" fmla="*/ 14 h 267"/>
                <a:gd name="T30" fmla="*/ 0 w 67"/>
                <a:gd name="T31" fmla="*/ 12 h 267"/>
                <a:gd name="T32" fmla="*/ 0 w 67"/>
                <a:gd name="T33" fmla="*/ 9 h 267"/>
                <a:gd name="T34" fmla="*/ 0 w 67"/>
                <a:gd name="T35" fmla="*/ 7 h 267"/>
                <a:gd name="T36" fmla="*/ 1 w 67"/>
                <a:gd name="T37" fmla="*/ 4 h 267"/>
                <a:gd name="T38" fmla="*/ 2 w 67"/>
                <a:gd name="T39" fmla="*/ 2 h 267"/>
                <a:gd name="T40" fmla="*/ 3 w 67"/>
                <a:gd name="T41" fmla="*/ 0 h 2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" h="267">
                  <a:moveTo>
                    <a:pt x="60" y="0"/>
                  </a:moveTo>
                  <a:lnTo>
                    <a:pt x="62" y="0"/>
                  </a:lnTo>
                  <a:lnTo>
                    <a:pt x="64" y="1"/>
                  </a:lnTo>
                  <a:lnTo>
                    <a:pt x="65" y="4"/>
                  </a:lnTo>
                  <a:lnTo>
                    <a:pt x="67" y="6"/>
                  </a:lnTo>
                  <a:lnTo>
                    <a:pt x="41" y="39"/>
                  </a:lnTo>
                  <a:lnTo>
                    <a:pt x="24" y="74"/>
                  </a:lnTo>
                  <a:lnTo>
                    <a:pt x="15" y="111"/>
                  </a:lnTo>
                  <a:lnTo>
                    <a:pt x="13" y="146"/>
                  </a:lnTo>
                  <a:lnTo>
                    <a:pt x="15" y="181"/>
                  </a:lnTo>
                  <a:lnTo>
                    <a:pt x="20" y="212"/>
                  </a:lnTo>
                  <a:lnTo>
                    <a:pt x="26" y="242"/>
                  </a:lnTo>
                  <a:lnTo>
                    <a:pt x="33" y="267"/>
                  </a:lnTo>
                  <a:lnTo>
                    <a:pt x="19" y="250"/>
                  </a:lnTo>
                  <a:lnTo>
                    <a:pt x="8" y="222"/>
                  </a:lnTo>
                  <a:lnTo>
                    <a:pt x="2" y="185"/>
                  </a:lnTo>
                  <a:lnTo>
                    <a:pt x="0" y="143"/>
                  </a:lnTo>
                  <a:lnTo>
                    <a:pt x="5" y="100"/>
                  </a:lnTo>
                  <a:lnTo>
                    <a:pt x="16" y="58"/>
                  </a:lnTo>
                  <a:lnTo>
                    <a:pt x="3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7" name="Freeform 580"/>
            <p:cNvSpPr>
              <a:spLocks/>
            </p:cNvSpPr>
            <p:nvPr/>
          </p:nvSpPr>
          <p:spPr bwMode="auto">
            <a:xfrm>
              <a:off x="517" y="3850"/>
              <a:ext cx="29" cy="16"/>
            </a:xfrm>
            <a:custGeom>
              <a:avLst/>
              <a:gdLst>
                <a:gd name="T0" fmla="*/ 0 w 57"/>
                <a:gd name="T1" fmla="*/ 0 h 32"/>
                <a:gd name="T2" fmla="*/ 1 w 57"/>
                <a:gd name="T3" fmla="*/ 1 h 32"/>
                <a:gd name="T4" fmla="*/ 1 w 57"/>
                <a:gd name="T5" fmla="*/ 1 h 32"/>
                <a:gd name="T6" fmla="*/ 2 w 57"/>
                <a:gd name="T7" fmla="*/ 2 h 32"/>
                <a:gd name="T8" fmla="*/ 3 w 57"/>
                <a:gd name="T9" fmla="*/ 2 h 32"/>
                <a:gd name="T10" fmla="*/ 3 w 57"/>
                <a:gd name="T11" fmla="*/ 2 h 32"/>
                <a:gd name="T12" fmla="*/ 4 w 57"/>
                <a:gd name="T13" fmla="*/ 2 h 32"/>
                <a:gd name="T14" fmla="*/ 4 w 57"/>
                <a:gd name="T15" fmla="*/ 2 h 32"/>
                <a:gd name="T16" fmla="*/ 4 w 57"/>
                <a:gd name="T17" fmla="*/ 2 h 32"/>
                <a:gd name="T18" fmla="*/ 4 w 57"/>
                <a:gd name="T19" fmla="*/ 2 h 32"/>
                <a:gd name="T20" fmla="*/ 4 w 57"/>
                <a:gd name="T21" fmla="*/ 2 h 32"/>
                <a:gd name="T22" fmla="*/ 3 w 57"/>
                <a:gd name="T23" fmla="*/ 2 h 32"/>
                <a:gd name="T24" fmla="*/ 3 w 57"/>
                <a:gd name="T25" fmla="*/ 2 h 32"/>
                <a:gd name="T26" fmla="*/ 2 w 57"/>
                <a:gd name="T27" fmla="*/ 1 h 32"/>
                <a:gd name="T28" fmla="*/ 2 w 57"/>
                <a:gd name="T29" fmla="*/ 1 h 32"/>
                <a:gd name="T30" fmla="*/ 1 w 57"/>
                <a:gd name="T31" fmla="*/ 1 h 32"/>
                <a:gd name="T32" fmla="*/ 0 w 57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2">
                  <a:moveTo>
                    <a:pt x="0" y="0"/>
                  </a:moveTo>
                  <a:lnTo>
                    <a:pt x="6" y="6"/>
                  </a:lnTo>
                  <a:lnTo>
                    <a:pt x="14" y="13"/>
                  </a:lnTo>
                  <a:lnTo>
                    <a:pt x="23" y="19"/>
                  </a:lnTo>
                  <a:lnTo>
                    <a:pt x="33" y="24"/>
                  </a:lnTo>
                  <a:lnTo>
                    <a:pt x="42" y="28"/>
                  </a:lnTo>
                  <a:lnTo>
                    <a:pt x="49" y="32"/>
                  </a:lnTo>
                  <a:lnTo>
                    <a:pt x="55" y="32"/>
                  </a:lnTo>
                  <a:lnTo>
                    <a:pt x="57" y="31"/>
                  </a:lnTo>
                  <a:lnTo>
                    <a:pt x="57" y="28"/>
                  </a:lnTo>
                  <a:lnTo>
                    <a:pt x="52" y="26"/>
                  </a:lnTo>
                  <a:lnTo>
                    <a:pt x="46" y="22"/>
                  </a:lnTo>
                  <a:lnTo>
                    <a:pt x="36" y="18"/>
                  </a:lnTo>
                  <a:lnTo>
                    <a:pt x="27" y="14"/>
                  </a:lnTo>
                  <a:lnTo>
                    <a:pt x="17" y="10"/>
                  </a:lnTo>
                  <a:lnTo>
                    <a:pt x="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8" name="Freeform 581"/>
            <p:cNvSpPr>
              <a:spLocks/>
            </p:cNvSpPr>
            <p:nvPr/>
          </p:nvSpPr>
          <p:spPr bwMode="auto">
            <a:xfrm>
              <a:off x="514" y="3838"/>
              <a:ext cx="33" cy="20"/>
            </a:xfrm>
            <a:custGeom>
              <a:avLst/>
              <a:gdLst>
                <a:gd name="T0" fmla="*/ 5 w 66"/>
                <a:gd name="T1" fmla="*/ 3 h 39"/>
                <a:gd name="T2" fmla="*/ 4 w 66"/>
                <a:gd name="T3" fmla="*/ 3 h 39"/>
                <a:gd name="T4" fmla="*/ 4 w 66"/>
                <a:gd name="T5" fmla="*/ 3 h 39"/>
                <a:gd name="T6" fmla="*/ 4 w 66"/>
                <a:gd name="T7" fmla="*/ 3 h 39"/>
                <a:gd name="T8" fmla="*/ 3 w 66"/>
                <a:gd name="T9" fmla="*/ 2 h 39"/>
                <a:gd name="T10" fmla="*/ 2 w 66"/>
                <a:gd name="T11" fmla="*/ 2 h 39"/>
                <a:gd name="T12" fmla="*/ 2 w 66"/>
                <a:gd name="T13" fmla="*/ 2 h 39"/>
                <a:gd name="T14" fmla="*/ 1 w 66"/>
                <a:gd name="T15" fmla="*/ 1 h 39"/>
                <a:gd name="T16" fmla="*/ 0 w 66"/>
                <a:gd name="T17" fmla="*/ 0 h 39"/>
                <a:gd name="T18" fmla="*/ 1 w 66"/>
                <a:gd name="T19" fmla="*/ 1 h 39"/>
                <a:gd name="T20" fmla="*/ 2 w 66"/>
                <a:gd name="T21" fmla="*/ 1 h 39"/>
                <a:gd name="T22" fmla="*/ 2 w 66"/>
                <a:gd name="T23" fmla="*/ 1 h 39"/>
                <a:gd name="T24" fmla="*/ 3 w 66"/>
                <a:gd name="T25" fmla="*/ 2 h 39"/>
                <a:gd name="T26" fmla="*/ 4 w 66"/>
                <a:gd name="T27" fmla="*/ 2 h 39"/>
                <a:gd name="T28" fmla="*/ 4 w 66"/>
                <a:gd name="T29" fmla="*/ 2 h 39"/>
                <a:gd name="T30" fmla="*/ 4 w 66"/>
                <a:gd name="T31" fmla="*/ 3 h 39"/>
                <a:gd name="T32" fmla="*/ 5 w 66"/>
                <a:gd name="T33" fmla="*/ 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39">
                  <a:moveTo>
                    <a:pt x="66" y="38"/>
                  </a:moveTo>
                  <a:lnTo>
                    <a:pt x="63" y="39"/>
                  </a:lnTo>
                  <a:lnTo>
                    <a:pt x="56" y="38"/>
                  </a:lnTo>
                  <a:lnTo>
                    <a:pt x="49" y="35"/>
                  </a:lnTo>
                  <a:lnTo>
                    <a:pt x="38" y="30"/>
                  </a:lnTo>
                  <a:lnTo>
                    <a:pt x="28" y="25"/>
                  </a:lnTo>
                  <a:lnTo>
                    <a:pt x="17" y="18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9"/>
                  </a:lnTo>
                  <a:lnTo>
                    <a:pt x="29" y="15"/>
                  </a:lnTo>
                  <a:lnTo>
                    <a:pt x="41" y="21"/>
                  </a:lnTo>
                  <a:lnTo>
                    <a:pt x="50" y="26"/>
                  </a:lnTo>
                  <a:lnTo>
                    <a:pt x="59" y="30"/>
                  </a:lnTo>
                  <a:lnTo>
                    <a:pt x="64" y="35"/>
                  </a:lnTo>
                  <a:lnTo>
                    <a:pt x="66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9" name="Freeform 582"/>
            <p:cNvSpPr>
              <a:spLocks/>
            </p:cNvSpPr>
            <p:nvPr/>
          </p:nvSpPr>
          <p:spPr bwMode="auto">
            <a:xfrm>
              <a:off x="512" y="3811"/>
              <a:ext cx="41" cy="26"/>
            </a:xfrm>
            <a:custGeom>
              <a:avLst/>
              <a:gdLst>
                <a:gd name="T0" fmla="*/ 5 w 84"/>
                <a:gd name="T1" fmla="*/ 4 h 52"/>
                <a:gd name="T2" fmla="*/ 4 w 84"/>
                <a:gd name="T3" fmla="*/ 4 h 52"/>
                <a:gd name="T4" fmla="*/ 4 w 84"/>
                <a:gd name="T5" fmla="*/ 4 h 52"/>
                <a:gd name="T6" fmla="*/ 3 w 84"/>
                <a:gd name="T7" fmla="*/ 3 h 52"/>
                <a:gd name="T8" fmla="*/ 2 w 84"/>
                <a:gd name="T9" fmla="*/ 3 h 52"/>
                <a:gd name="T10" fmla="*/ 1 w 84"/>
                <a:gd name="T11" fmla="*/ 2 h 52"/>
                <a:gd name="T12" fmla="*/ 1 w 84"/>
                <a:gd name="T13" fmla="*/ 2 h 52"/>
                <a:gd name="T14" fmla="*/ 0 w 84"/>
                <a:gd name="T15" fmla="*/ 1 h 52"/>
                <a:gd name="T16" fmla="*/ 0 w 84"/>
                <a:gd name="T17" fmla="*/ 0 h 52"/>
                <a:gd name="T18" fmla="*/ 0 w 84"/>
                <a:gd name="T19" fmla="*/ 1 h 52"/>
                <a:gd name="T20" fmla="*/ 1 w 84"/>
                <a:gd name="T21" fmla="*/ 1 h 52"/>
                <a:gd name="T22" fmla="*/ 1 w 84"/>
                <a:gd name="T23" fmla="*/ 2 h 52"/>
                <a:gd name="T24" fmla="*/ 2 w 84"/>
                <a:gd name="T25" fmla="*/ 2 h 52"/>
                <a:gd name="T26" fmla="*/ 3 w 84"/>
                <a:gd name="T27" fmla="*/ 3 h 52"/>
                <a:gd name="T28" fmla="*/ 4 w 84"/>
                <a:gd name="T29" fmla="*/ 3 h 52"/>
                <a:gd name="T30" fmla="*/ 5 w 84"/>
                <a:gd name="T31" fmla="*/ 3 h 52"/>
                <a:gd name="T32" fmla="*/ 5 w 84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52">
                  <a:moveTo>
                    <a:pt x="84" y="51"/>
                  </a:moveTo>
                  <a:lnTo>
                    <a:pt x="80" y="52"/>
                  </a:lnTo>
                  <a:lnTo>
                    <a:pt x="71" y="49"/>
                  </a:lnTo>
                  <a:lnTo>
                    <a:pt x="59" y="45"/>
                  </a:lnTo>
                  <a:lnTo>
                    <a:pt x="46" y="39"/>
                  </a:lnTo>
                  <a:lnTo>
                    <a:pt x="31" y="30"/>
                  </a:lnTo>
                  <a:lnTo>
                    <a:pt x="18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7" y="4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7" y="26"/>
                  </a:lnTo>
                  <a:lnTo>
                    <a:pt x="61" y="34"/>
                  </a:lnTo>
                  <a:lnTo>
                    <a:pt x="73" y="40"/>
                  </a:lnTo>
                  <a:lnTo>
                    <a:pt x="81" y="47"/>
                  </a:lnTo>
                  <a:lnTo>
                    <a:pt x="84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0" name="Freeform 583"/>
            <p:cNvSpPr>
              <a:spLocks/>
            </p:cNvSpPr>
            <p:nvPr/>
          </p:nvSpPr>
          <p:spPr bwMode="auto">
            <a:xfrm>
              <a:off x="514" y="3787"/>
              <a:ext cx="45" cy="28"/>
            </a:xfrm>
            <a:custGeom>
              <a:avLst/>
              <a:gdLst>
                <a:gd name="T0" fmla="*/ 5 w 91"/>
                <a:gd name="T1" fmla="*/ 3 h 58"/>
                <a:gd name="T2" fmla="*/ 5 w 91"/>
                <a:gd name="T3" fmla="*/ 3 h 58"/>
                <a:gd name="T4" fmla="*/ 4 w 91"/>
                <a:gd name="T5" fmla="*/ 3 h 58"/>
                <a:gd name="T6" fmla="*/ 3 w 91"/>
                <a:gd name="T7" fmla="*/ 2 h 58"/>
                <a:gd name="T8" fmla="*/ 2 w 91"/>
                <a:gd name="T9" fmla="*/ 2 h 58"/>
                <a:gd name="T10" fmla="*/ 1 w 91"/>
                <a:gd name="T11" fmla="*/ 1 h 58"/>
                <a:gd name="T12" fmla="*/ 1 w 91"/>
                <a:gd name="T13" fmla="*/ 1 h 58"/>
                <a:gd name="T14" fmla="*/ 0 w 91"/>
                <a:gd name="T15" fmla="*/ 0 h 58"/>
                <a:gd name="T16" fmla="*/ 0 w 91"/>
                <a:gd name="T17" fmla="*/ 0 h 58"/>
                <a:gd name="T18" fmla="*/ 0 w 91"/>
                <a:gd name="T19" fmla="*/ 0 h 58"/>
                <a:gd name="T20" fmla="*/ 1 w 91"/>
                <a:gd name="T21" fmla="*/ 0 h 58"/>
                <a:gd name="T22" fmla="*/ 2 w 91"/>
                <a:gd name="T23" fmla="*/ 1 h 58"/>
                <a:gd name="T24" fmla="*/ 3 w 91"/>
                <a:gd name="T25" fmla="*/ 1 h 58"/>
                <a:gd name="T26" fmla="*/ 4 w 91"/>
                <a:gd name="T27" fmla="*/ 2 h 58"/>
                <a:gd name="T28" fmla="*/ 5 w 91"/>
                <a:gd name="T29" fmla="*/ 2 h 58"/>
                <a:gd name="T30" fmla="*/ 5 w 91"/>
                <a:gd name="T31" fmla="*/ 3 h 58"/>
                <a:gd name="T32" fmla="*/ 5 w 91"/>
                <a:gd name="T33" fmla="*/ 3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8">
                  <a:moveTo>
                    <a:pt x="91" y="56"/>
                  </a:moveTo>
                  <a:lnTo>
                    <a:pt x="86" y="58"/>
                  </a:lnTo>
                  <a:lnTo>
                    <a:pt x="76" y="55"/>
                  </a:lnTo>
                  <a:lnTo>
                    <a:pt x="63" y="48"/>
                  </a:lnTo>
                  <a:lnTo>
                    <a:pt x="47" y="41"/>
                  </a:lnTo>
                  <a:lnTo>
                    <a:pt x="31" y="31"/>
                  </a:lnTo>
                  <a:lnTo>
                    <a:pt x="18" y="21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0" y="11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7" y="38"/>
                  </a:lnTo>
                  <a:lnTo>
                    <a:pt x="80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1" name="Freeform 584"/>
            <p:cNvSpPr>
              <a:spLocks/>
            </p:cNvSpPr>
            <p:nvPr/>
          </p:nvSpPr>
          <p:spPr bwMode="auto">
            <a:xfrm>
              <a:off x="518" y="3770"/>
              <a:ext cx="37" cy="31"/>
            </a:xfrm>
            <a:custGeom>
              <a:avLst/>
              <a:gdLst>
                <a:gd name="T0" fmla="*/ 5 w 73"/>
                <a:gd name="T1" fmla="*/ 4 h 62"/>
                <a:gd name="T2" fmla="*/ 5 w 73"/>
                <a:gd name="T3" fmla="*/ 4 h 62"/>
                <a:gd name="T4" fmla="*/ 4 w 73"/>
                <a:gd name="T5" fmla="*/ 4 h 62"/>
                <a:gd name="T6" fmla="*/ 4 w 73"/>
                <a:gd name="T7" fmla="*/ 4 h 62"/>
                <a:gd name="T8" fmla="*/ 3 w 73"/>
                <a:gd name="T9" fmla="*/ 3 h 62"/>
                <a:gd name="T10" fmla="*/ 2 w 73"/>
                <a:gd name="T11" fmla="*/ 2 h 62"/>
                <a:gd name="T12" fmla="*/ 1 w 73"/>
                <a:gd name="T13" fmla="*/ 2 h 62"/>
                <a:gd name="T14" fmla="*/ 1 w 73"/>
                <a:gd name="T15" fmla="*/ 1 h 62"/>
                <a:gd name="T16" fmla="*/ 0 w 73"/>
                <a:gd name="T17" fmla="*/ 0 h 62"/>
                <a:gd name="T18" fmla="*/ 1 w 73"/>
                <a:gd name="T19" fmla="*/ 1 h 62"/>
                <a:gd name="T20" fmla="*/ 2 w 73"/>
                <a:gd name="T21" fmla="*/ 1 h 62"/>
                <a:gd name="T22" fmla="*/ 2 w 73"/>
                <a:gd name="T23" fmla="*/ 2 h 62"/>
                <a:gd name="T24" fmla="*/ 3 w 73"/>
                <a:gd name="T25" fmla="*/ 2 h 62"/>
                <a:gd name="T26" fmla="*/ 4 w 73"/>
                <a:gd name="T27" fmla="*/ 3 h 62"/>
                <a:gd name="T28" fmla="*/ 5 w 73"/>
                <a:gd name="T29" fmla="*/ 4 h 62"/>
                <a:gd name="T30" fmla="*/ 5 w 73"/>
                <a:gd name="T31" fmla="*/ 4 h 62"/>
                <a:gd name="T32" fmla="*/ 5 w 73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69" y="62"/>
                  </a:lnTo>
                  <a:lnTo>
                    <a:pt x="62" y="58"/>
                  </a:lnTo>
                  <a:lnTo>
                    <a:pt x="50" y="50"/>
                  </a:lnTo>
                  <a:lnTo>
                    <a:pt x="37" y="41"/>
                  </a:lnTo>
                  <a:lnTo>
                    <a:pt x="24" y="29"/>
                  </a:lnTo>
                  <a:lnTo>
                    <a:pt x="12" y="19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6"/>
                  </a:lnTo>
                  <a:lnTo>
                    <a:pt x="17" y="14"/>
                  </a:lnTo>
                  <a:lnTo>
                    <a:pt x="30" y="23"/>
                  </a:lnTo>
                  <a:lnTo>
                    <a:pt x="45" y="32"/>
                  </a:lnTo>
                  <a:lnTo>
                    <a:pt x="56" y="41"/>
                  </a:lnTo>
                  <a:lnTo>
                    <a:pt x="67" y="50"/>
                  </a:lnTo>
                  <a:lnTo>
                    <a:pt x="73" y="57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2" name="Freeform 585"/>
            <p:cNvSpPr>
              <a:spLocks/>
            </p:cNvSpPr>
            <p:nvPr/>
          </p:nvSpPr>
          <p:spPr bwMode="auto">
            <a:xfrm>
              <a:off x="523" y="3758"/>
              <a:ext cx="30" cy="26"/>
            </a:xfrm>
            <a:custGeom>
              <a:avLst/>
              <a:gdLst>
                <a:gd name="T0" fmla="*/ 3 w 62"/>
                <a:gd name="T1" fmla="*/ 4 h 52"/>
                <a:gd name="T2" fmla="*/ 3 w 62"/>
                <a:gd name="T3" fmla="*/ 4 h 52"/>
                <a:gd name="T4" fmla="*/ 3 w 62"/>
                <a:gd name="T5" fmla="*/ 4 h 52"/>
                <a:gd name="T6" fmla="*/ 2 w 62"/>
                <a:gd name="T7" fmla="*/ 3 h 52"/>
                <a:gd name="T8" fmla="*/ 1 w 62"/>
                <a:gd name="T9" fmla="*/ 3 h 52"/>
                <a:gd name="T10" fmla="*/ 1 w 62"/>
                <a:gd name="T11" fmla="*/ 2 h 52"/>
                <a:gd name="T12" fmla="*/ 0 w 62"/>
                <a:gd name="T13" fmla="*/ 2 h 52"/>
                <a:gd name="T14" fmla="*/ 0 w 62"/>
                <a:gd name="T15" fmla="*/ 1 h 52"/>
                <a:gd name="T16" fmla="*/ 0 w 62"/>
                <a:gd name="T17" fmla="*/ 0 h 52"/>
                <a:gd name="T18" fmla="*/ 0 w 62"/>
                <a:gd name="T19" fmla="*/ 1 h 52"/>
                <a:gd name="T20" fmla="*/ 1 w 62"/>
                <a:gd name="T21" fmla="*/ 1 h 52"/>
                <a:gd name="T22" fmla="*/ 1 w 62"/>
                <a:gd name="T23" fmla="*/ 2 h 52"/>
                <a:gd name="T24" fmla="*/ 2 w 62"/>
                <a:gd name="T25" fmla="*/ 2 h 52"/>
                <a:gd name="T26" fmla="*/ 3 w 62"/>
                <a:gd name="T27" fmla="*/ 3 h 52"/>
                <a:gd name="T28" fmla="*/ 3 w 62"/>
                <a:gd name="T29" fmla="*/ 3 h 52"/>
                <a:gd name="T30" fmla="*/ 3 w 62"/>
                <a:gd name="T31" fmla="*/ 3 h 52"/>
                <a:gd name="T32" fmla="*/ 3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1" y="51"/>
                  </a:lnTo>
                  <a:lnTo>
                    <a:pt x="42" y="45"/>
                  </a:lnTo>
                  <a:lnTo>
                    <a:pt x="32" y="39"/>
                  </a:lnTo>
                  <a:lnTo>
                    <a:pt x="21" y="30"/>
                  </a:lnTo>
                  <a:lnTo>
                    <a:pt x="12" y="21"/>
                  </a:lnTo>
                  <a:lnTo>
                    <a:pt x="4" y="10"/>
                  </a:lnTo>
                  <a:lnTo>
                    <a:pt x="0" y="0"/>
                  </a:lnTo>
                  <a:lnTo>
                    <a:pt x="7" y="5"/>
                  </a:lnTo>
                  <a:lnTo>
                    <a:pt x="16" y="13"/>
                  </a:lnTo>
                  <a:lnTo>
                    <a:pt x="26" y="21"/>
                  </a:lnTo>
                  <a:lnTo>
                    <a:pt x="38" y="28"/>
                  </a:lnTo>
                  <a:lnTo>
                    <a:pt x="49" y="36"/>
                  </a:lnTo>
                  <a:lnTo>
                    <a:pt x="56" y="43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3" name="Freeform 586"/>
            <p:cNvSpPr>
              <a:spLocks/>
            </p:cNvSpPr>
            <p:nvPr/>
          </p:nvSpPr>
          <p:spPr bwMode="auto">
            <a:xfrm>
              <a:off x="532" y="3745"/>
              <a:ext cx="21" cy="23"/>
            </a:xfrm>
            <a:custGeom>
              <a:avLst/>
              <a:gdLst>
                <a:gd name="T0" fmla="*/ 2 w 43"/>
                <a:gd name="T1" fmla="*/ 3 h 46"/>
                <a:gd name="T2" fmla="*/ 2 w 43"/>
                <a:gd name="T3" fmla="*/ 3 h 46"/>
                <a:gd name="T4" fmla="*/ 2 w 43"/>
                <a:gd name="T5" fmla="*/ 3 h 46"/>
                <a:gd name="T6" fmla="*/ 1 w 43"/>
                <a:gd name="T7" fmla="*/ 3 h 46"/>
                <a:gd name="T8" fmla="*/ 1 w 43"/>
                <a:gd name="T9" fmla="*/ 2 h 46"/>
                <a:gd name="T10" fmla="*/ 0 w 43"/>
                <a:gd name="T11" fmla="*/ 2 h 46"/>
                <a:gd name="T12" fmla="*/ 0 w 43"/>
                <a:gd name="T13" fmla="*/ 1 h 46"/>
                <a:gd name="T14" fmla="*/ 0 w 43"/>
                <a:gd name="T15" fmla="*/ 1 h 46"/>
                <a:gd name="T16" fmla="*/ 0 w 43"/>
                <a:gd name="T17" fmla="*/ 0 h 46"/>
                <a:gd name="T18" fmla="*/ 0 w 43"/>
                <a:gd name="T19" fmla="*/ 1 h 46"/>
                <a:gd name="T20" fmla="*/ 0 w 43"/>
                <a:gd name="T21" fmla="*/ 1 h 46"/>
                <a:gd name="T22" fmla="*/ 1 w 43"/>
                <a:gd name="T23" fmla="*/ 2 h 46"/>
                <a:gd name="T24" fmla="*/ 1 w 43"/>
                <a:gd name="T25" fmla="*/ 2 h 46"/>
                <a:gd name="T26" fmla="*/ 1 w 43"/>
                <a:gd name="T27" fmla="*/ 2 h 46"/>
                <a:gd name="T28" fmla="*/ 2 w 43"/>
                <a:gd name="T29" fmla="*/ 3 h 46"/>
                <a:gd name="T30" fmla="*/ 2 w 43"/>
                <a:gd name="T31" fmla="*/ 3 h 46"/>
                <a:gd name="T32" fmla="*/ 2 w 43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6">
                  <a:moveTo>
                    <a:pt x="43" y="46"/>
                  </a:moveTo>
                  <a:lnTo>
                    <a:pt x="39" y="46"/>
                  </a:lnTo>
                  <a:lnTo>
                    <a:pt x="34" y="42"/>
                  </a:lnTo>
                  <a:lnTo>
                    <a:pt x="26" y="36"/>
                  </a:lnTo>
                  <a:lnTo>
                    <a:pt x="18" y="29"/>
                  </a:lnTo>
                  <a:lnTo>
                    <a:pt x="11" y="21"/>
                  </a:lnTo>
                  <a:lnTo>
                    <a:pt x="5" y="12"/>
                  </a:lnTo>
                  <a:lnTo>
                    <a:pt x="1" y="5"/>
                  </a:lnTo>
                  <a:lnTo>
                    <a:pt x="0" y="0"/>
                  </a:lnTo>
                  <a:lnTo>
                    <a:pt x="4" y="5"/>
                  </a:lnTo>
                  <a:lnTo>
                    <a:pt x="10" y="10"/>
                  </a:lnTo>
                  <a:lnTo>
                    <a:pt x="18" y="17"/>
                  </a:lnTo>
                  <a:lnTo>
                    <a:pt x="24" y="23"/>
                  </a:lnTo>
                  <a:lnTo>
                    <a:pt x="31" y="30"/>
                  </a:lnTo>
                  <a:lnTo>
                    <a:pt x="37" y="36"/>
                  </a:lnTo>
                  <a:lnTo>
                    <a:pt x="41" y="42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4" name="Freeform 587"/>
            <p:cNvSpPr>
              <a:spLocks/>
            </p:cNvSpPr>
            <p:nvPr/>
          </p:nvSpPr>
          <p:spPr bwMode="auto">
            <a:xfrm>
              <a:off x="537" y="3738"/>
              <a:ext cx="13" cy="15"/>
            </a:xfrm>
            <a:custGeom>
              <a:avLst/>
              <a:gdLst>
                <a:gd name="T0" fmla="*/ 2 w 26"/>
                <a:gd name="T1" fmla="*/ 2 h 30"/>
                <a:gd name="T2" fmla="*/ 2 w 26"/>
                <a:gd name="T3" fmla="*/ 2 h 30"/>
                <a:gd name="T4" fmla="*/ 1 w 26"/>
                <a:gd name="T5" fmla="*/ 2 h 30"/>
                <a:gd name="T6" fmla="*/ 0 w 26"/>
                <a:gd name="T7" fmla="*/ 1 h 30"/>
                <a:gd name="T8" fmla="*/ 0 w 26"/>
                <a:gd name="T9" fmla="*/ 0 h 30"/>
                <a:gd name="T10" fmla="*/ 1 w 26"/>
                <a:gd name="T11" fmla="*/ 1 h 30"/>
                <a:gd name="T12" fmla="*/ 2 w 26"/>
                <a:gd name="T13" fmla="*/ 2 h 30"/>
                <a:gd name="T14" fmla="*/ 2 w 26"/>
                <a:gd name="T15" fmla="*/ 2 h 30"/>
                <a:gd name="T16" fmla="*/ 2 w 26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0">
                  <a:moveTo>
                    <a:pt x="26" y="30"/>
                  </a:moveTo>
                  <a:lnTo>
                    <a:pt x="20" y="28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10"/>
                  </a:lnTo>
                  <a:lnTo>
                    <a:pt x="17" y="18"/>
                  </a:lnTo>
                  <a:lnTo>
                    <a:pt x="26" y="24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5" name="Freeform 588"/>
            <p:cNvSpPr>
              <a:spLocks/>
            </p:cNvSpPr>
            <p:nvPr/>
          </p:nvSpPr>
          <p:spPr bwMode="auto">
            <a:xfrm>
              <a:off x="523" y="3860"/>
              <a:ext cx="19" cy="17"/>
            </a:xfrm>
            <a:custGeom>
              <a:avLst/>
              <a:gdLst>
                <a:gd name="T0" fmla="*/ 0 w 38"/>
                <a:gd name="T1" fmla="*/ 0 h 32"/>
                <a:gd name="T2" fmla="*/ 1 w 38"/>
                <a:gd name="T3" fmla="*/ 1 h 32"/>
                <a:gd name="T4" fmla="*/ 1 w 38"/>
                <a:gd name="T5" fmla="*/ 1 h 32"/>
                <a:gd name="T6" fmla="*/ 1 w 38"/>
                <a:gd name="T7" fmla="*/ 1 h 32"/>
                <a:gd name="T8" fmla="*/ 2 w 38"/>
                <a:gd name="T9" fmla="*/ 1 h 32"/>
                <a:gd name="T10" fmla="*/ 2 w 38"/>
                <a:gd name="T11" fmla="*/ 2 h 32"/>
                <a:gd name="T12" fmla="*/ 3 w 38"/>
                <a:gd name="T13" fmla="*/ 2 h 32"/>
                <a:gd name="T14" fmla="*/ 3 w 38"/>
                <a:gd name="T15" fmla="*/ 2 h 32"/>
                <a:gd name="T16" fmla="*/ 3 w 38"/>
                <a:gd name="T17" fmla="*/ 3 h 32"/>
                <a:gd name="T18" fmla="*/ 2 w 38"/>
                <a:gd name="T19" fmla="*/ 3 h 32"/>
                <a:gd name="T20" fmla="*/ 2 w 38"/>
                <a:gd name="T21" fmla="*/ 2 h 32"/>
                <a:gd name="T22" fmla="*/ 1 w 38"/>
                <a:gd name="T23" fmla="*/ 1 h 32"/>
                <a:gd name="T24" fmla="*/ 0 w 38"/>
                <a:gd name="T25" fmla="*/ 0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lnTo>
                    <a:pt x="3" y="2"/>
                  </a:lnTo>
                  <a:lnTo>
                    <a:pt x="8" y="5"/>
                  </a:lnTo>
                  <a:lnTo>
                    <a:pt x="16" y="10"/>
                  </a:lnTo>
                  <a:lnTo>
                    <a:pt x="23" y="14"/>
                  </a:lnTo>
                  <a:lnTo>
                    <a:pt x="30" y="19"/>
                  </a:lnTo>
                  <a:lnTo>
                    <a:pt x="36" y="24"/>
                  </a:lnTo>
                  <a:lnTo>
                    <a:pt x="38" y="28"/>
                  </a:lnTo>
                  <a:lnTo>
                    <a:pt x="37" y="32"/>
                  </a:lnTo>
                  <a:lnTo>
                    <a:pt x="29" y="32"/>
                  </a:lnTo>
                  <a:lnTo>
                    <a:pt x="19" y="22"/>
                  </a:lnTo>
                  <a:lnTo>
                    <a:pt x="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6" name="Freeform 589"/>
            <p:cNvSpPr>
              <a:spLocks/>
            </p:cNvSpPr>
            <p:nvPr/>
          </p:nvSpPr>
          <p:spPr bwMode="auto">
            <a:xfrm>
              <a:off x="513" y="3860"/>
              <a:ext cx="9" cy="20"/>
            </a:xfrm>
            <a:custGeom>
              <a:avLst/>
              <a:gdLst>
                <a:gd name="T0" fmla="*/ 2 w 18"/>
                <a:gd name="T1" fmla="*/ 0 h 41"/>
                <a:gd name="T2" fmla="*/ 1 w 18"/>
                <a:gd name="T3" fmla="*/ 0 h 41"/>
                <a:gd name="T4" fmla="*/ 1 w 18"/>
                <a:gd name="T5" fmla="*/ 1 h 41"/>
                <a:gd name="T6" fmla="*/ 0 w 18"/>
                <a:gd name="T7" fmla="*/ 2 h 41"/>
                <a:gd name="T8" fmla="*/ 1 w 18"/>
                <a:gd name="T9" fmla="*/ 2 h 41"/>
                <a:gd name="T10" fmla="*/ 1 w 18"/>
                <a:gd name="T11" fmla="*/ 2 h 41"/>
                <a:gd name="T12" fmla="*/ 1 w 18"/>
                <a:gd name="T13" fmla="*/ 1 h 41"/>
                <a:gd name="T14" fmla="*/ 1 w 18"/>
                <a:gd name="T15" fmla="*/ 0 h 41"/>
                <a:gd name="T16" fmla="*/ 2 w 18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1">
                  <a:moveTo>
                    <a:pt x="18" y="0"/>
                  </a:moveTo>
                  <a:lnTo>
                    <a:pt x="14" y="7"/>
                  </a:lnTo>
                  <a:lnTo>
                    <a:pt x="6" y="20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6" y="38"/>
                  </a:lnTo>
                  <a:lnTo>
                    <a:pt x="12" y="26"/>
                  </a:lnTo>
                  <a:lnTo>
                    <a:pt x="15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7" name="Freeform 590"/>
            <p:cNvSpPr>
              <a:spLocks/>
            </p:cNvSpPr>
            <p:nvPr/>
          </p:nvSpPr>
          <p:spPr bwMode="auto">
            <a:xfrm>
              <a:off x="523" y="3864"/>
              <a:ext cx="6" cy="22"/>
            </a:xfrm>
            <a:custGeom>
              <a:avLst/>
              <a:gdLst>
                <a:gd name="T0" fmla="*/ 0 w 11"/>
                <a:gd name="T1" fmla="*/ 0 h 46"/>
                <a:gd name="T2" fmla="*/ 1 w 11"/>
                <a:gd name="T3" fmla="*/ 0 h 46"/>
                <a:gd name="T4" fmla="*/ 1 w 11"/>
                <a:gd name="T5" fmla="*/ 1 h 46"/>
                <a:gd name="T6" fmla="*/ 1 w 11"/>
                <a:gd name="T7" fmla="*/ 2 h 46"/>
                <a:gd name="T8" fmla="*/ 1 w 11"/>
                <a:gd name="T9" fmla="*/ 2 h 46"/>
                <a:gd name="T10" fmla="*/ 1 w 11"/>
                <a:gd name="T11" fmla="*/ 2 h 46"/>
                <a:gd name="T12" fmla="*/ 1 w 11"/>
                <a:gd name="T13" fmla="*/ 1 h 46"/>
                <a:gd name="T14" fmla="*/ 1 w 11"/>
                <a:gd name="T15" fmla="*/ 0 h 46"/>
                <a:gd name="T16" fmla="*/ 0 w 1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lnTo>
                    <a:pt x="1" y="9"/>
                  </a:lnTo>
                  <a:lnTo>
                    <a:pt x="1" y="25"/>
                  </a:lnTo>
                  <a:lnTo>
                    <a:pt x="2" y="39"/>
                  </a:lnTo>
                  <a:lnTo>
                    <a:pt x="7" y="46"/>
                  </a:lnTo>
                  <a:lnTo>
                    <a:pt x="11" y="41"/>
                  </a:lnTo>
                  <a:lnTo>
                    <a:pt x="9" y="26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8" name="Freeform 591"/>
            <p:cNvSpPr>
              <a:spLocks/>
            </p:cNvSpPr>
            <p:nvPr/>
          </p:nvSpPr>
          <p:spPr bwMode="auto">
            <a:xfrm>
              <a:off x="502" y="3852"/>
              <a:ext cx="17" cy="21"/>
            </a:xfrm>
            <a:custGeom>
              <a:avLst/>
              <a:gdLst>
                <a:gd name="T0" fmla="*/ 3 w 34"/>
                <a:gd name="T1" fmla="*/ 0 h 40"/>
                <a:gd name="T2" fmla="*/ 2 w 34"/>
                <a:gd name="T3" fmla="*/ 1 h 40"/>
                <a:gd name="T4" fmla="*/ 2 w 34"/>
                <a:gd name="T5" fmla="*/ 2 h 40"/>
                <a:gd name="T6" fmla="*/ 1 w 34"/>
                <a:gd name="T7" fmla="*/ 3 h 40"/>
                <a:gd name="T8" fmla="*/ 0 w 34"/>
                <a:gd name="T9" fmla="*/ 3 h 40"/>
                <a:gd name="T10" fmla="*/ 0 w 34"/>
                <a:gd name="T11" fmla="*/ 3 h 40"/>
                <a:gd name="T12" fmla="*/ 1 w 34"/>
                <a:gd name="T13" fmla="*/ 3 h 40"/>
                <a:gd name="T14" fmla="*/ 1 w 34"/>
                <a:gd name="T15" fmla="*/ 2 h 40"/>
                <a:gd name="T16" fmla="*/ 1 w 34"/>
                <a:gd name="T17" fmla="*/ 2 h 40"/>
                <a:gd name="T18" fmla="*/ 2 w 34"/>
                <a:gd name="T19" fmla="*/ 1 h 40"/>
                <a:gd name="T20" fmla="*/ 2 w 34"/>
                <a:gd name="T21" fmla="*/ 1 h 40"/>
                <a:gd name="T22" fmla="*/ 2 w 34"/>
                <a:gd name="T23" fmla="*/ 1 h 40"/>
                <a:gd name="T24" fmla="*/ 3 w 34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40">
                  <a:moveTo>
                    <a:pt x="34" y="0"/>
                  </a:moveTo>
                  <a:lnTo>
                    <a:pt x="26" y="13"/>
                  </a:lnTo>
                  <a:lnTo>
                    <a:pt x="17" y="2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19" y="14"/>
                  </a:lnTo>
                  <a:lnTo>
                    <a:pt x="26" y="8"/>
                  </a:lnTo>
                  <a:lnTo>
                    <a:pt x="31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9" name="Freeform 592"/>
            <p:cNvSpPr>
              <a:spLocks/>
            </p:cNvSpPr>
            <p:nvPr/>
          </p:nvSpPr>
          <p:spPr bwMode="auto">
            <a:xfrm>
              <a:off x="504" y="3742"/>
              <a:ext cx="29" cy="6"/>
            </a:xfrm>
            <a:custGeom>
              <a:avLst/>
              <a:gdLst>
                <a:gd name="T0" fmla="*/ 4 w 58"/>
                <a:gd name="T1" fmla="*/ 1 h 12"/>
                <a:gd name="T2" fmla="*/ 4 w 58"/>
                <a:gd name="T3" fmla="*/ 1 h 12"/>
                <a:gd name="T4" fmla="*/ 3 w 58"/>
                <a:gd name="T5" fmla="*/ 1 h 12"/>
                <a:gd name="T6" fmla="*/ 3 w 58"/>
                <a:gd name="T7" fmla="*/ 1 h 12"/>
                <a:gd name="T8" fmla="*/ 2 w 58"/>
                <a:gd name="T9" fmla="*/ 1 h 12"/>
                <a:gd name="T10" fmla="*/ 1 w 58"/>
                <a:gd name="T11" fmla="*/ 1 h 12"/>
                <a:gd name="T12" fmla="*/ 1 w 58"/>
                <a:gd name="T13" fmla="*/ 1 h 12"/>
                <a:gd name="T14" fmla="*/ 1 w 58"/>
                <a:gd name="T15" fmla="*/ 1 h 12"/>
                <a:gd name="T16" fmla="*/ 0 w 58"/>
                <a:gd name="T17" fmla="*/ 1 h 12"/>
                <a:gd name="T18" fmla="*/ 1 w 58"/>
                <a:gd name="T19" fmla="*/ 1 h 12"/>
                <a:gd name="T20" fmla="*/ 1 w 58"/>
                <a:gd name="T21" fmla="*/ 0 h 12"/>
                <a:gd name="T22" fmla="*/ 1 w 58"/>
                <a:gd name="T23" fmla="*/ 0 h 12"/>
                <a:gd name="T24" fmla="*/ 2 w 58"/>
                <a:gd name="T25" fmla="*/ 1 h 12"/>
                <a:gd name="T26" fmla="*/ 2 w 58"/>
                <a:gd name="T27" fmla="*/ 1 h 12"/>
                <a:gd name="T28" fmla="*/ 3 w 58"/>
                <a:gd name="T29" fmla="*/ 1 h 12"/>
                <a:gd name="T30" fmla="*/ 4 w 58"/>
                <a:gd name="T31" fmla="*/ 1 h 12"/>
                <a:gd name="T32" fmla="*/ 4 w 58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12">
                  <a:moveTo>
                    <a:pt x="58" y="11"/>
                  </a:moveTo>
                  <a:lnTo>
                    <a:pt x="52" y="11"/>
                  </a:lnTo>
                  <a:lnTo>
                    <a:pt x="43" y="12"/>
                  </a:lnTo>
                  <a:lnTo>
                    <a:pt x="33" y="12"/>
                  </a:lnTo>
                  <a:lnTo>
                    <a:pt x="24" y="12"/>
                  </a:lnTo>
                  <a:lnTo>
                    <a:pt x="15" y="12"/>
                  </a:lnTo>
                  <a:lnTo>
                    <a:pt x="7" y="11"/>
                  </a:lnTo>
                  <a:lnTo>
                    <a:pt x="2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3" y="3"/>
                  </a:lnTo>
                  <a:lnTo>
                    <a:pt x="32" y="6"/>
                  </a:lnTo>
                  <a:lnTo>
                    <a:pt x="43" y="8"/>
                  </a:lnTo>
                  <a:lnTo>
                    <a:pt x="52" y="9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0" name="Freeform 593"/>
            <p:cNvSpPr>
              <a:spLocks/>
            </p:cNvSpPr>
            <p:nvPr/>
          </p:nvSpPr>
          <p:spPr bwMode="auto">
            <a:xfrm>
              <a:off x="509" y="3730"/>
              <a:ext cx="28" cy="10"/>
            </a:xfrm>
            <a:custGeom>
              <a:avLst/>
              <a:gdLst>
                <a:gd name="T0" fmla="*/ 4 w 56"/>
                <a:gd name="T1" fmla="*/ 2 h 19"/>
                <a:gd name="T2" fmla="*/ 4 w 56"/>
                <a:gd name="T3" fmla="*/ 2 h 19"/>
                <a:gd name="T4" fmla="*/ 3 w 56"/>
                <a:gd name="T5" fmla="*/ 2 h 19"/>
                <a:gd name="T6" fmla="*/ 3 w 56"/>
                <a:gd name="T7" fmla="*/ 2 h 19"/>
                <a:gd name="T8" fmla="*/ 2 w 56"/>
                <a:gd name="T9" fmla="*/ 1 h 19"/>
                <a:gd name="T10" fmla="*/ 1 w 56"/>
                <a:gd name="T11" fmla="*/ 1 h 19"/>
                <a:gd name="T12" fmla="*/ 1 w 56"/>
                <a:gd name="T13" fmla="*/ 1 h 19"/>
                <a:gd name="T14" fmla="*/ 1 w 56"/>
                <a:gd name="T15" fmla="*/ 1 h 19"/>
                <a:gd name="T16" fmla="*/ 0 w 56"/>
                <a:gd name="T17" fmla="*/ 1 h 19"/>
                <a:gd name="T18" fmla="*/ 1 w 56"/>
                <a:gd name="T19" fmla="*/ 0 h 19"/>
                <a:gd name="T20" fmla="*/ 1 w 56"/>
                <a:gd name="T21" fmla="*/ 0 h 19"/>
                <a:gd name="T22" fmla="*/ 1 w 56"/>
                <a:gd name="T23" fmla="*/ 1 h 19"/>
                <a:gd name="T24" fmla="*/ 2 w 56"/>
                <a:gd name="T25" fmla="*/ 1 h 19"/>
                <a:gd name="T26" fmla="*/ 3 w 56"/>
                <a:gd name="T27" fmla="*/ 1 h 19"/>
                <a:gd name="T28" fmla="*/ 3 w 56"/>
                <a:gd name="T29" fmla="*/ 1 h 19"/>
                <a:gd name="T30" fmla="*/ 4 w 56"/>
                <a:gd name="T31" fmla="*/ 2 h 19"/>
                <a:gd name="T32" fmla="*/ 4 w 56"/>
                <a:gd name="T33" fmla="*/ 2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9">
                  <a:moveTo>
                    <a:pt x="56" y="19"/>
                  </a:moveTo>
                  <a:lnTo>
                    <a:pt x="51" y="19"/>
                  </a:lnTo>
                  <a:lnTo>
                    <a:pt x="43" y="18"/>
                  </a:lnTo>
                  <a:lnTo>
                    <a:pt x="34" y="17"/>
                  </a:lnTo>
                  <a:lnTo>
                    <a:pt x="25" y="16"/>
                  </a:lnTo>
                  <a:lnTo>
                    <a:pt x="16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2"/>
                  </a:lnTo>
                  <a:lnTo>
                    <a:pt x="1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5" y="6"/>
                  </a:lnTo>
                  <a:lnTo>
                    <a:pt x="35" y="10"/>
                  </a:lnTo>
                  <a:lnTo>
                    <a:pt x="44" y="14"/>
                  </a:lnTo>
                  <a:lnTo>
                    <a:pt x="52" y="18"/>
                  </a:lnTo>
                  <a:lnTo>
                    <a:pt x="56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1" name="Freeform 594"/>
            <p:cNvSpPr>
              <a:spLocks/>
            </p:cNvSpPr>
            <p:nvPr/>
          </p:nvSpPr>
          <p:spPr bwMode="auto">
            <a:xfrm>
              <a:off x="496" y="3757"/>
              <a:ext cx="27" cy="5"/>
            </a:xfrm>
            <a:custGeom>
              <a:avLst/>
              <a:gdLst>
                <a:gd name="T0" fmla="*/ 3 w 55"/>
                <a:gd name="T1" fmla="*/ 0 h 12"/>
                <a:gd name="T2" fmla="*/ 3 w 55"/>
                <a:gd name="T3" fmla="*/ 0 h 12"/>
                <a:gd name="T4" fmla="*/ 2 w 55"/>
                <a:gd name="T5" fmla="*/ 0 h 12"/>
                <a:gd name="T6" fmla="*/ 2 w 55"/>
                <a:gd name="T7" fmla="*/ 0 h 12"/>
                <a:gd name="T8" fmla="*/ 1 w 55"/>
                <a:gd name="T9" fmla="*/ 0 h 12"/>
                <a:gd name="T10" fmla="*/ 1 w 55"/>
                <a:gd name="T11" fmla="*/ 0 h 12"/>
                <a:gd name="T12" fmla="*/ 0 w 55"/>
                <a:gd name="T13" fmla="*/ 0 h 12"/>
                <a:gd name="T14" fmla="*/ 0 w 55"/>
                <a:gd name="T15" fmla="*/ 0 h 12"/>
                <a:gd name="T16" fmla="*/ 0 w 55"/>
                <a:gd name="T17" fmla="*/ 0 h 12"/>
                <a:gd name="T18" fmla="*/ 0 w 55"/>
                <a:gd name="T19" fmla="*/ 0 h 12"/>
                <a:gd name="T20" fmla="*/ 0 w 55"/>
                <a:gd name="T21" fmla="*/ 0 h 12"/>
                <a:gd name="T22" fmla="*/ 0 w 55"/>
                <a:gd name="T23" fmla="*/ 0 h 12"/>
                <a:gd name="T24" fmla="*/ 1 w 55"/>
                <a:gd name="T25" fmla="*/ 0 h 12"/>
                <a:gd name="T26" fmla="*/ 1 w 55"/>
                <a:gd name="T27" fmla="*/ 0 h 12"/>
                <a:gd name="T28" fmla="*/ 2 w 55"/>
                <a:gd name="T29" fmla="*/ 0 h 12"/>
                <a:gd name="T30" fmla="*/ 3 w 55"/>
                <a:gd name="T31" fmla="*/ 0 h 12"/>
                <a:gd name="T32" fmla="*/ 3 w 55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2">
                  <a:moveTo>
                    <a:pt x="55" y="5"/>
                  </a:moveTo>
                  <a:lnTo>
                    <a:pt x="52" y="8"/>
                  </a:lnTo>
                  <a:lnTo>
                    <a:pt x="47" y="9"/>
                  </a:lnTo>
                  <a:lnTo>
                    <a:pt x="39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12" y="10"/>
                  </a:lnTo>
                  <a:lnTo>
                    <a:pt x="4" y="9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30" y="3"/>
                  </a:lnTo>
                  <a:lnTo>
                    <a:pt x="39" y="4"/>
                  </a:lnTo>
                  <a:lnTo>
                    <a:pt x="48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2" name="Freeform 595"/>
            <p:cNvSpPr>
              <a:spLocks/>
            </p:cNvSpPr>
            <p:nvPr/>
          </p:nvSpPr>
          <p:spPr bwMode="auto">
            <a:xfrm>
              <a:off x="488" y="3770"/>
              <a:ext cx="32" cy="9"/>
            </a:xfrm>
            <a:custGeom>
              <a:avLst/>
              <a:gdLst>
                <a:gd name="T0" fmla="*/ 4 w 64"/>
                <a:gd name="T1" fmla="*/ 0 h 19"/>
                <a:gd name="T2" fmla="*/ 4 w 64"/>
                <a:gd name="T3" fmla="*/ 0 h 19"/>
                <a:gd name="T4" fmla="*/ 3 w 64"/>
                <a:gd name="T5" fmla="*/ 0 h 19"/>
                <a:gd name="T6" fmla="*/ 3 w 64"/>
                <a:gd name="T7" fmla="*/ 0 h 19"/>
                <a:gd name="T8" fmla="*/ 2 w 64"/>
                <a:gd name="T9" fmla="*/ 1 h 19"/>
                <a:gd name="T10" fmla="*/ 2 w 64"/>
                <a:gd name="T11" fmla="*/ 1 h 19"/>
                <a:gd name="T12" fmla="*/ 1 w 64"/>
                <a:gd name="T13" fmla="*/ 1 h 19"/>
                <a:gd name="T14" fmla="*/ 1 w 64"/>
                <a:gd name="T15" fmla="*/ 1 h 19"/>
                <a:gd name="T16" fmla="*/ 0 w 64"/>
                <a:gd name="T17" fmla="*/ 0 h 19"/>
                <a:gd name="T18" fmla="*/ 1 w 64"/>
                <a:gd name="T19" fmla="*/ 0 h 19"/>
                <a:gd name="T20" fmla="*/ 1 w 64"/>
                <a:gd name="T21" fmla="*/ 0 h 19"/>
                <a:gd name="T22" fmla="*/ 1 w 64"/>
                <a:gd name="T23" fmla="*/ 0 h 19"/>
                <a:gd name="T24" fmla="*/ 2 w 64"/>
                <a:gd name="T25" fmla="*/ 0 h 19"/>
                <a:gd name="T26" fmla="*/ 3 w 64"/>
                <a:gd name="T27" fmla="*/ 0 h 19"/>
                <a:gd name="T28" fmla="*/ 3 w 64"/>
                <a:gd name="T29" fmla="*/ 0 h 19"/>
                <a:gd name="T30" fmla="*/ 4 w 64"/>
                <a:gd name="T31" fmla="*/ 0 h 19"/>
                <a:gd name="T32" fmla="*/ 4 w 64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8" y="4"/>
                  </a:lnTo>
                  <a:lnTo>
                    <a:pt x="48" y="8"/>
                  </a:lnTo>
                  <a:lnTo>
                    <a:pt x="38" y="12"/>
                  </a:lnTo>
                  <a:lnTo>
                    <a:pt x="29" y="16"/>
                  </a:lnTo>
                  <a:lnTo>
                    <a:pt x="18" y="19"/>
                  </a:lnTo>
                  <a:lnTo>
                    <a:pt x="9" y="19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8"/>
                  </a:lnTo>
                  <a:lnTo>
                    <a:pt x="16" y="6"/>
                  </a:lnTo>
                  <a:lnTo>
                    <a:pt x="26" y="4"/>
                  </a:lnTo>
                  <a:lnTo>
                    <a:pt x="38" y="4"/>
                  </a:lnTo>
                  <a:lnTo>
                    <a:pt x="48" y="3"/>
                  </a:lnTo>
                  <a:lnTo>
                    <a:pt x="5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3" name="Freeform 596"/>
            <p:cNvSpPr>
              <a:spLocks/>
            </p:cNvSpPr>
            <p:nvPr/>
          </p:nvSpPr>
          <p:spPr bwMode="auto">
            <a:xfrm>
              <a:off x="480" y="3785"/>
              <a:ext cx="35" cy="11"/>
            </a:xfrm>
            <a:custGeom>
              <a:avLst/>
              <a:gdLst>
                <a:gd name="T0" fmla="*/ 5 w 69"/>
                <a:gd name="T1" fmla="*/ 0 h 22"/>
                <a:gd name="T2" fmla="*/ 4 w 69"/>
                <a:gd name="T3" fmla="*/ 1 h 22"/>
                <a:gd name="T4" fmla="*/ 4 w 69"/>
                <a:gd name="T5" fmla="*/ 1 h 22"/>
                <a:gd name="T6" fmla="*/ 3 w 69"/>
                <a:gd name="T7" fmla="*/ 1 h 22"/>
                <a:gd name="T8" fmla="*/ 2 w 69"/>
                <a:gd name="T9" fmla="*/ 2 h 22"/>
                <a:gd name="T10" fmla="*/ 2 w 69"/>
                <a:gd name="T11" fmla="*/ 2 h 22"/>
                <a:gd name="T12" fmla="*/ 1 w 69"/>
                <a:gd name="T13" fmla="*/ 2 h 22"/>
                <a:gd name="T14" fmla="*/ 1 w 69"/>
                <a:gd name="T15" fmla="*/ 2 h 22"/>
                <a:gd name="T16" fmla="*/ 0 w 69"/>
                <a:gd name="T17" fmla="*/ 2 h 22"/>
                <a:gd name="T18" fmla="*/ 1 w 69"/>
                <a:gd name="T19" fmla="*/ 1 h 22"/>
                <a:gd name="T20" fmla="*/ 1 w 69"/>
                <a:gd name="T21" fmla="*/ 1 h 22"/>
                <a:gd name="T22" fmla="*/ 2 w 69"/>
                <a:gd name="T23" fmla="*/ 1 h 22"/>
                <a:gd name="T24" fmla="*/ 2 w 69"/>
                <a:gd name="T25" fmla="*/ 1 h 22"/>
                <a:gd name="T26" fmla="*/ 3 w 69"/>
                <a:gd name="T27" fmla="*/ 1 h 22"/>
                <a:gd name="T28" fmla="*/ 4 w 69"/>
                <a:gd name="T29" fmla="*/ 1 h 22"/>
                <a:gd name="T30" fmla="*/ 4 w 69"/>
                <a:gd name="T31" fmla="*/ 1 h 22"/>
                <a:gd name="T32" fmla="*/ 5 w 69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2" y="3"/>
                  </a:lnTo>
                  <a:lnTo>
                    <a:pt x="53" y="8"/>
                  </a:lnTo>
                  <a:lnTo>
                    <a:pt x="41" y="12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9" y="22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10" y="11"/>
                  </a:lnTo>
                  <a:lnTo>
                    <a:pt x="20" y="8"/>
                  </a:lnTo>
                  <a:lnTo>
                    <a:pt x="32" y="5"/>
                  </a:lnTo>
                  <a:lnTo>
                    <a:pt x="44" y="4"/>
                  </a:lnTo>
                  <a:lnTo>
                    <a:pt x="54" y="3"/>
                  </a:lnTo>
                  <a:lnTo>
                    <a:pt x="63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4" name="Freeform 597"/>
            <p:cNvSpPr>
              <a:spLocks/>
            </p:cNvSpPr>
            <p:nvPr/>
          </p:nvSpPr>
          <p:spPr bwMode="auto">
            <a:xfrm>
              <a:off x="478" y="3811"/>
              <a:ext cx="37" cy="19"/>
            </a:xfrm>
            <a:custGeom>
              <a:avLst/>
              <a:gdLst>
                <a:gd name="T0" fmla="*/ 4 w 75"/>
                <a:gd name="T1" fmla="*/ 0 h 40"/>
                <a:gd name="T2" fmla="*/ 4 w 75"/>
                <a:gd name="T3" fmla="*/ 0 h 40"/>
                <a:gd name="T4" fmla="*/ 3 w 75"/>
                <a:gd name="T5" fmla="*/ 0 h 40"/>
                <a:gd name="T6" fmla="*/ 2 w 75"/>
                <a:gd name="T7" fmla="*/ 1 h 40"/>
                <a:gd name="T8" fmla="*/ 2 w 75"/>
                <a:gd name="T9" fmla="*/ 1 h 40"/>
                <a:gd name="T10" fmla="*/ 1 w 75"/>
                <a:gd name="T11" fmla="*/ 2 h 40"/>
                <a:gd name="T12" fmla="*/ 0 w 75"/>
                <a:gd name="T13" fmla="*/ 2 h 40"/>
                <a:gd name="T14" fmla="*/ 0 w 75"/>
                <a:gd name="T15" fmla="*/ 2 h 40"/>
                <a:gd name="T16" fmla="*/ 0 w 75"/>
                <a:gd name="T17" fmla="*/ 2 h 40"/>
                <a:gd name="T18" fmla="*/ 0 w 75"/>
                <a:gd name="T19" fmla="*/ 2 h 40"/>
                <a:gd name="T20" fmla="*/ 0 w 75"/>
                <a:gd name="T21" fmla="*/ 1 h 40"/>
                <a:gd name="T22" fmla="*/ 1 w 75"/>
                <a:gd name="T23" fmla="*/ 1 h 40"/>
                <a:gd name="T24" fmla="*/ 2 w 75"/>
                <a:gd name="T25" fmla="*/ 1 h 40"/>
                <a:gd name="T26" fmla="*/ 2 w 75"/>
                <a:gd name="T27" fmla="*/ 0 h 40"/>
                <a:gd name="T28" fmla="*/ 3 w 75"/>
                <a:gd name="T29" fmla="*/ 0 h 40"/>
                <a:gd name="T30" fmla="*/ 4 w 75"/>
                <a:gd name="T31" fmla="*/ 0 h 40"/>
                <a:gd name="T32" fmla="*/ 4 w 7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40">
                  <a:moveTo>
                    <a:pt x="75" y="0"/>
                  </a:moveTo>
                  <a:lnTo>
                    <a:pt x="68" y="7"/>
                  </a:lnTo>
                  <a:lnTo>
                    <a:pt x="58" y="15"/>
                  </a:lnTo>
                  <a:lnTo>
                    <a:pt x="47" y="21"/>
                  </a:lnTo>
                  <a:lnTo>
                    <a:pt x="34" y="28"/>
                  </a:lnTo>
                  <a:lnTo>
                    <a:pt x="23" y="34"/>
                  </a:lnTo>
                  <a:lnTo>
                    <a:pt x="12" y="38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2" y="33"/>
                  </a:lnTo>
                  <a:lnTo>
                    <a:pt x="9" y="29"/>
                  </a:lnTo>
                  <a:lnTo>
                    <a:pt x="20" y="24"/>
                  </a:lnTo>
                  <a:lnTo>
                    <a:pt x="33" y="19"/>
                  </a:lnTo>
                  <a:lnTo>
                    <a:pt x="47" y="15"/>
                  </a:lnTo>
                  <a:lnTo>
                    <a:pt x="59" y="10"/>
                  </a:lnTo>
                  <a:lnTo>
                    <a:pt x="69" y="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5" name="Freeform 598"/>
            <p:cNvSpPr>
              <a:spLocks/>
            </p:cNvSpPr>
            <p:nvPr/>
          </p:nvSpPr>
          <p:spPr bwMode="auto">
            <a:xfrm>
              <a:off x="484" y="3841"/>
              <a:ext cx="34" cy="22"/>
            </a:xfrm>
            <a:custGeom>
              <a:avLst/>
              <a:gdLst>
                <a:gd name="T0" fmla="*/ 4 w 69"/>
                <a:gd name="T1" fmla="*/ 0 h 45"/>
                <a:gd name="T2" fmla="*/ 4 w 69"/>
                <a:gd name="T3" fmla="*/ 0 h 45"/>
                <a:gd name="T4" fmla="*/ 3 w 69"/>
                <a:gd name="T5" fmla="*/ 0 h 45"/>
                <a:gd name="T6" fmla="*/ 2 w 69"/>
                <a:gd name="T7" fmla="*/ 1 h 45"/>
                <a:gd name="T8" fmla="*/ 2 w 69"/>
                <a:gd name="T9" fmla="*/ 1 h 45"/>
                <a:gd name="T10" fmla="*/ 1 w 69"/>
                <a:gd name="T11" fmla="*/ 2 h 45"/>
                <a:gd name="T12" fmla="*/ 0 w 69"/>
                <a:gd name="T13" fmla="*/ 2 h 45"/>
                <a:gd name="T14" fmla="*/ 0 w 69"/>
                <a:gd name="T15" fmla="*/ 2 h 45"/>
                <a:gd name="T16" fmla="*/ 0 w 69"/>
                <a:gd name="T17" fmla="*/ 2 h 45"/>
                <a:gd name="T18" fmla="*/ 0 w 69"/>
                <a:gd name="T19" fmla="*/ 2 h 45"/>
                <a:gd name="T20" fmla="*/ 0 w 69"/>
                <a:gd name="T21" fmla="*/ 2 h 45"/>
                <a:gd name="T22" fmla="*/ 1 w 69"/>
                <a:gd name="T23" fmla="*/ 1 h 45"/>
                <a:gd name="T24" fmla="*/ 1 w 69"/>
                <a:gd name="T25" fmla="*/ 1 h 45"/>
                <a:gd name="T26" fmla="*/ 2 w 69"/>
                <a:gd name="T27" fmla="*/ 0 h 45"/>
                <a:gd name="T28" fmla="*/ 3 w 69"/>
                <a:gd name="T29" fmla="*/ 0 h 45"/>
                <a:gd name="T30" fmla="*/ 4 w 69"/>
                <a:gd name="T31" fmla="*/ 0 h 45"/>
                <a:gd name="T32" fmla="*/ 4 w 69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5">
                  <a:moveTo>
                    <a:pt x="69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4" y="21"/>
                  </a:lnTo>
                  <a:lnTo>
                    <a:pt x="33" y="29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8" y="32"/>
                  </a:lnTo>
                  <a:lnTo>
                    <a:pt x="18" y="25"/>
                  </a:lnTo>
                  <a:lnTo>
                    <a:pt x="31" y="19"/>
                  </a:lnTo>
                  <a:lnTo>
                    <a:pt x="43" y="13"/>
                  </a:lnTo>
                  <a:lnTo>
                    <a:pt x="55" y="8"/>
                  </a:lnTo>
                  <a:lnTo>
                    <a:pt x="64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6" name="Freeform 599"/>
            <p:cNvSpPr>
              <a:spLocks/>
            </p:cNvSpPr>
            <p:nvPr/>
          </p:nvSpPr>
          <p:spPr bwMode="auto">
            <a:xfrm>
              <a:off x="482" y="3798"/>
              <a:ext cx="32" cy="19"/>
            </a:xfrm>
            <a:custGeom>
              <a:avLst/>
              <a:gdLst>
                <a:gd name="T0" fmla="*/ 4 w 63"/>
                <a:gd name="T1" fmla="*/ 0 h 38"/>
                <a:gd name="T2" fmla="*/ 4 w 63"/>
                <a:gd name="T3" fmla="*/ 1 h 38"/>
                <a:gd name="T4" fmla="*/ 4 w 63"/>
                <a:gd name="T5" fmla="*/ 1 h 38"/>
                <a:gd name="T6" fmla="*/ 3 w 63"/>
                <a:gd name="T7" fmla="*/ 2 h 38"/>
                <a:gd name="T8" fmla="*/ 2 w 63"/>
                <a:gd name="T9" fmla="*/ 2 h 38"/>
                <a:gd name="T10" fmla="*/ 2 w 63"/>
                <a:gd name="T11" fmla="*/ 3 h 38"/>
                <a:gd name="T12" fmla="*/ 1 w 63"/>
                <a:gd name="T13" fmla="*/ 3 h 38"/>
                <a:gd name="T14" fmla="*/ 1 w 63"/>
                <a:gd name="T15" fmla="*/ 3 h 38"/>
                <a:gd name="T16" fmla="*/ 0 w 63"/>
                <a:gd name="T17" fmla="*/ 3 h 38"/>
                <a:gd name="T18" fmla="*/ 1 w 63"/>
                <a:gd name="T19" fmla="*/ 2 h 38"/>
                <a:gd name="T20" fmla="*/ 1 w 63"/>
                <a:gd name="T21" fmla="*/ 2 h 38"/>
                <a:gd name="T22" fmla="*/ 2 w 63"/>
                <a:gd name="T23" fmla="*/ 2 h 38"/>
                <a:gd name="T24" fmla="*/ 2 w 63"/>
                <a:gd name="T25" fmla="*/ 1 h 38"/>
                <a:gd name="T26" fmla="*/ 3 w 63"/>
                <a:gd name="T27" fmla="*/ 1 h 38"/>
                <a:gd name="T28" fmla="*/ 4 w 63"/>
                <a:gd name="T29" fmla="*/ 1 h 38"/>
                <a:gd name="T30" fmla="*/ 4 w 63"/>
                <a:gd name="T31" fmla="*/ 1 h 38"/>
                <a:gd name="T32" fmla="*/ 4 w 63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8">
                  <a:moveTo>
                    <a:pt x="63" y="0"/>
                  </a:moveTo>
                  <a:lnTo>
                    <a:pt x="58" y="5"/>
                  </a:lnTo>
                  <a:lnTo>
                    <a:pt x="49" y="12"/>
                  </a:lnTo>
                  <a:lnTo>
                    <a:pt x="40" y="19"/>
                  </a:lnTo>
                  <a:lnTo>
                    <a:pt x="28" y="26"/>
                  </a:lnTo>
                  <a:lnTo>
                    <a:pt x="19" y="33"/>
                  </a:lnTo>
                  <a:lnTo>
                    <a:pt x="10" y="37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5"/>
                  </a:lnTo>
                  <a:lnTo>
                    <a:pt x="17" y="20"/>
                  </a:lnTo>
                  <a:lnTo>
                    <a:pt x="29" y="15"/>
                  </a:lnTo>
                  <a:lnTo>
                    <a:pt x="40" y="9"/>
                  </a:lnTo>
                  <a:lnTo>
                    <a:pt x="50" y="5"/>
                  </a:lnTo>
                  <a:lnTo>
                    <a:pt x="58" y="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7" name="Freeform 600"/>
            <p:cNvSpPr>
              <a:spLocks/>
            </p:cNvSpPr>
            <p:nvPr/>
          </p:nvSpPr>
          <p:spPr bwMode="auto">
            <a:xfrm>
              <a:off x="511" y="3799"/>
              <a:ext cx="46" cy="29"/>
            </a:xfrm>
            <a:custGeom>
              <a:avLst/>
              <a:gdLst>
                <a:gd name="T0" fmla="*/ 6 w 91"/>
                <a:gd name="T1" fmla="*/ 4 h 57"/>
                <a:gd name="T2" fmla="*/ 6 w 91"/>
                <a:gd name="T3" fmla="*/ 4 h 57"/>
                <a:gd name="T4" fmla="*/ 5 w 91"/>
                <a:gd name="T5" fmla="*/ 4 h 57"/>
                <a:gd name="T6" fmla="*/ 4 w 91"/>
                <a:gd name="T7" fmla="*/ 3 h 57"/>
                <a:gd name="T8" fmla="*/ 3 w 91"/>
                <a:gd name="T9" fmla="*/ 3 h 57"/>
                <a:gd name="T10" fmla="*/ 2 w 91"/>
                <a:gd name="T11" fmla="*/ 2 h 57"/>
                <a:gd name="T12" fmla="*/ 2 w 91"/>
                <a:gd name="T13" fmla="*/ 2 h 57"/>
                <a:gd name="T14" fmla="*/ 1 w 91"/>
                <a:gd name="T15" fmla="*/ 1 h 57"/>
                <a:gd name="T16" fmla="*/ 0 w 91"/>
                <a:gd name="T17" fmla="*/ 0 h 57"/>
                <a:gd name="T18" fmla="*/ 1 w 91"/>
                <a:gd name="T19" fmla="*/ 1 h 57"/>
                <a:gd name="T20" fmla="*/ 2 w 91"/>
                <a:gd name="T21" fmla="*/ 1 h 57"/>
                <a:gd name="T22" fmla="*/ 3 w 91"/>
                <a:gd name="T23" fmla="*/ 2 h 57"/>
                <a:gd name="T24" fmla="*/ 4 w 91"/>
                <a:gd name="T25" fmla="*/ 2 h 57"/>
                <a:gd name="T26" fmla="*/ 5 w 91"/>
                <a:gd name="T27" fmla="*/ 3 h 57"/>
                <a:gd name="T28" fmla="*/ 5 w 91"/>
                <a:gd name="T29" fmla="*/ 3 h 57"/>
                <a:gd name="T30" fmla="*/ 6 w 91"/>
                <a:gd name="T31" fmla="*/ 4 h 57"/>
                <a:gd name="T32" fmla="*/ 6 w 91"/>
                <a:gd name="T33" fmla="*/ 4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7">
                  <a:moveTo>
                    <a:pt x="91" y="56"/>
                  </a:moveTo>
                  <a:lnTo>
                    <a:pt x="86" y="57"/>
                  </a:lnTo>
                  <a:lnTo>
                    <a:pt x="76" y="55"/>
                  </a:lnTo>
                  <a:lnTo>
                    <a:pt x="62" y="48"/>
                  </a:lnTo>
                  <a:lnTo>
                    <a:pt x="47" y="40"/>
                  </a:lnTo>
                  <a:lnTo>
                    <a:pt x="31" y="31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9" y="10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6" y="38"/>
                  </a:lnTo>
                  <a:lnTo>
                    <a:pt x="79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8" name="Freeform 601"/>
            <p:cNvSpPr>
              <a:spLocks/>
            </p:cNvSpPr>
            <p:nvPr/>
          </p:nvSpPr>
          <p:spPr bwMode="auto">
            <a:xfrm>
              <a:off x="513" y="3822"/>
              <a:ext cx="36" cy="25"/>
            </a:xfrm>
            <a:custGeom>
              <a:avLst/>
              <a:gdLst>
                <a:gd name="T0" fmla="*/ 5 w 72"/>
                <a:gd name="T1" fmla="*/ 4 h 49"/>
                <a:gd name="T2" fmla="*/ 5 w 72"/>
                <a:gd name="T3" fmla="*/ 4 h 49"/>
                <a:gd name="T4" fmla="*/ 4 w 72"/>
                <a:gd name="T5" fmla="*/ 3 h 49"/>
                <a:gd name="T6" fmla="*/ 4 w 72"/>
                <a:gd name="T7" fmla="*/ 3 h 49"/>
                <a:gd name="T8" fmla="*/ 3 w 72"/>
                <a:gd name="T9" fmla="*/ 3 h 49"/>
                <a:gd name="T10" fmla="*/ 2 w 72"/>
                <a:gd name="T11" fmla="*/ 2 h 49"/>
                <a:gd name="T12" fmla="*/ 1 w 72"/>
                <a:gd name="T13" fmla="*/ 2 h 49"/>
                <a:gd name="T14" fmla="*/ 1 w 72"/>
                <a:gd name="T15" fmla="*/ 1 h 49"/>
                <a:gd name="T16" fmla="*/ 0 w 72"/>
                <a:gd name="T17" fmla="*/ 0 h 49"/>
                <a:gd name="T18" fmla="*/ 1 w 72"/>
                <a:gd name="T19" fmla="*/ 1 h 49"/>
                <a:gd name="T20" fmla="*/ 2 w 72"/>
                <a:gd name="T21" fmla="*/ 1 h 49"/>
                <a:gd name="T22" fmla="*/ 2 w 72"/>
                <a:gd name="T23" fmla="*/ 2 h 49"/>
                <a:gd name="T24" fmla="*/ 3 w 72"/>
                <a:gd name="T25" fmla="*/ 2 h 49"/>
                <a:gd name="T26" fmla="*/ 4 w 72"/>
                <a:gd name="T27" fmla="*/ 3 h 49"/>
                <a:gd name="T28" fmla="*/ 4 w 72"/>
                <a:gd name="T29" fmla="*/ 3 h 49"/>
                <a:gd name="T30" fmla="*/ 5 w 72"/>
                <a:gd name="T31" fmla="*/ 3 h 49"/>
                <a:gd name="T32" fmla="*/ 5 w 72"/>
                <a:gd name="T33" fmla="*/ 4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49">
                  <a:moveTo>
                    <a:pt x="72" y="49"/>
                  </a:moveTo>
                  <a:lnTo>
                    <a:pt x="68" y="49"/>
                  </a:lnTo>
                  <a:lnTo>
                    <a:pt x="61" y="48"/>
                  </a:lnTo>
                  <a:lnTo>
                    <a:pt x="51" y="44"/>
                  </a:lnTo>
                  <a:lnTo>
                    <a:pt x="39" y="38"/>
                  </a:lnTo>
                  <a:lnTo>
                    <a:pt x="27" y="30"/>
                  </a:lnTo>
                  <a:lnTo>
                    <a:pt x="15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3"/>
                  </a:lnTo>
                  <a:lnTo>
                    <a:pt x="31" y="21"/>
                  </a:lnTo>
                  <a:lnTo>
                    <a:pt x="43" y="29"/>
                  </a:lnTo>
                  <a:lnTo>
                    <a:pt x="55" y="35"/>
                  </a:lnTo>
                  <a:lnTo>
                    <a:pt x="64" y="42"/>
                  </a:lnTo>
                  <a:lnTo>
                    <a:pt x="70" y="47"/>
                  </a:lnTo>
                  <a:lnTo>
                    <a:pt x="72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9" name="Freeform 602"/>
            <p:cNvSpPr>
              <a:spLocks/>
            </p:cNvSpPr>
            <p:nvPr/>
          </p:nvSpPr>
          <p:spPr bwMode="auto">
            <a:xfrm>
              <a:off x="482" y="3826"/>
              <a:ext cx="34" cy="22"/>
            </a:xfrm>
            <a:custGeom>
              <a:avLst/>
              <a:gdLst>
                <a:gd name="T0" fmla="*/ 5 w 68"/>
                <a:gd name="T1" fmla="*/ 0 h 45"/>
                <a:gd name="T2" fmla="*/ 4 w 68"/>
                <a:gd name="T3" fmla="*/ 0 h 45"/>
                <a:gd name="T4" fmla="*/ 4 w 68"/>
                <a:gd name="T5" fmla="*/ 0 h 45"/>
                <a:gd name="T6" fmla="*/ 3 w 68"/>
                <a:gd name="T7" fmla="*/ 1 h 45"/>
                <a:gd name="T8" fmla="*/ 3 w 68"/>
                <a:gd name="T9" fmla="*/ 1 h 45"/>
                <a:gd name="T10" fmla="*/ 2 w 68"/>
                <a:gd name="T11" fmla="*/ 2 h 45"/>
                <a:gd name="T12" fmla="*/ 1 w 68"/>
                <a:gd name="T13" fmla="*/ 2 h 45"/>
                <a:gd name="T14" fmla="*/ 1 w 68"/>
                <a:gd name="T15" fmla="*/ 2 h 45"/>
                <a:gd name="T16" fmla="*/ 0 w 68"/>
                <a:gd name="T17" fmla="*/ 2 h 45"/>
                <a:gd name="T18" fmla="*/ 1 w 68"/>
                <a:gd name="T19" fmla="*/ 2 h 45"/>
                <a:gd name="T20" fmla="*/ 1 w 68"/>
                <a:gd name="T21" fmla="*/ 2 h 45"/>
                <a:gd name="T22" fmla="*/ 2 w 68"/>
                <a:gd name="T23" fmla="*/ 1 h 45"/>
                <a:gd name="T24" fmla="*/ 2 w 68"/>
                <a:gd name="T25" fmla="*/ 1 h 45"/>
                <a:gd name="T26" fmla="*/ 3 w 68"/>
                <a:gd name="T27" fmla="*/ 0 h 45"/>
                <a:gd name="T28" fmla="*/ 4 w 68"/>
                <a:gd name="T29" fmla="*/ 0 h 45"/>
                <a:gd name="T30" fmla="*/ 4 w 68"/>
                <a:gd name="T31" fmla="*/ 0 h 45"/>
                <a:gd name="T32" fmla="*/ 5 w 68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lnTo>
                    <a:pt x="63" y="6"/>
                  </a:lnTo>
                  <a:lnTo>
                    <a:pt x="54" y="13"/>
                  </a:lnTo>
                  <a:lnTo>
                    <a:pt x="43" y="21"/>
                  </a:lnTo>
                  <a:lnTo>
                    <a:pt x="33" y="30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7" y="32"/>
                  </a:lnTo>
                  <a:lnTo>
                    <a:pt x="17" y="26"/>
                  </a:lnTo>
                  <a:lnTo>
                    <a:pt x="30" y="20"/>
                  </a:lnTo>
                  <a:lnTo>
                    <a:pt x="42" y="13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0" name="Freeform 603"/>
            <p:cNvSpPr>
              <a:spLocks/>
            </p:cNvSpPr>
            <p:nvPr/>
          </p:nvSpPr>
          <p:spPr bwMode="auto">
            <a:xfrm>
              <a:off x="560" y="3852"/>
              <a:ext cx="27" cy="113"/>
            </a:xfrm>
            <a:custGeom>
              <a:avLst/>
              <a:gdLst>
                <a:gd name="T0" fmla="*/ 3 w 55"/>
                <a:gd name="T1" fmla="*/ 0 h 227"/>
                <a:gd name="T2" fmla="*/ 3 w 55"/>
                <a:gd name="T3" fmla="*/ 0 h 227"/>
                <a:gd name="T4" fmla="*/ 3 w 55"/>
                <a:gd name="T5" fmla="*/ 0 h 227"/>
                <a:gd name="T6" fmla="*/ 3 w 55"/>
                <a:gd name="T7" fmla="*/ 0 h 227"/>
                <a:gd name="T8" fmla="*/ 3 w 55"/>
                <a:gd name="T9" fmla="*/ 0 h 227"/>
                <a:gd name="T10" fmla="*/ 2 w 55"/>
                <a:gd name="T11" fmla="*/ 2 h 227"/>
                <a:gd name="T12" fmla="*/ 1 w 55"/>
                <a:gd name="T13" fmla="*/ 3 h 227"/>
                <a:gd name="T14" fmla="*/ 0 w 55"/>
                <a:gd name="T15" fmla="*/ 5 h 227"/>
                <a:gd name="T16" fmla="*/ 0 w 55"/>
                <a:gd name="T17" fmla="*/ 7 h 227"/>
                <a:gd name="T18" fmla="*/ 0 w 55"/>
                <a:gd name="T19" fmla="*/ 9 h 227"/>
                <a:gd name="T20" fmla="*/ 0 w 55"/>
                <a:gd name="T21" fmla="*/ 11 h 227"/>
                <a:gd name="T22" fmla="*/ 1 w 55"/>
                <a:gd name="T23" fmla="*/ 12 h 227"/>
                <a:gd name="T24" fmla="*/ 1 w 55"/>
                <a:gd name="T25" fmla="*/ 14 h 227"/>
                <a:gd name="T26" fmla="*/ 0 w 55"/>
                <a:gd name="T27" fmla="*/ 13 h 227"/>
                <a:gd name="T28" fmla="*/ 0 w 55"/>
                <a:gd name="T29" fmla="*/ 11 h 227"/>
                <a:gd name="T30" fmla="*/ 0 w 55"/>
                <a:gd name="T31" fmla="*/ 9 h 227"/>
                <a:gd name="T32" fmla="*/ 0 w 55"/>
                <a:gd name="T33" fmla="*/ 7 h 227"/>
                <a:gd name="T34" fmla="*/ 0 w 55"/>
                <a:gd name="T35" fmla="*/ 5 h 227"/>
                <a:gd name="T36" fmla="*/ 0 w 55"/>
                <a:gd name="T37" fmla="*/ 3 h 227"/>
                <a:gd name="T38" fmla="*/ 1 w 55"/>
                <a:gd name="T39" fmla="*/ 1 h 227"/>
                <a:gd name="T40" fmla="*/ 3 w 55"/>
                <a:gd name="T41" fmla="*/ 0 h 2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5" h="227">
                  <a:moveTo>
                    <a:pt x="49" y="0"/>
                  </a:moveTo>
                  <a:lnTo>
                    <a:pt x="51" y="0"/>
                  </a:lnTo>
                  <a:lnTo>
                    <a:pt x="53" y="1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32" y="32"/>
                  </a:lnTo>
                  <a:lnTo>
                    <a:pt x="18" y="62"/>
                  </a:lnTo>
                  <a:lnTo>
                    <a:pt x="11" y="94"/>
                  </a:lnTo>
                  <a:lnTo>
                    <a:pt x="9" y="124"/>
                  </a:lnTo>
                  <a:lnTo>
                    <a:pt x="11" y="154"/>
                  </a:lnTo>
                  <a:lnTo>
                    <a:pt x="15" y="181"/>
                  </a:lnTo>
                  <a:lnTo>
                    <a:pt x="22" y="206"/>
                  </a:lnTo>
                  <a:lnTo>
                    <a:pt x="27" y="227"/>
                  </a:lnTo>
                  <a:lnTo>
                    <a:pt x="15" y="212"/>
                  </a:lnTo>
                  <a:lnTo>
                    <a:pt x="6" y="189"/>
                  </a:lnTo>
                  <a:lnTo>
                    <a:pt x="1" y="156"/>
                  </a:lnTo>
                  <a:lnTo>
                    <a:pt x="0" y="121"/>
                  </a:lnTo>
                  <a:lnTo>
                    <a:pt x="4" y="84"/>
                  </a:lnTo>
                  <a:lnTo>
                    <a:pt x="13" y="49"/>
                  </a:lnTo>
                  <a:lnTo>
                    <a:pt x="27" y="2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1" name="Freeform 604"/>
            <p:cNvSpPr>
              <a:spLocks/>
            </p:cNvSpPr>
            <p:nvPr/>
          </p:nvSpPr>
          <p:spPr bwMode="auto">
            <a:xfrm>
              <a:off x="566" y="3950"/>
              <a:ext cx="25" cy="14"/>
            </a:xfrm>
            <a:custGeom>
              <a:avLst/>
              <a:gdLst>
                <a:gd name="T0" fmla="*/ 0 w 50"/>
                <a:gd name="T1" fmla="*/ 0 h 29"/>
                <a:gd name="T2" fmla="*/ 1 w 50"/>
                <a:gd name="T3" fmla="*/ 0 h 29"/>
                <a:gd name="T4" fmla="*/ 1 w 50"/>
                <a:gd name="T5" fmla="*/ 0 h 29"/>
                <a:gd name="T6" fmla="*/ 2 w 50"/>
                <a:gd name="T7" fmla="*/ 1 h 29"/>
                <a:gd name="T8" fmla="*/ 2 w 50"/>
                <a:gd name="T9" fmla="*/ 1 h 29"/>
                <a:gd name="T10" fmla="*/ 3 w 50"/>
                <a:gd name="T11" fmla="*/ 1 h 29"/>
                <a:gd name="T12" fmla="*/ 3 w 50"/>
                <a:gd name="T13" fmla="*/ 1 h 29"/>
                <a:gd name="T14" fmla="*/ 3 w 50"/>
                <a:gd name="T15" fmla="*/ 1 h 29"/>
                <a:gd name="T16" fmla="*/ 4 w 50"/>
                <a:gd name="T17" fmla="*/ 1 h 29"/>
                <a:gd name="T18" fmla="*/ 4 w 50"/>
                <a:gd name="T19" fmla="*/ 1 h 29"/>
                <a:gd name="T20" fmla="*/ 3 w 50"/>
                <a:gd name="T21" fmla="*/ 1 h 29"/>
                <a:gd name="T22" fmla="*/ 3 w 50"/>
                <a:gd name="T23" fmla="*/ 1 h 29"/>
                <a:gd name="T24" fmla="*/ 3 w 50"/>
                <a:gd name="T25" fmla="*/ 1 h 29"/>
                <a:gd name="T26" fmla="*/ 2 w 50"/>
                <a:gd name="T27" fmla="*/ 0 h 29"/>
                <a:gd name="T28" fmla="*/ 1 w 50"/>
                <a:gd name="T29" fmla="*/ 0 h 29"/>
                <a:gd name="T30" fmla="*/ 1 w 50"/>
                <a:gd name="T31" fmla="*/ 0 h 29"/>
                <a:gd name="T32" fmla="*/ 0 w 50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29">
                  <a:moveTo>
                    <a:pt x="0" y="0"/>
                  </a:moveTo>
                  <a:lnTo>
                    <a:pt x="6" y="6"/>
                  </a:lnTo>
                  <a:lnTo>
                    <a:pt x="12" y="12"/>
                  </a:lnTo>
                  <a:lnTo>
                    <a:pt x="20" y="17"/>
                  </a:lnTo>
                  <a:lnTo>
                    <a:pt x="29" y="21"/>
                  </a:lnTo>
                  <a:lnTo>
                    <a:pt x="36" y="25"/>
                  </a:lnTo>
                  <a:lnTo>
                    <a:pt x="42" y="28"/>
                  </a:lnTo>
                  <a:lnTo>
                    <a:pt x="47" y="29"/>
                  </a:lnTo>
                  <a:lnTo>
                    <a:pt x="50" y="28"/>
                  </a:lnTo>
                  <a:lnTo>
                    <a:pt x="50" y="25"/>
                  </a:lnTo>
                  <a:lnTo>
                    <a:pt x="46" y="23"/>
                  </a:lnTo>
                  <a:lnTo>
                    <a:pt x="41" y="20"/>
                  </a:lnTo>
                  <a:lnTo>
                    <a:pt x="33" y="16"/>
                  </a:lnTo>
                  <a:lnTo>
                    <a:pt x="25" y="13"/>
                  </a:lnTo>
                  <a:lnTo>
                    <a:pt x="16" y="9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2" name="Freeform 605"/>
            <p:cNvSpPr>
              <a:spLocks/>
            </p:cNvSpPr>
            <p:nvPr/>
          </p:nvSpPr>
          <p:spPr bwMode="auto">
            <a:xfrm>
              <a:off x="564" y="3940"/>
              <a:ext cx="27" cy="16"/>
            </a:xfrm>
            <a:custGeom>
              <a:avLst/>
              <a:gdLst>
                <a:gd name="T0" fmla="*/ 4 w 53"/>
                <a:gd name="T1" fmla="*/ 2 h 32"/>
                <a:gd name="T2" fmla="*/ 4 w 53"/>
                <a:gd name="T3" fmla="*/ 2 h 32"/>
                <a:gd name="T4" fmla="*/ 3 w 53"/>
                <a:gd name="T5" fmla="*/ 2 h 32"/>
                <a:gd name="T6" fmla="*/ 3 w 53"/>
                <a:gd name="T7" fmla="*/ 2 h 32"/>
                <a:gd name="T8" fmla="*/ 2 w 53"/>
                <a:gd name="T9" fmla="*/ 2 h 32"/>
                <a:gd name="T10" fmla="*/ 2 w 53"/>
                <a:gd name="T11" fmla="*/ 2 h 32"/>
                <a:gd name="T12" fmla="*/ 1 w 53"/>
                <a:gd name="T13" fmla="*/ 1 h 32"/>
                <a:gd name="T14" fmla="*/ 1 w 53"/>
                <a:gd name="T15" fmla="*/ 1 h 32"/>
                <a:gd name="T16" fmla="*/ 0 w 53"/>
                <a:gd name="T17" fmla="*/ 0 h 32"/>
                <a:gd name="T18" fmla="*/ 1 w 53"/>
                <a:gd name="T19" fmla="*/ 1 h 32"/>
                <a:gd name="T20" fmla="*/ 1 w 53"/>
                <a:gd name="T21" fmla="*/ 1 h 32"/>
                <a:gd name="T22" fmla="*/ 2 w 53"/>
                <a:gd name="T23" fmla="*/ 1 h 32"/>
                <a:gd name="T24" fmla="*/ 2 w 53"/>
                <a:gd name="T25" fmla="*/ 2 h 32"/>
                <a:gd name="T26" fmla="*/ 3 w 53"/>
                <a:gd name="T27" fmla="*/ 2 h 32"/>
                <a:gd name="T28" fmla="*/ 3 w 53"/>
                <a:gd name="T29" fmla="*/ 2 h 32"/>
                <a:gd name="T30" fmla="*/ 4 w 53"/>
                <a:gd name="T31" fmla="*/ 2 h 32"/>
                <a:gd name="T32" fmla="*/ 4 w 53"/>
                <a:gd name="T33" fmla="*/ 2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32">
                  <a:moveTo>
                    <a:pt x="53" y="31"/>
                  </a:moveTo>
                  <a:lnTo>
                    <a:pt x="50" y="32"/>
                  </a:lnTo>
                  <a:lnTo>
                    <a:pt x="47" y="31"/>
                  </a:lnTo>
                  <a:lnTo>
                    <a:pt x="39" y="30"/>
                  </a:lnTo>
                  <a:lnTo>
                    <a:pt x="31" y="26"/>
                  </a:lnTo>
                  <a:lnTo>
                    <a:pt x="22" y="21"/>
                  </a:lnTo>
                  <a:lnTo>
                    <a:pt x="13" y="14"/>
                  </a:lnTo>
                  <a:lnTo>
                    <a:pt x="6" y="8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8"/>
                  </a:lnTo>
                  <a:lnTo>
                    <a:pt x="23" y="13"/>
                  </a:lnTo>
                  <a:lnTo>
                    <a:pt x="32" y="17"/>
                  </a:lnTo>
                  <a:lnTo>
                    <a:pt x="41" y="22"/>
                  </a:lnTo>
                  <a:lnTo>
                    <a:pt x="48" y="26"/>
                  </a:lnTo>
                  <a:lnTo>
                    <a:pt x="52" y="28"/>
                  </a:lnTo>
                  <a:lnTo>
                    <a:pt x="53" y="3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3" name="Freeform 606"/>
            <p:cNvSpPr>
              <a:spLocks/>
            </p:cNvSpPr>
            <p:nvPr/>
          </p:nvSpPr>
          <p:spPr bwMode="auto">
            <a:xfrm>
              <a:off x="561" y="3917"/>
              <a:ext cx="35" cy="22"/>
            </a:xfrm>
            <a:custGeom>
              <a:avLst/>
              <a:gdLst>
                <a:gd name="T0" fmla="*/ 4 w 71"/>
                <a:gd name="T1" fmla="*/ 3 h 44"/>
                <a:gd name="T2" fmla="*/ 4 w 71"/>
                <a:gd name="T3" fmla="*/ 3 h 44"/>
                <a:gd name="T4" fmla="*/ 3 w 71"/>
                <a:gd name="T5" fmla="*/ 3 h 44"/>
                <a:gd name="T6" fmla="*/ 3 w 71"/>
                <a:gd name="T7" fmla="*/ 3 h 44"/>
                <a:gd name="T8" fmla="*/ 2 w 71"/>
                <a:gd name="T9" fmla="*/ 3 h 44"/>
                <a:gd name="T10" fmla="*/ 1 w 71"/>
                <a:gd name="T11" fmla="*/ 2 h 44"/>
                <a:gd name="T12" fmla="*/ 0 w 71"/>
                <a:gd name="T13" fmla="*/ 2 h 44"/>
                <a:gd name="T14" fmla="*/ 0 w 71"/>
                <a:gd name="T15" fmla="*/ 1 h 44"/>
                <a:gd name="T16" fmla="*/ 0 w 71"/>
                <a:gd name="T17" fmla="*/ 0 h 44"/>
                <a:gd name="T18" fmla="*/ 0 w 71"/>
                <a:gd name="T19" fmla="*/ 1 h 44"/>
                <a:gd name="T20" fmla="*/ 0 w 71"/>
                <a:gd name="T21" fmla="*/ 1 h 44"/>
                <a:gd name="T22" fmla="*/ 1 w 71"/>
                <a:gd name="T23" fmla="*/ 1 h 44"/>
                <a:gd name="T24" fmla="*/ 2 w 71"/>
                <a:gd name="T25" fmla="*/ 2 h 44"/>
                <a:gd name="T26" fmla="*/ 3 w 71"/>
                <a:gd name="T27" fmla="*/ 2 h 44"/>
                <a:gd name="T28" fmla="*/ 3 w 71"/>
                <a:gd name="T29" fmla="*/ 3 h 44"/>
                <a:gd name="T30" fmla="*/ 4 w 71"/>
                <a:gd name="T31" fmla="*/ 3 h 44"/>
                <a:gd name="T32" fmla="*/ 4 w 71"/>
                <a:gd name="T33" fmla="*/ 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44">
                  <a:moveTo>
                    <a:pt x="71" y="43"/>
                  </a:moveTo>
                  <a:lnTo>
                    <a:pt x="67" y="44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38" y="33"/>
                  </a:lnTo>
                  <a:lnTo>
                    <a:pt x="26" y="26"/>
                  </a:lnTo>
                  <a:lnTo>
                    <a:pt x="15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9"/>
                  </a:lnTo>
                  <a:lnTo>
                    <a:pt x="28" y="16"/>
                  </a:lnTo>
                  <a:lnTo>
                    <a:pt x="39" y="22"/>
                  </a:lnTo>
                  <a:lnTo>
                    <a:pt x="53" y="29"/>
                  </a:lnTo>
                  <a:lnTo>
                    <a:pt x="63" y="35"/>
                  </a:lnTo>
                  <a:lnTo>
                    <a:pt x="69" y="39"/>
                  </a:lnTo>
                  <a:lnTo>
                    <a:pt x="7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4" name="Freeform 607"/>
            <p:cNvSpPr>
              <a:spLocks/>
            </p:cNvSpPr>
            <p:nvPr/>
          </p:nvSpPr>
          <p:spPr bwMode="auto">
            <a:xfrm>
              <a:off x="563" y="3896"/>
              <a:ext cx="39" cy="25"/>
            </a:xfrm>
            <a:custGeom>
              <a:avLst/>
              <a:gdLst>
                <a:gd name="T0" fmla="*/ 5 w 77"/>
                <a:gd name="T1" fmla="*/ 4 h 50"/>
                <a:gd name="T2" fmla="*/ 5 w 77"/>
                <a:gd name="T3" fmla="*/ 4 h 50"/>
                <a:gd name="T4" fmla="*/ 4 w 77"/>
                <a:gd name="T5" fmla="*/ 3 h 50"/>
                <a:gd name="T6" fmla="*/ 4 w 77"/>
                <a:gd name="T7" fmla="*/ 3 h 50"/>
                <a:gd name="T8" fmla="*/ 3 w 77"/>
                <a:gd name="T9" fmla="*/ 3 h 50"/>
                <a:gd name="T10" fmla="*/ 2 w 77"/>
                <a:gd name="T11" fmla="*/ 2 h 50"/>
                <a:gd name="T12" fmla="*/ 1 w 77"/>
                <a:gd name="T13" fmla="*/ 2 h 50"/>
                <a:gd name="T14" fmla="*/ 1 w 77"/>
                <a:gd name="T15" fmla="*/ 1 h 50"/>
                <a:gd name="T16" fmla="*/ 0 w 77"/>
                <a:gd name="T17" fmla="*/ 0 h 50"/>
                <a:gd name="T18" fmla="*/ 1 w 77"/>
                <a:gd name="T19" fmla="*/ 1 h 50"/>
                <a:gd name="T20" fmla="*/ 1 w 77"/>
                <a:gd name="T21" fmla="*/ 1 h 50"/>
                <a:gd name="T22" fmla="*/ 2 w 77"/>
                <a:gd name="T23" fmla="*/ 1 h 50"/>
                <a:gd name="T24" fmla="*/ 3 w 77"/>
                <a:gd name="T25" fmla="*/ 2 h 50"/>
                <a:gd name="T26" fmla="*/ 4 w 77"/>
                <a:gd name="T27" fmla="*/ 3 h 50"/>
                <a:gd name="T28" fmla="*/ 5 w 77"/>
                <a:gd name="T29" fmla="*/ 3 h 50"/>
                <a:gd name="T30" fmla="*/ 5 w 77"/>
                <a:gd name="T31" fmla="*/ 3 h 50"/>
                <a:gd name="T32" fmla="*/ 5 w 77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4"/>
                  </a:lnTo>
                  <a:lnTo>
                    <a:pt x="26" y="26"/>
                  </a:lnTo>
                  <a:lnTo>
                    <a:pt x="15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7" y="39"/>
                  </a:lnTo>
                  <a:lnTo>
                    <a:pt x="75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5" name="Freeform 608"/>
            <p:cNvSpPr>
              <a:spLocks/>
            </p:cNvSpPr>
            <p:nvPr/>
          </p:nvSpPr>
          <p:spPr bwMode="auto">
            <a:xfrm>
              <a:off x="566" y="3882"/>
              <a:ext cx="32" cy="27"/>
            </a:xfrm>
            <a:custGeom>
              <a:avLst/>
              <a:gdLst>
                <a:gd name="T0" fmla="*/ 5 w 62"/>
                <a:gd name="T1" fmla="*/ 4 h 52"/>
                <a:gd name="T2" fmla="*/ 4 w 62"/>
                <a:gd name="T3" fmla="*/ 4 h 52"/>
                <a:gd name="T4" fmla="*/ 4 w 62"/>
                <a:gd name="T5" fmla="*/ 4 h 52"/>
                <a:gd name="T6" fmla="*/ 3 w 62"/>
                <a:gd name="T7" fmla="*/ 3 h 52"/>
                <a:gd name="T8" fmla="*/ 2 w 62"/>
                <a:gd name="T9" fmla="*/ 3 h 52"/>
                <a:gd name="T10" fmla="*/ 2 w 62"/>
                <a:gd name="T11" fmla="*/ 2 h 52"/>
                <a:gd name="T12" fmla="*/ 1 w 62"/>
                <a:gd name="T13" fmla="*/ 1 h 52"/>
                <a:gd name="T14" fmla="*/ 1 w 62"/>
                <a:gd name="T15" fmla="*/ 1 h 52"/>
                <a:gd name="T16" fmla="*/ 0 w 62"/>
                <a:gd name="T17" fmla="*/ 0 h 52"/>
                <a:gd name="T18" fmla="*/ 1 w 62"/>
                <a:gd name="T19" fmla="*/ 1 h 52"/>
                <a:gd name="T20" fmla="*/ 1 w 62"/>
                <a:gd name="T21" fmla="*/ 1 h 52"/>
                <a:gd name="T22" fmla="*/ 2 w 62"/>
                <a:gd name="T23" fmla="*/ 2 h 52"/>
                <a:gd name="T24" fmla="*/ 3 w 62"/>
                <a:gd name="T25" fmla="*/ 2 h 52"/>
                <a:gd name="T26" fmla="*/ 4 w 62"/>
                <a:gd name="T27" fmla="*/ 3 h 52"/>
                <a:gd name="T28" fmla="*/ 4 w 62"/>
                <a:gd name="T29" fmla="*/ 3 h 52"/>
                <a:gd name="T30" fmla="*/ 5 w 62"/>
                <a:gd name="T31" fmla="*/ 4 h 52"/>
                <a:gd name="T32" fmla="*/ 5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2" y="48"/>
                  </a:lnTo>
                  <a:lnTo>
                    <a:pt x="42" y="42"/>
                  </a:lnTo>
                  <a:lnTo>
                    <a:pt x="31" y="34"/>
                  </a:lnTo>
                  <a:lnTo>
                    <a:pt x="19" y="25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0"/>
                  </a:lnTo>
                  <a:lnTo>
                    <a:pt x="26" y="18"/>
                  </a:lnTo>
                  <a:lnTo>
                    <a:pt x="38" y="26"/>
                  </a:lnTo>
                  <a:lnTo>
                    <a:pt x="48" y="35"/>
                  </a:lnTo>
                  <a:lnTo>
                    <a:pt x="57" y="42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6" name="Freeform 609"/>
            <p:cNvSpPr>
              <a:spLocks/>
            </p:cNvSpPr>
            <p:nvPr/>
          </p:nvSpPr>
          <p:spPr bwMode="auto">
            <a:xfrm>
              <a:off x="571" y="3872"/>
              <a:ext cx="25" cy="22"/>
            </a:xfrm>
            <a:custGeom>
              <a:avLst/>
              <a:gdLst>
                <a:gd name="T0" fmla="*/ 3 w 51"/>
                <a:gd name="T1" fmla="*/ 3 h 43"/>
                <a:gd name="T2" fmla="*/ 3 w 51"/>
                <a:gd name="T3" fmla="*/ 3 h 43"/>
                <a:gd name="T4" fmla="*/ 2 w 51"/>
                <a:gd name="T5" fmla="*/ 3 h 43"/>
                <a:gd name="T6" fmla="*/ 2 w 51"/>
                <a:gd name="T7" fmla="*/ 3 h 43"/>
                <a:gd name="T8" fmla="*/ 1 w 51"/>
                <a:gd name="T9" fmla="*/ 3 h 43"/>
                <a:gd name="T10" fmla="*/ 1 w 51"/>
                <a:gd name="T11" fmla="*/ 2 h 43"/>
                <a:gd name="T12" fmla="*/ 0 w 51"/>
                <a:gd name="T13" fmla="*/ 2 h 43"/>
                <a:gd name="T14" fmla="*/ 0 w 51"/>
                <a:gd name="T15" fmla="*/ 1 h 43"/>
                <a:gd name="T16" fmla="*/ 0 w 51"/>
                <a:gd name="T17" fmla="*/ 0 h 43"/>
                <a:gd name="T18" fmla="*/ 0 w 51"/>
                <a:gd name="T19" fmla="*/ 1 h 43"/>
                <a:gd name="T20" fmla="*/ 0 w 51"/>
                <a:gd name="T21" fmla="*/ 1 h 43"/>
                <a:gd name="T22" fmla="*/ 1 w 51"/>
                <a:gd name="T23" fmla="*/ 2 h 43"/>
                <a:gd name="T24" fmla="*/ 1 w 51"/>
                <a:gd name="T25" fmla="*/ 2 h 43"/>
                <a:gd name="T26" fmla="*/ 2 w 51"/>
                <a:gd name="T27" fmla="*/ 2 h 43"/>
                <a:gd name="T28" fmla="*/ 2 w 51"/>
                <a:gd name="T29" fmla="*/ 3 h 43"/>
                <a:gd name="T30" fmla="*/ 3 w 51"/>
                <a:gd name="T31" fmla="*/ 3 h 43"/>
                <a:gd name="T32" fmla="*/ 3 w 51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3">
                  <a:moveTo>
                    <a:pt x="51" y="43"/>
                  </a:moveTo>
                  <a:lnTo>
                    <a:pt x="48" y="43"/>
                  </a:lnTo>
                  <a:lnTo>
                    <a:pt x="42" y="42"/>
                  </a:lnTo>
                  <a:lnTo>
                    <a:pt x="34" y="38"/>
                  </a:lnTo>
                  <a:lnTo>
                    <a:pt x="26" y="33"/>
                  </a:lnTo>
                  <a:lnTo>
                    <a:pt x="17" y="25"/>
                  </a:lnTo>
                  <a:lnTo>
                    <a:pt x="9" y="17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3" y="10"/>
                  </a:lnTo>
                  <a:lnTo>
                    <a:pt x="21" y="17"/>
                  </a:lnTo>
                  <a:lnTo>
                    <a:pt x="31" y="24"/>
                  </a:lnTo>
                  <a:lnTo>
                    <a:pt x="39" y="30"/>
                  </a:lnTo>
                  <a:lnTo>
                    <a:pt x="47" y="37"/>
                  </a:lnTo>
                  <a:lnTo>
                    <a:pt x="51" y="41"/>
                  </a:lnTo>
                  <a:lnTo>
                    <a:pt x="5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7" name="Freeform 610"/>
            <p:cNvSpPr>
              <a:spLocks/>
            </p:cNvSpPr>
            <p:nvPr/>
          </p:nvSpPr>
          <p:spPr bwMode="auto">
            <a:xfrm>
              <a:off x="578" y="3862"/>
              <a:ext cx="18" cy="19"/>
            </a:xfrm>
            <a:custGeom>
              <a:avLst/>
              <a:gdLst>
                <a:gd name="T0" fmla="*/ 2 w 37"/>
                <a:gd name="T1" fmla="*/ 3 h 38"/>
                <a:gd name="T2" fmla="*/ 2 w 37"/>
                <a:gd name="T3" fmla="*/ 3 h 38"/>
                <a:gd name="T4" fmla="*/ 1 w 37"/>
                <a:gd name="T5" fmla="*/ 3 h 38"/>
                <a:gd name="T6" fmla="*/ 1 w 37"/>
                <a:gd name="T7" fmla="*/ 2 h 38"/>
                <a:gd name="T8" fmla="*/ 1 w 37"/>
                <a:gd name="T9" fmla="*/ 2 h 38"/>
                <a:gd name="T10" fmla="*/ 0 w 37"/>
                <a:gd name="T11" fmla="*/ 2 h 38"/>
                <a:gd name="T12" fmla="*/ 0 w 37"/>
                <a:gd name="T13" fmla="*/ 1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1 w 37"/>
                <a:gd name="T21" fmla="*/ 2 h 38"/>
                <a:gd name="T22" fmla="*/ 2 w 37"/>
                <a:gd name="T23" fmla="*/ 2 h 38"/>
                <a:gd name="T24" fmla="*/ 2 w 37"/>
                <a:gd name="T25" fmla="*/ 3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38">
                  <a:moveTo>
                    <a:pt x="37" y="38"/>
                  </a:moveTo>
                  <a:lnTo>
                    <a:pt x="34" y="38"/>
                  </a:lnTo>
                  <a:lnTo>
                    <a:pt x="29" y="35"/>
                  </a:lnTo>
                  <a:lnTo>
                    <a:pt x="22" y="30"/>
                  </a:lnTo>
                  <a:lnTo>
                    <a:pt x="16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2" y="4"/>
                  </a:lnTo>
                  <a:lnTo>
                    <a:pt x="0" y="0"/>
                  </a:lnTo>
                  <a:lnTo>
                    <a:pt x="9" y="8"/>
                  </a:lnTo>
                  <a:lnTo>
                    <a:pt x="21" y="20"/>
                  </a:lnTo>
                  <a:lnTo>
                    <a:pt x="32" y="30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8" name="Freeform 611"/>
            <p:cNvSpPr>
              <a:spLocks/>
            </p:cNvSpPr>
            <p:nvPr/>
          </p:nvSpPr>
          <p:spPr bwMode="auto">
            <a:xfrm>
              <a:off x="583" y="3855"/>
              <a:ext cx="11" cy="12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0 w 23"/>
                <a:gd name="T5" fmla="*/ 1 h 25"/>
                <a:gd name="T6" fmla="*/ 0 w 23"/>
                <a:gd name="T7" fmla="*/ 0 h 25"/>
                <a:gd name="T8" fmla="*/ 0 w 23"/>
                <a:gd name="T9" fmla="*/ 0 h 25"/>
                <a:gd name="T10" fmla="*/ 0 w 23"/>
                <a:gd name="T11" fmla="*/ 0 h 25"/>
                <a:gd name="T12" fmla="*/ 1 w 23"/>
                <a:gd name="T13" fmla="*/ 1 h 25"/>
                <a:gd name="T14" fmla="*/ 1 w 23"/>
                <a:gd name="T15" fmla="*/ 1 h 25"/>
                <a:gd name="T16" fmla="*/ 1 w 23"/>
                <a:gd name="T17" fmla="*/ 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5">
                  <a:moveTo>
                    <a:pt x="23" y="25"/>
                  </a:moveTo>
                  <a:lnTo>
                    <a:pt x="16" y="24"/>
                  </a:lnTo>
                  <a:lnTo>
                    <a:pt x="8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6" y="16"/>
                  </a:lnTo>
                  <a:lnTo>
                    <a:pt x="23" y="2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9" name="Freeform 612"/>
            <p:cNvSpPr>
              <a:spLocks/>
            </p:cNvSpPr>
            <p:nvPr/>
          </p:nvSpPr>
          <p:spPr bwMode="auto">
            <a:xfrm>
              <a:off x="570" y="3959"/>
              <a:ext cx="16" cy="14"/>
            </a:xfrm>
            <a:custGeom>
              <a:avLst/>
              <a:gdLst>
                <a:gd name="T0" fmla="*/ 0 w 31"/>
                <a:gd name="T1" fmla="*/ 0 h 28"/>
                <a:gd name="T2" fmla="*/ 1 w 31"/>
                <a:gd name="T3" fmla="*/ 1 h 28"/>
                <a:gd name="T4" fmla="*/ 2 w 31"/>
                <a:gd name="T5" fmla="*/ 1 h 28"/>
                <a:gd name="T6" fmla="*/ 2 w 31"/>
                <a:gd name="T7" fmla="*/ 2 h 28"/>
                <a:gd name="T8" fmla="*/ 2 w 31"/>
                <a:gd name="T9" fmla="*/ 2 h 28"/>
                <a:gd name="T10" fmla="*/ 2 w 31"/>
                <a:gd name="T11" fmla="*/ 2 h 28"/>
                <a:gd name="T12" fmla="*/ 1 w 31"/>
                <a:gd name="T13" fmla="*/ 2 h 28"/>
                <a:gd name="T14" fmla="*/ 1 w 31"/>
                <a:gd name="T15" fmla="*/ 1 h 28"/>
                <a:gd name="T16" fmla="*/ 0 w 31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8">
                  <a:moveTo>
                    <a:pt x="0" y="0"/>
                  </a:moveTo>
                  <a:lnTo>
                    <a:pt x="7" y="4"/>
                  </a:lnTo>
                  <a:lnTo>
                    <a:pt x="19" y="11"/>
                  </a:lnTo>
                  <a:lnTo>
                    <a:pt x="30" y="21"/>
                  </a:lnTo>
                  <a:lnTo>
                    <a:pt x="31" y="28"/>
                  </a:lnTo>
                  <a:lnTo>
                    <a:pt x="24" y="27"/>
                  </a:lnTo>
                  <a:lnTo>
                    <a:pt x="15" y="19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0" name="Freeform 613"/>
            <p:cNvSpPr>
              <a:spLocks/>
            </p:cNvSpPr>
            <p:nvPr/>
          </p:nvSpPr>
          <p:spPr bwMode="auto">
            <a:xfrm>
              <a:off x="562" y="3958"/>
              <a:ext cx="8" cy="17"/>
            </a:xfrm>
            <a:custGeom>
              <a:avLst/>
              <a:gdLst>
                <a:gd name="T0" fmla="*/ 1 w 15"/>
                <a:gd name="T1" fmla="*/ 0 h 34"/>
                <a:gd name="T2" fmla="*/ 1 w 15"/>
                <a:gd name="T3" fmla="*/ 1 h 34"/>
                <a:gd name="T4" fmla="*/ 1 w 15"/>
                <a:gd name="T5" fmla="*/ 2 h 34"/>
                <a:gd name="T6" fmla="*/ 0 w 15"/>
                <a:gd name="T7" fmla="*/ 2 h 34"/>
                <a:gd name="T8" fmla="*/ 1 w 15"/>
                <a:gd name="T9" fmla="*/ 3 h 34"/>
                <a:gd name="T10" fmla="*/ 1 w 15"/>
                <a:gd name="T11" fmla="*/ 2 h 34"/>
                <a:gd name="T12" fmla="*/ 1 w 15"/>
                <a:gd name="T13" fmla="*/ 2 h 34"/>
                <a:gd name="T14" fmla="*/ 1 w 15"/>
                <a:gd name="T15" fmla="*/ 1 h 34"/>
                <a:gd name="T16" fmla="*/ 1 w 1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34">
                  <a:moveTo>
                    <a:pt x="15" y="0"/>
                  </a:moveTo>
                  <a:lnTo>
                    <a:pt x="11" y="7"/>
                  </a:lnTo>
                  <a:lnTo>
                    <a:pt x="5" y="17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6" y="32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1" name="Freeform 614"/>
            <p:cNvSpPr>
              <a:spLocks/>
            </p:cNvSpPr>
            <p:nvPr/>
          </p:nvSpPr>
          <p:spPr bwMode="auto">
            <a:xfrm>
              <a:off x="572" y="3962"/>
              <a:ext cx="4" cy="19"/>
            </a:xfrm>
            <a:custGeom>
              <a:avLst/>
              <a:gdLst>
                <a:gd name="T0" fmla="*/ 0 w 9"/>
                <a:gd name="T1" fmla="*/ 0 h 38"/>
                <a:gd name="T2" fmla="*/ 0 w 9"/>
                <a:gd name="T3" fmla="*/ 1 h 38"/>
                <a:gd name="T4" fmla="*/ 0 w 9"/>
                <a:gd name="T5" fmla="*/ 2 h 38"/>
                <a:gd name="T6" fmla="*/ 0 w 9"/>
                <a:gd name="T7" fmla="*/ 3 h 38"/>
                <a:gd name="T8" fmla="*/ 0 w 9"/>
                <a:gd name="T9" fmla="*/ 3 h 38"/>
                <a:gd name="T10" fmla="*/ 0 w 9"/>
                <a:gd name="T11" fmla="*/ 3 h 38"/>
                <a:gd name="T12" fmla="*/ 0 w 9"/>
                <a:gd name="T13" fmla="*/ 2 h 38"/>
                <a:gd name="T14" fmla="*/ 0 w 9"/>
                <a:gd name="T15" fmla="*/ 1 h 38"/>
                <a:gd name="T16" fmla="*/ 0 w 9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lnTo>
                    <a:pt x="0" y="7"/>
                  </a:lnTo>
                  <a:lnTo>
                    <a:pt x="0" y="20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9" y="33"/>
                  </a:lnTo>
                  <a:lnTo>
                    <a:pt x="7" y="21"/>
                  </a:lnTo>
                  <a:lnTo>
                    <a:pt x="3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2" name="Freeform 615"/>
            <p:cNvSpPr>
              <a:spLocks/>
            </p:cNvSpPr>
            <p:nvPr/>
          </p:nvSpPr>
          <p:spPr bwMode="auto">
            <a:xfrm>
              <a:off x="553" y="3952"/>
              <a:ext cx="14" cy="17"/>
            </a:xfrm>
            <a:custGeom>
              <a:avLst/>
              <a:gdLst>
                <a:gd name="T0" fmla="*/ 1 w 29"/>
                <a:gd name="T1" fmla="*/ 0 h 34"/>
                <a:gd name="T2" fmla="*/ 1 w 29"/>
                <a:gd name="T3" fmla="*/ 1 h 34"/>
                <a:gd name="T4" fmla="*/ 0 w 29"/>
                <a:gd name="T5" fmla="*/ 2 h 34"/>
                <a:gd name="T6" fmla="*/ 0 w 29"/>
                <a:gd name="T7" fmla="*/ 2 h 34"/>
                <a:gd name="T8" fmla="*/ 0 w 29"/>
                <a:gd name="T9" fmla="*/ 3 h 34"/>
                <a:gd name="T10" fmla="*/ 0 w 29"/>
                <a:gd name="T11" fmla="*/ 2 h 34"/>
                <a:gd name="T12" fmla="*/ 0 w 29"/>
                <a:gd name="T13" fmla="*/ 2 h 34"/>
                <a:gd name="T14" fmla="*/ 1 w 29"/>
                <a:gd name="T15" fmla="*/ 1 h 34"/>
                <a:gd name="T16" fmla="*/ 1 w 29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4">
                  <a:moveTo>
                    <a:pt x="29" y="0"/>
                  </a:moveTo>
                  <a:lnTo>
                    <a:pt x="23" y="10"/>
                  </a:lnTo>
                  <a:lnTo>
                    <a:pt x="15" y="23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2" y="27"/>
                  </a:lnTo>
                  <a:lnTo>
                    <a:pt x="11" y="17"/>
                  </a:lnTo>
                  <a:lnTo>
                    <a:pt x="21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3" name="Freeform 616"/>
            <p:cNvSpPr>
              <a:spLocks/>
            </p:cNvSpPr>
            <p:nvPr/>
          </p:nvSpPr>
          <p:spPr bwMode="auto">
            <a:xfrm>
              <a:off x="555" y="3858"/>
              <a:ext cx="24" cy="6"/>
            </a:xfrm>
            <a:custGeom>
              <a:avLst/>
              <a:gdLst>
                <a:gd name="T0" fmla="*/ 3 w 50"/>
                <a:gd name="T1" fmla="*/ 1 h 10"/>
                <a:gd name="T2" fmla="*/ 2 w 50"/>
                <a:gd name="T3" fmla="*/ 1 h 10"/>
                <a:gd name="T4" fmla="*/ 2 w 50"/>
                <a:gd name="T5" fmla="*/ 1 h 10"/>
                <a:gd name="T6" fmla="*/ 1 w 50"/>
                <a:gd name="T7" fmla="*/ 1 h 10"/>
                <a:gd name="T8" fmla="*/ 1 w 50"/>
                <a:gd name="T9" fmla="*/ 1 h 10"/>
                <a:gd name="T10" fmla="*/ 0 w 50"/>
                <a:gd name="T11" fmla="*/ 1 h 10"/>
                <a:gd name="T12" fmla="*/ 0 w 50"/>
                <a:gd name="T13" fmla="*/ 1 h 10"/>
                <a:gd name="T14" fmla="*/ 0 w 50"/>
                <a:gd name="T15" fmla="*/ 1 h 10"/>
                <a:gd name="T16" fmla="*/ 0 w 50"/>
                <a:gd name="T17" fmla="*/ 1 h 10"/>
                <a:gd name="T18" fmla="*/ 0 w 50"/>
                <a:gd name="T19" fmla="*/ 1 h 10"/>
                <a:gd name="T20" fmla="*/ 0 w 50"/>
                <a:gd name="T21" fmla="*/ 0 h 10"/>
                <a:gd name="T22" fmla="*/ 0 w 50"/>
                <a:gd name="T23" fmla="*/ 0 h 10"/>
                <a:gd name="T24" fmla="*/ 1 w 50"/>
                <a:gd name="T25" fmla="*/ 1 h 10"/>
                <a:gd name="T26" fmla="*/ 1 w 50"/>
                <a:gd name="T27" fmla="*/ 1 h 10"/>
                <a:gd name="T28" fmla="*/ 2 w 50"/>
                <a:gd name="T29" fmla="*/ 1 h 10"/>
                <a:gd name="T30" fmla="*/ 2 w 50"/>
                <a:gd name="T31" fmla="*/ 1 h 10"/>
                <a:gd name="T32" fmla="*/ 3 w 50"/>
                <a:gd name="T33" fmla="*/ 1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0">
                  <a:moveTo>
                    <a:pt x="50" y="9"/>
                  </a:moveTo>
                  <a:lnTo>
                    <a:pt x="45" y="9"/>
                  </a:lnTo>
                  <a:lnTo>
                    <a:pt x="37" y="10"/>
                  </a:lnTo>
                  <a:lnTo>
                    <a:pt x="29" y="10"/>
                  </a:lnTo>
                  <a:lnTo>
                    <a:pt x="21" y="10"/>
                  </a:lnTo>
                  <a:lnTo>
                    <a:pt x="13" y="10"/>
                  </a:lnTo>
                  <a:lnTo>
                    <a:pt x="7" y="9"/>
                  </a:lnTo>
                  <a:lnTo>
                    <a:pt x="3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4"/>
                  </a:lnTo>
                  <a:lnTo>
                    <a:pt x="37" y="6"/>
                  </a:lnTo>
                  <a:lnTo>
                    <a:pt x="43" y="7"/>
                  </a:lnTo>
                  <a:lnTo>
                    <a:pt x="5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4" name="Freeform 617"/>
            <p:cNvSpPr>
              <a:spLocks/>
            </p:cNvSpPr>
            <p:nvPr/>
          </p:nvSpPr>
          <p:spPr bwMode="auto">
            <a:xfrm>
              <a:off x="559" y="3849"/>
              <a:ext cx="24" cy="8"/>
            </a:xfrm>
            <a:custGeom>
              <a:avLst/>
              <a:gdLst>
                <a:gd name="T0" fmla="*/ 3 w 48"/>
                <a:gd name="T1" fmla="*/ 1 h 17"/>
                <a:gd name="T2" fmla="*/ 3 w 48"/>
                <a:gd name="T3" fmla="*/ 1 h 17"/>
                <a:gd name="T4" fmla="*/ 3 w 48"/>
                <a:gd name="T5" fmla="*/ 1 h 17"/>
                <a:gd name="T6" fmla="*/ 2 w 48"/>
                <a:gd name="T7" fmla="*/ 0 h 17"/>
                <a:gd name="T8" fmla="*/ 2 w 48"/>
                <a:gd name="T9" fmla="*/ 0 h 17"/>
                <a:gd name="T10" fmla="*/ 1 w 48"/>
                <a:gd name="T11" fmla="*/ 0 h 17"/>
                <a:gd name="T12" fmla="*/ 1 w 48"/>
                <a:gd name="T13" fmla="*/ 0 h 17"/>
                <a:gd name="T14" fmla="*/ 1 w 48"/>
                <a:gd name="T15" fmla="*/ 0 h 17"/>
                <a:gd name="T16" fmla="*/ 0 w 48"/>
                <a:gd name="T17" fmla="*/ 0 h 17"/>
                <a:gd name="T18" fmla="*/ 1 w 48"/>
                <a:gd name="T19" fmla="*/ 0 h 17"/>
                <a:gd name="T20" fmla="*/ 1 w 48"/>
                <a:gd name="T21" fmla="*/ 0 h 17"/>
                <a:gd name="T22" fmla="*/ 1 w 48"/>
                <a:gd name="T23" fmla="*/ 0 h 17"/>
                <a:gd name="T24" fmla="*/ 2 w 48"/>
                <a:gd name="T25" fmla="*/ 0 h 17"/>
                <a:gd name="T26" fmla="*/ 2 w 48"/>
                <a:gd name="T27" fmla="*/ 0 h 17"/>
                <a:gd name="T28" fmla="*/ 3 w 48"/>
                <a:gd name="T29" fmla="*/ 0 h 17"/>
                <a:gd name="T30" fmla="*/ 3 w 48"/>
                <a:gd name="T31" fmla="*/ 1 h 17"/>
                <a:gd name="T32" fmla="*/ 3 w 48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17">
                  <a:moveTo>
                    <a:pt x="48" y="17"/>
                  </a:moveTo>
                  <a:lnTo>
                    <a:pt x="43" y="17"/>
                  </a:lnTo>
                  <a:lnTo>
                    <a:pt x="37" y="16"/>
                  </a:lnTo>
                  <a:lnTo>
                    <a:pt x="29" y="14"/>
                  </a:lnTo>
                  <a:lnTo>
                    <a:pt x="21" y="13"/>
                  </a:lnTo>
                  <a:lnTo>
                    <a:pt x="13" y="12"/>
                  </a:lnTo>
                  <a:lnTo>
                    <a:pt x="7" y="9"/>
                  </a:lnTo>
                  <a:lnTo>
                    <a:pt x="3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3" y="1"/>
                  </a:lnTo>
                  <a:lnTo>
                    <a:pt x="21" y="5"/>
                  </a:lnTo>
                  <a:lnTo>
                    <a:pt x="30" y="9"/>
                  </a:lnTo>
                  <a:lnTo>
                    <a:pt x="38" y="12"/>
                  </a:lnTo>
                  <a:lnTo>
                    <a:pt x="44" y="16"/>
                  </a:lnTo>
                  <a:lnTo>
                    <a:pt x="48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5" name="Freeform 618"/>
            <p:cNvSpPr>
              <a:spLocks/>
            </p:cNvSpPr>
            <p:nvPr/>
          </p:nvSpPr>
          <p:spPr bwMode="auto">
            <a:xfrm>
              <a:off x="548" y="3871"/>
              <a:ext cx="23" cy="5"/>
            </a:xfrm>
            <a:custGeom>
              <a:avLst/>
              <a:gdLst>
                <a:gd name="T0" fmla="*/ 3 w 46"/>
                <a:gd name="T1" fmla="*/ 0 h 11"/>
                <a:gd name="T2" fmla="*/ 3 w 46"/>
                <a:gd name="T3" fmla="*/ 0 h 11"/>
                <a:gd name="T4" fmla="*/ 3 w 46"/>
                <a:gd name="T5" fmla="*/ 0 h 11"/>
                <a:gd name="T6" fmla="*/ 3 w 46"/>
                <a:gd name="T7" fmla="*/ 0 h 11"/>
                <a:gd name="T8" fmla="*/ 2 w 46"/>
                <a:gd name="T9" fmla="*/ 0 h 11"/>
                <a:gd name="T10" fmla="*/ 1 w 46"/>
                <a:gd name="T11" fmla="*/ 0 h 11"/>
                <a:gd name="T12" fmla="*/ 1 w 46"/>
                <a:gd name="T13" fmla="*/ 0 h 11"/>
                <a:gd name="T14" fmla="*/ 1 w 46"/>
                <a:gd name="T15" fmla="*/ 0 h 11"/>
                <a:gd name="T16" fmla="*/ 0 w 46"/>
                <a:gd name="T17" fmla="*/ 0 h 11"/>
                <a:gd name="T18" fmla="*/ 0 w 46"/>
                <a:gd name="T19" fmla="*/ 0 h 11"/>
                <a:gd name="T20" fmla="*/ 1 w 46"/>
                <a:gd name="T21" fmla="*/ 0 h 11"/>
                <a:gd name="T22" fmla="*/ 1 w 46"/>
                <a:gd name="T23" fmla="*/ 0 h 11"/>
                <a:gd name="T24" fmla="*/ 1 w 46"/>
                <a:gd name="T25" fmla="*/ 0 h 11"/>
                <a:gd name="T26" fmla="*/ 2 w 46"/>
                <a:gd name="T27" fmla="*/ 0 h 11"/>
                <a:gd name="T28" fmla="*/ 3 w 46"/>
                <a:gd name="T29" fmla="*/ 0 h 11"/>
                <a:gd name="T30" fmla="*/ 3 w 46"/>
                <a:gd name="T31" fmla="*/ 0 h 11"/>
                <a:gd name="T32" fmla="*/ 3 w 46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1">
                  <a:moveTo>
                    <a:pt x="46" y="4"/>
                  </a:moveTo>
                  <a:lnTo>
                    <a:pt x="45" y="7"/>
                  </a:lnTo>
                  <a:lnTo>
                    <a:pt x="39" y="8"/>
                  </a:lnTo>
                  <a:lnTo>
                    <a:pt x="33" y="10"/>
                  </a:lnTo>
                  <a:lnTo>
                    <a:pt x="25" y="11"/>
                  </a:lnTo>
                  <a:lnTo>
                    <a:pt x="16" y="11"/>
                  </a:lnTo>
                  <a:lnTo>
                    <a:pt x="9" y="10"/>
                  </a:lnTo>
                  <a:lnTo>
                    <a:pt x="3" y="8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9" y="0"/>
                  </a:lnTo>
                  <a:lnTo>
                    <a:pt x="16" y="2"/>
                  </a:lnTo>
                  <a:lnTo>
                    <a:pt x="24" y="3"/>
                  </a:lnTo>
                  <a:lnTo>
                    <a:pt x="33" y="3"/>
                  </a:lnTo>
                  <a:lnTo>
                    <a:pt x="39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6" name="Freeform 619"/>
            <p:cNvSpPr>
              <a:spLocks/>
            </p:cNvSpPr>
            <p:nvPr/>
          </p:nvSpPr>
          <p:spPr bwMode="auto">
            <a:xfrm>
              <a:off x="542" y="3882"/>
              <a:ext cx="26" cy="8"/>
            </a:xfrm>
            <a:custGeom>
              <a:avLst/>
              <a:gdLst>
                <a:gd name="T0" fmla="*/ 3 w 54"/>
                <a:gd name="T1" fmla="*/ 0 h 17"/>
                <a:gd name="T2" fmla="*/ 2 w 54"/>
                <a:gd name="T3" fmla="*/ 0 h 17"/>
                <a:gd name="T4" fmla="*/ 2 w 54"/>
                <a:gd name="T5" fmla="*/ 0 h 17"/>
                <a:gd name="T6" fmla="*/ 1 w 54"/>
                <a:gd name="T7" fmla="*/ 0 h 17"/>
                <a:gd name="T8" fmla="*/ 1 w 54"/>
                <a:gd name="T9" fmla="*/ 0 h 17"/>
                <a:gd name="T10" fmla="*/ 0 w 54"/>
                <a:gd name="T11" fmla="*/ 0 h 17"/>
                <a:gd name="T12" fmla="*/ 0 w 54"/>
                <a:gd name="T13" fmla="*/ 1 h 17"/>
                <a:gd name="T14" fmla="*/ 0 w 54"/>
                <a:gd name="T15" fmla="*/ 0 h 17"/>
                <a:gd name="T16" fmla="*/ 0 w 54"/>
                <a:gd name="T17" fmla="*/ 0 h 17"/>
                <a:gd name="T18" fmla="*/ 0 w 54"/>
                <a:gd name="T19" fmla="*/ 0 h 17"/>
                <a:gd name="T20" fmla="*/ 0 w 54"/>
                <a:gd name="T21" fmla="*/ 0 h 17"/>
                <a:gd name="T22" fmla="*/ 0 w 54"/>
                <a:gd name="T23" fmla="*/ 0 h 17"/>
                <a:gd name="T24" fmla="*/ 1 w 54"/>
                <a:gd name="T25" fmla="*/ 0 h 17"/>
                <a:gd name="T26" fmla="*/ 1 w 54"/>
                <a:gd name="T27" fmla="*/ 0 h 17"/>
                <a:gd name="T28" fmla="*/ 2 w 54"/>
                <a:gd name="T29" fmla="*/ 0 h 17"/>
                <a:gd name="T30" fmla="*/ 2 w 54"/>
                <a:gd name="T31" fmla="*/ 0 h 17"/>
                <a:gd name="T32" fmla="*/ 3 w 54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7">
                  <a:moveTo>
                    <a:pt x="54" y="0"/>
                  </a:moveTo>
                  <a:lnTo>
                    <a:pt x="47" y="4"/>
                  </a:lnTo>
                  <a:lnTo>
                    <a:pt x="41" y="7"/>
                  </a:lnTo>
                  <a:lnTo>
                    <a:pt x="32" y="10"/>
                  </a:lnTo>
                  <a:lnTo>
                    <a:pt x="22" y="14"/>
                  </a:lnTo>
                  <a:lnTo>
                    <a:pt x="15" y="15"/>
                  </a:lnTo>
                  <a:lnTo>
                    <a:pt x="7" y="17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5" y="6"/>
                  </a:lnTo>
                  <a:lnTo>
                    <a:pt x="13" y="5"/>
                  </a:lnTo>
                  <a:lnTo>
                    <a:pt x="22" y="4"/>
                  </a:lnTo>
                  <a:lnTo>
                    <a:pt x="32" y="4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7" name="Freeform 620"/>
            <p:cNvSpPr>
              <a:spLocks/>
            </p:cNvSpPr>
            <p:nvPr/>
          </p:nvSpPr>
          <p:spPr bwMode="auto">
            <a:xfrm>
              <a:off x="534" y="3894"/>
              <a:ext cx="30" cy="10"/>
            </a:xfrm>
            <a:custGeom>
              <a:avLst/>
              <a:gdLst>
                <a:gd name="T0" fmla="*/ 4 w 59"/>
                <a:gd name="T1" fmla="*/ 0 h 20"/>
                <a:gd name="T2" fmla="*/ 4 w 59"/>
                <a:gd name="T3" fmla="*/ 1 h 20"/>
                <a:gd name="T4" fmla="*/ 3 w 59"/>
                <a:gd name="T5" fmla="*/ 1 h 20"/>
                <a:gd name="T6" fmla="*/ 3 w 59"/>
                <a:gd name="T7" fmla="*/ 1 h 20"/>
                <a:gd name="T8" fmla="*/ 2 w 59"/>
                <a:gd name="T9" fmla="*/ 1 h 20"/>
                <a:gd name="T10" fmla="*/ 1 w 59"/>
                <a:gd name="T11" fmla="*/ 2 h 20"/>
                <a:gd name="T12" fmla="*/ 1 w 59"/>
                <a:gd name="T13" fmla="*/ 2 h 20"/>
                <a:gd name="T14" fmla="*/ 1 w 59"/>
                <a:gd name="T15" fmla="*/ 2 h 20"/>
                <a:gd name="T16" fmla="*/ 0 w 59"/>
                <a:gd name="T17" fmla="*/ 1 h 20"/>
                <a:gd name="T18" fmla="*/ 1 w 59"/>
                <a:gd name="T19" fmla="*/ 1 h 20"/>
                <a:gd name="T20" fmla="*/ 1 w 59"/>
                <a:gd name="T21" fmla="*/ 1 h 20"/>
                <a:gd name="T22" fmla="*/ 2 w 59"/>
                <a:gd name="T23" fmla="*/ 1 h 20"/>
                <a:gd name="T24" fmla="*/ 2 w 59"/>
                <a:gd name="T25" fmla="*/ 1 h 20"/>
                <a:gd name="T26" fmla="*/ 3 w 59"/>
                <a:gd name="T27" fmla="*/ 1 h 20"/>
                <a:gd name="T28" fmla="*/ 3 w 59"/>
                <a:gd name="T29" fmla="*/ 1 h 20"/>
                <a:gd name="T30" fmla="*/ 4 w 59"/>
                <a:gd name="T31" fmla="*/ 1 h 20"/>
                <a:gd name="T32" fmla="*/ 4 w 59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0">
                  <a:moveTo>
                    <a:pt x="59" y="0"/>
                  </a:moveTo>
                  <a:lnTo>
                    <a:pt x="53" y="3"/>
                  </a:lnTo>
                  <a:lnTo>
                    <a:pt x="44" y="7"/>
                  </a:lnTo>
                  <a:lnTo>
                    <a:pt x="35" y="11"/>
                  </a:lnTo>
                  <a:lnTo>
                    <a:pt x="25" y="15"/>
                  </a:lnTo>
                  <a:lnTo>
                    <a:pt x="15" y="17"/>
                  </a:lnTo>
                  <a:lnTo>
                    <a:pt x="6" y="20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9" y="10"/>
                  </a:lnTo>
                  <a:lnTo>
                    <a:pt x="17" y="7"/>
                  </a:lnTo>
                  <a:lnTo>
                    <a:pt x="27" y="6"/>
                  </a:lnTo>
                  <a:lnTo>
                    <a:pt x="38" y="4"/>
                  </a:lnTo>
                  <a:lnTo>
                    <a:pt x="47" y="3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8" name="Freeform 621"/>
            <p:cNvSpPr>
              <a:spLocks/>
            </p:cNvSpPr>
            <p:nvPr/>
          </p:nvSpPr>
          <p:spPr bwMode="auto">
            <a:xfrm>
              <a:off x="532" y="3917"/>
              <a:ext cx="32" cy="16"/>
            </a:xfrm>
            <a:custGeom>
              <a:avLst/>
              <a:gdLst>
                <a:gd name="T0" fmla="*/ 4 w 63"/>
                <a:gd name="T1" fmla="*/ 0 h 31"/>
                <a:gd name="T2" fmla="*/ 4 w 63"/>
                <a:gd name="T3" fmla="*/ 1 h 31"/>
                <a:gd name="T4" fmla="*/ 3 w 63"/>
                <a:gd name="T5" fmla="*/ 1 h 31"/>
                <a:gd name="T6" fmla="*/ 3 w 63"/>
                <a:gd name="T7" fmla="*/ 2 h 31"/>
                <a:gd name="T8" fmla="*/ 2 w 63"/>
                <a:gd name="T9" fmla="*/ 2 h 31"/>
                <a:gd name="T10" fmla="*/ 2 w 63"/>
                <a:gd name="T11" fmla="*/ 2 h 31"/>
                <a:gd name="T12" fmla="*/ 1 w 63"/>
                <a:gd name="T13" fmla="*/ 2 h 31"/>
                <a:gd name="T14" fmla="*/ 1 w 63"/>
                <a:gd name="T15" fmla="*/ 2 h 31"/>
                <a:gd name="T16" fmla="*/ 0 w 63"/>
                <a:gd name="T17" fmla="*/ 2 h 31"/>
                <a:gd name="T18" fmla="*/ 1 w 63"/>
                <a:gd name="T19" fmla="*/ 2 h 31"/>
                <a:gd name="T20" fmla="*/ 1 w 63"/>
                <a:gd name="T21" fmla="*/ 2 h 31"/>
                <a:gd name="T22" fmla="*/ 2 w 63"/>
                <a:gd name="T23" fmla="*/ 2 h 31"/>
                <a:gd name="T24" fmla="*/ 2 w 63"/>
                <a:gd name="T25" fmla="*/ 1 h 31"/>
                <a:gd name="T26" fmla="*/ 3 w 63"/>
                <a:gd name="T27" fmla="*/ 1 h 31"/>
                <a:gd name="T28" fmla="*/ 4 w 63"/>
                <a:gd name="T29" fmla="*/ 1 h 31"/>
                <a:gd name="T30" fmla="*/ 4 w 63"/>
                <a:gd name="T31" fmla="*/ 1 h 31"/>
                <a:gd name="T32" fmla="*/ 4 w 63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1">
                  <a:moveTo>
                    <a:pt x="63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8"/>
                  </a:lnTo>
                  <a:lnTo>
                    <a:pt x="29" y="24"/>
                  </a:lnTo>
                  <a:lnTo>
                    <a:pt x="18" y="28"/>
                  </a:lnTo>
                  <a:lnTo>
                    <a:pt x="10" y="31"/>
                  </a:lnTo>
                  <a:lnTo>
                    <a:pt x="4" y="31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8" y="22"/>
                  </a:lnTo>
                  <a:lnTo>
                    <a:pt x="17" y="18"/>
                  </a:lnTo>
                  <a:lnTo>
                    <a:pt x="27" y="14"/>
                  </a:lnTo>
                  <a:lnTo>
                    <a:pt x="39" y="12"/>
                  </a:lnTo>
                  <a:lnTo>
                    <a:pt x="50" y="8"/>
                  </a:lnTo>
                  <a:lnTo>
                    <a:pt x="57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9" name="Freeform 622"/>
            <p:cNvSpPr>
              <a:spLocks/>
            </p:cNvSpPr>
            <p:nvPr/>
          </p:nvSpPr>
          <p:spPr bwMode="auto">
            <a:xfrm>
              <a:off x="538" y="3942"/>
              <a:ext cx="28" cy="19"/>
            </a:xfrm>
            <a:custGeom>
              <a:avLst/>
              <a:gdLst>
                <a:gd name="T0" fmla="*/ 3 w 58"/>
                <a:gd name="T1" fmla="*/ 0 h 38"/>
                <a:gd name="T2" fmla="*/ 3 w 58"/>
                <a:gd name="T3" fmla="*/ 1 h 38"/>
                <a:gd name="T4" fmla="*/ 2 w 58"/>
                <a:gd name="T5" fmla="*/ 1 h 38"/>
                <a:gd name="T6" fmla="*/ 2 w 58"/>
                <a:gd name="T7" fmla="*/ 2 h 38"/>
                <a:gd name="T8" fmla="*/ 1 w 58"/>
                <a:gd name="T9" fmla="*/ 2 h 38"/>
                <a:gd name="T10" fmla="*/ 1 w 58"/>
                <a:gd name="T11" fmla="*/ 2 h 38"/>
                <a:gd name="T12" fmla="*/ 0 w 58"/>
                <a:gd name="T13" fmla="*/ 3 h 38"/>
                <a:gd name="T14" fmla="*/ 0 w 58"/>
                <a:gd name="T15" fmla="*/ 3 h 38"/>
                <a:gd name="T16" fmla="*/ 0 w 58"/>
                <a:gd name="T17" fmla="*/ 3 h 38"/>
                <a:gd name="T18" fmla="*/ 0 w 58"/>
                <a:gd name="T19" fmla="*/ 2 h 38"/>
                <a:gd name="T20" fmla="*/ 0 w 58"/>
                <a:gd name="T21" fmla="*/ 2 h 38"/>
                <a:gd name="T22" fmla="*/ 0 w 58"/>
                <a:gd name="T23" fmla="*/ 2 h 38"/>
                <a:gd name="T24" fmla="*/ 1 w 58"/>
                <a:gd name="T25" fmla="*/ 2 h 38"/>
                <a:gd name="T26" fmla="*/ 2 w 58"/>
                <a:gd name="T27" fmla="*/ 1 h 38"/>
                <a:gd name="T28" fmla="*/ 2 w 58"/>
                <a:gd name="T29" fmla="*/ 1 h 38"/>
                <a:gd name="T30" fmla="*/ 3 w 58"/>
                <a:gd name="T31" fmla="*/ 1 h 38"/>
                <a:gd name="T32" fmla="*/ 3 w 5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38">
                  <a:moveTo>
                    <a:pt x="58" y="0"/>
                  </a:moveTo>
                  <a:lnTo>
                    <a:pt x="54" y="5"/>
                  </a:lnTo>
                  <a:lnTo>
                    <a:pt x="46" y="11"/>
                  </a:lnTo>
                  <a:lnTo>
                    <a:pt x="37" y="18"/>
                  </a:lnTo>
                  <a:lnTo>
                    <a:pt x="28" y="26"/>
                  </a:lnTo>
                  <a:lnTo>
                    <a:pt x="19" y="31"/>
                  </a:lnTo>
                  <a:lnTo>
                    <a:pt x="9" y="36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7" y="27"/>
                  </a:lnTo>
                  <a:lnTo>
                    <a:pt x="15" y="22"/>
                  </a:lnTo>
                  <a:lnTo>
                    <a:pt x="25" y="17"/>
                  </a:lnTo>
                  <a:lnTo>
                    <a:pt x="37" y="11"/>
                  </a:lnTo>
                  <a:lnTo>
                    <a:pt x="46" y="6"/>
                  </a:lnTo>
                  <a:lnTo>
                    <a:pt x="54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0" name="Freeform 623"/>
            <p:cNvSpPr>
              <a:spLocks/>
            </p:cNvSpPr>
            <p:nvPr/>
          </p:nvSpPr>
          <p:spPr bwMode="auto">
            <a:xfrm>
              <a:off x="536" y="3905"/>
              <a:ext cx="26" cy="17"/>
            </a:xfrm>
            <a:custGeom>
              <a:avLst/>
              <a:gdLst>
                <a:gd name="T0" fmla="*/ 4 w 52"/>
                <a:gd name="T1" fmla="*/ 0 h 32"/>
                <a:gd name="T2" fmla="*/ 3 w 52"/>
                <a:gd name="T3" fmla="*/ 1 h 32"/>
                <a:gd name="T4" fmla="*/ 3 w 52"/>
                <a:gd name="T5" fmla="*/ 1 h 32"/>
                <a:gd name="T6" fmla="*/ 2 w 52"/>
                <a:gd name="T7" fmla="*/ 1 h 32"/>
                <a:gd name="T8" fmla="*/ 2 w 52"/>
                <a:gd name="T9" fmla="*/ 2 h 32"/>
                <a:gd name="T10" fmla="*/ 1 w 52"/>
                <a:gd name="T11" fmla="*/ 2 h 32"/>
                <a:gd name="T12" fmla="*/ 1 w 52"/>
                <a:gd name="T13" fmla="*/ 3 h 32"/>
                <a:gd name="T14" fmla="*/ 1 w 52"/>
                <a:gd name="T15" fmla="*/ 3 h 32"/>
                <a:gd name="T16" fmla="*/ 0 w 52"/>
                <a:gd name="T17" fmla="*/ 3 h 32"/>
                <a:gd name="T18" fmla="*/ 1 w 52"/>
                <a:gd name="T19" fmla="*/ 2 h 32"/>
                <a:gd name="T20" fmla="*/ 1 w 52"/>
                <a:gd name="T21" fmla="*/ 2 h 32"/>
                <a:gd name="T22" fmla="*/ 1 w 52"/>
                <a:gd name="T23" fmla="*/ 2 h 32"/>
                <a:gd name="T24" fmla="*/ 2 w 52"/>
                <a:gd name="T25" fmla="*/ 1 h 32"/>
                <a:gd name="T26" fmla="*/ 2 w 52"/>
                <a:gd name="T27" fmla="*/ 1 h 32"/>
                <a:gd name="T28" fmla="*/ 3 w 52"/>
                <a:gd name="T29" fmla="*/ 1 h 32"/>
                <a:gd name="T30" fmla="*/ 3 w 52"/>
                <a:gd name="T31" fmla="*/ 1 h 32"/>
                <a:gd name="T32" fmla="*/ 4 w 52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32">
                  <a:moveTo>
                    <a:pt x="52" y="0"/>
                  </a:moveTo>
                  <a:lnTo>
                    <a:pt x="48" y="4"/>
                  </a:lnTo>
                  <a:lnTo>
                    <a:pt x="40" y="9"/>
                  </a:lnTo>
                  <a:lnTo>
                    <a:pt x="32" y="15"/>
                  </a:lnTo>
                  <a:lnTo>
                    <a:pt x="23" y="22"/>
                  </a:lnTo>
                  <a:lnTo>
                    <a:pt x="15" y="27"/>
                  </a:lnTo>
                  <a:lnTo>
                    <a:pt x="8" y="31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6" y="20"/>
                  </a:lnTo>
                  <a:lnTo>
                    <a:pt x="14" y="17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1" name="Freeform 624"/>
            <p:cNvSpPr>
              <a:spLocks/>
            </p:cNvSpPr>
            <p:nvPr/>
          </p:nvSpPr>
          <p:spPr bwMode="auto">
            <a:xfrm>
              <a:off x="561" y="3907"/>
              <a:ext cx="38" cy="24"/>
            </a:xfrm>
            <a:custGeom>
              <a:avLst/>
              <a:gdLst>
                <a:gd name="T0" fmla="*/ 4 w 77"/>
                <a:gd name="T1" fmla="*/ 3 h 50"/>
                <a:gd name="T2" fmla="*/ 4 w 77"/>
                <a:gd name="T3" fmla="*/ 3 h 50"/>
                <a:gd name="T4" fmla="*/ 4 w 77"/>
                <a:gd name="T5" fmla="*/ 2 h 50"/>
                <a:gd name="T6" fmla="*/ 3 w 77"/>
                <a:gd name="T7" fmla="*/ 2 h 50"/>
                <a:gd name="T8" fmla="*/ 2 w 77"/>
                <a:gd name="T9" fmla="*/ 2 h 50"/>
                <a:gd name="T10" fmla="*/ 1 w 77"/>
                <a:gd name="T11" fmla="*/ 1 h 50"/>
                <a:gd name="T12" fmla="*/ 0 w 77"/>
                <a:gd name="T13" fmla="*/ 1 h 50"/>
                <a:gd name="T14" fmla="*/ 0 w 77"/>
                <a:gd name="T15" fmla="*/ 0 h 50"/>
                <a:gd name="T16" fmla="*/ 0 w 77"/>
                <a:gd name="T17" fmla="*/ 0 h 50"/>
                <a:gd name="T18" fmla="*/ 0 w 77"/>
                <a:gd name="T19" fmla="*/ 0 h 50"/>
                <a:gd name="T20" fmla="*/ 1 w 77"/>
                <a:gd name="T21" fmla="*/ 0 h 50"/>
                <a:gd name="T22" fmla="*/ 1 w 77"/>
                <a:gd name="T23" fmla="*/ 1 h 50"/>
                <a:gd name="T24" fmla="*/ 2 w 77"/>
                <a:gd name="T25" fmla="*/ 1 h 50"/>
                <a:gd name="T26" fmla="*/ 3 w 77"/>
                <a:gd name="T27" fmla="*/ 2 h 50"/>
                <a:gd name="T28" fmla="*/ 4 w 77"/>
                <a:gd name="T29" fmla="*/ 2 h 50"/>
                <a:gd name="T30" fmla="*/ 4 w 77"/>
                <a:gd name="T31" fmla="*/ 2 h 50"/>
                <a:gd name="T32" fmla="*/ 4 w 77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5"/>
                  </a:lnTo>
                  <a:lnTo>
                    <a:pt x="26" y="26"/>
                  </a:lnTo>
                  <a:lnTo>
                    <a:pt x="14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7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8" y="39"/>
                  </a:lnTo>
                  <a:lnTo>
                    <a:pt x="74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2" name="Freeform 625"/>
            <p:cNvSpPr>
              <a:spLocks/>
            </p:cNvSpPr>
            <p:nvPr/>
          </p:nvSpPr>
          <p:spPr bwMode="auto">
            <a:xfrm>
              <a:off x="562" y="3927"/>
              <a:ext cx="30" cy="21"/>
            </a:xfrm>
            <a:custGeom>
              <a:avLst/>
              <a:gdLst>
                <a:gd name="T0" fmla="*/ 4 w 60"/>
                <a:gd name="T1" fmla="*/ 3 h 41"/>
                <a:gd name="T2" fmla="*/ 4 w 60"/>
                <a:gd name="T3" fmla="*/ 3 h 41"/>
                <a:gd name="T4" fmla="*/ 4 w 60"/>
                <a:gd name="T5" fmla="*/ 3 h 41"/>
                <a:gd name="T6" fmla="*/ 3 w 60"/>
                <a:gd name="T7" fmla="*/ 3 h 41"/>
                <a:gd name="T8" fmla="*/ 3 w 60"/>
                <a:gd name="T9" fmla="*/ 2 h 41"/>
                <a:gd name="T10" fmla="*/ 2 w 60"/>
                <a:gd name="T11" fmla="*/ 2 h 41"/>
                <a:gd name="T12" fmla="*/ 1 w 60"/>
                <a:gd name="T13" fmla="*/ 2 h 41"/>
                <a:gd name="T14" fmla="*/ 1 w 60"/>
                <a:gd name="T15" fmla="*/ 1 h 41"/>
                <a:gd name="T16" fmla="*/ 0 w 60"/>
                <a:gd name="T17" fmla="*/ 0 h 41"/>
                <a:gd name="T18" fmla="*/ 1 w 60"/>
                <a:gd name="T19" fmla="*/ 1 h 41"/>
                <a:gd name="T20" fmla="*/ 1 w 60"/>
                <a:gd name="T21" fmla="*/ 1 h 41"/>
                <a:gd name="T22" fmla="*/ 2 w 60"/>
                <a:gd name="T23" fmla="*/ 2 h 41"/>
                <a:gd name="T24" fmla="*/ 3 w 60"/>
                <a:gd name="T25" fmla="*/ 2 h 41"/>
                <a:gd name="T26" fmla="*/ 3 w 60"/>
                <a:gd name="T27" fmla="*/ 2 h 41"/>
                <a:gd name="T28" fmla="*/ 4 w 60"/>
                <a:gd name="T29" fmla="*/ 3 h 41"/>
                <a:gd name="T30" fmla="*/ 4 w 60"/>
                <a:gd name="T31" fmla="*/ 3 h 41"/>
                <a:gd name="T32" fmla="*/ 4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41"/>
                  </a:moveTo>
                  <a:lnTo>
                    <a:pt x="57" y="41"/>
                  </a:lnTo>
                  <a:lnTo>
                    <a:pt x="51" y="40"/>
                  </a:lnTo>
                  <a:lnTo>
                    <a:pt x="42" y="36"/>
                  </a:lnTo>
                  <a:lnTo>
                    <a:pt x="33" y="31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5" y="9"/>
                  </a:lnTo>
                  <a:lnTo>
                    <a:pt x="0" y="0"/>
                  </a:lnTo>
                  <a:lnTo>
                    <a:pt x="6" y="5"/>
                  </a:lnTo>
                  <a:lnTo>
                    <a:pt x="16" y="10"/>
                  </a:lnTo>
                  <a:lnTo>
                    <a:pt x="25" y="17"/>
                  </a:lnTo>
                  <a:lnTo>
                    <a:pt x="36" y="23"/>
                  </a:lnTo>
                  <a:lnTo>
                    <a:pt x="46" y="30"/>
                  </a:lnTo>
                  <a:lnTo>
                    <a:pt x="53" y="35"/>
                  </a:lnTo>
                  <a:lnTo>
                    <a:pt x="59" y="39"/>
                  </a:lnTo>
                  <a:lnTo>
                    <a:pt x="60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3" name="Freeform 626"/>
            <p:cNvSpPr>
              <a:spLocks/>
            </p:cNvSpPr>
            <p:nvPr/>
          </p:nvSpPr>
          <p:spPr bwMode="auto">
            <a:xfrm>
              <a:off x="535" y="3929"/>
              <a:ext cx="29" cy="19"/>
            </a:xfrm>
            <a:custGeom>
              <a:avLst/>
              <a:gdLst>
                <a:gd name="T0" fmla="*/ 3 w 59"/>
                <a:gd name="T1" fmla="*/ 0 h 36"/>
                <a:gd name="T2" fmla="*/ 3 w 59"/>
                <a:gd name="T3" fmla="*/ 1 h 36"/>
                <a:gd name="T4" fmla="*/ 2 w 59"/>
                <a:gd name="T5" fmla="*/ 1 h 36"/>
                <a:gd name="T6" fmla="*/ 2 w 59"/>
                <a:gd name="T7" fmla="*/ 2 h 36"/>
                <a:gd name="T8" fmla="*/ 1 w 59"/>
                <a:gd name="T9" fmla="*/ 2 h 36"/>
                <a:gd name="T10" fmla="*/ 1 w 59"/>
                <a:gd name="T11" fmla="*/ 2 h 36"/>
                <a:gd name="T12" fmla="*/ 0 w 59"/>
                <a:gd name="T13" fmla="*/ 3 h 36"/>
                <a:gd name="T14" fmla="*/ 0 w 59"/>
                <a:gd name="T15" fmla="*/ 3 h 36"/>
                <a:gd name="T16" fmla="*/ 0 w 59"/>
                <a:gd name="T17" fmla="*/ 3 h 36"/>
                <a:gd name="T18" fmla="*/ 0 w 59"/>
                <a:gd name="T19" fmla="*/ 2 h 36"/>
                <a:gd name="T20" fmla="*/ 0 w 59"/>
                <a:gd name="T21" fmla="*/ 2 h 36"/>
                <a:gd name="T22" fmla="*/ 1 w 59"/>
                <a:gd name="T23" fmla="*/ 2 h 36"/>
                <a:gd name="T24" fmla="*/ 1 w 59"/>
                <a:gd name="T25" fmla="*/ 2 h 36"/>
                <a:gd name="T26" fmla="*/ 2 w 59"/>
                <a:gd name="T27" fmla="*/ 1 h 36"/>
                <a:gd name="T28" fmla="*/ 2 w 59"/>
                <a:gd name="T29" fmla="*/ 1 h 36"/>
                <a:gd name="T30" fmla="*/ 3 w 59"/>
                <a:gd name="T31" fmla="*/ 1 h 36"/>
                <a:gd name="T32" fmla="*/ 3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36">
                  <a:moveTo>
                    <a:pt x="59" y="0"/>
                  </a:moveTo>
                  <a:lnTo>
                    <a:pt x="55" y="5"/>
                  </a:lnTo>
                  <a:lnTo>
                    <a:pt x="47" y="12"/>
                  </a:lnTo>
                  <a:lnTo>
                    <a:pt x="38" y="18"/>
                  </a:lnTo>
                  <a:lnTo>
                    <a:pt x="29" y="25"/>
                  </a:lnTo>
                  <a:lnTo>
                    <a:pt x="18" y="31"/>
                  </a:lnTo>
                  <a:lnTo>
                    <a:pt x="11" y="35"/>
                  </a:lnTo>
                  <a:lnTo>
                    <a:pt x="4" y="36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7" y="27"/>
                  </a:lnTo>
                  <a:lnTo>
                    <a:pt x="16" y="22"/>
                  </a:lnTo>
                  <a:lnTo>
                    <a:pt x="26" y="17"/>
                  </a:lnTo>
                  <a:lnTo>
                    <a:pt x="38" y="12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4" name="Freeform 627"/>
            <p:cNvSpPr>
              <a:spLocks/>
            </p:cNvSpPr>
            <p:nvPr/>
          </p:nvSpPr>
          <p:spPr bwMode="auto">
            <a:xfrm>
              <a:off x="434" y="3092"/>
              <a:ext cx="288" cy="283"/>
            </a:xfrm>
            <a:custGeom>
              <a:avLst/>
              <a:gdLst>
                <a:gd name="T0" fmla="*/ 15 w 575"/>
                <a:gd name="T1" fmla="*/ 8 h 568"/>
                <a:gd name="T2" fmla="*/ 10 w 575"/>
                <a:gd name="T3" fmla="*/ 5 h 568"/>
                <a:gd name="T4" fmla="*/ 5 w 575"/>
                <a:gd name="T5" fmla="*/ 4 h 568"/>
                <a:gd name="T6" fmla="*/ 3 w 575"/>
                <a:gd name="T7" fmla="*/ 3 h 568"/>
                <a:gd name="T8" fmla="*/ 4 w 575"/>
                <a:gd name="T9" fmla="*/ 8 h 568"/>
                <a:gd name="T10" fmla="*/ 6 w 575"/>
                <a:gd name="T11" fmla="*/ 12 h 568"/>
                <a:gd name="T12" fmla="*/ 10 w 575"/>
                <a:gd name="T13" fmla="*/ 15 h 568"/>
                <a:gd name="T14" fmla="*/ 14 w 575"/>
                <a:gd name="T15" fmla="*/ 16 h 568"/>
                <a:gd name="T16" fmla="*/ 12 w 575"/>
                <a:gd name="T17" fmla="*/ 17 h 568"/>
                <a:gd name="T18" fmla="*/ 10 w 575"/>
                <a:gd name="T19" fmla="*/ 17 h 568"/>
                <a:gd name="T20" fmla="*/ 6 w 575"/>
                <a:gd name="T21" fmla="*/ 18 h 568"/>
                <a:gd name="T22" fmla="*/ 3 w 575"/>
                <a:gd name="T23" fmla="*/ 21 h 568"/>
                <a:gd name="T24" fmla="*/ 1 w 575"/>
                <a:gd name="T25" fmla="*/ 23 h 568"/>
                <a:gd name="T26" fmla="*/ 1 w 575"/>
                <a:gd name="T27" fmla="*/ 24 h 568"/>
                <a:gd name="T28" fmla="*/ 3 w 575"/>
                <a:gd name="T29" fmla="*/ 25 h 568"/>
                <a:gd name="T30" fmla="*/ 8 w 575"/>
                <a:gd name="T31" fmla="*/ 26 h 568"/>
                <a:gd name="T32" fmla="*/ 13 w 575"/>
                <a:gd name="T33" fmla="*/ 23 h 568"/>
                <a:gd name="T34" fmla="*/ 14 w 575"/>
                <a:gd name="T35" fmla="*/ 20 h 568"/>
                <a:gd name="T36" fmla="*/ 15 w 575"/>
                <a:gd name="T37" fmla="*/ 18 h 568"/>
                <a:gd name="T38" fmla="*/ 16 w 575"/>
                <a:gd name="T39" fmla="*/ 19 h 568"/>
                <a:gd name="T40" fmla="*/ 15 w 575"/>
                <a:gd name="T41" fmla="*/ 22 h 568"/>
                <a:gd name="T42" fmla="*/ 12 w 575"/>
                <a:gd name="T43" fmla="*/ 24 h 568"/>
                <a:gd name="T44" fmla="*/ 11 w 575"/>
                <a:gd name="T45" fmla="*/ 28 h 568"/>
                <a:gd name="T46" fmla="*/ 11 w 575"/>
                <a:gd name="T47" fmla="*/ 31 h 568"/>
                <a:gd name="T48" fmla="*/ 10 w 575"/>
                <a:gd name="T49" fmla="*/ 34 h 568"/>
                <a:gd name="T50" fmla="*/ 14 w 575"/>
                <a:gd name="T51" fmla="*/ 34 h 568"/>
                <a:gd name="T52" fmla="*/ 20 w 575"/>
                <a:gd name="T53" fmla="*/ 27 h 568"/>
                <a:gd name="T54" fmla="*/ 18 w 575"/>
                <a:gd name="T55" fmla="*/ 21 h 568"/>
                <a:gd name="T56" fmla="*/ 19 w 575"/>
                <a:gd name="T57" fmla="*/ 20 h 568"/>
                <a:gd name="T58" fmla="*/ 21 w 575"/>
                <a:gd name="T59" fmla="*/ 24 h 568"/>
                <a:gd name="T60" fmla="*/ 22 w 575"/>
                <a:gd name="T61" fmla="*/ 28 h 568"/>
                <a:gd name="T62" fmla="*/ 28 w 575"/>
                <a:gd name="T63" fmla="*/ 30 h 568"/>
                <a:gd name="T64" fmla="*/ 31 w 575"/>
                <a:gd name="T65" fmla="*/ 33 h 568"/>
                <a:gd name="T66" fmla="*/ 31 w 575"/>
                <a:gd name="T67" fmla="*/ 25 h 568"/>
                <a:gd name="T68" fmla="*/ 26 w 575"/>
                <a:gd name="T69" fmla="*/ 21 h 568"/>
                <a:gd name="T70" fmla="*/ 24 w 575"/>
                <a:gd name="T71" fmla="*/ 21 h 568"/>
                <a:gd name="T72" fmla="*/ 24 w 575"/>
                <a:gd name="T73" fmla="*/ 19 h 568"/>
                <a:gd name="T74" fmla="*/ 30 w 575"/>
                <a:gd name="T75" fmla="*/ 21 h 568"/>
                <a:gd name="T76" fmla="*/ 34 w 575"/>
                <a:gd name="T77" fmla="*/ 20 h 568"/>
                <a:gd name="T78" fmla="*/ 36 w 575"/>
                <a:gd name="T79" fmla="*/ 19 h 568"/>
                <a:gd name="T80" fmla="*/ 34 w 575"/>
                <a:gd name="T81" fmla="*/ 18 h 568"/>
                <a:gd name="T82" fmla="*/ 31 w 575"/>
                <a:gd name="T83" fmla="*/ 15 h 568"/>
                <a:gd name="T84" fmla="*/ 26 w 575"/>
                <a:gd name="T85" fmla="*/ 13 h 568"/>
                <a:gd name="T86" fmla="*/ 23 w 575"/>
                <a:gd name="T87" fmla="*/ 14 h 568"/>
                <a:gd name="T88" fmla="*/ 22 w 575"/>
                <a:gd name="T89" fmla="*/ 15 h 568"/>
                <a:gd name="T90" fmla="*/ 22 w 575"/>
                <a:gd name="T91" fmla="*/ 13 h 568"/>
                <a:gd name="T92" fmla="*/ 24 w 575"/>
                <a:gd name="T93" fmla="*/ 13 h 568"/>
                <a:gd name="T94" fmla="*/ 26 w 575"/>
                <a:gd name="T95" fmla="*/ 10 h 568"/>
                <a:gd name="T96" fmla="*/ 27 w 575"/>
                <a:gd name="T97" fmla="*/ 4 h 568"/>
                <a:gd name="T98" fmla="*/ 25 w 575"/>
                <a:gd name="T99" fmla="*/ 0 h 568"/>
                <a:gd name="T100" fmla="*/ 22 w 575"/>
                <a:gd name="T101" fmla="*/ 3 h 568"/>
                <a:gd name="T102" fmla="*/ 19 w 575"/>
                <a:gd name="T103" fmla="*/ 6 h 568"/>
                <a:gd name="T104" fmla="*/ 17 w 575"/>
                <a:gd name="T105" fmla="*/ 12 h 5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5" h="568">
                  <a:moveTo>
                    <a:pt x="250" y="208"/>
                  </a:moveTo>
                  <a:lnTo>
                    <a:pt x="249" y="188"/>
                  </a:lnTo>
                  <a:lnTo>
                    <a:pt x="244" y="169"/>
                  </a:lnTo>
                  <a:lnTo>
                    <a:pt x="237" y="150"/>
                  </a:lnTo>
                  <a:lnTo>
                    <a:pt x="227" y="132"/>
                  </a:lnTo>
                  <a:lnTo>
                    <a:pt x="215" y="116"/>
                  </a:lnTo>
                  <a:lnTo>
                    <a:pt x="202" y="103"/>
                  </a:lnTo>
                  <a:lnTo>
                    <a:pt x="188" y="93"/>
                  </a:lnTo>
                  <a:lnTo>
                    <a:pt x="173" y="88"/>
                  </a:lnTo>
                  <a:lnTo>
                    <a:pt x="158" y="84"/>
                  </a:lnTo>
                  <a:lnTo>
                    <a:pt x="140" y="80"/>
                  </a:lnTo>
                  <a:lnTo>
                    <a:pt x="120" y="76"/>
                  </a:lnTo>
                  <a:lnTo>
                    <a:pt x="100" y="72"/>
                  </a:lnTo>
                  <a:lnTo>
                    <a:pt x="82" y="68"/>
                  </a:lnTo>
                  <a:lnTo>
                    <a:pt x="66" y="64"/>
                  </a:lnTo>
                  <a:lnTo>
                    <a:pt x="53" y="60"/>
                  </a:lnTo>
                  <a:lnTo>
                    <a:pt x="46" y="56"/>
                  </a:lnTo>
                  <a:lnTo>
                    <a:pt x="38" y="51"/>
                  </a:lnTo>
                  <a:lnTo>
                    <a:pt x="33" y="50"/>
                  </a:lnTo>
                  <a:lnTo>
                    <a:pt x="33" y="54"/>
                  </a:lnTo>
                  <a:lnTo>
                    <a:pt x="38" y="60"/>
                  </a:lnTo>
                  <a:lnTo>
                    <a:pt x="46" y="72"/>
                  </a:lnTo>
                  <a:lnTo>
                    <a:pt x="49" y="89"/>
                  </a:lnTo>
                  <a:lnTo>
                    <a:pt x="53" y="110"/>
                  </a:lnTo>
                  <a:lnTo>
                    <a:pt x="56" y="131"/>
                  </a:lnTo>
                  <a:lnTo>
                    <a:pt x="59" y="142"/>
                  </a:lnTo>
                  <a:lnTo>
                    <a:pt x="64" y="155"/>
                  </a:lnTo>
                  <a:lnTo>
                    <a:pt x="72" y="170"/>
                  </a:lnTo>
                  <a:lnTo>
                    <a:pt x="81" y="184"/>
                  </a:lnTo>
                  <a:lnTo>
                    <a:pt x="91" y="199"/>
                  </a:lnTo>
                  <a:lnTo>
                    <a:pt x="104" y="212"/>
                  </a:lnTo>
                  <a:lnTo>
                    <a:pt x="117" y="222"/>
                  </a:lnTo>
                  <a:lnTo>
                    <a:pt x="133" y="230"/>
                  </a:lnTo>
                  <a:lnTo>
                    <a:pt x="147" y="235"/>
                  </a:lnTo>
                  <a:lnTo>
                    <a:pt x="160" y="240"/>
                  </a:lnTo>
                  <a:lnTo>
                    <a:pt x="173" y="244"/>
                  </a:lnTo>
                  <a:lnTo>
                    <a:pt x="185" y="249"/>
                  </a:lnTo>
                  <a:lnTo>
                    <a:pt x="196" y="255"/>
                  </a:lnTo>
                  <a:lnTo>
                    <a:pt x="205" y="261"/>
                  </a:lnTo>
                  <a:lnTo>
                    <a:pt x="214" y="270"/>
                  </a:lnTo>
                  <a:lnTo>
                    <a:pt x="222" y="282"/>
                  </a:lnTo>
                  <a:lnTo>
                    <a:pt x="214" y="285"/>
                  </a:lnTo>
                  <a:lnTo>
                    <a:pt x="205" y="285"/>
                  </a:lnTo>
                  <a:lnTo>
                    <a:pt x="198" y="283"/>
                  </a:lnTo>
                  <a:lnTo>
                    <a:pt x="190" y="281"/>
                  </a:lnTo>
                  <a:lnTo>
                    <a:pt x="183" y="279"/>
                  </a:lnTo>
                  <a:lnTo>
                    <a:pt x="176" y="277"/>
                  </a:lnTo>
                  <a:lnTo>
                    <a:pt x="167" y="274"/>
                  </a:lnTo>
                  <a:lnTo>
                    <a:pt x="159" y="273"/>
                  </a:lnTo>
                  <a:lnTo>
                    <a:pt x="146" y="272"/>
                  </a:lnTo>
                  <a:lnTo>
                    <a:pt x="134" y="274"/>
                  </a:lnTo>
                  <a:lnTo>
                    <a:pt x="121" y="278"/>
                  </a:lnTo>
                  <a:lnTo>
                    <a:pt x="110" y="283"/>
                  </a:lnTo>
                  <a:lnTo>
                    <a:pt x="98" y="290"/>
                  </a:lnTo>
                  <a:lnTo>
                    <a:pt x="87" y="299"/>
                  </a:lnTo>
                  <a:lnTo>
                    <a:pt x="80" y="309"/>
                  </a:lnTo>
                  <a:lnTo>
                    <a:pt x="72" y="320"/>
                  </a:lnTo>
                  <a:lnTo>
                    <a:pt x="65" y="330"/>
                  </a:lnTo>
                  <a:lnTo>
                    <a:pt x="57" y="341"/>
                  </a:lnTo>
                  <a:lnTo>
                    <a:pt x="48" y="350"/>
                  </a:lnTo>
                  <a:lnTo>
                    <a:pt x="39" y="358"/>
                  </a:lnTo>
                  <a:lnTo>
                    <a:pt x="31" y="364"/>
                  </a:lnTo>
                  <a:lnTo>
                    <a:pt x="22" y="369"/>
                  </a:lnTo>
                  <a:lnTo>
                    <a:pt x="16" y="375"/>
                  </a:lnTo>
                  <a:lnTo>
                    <a:pt x="9" y="377"/>
                  </a:lnTo>
                  <a:lnTo>
                    <a:pt x="3" y="381"/>
                  </a:lnTo>
                  <a:lnTo>
                    <a:pt x="0" y="385"/>
                  </a:lnTo>
                  <a:lnTo>
                    <a:pt x="4" y="388"/>
                  </a:lnTo>
                  <a:lnTo>
                    <a:pt x="12" y="394"/>
                  </a:lnTo>
                  <a:lnTo>
                    <a:pt x="14" y="396"/>
                  </a:lnTo>
                  <a:lnTo>
                    <a:pt x="19" y="398"/>
                  </a:lnTo>
                  <a:lnTo>
                    <a:pt x="25" y="401"/>
                  </a:lnTo>
                  <a:lnTo>
                    <a:pt x="33" y="405"/>
                  </a:lnTo>
                  <a:lnTo>
                    <a:pt x="39" y="407"/>
                  </a:lnTo>
                  <a:lnTo>
                    <a:pt x="48" y="411"/>
                  </a:lnTo>
                  <a:lnTo>
                    <a:pt x="57" y="414"/>
                  </a:lnTo>
                  <a:lnTo>
                    <a:pt x="68" y="416"/>
                  </a:lnTo>
                  <a:lnTo>
                    <a:pt x="83" y="419"/>
                  </a:lnTo>
                  <a:lnTo>
                    <a:pt x="100" y="420"/>
                  </a:lnTo>
                  <a:lnTo>
                    <a:pt x="119" y="420"/>
                  </a:lnTo>
                  <a:lnTo>
                    <a:pt x="136" y="418"/>
                  </a:lnTo>
                  <a:lnTo>
                    <a:pt x="153" y="411"/>
                  </a:lnTo>
                  <a:lnTo>
                    <a:pt x="170" y="402"/>
                  </a:lnTo>
                  <a:lnTo>
                    <a:pt x="185" y="389"/>
                  </a:lnTo>
                  <a:lnTo>
                    <a:pt x="198" y="372"/>
                  </a:lnTo>
                  <a:lnTo>
                    <a:pt x="202" y="366"/>
                  </a:lnTo>
                  <a:lnTo>
                    <a:pt x="206" y="358"/>
                  </a:lnTo>
                  <a:lnTo>
                    <a:pt x="209" y="351"/>
                  </a:lnTo>
                  <a:lnTo>
                    <a:pt x="213" y="343"/>
                  </a:lnTo>
                  <a:lnTo>
                    <a:pt x="216" y="333"/>
                  </a:lnTo>
                  <a:lnTo>
                    <a:pt x="220" y="323"/>
                  </a:lnTo>
                  <a:lnTo>
                    <a:pt x="224" y="315"/>
                  </a:lnTo>
                  <a:lnTo>
                    <a:pt x="230" y="308"/>
                  </a:lnTo>
                  <a:lnTo>
                    <a:pt x="235" y="302"/>
                  </a:lnTo>
                  <a:lnTo>
                    <a:pt x="240" y="298"/>
                  </a:lnTo>
                  <a:lnTo>
                    <a:pt x="247" y="295"/>
                  </a:lnTo>
                  <a:lnTo>
                    <a:pt x="253" y="294"/>
                  </a:lnTo>
                  <a:lnTo>
                    <a:pt x="253" y="302"/>
                  </a:lnTo>
                  <a:lnTo>
                    <a:pt x="253" y="308"/>
                  </a:lnTo>
                  <a:lnTo>
                    <a:pt x="256" y="313"/>
                  </a:lnTo>
                  <a:lnTo>
                    <a:pt x="258" y="319"/>
                  </a:lnTo>
                  <a:lnTo>
                    <a:pt x="257" y="333"/>
                  </a:lnTo>
                  <a:lnTo>
                    <a:pt x="253" y="345"/>
                  </a:lnTo>
                  <a:lnTo>
                    <a:pt x="244" y="355"/>
                  </a:lnTo>
                  <a:lnTo>
                    <a:pt x="231" y="363"/>
                  </a:lnTo>
                  <a:lnTo>
                    <a:pt x="222" y="367"/>
                  </a:lnTo>
                  <a:lnTo>
                    <a:pt x="214" y="371"/>
                  </a:lnTo>
                  <a:lnTo>
                    <a:pt x="206" y="377"/>
                  </a:lnTo>
                  <a:lnTo>
                    <a:pt x="198" y="384"/>
                  </a:lnTo>
                  <a:lnTo>
                    <a:pt x="189" y="393"/>
                  </a:lnTo>
                  <a:lnTo>
                    <a:pt x="181" y="403"/>
                  </a:lnTo>
                  <a:lnTo>
                    <a:pt x="175" y="415"/>
                  </a:lnTo>
                  <a:lnTo>
                    <a:pt x="170" y="428"/>
                  </a:lnTo>
                  <a:lnTo>
                    <a:pt x="166" y="440"/>
                  </a:lnTo>
                  <a:lnTo>
                    <a:pt x="163" y="454"/>
                  </a:lnTo>
                  <a:lnTo>
                    <a:pt x="162" y="467"/>
                  </a:lnTo>
                  <a:lnTo>
                    <a:pt x="163" y="480"/>
                  </a:lnTo>
                  <a:lnTo>
                    <a:pt x="164" y="490"/>
                  </a:lnTo>
                  <a:lnTo>
                    <a:pt x="166" y="497"/>
                  </a:lnTo>
                  <a:lnTo>
                    <a:pt x="167" y="505"/>
                  </a:lnTo>
                  <a:lnTo>
                    <a:pt x="167" y="512"/>
                  </a:lnTo>
                  <a:lnTo>
                    <a:pt x="168" y="529"/>
                  </a:lnTo>
                  <a:lnTo>
                    <a:pt x="167" y="542"/>
                  </a:lnTo>
                  <a:lnTo>
                    <a:pt x="164" y="552"/>
                  </a:lnTo>
                  <a:lnTo>
                    <a:pt x="160" y="559"/>
                  </a:lnTo>
                  <a:lnTo>
                    <a:pt x="156" y="565"/>
                  </a:lnTo>
                  <a:lnTo>
                    <a:pt x="159" y="568"/>
                  </a:lnTo>
                  <a:lnTo>
                    <a:pt x="166" y="568"/>
                  </a:lnTo>
                  <a:lnTo>
                    <a:pt x="173" y="567"/>
                  </a:lnTo>
                  <a:lnTo>
                    <a:pt x="211" y="560"/>
                  </a:lnTo>
                  <a:lnTo>
                    <a:pt x="245" y="546"/>
                  </a:lnTo>
                  <a:lnTo>
                    <a:pt x="271" y="525"/>
                  </a:lnTo>
                  <a:lnTo>
                    <a:pt x="292" y="499"/>
                  </a:lnTo>
                  <a:lnTo>
                    <a:pt x="305" y="469"/>
                  </a:lnTo>
                  <a:lnTo>
                    <a:pt x="310" y="437"/>
                  </a:lnTo>
                  <a:lnTo>
                    <a:pt x="309" y="406"/>
                  </a:lnTo>
                  <a:lnTo>
                    <a:pt x="300" y="375"/>
                  </a:lnTo>
                  <a:lnTo>
                    <a:pt x="293" y="360"/>
                  </a:lnTo>
                  <a:lnTo>
                    <a:pt x="287" y="349"/>
                  </a:lnTo>
                  <a:lnTo>
                    <a:pt x="283" y="341"/>
                  </a:lnTo>
                  <a:lnTo>
                    <a:pt x="280" y="332"/>
                  </a:lnTo>
                  <a:lnTo>
                    <a:pt x="286" y="330"/>
                  </a:lnTo>
                  <a:lnTo>
                    <a:pt x="292" y="328"/>
                  </a:lnTo>
                  <a:lnTo>
                    <a:pt x="297" y="325"/>
                  </a:lnTo>
                  <a:lnTo>
                    <a:pt x="300" y="323"/>
                  </a:lnTo>
                  <a:lnTo>
                    <a:pt x="309" y="332"/>
                  </a:lnTo>
                  <a:lnTo>
                    <a:pt x="314" y="347"/>
                  </a:lnTo>
                  <a:lnTo>
                    <a:pt x="318" y="364"/>
                  </a:lnTo>
                  <a:lnTo>
                    <a:pt x="321" y="383"/>
                  </a:lnTo>
                  <a:lnTo>
                    <a:pt x="322" y="396"/>
                  </a:lnTo>
                  <a:lnTo>
                    <a:pt x="325" y="409"/>
                  </a:lnTo>
                  <a:lnTo>
                    <a:pt x="329" y="420"/>
                  </a:lnTo>
                  <a:lnTo>
                    <a:pt x="334" y="432"/>
                  </a:lnTo>
                  <a:lnTo>
                    <a:pt x="342" y="444"/>
                  </a:lnTo>
                  <a:lnTo>
                    <a:pt x="352" y="454"/>
                  </a:lnTo>
                  <a:lnTo>
                    <a:pt x="365" y="463"/>
                  </a:lnTo>
                  <a:lnTo>
                    <a:pt x="381" y="471"/>
                  </a:lnTo>
                  <a:lnTo>
                    <a:pt x="399" y="478"/>
                  </a:lnTo>
                  <a:lnTo>
                    <a:pt x="416" y="484"/>
                  </a:lnTo>
                  <a:lnTo>
                    <a:pt x="433" y="491"/>
                  </a:lnTo>
                  <a:lnTo>
                    <a:pt x="447" y="497"/>
                  </a:lnTo>
                  <a:lnTo>
                    <a:pt x="460" y="505"/>
                  </a:lnTo>
                  <a:lnTo>
                    <a:pt x="472" y="513"/>
                  </a:lnTo>
                  <a:lnTo>
                    <a:pt x="481" y="523"/>
                  </a:lnTo>
                  <a:lnTo>
                    <a:pt x="489" y="535"/>
                  </a:lnTo>
                  <a:lnTo>
                    <a:pt x="493" y="517"/>
                  </a:lnTo>
                  <a:lnTo>
                    <a:pt x="496" y="493"/>
                  </a:lnTo>
                  <a:lnTo>
                    <a:pt x="497" y="466"/>
                  </a:lnTo>
                  <a:lnTo>
                    <a:pt x="494" y="436"/>
                  </a:lnTo>
                  <a:lnTo>
                    <a:pt x="488" y="407"/>
                  </a:lnTo>
                  <a:lnTo>
                    <a:pt x="475" y="383"/>
                  </a:lnTo>
                  <a:lnTo>
                    <a:pt x="455" y="363"/>
                  </a:lnTo>
                  <a:lnTo>
                    <a:pt x="428" y="350"/>
                  </a:lnTo>
                  <a:lnTo>
                    <a:pt x="419" y="347"/>
                  </a:lnTo>
                  <a:lnTo>
                    <a:pt x="410" y="346"/>
                  </a:lnTo>
                  <a:lnTo>
                    <a:pt x="400" y="343"/>
                  </a:lnTo>
                  <a:lnTo>
                    <a:pt x="393" y="342"/>
                  </a:lnTo>
                  <a:lnTo>
                    <a:pt x="385" y="339"/>
                  </a:lnTo>
                  <a:lnTo>
                    <a:pt x="378" y="338"/>
                  </a:lnTo>
                  <a:lnTo>
                    <a:pt x="373" y="337"/>
                  </a:lnTo>
                  <a:lnTo>
                    <a:pt x="369" y="336"/>
                  </a:lnTo>
                  <a:lnTo>
                    <a:pt x="372" y="332"/>
                  </a:lnTo>
                  <a:lnTo>
                    <a:pt x="376" y="326"/>
                  </a:lnTo>
                  <a:lnTo>
                    <a:pt x="378" y="321"/>
                  </a:lnTo>
                  <a:lnTo>
                    <a:pt x="380" y="317"/>
                  </a:lnTo>
                  <a:lnTo>
                    <a:pt x="399" y="326"/>
                  </a:lnTo>
                  <a:lnTo>
                    <a:pt x="419" y="334"/>
                  </a:lnTo>
                  <a:lnTo>
                    <a:pt x="437" y="339"/>
                  </a:lnTo>
                  <a:lnTo>
                    <a:pt x="455" y="342"/>
                  </a:lnTo>
                  <a:lnTo>
                    <a:pt x="472" y="343"/>
                  </a:lnTo>
                  <a:lnTo>
                    <a:pt x="488" y="343"/>
                  </a:lnTo>
                  <a:lnTo>
                    <a:pt x="502" y="341"/>
                  </a:lnTo>
                  <a:lnTo>
                    <a:pt x="515" y="337"/>
                  </a:lnTo>
                  <a:lnTo>
                    <a:pt x="527" y="332"/>
                  </a:lnTo>
                  <a:lnTo>
                    <a:pt x="536" y="328"/>
                  </a:lnTo>
                  <a:lnTo>
                    <a:pt x="545" y="324"/>
                  </a:lnTo>
                  <a:lnTo>
                    <a:pt x="553" y="321"/>
                  </a:lnTo>
                  <a:lnTo>
                    <a:pt x="560" y="319"/>
                  </a:lnTo>
                  <a:lnTo>
                    <a:pt x="565" y="317"/>
                  </a:lnTo>
                  <a:lnTo>
                    <a:pt x="570" y="317"/>
                  </a:lnTo>
                  <a:lnTo>
                    <a:pt x="575" y="317"/>
                  </a:lnTo>
                  <a:lnTo>
                    <a:pt x="564" y="312"/>
                  </a:lnTo>
                  <a:lnTo>
                    <a:pt x="553" y="307"/>
                  </a:lnTo>
                  <a:lnTo>
                    <a:pt x="543" y="299"/>
                  </a:lnTo>
                  <a:lnTo>
                    <a:pt x="534" y="291"/>
                  </a:lnTo>
                  <a:lnTo>
                    <a:pt x="526" y="283"/>
                  </a:lnTo>
                  <a:lnTo>
                    <a:pt x="518" y="274"/>
                  </a:lnTo>
                  <a:lnTo>
                    <a:pt x="510" y="264"/>
                  </a:lnTo>
                  <a:lnTo>
                    <a:pt x="504" y="253"/>
                  </a:lnTo>
                  <a:lnTo>
                    <a:pt x="494" y="243"/>
                  </a:lnTo>
                  <a:lnTo>
                    <a:pt x="483" y="232"/>
                  </a:lnTo>
                  <a:lnTo>
                    <a:pt x="467" y="223"/>
                  </a:lnTo>
                  <a:lnTo>
                    <a:pt x="451" y="217"/>
                  </a:lnTo>
                  <a:lnTo>
                    <a:pt x="433" y="213"/>
                  </a:lnTo>
                  <a:lnTo>
                    <a:pt x="416" y="212"/>
                  </a:lnTo>
                  <a:lnTo>
                    <a:pt x="400" y="214"/>
                  </a:lnTo>
                  <a:lnTo>
                    <a:pt x="387" y="219"/>
                  </a:lnTo>
                  <a:lnTo>
                    <a:pt x="380" y="225"/>
                  </a:lnTo>
                  <a:lnTo>
                    <a:pt x="372" y="230"/>
                  </a:lnTo>
                  <a:lnTo>
                    <a:pt x="365" y="232"/>
                  </a:lnTo>
                  <a:lnTo>
                    <a:pt x="360" y="236"/>
                  </a:lnTo>
                  <a:lnTo>
                    <a:pt x="355" y="238"/>
                  </a:lnTo>
                  <a:lnTo>
                    <a:pt x="351" y="240"/>
                  </a:lnTo>
                  <a:lnTo>
                    <a:pt x="347" y="240"/>
                  </a:lnTo>
                  <a:lnTo>
                    <a:pt x="344" y="242"/>
                  </a:lnTo>
                  <a:lnTo>
                    <a:pt x="346" y="238"/>
                  </a:lnTo>
                  <a:lnTo>
                    <a:pt x="346" y="231"/>
                  </a:lnTo>
                  <a:lnTo>
                    <a:pt x="344" y="225"/>
                  </a:lnTo>
                  <a:lnTo>
                    <a:pt x="342" y="221"/>
                  </a:lnTo>
                  <a:lnTo>
                    <a:pt x="347" y="218"/>
                  </a:lnTo>
                  <a:lnTo>
                    <a:pt x="351" y="215"/>
                  </a:lnTo>
                  <a:lnTo>
                    <a:pt x="356" y="214"/>
                  </a:lnTo>
                  <a:lnTo>
                    <a:pt x="361" y="213"/>
                  </a:lnTo>
                  <a:lnTo>
                    <a:pt x="365" y="213"/>
                  </a:lnTo>
                  <a:lnTo>
                    <a:pt x="370" y="212"/>
                  </a:lnTo>
                  <a:lnTo>
                    <a:pt x="376" y="210"/>
                  </a:lnTo>
                  <a:lnTo>
                    <a:pt x="381" y="208"/>
                  </a:lnTo>
                  <a:lnTo>
                    <a:pt x="394" y="197"/>
                  </a:lnTo>
                  <a:lnTo>
                    <a:pt x="404" y="183"/>
                  </a:lnTo>
                  <a:lnTo>
                    <a:pt x="414" y="166"/>
                  </a:lnTo>
                  <a:lnTo>
                    <a:pt x="420" y="146"/>
                  </a:lnTo>
                  <a:lnTo>
                    <a:pt x="425" y="127"/>
                  </a:lnTo>
                  <a:lnTo>
                    <a:pt x="427" y="107"/>
                  </a:lnTo>
                  <a:lnTo>
                    <a:pt x="425" y="92"/>
                  </a:lnTo>
                  <a:lnTo>
                    <a:pt x="420" y="78"/>
                  </a:lnTo>
                  <a:lnTo>
                    <a:pt x="412" y="59"/>
                  </a:lnTo>
                  <a:lnTo>
                    <a:pt x="408" y="37"/>
                  </a:lnTo>
                  <a:lnTo>
                    <a:pt x="407" y="16"/>
                  </a:lnTo>
                  <a:lnTo>
                    <a:pt x="408" y="0"/>
                  </a:lnTo>
                  <a:lnTo>
                    <a:pt x="399" y="12"/>
                  </a:lnTo>
                  <a:lnTo>
                    <a:pt x="390" y="24"/>
                  </a:lnTo>
                  <a:lnTo>
                    <a:pt x="381" y="34"/>
                  </a:lnTo>
                  <a:lnTo>
                    <a:pt x="372" y="42"/>
                  </a:lnTo>
                  <a:lnTo>
                    <a:pt x="361" y="50"/>
                  </a:lnTo>
                  <a:lnTo>
                    <a:pt x="352" y="55"/>
                  </a:lnTo>
                  <a:lnTo>
                    <a:pt x="343" y="60"/>
                  </a:lnTo>
                  <a:lnTo>
                    <a:pt x="335" y="63"/>
                  </a:lnTo>
                  <a:lnTo>
                    <a:pt x="318" y="69"/>
                  </a:lnTo>
                  <a:lnTo>
                    <a:pt x="303" y="81"/>
                  </a:lnTo>
                  <a:lnTo>
                    <a:pt x="290" y="97"/>
                  </a:lnTo>
                  <a:lnTo>
                    <a:pt x="278" y="115"/>
                  </a:lnTo>
                  <a:lnTo>
                    <a:pt x="269" y="136"/>
                  </a:lnTo>
                  <a:lnTo>
                    <a:pt x="265" y="158"/>
                  </a:lnTo>
                  <a:lnTo>
                    <a:pt x="265" y="182"/>
                  </a:lnTo>
                  <a:lnTo>
                    <a:pt x="271" y="206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4" y="205"/>
                  </a:lnTo>
                  <a:lnTo>
                    <a:pt x="250" y="208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5" name="Freeform 628"/>
            <p:cNvSpPr>
              <a:spLocks/>
            </p:cNvSpPr>
            <p:nvPr/>
          </p:nvSpPr>
          <p:spPr bwMode="auto">
            <a:xfrm>
              <a:off x="514" y="3072"/>
              <a:ext cx="88" cy="123"/>
            </a:xfrm>
            <a:custGeom>
              <a:avLst/>
              <a:gdLst>
                <a:gd name="T0" fmla="*/ 11 w 175"/>
                <a:gd name="T1" fmla="*/ 6 h 247"/>
                <a:gd name="T2" fmla="*/ 11 w 175"/>
                <a:gd name="T3" fmla="*/ 6 h 247"/>
                <a:gd name="T4" fmla="*/ 10 w 175"/>
                <a:gd name="T5" fmla="*/ 7 h 247"/>
                <a:gd name="T6" fmla="*/ 9 w 175"/>
                <a:gd name="T7" fmla="*/ 7 h 247"/>
                <a:gd name="T8" fmla="*/ 9 w 175"/>
                <a:gd name="T9" fmla="*/ 8 h 247"/>
                <a:gd name="T10" fmla="*/ 8 w 175"/>
                <a:gd name="T11" fmla="*/ 8 h 247"/>
                <a:gd name="T12" fmla="*/ 8 w 175"/>
                <a:gd name="T13" fmla="*/ 9 h 247"/>
                <a:gd name="T14" fmla="*/ 7 w 175"/>
                <a:gd name="T15" fmla="*/ 10 h 247"/>
                <a:gd name="T16" fmla="*/ 7 w 175"/>
                <a:gd name="T17" fmla="*/ 11 h 247"/>
                <a:gd name="T18" fmla="*/ 7 w 175"/>
                <a:gd name="T19" fmla="*/ 11 h 247"/>
                <a:gd name="T20" fmla="*/ 7 w 175"/>
                <a:gd name="T21" fmla="*/ 11 h 247"/>
                <a:gd name="T22" fmla="*/ 7 w 175"/>
                <a:gd name="T23" fmla="*/ 12 h 247"/>
                <a:gd name="T24" fmla="*/ 7 w 175"/>
                <a:gd name="T25" fmla="*/ 12 h 247"/>
                <a:gd name="T26" fmla="*/ 7 w 175"/>
                <a:gd name="T27" fmla="*/ 13 h 247"/>
                <a:gd name="T28" fmla="*/ 7 w 175"/>
                <a:gd name="T29" fmla="*/ 13 h 247"/>
                <a:gd name="T30" fmla="*/ 7 w 175"/>
                <a:gd name="T31" fmla="*/ 14 h 247"/>
                <a:gd name="T32" fmla="*/ 7 w 175"/>
                <a:gd name="T33" fmla="*/ 15 h 247"/>
                <a:gd name="T34" fmla="*/ 7 w 175"/>
                <a:gd name="T35" fmla="*/ 15 h 247"/>
                <a:gd name="T36" fmla="*/ 7 w 175"/>
                <a:gd name="T37" fmla="*/ 15 h 247"/>
                <a:gd name="T38" fmla="*/ 6 w 175"/>
                <a:gd name="T39" fmla="*/ 15 h 247"/>
                <a:gd name="T40" fmla="*/ 6 w 175"/>
                <a:gd name="T41" fmla="*/ 15 h 247"/>
                <a:gd name="T42" fmla="*/ 6 w 175"/>
                <a:gd name="T43" fmla="*/ 14 h 247"/>
                <a:gd name="T44" fmla="*/ 6 w 175"/>
                <a:gd name="T45" fmla="*/ 13 h 247"/>
                <a:gd name="T46" fmla="*/ 5 w 175"/>
                <a:gd name="T47" fmla="*/ 11 h 247"/>
                <a:gd name="T48" fmla="*/ 5 w 175"/>
                <a:gd name="T49" fmla="*/ 10 h 247"/>
                <a:gd name="T50" fmla="*/ 4 w 175"/>
                <a:gd name="T51" fmla="*/ 9 h 247"/>
                <a:gd name="T52" fmla="*/ 3 w 175"/>
                <a:gd name="T53" fmla="*/ 8 h 247"/>
                <a:gd name="T54" fmla="*/ 2 w 175"/>
                <a:gd name="T55" fmla="*/ 8 h 247"/>
                <a:gd name="T56" fmla="*/ 1 w 175"/>
                <a:gd name="T57" fmla="*/ 7 h 247"/>
                <a:gd name="T58" fmla="*/ 1 w 175"/>
                <a:gd name="T59" fmla="*/ 7 h 247"/>
                <a:gd name="T60" fmla="*/ 1 w 175"/>
                <a:gd name="T61" fmla="*/ 6 h 247"/>
                <a:gd name="T62" fmla="*/ 1 w 175"/>
                <a:gd name="T63" fmla="*/ 5 h 247"/>
                <a:gd name="T64" fmla="*/ 0 w 175"/>
                <a:gd name="T65" fmla="*/ 5 h 247"/>
                <a:gd name="T66" fmla="*/ 1 w 175"/>
                <a:gd name="T67" fmla="*/ 4 h 247"/>
                <a:gd name="T68" fmla="*/ 2 w 175"/>
                <a:gd name="T69" fmla="*/ 2 h 247"/>
                <a:gd name="T70" fmla="*/ 2 w 175"/>
                <a:gd name="T71" fmla="*/ 1 h 247"/>
                <a:gd name="T72" fmla="*/ 1 w 175"/>
                <a:gd name="T73" fmla="*/ 0 h 247"/>
                <a:gd name="T74" fmla="*/ 2 w 175"/>
                <a:gd name="T75" fmla="*/ 0 h 247"/>
                <a:gd name="T76" fmla="*/ 3 w 175"/>
                <a:gd name="T77" fmla="*/ 0 h 247"/>
                <a:gd name="T78" fmla="*/ 3 w 175"/>
                <a:gd name="T79" fmla="*/ 1 h 247"/>
                <a:gd name="T80" fmla="*/ 4 w 175"/>
                <a:gd name="T81" fmla="*/ 1 h 247"/>
                <a:gd name="T82" fmla="*/ 4 w 175"/>
                <a:gd name="T83" fmla="*/ 2 h 247"/>
                <a:gd name="T84" fmla="*/ 5 w 175"/>
                <a:gd name="T85" fmla="*/ 2 h 247"/>
                <a:gd name="T86" fmla="*/ 6 w 175"/>
                <a:gd name="T87" fmla="*/ 2 h 247"/>
                <a:gd name="T88" fmla="*/ 7 w 175"/>
                <a:gd name="T89" fmla="*/ 2 h 247"/>
                <a:gd name="T90" fmla="*/ 7 w 175"/>
                <a:gd name="T91" fmla="*/ 3 h 247"/>
                <a:gd name="T92" fmla="*/ 7 w 175"/>
                <a:gd name="T93" fmla="*/ 3 h 247"/>
                <a:gd name="T94" fmla="*/ 7 w 175"/>
                <a:gd name="T95" fmla="*/ 4 h 247"/>
                <a:gd name="T96" fmla="*/ 8 w 175"/>
                <a:gd name="T97" fmla="*/ 5 h 247"/>
                <a:gd name="T98" fmla="*/ 8 w 175"/>
                <a:gd name="T99" fmla="*/ 6 h 247"/>
                <a:gd name="T100" fmla="*/ 9 w 175"/>
                <a:gd name="T101" fmla="*/ 6 h 247"/>
                <a:gd name="T102" fmla="*/ 10 w 175"/>
                <a:gd name="T103" fmla="*/ 6 h 247"/>
                <a:gd name="T104" fmla="*/ 11 w 175"/>
                <a:gd name="T105" fmla="*/ 6 h 2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5" h="247">
                  <a:moveTo>
                    <a:pt x="175" y="102"/>
                  </a:moveTo>
                  <a:lnTo>
                    <a:pt x="165" y="106"/>
                  </a:lnTo>
                  <a:lnTo>
                    <a:pt x="154" y="112"/>
                  </a:lnTo>
                  <a:lnTo>
                    <a:pt x="144" y="120"/>
                  </a:lnTo>
                  <a:lnTo>
                    <a:pt x="133" y="129"/>
                  </a:lnTo>
                  <a:lnTo>
                    <a:pt x="126" y="140"/>
                  </a:lnTo>
                  <a:lnTo>
                    <a:pt x="118" y="153"/>
                  </a:lnTo>
                  <a:lnTo>
                    <a:pt x="111" y="166"/>
                  </a:lnTo>
                  <a:lnTo>
                    <a:pt x="107" y="180"/>
                  </a:lnTo>
                  <a:lnTo>
                    <a:pt x="106" y="185"/>
                  </a:lnTo>
                  <a:lnTo>
                    <a:pt x="106" y="189"/>
                  </a:lnTo>
                  <a:lnTo>
                    <a:pt x="105" y="194"/>
                  </a:lnTo>
                  <a:lnTo>
                    <a:pt x="105" y="200"/>
                  </a:lnTo>
                  <a:lnTo>
                    <a:pt x="105" y="210"/>
                  </a:lnTo>
                  <a:lnTo>
                    <a:pt x="106" y="222"/>
                  </a:lnTo>
                  <a:lnTo>
                    <a:pt x="107" y="234"/>
                  </a:lnTo>
                  <a:lnTo>
                    <a:pt x="111" y="245"/>
                  </a:lnTo>
                  <a:lnTo>
                    <a:pt x="107" y="244"/>
                  </a:lnTo>
                  <a:lnTo>
                    <a:pt x="101" y="244"/>
                  </a:lnTo>
                  <a:lnTo>
                    <a:pt x="94" y="244"/>
                  </a:lnTo>
                  <a:lnTo>
                    <a:pt x="90" y="247"/>
                  </a:lnTo>
                  <a:lnTo>
                    <a:pt x="89" y="227"/>
                  </a:lnTo>
                  <a:lnTo>
                    <a:pt x="84" y="208"/>
                  </a:lnTo>
                  <a:lnTo>
                    <a:pt x="77" y="189"/>
                  </a:lnTo>
                  <a:lnTo>
                    <a:pt x="67" y="171"/>
                  </a:lnTo>
                  <a:lnTo>
                    <a:pt x="55" y="155"/>
                  </a:lnTo>
                  <a:lnTo>
                    <a:pt x="42" y="142"/>
                  </a:lnTo>
                  <a:lnTo>
                    <a:pt x="28" y="132"/>
                  </a:lnTo>
                  <a:lnTo>
                    <a:pt x="13" y="127"/>
                  </a:lnTo>
                  <a:lnTo>
                    <a:pt x="15" y="115"/>
                  </a:lnTo>
                  <a:lnTo>
                    <a:pt x="15" y="103"/>
                  </a:lnTo>
                  <a:lnTo>
                    <a:pt x="10" y="94"/>
                  </a:lnTo>
                  <a:lnTo>
                    <a:pt x="0" y="87"/>
                  </a:lnTo>
                  <a:lnTo>
                    <a:pt x="11" y="70"/>
                  </a:lnTo>
                  <a:lnTo>
                    <a:pt x="20" y="47"/>
                  </a:lnTo>
                  <a:lnTo>
                    <a:pt x="24" y="21"/>
                  </a:lnTo>
                  <a:lnTo>
                    <a:pt x="16" y="0"/>
                  </a:lnTo>
                  <a:lnTo>
                    <a:pt x="24" y="7"/>
                  </a:lnTo>
                  <a:lnTo>
                    <a:pt x="33" y="14"/>
                  </a:lnTo>
                  <a:lnTo>
                    <a:pt x="42" y="22"/>
                  </a:lnTo>
                  <a:lnTo>
                    <a:pt x="53" y="29"/>
                  </a:lnTo>
                  <a:lnTo>
                    <a:pt x="64" y="34"/>
                  </a:lnTo>
                  <a:lnTo>
                    <a:pt x="77" y="38"/>
                  </a:lnTo>
                  <a:lnTo>
                    <a:pt x="92" y="39"/>
                  </a:lnTo>
                  <a:lnTo>
                    <a:pt x="107" y="38"/>
                  </a:lnTo>
                  <a:lnTo>
                    <a:pt x="107" y="50"/>
                  </a:lnTo>
                  <a:lnTo>
                    <a:pt x="109" y="63"/>
                  </a:lnTo>
                  <a:lnTo>
                    <a:pt x="111" y="76"/>
                  </a:lnTo>
                  <a:lnTo>
                    <a:pt x="117" y="87"/>
                  </a:lnTo>
                  <a:lnTo>
                    <a:pt x="126" y="98"/>
                  </a:lnTo>
                  <a:lnTo>
                    <a:pt x="137" y="103"/>
                  </a:lnTo>
                  <a:lnTo>
                    <a:pt x="154" y="106"/>
                  </a:lnTo>
                  <a:lnTo>
                    <a:pt x="175" y="10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6" name="Freeform 629"/>
            <p:cNvSpPr>
              <a:spLocks/>
            </p:cNvSpPr>
            <p:nvPr/>
          </p:nvSpPr>
          <p:spPr bwMode="auto">
            <a:xfrm>
              <a:off x="435" y="3278"/>
              <a:ext cx="99" cy="114"/>
            </a:xfrm>
            <a:custGeom>
              <a:avLst/>
              <a:gdLst>
                <a:gd name="T0" fmla="*/ 5 w 197"/>
                <a:gd name="T1" fmla="*/ 2 h 230"/>
                <a:gd name="T2" fmla="*/ 6 w 197"/>
                <a:gd name="T3" fmla="*/ 3 h 230"/>
                <a:gd name="T4" fmla="*/ 6 w 197"/>
                <a:gd name="T5" fmla="*/ 3 h 230"/>
                <a:gd name="T6" fmla="*/ 7 w 197"/>
                <a:gd name="T7" fmla="*/ 3 h 230"/>
                <a:gd name="T8" fmla="*/ 8 w 197"/>
                <a:gd name="T9" fmla="*/ 3 h 230"/>
                <a:gd name="T10" fmla="*/ 9 w 197"/>
                <a:gd name="T11" fmla="*/ 2 h 230"/>
                <a:gd name="T12" fmla="*/ 10 w 197"/>
                <a:gd name="T13" fmla="*/ 2 h 230"/>
                <a:gd name="T14" fmla="*/ 11 w 197"/>
                <a:gd name="T15" fmla="*/ 2 h 230"/>
                <a:gd name="T16" fmla="*/ 11 w 197"/>
                <a:gd name="T17" fmla="*/ 1 h 230"/>
                <a:gd name="T18" fmla="*/ 12 w 197"/>
                <a:gd name="T19" fmla="*/ 0 h 230"/>
                <a:gd name="T20" fmla="*/ 13 w 197"/>
                <a:gd name="T21" fmla="*/ 0 h 230"/>
                <a:gd name="T22" fmla="*/ 13 w 197"/>
                <a:gd name="T23" fmla="*/ 0 h 230"/>
                <a:gd name="T24" fmla="*/ 12 w 197"/>
                <a:gd name="T25" fmla="*/ 1 h 230"/>
                <a:gd name="T26" fmla="*/ 11 w 197"/>
                <a:gd name="T27" fmla="*/ 2 h 230"/>
                <a:gd name="T28" fmla="*/ 11 w 197"/>
                <a:gd name="T29" fmla="*/ 4 h 230"/>
                <a:gd name="T30" fmla="*/ 10 w 197"/>
                <a:gd name="T31" fmla="*/ 5 h 230"/>
                <a:gd name="T32" fmla="*/ 11 w 197"/>
                <a:gd name="T33" fmla="*/ 7 h 230"/>
                <a:gd name="T34" fmla="*/ 11 w 197"/>
                <a:gd name="T35" fmla="*/ 8 h 230"/>
                <a:gd name="T36" fmla="*/ 10 w 197"/>
                <a:gd name="T37" fmla="*/ 8 h 230"/>
                <a:gd name="T38" fmla="*/ 9 w 197"/>
                <a:gd name="T39" fmla="*/ 9 h 230"/>
                <a:gd name="T40" fmla="*/ 9 w 197"/>
                <a:gd name="T41" fmla="*/ 10 h 230"/>
                <a:gd name="T42" fmla="*/ 8 w 197"/>
                <a:gd name="T43" fmla="*/ 12 h 230"/>
                <a:gd name="T44" fmla="*/ 8 w 197"/>
                <a:gd name="T45" fmla="*/ 12 h 230"/>
                <a:gd name="T46" fmla="*/ 6 w 197"/>
                <a:gd name="T47" fmla="*/ 12 h 230"/>
                <a:gd name="T48" fmla="*/ 4 w 197"/>
                <a:gd name="T49" fmla="*/ 12 h 230"/>
                <a:gd name="T50" fmla="*/ 3 w 197"/>
                <a:gd name="T51" fmla="*/ 13 h 230"/>
                <a:gd name="T52" fmla="*/ 3 w 197"/>
                <a:gd name="T53" fmla="*/ 12 h 230"/>
                <a:gd name="T54" fmla="*/ 2 w 197"/>
                <a:gd name="T55" fmla="*/ 9 h 230"/>
                <a:gd name="T56" fmla="*/ 1 w 197"/>
                <a:gd name="T57" fmla="*/ 8 h 230"/>
                <a:gd name="T58" fmla="*/ 2 w 197"/>
                <a:gd name="T59" fmla="*/ 5 h 230"/>
                <a:gd name="T60" fmla="*/ 2 w 197"/>
                <a:gd name="T61" fmla="*/ 5 h 230"/>
                <a:gd name="T62" fmla="*/ 3 w 197"/>
                <a:gd name="T63" fmla="*/ 4 h 230"/>
                <a:gd name="T64" fmla="*/ 4 w 197"/>
                <a:gd name="T65" fmla="*/ 4 h 230"/>
                <a:gd name="T66" fmla="*/ 4 w 197"/>
                <a:gd name="T67" fmla="*/ 3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230">
                  <a:moveTo>
                    <a:pt x="65" y="44"/>
                  </a:moveTo>
                  <a:lnTo>
                    <a:pt x="70" y="46"/>
                  </a:lnTo>
                  <a:lnTo>
                    <a:pt x="77" y="47"/>
                  </a:lnTo>
                  <a:lnTo>
                    <a:pt x="82" y="48"/>
                  </a:lnTo>
                  <a:lnTo>
                    <a:pt x="88" y="48"/>
                  </a:lnTo>
                  <a:lnTo>
                    <a:pt x="93" y="48"/>
                  </a:lnTo>
                  <a:lnTo>
                    <a:pt x="100" y="48"/>
                  </a:lnTo>
                  <a:lnTo>
                    <a:pt x="107" y="48"/>
                  </a:lnTo>
                  <a:lnTo>
                    <a:pt x="113" y="48"/>
                  </a:lnTo>
                  <a:lnTo>
                    <a:pt x="120" y="48"/>
                  </a:lnTo>
                  <a:lnTo>
                    <a:pt x="126" y="47"/>
                  </a:lnTo>
                  <a:lnTo>
                    <a:pt x="131" y="46"/>
                  </a:lnTo>
                  <a:lnTo>
                    <a:pt x="138" y="44"/>
                  </a:lnTo>
                  <a:lnTo>
                    <a:pt x="146" y="42"/>
                  </a:lnTo>
                  <a:lnTo>
                    <a:pt x="153" y="38"/>
                  </a:lnTo>
                  <a:lnTo>
                    <a:pt x="161" y="34"/>
                  </a:lnTo>
                  <a:lnTo>
                    <a:pt x="169" y="29"/>
                  </a:lnTo>
                  <a:lnTo>
                    <a:pt x="176" y="24"/>
                  </a:lnTo>
                  <a:lnTo>
                    <a:pt x="182" y="17"/>
                  </a:lnTo>
                  <a:lnTo>
                    <a:pt x="189" y="9"/>
                  </a:lnTo>
                  <a:lnTo>
                    <a:pt x="195" y="0"/>
                  </a:lnTo>
                  <a:lnTo>
                    <a:pt x="197" y="3"/>
                  </a:lnTo>
                  <a:lnTo>
                    <a:pt x="197" y="5"/>
                  </a:lnTo>
                  <a:lnTo>
                    <a:pt x="197" y="9"/>
                  </a:lnTo>
                  <a:lnTo>
                    <a:pt x="195" y="12"/>
                  </a:lnTo>
                  <a:lnTo>
                    <a:pt x="186" y="21"/>
                  </a:lnTo>
                  <a:lnTo>
                    <a:pt x="178" y="31"/>
                  </a:lnTo>
                  <a:lnTo>
                    <a:pt x="172" y="43"/>
                  </a:lnTo>
                  <a:lnTo>
                    <a:pt x="167" y="56"/>
                  </a:lnTo>
                  <a:lnTo>
                    <a:pt x="163" y="68"/>
                  </a:lnTo>
                  <a:lnTo>
                    <a:pt x="160" y="82"/>
                  </a:lnTo>
                  <a:lnTo>
                    <a:pt x="159" y="95"/>
                  </a:lnTo>
                  <a:lnTo>
                    <a:pt x="160" y="108"/>
                  </a:lnTo>
                  <a:lnTo>
                    <a:pt x="161" y="118"/>
                  </a:lnTo>
                  <a:lnTo>
                    <a:pt x="163" y="125"/>
                  </a:lnTo>
                  <a:lnTo>
                    <a:pt x="164" y="133"/>
                  </a:lnTo>
                  <a:lnTo>
                    <a:pt x="164" y="140"/>
                  </a:lnTo>
                  <a:lnTo>
                    <a:pt x="159" y="138"/>
                  </a:lnTo>
                  <a:lnTo>
                    <a:pt x="151" y="141"/>
                  </a:lnTo>
                  <a:lnTo>
                    <a:pt x="143" y="146"/>
                  </a:lnTo>
                  <a:lnTo>
                    <a:pt x="135" y="153"/>
                  </a:lnTo>
                  <a:lnTo>
                    <a:pt x="129" y="163"/>
                  </a:lnTo>
                  <a:lnTo>
                    <a:pt x="123" y="178"/>
                  </a:lnTo>
                  <a:lnTo>
                    <a:pt x="121" y="193"/>
                  </a:lnTo>
                  <a:lnTo>
                    <a:pt x="121" y="213"/>
                  </a:lnTo>
                  <a:lnTo>
                    <a:pt x="113" y="206"/>
                  </a:lnTo>
                  <a:lnTo>
                    <a:pt x="101" y="201"/>
                  </a:lnTo>
                  <a:lnTo>
                    <a:pt x="90" y="200"/>
                  </a:lnTo>
                  <a:lnTo>
                    <a:pt x="75" y="200"/>
                  </a:lnTo>
                  <a:lnTo>
                    <a:pt x="62" y="202"/>
                  </a:lnTo>
                  <a:lnTo>
                    <a:pt x="50" y="208"/>
                  </a:lnTo>
                  <a:lnTo>
                    <a:pt x="40" y="217"/>
                  </a:lnTo>
                  <a:lnTo>
                    <a:pt x="33" y="230"/>
                  </a:lnTo>
                  <a:lnTo>
                    <a:pt x="33" y="205"/>
                  </a:lnTo>
                  <a:lnTo>
                    <a:pt x="28" y="178"/>
                  </a:lnTo>
                  <a:lnTo>
                    <a:pt x="18" y="157"/>
                  </a:lnTo>
                  <a:lnTo>
                    <a:pt x="0" y="146"/>
                  </a:lnTo>
                  <a:lnTo>
                    <a:pt x="11" y="131"/>
                  </a:lnTo>
                  <a:lnTo>
                    <a:pt x="18" y="112"/>
                  </a:lnTo>
                  <a:lnTo>
                    <a:pt x="20" y="94"/>
                  </a:lnTo>
                  <a:lnTo>
                    <a:pt x="16" y="82"/>
                  </a:lnTo>
                  <a:lnTo>
                    <a:pt x="24" y="80"/>
                  </a:lnTo>
                  <a:lnTo>
                    <a:pt x="32" y="77"/>
                  </a:lnTo>
                  <a:lnTo>
                    <a:pt x="39" y="73"/>
                  </a:lnTo>
                  <a:lnTo>
                    <a:pt x="46" y="69"/>
                  </a:lnTo>
                  <a:lnTo>
                    <a:pt x="52" y="64"/>
                  </a:lnTo>
                  <a:lnTo>
                    <a:pt x="58" y="59"/>
                  </a:lnTo>
                  <a:lnTo>
                    <a:pt x="62" y="52"/>
                  </a:lnTo>
                  <a:lnTo>
                    <a:pt x="65" y="4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7" name="Freeform 630"/>
            <p:cNvSpPr>
              <a:spLocks/>
            </p:cNvSpPr>
            <p:nvPr/>
          </p:nvSpPr>
          <p:spPr bwMode="auto">
            <a:xfrm>
              <a:off x="519" y="3086"/>
              <a:ext cx="60" cy="86"/>
            </a:xfrm>
            <a:custGeom>
              <a:avLst/>
              <a:gdLst>
                <a:gd name="T0" fmla="*/ 6 w 121"/>
                <a:gd name="T1" fmla="*/ 9 h 173"/>
                <a:gd name="T2" fmla="*/ 5 w 121"/>
                <a:gd name="T3" fmla="*/ 10 h 173"/>
                <a:gd name="T4" fmla="*/ 5 w 121"/>
                <a:gd name="T5" fmla="*/ 10 h 173"/>
                <a:gd name="T6" fmla="*/ 4 w 121"/>
                <a:gd name="T7" fmla="*/ 8 h 173"/>
                <a:gd name="T8" fmla="*/ 4 w 121"/>
                <a:gd name="T9" fmla="*/ 8 h 173"/>
                <a:gd name="T10" fmla="*/ 3 w 121"/>
                <a:gd name="T11" fmla="*/ 7 h 173"/>
                <a:gd name="T12" fmla="*/ 3 w 121"/>
                <a:gd name="T13" fmla="*/ 7 h 173"/>
                <a:gd name="T14" fmla="*/ 2 w 121"/>
                <a:gd name="T15" fmla="*/ 7 h 173"/>
                <a:gd name="T16" fmla="*/ 2 w 121"/>
                <a:gd name="T17" fmla="*/ 7 h 173"/>
                <a:gd name="T18" fmla="*/ 1 w 121"/>
                <a:gd name="T19" fmla="*/ 7 h 173"/>
                <a:gd name="T20" fmla="*/ 2 w 121"/>
                <a:gd name="T21" fmla="*/ 7 h 173"/>
                <a:gd name="T22" fmla="*/ 2 w 121"/>
                <a:gd name="T23" fmla="*/ 7 h 173"/>
                <a:gd name="T24" fmla="*/ 3 w 121"/>
                <a:gd name="T25" fmla="*/ 7 h 173"/>
                <a:gd name="T26" fmla="*/ 4 w 121"/>
                <a:gd name="T27" fmla="*/ 7 h 173"/>
                <a:gd name="T28" fmla="*/ 4 w 121"/>
                <a:gd name="T29" fmla="*/ 6 h 173"/>
                <a:gd name="T30" fmla="*/ 4 w 121"/>
                <a:gd name="T31" fmla="*/ 6 h 173"/>
                <a:gd name="T32" fmla="*/ 3 w 121"/>
                <a:gd name="T33" fmla="*/ 5 h 173"/>
                <a:gd name="T34" fmla="*/ 2 w 121"/>
                <a:gd name="T35" fmla="*/ 4 h 173"/>
                <a:gd name="T36" fmla="*/ 1 w 121"/>
                <a:gd name="T37" fmla="*/ 4 h 173"/>
                <a:gd name="T38" fmla="*/ 0 w 121"/>
                <a:gd name="T39" fmla="*/ 3 h 173"/>
                <a:gd name="T40" fmla="*/ 0 w 121"/>
                <a:gd name="T41" fmla="*/ 3 h 173"/>
                <a:gd name="T42" fmla="*/ 0 w 121"/>
                <a:gd name="T43" fmla="*/ 3 h 173"/>
                <a:gd name="T44" fmla="*/ 0 w 121"/>
                <a:gd name="T45" fmla="*/ 3 h 173"/>
                <a:gd name="T46" fmla="*/ 1 w 121"/>
                <a:gd name="T47" fmla="*/ 4 h 173"/>
                <a:gd name="T48" fmla="*/ 2 w 121"/>
                <a:gd name="T49" fmla="*/ 4 h 173"/>
                <a:gd name="T50" fmla="*/ 3 w 121"/>
                <a:gd name="T51" fmla="*/ 4 h 173"/>
                <a:gd name="T52" fmla="*/ 3 w 121"/>
                <a:gd name="T53" fmla="*/ 3 h 173"/>
                <a:gd name="T54" fmla="*/ 2 w 121"/>
                <a:gd name="T55" fmla="*/ 1 h 173"/>
                <a:gd name="T56" fmla="*/ 1 w 121"/>
                <a:gd name="T57" fmla="*/ 0 h 173"/>
                <a:gd name="T58" fmla="*/ 1 w 121"/>
                <a:gd name="T59" fmla="*/ 0 h 173"/>
                <a:gd name="T60" fmla="*/ 2 w 121"/>
                <a:gd name="T61" fmla="*/ 1 h 173"/>
                <a:gd name="T62" fmla="*/ 4 w 121"/>
                <a:gd name="T63" fmla="*/ 3 h 173"/>
                <a:gd name="T64" fmla="*/ 4 w 121"/>
                <a:gd name="T65" fmla="*/ 3 h 173"/>
                <a:gd name="T66" fmla="*/ 5 w 121"/>
                <a:gd name="T67" fmla="*/ 2 h 173"/>
                <a:gd name="T68" fmla="*/ 5 w 121"/>
                <a:gd name="T69" fmla="*/ 1 h 173"/>
                <a:gd name="T70" fmla="*/ 5 w 121"/>
                <a:gd name="T71" fmla="*/ 1 h 173"/>
                <a:gd name="T72" fmla="*/ 5 w 121"/>
                <a:gd name="T73" fmla="*/ 2 h 173"/>
                <a:gd name="T74" fmla="*/ 5 w 121"/>
                <a:gd name="T75" fmla="*/ 4 h 173"/>
                <a:gd name="T76" fmla="*/ 4 w 121"/>
                <a:gd name="T77" fmla="*/ 6 h 173"/>
                <a:gd name="T78" fmla="*/ 5 w 121"/>
                <a:gd name="T79" fmla="*/ 7 h 173"/>
                <a:gd name="T80" fmla="*/ 5 w 121"/>
                <a:gd name="T81" fmla="*/ 7 h 173"/>
                <a:gd name="T82" fmla="*/ 6 w 121"/>
                <a:gd name="T83" fmla="*/ 6 h 173"/>
                <a:gd name="T84" fmla="*/ 7 w 121"/>
                <a:gd name="T85" fmla="*/ 5 h 173"/>
                <a:gd name="T86" fmla="*/ 7 w 121"/>
                <a:gd name="T87" fmla="*/ 5 h 173"/>
                <a:gd name="T88" fmla="*/ 7 w 121"/>
                <a:gd name="T89" fmla="*/ 6 h 173"/>
                <a:gd name="T90" fmla="*/ 6 w 121"/>
                <a:gd name="T91" fmla="*/ 7 h 173"/>
                <a:gd name="T92" fmla="*/ 5 w 121"/>
                <a:gd name="T93" fmla="*/ 8 h 173"/>
                <a:gd name="T94" fmla="*/ 6 w 121"/>
                <a:gd name="T95" fmla="*/ 9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21" h="173">
                  <a:moveTo>
                    <a:pt x="97" y="153"/>
                  </a:moveTo>
                  <a:lnTo>
                    <a:pt x="96" y="158"/>
                  </a:lnTo>
                  <a:lnTo>
                    <a:pt x="96" y="162"/>
                  </a:lnTo>
                  <a:lnTo>
                    <a:pt x="95" y="167"/>
                  </a:lnTo>
                  <a:lnTo>
                    <a:pt x="95" y="173"/>
                  </a:lnTo>
                  <a:lnTo>
                    <a:pt x="90" y="164"/>
                  </a:lnTo>
                  <a:lnTo>
                    <a:pt x="84" y="152"/>
                  </a:lnTo>
                  <a:lnTo>
                    <a:pt x="79" y="140"/>
                  </a:lnTo>
                  <a:lnTo>
                    <a:pt x="78" y="132"/>
                  </a:lnTo>
                  <a:lnTo>
                    <a:pt x="74" y="131"/>
                  </a:lnTo>
                  <a:lnTo>
                    <a:pt x="69" y="128"/>
                  </a:lnTo>
                  <a:lnTo>
                    <a:pt x="63" y="126"/>
                  </a:lnTo>
                  <a:lnTo>
                    <a:pt x="57" y="123"/>
                  </a:lnTo>
                  <a:lnTo>
                    <a:pt x="50" y="122"/>
                  </a:lnTo>
                  <a:lnTo>
                    <a:pt x="45" y="119"/>
                  </a:lnTo>
                  <a:lnTo>
                    <a:pt x="39" y="118"/>
                  </a:lnTo>
                  <a:lnTo>
                    <a:pt x="35" y="118"/>
                  </a:lnTo>
                  <a:lnTo>
                    <a:pt x="33" y="117"/>
                  </a:lnTo>
                  <a:lnTo>
                    <a:pt x="32" y="115"/>
                  </a:lnTo>
                  <a:lnTo>
                    <a:pt x="31" y="114"/>
                  </a:lnTo>
                  <a:lnTo>
                    <a:pt x="30" y="113"/>
                  </a:lnTo>
                  <a:lnTo>
                    <a:pt x="33" y="113"/>
                  </a:lnTo>
                  <a:lnTo>
                    <a:pt x="40" y="114"/>
                  </a:lnTo>
                  <a:lnTo>
                    <a:pt x="46" y="114"/>
                  </a:lnTo>
                  <a:lnTo>
                    <a:pt x="54" y="115"/>
                  </a:lnTo>
                  <a:lnTo>
                    <a:pt x="61" y="117"/>
                  </a:lnTo>
                  <a:lnTo>
                    <a:pt x="67" y="118"/>
                  </a:lnTo>
                  <a:lnTo>
                    <a:pt x="73" y="118"/>
                  </a:lnTo>
                  <a:lnTo>
                    <a:pt x="75" y="119"/>
                  </a:lnTo>
                  <a:lnTo>
                    <a:pt x="73" y="109"/>
                  </a:lnTo>
                  <a:lnTo>
                    <a:pt x="70" y="101"/>
                  </a:lnTo>
                  <a:lnTo>
                    <a:pt x="66" y="96"/>
                  </a:lnTo>
                  <a:lnTo>
                    <a:pt x="63" y="90"/>
                  </a:lnTo>
                  <a:lnTo>
                    <a:pt x="54" y="87"/>
                  </a:lnTo>
                  <a:lnTo>
                    <a:pt x="45" y="83"/>
                  </a:lnTo>
                  <a:lnTo>
                    <a:pt x="36" y="77"/>
                  </a:lnTo>
                  <a:lnTo>
                    <a:pt x="28" y="73"/>
                  </a:lnTo>
                  <a:lnTo>
                    <a:pt x="20" y="68"/>
                  </a:lnTo>
                  <a:lnTo>
                    <a:pt x="14" y="64"/>
                  </a:lnTo>
                  <a:lnTo>
                    <a:pt x="7" y="62"/>
                  </a:lnTo>
                  <a:lnTo>
                    <a:pt x="3" y="60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1" y="55"/>
                  </a:lnTo>
                  <a:lnTo>
                    <a:pt x="6" y="57"/>
                  </a:lnTo>
                  <a:lnTo>
                    <a:pt x="10" y="59"/>
                  </a:lnTo>
                  <a:lnTo>
                    <a:pt x="16" y="62"/>
                  </a:lnTo>
                  <a:lnTo>
                    <a:pt x="23" y="64"/>
                  </a:lnTo>
                  <a:lnTo>
                    <a:pt x="31" y="68"/>
                  </a:lnTo>
                  <a:lnTo>
                    <a:pt x="39" y="72"/>
                  </a:lnTo>
                  <a:lnTo>
                    <a:pt x="46" y="76"/>
                  </a:lnTo>
                  <a:lnTo>
                    <a:pt x="54" y="79"/>
                  </a:lnTo>
                  <a:lnTo>
                    <a:pt x="61" y="80"/>
                  </a:lnTo>
                  <a:lnTo>
                    <a:pt x="57" y="62"/>
                  </a:lnTo>
                  <a:lnTo>
                    <a:pt x="46" y="40"/>
                  </a:lnTo>
                  <a:lnTo>
                    <a:pt x="36" y="19"/>
                  </a:lnTo>
                  <a:lnTo>
                    <a:pt x="27" y="7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6" y="8"/>
                  </a:lnTo>
                  <a:lnTo>
                    <a:pt x="45" y="21"/>
                  </a:lnTo>
                  <a:lnTo>
                    <a:pt x="56" y="40"/>
                  </a:lnTo>
                  <a:lnTo>
                    <a:pt x="65" y="58"/>
                  </a:lnTo>
                  <a:lnTo>
                    <a:pt x="70" y="72"/>
                  </a:lnTo>
                  <a:lnTo>
                    <a:pt x="78" y="63"/>
                  </a:lnTo>
                  <a:lnTo>
                    <a:pt x="84" y="49"/>
                  </a:lnTo>
                  <a:lnTo>
                    <a:pt x="90" y="34"/>
                  </a:lnTo>
                  <a:lnTo>
                    <a:pt x="91" y="23"/>
                  </a:lnTo>
                  <a:lnTo>
                    <a:pt x="91" y="19"/>
                  </a:lnTo>
                  <a:lnTo>
                    <a:pt x="92" y="17"/>
                  </a:lnTo>
                  <a:lnTo>
                    <a:pt x="93" y="21"/>
                  </a:lnTo>
                  <a:lnTo>
                    <a:pt x="93" y="27"/>
                  </a:lnTo>
                  <a:lnTo>
                    <a:pt x="93" y="38"/>
                  </a:lnTo>
                  <a:lnTo>
                    <a:pt x="92" y="54"/>
                  </a:lnTo>
                  <a:lnTo>
                    <a:pt x="87" y="72"/>
                  </a:lnTo>
                  <a:lnTo>
                    <a:pt x="75" y="87"/>
                  </a:lnTo>
                  <a:lnTo>
                    <a:pt x="79" y="96"/>
                  </a:lnTo>
                  <a:lnTo>
                    <a:pt x="83" y="105"/>
                  </a:lnTo>
                  <a:lnTo>
                    <a:pt x="84" y="114"/>
                  </a:lnTo>
                  <a:lnTo>
                    <a:pt x="86" y="119"/>
                  </a:lnTo>
                  <a:lnTo>
                    <a:pt x="95" y="114"/>
                  </a:lnTo>
                  <a:lnTo>
                    <a:pt x="103" y="109"/>
                  </a:lnTo>
                  <a:lnTo>
                    <a:pt x="109" y="102"/>
                  </a:lnTo>
                  <a:lnTo>
                    <a:pt x="114" y="93"/>
                  </a:lnTo>
                  <a:lnTo>
                    <a:pt x="117" y="88"/>
                  </a:lnTo>
                  <a:lnTo>
                    <a:pt x="120" y="87"/>
                  </a:lnTo>
                  <a:lnTo>
                    <a:pt x="121" y="89"/>
                  </a:lnTo>
                  <a:lnTo>
                    <a:pt x="121" y="94"/>
                  </a:lnTo>
                  <a:lnTo>
                    <a:pt x="117" y="104"/>
                  </a:lnTo>
                  <a:lnTo>
                    <a:pt x="109" y="115"/>
                  </a:lnTo>
                  <a:lnTo>
                    <a:pt x="99" y="126"/>
                  </a:lnTo>
                  <a:lnTo>
                    <a:pt x="90" y="132"/>
                  </a:lnTo>
                  <a:lnTo>
                    <a:pt x="92" y="137"/>
                  </a:lnTo>
                  <a:lnTo>
                    <a:pt x="93" y="144"/>
                  </a:lnTo>
                  <a:lnTo>
                    <a:pt x="96" y="149"/>
                  </a:lnTo>
                  <a:lnTo>
                    <a:pt x="97" y="15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8" name="Freeform 631"/>
            <p:cNvSpPr>
              <a:spLocks/>
            </p:cNvSpPr>
            <p:nvPr/>
          </p:nvSpPr>
          <p:spPr bwMode="auto">
            <a:xfrm>
              <a:off x="444" y="3300"/>
              <a:ext cx="60" cy="77"/>
            </a:xfrm>
            <a:custGeom>
              <a:avLst/>
              <a:gdLst>
                <a:gd name="T0" fmla="*/ 8 w 120"/>
                <a:gd name="T1" fmla="*/ 0 h 156"/>
                <a:gd name="T2" fmla="*/ 7 w 120"/>
                <a:gd name="T3" fmla="*/ 0 h 156"/>
                <a:gd name="T4" fmla="*/ 6 w 120"/>
                <a:gd name="T5" fmla="*/ 0 h 156"/>
                <a:gd name="T6" fmla="*/ 6 w 120"/>
                <a:gd name="T7" fmla="*/ 1 h 156"/>
                <a:gd name="T8" fmla="*/ 5 w 120"/>
                <a:gd name="T9" fmla="*/ 1 h 156"/>
                <a:gd name="T10" fmla="*/ 4 w 120"/>
                <a:gd name="T11" fmla="*/ 2 h 156"/>
                <a:gd name="T12" fmla="*/ 3 w 120"/>
                <a:gd name="T13" fmla="*/ 2 h 156"/>
                <a:gd name="T14" fmla="*/ 2 w 120"/>
                <a:gd name="T15" fmla="*/ 2 h 156"/>
                <a:gd name="T16" fmla="*/ 2 w 120"/>
                <a:gd name="T17" fmla="*/ 3 h 156"/>
                <a:gd name="T18" fmla="*/ 2 w 120"/>
                <a:gd name="T19" fmla="*/ 3 h 156"/>
                <a:gd name="T20" fmla="*/ 2 w 120"/>
                <a:gd name="T21" fmla="*/ 2 h 156"/>
                <a:gd name="T22" fmla="*/ 3 w 120"/>
                <a:gd name="T23" fmla="*/ 2 h 156"/>
                <a:gd name="T24" fmla="*/ 4 w 120"/>
                <a:gd name="T25" fmla="*/ 2 h 156"/>
                <a:gd name="T26" fmla="*/ 5 w 120"/>
                <a:gd name="T27" fmla="*/ 2 h 156"/>
                <a:gd name="T28" fmla="*/ 5 w 120"/>
                <a:gd name="T29" fmla="*/ 3 h 156"/>
                <a:gd name="T30" fmla="*/ 4 w 120"/>
                <a:gd name="T31" fmla="*/ 4 h 156"/>
                <a:gd name="T32" fmla="*/ 4 w 120"/>
                <a:gd name="T33" fmla="*/ 4 h 156"/>
                <a:gd name="T34" fmla="*/ 3 w 120"/>
                <a:gd name="T35" fmla="*/ 5 h 156"/>
                <a:gd name="T36" fmla="*/ 2 w 120"/>
                <a:gd name="T37" fmla="*/ 5 h 156"/>
                <a:gd name="T38" fmla="*/ 1 w 120"/>
                <a:gd name="T39" fmla="*/ 5 h 156"/>
                <a:gd name="T40" fmla="*/ 1 w 120"/>
                <a:gd name="T41" fmla="*/ 5 h 156"/>
                <a:gd name="T42" fmla="*/ 1 w 120"/>
                <a:gd name="T43" fmla="*/ 5 h 156"/>
                <a:gd name="T44" fmla="*/ 1 w 120"/>
                <a:gd name="T45" fmla="*/ 5 h 156"/>
                <a:gd name="T46" fmla="*/ 2 w 120"/>
                <a:gd name="T47" fmla="*/ 5 h 156"/>
                <a:gd name="T48" fmla="*/ 2 w 120"/>
                <a:gd name="T49" fmla="*/ 5 h 156"/>
                <a:gd name="T50" fmla="*/ 3 w 120"/>
                <a:gd name="T51" fmla="*/ 5 h 156"/>
                <a:gd name="T52" fmla="*/ 3 w 120"/>
                <a:gd name="T53" fmla="*/ 6 h 156"/>
                <a:gd name="T54" fmla="*/ 2 w 120"/>
                <a:gd name="T55" fmla="*/ 7 h 156"/>
                <a:gd name="T56" fmla="*/ 2 w 120"/>
                <a:gd name="T57" fmla="*/ 8 h 156"/>
                <a:gd name="T58" fmla="*/ 4 w 120"/>
                <a:gd name="T59" fmla="*/ 6 h 156"/>
                <a:gd name="T60" fmla="*/ 4 w 120"/>
                <a:gd name="T61" fmla="*/ 6 h 156"/>
                <a:gd name="T62" fmla="*/ 5 w 120"/>
                <a:gd name="T63" fmla="*/ 8 h 156"/>
                <a:gd name="T64" fmla="*/ 6 w 120"/>
                <a:gd name="T65" fmla="*/ 8 h 156"/>
                <a:gd name="T66" fmla="*/ 6 w 120"/>
                <a:gd name="T67" fmla="*/ 8 h 156"/>
                <a:gd name="T68" fmla="*/ 5 w 120"/>
                <a:gd name="T69" fmla="*/ 7 h 156"/>
                <a:gd name="T70" fmla="*/ 5 w 120"/>
                <a:gd name="T71" fmla="*/ 5 h 156"/>
                <a:gd name="T72" fmla="*/ 5 w 120"/>
                <a:gd name="T73" fmla="*/ 4 h 156"/>
                <a:gd name="T74" fmla="*/ 6 w 120"/>
                <a:gd name="T75" fmla="*/ 3 h 156"/>
                <a:gd name="T76" fmla="*/ 6 w 120"/>
                <a:gd name="T77" fmla="*/ 3 h 156"/>
                <a:gd name="T78" fmla="*/ 7 w 120"/>
                <a:gd name="T79" fmla="*/ 4 h 156"/>
                <a:gd name="T80" fmla="*/ 8 w 120"/>
                <a:gd name="T81" fmla="*/ 6 h 156"/>
                <a:gd name="T82" fmla="*/ 8 w 120"/>
                <a:gd name="T83" fmla="*/ 5 h 156"/>
                <a:gd name="T84" fmla="*/ 8 w 120"/>
                <a:gd name="T85" fmla="*/ 4 h 156"/>
                <a:gd name="T86" fmla="*/ 7 w 120"/>
                <a:gd name="T87" fmla="*/ 2 h 156"/>
                <a:gd name="T88" fmla="*/ 7 w 120"/>
                <a:gd name="T89" fmla="*/ 1 h 156"/>
                <a:gd name="T90" fmla="*/ 8 w 120"/>
                <a:gd name="T91" fmla="*/ 0 h 156"/>
                <a:gd name="T92" fmla="*/ 8 w 120"/>
                <a:gd name="T93" fmla="*/ 0 h 1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0" h="156">
                  <a:moveTo>
                    <a:pt x="120" y="0"/>
                  </a:moveTo>
                  <a:lnTo>
                    <a:pt x="113" y="2"/>
                  </a:lnTo>
                  <a:lnTo>
                    <a:pt x="108" y="3"/>
                  </a:lnTo>
                  <a:lnTo>
                    <a:pt x="102" y="4"/>
                  </a:lnTo>
                  <a:lnTo>
                    <a:pt x="95" y="4"/>
                  </a:lnTo>
                  <a:lnTo>
                    <a:pt x="94" y="11"/>
                  </a:lnTo>
                  <a:lnTo>
                    <a:pt x="90" y="19"/>
                  </a:lnTo>
                  <a:lnTo>
                    <a:pt x="85" y="25"/>
                  </a:lnTo>
                  <a:lnTo>
                    <a:pt x="78" y="28"/>
                  </a:lnTo>
                  <a:lnTo>
                    <a:pt x="72" y="29"/>
                  </a:lnTo>
                  <a:lnTo>
                    <a:pt x="64" y="29"/>
                  </a:lnTo>
                  <a:lnTo>
                    <a:pt x="56" y="32"/>
                  </a:lnTo>
                  <a:lnTo>
                    <a:pt x="47" y="33"/>
                  </a:lnTo>
                  <a:lnTo>
                    <a:pt x="38" y="36"/>
                  </a:lnTo>
                  <a:lnTo>
                    <a:pt x="30" y="40"/>
                  </a:lnTo>
                  <a:lnTo>
                    <a:pt x="23" y="42"/>
                  </a:lnTo>
                  <a:lnTo>
                    <a:pt x="19" y="46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22" y="47"/>
                  </a:lnTo>
                  <a:lnTo>
                    <a:pt x="26" y="46"/>
                  </a:lnTo>
                  <a:lnTo>
                    <a:pt x="31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52" y="38"/>
                  </a:lnTo>
                  <a:lnTo>
                    <a:pt x="60" y="38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69" y="50"/>
                  </a:lnTo>
                  <a:lnTo>
                    <a:pt x="64" y="62"/>
                  </a:lnTo>
                  <a:lnTo>
                    <a:pt x="59" y="72"/>
                  </a:lnTo>
                  <a:lnTo>
                    <a:pt x="53" y="77"/>
                  </a:lnTo>
                  <a:lnTo>
                    <a:pt x="49" y="79"/>
                  </a:lnTo>
                  <a:lnTo>
                    <a:pt x="43" y="81"/>
                  </a:lnTo>
                  <a:lnTo>
                    <a:pt x="36" y="83"/>
                  </a:lnTo>
                  <a:lnTo>
                    <a:pt x="28" y="85"/>
                  </a:lnTo>
                  <a:lnTo>
                    <a:pt x="21" y="87"/>
                  </a:lnTo>
                  <a:lnTo>
                    <a:pt x="14" y="88"/>
                  </a:lnTo>
                  <a:lnTo>
                    <a:pt x="8" y="89"/>
                  </a:lnTo>
                  <a:lnTo>
                    <a:pt x="4" y="91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6" y="93"/>
                  </a:lnTo>
                  <a:lnTo>
                    <a:pt x="10" y="93"/>
                  </a:lnTo>
                  <a:lnTo>
                    <a:pt x="15" y="92"/>
                  </a:lnTo>
                  <a:lnTo>
                    <a:pt x="21" y="92"/>
                  </a:lnTo>
                  <a:lnTo>
                    <a:pt x="27" y="91"/>
                  </a:lnTo>
                  <a:lnTo>
                    <a:pt x="32" y="89"/>
                  </a:lnTo>
                  <a:lnTo>
                    <a:pt x="39" y="89"/>
                  </a:lnTo>
                  <a:lnTo>
                    <a:pt x="45" y="88"/>
                  </a:lnTo>
                  <a:lnTo>
                    <a:pt x="51" y="87"/>
                  </a:lnTo>
                  <a:lnTo>
                    <a:pt x="43" y="97"/>
                  </a:lnTo>
                  <a:lnTo>
                    <a:pt x="35" y="107"/>
                  </a:lnTo>
                  <a:lnTo>
                    <a:pt x="28" y="126"/>
                  </a:lnTo>
                  <a:lnTo>
                    <a:pt x="26" y="156"/>
                  </a:lnTo>
                  <a:lnTo>
                    <a:pt x="32" y="141"/>
                  </a:lnTo>
                  <a:lnTo>
                    <a:pt x="42" y="122"/>
                  </a:lnTo>
                  <a:lnTo>
                    <a:pt x="51" y="104"/>
                  </a:lnTo>
                  <a:lnTo>
                    <a:pt x="60" y="92"/>
                  </a:lnTo>
                  <a:lnTo>
                    <a:pt x="62" y="105"/>
                  </a:lnTo>
                  <a:lnTo>
                    <a:pt x="68" y="119"/>
                  </a:lnTo>
                  <a:lnTo>
                    <a:pt x="74" y="131"/>
                  </a:lnTo>
                  <a:lnTo>
                    <a:pt x="81" y="140"/>
                  </a:lnTo>
                  <a:lnTo>
                    <a:pt x="85" y="144"/>
                  </a:lnTo>
                  <a:lnTo>
                    <a:pt x="85" y="143"/>
                  </a:lnTo>
                  <a:lnTo>
                    <a:pt x="83" y="140"/>
                  </a:lnTo>
                  <a:lnTo>
                    <a:pt x="81" y="136"/>
                  </a:lnTo>
                  <a:lnTo>
                    <a:pt x="75" y="122"/>
                  </a:lnTo>
                  <a:lnTo>
                    <a:pt x="72" y="107"/>
                  </a:lnTo>
                  <a:lnTo>
                    <a:pt x="69" y="94"/>
                  </a:lnTo>
                  <a:lnTo>
                    <a:pt x="69" y="84"/>
                  </a:lnTo>
                  <a:lnTo>
                    <a:pt x="72" y="74"/>
                  </a:lnTo>
                  <a:lnTo>
                    <a:pt x="78" y="61"/>
                  </a:lnTo>
                  <a:lnTo>
                    <a:pt x="85" y="49"/>
                  </a:lnTo>
                  <a:lnTo>
                    <a:pt x="89" y="42"/>
                  </a:lnTo>
                  <a:lnTo>
                    <a:pt x="96" y="50"/>
                  </a:lnTo>
                  <a:lnTo>
                    <a:pt x="105" y="62"/>
                  </a:lnTo>
                  <a:lnTo>
                    <a:pt x="112" y="75"/>
                  </a:lnTo>
                  <a:lnTo>
                    <a:pt x="116" y="93"/>
                  </a:lnTo>
                  <a:lnTo>
                    <a:pt x="116" y="100"/>
                  </a:lnTo>
                  <a:lnTo>
                    <a:pt x="119" y="100"/>
                  </a:lnTo>
                  <a:lnTo>
                    <a:pt x="120" y="96"/>
                  </a:lnTo>
                  <a:lnTo>
                    <a:pt x="120" y="91"/>
                  </a:lnTo>
                  <a:lnTo>
                    <a:pt x="117" y="74"/>
                  </a:lnTo>
                  <a:lnTo>
                    <a:pt x="113" y="55"/>
                  </a:lnTo>
                  <a:lnTo>
                    <a:pt x="107" y="42"/>
                  </a:lnTo>
                  <a:lnTo>
                    <a:pt x="102" y="34"/>
                  </a:lnTo>
                  <a:lnTo>
                    <a:pt x="107" y="27"/>
                  </a:lnTo>
                  <a:lnTo>
                    <a:pt x="112" y="17"/>
                  </a:lnTo>
                  <a:lnTo>
                    <a:pt x="117" y="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9" name="Freeform 632"/>
            <p:cNvSpPr>
              <a:spLocks/>
            </p:cNvSpPr>
            <p:nvPr/>
          </p:nvSpPr>
          <p:spPr bwMode="auto">
            <a:xfrm>
              <a:off x="538" y="3194"/>
              <a:ext cx="86" cy="66"/>
            </a:xfrm>
            <a:custGeom>
              <a:avLst/>
              <a:gdLst>
                <a:gd name="T0" fmla="*/ 7 w 171"/>
                <a:gd name="T1" fmla="*/ 1 h 132"/>
                <a:gd name="T2" fmla="*/ 8 w 171"/>
                <a:gd name="T3" fmla="*/ 1 h 132"/>
                <a:gd name="T4" fmla="*/ 9 w 171"/>
                <a:gd name="T5" fmla="*/ 2 h 132"/>
                <a:gd name="T6" fmla="*/ 9 w 171"/>
                <a:gd name="T7" fmla="*/ 2 h 132"/>
                <a:gd name="T8" fmla="*/ 9 w 171"/>
                <a:gd name="T9" fmla="*/ 3 h 132"/>
                <a:gd name="T10" fmla="*/ 7 w 171"/>
                <a:gd name="T11" fmla="*/ 3 h 132"/>
                <a:gd name="T12" fmla="*/ 7 w 171"/>
                <a:gd name="T13" fmla="*/ 4 h 132"/>
                <a:gd name="T14" fmla="*/ 7 w 171"/>
                <a:gd name="T15" fmla="*/ 4 h 132"/>
                <a:gd name="T16" fmla="*/ 7 w 171"/>
                <a:gd name="T17" fmla="*/ 4 h 132"/>
                <a:gd name="T18" fmla="*/ 8 w 171"/>
                <a:gd name="T19" fmla="*/ 4 h 132"/>
                <a:gd name="T20" fmla="*/ 8 w 171"/>
                <a:gd name="T21" fmla="*/ 4 h 132"/>
                <a:gd name="T22" fmla="*/ 9 w 171"/>
                <a:gd name="T23" fmla="*/ 5 h 132"/>
                <a:gd name="T24" fmla="*/ 9 w 171"/>
                <a:gd name="T25" fmla="*/ 5 h 132"/>
                <a:gd name="T26" fmla="*/ 8 w 171"/>
                <a:gd name="T27" fmla="*/ 6 h 132"/>
                <a:gd name="T28" fmla="*/ 9 w 171"/>
                <a:gd name="T29" fmla="*/ 6 h 132"/>
                <a:gd name="T30" fmla="*/ 10 w 171"/>
                <a:gd name="T31" fmla="*/ 6 h 132"/>
                <a:gd name="T32" fmla="*/ 11 w 171"/>
                <a:gd name="T33" fmla="*/ 7 h 132"/>
                <a:gd name="T34" fmla="*/ 11 w 171"/>
                <a:gd name="T35" fmla="*/ 8 h 132"/>
                <a:gd name="T36" fmla="*/ 9 w 171"/>
                <a:gd name="T37" fmla="*/ 9 h 132"/>
                <a:gd name="T38" fmla="*/ 8 w 171"/>
                <a:gd name="T39" fmla="*/ 8 h 132"/>
                <a:gd name="T40" fmla="*/ 8 w 171"/>
                <a:gd name="T41" fmla="*/ 7 h 132"/>
                <a:gd name="T42" fmla="*/ 7 w 171"/>
                <a:gd name="T43" fmla="*/ 6 h 132"/>
                <a:gd name="T44" fmla="*/ 6 w 171"/>
                <a:gd name="T45" fmla="*/ 6 h 132"/>
                <a:gd name="T46" fmla="*/ 7 w 171"/>
                <a:gd name="T47" fmla="*/ 7 h 132"/>
                <a:gd name="T48" fmla="*/ 6 w 171"/>
                <a:gd name="T49" fmla="*/ 8 h 132"/>
                <a:gd name="T50" fmla="*/ 5 w 171"/>
                <a:gd name="T51" fmla="*/ 8 h 132"/>
                <a:gd name="T52" fmla="*/ 4 w 171"/>
                <a:gd name="T53" fmla="*/ 8 h 132"/>
                <a:gd name="T54" fmla="*/ 3 w 171"/>
                <a:gd name="T55" fmla="*/ 7 h 132"/>
                <a:gd name="T56" fmla="*/ 3 w 171"/>
                <a:gd name="T57" fmla="*/ 6 h 132"/>
                <a:gd name="T58" fmla="*/ 4 w 171"/>
                <a:gd name="T59" fmla="*/ 5 h 132"/>
                <a:gd name="T60" fmla="*/ 3 w 171"/>
                <a:gd name="T61" fmla="*/ 5 h 132"/>
                <a:gd name="T62" fmla="*/ 2 w 171"/>
                <a:gd name="T63" fmla="*/ 5 h 132"/>
                <a:gd name="T64" fmla="*/ 1 w 171"/>
                <a:gd name="T65" fmla="*/ 5 h 132"/>
                <a:gd name="T66" fmla="*/ 0 w 171"/>
                <a:gd name="T67" fmla="*/ 4 h 132"/>
                <a:gd name="T68" fmla="*/ 1 w 171"/>
                <a:gd name="T69" fmla="*/ 3 h 132"/>
                <a:gd name="T70" fmla="*/ 1 w 171"/>
                <a:gd name="T71" fmla="*/ 3 h 132"/>
                <a:gd name="T72" fmla="*/ 2 w 171"/>
                <a:gd name="T73" fmla="*/ 2 h 132"/>
                <a:gd name="T74" fmla="*/ 2 w 171"/>
                <a:gd name="T75" fmla="*/ 2 h 132"/>
                <a:gd name="T76" fmla="*/ 3 w 171"/>
                <a:gd name="T77" fmla="*/ 1 h 132"/>
                <a:gd name="T78" fmla="*/ 4 w 171"/>
                <a:gd name="T79" fmla="*/ 0 h 132"/>
                <a:gd name="T80" fmla="*/ 5 w 171"/>
                <a:gd name="T81" fmla="*/ 1 h 132"/>
                <a:gd name="T82" fmla="*/ 5 w 171"/>
                <a:gd name="T83" fmla="*/ 2 h 132"/>
                <a:gd name="T84" fmla="*/ 6 w 171"/>
                <a:gd name="T85" fmla="*/ 3 h 132"/>
                <a:gd name="T86" fmla="*/ 6 w 171"/>
                <a:gd name="T87" fmla="*/ 4 h 132"/>
                <a:gd name="T88" fmla="*/ 6 w 171"/>
                <a:gd name="T89" fmla="*/ 4 h 132"/>
                <a:gd name="T90" fmla="*/ 6 w 171"/>
                <a:gd name="T91" fmla="*/ 3 h 132"/>
                <a:gd name="T92" fmla="*/ 6 w 171"/>
                <a:gd name="T93" fmla="*/ 2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1" h="132">
                  <a:moveTo>
                    <a:pt x="94" y="13"/>
                  </a:moveTo>
                  <a:lnTo>
                    <a:pt x="96" y="10"/>
                  </a:lnTo>
                  <a:lnTo>
                    <a:pt x="101" y="8"/>
                  </a:lnTo>
                  <a:lnTo>
                    <a:pt x="107" y="7"/>
                  </a:lnTo>
                  <a:lnTo>
                    <a:pt x="113" y="8"/>
                  </a:lnTo>
                  <a:lnTo>
                    <a:pt x="118" y="8"/>
                  </a:lnTo>
                  <a:lnTo>
                    <a:pt x="124" y="9"/>
                  </a:lnTo>
                  <a:lnTo>
                    <a:pt x="129" y="12"/>
                  </a:lnTo>
                  <a:lnTo>
                    <a:pt x="134" y="17"/>
                  </a:lnTo>
                  <a:lnTo>
                    <a:pt x="133" y="16"/>
                  </a:lnTo>
                  <a:lnTo>
                    <a:pt x="135" y="20"/>
                  </a:lnTo>
                  <a:lnTo>
                    <a:pt x="137" y="26"/>
                  </a:lnTo>
                  <a:lnTo>
                    <a:pt x="137" y="33"/>
                  </a:lnTo>
                  <a:lnTo>
                    <a:pt x="135" y="37"/>
                  </a:lnTo>
                  <a:lnTo>
                    <a:pt x="133" y="41"/>
                  </a:lnTo>
                  <a:lnTo>
                    <a:pt x="130" y="46"/>
                  </a:lnTo>
                  <a:lnTo>
                    <a:pt x="122" y="48"/>
                  </a:lnTo>
                  <a:lnTo>
                    <a:pt x="109" y="47"/>
                  </a:lnTo>
                  <a:lnTo>
                    <a:pt x="105" y="50"/>
                  </a:lnTo>
                  <a:lnTo>
                    <a:pt x="103" y="54"/>
                  </a:lnTo>
                  <a:lnTo>
                    <a:pt x="99" y="56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103" y="57"/>
                  </a:lnTo>
                  <a:lnTo>
                    <a:pt x="108" y="54"/>
                  </a:lnTo>
                  <a:lnTo>
                    <a:pt x="113" y="52"/>
                  </a:lnTo>
                  <a:lnTo>
                    <a:pt x="120" y="54"/>
                  </a:lnTo>
                  <a:lnTo>
                    <a:pt x="124" y="56"/>
                  </a:lnTo>
                  <a:lnTo>
                    <a:pt x="126" y="57"/>
                  </a:lnTo>
                  <a:lnTo>
                    <a:pt x="128" y="60"/>
                  </a:lnTo>
                  <a:lnTo>
                    <a:pt x="130" y="63"/>
                  </a:lnTo>
                  <a:lnTo>
                    <a:pt x="131" y="64"/>
                  </a:lnTo>
                  <a:lnTo>
                    <a:pt x="131" y="65"/>
                  </a:lnTo>
                  <a:lnTo>
                    <a:pt x="131" y="68"/>
                  </a:lnTo>
                  <a:lnTo>
                    <a:pt x="131" y="69"/>
                  </a:lnTo>
                  <a:lnTo>
                    <a:pt x="131" y="73"/>
                  </a:lnTo>
                  <a:lnTo>
                    <a:pt x="130" y="76"/>
                  </a:lnTo>
                  <a:lnTo>
                    <a:pt x="129" y="80"/>
                  </a:lnTo>
                  <a:lnTo>
                    <a:pt x="126" y="82"/>
                  </a:lnTo>
                  <a:lnTo>
                    <a:pt x="128" y="84"/>
                  </a:lnTo>
                  <a:lnTo>
                    <a:pt x="129" y="85"/>
                  </a:lnTo>
                  <a:lnTo>
                    <a:pt x="131" y="86"/>
                  </a:lnTo>
                  <a:lnTo>
                    <a:pt x="133" y="87"/>
                  </a:lnTo>
                  <a:lnTo>
                    <a:pt x="141" y="84"/>
                  </a:lnTo>
                  <a:lnTo>
                    <a:pt x="150" y="84"/>
                  </a:lnTo>
                  <a:lnTo>
                    <a:pt x="158" y="86"/>
                  </a:lnTo>
                  <a:lnTo>
                    <a:pt x="164" y="91"/>
                  </a:lnTo>
                  <a:lnTo>
                    <a:pt x="168" y="99"/>
                  </a:lnTo>
                  <a:lnTo>
                    <a:pt x="171" y="108"/>
                  </a:lnTo>
                  <a:lnTo>
                    <a:pt x="168" y="118"/>
                  </a:lnTo>
                  <a:lnTo>
                    <a:pt x="164" y="124"/>
                  </a:lnTo>
                  <a:lnTo>
                    <a:pt x="156" y="129"/>
                  </a:lnTo>
                  <a:lnTo>
                    <a:pt x="148" y="132"/>
                  </a:lnTo>
                  <a:lnTo>
                    <a:pt x="139" y="132"/>
                  </a:lnTo>
                  <a:lnTo>
                    <a:pt x="131" y="128"/>
                  </a:lnTo>
                  <a:lnTo>
                    <a:pt x="126" y="121"/>
                  </a:lnTo>
                  <a:lnTo>
                    <a:pt x="124" y="115"/>
                  </a:lnTo>
                  <a:lnTo>
                    <a:pt x="124" y="108"/>
                  </a:lnTo>
                  <a:lnTo>
                    <a:pt x="125" y="102"/>
                  </a:lnTo>
                  <a:lnTo>
                    <a:pt x="120" y="98"/>
                  </a:lnTo>
                  <a:lnTo>
                    <a:pt x="112" y="93"/>
                  </a:lnTo>
                  <a:lnTo>
                    <a:pt x="103" y="86"/>
                  </a:lnTo>
                  <a:lnTo>
                    <a:pt x="98" y="82"/>
                  </a:lnTo>
                  <a:lnTo>
                    <a:pt x="96" y="81"/>
                  </a:lnTo>
                  <a:lnTo>
                    <a:pt x="95" y="81"/>
                  </a:lnTo>
                  <a:lnTo>
                    <a:pt x="95" y="82"/>
                  </a:lnTo>
                  <a:lnTo>
                    <a:pt x="95" y="84"/>
                  </a:lnTo>
                  <a:lnTo>
                    <a:pt x="99" y="93"/>
                  </a:lnTo>
                  <a:lnTo>
                    <a:pt x="99" y="102"/>
                  </a:lnTo>
                  <a:lnTo>
                    <a:pt x="95" y="111"/>
                  </a:lnTo>
                  <a:lnTo>
                    <a:pt x="91" y="118"/>
                  </a:lnTo>
                  <a:lnTo>
                    <a:pt x="88" y="120"/>
                  </a:lnTo>
                  <a:lnTo>
                    <a:pt x="83" y="123"/>
                  </a:lnTo>
                  <a:lnTo>
                    <a:pt x="77" y="125"/>
                  </a:lnTo>
                  <a:lnTo>
                    <a:pt x="71" y="127"/>
                  </a:lnTo>
                  <a:lnTo>
                    <a:pt x="65" y="125"/>
                  </a:lnTo>
                  <a:lnTo>
                    <a:pt x="58" y="123"/>
                  </a:lnTo>
                  <a:lnTo>
                    <a:pt x="53" y="119"/>
                  </a:lnTo>
                  <a:lnTo>
                    <a:pt x="49" y="114"/>
                  </a:lnTo>
                  <a:lnTo>
                    <a:pt x="47" y="108"/>
                  </a:lnTo>
                  <a:lnTo>
                    <a:pt x="44" y="103"/>
                  </a:lnTo>
                  <a:lnTo>
                    <a:pt x="44" y="97"/>
                  </a:lnTo>
                  <a:lnTo>
                    <a:pt x="44" y="89"/>
                  </a:lnTo>
                  <a:lnTo>
                    <a:pt x="47" y="86"/>
                  </a:lnTo>
                  <a:lnTo>
                    <a:pt x="49" y="82"/>
                  </a:lnTo>
                  <a:lnTo>
                    <a:pt x="52" y="80"/>
                  </a:lnTo>
                  <a:lnTo>
                    <a:pt x="56" y="77"/>
                  </a:lnTo>
                  <a:lnTo>
                    <a:pt x="49" y="76"/>
                  </a:lnTo>
                  <a:lnTo>
                    <a:pt x="44" y="72"/>
                  </a:lnTo>
                  <a:lnTo>
                    <a:pt x="39" y="68"/>
                  </a:lnTo>
                  <a:lnTo>
                    <a:pt x="36" y="63"/>
                  </a:lnTo>
                  <a:lnTo>
                    <a:pt x="35" y="69"/>
                  </a:lnTo>
                  <a:lnTo>
                    <a:pt x="32" y="74"/>
                  </a:lnTo>
                  <a:lnTo>
                    <a:pt x="26" y="77"/>
                  </a:lnTo>
                  <a:lnTo>
                    <a:pt x="15" y="76"/>
                  </a:lnTo>
                  <a:lnTo>
                    <a:pt x="9" y="73"/>
                  </a:lnTo>
                  <a:lnTo>
                    <a:pt x="4" y="68"/>
                  </a:lnTo>
                  <a:lnTo>
                    <a:pt x="1" y="63"/>
                  </a:lnTo>
                  <a:lnTo>
                    <a:pt x="0" y="59"/>
                  </a:lnTo>
                  <a:lnTo>
                    <a:pt x="1" y="52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4" y="33"/>
                  </a:lnTo>
                  <a:lnTo>
                    <a:pt x="17" y="31"/>
                  </a:lnTo>
                  <a:lnTo>
                    <a:pt x="19" y="30"/>
                  </a:lnTo>
                  <a:lnTo>
                    <a:pt x="23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30" y="14"/>
                  </a:lnTo>
                  <a:lnTo>
                    <a:pt x="34" y="8"/>
                  </a:lnTo>
                  <a:lnTo>
                    <a:pt x="41" y="3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70" y="5"/>
                  </a:lnTo>
                  <a:lnTo>
                    <a:pt x="74" y="14"/>
                  </a:lnTo>
                  <a:lnTo>
                    <a:pt x="74" y="24"/>
                  </a:lnTo>
                  <a:lnTo>
                    <a:pt x="68" y="31"/>
                  </a:lnTo>
                  <a:lnTo>
                    <a:pt x="73" y="33"/>
                  </a:lnTo>
                  <a:lnTo>
                    <a:pt x="79" y="35"/>
                  </a:lnTo>
                  <a:lnTo>
                    <a:pt x="83" y="42"/>
                  </a:lnTo>
                  <a:lnTo>
                    <a:pt x="84" y="48"/>
                  </a:lnTo>
                  <a:lnTo>
                    <a:pt x="83" y="51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6" y="52"/>
                  </a:lnTo>
                  <a:lnTo>
                    <a:pt x="88" y="50"/>
                  </a:lnTo>
                  <a:lnTo>
                    <a:pt x="91" y="46"/>
                  </a:lnTo>
                  <a:lnTo>
                    <a:pt x="94" y="43"/>
                  </a:lnTo>
                  <a:lnTo>
                    <a:pt x="95" y="39"/>
                  </a:lnTo>
                  <a:lnTo>
                    <a:pt x="92" y="33"/>
                  </a:lnTo>
                  <a:lnTo>
                    <a:pt x="91" y="27"/>
                  </a:lnTo>
                  <a:lnTo>
                    <a:pt x="91" y="21"/>
                  </a:lnTo>
                  <a:lnTo>
                    <a:pt x="94" y="13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0" name="Freeform 633"/>
            <p:cNvSpPr>
              <a:spLocks/>
            </p:cNvSpPr>
            <p:nvPr/>
          </p:nvSpPr>
          <p:spPr bwMode="auto">
            <a:xfrm>
              <a:off x="469" y="3134"/>
              <a:ext cx="79" cy="78"/>
            </a:xfrm>
            <a:custGeom>
              <a:avLst/>
              <a:gdLst>
                <a:gd name="T0" fmla="*/ 9 w 159"/>
                <a:gd name="T1" fmla="*/ 10 h 155"/>
                <a:gd name="T2" fmla="*/ 9 w 159"/>
                <a:gd name="T3" fmla="*/ 10 h 155"/>
                <a:gd name="T4" fmla="*/ 8 w 159"/>
                <a:gd name="T5" fmla="*/ 10 h 155"/>
                <a:gd name="T6" fmla="*/ 7 w 159"/>
                <a:gd name="T7" fmla="*/ 10 h 155"/>
                <a:gd name="T8" fmla="*/ 5 w 159"/>
                <a:gd name="T9" fmla="*/ 10 h 155"/>
                <a:gd name="T10" fmla="*/ 5 w 159"/>
                <a:gd name="T11" fmla="*/ 9 h 155"/>
                <a:gd name="T12" fmla="*/ 5 w 159"/>
                <a:gd name="T13" fmla="*/ 9 h 155"/>
                <a:gd name="T14" fmla="*/ 7 w 159"/>
                <a:gd name="T15" fmla="*/ 9 h 155"/>
                <a:gd name="T16" fmla="*/ 6 w 159"/>
                <a:gd name="T17" fmla="*/ 8 h 155"/>
                <a:gd name="T18" fmla="*/ 5 w 159"/>
                <a:gd name="T19" fmla="*/ 7 h 155"/>
                <a:gd name="T20" fmla="*/ 4 w 159"/>
                <a:gd name="T21" fmla="*/ 7 h 155"/>
                <a:gd name="T22" fmla="*/ 2 w 159"/>
                <a:gd name="T23" fmla="*/ 7 h 155"/>
                <a:gd name="T24" fmla="*/ 1 w 159"/>
                <a:gd name="T25" fmla="*/ 7 h 155"/>
                <a:gd name="T26" fmla="*/ 2 w 159"/>
                <a:gd name="T27" fmla="*/ 7 h 155"/>
                <a:gd name="T28" fmla="*/ 3 w 159"/>
                <a:gd name="T29" fmla="*/ 7 h 155"/>
                <a:gd name="T30" fmla="*/ 5 w 159"/>
                <a:gd name="T31" fmla="*/ 7 h 155"/>
                <a:gd name="T32" fmla="*/ 4 w 159"/>
                <a:gd name="T33" fmla="*/ 6 h 155"/>
                <a:gd name="T34" fmla="*/ 3 w 159"/>
                <a:gd name="T35" fmla="*/ 5 h 155"/>
                <a:gd name="T36" fmla="*/ 1 w 159"/>
                <a:gd name="T37" fmla="*/ 5 h 155"/>
                <a:gd name="T38" fmla="*/ 0 w 159"/>
                <a:gd name="T39" fmla="*/ 5 h 155"/>
                <a:gd name="T40" fmla="*/ 0 w 159"/>
                <a:gd name="T41" fmla="*/ 4 h 155"/>
                <a:gd name="T42" fmla="*/ 0 w 159"/>
                <a:gd name="T43" fmla="*/ 4 h 155"/>
                <a:gd name="T44" fmla="*/ 1 w 159"/>
                <a:gd name="T45" fmla="*/ 5 h 155"/>
                <a:gd name="T46" fmla="*/ 2 w 159"/>
                <a:gd name="T47" fmla="*/ 4 h 155"/>
                <a:gd name="T48" fmla="*/ 2 w 159"/>
                <a:gd name="T49" fmla="*/ 4 h 155"/>
                <a:gd name="T50" fmla="*/ 1 w 159"/>
                <a:gd name="T51" fmla="*/ 2 h 155"/>
                <a:gd name="T52" fmla="*/ 0 w 159"/>
                <a:gd name="T53" fmla="*/ 1 h 155"/>
                <a:gd name="T54" fmla="*/ 0 w 159"/>
                <a:gd name="T55" fmla="*/ 1 h 155"/>
                <a:gd name="T56" fmla="*/ 1 w 159"/>
                <a:gd name="T57" fmla="*/ 1 h 155"/>
                <a:gd name="T58" fmla="*/ 2 w 159"/>
                <a:gd name="T59" fmla="*/ 3 h 155"/>
                <a:gd name="T60" fmla="*/ 3 w 159"/>
                <a:gd name="T61" fmla="*/ 4 h 155"/>
                <a:gd name="T62" fmla="*/ 3 w 159"/>
                <a:gd name="T63" fmla="*/ 2 h 155"/>
                <a:gd name="T64" fmla="*/ 3 w 159"/>
                <a:gd name="T65" fmla="*/ 1 h 155"/>
                <a:gd name="T66" fmla="*/ 4 w 159"/>
                <a:gd name="T67" fmla="*/ 2 h 155"/>
                <a:gd name="T68" fmla="*/ 4 w 159"/>
                <a:gd name="T69" fmla="*/ 4 h 155"/>
                <a:gd name="T70" fmla="*/ 5 w 159"/>
                <a:gd name="T71" fmla="*/ 5 h 155"/>
                <a:gd name="T72" fmla="*/ 6 w 159"/>
                <a:gd name="T73" fmla="*/ 5 h 155"/>
                <a:gd name="T74" fmla="*/ 7 w 159"/>
                <a:gd name="T75" fmla="*/ 3 h 155"/>
                <a:gd name="T76" fmla="*/ 7 w 159"/>
                <a:gd name="T77" fmla="*/ 3 h 155"/>
                <a:gd name="T78" fmla="*/ 7 w 159"/>
                <a:gd name="T79" fmla="*/ 6 h 155"/>
                <a:gd name="T80" fmla="*/ 8 w 159"/>
                <a:gd name="T81" fmla="*/ 7 h 155"/>
                <a:gd name="T82" fmla="*/ 9 w 159"/>
                <a:gd name="T83" fmla="*/ 8 h 155"/>
                <a:gd name="T84" fmla="*/ 9 w 159"/>
                <a:gd name="T85" fmla="*/ 7 h 155"/>
                <a:gd name="T86" fmla="*/ 9 w 159"/>
                <a:gd name="T87" fmla="*/ 7 h 155"/>
                <a:gd name="T88" fmla="*/ 9 w 159"/>
                <a:gd name="T89" fmla="*/ 8 h 155"/>
                <a:gd name="T90" fmla="*/ 9 w 159"/>
                <a:gd name="T91" fmla="*/ 9 h 155"/>
                <a:gd name="T92" fmla="*/ 9 w 159"/>
                <a:gd name="T93" fmla="*/ 10 h 1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9" h="155">
                  <a:moveTo>
                    <a:pt x="159" y="150"/>
                  </a:moveTo>
                  <a:lnTo>
                    <a:pt x="157" y="151"/>
                  </a:lnTo>
                  <a:lnTo>
                    <a:pt x="154" y="153"/>
                  </a:lnTo>
                  <a:lnTo>
                    <a:pt x="151" y="154"/>
                  </a:lnTo>
                  <a:lnTo>
                    <a:pt x="150" y="155"/>
                  </a:lnTo>
                  <a:lnTo>
                    <a:pt x="146" y="149"/>
                  </a:lnTo>
                  <a:lnTo>
                    <a:pt x="142" y="145"/>
                  </a:lnTo>
                  <a:lnTo>
                    <a:pt x="137" y="144"/>
                  </a:lnTo>
                  <a:lnTo>
                    <a:pt x="129" y="145"/>
                  </a:lnTo>
                  <a:lnTo>
                    <a:pt x="124" y="146"/>
                  </a:lnTo>
                  <a:lnTo>
                    <a:pt x="119" y="146"/>
                  </a:lnTo>
                  <a:lnTo>
                    <a:pt x="114" y="146"/>
                  </a:lnTo>
                  <a:lnTo>
                    <a:pt x="107" y="146"/>
                  </a:lnTo>
                  <a:lnTo>
                    <a:pt x="101" y="146"/>
                  </a:lnTo>
                  <a:lnTo>
                    <a:pt x="95" y="146"/>
                  </a:lnTo>
                  <a:lnTo>
                    <a:pt x="91" y="145"/>
                  </a:lnTo>
                  <a:lnTo>
                    <a:pt x="87" y="144"/>
                  </a:lnTo>
                  <a:lnTo>
                    <a:pt x="84" y="141"/>
                  </a:lnTo>
                  <a:lnTo>
                    <a:pt x="82" y="138"/>
                  </a:lnTo>
                  <a:lnTo>
                    <a:pt x="84" y="137"/>
                  </a:lnTo>
                  <a:lnTo>
                    <a:pt x="90" y="138"/>
                  </a:lnTo>
                  <a:lnTo>
                    <a:pt x="99" y="138"/>
                  </a:lnTo>
                  <a:lnTo>
                    <a:pt x="110" y="137"/>
                  </a:lnTo>
                  <a:lnTo>
                    <a:pt x="119" y="134"/>
                  </a:lnTo>
                  <a:lnTo>
                    <a:pt x="125" y="132"/>
                  </a:lnTo>
                  <a:lnTo>
                    <a:pt x="119" y="124"/>
                  </a:lnTo>
                  <a:lnTo>
                    <a:pt x="111" y="116"/>
                  </a:lnTo>
                  <a:lnTo>
                    <a:pt x="104" y="110"/>
                  </a:lnTo>
                  <a:lnTo>
                    <a:pt x="101" y="106"/>
                  </a:lnTo>
                  <a:lnTo>
                    <a:pt x="94" y="107"/>
                  </a:lnTo>
                  <a:lnTo>
                    <a:pt x="85" y="108"/>
                  </a:lnTo>
                  <a:lnTo>
                    <a:pt x="76" y="110"/>
                  </a:lnTo>
                  <a:lnTo>
                    <a:pt x="67" y="111"/>
                  </a:lnTo>
                  <a:lnTo>
                    <a:pt x="56" y="111"/>
                  </a:lnTo>
                  <a:lnTo>
                    <a:pt x="48" y="110"/>
                  </a:lnTo>
                  <a:lnTo>
                    <a:pt x="41" y="108"/>
                  </a:lnTo>
                  <a:lnTo>
                    <a:pt x="35" y="106"/>
                  </a:lnTo>
                  <a:lnTo>
                    <a:pt x="31" y="102"/>
                  </a:lnTo>
                  <a:lnTo>
                    <a:pt x="31" y="99"/>
                  </a:lnTo>
                  <a:lnTo>
                    <a:pt x="34" y="99"/>
                  </a:lnTo>
                  <a:lnTo>
                    <a:pt x="39" y="100"/>
                  </a:lnTo>
                  <a:lnTo>
                    <a:pt x="44" y="102"/>
                  </a:lnTo>
                  <a:lnTo>
                    <a:pt x="50" y="102"/>
                  </a:lnTo>
                  <a:lnTo>
                    <a:pt x="56" y="102"/>
                  </a:lnTo>
                  <a:lnTo>
                    <a:pt x="63" y="100"/>
                  </a:lnTo>
                  <a:lnTo>
                    <a:pt x="69" y="99"/>
                  </a:lnTo>
                  <a:lnTo>
                    <a:pt x="76" y="98"/>
                  </a:lnTo>
                  <a:lnTo>
                    <a:pt x="81" y="97"/>
                  </a:lnTo>
                  <a:lnTo>
                    <a:pt x="86" y="94"/>
                  </a:lnTo>
                  <a:lnTo>
                    <a:pt x="82" y="87"/>
                  </a:lnTo>
                  <a:lnTo>
                    <a:pt x="77" y="81"/>
                  </a:lnTo>
                  <a:lnTo>
                    <a:pt x="71" y="76"/>
                  </a:lnTo>
                  <a:lnTo>
                    <a:pt x="64" y="72"/>
                  </a:lnTo>
                  <a:lnTo>
                    <a:pt x="56" y="74"/>
                  </a:lnTo>
                  <a:lnTo>
                    <a:pt x="47" y="76"/>
                  </a:lnTo>
                  <a:lnTo>
                    <a:pt x="37" y="76"/>
                  </a:lnTo>
                  <a:lnTo>
                    <a:pt x="27" y="76"/>
                  </a:lnTo>
                  <a:lnTo>
                    <a:pt x="20" y="73"/>
                  </a:lnTo>
                  <a:lnTo>
                    <a:pt x="12" y="70"/>
                  </a:lnTo>
                  <a:lnTo>
                    <a:pt x="5" y="67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9"/>
                  </a:lnTo>
                  <a:lnTo>
                    <a:pt x="7" y="61"/>
                  </a:lnTo>
                  <a:lnTo>
                    <a:pt x="11" y="63"/>
                  </a:lnTo>
                  <a:lnTo>
                    <a:pt x="14" y="64"/>
                  </a:lnTo>
                  <a:lnTo>
                    <a:pt x="21" y="65"/>
                  </a:lnTo>
                  <a:lnTo>
                    <a:pt x="27" y="65"/>
                  </a:lnTo>
                  <a:lnTo>
                    <a:pt x="34" y="65"/>
                  </a:lnTo>
                  <a:lnTo>
                    <a:pt x="41" y="65"/>
                  </a:lnTo>
                  <a:lnTo>
                    <a:pt x="47" y="64"/>
                  </a:lnTo>
                  <a:lnTo>
                    <a:pt x="52" y="63"/>
                  </a:lnTo>
                  <a:lnTo>
                    <a:pt x="46" y="56"/>
                  </a:lnTo>
                  <a:lnTo>
                    <a:pt x="39" y="50"/>
                  </a:lnTo>
                  <a:lnTo>
                    <a:pt x="33" y="43"/>
                  </a:lnTo>
                  <a:lnTo>
                    <a:pt x="25" y="35"/>
                  </a:lnTo>
                  <a:lnTo>
                    <a:pt x="18" y="27"/>
                  </a:lnTo>
                  <a:lnTo>
                    <a:pt x="12" y="21"/>
                  </a:lnTo>
                  <a:lnTo>
                    <a:pt x="8" y="14"/>
                  </a:lnTo>
                  <a:lnTo>
                    <a:pt x="4" y="9"/>
                  </a:lnTo>
                  <a:lnTo>
                    <a:pt x="1" y="3"/>
                  </a:lnTo>
                  <a:lnTo>
                    <a:pt x="1" y="0"/>
                  </a:lnTo>
                  <a:lnTo>
                    <a:pt x="5" y="1"/>
                  </a:lnTo>
                  <a:lnTo>
                    <a:pt x="9" y="5"/>
                  </a:lnTo>
                  <a:lnTo>
                    <a:pt x="12" y="9"/>
                  </a:lnTo>
                  <a:lnTo>
                    <a:pt x="17" y="14"/>
                  </a:lnTo>
                  <a:lnTo>
                    <a:pt x="24" y="22"/>
                  </a:lnTo>
                  <a:lnTo>
                    <a:pt x="30" y="29"/>
                  </a:lnTo>
                  <a:lnTo>
                    <a:pt x="38" y="37"/>
                  </a:lnTo>
                  <a:lnTo>
                    <a:pt x="44" y="43"/>
                  </a:lnTo>
                  <a:lnTo>
                    <a:pt x="51" y="50"/>
                  </a:lnTo>
                  <a:lnTo>
                    <a:pt x="55" y="52"/>
                  </a:lnTo>
                  <a:lnTo>
                    <a:pt x="59" y="44"/>
                  </a:lnTo>
                  <a:lnTo>
                    <a:pt x="61" y="35"/>
                  </a:lnTo>
                  <a:lnTo>
                    <a:pt x="63" y="26"/>
                  </a:lnTo>
                  <a:lnTo>
                    <a:pt x="61" y="18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3" y="10"/>
                  </a:lnTo>
                  <a:lnTo>
                    <a:pt x="65" y="13"/>
                  </a:lnTo>
                  <a:lnTo>
                    <a:pt x="69" y="27"/>
                  </a:lnTo>
                  <a:lnTo>
                    <a:pt x="72" y="42"/>
                  </a:lnTo>
                  <a:lnTo>
                    <a:pt x="72" y="53"/>
                  </a:lnTo>
                  <a:lnTo>
                    <a:pt x="72" y="60"/>
                  </a:lnTo>
                  <a:lnTo>
                    <a:pt x="78" y="65"/>
                  </a:lnTo>
                  <a:lnTo>
                    <a:pt x="85" y="73"/>
                  </a:lnTo>
                  <a:lnTo>
                    <a:pt x="90" y="80"/>
                  </a:lnTo>
                  <a:lnTo>
                    <a:pt x="95" y="84"/>
                  </a:lnTo>
                  <a:lnTo>
                    <a:pt x="103" y="81"/>
                  </a:lnTo>
                  <a:lnTo>
                    <a:pt x="110" y="73"/>
                  </a:lnTo>
                  <a:lnTo>
                    <a:pt x="114" y="63"/>
                  </a:lnTo>
                  <a:lnTo>
                    <a:pt x="114" y="51"/>
                  </a:lnTo>
                  <a:lnTo>
                    <a:pt x="112" y="42"/>
                  </a:lnTo>
                  <a:lnTo>
                    <a:pt x="114" y="38"/>
                  </a:lnTo>
                  <a:lnTo>
                    <a:pt x="115" y="39"/>
                  </a:lnTo>
                  <a:lnTo>
                    <a:pt x="117" y="44"/>
                  </a:lnTo>
                  <a:lnTo>
                    <a:pt x="120" y="57"/>
                  </a:lnTo>
                  <a:lnTo>
                    <a:pt x="121" y="72"/>
                  </a:lnTo>
                  <a:lnTo>
                    <a:pt x="121" y="86"/>
                  </a:lnTo>
                  <a:lnTo>
                    <a:pt x="116" y="97"/>
                  </a:lnTo>
                  <a:lnTo>
                    <a:pt x="124" y="104"/>
                  </a:lnTo>
                  <a:lnTo>
                    <a:pt x="131" y="111"/>
                  </a:lnTo>
                  <a:lnTo>
                    <a:pt x="134" y="117"/>
                  </a:lnTo>
                  <a:lnTo>
                    <a:pt x="138" y="123"/>
                  </a:lnTo>
                  <a:lnTo>
                    <a:pt x="144" y="119"/>
                  </a:lnTo>
                  <a:lnTo>
                    <a:pt x="146" y="114"/>
                  </a:lnTo>
                  <a:lnTo>
                    <a:pt x="149" y="108"/>
                  </a:lnTo>
                  <a:lnTo>
                    <a:pt x="150" y="104"/>
                  </a:lnTo>
                  <a:lnTo>
                    <a:pt x="151" y="102"/>
                  </a:lnTo>
                  <a:lnTo>
                    <a:pt x="154" y="100"/>
                  </a:lnTo>
                  <a:lnTo>
                    <a:pt x="157" y="102"/>
                  </a:lnTo>
                  <a:lnTo>
                    <a:pt x="158" y="107"/>
                  </a:lnTo>
                  <a:lnTo>
                    <a:pt x="157" y="115"/>
                  </a:lnTo>
                  <a:lnTo>
                    <a:pt x="154" y="121"/>
                  </a:lnTo>
                  <a:lnTo>
                    <a:pt x="151" y="129"/>
                  </a:lnTo>
                  <a:lnTo>
                    <a:pt x="149" y="133"/>
                  </a:lnTo>
                  <a:lnTo>
                    <a:pt x="151" y="137"/>
                  </a:lnTo>
                  <a:lnTo>
                    <a:pt x="154" y="141"/>
                  </a:lnTo>
                  <a:lnTo>
                    <a:pt x="157" y="146"/>
                  </a:lnTo>
                  <a:lnTo>
                    <a:pt x="159" y="15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1" name="Freeform 634"/>
            <p:cNvSpPr>
              <a:spLocks/>
            </p:cNvSpPr>
            <p:nvPr/>
          </p:nvSpPr>
          <p:spPr bwMode="auto">
            <a:xfrm>
              <a:off x="572" y="3115"/>
              <a:ext cx="64" cy="86"/>
            </a:xfrm>
            <a:custGeom>
              <a:avLst/>
              <a:gdLst>
                <a:gd name="T0" fmla="*/ 1 w 127"/>
                <a:gd name="T1" fmla="*/ 11 h 171"/>
                <a:gd name="T2" fmla="*/ 0 w 127"/>
                <a:gd name="T3" fmla="*/ 9 h 171"/>
                <a:gd name="T4" fmla="*/ 1 w 127"/>
                <a:gd name="T5" fmla="*/ 7 h 171"/>
                <a:gd name="T6" fmla="*/ 1 w 127"/>
                <a:gd name="T7" fmla="*/ 7 h 171"/>
                <a:gd name="T8" fmla="*/ 1 w 127"/>
                <a:gd name="T9" fmla="*/ 8 h 171"/>
                <a:gd name="T10" fmla="*/ 2 w 127"/>
                <a:gd name="T11" fmla="*/ 10 h 171"/>
                <a:gd name="T12" fmla="*/ 2 w 127"/>
                <a:gd name="T13" fmla="*/ 10 h 171"/>
                <a:gd name="T14" fmla="*/ 3 w 127"/>
                <a:gd name="T15" fmla="*/ 10 h 171"/>
                <a:gd name="T16" fmla="*/ 3 w 127"/>
                <a:gd name="T17" fmla="*/ 9 h 171"/>
                <a:gd name="T18" fmla="*/ 2 w 127"/>
                <a:gd name="T19" fmla="*/ 6 h 171"/>
                <a:gd name="T20" fmla="*/ 2 w 127"/>
                <a:gd name="T21" fmla="*/ 5 h 171"/>
                <a:gd name="T22" fmla="*/ 2 w 127"/>
                <a:gd name="T23" fmla="*/ 5 h 171"/>
                <a:gd name="T24" fmla="*/ 3 w 127"/>
                <a:gd name="T25" fmla="*/ 6 h 171"/>
                <a:gd name="T26" fmla="*/ 3 w 127"/>
                <a:gd name="T27" fmla="*/ 8 h 171"/>
                <a:gd name="T28" fmla="*/ 4 w 127"/>
                <a:gd name="T29" fmla="*/ 8 h 171"/>
                <a:gd name="T30" fmla="*/ 4 w 127"/>
                <a:gd name="T31" fmla="*/ 7 h 171"/>
                <a:gd name="T32" fmla="*/ 4 w 127"/>
                <a:gd name="T33" fmla="*/ 5 h 171"/>
                <a:gd name="T34" fmla="*/ 4 w 127"/>
                <a:gd name="T35" fmla="*/ 3 h 171"/>
                <a:gd name="T36" fmla="*/ 5 w 127"/>
                <a:gd name="T37" fmla="*/ 2 h 171"/>
                <a:gd name="T38" fmla="*/ 5 w 127"/>
                <a:gd name="T39" fmla="*/ 2 h 171"/>
                <a:gd name="T40" fmla="*/ 4 w 127"/>
                <a:gd name="T41" fmla="*/ 3 h 171"/>
                <a:gd name="T42" fmla="*/ 5 w 127"/>
                <a:gd name="T43" fmla="*/ 5 h 171"/>
                <a:gd name="T44" fmla="*/ 5 w 127"/>
                <a:gd name="T45" fmla="*/ 5 h 171"/>
                <a:gd name="T46" fmla="*/ 6 w 127"/>
                <a:gd name="T47" fmla="*/ 3 h 171"/>
                <a:gd name="T48" fmla="*/ 6 w 127"/>
                <a:gd name="T49" fmla="*/ 2 h 171"/>
                <a:gd name="T50" fmla="*/ 7 w 127"/>
                <a:gd name="T51" fmla="*/ 1 h 171"/>
                <a:gd name="T52" fmla="*/ 7 w 127"/>
                <a:gd name="T53" fmla="*/ 1 h 171"/>
                <a:gd name="T54" fmla="*/ 8 w 127"/>
                <a:gd name="T55" fmla="*/ 1 h 171"/>
                <a:gd name="T56" fmla="*/ 7 w 127"/>
                <a:gd name="T57" fmla="*/ 2 h 171"/>
                <a:gd name="T58" fmla="*/ 6 w 127"/>
                <a:gd name="T59" fmla="*/ 3 h 171"/>
                <a:gd name="T60" fmla="*/ 6 w 127"/>
                <a:gd name="T61" fmla="*/ 4 h 171"/>
                <a:gd name="T62" fmla="*/ 6 w 127"/>
                <a:gd name="T63" fmla="*/ 5 h 171"/>
                <a:gd name="T64" fmla="*/ 6 w 127"/>
                <a:gd name="T65" fmla="*/ 5 h 171"/>
                <a:gd name="T66" fmla="*/ 7 w 127"/>
                <a:gd name="T67" fmla="*/ 5 h 171"/>
                <a:gd name="T68" fmla="*/ 7 w 127"/>
                <a:gd name="T69" fmla="*/ 5 h 171"/>
                <a:gd name="T70" fmla="*/ 8 w 127"/>
                <a:gd name="T71" fmla="*/ 4 h 171"/>
                <a:gd name="T72" fmla="*/ 8 w 127"/>
                <a:gd name="T73" fmla="*/ 4 h 171"/>
                <a:gd name="T74" fmla="*/ 8 w 127"/>
                <a:gd name="T75" fmla="*/ 4 h 171"/>
                <a:gd name="T76" fmla="*/ 8 w 127"/>
                <a:gd name="T77" fmla="*/ 5 h 171"/>
                <a:gd name="T78" fmla="*/ 7 w 127"/>
                <a:gd name="T79" fmla="*/ 6 h 171"/>
                <a:gd name="T80" fmla="*/ 6 w 127"/>
                <a:gd name="T81" fmla="*/ 6 h 171"/>
                <a:gd name="T82" fmla="*/ 6 w 127"/>
                <a:gd name="T83" fmla="*/ 6 h 171"/>
                <a:gd name="T84" fmla="*/ 5 w 127"/>
                <a:gd name="T85" fmla="*/ 7 h 171"/>
                <a:gd name="T86" fmla="*/ 4 w 127"/>
                <a:gd name="T87" fmla="*/ 8 h 171"/>
                <a:gd name="T88" fmla="*/ 4 w 127"/>
                <a:gd name="T89" fmla="*/ 9 h 171"/>
                <a:gd name="T90" fmla="*/ 5 w 127"/>
                <a:gd name="T91" fmla="*/ 9 h 171"/>
                <a:gd name="T92" fmla="*/ 6 w 127"/>
                <a:gd name="T93" fmla="*/ 9 h 171"/>
                <a:gd name="T94" fmla="*/ 7 w 127"/>
                <a:gd name="T95" fmla="*/ 9 h 171"/>
                <a:gd name="T96" fmla="*/ 7 w 127"/>
                <a:gd name="T97" fmla="*/ 8 h 171"/>
                <a:gd name="T98" fmla="*/ 7 w 127"/>
                <a:gd name="T99" fmla="*/ 8 h 171"/>
                <a:gd name="T100" fmla="*/ 7 w 127"/>
                <a:gd name="T101" fmla="*/ 9 h 171"/>
                <a:gd name="T102" fmla="*/ 6 w 127"/>
                <a:gd name="T103" fmla="*/ 9 h 171"/>
                <a:gd name="T104" fmla="*/ 5 w 127"/>
                <a:gd name="T105" fmla="*/ 10 h 171"/>
                <a:gd name="T106" fmla="*/ 4 w 127"/>
                <a:gd name="T107" fmla="*/ 10 h 171"/>
                <a:gd name="T108" fmla="*/ 4 w 127"/>
                <a:gd name="T109" fmla="*/ 10 h 171"/>
                <a:gd name="T110" fmla="*/ 3 w 127"/>
                <a:gd name="T111" fmla="*/ 11 h 171"/>
                <a:gd name="T112" fmla="*/ 3 w 127"/>
                <a:gd name="T113" fmla="*/ 11 h 171"/>
                <a:gd name="T114" fmla="*/ 2 w 127"/>
                <a:gd name="T115" fmla="*/ 11 h 17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7" h="171">
                  <a:moveTo>
                    <a:pt x="26" y="171"/>
                  </a:moveTo>
                  <a:lnTo>
                    <a:pt x="16" y="163"/>
                  </a:lnTo>
                  <a:lnTo>
                    <a:pt x="7" y="148"/>
                  </a:lnTo>
                  <a:lnTo>
                    <a:pt x="0" y="129"/>
                  </a:lnTo>
                  <a:lnTo>
                    <a:pt x="0" y="108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6" y="105"/>
                  </a:lnTo>
                  <a:lnTo>
                    <a:pt x="6" y="108"/>
                  </a:lnTo>
                  <a:lnTo>
                    <a:pt x="7" y="123"/>
                  </a:lnTo>
                  <a:lnTo>
                    <a:pt x="11" y="138"/>
                  </a:lnTo>
                  <a:lnTo>
                    <a:pt x="18" y="152"/>
                  </a:lnTo>
                  <a:lnTo>
                    <a:pt x="28" y="161"/>
                  </a:lnTo>
                  <a:lnTo>
                    <a:pt x="32" y="157"/>
                  </a:lnTo>
                  <a:lnTo>
                    <a:pt x="35" y="152"/>
                  </a:lnTo>
                  <a:lnTo>
                    <a:pt x="36" y="148"/>
                  </a:lnTo>
                  <a:lnTo>
                    <a:pt x="39" y="145"/>
                  </a:lnTo>
                  <a:lnTo>
                    <a:pt x="33" y="129"/>
                  </a:lnTo>
                  <a:lnTo>
                    <a:pt x="30" y="111"/>
                  </a:lnTo>
                  <a:lnTo>
                    <a:pt x="27" y="93"/>
                  </a:lnTo>
                  <a:lnTo>
                    <a:pt x="27" y="81"/>
                  </a:lnTo>
                  <a:lnTo>
                    <a:pt x="28" y="75"/>
                  </a:lnTo>
                  <a:lnTo>
                    <a:pt x="31" y="73"/>
                  </a:lnTo>
                  <a:lnTo>
                    <a:pt x="32" y="75"/>
                  </a:lnTo>
                  <a:lnTo>
                    <a:pt x="33" y="81"/>
                  </a:lnTo>
                  <a:lnTo>
                    <a:pt x="33" y="93"/>
                  </a:lnTo>
                  <a:lnTo>
                    <a:pt x="36" y="107"/>
                  </a:lnTo>
                  <a:lnTo>
                    <a:pt x="40" y="122"/>
                  </a:lnTo>
                  <a:lnTo>
                    <a:pt x="45" y="131"/>
                  </a:lnTo>
                  <a:lnTo>
                    <a:pt x="50" y="123"/>
                  </a:lnTo>
                  <a:lnTo>
                    <a:pt x="56" y="112"/>
                  </a:lnTo>
                  <a:lnTo>
                    <a:pt x="60" y="102"/>
                  </a:lnTo>
                  <a:lnTo>
                    <a:pt x="62" y="94"/>
                  </a:lnTo>
                  <a:lnTo>
                    <a:pt x="56" y="75"/>
                  </a:lnTo>
                  <a:lnTo>
                    <a:pt x="53" y="55"/>
                  </a:lnTo>
                  <a:lnTo>
                    <a:pt x="56" y="37"/>
                  </a:lnTo>
                  <a:lnTo>
                    <a:pt x="62" y="22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9" y="21"/>
                  </a:lnTo>
                  <a:lnTo>
                    <a:pt x="67" y="25"/>
                  </a:lnTo>
                  <a:lnTo>
                    <a:pt x="63" y="41"/>
                  </a:lnTo>
                  <a:lnTo>
                    <a:pt x="62" y="56"/>
                  </a:lnTo>
                  <a:lnTo>
                    <a:pt x="65" y="69"/>
                  </a:lnTo>
                  <a:lnTo>
                    <a:pt x="69" y="78"/>
                  </a:lnTo>
                  <a:lnTo>
                    <a:pt x="76" y="68"/>
                  </a:lnTo>
                  <a:lnTo>
                    <a:pt x="82" y="58"/>
                  </a:lnTo>
                  <a:lnTo>
                    <a:pt x="86" y="48"/>
                  </a:lnTo>
                  <a:lnTo>
                    <a:pt x="87" y="39"/>
                  </a:lnTo>
                  <a:lnTo>
                    <a:pt x="90" y="30"/>
                  </a:lnTo>
                  <a:lnTo>
                    <a:pt x="95" y="20"/>
                  </a:lnTo>
                  <a:lnTo>
                    <a:pt x="100" y="11"/>
                  </a:lnTo>
                  <a:lnTo>
                    <a:pt x="105" y="4"/>
                  </a:lnTo>
                  <a:lnTo>
                    <a:pt x="109" y="1"/>
                  </a:lnTo>
                  <a:lnTo>
                    <a:pt x="114" y="0"/>
                  </a:lnTo>
                  <a:lnTo>
                    <a:pt x="116" y="1"/>
                  </a:lnTo>
                  <a:lnTo>
                    <a:pt x="114" y="5"/>
                  </a:lnTo>
                  <a:lnTo>
                    <a:pt x="105" y="17"/>
                  </a:lnTo>
                  <a:lnTo>
                    <a:pt x="97" y="28"/>
                  </a:lnTo>
                  <a:lnTo>
                    <a:pt x="92" y="38"/>
                  </a:lnTo>
                  <a:lnTo>
                    <a:pt x="91" y="46"/>
                  </a:lnTo>
                  <a:lnTo>
                    <a:pt x="90" y="55"/>
                  </a:lnTo>
                  <a:lnTo>
                    <a:pt x="87" y="65"/>
                  </a:lnTo>
                  <a:lnTo>
                    <a:pt x="83" y="75"/>
                  </a:lnTo>
                  <a:lnTo>
                    <a:pt x="79" y="81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5" y="72"/>
                  </a:lnTo>
                  <a:lnTo>
                    <a:pt x="112" y="68"/>
                  </a:lnTo>
                  <a:lnTo>
                    <a:pt x="116" y="64"/>
                  </a:lnTo>
                  <a:lnTo>
                    <a:pt x="120" y="61"/>
                  </a:lnTo>
                  <a:lnTo>
                    <a:pt x="122" y="59"/>
                  </a:lnTo>
                  <a:lnTo>
                    <a:pt x="125" y="56"/>
                  </a:lnTo>
                  <a:lnTo>
                    <a:pt x="127" y="55"/>
                  </a:lnTo>
                  <a:lnTo>
                    <a:pt x="127" y="58"/>
                  </a:lnTo>
                  <a:lnTo>
                    <a:pt x="126" y="61"/>
                  </a:lnTo>
                  <a:lnTo>
                    <a:pt x="121" y="69"/>
                  </a:lnTo>
                  <a:lnTo>
                    <a:pt x="114" y="76"/>
                  </a:lnTo>
                  <a:lnTo>
                    <a:pt x="108" y="81"/>
                  </a:lnTo>
                  <a:lnTo>
                    <a:pt x="101" y="85"/>
                  </a:lnTo>
                  <a:lnTo>
                    <a:pt x="93" y="88"/>
                  </a:lnTo>
                  <a:lnTo>
                    <a:pt x="87" y="90"/>
                  </a:lnTo>
                  <a:lnTo>
                    <a:pt x="82" y="91"/>
                  </a:lnTo>
                  <a:lnTo>
                    <a:pt x="78" y="91"/>
                  </a:lnTo>
                  <a:lnTo>
                    <a:pt x="73" y="102"/>
                  </a:lnTo>
                  <a:lnTo>
                    <a:pt x="65" y="115"/>
                  </a:lnTo>
                  <a:lnTo>
                    <a:pt x="60" y="128"/>
                  </a:lnTo>
                  <a:lnTo>
                    <a:pt x="57" y="137"/>
                  </a:lnTo>
                  <a:lnTo>
                    <a:pt x="62" y="138"/>
                  </a:lnTo>
                  <a:lnTo>
                    <a:pt x="67" y="140"/>
                  </a:lnTo>
                  <a:lnTo>
                    <a:pt x="75" y="140"/>
                  </a:lnTo>
                  <a:lnTo>
                    <a:pt x="82" y="138"/>
                  </a:lnTo>
                  <a:lnTo>
                    <a:pt x="88" y="137"/>
                  </a:lnTo>
                  <a:lnTo>
                    <a:pt x="95" y="135"/>
                  </a:lnTo>
                  <a:lnTo>
                    <a:pt x="100" y="131"/>
                  </a:lnTo>
                  <a:lnTo>
                    <a:pt x="104" y="125"/>
                  </a:lnTo>
                  <a:lnTo>
                    <a:pt x="108" y="120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09" y="125"/>
                  </a:lnTo>
                  <a:lnTo>
                    <a:pt x="105" y="132"/>
                  </a:lnTo>
                  <a:lnTo>
                    <a:pt x="100" y="138"/>
                  </a:lnTo>
                  <a:lnTo>
                    <a:pt x="93" y="144"/>
                  </a:lnTo>
                  <a:lnTo>
                    <a:pt x="86" y="146"/>
                  </a:lnTo>
                  <a:lnTo>
                    <a:pt x="78" y="149"/>
                  </a:lnTo>
                  <a:lnTo>
                    <a:pt x="70" y="150"/>
                  </a:lnTo>
                  <a:lnTo>
                    <a:pt x="62" y="150"/>
                  </a:lnTo>
                  <a:lnTo>
                    <a:pt x="56" y="149"/>
                  </a:lnTo>
                  <a:lnTo>
                    <a:pt x="52" y="153"/>
                  </a:lnTo>
                  <a:lnTo>
                    <a:pt x="49" y="157"/>
                  </a:lnTo>
                  <a:lnTo>
                    <a:pt x="46" y="162"/>
                  </a:lnTo>
                  <a:lnTo>
                    <a:pt x="45" y="166"/>
                  </a:lnTo>
                  <a:lnTo>
                    <a:pt x="39" y="165"/>
                  </a:lnTo>
                  <a:lnTo>
                    <a:pt x="33" y="166"/>
                  </a:lnTo>
                  <a:lnTo>
                    <a:pt x="28" y="168"/>
                  </a:lnTo>
                  <a:lnTo>
                    <a:pt x="26" y="17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2" name="Freeform 635"/>
            <p:cNvSpPr>
              <a:spLocks/>
            </p:cNvSpPr>
            <p:nvPr/>
          </p:nvSpPr>
          <p:spPr bwMode="auto">
            <a:xfrm>
              <a:off x="604" y="3211"/>
              <a:ext cx="102" cy="47"/>
            </a:xfrm>
            <a:custGeom>
              <a:avLst/>
              <a:gdLst>
                <a:gd name="T0" fmla="*/ 0 w 205"/>
                <a:gd name="T1" fmla="*/ 2 h 94"/>
                <a:gd name="T2" fmla="*/ 0 w 205"/>
                <a:gd name="T3" fmla="*/ 3 h 94"/>
                <a:gd name="T4" fmla="*/ 0 w 205"/>
                <a:gd name="T5" fmla="*/ 3 h 94"/>
                <a:gd name="T6" fmla="*/ 1 w 205"/>
                <a:gd name="T7" fmla="*/ 3 h 94"/>
                <a:gd name="T8" fmla="*/ 2 w 205"/>
                <a:gd name="T9" fmla="*/ 3 h 94"/>
                <a:gd name="T10" fmla="*/ 3 w 205"/>
                <a:gd name="T11" fmla="*/ 3 h 94"/>
                <a:gd name="T12" fmla="*/ 4 w 205"/>
                <a:gd name="T13" fmla="*/ 4 h 94"/>
                <a:gd name="T14" fmla="*/ 4 w 205"/>
                <a:gd name="T15" fmla="*/ 5 h 94"/>
                <a:gd name="T16" fmla="*/ 6 w 205"/>
                <a:gd name="T17" fmla="*/ 6 h 94"/>
                <a:gd name="T18" fmla="*/ 6 w 205"/>
                <a:gd name="T19" fmla="*/ 6 h 94"/>
                <a:gd name="T20" fmla="*/ 5 w 205"/>
                <a:gd name="T21" fmla="*/ 5 h 94"/>
                <a:gd name="T22" fmla="*/ 4 w 205"/>
                <a:gd name="T23" fmla="*/ 4 h 94"/>
                <a:gd name="T24" fmla="*/ 5 w 205"/>
                <a:gd name="T25" fmla="*/ 3 h 94"/>
                <a:gd name="T26" fmla="*/ 6 w 205"/>
                <a:gd name="T27" fmla="*/ 4 h 94"/>
                <a:gd name="T28" fmla="*/ 7 w 205"/>
                <a:gd name="T29" fmla="*/ 4 h 94"/>
                <a:gd name="T30" fmla="*/ 8 w 205"/>
                <a:gd name="T31" fmla="*/ 6 h 94"/>
                <a:gd name="T32" fmla="*/ 9 w 205"/>
                <a:gd name="T33" fmla="*/ 6 h 94"/>
                <a:gd name="T34" fmla="*/ 10 w 205"/>
                <a:gd name="T35" fmla="*/ 6 h 94"/>
                <a:gd name="T36" fmla="*/ 9 w 205"/>
                <a:gd name="T37" fmla="*/ 6 h 94"/>
                <a:gd name="T38" fmla="*/ 8 w 205"/>
                <a:gd name="T39" fmla="*/ 4 h 94"/>
                <a:gd name="T40" fmla="*/ 8 w 205"/>
                <a:gd name="T41" fmla="*/ 4 h 94"/>
                <a:gd name="T42" fmla="*/ 9 w 205"/>
                <a:gd name="T43" fmla="*/ 5 h 94"/>
                <a:gd name="T44" fmla="*/ 11 w 205"/>
                <a:gd name="T45" fmla="*/ 5 h 94"/>
                <a:gd name="T46" fmla="*/ 12 w 205"/>
                <a:gd name="T47" fmla="*/ 5 h 94"/>
                <a:gd name="T48" fmla="*/ 12 w 205"/>
                <a:gd name="T49" fmla="*/ 5 h 94"/>
                <a:gd name="T50" fmla="*/ 12 w 205"/>
                <a:gd name="T51" fmla="*/ 5 h 94"/>
                <a:gd name="T52" fmla="*/ 11 w 205"/>
                <a:gd name="T53" fmla="*/ 4 h 94"/>
                <a:gd name="T54" fmla="*/ 10 w 205"/>
                <a:gd name="T55" fmla="*/ 4 h 94"/>
                <a:gd name="T56" fmla="*/ 9 w 205"/>
                <a:gd name="T57" fmla="*/ 4 h 94"/>
                <a:gd name="T58" fmla="*/ 8 w 205"/>
                <a:gd name="T59" fmla="*/ 3 h 94"/>
                <a:gd name="T60" fmla="*/ 8 w 205"/>
                <a:gd name="T61" fmla="*/ 3 h 94"/>
                <a:gd name="T62" fmla="*/ 9 w 205"/>
                <a:gd name="T63" fmla="*/ 3 h 94"/>
                <a:gd name="T64" fmla="*/ 10 w 205"/>
                <a:gd name="T65" fmla="*/ 2 h 94"/>
                <a:gd name="T66" fmla="*/ 10 w 205"/>
                <a:gd name="T67" fmla="*/ 2 h 94"/>
                <a:gd name="T68" fmla="*/ 9 w 205"/>
                <a:gd name="T69" fmla="*/ 2 h 94"/>
                <a:gd name="T70" fmla="*/ 8 w 205"/>
                <a:gd name="T71" fmla="*/ 3 h 94"/>
                <a:gd name="T72" fmla="*/ 7 w 205"/>
                <a:gd name="T73" fmla="*/ 3 h 94"/>
                <a:gd name="T74" fmla="*/ 6 w 205"/>
                <a:gd name="T75" fmla="*/ 3 h 94"/>
                <a:gd name="T76" fmla="*/ 5 w 205"/>
                <a:gd name="T77" fmla="*/ 3 h 94"/>
                <a:gd name="T78" fmla="*/ 5 w 205"/>
                <a:gd name="T79" fmla="*/ 3 h 94"/>
                <a:gd name="T80" fmla="*/ 5 w 205"/>
                <a:gd name="T81" fmla="*/ 2 h 94"/>
                <a:gd name="T82" fmla="*/ 5 w 205"/>
                <a:gd name="T83" fmla="*/ 1 h 94"/>
                <a:gd name="T84" fmla="*/ 6 w 205"/>
                <a:gd name="T85" fmla="*/ 1 h 94"/>
                <a:gd name="T86" fmla="*/ 6 w 205"/>
                <a:gd name="T87" fmla="*/ 0 h 94"/>
                <a:gd name="T88" fmla="*/ 5 w 205"/>
                <a:gd name="T89" fmla="*/ 1 h 94"/>
                <a:gd name="T90" fmla="*/ 5 w 205"/>
                <a:gd name="T91" fmla="*/ 1 h 94"/>
                <a:gd name="T92" fmla="*/ 4 w 205"/>
                <a:gd name="T93" fmla="*/ 2 h 94"/>
                <a:gd name="T94" fmla="*/ 3 w 205"/>
                <a:gd name="T95" fmla="*/ 2 h 94"/>
                <a:gd name="T96" fmla="*/ 3 w 205"/>
                <a:gd name="T97" fmla="*/ 2 h 94"/>
                <a:gd name="T98" fmla="*/ 2 w 205"/>
                <a:gd name="T99" fmla="*/ 2 h 94"/>
                <a:gd name="T100" fmla="*/ 1 w 205"/>
                <a:gd name="T101" fmla="*/ 2 h 94"/>
                <a:gd name="T102" fmla="*/ 0 w 205"/>
                <a:gd name="T103" fmla="*/ 2 h 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5" h="94">
                  <a:moveTo>
                    <a:pt x="0" y="29"/>
                  </a:moveTo>
                  <a:lnTo>
                    <a:pt x="1" y="30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9" y="35"/>
                  </a:lnTo>
                  <a:lnTo>
                    <a:pt x="17" y="35"/>
                  </a:lnTo>
                  <a:lnTo>
                    <a:pt x="26" y="35"/>
                  </a:lnTo>
                  <a:lnTo>
                    <a:pt x="35" y="37"/>
                  </a:lnTo>
                  <a:lnTo>
                    <a:pt x="45" y="38"/>
                  </a:lnTo>
                  <a:lnTo>
                    <a:pt x="51" y="40"/>
                  </a:lnTo>
                  <a:lnTo>
                    <a:pt x="56" y="42"/>
                  </a:lnTo>
                  <a:lnTo>
                    <a:pt x="60" y="44"/>
                  </a:lnTo>
                  <a:lnTo>
                    <a:pt x="64" y="52"/>
                  </a:lnTo>
                  <a:lnTo>
                    <a:pt x="69" y="64"/>
                  </a:lnTo>
                  <a:lnTo>
                    <a:pt x="78" y="76"/>
                  </a:lnTo>
                  <a:lnTo>
                    <a:pt x="90" y="85"/>
                  </a:lnTo>
                  <a:lnTo>
                    <a:pt x="97" y="86"/>
                  </a:lnTo>
                  <a:lnTo>
                    <a:pt x="98" y="85"/>
                  </a:lnTo>
                  <a:lnTo>
                    <a:pt x="97" y="82"/>
                  </a:lnTo>
                  <a:lnTo>
                    <a:pt x="91" y="77"/>
                  </a:lnTo>
                  <a:lnTo>
                    <a:pt x="85" y="69"/>
                  </a:lnTo>
                  <a:lnTo>
                    <a:pt x="81" y="61"/>
                  </a:lnTo>
                  <a:lnTo>
                    <a:pt x="78" y="52"/>
                  </a:lnTo>
                  <a:lnTo>
                    <a:pt x="77" y="46"/>
                  </a:lnTo>
                  <a:lnTo>
                    <a:pt x="86" y="46"/>
                  </a:lnTo>
                  <a:lnTo>
                    <a:pt x="98" y="47"/>
                  </a:lnTo>
                  <a:lnTo>
                    <a:pt x="107" y="50"/>
                  </a:lnTo>
                  <a:lnTo>
                    <a:pt x="115" y="52"/>
                  </a:lnTo>
                  <a:lnTo>
                    <a:pt x="118" y="63"/>
                  </a:lnTo>
                  <a:lnTo>
                    <a:pt x="125" y="73"/>
                  </a:lnTo>
                  <a:lnTo>
                    <a:pt x="136" y="84"/>
                  </a:lnTo>
                  <a:lnTo>
                    <a:pt x="148" y="91"/>
                  </a:lnTo>
                  <a:lnTo>
                    <a:pt x="157" y="94"/>
                  </a:lnTo>
                  <a:lnTo>
                    <a:pt x="163" y="94"/>
                  </a:lnTo>
                  <a:lnTo>
                    <a:pt x="165" y="93"/>
                  </a:lnTo>
                  <a:lnTo>
                    <a:pt x="161" y="89"/>
                  </a:lnTo>
                  <a:lnTo>
                    <a:pt x="148" y="81"/>
                  </a:lnTo>
                  <a:lnTo>
                    <a:pt x="137" y="72"/>
                  </a:lnTo>
                  <a:lnTo>
                    <a:pt x="129" y="64"/>
                  </a:lnTo>
                  <a:lnTo>
                    <a:pt x="127" y="56"/>
                  </a:lnTo>
                  <a:lnTo>
                    <a:pt x="135" y="60"/>
                  </a:lnTo>
                  <a:lnTo>
                    <a:pt x="145" y="64"/>
                  </a:lnTo>
                  <a:lnTo>
                    <a:pt x="155" y="65"/>
                  </a:lnTo>
                  <a:lnTo>
                    <a:pt x="167" y="68"/>
                  </a:lnTo>
                  <a:lnTo>
                    <a:pt x="178" y="69"/>
                  </a:lnTo>
                  <a:lnTo>
                    <a:pt x="187" y="70"/>
                  </a:lnTo>
                  <a:lnTo>
                    <a:pt x="195" y="72"/>
                  </a:lnTo>
                  <a:lnTo>
                    <a:pt x="200" y="72"/>
                  </a:lnTo>
                  <a:lnTo>
                    <a:pt x="204" y="72"/>
                  </a:lnTo>
                  <a:lnTo>
                    <a:pt x="205" y="69"/>
                  </a:lnTo>
                  <a:lnTo>
                    <a:pt x="201" y="67"/>
                  </a:lnTo>
                  <a:lnTo>
                    <a:pt x="196" y="65"/>
                  </a:lnTo>
                  <a:lnTo>
                    <a:pt x="188" y="64"/>
                  </a:lnTo>
                  <a:lnTo>
                    <a:pt x="180" y="63"/>
                  </a:lnTo>
                  <a:lnTo>
                    <a:pt x="170" y="60"/>
                  </a:lnTo>
                  <a:lnTo>
                    <a:pt x="161" y="57"/>
                  </a:lnTo>
                  <a:lnTo>
                    <a:pt x="151" y="53"/>
                  </a:lnTo>
                  <a:lnTo>
                    <a:pt x="142" y="51"/>
                  </a:lnTo>
                  <a:lnTo>
                    <a:pt x="137" y="48"/>
                  </a:lnTo>
                  <a:lnTo>
                    <a:pt x="133" y="47"/>
                  </a:lnTo>
                  <a:lnTo>
                    <a:pt x="140" y="40"/>
                  </a:lnTo>
                  <a:lnTo>
                    <a:pt x="146" y="37"/>
                  </a:lnTo>
                  <a:lnTo>
                    <a:pt x="153" y="34"/>
                  </a:lnTo>
                  <a:lnTo>
                    <a:pt x="159" y="33"/>
                  </a:lnTo>
                  <a:lnTo>
                    <a:pt x="165" y="31"/>
                  </a:lnTo>
                  <a:lnTo>
                    <a:pt x="166" y="30"/>
                  </a:lnTo>
                  <a:lnTo>
                    <a:pt x="163" y="27"/>
                  </a:lnTo>
                  <a:lnTo>
                    <a:pt x="157" y="25"/>
                  </a:lnTo>
                  <a:lnTo>
                    <a:pt x="149" y="25"/>
                  </a:lnTo>
                  <a:lnTo>
                    <a:pt x="138" y="29"/>
                  </a:lnTo>
                  <a:lnTo>
                    <a:pt x="129" y="34"/>
                  </a:lnTo>
                  <a:lnTo>
                    <a:pt x="124" y="40"/>
                  </a:lnTo>
                  <a:lnTo>
                    <a:pt x="119" y="40"/>
                  </a:lnTo>
                  <a:lnTo>
                    <a:pt x="112" y="39"/>
                  </a:lnTo>
                  <a:lnTo>
                    <a:pt x="106" y="38"/>
                  </a:lnTo>
                  <a:lnTo>
                    <a:pt x="99" y="38"/>
                  </a:lnTo>
                  <a:lnTo>
                    <a:pt x="94" y="37"/>
                  </a:lnTo>
                  <a:lnTo>
                    <a:pt x="89" y="37"/>
                  </a:lnTo>
                  <a:lnTo>
                    <a:pt x="85" y="37"/>
                  </a:lnTo>
                  <a:lnTo>
                    <a:pt x="82" y="37"/>
                  </a:lnTo>
                  <a:lnTo>
                    <a:pt x="81" y="29"/>
                  </a:lnTo>
                  <a:lnTo>
                    <a:pt x="84" y="20"/>
                  </a:lnTo>
                  <a:lnTo>
                    <a:pt x="90" y="12"/>
                  </a:lnTo>
                  <a:lnTo>
                    <a:pt x="99" y="7"/>
                  </a:lnTo>
                  <a:lnTo>
                    <a:pt x="106" y="3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5" y="1"/>
                  </a:lnTo>
                  <a:lnTo>
                    <a:pt x="90" y="4"/>
                  </a:lnTo>
                  <a:lnTo>
                    <a:pt x="84" y="8"/>
                  </a:lnTo>
                  <a:lnTo>
                    <a:pt x="78" y="12"/>
                  </a:lnTo>
                  <a:lnTo>
                    <a:pt x="72" y="17"/>
                  </a:lnTo>
                  <a:lnTo>
                    <a:pt x="67" y="21"/>
                  </a:lnTo>
                  <a:lnTo>
                    <a:pt x="63" y="25"/>
                  </a:lnTo>
                  <a:lnTo>
                    <a:pt x="60" y="27"/>
                  </a:lnTo>
                  <a:lnTo>
                    <a:pt x="55" y="27"/>
                  </a:lnTo>
                  <a:lnTo>
                    <a:pt x="47" y="27"/>
                  </a:lnTo>
                  <a:lnTo>
                    <a:pt x="39" y="27"/>
                  </a:lnTo>
                  <a:lnTo>
                    <a:pt x="30" y="27"/>
                  </a:lnTo>
                  <a:lnTo>
                    <a:pt x="21" y="27"/>
                  </a:lnTo>
                  <a:lnTo>
                    <a:pt x="12" y="27"/>
                  </a:lnTo>
                  <a:lnTo>
                    <a:pt x="5" y="2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3" name="Freeform 636"/>
            <p:cNvSpPr>
              <a:spLocks/>
            </p:cNvSpPr>
            <p:nvPr/>
          </p:nvSpPr>
          <p:spPr bwMode="auto">
            <a:xfrm>
              <a:off x="593" y="3253"/>
              <a:ext cx="84" cy="95"/>
            </a:xfrm>
            <a:custGeom>
              <a:avLst/>
              <a:gdLst>
                <a:gd name="T0" fmla="*/ 1 w 167"/>
                <a:gd name="T1" fmla="*/ 1 h 190"/>
                <a:gd name="T2" fmla="*/ 2 w 167"/>
                <a:gd name="T3" fmla="*/ 2 h 190"/>
                <a:gd name="T4" fmla="*/ 2 w 167"/>
                <a:gd name="T5" fmla="*/ 3 h 190"/>
                <a:gd name="T6" fmla="*/ 2 w 167"/>
                <a:gd name="T7" fmla="*/ 6 h 190"/>
                <a:gd name="T8" fmla="*/ 2 w 167"/>
                <a:gd name="T9" fmla="*/ 6 h 190"/>
                <a:gd name="T10" fmla="*/ 3 w 167"/>
                <a:gd name="T11" fmla="*/ 4 h 190"/>
                <a:gd name="T12" fmla="*/ 3 w 167"/>
                <a:gd name="T13" fmla="*/ 3 h 190"/>
                <a:gd name="T14" fmla="*/ 3 w 167"/>
                <a:gd name="T15" fmla="*/ 3 h 190"/>
                <a:gd name="T16" fmla="*/ 4 w 167"/>
                <a:gd name="T17" fmla="*/ 4 h 190"/>
                <a:gd name="T18" fmla="*/ 5 w 167"/>
                <a:gd name="T19" fmla="*/ 5 h 190"/>
                <a:gd name="T20" fmla="*/ 5 w 167"/>
                <a:gd name="T21" fmla="*/ 6 h 190"/>
                <a:gd name="T22" fmla="*/ 5 w 167"/>
                <a:gd name="T23" fmla="*/ 9 h 190"/>
                <a:gd name="T24" fmla="*/ 6 w 167"/>
                <a:gd name="T25" fmla="*/ 8 h 190"/>
                <a:gd name="T26" fmla="*/ 6 w 167"/>
                <a:gd name="T27" fmla="*/ 6 h 190"/>
                <a:gd name="T28" fmla="*/ 7 w 167"/>
                <a:gd name="T29" fmla="*/ 6 h 190"/>
                <a:gd name="T30" fmla="*/ 8 w 167"/>
                <a:gd name="T31" fmla="*/ 8 h 190"/>
                <a:gd name="T32" fmla="*/ 9 w 167"/>
                <a:gd name="T33" fmla="*/ 10 h 190"/>
                <a:gd name="T34" fmla="*/ 10 w 167"/>
                <a:gd name="T35" fmla="*/ 11 h 190"/>
                <a:gd name="T36" fmla="*/ 11 w 167"/>
                <a:gd name="T37" fmla="*/ 12 h 190"/>
                <a:gd name="T38" fmla="*/ 11 w 167"/>
                <a:gd name="T39" fmla="*/ 12 h 190"/>
                <a:gd name="T40" fmla="*/ 11 w 167"/>
                <a:gd name="T41" fmla="*/ 11 h 190"/>
                <a:gd name="T42" fmla="*/ 10 w 167"/>
                <a:gd name="T43" fmla="*/ 9 h 190"/>
                <a:gd name="T44" fmla="*/ 8 w 167"/>
                <a:gd name="T45" fmla="*/ 8 h 190"/>
                <a:gd name="T46" fmla="*/ 7 w 167"/>
                <a:gd name="T47" fmla="*/ 6 h 190"/>
                <a:gd name="T48" fmla="*/ 7 w 167"/>
                <a:gd name="T49" fmla="*/ 5 h 190"/>
                <a:gd name="T50" fmla="*/ 8 w 167"/>
                <a:gd name="T51" fmla="*/ 5 h 190"/>
                <a:gd name="T52" fmla="*/ 8 w 167"/>
                <a:gd name="T53" fmla="*/ 5 h 190"/>
                <a:gd name="T54" fmla="*/ 9 w 167"/>
                <a:gd name="T55" fmla="*/ 5 h 190"/>
                <a:gd name="T56" fmla="*/ 10 w 167"/>
                <a:gd name="T57" fmla="*/ 5 h 190"/>
                <a:gd name="T58" fmla="*/ 10 w 167"/>
                <a:gd name="T59" fmla="*/ 5 h 190"/>
                <a:gd name="T60" fmla="*/ 10 w 167"/>
                <a:gd name="T61" fmla="*/ 5 h 190"/>
                <a:gd name="T62" fmla="*/ 9 w 167"/>
                <a:gd name="T63" fmla="*/ 5 h 190"/>
                <a:gd name="T64" fmla="*/ 8 w 167"/>
                <a:gd name="T65" fmla="*/ 4 h 190"/>
                <a:gd name="T66" fmla="*/ 7 w 167"/>
                <a:gd name="T67" fmla="*/ 5 h 190"/>
                <a:gd name="T68" fmla="*/ 6 w 167"/>
                <a:gd name="T69" fmla="*/ 4 h 190"/>
                <a:gd name="T70" fmla="*/ 4 w 167"/>
                <a:gd name="T71" fmla="*/ 3 h 190"/>
                <a:gd name="T72" fmla="*/ 5 w 167"/>
                <a:gd name="T73" fmla="*/ 3 h 190"/>
                <a:gd name="T74" fmla="*/ 6 w 167"/>
                <a:gd name="T75" fmla="*/ 3 h 190"/>
                <a:gd name="T76" fmla="*/ 7 w 167"/>
                <a:gd name="T77" fmla="*/ 3 h 190"/>
                <a:gd name="T78" fmla="*/ 7 w 167"/>
                <a:gd name="T79" fmla="*/ 2 h 190"/>
                <a:gd name="T80" fmla="*/ 6 w 167"/>
                <a:gd name="T81" fmla="*/ 2 h 190"/>
                <a:gd name="T82" fmla="*/ 5 w 167"/>
                <a:gd name="T83" fmla="*/ 2 h 190"/>
                <a:gd name="T84" fmla="*/ 4 w 167"/>
                <a:gd name="T85" fmla="*/ 2 h 190"/>
                <a:gd name="T86" fmla="*/ 4 w 167"/>
                <a:gd name="T87" fmla="*/ 2 h 190"/>
                <a:gd name="T88" fmla="*/ 3 w 167"/>
                <a:gd name="T89" fmla="*/ 2 h 190"/>
                <a:gd name="T90" fmla="*/ 2 w 167"/>
                <a:gd name="T91" fmla="*/ 1 h 190"/>
                <a:gd name="T92" fmla="*/ 1 w 167"/>
                <a:gd name="T93" fmla="*/ 1 h 190"/>
                <a:gd name="T94" fmla="*/ 1 w 167"/>
                <a:gd name="T95" fmla="*/ 0 h 1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67" h="190">
                  <a:moveTo>
                    <a:pt x="0" y="0"/>
                  </a:moveTo>
                  <a:lnTo>
                    <a:pt x="7" y="5"/>
                  </a:lnTo>
                  <a:lnTo>
                    <a:pt x="15" y="14"/>
                  </a:lnTo>
                  <a:lnTo>
                    <a:pt x="22" y="24"/>
                  </a:lnTo>
                  <a:lnTo>
                    <a:pt x="28" y="30"/>
                  </a:lnTo>
                  <a:lnTo>
                    <a:pt x="24" y="44"/>
                  </a:lnTo>
                  <a:lnTo>
                    <a:pt x="24" y="65"/>
                  </a:lnTo>
                  <a:lnTo>
                    <a:pt x="25" y="86"/>
                  </a:lnTo>
                  <a:lnTo>
                    <a:pt x="32" y="100"/>
                  </a:lnTo>
                  <a:lnTo>
                    <a:pt x="30" y="83"/>
                  </a:lnTo>
                  <a:lnTo>
                    <a:pt x="32" y="66"/>
                  </a:lnTo>
                  <a:lnTo>
                    <a:pt x="34" y="50"/>
                  </a:lnTo>
                  <a:lnTo>
                    <a:pt x="39" y="41"/>
                  </a:lnTo>
                  <a:lnTo>
                    <a:pt x="42" y="39"/>
                  </a:lnTo>
                  <a:lnTo>
                    <a:pt x="45" y="40"/>
                  </a:lnTo>
                  <a:lnTo>
                    <a:pt x="46" y="43"/>
                  </a:lnTo>
                  <a:lnTo>
                    <a:pt x="49" y="46"/>
                  </a:lnTo>
                  <a:lnTo>
                    <a:pt x="55" y="53"/>
                  </a:lnTo>
                  <a:lnTo>
                    <a:pt x="63" y="62"/>
                  </a:lnTo>
                  <a:lnTo>
                    <a:pt x="71" y="71"/>
                  </a:lnTo>
                  <a:lnTo>
                    <a:pt x="76" y="78"/>
                  </a:lnTo>
                  <a:lnTo>
                    <a:pt x="73" y="93"/>
                  </a:lnTo>
                  <a:lnTo>
                    <a:pt x="71" y="112"/>
                  </a:lnTo>
                  <a:lnTo>
                    <a:pt x="73" y="129"/>
                  </a:lnTo>
                  <a:lnTo>
                    <a:pt x="84" y="143"/>
                  </a:lnTo>
                  <a:lnTo>
                    <a:pt x="81" y="126"/>
                  </a:lnTo>
                  <a:lnTo>
                    <a:pt x="81" y="109"/>
                  </a:lnTo>
                  <a:lnTo>
                    <a:pt x="84" y="95"/>
                  </a:lnTo>
                  <a:lnTo>
                    <a:pt x="90" y="86"/>
                  </a:lnTo>
                  <a:lnTo>
                    <a:pt x="97" y="92"/>
                  </a:lnTo>
                  <a:lnTo>
                    <a:pt x="106" y="101"/>
                  </a:lnTo>
                  <a:lnTo>
                    <a:pt x="115" y="116"/>
                  </a:lnTo>
                  <a:lnTo>
                    <a:pt x="127" y="130"/>
                  </a:lnTo>
                  <a:lnTo>
                    <a:pt x="137" y="146"/>
                  </a:lnTo>
                  <a:lnTo>
                    <a:pt x="148" y="160"/>
                  </a:lnTo>
                  <a:lnTo>
                    <a:pt x="156" y="173"/>
                  </a:lnTo>
                  <a:lnTo>
                    <a:pt x="161" y="182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86"/>
                  </a:lnTo>
                  <a:lnTo>
                    <a:pt x="166" y="180"/>
                  </a:lnTo>
                  <a:lnTo>
                    <a:pt x="162" y="172"/>
                  </a:lnTo>
                  <a:lnTo>
                    <a:pt x="156" y="160"/>
                  </a:lnTo>
                  <a:lnTo>
                    <a:pt x="146" y="144"/>
                  </a:lnTo>
                  <a:lnTo>
                    <a:pt x="137" y="129"/>
                  </a:lnTo>
                  <a:lnTo>
                    <a:pt x="126" y="113"/>
                  </a:lnTo>
                  <a:lnTo>
                    <a:pt x="116" y="99"/>
                  </a:lnTo>
                  <a:lnTo>
                    <a:pt x="107" y="88"/>
                  </a:lnTo>
                  <a:lnTo>
                    <a:pt x="101" y="82"/>
                  </a:lnTo>
                  <a:lnTo>
                    <a:pt x="105" y="79"/>
                  </a:lnTo>
                  <a:lnTo>
                    <a:pt x="110" y="75"/>
                  </a:lnTo>
                  <a:lnTo>
                    <a:pt x="115" y="74"/>
                  </a:lnTo>
                  <a:lnTo>
                    <a:pt x="120" y="73"/>
                  </a:lnTo>
                  <a:lnTo>
                    <a:pt x="124" y="71"/>
                  </a:lnTo>
                  <a:lnTo>
                    <a:pt x="129" y="71"/>
                  </a:lnTo>
                  <a:lnTo>
                    <a:pt x="135" y="73"/>
                  </a:lnTo>
                  <a:lnTo>
                    <a:pt x="140" y="75"/>
                  </a:lnTo>
                  <a:lnTo>
                    <a:pt x="148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49" y="74"/>
                  </a:lnTo>
                  <a:lnTo>
                    <a:pt x="145" y="70"/>
                  </a:lnTo>
                  <a:lnTo>
                    <a:pt x="139" y="67"/>
                  </a:lnTo>
                  <a:lnTo>
                    <a:pt x="131" y="65"/>
                  </a:lnTo>
                  <a:lnTo>
                    <a:pt x="123" y="63"/>
                  </a:lnTo>
                  <a:lnTo>
                    <a:pt x="114" y="63"/>
                  </a:lnTo>
                  <a:lnTo>
                    <a:pt x="105" y="65"/>
                  </a:lnTo>
                  <a:lnTo>
                    <a:pt x="98" y="66"/>
                  </a:lnTo>
                  <a:lnTo>
                    <a:pt x="92" y="70"/>
                  </a:lnTo>
                  <a:lnTo>
                    <a:pt x="82" y="62"/>
                  </a:lnTo>
                  <a:lnTo>
                    <a:pt x="73" y="53"/>
                  </a:lnTo>
                  <a:lnTo>
                    <a:pt x="64" y="45"/>
                  </a:lnTo>
                  <a:lnTo>
                    <a:pt x="59" y="40"/>
                  </a:lnTo>
                  <a:lnTo>
                    <a:pt x="66" y="36"/>
                  </a:lnTo>
                  <a:lnTo>
                    <a:pt x="75" y="35"/>
                  </a:lnTo>
                  <a:lnTo>
                    <a:pt x="85" y="33"/>
                  </a:lnTo>
                  <a:lnTo>
                    <a:pt x="94" y="35"/>
                  </a:lnTo>
                  <a:lnTo>
                    <a:pt x="98" y="36"/>
                  </a:lnTo>
                  <a:lnTo>
                    <a:pt x="99" y="35"/>
                  </a:lnTo>
                  <a:lnTo>
                    <a:pt x="97" y="32"/>
                  </a:lnTo>
                  <a:lnTo>
                    <a:pt x="92" y="31"/>
                  </a:lnTo>
                  <a:lnTo>
                    <a:pt x="88" y="31"/>
                  </a:lnTo>
                  <a:lnTo>
                    <a:pt x="82" y="30"/>
                  </a:lnTo>
                  <a:lnTo>
                    <a:pt x="76" y="28"/>
                  </a:lnTo>
                  <a:lnTo>
                    <a:pt x="69" y="28"/>
                  </a:lnTo>
                  <a:lnTo>
                    <a:pt x="63" y="27"/>
                  </a:lnTo>
                  <a:lnTo>
                    <a:pt x="58" y="27"/>
                  </a:lnTo>
                  <a:lnTo>
                    <a:pt x="51" y="27"/>
                  </a:lnTo>
                  <a:lnTo>
                    <a:pt x="47" y="27"/>
                  </a:lnTo>
                  <a:lnTo>
                    <a:pt x="42" y="26"/>
                  </a:lnTo>
                  <a:lnTo>
                    <a:pt x="35" y="22"/>
                  </a:lnTo>
                  <a:lnTo>
                    <a:pt x="29" y="16"/>
                  </a:lnTo>
                  <a:lnTo>
                    <a:pt x="22" y="11"/>
                  </a:lnTo>
                  <a:lnTo>
                    <a:pt x="16" y="6"/>
                  </a:lnTo>
                  <a:lnTo>
                    <a:pt x="11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4" name="Freeform 637"/>
            <p:cNvSpPr>
              <a:spLocks/>
            </p:cNvSpPr>
            <p:nvPr/>
          </p:nvSpPr>
          <p:spPr bwMode="auto">
            <a:xfrm>
              <a:off x="521" y="3261"/>
              <a:ext cx="63" cy="111"/>
            </a:xfrm>
            <a:custGeom>
              <a:avLst/>
              <a:gdLst>
                <a:gd name="T0" fmla="*/ 6 w 125"/>
                <a:gd name="T1" fmla="*/ 2 h 221"/>
                <a:gd name="T2" fmla="*/ 5 w 125"/>
                <a:gd name="T3" fmla="*/ 3 h 221"/>
                <a:gd name="T4" fmla="*/ 3 w 125"/>
                <a:gd name="T5" fmla="*/ 4 h 221"/>
                <a:gd name="T6" fmla="*/ 1 w 125"/>
                <a:gd name="T7" fmla="*/ 5 h 221"/>
                <a:gd name="T8" fmla="*/ 1 w 125"/>
                <a:gd name="T9" fmla="*/ 6 h 221"/>
                <a:gd name="T10" fmla="*/ 2 w 125"/>
                <a:gd name="T11" fmla="*/ 5 h 221"/>
                <a:gd name="T12" fmla="*/ 3 w 125"/>
                <a:gd name="T13" fmla="*/ 4 h 221"/>
                <a:gd name="T14" fmla="*/ 4 w 125"/>
                <a:gd name="T15" fmla="*/ 4 h 221"/>
                <a:gd name="T16" fmla="*/ 5 w 125"/>
                <a:gd name="T17" fmla="*/ 5 h 221"/>
                <a:gd name="T18" fmla="*/ 4 w 125"/>
                <a:gd name="T19" fmla="*/ 6 h 221"/>
                <a:gd name="T20" fmla="*/ 2 w 125"/>
                <a:gd name="T21" fmla="*/ 7 h 221"/>
                <a:gd name="T22" fmla="*/ 1 w 125"/>
                <a:gd name="T23" fmla="*/ 8 h 221"/>
                <a:gd name="T24" fmla="*/ 1 w 125"/>
                <a:gd name="T25" fmla="*/ 9 h 221"/>
                <a:gd name="T26" fmla="*/ 1 w 125"/>
                <a:gd name="T27" fmla="*/ 8 h 221"/>
                <a:gd name="T28" fmla="*/ 2 w 125"/>
                <a:gd name="T29" fmla="*/ 7 h 221"/>
                <a:gd name="T30" fmla="*/ 4 w 125"/>
                <a:gd name="T31" fmla="*/ 7 h 221"/>
                <a:gd name="T32" fmla="*/ 4 w 125"/>
                <a:gd name="T33" fmla="*/ 8 h 221"/>
                <a:gd name="T34" fmla="*/ 3 w 125"/>
                <a:gd name="T35" fmla="*/ 9 h 221"/>
                <a:gd name="T36" fmla="*/ 2 w 125"/>
                <a:gd name="T37" fmla="*/ 10 h 221"/>
                <a:gd name="T38" fmla="*/ 1 w 125"/>
                <a:gd name="T39" fmla="*/ 11 h 221"/>
                <a:gd name="T40" fmla="*/ 2 w 125"/>
                <a:gd name="T41" fmla="*/ 10 h 221"/>
                <a:gd name="T42" fmla="*/ 3 w 125"/>
                <a:gd name="T43" fmla="*/ 10 h 221"/>
                <a:gd name="T44" fmla="*/ 3 w 125"/>
                <a:gd name="T45" fmla="*/ 12 h 221"/>
                <a:gd name="T46" fmla="*/ 1 w 125"/>
                <a:gd name="T47" fmla="*/ 14 h 221"/>
                <a:gd name="T48" fmla="*/ 0 w 125"/>
                <a:gd name="T49" fmla="*/ 14 h 221"/>
                <a:gd name="T50" fmla="*/ 1 w 125"/>
                <a:gd name="T51" fmla="*/ 14 h 221"/>
                <a:gd name="T52" fmla="*/ 3 w 125"/>
                <a:gd name="T53" fmla="*/ 13 h 221"/>
                <a:gd name="T54" fmla="*/ 4 w 125"/>
                <a:gd name="T55" fmla="*/ 11 h 221"/>
                <a:gd name="T56" fmla="*/ 5 w 125"/>
                <a:gd name="T57" fmla="*/ 10 h 221"/>
                <a:gd name="T58" fmla="*/ 5 w 125"/>
                <a:gd name="T59" fmla="*/ 12 h 221"/>
                <a:gd name="T60" fmla="*/ 6 w 125"/>
                <a:gd name="T61" fmla="*/ 12 h 221"/>
                <a:gd name="T62" fmla="*/ 6 w 125"/>
                <a:gd name="T63" fmla="*/ 11 h 221"/>
                <a:gd name="T64" fmla="*/ 5 w 125"/>
                <a:gd name="T65" fmla="*/ 10 h 221"/>
                <a:gd name="T66" fmla="*/ 5 w 125"/>
                <a:gd name="T67" fmla="*/ 9 h 221"/>
                <a:gd name="T68" fmla="*/ 5 w 125"/>
                <a:gd name="T69" fmla="*/ 7 h 221"/>
                <a:gd name="T70" fmla="*/ 6 w 125"/>
                <a:gd name="T71" fmla="*/ 7 h 221"/>
                <a:gd name="T72" fmla="*/ 7 w 125"/>
                <a:gd name="T73" fmla="*/ 7 h 221"/>
                <a:gd name="T74" fmla="*/ 8 w 125"/>
                <a:gd name="T75" fmla="*/ 9 h 221"/>
                <a:gd name="T76" fmla="*/ 8 w 125"/>
                <a:gd name="T77" fmla="*/ 9 h 221"/>
                <a:gd name="T78" fmla="*/ 8 w 125"/>
                <a:gd name="T79" fmla="*/ 8 h 221"/>
                <a:gd name="T80" fmla="*/ 6 w 125"/>
                <a:gd name="T81" fmla="*/ 6 h 221"/>
                <a:gd name="T82" fmla="*/ 6 w 125"/>
                <a:gd name="T83" fmla="*/ 5 h 221"/>
                <a:gd name="T84" fmla="*/ 6 w 125"/>
                <a:gd name="T85" fmla="*/ 4 h 221"/>
                <a:gd name="T86" fmla="*/ 8 w 125"/>
                <a:gd name="T87" fmla="*/ 5 h 221"/>
                <a:gd name="T88" fmla="*/ 8 w 125"/>
                <a:gd name="T89" fmla="*/ 6 h 221"/>
                <a:gd name="T90" fmla="*/ 8 w 125"/>
                <a:gd name="T91" fmla="*/ 5 h 221"/>
                <a:gd name="T92" fmla="*/ 6 w 125"/>
                <a:gd name="T93" fmla="*/ 3 h 221"/>
                <a:gd name="T94" fmla="*/ 6 w 125"/>
                <a:gd name="T95" fmla="*/ 1 h 221"/>
                <a:gd name="T96" fmla="*/ 6 w 125"/>
                <a:gd name="T97" fmla="*/ 0 h 2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25" h="221">
                  <a:moveTo>
                    <a:pt x="83" y="11"/>
                  </a:moveTo>
                  <a:lnTo>
                    <a:pt x="83" y="20"/>
                  </a:lnTo>
                  <a:lnTo>
                    <a:pt x="82" y="28"/>
                  </a:lnTo>
                  <a:lnTo>
                    <a:pt x="79" y="33"/>
                  </a:lnTo>
                  <a:lnTo>
                    <a:pt x="75" y="37"/>
                  </a:lnTo>
                  <a:lnTo>
                    <a:pt x="69" y="41"/>
                  </a:lnTo>
                  <a:lnTo>
                    <a:pt x="60" y="45"/>
                  </a:lnTo>
                  <a:lnTo>
                    <a:pt x="51" y="50"/>
                  </a:lnTo>
                  <a:lnTo>
                    <a:pt x="40" y="55"/>
                  </a:lnTo>
                  <a:lnTo>
                    <a:pt x="30" y="61"/>
                  </a:lnTo>
                  <a:lnTo>
                    <a:pt x="22" y="66"/>
                  </a:lnTo>
                  <a:lnTo>
                    <a:pt x="15" y="72"/>
                  </a:lnTo>
                  <a:lnTo>
                    <a:pt x="13" y="77"/>
                  </a:lnTo>
                  <a:lnTo>
                    <a:pt x="13" y="81"/>
                  </a:lnTo>
                  <a:lnTo>
                    <a:pt x="14" y="83"/>
                  </a:lnTo>
                  <a:lnTo>
                    <a:pt x="15" y="81"/>
                  </a:lnTo>
                  <a:lnTo>
                    <a:pt x="19" y="79"/>
                  </a:lnTo>
                  <a:lnTo>
                    <a:pt x="23" y="75"/>
                  </a:lnTo>
                  <a:lnTo>
                    <a:pt x="28" y="70"/>
                  </a:lnTo>
                  <a:lnTo>
                    <a:pt x="35" y="66"/>
                  </a:lnTo>
                  <a:lnTo>
                    <a:pt x="41" y="63"/>
                  </a:lnTo>
                  <a:lnTo>
                    <a:pt x="48" y="59"/>
                  </a:lnTo>
                  <a:lnTo>
                    <a:pt x="56" y="58"/>
                  </a:lnTo>
                  <a:lnTo>
                    <a:pt x="64" y="55"/>
                  </a:lnTo>
                  <a:lnTo>
                    <a:pt x="70" y="55"/>
                  </a:lnTo>
                  <a:lnTo>
                    <a:pt x="69" y="67"/>
                  </a:lnTo>
                  <a:lnTo>
                    <a:pt x="66" y="77"/>
                  </a:lnTo>
                  <a:lnTo>
                    <a:pt x="62" y="85"/>
                  </a:lnTo>
                  <a:lnTo>
                    <a:pt x="60" y="92"/>
                  </a:lnTo>
                  <a:lnTo>
                    <a:pt x="51" y="93"/>
                  </a:lnTo>
                  <a:lnTo>
                    <a:pt x="40" y="97"/>
                  </a:lnTo>
                  <a:lnTo>
                    <a:pt x="32" y="100"/>
                  </a:lnTo>
                  <a:lnTo>
                    <a:pt x="25" y="105"/>
                  </a:lnTo>
                  <a:lnTo>
                    <a:pt x="17" y="110"/>
                  </a:lnTo>
                  <a:lnTo>
                    <a:pt x="11" y="115"/>
                  </a:lnTo>
                  <a:lnTo>
                    <a:pt x="9" y="122"/>
                  </a:lnTo>
                  <a:lnTo>
                    <a:pt x="8" y="128"/>
                  </a:lnTo>
                  <a:lnTo>
                    <a:pt x="8" y="132"/>
                  </a:lnTo>
                  <a:lnTo>
                    <a:pt x="9" y="134"/>
                  </a:lnTo>
                  <a:lnTo>
                    <a:pt x="11" y="131"/>
                  </a:lnTo>
                  <a:lnTo>
                    <a:pt x="13" y="127"/>
                  </a:lnTo>
                  <a:lnTo>
                    <a:pt x="15" y="123"/>
                  </a:lnTo>
                  <a:lnTo>
                    <a:pt x="19" y="119"/>
                  </a:lnTo>
                  <a:lnTo>
                    <a:pt x="26" y="115"/>
                  </a:lnTo>
                  <a:lnTo>
                    <a:pt x="32" y="111"/>
                  </a:lnTo>
                  <a:lnTo>
                    <a:pt x="40" y="107"/>
                  </a:lnTo>
                  <a:lnTo>
                    <a:pt x="48" y="105"/>
                  </a:lnTo>
                  <a:lnTo>
                    <a:pt x="55" y="104"/>
                  </a:lnTo>
                  <a:lnTo>
                    <a:pt x="61" y="102"/>
                  </a:lnTo>
                  <a:lnTo>
                    <a:pt x="61" y="115"/>
                  </a:lnTo>
                  <a:lnTo>
                    <a:pt x="58" y="126"/>
                  </a:lnTo>
                  <a:lnTo>
                    <a:pt x="56" y="135"/>
                  </a:lnTo>
                  <a:lnTo>
                    <a:pt x="52" y="141"/>
                  </a:lnTo>
                  <a:lnTo>
                    <a:pt x="44" y="144"/>
                  </a:lnTo>
                  <a:lnTo>
                    <a:pt x="36" y="147"/>
                  </a:lnTo>
                  <a:lnTo>
                    <a:pt x="30" y="151"/>
                  </a:lnTo>
                  <a:lnTo>
                    <a:pt x="23" y="154"/>
                  </a:lnTo>
                  <a:lnTo>
                    <a:pt x="18" y="160"/>
                  </a:lnTo>
                  <a:lnTo>
                    <a:pt x="14" y="165"/>
                  </a:lnTo>
                  <a:lnTo>
                    <a:pt x="11" y="171"/>
                  </a:lnTo>
                  <a:lnTo>
                    <a:pt x="10" y="178"/>
                  </a:lnTo>
                  <a:lnTo>
                    <a:pt x="19" y="169"/>
                  </a:lnTo>
                  <a:lnTo>
                    <a:pt x="30" y="160"/>
                  </a:lnTo>
                  <a:lnTo>
                    <a:pt x="40" y="153"/>
                  </a:lnTo>
                  <a:lnTo>
                    <a:pt x="48" y="151"/>
                  </a:lnTo>
                  <a:lnTo>
                    <a:pt x="47" y="157"/>
                  </a:lnTo>
                  <a:lnTo>
                    <a:pt x="44" y="165"/>
                  </a:lnTo>
                  <a:lnTo>
                    <a:pt x="40" y="174"/>
                  </a:lnTo>
                  <a:lnTo>
                    <a:pt x="35" y="184"/>
                  </a:lnTo>
                  <a:lnTo>
                    <a:pt x="27" y="194"/>
                  </a:lnTo>
                  <a:lnTo>
                    <a:pt x="21" y="203"/>
                  </a:lnTo>
                  <a:lnTo>
                    <a:pt x="13" y="209"/>
                  </a:lnTo>
                  <a:lnTo>
                    <a:pt x="5" y="215"/>
                  </a:lnTo>
                  <a:lnTo>
                    <a:pt x="1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6" y="220"/>
                  </a:lnTo>
                  <a:lnTo>
                    <a:pt x="11" y="217"/>
                  </a:lnTo>
                  <a:lnTo>
                    <a:pt x="18" y="213"/>
                  </a:lnTo>
                  <a:lnTo>
                    <a:pt x="26" y="207"/>
                  </a:lnTo>
                  <a:lnTo>
                    <a:pt x="34" y="198"/>
                  </a:lnTo>
                  <a:lnTo>
                    <a:pt x="41" y="188"/>
                  </a:lnTo>
                  <a:lnTo>
                    <a:pt x="49" y="177"/>
                  </a:lnTo>
                  <a:lnTo>
                    <a:pt x="55" y="164"/>
                  </a:lnTo>
                  <a:lnTo>
                    <a:pt x="58" y="151"/>
                  </a:lnTo>
                  <a:lnTo>
                    <a:pt x="68" y="153"/>
                  </a:lnTo>
                  <a:lnTo>
                    <a:pt x="75" y="160"/>
                  </a:lnTo>
                  <a:lnTo>
                    <a:pt x="81" y="169"/>
                  </a:lnTo>
                  <a:lnTo>
                    <a:pt x="81" y="177"/>
                  </a:lnTo>
                  <a:lnTo>
                    <a:pt x="78" y="184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83" y="187"/>
                  </a:lnTo>
                  <a:lnTo>
                    <a:pt x="86" y="183"/>
                  </a:lnTo>
                  <a:lnTo>
                    <a:pt x="88" y="179"/>
                  </a:lnTo>
                  <a:lnTo>
                    <a:pt x="88" y="175"/>
                  </a:lnTo>
                  <a:lnTo>
                    <a:pt x="87" y="170"/>
                  </a:lnTo>
                  <a:lnTo>
                    <a:pt x="83" y="161"/>
                  </a:lnTo>
                  <a:lnTo>
                    <a:pt x="78" y="152"/>
                  </a:lnTo>
                  <a:lnTo>
                    <a:pt x="73" y="145"/>
                  </a:lnTo>
                  <a:lnTo>
                    <a:pt x="69" y="141"/>
                  </a:lnTo>
                  <a:lnTo>
                    <a:pt x="72" y="131"/>
                  </a:lnTo>
                  <a:lnTo>
                    <a:pt x="73" y="119"/>
                  </a:lnTo>
                  <a:lnTo>
                    <a:pt x="75" y="107"/>
                  </a:lnTo>
                  <a:lnTo>
                    <a:pt x="75" y="100"/>
                  </a:lnTo>
                  <a:lnTo>
                    <a:pt x="77" y="96"/>
                  </a:lnTo>
                  <a:lnTo>
                    <a:pt x="78" y="96"/>
                  </a:lnTo>
                  <a:lnTo>
                    <a:pt x="82" y="97"/>
                  </a:lnTo>
                  <a:lnTo>
                    <a:pt x="88" y="100"/>
                  </a:lnTo>
                  <a:lnTo>
                    <a:pt x="96" y="105"/>
                  </a:lnTo>
                  <a:lnTo>
                    <a:pt x="103" y="111"/>
                  </a:lnTo>
                  <a:lnTo>
                    <a:pt x="109" y="122"/>
                  </a:lnTo>
                  <a:lnTo>
                    <a:pt x="112" y="136"/>
                  </a:lnTo>
                  <a:lnTo>
                    <a:pt x="113" y="141"/>
                  </a:lnTo>
                  <a:lnTo>
                    <a:pt x="115" y="143"/>
                  </a:lnTo>
                  <a:lnTo>
                    <a:pt x="117" y="141"/>
                  </a:lnTo>
                  <a:lnTo>
                    <a:pt x="117" y="135"/>
                  </a:lnTo>
                  <a:lnTo>
                    <a:pt x="117" y="130"/>
                  </a:lnTo>
                  <a:lnTo>
                    <a:pt x="116" y="123"/>
                  </a:lnTo>
                  <a:lnTo>
                    <a:pt x="113" y="114"/>
                  </a:lnTo>
                  <a:lnTo>
                    <a:pt x="109" y="106"/>
                  </a:lnTo>
                  <a:lnTo>
                    <a:pt x="104" y="98"/>
                  </a:lnTo>
                  <a:lnTo>
                    <a:pt x="96" y="92"/>
                  </a:lnTo>
                  <a:lnTo>
                    <a:pt x="88" y="85"/>
                  </a:lnTo>
                  <a:lnTo>
                    <a:pt x="78" y="83"/>
                  </a:lnTo>
                  <a:lnTo>
                    <a:pt x="81" y="76"/>
                  </a:lnTo>
                  <a:lnTo>
                    <a:pt x="83" y="67"/>
                  </a:lnTo>
                  <a:lnTo>
                    <a:pt x="86" y="59"/>
                  </a:lnTo>
                  <a:lnTo>
                    <a:pt x="86" y="54"/>
                  </a:lnTo>
                  <a:lnTo>
                    <a:pt x="96" y="57"/>
                  </a:lnTo>
                  <a:lnTo>
                    <a:pt x="108" y="61"/>
                  </a:lnTo>
                  <a:lnTo>
                    <a:pt x="116" y="68"/>
                  </a:lnTo>
                  <a:lnTo>
                    <a:pt x="121" y="80"/>
                  </a:lnTo>
                  <a:lnTo>
                    <a:pt x="122" y="85"/>
                  </a:lnTo>
                  <a:lnTo>
                    <a:pt x="124" y="87"/>
                  </a:lnTo>
                  <a:lnTo>
                    <a:pt x="125" y="84"/>
                  </a:lnTo>
                  <a:lnTo>
                    <a:pt x="125" y="77"/>
                  </a:lnTo>
                  <a:lnTo>
                    <a:pt x="121" y="67"/>
                  </a:lnTo>
                  <a:lnTo>
                    <a:pt x="113" y="55"/>
                  </a:lnTo>
                  <a:lnTo>
                    <a:pt x="103" y="45"/>
                  </a:lnTo>
                  <a:lnTo>
                    <a:pt x="92" y="41"/>
                  </a:lnTo>
                  <a:lnTo>
                    <a:pt x="92" y="30"/>
                  </a:lnTo>
                  <a:lnTo>
                    <a:pt x="92" y="21"/>
                  </a:lnTo>
                  <a:lnTo>
                    <a:pt x="92" y="14"/>
                  </a:lnTo>
                  <a:lnTo>
                    <a:pt x="92" y="6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5" y="6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5" name="Freeform 638"/>
            <p:cNvSpPr>
              <a:spLocks/>
            </p:cNvSpPr>
            <p:nvPr/>
          </p:nvSpPr>
          <p:spPr bwMode="auto">
            <a:xfrm>
              <a:off x="452" y="3236"/>
              <a:ext cx="101" cy="57"/>
            </a:xfrm>
            <a:custGeom>
              <a:avLst/>
              <a:gdLst>
                <a:gd name="T0" fmla="*/ 11 w 201"/>
                <a:gd name="T1" fmla="*/ 1 h 113"/>
                <a:gd name="T2" fmla="*/ 10 w 201"/>
                <a:gd name="T3" fmla="*/ 1 h 113"/>
                <a:gd name="T4" fmla="*/ 9 w 201"/>
                <a:gd name="T5" fmla="*/ 2 h 113"/>
                <a:gd name="T6" fmla="*/ 8 w 201"/>
                <a:gd name="T7" fmla="*/ 2 h 113"/>
                <a:gd name="T8" fmla="*/ 8 w 201"/>
                <a:gd name="T9" fmla="*/ 2 h 113"/>
                <a:gd name="T10" fmla="*/ 7 w 201"/>
                <a:gd name="T11" fmla="*/ 2 h 113"/>
                <a:gd name="T12" fmla="*/ 6 w 201"/>
                <a:gd name="T13" fmla="*/ 2 h 113"/>
                <a:gd name="T14" fmla="*/ 5 w 201"/>
                <a:gd name="T15" fmla="*/ 2 h 113"/>
                <a:gd name="T16" fmla="*/ 5 w 201"/>
                <a:gd name="T17" fmla="*/ 2 h 113"/>
                <a:gd name="T18" fmla="*/ 5 w 201"/>
                <a:gd name="T19" fmla="*/ 2 h 113"/>
                <a:gd name="T20" fmla="*/ 6 w 201"/>
                <a:gd name="T21" fmla="*/ 2 h 113"/>
                <a:gd name="T22" fmla="*/ 7 w 201"/>
                <a:gd name="T23" fmla="*/ 3 h 113"/>
                <a:gd name="T24" fmla="*/ 7 w 201"/>
                <a:gd name="T25" fmla="*/ 3 h 113"/>
                <a:gd name="T26" fmla="*/ 6 w 201"/>
                <a:gd name="T27" fmla="*/ 4 h 113"/>
                <a:gd name="T28" fmla="*/ 6 w 201"/>
                <a:gd name="T29" fmla="*/ 4 h 113"/>
                <a:gd name="T30" fmla="*/ 5 w 201"/>
                <a:gd name="T31" fmla="*/ 4 h 113"/>
                <a:gd name="T32" fmla="*/ 3 w 201"/>
                <a:gd name="T33" fmla="*/ 4 h 113"/>
                <a:gd name="T34" fmla="*/ 3 w 201"/>
                <a:gd name="T35" fmla="*/ 4 h 113"/>
                <a:gd name="T36" fmla="*/ 3 w 201"/>
                <a:gd name="T37" fmla="*/ 4 h 113"/>
                <a:gd name="T38" fmla="*/ 3 w 201"/>
                <a:gd name="T39" fmla="*/ 4 h 113"/>
                <a:gd name="T40" fmla="*/ 4 w 201"/>
                <a:gd name="T41" fmla="*/ 4 h 113"/>
                <a:gd name="T42" fmla="*/ 5 w 201"/>
                <a:gd name="T43" fmla="*/ 4 h 113"/>
                <a:gd name="T44" fmla="*/ 5 w 201"/>
                <a:gd name="T45" fmla="*/ 5 h 113"/>
                <a:gd name="T46" fmla="*/ 4 w 201"/>
                <a:gd name="T47" fmla="*/ 6 h 113"/>
                <a:gd name="T48" fmla="*/ 3 w 201"/>
                <a:gd name="T49" fmla="*/ 6 h 113"/>
                <a:gd name="T50" fmla="*/ 1 w 201"/>
                <a:gd name="T51" fmla="*/ 6 h 113"/>
                <a:gd name="T52" fmla="*/ 1 w 201"/>
                <a:gd name="T53" fmla="*/ 6 h 113"/>
                <a:gd name="T54" fmla="*/ 1 w 201"/>
                <a:gd name="T55" fmla="*/ 6 h 113"/>
                <a:gd name="T56" fmla="*/ 1 w 201"/>
                <a:gd name="T57" fmla="*/ 6 h 113"/>
                <a:gd name="T58" fmla="*/ 2 w 201"/>
                <a:gd name="T59" fmla="*/ 6 h 113"/>
                <a:gd name="T60" fmla="*/ 4 w 201"/>
                <a:gd name="T61" fmla="*/ 6 h 113"/>
                <a:gd name="T62" fmla="*/ 5 w 201"/>
                <a:gd name="T63" fmla="*/ 5 h 113"/>
                <a:gd name="T64" fmla="*/ 6 w 201"/>
                <a:gd name="T65" fmla="*/ 6 h 113"/>
                <a:gd name="T66" fmla="*/ 6 w 201"/>
                <a:gd name="T67" fmla="*/ 7 h 113"/>
                <a:gd name="T68" fmla="*/ 5 w 201"/>
                <a:gd name="T69" fmla="*/ 7 h 113"/>
                <a:gd name="T70" fmla="*/ 6 w 201"/>
                <a:gd name="T71" fmla="*/ 8 h 113"/>
                <a:gd name="T72" fmla="*/ 6 w 201"/>
                <a:gd name="T73" fmla="*/ 7 h 113"/>
                <a:gd name="T74" fmla="*/ 7 w 201"/>
                <a:gd name="T75" fmla="*/ 6 h 113"/>
                <a:gd name="T76" fmla="*/ 7 w 201"/>
                <a:gd name="T77" fmla="*/ 4 h 113"/>
                <a:gd name="T78" fmla="*/ 8 w 201"/>
                <a:gd name="T79" fmla="*/ 3 h 113"/>
                <a:gd name="T80" fmla="*/ 9 w 201"/>
                <a:gd name="T81" fmla="*/ 3 h 113"/>
                <a:gd name="T82" fmla="*/ 9 w 201"/>
                <a:gd name="T83" fmla="*/ 5 h 113"/>
                <a:gd name="T84" fmla="*/ 9 w 201"/>
                <a:gd name="T85" fmla="*/ 6 h 113"/>
                <a:gd name="T86" fmla="*/ 9 w 201"/>
                <a:gd name="T87" fmla="*/ 6 h 113"/>
                <a:gd name="T88" fmla="*/ 10 w 201"/>
                <a:gd name="T89" fmla="*/ 5 h 113"/>
                <a:gd name="T90" fmla="*/ 10 w 201"/>
                <a:gd name="T91" fmla="*/ 3 h 113"/>
                <a:gd name="T92" fmla="*/ 10 w 201"/>
                <a:gd name="T93" fmla="*/ 2 h 113"/>
                <a:gd name="T94" fmla="*/ 11 w 201"/>
                <a:gd name="T95" fmla="*/ 2 h 113"/>
                <a:gd name="T96" fmla="*/ 12 w 201"/>
                <a:gd name="T97" fmla="*/ 1 h 113"/>
                <a:gd name="T98" fmla="*/ 13 w 201"/>
                <a:gd name="T99" fmla="*/ 1 h 113"/>
                <a:gd name="T100" fmla="*/ 13 w 201"/>
                <a:gd name="T101" fmla="*/ 0 h 113"/>
                <a:gd name="T102" fmla="*/ 12 w 201"/>
                <a:gd name="T103" fmla="*/ 1 h 1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1" h="113">
                  <a:moveTo>
                    <a:pt x="179" y="2"/>
                  </a:moveTo>
                  <a:lnTo>
                    <a:pt x="173" y="5"/>
                  </a:lnTo>
                  <a:lnTo>
                    <a:pt x="165" y="7"/>
                  </a:lnTo>
                  <a:lnTo>
                    <a:pt x="156" y="11"/>
                  </a:lnTo>
                  <a:lnTo>
                    <a:pt x="145" y="15"/>
                  </a:lnTo>
                  <a:lnTo>
                    <a:pt x="136" y="20"/>
                  </a:lnTo>
                  <a:lnTo>
                    <a:pt x="128" y="24"/>
                  </a:lnTo>
                  <a:lnTo>
                    <a:pt x="122" y="27"/>
                  </a:lnTo>
                  <a:lnTo>
                    <a:pt x="119" y="30"/>
                  </a:lnTo>
                  <a:lnTo>
                    <a:pt x="115" y="27"/>
                  </a:lnTo>
                  <a:lnTo>
                    <a:pt x="110" y="23"/>
                  </a:lnTo>
                  <a:lnTo>
                    <a:pt x="104" y="22"/>
                  </a:lnTo>
                  <a:lnTo>
                    <a:pt x="97" y="19"/>
                  </a:lnTo>
                  <a:lnTo>
                    <a:pt x="89" y="19"/>
                  </a:lnTo>
                  <a:lnTo>
                    <a:pt x="83" y="18"/>
                  </a:lnTo>
                  <a:lnTo>
                    <a:pt x="76" y="19"/>
                  </a:lnTo>
                  <a:lnTo>
                    <a:pt x="70" y="20"/>
                  </a:lnTo>
                  <a:lnTo>
                    <a:pt x="66" y="23"/>
                  </a:lnTo>
                  <a:lnTo>
                    <a:pt x="67" y="24"/>
                  </a:lnTo>
                  <a:lnTo>
                    <a:pt x="70" y="24"/>
                  </a:lnTo>
                  <a:lnTo>
                    <a:pt x="75" y="24"/>
                  </a:lnTo>
                  <a:lnTo>
                    <a:pt x="83" y="26"/>
                  </a:lnTo>
                  <a:lnTo>
                    <a:pt x="94" y="30"/>
                  </a:lnTo>
                  <a:lnTo>
                    <a:pt x="104" y="35"/>
                  </a:lnTo>
                  <a:lnTo>
                    <a:pt x="110" y="39"/>
                  </a:lnTo>
                  <a:lnTo>
                    <a:pt x="106" y="44"/>
                  </a:lnTo>
                  <a:lnTo>
                    <a:pt x="101" y="49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83" y="56"/>
                  </a:lnTo>
                  <a:lnTo>
                    <a:pt x="75" y="54"/>
                  </a:lnTo>
                  <a:lnTo>
                    <a:pt x="66" y="53"/>
                  </a:lnTo>
                  <a:lnTo>
                    <a:pt x="57" y="52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3" y="52"/>
                  </a:lnTo>
                  <a:lnTo>
                    <a:pt x="28" y="53"/>
                  </a:lnTo>
                  <a:lnTo>
                    <a:pt x="33" y="53"/>
                  </a:lnTo>
                  <a:lnTo>
                    <a:pt x="38" y="54"/>
                  </a:lnTo>
                  <a:lnTo>
                    <a:pt x="45" y="56"/>
                  </a:lnTo>
                  <a:lnTo>
                    <a:pt x="51" y="57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70" y="62"/>
                  </a:lnTo>
                  <a:lnTo>
                    <a:pt x="75" y="65"/>
                  </a:lnTo>
                  <a:lnTo>
                    <a:pt x="68" y="71"/>
                  </a:lnTo>
                  <a:lnTo>
                    <a:pt x="60" y="77"/>
                  </a:lnTo>
                  <a:lnTo>
                    <a:pt x="51" y="82"/>
                  </a:lnTo>
                  <a:lnTo>
                    <a:pt x="42" y="86"/>
                  </a:lnTo>
                  <a:lnTo>
                    <a:pt x="33" y="88"/>
                  </a:lnTo>
                  <a:lnTo>
                    <a:pt x="23" y="90"/>
                  </a:lnTo>
                  <a:lnTo>
                    <a:pt x="15" y="91"/>
                  </a:lnTo>
                  <a:lnTo>
                    <a:pt x="8" y="91"/>
                  </a:lnTo>
                  <a:lnTo>
                    <a:pt x="3" y="91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21" y="95"/>
                  </a:lnTo>
                  <a:lnTo>
                    <a:pt x="32" y="94"/>
                  </a:lnTo>
                  <a:lnTo>
                    <a:pt x="42" y="92"/>
                  </a:lnTo>
                  <a:lnTo>
                    <a:pt x="54" y="90"/>
                  </a:lnTo>
                  <a:lnTo>
                    <a:pt x="64" y="86"/>
                  </a:lnTo>
                  <a:lnTo>
                    <a:pt x="75" y="80"/>
                  </a:lnTo>
                  <a:lnTo>
                    <a:pt x="84" y="74"/>
                  </a:lnTo>
                  <a:lnTo>
                    <a:pt x="89" y="82"/>
                  </a:lnTo>
                  <a:lnTo>
                    <a:pt x="90" y="91"/>
                  </a:lnTo>
                  <a:lnTo>
                    <a:pt x="88" y="100"/>
                  </a:lnTo>
                  <a:lnTo>
                    <a:pt x="83" y="109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4" y="113"/>
                  </a:lnTo>
                  <a:lnTo>
                    <a:pt x="88" y="111"/>
                  </a:lnTo>
                  <a:lnTo>
                    <a:pt x="93" y="105"/>
                  </a:lnTo>
                  <a:lnTo>
                    <a:pt x="97" y="95"/>
                  </a:lnTo>
                  <a:lnTo>
                    <a:pt x="98" y="83"/>
                  </a:lnTo>
                  <a:lnTo>
                    <a:pt x="97" y="71"/>
                  </a:lnTo>
                  <a:lnTo>
                    <a:pt x="106" y="62"/>
                  </a:lnTo>
                  <a:lnTo>
                    <a:pt x="115" y="52"/>
                  </a:lnTo>
                  <a:lnTo>
                    <a:pt x="124" y="44"/>
                  </a:lnTo>
                  <a:lnTo>
                    <a:pt x="135" y="40"/>
                  </a:lnTo>
                  <a:lnTo>
                    <a:pt x="140" y="48"/>
                  </a:lnTo>
                  <a:lnTo>
                    <a:pt x="143" y="58"/>
                  </a:lnTo>
                  <a:lnTo>
                    <a:pt x="143" y="71"/>
                  </a:lnTo>
                  <a:lnTo>
                    <a:pt x="140" y="82"/>
                  </a:lnTo>
                  <a:lnTo>
                    <a:pt x="139" y="86"/>
                  </a:lnTo>
                  <a:lnTo>
                    <a:pt x="140" y="87"/>
                  </a:lnTo>
                  <a:lnTo>
                    <a:pt x="143" y="87"/>
                  </a:lnTo>
                  <a:lnTo>
                    <a:pt x="145" y="83"/>
                  </a:lnTo>
                  <a:lnTo>
                    <a:pt x="149" y="74"/>
                  </a:lnTo>
                  <a:lnTo>
                    <a:pt x="152" y="62"/>
                  </a:lnTo>
                  <a:lnTo>
                    <a:pt x="150" y="48"/>
                  </a:lnTo>
                  <a:lnTo>
                    <a:pt x="147" y="34"/>
                  </a:lnTo>
                  <a:lnTo>
                    <a:pt x="150" y="30"/>
                  </a:lnTo>
                  <a:lnTo>
                    <a:pt x="157" y="26"/>
                  </a:lnTo>
                  <a:lnTo>
                    <a:pt x="164" y="20"/>
                  </a:lnTo>
                  <a:lnTo>
                    <a:pt x="173" y="15"/>
                  </a:lnTo>
                  <a:lnTo>
                    <a:pt x="182" y="10"/>
                  </a:lnTo>
                  <a:lnTo>
                    <a:pt x="190" y="6"/>
                  </a:lnTo>
                  <a:lnTo>
                    <a:pt x="196" y="3"/>
                  </a:lnTo>
                  <a:lnTo>
                    <a:pt x="201" y="1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83" y="2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6" name="Freeform 639"/>
            <p:cNvSpPr>
              <a:spLocks/>
            </p:cNvSpPr>
            <p:nvPr/>
          </p:nvSpPr>
          <p:spPr bwMode="auto">
            <a:xfrm>
              <a:off x="592" y="3204"/>
              <a:ext cx="9" cy="10"/>
            </a:xfrm>
            <a:custGeom>
              <a:avLst/>
              <a:gdLst>
                <a:gd name="T0" fmla="*/ 1 w 18"/>
                <a:gd name="T1" fmla="*/ 1 h 20"/>
                <a:gd name="T2" fmla="*/ 1 w 18"/>
                <a:gd name="T3" fmla="*/ 0 h 20"/>
                <a:gd name="T4" fmla="*/ 1 w 18"/>
                <a:gd name="T5" fmla="*/ 0 h 20"/>
                <a:gd name="T6" fmla="*/ 1 w 18"/>
                <a:gd name="T7" fmla="*/ 1 h 20"/>
                <a:gd name="T8" fmla="*/ 2 w 18"/>
                <a:gd name="T9" fmla="*/ 1 h 20"/>
                <a:gd name="T10" fmla="*/ 2 w 18"/>
                <a:gd name="T11" fmla="*/ 1 h 20"/>
                <a:gd name="T12" fmla="*/ 2 w 18"/>
                <a:gd name="T13" fmla="*/ 1 h 20"/>
                <a:gd name="T14" fmla="*/ 2 w 18"/>
                <a:gd name="T15" fmla="*/ 1 h 20"/>
                <a:gd name="T16" fmla="*/ 1 w 18"/>
                <a:gd name="T17" fmla="*/ 2 h 20"/>
                <a:gd name="T18" fmla="*/ 1 w 18"/>
                <a:gd name="T19" fmla="*/ 2 h 20"/>
                <a:gd name="T20" fmla="*/ 1 w 18"/>
                <a:gd name="T21" fmla="*/ 2 h 20"/>
                <a:gd name="T22" fmla="*/ 1 w 18"/>
                <a:gd name="T23" fmla="*/ 2 h 20"/>
                <a:gd name="T24" fmla="*/ 1 w 18"/>
                <a:gd name="T25" fmla="*/ 1 h 20"/>
                <a:gd name="T26" fmla="*/ 1 w 18"/>
                <a:gd name="T27" fmla="*/ 1 h 20"/>
                <a:gd name="T28" fmla="*/ 0 w 18"/>
                <a:gd name="T29" fmla="*/ 1 h 20"/>
                <a:gd name="T30" fmla="*/ 0 w 18"/>
                <a:gd name="T31" fmla="*/ 1 h 20"/>
                <a:gd name="T32" fmla="*/ 1 w 18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0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3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7" name="Freeform 640"/>
            <p:cNvSpPr>
              <a:spLocks/>
            </p:cNvSpPr>
            <p:nvPr/>
          </p:nvSpPr>
          <p:spPr bwMode="auto">
            <a:xfrm>
              <a:off x="590" y="3227"/>
              <a:ext cx="8" cy="7"/>
            </a:xfrm>
            <a:custGeom>
              <a:avLst/>
              <a:gdLst>
                <a:gd name="T0" fmla="*/ 1 w 15"/>
                <a:gd name="T1" fmla="*/ 1 h 13"/>
                <a:gd name="T2" fmla="*/ 1 w 15"/>
                <a:gd name="T3" fmla="*/ 0 h 13"/>
                <a:gd name="T4" fmla="*/ 1 w 15"/>
                <a:gd name="T5" fmla="*/ 0 h 13"/>
                <a:gd name="T6" fmla="*/ 1 w 15"/>
                <a:gd name="T7" fmla="*/ 1 h 13"/>
                <a:gd name="T8" fmla="*/ 1 w 15"/>
                <a:gd name="T9" fmla="*/ 1 h 13"/>
                <a:gd name="T10" fmla="*/ 1 w 15"/>
                <a:gd name="T11" fmla="*/ 1 h 13"/>
                <a:gd name="T12" fmla="*/ 1 w 15"/>
                <a:gd name="T13" fmla="*/ 1 h 13"/>
                <a:gd name="T14" fmla="*/ 1 w 15"/>
                <a:gd name="T15" fmla="*/ 1 h 13"/>
                <a:gd name="T16" fmla="*/ 1 w 15"/>
                <a:gd name="T17" fmla="*/ 1 h 13"/>
                <a:gd name="T18" fmla="*/ 1 w 15"/>
                <a:gd name="T19" fmla="*/ 1 h 13"/>
                <a:gd name="T20" fmla="*/ 1 w 15"/>
                <a:gd name="T21" fmla="*/ 1 h 13"/>
                <a:gd name="T22" fmla="*/ 1 w 15"/>
                <a:gd name="T23" fmla="*/ 1 h 13"/>
                <a:gd name="T24" fmla="*/ 1 w 15"/>
                <a:gd name="T25" fmla="*/ 1 h 13"/>
                <a:gd name="T26" fmla="*/ 1 w 15"/>
                <a:gd name="T27" fmla="*/ 1 h 13"/>
                <a:gd name="T28" fmla="*/ 0 w 15"/>
                <a:gd name="T29" fmla="*/ 1 h 13"/>
                <a:gd name="T30" fmla="*/ 0 w 15"/>
                <a:gd name="T31" fmla="*/ 1 h 13"/>
                <a:gd name="T32" fmla="*/ 1 w 15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13">
                  <a:moveTo>
                    <a:pt x="1" y="1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8" name="Freeform 641"/>
            <p:cNvSpPr>
              <a:spLocks/>
            </p:cNvSpPr>
            <p:nvPr/>
          </p:nvSpPr>
          <p:spPr bwMode="auto">
            <a:xfrm>
              <a:off x="607" y="3243"/>
              <a:ext cx="10" cy="10"/>
            </a:xfrm>
            <a:custGeom>
              <a:avLst/>
              <a:gdLst>
                <a:gd name="T0" fmla="*/ 0 w 21"/>
                <a:gd name="T1" fmla="*/ 1 h 20"/>
                <a:gd name="T2" fmla="*/ 0 w 21"/>
                <a:gd name="T3" fmla="*/ 1 h 20"/>
                <a:gd name="T4" fmla="*/ 0 w 21"/>
                <a:gd name="T5" fmla="*/ 0 h 20"/>
                <a:gd name="T6" fmla="*/ 0 w 21"/>
                <a:gd name="T7" fmla="*/ 0 h 20"/>
                <a:gd name="T8" fmla="*/ 1 w 21"/>
                <a:gd name="T9" fmla="*/ 1 h 20"/>
                <a:gd name="T10" fmla="*/ 1 w 21"/>
                <a:gd name="T11" fmla="*/ 1 h 20"/>
                <a:gd name="T12" fmla="*/ 1 w 21"/>
                <a:gd name="T13" fmla="*/ 1 h 20"/>
                <a:gd name="T14" fmla="*/ 1 w 21"/>
                <a:gd name="T15" fmla="*/ 1 h 20"/>
                <a:gd name="T16" fmla="*/ 1 w 21"/>
                <a:gd name="T17" fmla="*/ 1 h 20"/>
                <a:gd name="T18" fmla="*/ 0 w 21"/>
                <a:gd name="T19" fmla="*/ 2 h 20"/>
                <a:gd name="T20" fmla="*/ 0 w 21"/>
                <a:gd name="T21" fmla="*/ 2 h 20"/>
                <a:gd name="T22" fmla="*/ 0 w 21"/>
                <a:gd name="T23" fmla="*/ 2 h 20"/>
                <a:gd name="T24" fmla="*/ 0 w 21"/>
                <a:gd name="T25" fmla="*/ 2 h 20"/>
                <a:gd name="T26" fmla="*/ 0 w 21"/>
                <a:gd name="T27" fmla="*/ 1 h 20"/>
                <a:gd name="T28" fmla="*/ 0 w 21"/>
                <a:gd name="T29" fmla="*/ 1 h 20"/>
                <a:gd name="T30" fmla="*/ 0 w 21"/>
                <a:gd name="T31" fmla="*/ 1 h 20"/>
                <a:gd name="T32" fmla="*/ 0 w 21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0">
                  <a:moveTo>
                    <a:pt x="2" y="5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5" y="18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9" name="Freeform 642"/>
            <p:cNvSpPr>
              <a:spLocks/>
            </p:cNvSpPr>
            <p:nvPr/>
          </p:nvSpPr>
          <p:spPr bwMode="auto">
            <a:xfrm>
              <a:off x="568" y="3239"/>
              <a:ext cx="12" cy="11"/>
            </a:xfrm>
            <a:custGeom>
              <a:avLst/>
              <a:gdLst>
                <a:gd name="T0" fmla="*/ 1 w 23"/>
                <a:gd name="T1" fmla="*/ 0 h 22"/>
                <a:gd name="T2" fmla="*/ 2 w 23"/>
                <a:gd name="T3" fmla="*/ 1 h 22"/>
                <a:gd name="T4" fmla="*/ 2 w 23"/>
                <a:gd name="T5" fmla="*/ 1 h 22"/>
                <a:gd name="T6" fmla="*/ 2 w 23"/>
                <a:gd name="T7" fmla="*/ 1 h 22"/>
                <a:gd name="T8" fmla="*/ 2 w 23"/>
                <a:gd name="T9" fmla="*/ 1 h 22"/>
                <a:gd name="T10" fmla="*/ 2 w 23"/>
                <a:gd name="T11" fmla="*/ 1 h 22"/>
                <a:gd name="T12" fmla="*/ 2 w 23"/>
                <a:gd name="T13" fmla="*/ 2 h 22"/>
                <a:gd name="T14" fmla="*/ 2 w 23"/>
                <a:gd name="T15" fmla="*/ 2 h 22"/>
                <a:gd name="T16" fmla="*/ 1 w 23"/>
                <a:gd name="T17" fmla="*/ 2 h 22"/>
                <a:gd name="T18" fmla="*/ 1 w 23"/>
                <a:gd name="T19" fmla="*/ 2 h 22"/>
                <a:gd name="T20" fmla="*/ 1 w 23"/>
                <a:gd name="T21" fmla="*/ 2 h 22"/>
                <a:gd name="T22" fmla="*/ 1 w 23"/>
                <a:gd name="T23" fmla="*/ 2 h 22"/>
                <a:gd name="T24" fmla="*/ 0 w 23"/>
                <a:gd name="T25" fmla="*/ 1 h 22"/>
                <a:gd name="T26" fmla="*/ 1 w 23"/>
                <a:gd name="T27" fmla="*/ 1 h 22"/>
                <a:gd name="T28" fmla="*/ 1 w 23"/>
                <a:gd name="T29" fmla="*/ 1 h 22"/>
                <a:gd name="T30" fmla="*/ 1 w 23"/>
                <a:gd name="T31" fmla="*/ 1 h 22"/>
                <a:gd name="T32" fmla="*/ 1 w 23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11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7"/>
                  </a:lnTo>
                  <a:lnTo>
                    <a:pt x="23" y="11"/>
                  </a:lnTo>
                  <a:lnTo>
                    <a:pt x="22" y="16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8" y="21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4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0" name="Freeform 643"/>
            <p:cNvSpPr>
              <a:spLocks/>
            </p:cNvSpPr>
            <p:nvPr/>
          </p:nvSpPr>
          <p:spPr bwMode="auto">
            <a:xfrm>
              <a:off x="562" y="3215"/>
              <a:ext cx="12" cy="10"/>
            </a:xfrm>
            <a:custGeom>
              <a:avLst/>
              <a:gdLst>
                <a:gd name="T0" fmla="*/ 0 w 23"/>
                <a:gd name="T1" fmla="*/ 0 h 21"/>
                <a:gd name="T2" fmla="*/ 0 w 23"/>
                <a:gd name="T3" fmla="*/ 0 h 21"/>
                <a:gd name="T4" fmla="*/ 1 w 23"/>
                <a:gd name="T5" fmla="*/ 0 h 21"/>
                <a:gd name="T6" fmla="*/ 1 w 23"/>
                <a:gd name="T7" fmla="*/ 0 h 21"/>
                <a:gd name="T8" fmla="*/ 1 w 23"/>
                <a:gd name="T9" fmla="*/ 0 h 21"/>
                <a:gd name="T10" fmla="*/ 1 w 23"/>
                <a:gd name="T11" fmla="*/ 0 h 21"/>
                <a:gd name="T12" fmla="*/ 2 w 23"/>
                <a:gd name="T13" fmla="*/ 0 h 21"/>
                <a:gd name="T14" fmla="*/ 2 w 23"/>
                <a:gd name="T15" fmla="*/ 0 h 21"/>
                <a:gd name="T16" fmla="*/ 2 w 23"/>
                <a:gd name="T17" fmla="*/ 0 h 21"/>
                <a:gd name="T18" fmla="*/ 2 w 23"/>
                <a:gd name="T19" fmla="*/ 0 h 21"/>
                <a:gd name="T20" fmla="*/ 2 w 23"/>
                <a:gd name="T21" fmla="*/ 0 h 21"/>
                <a:gd name="T22" fmla="*/ 2 w 23"/>
                <a:gd name="T23" fmla="*/ 1 h 21"/>
                <a:gd name="T24" fmla="*/ 1 w 23"/>
                <a:gd name="T25" fmla="*/ 1 h 21"/>
                <a:gd name="T26" fmla="*/ 1 w 23"/>
                <a:gd name="T27" fmla="*/ 1 h 21"/>
                <a:gd name="T28" fmla="*/ 1 w 23"/>
                <a:gd name="T29" fmla="*/ 1 h 21"/>
                <a:gd name="T30" fmla="*/ 1 w 23"/>
                <a:gd name="T31" fmla="*/ 0 h 21"/>
                <a:gd name="T32" fmla="*/ 0 w 23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1">
                  <a:moveTo>
                    <a:pt x="0" y="12"/>
                  </a:moveTo>
                  <a:lnTo>
                    <a:pt x="0" y="6"/>
                  </a:lnTo>
                  <a:lnTo>
                    <a:pt x="3" y="2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1"/>
                  </a:lnTo>
                  <a:lnTo>
                    <a:pt x="12" y="21"/>
                  </a:lnTo>
                  <a:lnTo>
                    <a:pt x="6" y="19"/>
                  </a:lnTo>
                  <a:lnTo>
                    <a:pt x="3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1" name="Freeform 644"/>
            <p:cNvSpPr>
              <a:spLocks/>
            </p:cNvSpPr>
            <p:nvPr/>
          </p:nvSpPr>
          <p:spPr bwMode="auto">
            <a:xfrm>
              <a:off x="545" y="3214"/>
              <a:ext cx="10" cy="9"/>
            </a:xfrm>
            <a:custGeom>
              <a:avLst/>
              <a:gdLst>
                <a:gd name="T0" fmla="*/ 0 w 19"/>
                <a:gd name="T1" fmla="*/ 1 h 18"/>
                <a:gd name="T2" fmla="*/ 0 w 19"/>
                <a:gd name="T3" fmla="*/ 1 h 18"/>
                <a:gd name="T4" fmla="*/ 1 w 19"/>
                <a:gd name="T5" fmla="*/ 1 h 18"/>
                <a:gd name="T6" fmla="*/ 1 w 19"/>
                <a:gd name="T7" fmla="*/ 1 h 18"/>
                <a:gd name="T8" fmla="*/ 1 w 19"/>
                <a:gd name="T9" fmla="*/ 0 h 18"/>
                <a:gd name="T10" fmla="*/ 1 w 19"/>
                <a:gd name="T11" fmla="*/ 0 h 18"/>
                <a:gd name="T12" fmla="*/ 2 w 19"/>
                <a:gd name="T13" fmla="*/ 1 h 18"/>
                <a:gd name="T14" fmla="*/ 2 w 19"/>
                <a:gd name="T15" fmla="*/ 1 h 18"/>
                <a:gd name="T16" fmla="*/ 2 w 19"/>
                <a:gd name="T17" fmla="*/ 1 h 18"/>
                <a:gd name="T18" fmla="*/ 2 w 19"/>
                <a:gd name="T19" fmla="*/ 1 h 18"/>
                <a:gd name="T20" fmla="*/ 2 w 19"/>
                <a:gd name="T21" fmla="*/ 1 h 18"/>
                <a:gd name="T22" fmla="*/ 1 w 19"/>
                <a:gd name="T23" fmla="*/ 1 h 18"/>
                <a:gd name="T24" fmla="*/ 1 w 19"/>
                <a:gd name="T25" fmla="*/ 2 h 18"/>
                <a:gd name="T26" fmla="*/ 1 w 19"/>
                <a:gd name="T27" fmla="*/ 2 h 18"/>
                <a:gd name="T28" fmla="*/ 1 w 19"/>
                <a:gd name="T29" fmla="*/ 1 h 18"/>
                <a:gd name="T30" fmla="*/ 0 w 19"/>
                <a:gd name="T31" fmla="*/ 1 h 18"/>
                <a:gd name="T32" fmla="*/ 0 w 19"/>
                <a:gd name="T33" fmla="*/ 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0" y="7"/>
                  </a:lnTo>
                  <a:lnTo>
                    <a:pt x="2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2" name="Freeform 645"/>
            <p:cNvSpPr>
              <a:spLocks/>
            </p:cNvSpPr>
            <p:nvPr/>
          </p:nvSpPr>
          <p:spPr bwMode="auto">
            <a:xfrm>
              <a:off x="559" y="3198"/>
              <a:ext cx="11" cy="10"/>
            </a:xfrm>
            <a:custGeom>
              <a:avLst/>
              <a:gdLst>
                <a:gd name="T0" fmla="*/ 0 w 21"/>
                <a:gd name="T1" fmla="*/ 1 h 19"/>
                <a:gd name="T2" fmla="*/ 1 w 21"/>
                <a:gd name="T3" fmla="*/ 1 h 19"/>
                <a:gd name="T4" fmla="*/ 1 w 21"/>
                <a:gd name="T5" fmla="*/ 1 h 19"/>
                <a:gd name="T6" fmla="*/ 1 w 21"/>
                <a:gd name="T7" fmla="*/ 1 h 19"/>
                <a:gd name="T8" fmla="*/ 1 w 21"/>
                <a:gd name="T9" fmla="*/ 0 h 19"/>
                <a:gd name="T10" fmla="*/ 1 w 21"/>
                <a:gd name="T11" fmla="*/ 0 h 19"/>
                <a:gd name="T12" fmla="*/ 2 w 21"/>
                <a:gd name="T13" fmla="*/ 1 h 19"/>
                <a:gd name="T14" fmla="*/ 2 w 21"/>
                <a:gd name="T15" fmla="*/ 1 h 19"/>
                <a:gd name="T16" fmla="*/ 2 w 21"/>
                <a:gd name="T17" fmla="*/ 1 h 19"/>
                <a:gd name="T18" fmla="*/ 2 w 21"/>
                <a:gd name="T19" fmla="*/ 1 h 19"/>
                <a:gd name="T20" fmla="*/ 2 w 21"/>
                <a:gd name="T21" fmla="*/ 1 h 19"/>
                <a:gd name="T22" fmla="*/ 2 w 21"/>
                <a:gd name="T23" fmla="*/ 2 h 19"/>
                <a:gd name="T24" fmla="*/ 1 w 21"/>
                <a:gd name="T25" fmla="*/ 2 h 19"/>
                <a:gd name="T26" fmla="*/ 1 w 21"/>
                <a:gd name="T27" fmla="*/ 2 h 19"/>
                <a:gd name="T28" fmla="*/ 1 w 21"/>
                <a:gd name="T29" fmla="*/ 2 h 19"/>
                <a:gd name="T30" fmla="*/ 1 w 21"/>
                <a:gd name="T31" fmla="*/ 1 h 19"/>
                <a:gd name="T32" fmla="*/ 0 w 21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19">
                  <a:moveTo>
                    <a:pt x="0" y="10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4"/>
                  </a:lnTo>
                  <a:lnTo>
                    <a:pt x="17" y="18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3" name="Freeform 646"/>
            <p:cNvSpPr>
              <a:spLocks/>
            </p:cNvSpPr>
            <p:nvPr/>
          </p:nvSpPr>
          <p:spPr bwMode="auto">
            <a:xfrm>
              <a:off x="761" y="3195"/>
              <a:ext cx="74" cy="76"/>
            </a:xfrm>
            <a:custGeom>
              <a:avLst/>
              <a:gdLst>
                <a:gd name="T0" fmla="*/ 1 w 148"/>
                <a:gd name="T1" fmla="*/ 3 h 151"/>
                <a:gd name="T2" fmla="*/ 2 w 148"/>
                <a:gd name="T3" fmla="*/ 5 h 151"/>
                <a:gd name="T4" fmla="*/ 3 w 148"/>
                <a:gd name="T5" fmla="*/ 5 h 151"/>
                <a:gd name="T6" fmla="*/ 3 w 148"/>
                <a:gd name="T7" fmla="*/ 6 h 151"/>
                <a:gd name="T8" fmla="*/ 4 w 148"/>
                <a:gd name="T9" fmla="*/ 6 h 151"/>
                <a:gd name="T10" fmla="*/ 3 w 148"/>
                <a:gd name="T11" fmla="*/ 6 h 151"/>
                <a:gd name="T12" fmla="*/ 2 w 148"/>
                <a:gd name="T13" fmla="*/ 6 h 151"/>
                <a:gd name="T14" fmla="*/ 2 w 148"/>
                <a:gd name="T15" fmla="*/ 5 h 151"/>
                <a:gd name="T16" fmla="*/ 1 w 148"/>
                <a:gd name="T17" fmla="*/ 6 h 151"/>
                <a:gd name="T18" fmla="*/ 1 w 148"/>
                <a:gd name="T19" fmla="*/ 7 h 151"/>
                <a:gd name="T20" fmla="*/ 1 w 148"/>
                <a:gd name="T21" fmla="*/ 8 h 151"/>
                <a:gd name="T22" fmla="*/ 2 w 148"/>
                <a:gd name="T23" fmla="*/ 8 h 151"/>
                <a:gd name="T24" fmla="*/ 3 w 148"/>
                <a:gd name="T25" fmla="*/ 7 h 151"/>
                <a:gd name="T26" fmla="*/ 3 w 148"/>
                <a:gd name="T27" fmla="*/ 8 h 151"/>
                <a:gd name="T28" fmla="*/ 3 w 148"/>
                <a:gd name="T29" fmla="*/ 10 h 151"/>
                <a:gd name="T30" fmla="*/ 4 w 148"/>
                <a:gd name="T31" fmla="*/ 10 h 151"/>
                <a:gd name="T32" fmla="*/ 5 w 148"/>
                <a:gd name="T33" fmla="*/ 8 h 151"/>
                <a:gd name="T34" fmla="*/ 4 w 148"/>
                <a:gd name="T35" fmla="*/ 7 h 151"/>
                <a:gd name="T36" fmla="*/ 5 w 148"/>
                <a:gd name="T37" fmla="*/ 7 h 151"/>
                <a:gd name="T38" fmla="*/ 5 w 148"/>
                <a:gd name="T39" fmla="*/ 8 h 151"/>
                <a:gd name="T40" fmla="*/ 5 w 148"/>
                <a:gd name="T41" fmla="*/ 9 h 151"/>
                <a:gd name="T42" fmla="*/ 7 w 148"/>
                <a:gd name="T43" fmla="*/ 8 h 151"/>
                <a:gd name="T44" fmla="*/ 8 w 148"/>
                <a:gd name="T45" fmla="*/ 9 h 151"/>
                <a:gd name="T46" fmla="*/ 9 w 148"/>
                <a:gd name="T47" fmla="*/ 8 h 151"/>
                <a:gd name="T48" fmla="*/ 9 w 148"/>
                <a:gd name="T49" fmla="*/ 7 h 151"/>
                <a:gd name="T50" fmla="*/ 9 w 148"/>
                <a:gd name="T51" fmla="*/ 7 h 151"/>
                <a:gd name="T52" fmla="*/ 8 w 148"/>
                <a:gd name="T53" fmla="*/ 6 h 151"/>
                <a:gd name="T54" fmla="*/ 7 w 148"/>
                <a:gd name="T55" fmla="*/ 6 h 151"/>
                <a:gd name="T56" fmla="*/ 7 w 148"/>
                <a:gd name="T57" fmla="*/ 5 h 151"/>
                <a:gd name="T58" fmla="*/ 8 w 148"/>
                <a:gd name="T59" fmla="*/ 5 h 151"/>
                <a:gd name="T60" fmla="*/ 10 w 148"/>
                <a:gd name="T61" fmla="*/ 4 h 151"/>
                <a:gd name="T62" fmla="*/ 10 w 148"/>
                <a:gd name="T63" fmla="*/ 3 h 151"/>
                <a:gd name="T64" fmla="*/ 9 w 148"/>
                <a:gd name="T65" fmla="*/ 2 h 151"/>
                <a:gd name="T66" fmla="*/ 7 w 148"/>
                <a:gd name="T67" fmla="*/ 3 h 151"/>
                <a:gd name="T68" fmla="*/ 7 w 148"/>
                <a:gd name="T69" fmla="*/ 4 h 151"/>
                <a:gd name="T70" fmla="*/ 6 w 148"/>
                <a:gd name="T71" fmla="*/ 5 h 151"/>
                <a:gd name="T72" fmla="*/ 6 w 148"/>
                <a:gd name="T73" fmla="*/ 5 h 151"/>
                <a:gd name="T74" fmla="*/ 6 w 148"/>
                <a:gd name="T75" fmla="*/ 4 h 151"/>
                <a:gd name="T76" fmla="*/ 6 w 148"/>
                <a:gd name="T77" fmla="*/ 3 h 151"/>
                <a:gd name="T78" fmla="*/ 7 w 148"/>
                <a:gd name="T79" fmla="*/ 2 h 151"/>
                <a:gd name="T80" fmla="*/ 6 w 148"/>
                <a:gd name="T81" fmla="*/ 1 h 151"/>
                <a:gd name="T82" fmla="*/ 5 w 148"/>
                <a:gd name="T83" fmla="*/ 1 h 151"/>
                <a:gd name="T84" fmla="*/ 4 w 148"/>
                <a:gd name="T85" fmla="*/ 1 h 151"/>
                <a:gd name="T86" fmla="*/ 4 w 148"/>
                <a:gd name="T87" fmla="*/ 2 h 151"/>
                <a:gd name="T88" fmla="*/ 4 w 148"/>
                <a:gd name="T89" fmla="*/ 2 h 151"/>
                <a:gd name="T90" fmla="*/ 5 w 148"/>
                <a:gd name="T91" fmla="*/ 3 h 151"/>
                <a:gd name="T92" fmla="*/ 5 w 148"/>
                <a:gd name="T93" fmla="*/ 4 h 151"/>
                <a:gd name="T94" fmla="*/ 4 w 148"/>
                <a:gd name="T95" fmla="*/ 4 h 151"/>
                <a:gd name="T96" fmla="*/ 4 w 148"/>
                <a:gd name="T97" fmla="*/ 3 h 1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1">
                  <a:moveTo>
                    <a:pt x="36" y="34"/>
                  </a:moveTo>
                  <a:lnTo>
                    <a:pt x="26" y="36"/>
                  </a:lnTo>
                  <a:lnTo>
                    <a:pt x="15" y="43"/>
                  </a:lnTo>
                  <a:lnTo>
                    <a:pt x="11" y="54"/>
                  </a:lnTo>
                  <a:lnTo>
                    <a:pt x="18" y="70"/>
                  </a:lnTo>
                  <a:lnTo>
                    <a:pt x="23" y="73"/>
                  </a:lnTo>
                  <a:lnTo>
                    <a:pt x="28" y="74"/>
                  </a:lnTo>
                  <a:lnTo>
                    <a:pt x="34" y="73"/>
                  </a:lnTo>
                  <a:lnTo>
                    <a:pt x="36" y="70"/>
                  </a:lnTo>
                  <a:lnTo>
                    <a:pt x="40" y="74"/>
                  </a:lnTo>
                  <a:lnTo>
                    <a:pt x="44" y="77"/>
                  </a:lnTo>
                  <a:lnTo>
                    <a:pt x="48" y="81"/>
                  </a:lnTo>
                  <a:lnTo>
                    <a:pt x="50" y="84"/>
                  </a:lnTo>
                  <a:lnTo>
                    <a:pt x="52" y="87"/>
                  </a:lnTo>
                  <a:lnTo>
                    <a:pt x="52" y="88"/>
                  </a:lnTo>
                  <a:lnTo>
                    <a:pt x="49" y="88"/>
                  </a:lnTo>
                  <a:lnTo>
                    <a:pt x="44" y="87"/>
                  </a:lnTo>
                  <a:lnTo>
                    <a:pt x="39" y="86"/>
                  </a:lnTo>
                  <a:lnTo>
                    <a:pt x="35" y="86"/>
                  </a:lnTo>
                  <a:lnTo>
                    <a:pt x="32" y="84"/>
                  </a:lnTo>
                  <a:lnTo>
                    <a:pt x="31" y="83"/>
                  </a:lnTo>
                  <a:lnTo>
                    <a:pt x="30" y="81"/>
                  </a:lnTo>
                  <a:lnTo>
                    <a:pt x="26" y="78"/>
                  </a:lnTo>
                  <a:lnTo>
                    <a:pt x="20" y="77"/>
                  </a:lnTo>
                  <a:lnTo>
                    <a:pt x="14" y="77"/>
                  </a:lnTo>
                  <a:lnTo>
                    <a:pt x="7" y="79"/>
                  </a:lnTo>
                  <a:lnTo>
                    <a:pt x="2" y="84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2" y="108"/>
                  </a:lnTo>
                  <a:lnTo>
                    <a:pt x="3" y="111"/>
                  </a:lnTo>
                  <a:lnTo>
                    <a:pt x="5" y="113"/>
                  </a:lnTo>
                  <a:lnTo>
                    <a:pt x="13" y="117"/>
                  </a:lnTo>
                  <a:lnTo>
                    <a:pt x="22" y="117"/>
                  </a:lnTo>
                  <a:lnTo>
                    <a:pt x="30" y="116"/>
                  </a:lnTo>
                  <a:lnTo>
                    <a:pt x="35" y="112"/>
                  </a:lnTo>
                  <a:lnTo>
                    <a:pt x="39" y="109"/>
                  </a:lnTo>
                  <a:lnTo>
                    <a:pt x="43" y="109"/>
                  </a:lnTo>
                  <a:lnTo>
                    <a:pt x="47" y="109"/>
                  </a:lnTo>
                  <a:lnTo>
                    <a:pt x="50" y="111"/>
                  </a:lnTo>
                  <a:lnTo>
                    <a:pt x="43" y="117"/>
                  </a:lnTo>
                  <a:lnTo>
                    <a:pt x="36" y="128"/>
                  </a:lnTo>
                  <a:lnTo>
                    <a:pt x="32" y="138"/>
                  </a:lnTo>
                  <a:lnTo>
                    <a:pt x="35" y="146"/>
                  </a:lnTo>
                  <a:lnTo>
                    <a:pt x="43" y="150"/>
                  </a:lnTo>
                  <a:lnTo>
                    <a:pt x="52" y="151"/>
                  </a:lnTo>
                  <a:lnTo>
                    <a:pt x="60" y="148"/>
                  </a:lnTo>
                  <a:lnTo>
                    <a:pt x="66" y="143"/>
                  </a:lnTo>
                  <a:lnTo>
                    <a:pt x="69" y="135"/>
                  </a:lnTo>
                  <a:lnTo>
                    <a:pt x="70" y="128"/>
                  </a:lnTo>
                  <a:lnTo>
                    <a:pt x="67" y="121"/>
                  </a:lnTo>
                  <a:lnTo>
                    <a:pt x="65" y="115"/>
                  </a:lnTo>
                  <a:lnTo>
                    <a:pt x="62" y="111"/>
                  </a:lnTo>
                  <a:lnTo>
                    <a:pt x="62" y="108"/>
                  </a:lnTo>
                  <a:lnTo>
                    <a:pt x="65" y="107"/>
                  </a:lnTo>
                  <a:lnTo>
                    <a:pt x="67" y="105"/>
                  </a:lnTo>
                  <a:lnTo>
                    <a:pt x="69" y="107"/>
                  </a:lnTo>
                  <a:lnTo>
                    <a:pt x="70" y="109"/>
                  </a:lnTo>
                  <a:lnTo>
                    <a:pt x="71" y="113"/>
                  </a:lnTo>
                  <a:lnTo>
                    <a:pt x="73" y="118"/>
                  </a:lnTo>
                  <a:lnTo>
                    <a:pt x="74" y="124"/>
                  </a:lnTo>
                  <a:lnTo>
                    <a:pt x="79" y="129"/>
                  </a:lnTo>
                  <a:lnTo>
                    <a:pt x="86" y="129"/>
                  </a:lnTo>
                  <a:lnTo>
                    <a:pt x="96" y="124"/>
                  </a:lnTo>
                  <a:lnTo>
                    <a:pt x="100" y="128"/>
                  </a:lnTo>
                  <a:lnTo>
                    <a:pt x="105" y="130"/>
                  </a:lnTo>
                  <a:lnTo>
                    <a:pt x="112" y="133"/>
                  </a:lnTo>
                  <a:lnTo>
                    <a:pt x="118" y="133"/>
                  </a:lnTo>
                  <a:lnTo>
                    <a:pt x="124" y="131"/>
                  </a:lnTo>
                  <a:lnTo>
                    <a:pt x="130" y="129"/>
                  </a:lnTo>
                  <a:lnTo>
                    <a:pt x="135" y="122"/>
                  </a:lnTo>
                  <a:lnTo>
                    <a:pt x="139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5" y="105"/>
                  </a:lnTo>
                  <a:lnTo>
                    <a:pt x="131" y="100"/>
                  </a:lnTo>
                  <a:lnTo>
                    <a:pt x="125" y="96"/>
                  </a:lnTo>
                  <a:lnTo>
                    <a:pt x="116" y="96"/>
                  </a:lnTo>
                  <a:lnTo>
                    <a:pt x="110" y="96"/>
                  </a:lnTo>
                  <a:lnTo>
                    <a:pt x="107" y="95"/>
                  </a:lnTo>
                  <a:lnTo>
                    <a:pt x="103" y="92"/>
                  </a:lnTo>
                  <a:lnTo>
                    <a:pt x="100" y="90"/>
                  </a:lnTo>
                  <a:lnTo>
                    <a:pt x="104" y="84"/>
                  </a:lnTo>
                  <a:lnTo>
                    <a:pt x="109" y="78"/>
                  </a:lnTo>
                  <a:lnTo>
                    <a:pt x="113" y="74"/>
                  </a:lnTo>
                  <a:lnTo>
                    <a:pt x="117" y="71"/>
                  </a:lnTo>
                  <a:lnTo>
                    <a:pt x="127" y="71"/>
                  </a:lnTo>
                  <a:lnTo>
                    <a:pt x="135" y="70"/>
                  </a:lnTo>
                  <a:lnTo>
                    <a:pt x="140" y="66"/>
                  </a:lnTo>
                  <a:lnTo>
                    <a:pt x="146" y="61"/>
                  </a:lnTo>
                  <a:lnTo>
                    <a:pt x="148" y="54"/>
                  </a:lnTo>
                  <a:lnTo>
                    <a:pt x="148" y="49"/>
                  </a:lnTo>
                  <a:lnTo>
                    <a:pt x="146" y="43"/>
                  </a:lnTo>
                  <a:lnTo>
                    <a:pt x="143" y="38"/>
                  </a:lnTo>
                  <a:lnTo>
                    <a:pt x="137" y="34"/>
                  </a:lnTo>
                  <a:lnTo>
                    <a:pt x="129" y="32"/>
                  </a:lnTo>
                  <a:lnTo>
                    <a:pt x="121" y="34"/>
                  </a:lnTo>
                  <a:lnTo>
                    <a:pt x="114" y="36"/>
                  </a:lnTo>
                  <a:lnTo>
                    <a:pt x="110" y="41"/>
                  </a:lnTo>
                  <a:lnTo>
                    <a:pt x="109" y="45"/>
                  </a:lnTo>
                  <a:lnTo>
                    <a:pt x="109" y="49"/>
                  </a:lnTo>
                  <a:lnTo>
                    <a:pt x="110" y="53"/>
                  </a:lnTo>
                  <a:lnTo>
                    <a:pt x="105" y="58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0"/>
                  </a:lnTo>
                  <a:lnTo>
                    <a:pt x="90" y="68"/>
                  </a:lnTo>
                  <a:lnTo>
                    <a:pt x="87" y="66"/>
                  </a:lnTo>
                  <a:lnTo>
                    <a:pt x="84" y="64"/>
                  </a:lnTo>
                  <a:lnTo>
                    <a:pt x="82" y="62"/>
                  </a:lnTo>
                  <a:lnTo>
                    <a:pt x="84" y="57"/>
                  </a:lnTo>
                  <a:lnTo>
                    <a:pt x="87" y="51"/>
                  </a:lnTo>
                  <a:lnTo>
                    <a:pt x="88" y="45"/>
                  </a:lnTo>
                  <a:lnTo>
                    <a:pt x="90" y="40"/>
                  </a:lnTo>
                  <a:lnTo>
                    <a:pt x="96" y="35"/>
                  </a:lnTo>
                  <a:lnTo>
                    <a:pt x="101" y="28"/>
                  </a:lnTo>
                  <a:lnTo>
                    <a:pt x="104" y="22"/>
                  </a:lnTo>
                  <a:lnTo>
                    <a:pt x="104" y="14"/>
                  </a:lnTo>
                  <a:lnTo>
                    <a:pt x="100" y="7"/>
                  </a:lnTo>
                  <a:lnTo>
                    <a:pt x="95" y="2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71" y="2"/>
                  </a:lnTo>
                  <a:lnTo>
                    <a:pt x="67" y="6"/>
                  </a:lnTo>
                  <a:lnTo>
                    <a:pt x="64" y="9"/>
                  </a:lnTo>
                  <a:lnTo>
                    <a:pt x="61" y="11"/>
                  </a:lnTo>
                  <a:lnTo>
                    <a:pt x="60" y="15"/>
                  </a:lnTo>
                  <a:lnTo>
                    <a:pt x="58" y="18"/>
                  </a:lnTo>
                  <a:lnTo>
                    <a:pt x="58" y="2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71" y="39"/>
                  </a:lnTo>
                  <a:lnTo>
                    <a:pt x="71" y="45"/>
                  </a:lnTo>
                  <a:lnTo>
                    <a:pt x="71" y="51"/>
                  </a:lnTo>
                  <a:lnTo>
                    <a:pt x="70" y="56"/>
                  </a:lnTo>
                  <a:lnTo>
                    <a:pt x="70" y="60"/>
                  </a:lnTo>
                  <a:lnTo>
                    <a:pt x="67" y="60"/>
                  </a:lnTo>
                  <a:lnTo>
                    <a:pt x="64" y="61"/>
                  </a:lnTo>
                  <a:lnTo>
                    <a:pt x="62" y="62"/>
                  </a:lnTo>
                  <a:lnTo>
                    <a:pt x="61" y="62"/>
                  </a:lnTo>
                  <a:lnTo>
                    <a:pt x="56" y="56"/>
                  </a:lnTo>
                  <a:lnTo>
                    <a:pt x="53" y="45"/>
                  </a:lnTo>
                  <a:lnTo>
                    <a:pt x="47" y="38"/>
                  </a:lnTo>
                  <a:lnTo>
                    <a:pt x="36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4" name="Freeform 647"/>
            <p:cNvSpPr>
              <a:spLocks/>
            </p:cNvSpPr>
            <p:nvPr/>
          </p:nvSpPr>
          <p:spPr bwMode="auto">
            <a:xfrm>
              <a:off x="709" y="3295"/>
              <a:ext cx="76" cy="133"/>
            </a:xfrm>
            <a:custGeom>
              <a:avLst/>
              <a:gdLst>
                <a:gd name="T0" fmla="*/ 9 w 153"/>
                <a:gd name="T1" fmla="*/ 0 h 267"/>
                <a:gd name="T2" fmla="*/ 8 w 153"/>
                <a:gd name="T3" fmla="*/ 1 h 267"/>
                <a:gd name="T4" fmla="*/ 7 w 153"/>
                <a:gd name="T5" fmla="*/ 2 h 267"/>
                <a:gd name="T6" fmla="*/ 6 w 153"/>
                <a:gd name="T7" fmla="*/ 2 h 267"/>
                <a:gd name="T8" fmla="*/ 5 w 153"/>
                <a:gd name="T9" fmla="*/ 3 h 267"/>
                <a:gd name="T10" fmla="*/ 4 w 153"/>
                <a:gd name="T11" fmla="*/ 3 h 267"/>
                <a:gd name="T12" fmla="*/ 3 w 153"/>
                <a:gd name="T13" fmla="*/ 4 h 267"/>
                <a:gd name="T14" fmla="*/ 2 w 153"/>
                <a:gd name="T15" fmla="*/ 4 h 267"/>
                <a:gd name="T16" fmla="*/ 1 w 153"/>
                <a:gd name="T17" fmla="*/ 4 h 267"/>
                <a:gd name="T18" fmla="*/ 1 w 153"/>
                <a:gd name="T19" fmla="*/ 5 h 267"/>
                <a:gd name="T20" fmla="*/ 1 w 153"/>
                <a:gd name="T21" fmla="*/ 6 h 267"/>
                <a:gd name="T22" fmla="*/ 1 w 153"/>
                <a:gd name="T23" fmla="*/ 6 h 267"/>
                <a:gd name="T24" fmla="*/ 0 w 153"/>
                <a:gd name="T25" fmla="*/ 7 h 267"/>
                <a:gd name="T26" fmla="*/ 0 w 153"/>
                <a:gd name="T27" fmla="*/ 8 h 267"/>
                <a:gd name="T28" fmla="*/ 1 w 153"/>
                <a:gd name="T29" fmla="*/ 10 h 267"/>
                <a:gd name="T30" fmla="*/ 1 w 153"/>
                <a:gd name="T31" fmla="*/ 11 h 267"/>
                <a:gd name="T32" fmla="*/ 0 w 153"/>
                <a:gd name="T33" fmla="*/ 12 h 267"/>
                <a:gd name="T34" fmla="*/ 1 w 153"/>
                <a:gd name="T35" fmla="*/ 12 h 267"/>
                <a:gd name="T36" fmla="*/ 1 w 153"/>
                <a:gd name="T37" fmla="*/ 13 h 267"/>
                <a:gd name="T38" fmla="*/ 2 w 153"/>
                <a:gd name="T39" fmla="*/ 13 h 267"/>
                <a:gd name="T40" fmla="*/ 2 w 153"/>
                <a:gd name="T41" fmla="*/ 13 h 267"/>
                <a:gd name="T42" fmla="*/ 3 w 153"/>
                <a:gd name="T43" fmla="*/ 14 h 267"/>
                <a:gd name="T44" fmla="*/ 3 w 153"/>
                <a:gd name="T45" fmla="*/ 14 h 267"/>
                <a:gd name="T46" fmla="*/ 4 w 153"/>
                <a:gd name="T47" fmla="*/ 15 h 267"/>
                <a:gd name="T48" fmla="*/ 4 w 153"/>
                <a:gd name="T49" fmla="*/ 16 h 267"/>
                <a:gd name="T50" fmla="*/ 4 w 153"/>
                <a:gd name="T51" fmla="*/ 16 h 267"/>
                <a:gd name="T52" fmla="*/ 5 w 153"/>
                <a:gd name="T53" fmla="*/ 15 h 267"/>
                <a:gd name="T54" fmla="*/ 5 w 153"/>
                <a:gd name="T55" fmla="*/ 14 h 267"/>
                <a:gd name="T56" fmla="*/ 6 w 153"/>
                <a:gd name="T57" fmla="*/ 14 h 267"/>
                <a:gd name="T58" fmla="*/ 6 w 153"/>
                <a:gd name="T59" fmla="*/ 13 h 267"/>
                <a:gd name="T60" fmla="*/ 7 w 153"/>
                <a:gd name="T61" fmla="*/ 13 h 267"/>
                <a:gd name="T62" fmla="*/ 7 w 153"/>
                <a:gd name="T63" fmla="*/ 13 h 267"/>
                <a:gd name="T64" fmla="*/ 8 w 153"/>
                <a:gd name="T65" fmla="*/ 12 h 267"/>
                <a:gd name="T66" fmla="*/ 8 w 153"/>
                <a:gd name="T67" fmla="*/ 12 h 267"/>
                <a:gd name="T68" fmla="*/ 8 w 153"/>
                <a:gd name="T69" fmla="*/ 11 h 267"/>
                <a:gd name="T70" fmla="*/ 8 w 153"/>
                <a:gd name="T71" fmla="*/ 10 h 267"/>
                <a:gd name="T72" fmla="*/ 8 w 153"/>
                <a:gd name="T73" fmla="*/ 9 h 267"/>
                <a:gd name="T74" fmla="*/ 8 w 153"/>
                <a:gd name="T75" fmla="*/ 7 h 267"/>
                <a:gd name="T76" fmla="*/ 8 w 153"/>
                <a:gd name="T77" fmla="*/ 5 h 267"/>
                <a:gd name="T78" fmla="*/ 8 w 153"/>
                <a:gd name="T79" fmla="*/ 4 h 267"/>
                <a:gd name="T80" fmla="*/ 8 w 153"/>
                <a:gd name="T81" fmla="*/ 2 h 267"/>
                <a:gd name="T82" fmla="*/ 8 w 153"/>
                <a:gd name="T83" fmla="*/ 2 h 267"/>
                <a:gd name="T84" fmla="*/ 8 w 153"/>
                <a:gd name="T85" fmla="*/ 1 h 267"/>
                <a:gd name="T86" fmla="*/ 9 w 153"/>
                <a:gd name="T87" fmla="*/ 0 h 267"/>
                <a:gd name="T88" fmla="*/ 9 w 153"/>
                <a:gd name="T89" fmla="*/ 0 h 267"/>
                <a:gd name="T90" fmla="*/ 9 w 153"/>
                <a:gd name="T91" fmla="*/ 0 h 267"/>
                <a:gd name="T92" fmla="*/ 9 w 153"/>
                <a:gd name="T93" fmla="*/ 0 h 267"/>
                <a:gd name="T94" fmla="*/ 9 w 153"/>
                <a:gd name="T95" fmla="*/ 0 h 267"/>
                <a:gd name="T96" fmla="*/ 9 w 153"/>
                <a:gd name="T97" fmla="*/ 0 h 267"/>
                <a:gd name="T98" fmla="*/ 9 w 153"/>
                <a:gd name="T99" fmla="*/ 0 h 26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3" h="267">
                  <a:moveTo>
                    <a:pt x="152" y="0"/>
                  </a:moveTo>
                  <a:lnTo>
                    <a:pt x="140" y="17"/>
                  </a:lnTo>
                  <a:lnTo>
                    <a:pt x="125" y="32"/>
                  </a:lnTo>
                  <a:lnTo>
                    <a:pt x="110" y="45"/>
                  </a:lnTo>
                  <a:lnTo>
                    <a:pt x="94" y="54"/>
                  </a:lnTo>
                  <a:lnTo>
                    <a:pt x="77" y="60"/>
                  </a:lnTo>
                  <a:lnTo>
                    <a:pt x="60" y="66"/>
                  </a:lnTo>
                  <a:lnTo>
                    <a:pt x="45" y="68"/>
                  </a:lnTo>
                  <a:lnTo>
                    <a:pt x="29" y="68"/>
                  </a:lnTo>
                  <a:lnTo>
                    <a:pt x="29" y="81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1" y="140"/>
                  </a:lnTo>
                  <a:lnTo>
                    <a:pt x="17" y="161"/>
                  </a:lnTo>
                  <a:lnTo>
                    <a:pt x="18" y="183"/>
                  </a:lnTo>
                  <a:lnTo>
                    <a:pt x="11" y="201"/>
                  </a:lnTo>
                  <a:lnTo>
                    <a:pt x="17" y="204"/>
                  </a:lnTo>
                  <a:lnTo>
                    <a:pt x="25" y="208"/>
                  </a:lnTo>
                  <a:lnTo>
                    <a:pt x="34" y="212"/>
                  </a:lnTo>
                  <a:lnTo>
                    <a:pt x="45" y="218"/>
                  </a:lnTo>
                  <a:lnTo>
                    <a:pt x="54" y="227"/>
                  </a:lnTo>
                  <a:lnTo>
                    <a:pt x="63" y="238"/>
                  </a:lnTo>
                  <a:lnTo>
                    <a:pt x="69" y="251"/>
                  </a:lnTo>
                  <a:lnTo>
                    <a:pt x="75" y="267"/>
                  </a:lnTo>
                  <a:lnTo>
                    <a:pt x="78" y="257"/>
                  </a:lnTo>
                  <a:lnTo>
                    <a:pt x="84" y="247"/>
                  </a:lnTo>
                  <a:lnTo>
                    <a:pt x="90" y="238"/>
                  </a:lnTo>
                  <a:lnTo>
                    <a:pt x="97" y="229"/>
                  </a:lnTo>
                  <a:lnTo>
                    <a:pt x="106" y="220"/>
                  </a:lnTo>
                  <a:lnTo>
                    <a:pt x="116" y="213"/>
                  </a:lnTo>
                  <a:lnTo>
                    <a:pt x="127" y="209"/>
                  </a:lnTo>
                  <a:lnTo>
                    <a:pt x="139" y="207"/>
                  </a:lnTo>
                  <a:lnTo>
                    <a:pt x="133" y="195"/>
                  </a:lnTo>
                  <a:lnTo>
                    <a:pt x="129" y="179"/>
                  </a:lnTo>
                  <a:lnTo>
                    <a:pt x="132" y="163"/>
                  </a:lnTo>
                  <a:lnTo>
                    <a:pt x="142" y="145"/>
                  </a:lnTo>
                  <a:lnTo>
                    <a:pt x="132" y="116"/>
                  </a:lnTo>
                  <a:lnTo>
                    <a:pt x="129" y="89"/>
                  </a:lnTo>
                  <a:lnTo>
                    <a:pt x="131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4"/>
                  </a:lnTo>
                  <a:lnTo>
                    <a:pt x="148" y="13"/>
                  </a:lnTo>
                  <a:lnTo>
                    <a:pt x="152" y="8"/>
                  </a:lnTo>
                  <a:lnTo>
                    <a:pt x="153" y="7"/>
                  </a:lnTo>
                  <a:lnTo>
                    <a:pt x="153" y="4"/>
                  </a:lnTo>
                  <a:lnTo>
                    <a:pt x="152" y="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5" name="Freeform 648"/>
            <p:cNvSpPr>
              <a:spLocks/>
            </p:cNvSpPr>
            <p:nvPr/>
          </p:nvSpPr>
          <p:spPr bwMode="auto">
            <a:xfrm>
              <a:off x="904" y="3262"/>
              <a:ext cx="143" cy="110"/>
            </a:xfrm>
            <a:custGeom>
              <a:avLst/>
              <a:gdLst>
                <a:gd name="T0" fmla="*/ 8 w 287"/>
                <a:gd name="T1" fmla="*/ 0 h 219"/>
                <a:gd name="T2" fmla="*/ 7 w 287"/>
                <a:gd name="T3" fmla="*/ 1 h 219"/>
                <a:gd name="T4" fmla="*/ 6 w 287"/>
                <a:gd name="T5" fmla="*/ 1 h 219"/>
                <a:gd name="T6" fmla="*/ 5 w 287"/>
                <a:gd name="T7" fmla="*/ 1 h 219"/>
                <a:gd name="T8" fmla="*/ 4 w 287"/>
                <a:gd name="T9" fmla="*/ 2 h 219"/>
                <a:gd name="T10" fmla="*/ 3 w 287"/>
                <a:gd name="T11" fmla="*/ 2 h 219"/>
                <a:gd name="T12" fmla="*/ 2 w 287"/>
                <a:gd name="T13" fmla="*/ 2 h 219"/>
                <a:gd name="T14" fmla="*/ 2 w 287"/>
                <a:gd name="T15" fmla="*/ 2 h 219"/>
                <a:gd name="T16" fmla="*/ 1 w 287"/>
                <a:gd name="T17" fmla="*/ 2 h 219"/>
                <a:gd name="T18" fmla="*/ 0 w 287"/>
                <a:gd name="T19" fmla="*/ 2 h 219"/>
                <a:gd name="T20" fmla="*/ 0 w 287"/>
                <a:gd name="T21" fmla="*/ 2 h 219"/>
                <a:gd name="T22" fmla="*/ 0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1 w 287"/>
                <a:gd name="T29" fmla="*/ 4 h 219"/>
                <a:gd name="T30" fmla="*/ 2 w 287"/>
                <a:gd name="T31" fmla="*/ 5 h 219"/>
                <a:gd name="T32" fmla="*/ 3 w 287"/>
                <a:gd name="T33" fmla="*/ 6 h 219"/>
                <a:gd name="T34" fmla="*/ 3 w 287"/>
                <a:gd name="T35" fmla="*/ 7 h 219"/>
                <a:gd name="T36" fmla="*/ 4 w 287"/>
                <a:gd name="T37" fmla="*/ 8 h 219"/>
                <a:gd name="T38" fmla="*/ 4 w 287"/>
                <a:gd name="T39" fmla="*/ 9 h 219"/>
                <a:gd name="T40" fmla="*/ 5 w 287"/>
                <a:gd name="T41" fmla="*/ 11 h 219"/>
                <a:gd name="T42" fmla="*/ 5 w 287"/>
                <a:gd name="T43" fmla="*/ 11 h 219"/>
                <a:gd name="T44" fmla="*/ 6 w 287"/>
                <a:gd name="T45" fmla="*/ 11 h 219"/>
                <a:gd name="T46" fmla="*/ 6 w 287"/>
                <a:gd name="T47" fmla="*/ 11 h 219"/>
                <a:gd name="T48" fmla="*/ 7 w 287"/>
                <a:gd name="T49" fmla="*/ 12 h 219"/>
                <a:gd name="T50" fmla="*/ 8 w 287"/>
                <a:gd name="T51" fmla="*/ 12 h 219"/>
                <a:gd name="T52" fmla="*/ 8 w 287"/>
                <a:gd name="T53" fmla="*/ 13 h 219"/>
                <a:gd name="T54" fmla="*/ 9 w 287"/>
                <a:gd name="T55" fmla="*/ 13 h 219"/>
                <a:gd name="T56" fmla="*/ 9 w 287"/>
                <a:gd name="T57" fmla="*/ 14 h 219"/>
                <a:gd name="T58" fmla="*/ 10 w 287"/>
                <a:gd name="T59" fmla="*/ 14 h 219"/>
                <a:gd name="T60" fmla="*/ 10 w 287"/>
                <a:gd name="T61" fmla="*/ 13 h 219"/>
                <a:gd name="T62" fmla="*/ 11 w 287"/>
                <a:gd name="T63" fmla="*/ 13 h 219"/>
                <a:gd name="T64" fmla="*/ 12 w 287"/>
                <a:gd name="T65" fmla="*/ 13 h 219"/>
                <a:gd name="T66" fmla="*/ 13 w 287"/>
                <a:gd name="T67" fmla="*/ 13 h 219"/>
                <a:gd name="T68" fmla="*/ 15 w 287"/>
                <a:gd name="T69" fmla="*/ 13 h 219"/>
                <a:gd name="T70" fmla="*/ 16 w 287"/>
                <a:gd name="T71" fmla="*/ 13 h 219"/>
                <a:gd name="T72" fmla="*/ 17 w 287"/>
                <a:gd name="T73" fmla="*/ 14 h 219"/>
                <a:gd name="T74" fmla="*/ 17 w 287"/>
                <a:gd name="T75" fmla="*/ 13 h 219"/>
                <a:gd name="T76" fmla="*/ 17 w 287"/>
                <a:gd name="T77" fmla="*/ 13 h 219"/>
                <a:gd name="T78" fmla="*/ 16 w 287"/>
                <a:gd name="T79" fmla="*/ 12 h 219"/>
                <a:gd name="T80" fmla="*/ 16 w 287"/>
                <a:gd name="T81" fmla="*/ 11 h 219"/>
                <a:gd name="T82" fmla="*/ 16 w 287"/>
                <a:gd name="T83" fmla="*/ 10 h 219"/>
                <a:gd name="T84" fmla="*/ 16 w 287"/>
                <a:gd name="T85" fmla="*/ 9 h 219"/>
                <a:gd name="T86" fmla="*/ 16 w 287"/>
                <a:gd name="T87" fmla="*/ 8 h 219"/>
                <a:gd name="T88" fmla="*/ 17 w 287"/>
                <a:gd name="T89" fmla="*/ 6 h 219"/>
                <a:gd name="T90" fmla="*/ 16 w 287"/>
                <a:gd name="T91" fmla="*/ 6 h 219"/>
                <a:gd name="T92" fmla="*/ 15 w 287"/>
                <a:gd name="T93" fmla="*/ 6 h 219"/>
                <a:gd name="T94" fmla="*/ 14 w 287"/>
                <a:gd name="T95" fmla="*/ 6 h 219"/>
                <a:gd name="T96" fmla="*/ 13 w 287"/>
                <a:gd name="T97" fmla="*/ 5 h 219"/>
                <a:gd name="T98" fmla="*/ 13 w 287"/>
                <a:gd name="T99" fmla="*/ 4 h 219"/>
                <a:gd name="T100" fmla="*/ 12 w 287"/>
                <a:gd name="T101" fmla="*/ 4 h 219"/>
                <a:gd name="T102" fmla="*/ 12 w 287"/>
                <a:gd name="T103" fmla="*/ 3 h 219"/>
                <a:gd name="T104" fmla="*/ 12 w 287"/>
                <a:gd name="T105" fmla="*/ 1 h 219"/>
                <a:gd name="T106" fmla="*/ 12 w 287"/>
                <a:gd name="T107" fmla="*/ 1 h 219"/>
                <a:gd name="T108" fmla="*/ 11 w 287"/>
                <a:gd name="T109" fmla="*/ 2 h 219"/>
                <a:gd name="T110" fmla="*/ 11 w 287"/>
                <a:gd name="T111" fmla="*/ 2 h 219"/>
                <a:gd name="T112" fmla="*/ 10 w 287"/>
                <a:gd name="T113" fmla="*/ 2 h 219"/>
                <a:gd name="T114" fmla="*/ 9 w 287"/>
                <a:gd name="T115" fmla="*/ 1 h 219"/>
                <a:gd name="T116" fmla="*/ 9 w 287"/>
                <a:gd name="T117" fmla="*/ 1 h 219"/>
                <a:gd name="T118" fmla="*/ 8 w 287"/>
                <a:gd name="T119" fmla="*/ 1 h 219"/>
                <a:gd name="T120" fmla="*/ 8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1" y="0"/>
                  </a:moveTo>
                  <a:lnTo>
                    <a:pt x="120" y="2"/>
                  </a:lnTo>
                  <a:lnTo>
                    <a:pt x="109" y="8"/>
                  </a:lnTo>
                  <a:lnTo>
                    <a:pt x="94" y="12"/>
                  </a:lnTo>
                  <a:lnTo>
                    <a:pt x="79" y="17"/>
                  </a:lnTo>
                  <a:lnTo>
                    <a:pt x="62" y="22"/>
                  </a:lnTo>
                  <a:lnTo>
                    <a:pt x="46" y="26"/>
                  </a:lnTo>
                  <a:lnTo>
                    <a:pt x="32" y="28"/>
                  </a:lnTo>
                  <a:lnTo>
                    <a:pt x="19" y="30"/>
                  </a:lnTo>
                  <a:lnTo>
                    <a:pt x="13" y="28"/>
                  </a:lnTo>
                  <a:lnTo>
                    <a:pt x="8" y="28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16" y="36"/>
                  </a:lnTo>
                  <a:lnTo>
                    <a:pt x="30" y="49"/>
                  </a:lnTo>
                  <a:lnTo>
                    <a:pt x="42" y="65"/>
                  </a:lnTo>
                  <a:lnTo>
                    <a:pt x="54" y="82"/>
                  </a:lnTo>
                  <a:lnTo>
                    <a:pt x="63" y="102"/>
                  </a:lnTo>
                  <a:lnTo>
                    <a:pt x="71" y="122"/>
                  </a:lnTo>
                  <a:lnTo>
                    <a:pt x="76" y="143"/>
                  </a:lnTo>
                  <a:lnTo>
                    <a:pt x="80" y="164"/>
                  </a:lnTo>
                  <a:lnTo>
                    <a:pt x="88" y="164"/>
                  </a:lnTo>
                  <a:lnTo>
                    <a:pt x="97" y="167"/>
                  </a:lnTo>
                  <a:lnTo>
                    <a:pt x="107" y="172"/>
                  </a:lnTo>
                  <a:lnTo>
                    <a:pt x="119" y="177"/>
                  </a:lnTo>
                  <a:lnTo>
                    <a:pt x="129" y="186"/>
                  </a:lnTo>
                  <a:lnTo>
                    <a:pt x="140" y="196"/>
                  </a:lnTo>
                  <a:lnTo>
                    <a:pt x="149" y="207"/>
                  </a:lnTo>
                  <a:lnTo>
                    <a:pt x="156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4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4" y="203"/>
                  </a:lnTo>
                  <a:lnTo>
                    <a:pt x="287" y="213"/>
                  </a:lnTo>
                  <a:lnTo>
                    <a:pt x="281" y="203"/>
                  </a:lnTo>
                  <a:lnTo>
                    <a:pt x="273" y="194"/>
                  </a:lnTo>
                  <a:lnTo>
                    <a:pt x="268" y="182"/>
                  </a:lnTo>
                  <a:lnTo>
                    <a:pt x="263" y="168"/>
                  </a:lnTo>
                  <a:lnTo>
                    <a:pt x="261" y="152"/>
                  </a:lnTo>
                  <a:lnTo>
                    <a:pt x="261" y="136"/>
                  </a:lnTo>
                  <a:lnTo>
                    <a:pt x="266" y="116"/>
                  </a:lnTo>
                  <a:lnTo>
                    <a:pt x="276" y="94"/>
                  </a:lnTo>
                  <a:lnTo>
                    <a:pt x="263" y="91"/>
                  </a:lnTo>
                  <a:lnTo>
                    <a:pt x="248" y="87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4"/>
                  </a:lnTo>
                  <a:lnTo>
                    <a:pt x="205" y="49"/>
                  </a:lnTo>
                  <a:lnTo>
                    <a:pt x="201" y="34"/>
                  </a:lnTo>
                  <a:lnTo>
                    <a:pt x="200" y="13"/>
                  </a:lnTo>
                  <a:lnTo>
                    <a:pt x="192" y="14"/>
                  </a:lnTo>
                  <a:lnTo>
                    <a:pt x="184" y="17"/>
                  </a:lnTo>
                  <a:lnTo>
                    <a:pt x="176" y="17"/>
                  </a:lnTo>
                  <a:lnTo>
                    <a:pt x="169" y="17"/>
                  </a:lnTo>
                  <a:lnTo>
                    <a:pt x="159" y="15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6" name="Freeform 649"/>
            <p:cNvSpPr>
              <a:spLocks/>
            </p:cNvSpPr>
            <p:nvPr/>
          </p:nvSpPr>
          <p:spPr bwMode="auto">
            <a:xfrm>
              <a:off x="830" y="3097"/>
              <a:ext cx="126" cy="156"/>
            </a:xfrm>
            <a:custGeom>
              <a:avLst/>
              <a:gdLst>
                <a:gd name="T0" fmla="*/ 14 w 252"/>
                <a:gd name="T1" fmla="*/ 10 h 311"/>
                <a:gd name="T2" fmla="*/ 12 w 252"/>
                <a:gd name="T3" fmla="*/ 10 h 311"/>
                <a:gd name="T4" fmla="*/ 9 w 252"/>
                <a:gd name="T5" fmla="*/ 11 h 311"/>
                <a:gd name="T6" fmla="*/ 6 w 252"/>
                <a:gd name="T7" fmla="*/ 13 h 311"/>
                <a:gd name="T8" fmla="*/ 5 w 252"/>
                <a:gd name="T9" fmla="*/ 17 h 311"/>
                <a:gd name="T10" fmla="*/ 4 w 252"/>
                <a:gd name="T11" fmla="*/ 19 h 311"/>
                <a:gd name="T12" fmla="*/ 3 w 252"/>
                <a:gd name="T13" fmla="*/ 19 h 311"/>
                <a:gd name="T14" fmla="*/ 2 w 252"/>
                <a:gd name="T15" fmla="*/ 19 h 311"/>
                <a:gd name="T16" fmla="*/ 1 w 252"/>
                <a:gd name="T17" fmla="*/ 20 h 311"/>
                <a:gd name="T18" fmla="*/ 1 w 252"/>
                <a:gd name="T19" fmla="*/ 20 h 311"/>
                <a:gd name="T20" fmla="*/ 1 w 252"/>
                <a:gd name="T21" fmla="*/ 20 h 311"/>
                <a:gd name="T22" fmla="*/ 0 w 252"/>
                <a:gd name="T23" fmla="*/ 20 h 311"/>
                <a:gd name="T24" fmla="*/ 2 w 252"/>
                <a:gd name="T25" fmla="*/ 19 h 311"/>
                <a:gd name="T26" fmla="*/ 3 w 252"/>
                <a:gd name="T27" fmla="*/ 17 h 311"/>
                <a:gd name="T28" fmla="*/ 4 w 252"/>
                <a:gd name="T29" fmla="*/ 15 h 311"/>
                <a:gd name="T30" fmla="*/ 4 w 252"/>
                <a:gd name="T31" fmla="*/ 13 h 311"/>
                <a:gd name="T32" fmla="*/ 4 w 252"/>
                <a:gd name="T33" fmla="*/ 11 h 311"/>
                <a:gd name="T34" fmla="*/ 4 w 252"/>
                <a:gd name="T35" fmla="*/ 10 h 311"/>
                <a:gd name="T36" fmla="*/ 4 w 252"/>
                <a:gd name="T37" fmla="*/ 9 h 311"/>
                <a:gd name="T38" fmla="*/ 5 w 252"/>
                <a:gd name="T39" fmla="*/ 8 h 311"/>
                <a:gd name="T40" fmla="*/ 7 w 252"/>
                <a:gd name="T41" fmla="*/ 6 h 311"/>
                <a:gd name="T42" fmla="*/ 7 w 252"/>
                <a:gd name="T43" fmla="*/ 5 h 311"/>
                <a:gd name="T44" fmla="*/ 7 w 252"/>
                <a:gd name="T45" fmla="*/ 4 h 311"/>
                <a:gd name="T46" fmla="*/ 9 w 252"/>
                <a:gd name="T47" fmla="*/ 3 h 311"/>
                <a:gd name="T48" fmla="*/ 11 w 252"/>
                <a:gd name="T49" fmla="*/ 2 h 311"/>
                <a:gd name="T50" fmla="*/ 13 w 252"/>
                <a:gd name="T51" fmla="*/ 1 h 311"/>
                <a:gd name="T52" fmla="*/ 13 w 252"/>
                <a:gd name="T53" fmla="*/ 1 h 311"/>
                <a:gd name="T54" fmla="*/ 14 w 252"/>
                <a:gd name="T55" fmla="*/ 3 h 311"/>
                <a:gd name="T56" fmla="*/ 14 w 252"/>
                <a:gd name="T57" fmla="*/ 5 h 311"/>
                <a:gd name="T58" fmla="*/ 15 w 252"/>
                <a:gd name="T59" fmla="*/ 6 h 311"/>
                <a:gd name="T60" fmla="*/ 16 w 252"/>
                <a:gd name="T61" fmla="*/ 7 h 311"/>
                <a:gd name="T62" fmla="*/ 15 w 252"/>
                <a:gd name="T63" fmla="*/ 7 h 311"/>
                <a:gd name="T64" fmla="*/ 14 w 252"/>
                <a:gd name="T65" fmla="*/ 8 h 311"/>
                <a:gd name="T66" fmla="*/ 14 w 252"/>
                <a:gd name="T67" fmla="*/ 9 h 3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1">
                  <a:moveTo>
                    <a:pt x="220" y="150"/>
                  </a:moveTo>
                  <a:lnTo>
                    <a:pt x="213" y="150"/>
                  </a:lnTo>
                  <a:lnTo>
                    <a:pt x="198" y="150"/>
                  </a:lnTo>
                  <a:lnTo>
                    <a:pt x="180" y="153"/>
                  </a:lnTo>
                  <a:lnTo>
                    <a:pt x="159" y="158"/>
                  </a:lnTo>
                  <a:lnTo>
                    <a:pt x="137" y="167"/>
                  </a:lnTo>
                  <a:lnTo>
                    <a:pt x="116" y="181"/>
                  </a:lnTo>
                  <a:lnTo>
                    <a:pt x="96" y="202"/>
                  </a:lnTo>
                  <a:lnTo>
                    <a:pt x="82" y="232"/>
                  </a:lnTo>
                  <a:lnTo>
                    <a:pt x="73" y="258"/>
                  </a:lnTo>
                  <a:lnTo>
                    <a:pt x="65" y="279"/>
                  </a:lnTo>
                  <a:lnTo>
                    <a:pt x="56" y="292"/>
                  </a:lnTo>
                  <a:lnTo>
                    <a:pt x="46" y="299"/>
                  </a:lnTo>
                  <a:lnTo>
                    <a:pt x="39" y="300"/>
                  </a:lnTo>
                  <a:lnTo>
                    <a:pt x="34" y="301"/>
                  </a:lnTo>
                  <a:lnTo>
                    <a:pt x="27" y="303"/>
                  </a:lnTo>
                  <a:lnTo>
                    <a:pt x="21" y="304"/>
                  </a:lnTo>
                  <a:lnTo>
                    <a:pt x="16" y="305"/>
                  </a:lnTo>
                  <a:lnTo>
                    <a:pt x="10" y="307"/>
                  </a:lnTo>
                  <a:lnTo>
                    <a:pt x="5" y="309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1" y="308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21" y="296"/>
                  </a:lnTo>
                  <a:lnTo>
                    <a:pt x="38" y="282"/>
                  </a:lnTo>
                  <a:lnTo>
                    <a:pt x="48" y="265"/>
                  </a:lnTo>
                  <a:lnTo>
                    <a:pt x="56" y="247"/>
                  </a:lnTo>
                  <a:lnTo>
                    <a:pt x="60" y="227"/>
                  </a:lnTo>
                  <a:lnTo>
                    <a:pt x="63" y="210"/>
                  </a:lnTo>
                  <a:lnTo>
                    <a:pt x="63" y="194"/>
                  </a:lnTo>
                  <a:lnTo>
                    <a:pt x="63" y="183"/>
                  </a:lnTo>
                  <a:lnTo>
                    <a:pt x="61" y="172"/>
                  </a:lnTo>
                  <a:lnTo>
                    <a:pt x="60" y="160"/>
                  </a:lnTo>
                  <a:lnTo>
                    <a:pt x="56" y="147"/>
                  </a:lnTo>
                  <a:lnTo>
                    <a:pt x="52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79" y="117"/>
                  </a:lnTo>
                  <a:lnTo>
                    <a:pt x="90" y="107"/>
                  </a:lnTo>
                  <a:lnTo>
                    <a:pt x="98" y="95"/>
                  </a:lnTo>
                  <a:lnTo>
                    <a:pt x="103" y="82"/>
                  </a:lnTo>
                  <a:lnTo>
                    <a:pt x="104" y="69"/>
                  </a:lnTo>
                  <a:lnTo>
                    <a:pt x="100" y="55"/>
                  </a:lnTo>
                  <a:lnTo>
                    <a:pt x="111" y="53"/>
                  </a:lnTo>
                  <a:lnTo>
                    <a:pt x="125" y="49"/>
                  </a:lnTo>
                  <a:lnTo>
                    <a:pt x="139" y="44"/>
                  </a:lnTo>
                  <a:lnTo>
                    <a:pt x="156" y="36"/>
                  </a:lnTo>
                  <a:lnTo>
                    <a:pt x="171" y="29"/>
                  </a:lnTo>
                  <a:lnTo>
                    <a:pt x="185" y="19"/>
                  </a:lnTo>
                  <a:lnTo>
                    <a:pt x="197" y="9"/>
                  </a:lnTo>
                  <a:lnTo>
                    <a:pt x="205" y="0"/>
                  </a:lnTo>
                  <a:lnTo>
                    <a:pt x="205" y="12"/>
                  </a:lnTo>
                  <a:lnTo>
                    <a:pt x="206" y="26"/>
                  </a:lnTo>
                  <a:lnTo>
                    <a:pt x="209" y="42"/>
                  </a:lnTo>
                  <a:lnTo>
                    <a:pt x="214" y="56"/>
                  </a:lnTo>
                  <a:lnTo>
                    <a:pt x="220" y="70"/>
                  </a:lnTo>
                  <a:lnTo>
                    <a:pt x="230" y="83"/>
                  </a:lnTo>
                  <a:lnTo>
                    <a:pt x="240" y="94"/>
                  </a:lnTo>
                  <a:lnTo>
                    <a:pt x="252" y="102"/>
                  </a:lnTo>
                  <a:lnTo>
                    <a:pt x="244" y="103"/>
                  </a:lnTo>
                  <a:lnTo>
                    <a:pt x="236" y="106"/>
                  </a:lnTo>
                  <a:lnTo>
                    <a:pt x="228" y="110"/>
                  </a:lnTo>
                  <a:lnTo>
                    <a:pt x="222" y="115"/>
                  </a:lnTo>
                  <a:lnTo>
                    <a:pt x="216" y="121"/>
                  </a:lnTo>
                  <a:lnTo>
                    <a:pt x="215" y="130"/>
                  </a:lnTo>
                  <a:lnTo>
                    <a:pt x="215" y="140"/>
                  </a:lnTo>
                  <a:lnTo>
                    <a:pt x="220" y="1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7" name="Freeform 650"/>
            <p:cNvSpPr>
              <a:spLocks/>
            </p:cNvSpPr>
            <p:nvPr/>
          </p:nvSpPr>
          <p:spPr bwMode="auto">
            <a:xfrm>
              <a:off x="789" y="3100"/>
              <a:ext cx="74" cy="150"/>
            </a:xfrm>
            <a:custGeom>
              <a:avLst/>
              <a:gdLst>
                <a:gd name="T0" fmla="*/ 5 w 148"/>
                <a:gd name="T1" fmla="*/ 19 h 300"/>
                <a:gd name="T2" fmla="*/ 5 w 148"/>
                <a:gd name="T3" fmla="*/ 18 h 300"/>
                <a:gd name="T4" fmla="*/ 4 w 148"/>
                <a:gd name="T5" fmla="*/ 18 h 300"/>
                <a:gd name="T6" fmla="*/ 3 w 148"/>
                <a:gd name="T7" fmla="*/ 18 h 300"/>
                <a:gd name="T8" fmla="*/ 3 w 148"/>
                <a:gd name="T9" fmla="*/ 18 h 300"/>
                <a:gd name="T10" fmla="*/ 4 w 148"/>
                <a:gd name="T11" fmla="*/ 17 h 300"/>
                <a:gd name="T12" fmla="*/ 5 w 148"/>
                <a:gd name="T13" fmla="*/ 17 h 300"/>
                <a:gd name="T14" fmla="*/ 6 w 148"/>
                <a:gd name="T15" fmla="*/ 17 h 300"/>
                <a:gd name="T16" fmla="*/ 6 w 148"/>
                <a:gd name="T17" fmla="*/ 16 h 300"/>
                <a:gd name="T18" fmla="*/ 6 w 148"/>
                <a:gd name="T19" fmla="*/ 16 h 300"/>
                <a:gd name="T20" fmla="*/ 6 w 148"/>
                <a:gd name="T21" fmla="*/ 15 h 300"/>
                <a:gd name="T22" fmla="*/ 6 w 148"/>
                <a:gd name="T23" fmla="*/ 15 h 300"/>
                <a:gd name="T24" fmla="*/ 6 w 148"/>
                <a:gd name="T25" fmla="*/ 15 h 300"/>
                <a:gd name="T26" fmla="*/ 5 w 148"/>
                <a:gd name="T27" fmla="*/ 15 h 300"/>
                <a:gd name="T28" fmla="*/ 4 w 148"/>
                <a:gd name="T29" fmla="*/ 15 h 300"/>
                <a:gd name="T30" fmla="*/ 4 w 148"/>
                <a:gd name="T31" fmla="*/ 15 h 300"/>
                <a:gd name="T32" fmla="*/ 4 w 148"/>
                <a:gd name="T33" fmla="*/ 16 h 300"/>
                <a:gd name="T34" fmla="*/ 3 w 148"/>
                <a:gd name="T35" fmla="*/ 17 h 300"/>
                <a:gd name="T36" fmla="*/ 3 w 148"/>
                <a:gd name="T37" fmla="*/ 17 h 300"/>
                <a:gd name="T38" fmla="*/ 2 w 148"/>
                <a:gd name="T39" fmla="*/ 16 h 300"/>
                <a:gd name="T40" fmla="*/ 2 w 148"/>
                <a:gd name="T41" fmla="*/ 16 h 300"/>
                <a:gd name="T42" fmla="*/ 2 w 148"/>
                <a:gd name="T43" fmla="*/ 15 h 300"/>
                <a:gd name="T44" fmla="*/ 3 w 148"/>
                <a:gd name="T45" fmla="*/ 15 h 300"/>
                <a:gd name="T46" fmla="*/ 3 w 148"/>
                <a:gd name="T47" fmla="*/ 14 h 300"/>
                <a:gd name="T48" fmla="*/ 3 w 148"/>
                <a:gd name="T49" fmla="*/ 14 h 300"/>
                <a:gd name="T50" fmla="*/ 3 w 148"/>
                <a:gd name="T51" fmla="*/ 13 h 300"/>
                <a:gd name="T52" fmla="*/ 3 w 148"/>
                <a:gd name="T53" fmla="*/ 13 h 300"/>
                <a:gd name="T54" fmla="*/ 3 w 148"/>
                <a:gd name="T55" fmla="*/ 13 h 300"/>
                <a:gd name="T56" fmla="*/ 2 w 148"/>
                <a:gd name="T57" fmla="*/ 12 h 300"/>
                <a:gd name="T58" fmla="*/ 2 w 148"/>
                <a:gd name="T59" fmla="*/ 12 h 300"/>
                <a:gd name="T60" fmla="*/ 1 w 148"/>
                <a:gd name="T61" fmla="*/ 13 h 300"/>
                <a:gd name="T62" fmla="*/ 1 w 148"/>
                <a:gd name="T63" fmla="*/ 13 h 300"/>
                <a:gd name="T64" fmla="*/ 0 w 148"/>
                <a:gd name="T65" fmla="*/ 11 h 300"/>
                <a:gd name="T66" fmla="*/ 1 w 148"/>
                <a:gd name="T67" fmla="*/ 8 h 300"/>
                <a:gd name="T68" fmla="*/ 4 w 148"/>
                <a:gd name="T69" fmla="*/ 4 h 300"/>
                <a:gd name="T70" fmla="*/ 7 w 148"/>
                <a:gd name="T71" fmla="*/ 2 h 300"/>
                <a:gd name="T72" fmla="*/ 9 w 148"/>
                <a:gd name="T73" fmla="*/ 1 h 300"/>
                <a:gd name="T74" fmla="*/ 10 w 148"/>
                <a:gd name="T75" fmla="*/ 0 h 300"/>
                <a:gd name="T76" fmla="*/ 9 w 148"/>
                <a:gd name="T77" fmla="*/ 2 h 300"/>
                <a:gd name="T78" fmla="*/ 8 w 148"/>
                <a:gd name="T79" fmla="*/ 4 h 300"/>
                <a:gd name="T80" fmla="*/ 8 w 148"/>
                <a:gd name="T81" fmla="*/ 6 h 300"/>
                <a:gd name="T82" fmla="*/ 9 w 148"/>
                <a:gd name="T83" fmla="*/ 7 h 300"/>
                <a:gd name="T84" fmla="*/ 9 w 148"/>
                <a:gd name="T85" fmla="*/ 9 h 300"/>
                <a:gd name="T86" fmla="*/ 9 w 148"/>
                <a:gd name="T87" fmla="*/ 11 h 300"/>
                <a:gd name="T88" fmla="*/ 10 w 148"/>
                <a:gd name="T89" fmla="*/ 12 h 300"/>
                <a:gd name="T90" fmla="*/ 9 w 148"/>
                <a:gd name="T91" fmla="*/ 14 h 300"/>
                <a:gd name="T92" fmla="*/ 9 w 148"/>
                <a:gd name="T93" fmla="*/ 17 h 300"/>
                <a:gd name="T94" fmla="*/ 7 w 148"/>
                <a:gd name="T95" fmla="*/ 19 h 3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8" h="300">
                  <a:moveTo>
                    <a:pt x="82" y="300"/>
                  </a:moveTo>
                  <a:lnTo>
                    <a:pt x="79" y="296"/>
                  </a:lnTo>
                  <a:lnTo>
                    <a:pt x="75" y="291"/>
                  </a:lnTo>
                  <a:lnTo>
                    <a:pt x="69" y="287"/>
                  </a:lnTo>
                  <a:lnTo>
                    <a:pt x="60" y="287"/>
                  </a:lnTo>
                  <a:lnTo>
                    <a:pt x="54" y="287"/>
                  </a:lnTo>
                  <a:lnTo>
                    <a:pt x="51" y="286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8" y="275"/>
                  </a:lnTo>
                  <a:lnTo>
                    <a:pt x="53" y="269"/>
                  </a:lnTo>
                  <a:lnTo>
                    <a:pt x="57" y="265"/>
                  </a:lnTo>
                  <a:lnTo>
                    <a:pt x="61" y="262"/>
                  </a:lnTo>
                  <a:lnTo>
                    <a:pt x="71" y="262"/>
                  </a:lnTo>
                  <a:lnTo>
                    <a:pt x="79" y="261"/>
                  </a:lnTo>
                  <a:lnTo>
                    <a:pt x="84" y="257"/>
                  </a:lnTo>
                  <a:lnTo>
                    <a:pt x="90" y="252"/>
                  </a:lnTo>
                  <a:lnTo>
                    <a:pt x="91" y="249"/>
                  </a:lnTo>
                  <a:lnTo>
                    <a:pt x="91" y="245"/>
                  </a:lnTo>
                  <a:lnTo>
                    <a:pt x="92" y="243"/>
                  </a:lnTo>
                  <a:lnTo>
                    <a:pt x="92" y="240"/>
                  </a:lnTo>
                  <a:lnTo>
                    <a:pt x="91" y="238"/>
                  </a:lnTo>
                  <a:lnTo>
                    <a:pt x="90" y="234"/>
                  </a:lnTo>
                  <a:lnTo>
                    <a:pt x="88" y="231"/>
                  </a:lnTo>
                  <a:lnTo>
                    <a:pt x="87" y="229"/>
                  </a:lnTo>
                  <a:lnTo>
                    <a:pt x="81" y="225"/>
                  </a:lnTo>
                  <a:lnTo>
                    <a:pt x="73" y="223"/>
                  </a:lnTo>
                  <a:lnTo>
                    <a:pt x="65" y="225"/>
                  </a:lnTo>
                  <a:lnTo>
                    <a:pt x="58" y="227"/>
                  </a:lnTo>
                  <a:lnTo>
                    <a:pt x="54" y="232"/>
                  </a:lnTo>
                  <a:lnTo>
                    <a:pt x="53" y="236"/>
                  </a:lnTo>
                  <a:lnTo>
                    <a:pt x="53" y="240"/>
                  </a:lnTo>
                  <a:lnTo>
                    <a:pt x="54" y="244"/>
                  </a:lnTo>
                  <a:lnTo>
                    <a:pt x="49" y="249"/>
                  </a:lnTo>
                  <a:lnTo>
                    <a:pt x="43" y="255"/>
                  </a:lnTo>
                  <a:lnTo>
                    <a:pt x="38" y="259"/>
                  </a:lnTo>
                  <a:lnTo>
                    <a:pt x="35" y="261"/>
                  </a:lnTo>
                  <a:lnTo>
                    <a:pt x="34" y="259"/>
                  </a:lnTo>
                  <a:lnTo>
                    <a:pt x="31" y="257"/>
                  </a:lnTo>
                  <a:lnTo>
                    <a:pt x="28" y="255"/>
                  </a:lnTo>
                  <a:lnTo>
                    <a:pt x="26" y="253"/>
                  </a:lnTo>
                  <a:lnTo>
                    <a:pt x="28" y="248"/>
                  </a:lnTo>
                  <a:lnTo>
                    <a:pt x="31" y="242"/>
                  </a:lnTo>
                  <a:lnTo>
                    <a:pt x="32" y="236"/>
                  </a:lnTo>
                  <a:lnTo>
                    <a:pt x="34" y="231"/>
                  </a:lnTo>
                  <a:lnTo>
                    <a:pt x="39" y="227"/>
                  </a:lnTo>
                  <a:lnTo>
                    <a:pt x="43" y="223"/>
                  </a:lnTo>
                  <a:lnTo>
                    <a:pt x="47" y="218"/>
                  </a:lnTo>
                  <a:lnTo>
                    <a:pt x="48" y="213"/>
                  </a:lnTo>
                  <a:lnTo>
                    <a:pt x="48" y="210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5"/>
                  </a:lnTo>
                  <a:lnTo>
                    <a:pt x="45" y="200"/>
                  </a:lnTo>
                  <a:lnTo>
                    <a:pt x="43" y="196"/>
                  </a:lnTo>
                  <a:lnTo>
                    <a:pt x="38" y="193"/>
                  </a:lnTo>
                  <a:lnTo>
                    <a:pt x="30" y="191"/>
                  </a:lnTo>
                  <a:lnTo>
                    <a:pt x="27" y="191"/>
                  </a:lnTo>
                  <a:lnTo>
                    <a:pt x="23" y="191"/>
                  </a:lnTo>
                  <a:lnTo>
                    <a:pt x="19" y="192"/>
                  </a:lnTo>
                  <a:lnTo>
                    <a:pt x="17" y="193"/>
                  </a:lnTo>
                  <a:lnTo>
                    <a:pt x="14" y="195"/>
                  </a:lnTo>
                  <a:lnTo>
                    <a:pt x="11" y="196"/>
                  </a:lnTo>
                  <a:lnTo>
                    <a:pt x="9" y="198"/>
                  </a:lnTo>
                  <a:lnTo>
                    <a:pt x="8" y="200"/>
                  </a:lnTo>
                  <a:lnTo>
                    <a:pt x="0" y="172"/>
                  </a:lnTo>
                  <a:lnTo>
                    <a:pt x="2" y="142"/>
                  </a:lnTo>
                  <a:lnTo>
                    <a:pt x="13" y="114"/>
                  </a:lnTo>
                  <a:lnTo>
                    <a:pt x="31" y="85"/>
                  </a:lnTo>
                  <a:lnTo>
                    <a:pt x="53" y="60"/>
                  </a:lnTo>
                  <a:lnTo>
                    <a:pt x="78" y="38"/>
                  </a:lnTo>
                  <a:lnTo>
                    <a:pt x="104" y="21"/>
                  </a:lnTo>
                  <a:lnTo>
                    <a:pt x="126" y="9"/>
                  </a:lnTo>
                  <a:lnTo>
                    <a:pt x="133" y="5"/>
                  </a:lnTo>
                  <a:lnTo>
                    <a:pt x="142" y="1"/>
                  </a:lnTo>
                  <a:lnTo>
                    <a:pt x="148" y="0"/>
                  </a:lnTo>
                  <a:lnTo>
                    <a:pt x="145" y="5"/>
                  </a:lnTo>
                  <a:lnTo>
                    <a:pt x="135" y="18"/>
                  </a:lnTo>
                  <a:lnTo>
                    <a:pt x="128" y="35"/>
                  </a:lnTo>
                  <a:lnTo>
                    <a:pt x="121" y="52"/>
                  </a:lnTo>
                  <a:lnTo>
                    <a:pt x="120" y="71"/>
                  </a:lnTo>
                  <a:lnTo>
                    <a:pt x="121" y="82"/>
                  </a:lnTo>
                  <a:lnTo>
                    <a:pt x="125" y="95"/>
                  </a:lnTo>
                  <a:lnTo>
                    <a:pt x="129" y="111"/>
                  </a:lnTo>
                  <a:lnTo>
                    <a:pt x="134" y="128"/>
                  </a:lnTo>
                  <a:lnTo>
                    <a:pt x="138" y="142"/>
                  </a:lnTo>
                  <a:lnTo>
                    <a:pt x="142" y="155"/>
                  </a:lnTo>
                  <a:lnTo>
                    <a:pt x="143" y="167"/>
                  </a:lnTo>
                  <a:lnTo>
                    <a:pt x="145" y="178"/>
                  </a:lnTo>
                  <a:lnTo>
                    <a:pt x="145" y="189"/>
                  </a:lnTo>
                  <a:lnTo>
                    <a:pt x="145" y="205"/>
                  </a:lnTo>
                  <a:lnTo>
                    <a:pt x="142" y="222"/>
                  </a:lnTo>
                  <a:lnTo>
                    <a:pt x="138" y="242"/>
                  </a:lnTo>
                  <a:lnTo>
                    <a:pt x="130" y="260"/>
                  </a:lnTo>
                  <a:lnTo>
                    <a:pt x="120" y="277"/>
                  </a:lnTo>
                  <a:lnTo>
                    <a:pt x="103" y="291"/>
                  </a:lnTo>
                  <a:lnTo>
                    <a:pt x="82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8" name="Freeform 651"/>
            <p:cNvSpPr>
              <a:spLocks/>
            </p:cNvSpPr>
            <p:nvPr/>
          </p:nvSpPr>
          <p:spPr bwMode="auto">
            <a:xfrm>
              <a:off x="672" y="3172"/>
              <a:ext cx="363" cy="256"/>
            </a:xfrm>
            <a:custGeom>
              <a:avLst/>
              <a:gdLst>
                <a:gd name="T0" fmla="*/ 21 w 726"/>
                <a:gd name="T1" fmla="*/ 28 h 510"/>
                <a:gd name="T2" fmla="*/ 19 w 726"/>
                <a:gd name="T3" fmla="*/ 32 h 510"/>
                <a:gd name="T4" fmla="*/ 17 w 726"/>
                <a:gd name="T5" fmla="*/ 28 h 510"/>
                <a:gd name="T6" fmla="*/ 14 w 726"/>
                <a:gd name="T7" fmla="*/ 25 h 510"/>
                <a:gd name="T8" fmla="*/ 13 w 726"/>
                <a:gd name="T9" fmla="*/ 19 h 510"/>
                <a:gd name="T10" fmla="*/ 15 w 726"/>
                <a:gd name="T11" fmla="*/ 16 h 510"/>
                <a:gd name="T12" fmla="*/ 17 w 726"/>
                <a:gd name="T13" fmla="*/ 12 h 510"/>
                <a:gd name="T14" fmla="*/ 16 w 726"/>
                <a:gd name="T15" fmla="*/ 13 h 510"/>
                <a:gd name="T16" fmla="*/ 15 w 726"/>
                <a:gd name="T17" fmla="*/ 16 h 510"/>
                <a:gd name="T18" fmla="*/ 10 w 726"/>
                <a:gd name="T19" fmla="*/ 20 h 510"/>
                <a:gd name="T20" fmla="*/ 6 w 726"/>
                <a:gd name="T21" fmla="*/ 20 h 510"/>
                <a:gd name="T22" fmla="*/ 4 w 726"/>
                <a:gd name="T23" fmla="*/ 19 h 510"/>
                <a:gd name="T24" fmla="*/ 0 w 726"/>
                <a:gd name="T25" fmla="*/ 18 h 510"/>
                <a:gd name="T26" fmla="*/ 3 w 726"/>
                <a:gd name="T27" fmla="*/ 17 h 510"/>
                <a:gd name="T28" fmla="*/ 6 w 726"/>
                <a:gd name="T29" fmla="*/ 13 h 510"/>
                <a:gd name="T30" fmla="*/ 11 w 726"/>
                <a:gd name="T31" fmla="*/ 10 h 510"/>
                <a:gd name="T32" fmla="*/ 14 w 726"/>
                <a:gd name="T33" fmla="*/ 10 h 510"/>
                <a:gd name="T34" fmla="*/ 14 w 726"/>
                <a:gd name="T35" fmla="*/ 11 h 510"/>
                <a:gd name="T36" fmla="*/ 14 w 726"/>
                <a:gd name="T37" fmla="*/ 12 h 510"/>
                <a:gd name="T38" fmla="*/ 14 w 726"/>
                <a:gd name="T39" fmla="*/ 13 h 510"/>
                <a:gd name="T40" fmla="*/ 16 w 726"/>
                <a:gd name="T41" fmla="*/ 12 h 510"/>
                <a:gd name="T42" fmla="*/ 15 w 726"/>
                <a:gd name="T43" fmla="*/ 10 h 510"/>
                <a:gd name="T44" fmla="*/ 16 w 726"/>
                <a:gd name="T45" fmla="*/ 10 h 510"/>
                <a:gd name="T46" fmla="*/ 17 w 726"/>
                <a:gd name="T47" fmla="*/ 11 h 510"/>
                <a:gd name="T48" fmla="*/ 19 w 726"/>
                <a:gd name="T49" fmla="*/ 12 h 510"/>
                <a:gd name="T50" fmla="*/ 21 w 726"/>
                <a:gd name="T51" fmla="*/ 10 h 510"/>
                <a:gd name="T52" fmla="*/ 22 w 726"/>
                <a:gd name="T53" fmla="*/ 10 h 510"/>
                <a:gd name="T54" fmla="*/ 25 w 726"/>
                <a:gd name="T55" fmla="*/ 7 h 510"/>
                <a:gd name="T56" fmla="*/ 30 w 726"/>
                <a:gd name="T57" fmla="*/ 1 h 510"/>
                <a:gd name="T58" fmla="*/ 34 w 726"/>
                <a:gd name="T59" fmla="*/ 0 h 510"/>
                <a:gd name="T60" fmla="*/ 38 w 726"/>
                <a:gd name="T61" fmla="*/ 1 h 510"/>
                <a:gd name="T62" fmla="*/ 41 w 726"/>
                <a:gd name="T63" fmla="*/ 3 h 510"/>
                <a:gd name="T64" fmla="*/ 45 w 726"/>
                <a:gd name="T65" fmla="*/ 3 h 510"/>
                <a:gd name="T66" fmla="*/ 45 w 726"/>
                <a:gd name="T67" fmla="*/ 4 h 510"/>
                <a:gd name="T68" fmla="*/ 40 w 726"/>
                <a:gd name="T69" fmla="*/ 10 h 510"/>
                <a:gd name="T70" fmla="*/ 35 w 726"/>
                <a:gd name="T71" fmla="*/ 12 h 510"/>
                <a:gd name="T72" fmla="*/ 31 w 726"/>
                <a:gd name="T73" fmla="*/ 14 h 510"/>
                <a:gd name="T74" fmla="*/ 26 w 726"/>
                <a:gd name="T75" fmla="*/ 12 h 510"/>
                <a:gd name="T76" fmla="*/ 24 w 726"/>
                <a:gd name="T77" fmla="*/ 11 h 510"/>
                <a:gd name="T78" fmla="*/ 22 w 726"/>
                <a:gd name="T79" fmla="*/ 11 h 510"/>
                <a:gd name="T80" fmla="*/ 21 w 726"/>
                <a:gd name="T81" fmla="*/ 11 h 510"/>
                <a:gd name="T82" fmla="*/ 21 w 726"/>
                <a:gd name="T83" fmla="*/ 12 h 510"/>
                <a:gd name="T84" fmla="*/ 23 w 726"/>
                <a:gd name="T85" fmla="*/ 12 h 510"/>
                <a:gd name="T86" fmla="*/ 25 w 726"/>
                <a:gd name="T87" fmla="*/ 12 h 510"/>
                <a:gd name="T88" fmla="*/ 29 w 726"/>
                <a:gd name="T89" fmla="*/ 13 h 510"/>
                <a:gd name="T90" fmla="*/ 33 w 726"/>
                <a:gd name="T91" fmla="*/ 18 h 510"/>
                <a:gd name="T92" fmla="*/ 35 w 726"/>
                <a:gd name="T93" fmla="*/ 24 h 510"/>
                <a:gd name="T94" fmla="*/ 32 w 726"/>
                <a:gd name="T95" fmla="*/ 24 h 510"/>
                <a:gd name="T96" fmla="*/ 27 w 726"/>
                <a:gd name="T97" fmla="*/ 22 h 510"/>
                <a:gd name="T98" fmla="*/ 24 w 726"/>
                <a:gd name="T99" fmla="*/ 21 h 510"/>
                <a:gd name="T100" fmla="*/ 21 w 726"/>
                <a:gd name="T101" fmla="*/ 17 h 510"/>
                <a:gd name="T102" fmla="*/ 20 w 726"/>
                <a:gd name="T103" fmla="*/ 13 h 510"/>
                <a:gd name="T104" fmla="*/ 18 w 726"/>
                <a:gd name="T105" fmla="*/ 12 h 510"/>
                <a:gd name="T106" fmla="*/ 17 w 726"/>
                <a:gd name="T107" fmla="*/ 12 h 510"/>
                <a:gd name="T108" fmla="*/ 18 w 726"/>
                <a:gd name="T109" fmla="*/ 14 h 510"/>
                <a:gd name="T110" fmla="*/ 22 w 726"/>
                <a:gd name="T111" fmla="*/ 18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6" h="510">
                  <a:moveTo>
                    <a:pt x="346" y="301"/>
                  </a:moveTo>
                  <a:lnTo>
                    <a:pt x="354" y="338"/>
                  </a:lnTo>
                  <a:lnTo>
                    <a:pt x="354" y="375"/>
                  </a:lnTo>
                  <a:lnTo>
                    <a:pt x="347" y="408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2" y="472"/>
                  </a:lnTo>
                  <a:lnTo>
                    <a:pt x="304" y="489"/>
                  </a:lnTo>
                  <a:lnTo>
                    <a:pt x="298" y="510"/>
                  </a:lnTo>
                  <a:lnTo>
                    <a:pt x="296" y="504"/>
                  </a:lnTo>
                  <a:lnTo>
                    <a:pt x="292" y="493"/>
                  </a:lnTo>
                  <a:lnTo>
                    <a:pt x="287" y="482"/>
                  </a:lnTo>
                  <a:lnTo>
                    <a:pt x="281" y="470"/>
                  </a:lnTo>
                  <a:lnTo>
                    <a:pt x="273" y="457"/>
                  </a:lnTo>
                  <a:lnTo>
                    <a:pt x="264" y="445"/>
                  </a:lnTo>
                  <a:lnTo>
                    <a:pt x="255" y="433"/>
                  </a:lnTo>
                  <a:lnTo>
                    <a:pt x="245" y="425"/>
                  </a:lnTo>
                  <a:lnTo>
                    <a:pt x="235" y="418"/>
                  </a:lnTo>
                  <a:lnTo>
                    <a:pt x="227" y="408"/>
                  </a:lnTo>
                  <a:lnTo>
                    <a:pt x="221" y="399"/>
                  </a:lnTo>
                  <a:lnTo>
                    <a:pt x="215" y="390"/>
                  </a:lnTo>
                  <a:lnTo>
                    <a:pt x="205" y="361"/>
                  </a:lnTo>
                  <a:lnTo>
                    <a:pt x="202" y="334"/>
                  </a:lnTo>
                  <a:lnTo>
                    <a:pt x="204" y="309"/>
                  </a:lnTo>
                  <a:lnTo>
                    <a:pt x="206" y="291"/>
                  </a:lnTo>
                  <a:lnTo>
                    <a:pt x="210" y="282"/>
                  </a:lnTo>
                  <a:lnTo>
                    <a:pt x="215" y="271"/>
                  </a:lnTo>
                  <a:lnTo>
                    <a:pt x="221" y="261"/>
                  </a:lnTo>
                  <a:lnTo>
                    <a:pt x="228" y="252"/>
                  </a:lnTo>
                  <a:lnTo>
                    <a:pt x="236" y="241"/>
                  </a:lnTo>
                  <a:lnTo>
                    <a:pt x="244" y="230"/>
                  </a:lnTo>
                  <a:lnTo>
                    <a:pt x="251" y="218"/>
                  </a:lnTo>
                  <a:lnTo>
                    <a:pt x="257" y="206"/>
                  </a:lnTo>
                  <a:lnTo>
                    <a:pt x="260" y="198"/>
                  </a:lnTo>
                  <a:lnTo>
                    <a:pt x="261" y="189"/>
                  </a:lnTo>
                  <a:lnTo>
                    <a:pt x="260" y="183"/>
                  </a:lnTo>
                  <a:lnTo>
                    <a:pt x="257" y="181"/>
                  </a:lnTo>
                  <a:lnTo>
                    <a:pt x="251" y="185"/>
                  </a:lnTo>
                  <a:lnTo>
                    <a:pt x="247" y="192"/>
                  </a:lnTo>
                  <a:lnTo>
                    <a:pt x="244" y="200"/>
                  </a:lnTo>
                  <a:lnTo>
                    <a:pt x="242" y="206"/>
                  </a:lnTo>
                  <a:lnTo>
                    <a:pt x="239" y="217"/>
                  </a:lnTo>
                  <a:lnTo>
                    <a:pt x="235" y="227"/>
                  </a:lnTo>
                  <a:lnTo>
                    <a:pt x="230" y="236"/>
                  </a:lnTo>
                  <a:lnTo>
                    <a:pt x="225" y="245"/>
                  </a:lnTo>
                  <a:lnTo>
                    <a:pt x="213" y="262"/>
                  </a:lnTo>
                  <a:lnTo>
                    <a:pt x="198" y="277"/>
                  </a:lnTo>
                  <a:lnTo>
                    <a:pt x="183" y="290"/>
                  </a:lnTo>
                  <a:lnTo>
                    <a:pt x="167" y="299"/>
                  </a:lnTo>
                  <a:lnTo>
                    <a:pt x="150" y="305"/>
                  </a:lnTo>
                  <a:lnTo>
                    <a:pt x="133" y="311"/>
                  </a:lnTo>
                  <a:lnTo>
                    <a:pt x="118" y="313"/>
                  </a:lnTo>
                  <a:lnTo>
                    <a:pt x="102" y="313"/>
                  </a:lnTo>
                  <a:lnTo>
                    <a:pt x="97" y="312"/>
                  </a:lnTo>
                  <a:lnTo>
                    <a:pt x="91" y="311"/>
                  </a:lnTo>
                  <a:lnTo>
                    <a:pt x="86" y="311"/>
                  </a:lnTo>
                  <a:lnTo>
                    <a:pt x="82" y="309"/>
                  </a:lnTo>
                  <a:lnTo>
                    <a:pt x="73" y="305"/>
                  </a:lnTo>
                  <a:lnTo>
                    <a:pt x="64" y="301"/>
                  </a:lnTo>
                  <a:lnTo>
                    <a:pt x="55" y="298"/>
                  </a:lnTo>
                  <a:lnTo>
                    <a:pt x="46" y="292"/>
                  </a:lnTo>
                  <a:lnTo>
                    <a:pt x="37" y="288"/>
                  </a:lnTo>
                  <a:lnTo>
                    <a:pt x="25" y="283"/>
                  </a:lnTo>
                  <a:lnTo>
                    <a:pt x="13" y="278"/>
                  </a:lnTo>
                  <a:lnTo>
                    <a:pt x="0" y="273"/>
                  </a:lnTo>
                  <a:lnTo>
                    <a:pt x="8" y="270"/>
                  </a:lnTo>
                  <a:lnTo>
                    <a:pt x="16" y="268"/>
                  </a:lnTo>
                  <a:lnTo>
                    <a:pt x="26" y="265"/>
                  </a:lnTo>
                  <a:lnTo>
                    <a:pt x="37" y="261"/>
                  </a:lnTo>
                  <a:lnTo>
                    <a:pt x="46" y="256"/>
                  </a:lnTo>
                  <a:lnTo>
                    <a:pt x="55" y="251"/>
                  </a:lnTo>
                  <a:lnTo>
                    <a:pt x="63" y="243"/>
                  </a:lnTo>
                  <a:lnTo>
                    <a:pt x="68" y="235"/>
                  </a:lnTo>
                  <a:lnTo>
                    <a:pt x="76" y="222"/>
                  </a:lnTo>
                  <a:lnTo>
                    <a:pt x="85" y="207"/>
                  </a:lnTo>
                  <a:lnTo>
                    <a:pt x="98" y="193"/>
                  </a:lnTo>
                  <a:lnTo>
                    <a:pt x="112" y="179"/>
                  </a:lnTo>
                  <a:lnTo>
                    <a:pt x="128" y="168"/>
                  </a:lnTo>
                  <a:lnTo>
                    <a:pt x="145" y="161"/>
                  </a:lnTo>
                  <a:lnTo>
                    <a:pt x="165" y="157"/>
                  </a:lnTo>
                  <a:lnTo>
                    <a:pt x="183" y="159"/>
                  </a:lnTo>
                  <a:lnTo>
                    <a:pt x="191" y="163"/>
                  </a:lnTo>
                  <a:lnTo>
                    <a:pt x="200" y="163"/>
                  </a:lnTo>
                  <a:lnTo>
                    <a:pt x="208" y="162"/>
                  </a:lnTo>
                  <a:lnTo>
                    <a:pt x="213" y="158"/>
                  </a:lnTo>
                  <a:lnTo>
                    <a:pt x="217" y="155"/>
                  </a:lnTo>
                  <a:lnTo>
                    <a:pt x="221" y="155"/>
                  </a:lnTo>
                  <a:lnTo>
                    <a:pt x="225" y="155"/>
                  </a:lnTo>
                  <a:lnTo>
                    <a:pt x="228" y="157"/>
                  </a:lnTo>
                  <a:lnTo>
                    <a:pt x="222" y="162"/>
                  </a:lnTo>
                  <a:lnTo>
                    <a:pt x="217" y="170"/>
                  </a:lnTo>
                  <a:lnTo>
                    <a:pt x="212" y="177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3" y="192"/>
                  </a:lnTo>
                  <a:lnTo>
                    <a:pt x="214" y="193"/>
                  </a:lnTo>
                  <a:lnTo>
                    <a:pt x="217" y="194"/>
                  </a:lnTo>
                  <a:lnTo>
                    <a:pt x="218" y="194"/>
                  </a:lnTo>
                  <a:lnTo>
                    <a:pt x="219" y="196"/>
                  </a:lnTo>
                  <a:lnTo>
                    <a:pt x="226" y="197"/>
                  </a:lnTo>
                  <a:lnTo>
                    <a:pt x="234" y="196"/>
                  </a:lnTo>
                  <a:lnTo>
                    <a:pt x="239" y="193"/>
                  </a:lnTo>
                  <a:lnTo>
                    <a:pt x="244" y="189"/>
                  </a:lnTo>
                  <a:lnTo>
                    <a:pt x="247" y="181"/>
                  </a:lnTo>
                  <a:lnTo>
                    <a:pt x="248" y="174"/>
                  </a:lnTo>
                  <a:lnTo>
                    <a:pt x="245" y="167"/>
                  </a:lnTo>
                  <a:lnTo>
                    <a:pt x="243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3" y="153"/>
                  </a:lnTo>
                  <a:lnTo>
                    <a:pt x="245" y="151"/>
                  </a:lnTo>
                  <a:lnTo>
                    <a:pt x="247" y="153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1" y="164"/>
                  </a:lnTo>
                  <a:lnTo>
                    <a:pt x="252" y="170"/>
                  </a:lnTo>
                  <a:lnTo>
                    <a:pt x="257" y="175"/>
                  </a:lnTo>
                  <a:lnTo>
                    <a:pt x="264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90" y="179"/>
                  </a:lnTo>
                  <a:lnTo>
                    <a:pt x="296" y="179"/>
                  </a:lnTo>
                  <a:lnTo>
                    <a:pt x="302" y="177"/>
                  </a:lnTo>
                  <a:lnTo>
                    <a:pt x="308" y="175"/>
                  </a:lnTo>
                  <a:lnTo>
                    <a:pt x="313" y="168"/>
                  </a:lnTo>
                  <a:lnTo>
                    <a:pt x="317" y="161"/>
                  </a:lnTo>
                  <a:lnTo>
                    <a:pt x="321" y="159"/>
                  </a:lnTo>
                  <a:lnTo>
                    <a:pt x="326" y="157"/>
                  </a:lnTo>
                  <a:lnTo>
                    <a:pt x="332" y="155"/>
                  </a:lnTo>
                  <a:lnTo>
                    <a:pt x="337" y="154"/>
                  </a:lnTo>
                  <a:lnTo>
                    <a:pt x="343" y="153"/>
                  </a:lnTo>
                  <a:lnTo>
                    <a:pt x="350" y="151"/>
                  </a:lnTo>
                  <a:lnTo>
                    <a:pt x="355" y="150"/>
                  </a:lnTo>
                  <a:lnTo>
                    <a:pt x="362" y="149"/>
                  </a:lnTo>
                  <a:lnTo>
                    <a:pt x="372" y="142"/>
                  </a:lnTo>
                  <a:lnTo>
                    <a:pt x="381" y="129"/>
                  </a:lnTo>
                  <a:lnTo>
                    <a:pt x="389" y="108"/>
                  </a:lnTo>
                  <a:lnTo>
                    <a:pt x="398" y="82"/>
                  </a:lnTo>
                  <a:lnTo>
                    <a:pt x="412" y="52"/>
                  </a:lnTo>
                  <a:lnTo>
                    <a:pt x="432" y="31"/>
                  </a:lnTo>
                  <a:lnTo>
                    <a:pt x="453" y="17"/>
                  </a:lnTo>
                  <a:lnTo>
                    <a:pt x="475" y="8"/>
                  </a:lnTo>
                  <a:lnTo>
                    <a:pt x="496" y="3"/>
                  </a:lnTo>
                  <a:lnTo>
                    <a:pt x="514" y="0"/>
                  </a:lnTo>
                  <a:lnTo>
                    <a:pt x="529" y="0"/>
                  </a:lnTo>
                  <a:lnTo>
                    <a:pt x="536" y="0"/>
                  </a:lnTo>
                  <a:lnTo>
                    <a:pt x="543" y="0"/>
                  </a:lnTo>
                  <a:lnTo>
                    <a:pt x="551" y="1"/>
                  </a:lnTo>
                  <a:lnTo>
                    <a:pt x="561" y="3"/>
                  </a:lnTo>
                  <a:lnTo>
                    <a:pt x="573" y="4"/>
                  </a:lnTo>
                  <a:lnTo>
                    <a:pt x="586" y="8"/>
                  </a:lnTo>
                  <a:lnTo>
                    <a:pt x="598" y="10"/>
                  </a:lnTo>
                  <a:lnTo>
                    <a:pt x="611" y="16"/>
                  </a:lnTo>
                  <a:lnTo>
                    <a:pt x="621" y="21"/>
                  </a:lnTo>
                  <a:lnTo>
                    <a:pt x="632" y="26"/>
                  </a:lnTo>
                  <a:lnTo>
                    <a:pt x="643" y="30"/>
                  </a:lnTo>
                  <a:lnTo>
                    <a:pt x="656" y="33"/>
                  </a:lnTo>
                  <a:lnTo>
                    <a:pt x="668" y="35"/>
                  </a:lnTo>
                  <a:lnTo>
                    <a:pt x="681" y="37"/>
                  </a:lnTo>
                  <a:lnTo>
                    <a:pt x="693" y="37"/>
                  </a:lnTo>
                  <a:lnTo>
                    <a:pt x="703" y="37"/>
                  </a:lnTo>
                  <a:lnTo>
                    <a:pt x="714" y="35"/>
                  </a:lnTo>
                  <a:lnTo>
                    <a:pt x="726" y="35"/>
                  </a:lnTo>
                  <a:lnTo>
                    <a:pt x="726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5" y="64"/>
                  </a:lnTo>
                  <a:lnTo>
                    <a:pt x="692" y="82"/>
                  </a:lnTo>
                  <a:lnTo>
                    <a:pt x="676" y="103"/>
                  </a:lnTo>
                  <a:lnTo>
                    <a:pt x="660" y="123"/>
                  </a:lnTo>
                  <a:lnTo>
                    <a:pt x="643" y="142"/>
                  </a:lnTo>
                  <a:lnTo>
                    <a:pt x="626" y="159"/>
                  </a:lnTo>
                  <a:lnTo>
                    <a:pt x="609" y="172"/>
                  </a:lnTo>
                  <a:lnTo>
                    <a:pt x="594" y="179"/>
                  </a:lnTo>
                  <a:lnTo>
                    <a:pt x="583" y="181"/>
                  </a:lnTo>
                  <a:lnTo>
                    <a:pt x="572" y="187"/>
                  </a:lnTo>
                  <a:lnTo>
                    <a:pt x="557" y="191"/>
                  </a:lnTo>
                  <a:lnTo>
                    <a:pt x="542" y="196"/>
                  </a:lnTo>
                  <a:lnTo>
                    <a:pt x="525" y="201"/>
                  </a:lnTo>
                  <a:lnTo>
                    <a:pt x="509" y="205"/>
                  </a:lnTo>
                  <a:lnTo>
                    <a:pt x="495" y="207"/>
                  </a:lnTo>
                  <a:lnTo>
                    <a:pt x="482" y="209"/>
                  </a:lnTo>
                  <a:lnTo>
                    <a:pt x="470" y="207"/>
                  </a:lnTo>
                  <a:lnTo>
                    <a:pt x="455" y="205"/>
                  </a:lnTo>
                  <a:lnTo>
                    <a:pt x="440" y="201"/>
                  </a:lnTo>
                  <a:lnTo>
                    <a:pt x="425" y="196"/>
                  </a:lnTo>
                  <a:lnTo>
                    <a:pt x="412" y="192"/>
                  </a:lnTo>
                  <a:lnTo>
                    <a:pt x="401" y="187"/>
                  </a:lnTo>
                  <a:lnTo>
                    <a:pt x="392" y="183"/>
                  </a:lnTo>
                  <a:lnTo>
                    <a:pt x="386" y="180"/>
                  </a:lnTo>
                  <a:lnTo>
                    <a:pt x="381" y="176"/>
                  </a:lnTo>
                  <a:lnTo>
                    <a:pt x="376" y="172"/>
                  </a:lnTo>
                  <a:lnTo>
                    <a:pt x="369" y="168"/>
                  </a:lnTo>
                  <a:lnTo>
                    <a:pt x="364" y="164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50" y="164"/>
                  </a:lnTo>
                  <a:lnTo>
                    <a:pt x="343" y="164"/>
                  </a:lnTo>
                  <a:lnTo>
                    <a:pt x="335" y="167"/>
                  </a:lnTo>
                  <a:lnTo>
                    <a:pt x="330" y="168"/>
                  </a:lnTo>
                  <a:lnTo>
                    <a:pt x="325" y="170"/>
                  </a:lnTo>
                  <a:lnTo>
                    <a:pt x="321" y="172"/>
                  </a:lnTo>
                  <a:lnTo>
                    <a:pt x="317" y="176"/>
                  </a:lnTo>
                  <a:lnTo>
                    <a:pt x="316" y="179"/>
                  </a:lnTo>
                  <a:lnTo>
                    <a:pt x="317" y="181"/>
                  </a:lnTo>
                  <a:lnTo>
                    <a:pt x="321" y="184"/>
                  </a:lnTo>
                  <a:lnTo>
                    <a:pt x="324" y="185"/>
                  </a:lnTo>
                  <a:lnTo>
                    <a:pt x="329" y="185"/>
                  </a:lnTo>
                  <a:lnTo>
                    <a:pt x="334" y="185"/>
                  </a:lnTo>
                  <a:lnTo>
                    <a:pt x="341" y="185"/>
                  </a:lnTo>
                  <a:lnTo>
                    <a:pt x="348" y="184"/>
                  </a:lnTo>
                  <a:lnTo>
                    <a:pt x="355" y="184"/>
                  </a:lnTo>
                  <a:lnTo>
                    <a:pt x="363" y="183"/>
                  </a:lnTo>
                  <a:lnTo>
                    <a:pt x="371" y="181"/>
                  </a:lnTo>
                  <a:lnTo>
                    <a:pt x="377" y="180"/>
                  </a:lnTo>
                  <a:lnTo>
                    <a:pt x="385" y="180"/>
                  </a:lnTo>
                  <a:lnTo>
                    <a:pt x="393" y="181"/>
                  </a:lnTo>
                  <a:lnTo>
                    <a:pt x="402" y="183"/>
                  </a:lnTo>
                  <a:lnTo>
                    <a:pt x="414" y="185"/>
                  </a:lnTo>
                  <a:lnTo>
                    <a:pt x="427" y="191"/>
                  </a:lnTo>
                  <a:lnTo>
                    <a:pt x="444" y="197"/>
                  </a:lnTo>
                  <a:lnTo>
                    <a:pt x="463" y="206"/>
                  </a:lnTo>
                  <a:lnTo>
                    <a:pt x="479" y="215"/>
                  </a:lnTo>
                  <a:lnTo>
                    <a:pt x="493" y="228"/>
                  </a:lnTo>
                  <a:lnTo>
                    <a:pt x="505" y="244"/>
                  </a:lnTo>
                  <a:lnTo>
                    <a:pt x="517" y="261"/>
                  </a:lnTo>
                  <a:lnTo>
                    <a:pt x="526" y="281"/>
                  </a:lnTo>
                  <a:lnTo>
                    <a:pt x="534" y="301"/>
                  </a:lnTo>
                  <a:lnTo>
                    <a:pt x="539" y="322"/>
                  </a:lnTo>
                  <a:lnTo>
                    <a:pt x="543" y="343"/>
                  </a:lnTo>
                  <a:lnTo>
                    <a:pt x="544" y="358"/>
                  </a:lnTo>
                  <a:lnTo>
                    <a:pt x="546" y="372"/>
                  </a:lnTo>
                  <a:lnTo>
                    <a:pt x="546" y="385"/>
                  </a:lnTo>
                  <a:lnTo>
                    <a:pt x="544" y="398"/>
                  </a:lnTo>
                  <a:lnTo>
                    <a:pt x="535" y="388"/>
                  </a:lnTo>
                  <a:lnTo>
                    <a:pt x="523" y="380"/>
                  </a:lnTo>
                  <a:lnTo>
                    <a:pt x="508" y="371"/>
                  </a:lnTo>
                  <a:lnTo>
                    <a:pt x="491" y="364"/>
                  </a:lnTo>
                  <a:lnTo>
                    <a:pt x="472" y="359"/>
                  </a:lnTo>
                  <a:lnTo>
                    <a:pt x="454" y="354"/>
                  </a:lnTo>
                  <a:lnTo>
                    <a:pt x="437" y="350"/>
                  </a:lnTo>
                  <a:lnTo>
                    <a:pt x="423" y="347"/>
                  </a:lnTo>
                  <a:lnTo>
                    <a:pt x="414" y="346"/>
                  </a:lnTo>
                  <a:lnTo>
                    <a:pt x="402" y="343"/>
                  </a:lnTo>
                  <a:lnTo>
                    <a:pt x="392" y="341"/>
                  </a:lnTo>
                  <a:lnTo>
                    <a:pt x="380" y="337"/>
                  </a:lnTo>
                  <a:lnTo>
                    <a:pt x="369" y="330"/>
                  </a:lnTo>
                  <a:lnTo>
                    <a:pt x="359" y="322"/>
                  </a:lnTo>
                  <a:lnTo>
                    <a:pt x="351" y="312"/>
                  </a:lnTo>
                  <a:lnTo>
                    <a:pt x="345" y="299"/>
                  </a:lnTo>
                  <a:lnTo>
                    <a:pt x="337" y="279"/>
                  </a:lnTo>
                  <a:lnTo>
                    <a:pt x="328" y="265"/>
                  </a:lnTo>
                  <a:lnTo>
                    <a:pt x="322" y="248"/>
                  </a:lnTo>
                  <a:lnTo>
                    <a:pt x="322" y="224"/>
                  </a:lnTo>
                  <a:lnTo>
                    <a:pt x="322" y="218"/>
                  </a:lnTo>
                  <a:lnTo>
                    <a:pt x="318" y="211"/>
                  </a:lnTo>
                  <a:lnTo>
                    <a:pt x="315" y="205"/>
                  </a:lnTo>
                  <a:lnTo>
                    <a:pt x="308" y="200"/>
                  </a:lnTo>
                  <a:lnTo>
                    <a:pt x="302" y="194"/>
                  </a:lnTo>
                  <a:lnTo>
                    <a:pt x="295" y="191"/>
                  </a:lnTo>
                  <a:lnTo>
                    <a:pt x="290" y="187"/>
                  </a:lnTo>
                  <a:lnTo>
                    <a:pt x="285" y="184"/>
                  </a:lnTo>
                  <a:lnTo>
                    <a:pt x="278" y="181"/>
                  </a:lnTo>
                  <a:lnTo>
                    <a:pt x="273" y="180"/>
                  </a:lnTo>
                  <a:lnTo>
                    <a:pt x="269" y="180"/>
                  </a:lnTo>
                  <a:lnTo>
                    <a:pt x="268" y="184"/>
                  </a:lnTo>
                  <a:lnTo>
                    <a:pt x="269" y="189"/>
                  </a:lnTo>
                  <a:lnTo>
                    <a:pt x="269" y="194"/>
                  </a:lnTo>
                  <a:lnTo>
                    <a:pt x="270" y="201"/>
                  </a:lnTo>
                  <a:lnTo>
                    <a:pt x="273" y="206"/>
                  </a:lnTo>
                  <a:lnTo>
                    <a:pt x="277" y="210"/>
                  </a:lnTo>
                  <a:lnTo>
                    <a:pt x="285" y="217"/>
                  </a:lnTo>
                  <a:lnTo>
                    <a:pt x="294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9" y="265"/>
                  </a:lnTo>
                  <a:lnTo>
                    <a:pt x="338" y="282"/>
                  </a:lnTo>
                  <a:lnTo>
                    <a:pt x="346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9" name="Freeform 652"/>
            <p:cNvSpPr>
              <a:spLocks/>
            </p:cNvSpPr>
            <p:nvPr/>
          </p:nvSpPr>
          <p:spPr bwMode="auto">
            <a:xfrm>
              <a:off x="678" y="3135"/>
              <a:ext cx="109" cy="111"/>
            </a:xfrm>
            <a:custGeom>
              <a:avLst/>
              <a:gdLst>
                <a:gd name="T0" fmla="*/ 11 w 218"/>
                <a:gd name="T1" fmla="*/ 14 h 222"/>
                <a:gd name="T2" fmla="*/ 11 w 218"/>
                <a:gd name="T3" fmla="*/ 13 h 222"/>
                <a:gd name="T4" fmla="*/ 12 w 218"/>
                <a:gd name="T5" fmla="*/ 13 h 222"/>
                <a:gd name="T6" fmla="*/ 13 w 218"/>
                <a:gd name="T7" fmla="*/ 13 h 222"/>
                <a:gd name="T8" fmla="*/ 13 w 218"/>
                <a:gd name="T9" fmla="*/ 13 h 222"/>
                <a:gd name="T10" fmla="*/ 13 w 218"/>
                <a:gd name="T11" fmla="*/ 13 h 222"/>
                <a:gd name="T12" fmla="*/ 14 w 218"/>
                <a:gd name="T13" fmla="*/ 14 h 222"/>
                <a:gd name="T14" fmla="*/ 14 w 218"/>
                <a:gd name="T15" fmla="*/ 14 h 222"/>
                <a:gd name="T16" fmla="*/ 14 w 218"/>
                <a:gd name="T17" fmla="*/ 13 h 222"/>
                <a:gd name="T18" fmla="*/ 13 w 218"/>
                <a:gd name="T19" fmla="*/ 13 h 222"/>
                <a:gd name="T20" fmla="*/ 13 w 218"/>
                <a:gd name="T21" fmla="*/ 13 h 222"/>
                <a:gd name="T22" fmla="*/ 12 w 218"/>
                <a:gd name="T23" fmla="*/ 13 h 222"/>
                <a:gd name="T24" fmla="*/ 12 w 218"/>
                <a:gd name="T25" fmla="*/ 12 h 222"/>
                <a:gd name="T26" fmla="*/ 12 w 218"/>
                <a:gd name="T27" fmla="*/ 11 h 222"/>
                <a:gd name="T28" fmla="*/ 12 w 218"/>
                <a:gd name="T29" fmla="*/ 11 h 222"/>
                <a:gd name="T30" fmla="*/ 12 w 218"/>
                <a:gd name="T31" fmla="*/ 11 h 222"/>
                <a:gd name="T32" fmla="*/ 12 w 218"/>
                <a:gd name="T33" fmla="*/ 10 h 222"/>
                <a:gd name="T34" fmla="*/ 13 w 218"/>
                <a:gd name="T35" fmla="*/ 10 h 222"/>
                <a:gd name="T36" fmla="*/ 13 w 218"/>
                <a:gd name="T37" fmla="*/ 9 h 222"/>
                <a:gd name="T38" fmla="*/ 13 w 218"/>
                <a:gd name="T39" fmla="*/ 6 h 222"/>
                <a:gd name="T40" fmla="*/ 11 w 218"/>
                <a:gd name="T41" fmla="*/ 4 h 222"/>
                <a:gd name="T42" fmla="*/ 8 w 218"/>
                <a:gd name="T43" fmla="*/ 2 h 222"/>
                <a:gd name="T44" fmla="*/ 5 w 218"/>
                <a:gd name="T45" fmla="*/ 2 h 222"/>
                <a:gd name="T46" fmla="*/ 4 w 218"/>
                <a:gd name="T47" fmla="*/ 1 h 222"/>
                <a:gd name="T48" fmla="*/ 2 w 218"/>
                <a:gd name="T49" fmla="*/ 1 h 222"/>
                <a:gd name="T50" fmla="*/ 1 w 218"/>
                <a:gd name="T51" fmla="*/ 1 h 222"/>
                <a:gd name="T52" fmla="*/ 1 w 218"/>
                <a:gd name="T53" fmla="*/ 1 h 222"/>
                <a:gd name="T54" fmla="*/ 2 w 218"/>
                <a:gd name="T55" fmla="*/ 3 h 222"/>
                <a:gd name="T56" fmla="*/ 2 w 218"/>
                <a:gd name="T57" fmla="*/ 5 h 222"/>
                <a:gd name="T58" fmla="*/ 3 w 218"/>
                <a:gd name="T59" fmla="*/ 7 h 222"/>
                <a:gd name="T60" fmla="*/ 3 w 218"/>
                <a:gd name="T61" fmla="*/ 8 h 222"/>
                <a:gd name="T62" fmla="*/ 4 w 218"/>
                <a:gd name="T63" fmla="*/ 10 h 222"/>
                <a:gd name="T64" fmla="*/ 6 w 218"/>
                <a:gd name="T65" fmla="*/ 13 h 222"/>
                <a:gd name="T66" fmla="*/ 9 w 218"/>
                <a:gd name="T67" fmla="*/ 14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8" y="206"/>
                  </a:lnTo>
                  <a:lnTo>
                    <a:pt x="173" y="201"/>
                  </a:lnTo>
                  <a:lnTo>
                    <a:pt x="180" y="199"/>
                  </a:lnTo>
                  <a:lnTo>
                    <a:pt x="186" y="199"/>
                  </a:lnTo>
                  <a:lnTo>
                    <a:pt x="192" y="200"/>
                  </a:lnTo>
                  <a:lnTo>
                    <a:pt x="196" y="203"/>
                  </a:lnTo>
                  <a:lnTo>
                    <a:pt x="197" y="205"/>
                  </a:lnTo>
                  <a:lnTo>
                    <a:pt x="198" y="206"/>
                  </a:lnTo>
                  <a:lnTo>
                    <a:pt x="201" y="208"/>
                  </a:lnTo>
                  <a:lnTo>
                    <a:pt x="205" y="208"/>
                  </a:lnTo>
                  <a:lnTo>
                    <a:pt x="210" y="209"/>
                  </a:lnTo>
                  <a:lnTo>
                    <a:pt x="215" y="210"/>
                  </a:lnTo>
                  <a:lnTo>
                    <a:pt x="218" y="210"/>
                  </a:lnTo>
                  <a:lnTo>
                    <a:pt x="218" y="209"/>
                  </a:lnTo>
                  <a:lnTo>
                    <a:pt x="216" y="206"/>
                  </a:lnTo>
                  <a:lnTo>
                    <a:pt x="214" y="203"/>
                  </a:lnTo>
                  <a:lnTo>
                    <a:pt x="210" y="199"/>
                  </a:lnTo>
                  <a:lnTo>
                    <a:pt x="206" y="196"/>
                  </a:lnTo>
                  <a:lnTo>
                    <a:pt x="202" y="192"/>
                  </a:lnTo>
                  <a:lnTo>
                    <a:pt x="200" y="195"/>
                  </a:lnTo>
                  <a:lnTo>
                    <a:pt x="194" y="196"/>
                  </a:lnTo>
                  <a:lnTo>
                    <a:pt x="189" y="195"/>
                  </a:lnTo>
                  <a:lnTo>
                    <a:pt x="184" y="192"/>
                  </a:lnTo>
                  <a:lnTo>
                    <a:pt x="181" y="187"/>
                  </a:lnTo>
                  <a:lnTo>
                    <a:pt x="179" y="182"/>
                  </a:lnTo>
                  <a:lnTo>
                    <a:pt x="179" y="176"/>
                  </a:lnTo>
                  <a:lnTo>
                    <a:pt x="179" y="173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60"/>
                  </a:lnTo>
                  <a:lnTo>
                    <a:pt x="193" y="157"/>
                  </a:lnTo>
                  <a:lnTo>
                    <a:pt x="198" y="156"/>
                  </a:lnTo>
                  <a:lnTo>
                    <a:pt x="202" y="156"/>
                  </a:lnTo>
                  <a:lnTo>
                    <a:pt x="207" y="133"/>
                  </a:lnTo>
                  <a:lnTo>
                    <a:pt x="206" y="111"/>
                  </a:lnTo>
                  <a:lnTo>
                    <a:pt x="200" y="92"/>
                  </a:lnTo>
                  <a:lnTo>
                    <a:pt x="189" y="72"/>
                  </a:lnTo>
                  <a:lnTo>
                    <a:pt x="172" y="56"/>
                  </a:lnTo>
                  <a:lnTo>
                    <a:pt x="150" y="42"/>
                  </a:lnTo>
                  <a:lnTo>
                    <a:pt x="121" y="32"/>
                  </a:lnTo>
                  <a:lnTo>
                    <a:pt x="89" y="24"/>
                  </a:lnTo>
                  <a:lnTo>
                    <a:pt x="76" y="22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4" y="6"/>
                  </a:lnTo>
                  <a:lnTo>
                    <a:pt x="6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4" y="24"/>
                  </a:lnTo>
                  <a:lnTo>
                    <a:pt x="21" y="38"/>
                  </a:lnTo>
                  <a:lnTo>
                    <a:pt x="27" y="52"/>
                  </a:lnTo>
                  <a:lnTo>
                    <a:pt x="31" y="68"/>
                  </a:lnTo>
                  <a:lnTo>
                    <a:pt x="35" y="83"/>
                  </a:lnTo>
                  <a:lnTo>
                    <a:pt x="39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0"/>
                  </a:lnTo>
                  <a:lnTo>
                    <a:pt x="60" y="158"/>
                  </a:lnTo>
                  <a:lnTo>
                    <a:pt x="73" y="178"/>
                  </a:lnTo>
                  <a:lnTo>
                    <a:pt x="89" y="195"/>
                  </a:lnTo>
                  <a:lnTo>
                    <a:pt x="109" y="209"/>
                  </a:lnTo>
                  <a:lnTo>
                    <a:pt x="134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0" name="Freeform 653"/>
            <p:cNvSpPr>
              <a:spLocks/>
            </p:cNvSpPr>
            <p:nvPr/>
          </p:nvSpPr>
          <p:spPr bwMode="auto">
            <a:xfrm>
              <a:off x="795" y="3201"/>
              <a:ext cx="12" cy="11"/>
            </a:xfrm>
            <a:custGeom>
              <a:avLst/>
              <a:gdLst>
                <a:gd name="T0" fmla="*/ 0 w 23"/>
                <a:gd name="T1" fmla="*/ 0 h 24"/>
                <a:gd name="T2" fmla="*/ 1 w 23"/>
                <a:gd name="T3" fmla="*/ 0 h 24"/>
                <a:gd name="T4" fmla="*/ 1 w 23"/>
                <a:gd name="T5" fmla="*/ 0 h 24"/>
                <a:gd name="T6" fmla="*/ 1 w 23"/>
                <a:gd name="T7" fmla="*/ 0 h 24"/>
                <a:gd name="T8" fmla="*/ 1 w 23"/>
                <a:gd name="T9" fmla="*/ 0 h 24"/>
                <a:gd name="T10" fmla="*/ 2 w 23"/>
                <a:gd name="T11" fmla="*/ 0 h 24"/>
                <a:gd name="T12" fmla="*/ 2 w 23"/>
                <a:gd name="T13" fmla="*/ 0 h 24"/>
                <a:gd name="T14" fmla="*/ 2 w 23"/>
                <a:gd name="T15" fmla="*/ 0 h 24"/>
                <a:gd name="T16" fmla="*/ 2 w 23"/>
                <a:gd name="T17" fmla="*/ 0 h 24"/>
                <a:gd name="T18" fmla="*/ 2 w 23"/>
                <a:gd name="T19" fmla="*/ 1 h 24"/>
                <a:gd name="T20" fmla="*/ 2 w 23"/>
                <a:gd name="T21" fmla="*/ 1 h 24"/>
                <a:gd name="T22" fmla="*/ 2 w 23"/>
                <a:gd name="T23" fmla="*/ 1 h 24"/>
                <a:gd name="T24" fmla="*/ 1 w 23"/>
                <a:gd name="T25" fmla="*/ 1 h 24"/>
                <a:gd name="T26" fmla="*/ 1 w 23"/>
                <a:gd name="T27" fmla="*/ 1 h 24"/>
                <a:gd name="T28" fmla="*/ 1 w 23"/>
                <a:gd name="T29" fmla="*/ 1 h 24"/>
                <a:gd name="T30" fmla="*/ 1 w 23"/>
                <a:gd name="T31" fmla="*/ 0 h 24"/>
                <a:gd name="T32" fmla="*/ 0 w 23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0" y="11"/>
                  </a:moveTo>
                  <a:lnTo>
                    <a:pt x="1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5" y="18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1" name="Freeform 654"/>
            <p:cNvSpPr>
              <a:spLocks/>
            </p:cNvSpPr>
            <p:nvPr/>
          </p:nvSpPr>
          <p:spPr bwMode="auto">
            <a:xfrm>
              <a:off x="819" y="3216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2 w 23"/>
                <a:gd name="T7" fmla="*/ 1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1 w 23"/>
                <a:gd name="T27" fmla="*/ 1 h 25"/>
                <a:gd name="T28" fmla="*/ 0 w 23"/>
                <a:gd name="T29" fmla="*/ 1 h 25"/>
                <a:gd name="T30" fmla="*/ 0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" y="4"/>
                  </a:moveTo>
                  <a:lnTo>
                    <a:pt x="6" y="2"/>
                  </a:lnTo>
                  <a:lnTo>
                    <a:pt x="11" y="0"/>
                  </a:lnTo>
                  <a:lnTo>
                    <a:pt x="17" y="2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22" y="24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2" name="Freeform 655"/>
            <p:cNvSpPr>
              <a:spLocks/>
            </p:cNvSpPr>
            <p:nvPr/>
          </p:nvSpPr>
          <p:spPr bwMode="auto">
            <a:xfrm>
              <a:off x="791" y="3231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1 w 23"/>
                <a:gd name="T7" fmla="*/ 0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0 w 23"/>
                <a:gd name="T27" fmla="*/ 2 h 25"/>
                <a:gd name="T28" fmla="*/ 0 w 23"/>
                <a:gd name="T29" fmla="*/ 1 h 25"/>
                <a:gd name="T30" fmla="*/ 1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2" y="6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2" y="19"/>
                  </a:lnTo>
                  <a:lnTo>
                    <a:pt x="19" y="21"/>
                  </a:lnTo>
                  <a:lnTo>
                    <a:pt x="17" y="24"/>
                  </a:lnTo>
                  <a:lnTo>
                    <a:pt x="11" y="25"/>
                  </a:lnTo>
                  <a:lnTo>
                    <a:pt x="6" y="25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8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3" name="Freeform 656"/>
            <p:cNvSpPr>
              <a:spLocks/>
            </p:cNvSpPr>
            <p:nvPr/>
          </p:nvSpPr>
          <p:spPr bwMode="auto">
            <a:xfrm>
              <a:off x="771" y="3216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1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1 w 25"/>
                <a:gd name="T9" fmla="*/ 2 h 24"/>
                <a:gd name="T10" fmla="*/ 1 w 25"/>
                <a:gd name="T11" fmla="*/ 2 h 24"/>
                <a:gd name="T12" fmla="*/ 1 w 25"/>
                <a:gd name="T13" fmla="*/ 2 h 24"/>
                <a:gd name="T14" fmla="*/ 2 w 25"/>
                <a:gd name="T15" fmla="*/ 2 h 24"/>
                <a:gd name="T16" fmla="*/ 2 w 25"/>
                <a:gd name="T17" fmla="*/ 2 h 24"/>
                <a:gd name="T18" fmla="*/ 2 w 25"/>
                <a:gd name="T19" fmla="*/ 2 h 24"/>
                <a:gd name="T20" fmla="*/ 2 w 25"/>
                <a:gd name="T21" fmla="*/ 1 h 24"/>
                <a:gd name="T22" fmla="*/ 2 w 25"/>
                <a:gd name="T23" fmla="*/ 1 h 24"/>
                <a:gd name="T24" fmla="*/ 2 w 25"/>
                <a:gd name="T25" fmla="*/ 1 h 24"/>
                <a:gd name="T26" fmla="*/ 2 w 25"/>
                <a:gd name="T27" fmla="*/ 1 h 24"/>
                <a:gd name="T28" fmla="*/ 1 w 25"/>
                <a:gd name="T29" fmla="*/ 0 h 24"/>
                <a:gd name="T30" fmla="*/ 1 w 25"/>
                <a:gd name="T31" fmla="*/ 0 h 24"/>
                <a:gd name="T32" fmla="*/ 1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4" y="2"/>
                  </a:moveTo>
                  <a:lnTo>
                    <a:pt x="2" y="4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4"/>
                  </a:lnTo>
                  <a:lnTo>
                    <a:pt x="21" y="21"/>
                  </a:lnTo>
                  <a:lnTo>
                    <a:pt x="24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4" name="Freeform 657"/>
            <p:cNvSpPr>
              <a:spLocks/>
            </p:cNvSpPr>
            <p:nvPr/>
          </p:nvSpPr>
          <p:spPr bwMode="auto">
            <a:xfrm>
              <a:off x="764" y="3239"/>
              <a:ext cx="10" cy="10"/>
            </a:xfrm>
            <a:custGeom>
              <a:avLst/>
              <a:gdLst>
                <a:gd name="T0" fmla="*/ 0 w 21"/>
                <a:gd name="T1" fmla="*/ 0 h 21"/>
                <a:gd name="T2" fmla="*/ 0 w 21"/>
                <a:gd name="T3" fmla="*/ 0 h 21"/>
                <a:gd name="T4" fmla="*/ 0 w 21"/>
                <a:gd name="T5" fmla="*/ 0 h 21"/>
                <a:gd name="T6" fmla="*/ 0 w 21"/>
                <a:gd name="T7" fmla="*/ 0 h 21"/>
                <a:gd name="T8" fmla="*/ 0 w 21"/>
                <a:gd name="T9" fmla="*/ 0 h 21"/>
                <a:gd name="T10" fmla="*/ 0 w 21"/>
                <a:gd name="T11" fmla="*/ 0 h 21"/>
                <a:gd name="T12" fmla="*/ 1 w 21"/>
                <a:gd name="T13" fmla="*/ 0 h 21"/>
                <a:gd name="T14" fmla="*/ 1 w 21"/>
                <a:gd name="T15" fmla="*/ 0 h 21"/>
                <a:gd name="T16" fmla="*/ 1 w 21"/>
                <a:gd name="T17" fmla="*/ 0 h 21"/>
                <a:gd name="T18" fmla="*/ 1 w 21"/>
                <a:gd name="T19" fmla="*/ 0 h 21"/>
                <a:gd name="T20" fmla="*/ 1 w 21"/>
                <a:gd name="T21" fmla="*/ 1 h 21"/>
                <a:gd name="T22" fmla="*/ 1 w 21"/>
                <a:gd name="T23" fmla="*/ 1 h 21"/>
                <a:gd name="T24" fmla="*/ 0 w 21"/>
                <a:gd name="T25" fmla="*/ 1 h 21"/>
                <a:gd name="T26" fmla="*/ 0 w 21"/>
                <a:gd name="T27" fmla="*/ 1 h 21"/>
                <a:gd name="T28" fmla="*/ 0 w 21"/>
                <a:gd name="T29" fmla="*/ 1 h 21"/>
                <a:gd name="T30" fmla="*/ 0 w 21"/>
                <a:gd name="T31" fmla="*/ 1 h 21"/>
                <a:gd name="T32" fmla="*/ 0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1">
                  <a:moveTo>
                    <a:pt x="0" y="14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9" y="21"/>
                  </a:lnTo>
                  <a:lnTo>
                    <a:pt x="5" y="20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5" name="Freeform 658"/>
            <p:cNvSpPr>
              <a:spLocks/>
            </p:cNvSpPr>
            <p:nvPr/>
          </p:nvSpPr>
          <p:spPr bwMode="auto">
            <a:xfrm>
              <a:off x="783" y="3256"/>
              <a:ext cx="9" cy="12"/>
            </a:xfrm>
            <a:custGeom>
              <a:avLst/>
              <a:gdLst>
                <a:gd name="T0" fmla="*/ 1 w 18"/>
                <a:gd name="T1" fmla="*/ 1 h 25"/>
                <a:gd name="T2" fmla="*/ 1 w 18"/>
                <a:gd name="T3" fmla="*/ 1 h 25"/>
                <a:gd name="T4" fmla="*/ 1 w 18"/>
                <a:gd name="T5" fmla="*/ 1 h 25"/>
                <a:gd name="T6" fmla="*/ 0 w 18"/>
                <a:gd name="T7" fmla="*/ 1 h 25"/>
                <a:gd name="T8" fmla="*/ 0 w 18"/>
                <a:gd name="T9" fmla="*/ 0 h 25"/>
                <a:gd name="T10" fmla="*/ 1 w 18"/>
                <a:gd name="T11" fmla="*/ 0 h 25"/>
                <a:gd name="T12" fmla="*/ 1 w 18"/>
                <a:gd name="T13" fmla="*/ 0 h 25"/>
                <a:gd name="T14" fmla="*/ 1 w 18"/>
                <a:gd name="T15" fmla="*/ 0 h 25"/>
                <a:gd name="T16" fmla="*/ 1 w 18"/>
                <a:gd name="T17" fmla="*/ 0 h 25"/>
                <a:gd name="T18" fmla="*/ 1 w 18"/>
                <a:gd name="T19" fmla="*/ 0 h 25"/>
                <a:gd name="T20" fmla="*/ 2 w 18"/>
                <a:gd name="T21" fmla="*/ 0 h 25"/>
                <a:gd name="T22" fmla="*/ 2 w 18"/>
                <a:gd name="T23" fmla="*/ 0 h 25"/>
                <a:gd name="T24" fmla="*/ 2 w 18"/>
                <a:gd name="T25" fmla="*/ 0 h 25"/>
                <a:gd name="T26" fmla="*/ 2 w 18"/>
                <a:gd name="T27" fmla="*/ 1 h 25"/>
                <a:gd name="T28" fmla="*/ 1 w 18"/>
                <a:gd name="T29" fmla="*/ 1 h 25"/>
                <a:gd name="T30" fmla="*/ 1 w 18"/>
                <a:gd name="T31" fmla="*/ 1 h 25"/>
                <a:gd name="T32" fmla="*/ 1 w 18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5">
                  <a:moveTo>
                    <a:pt x="6" y="25"/>
                  </a:moveTo>
                  <a:lnTo>
                    <a:pt x="3" y="24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4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7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6" name="Freeform 659"/>
            <p:cNvSpPr>
              <a:spLocks/>
            </p:cNvSpPr>
            <p:nvPr/>
          </p:nvSpPr>
          <p:spPr bwMode="auto">
            <a:xfrm>
              <a:off x="800" y="3244"/>
              <a:ext cx="11" cy="14"/>
            </a:xfrm>
            <a:custGeom>
              <a:avLst/>
              <a:gdLst>
                <a:gd name="T0" fmla="*/ 1 w 22"/>
                <a:gd name="T1" fmla="*/ 1 h 27"/>
                <a:gd name="T2" fmla="*/ 1 w 22"/>
                <a:gd name="T3" fmla="*/ 1 h 27"/>
                <a:gd name="T4" fmla="*/ 1 w 22"/>
                <a:gd name="T5" fmla="*/ 1 h 27"/>
                <a:gd name="T6" fmla="*/ 1 w 22"/>
                <a:gd name="T7" fmla="*/ 1 h 27"/>
                <a:gd name="T8" fmla="*/ 1 w 22"/>
                <a:gd name="T9" fmla="*/ 0 h 27"/>
                <a:gd name="T10" fmla="*/ 2 w 22"/>
                <a:gd name="T11" fmla="*/ 1 h 27"/>
                <a:gd name="T12" fmla="*/ 2 w 22"/>
                <a:gd name="T13" fmla="*/ 1 h 27"/>
                <a:gd name="T14" fmla="*/ 2 w 22"/>
                <a:gd name="T15" fmla="*/ 1 h 27"/>
                <a:gd name="T16" fmla="*/ 2 w 22"/>
                <a:gd name="T17" fmla="*/ 1 h 27"/>
                <a:gd name="T18" fmla="*/ 2 w 22"/>
                <a:gd name="T19" fmla="*/ 2 h 27"/>
                <a:gd name="T20" fmla="*/ 1 w 22"/>
                <a:gd name="T21" fmla="*/ 2 h 27"/>
                <a:gd name="T22" fmla="*/ 1 w 22"/>
                <a:gd name="T23" fmla="*/ 2 h 27"/>
                <a:gd name="T24" fmla="*/ 1 w 22"/>
                <a:gd name="T25" fmla="*/ 2 h 27"/>
                <a:gd name="T26" fmla="*/ 1 w 22"/>
                <a:gd name="T27" fmla="*/ 2 h 27"/>
                <a:gd name="T28" fmla="*/ 1 w 22"/>
                <a:gd name="T29" fmla="*/ 2 h 27"/>
                <a:gd name="T30" fmla="*/ 0 w 22"/>
                <a:gd name="T31" fmla="*/ 2 h 27"/>
                <a:gd name="T32" fmla="*/ 1 w 22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" y="14"/>
                  </a:moveTo>
                  <a:lnTo>
                    <a:pt x="2" y="9"/>
                  </a:lnTo>
                  <a:lnTo>
                    <a:pt x="5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6" y="23"/>
                  </a:lnTo>
                  <a:lnTo>
                    <a:pt x="10" y="26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7" name="Freeform 660"/>
            <p:cNvSpPr>
              <a:spLocks/>
            </p:cNvSpPr>
            <p:nvPr/>
          </p:nvSpPr>
          <p:spPr bwMode="auto">
            <a:xfrm>
              <a:off x="814" y="3248"/>
              <a:ext cx="11" cy="10"/>
            </a:xfrm>
            <a:custGeom>
              <a:avLst/>
              <a:gdLst>
                <a:gd name="T0" fmla="*/ 2 w 22"/>
                <a:gd name="T1" fmla="*/ 0 h 21"/>
                <a:gd name="T2" fmla="*/ 2 w 22"/>
                <a:gd name="T3" fmla="*/ 0 h 21"/>
                <a:gd name="T4" fmla="*/ 2 w 22"/>
                <a:gd name="T5" fmla="*/ 0 h 21"/>
                <a:gd name="T6" fmla="*/ 2 w 22"/>
                <a:gd name="T7" fmla="*/ 0 h 21"/>
                <a:gd name="T8" fmla="*/ 2 w 22"/>
                <a:gd name="T9" fmla="*/ 0 h 21"/>
                <a:gd name="T10" fmla="*/ 2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0 w 22"/>
                <a:gd name="T23" fmla="*/ 0 h 21"/>
                <a:gd name="T24" fmla="*/ 0 w 22"/>
                <a:gd name="T25" fmla="*/ 0 h 21"/>
                <a:gd name="T26" fmla="*/ 1 w 22"/>
                <a:gd name="T27" fmla="*/ 0 h 21"/>
                <a:gd name="T28" fmla="*/ 1 w 22"/>
                <a:gd name="T29" fmla="*/ 0 h 21"/>
                <a:gd name="T30" fmla="*/ 1 w 22"/>
                <a:gd name="T31" fmla="*/ 0 h 21"/>
                <a:gd name="T32" fmla="*/ 2 w 2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1">
                  <a:moveTo>
                    <a:pt x="17" y="1"/>
                  </a:moveTo>
                  <a:lnTo>
                    <a:pt x="19" y="4"/>
                  </a:lnTo>
                  <a:lnTo>
                    <a:pt x="20" y="7"/>
                  </a:lnTo>
                  <a:lnTo>
                    <a:pt x="22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1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8" name="Freeform 661"/>
            <p:cNvSpPr>
              <a:spLocks/>
            </p:cNvSpPr>
            <p:nvPr/>
          </p:nvSpPr>
          <p:spPr bwMode="auto">
            <a:xfrm>
              <a:off x="689" y="3263"/>
              <a:ext cx="93" cy="64"/>
            </a:xfrm>
            <a:custGeom>
              <a:avLst/>
              <a:gdLst>
                <a:gd name="T0" fmla="*/ 12 w 185"/>
                <a:gd name="T1" fmla="*/ 1 h 128"/>
                <a:gd name="T2" fmla="*/ 12 w 185"/>
                <a:gd name="T3" fmla="*/ 1 h 128"/>
                <a:gd name="T4" fmla="*/ 11 w 185"/>
                <a:gd name="T5" fmla="*/ 1 h 128"/>
                <a:gd name="T6" fmla="*/ 11 w 185"/>
                <a:gd name="T7" fmla="*/ 1 h 128"/>
                <a:gd name="T8" fmla="*/ 10 w 185"/>
                <a:gd name="T9" fmla="*/ 1 h 128"/>
                <a:gd name="T10" fmla="*/ 7 w 185"/>
                <a:gd name="T11" fmla="*/ 1 h 128"/>
                <a:gd name="T12" fmla="*/ 5 w 185"/>
                <a:gd name="T13" fmla="*/ 1 h 128"/>
                <a:gd name="T14" fmla="*/ 5 w 185"/>
                <a:gd name="T15" fmla="*/ 1 h 128"/>
                <a:gd name="T16" fmla="*/ 7 w 185"/>
                <a:gd name="T17" fmla="*/ 1 h 128"/>
                <a:gd name="T18" fmla="*/ 9 w 185"/>
                <a:gd name="T19" fmla="*/ 1 h 128"/>
                <a:gd name="T20" fmla="*/ 10 w 185"/>
                <a:gd name="T21" fmla="*/ 2 h 128"/>
                <a:gd name="T22" fmla="*/ 10 w 185"/>
                <a:gd name="T23" fmla="*/ 2 h 128"/>
                <a:gd name="T24" fmla="*/ 9 w 185"/>
                <a:gd name="T25" fmla="*/ 3 h 128"/>
                <a:gd name="T26" fmla="*/ 8 w 185"/>
                <a:gd name="T27" fmla="*/ 3 h 128"/>
                <a:gd name="T28" fmla="*/ 6 w 185"/>
                <a:gd name="T29" fmla="*/ 2 h 128"/>
                <a:gd name="T30" fmla="*/ 4 w 185"/>
                <a:gd name="T31" fmla="*/ 2 h 128"/>
                <a:gd name="T32" fmla="*/ 3 w 185"/>
                <a:gd name="T33" fmla="*/ 3 h 128"/>
                <a:gd name="T34" fmla="*/ 4 w 185"/>
                <a:gd name="T35" fmla="*/ 3 h 128"/>
                <a:gd name="T36" fmla="*/ 5 w 185"/>
                <a:gd name="T37" fmla="*/ 3 h 128"/>
                <a:gd name="T38" fmla="*/ 6 w 185"/>
                <a:gd name="T39" fmla="*/ 3 h 128"/>
                <a:gd name="T40" fmla="*/ 8 w 185"/>
                <a:gd name="T41" fmla="*/ 3 h 128"/>
                <a:gd name="T42" fmla="*/ 8 w 185"/>
                <a:gd name="T43" fmla="*/ 4 h 128"/>
                <a:gd name="T44" fmla="*/ 6 w 185"/>
                <a:gd name="T45" fmla="*/ 4 h 128"/>
                <a:gd name="T46" fmla="*/ 4 w 185"/>
                <a:gd name="T47" fmla="*/ 4 h 128"/>
                <a:gd name="T48" fmla="*/ 3 w 185"/>
                <a:gd name="T49" fmla="*/ 4 h 128"/>
                <a:gd name="T50" fmla="*/ 3 w 185"/>
                <a:gd name="T51" fmla="*/ 4 h 128"/>
                <a:gd name="T52" fmla="*/ 5 w 185"/>
                <a:gd name="T53" fmla="*/ 5 h 128"/>
                <a:gd name="T54" fmla="*/ 3 w 185"/>
                <a:gd name="T55" fmla="*/ 5 h 128"/>
                <a:gd name="T56" fmla="*/ 1 w 185"/>
                <a:gd name="T57" fmla="*/ 6 h 128"/>
                <a:gd name="T58" fmla="*/ 0 w 185"/>
                <a:gd name="T59" fmla="*/ 6 h 128"/>
                <a:gd name="T60" fmla="*/ 1 w 185"/>
                <a:gd name="T61" fmla="*/ 6 h 128"/>
                <a:gd name="T62" fmla="*/ 3 w 185"/>
                <a:gd name="T63" fmla="*/ 6 h 128"/>
                <a:gd name="T64" fmla="*/ 5 w 185"/>
                <a:gd name="T65" fmla="*/ 5 h 128"/>
                <a:gd name="T66" fmla="*/ 5 w 185"/>
                <a:gd name="T67" fmla="*/ 6 h 128"/>
                <a:gd name="T68" fmla="*/ 4 w 185"/>
                <a:gd name="T69" fmla="*/ 8 h 128"/>
                <a:gd name="T70" fmla="*/ 5 w 185"/>
                <a:gd name="T71" fmla="*/ 8 h 128"/>
                <a:gd name="T72" fmla="*/ 6 w 185"/>
                <a:gd name="T73" fmla="*/ 7 h 128"/>
                <a:gd name="T74" fmla="*/ 6 w 185"/>
                <a:gd name="T75" fmla="*/ 5 h 128"/>
                <a:gd name="T76" fmla="*/ 7 w 185"/>
                <a:gd name="T77" fmla="*/ 5 h 128"/>
                <a:gd name="T78" fmla="*/ 9 w 185"/>
                <a:gd name="T79" fmla="*/ 4 h 128"/>
                <a:gd name="T80" fmla="*/ 9 w 185"/>
                <a:gd name="T81" fmla="*/ 6 h 128"/>
                <a:gd name="T82" fmla="*/ 8 w 185"/>
                <a:gd name="T83" fmla="*/ 8 h 128"/>
                <a:gd name="T84" fmla="*/ 9 w 185"/>
                <a:gd name="T85" fmla="*/ 7 h 128"/>
                <a:gd name="T86" fmla="*/ 9 w 185"/>
                <a:gd name="T87" fmla="*/ 5 h 128"/>
                <a:gd name="T88" fmla="*/ 10 w 185"/>
                <a:gd name="T89" fmla="*/ 3 h 128"/>
                <a:gd name="T90" fmla="*/ 11 w 185"/>
                <a:gd name="T91" fmla="*/ 2 h 128"/>
                <a:gd name="T92" fmla="*/ 11 w 185"/>
                <a:gd name="T93" fmla="*/ 3 h 128"/>
                <a:gd name="T94" fmla="*/ 11 w 185"/>
                <a:gd name="T95" fmla="*/ 5 h 128"/>
                <a:gd name="T96" fmla="*/ 12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5"/>
                  </a:moveTo>
                  <a:lnTo>
                    <a:pt x="184" y="13"/>
                  </a:lnTo>
                  <a:lnTo>
                    <a:pt x="183" y="13"/>
                  </a:lnTo>
                  <a:lnTo>
                    <a:pt x="180" y="12"/>
                  </a:lnTo>
                  <a:lnTo>
                    <a:pt x="179" y="11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4" y="8"/>
                  </a:lnTo>
                  <a:lnTo>
                    <a:pt x="171" y="12"/>
                  </a:lnTo>
                  <a:lnTo>
                    <a:pt x="167" y="13"/>
                  </a:lnTo>
                  <a:lnTo>
                    <a:pt x="166" y="16"/>
                  </a:lnTo>
                  <a:lnTo>
                    <a:pt x="158" y="13"/>
                  </a:lnTo>
                  <a:lnTo>
                    <a:pt x="149" y="10"/>
                  </a:lnTo>
                  <a:lnTo>
                    <a:pt x="136" y="7"/>
                  </a:lnTo>
                  <a:lnTo>
                    <a:pt x="123" y="4"/>
                  </a:lnTo>
                  <a:lnTo>
                    <a:pt x="110" y="2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80" y="2"/>
                  </a:lnTo>
                  <a:lnTo>
                    <a:pt x="72" y="4"/>
                  </a:lnTo>
                  <a:lnTo>
                    <a:pt x="71" y="4"/>
                  </a:lnTo>
                  <a:lnTo>
                    <a:pt x="74" y="6"/>
                  </a:lnTo>
                  <a:lnTo>
                    <a:pt x="80" y="4"/>
                  </a:lnTo>
                  <a:lnTo>
                    <a:pt x="90" y="4"/>
                  </a:lnTo>
                  <a:lnTo>
                    <a:pt x="101" y="4"/>
                  </a:lnTo>
                  <a:lnTo>
                    <a:pt x="112" y="7"/>
                  </a:lnTo>
                  <a:lnTo>
                    <a:pt x="123" y="10"/>
                  </a:lnTo>
                  <a:lnTo>
                    <a:pt x="133" y="12"/>
                  </a:lnTo>
                  <a:lnTo>
                    <a:pt x="144" y="16"/>
                  </a:lnTo>
                  <a:lnTo>
                    <a:pt x="151" y="19"/>
                  </a:lnTo>
                  <a:lnTo>
                    <a:pt x="157" y="23"/>
                  </a:lnTo>
                  <a:lnTo>
                    <a:pt x="158" y="25"/>
                  </a:lnTo>
                  <a:lnTo>
                    <a:pt x="157" y="26"/>
                  </a:lnTo>
                  <a:lnTo>
                    <a:pt x="154" y="28"/>
                  </a:lnTo>
                  <a:lnTo>
                    <a:pt x="149" y="30"/>
                  </a:lnTo>
                  <a:lnTo>
                    <a:pt x="144" y="33"/>
                  </a:lnTo>
                  <a:lnTo>
                    <a:pt x="138" y="37"/>
                  </a:lnTo>
                  <a:lnTo>
                    <a:pt x="133" y="40"/>
                  </a:lnTo>
                  <a:lnTo>
                    <a:pt x="129" y="42"/>
                  </a:lnTo>
                  <a:lnTo>
                    <a:pt x="123" y="40"/>
                  </a:lnTo>
                  <a:lnTo>
                    <a:pt x="115" y="37"/>
                  </a:lnTo>
                  <a:lnTo>
                    <a:pt x="104" y="33"/>
                  </a:lnTo>
                  <a:lnTo>
                    <a:pt x="94" y="30"/>
                  </a:lnTo>
                  <a:lnTo>
                    <a:pt x="82" y="29"/>
                  </a:lnTo>
                  <a:lnTo>
                    <a:pt x="72" y="28"/>
                  </a:lnTo>
                  <a:lnTo>
                    <a:pt x="63" y="28"/>
                  </a:lnTo>
                  <a:lnTo>
                    <a:pt x="55" y="30"/>
                  </a:lnTo>
                  <a:lnTo>
                    <a:pt x="50" y="33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9" y="34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74" y="34"/>
                  </a:lnTo>
                  <a:lnTo>
                    <a:pt x="80" y="36"/>
                  </a:lnTo>
                  <a:lnTo>
                    <a:pt x="85" y="37"/>
                  </a:lnTo>
                  <a:lnTo>
                    <a:pt x="91" y="38"/>
                  </a:lnTo>
                  <a:lnTo>
                    <a:pt x="97" y="40"/>
                  </a:lnTo>
                  <a:lnTo>
                    <a:pt x="106" y="42"/>
                  </a:lnTo>
                  <a:lnTo>
                    <a:pt x="114" y="45"/>
                  </a:lnTo>
                  <a:lnTo>
                    <a:pt x="120" y="46"/>
                  </a:lnTo>
                  <a:lnTo>
                    <a:pt x="123" y="47"/>
                  </a:lnTo>
                  <a:lnTo>
                    <a:pt x="116" y="53"/>
                  </a:lnTo>
                  <a:lnTo>
                    <a:pt x="106" y="57"/>
                  </a:lnTo>
                  <a:lnTo>
                    <a:pt x="95" y="59"/>
                  </a:lnTo>
                  <a:lnTo>
                    <a:pt x="89" y="62"/>
                  </a:lnTo>
                  <a:lnTo>
                    <a:pt x="82" y="62"/>
                  </a:lnTo>
                  <a:lnTo>
                    <a:pt x="73" y="60"/>
                  </a:lnTo>
                  <a:lnTo>
                    <a:pt x="64" y="57"/>
                  </a:lnTo>
                  <a:lnTo>
                    <a:pt x="55" y="54"/>
                  </a:lnTo>
                  <a:lnTo>
                    <a:pt x="47" y="53"/>
                  </a:lnTo>
                  <a:lnTo>
                    <a:pt x="41" y="53"/>
                  </a:lnTo>
                  <a:lnTo>
                    <a:pt x="38" y="54"/>
                  </a:lnTo>
                  <a:lnTo>
                    <a:pt x="41" y="55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6"/>
                  </a:lnTo>
                  <a:lnTo>
                    <a:pt x="69" y="68"/>
                  </a:lnTo>
                  <a:lnTo>
                    <a:pt x="64" y="70"/>
                  </a:lnTo>
                  <a:lnTo>
                    <a:pt x="56" y="72"/>
                  </a:lnTo>
                  <a:lnTo>
                    <a:pt x="46" y="76"/>
                  </a:lnTo>
                  <a:lnTo>
                    <a:pt x="35" y="79"/>
                  </a:lnTo>
                  <a:lnTo>
                    <a:pt x="25" y="81"/>
                  </a:lnTo>
                  <a:lnTo>
                    <a:pt x="16" y="84"/>
                  </a:lnTo>
                  <a:lnTo>
                    <a:pt x="9" y="87"/>
                  </a:lnTo>
                  <a:lnTo>
                    <a:pt x="4" y="88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2"/>
                  </a:lnTo>
                  <a:lnTo>
                    <a:pt x="9" y="92"/>
                  </a:lnTo>
                  <a:lnTo>
                    <a:pt x="16" y="92"/>
                  </a:lnTo>
                  <a:lnTo>
                    <a:pt x="25" y="90"/>
                  </a:lnTo>
                  <a:lnTo>
                    <a:pt x="35" y="88"/>
                  </a:lnTo>
                  <a:lnTo>
                    <a:pt x="46" y="85"/>
                  </a:lnTo>
                  <a:lnTo>
                    <a:pt x="56" y="83"/>
                  </a:lnTo>
                  <a:lnTo>
                    <a:pt x="65" y="80"/>
                  </a:lnTo>
                  <a:lnTo>
                    <a:pt x="73" y="77"/>
                  </a:lnTo>
                  <a:lnTo>
                    <a:pt x="78" y="75"/>
                  </a:lnTo>
                  <a:lnTo>
                    <a:pt x="77" y="85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9" y="124"/>
                  </a:lnTo>
                  <a:lnTo>
                    <a:pt x="74" y="115"/>
                  </a:lnTo>
                  <a:lnTo>
                    <a:pt x="82" y="100"/>
                  </a:lnTo>
                  <a:lnTo>
                    <a:pt x="89" y="85"/>
                  </a:lnTo>
                  <a:lnTo>
                    <a:pt x="91" y="75"/>
                  </a:lnTo>
                  <a:lnTo>
                    <a:pt x="95" y="73"/>
                  </a:lnTo>
                  <a:lnTo>
                    <a:pt x="101" y="71"/>
                  </a:lnTo>
                  <a:lnTo>
                    <a:pt x="107" y="68"/>
                  </a:lnTo>
                  <a:lnTo>
                    <a:pt x="112" y="66"/>
                  </a:lnTo>
                  <a:lnTo>
                    <a:pt x="119" y="63"/>
                  </a:lnTo>
                  <a:lnTo>
                    <a:pt x="124" y="60"/>
                  </a:lnTo>
                  <a:lnTo>
                    <a:pt x="129" y="59"/>
                  </a:lnTo>
                  <a:lnTo>
                    <a:pt x="133" y="58"/>
                  </a:lnTo>
                  <a:lnTo>
                    <a:pt x="133" y="68"/>
                  </a:lnTo>
                  <a:lnTo>
                    <a:pt x="132" y="84"/>
                  </a:lnTo>
                  <a:lnTo>
                    <a:pt x="128" y="100"/>
                  </a:lnTo>
                  <a:lnTo>
                    <a:pt x="125" y="111"/>
                  </a:lnTo>
                  <a:lnTo>
                    <a:pt x="124" y="117"/>
                  </a:lnTo>
                  <a:lnTo>
                    <a:pt x="124" y="119"/>
                  </a:lnTo>
                  <a:lnTo>
                    <a:pt x="125" y="117"/>
                  </a:lnTo>
                  <a:lnTo>
                    <a:pt x="129" y="111"/>
                  </a:lnTo>
                  <a:lnTo>
                    <a:pt x="134" y="100"/>
                  </a:lnTo>
                  <a:lnTo>
                    <a:pt x="140" y="84"/>
                  </a:lnTo>
                  <a:lnTo>
                    <a:pt x="144" y="68"/>
                  </a:lnTo>
                  <a:lnTo>
                    <a:pt x="144" y="54"/>
                  </a:lnTo>
                  <a:lnTo>
                    <a:pt x="151" y="47"/>
                  </a:lnTo>
                  <a:lnTo>
                    <a:pt x="157" y="41"/>
                  </a:lnTo>
                  <a:lnTo>
                    <a:pt x="162" y="36"/>
                  </a:lnTo>
                  <a:lnTo>
                    <a:pt x="166" y="32"/>
                  </a:lnTo>
                  <a:lnTo>
                    <a:pt x="168" y="29"/>
                  </a:lnTo>
                  <a:lnTo>
                    <a:pt x="171" y="28"/>
                  </a:lnTo>
                  <a:lnTo>
                    <a:pt x="172" y="30"/>
                  </a:lnTo>
                  <a:lnTo>
                    <a:pt x="172" y="36"/>
                  </a:lnTo>
                  <a:lnTo>
                    <a:pt x="171" y="46"/>
                  </a:lnTo>
                  <a:lnTo>
                    <a:pt x="170" y="62"/>
                  </a:lnTo>
                  <a:lnTo>
                    <a:pt x="168" y="79"/>
                  </a:lnTo>
                  <a:lnTo>
                    <a:pt x="167" y="89"/>
                  </a:lnTo>
                  <a:lnTo>
                    <a:pt x="174" y="76"/>
                  </a:lnTo>
                  <a:lnTo>
                    <a:pt x="180" y="55"/>
                  </a:lnTo>
                  <a:lnTo>
                    <a:pt x="184" y="33"/>
                  </a:lnTo>
                  <a:lnTo>
                    <a:pt x="185" y="1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9" name="Freeform 662"/>
            <p:cNvSpPr>
              <a:spLocks/>
            </p:cNvSpPr>
            <p:nvPr/>
          </p:nvSpPr>
          <p:spPr bwMode="auto">
            <a:xfrm>
              <a:off x="696" y="3150"/>
              <a:ext cx="74" cy="71"/>
            </a:xfrm>
            <a:custGeom>
              <a:avLst/>
              <a:gdLst>
                <a:gd name="T0" fmla="*/ 9 w 149"/>
                <a:gd name="T1" fmla="*/ 9 h 141"/>
                <a:gd name="T2" fmla="*/ 9 w 149"/>
                <a:gd name="T3" fmla="*/ 9 h 141"/>
                <a:gd name="T4" fmla="*/ 8 w 149"/>
                <a:gd name="T5" fmla="*/ 8 h 141"/>
                <a:gd name="T6" fmla="*/ 8 w 149"/>
                <a:gd name="T7" fmla="*/ 8 h 141"/>
                <a:gd name="T8" fmla="*/ 8 w 149"/>
                <a:gd name="T9" fmla="*/ 7 h 141"/>
                <a:gd name="T10" fmla="*/ 7 w 149"/>
                <a:gd name="T11" fmla="*/ 5 h 141"/>
                <a:gd name="T12" fmla="*/ 7 w 149"/>
                <a:gd name="T13" fmla="*/ 3 h 141"/>
                <a:gd name="T14" fmla="*/ 7 w 149"/>
                <a:gd name="T15" fmla="*/ 3 h 141"/>
                <a:gd name="T16" fmla="*/ 7 w 149"/>
                <a:gd name="T17" fmla="*/ 4 h 141"/>
                <a:gd name="T18" fmla="*/ 7 w 149"/>
                <a:gd name="T19" fmla="*/ 6 h 141"/>
                <a:gd name="T20" fmla="*/ 7 w 149"/>
                <a:gd name="T21" fmla="*/ 6 h 141"/>
                <a:gd name="T22" fmla="*/ 5 w 149"/>
                <a:gd name="T23" fmla="*/ 6 h 141"/>
                <a:gd name="T24" fmla="*/ 5 w 149"/>
                <a:gd name="T25" fmla="*/ 5 h 141"/>
                <a:gd name="T26" fmla="*/ 5 w 149"/>
                <a:gd name="T27" fmla="*/ 3 h 141"/>
                <a:gd name="T28" fmla="*/ 4 w 149"/>
                <a:gd name="T29" fmla="*/ 2 h 141"/>
                <a:gd name="T30" fmla="*/ 4 w 149"/>
                <a:gd name="T31" fmla="*/ 1 h 141"/>
                <a:gd name="T32" fmla="*/ 4 w 149"/>
                <a:gd name="T33" fmla="*/ 1 h 141"/>
                <a:gd name="T34" fmla="*/ 4 w 149"/>
                <a:gd name="T35" fmla="*/ 1 h 141"/>
                <a:gd name="T36" fmla="*/ 4 w 149"/>
                <a:gd name="T37" fmla="*/ 2 h 141"/>
                <a:gd name="T38" fmla="*/ 4 w 149"/>
                <a:gd name="T39" fmla="*/ 2 h 141"/>
                <a:gd name="T40" fmla="*/ 4 w 149"/>
                <a:gd name="T41" fmla="*/ 3 h 141"/>
                <a:gd name="T42" fmla="*/ 4 w 149"/>
                <a:gd name="T43" fmla="*/ 4 h 141"/>
                <a:gd name="T44" fmla="*/ 4 w 149"/>
                <a:gd name="T45" fmla="*/ 4 h 141"/>
                <a:gd name="T46" fmla="*/ 2 w 149"/>
                <a:gd name="T47" fmla="*/ 3 h 141"/>
                <a:gd name="T48" fmla="*/ 1 w 149"/>
                <a:gd name="T49" fmla="*/ 2 h 141"/>
                <a:gd name="T50" fmla="*/ 0 w 149"/>
                <a:gd name="T51" fmla="*/ 1 h 141"/>
                <a:gd name="T52" fmla="*/ 0 w 149"/>
                <a:gd name="T53" fmla="*/ 1 h 141"/>
                <a:gd name="T54" fmla="*/ 1 w 149"/>
                <a:gd name="T55" fmla="*/ 3 h 141"/>
                <a:gd name="T56" fmla="*/ 2 w 149"/>
                <a:gd name="T57" fmla="*/ 4 h 141"/>
                <a:gd name="T58" fmla="*/ 3 w 149"/>
                <a:gd name="T59" fmla="*/ 5 h 141"/>
                <a:gd name="T60" fmla="*/ 3 w 149"/>
                <a:gd name="T61" fmla="*/ 5 h 141"/>
                <a:gd name="T62" fmla="*/ 2 w 149"/>
                <a:gd name="T63" fmla="*/ 5 h 141"/>
                <a:gd name="T64" fmla="*/ 1 w 149"/>
                <a:gd name="T65" fmla="*/ 5 h 141"/>
                <a:gd name="T66" fmla="*/ 1 w 149"/>
                <a:gd name="T67" fmla="*/ 5 h 141"/>
                <a:gd name="T68" fmla="*/ 1 w 149"/>
                <a:gd name="T69" fmla="*/ 5 h 141"/>
                <a:gd name="T70" fmla="*/ 2 w 149"/>
                <a:gd name="T71" fmla="*/ 6 h 141"/>
                <a:gd name="T72" fmla="*/ 3 w 149"/>
                <a:gd name="T73" fmla="*/ 6 h 141"/>
                <a:gd name="T74" fmla="*/ 4 w 149"/>
                <a:gd name="T75" fmla="*/ 6 h 141"/>
                <a:gd name="T76" fmla="*/ 5 w 149"/>
                <a:gd name="T77" fmla="*/ 6 h 141"/>
                <a:gd name="T78" fmla="*/ 6 w 149"/>
                <a:gd name="T79" fmla="*/ 7 h 141"/>
                <a:gd name="T80" fmla="*/ 6 w 149"/>
                <a:gd name="T81" fmla="*/ 8 h 141"/>
                <a:gd name="T82" fmla="*/ 6 w 149"/>
                <a:gd name="T83" fmla="*/ 8 h 141"/>
                <a:gd name="T84" fmla="*/ 5 w 149"/>
                <a:gd name="T85" fmla="*/ 8 h 141"/>
                <a:gd name="T86" fmla="*/ 4 w 149"/>
                <a:gd name="T87" fmla="*/ 8 h 141"/>
                <a:gd name="T88" fmla="*/ 3 w 149"/>
                <a:gd name="T89" fmla="*/ 8 h 141"/>
                <a:gd name="T90" fmla="*/ 3 w 149"/>
                <a:gd name="T91" fmla="*/ 8 h 141"/>
                <a:gd name="T92" fmla="*/ 4 w 149"/>
                <a:gd name="T93" fmla="*/ 8 h 141"/>
                <a:gd name="T94" fmla="*/ 5 w 149"/>
                <a:gd name="T95" fmla="*/ 8 h 141"/>
                <a:gd name="T96" fmla="*/ 6 w 149"/>
                <a:gd name="T97" fmla="*/ 8 h 141"/>
                <a:gd name="T98" fmla="*/ 7 w 149"/>
                <a:gd name="T99" fmla="*/ 8 h 141"/>
                <a:gd name="T100" fmla="*/ 8 w 149"/>
                <a:gd name="T101" fmla="*/ 8 h 141"/>
                <a:gd name="T102" fmla="*/ 8 w 149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49" h="141">
                  <a:moveTo>
                    <a:pt x="144" y="141"/>
                  </a:moveTo>
                  <a:lnTo>
                    <a:pt x="144" y="138"/>
                  </a:lnTo>
                  <a:lnTo>
                    <a:pt x="145" y="135"/>
                  </a:lnTo>
                  <a:lnTo>
                    <a:pt x="148" y="134"/>
                  </a:lnTo>
                  <a:lnTo>
                    <a:pt x="149" y="131"/>
                  </a:lnTo>
                  <a:lnTo>
                    <a:pt x="142" y="126"/>
                  </a:lnTo>
                  <a:lnTo>
                    <a:pt x="137" y="120"/>
                  </a:lnTo>
                  <a:lnTo>
                    <a:pt x="133" y="114"/>
                  </a:lnTo>
                  <a:lnTo>
                    <a:pt x="132" y="109"/>
                  </a:lnTo>
                  <a:lnTo>
                    <a:pt x="132" y="99"/>
                  </a:lnTo>
                  <a:lnTo>
                    <a:pt x="131" y="82"/>
                  </a:lnTo>
                  <a:lnTo>
                    <a:pt x="127" y="65"/>
                  </a:lnTo>
                  <a:lnTo>
                    <a:pt x="124" y="53"/>
                  </a:lnTo>
                  <a:lnTo>
                    <a:pt x="121" y="48"/>
                  </a:lnTo>
                  <a:lnTo>
                    <a:pt x="119" y="47"/>
                  </a:lnTo>
                  <a:lnTo>
                    <a:pt x="118" y="47"/>
                  </a:lnTo>
                  <a:lnTo>
                    <a:pt x="118" y="52"/>
                  </a:lnTo>
                  <a:lnTo>
                    <a:pt x="119" y="62"/>
                  </a:lnTo>
                  <a:lnTo>
                    <a:pt x="120" y="77"/>
                  </a:lnTo>
                  <a:lnTo>
                    <a:pt x="120" y="91"/>
                  </a:lnTo>
                  <a:lnTo>
                    <a:pt x="120" y="101"/>
                  </a:lnTo>
                  <a:lnTo>
                    <a:pt x="112" y="96"/>
                  </a:lnTo>
                  <a:lnTo>
                    <a:pt x="103" y="91"/>
                  </a:lnTo>
                  <a:lnTo>
                    <a:pt x="95" y="84"/>
                  </a:lnTo>
                  <a:lnTo>
                    <a:pt x="90" y="79"/>
                  </a:lnTo>
                  <a:lnTo>
                    <a:pt x="86" y="70"/>
                  </a:lnTo>
                  <a:lnTo>
                    <a:pt x="82" y="57"/>
                  </a:lnTo>
                  <a:lnTo>
                    <a:pt x="80" y="44"/>
                  </a:lnTo>
                  <a:lnTo>
                    <a:pt x="78" y="34"/>
                  </a:lnTo>
                  <a:lnTo>
                    <a:pt x="78" y="26"/>
                  </a:lnTo>
                  <a:lnTo>
                    <a:pt x="78" y="17"/>
                  </a:lnTo>
                  <a:lnTo>
                    <a:pt x="77" y="10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2" y="4"/>
                  </a:lnTo>
                  <a:lnTo>
                    <a:pt x="72" y="7"/>
                  </a:lnTo>
                  <a:lnTo>
                    <a:pt x="73" y="13"/>
                  </a:lnTo>
                  <a:lnTo>
                    <a:pt x="74" y="19"/>
                  </a:lnTo>
                  <a:lnTo>
                    <a:pt x="73" y="26"/>
                  </a:lnTo>
                  <a:lnTo>
                    <a:pt x="72" y="31"/>
                  </a:lnTo>
                  <a:lnTo>
                    <a:pt x="71" y="36"/>
                  </a:lnTo>
                  <a:lnTo>
                    <a:pt x="71" y="43"/>
                  </a:lnTo>
                  <a:lnTo>
                    <a:pt x="72" y="53"/>
                  </a:lnTo>
                  <a:lnTo>
                    <a:pt x="74" y="62"/>
                  </a:lnTo>
                  <a:lnTo>
                    <a:pt x="76" y="70"/>
                  </a:lnTo>
                  <a:lnTo>
                    <a:pt x="65" y="61"/>
                  </a:lnTo>
                  <a:lnTo>
                    <a:pt x="55" y="51"/>
                  </a:lnTo>
                  <a:lnTo>
                    <a:pt x="43" y="39"/>
                  </a:lnTo>
                  <a:lnTo>
                    <a:pt x="33" y="27"/>
                  </a:lnTo>
                  <a:lnTo>
                    <a:pt x="22" y="17"/>
                  </a:lnTo>
                  <a:lnTo>
                    <a:pt x="13" y="9"/>
                  </a:lnTo>
                  <a:lnTo>
                    <a:pt x="5" y="2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0" y="26"/>
                  </a:lnTo>
                  <a:lnTo>
                    <a:pt x="30" y="39"/>
                  </a:lnTo>
                  <a:lnTo>
                    <a:pt x="35" y="48"/>
                  </a:lnTo>
                  <a:lnTo>
                    <a:pt x="41" y="56"/>
                  </a:lnTo>
                  <a:lnTo>
                    <a:pt x="51" y="65"/>
                  </a:lnTo>
                  <a:lnTo>
                    <a:pt x="60" y="73"/>
                  </a:lnTo>
                  <a:lnTo>
                    <a:pt x="68" y="78"/>
                  </a:lnTo>
                  <a:lnTo>
                    <a:pt x="60" y="78"/>
                  </a:lnTo>
                  <a:lnTo>
                    <a:pt x="50" y="77"/>
                  </a:lnTo>
                  <a:lnTo>
                    <a:pt x="41" y="74"/>
                  </a:lnTo>
                  <a:lnTo>
                    <a:pt x="34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5" y="70"/>
                  </a:lnTo>
                  <a:lnTo>
                    <a:pt x="28" y="74"/>
                  </a:lnTo>
                  <a:lnTo>
                    <a:pt x="31" y="77"/>
                  </a:lnTo>
                  <a:lnTo>
                    <a:pt x="38" y="81"/>
                  </a:lnTo>
                  <a:lnTo>
                    <a:pt x="44" y="83"/>
                  </a:lnTo>
                  <a:lnTo>
                    <a:pt x="52" y="87"/>
                  </a:lnTo>
                  <a:lnTo>
                    <a:pt x="61" y="90"/>
                  </a:lnTo>
                  <a:lnTo>
                    <a:pt x="69" y="92"/>
                  </a:lnTo>
                  <a:lnTo>
                    <a:pt x="78" y="94"/>
                  </a:lnTo>
                  <a:lnTo>
                    <a:pt x="85" y="94"/>
                  </a:lnTo>
                  <a:lnTo>
                    <a:pt x="93" y="96"/>
                  </a:lnTo>
                  <a:lnTo>
                    <a:pt x="102" y="101"/>
                  </a:lnTo>
                  <a:lnTo>
                    <a:pt x="110" y="108"/>
                  </a:lnTo>
                  <a:lnTo>
                    <a:pt x="115" y="114"/>
                  </a:lnTo>
                  <a:lnTo>
                    <a:pt x="111" y="116"/>
                  </a:lnTo>
                  <a:lnTo>
                    <a:pt x="106" y="118"/>
                  </a:lnTo>
                  <a:lnTo>
                    <a:pt x="99" y="120"/>
                  </a:lnTo>
                  <a:lnTo>
                    <a:pt x="93" y="121"/>
                  </a:lnTo>
                  <a:lnTo>
                    <a:pt x="86" y="121"/>
                  </a:lnTo>
                  <a:lnTo>
                    <a:pt x="80" y="122"/>
                  </a:lnTo>
                  <a:lnTo>
                    <a:pt x="74" y="122"/>
                  </a:lnTo>
                  <a:lnTo>
                    <a:pt x="69" y="121"/>
                  </a:lnTo>
                  <a:lnTo>
                    <a:pt x="63" y="120"/>
                  </a:lnTo>
                  <a:lnTo>
                    <a:pt x="60" y="121"/>
                  </a:lnTo>
                  <a:lnTo>
                    <a:pt x="61" y="124"/>
                  </a:lnTo>
                  <a:lnTo>
                    <a:pt x="71" y="126"/>
                  </a:lnTo>
                  <a:lnTo>
                    <a:pt x="77" y="128"/>
                  </a:lnTo>
                  <a:lnTo>
                    <a:pt x="85" y="128"/>
                  </a:lnTo>
                  <a:lnTo>
                    <a:pt x="94" y="128"/>
                  </a:lnTo>
                  <a:lnTo>
                    <a:pt x="102" y="128"/>
                  </a:lnTo>
                  <a:lnTo>
                    <a:pt x="110" y="128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27" y="126"/>
                  </a:lnTo>
                  <a:lnTo>
                    <a:pt x="133" y="128"/>
                  </a:lnTo>
                  <a:lnTo>
                    <a:pt x="137" y="131"/>
                  </a:lnTo>
                  <a:lnTo>
                    <a:pt x="141" y="13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0" name="Freeform 663"/>
            <p:cNvSpPr>
              <a:spLocks/>
            </p:cNvSpPr>
            <p:nvPr/>
          </p:nvSpPr>
          <p:spPr bwMode="auto">
            <a:xfrm>
              <a:off x="806" y="3123"/>
              <a:ext cx="45" cy="108"/>
            </a:xfrm>
            <a:custGeom>
              <a:avLst/>
              <a:gdLst>
                <a:gd name="T0" fmla="*/ 0 w 91"/>
                <a:gd name="T1" fmla="*/ 12 h 215"/>
                <a:gd name="T2" fmla="*/ 0 w 91"/>
                <a:gd name="T3" fmla="*/ 11 h 215"/>
                <a:gd name="T4" fmla="*/ 1 w 91"/>
                <a:gd name="T5" fmla="*/ 11 h 215"/>
                <a:gd name="T6" fmla="*/ 1 w 91"/>
                <a:gd name="T7" fmla="*/ 10 h 215"/>
                <a:gd name="T8" fmla="*/ 0 w 91"/>
                <a:gd name="T9" fmla="*/ 8 h 215"/>
                <a:gd name="T10" fmla="*/ 0 w 91"/>
                <a:gd name="T11" fmla="*/ 6 h 215"/>
                <a:gd name="T12" fmla="*/ 0 w 91"/>
                <a:gd name="T13" fmla="*/ 6 h 215"/>
                <a:gd name="T14" fmla="*/ 1 w 91"/>
                <a:gd name="T15" fmla="*/ 8 h 215"/>
                <a:gd name="T16" fmla="*/ 2 w 91"/>
                <a:gd name="T17" fmla="*/ 7 h 215"/>
                <a:gd name="T18" fmla="*/ 2 w 91"/>
                <a:gd name="T19" fmla="*/ 4 h 215"/>
                <a:gd name="T20" fmla="*/ 2 w 91"/>
                <a:gd name="T21" fmla="*/ 2 h 215"/>
                <a:gd name="T22" fmla="*/ 2 w 91"/>
                <a:gd name="T23" fmla="*/ 2 h 215"/>
                <a:gd name="T24" fmla="*/ 2 w 91"/>
                <a:gd name="T25" fmla="*/ 3 h 215"/>
                <a:gd name="T26" fmla="*/ 2 w 91"/>
                <a:gd name="T27" fmla="*/ 3 h 215"/>
                <a:gd name="T28" fmla="*/ 4 w 91"/>
                <a:gd name="T29" fmla="*/ 1 h 215"/>
                <a:gd name="T30" fmla="*/ 4 w 91"/>
                <a:gd name="T31" fmla="*/ 1 h 215"/>
                <a:gd name="T32" fmla="*/ 3 w 91"/>
                <a:gd name="T33" fmla="*/ 2 h 215"/>
                <a:gd name="T34" fmla="*/ 3 w 91"/>
                <a:gd name="T35" fmla="*/ 4 h 215"/>
                <a:gd name="T36" fmla="*/ 4 w 91"/>
                <a:gd name="T37" fmla="*/ 4 h 215"/>
                <a:gd name="T38" fmla="*/ 5 w 91"/>
                <a:gd name="T39" fmla="*/ 4 h 215"/>
                <a:gd name="T40" fmla="*/ 4 w 91"/>
                <a:gd name="T41" fmla="*/ 5 h 215"/>
                <a:gd name="T42" fmla="*/ 2 w 91"/>
                <a:gd name="T43" fmla="*/ 6 h 215"/>
                <a:gd name="T44" fmla="*/ 2 w 91"/>
                <a:gd name="T45" fmla="*/ 9 h 215"/>
                <a:gd name="T46" fmla="*/ 3 w 91"/>
                <a:gd name="T47" fmla="*/ 9 h 215"/>
                <a:gd name="T48" fmla="*/ 4 w 91"/>
                <a:gd name="T49" fmla="*/ 8 h 215"/>
                <a:gd name="T50" fmla="*/ 5 w 91"/>
                <a:gd name="T51" fmla="*/ 8 h 215"/>
                <a:gd name="T52" fmla="*/ 5 w 91"/>
                <a:gd name="T53" fmla="*/ 8 h 215"/>
                <a:gd name="T54" fmla="*/ 4 w 91"/>
                <a:gd name="T55" fmla="*/ 9 h 215"/>
                <a:gd name="T56" fmla="*/ 3 w 91"/>
                <a:gd name="T57" fmla="*/ 9 h 215"/>
                <a:gd name="T58" fmla="*/ 2 w 91"/>
                <a:gd name="T59" fmla="*/ 10 h 215"/>
                <a:gd name="T60" fmla="*/ 1 w 91"/>
                <a:gd name="T61" fmla="*/ 11 h 215"/>
                <a:gd name="T62" fmla="*/ 2 w 91"/>
                <a:gd name="T63" fmla="*/ 11 h 215"/>
                <a:gd name="T64" fmla="*/ 4 w 91"/>
                <a:gd name="T65" fmla="*/ 11 h 215"/>
                <a:gd name="T66" fmla="*/ 5 w 91"/>
                <a:gd name="T67" fmla="*/ 10 h 215"/>
                <a:gd name="T68" fmla="*/ 5 w 91"/>
                <a:gd name="T69" fmla="*/ 10 h 215"/>
                <a:gd name="T70" fmla="*/ 4 w 91"/>
                <a:gd name="T71" fmla="*/ 12 h 215"/>
                <a:gd name="T72" fmla="*/ 3 w 91"/>
                <a:gd name="T73" fmla="*/ 12 h 215"/>
                <a:gd name="T74" fmla="*/ 2 w 91"/>
                <a:gd name="T75" fmla="*/ 12 h 215"/>
                <a:gd name="T76" fmla="*/ 1 w 91"/>
                <a:gd name="T77" fmla="*/ 12 h 215"/>
                <a:gd name="T78" fmla="*/ 1 w 91"/>
                <a:gd name="T79" fmla="*/ 13 h 215"/>
                <a:gd name="T80" fmla="*/ 0 w 91"/>
                <a:gd name="T81" fmla="*/ 14 h 215"/>
                <a:gd name="T82" fmla="*/ 0 w 91"/>
                <a:gd name="T83" fmla="*/ 14 h 215"/>
                <a:gd name="T84" fmla="*/ 0 w 91"/>
                <a:gd name="T85" fmla="*/ 12 h 215"/>
                <a:gd name="T86" fmla="*/ 0 w 91"/>
                <a:gd name="T87" fmla="*/ 12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5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2"/>
                  </a:lnTo>
                  <a:lnTo>
                    <a:pt x="14" y="167"/>
                  </a:lnTo>
                  <a:lnTo>
                    <a:pt x="15" y="169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20" y="172"/>
                  </a:lnTo>
                  <a:lnTo>
                    <a:pt x="22" y="168"/>
                  </a:lnTo>
                  <a:lnTo>
                    <a:pt x="24" y="162"/>
                  </a:lnTo>
                  <a:lnTo>
                    <a:pt x="24" y="152"/>
                  </a:lnTo>
                  <a:lnTo>
                    <a:pt x="23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4" y="90"/>
                  </a:lnTo>
                  <a:lnTo>
                    <a:pt x="6" y="99"/>
                  </a:lnTo>
                  <a:lnTo>
                    <a:pt x="13" y="112"/>
                  </a:lnTo>
                  <a:lnTo>
                    <a:pt x="20" y="124"/>
                  </a:lnTo>
                  <a:lnTo>
                    <a:pt x="27" y="130"/>
                  </a:lnTo>
                  <a:lnTo>
                    <a:pt x="31" y="119"/>
                  </a:lnTo>
                  <a:lnTo>
                    <a:pt x="35" y="100"/>
                  </a:lnTo>
                  <a:lnTo>
                    <a:pt x="36" y="83"/>
                  </a:lnTo>
                  <a:lnTo>
                    <a:pt x="36" y="72"/>
                  </a:lnTo>
                  <a:lnTo>
                    <a:pt x="34" y="60"/>
                  </a:lnTo>
                  <a:lnTo>
                    <a:pt x="32" y="47"/>
                  </a:lnTo>
                  <a:lnTo>
                    <a:pt x="32" y="34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6" y="31"/>
                  </a:lnTo>
                  <a:lnTo>
                    <a:pt x="36" y="39"/>
                  </a:lnTo>
                  <a:lnTo>
                    <a:pt x="37" y="47"/>
                  </a:lnTo>
                  <a:lnTo>
                    <a:pt x="40" y="56"/>
                  </a:lnTo>
                  <a:lnTo>
                    <a:pt x="43" y="61"/>
                  </a:lnTo>
                  <a:lnTo>
                    <a:pt x="47" y="47"/>
                  </a:lnTo>
                  <a:lnTo>
                    <a:pt x="53" y="30"/>
                  </a:lnTo>
                  <a:lnTo>
                    <a:pt x="60" y="13"/>
                  </a:lnTo>
                  <a:lnTo>
                    <a:pt x="69" y="2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0" y="6"/>
                  </a:lnTo>
                  <a:lnTo>
                    <a:pt x="65" y="15"/>
                  </a:lnTo>
                  <a:lnTo>
                    <a:pt x="60" y="32"/>
                  </a:lnTo>
                  <a:lnTo>
                    <a:pt x="54" y="49"/>
                  </a:lnTo>
                  <a:lnTo>
                    <a:pt x="52" y="60"/>
                  </a:lnTo>
                  <a:lnTo>
                    <a:pt x="58" y="59"/>
                  </a:lnTo>
                  <a:lnTo>
                    <a:pt x="65" y="57"/>
                  </a:lnTo>
                  <a:lnTo>
                    <a:pt x="71" y="53"/>
                  </a:lnTo>
                  <a:lnTo>
                    <a:pt x="77" y="51"/>
                  </a:lnTo>
                  <a:lnTo>
                    <a:pt x="79" y="48"/>
                  </a:lnTo>
                  <a:lnTo>
                    <a:pt x="82" y="48"/>
                  </a:lnTo>
                  <a:lnTo>
                    <a:pt x="80" y="51"/>
                  </a:lnTo>
                  <a:lnTo>
                    <a:pt x="78" y="53"/>
                  </a:lnTo>
                  <a:lnTo>
                    <a:pt x="73" y="59"/>
                  </a:lnTo>
                  <a:lnTo>
                    <a:pt x="64" y="65"/>
                  </a:lnTo>
                  <a:lnTo>
                    <a:pt x="54" y="70"/>
                  </a:lnTo>
                  <a:lnTo>
                    <a:pt x="49" y="74"/>
                  </a:lnTo>
                  <a:lnTo>
                    <a:pt x="47" y="89"/>
                  </a:lnTo>
                  <a:lnTo>
                    <a:pt x="44" y="107"/>
                  </a:lnTo>
                  <a:lnTo>
                    <a:pt x="40" y="122"/>
                  </a:lnTo>
                  <a:lnTo>
                    <a:pt x="37" y="132"/>
                  </a:lnTo>
                  <a:lnTo>
                    <a:pt x="44" y="132"/>
                  </a:lnTo>
                  <a:lnTo>
                    <a:pt x="50" y="130"/>
                  </a:lnTo>
                  <a:lnTo>
                    <a:pt x="57" y="130"/>
                  </a:lnTo>
                  <a:lnTo>
                    <a:pt x="65" y="129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80" y="124"/>
                  </a:lnTo>
                  <a:lnTo>
                    <a:pt x="83" y="122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7" y="122"/>
                  </a:lnTo>
                  <a:lnTo>
                    <a:pt x="84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0" y="134"/>
                  </a:lnTo>
                  <a:lnTo>
                    <a:pt x="62" y="137"/>
                  </a:lnTo>
                  <a:lnTo>
                    <a:pt x="54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1"/>
                  </a:lnTo>
                  <a:lnTo>
                    <a:pt x="32" y="159"/>
                  </a:lnTo>
                  <a:lnTo>
                    <a:pt x="31" y="167"/>
                  </a:lnTo>
                  <a:lnTo>
                    <a:pt x="31" y="173"/>
                  </a:lnTo>
                  <a:lnTo>
                    <a:pt x="34" y="176"/>
                  </a:lnTo>
                  <a:lnTo>
                    <a:pt x="39" y="176"/>
                  </a:lnTo>
                  <a:lnTo>
                    <a:pt x="44" y="176"/>
                  </a:lnTo>
                  <a:lnTo>
                    <a:pt x="49" y="175"/>
                  </a:lnTo>
                  <a:lnTo>
                    <a:pt x="60" y="171"/>
                  </a:lnTo>
                  <a:lnTo>
                    <a:pt x="70" y="166"/>
                  </a:lnTo>
                  <a:lnTo>
                    <a:pt x="79" y="160"/>
                  </a:lnTo>
                  <a:lnTo>
                    <a:pt x="86" y="156"/>
                  </a:lnTo>
                  <a:lnTo>
                    <a:pt x="88" y="152"/>
                  </a:lnTo>
                  <a:lnTo>
                    <a:pt x="91" y="151"/>
                  </a:lnTo>
                  <a:lnTo>
                    <a:pt x="91" y="152"/>
                  </a:lnTo>
                  <a:lnTo>
                    <a:pt x="88" y="158"/>
                  </a:lnTo>
                  <a:lnTo>
                    <a:pt x="82" y="167"/>
                  </a:lnTo>
                  <a:lnTo>
                    <a:pt x="74" y="179"/>
                  </a:lnTo>
                  <a:lnTo>
                    <a:pt x="65" y="188"/>
                  </a:lnTo>
                  <a:lnTo>
                    <a:pt x="58" y="194"/>
                  </a:lnTo>
                  <a:lnTo>
                    <a:pt x="57" y="192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3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1" y="179"/>
                  </a:lnTo>
                  <a:lnTo>
                    <a:pt x="24" y="181"/>
                  </a:lnTo>
                  <a:lnTo>
                    <a:pt x="20" y="186"/>
                  </a:lnTo>
                  <a:lnTo>
                    <a:pt x="19" y="190"/>
                  </a:lnTo>
                  <a:lnTo>
                    <a:pt x="19" y="194"/>
                  </a:lnTo>
                  <a:lnTo>
                    <a:pt x="20" y="198"/>
                  </a:lnTo>
                  <a:lnTo>
                    <a:pt x="15" y="203"/>
                  </a:lnTo>
                  <a:lnTo>
                    <a:pt x="9" y="209"/>
                  </a:lnTo>
                  <a:lnTo>
                    <a:pt x="4" y="213"/>
                  </a:lnTo>
                  <a:lnTo>
                    <a:pt x="1" y="215"/>
                  </a:lnTo>
                  <a:lnTo>
                    <a:pt x="6" y="209"/>
                  </a:lnTo>
                  <a:lnTo>
                    <a:pt x="11" y="201"/>
                  </a:lnTo>
                  <a:lnTo>
                    <a:pt x="14" y="196"/>
                  </a:lnTo>
                  <a:lnTo>
                    <a:pt x="14" y="190"/>
                  </a:lnTo>
                  <a:lnTo>
                    <a:pt x="11" y="188"/>
                  </a:lnTo>
                  <a:lnTo>
                    <a:pt x="7" y="185"/>
                  </a:lnTo>
                  <a:lnTo>
                    <a:pt x="4" y="184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1" name="Freeform 664"/>
            <p:cNvSpPr>
              <a:spLocks/>
            </p:cNvSpPr>
            <p:nvPr/>
          </p:nvSpPr>
          <p:spPr bwMode="auto">
            <a:xfrm>
              <a:off x="796" y="3183"/>
              <a:ext cx="8" cy="14"/>
            </a:xfrm>
            <a:custGeom>
              <a:avLst/>
              <a:gdLst>
                <a:gd name="T0" fmla="*/ 1 w 16"/>
                <a:gd name="T1" fmla="*/ 2 h 27"/>
                <a:gd name="T2" fmla="*/ 1 w 16"/>
                <a:gd name="T3" fmla="*/ 2 h 27"/>
                <a:gd name="T4" fmla="*/ 1 w 16"/>
                <a:gd name="T5" fmla="*/ 2 h 27"/>
                <a:gd name="T6" fmla="*/ 1 w 16"/>
                <a:gd name="T7" fmla="*/ 2 h 27"/>
                <a:gd name="T8" fmla="*/ 1 w 16"/>
                <a:gd name="T9" fmla="*/ 2 h 27"/>
                <a:gd name="T10" fmla="*/ 1 w 16"/>
                <a:gd name="T11" fmla="*/ 2 h 27"/>
                <a:gd name="T12" fmla="*/ 0 w 16"/>
                <a:gd name="T13" fmla="*/ 1 h 27"/>
                <a:gd name="T14" fmla="*/ 0 w 16"/>
                <a:gd name="T15" fmla="*/ 1 h 27"/>
                <a:gd name="T16" fmla="*/ 0 w 16"/>
                <a:gd name="T17" fmla="*/ 1 h 27"/>
                <a:gd name="T18" fmla="*/ 0 w 16"/>
                <a:gd name="T19" fmla="*/ 0 h 27"/>
                <a:gd name="T20" fmla="*/ 1 w 16"/>
                <a:gd name="T21" fmla="*/ 0 h 27"/>
                <a:gd name="T22" fmla="*/ 1 w 16"/>
                <a:gd name="T23" fmla="*/ 1 h 27"/>
                <a:gd name="T24" fmla="*/ 1 w 16"/>
                <a:gd name="T25" fmla="*/ 1 h 27"/>
                <a:gd name="T26" fmla="*/ 1 w 16"/>
                <a:gd name="T27" fmla="*/ 1 h 27"/>
                <a:gd name="T28" fmla="*/ 1 w 16"/>
                <a:gd name="T29" fmla="*/ 1 h 27"/>
                <a:gd name="T30" fmla="*/ 1 w 16"/>
                <a:gd name="T31" fmla="*/ 2 h 27"/>
                <a:gd name="T32" fmla="*/ 1 w 1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" h="27">
                  <a:moveTo>
                    <a:pt x="16" y="25"/>
                  </a:moveTo>
                  <a:lnTo>
                    <a:pt x="13" y="25"/>
                  </a:lnTo>
                  <a:lnTo>
                    <a:pt x="9" y="25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4" y="8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2" name="Freeform 665"/>
            <p:cNvSpPr>
              <a:spLocks/>
            </p:cNvSpPr>
            <p:nvPr/>
          </p:nvSpPr>
          <p:spPr bwMode="auto">
            <a:xfrm>
              <a:off x="858" y="3179"/>
              <a:ext cx="146" cy="89"/>
            </a:xfrm>
            <a:custGeom>
              <a:avLst/>
              <a:gdLst>
                <a:gd name="T0" fmla="*/ 2 w 292"/>
                <a:gd name="T1" fmla="*/ 7 h 179"/>
                <a:gd name="T2" fmla="*/ 4 w 292"/>
                <a:gd name="T3" fmla="*/ 6 h 179"/>
                <a:gd name="T4" fmla="*/ 5 w 292"/>
                <a:gd name="T5" fmla="*/ 4 h 179"/>
                <a:gd name="T6" fmla="*/ 6 w 292"/>
                <a:gd name="T7" fmla="*/ 2 h 179"/>
                <a:gd name="T8" fmla="*/ 8 w 292"/>
                <a:gd name="T9" fmla="*/ 0 h 179"/>
                <a:gd name="T10" fmla="*/ 9 w 292"/>
                <a:gd name="T11" fmla="*/ 0 h 179"/>
                <a:gd name="T12" fmla="*/ 8 w 292"/>
                <a:gd name="T13" fmla="*/ 1 h 179"/>
                <a:gd name="T14" fmla="*/ 6 w 292"/>
                <a:gd name="T15" fmla="*/ 3 h 179"/>
                <a:gd name="T16" fmla="*/ 5 w 292"/>
                <a:gd name="T17" fmla="*/ 5 h 179"/>
                <a:gd name="T18" fmla="*/ 5 w 292"/>
                <a:gd name="T19" fmla="*/ 6 h 179"/>
                <a:gd name="T20" fmla="*/ 7 w 292"/>
                <a:gd name="T21" fmla="*/ 5 h 179"/>
                <a:gd name="T22" fmla="*/ 8 w 292"/>
                <a:gd name="T23" fmla="*/ 4 h 179"/>
                <a:gd name="T24" fmla="*/ 10 w 292"/>
                <a:gd name="T25" fmla="*/ 2 h 179"/>
                <a:gd name="T26" fmla="*/ 12 w 292"/>
                <a:gd name="T27" fmla="*/ 0 h 179"/>
                <a:gd name="T28" fmla="*/ 13 w 292"/>
                <a:gd name="T29" fmla="*/ 0 h 179"/>
                <a:gd name="T30" fmla="*/ 11 w 292"/>
                <a:gd name="T31" fmla="*/ 1 h 179"/>
                <a:gd name="T32" fmla="*/ 9 w 292"/>
                <a:gd name="T33" fmla="*/ 4 h 179"/>
                <a:gd name="T34" fmla="*/ 9 w 292"/>
                <a:gd name="T35" fmla="*/ 4 h 179"/>
                <a:gd name="T36" fmla="*/ 11 w 292"/>
                <a:gd name="T37" fmla="*/ 4 h 179"/>
                <a:gd name="T38" fmla="*/ 14 w 292"/>
                <a:gd name="T39" fmla="*/ 2 h 179"/>
                <a:gd name="T40" fmla="*/ 16 w 292"/>
                <a:gd name="T41" fmla="*/ 1 h 179"/>
                <a:gd name="T42" fmla="*/ 17 w 292"/>
                <a:gd name="T43" fmla="*/ 1 h 179"/>
                <a:gd name="T44" fmla="*/ 15 w 292"/>
                <a:gd name="T45" fmla="*/ 2 h 179"/>
                <a:gd name="T46" fmla="*/ 13 w 292"/>
                <a:gd name="T47" fmla="*/ 3 h 179"/>
                <a:gd name="T48" fmla="*/ 15 w 292"/>
                <a:gd name="T49" fmla="*/ 4 h 179"/>
                <a:gd name="T50" fmla="*/ 18 w 292"/>
                <a:gd name="T51" fmla="*/ 3 h 179"/>
                <a:gd name="T52" fmla="*/ 19 w 292"/>
                <a:gd name="T53" fmla="*/ 3 h 179"/>
                <a:gd name="T54" fmla="*/ 17 w 292"/>
                <a:gd name="T55" fmla="*/ 4 h 179"/>
                <a:gd name="T56" fmla="*/ 14 w 292"/>
                <a:gd name="T57" fmla="*/ 5 h 179"/>
                <a:gd name="T58" fmla="*/ 14 w 292"/>
                <a:gd name="T59" fmla="*/ 5 h 179"/>
                <a:gd name="T60" fmla="*/ 16 w 292"/>
                <a:gd name="T61" fmla="*/ 6 h 179"/>
                <a:gd name="T62" fmla="*/ 17 w 292"/>
                <a:gd name="T63" fmla="*/ 7 h 179"/>
                <a:gd name="T64" fmla="*/ 15 w 292"/>
                <a:gd name="T65" fmla="*/ 6 h 179"/>
                <a:gd name="T66" fmla="*/ 12 w 292"/>
                <a:gd name="T67" fmla="*/ 5 h 179"/>
                <a:gd name="T68" fmla="*/ 11 w 292"/>
                <a:gd name="T69" fmla="*/ 5 h 179"/>
                <a:gd name="T70" fmla="*/ 10 w 292"/>
                <a:gd name="T71" fmla="*/ 5 h 179"/>
                <a:gd name="T72" fmla="*/ 10 w 292"/>
                <a:gd name="T73" fmla="*/ 6 h 179"/>
                <a:gd name="T74" fmla="*/ 12 w 292"/>
                <a:gd name="T75" fmla="*/ 7 h 179"/>
                <a:gd name="T76" fmla="*/ 13 w 292"/>
                <a:gd name="T77" fmla="*/ 8 h 179"/>
                <a:gd name="T78" fmla="*/ 14 w 292"/>
                <a:gd name="T79" fmla="*/ 9 h 179"/>
                <a:gd name="T80" fmla="*/ 12 w 292"/>
                <a:gd name="T81" fmla="*/ 8 h 179"/>
                <a:gd name="T82" fmla="*/ 9 w 292"/>
                <a:gd name="T83" fmla="*/ 6 h 179"/>
                <a:gd name="T84" fmla="*/ 8 w 292"/>
                <a:gd name="T85" fmla="*/ 6 h 179"/>
                <a:gd name="T86" fmla="*/ 6 w 292"/>
                <a:gd name="T87" fmla="*/ 6 h 179"/>
                <a:gd name="T88" fmla="*/ 5 w 292"/>
                <a:gd name="T89" fmla="*/ 7 h 179"/>
                <a:gd name="T90" fmla="*/ 7 w 292"/>
                <a:gd name="T91" fmla="*/ 8 h 179"/>
                <a:gd name="T92" fmla="*/ 10 w 292"/>
                <a:gd name="T93" fmla="*/ 10 h 179"/>
                <a:gd name="T94" fmla="*/ 10 w 292"/>
                <a:gd name="T95" fmla="*/ 11 h 179"/>
                <a:gd name="T96" fmla="*/ 7 w 292"/>
                <a:gd name="T97" fmla="*/ 9 h 179"/>
                <a:gd name="T98" fmla="*/ 5 w 292"/>
                <a:gd name="T99" fmla="*/ 8 h 179"/>
                <a:gd name="T100" fmla="*/ 3 w 292"/>
                <a:gd name="T101" fmla="*/ 8 h 179"/>
                <a:gd name="T102" fmla="*/ 1 w 292"/>
                <a:gd name="T103" fmla="*/ 9 h 179"/>
                <a:gd name="T104" fmla="*/ 1 w 292"/>
                <a:gd name="T105" fmla="*/ 8 h 1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9">
                  <a:moveTo>
                    <a:pt x="12" y="137"/>
                  </a:moveTo>
                  <a:lnTo>
                    <a:pt x="16" y="133"/>
                  </a:lnTo>
                  <a:lnTo>
                    <a:pt x="22" y="129"/>
                  </a:lnTo>
                  <a:lnTo>
                    <a:pt x="29" y="125"/>
                  </a:lnTo>
                  <a:lnTo>
                    <a:pt x="38" y="121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9" y="106"/>
                  </a:lnTo>
                  <a:lnTo>
                    <a:pt x="61" y="97"/>
                  </a:lnTo>
                  <a:lnTo>
                    <a:pt x="68" y="82"/>
                  </a:lnTo>
                  <a:lnTo>
                    <a:pt x="74" y="67"/>
                  </a:lnTo>
                  <a:lnTo>
                    <a:pt x="80" y="55"/>
                  </a:lnTo>
                  <a:lnTo>
                    <a:pt x="83" y="50"/>
                  </a:lnTo>
                  <a:lnTo>
                    <a:pt x="89" y="42"/>
                  </a:lnTo>
                  <a:lnTo>
                    <a:pt x="95" y="34"/>
                  </a:lnTo>
                  <a:lnTo>
                    <a:pt x="103" y="25"/>
                  </a:lnTo>
                  <a:lnTo>
                    <a:pt x="111" y="17"/>
                  </a:lnTo>
                  <a:lnTo>
                    <a:pt x="117" y="9"/>
                  </a:lnTo>
                  <a:lnTo>
                    <a:pt x="124" y="4"/>
                  </a:lnTo>
                  <a:lnTo>
                    <a:pt x="128" y="1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29" y="5"/>
                  </a:lnTo>
                  <a:lnTo>
                    <a:pt x="127" y="9"/>
                  </a:lnTo>
                  <a:lnTo>
                    <a:pt x="121" y="14"/>
                  </a:lnTo>
                  <a:lnTo>
                    <a:pt x="115" y="22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3" y="48"/>
                  </a:lnTo>
                  <a:lnTo>
                    <a:pt x="87" y="55"/>
                  </a:lnTo>
                  <a:lnTo>
                    <a:pt x="85" y="60"/>
                  </a:lnTo>
                  <a:lnTo>
                    <a:pt x="81" y="69"/>
                  </a:lnTo>
                  <a:lnTo>
                    <a:pt x="78" y="78"/>
                  </a:lnTo>
                  <a:lnTo>
                    <a:pt x="76" y="87"/>
                  </a:lnTo>
                  <a:lnTo>
                    <a:pt x="76" y="94"/>
                  </a:lnTo>
                  <a:lnTo>
                    <a:pt x="76" y="97"/>
                  </a:lnTo>
                  <a:lnTo>
                    <a:pt x="76" y="98"/>
                  </a:lnTo>
                  <a:lnTo>
                    <a:pt x="78" y="97"/>
                  </a:lnTo>
                  <a:lnTo>
                    <a:pt x="83" y="94"/>
                  </a:lnTo>
                  <a:lnTo>
                    <a:pt x="87" y="91"/>
                  </a:lnTo>
                  <a:lnTo>
                    <a:pt x="91" y="87"/>
                  </a:lnTo>
                  <a:lnTo>
                    <a:pt x="98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5" y="73"/>
                  </a:lnTo>
                  <a:lnTo>
                    <a:pt x="119" y="71"/>
                  </a:lnTo>
                  <a:lnTo>
                    <a:pt x="123" y="69"/>
                  </a:lnTo>
                  <a:lnTo>
                    <a:pt x="129" y="57"/>
                  </a:lnTo>
                  <a:lnTo>
                    <a:pt x="137" y="47"/>
                  </a:lnTo>
                  <a:lnTo>
                    <a:pt x="147" y="37"/>
                  </a:lnTo>
                  <a:lnTo>
                    <a:pt x="159" y="26"/>
                  </a:lnTo>
                  <a:lnTo>
                    <a:pt x="171" y="18"/>
                  </a:lnTo>
                  <a:lnTo>
                    <a:pt x="181" y="10"/>
                  </a:lnTo>
                  <a:lnTo>
                    <a:pt x="189" y="7"/>
                  </a:lnTo>
                  <a:lnTo>
                    <a:pt x="196" y="4"/>
                  </a:lnTo>
                  <a:lnTo>
                    <a:pt x="202" y="3"/>
                  </a:lnTo>
                  <a:lnTo>
                    <a:pt x="206" y="3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2" y="12"/>
                  </a:lnTo>
                  <a:lnTo>
                    <a:pt x="181" y="20"/>
                  </a:lnTo>
                  <a:lnTo>
                    <a:pt x="171" y="29"/>
                  </a:lnTo>
                  <a:lnTo>
                    <a:pt x="160" y="38"/>
                  </a:lnTo>
                  <a:lnTo>
                    <a:pt x="151" y="48"/>
                  </a:lnTo>
                  <a:lnTo>
                    <a:pt x="144" y="57"/>
                  </a:lnTo>
                  <a:lnTo>
                    <a:pt x="137" y="65"/>
                  </a:lnTo>
                  <a:lnTo>
                    <a:pt x="136" y="71"/>
                  </a:lnTo>
                  <a:lnTo>
                    <a:pt x="136" y="73"/>
                  </a:lnTo>
                  <a:lnTo>
                    <a:pt x="138" y="73"/>
                  </a:lnTo>
                  <a:lnTo>
                    <a:pt x="141" y="72"/>
                  </a:lnTo>
                  <a:lnTo>
                    <a:pt x="147" y="72"/>
                  </a:lnTo>
                  <a:lnTo>
                    <a:pt x="157" y="71"/>
                  </a:lnTo>
                  <a:lnTo>
                    <a:pt x="167" y="68"/>
                  </a:lnTo>
                  <a:lnTo>
                    <a:pt x="175" y="65"/>
                  </a:lnTo>
                  <a:lnTo>
                    <a:pt x="181" y="65"/>
                  </a:lnTo>
                  <a:lnTo>
                    <a:pt x="189" y="59"/>
                  </a:lnTo>
                  <a:lnTo>
                    <a:pt x="200" y="51"/>
                  </a:lnTo>
                  <a:lnTo>
                    <a:pt x="211" y="44"/>
                  </a:lnTo>
                  <a:lnTo>
                    <a:pt x="223" y="39"/>
                  </a:lnTo>
                  <a:lnTo>
                    <a:pt x="235" y="34"/>
                  </a:lnTo>
                  <a:lnTo>
                    <a:pt x="245" y="29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4" y="21"/>
                  </a:lnTo>
                  <a:lnTo>
                    <a:pt x="266" y="22"/>
                  </a:lnTo>
                  <a:lnTo>
                    <a:pt x="265" y="25"/>
                  </a:lnTo>
                  <a:lnTo>
                    <a:pt x="258" y="29"/>
                  </a:lnTo>
                  <a:lnTo>
                    <a:pt x="250" y="31"/>
                  </a:lnTo>
                  <a:lnTo>
                    <a:pt x="241" y="35"/>
                  </a:lnTo>
                  <a:lnTo>
                    <a:pt x="232" y="40"/>
                  </a:lnTo>
                  <a:lnTo>
                    <a:pt x="223" y="46"/>
                  </a:lnTo>
                  <a:lnTo>
                    <a:pt x="215" y="51"/>
                  </a:lnTo>
                  <a:lnTo>
                    <a:pt x="209" y="57"/>
                  </a:lnTo>
                  <a:lnTo>
                    <a:pt x="204" y="63"/>
                  </a:lnTo>
                  <a:lnTo>
                    <a:pt x="201" y="67"/>
                  </a:lnTo>
                  <a:lnTo>
                    <a:pt x="210" y="68"/>
                  </a:lnTo>
                  <a:lnTo>
                    <a:pt x="222" y="67"/>
                  </a:lnTo>
                  <a:lnTo>
                    <a:pt x="234" y="65"/>
                  </a:lnTo>
                  <a:lnTo>
                    <a:pt x="245" y="64"/>
                  </a:lnTo>
                  <a:lnTo>
                    <a:pt x="257" y="61"/>
                  </a:lnTo>
                  <a:lnTo>
                    <a:pt x="267" y="59"/>
                  </a:lnTo>
                  <a:lnTo>
                    <a:pt x="275" y="56"/>
                  </a:lnTo>
                  <a:lnTo>
                    <a:pt x="280" y="54"/>
                  </a:lnTo>
                  <a:lnTo>
                    <a:pt x="287" y="51"/>
                  </a:lnTo>
                  <a:lnTo>
                    <a:pt x="292" y="50"/>
                  </a:lnTo>
                  <a:lnTo>
                    <a:pt x="292" y="51"/>
                  </a:lnTo>
                  <a:lnTo>
                    <a:pt x="288" y="55"/>
                  </a:lnTo>
                  <a:lnTo>
                    <a:pt x="283" y="57"/>
                  </a:lnTo>
                  <a:lnTo>
                    <a:pt x="277" y="61"/>
                  </a:lnTo>
                  <a:lnTo>
                    <a:pt x="267" y="67"/>
                  </a:lnTo>
                  <a:lnTo>
                    <a:pt x="256" y="71"/>
                  </a:lnTo>
                  <a:lnTo>
                    <a:pt x="244" y="74"/>
                  </a:lnTo>
                  <a:lnTo>
                    <a:pt x="231" y="78"/>
                  </a:lnTo>
                  <a:lnTo>
                    <a:pt x="218" y="80"/>
                  </a:lnTo>
                  <a:lnTo>
                    <a:pt x="205" y="80"/>
                  </a:lnTo>
                  <a:lnTo>
                    <a:pt x="209" y="84"/>
                  </a:lnTo>
                  <a:lnTo>
                    <a:pt x="215" y="89"/>
                  </a:lnTo>
                  <a:lnTo>
                    <a:pt x="223" y="94"/>
                  </a:lnTo>
                  <a:lnTo>
                    <a:pt x="232" y="98"/>
                  </a:lnTo>
                  <a:lnTo>
                    <a:pt x="240" y="103"/>
                  </a:lnTo>
                  <a:lnTo>
                    <a:pt x="248" y="107"/>
                  </a:lnTo>
                  <a:lnTo>
                    <a:pt x="254" y="110"/>
                  </a:lnTo>
                  <a:lnTo>
                    <a:pt x="260" y="112"/>
                  </a:lnTo>
                  <a:lnTo>
                    <a:pt x="266" y="115"/>
                  </a:lnTo>
                  <a:lnTo>
                    <a:pt x="269" y="119"/>
                  </a:lnTo>
                  <a:lnTo>
                    <a:pt x="267" y="120"/>
                  </a:lnTo>
                  <a:lnTo>
                    <a:pt x="261" y="119"/>
                  </a:lnTo>
                  <a:lnTo>
                    <a:pt x="254" y="116"/>
                  </a:lnTo>
                  <a:lnTo>
                    <a:pt x="245" y="114"/>
                  </a:lnTo>
                  <a:lnTo>
                    <a:pt x="234" y="110"/>
                  </a:lnTo>
                  <a:lnTo>
                    <a:pt x="222" y="104"/>
                  </a:lnTo>
                  <a:lnTo>
                    <a:pt x="210" y="99"/>
                  </a:lnTo>
                  <a:lnTo>
                    <a:pt x="200" y="94"/>
                  </a:lnTo>
                  <a:lnTo>
                    <a:pt x="192" y="89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70" y="86"/>
                  </a:lnTo>
                  <a:lnTo>
                    <a:pt x="163" y="87"/>
                  </a:lnTo>
                  <a:lnTo>
                    <a:pt x="158" y="87"/>
                  </a:lnTo>
                  <a:lnTo>
                    <a:pt x="151" y="89"/>
                  </a:lnTo>
                  <a:lnTo>
                    <a:pt x="147" y="89"/>
                  </a:lnTo>
                  <a:lnTo>
                    <a:pt x="144" y="90"/>
                  </a:lnTo>
                  <a:lnTo>
                    <a:pt x="146" y="95"/>
                  </a:lnTo>
                  <a:lnTo>
                    <a:pt x="150" y="101"/>
                  </a:lnTo>
                  <a:lnTo>
                    <a:pt x="155" y="106"/>
                  </a:lnTo>
                  <a:lnTo>
                    <a:pt x="162" y="111"/>
                  </a:lnTo>
                  <a:lnTo>
                    <a:pt x="168" y="116"/>
                  </a:lnTo>
                  <a:lnTo>
                    <a:pt x="174" y="121"/>
                  </a:lnTo>
                  <a:lnTo>
                    <a:pt x="180" y="125"/>
                  </a:lnTo>
                  <a:lnTo>
                    <a:pt x="184" y="128"/>
                  </a:lnTo>
                  <a:lnTo>
                    <a:pt x="192" y="133"/>
                  </a:lnTo>
                  <a:lnTo>
                    <a:pt x="200" y="137"/>
                  </a:lnTo>
                  <a:lnTo>
                    <a:pt x="207" y="141"/>
                  </a:lnTo>
                  <a:lnTo>
                    <a:pt x="213" y="144"/>
                  </a:lnTo>
                  <a:lnTo>
                    <a:pt x="217" y="148"/>
                  </a:lnTo>
                  <a:lnTo>
                    <a:pt x="219" y="151"/>
                  </a:lnTo>
                  <a:lnTo>
                    <a:pt x="217" y="153"/>
                  </a:lnTo>
                  <a:lnTo>
                    <a:pt x="207" y="148"/>
                  </a:lnTo>
                  <a:lnTo>
                    <a:pt x="200" y="142"/>
                  </a:lnTo>
                  <a:lnTo>
                    <a:pt x="189" y="137"/>
                  </a:lnTo>
                  <a:lnTo>
                    <a:pt x="177" y="131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1"/>
                  </a:lnTo>
                  <a:lnTo>
                    <a:pt x="140" y="106"/>
                  </a:lnTo>
                  <a:lnTo>
                    <a:pt x="134" y="102"/>
                  </a:lnTo>
                  <a:lnTo>
                    <a:pt x="129" y="98"/>
                  </a:lnTo>
                  <a:lnTo>
                    <a:pt x="124" y="97"/>
                  </a:lnTo>
                  <a:lnTo>
                    <a:pt x="120" y="98"/>
                  </a:lnTo>
                  <a:lnTo>
                    <a:pt x="115" y="101"/>
                  </a:lnTo>
                  <a:lnTo>
                    <a:pt x="107" y="103"/>
                  </a:lnTo>
                  <a:lnTo>
                    <a:pt x="95" y="107"/>
                  </a:lnTo>
                  <a:lnTo>
                    <a:pt x="85" y="110"/>
                  </a:lnTo>
                  <a:lnTo>
                    <a:pt x="78" y="114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80" y="121"/>
                  </a:lnTo>
                  <a:lnTo>
                    <a:pt x="85" y="125"/>
                  </a:lnTo>
                  <a:lnTo>
                    <a:pt x="90" y="129"/>
                  </a:lnTo>
                  <a:lnTo>
                    <a:pt x="97" y="136"/>
                  </a:lnTo>
                  <a:lnTo>
                    <a:pt x="106" y="142"/>
                  </a:lnTo>
                  <a:lnTo>
                    <a:pt x="116" y="150"/>
                  </a:lnTo>
                  <a:lnTo>
                    <a:pt x="127" y="158"/>
                  </a:lnTo>
                  <a:lnTo>
                    <a:pt x="137" y="164"/>
                  </a:lnTo>
                  <a:lnTo>
                    <a:pt x="145" y="170"/>
                  </a:lnTo>
                  <a:lnTo>
                    <a:pt x="151" y="172"/>
                  </a:lnTo>
                  <a:lnTo>
                    <a:pt x="158" y="176"/>
                  </a:lnTo>
                  <a:lnTo>
                    <a:pt x="157" y="179"/>
                  </a:lnTo>
                  <a:lnTo>
                    <a:pt x="150" y="179"/>
                  </a:lnTo>
                  <a:lnTo>
                    <a:pt x="141" y="174"/>
                  </a:lnTo>
                  <a:lnTo>
                    <a:pt x="133" y="168"/>
                  </a:lnTo>
                  <a:lnTo>
                    <a:pt x="124" y="162"/>
                  </a:lnTo>
                  <a:lnTo>
                    <a:pt x="112" y="155"/>
                  </a:lnTo>
                  <a:lnTo>
                    <a:pt x="100" y="148"/>
                  </a:lnTo>
                  <a:lnTo>
                    <a:pt x="89" y="141"/>
                  </a:lnTo>
                  <a:lnTo>
                    <a:pt x="78" y="136"/>
                  </a:lnTo>
                  <a:lnTo>
                    <a:pt x="70" y="131"/>
                  </a:lnTo>
                  <a:lnTo>
                    <a:pt x="67" y="129"/>
                  </a:lnTo>
                  <a:lnTo>
                    <a:pt x="63" y="129"/>
                  </a:lnTo>
                  <a:lnTo>
                    <a:pt x="56" y="132"/>
                  </a:lnTo>
                  <a:lnTo>
                    <a:pt x="47" y="134"/>
                  </a:lnTo>
                  <a:lnTo>
                    <a:pt x="37" y="138"/>
                  </a:lnTo>
                  <a:lnTo>
                    <a:pt x="26" y="141"/>
                  </a:lnTo>
                  <a:lnTo>
                    <a:pt x="16" y="145"/>
                  </a:lnTo>
                  <a:lnTo>
                    <a:pt x="8" y="146"/>
                  </a:lnTo>
                  <a:lnTo>
                    <a:pt x="3" y="148"/>
                  </a:lnTo>
                  <a:lnTo>
                    <a:pt x="0" y="148"/>
                  </a:lnTo>
                  <a:lnTo>
                    <a:pt x="1" y="145"/>
                  </a:lnTo>
                  <a:lnTo>
                    <a:pt x="7" y="142"/>
                  </a:lnTo>
                  <a:lnTo>
                    <a:pt x="12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3" name="Freeform 666"/>
            <p:cNvSpPr>
              <a:spLocks/>
            </p:cNvSpPr>
            <p:nvPr/>
          </p:nvSpPr>
          <p:spPr bwMode="auto">
            <a:xfrm>
              <a:off x="829" y="3269"/>
              <a:ext cx="105" cy="88"/>
            </a:xfrm>
            <a:custGeom>
              <a:avLst/>
              <a:gdLst>
                <a:gd name="T0" fmla="*/ 1 w 212"/>
                <a:gd name="T1" fmla="*/ 1 h 176"/>
                <a:gd name="T2" fmla="*/ 3 w 212"/>
                <a:gd name="T3" fmla="*/ 2 h 176"/>
                <a:gd name="T4" fmla="*/ 6 w 212"/>
                <a:gd name="T5" fmla="*/ 1 h 176"/>
                <a:gd name="T6" fmla="*/ 8 w 212"/>
                <a:gd name="T7" fmla="*/ 1 h 176"/>
                <a:gd name="T8" fmla="*/ 9 w 212"/>
                <a:gd name="T9" fmla="*/ 2 h 176"/>
                <a:gd name="T10" fmla="*/ 7 w 212"/>
                <a:gd name="T11" fmla="*/ 2 h 176"/>
                <a:gd name="T12" fmla="*/ 5 w 212"/>
                <a:gd name="T13" fmla="*/ 2 h 176"/>
                <a:gd name="T14" fmla="*/ 3 w 212"/>
                <a:gd name="T15" fmla="*/ 2 h 176"/>
                <a:gd name="T16" fmla="*/ 3 w 212"/>
                <a:gd name="T17" fmla="*/ 3 h 176"/>
                <a:gd name="T18" fmla="*/ 5 w 212"/>
                <a:gd name="T19" fmla="*/ 3 h 176"/>
                <a:gd name="T20" fmla="*/ 5 w 212"/>
                <a:gd name="T21" fmla="*/ 3 h 176"/>
                <a:gd name="T22" fmla="*/ 8 w 212"/>
                <a:gd name="T23" fmla="*/ 3 h 176"/>
                <a:gd name="T24" fmla="*/ 10 w 212"/>
                <a:gd name="T25" fmla="*/ 4 h 176"/>
                <a:gd name="T26" fmla="*/ 12 w 212"/>
                <a:gd name="T27" fmla="*/ 5 h 176"/>
                <a:gd name="T28" fmla="*/ 11 w 212"/>
                <a:gd name="T29" fmla="*/ 5 h 176"/>
                <a:gd name="T30" fmla="*/ 9 w 212"/>
                <a:gd name="T31" fmla="*/ 4 h 176"/>
                <a:gd name="T32" fmla="*/ 7 w 212"/>
                <a:gd name="T33" fmla="*/ 4 h 176"/>
                <a:gd name="T34" fmla="*/ 7 w 212"/>
                <a:gd name="T35" fmla="*/ 5 h 176"/>
                <a:gd name="T36" fmla="*/ 8 w 212"/>
                <a:gd name="T37" fmla="*/ 5 h 176"/>
                <a:gd name="T38" fmla="*/ 10 w 212"/>
                <a:gd name="T39" fmla="*/ 6 h 176"/>
                <a:gd name="T40" fmla="*/ 12 w 212"/>
                <a:gd name="T41" fmla="*/ 6 h 176"/>
                <a:gd name="T42" fmla="*/ 12 w 212"/>
                <a:gd name="T43" fmla="*/ 7 h 176"/>
                <a:gd name="T44" fmla="*/ 11 w 212"/>
                <a:gd name="T45" fmla="*/ 7 h 176"/>
                <a:gd name="T46" fmla="*/ 9 w 212"/>
                <a:gd name="T47" fmla="*/ 6 h 176"/>
                <a:gd name="T48" fmla="*/ 10 w 212"/>
                <a:gd name="T49" fmla="*/ 7 h 176"/>
                <a:gd name="T50" fmla="*/ 11 w 212"/>
                <a:gd name="T51" fmla="*/ 9 h 176"/>
                <a:gd name="T52" fmla="*/ 12 w 212"/>
                <a:gd name="T53" fmla="*/ 10 h 176"/>
                <a:gd name="T54" fmla="*/ 13 w 212"/>
                <a:gd name="T55" fmla="*/ 11 h 176"/>
                <a:gd name="T56" fmla="*/ 12 w 212"/>
                <a:gd name="T57" fmla="*/ 10 h 176"/>
                <a:gd name="T58" fmla="*/ 10 w 212"/>
                <a:gd name="T59" fmla="*/ 8 h 176"/>
                <a:gd name="T60" fmla="*/ 8 w 212"/>
                <a:gd name="T61" fmla="*/ 7 h 176"/>
                <a:gd name="T62" fmla="*/ 8 w 212"/>
                <a:gd name="T63" fmla="*/ 7 h 176"/>
                <a:gd name="T64" fmla="*/ 9 w 212"/>
                <a:gd name="T65" fmla="*/ 9 h 176"/>
                <a:gd name="T66" fmla="*/ 9 w 212"/>
                <a:gd name="T67" fmla="*/ 11 h 176"/>
                <a:gd name="T68" fmla="*/ 9 w 212"/>
                <a:gd name="T69" fmla="*/ 10 h 176"/>
                <a:gd name="T70" fmla="*/ 7 w 212"/>
                <a:gd name="T71" fmla="*/ 7 h 176"/>
                <a:gd name="T72" fmla="*/ 6 w 212"/>
                <a:gd name="T73" fmla="*/ 5 h 176"/>
                <a:gd name="T74" fmla="*/ 5 w 212"/>
                <a:gd name="T75" fmla="*/ 4 h 176"/>
                <a:gd name="T76" fmla="*/ 5 w 212"/>
                <a:gd name="T77" fmla="*/ 5 h 176"/>
                <a:gd name="T78" fmla="*/ 6 w 212"/>
                <a:gd name="T79" fmla="*/ 8 h 176"/>
                <a:gd name="T80" fmla="*/ 6 w 212"/>
                <a:gd name="T81" fmla="*/ 10 h 176"/>
                <a:gd name="T82" fmla="*/ 5 w 212"/>
                <a:gd name="T83" fmla="*/ 8 h 176"/>
                <a:gd name="T84" fmla="*/ 4 w 212"/>
                <a:gd name="T85" fmla="*/ 4 h 176"/>
                <a:gd name="T86" fmla="*/ 3 w 212"/>
                <a:gd name="T87" fmla="*/ 3 h 176"/>
                <a:gd name="T88" fmla="*/ 2 w 212"/>
                <a:gd name="T89" fmla="*/ 4 h 176"/>
                <a:gd name="T90" fmla="*/ 3 w 212"/>
                <a:gd name="T91" fmla="*/ 6 h 176"/>
                <a:gd name="T92" fmla="*/ 3 w 212"/>
                <a:gd name="T93" fmla="*/ 8 h 176"/>
                <a:gd name="T94" fmla="*/ 3 w 212"/>
                <a:gd name="T95" fmla="*/ 8 h 176"/>
                <a:gd name="T96" fmla="*/ 2 w 212"/>
                <a:gd name="T97" fmla="*/ 5 h 176"/>
                <a:gd name="T98" fmla="*/ 1 w 212"/>
                <a:gd name="T99" fmla="*/ 2 h 176"/>
                <a:gd name="T100" fmla="*/ 0 w 212"/>
                <a:gd name="T101" fmla="*/ 1 h 176"/>
                <a:gd name="T102" fmla="*/ 0 w 212"/>
                <a:gd name="T103" fmla="*/ 0 h 1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2" h="176">
                  <a:moveTo>
                    <a:pt x="8" y="1"/>
                  </a:moveTo>
                  <a:lnTo>
                    <a:pt x="16" y="8"/>
                  </a:lnTo>
                  <a:lnTo>
                    <a:pt x="25" y="14"/>
                  </a:lnTo>
                  <a:lnTo>
                    <a:pt x="34" y="18"/>
                  </a:lnTo>
                  <a:lnTo>
                    <a:pt x="42" y="20"/>
                  </a:lnTo>
                  <a:lnTo>
                    <a:pt x="52" y="17"/>
                  </a:lnTo>
                  <a:lnTo>
                    <a:pt x="66" y="14"/>
                  </a:lnTo>
                  <a:lnTo>
                    <a:pt x="80" y="13"/>
                  </a:lnTo>
                  <a:lnTo>
                    <a:pt x="96" y="11"/>
                  </a:lnTo>
                  <a:lnTo>
                    <a:pt x="110" y="11"/>
                  </a:lnTo>
                  <a:lnTo>
                    <a:pt x="123" y="11"/>
                  </a:lnTo>
                  <a:lnTo>
                    <a:pt x="135" y="11"/>
                  </a:lnTo>
                  <a:lnTo>
                    <a:pt x="141" y="13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2" y="18"/>
                  </a:lnTo>
                  <a:lnTo>
                    <a:pt x="133" y="18"/>
                  </a:lnTo>
                  <a:lnTo>
                    <a:pt x="126" y="18"/>
                  </a:lnTo>
                  <a:lnTo>
                    <a:pt x="115" y="18"/>
                  </a:lnTo>
                  <a:lnTo>
                    <a:pt x="103" y="18"/>
                  </a:lnTo>
                  <a:lnTo>
                    <a:pt x="90" y="20"/>
                  </a:lnTo>
                  <a:lnTo>
                    <a:pt x="77" y="22"/>
                  </a:lnTo>
                  <a:lnTo>
                    <a:pt x="67" y="24"/>
                  </a:lnTo>
                  <a:lnTo>
                    <a:pt x="58" y="26"/>
                  </a:lnTo>
                  <a:lnTo>
                    <a:pt x="52" y="29"/>
                  </a:lnTo>
                  <a:lnTo>
                    <a:pt x="56" y="31"/>
                  </a:lnTo>
                  <a:lnTo>
                    <a:pt x="63" y="34"/>
                  </a:lnTo>
                  <a:lnTo>
                    <a:pt x="68" y="37"/>
                  </a:lnTo>
                  <a:lnTo>
                    <a:pt x="75" y="39"/>
                  </a:lnTo>
                  <a:lnTo>
                    <a:pt x="81" y="42"/>
                  </a:lnTo>
                  <a:lnTo>
                    <a:pt x="86" y="45"/>
                  </a:lnTo>
                  <a:lnTo>
                    <a:pt x="90" y="46"/>
                  </a:lnTo>
                  <a:lnTo>
                    <a:pt x="93" y="48"/>
                  </a:lnTo>
                  <a:lnTo>
                    <a:pt x="103" y="47"/>
                  </a:lnTo>
                  <a:lnTo>
                    <a:pt x="118" y="46"/>
                  </a:lnTo>
                  <a:lnTo>
                    <a:pt x="132" y="47"/>
                  </a:lnTo>
                  <a:lnTo>
                    <a:pt x="148" y="48"/>
                  </a:lnTo>
                  <a:lnTo>
                    <a:pt x="162" y="51"/>
                  </a:lnTo>
                  <a:lnTo>
                    <a:pt x="175" y="54"/>
                  </a:lnTo>
                  <a:lnTo>
                    <a:pt x="186" y="58"/>
                  </a:lnTo>
                  <a:lnTo>
                    <a:pt x="192" y="61"/>
                  </a:lnTo>
                  <a:lnTo>
                    <a:pt x="199" y="67"/>
                  </a:lnTo>
                  <a:lnTo>
                    <a:pt x="199" y="69"/>
                  </a:lnTo>
                  <a:lnTo>
                    <a:pt x="195" y="68"/>
                  </a:lnTo>
                  <a:lnTo>
                    <a:pt x="187" y="65"/>
                  </a:lnTo>
                  <a:lnTo>
                    <a:pt x="180" y="63"/>
                  </a:lnTo>
                  <a:lnTo>
                    <a:pt x="171" y="61"/>
                  </a:lnTo>
                  <a:lnTo>
                    <a:pt x="159" y="59"/>
                  </a:lnTo>
                  <a:lnTo>
                    <a:pt x="148" y="58"/>
                  </a:lnTo>
                  <a:lnTo>
                    <a:pt x="135" y="56"/>
                  </a:lnTo>
                  <a:lnTo>
                    <a:pt x="124" y="56"/>
                  </a:lnTo>
                  <a:lnTo>
                    <a:pt x="114" y="56"/>
                  </a:lnTo>
                  <a:lnTo>
                    <a:pt x="107" y="58"/>
                  </a:lnTo>
                  <a:lnTo>
                    <a:pt x="118" y="65"/>
                  </a:lnTo>
                  <a:lnTo>
                    <a:pt x="126" y="71"/>
                  </a:lnTo>
                  <a:lnTo>
                    <a:pt x="132" y="75"/>
                  </a:lnTo>
                  <a:lnTo>
                    <a:pt x="135" y="78"/>
                  </a:lnTo>
                  <a:lnTo>
                    <a:pt x="142" y="80"/>
                  </a:lnTo>
                  <a:lnTo>
                    <a:pt x="152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7" y="89"/>
                  </a:lnTo>
                  <a:lnTo>
                    <a:pt x="197" y="95"/>
                  </a:lnTo>
                  <a:lnTo>
                    <a:pt x="206" y="105"/>
                  </a:lnTo>
                  <a:lnTo>
                    <a:pt x="212" y="116"/>
                  </a:lnTo>
                  <a:lnTo>
                    <a:pt x="205" y="111"/>
                  </a:lnTo>
                  <a:lnTo>
                    <a:pt x="199" y="107"/>
                  </a:lnTo>
                  <a:lnTo>
                    <a:pt x="189" y="102"/>
                  </a:lnTo>
                  <a:lnTo>
                    <a:pt x="182" y="98"/>
                  </a:lnTo>
                  <a:lnTo>
                    <a:pt x="174" y="94"/>
                  </a:lnTo>
                  <a:lnTo>
                    <a:pt x="165" y="93"/>
                  </a:lnTo>
                  <a:lnTo>
                    <a:pt x="157" y="91"/>
                  </a:lnTo>
                  <a:lnTo>
                    <a:pt x="149" y="91"/>
                  </a:lnTo>
                  <a:lnTo>
                    <a:pt x="158" y="101"/>
                  </a:lnTo>
                  <a:lnTo>
                    <a:pt x="167" y="111"/>
                  </a:lnTo>
                  <a:lnTo>
                    <a:pt x="176" y="120"/>
                  </a:lnTo>
                  <a:lnTo>
                    <a:pt x="184" y="128"/>
                  </a:lnTo>
                  <a:lnTo>
                    <a:pt x="192" y="136"/>
                  </a:lnTo>
                  <a:lnTo>
                    <a:pt x="199" y="142"/>
                  </a:lnTo>
                  <a:lnTo>
                    <a:pt x="203" y="148"/>
                  </a:lnTo>
                  <a:lnTo>
                    <a:pt x="204" y="150"/>
                  </a:lnTo>
                  <a:lnTo>
                    <a:pt x="205" y="155"/>
                  </a:lnTo>
                  <a:lnTo>
                    <a:pt x="208" y="162"/>
                  </a:lnTo>
                  <a:lnTo>
                    <a:pt x="209" y="170"/>
                  </a:lnTo>
                  <a:lnTo>
                    <a:pt x="212" y="176"/>
                  </a:lnTo>
                  <a:lnTo>
                    <a:pt x="206" y="168"/>
                  </a:lnTo>
                  <a:lnTo>
                    <a:pt x="197" y="157"/>
                  </a:lnTo>
                  <a:lnTo>
                    <a:pt x="187" y="145"/>
                  </a:lnTo>
                  <a:lnTo>
                    <a:pt x="176" y="131"/>
                  </a:lnTo>
                  <a:lnTo>
                    <a:pt x="165" y="119"/>
                  </a:lnTo>
                  <a:lnTo>
                    <a:pt x="156" y="108"/>
                  </a:lnTo>
                  <a:lnTo>
                    <a:pt x="148" y="101"/>
                  </a:lnTo>
                  <a:lnTo>
                    <a:pt x="142" y="97"/>
                  </a:lnTo>
                  <a:lnTo>
                    <a:pt x="139" y="95"/>
                  </a:lnTo>
                  <a:lnTo>
                    <a:pt x="136" y="98"/>
                  </a:lnTo>
                  <a:lnTo>
                    <a:pt x="136" y="102"/>
                  </a:lnTo>
                  <a:lnTo>
                    <a:pt x="137" y="107"/>
                  </a:lnTo>
                  <a:lnTo>
                    <a:pt x="140" y="116"/>
                  </a:lnTo>
                  <a:lnTo>
                    <a:pt x="146" y="13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61"/>
                  </a:lnTo>
                  <a:lnTo>
                    <a:pt x="156" y="161"/>
                  </a:lnTo>
                  <a:lnTo>
                    <a:pt x="153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5" y="123"/>
                  </a:lnTo>
                  <a:lnTo>
                    <a:pt x="127" y="103"/>
                  </a:lnTo>
                  <a:lnTo>
                    <a:pt x="127" y="88"/>
                  </a:lnTo>
                  <a:lnTo>
                    <a:pt x="115" y="78"/>
                  </a:lnTo>
                  <a:lnTo>
                    <a:pt x="105" y="72"/>
                  </a:lnTo>
                  <a:lnTo>
                    <a:pt x="96" y="67"/>
                  </a:lnTo>
                  <a:lnTo>
                    <a:pt x="92" y="64"/>
                  </a:lnTo>
                  <a:lnTo>
                    <a:pt x="89" y="61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4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6" y="119"/>
                  </a:lnTo>
                  <a:lnTo>
                    <a:pt x="106" y="135"/>
                  </a:lnTo>
                  <a:lnTo>
                    <a:pt x="111" y="141"/>
                  </a:lnTo>
                  <a:lnTo>
                    <a:pt x="111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8"/>
                  </a:lnTo>
                  <a:lnTo>
                    <a:pt x="84" y="108"/>
                  </a:lnTo>
                  <a:lnTo>
                    <a:pt x="76" y="84"/>
                  </a:lnTo>
                  <a:lnTo>
                    <a:pt x="76" y="55"/>
                  </a:lnTo>
                  <a:lnTo>
                    <a:pt x="68" y="48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42" y="45"/>
                  </a:lnTo>
                  <a:lnTo>
                    <a:pt x="42" y="56"/>
                  </a:lnTo>
                  <a:lnTo>
                    <a:pt x="45" y="69"/>
                  </a:lnTo>
                  <a:lnTo>
                    <a:pt x="47" y="80"/>
                  </a:lnTo>
                  <a:lnTo>
                    <a:pt x="49" y="90"/>
                  </a:lnTo>
                  <a:lnTo>
                    <a:pt x="51" y="106"/>
                  </a:lnTo>
                  <a:lnTo>
                    <a:pt x="55" y="119"/>
                  </a:lnTo>
                  <a:lnTo>
                    <a:pt x="58" y="128"/>
                  </a:lnTo>
                  <a:lnTo>
                    <a:pt x="58" y="131"/>
                  </a:lnTo>
                  <a:lnTo>
                    <a:pt x="54" y="129"/>
                  </a:lnTo>
                  <a:lnTo>
                    <a:pt x="50" y="124"/>
                  </a:lnTo>
                  <a:lnTo>
                    <a:pt x="46" y="115"/>
                  </a:lnTo>
                  <a:lnTo>
                    <a:pt x="43" y="98"/>
                  </a:lnTo>
                  <a:lnTo>
                    <a:pt x="39" y="73"/>
                  </a:lnTo>
                  <a:lnTo>
                    <a:pt x="34" y="50"/>
                  </a:lnTo>
                  <a:lnTo>
                    <a:pt x="32" y="34"/>
                  </a:lnTo>
                  <a:lnTo>
                    <a:pt x="20" y="22"/>
                  </a:lnTo>
                  <a:lnTo>
                    <a:pt x="11" y="13"/>
                  </a:lnTo>
                  <a:lnTo>
                    <a:pt x="4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4" name="Freeform 667"/>
            <p:cNvSpPr>
              <a:spLocks/>
            </p:cNvSpPr>
            <p:nvPr/>
          </p:nvSpPr>
          <p:spPr bwMode="auto">
            <a:xfrm>
              <a:off x="774" y="3280"/>
              <a:ext cx="73" cy="121"/>
            </a:xfrm>
            <a:custGeom>
              <a:avLst/>
              <a:gdLst>
                <a:gd name="T0" fmla="*/ 5 w 146"/>
                <a:gd name="T1" fmla="*/ 0 h 243"/>
                <a:gd name="T2" fmla="*/ 5 w 146"/>
                <a:gd name="T3" fmla="*/ 1 h 243"/>
                <a:gd name="T4" fmla="*/ 5 w 146"/>
                <a:gd name="T5" fmla="*/ 2 h 243"/>
                <a:gd name="T6" fmla="*/ 6 w 146"/>
                <a:gd name="T7" fmla="*/ 2 h 243"/>
                <a:gd name="T8" fmla="*/ 7 w 146"/>
                <a:gd name="T9" fmla="*/ 3 h 243"/>
                <a:gd name="T10" fmla="*/ 8 w 146"/>
                <a:gd name="T11" fmla="*/ 4 h 243"/>
                <a:gd name="T12" fmla="*/ 9 w 146"/>
                <a:gd name="T13" fmla="*/ 6 h 243"/>
                <a:gd name="T14" fmla="*/ 9 w 146"/>
                <a:gd name="T15" fmla="*/ 8 h 243"/>
                <a:gd name="T16" fmla="*/ 10 w 146"/>
                <a:gd name="T17" fmla="*/ 8 h 243"/>
                <a:gd name="T18" fmla="*/ 9 w 146"/>
                <a:gd name="T19" fmla="*/ 8 h 243"/>
                <a:gd name="T20" fmla="*/ 9 w 146"/>
                <a:gd name="T21" fmla="*/ 8 h 243"/>
                <a:gd name="T22" fmla="*/ 8 w 146"/>
                <a:gd name="T23" fmla="*/ 6 h 243"/>
                <a:gd name="T24" fmla="*/ 8 w 146"/>
                <a:gd name="T25" fmla="*/ 5 h 243"/>
                <a:gd name="T26" fmla="*/ 7 w 146"/>
                <a:gd name="T27" fmla="*/ 4 h 243"/>
                <a:gd name="T28" fmla="*/ 6 w 146"/>
                <a:gd name="T29" fmla="*/ 4 h 243"/>
                <a:gd name="T30" fmla="*/ 6 w 146"/>
                <a:gd name="T31" fmla="*/ 3 h 243"/>
                <a:gd name="T32" fmla="*/ 5 w 146"/>
                <a:gd name="T33" fmla="*/ 4 h 243"/>
                <a:gd name="T34" fmla="*/ 5 w 146"/>
                <a:gd name="T35" fmla="*/ 6 h 243"/>
                <a:gd name="T36" fmla="*/ 6 w 146"/>
                <a:gd name="T37" fmla="*/ 7 h 243"/>
                <a:gd name="T38" fmla="*/ 7 w 146"/>
                <a:gd name="T39" fmla="*/ 8 h 243"/>
                <a:gd name="T40" fmla="*/ 8 w 146"/>
                <a:gd name="T41" fmla="*/ 9 h 243"/>
                <a:gd name="T42" fmla="*/ 9 w 146"/>
                <a:gd name="T43" fmla="*/ 11 h 243"/>
                <a:gd name="T44" fmla="*/ 9 w 146"/>
                <a:gd name="T45" fmla="*/ 12 h 243"/>
                <a:gd name="T46" fmla="*/ 9 w 146"/>
                <a:gd name="T47" fmla="*/ 11 h 243"/>
                <a:gd name="T48" fmla="*/ 8 w 146"/>
                <a:gd name="T49" fmla="*/ 10 h 243"/>
                <a:gd name="T50" fmla="*/ 7 w 146"/>
                <a:gd name="T51" fmla="*/ 9 h 243"/>
                <a:gd name="T52" fmla="*/ 7 w 146"/>
                <a:gd name="T53" fmla="*/ 8 h 243"/>
                <a:gd name="T54" fmla="*/ 6 w 146"/>
                <a:gd name="T55" fmla="*/ 8 h 243"/>
                <a:gd name="T56" fmla="*/ 6 w 146"/>
                <a:gd name="T57" fmla="*/ 9 h 243"/>
                <a:gd name="T58" fmla="*/ 7 w 146"/>
                <a:gd name="T59" fmla="*/ 13 h 243"/>
                <a:gd name="T60" fmla="*/ 6 w 146"/>
                <a:gd name="T61" fmla="*/ 15 h 243"/>
                <a:gd name="T62" fmla="*/ 6 w 146"/>
                <a:gd name="T63" fmla="*/ 14 h 243"/>
                <a:gd name="T64" fmla="*/ 6 w 146"/>
                <a:gd name="T65" fmla="*/ 13 h 243"/>
                <a:gd name="T66" fmla="*/ 5 w 146"/>
                <a:gd name="T67" fmla="*/ 9 h 243"/>
                <a:gd name="T68" fmla="*/ 4 w 146"/>
                <a:gd name="T69" fmla="*/ 9 h 243"/>
                <a:gd name="T70" fmla="*/ 3 w 146"/>
                <a:gd name="T71" fmla="*/ 10 h 243"/>
                <a:gd name="T72" fmla="*/ 2 w 146"/>
                <a:gd name="T73" fmla="*/ 12 h 243"/>
                <a:gd name="T74" fmla="*/ 2 w 146"/>
                <a:gd name="T75" fmla="*/ 12 h 243"/>
                <a:gd name="T76" fmla="*/ 3 w 146"/>
                <a:gd name="T77" fmla="*/ 10 h 243"/>
                <a:gd name="T78" fmla="*/ 4 w 146"/>
                <a:gd name="T79" fmla="*/ 8 h 243"/>
                <a:gd name="T80" fmla="*/ 5 w 146"/>
                <a:gd name="T81" fmla="*/ 6 h 243"/>
                <a:gd name="T82" fmla="*/ 5 w 146"/>
                <a:gd name="T83" fmla="*/ 4 h 243"/>
                <a:gd name="T84" fmla="*/ 4 w 146"/>
                <a:gd name="T85" fmla="*/ 4 h 243"/>
                <a:gd name="T86" fmla="*/ 3 w 146"/>
                <a:gd name="T87" fmla="*/ 5 h 243"/>
                <a:gd name="T88" fmla="*/ 2 w 146"/>
                <a:gd name="T89" fmla="*/ 6 h 243"/>
                <a:gd name="T90" fmla="*/ 1 w 146"/>
                <a:gd name="T91" fmla="*/ 7 h 243"/>
                <a:gd name="T92" fmla="*/ 1 w 146"/>
                <a:gd name="T93" fmla="*/ 8 h 243"/>
                <a:gd name="T94" fmla="*/ 0 w 146"/>
                <a:gd name="T95" fmla="*/ 8 h 243"/>
                <a:gd name="T96" fmla="*/ 1 w 146"/>
                <a:gd name="T97" fmla="*/ 7 h 243"/>
                <a:gd name="T98" fmla="*/ 2 w 146"/>
                <a:gd name="T99" fmla="*/ 6 h 243"/>
                <a:gd name="T100" fmla="*/ 3 w 146"/>
                <a:gd name="T101" fmla="*/ 4 h 243"/>
                <a:gd name="T102" fmla="*/ 4 w 146"/>
                <a:gd name="T103" fmla="*/ 3 h 243"/>
                <a:gd name="T104" fmla="*/ 4 w 146"/>
                <a:gd name="T105" fmla="*/ 2 h 243"/>
                <a:gd name="T106" fmla="*/ 4 w 146"/>
                <a:gd name="T107" fmla="*/ 1 h 243"/>
                <a:gd name="T108" fmla="*/ 4 w 146"/>
                <a:gd name="T109" fmla="*/ 0 h 243"/>
                <a:gd name="T110" fmla="*/ 4 w 146"/>
                <a:gd name="T111" fmla="*/ 0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2" y="0"/>
                  </a:moveTo>
                  <a:lnTo>
                    <a:pt x="65" y="1"/>
                  </a:lnTo>
                  <a:lnTo>
                    <a:pt x="68" y="13"/>
                  </a:lnTo>
                  <a:lnTo>
                    <a:pt x="69" y="27"/>
                  </a:lnTo>
                  <a:lnTo>
                    <a:pt x="70" y="35"/>
                  </a:lnTo>
                  <a:lnTo>
                    <a:pt x="73" y="38"/>
                  </a:lnTo>
                  <a:lnTo>
                    <a:pt x="77" y="40"/>
                  </a:lnTo>
                  <a:lnTo>
                    <a:pt x="83" y="46"/>
                  </a:lnTo>
                  <a:lnTo>
                    <a:pt x="90" y="52"/>
                  </a:lnTo>
                  <a:lnTo>
                    <a:pt x="98" y="59"/>
                  </a:lnTo>
                  <a:lnTo>
                    <a:pt x="105" y="68"/>
                  </a:lnTo>
                  <a:lnTo>
                    <a:pt x="113" y="77"/>
                  </a:lnTo>
                  <a:lnTo>
                    <a:pt x="120" y="89"/>
                  </a:lnTo>
                  <a:lnTo>
                    <a:pt x="130" y="107"/>
                  </a:lnTo>
                  <a:lnTo>
                    <a:pt x="138" y="120"/>
                  </a:lnTo>
                  <a:lnTo>
                    <a:pt x="143" y="129"/>
                  </a:lnTo>
                  <a:lnTo>
                    <a:pt x="146" y="136"/>
                  </a:lnTo>
                  <a:lnTo>
                    <a:pt x="146" y="140"/>
                  </a:lnTo>
                  <a:lnTo>
                    <a:pt x="144" y="141"/>
                  </a:lnTo>
                  <a:lnTo>
                    <a:pt x="142" y="140"/>
                  </a:lnTo>
                  <a:lnTo>
                    <a:pt x="138" y="133"/>
                  </a:lnTo>
                  <a:lnTo>
                    <a:pt x="135" y="128"/>
                  </a:lnTo>
                  <a:lnTo>
                    <a:pt x="131" y="120"/>
                  </a:lnTo>
                  <a:lnTo>
                    <a:pt x="126" y="111"/>
                  </a:lnTo>
                  <a:lnTo>
                    <a:pt x="120" y="101"/>
                  </a:lnTo>
                  <a:lnTo>
                    <a:pt x="113" y="91"/>
                  </a:lnTo>
                  <a:lnTo>
                    <a:pt x="107" y="82"/>
                  </a:lnTo>
                  <a:lnTo>
                    <a:pt x="101" y="74"/>
                  </a:lnTo>
                  <a:lnTo>
                    <a:pt x="98" y="70"/>
                  </a:lnTo>
                  <a:lnTo>
                    <a:pt x="91" y="65"/>
                  </a:lnTo>
                  <a:lnTo>
                    <a:pt x="86" y="61"/>
                  </a:lnTo>
                  <a:lnTo>
                    <a:pt x="82" y="59"/>
                  </a:lnTo>
                  <a:lnTo>
                    <a:pt x="78" y="57"/>
                  </a:lnTo>
                  <a:lnTo>
                    <a:pt x="77" y="70"/>
                  </a:lnTo>
                  <a:lnTo>
                    <a:pt x="77" y="85"/>
                  </a:lnTo>
                  <a:lnTo>
                    <a:pt x="78" y="98"/>
                  </a:lnTo>
                  <a:lnTo>
                    <a:pt x="79" y="107"/>
                  </a:lnTo>
                  <a:lnTo>
                    <a:pt x="86" y="112"/>
                  </a:lnTo>
                  <a:lnTo>
                    <a:pt x="94" y="120"/>
                  </a:lnTo>
                  <a:lnTo>
                    <a:pt x="103" y="128"/>
                  </a:lnTo>
                  <a:lnTo>
                    <a:pt x="112" y="138"/>
                  </a:lnTo>
                  <a:lnTo>
                    <a:pt x="121" y="150"/>
                  </a:lnTo>
                  <a:lnTo>
                    <a:pt x="129" y="163"/>
                  </a:lnTo>
                  <a:lnTo>
                    <a:pt x="134" y="178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4" y="197"/>
                  </a:lnTo>
                  <a:lnTo>
                    <a:pt x="130" y="188"/>
                  </a:lnTo>
                  <a:lnTo>
                    <a:pt x="124" y="174"/>
                  </a:lnTo>
                  <a:lnTo>
                    <a:pt x="120" y="166"/>
                  </a:lnTo>
                  <a:lnTo>
                    <a:pt x="116" y="157"/>
                  </a:lnTo>
                  <a:lnTo>
                    <a:pt x="109" y="150"/>
                  </a:lnTo>
                  <a:lnTo>
                    <a:pt x="104" y="142"/>
                  </a:lnTo>
                  <a:lnTo>
                    <a:pt x="98" y="137"/>
                  </a:lnTo>
                  <a:lnTo>
                    <a:pt x="91" y="132"/>
                  </a:lnTo>
                  <a:lnTo>
                    <a:pt x="86" y="128"/>
                  </a:lnTo>
                  <a:lnTo>
                    <a:pt x="81" y="127"/>
                  </a:lnTo>
                  <a:lnTo>
                    <a:pt x="88" y="147"/>
                  </a:lnTo>
                  <a:lnTo>
                    <a:pt x="94" y="178"/>
                  </a:lnTo>
                  <a:lnTo>
                    <a:pt x="98" y="209"/>
                  </a:lnTo>
                  <a:lnTo>
                    <a:pt x="96" y="235"/>
                  </a:lnTo>
                  <a:lnTo>
                    <a:pt x="94" y="241"/>
                  </a:lnTo>
                  <a:lnTo>
                    <a:pt x="92" y="243"/>
                  </a:lnTo>
                  <a:lnTo>
                    <a:pt x="91" y="239"/>
                  </a:lnTo>
                  <a:lnTo>
                    <a:pt x="91" y="231"/>
                  </a:lnTo>
                  <a:lnTo>
                    <a:pt x="88" y="213"/>
                  </a:lnTo>
                  <a:lnTo>
                    <a:pt x="83" y="184"/>
                  </a:lnTo>
                  <a:lnTo>
                    <a:pt x="75" y="154"/>
                  </a:lnTo>
                  <a:lnTo>
                    <a:pt x="70" y="137"/>
                  </a:lnTo>
                  <a:lnTo>
                    <a:pt x="60" y="145"/>
                  </a:lnTo>
                  <a:lnTo>
                    <a:pt x="48" y="158"/>
                  </a:lnTo>
                  <a:lnTo>
                    <a:pt x="39" y="175"/>
                  </a:lnTo>
                  <a:lnTo>
                    <a:pt x="34" y="191"/>
                  </a:lnTo>
                  <a:lnTo>
                    <a:pt x="31" y="197"/>
                  </a:lnTo>
                  <a:lnTo>
                    <a:pt x="28" y="197"/>
                  </a:lnTo>
                  <a:lnTo>
                    <a:pt x="27" y="192"/>
                  </a:lnTo>
                  <a:lnTo>
                    <a:pt x="30" y="183"/>
                  </a:lnTo>
                  <a:lnTo>
                    <a:pt x="36" y="167"/>
                  </a:lnTo>
                  <a:lnTo>
                    <a:pt x="47" y="147"/>
                  </a:lnTo>
                  <a:lnTo>
                    <a:pt x="57" y="129"/>
                  </a:lnTo>
                  <a:lnTo>
                    <a:pt x="65" y="119"/>
                  </a:lnTo>
                  <a:lnTo>
                    <a:pt x="66" y="103"/>
                  </a:lnTo>
                  <a:lnTo>
                    <a:pt x="66" y="85"/>
                  </a:lnTo>
                  <a:lnTo>
                    <a:pt x="66" y="70"/>
                  </a:lnTo>
                  <a:lnTo>
                    <a:pt x="66" y="60"/>
                  </a:lnTo>
                  <a:lnTo>
                    <a:pt x="58" y="65"/>
                  </a:lnTo>
                  <a:lnTo>
                    <a:pt x="49" y="73"/>
                  </a:lnTo>
                  <a:lnTo>
                    <a:pt x="40" y="82"/>
                  </a:lnTo>
                  <a:lnTo>
                    <a:pt x="30" y="93"/>
                  </a:lnTo>
                  <a:lnTo>
                    <a:pt x="22" y="104"/>
                  </a:lnTo>
                  <a:lnTo>
                    <a:pt x="14" y="116"/>
                  </a:lnTo>
                  <a:lnTo>
                    <a:pt x="9" y="127"/>
                  </a:lnTo>
                  <a:lnTo>
                    <a:pt x="5" y="137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0" y="138"/>
                  </a:lnTo>
                  <a:lnTo>
                    <a:pt x="1" y="131"/>
                  </a:lnTo>
                  <a:lnTo>
                    <a:pt x="4" y="124"/>
                  </a:lnTo>
                  <a:lnTo>
                    <a:pt x="9" y="114"/>
                  </a:lnTo>
                  <a:lnTo>
                    <a:pt x="17" y="102"/>
                  </a:lnTo>
                  <a:lnTo>
                    <a:pt x="24" y="89"/>
                  </a:lnTo>
                  <a:lnTo>
                    <a:pt x="34" y="74"/>
                  </a:lnTo>
                  <a:lnTo>
                    <a:pt x="43" y="63"/>
                  </a:lnTo>
                  <a:lnTo>
                    <a:pt x="52" y="52"/>
                  </a:lnTo>
                  <a:lnTo>
                    <a:pt x="60" y="44"/>
                  </a:lnTo>
                  <a:lnTo>
                    <a:pt x="64" y="37"/>
                  </a:lnTo>
                  <a:lnTo>
                    <a:pt x="64" y="26"/>
                  </a:lnTo>
                  <a:lnTo>
                    <a:pt x="61" y="16"/>
                  </a:lnTo>
                  <a:lnTo>
                    <a:pt x="60" y="9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5" name="Freeform 668"/>
            <p:cNvSpPr>
              <a:spLocks/>
            </p:cNvSpPr>
            <p:nvPr/>
          </p:nvSpPr>
          <p:spPr bwMode="auto">
            <a:xfrm>
              <a:off x="848" y="312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3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7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2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5 h 252"/>
                <a:gd name="T56" fmla="*/ 10 w 176"/>
                <a:gd name="T57" fmla="*/ 4 h 252"/>
                <a:gd name="T58" fmla="*/ 11 w 176"/>
                <a:gd name="T59" fmla="*/ 4 h 252"/>
                <a:gd name="T60" fmla="*/ 11 w 176"/>
                <a:gd name="T61" fmla="*/ 3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8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3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21" y="208"/>
                  </a:lnTo>
                  <a:lnTo>
                    <a:pt x="26" y="196"/>
                  </a:lnTo>
                  <a:lnTo>
                    <a:pt x="31" y="184"/>
                  </a:lnTo>
                  <a:lnTo>
                    <a:pt x="38" y="167"/>
                  </a:lnTo>
                  <a:lnTo>
                    <a:pt x="44" y="152"/>
                  </a:lnTo>
                  <a:lnTo>
                    <a:pt x="50" y="141"/>
                  </a:lnTo>
                  <a:lnTo>
                    <a:pt x="43" y="135"/>
                  </a:lnTo>
                  <a:lnTo>
                    <a:pt x="37" y="128"/>
                  </a:lnTo>
                  <a:lnTo>
                    <a:pt x="33" y="122"/>
                  </a:lnTo>
                  <a:lnTo>
                    <a:pt x="31" y="112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4" y="111"/>
                  </a:lnTo>
                  <a:lnTo>
                    <a:pt x="37" y="116"/>
                  </a:lnTo>
                  <a:lnTo>
                    <a:pt x="41" y="120"/>
                  </a:lnTo>
                  <a:lnTo>
                    <a:pt x="46" y="123"/>
                  </a:lnTo>
                  <a:lnTo>
                    <a:pt x="51" y="125"/>
                  </a:lnTo>
                  <a:lnTo>
                    <a:pt x="55" y="127"/>
                  </a:lnTo>
                  <a:lnTo>
                    <a:pt x="61" y="120"/>
                  </a:lnTo>
                  <a:lnTo>
                    <a:pt x="68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8" y="89"/>
                  </a:lnTo>
                  <a:lnTo>
                    <a:pt x="93" y="82"/>
                  </a:lnTo>
                  <a:lnTo>
                    <a:pt x="97" y="76"/>
                  </a:lnTo>
                  <a:lnTo>
                    <a:pt x="98" y="72"/>
                  </a:lnTo>
                  <a:lnTo>
                    <a:pt x="98" y="63"/>
                  </a:lnTo>
                  <a:lnTo>
                    <a:pt x="97" y="48"/>
                  </a:lnTo>
                  <a:lnTo>
                    <a:pt x="91" y="34"/>
                  </a:lnTo>
                  <a:lnTo>
                    <a:pt x="86" y="24"/>
                  </a:lnTo>
                  <a:lnTo>
                    <a:pt x="81" y="17"/>
                  </a:lnTo>
                  <a:lnTo>
                    <a:pt x="80" y="13"/>
                  </a:lnTo>
                  <a:lnTo>
                    <a:pt x="80" y="12"/>
                  </a:lnTo>
                  <a:lnTo>
                    <a:pt x="84" y="15"/>
                  </a:lnTo>
                  <a:lnTo>
                    <a:pt x="90" y="22"/>
                  </a:lnTo>
                  <a:lnTo>
                    <a:pt x="98" y="37"/>
                  </a:lnTo>
                  <a:lnTo>
                    <a:pt x="104" y="52"/>
                  </a:lnTo>
                  <a:lnTo>
                    <a:pt x="106" y="63"/>
                  </a:lnTo>
                  <a:lnTo>
                    <a:pt x="114" y="47"/>
                  </a:lnTo>
                  <a:lnTo>
                    <a:pt x="124" y="29"/>
                  </a:lnTo>
                  <a:lnTo>
                    <a:pt x="133" y="13"/>
                  </a:lnTo>
                  <a:lnTo>
                    <a:pt x="142" y="3"/>
                  </a:lnTo>
                  <a:lnTo>
                    <a:pt x="148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4" y="9"/>
                  </a:lnTo>
                  <a:lnTo>
                    <a:pt x="138" y="21"/>
                  </a:lnTo>
                  <a:lnTo>
                    <a:pt x="128" y="42"/>
                  </a:lnTo>
                  <a:lnTo>
                    <a:pt x="119" y="62"/>
                  </a:lnTo>
                  <a:lnTo>
                    <a:pt x="111" y="72"/>
                  </a:lnTo>
                  <a:lnTo>
                    <a:pt x="119" y="69"/>
                  </a:lnTo>
                  <a:lnTo>
                    <a:pt x="128" y="67"/>
                  </a:lnTo>
                  <a:lnTo>
                    <a:pt x="136" y="65"/>
                  </a:lnTo>
                  <a:lnTo>
                    <a:pt x="142" y="63"/>
                  </a:lnTo>
                  <a:lnTo>
                    <a:pt x="149" y="60"/>
                  </a:lnTo>
                  <a:lnTo>
                    <a:pt x="155" y="58"/>
                  </a:lnTo>
                  <a:lnTo>
                    <a:pt x="161" y="55"/>
                  </a:lnTo>
                  <a:lnTo>
                    <a:pt x="165" y="52"/>
                  </a:lnTo>
                  <a:lnTo>
                    <a:pt x="171" y="48"/>
                  </a:lnTo>
                  <a:lnTo>
                    <a:pt x="175" y="47"/>
                  </a:lnTo>
                  <a:lnTo>
                    <a:pt x="176" y="50"/>
                  </a:lnTo>
                  <a:lnTo>
                    <a:pt x="174" y="54"/>
                  </a:lnTo>
                  <a:lnTo>
                    <a:pt x="168" y="58"/>
                  </a:lnTo>
                  <a:lnTo>
                    <a:pt x="161" y="62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1" y="77"/>
                  </a:lnTo>
                  <a:lnTo>
                    <a:pt x="121" y="82"/>
                  </a:lnTo>
                  <a:lnTo>
                    <a:pt x="114" y="85"/>
                  </a:lnTo>
                  <a:lnTo>
                    <a:pt x="108" y="86"/>
                  </a:lnTo>
                  <a:lnTo>
                    <a:pt x="99" y="90"/>
                  </a:lnTo>
                  <a:lnTo>
                    <a:pt x="90" y="101"/>
                  </a:lnTo>
                  <a:lnTo>
                    <a:pt x="84" y="111"/>
                  </a:lnTo>
                  <a:lnTo>
                    <a:pt x="82" y="118"/>
                  </a:lnTo>
                  <a:lnTo>
                    <a:pt x="84" y="120"/>
                  </a:lnTo>
                  <a:lnTo>
                    <a:pt x="88" y="123"/>
                  </a:lnTo>
                  <a:lnTo>
                    <a:pt x="90" y="124"/>
                  </a:lnTo>
                  <a:lnTo>
                    <a:pt x="93" y="124"/>
                  </a:lnTo>
                  <a:lnTo>
                    <a:pt x="88" y="127"/>
                  </a:lnTo>
                  <a:lnTo>
                    <a:pt x="84" y="129"/>
                  </a:lnTo>
                  <a:lnTo>
                    <a:pt x="80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1" y="135"/>
                  </a:lnTo>
                  <a:lnTo>
                    <a:pt x="67" y="141"/>
                  </a:lnTo>
                  <a:lnTo>
                    <a:pt x="61" y="150"/>
                  </a:lnTo>
                  <a:lnTo>
                    <a:pt x="55" y="163"/>
                  </a:lnTo>
                  <a:lnTo>
                    <a:pt x="47" y="176"/>
                  </a:lnTo>
                  <a:lnTo>
                    <a:pt x="41" y="191"/>
                  </a:lnTo>
                  <a:lnTo>
                    <a:pt x="35" y="205"/>
                  </a:lnTo>
                  <a:lnTo>
                    <a:pt x="33" y="217"/>
                  </a:lnTo>
                  <a:lnTo>
                    <a:pt x="31" y="226"/>
                  </a:lnTo>
                  <a:lnTo>
                    <a:pt x="29" y="231"/>
                  </a:lnTo>
                  <a:lnTo>
                    <a:pt x="28" y="236"/>
                  </a:lnTo>
                  <a:lnTo>
                    <a:pt x="25" y="242"/>
                  </a:lnTo>
                  <a:lnTo>
                    <a:pt x="21" y="246"/>
                  </a:lnTo>
                  <a:lnTo>
                    <a:pt x="17" y="248"/>
                  </a:lnTo>
                  <a:lnTo>
                    <a:pt x="11" y="251"/>
                  </a:lnTo>
                  <a:lnTo>
                    <a:pt x="4" y="252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6" name="Freeform 669"/>
            <p:cNvSpPr>
              <a:spLocks/>
            </p:cNvSpPr>
            <p:nvPr/>
          </p:nvSpPr>
          <p:spPr bwMode="auto">
            <a:xfrm>
              <a:off x="719" y="3322"/>
              <a:ext cx="57" cy="98"/>
            </a:xfrm>
            <a:custGeom>
              <a:avLst/>
              <a:gdLst>
                <a:gd name="T0" fmla="*/ 5 w 114"/>
                <a:gd name="T1" fmla="*/ 1 h 196"/>
                <a:gd name="T2" fmla="*/ 4 w 114"/>
                <a:gd name="T3" fmla="*/ 3 h 196"/>
                <a:gd name="T4" fmla="*/ 4 w 114"/>
                <a:gd name="T5" fmla="*/ 3 h 196"/>
                <a:gd name="T6" fmla="*/ 3 w 114"/>
                <a:gd name="T7" fmla="*/ 3 h 196"/>
                <a:gd name="T8" fmla="*/ 2 w 114"/>
                <a:gd name="T9" fmla="*/ 4 h 196"/>
                <a:gd name="T10" fmla="*/ 1 w 114"/>
                <a:gd name="T11" fmla="*/ 5 h 196"/>
                <a:gd name="T12" fmla="*/ 0 w 114"/>
                <a:gd name="T13" fmla="*/ 5 h 196"/>
                <a:gd name="T14" fmla="*/ 1 w 114"/>
                <a:gd name="T15" fmla="*/ 5 h 196"/>
                <a:gd name="T16" fmla="*/ 1 w 114"/>
                <a:gd name="T17" fmla="*/ 5 h 196"/>
                <a:gd name="T18" fmla="*/ 2 w 114"/>
                <a:gd name="T19" fmla="*/ 5 h 196"/>
                <a:gd name="T20" fmla="*/ 3 w 114"/>
                <a:gd name="T21" fmla="*/ 4 h 196"/>
                <a:gd name="T22" fmla="*/ 4 w 114"/>
                <a:gd name="T23" fmla="*/ 4 h 196"/>
                <a:gd name="T24" fmla="*/ 4 w 114"/>
                <a:gd name="T25" fmla="*/ 4 h 196"/>
                <a:gd name="T26" fmla="*/ 3 w 114"/>
                <a:gd name="T27" fmla="*/ 6 h 196"/>
                <a:gd name="T28" fmla="*/ 3 w 114"/>
                <a:gd name="T29" fmla="*/ 6 h 196"/>
                <a:gd name="T30" fmla="*/ 2 w 114"/>
                <a:gd name="T31" fmla="*/ 7 h 196"/>
                <a:gd name="T32" fmla="*/ 2 w 114"/>
                <a:gd name="T33" fmla="*/ 8 h 196"/>
                <a:gd name="T34" fmla="*/ 1 w 114"/>
                <a:gd name="T35" fmla="*/ 9 h 196"/>
                <a:gd name="T36" fmla="*/ 1 w 114"/>
                <a:gd name="T37" fmla="*/ 9 h 196"/>
                <a:gd name="T38" fmla="*/ 1 w 114"/>
                <a:gd name="T39" fmla="*/ 10 h 196"/>
                <a:gd name="T40" fmla="*/ 2 w 114"/>
                <a:gd name="T41" fmla="*/ 9 h 196"/>
                <a:gd name="T42" fmla="*/ 3 w 114"/>
                <a:gd name="T43" fmla="*/ 7 h 196"/>
                <a:gd name="T44" fmla="*/ 3 w 114"/>
                <a:gd name="T45" fmla="*/ 8 h 196"/>
                <a:gd name="T46" fmla="*/ 4 w 114"/>
                <a:gd name="T47" fmla="*/ 11 h 196"/>
                <a:gd name="T48" fmla="*/ 4 w 114"/>
                <a:gd name="T49" fmla="*/ 13 h 196"/>
                <a:gd name="T50" fmla="*/ 4 w 114"/>
                <a:gd name="T51" fmla="*/ 13 h 196"/>
                <a:gd name="T52" fmla="*/ 4 w 114"/>
                <a:gd name="T53" fmla="*/ 11 h 196"/>
                <a:gd name="T54" fmla="*/ 4 w 114"/>
                <a:gd name="T55" fmla="*/ 8 h 196"/>
                <a:gd name="T56" fmla="*/ 4 w 114"/>
                <a:gd name="T57" fmla="*/ 6 h 196"/>
                <a:gd name="T58" fmla="*/ 4 w 114"/>
                <a:gd name="T59" fmla="*/ 7 h 196"/>
                <a:gd name="T60" fmla="*/ 5 w 114"/>
                <a:gd name="T61" fmla="*/ 7 h 196"/>
                <a:gd name="T62" fmla="*/ 6 w 114"/>
                <a:gd name="T63" fmla="*/ 9 h 196"/>
                <a:gd name="T64" fmla="*/ 7 w 114"/>
                <a:gd name="T65" fmla="*/ 10 h 196"/>
                <a:gd name="T66" fmla="*/ 7 w 114"/>
                <a:gd name="T67" fmla="*/ 9 h 196"/>
                <a:gd name="T68" fmla="*/ 6 w 114"/>
                <a:gd name="T69" fmla="*/ 8 h 196"/>
                <a:gd name="T70" fmla="*/ 5 w 114"/>
                <a:gd name="T71" fmla="*/ 7 h 196"/>
                <a:gd name="T72" fmla="*/ 5 w 114"/>
                <a:gd name="T73" fmla="*/ 6 h 196"/>
                <a:gd name="T74" fmla="*/ 5 w 114"/>
                <a:gd name="T75" fmla="*/ 4 h 196"/>
                <a:gd name="T76" fmla="*/ 5 w 114"/>
                <a:gd name="T77" fmla="*/ 4 h 196"/>
                <a:gd name="T78" fmla="*/ 5 w 114"/>
                <a:gd name="T79" fmla="*/ 4 h 196"/>
                <a:gd name="T80" fmla="*/ 6 w 114"/>
                <a:gd name="T81" fmla="*/ 4 h 196"/>
                <a:gd name="T82" fmla="*/ 7 w 114"/>
                <a:gd name="T83" fmla="*/ 6 h 196"/>
                <a:gd name="T84" fmla="*/ 8 w 114"/>
                <a:gd name="T85" fmla="*/ 6 h 196"/>
                <a:gd name="T86" fmla="*/ 7 w 114"/>
                <a:gd name="T87" fmla="*/ 5 h 196"/>
                <a:gd name="T88" fmla="*/ 6 w 114"/>
                <a:gd name="T89" fmla="*/ 4 h 196"/>
                <a:gd name="T90" fmla="*/ 6 w 114"/>
                <a:gd name="T91" fmla="*/ 4 h 196"/>
                <a:gd name="T92" fmla="*/ 5 w 114"/>
                <a:gd name="T93" fmla="*/ 3 h 196"/>
                <a:gd name="T94" fmla="*/ 5 w 114"/>
                <a:gd name="T95" fmla="*/ 2 h 196"/>
                <a:gd name="T96" fmla="*/ 6 w 114"/>
                <a:gd name="T97" fmla="*/ 1 h 196"/>
                <a:gd name="T98" fmla="*/ 6 w 114"/>
                <a:gd name="T99" fmla="*/ 0 h 19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196">
                  <a:moveTo>
                    <a:pt x="80" y="4"/>
                  </a:moveTo>
                  <a:lnTo>
                    <a:pt x="74" y="12"/>
                  </a:lnTo>
                  <a:lnTo>
                    <a:pt x="69" y="23"/>
                  </a:lnTo>
                  <a:lnTo>
                    <a:pt x="64" y="35"/>
                  </a:lnTo>
                  <a:lnTo>
                    <a:pt x="61" y="42"/>
                  </a:lnTo>
                  <a:lnTo>
                    <a:pt x="55" y="42"/>
                  </a:lnTo>
                  <a:lnTo>
                    <a:pt x="46" y="44"/>
                  </a:lnTo>
                  <a:lnTo>
                    <a:pt x="37" y="48"/>
                  </a:lnTo>
                  <a:lnTo>
                    <a:pt x="27" y="53"/>
                  </a:lnTo>
                  <a:lnTo>
                    <a:pt x="18" y="59"/>
                  </a:lnTo>
                  <a:lnTo>
                    <a:pt x="11" y="62"/>
                  </a:lnTo>
                  <a:lnTo>
                    <a:pt x="4" y="68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4"/>
                  </a:lnTo>
                  <a:lnTo>
                    <a:pt x="9" y="72"/>
                  </a:lnTo>
                  <a:lnTo>
                    <a:pt x="14" y="69"/>
                  </a:lnTo>
                  <a:lnTo>
                    <a:pt x="21" y="65"/>
                  </a:lnTo>
                  <a:lnTo>
                    <a:pt x="29" y="60"/>
                  </a:lnTo>
                  <a:lnTo>
                    <a:pt x="37" y="56"/>
                  </a:lnTo>
                  <a:lnTo>
                    <a:pt x="44" y="53"/>
                  </a:lnTo>
                  <a:lnTo>
                    <a:pt x="51" y="51"/>
                  </a:lnTo>
                  <a:lnTo>
                    <a:pt x="56" y="49"/>
                  </a:lnTo>
                  <a:lnTo>
                    <a:pt x="54" y="59"/>
                  </a:lnTo>
                  <a:lnTo>
                    <a:pt x="51" y="72"/>
                  </a:lnTo>
                  <a:lnTo>
                    <a:pt x="48" y="83"/>
                  </a:lnTo>
                  <a:lnTo>
                    <a:pt x="47" y="91"/>
                  </a:lnTo>
                  <a:lnTo>
                    <a:pt x="43" y="96"/>
                  </a:lnTo>
                  <a:lnTo>
                    <a:pt x="37" y="102"/>
                  </a:lnTo>
                  <a:lnTo>
                    <a:pt x="30" y="109"/>
                  </a:lnTo>
                  <a:lnTo>
                    <a:pt x="24" y="116"/>
                  </a:lnTo>
                  <a:lnTo>
                    <a:pt x="17" y="124"/>
                  </a:lnTo>
                  <a:lnTo>
                    <a:pt x="11" y="129"/>
                  </a:lnTo>
                  <a:lnTo>
                    <a:pt x="7" y="134"/>
                  </a:lnTo>
                  <a:lnTo>
                    <a:pt x="5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7" y="145"/>
                  </a:lnTo>
                  <a:lnTo>
                    <a:pt x="9" y="141"/>
                  </a:lnTo>
                  <a:lnTo>
                    <a:pt x="17" y="133"/>
                  </a:lnTo>
                  <a:lnTo>
                    <a:pt x="29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50" y="147"/>
                  </a:lnTo>
                  <a:lnTo>
                    <a:pt x="52" y="173"/>
                  </a:lnTo>
                  <a:lnTo>
                    <a:pt x="55" y="189"/>
                  </a:lnTo>
                  <a:lnTo>
                    <a:pt x="56" y="194"/>
                  </a:lnTo>
                  <a:lnTo>
                    <a:pt x="57" y="196"/>
                  </a:lnTo>
                  <a:lnTo>
                    <a:pt x="57" y="193"/>
                  </a:lnTo>
                  <a:lnTo>
                    <a:pt x="59" y="186"/>
                  </a:lnTo>
                  <a:lnTo>
                    <a:pt x="59" y="170"/>
                  </a:lnTo>
                  <a:lnTo>
                    <a:pt x="57" y="141"/>
                  </a:lnTo>
                  <a:lnTo>
                    <a:pt x="56" y="113"/>
                  </a:lnTo>
                  <a:lnTo>
                    <a:pt x="59" y="96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3"/>
                  </a:lnTo>
                  <a:lnTo>
                    <a:pt x="69" y="112"/>
                  </a:lnTo>
                  <a:lnTo>
                    <a:pt x="81" y="126"/>
                  </a:lnTo>
                  <a:lnTo>
                    <a:pt x="94" y="141"/>
                  </a:lnTo>
                  <a:lnTo>
                    <a:pt x="102" y="147"/>
                  </a:lnTo>
                  <a:lnTo>
                    <a:pt x="106" y="147"/>
                  </a:lnTo>
                  <a:lnTo>
                    <a:pt x="106" y="143"/>
                  </a:lnTo>
                  <a:lnTo>
                    <a:pt x="102" y="139"/>
                  </a:lnTo>
                  <a:lnTo>
                    <a:pt x="97" y="133"/>
                  </a:lnTo>
                  <a:lnTo>
                    <a:pt x="89" y="124"/>
                  </a:lnTo>
                  <a:lnTo>
                    <a:pt x="80" y="112"/>
                  </a:lnTo>
                  <a:lnTo>
                    <a:pt x="72" y="100"/>
                  </a:lnTo>
                  <a:lnTo>
                    <a:pt x="67" y="91"/>
                  </a:lnTo>
                  <a:lnTo>
                    <a:pt x="67" y="82"/>
                  </a:lnTo>
                  <a:lnTo>
                    <a:pt x="67" y="69"/>
                  </a:lnTo>
                  <a:lnTo>
                    <a:pt x="68" y="59"/>
                  </a:lnTo>
                  <a:lnTo>
                    <a:pt x="69" y="52"/>
                  </a:lnTo>
                  <a:lnTo>
                    <a:pt x="71" y="49"/>
                  </a:lnTo>
                  <a:lnTo>
                    <a:pt x="73" y="49"/>
                  </a:lnTo>
                  <a:lnTo>
                    <a:pt x="76" y="52"/>
                  </a:lnTo>
                  <a:lnTo>
                    <a:pt x="78" y="56"/>
                  </a:lnTo>
                  <a:lnTo>
                    <a:pt x="86" y="62"/>
                  </a:lnTo>
                  <a:lnTo>
                    <a:pt x="97" y="72"/>
                  </a:lnTo>
                  <a:lnTo>
                    <a:pt x="106" y="81"/>
                  </a:lnTo>
                  <a:lnTo>
                    <a:pt x="112" y="86"/>
                  </a:lnTo>
                  <a:lnTo>
                    <a:pt x="114" y="86"/>
                  </a:lnTo>
                  <a:lnTo>
                    <a:pt x="111" y="82"/>
                  </a:lnTo>
                  <a:lnTo>
                    <a:pt x="107" y="76"/>
                  </a:lnTo>
                  <a:lnTo>
                    <a:pt x="101" y="69"/>
                  </a:lnTo>
                  <a:lnTo>
                    <a:pt x="95" y="62"/>
                  </a:lnTo>
                  <a:lnTo>
                    <a:pt x="90" y="56"/>
                  </a:lnTo>
                  <a:lnTo>
                    <a:pt x="85" y="49"/>
                  </a:lnTo>
                  <a:lnTo>
                    <a:pt x="82" y="44"/>
                  </a:lnTo>
                  <a:lnTo>
                    <a:pt x="80" y="39"/>
                  </a:lnTo>
                  <a:lnTo>
                    <a:pt x="80" y="30"/>
                  </a:lnTo>
                  <a:lnTo>
                    <a:pt x="80" y="19"/>
                  </a:lnTo>
                  <a:lnTo>
                    <a:pt x="84" y="10"/>
                  </a:lnTo>
                  <a:lnTo>
                    <a:pt x="86" y="4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7" name="Freeform 670"/>
            <p:cNvSpPr>
              <a:spLocks/>
            </p:cNvSpPr>
            <p:nvPr/>
          </p:nvSpPr>
          <p:spPr bwMode="auto">
            <a:xfrm>
              <a:off x="919" y="3278"/>
              <a:ext cx="113" cy="90"/>
            </a:xfrm>
            <a:custGeom>
              <a:avLst/>
              <a:gdLst>
                <a:gd name="T0" fmla="*/ 1 w 225"/>
                <a:gd name="T1" fmla="*/ 2 h 179"/>
                <a:gd name="T2" fmla="*/ 2 w 225"/>
                <a:gd name="T3" fmla="*/ 2 h 179"/>
                <a:gd name="T4" fmla="*/ 2 w 225"/>
                <a:gd name="T5" fmla="*/ 3 h 179"/>
                <a:gd name="T6" fmla="*/ 3 w 225"/>
                <a:gd name="T7" fmla="*/ 3 h 179"/>
                <a:gd name="T8" fmla="*/ 4 w 225"/>
                <a:gd name="T9" fmla="*/ 5 h 179"/>
                <a:gd name="T10" fmla="*/ 4 w 225"/>
                <a:gd name="T11" fmla="*/ 7 h 179"/>
                <a:gd name="T12" fmla="*/ 4 w 225"/>
                <a:gd name="T13" fmla="*/ 8 h 179"/>
                <a:gd name="T14" fmla="*/ 4 w 225"/>
                <a:gd name="T15" fmla="*/ 8 h 179"/>
                <a:gd name="T16" fmla="*/ 4 w 225"/>
                <a:gd name="T17" fmla="*/ 7 h 179"/>
                <a:gd name="T18" fmla="*/ 4 w 225"/>
                <a:gd name="T19" fmla="*/ 4 h 179"/>
                <a:gd name="T20" fmla="*/ 5 w 225"/>
                <a:gd name="T21" fmla="*/ 4 h 179"/>
                <a:gd name="T22" fmla="*/ 5 w 225"/>
                <a:gd name="T23" fmla="*/ 4 h 179"/>
                <a:gd name="T24" fmla="*/ 6 w 225"/>
                <a:gd name="T25" fmla="*/ 5 h 179"/>
                <a:gd name="T26" fmla="*/ 7 w 225"/>
                <a:gd name="T27" fmla="*/ 6 h 179"/>
                <a:gd name="T28" fmla="*/ 7 w 225"/>
                <a:gd name="T29" fmla="*/ 7 h 179"/>
                <a:gd name="T30" fmla="*/ 8 w 225"/>
                <a:gd name="T31" fmla="*/ 10 h 179"/>
                <a:gd name="T32" fmla="*/ 8 w 225"/>
                <a:gd name="T33" fmla="*/ 12 h 179"/>
                <a:gd name="T34" fmla="*/ 8 w 225"/>
                <a:gd name="T35" fmla="*/ 11 h 179"/>
                <a:gd name="T36" fmla="*/ 8 w 225"/>
                <a:gd name="T37" fmla="*/ 10 h 179"/>
                <a:gd name="T38" fmla="*/ 8 w 225"/>
                <a:gd name="T39" fmla="*/ 7 h 179"/>
                <a:gd name="T40" fmla="*/ 8 w 225"/>
                <a:gd name="T41" fmla="*/ 7 h 179"/>
                <a:gd name="T42" fmla="*/ 10 w 225"/>
                <a:gd name="T43" fmla="*/ 8 h 179"/>
                <a:gd name="T44" fmla="*/ 12 w 225"/>
                <a:gd name="T45" fmla="*/ 9 h 179"/>
                <a:gd name="T46" fmla="*/ 14 w 225"/>
                <a:gd name="T47" fmla="*/ 10 h 179"/>
                <a:gd name="T48" fmla="*/ 14 w 225"/>
                <a:gd name="T49" fmla="*/ 10 h 179"/>
                <a:gd name="T50" fmla="*/ 14 w 225"/>
                <a:gd name="T51" fmla="*/ 10 h 179"/>
                <a:gd name="T52" fmla="*/ 14 w 225"/>
                <a:gd name="T53" fmla="*/ 9 h 179"/>
                <a:gd name="T54" fmla="*/ 12 w 225"/>
                <a:gd name="T55" fmla="*/ 8 h 179"/>
                <a:gd name="T56" fmla="*/ 10 w 225"/>
                <a:gd name="T57" fmla="*/ 7 h 179"/>
                <a:gd name="T58" fmla="*/ 8 w 225"/>
                <a:gd name="T59" fmla="*/ 6 h 179"/>
                <a:gd name="T60" fmla="*/ 8 w 225"/>
                <a:gd name="T61" fmla="*/ 6 h 179"/>
                <a:gd name="T62" fmla="*/ 8 w 225"/>
                <a:gd name="T63" fmla="*/ 6 h 179"/>
                <a:gd name="T64" fmla="*/ 9 w 225"/>
                <a:gd name="T65" fmla="*/ 5 h 179"/>
                <a:gd name="T66" fmla="*/ 11 w 225"/>
                <a:gd name="T67" fmla="*/ 5 h 179"/>
                <a:gd name="T68" fmla="*/ 12 w 225"/>
                <a:gd name="T69" fmla="*/ 5 h 179"/>
                <a:gd name="T70" fmla="*/ 14 w 225"/>
                <a:gd name="T71" fmla="*/ 5 h 179"/>
                <a:gd name="T72" fmla="*/ 15 w 225"/>
                <a:gd name="T73" fmla="*/ 5 h 179"/>
                <a:gd name="T74" fmla="*/ 14 w 225"/>
                <a:gd name="T75" fmla="*/ 5 h 179"/>
                <a:gd name="T76" fmla="*/ 13 w 225"/>
                <a:gd name="T77" fmla="*/ 5 h 179"/>
                <a:gd name="T78" fmla="*/ 12 w 225"/>
                <a:gd name="T79" fmla="*/ 5 h 179"/>
                <a:gd name="T80" fmla="*/ 10 w 225"/>
                <a:gd name="T81" fmla="*/ 5 h 179"/>
                <a:gd name="T82" fmla="*/ 8 w 225"/>
                <a:gd name="T83" fmla="*/ 5 h 179"/>
                <a:gd name="T84" fmla="*/ 8 w 225"/>
                <a:gd name="T85" fmla="*/ 5 h 179"/>
                <a:gd name="T86" fmla="*/ 7 w 225"/>
                <a:gd name="T87" fmla="*/ 4 h 179"/>
                <a:gd name="T88" fmla="*/ 6 w 225"/>
                <a:gd name="T89" fmla="*/ 4 h 179"/>
                <a:gd name="T90" fmla="*/ 5 w 225"/>
                <a:gd name="T91" fmla="*/ 3 h 179"/>
                <a:gd name="T92" fmla="*/ 6 w 225"/>
                <a:gd name="T93" fmla="*/ 3 h 179"/>
                <a:gd name="T94" fmla="*/ 7 w 225"/>
                <a:gd name="T95" fmla="*/ 2 h 179"/>
                <a:gd name="T96" fmla="*/ 8 w 225"/>
                <a:gd name="T97" fmla="*/ 1 h 179"/>
                <a:gd name="T98" fmla="*/ 9 w 225"/>
                <a:gd name="T99" fmla="*/ 1 h 179"/>
                <a:gd name="T100" fmla="*/ 9 w 225"/>
                <a:gd name="T101" fmla="*/ 1 h 179"/>
                <a:gd name="T102" fmla="*/ 9 w 225"/>
                <a:gd name="T103" fmla="*/ 0 h 179"/>
                <a:gd name="T104" fmla="*/ 8 w 225"/>
                <a:gd name="T105" fmla="*/ 1 h 179"/>
                <a:gd name="T106" fmla="*/ 7 w 225"/>
                <a:gd name="T107" fmla="*/ 1 h 179"/>
                <a:gd name="T108" fmla="*/ 6 w 225"/>
                <a:gd name="T109" fmla="*/ 2 h 179"/>
                <a:gd name="T110" fmla="*/ 5 w 225"/>
                <a:gd name="T111" fmla="*/ 2 h 179"/>
                <a:gd name="T112" fmla="*/ 4 w 225"/>
                <a:gd name="T113" fmla="*/ 3 h 179"/>
                <a:gd name="T114" fmla="*/ 3 w 225"/>
                <a:gd name="T115" fmla="*/ 3 h 179"/>
                <a:gd name="T116" fmla="*/ 3 w 225"/>
                <a:gd name="T117" fmla="*/ 2 h 179"/>
                <a:gd name="T118" fmla="*/ 2 w 225"/>
                <a:gd name="T119" fmla="*/ 2 h 179"/>
                <a:gd name="T120" fmla="*/ 1 w 225"/>
                <a:gd name="T121" fmla="*/ 2 h 179"/>
                <a:gd name="T122" fmla="*/ 1 w 225"/>
                <a:gd name="T123" fmla="*/ 1 h 1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5" h="179">
                  <a:moveTo>
                    <a:pt x="0" y="15"/>
                  </a:moveTo>
                  <a:lnTo>
                    <a:pt x="5" y="19"/>
                  </a:lnTo>
                  <a:lnTo>
                    <a:pt x="11" y="25"/>
                  </a:lnTo>
                  <a:lnTo>
                    <a:pt x="18" y="30"/>
                  </a:lnTo>
                  <a:lnTo>
                    <a:pt x="21" y="34"/>
                  </a:lnTo>
                  <a:lnTo>
                    <a:pt x="26" y="37"/>
                  </a:lnTo>
                  <a:lnTo>
                    <a:pt x="35" y="40"/>
                  </a:lnTo>
                  <a:lnTo>
                    <a:pt x="44" y="45"/>
                  </a:lnTo>
                  <a:lnTo>
                    <a:pt x="51" y="49"/>
                  </a:lnTo>
                  <a:lnTo>
                    <a:pt x="51" y="66"/>
                  </a:lnTo>
                  <a:lnTo>
                    <a:pt x="51" y="84"/>
                  </a:lnTo>
                  <a:lnTo>
                    <a:pt x="51" y="101"/>
                  </a:lnTo>
                  <a:lnTo>
                    <a:pt x="53" y="114"/>
                  </a:lnTo>
                  <a:lnTo>
                    <a:pt x="56" y="119"/>
                  </a:lnTo>
                  <a:lnTo>
                    <a:pt x="57" y="119"/>
                  </a:lnTo>
                  <a:lnTo>
                    <a:pt x="57" y="114"/>
                  </a:lnTo>
                  <a:lnTo>
                    <a:pt x="56" y="109"/>
                  </a:lnTo>
                  <a:lnTo>
                    <a:pt x="56" y="97"/>
                  </a:lnTo>
                  <a:lnTo>
                    <a:pt x="57" y="79"/>
                  </a:lnTo>
                  <a:lnTo>
                    <a:pt x="60" y="60"/>
                  </a:lnTo>
                  <a:lnTo>
                    <a:pt x="62" y="50"/>
                  </a:lnTo>
                  <a:lnTo>
                    <a:pt x="66" y="53"/>
                  </a:lnTo>
                  <a:lnTo>
                    <a:pt x="70" y="57"/>
                  </a:lnTo>
                  <a:lnTo>
                    <a:pt x="77" y="62"/>
                  </a:lnTo>
                  <a:lnTo>
                    <a:pt x="83" y="68"/>
                  </a:lnTo>
                  <a:lnTo>
                    <a:pt x="88" y="73"/>
                  </a:lnTo>
                  <a:lnTo>
                    <a:pt x="95" y="79"/>
                  </a:lnTo>
                  <a:lnTo>
                    <a:pt x="99" y="83"/>
                  </a:lnTo>
                  <a:lnTo>
                    <a:pt x="103" y="85"/>
                  </a:lnTo>
                  <a:lnTo>
                    <a:pt x="105" y="106"/>
                  </a:lnTo>
                  <a:lnTo>
                    <a:pt x="109" y="134"/>
                  </a:lnTo>
                  <a:lnTo>
                    <a:pt x="116" y="160"/>
                  </a:lnTo>
                  <a:lnTo>
                    <a:pt x="122" y="175"/>
                  </a:lnTo>
                  <a:lnTo>
                    <a:pt x="126" y="179"/>
                  </a:lnTo>
                  <a:lnTo>
                    <a:pt x="127" y="177"/>
                  </a:lnTo>
                  <a:lnTo>
                    <a:pt x="126" y="170"/>
                  </a:lnTo>
                  <a:lnTo>
                    <a:pt x="124" y="162"/>
                  </a:lnTo>
                  <a:lnTo>
                    <a:pt x="121" y="148"/>
                  </a:lnTo>
                  <a:lnTo>
                    <a:pt x="117" y="127"/>
                  </a:lnTo>
                  <a:lnTo>
                    <a:pt x="113" y="106"/>
                  </a:lnTo>
                  <a:lnTo>
                    <a:pt x="113" y="92"/>
                  </a:lnTo>
                  <a:lnTo>
                    <a:pt x="124" y="97"/>
                  </a:lnTo>
                  <a:lnTo>
                    <a:pt x="138" y="106"/>
                  </a:lnTo>
                  <a:lnTo>
                    <a:pt x="155" y="115"/>
                  </a:lnTo>
                  <a:lnTo>
                    <a:pt x="173" y="124"/>
                  </a:lnTo>
                  <a:lnTo>
                    <a:pt x="190" y="135"/>
                  </a:lnTo>
                  <a:lnTo>
                    <a:pt x="204" y="143"/>
                  </a:lnTo>
                  <a:lnTo>
                    <a:pt x="216" y="149"/>
                  </a:lnTo>
                  <a:lnTo>
                    <a:pt x="221" y="153"/>
                  </a:lnTo>
                  <a:lnTo>
                    <a:pt x="224" y="156"/>
                  </a:lnTo>
                  <a:lnTo>
                    <a:pt x="225" y="154"/>
                  </a:lnTo>
                  <a:lnTo>
                    <a:pt x="223" y="150"/>
                  </a:lnTo>
                  <a:lnTo>
                    <a:pt x="216" y="145"/>
                  </a:lnTo>
                  <a:lnTo>
                    <a:pt x="210" y="140"/>
                  </a:lnTo>
                  <a:lnTo>
                    <a:pt x="198" y="132"/>
                  </a:lnTo>
                  <a:lnTo>
                    <a:pt x="184" y="123"/>
                  </a:lnTo>
                  <a:lnTo>
                    <a:pt x="168" y="113"/>
                  </a:lnTo>
                  <a:lnTo>
                    <a:pt x="152" y="104"/>
                  </a:lnTo>
                  <a:lnTo>
                    <a:pt x="138" y="94"/>
                  </a:lnTo>
                  <a:lnTo>
                    <a:pt x="126" y="88"/>
                  </a:lnTo>
                  <a:lnTo>
                    <a:pt x="120" y="84"/>
                  </a:lnTo>
                  <a:lnTo>
                    <a:pt x="114" y="83"/>
                  </a:lnTo>
                  <a:lnTo>
                    <a:pt x="116" y="81"/>
                  </a:lnTo>
                  <a:lnTo>
                    <a:pt x="121" y="81"/>
                  </a:lnTo>
                  <a:lnTo>
                    <a:pt x="130" y="79"/>
                  </a:lnTo>
                  <a:lnTo>
                    <a:pt x="138" y="76"/>
                  </a:lnTo>
                  <a:lnTo>
                    <a:pt x="148" y="73"/>
                  </a:lnTo>
                  <a:lnTo>
                    <a:pt x="161" y="72"/>
                  </a:lnTo>
                  <a:lnTo>
                    <a:pt x="174" y="71"/>
                  </a:lnTo>
                  <a:lnTo>
                    <a:pt x="188" y="70"/>
                  </a:lnTo>
                  <a:lnTo>
                    <a:pt x="201" y="71"/>
                  </a:lnTo>
                  <a:lnTo>
                    <a:pt x="211" y="72"/>
                  </a:lnTo>
                  <a:lnTo>
                    <a:pt x="219" y="75"/>
                  </a:lnTo>
                  <a:lnTo>
                    <a:pt x="225" y="79"/>
                  </a:lnTo>
                  <a:lnTo>
                    <a:pt x="225" y="76"/>
                  </a:lnTo>
                  <a:lnTo>
                    <a:pt x="221" y="72"/>
                  </a:lnTo>
                  <a:lnTo>
                    <a:pt x="215" y="68"/>
                  </a:lnTo>
                  <a:lnTo>
                    <a:pt x="208" y="67"/>
                  </a:lnTo>
                  <a:lnTo>
                    <a:pt x="197" y="66"/>
                  </a:lnTo>
                  <a:lnTo>
                    <a:pt x="182" y="66"/>
                  </a:lnTo>
                  <a:lnTo>
                    <a:pt x="167" y="66"/>
                  </a:lnTo>
                  <a:lnTo>
                    <a:pt x="150" y="66"/>
                  </a:lnTo>
                  <a:lnTo>
                    <a:pt x="135" y="67"/>
                  </a:lnTo>
                  <a:lnTo>
                    <a:pt x="124" y="67"/>
                  </a:lnTo>
                  <a:lnTo>
                    <a:pt x="117" y="68"/>
                  </a:lnTo>
                  <a:lnTo>
                    <a:pt x="113" y="67"/>
                  </a:lnTo>
                  <a:lnTo>
                    <a:pt x="107" y="64"/>
                  </a:lnTo>
                  <a:lnTo>
                    <a:pt x="101" y="60"/>
                  </a:lnTo>
                  <a:lnTo>
                    <a:pt x="95" y="55"/>
                  </a:lnTo>
                  <a:lnTo>
                    <a:pt x="88" y="50"/>
                  </a:lnTo>
                  <a:lnTo>
                    <a:pt x="82" y="45"/>
                  </a:lnTo>
                  <a:lnTo>
                    <a:pt x="78" y="42"/>
                  </a:lnTo>
                  <a:lnTo>
                    <a:pt x="75" y="40"/>
                  </a:lnTo>
                  <a:lnTo>
                    <a:pt x="82" y="36"/>
                  </a:lnTo>
                  <a:lnTo>
                    <a:pt x="90" y="30"/>
                  </a:lnTo>
                  <a:lnTo>
                    <a:pt x="99" y="25"/>
                  </a:lnTo>
                  <a:lnTo>
                    <a:pt x="109" y="20"/>
                  </a:lnTo>
                  <a:lnTo>
                    <a:pt x="118" y="15"/>
                  </a:lnTo>
                  <a:lnTo>
                    <a:pt x="126" y="10"/>
                  </a:lnTo>
                  <a:lnTo>
                    <a:pt x="134" y="7"/>
                  </a:lnTo>
                  <a:lnTo>
                    <a:pt x="139" y="6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38" y="0"/>
                  </a:lnTo>
                  <a:lnTo>
                    <a:pt x="129" y="3"/>
                  </a:lnTo>
                  <a:lnTo>
                    <a:pt x="122" y="6"/>
                  </a:lnTo>
                  <a:lnTo>
                    <a:pt x="114" y="10"/>
                  </a:lnTo>
                  <a:lnTo>
                    <a:pt x="104" y="13"/>
                  </a:lnTo>
                  <a:lnTo>
                    <a:pt x="95" y="17"/>
                  </a:lnTo>
                  <a:lnTo>
                    <a:pt x="84" y="23"/>
                  </a:lnTo>
                  <a:lnTo>
                    <a:pt x="77" y="27"/>
                  </a:lnTo>
                  <a:lnTo>
                    <a:pt x="69" y="29"/>
                  </a:lnTo>
                  <a:lnTo>
                    <a:pt x="65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3"/>
                  </a:lnTo>
                  <a:lnTo>
                    <a:pt x="41" y="29"/>
                  </a:lnTo>
                  <a:lnTo>
                    <a:pt x="36" y="27"/>
                  </a:lnTo>
                  <a:lnTo>
                    <a:pt x="31" y="24"/>
                  </a:lnTo>
                  <a:lnTo>
                    <a:pt x="24" y="21"/>
                  </a:lnTo>
                  <a:lnTo>
                    <a:pt x="18" y="20"/>
                  </a:lnTo>
                  <a:lnTo>
                    <a:pt x="13" y="17"/>
                  </a:lnTo>
                  <a:lnTo>
                    <a:pt x="6" y="16"/>
                  </a:lnTo>
                  <a:lnTo>
                    <a:pt x="2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8" name="Freeform 671"/>
            <p:cNvSpPr>
              <a:spLocks/>
            </p:cNvSpPr>
            <p:nvPr/>
          </p:nvSpPr>
          <p:spPr bwMode="auto">
            <a:xfrm>
              <a:off x="529" y="3415"/>
              <a:ext cx="73" cy="76"/>
            </a:xfrm>
            <a:custGeom>
              <a:avLst/>
              <a:gdLst>
                <a:gd name="T0" fmla="*/ 1 w 148"/>
                <a:gd name="T1" fmla="*/ 3 h 152"/>
                <a:gd name="T2" fmla="*/ 1 w 148"/>
                <a:gd name="T3" fmla="*/ 5 h 152"/>
                <a:gd name="T4" fmla="*/ 2 w 148"/>
                <a:gd name="T5" fmla="*/ 5 h 152"/>
                <a:gd name="T6" fmla="*/ 3 w 148"/>
                <a:gd name="T7" fmla="*/ 6 h 152"/>
                <a:gd name="T8" fmla="*/ 3 w 148"/>
                <a:gd name="T9" fmla="*/ 6 h 152"/>
                <a:gd name="T10" fmla="*/ 2 w 148"/>
                <a:gd name="T11" fmla="*/ 6 h 152"/>
                <a:gd name="T12" fmla="*/ 1 w 148"/>
                <a:gd name="T13" fmla="*/ 6 h 152"/>
                <a:gd name="T14" fmla="*/ 1 w 148"/>
                <a:gd name="T15" fmla="*/ 5 h 152"/>
                <a:gd name="T16" fmla="*/ 0 w 148"/>
                <a:gd name="T17" fmla="*/ 6 h 152"/>
                <a:gd name="T18" fmla="*/ 0 w 148"/>
                <a:gd name="T19" fmla="*/ 7 h 152"/>
                <a:gd name="T20" fmla="*/ 0 w 148"/>
                <a:gd name="T21" fmla="*/ 8 h 152"/>
                <a:gd name="T22" fmla="*/ 1 w 148"/>
                <a:gd name="T23" fmla="*/ 8 h 152"/>
                <a:gd name="T24" fmla="*/ 2 w 148"/>
                <a:gd name="T25" fmla="*/ 7 h 152"/>
                <a:gd name="T26" fmla="*/ 2 w 148"/>
                <a:gd name="T27" fmla="*/ 8 h 152"/>
                <a:gd name="T28" fmla="*/ 2 w 148"/>
                <a:gd name="T29" fmla="*/ 10 h 152"/>
                <a:gd name="T30" fmla="*/ 3 w 148"/>
                <a:gd name="T31" fmla="*/ 10 h 152"/>
                <a:gd name="T32" fmla="*/ 4 w 148"/>
                <a:gd name="T33" fmla="*/ 9 h 152"/>
                <a:gd name="T34" fmla="*/ 3 w 148"/>
                <a:gd name="T35" fmla="*/ 8 h 152"/>
                <a:gd name="T36" fmla="*/ 4 w 148"/>
                <a:gd name="T37" fmla="*/ 7 h 152"/>
                <a:gd name="T38" fmla="*/ 4 w 148"/>
                <a:gd name="T39" fmla="*/ 8 h 152"/>
                <a:gd name="T40" fmla="*/ 4 w 148"/>
                <a:gd name="T41" fmla="*/ 9 h 152"/>
                <a:gd name="T42" fmla="*/ 6 w 148"/>
                <a:gd name="T43" fmla="*/ 9 h 152"/>
                <a:gd name="T44" fmla="*/ 7 w 148"/>
                <a:gd name="T45" fmla="*/ 9 h 152"/>
                <a:gd name="T46" fmla="*/ 8 w 148"/>
                <a:gd name="T47" fmla="*/ 8 h 152"/>
                <a:gd name="T48" fmla="*/ 8 w 148"/>
                <a:gd name="T49" fmla="*/ 8 h 152"/>
                <a:gd name="T50" fmla="*/ 8 w 148"/>
                <a:gd name="T51" fmla="*/ 7 h 152"/>
                <a:gd name="T52" fmla="*/ 7 w 148"/>
                <a:gd name="T53" fmla="*/ 7 h 152"/>
                <a:gd name="T54" fmla="*/ 6 w 148"/>
                <a:gd name="T55" fmla="*/ 6 h 152"/>
                <a:gd name="T56" fmla="*/ 6 w 148"/>
                <a:gd name="T57" fmla="*/ 5 h 152"/>
                <a:gd name="T58" fmla="*/ 7 w 148"/>
                <a:gd name="T59" fmla="*/ 5 h 152"/>
                <a:gd name="T60" fmla="*/ 9 w 148"/>
                <a:gd name="T61" fmla="*/ 4 h 152"/>
                <a:gd name="T62" fmla="*/ 9 w 148"/>
                <a:gd name="T63" fmla="*/ 3 h 152"/>
                <a:gd name="T64" fmla="*/ 8 w 148"/>
                <a:gd name="T65" fmla="*/ 3 h 152"/>
                <a:gd name="T66" fmla="*/ 6 w 148"/>
                <a:gd name="T67" fmla="*/ 3 h 152"/>
                <a:gd name="T68" fmla="*/ 6 w 148"/>
                <a:gd name="T69" fmla="*/ 4 h 152"/>
                <a:gd name="T70" fmla="*/ 5 w 148"/>
                <a:gd name="T71" fmla="*/ 5 h 152"/>
                <a:gd name="T72" fmla="*/ 5 w 148"/>
                <a:gd name="T73" fmla="*/ 5 h 152"/>
                <a:gd name="T74" fmla="*/ 5 w 148"/>
                <a:gd name="T75" fmla="*/ 4 h 152"/>
                <a:gd name="T76" fmla="*/ 5 w 148"/>
                <a:gd name="T77" fmla="*/ 3 h 152"/>
                <a:gd name="T78" fmla="*/ 6 w 148"/>
                <a:gd name="T79" fmla="*/ 2 h 152"/>
                <a:gd name="T80" fmla="*/ 5 w 148"/>
                <a:gd name="T81" fmla="*/ 1 h 152"/>
                <a:gd name="T82" fmla="*/ 4 w 148"/>
                <a:gd name="T83" fmla="*/ 1 h 152"/>
                <a:gd name="T84" fmla="*/ 3 w 148"/>
                <a:gd name="T85" fmla="*/ 1 h 152"/>
                <a:gd name="T86" fmla="*/ 3 w 148"/>
                <a:gd name="T87" fmla="*/ 2 h 152"/>
                <a:gd name="T88" fmla="*/ 4 w 148"/>
                <a:gd name="T89" fmla="*/ 3 h 152"/>
                <a:gd name="T90" fmla="*/ 4 w 148"/>
                <a:gd name="T91" fmla="*/ 3 h 152"/>
                <a:gd name="T92" fmla="*/ 4 w 148"/>
                <a:gd name="T93" fmla="*/ 4 h 152"/>
                <a:gd name="T94" fmla="*/ 3 w 148"/>
                <a:gd name="T95" fmla="*/ 4 h 152"/>
                <a:gd name="T96" fmla="*/ 3 w 148"/>
                <a:gd name="T97" fmla="*/ 3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2">
                  <a:moveTo>
                    <a:pt x="35" y="34"/>
                  </a:moveTo>
                  <a:lnTo>
                    <a:pt x="25" y="37"/>
                  </a:lnTo>
                  <a:lnTo>
                    <a:pt x="16" y="45"/>
                  </a:lnTo>
                  <a:lnTo>
                    <a:pt x="12" y="57"/>
                  </a:lnTo>
                  <a:lnTo>
                    <a:pt x="18" y="72"/>
                  </a:lnTo>
                  <a:lnTo>
                    <a:pt x="22" y="75"/>
                  </a:lnTo>
                  <a:lnTo>
                    <a:pt x="27" y="75"/>
                  </a:lnTo>
                  <a:lnTo>
                    <a:pt x="33" y="74"/>
                  </a:lnTo>
                  <a:lnTo>
                    <a:pt x="35" y="72"/>
                  </a:lnTo>
                  <a:lnTo>
                    <a:pt x="41" y="75"/>
                  </a:lnTo>
                  <a:lnTo>
                    <a:pt x="44" y="79"/>
                  </a:lnTo>
                  <a:lnTo>
                    <a:pt x="48" y="81"/>
                  </a:lnTo>
                  <a:lnTo>
                    <a:pt x="51" y="85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1"/>
                  </a:lnTo>
                  <a:lnTo>
                    <a:pt x="44" y="89"/>
                  </a:lnTo>
                  <a:lnTo>
                    <a:pt x="39" y="88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4"/>
                  </a:lnTo>
                  <a:lnTo>
                    <a:pt x="30" y="81"/>
                  </a:lnTo>
                  <a:lnTo>
                    <a:pt x="26" y="79"/>
                  </a:lnTo>
                  <a:lnTo>
                    <a:pt x="20" y="77"/>
                  </a:lnTo>
                  <a:lnTo>
                    <a:pt x="13" y="79"/>
                  </a:lnTo>
                  <a:lnTo>
                    <a:pt x="7" y="81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1" y="109"/>
                  </a:lnTo>
                  <a:lnTo>
                    <a:pt x="4" y="111"/>
                  </a:lnTo>
                  <a:lnTo>
                    <a:pt x="5" y="114"/>
                  </a:lnTo>
                  <a:lnTo>
                    <a:pt x="13" y="118"/>
                  </a:lnTo>
                  <a:lnTo>
                    <a:pt x="22" y="119"/>
                  </a:lnTo>
                  <a:lnTo>
                    <a:pt x="30" y="118"/>
                  </a:lnTo>
                  <a:lnTo>
                    <a:pt x="35" y="114"/>
                  </a:lnTo>
                  <a:lnTo>
                    <a:pt x="39" y="110"/>
                  </a:lnTo>
                  <a:lnTo>
                    <a:pt x="43" y="110"/>
                  </a:lnTo>
                  <a:lnTo>
                    <a:pt x="47" y="111"/>
                  </a:lnTo>
                  <a:lnTo>
                    <a:pt x="51" y="113"/>
                  </a:lnTo>
                  <a:lnTo>
                    <a:pt x="43" y="119"/>
                  </a:lnTo>
                  <a:lnTo>
                    <a:pt x="37" y="130"/>
                  </a:lnTo>
                  <a:lnTo>
                    <a:pt x="33" y="140"/>
                  </a:lnTo>
                  <a:lnTo>
                    <a:pt x="35" y="148"/>
                  </a:lnTo>
                  <a:lnTo>
                    <a:pt x="43" y="152"/>
                  </a:lnTo>
                  <a:lnTo>
                    <a:pt x="51" y="152"/>
                  </a:lnTo>
                  <a:lnTo>
                    <a:pt x="60" y="149"/>
                  </a:lnTo>
                  <a:lnTo>
                    <a:pt x="65" y="144"/>
                  </a:lnTo>
                  <a:lnTo>
                    <a:pt x="69" y="138"/>
                  </a:lnTo>
                  <a:lnTo>
                    <a:pt x="69" y="130"/>
                  </a:lnTo>
                  <a:lnTo>
                    <a:pt x="68" y="122"/>
                  </a:lnTo>
                  <a:lnTo>
                    <a:pt x="65" y="117"/>
                  </a:lnTo>
                  <a:lnTo>
                    <a:pt x="63" y="113"/>
                  </a:lnTo>
                  <a:lnTo>
                    <a:pt x="63" y="110"/>
                  </a:lnTo>
                  <a:lnTo>
                    <a:pt x="64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71" y="111"/>
                  </a:lnTo>
                  <a:lnTo>
                    <a:pt x="72" y="115"/>
                  </a:lnTo>
                  <a:lnTo>
                    <a:pt x="73" y="119"/>
                  </a:lnTo>
                  <a:lnTo>
                    <a:pt x="74" y="124"/>
                  </a:lnTo>
                  <a:lnTo>
                    <a:pt x="80" y="130"/>
                  </a:lnTo>
                  <a:lnTo>
                    <a:pt x="86" y="131"/>
                  </a:lnTo>
                  <a:lnTo>
                    <a:pt x="97" y="126"/>
                  </a:lnTo>
                  <a:lnTo>
                    <a:pt x="101" y="130"/>
                  </a:lnTo>
                  <a:lnTo>
                    <a:pt x="106" y="132"/>
                  </a:lnTo>
                  <a:lnTo>
                    <a:pt x="112" y="135"/>
                  </a:lnTo>
                  <a:lnTo>
                    <a:pt x="119" y="135"/>
                  </a:lnTo>
                  <a:lnTo>
                    <a:pt x="124" y="134"/>
                  </a:lnTo>
                  <a:lnTo>
                    <a:pt x="131" y="130"/>
                  </a:lnTo>
                  <a:lnTo>
                    <a:pt x="136" y="124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38" y="113"/>
                  </a:lnTo>
                  <a:lnTo>
                    <a:pt x="138" y="111"/>
                  </a:lnTo>
                  <a:lnTo>
                    <a:pt x="136" y="107"/>
                  </a:lnTo>
                  <a:lnTo>
                    <a:pt x="132" y="101"/>
                  </a:lnTo>
                  <a:lnTo>
                    <a:pt x="125" y="97"/>
                  </a:lnTo>
                  <a:lnTo>
                    <a:pt x="116" y="97"/>
                  </a:lnTo>
                  <a:lnTo>
                    <a:pt x="111" y="98"/>
                  </a:lnTo>
                  <a:lnTo>
                    <a:pt x="106" y="97"/>
                  </a:lnTo>
                  <a:lnTo>
                    <a:pt x="102" y="93"/>
                  </a:lnTo>
                  <a:lnTo>
                    <a:pt x="99" y="91"/>
                  </a:lnTo>
                  <a:lnTo>
                    <a:pt x="104" y="85"/>
                  </a:lnTo>
                  <a:lnTo>
                    <a:pt x="108" y="80"/>
                  </a:lnTo>
                  <a:lnTo>
                    <a:pt x="114" y="76"/>
                  </a:lnTo>
                  <a:lnTo>
                    <a:pt x="118" y="72"/>
                  </a:lnTo>
                  <a:lnTo>
                    <a:pt x="128" y="74"/>
                  </a:lnTo>
                  <a:lnTo>
                    <a:pt x="136" y="71"/>
                  </a:lnTo>
                  <a:lnTo>
                    <a:pt x="141" y="68"/>
                  </a:lnTo>
                  <a:lnTo>
                    <a:pt x="145" y="63"/>
                  </a:lnTo>
                  <a:lnTo>
                    <a:pt x="148" y="57"/>
                  </a:lnTo>
                  <a:lnTo>
                    <a:pt x="148" y="51"/>
                  </a:lnTo>
                  <a:lnTo>
                    <a:pt x="146" y="45"/>
                  </a:lnTo>
                  <a:lnTo>
                    <a:pt x="142" y="40"/>
                  </a:lnTo>
                  <a:lnTo>
                    <a:pt x="137" y="36"/>
                  </a:lnTo>
                  <a:lnTo>
                    <a:pt x="129" y="34"/>
                  </a:lnTo>
                  <a:lnTo>
                    <a:pt x="120" y="36"/>
                  </a:lnTo>
                  <a:lnTo>
                    <a:pt x="114" y="38"/>
                  </a:lnTo>
                  <a:lnTo>
                    <a:pt x="110" y="42"/>
                  </a:lnTo>
                  <a:lnTo>
                    <a:pt x="110" y="46"/>
                  </a:lnTo>
                  <a:lnTo>
                    <a:pt x="110" y="51"/>
                  </a:lnTo>
                  <a:lnTo>
                    <a:pt x="110" y="55"/>
                  </a:lnTo>
                  <a:lnTo>
                    <a:pt x="104" y="61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1"/>
                  </a:lnTo>
                  <a:lnTo>
                    <a:pt x="89" y="70"/>
                  </a:lnTo>
                  <a:lnTo>
                    <a:pt x="88" y="67"/>
                  </a:lnTo>
                  <a:lnTo>
                    <a:pt x="85" y="66"/>
                  </a:lnTo>
                  <a:lnTo>
                    <a:pt x="82" y="64"/>
                  </a:lnTo>
                  <a:lnTo>
                    <a:pt x="85" y="59"/>
                  </a:lnTo>
                  <a:lnTo>
                    <a:pt x="88" y="53"/>
                  </a:lnTo>
                  <a:lnTo>
                    <a:pt x="89" y="46"/>
                  </a:lnTo>
                  <a:lnTo>
                    <a:pt x="90" y="42"/>
                  </a:lnTo>
                  <a:lnTo>
                    <a:pt x="97" y="37"/>
                  </a:lnTo>
                  <a:lnTo>
                    <a:pt x="102" y="30"/>
                  </a:lnTo>
                  <a:lnTo>
                    <a:pt x="104" y="24"/>
                  </a:lnTo>
                  <a:lnTo>
                    <a:pt x="104" y="16"/>
                  </a:lnTo>
                  <a:lnTo>
                    <a:pt x="101" y="10"/>
                  </a:lnTo>
                  <a:lnTo>
                    <a:pt x="94" y="4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7" y="7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59" y="16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60" y="29"/>
                  </a:lnTo>
                  <a:lnTo>
                    <a:pt x="64" y="34"/>
                  </a:lnTo>
                  <a:lnTo>
                    <a:pt x="68" y="38"/>
                  </a:lnTo>
                  <a:lnTo>
                    <a:pt x="72" y="40"/>
                  </a:lnTo>
                  <a:lnTo>
                    <a:pt x="72" y="46"/>
                  </a:lnTo>
                  <a:lnTo>
                    <a:pt x="72" y="53"/>
                  </a:lnTo>
                  <a:lnTo>
                    <a:pt x="71" y="58"/>
                  </a:lnTo>
                  <a:lnTo>
                    <a:pt x="71" y="61"/>
                  </a:lnTo>
                  <a:lnTo>
                    <a:pt x="68" y="61"/>
                  </a:lnTo>
                  <a:lnTo>
                    <a:pt x="64" y="62"/>
                  </a:lnTo>
                  <a:lnTo>
                    <a:pt x="63" y="63"/>
                  </a:lnTo>
                  <a:lnTo>
                    <a:pt x="61" y="63"/>
                  </a:lnTo>
                  <a:lnTo>
                    <a:pt x="56" y="57"/>
                  </a:lnTo>
                  <a:lnTo>
                    <a:pt x="52" y="47"/>
                  </a:lnTo>
                  <a:lnTo>
                    <a:pt x="47" y="38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9" name="Freeform 672"/>
            <p:cNvSpPr>
              <a:spLocks/>
            </p:cNvSpPr>
            <p:nvPr/>
          </p:nvSpPr>
          <p:spPr bwMode="auto">
            <a:xfrm>
              <a:off x="476" y="3516"/>
              <a:ext cx="77" cy="132"/>
            </a:xfrm>
            <a:custGeom>
              <a:avLst/>
              <a:gdLst>
                <a:gd name="T0" fmla="*/ 10 w 152"/>
                <a:gd name="T1" fmla="*/ 0 h 265"/>
                <a:gd name="T2" fmla="*/ 9 w 152"/>
                <a:gd name="T3" fmla="*/ 1 h 265"/>
                <a:gd name="T4" fmla="*/ 8 w 152"/>
                <a:gd name="T5" fmla="*/ 2 h 265"/>
                <a:gd name="T6" fmla="*/ 7 w 152"/>
                <a:gd name="T7" fmla="*/ 2 h 265"/>
                <a:gd name="T8" fmla="*/ 6 w 152"/>
                <a:gd name="T9" fmla="*/ 3 h 265"/>
                <a:gd name="T10" fmla="*/ 5 w 152"/>
                <a:gd name="T11" fmla="*/ 3 h 265"/>
                <a:gd name="T12" fmla="*/ 4 w 152"/>
                <a:gd name="T13" fmla="*/ 4 h 265"/>
                <a:gd name="T14" fmla="*/ 3 w 152"/>
                <a:gd name="T15" fmla="*/ 4 h 265"/>
                <a:gd name="T16" fmla="*/ 2 w 152"/>
                <a:gd name="T17" fmla="*/ 4 h 265"/>
                <a:gd name="T18" fmla="*/ 2 w 152"/>
                <a:gd name="T19" fmla="*/ 5 h 265"/>
                <a:gd name="T20" fmla="*/ 2 w 152"/>
                <a:gd name="T21" fmla="*/ 6 h 265"/>
                <a:gd name="T22" fmla="*/ 2 w 152"/>
                <a:gd name="T23" fmla="*/ 6 h 265"/>
                <a:gd name="T24" fmla="*/ 0 w 152"/>
                <a:gd name="T25" fmla="*/ 7 h 265"/>
                <a:gd name="T26" fmla="*/ 1 w 152"/>
                <a:gd name="T27" fmla="*/ 8 h 265"/>
                <a:gd name="T28" fmla="*/ 2 w 152"/>
                <a:gd name="T29" fmla="*/ 10 h 265"/>
                <a:gd name="T30" fmla="*/ 2 w 152"/>
                <a:gd name="T31" fmla="*/ 11 h 265"/>
                <a:gd name="T32" fmla="*/ 1 w 152"/>
                <a:gd name="T33" fmla="*/ 12 h 265"/>
                <a:gd name="T34" fmla="*/ 2 w 152"/>
                <a:gd name="T35" fmla="*/ 12 h 265"/>
                <a:gd name="T36" fmla="*/ 2 w 152"/>
                <a:gd name="T37" fmla="*/ 12 h 265"/>
                <a:gd name="T38" fmla="*/ 3 w 152"/>
                <a:gd name="T39" fmla="*/ 13 h 265"/>
                <a:gd name="T40" fmla="*/ 3 w 152"/>
                <a:gd name="T41" fmla="*/ 13 h 265"/>
                <a:gd name="T42" fmla="*/ 4 w 152"/>
                <a:gd name="T43" fmla="*/ 14 h 265"/>
                <a:gd name="T44" fmla="*/ 4 w 152"/>
                <a:gd name="T45" fmla="*/ 14 h 265"/>
                <a:gd name="T46" fmla="*/ 5 w 152"/>
                <a:gd name="T47" fmla="*/ 15 h 265"/>
                <a:gd name="T48" fmla="*/ 5 w 152"/>
                <a:gd name="T49" fmla="*/ 16 h 265"/>
                <a:gd name="T50" fmla="*/ 5 w 152"/>
                <a:gd name="T51" fmla="*/ 16 h 265"/>
                <a:gd name="T52" fmla="*/ 6 w 152"/>
                <a:gd name="T53" fmla="*/ 15 h 265"/>
                <a:gd name="T54" fmla="*/ 6 w 152"/>
                <a:gd name="T55" fmla="*/ 14 h 265"/>
                <a:gd name="T56" fmla="*/ 7 w 152"/>
                <a:gd name="T57" fmla="*/ 14 h 265"/>
                <a:gd name="T58" fmla="*/ 7 w 152"/>
                <a:gd name="T59" fmla="*/ 13 h 265"/>
                <a:gd name="T60" fmla="*/ 8 w 152"/>
                <a:gd name="T61" fmla="*/ 13 h 265"/>
                <a:gd name="T62" fmla="*/ 8 w 152"/>
                <a:gd name="T63" fmla="*/ 13 h 265"/>
                <a:gd name="T64" fmla="*/ 9 w 152"/>
                <a:gd name="T65" fmla="*/ 12 h 265"/>
                <a:gd name="T66" fmla="*/ 9 w 152"/>
                <a:gd name="T67" fmla="*/ 12 h 265"/>
                <a:gd name="T68" fmla="*/ 9 w 152"/>
                <a:gd name="T69" fmla="*/ 11 h 265"/>
                <a:gd name="T70" fmla="*/ 9 w 152"/>
                <a:gd name="T71" fmla="*/ 10 h 265"/>
                <a:gd name="T72" fmla="*/ 9 w 152"/>
                <a:gd name="T73" fmla="*/ 9 h 265"/>
                <a:gd name="T74" fmla="*/ 9 w 152"/>
                <a:gd name="T75" fmla="*/ 7 h 265"/>
                <a:gd name="T76" fmla="*/ 9 w 152"/>
                <a:gd name="T77" fmla="*/ 5 h 265"/>
                <a:gd name="T78" fmla="*/ 9 w 152"/>
                <a:gd name="T79" fmla="*/ 4 h 265"/>
                <a:gd name="T80" fmla="*/ 9 w 152"/>
                <a:gd name="T81" fmla="*/ 2 h 265"/>
                <a:gd name="T82" fmla="*/ 9 w 152"/>
                <a:gd name="T83" fmla="*/ 2 h 265"/>
                <a:gd name="T84" fmla="*/ 9 w 152"/>
                <a:gd name="T85" fmla="*/ 1 h 265"/>
                <a:gd name="T86" fmla="*/ 10 w 152"/>
                <a:gd name="T87" fmla="*/ 0 h 265"/>
                <a:gd name="T88" fmla="*/ 10 w 152"/>
                <a:gd name="T89" fmla="*/ 0 h 265"/>
                <a:gd name="T90" fmla="*/ 10 w 152"/>
                <a:gd name="T91" fmla="*/ 0 h 265"/>
                <a:gd name="T92" fmla="*/ 10 w 152"/>
                <a:gd name="T93" fmla="*/ 0 h 265"/>
                <a:gd name="T94" fmla="*/ 10 w 152"/>
                <a:gd name="T95" fmla="*/ 0 h 265"/>
                <a:gd name="T96" fmla="*/ 10 w 152"/>
                <a:gd name="T97" fmla="*/ 0 h 265"/>
                <a:gd name="T98" fmla="*/ 10 w 152"/>
                <a:gd name="T99" fmla="*/ 0 h 2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2" h="265">
                  <a:moveTo>
                    <a:pt x="151" y="0"/>
                  </a:moveTo>
                  <a:lnTo>
                    <a:pt x="139" y="17"/>
                  </a:lnTo>
                  <a:lnTo>
                    <a:pt x="125" y="32"/>
                  </a:lnTo>
                  <a:lnTo>
                    <a:pt x="109" y="45"/>
                  </a:lnTo>
                  <a:lnTo>
                    <a:pt x="92" y="54"/>
                  </a:lnTo>
                  <a:lnTo>
                    <a:pt x="75" y="61"/>
                  </a:lnTo>
                  <a:lnTo>
                    <a:pt x="58" y="66"/>
                  </a:lnTo>
                  <a:lnTo>
                    <a:pt x="43" y="67"/>
                  </a:lnTo>
                  <a:lnTo>
                    <a:pt x="27" y="67"/>
                  </a:lnTo>
                  <a:lnTo>
                    <a:pt x="28" y="80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0" y="140"/>
                  </a:lnTo>
                  <a:lnTo>
                    <a:pt x="17" y="161"/>
                  </a:lnTo>
                  <a:lnTo>
                    <a:pt x="17" y="182"/>
                  </a:lnTo>
                  <a:lnTo>
                    <a:pt x="10" y="200"/>
                  </a:lnTo>
                  <a:lnTo>
                    <a:pt x="17" y="203"/>
                  </a:lnTo>
                  <a:lnTo>
                    <a:pt x="25" y="207"/>
                  </a:lnTo>
                  <a:lnTo>
                    <a:pt x="34" y="211"/>
                  </a:lnTo>
                  <a:lnTo>
                    <a:pt x="44" y="217"/>
                  </a:lnTo>
                  <a:lnTo>
                    <a:pt x="53" y="226"/>
                  </a:lnTo>
                  <a:lnTo>
                    <a:pt x="61" y="237"/>
                  </a:lnTo>
                  <a:lnTo>
                    <a:pt x="68" y="250"/>
                  </a:lnTo>
                  <a:lnTo>
                    <a:pt x="73" y="265"/>
                  </a:lnTo>
                  <a:lnTo>
                    <a:pt x="77" y="256"/>
                  </a:lnTo>
                  <a:lnTo>
                    <a:pt x="82" y="246"/>
                  </a:lnTo>
                  <a:lnTo>
                    <a:pt x="88" y="237"/>
                  </a:lnTo>
                  <a:lnTo>
                    <a:pt x="96" y="228"/>
                  </a:lnTo>
                  <a:lnTo>
                    <a:pt x="104" y="218"/>
                  </a:lnTo>
                  <a:lnTo>
                    <a:pt x="115" y="212"/>
                  </a:lnTo>
                  <a:lnTo>
                    <a:pt x="125" y="208"/>
                  </a:lnTo>
                  <a:lnTo>
                    <a:pt x="137" y="205"/>
                  </a:lnTo>
                  <a:lnTo>
                    <a:pt x="131" y="195"/>
                  </a:lnTo>
                  <a:lnTo>
                    <a:pt x="129" y="179"/>
                  </a:lnTo>
                  <a:lnTo>
                    <a:pt x="131" y="164"/>
                  </a:lnTo>
                  <a:lnTo>
                    <a:pt x="142" y="145"/>
                  </a:lnTo>
                  <a:lnTo>
                    <a:pt x="131" y="117"/>
                  </a:lnTo>
                  <a:lnTo>
                    <a:pt x="129" y="89"/>
                  </a:lnTo>
                  <a:lnTo>
                    <a:pt x="130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3"/>
                  </a:lnTo>
                  <a:lnTo>
                    <a:pt x="147" y="14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1" y="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0" name="Freeform 673"/>
            <p:cNvSpPr>
              <a:spLocks/>
            </p:cNvSpPr>
            <p:nvPr/>
          </p:nvSpPr>
          <p:spPr bwMode="auto">
            <a:xfrm>
              <a:off x="671" y="3482"/>
              <a:ext cx="144" cy="110"/>
            </a:xfrm>
            <a:custGeom>
              <a:avLst/>
              <a:gdLst>
                <a:gd name="T0" fmla="*/ 9 w 287"/>
                <a:gd name="T1" fmla="*/ 0 h 219"/>
                <a:gd name="T2" fmla="*/ 8 w 287"/>
                <a:gd name="T3" fmla="*/ 1 h 219"/>
                <a:gd name="T4" fmla="*/ 7 w 287"/>
                <a:gd name="T5" fmla="*/ 1 h 219"/>
                <a:gd name="T6" fmla="*/ 6 w 287"/>
                <a:gd name="T7" fmla="*/ 1 h 219"/>
                <a:gd name="T8" fmla="*/ 5 w 287"/>
                <a:gd name="T9" fmla="*/ 1 h 219"/>
                <a:gd name="T10" fmla="*/ 4 w 287"/>
                <a:gd name="T11" fmla="*/ 2 h 219"/>
                <a:gd name="T12" fmla="*/ 3 w 287"/>
                <a:gd name="T13" fmla="*/ 2 h 219"/>
                <a:gd name="T14" fmla="*/ 2 w 287"/>
                <a:gd name="T15" fmla="*/ 2 h 219"/>
                <a:gd name="T16" fmla="*/ 2 w 287"/>
                <a:gd name="T17" fmla="*/ 2 h 219"/>
                <a:gd name="T18" fmla="*/ 1 w 287"/>
                <a:gd name="T19" fmla="*/ 2 h 219"/>
                <a:gd name="T20" fmla="*/ 1 w 287"/>
                <a:gd name="T21" fmla="*/ 2 h 219"/>
                <a:gd name="T22" fmla="*/ 1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2 w 287"/>
                <a:gd name="T29" fmla="*/ 4 h 219"/>
                <a:gd name="T30" fmla="*/ 3 w 287"/>
                <a:gd name="T31" fmla="*/ 5 h 219"/>
                <a:gd name="T32" fmla="*/ 4 w 287"/>
                <a:gd name="T33" fmla="*/ 6 h 219"/>
                <a:gd name="T34" fmla="*/ 4 w 287"/>
                <a:gd name="T35" fmla="*/ 7 h 219"/>
                <a:gd name="T36" fmla="*/ 5 w 287"/>
                <a:gd name="T37" fmla="*/ 8 h 219"/>
                <a:gd name="T38" fmla="*/ 5 w 287"/>
                <a:gd name="T39" fmla="*/ 9 h 219"/>
                <a:gd name="T40" fmla="*/ 5 w 287"/>
                <a:gd name="T41" fmla="*/ 11 h 219"/>
                <a:gd name="T42" fmla="*/ 6 w 287"/>
                <a:gd name="T43" fmla="*/ 11 h 219"/>
                <a:gd name="T44" fmla="*/ 6 w 287"/>
                <a:gd name="T45" fmla="*/ 11 h 219"/>
                <a:gd name="T46" fmla="*/ 7 w 287"/>
                <a:gd name="T47" fmla="*/ 11 h 219"/>
                <a:gd name="T48" fmla="*/ 8 w 287"/>
                <a:gd name="T49" fmla="*/ 12 h 219"/>
                <a:gd name="T50" fmla="*/ 9 w 287"/>
                <a:gd name="T51" fmla="*/ 12 h 219"/>
                <a:gd name="T52" fmla="*/ 9 w 287"/>
                <a:gd name="T53" fmla="*/ 13 h 219"/>
                <a:gd name="T54" fmla="*/ 10 w 287"/>
                <a:gd name="T55" fmla="*/ 13 h 219"/>
                <a:gd name="T56" fmla="*/ 10 w 287"/>
                <a:gd name="T57" fmla="*/ 14 h 219"/>
                <a:gd name="T58" fmla="*/ 11 w 287"/>
                <a:gd name="T59" fmla="*/ 14 h 219"/>
                <a:gd name="T60" fmla="*/ 11 w 287"/>
                <a:gd name="T61" fmla="*/ 13 h 219"/>
                <a:gd name="T62" fmla="*/ 12 w 287"/>
                <a:gd name="T63" fmla="*/ 13 h 219"/>
                <a:gd name="T64" fmla="*/ 13 w 287"/>
                <a:gd name="T65" fmla="*/ 13 h 219"/>
                <a:gd name="T66" fmla="*/ 14 w 287"/>
                <a:gd name="T67" fmla="*/ 13 h 219"/>
                <a:gd name="T68" fmla="*/ 16 w 287"/>
                <a:gd name="T69" fmla="*/ 13 h 219"/>
                <a:gd name="T70" fmla="*/ 17 w 287"/>
                <a:gd name="T71" fmla="*/ 13 h 219"/>
                <a:gd name="T72" fmla="*/ 18 w 287"/>
                <a:gd name="T73" fmla="*/ 14 h 219"/>
                <a:gd name="T74" fmla="*/ 18 w 287"/>
                <a:gd name="T75" fmla="*/ 13 h 219"/>
                <a:gd name="T76" fmla="*/ 18 w 287"/>
                <a:gd name="T77" fmla="*/ 13 h 219"/>
                <a:gd name="T78" fmla="*/ 17 w 287"/>
                <a:gd name="T79" fmla="*/ 12 h 219"/>
                <a:gd name="T80" fmla="*/ 17 w 287"/>
                <a:gd name="T81" fmla="*/ 11 h 219"/>
                <a:gd name="T82" fmla="*/ 17 w 287"/>
                <a:gd name="T83" fmla="*/ 10 h 219"/>
                <a:gd name="T84" fmla="*/ 17 w 287"/>
                <a:gd name="T85" fmla="*/ 9 h 219"/>
                <a:gd name="T86" fmla="*/ 17 w 287"/>
                <a:gd name="T87" fmla="*/ 8 h 219"/>
                <a:gd name="T88" fmla="*/ 18 w 287"/>
                <a:gd name="T89" fmla="*/ 6 h 219"/>
                <a:gd name="T90" fmla="*/ 17 w 287"/>
                <a:gd name="T91" fmla="*/ 6 h 219"/>
                <a:gd name="T92" fmla="*/ 16 w 287"/>
                <a:gd name="T93" fmla="*/ 6 h 219"/>
                <a:gd name="T94" fmla="*/ 15 w 287"/>
                <a:gd name="T95" fmla="*/ 6 h 219"/>
                <a:gd name="T96" fmla="*/ 14 w 287"/>
                <a:gd name="T97" fmla="*/ 5 h 219"/>
                <a:gd name="T98" fmla="*/ 14 w 287"/>
                <a:gd name="T99" fmla="*/ 4 h 219"/>
                <a:gd name="T100" fmla="*/ 13 w 287"/>
                <a:gd name="T101" fmla="*/ 4 h 219"/>
                <a:gd name="T102" fmla="*/ 13 w 287"/>
                <a:gd name="T103" fmla="*/ 3 h 219"/>
                <a:gd name="T104" fmla="*/ 13 w 287"/>
                <a:gd name="T105" fmla="*/ 1 h 219"/>
                <a:gd name="T106" fmla="*/ 12 w 287"/>
                <a:gd name="T107" fmla="*/ 1 h 219"/>
                <a:gd name="T108" fmla="*/ 12 w 287"/>
                <a:gd name="T109" fmla="*/ 1 h 219"/>
                <a:gd name="T110" fmla="*/ 11 w 287"/>
                <a:gd name="T111" fmla="*/ 2 h 219"/>
                <a:gd name="T112" fmla="*/ 11 w 287"/>
                <a:gd name="T113" fmla="*/ 1 h 219"/>
                <a:gd name="T114" fmla="*/ 10 w 287"/>
                <a:gd name="T115" fmla="*/ 1 h 219"/>
                <a:gd name="T116" fmla="*/ 10 w 287"/>
                <a:gd name="T117" fmla="*/ 1 h 219"/>
                <a:gd name="T118" fmla="*/ 9 w 287"/>
                <a:gd name="T119" fmla="*/ 1 h 219"/>
                <a:gd name="T120" fmla="*/ 9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0" y="0"/>
                  </a:moveTo>
                  <a:lnTo>
                    <a:pt x="120" y="3"/>
                  </a:lnTo>
                  <a:lnTo>
                    <a:pt x="108" y="6"/>
                  </a:lnTo>
                  <a:lnTo>
                    <a:pt x="92" y="12"/>
                  </a:lnTo>
                  <a:lnTo>
                    <a:pt x="77" y="16"/>
                  </a:lnTo>
                  <a:lnTo>
                    <a:pt x="61" y="21"/>
                  </a:lnTo>
                  <a:lnTo>
                    <a:pt x="45" y="25"/>
                  </a:lnTo>
                  <a:lnTo>
                    <a:pt x="31" y="27"/>
                  </a:lnTo>
                  <a:lnTo>
                    <a:pt x="18" y="29"/>
                  </a:lnTo>
                  <a:lnTo>
                    <a:pt x="13" y="29"/>
                  </a:lnTo>
                  <a:lnTo>
                    <a:pt x="8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15" y="36"/>
                  </a:lnTo>
                  <a:lnTo>
                    <a:pt x="29" y="49"/>
                  </a:lnTo>
                  <a:lnTo>
                    <a:pt x="42" y="65"/>
                  </a:lnTo>
                  <a:lnTo>
                    <a:pt x="52" y="82"/>
                  </a:lnTo>
                  <a:lnTo>
                    <a:pt x="62" y="102"/>
                  </a:lnTo>
                  <a:lnTo>
                    <a:pt x="69" y="121"/>
                  </a:lnTo>
                  <a:lnTo>
                    <a:pt x="76" y="143"/>
                  </a:lnTo>
                  <a:lnTo>
                    <a:pt x="79" y="164"/>
                  </a:lnTo>
                  <a:lnTo>
                    <a:pt x="86" y="164"/>
                  </a:lnTo>
                  <a:lnTo>
                    <a:pt x="96" y="166"/>
                  </a:lnTo>
                  <a:lnTo>
                    <a:pt x="107" y="171"/>
                  </a:lnTo>
                  <a:lnTo>
                    <a:pt x="117" y="177"/>
                  </a:lnTo>
                  <a:lnTo>
                    <a:pt x="129" y="185"/>
                  </a:lnTo>
                  <a:lnTo>
                    <a:pt x="139" y="196"/>
                  </a:lnTo>
                  <a:lnTo>
                    <a:pt x="149" y="206"/>
                  </a:lnTo>
                  <a:lnTo>
                    <a:pt x="155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3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3" y="202"/>
                  </a:lnTo>
                  <a:lnTo>
                    <a:pt x="287" y="211"/>
                  </a:lnTo>
                  <a:lnTo>
                    <a:pt x="280" y="204"/>
                  </a:lnTo>
                  <a:lnTo>
                    <a:pt x="273" y="193"/>
                  </a:lnTo>
                  <a:lnTo>
                    <a:pt x="267" y="181"/>
                  </a:lnTo>
                  <a:lnTo>
                    <a:pt x="262" y="168"/>
                  </a:lnTo>
                  <a:lnTo>
                    <a:pt x="261" y="153"/>
                  </a:lnTo>
                  <a:lnTo>
                    <a:pt x="261" y="134"/>
                  </a:lnTo>
                  <a:lnTo>
                    <a:pt x="266" y="115"/>
                  </a:lnTo>
                  <a:lnTo>
                    <a:pt x="275" y="94"/>
                  </a:lnTo>
                  <a:lnTo>
                    <a:pt x="262" y="90"/>
                  </a:lnTo>
                  <a:lnTo>
                    <a:pt x="248" y="86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3"/>
                  </a:lnTo>
                  <a:lnTo>
                    <a:pt x="205" y="49"/>
                  </a:lnTo>
                  <a:lnTo>
                    <a:pt x="201" y="33"/>
                  </a:lnTo>
                  <a:lnTo>
                    <a:pt x="199" y="13"/>
                  </a:lnTo>
                  <a:lnTo>
                    <a:pt x="192" y="14"/>
                  </a:lnTo>
                  <a:lnTo>
                    <a:pt x="184" y="16"/>
                  </a:lnTo>
                  <a:lnTo>
                    <a:pt x="176" y="17"/>
                  </a:lnTo>
                  <a:lnTo>
                    <a:pt x="168" y="16"/>
                  </a:lnTo>
                  <a:lnTo>
                    <a:pt x="159" y="14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1" name="Freeform 674"/>
            <p:cNvSpPr>
              <a:spLocks/>
            </p:cNvSpPr>
            <p:nvPr/>
          </p:nvSpPr>
          <p:spPr bwMode="auto">
            <a:xfrm>
              <a:off x="598" y="3317"/>
              <a:ext cx="126" cy="156"/>
            </a:xfrm>
            <a:custGeom>
              <a:avLst/>
              <a:gdLst>
                <a:gd name="T0" fmla="*/ 14 w 252"/>
                <a:gd name="T1" fmla="*/ 10 h 310"/>
                <a:gd name="T2" fmla="*/ 12 w 252"/>
                <a:gd name="T3" fmla="*/ 10 h 310"/>
                <a:gd name="T4" fmla="*/ 9 w 252"/>
                <a:gd name="T5" fmla="*/ 11 h 310"/>
                <a:gd name="T6" fmla="*/ 7 w 252"/>
                <a:gd name="T7" fmla="*/ 13 h 310"/>
                <a:gd name="T8" fmla="*/ 5 w 252"/>
                <a:gd name="T9" fmla="*/ 17 h 310"/>
                <a:gd name="T10" fmla="*/ 4 w 252"/>
                <a:gd name="T11" fmla="*/ 19 h 310"/>
                <a:gd name="T12" fmla="*/ 3 w 252"/>
                <a:gd name="T13" fmla="*/ 19 h 310"/>
                <a:gd name="T14" fmla="*/ 2 w 252"/>
                <a:gd name="T15" fmla="*/ 19 h 310"/>
                <a:gd name="T16" fmla="*/ 1 w 252"/>
                <a:gd name="T17" fmla="*/ 20 h 310"/>
                <a:gd name="T18" fmla="*/ 1 w 252"/>
                <a:gd name="T19" fmla="*/ 20 h 310"/>
                <a:gd name="T20" fmla="*/ 1 w 252"/>
                <a:gd name="T21" fmla="*/ 20 h 310"/>
                <a:gd name="T22" fmla="*/ 0 w 252"/>
                <a:gd name="T23" fmla="*/ 20 h 310"/>
                <a:gd name="T24" fmla="*/ 2 w 252"/>
                <a:gd name="T25" fmla="*/ 19 h 310"/>
                <a:gd name="T26" fmla="*/ 3 w 252"/>
                <a:gd name="T27" fmla="*/ 17 h 310"/>
                <a:gd name="T28" fmla="*/ 4 w 252"/>
                <a:gd name="T29" fmla="*/ 15 h 310"/>
                <a:gd name="T30" fmla="*/ 4 w 252"/>
                <a:gd name="T31" fmla="*/ 13 h 310"/>
                <a:gd name="T32" fmla="*/ 4 w 252"/>
                <a:gd name="T33" fmla="*/ 11 h 310"/>
                <a:gd name="T34" fmla="*/ 4 w 252"/>
                <a:gd name="T35" fmla="*/ 10 h 310"/>
                <a:gd name="T36" fmla="*/ 4 w 252"/>
                <a:gd name="T37" fmla="*/ 9 h 310"/>
                <a:gd name="T38" fmla="*/ 5 w 252"/>
                <a:gd name="T39" fmla="*/ 8 h 310"/>
                <a:gd name="T40" fmla="*/ 7 w 252"/>
                <a:gd name="T41" fmla="*/ 6 h 310"/>
                <a:gd name="T42" fmla="*/ 7 w 252"/>
                <a:gd name="T43" fmla="*/ 5 h 310"/>
                <a:gd name="T44" fmla="*/ 7 w 252"/>
                <a:gd name="T45" fmla="*/ 4 h 310"/>
                <a:gd name="T46" fmla="*/ 9 w 252"/>
                <a:gd name="T47" fmla="*/ 3 h 310"/>
                <a:gd name="T48" fmla="*/ 11 w 252"/>
                <a:gd name="T49" fmla="*/ 2 h 310"/>
                <a:gd name="T50" fmla="*/ 13 w 252"/>
                <a:gd name="T51" fmla="*/ 1 h 310"/>
                <a:gd name="T52" fmla="*/ 13 w 252"/>
                <a:gd name="T53" fmla="*/ 1 h 310"/>
                <a:gd name="T54" fmla="*/ 14 w 252"/>
                <a:gd name="T55" fmla="*/ 3 h 310"/>
                <a:gd name="T56" fmla="*/ 14 w 252"/>
                <a:gd name="T57" fmla="*/ 5 h 310"/>
                <a:gd name="T58" fmla="*/ 15 w 252"/>
                <a:gd name="T59" fmla="*/ 6 h 310"/>
                <a:gd name="T60" fmla="*/ 16 w 252"/>
                <a:gd name="T61" fmla="*/ 7 h 310"/>
                <a:gd name="T62" fmla="*/ 15 w 252"/>
                <a:gd name="T63" fmla="*/ 7 h 310"/>
                <a:gd name="T64" fmla="*/ 14 w 252"/>
                <a:gd name="T65" fmla="*/ 8 h 310"/>
                <a:gd name="T66" fmla="*/ 14 w 252"/>
                <a:gd name="T67" fmla="*/ 9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0">
                  <a:moveTo>
                    <a:pt x="221" y="151"/>
                  </a:moveTo>
                  <a:lnTo>
                    <a:pt x="213" y="151"/>
                  </a:lnTo>
                  <a:lnTo>
                    <a:pt x="199" y="151"/>
                  </a:lnTo>
                  <a:lnTo>
                    <a:pt x="180" y="152"/>
                  </a:lnTo>
                  <a:lnTo>
                    <a:pt x="160" y="158"/>
                  </a:lnTo>
                  <a:lnTo>
                    <a:pt x="137" y="167"/>
                  </a:lnTo>
                  <a:lnTo>
                    <a:pt x="117" y="181"/>
                  </a:lnTo>
                  <a:lnTo>
                    <a:pt x="97" y="203"/>
                  </a:lnTo>
                  <a:lnTo>
                    <a:pt x="83" y="232"/>
                  </a:lnTo>
                  <a:lnTo>
                    <a:pt x="73" y="258"/>
                  </a:lnTo>
                  <a:lnTo>
                    <a:pt x="66" y="279"/>
                  </a:lnTo>
                  <a:lnTo>
                    <a:pt x="57" y="292"/>
                  </a:lnTo>
                  <a:lnTo>
                    <a:pt x="46" y="299"/>
                  </a:lnTo>
                  <a:lnTo>
                    <a:pt x="40" y="300"/>
                  </a:lnTo>
                  <a:lnTo>
                    <a:pt x="33" y="301"/>
                  </a:lnTo>
                  <a:lnTo>
                    <a:pt x="26" y="302"/>
                  </a:lnTo>
                  <a:lnTo>
                    <a:pt x="21" y="304"/>
                  </a:lnTo>
                  <a:lnTo>
                    <a:pt x="15" y="305"/>
                  </a:lnTo>
                  <a:lnTo>
                    <a:pt x="10" y="308"/>
                  </a:lnTo>
                  <a:lnTo>
                    <a:pt x="6" y="309"/>
                  </a:lnTo>
                  <a:lnTo>
                    <a:pt x="2" y="310"/>
                  </a:lnTo>
                  <a:lnTo>
                    <a:pt x="2" y="309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21" y="296"/>
                  </a:lnTo>
                  <a:lnTo>
                    <a:pt x="37" y="283"/>
                  </a:lnTo>
                  <a:lnTo>
                    <a:pt x="47" y="265"/>
                  </a:lnTo>
                  <a:lnTo>
                    <a:pt x="55" y="246"/>
                  </a:lnTo>
                  <a:lnTo>
                    <a:pt x="59" y="228"/>
                  </a:lnTo>
                  <a:lnTo>
                    <a:pt x="62" y="210"/>
                  </a:lnTo>
                  <a:lnTo>
                    <a:pt x="63" y="195"/>
                  </a:lnTo>
                  <a:lnTo>
                    <a:pt x="63" y="184"/>
                  </a:lnTo>
                  <a:lnTo>
                    <a:pt x="62" y="173"/>
                  </a:lnTo>
                  <a:lnTo>
                    <a:pt x="60" y="162"/>
                  </a:lnTo>
                  <a:lnTo>
                    <a:pt x="57" y="147"/>
                  </a:lnTo>
                  <a:lnTo>
                    <a:pt x="53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80" y="118"/>
                  </a:lnTo>
                  <a:lnTo>
                    <a:pt x="89" y="108"/>
                  </a:lnTo>
                  <a:lnTo>
                    <a:pt x="97" y="96"/>
                  </a:lnTo>
                  <a:lnTo>
                    <a:pt x="102" y="83"/>
                  </a:lnTo>
                  <a:lnTo>
                    <a:pt x="103" y="69"/>
                  </a:lnTo>
                  <a:lnTo>
                    <a:pt x="101" y="55"/>
                  </a:lnTo>
                  <a:lnTo>
                    <a:pt x="111" y="53"/>
                  </a:lnTo>
                  <a:lnTo>
                    <a:pt x="126" y="51"/>
                  </a:lnTo>
                  <a:lnTo>
                    <a:pt x="140" y="44"/>
                  </a:lnTo>
                  <a:lnTo>
                    <a:pt x="157" y="38"/>
                  </a:lnTo>
                  <a:lnTo>
                    <a:pt x="171" y="28"/>
                  </a:lnTo>
                  <a:lnTo>
                    <a:pt x="186" y="19"/>
                  </a:lnTo>
                  <a:lnTo>
                    <a:pt x="197" y="10"/>
                  </a:lnTo>
                  <a:lnTo>
                    <a:pt x="205" y="0"/>
                  </a:lnTo>
                  <a:lnTo>
                    <a:pt x="205" y="11"/>
                  </a:lnTo>
                  <a:lnTo>
                    <a:pt x="207" y="26"/>
                  </a:lnTo>
                  <a:lnTo>
                    <a:pt x="209" y="41"/>
                  </a:lnTo>
                  <a:lnTo>
                    <a:pt x="214" y="56"/>
                  </a:lnTo>
                  <a:lnTo>
                    <a:pt x="221" y="70"/>
                  </a:lnTo>
                  <a:lnTo>
                    <a:pt x="230" y="83"/>
                  </a:lnTo>
                  <a:lnTo>
                    <a:pt x="240" y="95"/>
                  </a:lnTo>
                  <a:lnTo>
                    <a:pt x="252" y="103"/>
                  </a:lnTo>
                  <a:lnTo>
                    <a:pt x="244" y="104"/>
                  </a:lnTo>
                  <a:lnTo>
                    <a:pt x="237" y="107"/>
                  </a:lnTo>
                  <a:lnTo>
                    <a:pt x="229" y="111"/>
                  </a:lnTo>
                  <a:lnTo>
                    <a:pt x="222" y="116"/>
                  </a:lnTo>
                  <a:lnTo>
                    <a:pt x="217" y="122"/>
                  </a:lnTo>
                  <a:lnTo>
                    <a:pt x="216" y="130"/>
                  </a:lnTo>
                  <a:lnTo>
                    <a:pt x="216" y="141"/>
                  </a:lnTo>
                  <a:lnTo>
                    <a:pt x="221" y="15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2" name="Freeform 675"/>
            <p:cNvSpPr>
              <a:spLocks/>
            </p:cNvSpPr>
            <p:nvPr/>
          </p:nvSpPr>
          <p:spPr bwMode="auto">
            <a:xfrm>
              <a:off x="556" y="3320"/>
              <a:ext cx="74" cy="151"/>
            </a:xfrm>
            <a:custGeom>
              <a:avLst/>
              <a:gdLst>
                <a:gd name="T0" fmla="*/ 5 w 149"/>
                <a:gd name="T1" fmla="*/ 19 h 301"/>
                <a:gd name="T2" fmla="*/ 4 w 149"/>
                <a:gd name="T3" fmla="*/ 18 h 301"/>
                <a:gd name="T4" fmla="*/ 3 w 149"/>
                <a:gd name="T5" fmla="*/ 18 h 301"/>
                <a:gd name="T6" fmla="*/ 2 w 149"/>
                <a:gd name="T7" fmla="*/ 18 h 301"/>
                <a:gd name="T8" fmla="*/ 3 w 149"/>
                <a:gd name="T9" fmla="*/ 18 h 301"/>
                <a:gd name="T10" fmla="*/ 3 w 149"/>
                <a:gd name="T11" fmla="*/ 17 h 301"/>
                <a:gd name="T12" fmla="*/ 4 w 149"/>
                <a:gd name="T13" fmla="*/ 17 h 301"/>
                <a:gd name="T14" fmla="*/ 5 w 149"/>
                <a:gd name="T15" fmla="*/ 17 h 301"/>
                <a:gd name="T16" fmla="*/ 5 w 149"/>
                <a:gd name="T17" fmla="*/ 16 h 301"/>
                <a:gd name="T18" fmla="*/ 5 w 149"/>
                <a:gd name="T19" fmla="*/ 16 h 301"/>
                <a:gd name="T20" fmla="*/ 5 w 149"/>
                <a:gd name="T21" fmla="*/ 15 h 301"/>
                <a:gd name="T22" fmla="*/ 5 w 149"/>
                <a:gd name="T23" fmla="*/ 15 h 301"/>
                <a:gd name="T24" fmla="*/ 5 w 149"/>
                <a:gd name="T25" fmla="*/ 15 h 301"/>
                <a:gd name="T26" fmla="*/ 4 w 149"/>
                <a:gd name="T27" fmla="*/ 15 h 301"/>
                <a:gd name="T28" fmla="*/ 3 w 149"/>
                <a:gd name="T29" fmla="*/ 15 h 301"/>
                <a:gd name="T30" fmla="*/ 3 w 149"/>
                <a:gd name="T31" fmla="*/ 16 h 301"/>
                <a:gd name="T32" fmla="*/ 3 w 149"/>
                <a:gd name="T33" fmla="*/ 16 h 301"/>
                <a:gd name="T34" fmla="*/ 2 w 149"/>
                <a:gd name="T35" fmla="*/ 17 h 301"/>
                <a:gd name="T36" fmla="*/ 2 w 149"/>
                <a:gd name="T37" fmla="*/ 17 h 301"/>
                <a:gd name="T38" fmla="*/ 1 w 149"/>
                <a:gd name="T39" fmla="*/ 16 h 301"/>
                <a:gd name="T40" fmla="*/ 1 w 149"/>
                <a:gd name="T41" fmla="*/ 16 h 301"/>
                <a:gd name="T42" fmla="*/ 2 w 149"/>
                <a:gd name="T43" fmla="*/ 15 h 301"/>
                <a:gd name="T44" fmla="*/ 2 w 149"/>
                <a:gd name="T45" fmla="*/ 15 h 301"/>
                <a:gd name="T46" fmla="*/ 3 w 149"/>
                <a:gd name="T47" fmla="*/ 14 h 301"/>
                <a:gd name="T48" fmla="*/ 3 w 149"/>
                <a:gd name="T49" fmla="*/ 14 h 301"/>
                <a:gd name="T50" fmla="*/ 3 w 149"/>
                <a:gd name="T51" fmla="*/ 13 h 301"/>
                <a:gd name="T52" fmla="*/ 2 w 149"/>
                <a:gd name="T53" fmla="*/ 13 h 301"/>
                <a:gd name="T54" fmla="*/ 2 w 149"/>
                <a:gd name="T55" fmla="*/ 13 h 301"/>
                <a:gd name="T56" fmla="*/ 1 w 149"/>
                <a:gd name="T57" fmla="*/ 12 h 301"/>
                <a:gd name="T58" fmla="*/ 1 w 149"/>
                <a:gd name="T59" fmla="*/ 12 h 301"/>
                <a:gd name="T60" fmla="*/ 1 w 149"/>
                <a:gd name="T61" fmla="*/ 13 h 301"/>
                <a:gd name="T62" fmla="*/ 0 w 149"/>
                <a:gd name="T63" fmla="*/ 13 h 301"/>
                <a:gd name="T64" fmla="*/ 0 w 149"/>
                <a:gd name="T65" fmla="*/ 11 h 301"/>
                <a:gd name="T66" fmla="*/ 0 w 149"/>
                <a:gd name="T67" fmla="*/ 8 h 301"/>
                <a:gd name="T68" fmla="*/ 3 w 149"/>
                <a:gd name="T69" fmla="*/ 4 h 301"/>
                <a:gd name="T70" fmla="*/ 6 w 149"/>
                <a:gd name="T71" fmla="*/ 2 h 301"/>
                <a:gd name="T72" fmla="*/ 8 w 149"/>
                <a:gd name="T73" fmla="*/ 1 h 301"/>
                <a:gd name="T74" fmla="*/ 9 w 149"/>
                <a:gd name="T75" fmla="*/ 0 h 301"/>
                <a:gd name="T76" fmla="*/ 8 w 149"/>
                <a:gd name="T77" fmla="*/ 2 h 301"/>
                <a:gd name="T78" fmla="*/ 7 w 149"/>
                <a:gd name="T79" fmla="*/ 4 h 301"/>
                <a:gd name="T80" fmla="*/ 7 w 149"/>
                <a:gd name="T81" fmla="*/ 6 h 301"/>
                <a:gd name="T82" fmla="*/ 8 w 149"/>
                <a:gd name="T83" fmla="*/ 7 h 301"/>
                <a:gd name="T84" fmla="*/ 8 w 149"/>
                <a:gd name="T85" fmla="*/ 9 h 301"/>
                <a:gd name="T86" fmla="*/ 9 w 149"/>
                <a:gd name="T87" fmla="*/ 11 h 301"/>
                <a:gd name="T88" fmla="*/ 9 w 149"/>
                <a:gd name="T89" fmla="*/ 12 h 301"/>
                <a:gd name="T90" fmla="*/ 8 w 149"/>
                <a:gd name="T91" fmla="*/ 14 h 301"/>
                <a:gd name="T92" fmla="*/ 8 w 149"/>
                <a:gd name="T93" fmla="*/ 17 h 301"/>
                <a:gd name="T94" fmla="*/ 6 w 149"/>
                <a:gd name="T95" fmla="*/ 19 h 30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9" h="301">
                  <a:moveTo>
                    <a:pt x="83" y="301"/>
                  </a:moveTo>
                  <a:lnTo>
                    <a:pt x="81" y="297"/>
                  </a:lnTo>
                  <a:lnTo>
                    <a:pt x="77" y="291"/>
                  </a:lnTo>
                  <a:lnTo>
                    <a:pt x="70" y="287"/>
                  </a:lnTo>
                  <a:lnTo>
                    <a:pt x="61" y="287"/>
                  </a:lnTo>
                  <a:lnTo>
                    <a:pt x="56" y="288"/>
                  </a:lnTo>
                  <a:lnTo>
                    <a:pt x="51" y="287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9" y="275"/>
                  </a:lnTo>
                  <a:lnTo>
                    <a:pt x="53" y="270"/>
                  </a:lnTo>
                  <a:lnTo>
                    <a:pt x="59" y="266"/>
                  </a:lnTo>
                  <a:lnTo>
                    <a:pt x="63" y="262"/>
                  </a:lnTo>
                  <a:lnTo>
                    <a:pt x="73" y="264"/>
                  </a:lnTo>
                  <a:lnTo>
                    <a:pt x="81" y="261"/>
                  </a:lnTo>
                  <a:lnTo>
                    <a:pt x="86" y="258"/>
                  </a:lnTo>
                  <a:lnTo>
                    <a:pt x="90" y="253"/>
                  </a:lnTo>
                  <a:lnTo>
                    <a:pt x="91" y="251"/>
                  </a:lnTo>
                  <a:lnTo>
                    <a:pt x="93" y="247"/>
                  </a:lnTo>
                  <a:lnTo>
                    <a:pt x="93" y="244"/>
                  </a:lnTo>
                  <a:lnTo>
                    <a:pt x="93" y="240"/>
                  </a:lnTo>
                  <a:lnTo>
                    <a:pt x="93" y="237"/>
                  </a:lnTo>
                  <a:lnTo>
                    <a:pt x="91" y="235"/>
                  </a:lnTo>
                  <a:lnTo>
                    <a:pt x="89" y="232"/>
                  </a:lnTo>
                  <a:lnTo>
                    <a:pt x="87" y="230"/>
                  </a:lnTo>
                  <a:lnTo>
                    <a:pt x="82" y="226"/>
                  </a:lnTo>
                  <a:lnTo>
                    <a:pt x="74" y="224"/>
                  </a:lnTo>
                  <a:lnTo>
                    <a:pt x="65" y="226"/>
                  </a:lnTo>
                  <a:lnTo>
                    <a:pt x="59" y="228"/>
                  </a:lnTo>
                  <a:lnTo>
                    <a:pt x="55" y="232"/>
                  </a:lnTo>
                  <a:lnTo>
                    <a:pt x="55" y="236"/>
                  </a:lnTo>
                  <a:lnTo>
                    <a:pt x="55" y="241"/>
                  </a:lnTo>
                  <a:lnTo>
                    <a:pt x="55" y="245"/>
                  </a:lnTo>
                  <a:lnTo>
                    <a:pt x="49" y="251"/>
                  </a:lnTo>
                  <a:lnTo>
                    <a:pt x="44" y="254"/>
                  </a:lnTo>
                  <a:lnTo>
                    <a:pt x="39" y="258"/>
                  </a:lnTo>
                  <a:lnTo>
                    <a:pt x="36" y="261"/>
                  </a:lnTo>
                  <a:lnTo>
                    <a:pt x="34" y="260"/>
                  </a:lnTo>
                  <a:lnTo>
                    <a:pt x="33" y="257"/>
                  </a:lnTo>
                  <a:lnTo>
                    <a:pt x="30" y="256"/>
                  </a:lnTo>
                  <a:lnTo>
                    <a:pt x="27" y="254"/>
                  </a:lnTo>
                  <a:lnTo>
                    <a:pt x="30" y="249"/>
                  </a:lnTo>
                  <a:lnTo>
                    <a:pt x="33" y="243"/>
                  </a:lnTo>
                  <a:lnTo>
                    <a:pt x="34" y="236"/>
                  </a:lnTo>
                  <a:lnTo>
                    <a:pt x="35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49" y="207"/>
                  </a:lnTo>
                  <a:lnTo>
                    <a:pt x="49" y="206"/>
                  </a:lnTo>
                  <a:lnTo>
                    <a:pt x="47" y="201"/>
                  </a:lnTo>
                  <a:lnTo>
                    <a:pt x="43" y="197"/>
                  </a:lnTo>
                  <a:lnTo>
                    <a:pt x="39" y="194"/>
                  </a:lnTo>
                  <a:lnTo>
                    <a:pt x="31" y="192"/>
                  </a:lnTo>
                  <a:lnTo>
                    <a:pt x="27" y="190"/>
                  </a:lnTo>
                  <a:lnTo>
                    <a:pt x="25" y="190"/>
                  </a:lnTo>
                  <a:lnTo>
                    <a:pt x="21" y="192"/>
                  </a:lnTo>
                  <a:lnTo>
                    <a:pt x="18" y="193"/>
                  </a:lnTo>
                  <a:lnTo>
                    <a:pt x="16" y="194"/>
                  </a:lnTo>
                  <a:lnTo>
                    <a:pt x="13" y="197"/>
                  </a:lnTo>
                  <a:lnTo>
                    <a:pt x="10" y="198"/>
                  </a:lnTo>
                  <a:lnTo>
                    <a:pt x="8" y="201"/>
                  </a:lnTo>
                  <a:lnTo>
                    <a:pt x="0" y="172"/>
                  </a:lnTo>
                  <a:lnTo>
                    <a:pt x="3" y="143"/>
                  </a:lnTo>
                  <a:lnTo>
                    <a:pt x="14" y="113"/>
                  </a:lnTo>
                  <a:lnTo>
                    <a:pt x="33" y="86"/>
                  </a:lnTo>
                  <a:lnTo>
                    <a:pt x="55" y="60"/>
                  </a:lnTo>
                  <a:lnTo>
                    <a:pt x="79" y="38"/>
                  </a:lnTo>
                  <a:lnTo>
                    <a:pt x="104" y="21"/>
                  </a:lnTo>
                  <a:lnTo>
                    <a:pt x="128" y="9"/>
                  </a:lnTo>
                  <a:lnTo>
                    <a:pt x="134" y="6"/>
                  </a:lnTo>
                  <a:lnTo>
                    <a:pt x="143" y="1"/>
                  </a:lnTo>
                  <a:lnTo>
                    <a:pt x="149" y="0"/>
                  </a:lnTo>
                  <a:lnTo>
                    <a:pt x="146" y="6"/>
                  </a:lnTo>
                  <a:lnTo>
                    <a:pt x="137" y="20"/>
                  </a:lnTo>
                  <a:lnTo>
                    <a:pt x="128" y="35"/>
                  </a:lnTo>
                  <a:lnTo>
                    <a:pt x="123" y="53"/>
                  </a:lnTo>
                  <a:lnTo>
                    <a:pt x="121" y="72"/>
                  </a:lnTo>
                  <a:lnTo>
                    <a:pt x="123" y="82"/>
                  </a:lnTo>
                  <a:lnTo>
                    <a:pt x="126" y="95"/>
                  </a:lnTo>
                  <a:lnTo>
                    <a:pt x="130" y="111"/>
                  </a:lnTo>
                  <a:lnTo>
                    <a:pt x="136" y="128"/>
                  </a:lnTo>
                  <a:lnTo>
                    <a:pt x="140" y="142"/>
                  </a:lnTo>
                  <a:lnTo>
                    <a:pt x="143" y="157"/>
                  </a:lnTo>
                  <a:lnTo>
                    <a:pt x="145" y="168"/>
                  </a:lnTo>
                  <a:lnTo>
                    <a:pt x="146" y="179"/>
                  </a:lnTo>
                  <a:lnTo>
                    <a:pt x="146" y="190"/>
                  </a:lnTo>
                  <a:lnTo>
                    <a:pt x="145" y="205"/>
                  </a:lnTo>
                  <a:lnTo>
                    <a:pt x="142" y="223"/>
                  </a:lnTo>
                  <a:lnTo>
                    <a:pt x="138" y="241"/>
                  </a:lnTo>
                  <a:lnTo>
                    <a:pt x="130" y="260"/>
                  </a:lnTo>
                  <a:lnTo>
                    <a:pt x="120" y="278"/>
                  </a:lnTo>
                  <a:lnTo>
                    <a:pt x="104" y="291"/>
                  </a:lnTo>
                  <a:lnTo>
                    <a:pt x="83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3" name="Freeform 676"/>
            <p:cNvSpPr>
              <a:spLocks/>
            </p:cNvSpPr>
            <p:nvPr/>
          </p:nvSpPr>
          <p:spPr bwMode="auto">
            <a:xfrm>
              <a:off x="440" y="3393"/>
              <a:ext cx="363" cy="255"/>
            </a:xfrm>
            <a:custGeom>
              <a:avLst/>
              <a:gdLst>
                <a:gd name="T0" fmla="*/ 21 w 725"/>
                <a:gd name="T1" fmla="*/ 28 h 509"/>
                <a:gd name="T2" fmla="*/ 19 w 725"/>
                <a:gd name="T3" fmla="*/ 32 h 509"/>
                <a:gd name="T4" fmla="*/ 17 w 725"/>
                <a:gd name="T5" fmla="*/ 28 h 509"/>
                <a:gd name="T6" fmla="*/ 14 w 725"/>
                <a:gd name="T7" fmla="*/ 25 h 509"/>
                <a:gd name="T8" fmla="*/ 13 w 725"/>
                <a:gd name="T9" fmla="*/ 19 h 509"/>
                <a:gd name="T10" fmla="*/ 15 w 725"/>
                <a:gd name="T11" fmla="*/ 15 h 509"/>
                <a:gd name="T12" fmla="*/ 17 w 725"/>
                <a:gd name="T13" fmla="*/ 12 h 509"/>
                <a:gd name="T14" fmla="*/ 16 w 725"/>
                <a:gd name="T15" fmla="*/ 13 h 509"/>
                <a:gd name="T16" fmla="*/ 14 w 725"/>
                <a:gd name="T17" fmla="*/ 16 h 509"/>
                <a:gd name="T18" fmla="*/ 10 w 725"/>
                <a:gd name="T19" fmla="*/ 20 h 509"/>
                <a:gd name="T20" fmla="*/ 6 w 725"/>
                <a:gd name="T21" fmla="*/ 20 h 509"/>
                <a:gd name="T22" fmla="*/ 4 w 725"/>
                <a:gd name="T23" fmla="*/ 19 h 509"/>
                <a:gd name="T24" fmla="*/ 0 w 725"/>
                <a:gd name="T25" fmla="*/ 17 h 509"/>
                <a:gd name="T26" fmla="*/ 3 w 725"/>
                <a:gd name="T27" fmla="*/ 16 h 509"/>
                <a:gd name="T28" fmla="*/ 6 w 725"/>
                <a:gd name="T29" fmla="*/ 13 h 509"/>
                <a:gd name="T30" fmla="*/ 11 w 725"/>
                <a:gd name="T31" fmla="*/ 10 h 509"/>
                <a:gd name="T32" fmla="*/ 14 w 725"/>
                <a:gd name="T33" fmla="*/ 10 h 509"/>
                <a:gd name="T34" fmla="*/ 14 w 725"/>
                <a:gd name="T35" fmla="*/ 11 h 509"/>
                <a:gd name="T36" fmla="*/ 14 w 725"/>
                <a:gd name="T37" fmla="*/ 12 h 509"/>
                <a:gd name="T38" fmla="*/ 14 w 725"/>
                <a:gd name="T39" fmla="*/ 13 h 509"/>
                <a:gd name="T40" fmla="*/ 16 w 725"/>
                <a:gd name="T41" fmla="*/ 12 h 509"/>
                <a:gd name="T42" fmla="*/ 15 w 725"/>
                <a:gd name="T43" fmla="*/ 10 h 509"/>
                <a:gd name="T44" fmla="*/ 16 w 725"/>
                <a:gd name="T45" fmla="*/ 10 h 509"/>
                <a:gd name="T46" fmla="*/ 17 w 725"/>
                <a:gd name="T47" fmla="*/ 11 h 509"/>
                <a:gd name="T48" fmla="*/ 19 w 725"/>
                <a:gd name="T49" fmla="*/ 12 h 509"/>
                <a:gd name="T50" fmla="*/ 21 w 725"/>
                <a:gd name="T51" fmla="*/ 10 h 509"/>
                <a:gd name="T52" fmla="*/ 22 w 725"/>
                <a:gd name="T53" fmla="*/ 10 h 509"/>
                <a:gd name="T54" fmla="*/ 25 w 725"/>
                <a:gd name="T55" fmla="*/ 7 h 509"/>
                <a:gd name="T56" fmla="*/ 30 w 725"/>
                <a:gd name="T57" fmla="*/ 1 h 509"/>
                <a:gd name="T58" fmla="*/ 34 w 725"/>
                <a:gd name="T59" fmla="*/ 0 h 509"/>
                <a:gd name="T60" fmla="*/ 38 w 725"/>
                <a:gd name="T61" fmla="*/ 1 h 509"/>
                <a:gd name="T62" fmla="*/ 41 w 725"/>
                <a:gd name="T63" fmla="*/ 2 h 509"/>
                <a:gd name="T64" fmla="*/ 45 w 725"/>
                <a:gd name="T65" fmla="*/ 3 h 509"/>
                <a:gd name="T66" fmla="*/ 44 w 725"/>
                <a:gd name="T67" fmla="*/ 4 h 509"/>
                <a:gd name="T68" fmla="*/ 40 w 725"/>
                <a:gd name="T69" fmla="*/ 10 h 509"/>
                <a:gd name="T70" fmla="*/ 35 w 725"/>
                <a:gd name="T71" fmla="*/ 12 h 509"/>
                <a:gd name="T72" fmla="*/ 31 w 725"/>
                <a:gd name="T73" fmla="*/ 13 h 509"/>
                <a:gd name="T74" fmla="*/ 26 w 725"/>
                <a:gd name="T75" fmla="*/ 12 h 509"/>
                <a:gd name="T76" fmla="*/ 24 w 725"/>
                <a:gd name="T77" fmla="*/ 11 h 509"/>
                <a:gd name="T78" fmla="*/ 22 w 725"/>
                <a:gd name="T79" fmla="*/ 11 h 509"/>
                <a:gd name="T80" fmla="*/ 21 w 725"/>
                <a:gd name="T81" fmla="*/ 11 h 509"/>
                <a:gd name="T82" fmla="*/ 21 w 725"/>
                <a:gd name="T83" fmla="*/ 12 h 509"/>
                <a:gd name="T84" fmla="*/ 23 w 725"/>
                <a:gd name="T85" fmla="*/ 12 h 509"/>
                <a:gd name="T86" fmla="*/ 25 w 725"/>
                <a:gd name="T87" fmla="*/ 12 h 509"/>
                <a:gd name="T88" fmla="*/ 29 w 725"/>
                <a:gd name="T89" fmla="*/ 13 h 509"/>
                <a:gd name="T90" fmla="*/ 33 w 725"/>
                <a:gd name="T91" fmla="*/ 18 h 509"/>
                <a:gd name="T92" fmla="*/ 35 w 725"/>
                <a:gd name="T93" fmla="*/ 24 h 509"/>
                <a:gd name="T94" fmla="*/ 32 w 725"/>
                <a:gd name="T95" fmla="*/ 24 h 509"/>
                <a:gd name="T96" fmla="*/ 27 w 725"/>
                <a:gd name="T97" fmla="*/ 22 h 509"/>
                <a:gd name="T98" fmla="*/ 24 w 725"/>
                <a:gd name="T99" fmla="*/ 21 h 509"/>
                <a:gd name="T100" fmla="*/ 21 w 725"/>
                <a:gd name="T101" fmla="*/ 17 h 509"/>
                <a:gd name="T102" fmla="*/ 20 w 725"/>
                <a:gd name="T103" fmla="*/ 13 h 509"/>
                <a:gd name="T104" fmla="*/ 18 w 725"/>
                <a:gd name="T105" fmla="*/ 12 h 509"/>
                <a:gd name="T106" fmla="*/ 17 w 725"/>
                <a:gd name="T107" fmla="*/ 12 h 509"/>
                <a:gd name="T108" fmla="*/ 18 w 725"/>
                <a:gd name="T109" fmla="*/ 14 h 509"/>
                <a:gd name="T110" fmla="*/ 22 w 725"/>
                <a:gd name="T111" fmla="*/ 18 h 5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5" h="509">
                  <a:moveTo>
                    <a:pt x="345" y="300"/>
                  </a:moveTo>
                  <a:lnTo>
                    <a:pt x="352" y="337"/>
                  </a:lnTo>
                  <a:lnTo>
                    <a:pt x="352" y="373"/>
                  </a:lnTo>
                  <a:lnTo>
                    <a:pt x="347" y="409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1" y="471"/>
                  </a:lnTo>
                  <a:lnTo>
                    <a:pt x="304" y="490"/>
                  </a:lnTo>
                  <a:lnTo>
                    <a:pt x="297" y="509"/>
                  </a:lnTo>
                  <a:lnTo>
                    <a:pt x="296" y="503"/>
                  </a:lnTo>
                  <a:lnTo>
                    <a:pt x="292" y="492"/>
                  </a:lnTo>
                  <a:lnTo>
                    <a:pt x="287" y="480"/>
                  </a:lnTo>
                  <a:lnTo>
                    <a:pt x="279" y="469"/>
                  </a:lnTo>
                  <a:lnTo>
                    <a:pt x="271" y="456"/>
                  </a:lnTo>
                  <a:lnTo>
                    <a:pt x="262" y="444"/>
                  </a:lnTo>
                  <a:lnTo>
                    <a:pt x="253" y="432"/>
                  </a:lnTo>
                  <a:lnTo>
                    <a:pt x="244" y="424"/>
                  </a:lnTo>
                  <a:lnTo>
                    <a:pt x="235" y="416"/>
                  </a:lnTo>
                  <a:lnTo>
                    <a:pt x="227" y="407"/>
                  </a:lnTo>
                  <a:lnTo>
                    <a:pt x="220" y="399"/>
                  </a:lnTo>
                  <a:lnTo>
                    <a:pt x="215" y="390"/>
                  </a:lnTo>
                  <a:lnTo>
                    <a:pt x="204" y="362"/>
                  </a:lnTo>
                  <a:lnTo>
                    <a:pt x="202" y="334"/>
                  </a:lnTo>
                  <a:lnTo>
                    <a:pt x="203" y="309"/>
                  </a:lnTo>
                  <a:lnTo>
                    <a:pt x="206" y="291"/>
                  </a:lnTo>
                  <a:lnTo>
                    <a:pt x="208" y="281"/>
                  </a:lnTo>
                  <a:lnTo>
                    <a:pt x="214" y="270"/>
                  </a:lnTo>
                  <a:lnTo>
                    <a:pt x="220" y="261"/>
                  </a:lnTo>
                  <a:lnTo>
                    <a:pt x="228" y="251"/>
                  </a:lnTo>
                  <a:lnTo>
                    <a:pt x="235" y="240"/>
                  </a:lnTo>
                  <a:lnTo>
                    <a:pt x="242" y="228"/>
                  </a:lnTo>
                  <a:lnTo>
                    <a:pt x="250" y="217"/>
                  </a:lnTo>
                  <a:lnTo>
                    <a:pt x="257" y="205"/>
                  </a:lnTo>
                  <a:lnTo>
                    <a:pt x="259" y="197"/>
                  </a:lnTo>
                  <a:lnTo>
                    <a:pt x="259" y="189"/>
                  </a:lnTo>
                  <a:lnTo>
                    <a:pt x="258" y="183"/>
                  </a:lnTo>
                  <a:lnTo>
                    <a:pt x="255" y="182"/>
                  </a:lnTo>
                  <a:lnTo>
                    <a:pt x="250" y="185"/>
                  </a:lnTo>
                  <a:lnTo>
                    <a:pt x="246" y="191"/>
                  </a:lnTo>
                  <a:lnTo>
                    <a:pt x="244" y="198"/>
                  </a:lnTo>
                  <a:lnTo>
                    <a:pt x="241" y="205"/>
                  </a:lnTo>
                  <a:lnTo>
                    <a:pt x="238" y="217"/>
                  </a:lnTo>
                  <a:lnTo>
                    <a:pt x="235" y="227"/>
                  </a:lnTo>
                  <a:lnTo>
                    <a:pt x="229" y="236"/>
                  </a:lnTo>
                  <a:lnTo>
                    <a:pt x="224" y="245"/>
                  </a:lnTo>
                  <a:lnTo>
                    <a:pt x="212" y="262"/>
                  </a:lnTo>
                  <a:lnTo>
                    <a:pt x="198" y="277"/>
                  </a:lnTo>
                  <a:lnTo>
                    <a:pt x="182" y="290"/>
                  </a:lnTo>
                  <a:lnTo>
                    <a:pt x="165" y="299"/>
                  </a:lnTo>
                  <a:lnTo>
                    <a:pt x="148" y="306"/>
                  </a:lnTo>
                  <a:lnTo>
                    <a:pt x="131" y="311"/>
                  </a:lnTo>
                  <a:lnTo>
                    <a:pt x="116" y="312"/>
                  </a:lnTo>
                  <a:lnTo>
                    <a:pt x="100" y="312"/>
                  </a:lnTo>
                  <a:lnTo>
                    <a:pt x="95" y="312"/>
                  </a:lnTo>
                  <a:lnTo>
                    <a:pt x="91" y="311"/>
                  </a:lnTo>
                  <a:lnTo>
                    <a:pt x="86" y="309"/>
                  </a:lnTo>
                  <a:lnTo>
                    <a:pt x="82" y="308"/>
                  </a:lnTo>
                  <a:lnTo>
                    <a:pt x="73" y="306"/>
                  </a:lnTo>
                  <a:lnTo>
                    <a:pt x="64" y="302"/>
                  </a:lnTo>
                  <a:lnTo>
                    <a:pt x="54" y="296"/>
                  </a:lnTo>
                  <a:lnTo>
                    <a:pt x="45" y="292"/>
                  </a:lnTo>
                  <a:lnTo>
                    <a:pt x="35" y="287"/>
                  </a:lnTo>
                  <a:lnTo>
                    <a:pt x="24" y="282"/>
                  </a:lnTo>
                  <a:lnTo>
                    <a:pt x="13" y="277"/>
                  </a:lnTo>
                  <a:lnTo>
                    <a:pt x="0" y="272"/>
                  </a:lnTo>
                  <a:lnTo>
                    <a:pt x="7" y="269"/>
                  </a:lnTo>
                  <a:lnTo>
                    <a:pt x="15" y="266"/>
                  </a:lnTo>
                  <a:lnTo>
                    <a:pt x="26" y="264"/>
                  </a:lnTo>
                  <a:lnTo>
                    <a:pt x="36" y="260"/>
                  </a:lnTo>
                  <a:lnTo>
                    <a:pt x="45" y="256"/>
                  </a:lnTo>
                  <a:lnTo>
                    <a:pt x="54" y="249"/>
                  </a:lnTo>
                  <a:lnTo>
                    <a:pt x="62" y="243"/>
                  </a:lnTo>
                  <a:lnTo>
                    <a:pt x="68" y="234"/>
                  </a:lnTo>
                  <a:lnTo>
                    <a:pt x="74" y="221"/>
                  </a:lnTo>
                  <a:lnTo>
                    <a:pt x="84" y="206"/>
                  </a:lnTo>
                  <a:lnTo>
                    <a:pt x="96" y="192"/>
                  </a:lnTo>
                  <a:lnTo>
                    <a:pt x="112" y="178"/>
                  </a:lnTo>
                  <a:lnTo>
                    <a:pt x="128" y="167"/>
                  </a:lnTo>
                  <a:lnTo>
                    <a:pt x="144" y="159"/>
                  </a:lnTo>
                  <a:lnTo>
                    <a:pt x="163" y="155"/>
                  </a:lnTo>
                  <a:lnTo>
                    <a:pt x="182" y="158"/>
                  </a:lnTo>
                  <a:lnTo>
                    <a:pt x="190" y="162"/>
                  </a:lnTo>
                  <a:lnTo>
                    <a:pt x="199" y="163"/>
                  </a:lnTo>
                  <a:lnTo>
                    <a:pt x="207" y="162"/>
                  </a:lnTo>
                  <a:lnTo>
                    <a:pt x="212" y="158"/>
                  </a:lnTo>
                  <a:lnTo>
                    <a:pt x="216" y="154"/>
                  </a:lnTo>
                  <a:lnTo>
                    <a:pt x="220" y="154"/>
                  </a:lnTo>
                  <a:lnTo>
                    <a:pt x="224" y="155"/>
                  </a:lnTo>
                  <a:lnTo>
                    <a:pt x="228" y="157"/>
                  </a:lnTo>
                  <a:lnTo>
                    <a:pt x="221" y="162"/>
                  </a:lnTo>
                  <a:lnTo>
                    <a:pt x="215" y="170"/>
                  </a:lnTo>
                  <a:lnTo>
                    <a:pt x="211" y="178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1" y="188"/>
                  </a:lnTo>
                  <a:lnTo>
                    <a:pt x="211" y="191"/>
                  </a:lnTo>
                  <a:lnTo>
                    <a:pt x="212" y="192"/>
                  </a:lnTo>
                  <a:lnTo>
                    <a:pt x="214" y="193"/>
                  </a:lnTo>
                  <a:lnTo>
                    <a:pt x="215" y="193"/>
                  </a:lnTo>
                  <a:lnTo>
                    <a:pt x="218" y="195"/>
                  </a:lnTo>
                  <a:lnTo>
                    <a:pt x="219" y="196"/>
                  </a:lnTo>
                  <a:lnTo>
                    <a:pt x="225" y="197"/>
                  </a:lnTo>
                  <a:lnTo>
                    <a:pt x="232" y="196"/>
                  </a:lnTo>
                  <a:lnTo>
                    <a:pt x="238" y="192"/>
                  </a:lnTo>
                  <a:lnTo>
                    <a:pt x="242" y="188"/>
                  </a:lnTo>
                  <a:lnTo>
                    <a:pt x="246" y="182"/>
                  </a:lnTo>
                  <a:lnTo>
                    <a:pt x="246" y="174"/>
                  </a:lnTo>
                  <a:lnTo>
                    <a:pt x="245" y="166"/>
                  </a:lnTo>
                  <a:lnTo>
                    <a:pt x="242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1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0" y="163"/>
                  </a:lnTo>
                  <a:lnTo>
                    <a:pt x="251" y="168"/>
                  </a:lnTo>
                  <a:lnTo>
                    <a:pt x="257" y="174"/>
                  </a:lnTo>
                  <a:lnTo>
                    <a:pt x="263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89" y="179"/>
                  </a:lnTo>
                  <a:lnTo>
                    <a:pt x="296" y="179"/>
                  </a:lnTo>
                  <a:lnTo>
                    <a:pt x="301" y="178"/>
                  </a:lnTo>
                  <a:lnTo>
                    <a:pt x="308" y="174"/>
                  </a:lnTo>
                  <a:lnTo>
                    <a:pt x="313" y="168"/>
                  </a:lnTo>
                  <a:lnTo>
                    <a:pt x="317" y="159"/>
                  </a:lnTo>
                  <a:lnTo>
                    <a:pt x="321" y="158"/>
                  </a:lnTo>
                  <a:lnTo>
                    <a:pt x="325" y="157"/>
                  </a:lnTo>
                  <a:lnTo>
                    <a:pt x="330" y="154"/>
                  </a:lnTo>
                  <a:lnTo>
                    <a:pt x="336" y="153"/>
                  </a:lnTo>
                  <a:lnTo>
                    <a:pt x="341" y="151"/>
                  </a:lnTo>
                  <a:lnTo>
                    <a:pt x="348" y="150"/>
                  </a:lnTo>
                  <a:lnTo>
                    <a:pt x="355" y="149"/>
                  </a:lnTo>
                  <a:lnTo>
                    <a:pt x="361" y="148"/>
                  </a:lnTo>
                  <a:lnTo>
                    <a:pt x="372" y="141"/>
                  </a:lnTo>
                  <a:lnTo>
                    <a:pt x="381" y="128"/>
                  </a:lnTo>
                  <a:lnTo>
                    <a:pt x="388" y="107"/>
                  </a:lnTo>
                  <a:lnTo>
                    <a:pt x="398" y="81"/>
                  </a:lnTo>
                  <a:lnTo>
                    <a:pt x="412" y="52"/>
                  </a:lnTo>
                  <a:lnTo>
                    <a:pt x="432" y="30"/>
                  </a:lnTo>
                  <a:lnTo>
                    <a:pt x="452" y="16"/>
                  </a:lnTo>
                  <a:lnTo>
                    <a:pt x="475" y="7"/>
                  </a:lnTo>
                  <a:lnTo>
                    <a:pt x="495" y="1"/>
                  </a:lnTo>
                  <a:lnTo>
                    <a:pt x="514" y="0"/>
                  </a:lnTo>
                  <a:lnTo>
                    <a:pt x="528" y="0"/>
                  </a:lnTo>
                  <a:lnTo>
                    <a:pt x="536" y="0"/>
                  </a:lnTo>
                  <a:lnTo>
                    <a:pt x="542" y="0"/>
                  </a:lnTo>
                  <a:lnTo>
                    <a:pt x="550" y="1"/>
                  </a:lnTo>
                  <a:lnTo>
                    <a:pt x="561" y="3"/>
                  </a:lnTo>
                  <a:lnTo>
                    <a:pt x="572" y="4"/>
                  </a:lnTo>
                  <a:lnTo>
                    <a:pt x="585" y="7"/>
                  </a:lnTo>
                  <a:lnTo>
                    <a:pt x="597" y="11"/>
                  </a:lnTo>
                  <a:lnTo>
                    <a:pt x="610" y="14"/>
                  </a:lnTo>
                  <a:lnTo>
                    <a:pt x="621" y="20"/>
                  </a:lnTo>
                  <a:lnTo>
                    <a:pt x="631" y="25"/>
                  </a:lnTo>
                  <a:lnTo>
                    <a:pt x="643" y="29"/>
                  </a:lnTo>
                  <a:lnTo>
                    <a:pt x="656" y="31"/>
                  </a:lnTo>
                  <a:lnTo>
                    <a:pt x="668" y="34"/>
                  </a:lnTo>
                  <a:lnTo>
                    <a:pt x="681" y="35"/>
                  </a:lnTo>
                  <a:lnTo>
                    <a:pt x="692" y="35"/>
                  </a:lnTo>
                  <a:lnTo>
                    <a:pt x="703" y="35"/>
                  </a:lnTo>
                  <a:lnTo>
                    <a:pt x="713" y="34"/>
                  </a:lnTo>
                  <a:lnTo>
                    <a:pt x="725" y="34"/>
                  </a:lnTo>
                  <a:lnTo>
                    <a:pt x="725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4" y="64"/>
                  </a:lnTo>
                  <a:lnTo>
                    <a:pt x="691" y="82"/>
                  </a:lnTo>
                  <a:lnTo>
                    <a:pt x="676" y="102"/>
                  </a:lnTo>
                  <a:lnTo>
                    <a:pt x="660" y="121"/>
                  </a:lnTo>
                  <a:lnTo>
                    <a:pt x="643" y="141"/>
                  </a:lnTo>
                  <a:lnTo>
                    <a:pt x="626" y="158"/>
                  </a:lnTo>
                  <a:lnTo>
                    <a:pt x="609" y="171"/>
                  </a:lnTo>
                  <a:lnTo>
                    <a:pt x="593" y="179"/>
                  </a:lnTo>
                  <a:lnTo>
                    <a:pt x="583" y="182"/>
                  </a:lnTo>
                  <a:lnTo>
                    <a:pt x="571" y="185"/>
                  </a:lnTo>
                  <a:lnTo>
                    <a:pt x="555" y="191"/>
                  </a:lnTo>
                  <a:lnTo>
                    <a:pt x="540" y="195"/>
                  </a:lnTo>
                  <a:lnTo>
                    <a:pt x="524" y="200"/>
                  </a:lnTo>
                  <a:lnTo>
                    <a:pt x="508" y="204"/>
                  </a:lnTo>
                  <a:lnTo>
                    <a:pt x="494" y="206"/>
                  </a:lnTo>
                  <a:lnTo>
                    <a:pt x="481" y="208"/>
                  </a:lnTo>
                  <a:lnTo>
                    <a:pt x="469" y="206"/>
                  </a:lnTo>
                  <a:lnTo>
                    <a:pt x="455" y="204"/>
                  </a:lnTo>
                  <a:lnTo>
                    <a:pt x="439" y="200"/>
                  </a:lnTo>
                  <a:lnTo>
                    <a:pt x="425" y="195"/>
                  </a:lnTo>
                  <a:lnTo>
                    <a:pt x="412" y="191"/>
                  </a:lnTo>
                  <a:lnTo>
                    <a:pt x="400" y="185"/>
                  </a:lnTo>
                  <a:lnTo>
                    <a:pt x="391" y="182"/>
                  </a:lnTo>
                  <a:lnTo>
                    <a:pt x="386" y="179"/>
                  </a:lnTo>
                  <a:lnTo>
                    <a:pt x="381" y="175"/>
                  </a:lnTo>
                  <a:lnTo>
                    <a:pt x="375" y="171"/>
                  </a:lnTo>
                  <a:lnTo>
                    <a:pt x="369" y="167"/>
                  </a:lnTo>
                  <a:lnTo>
                    <a:pt x="364" y="165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48" y="163"/>
                  </a:lnTo>
                  <a:lnTo>
                    <a:pt x="341" y="165"/>
                  </a:lnTo>
                  <a:lnTo>
                    <a:pt x="335" y="166"/>
                  </a:lnTo>
                  <a:lnTo>
                    <a:pt x="330" y="167"/>
                  </a:lnTo>
                  <a:lnTo>
                    <a:pt x="325" y="170"/>
                  </a:lnTo>
                  <a:lnTo>
                    <a:pt x="321" y="171"/>
                  </a:lnTo>
                  <a:lnTo>
                    <a:pt x="315" y="175"/>
                  </a:lnTo>
                  <a:lnTo>
                    <a:pt x="314" y="179"/>
                  </a:lnTo>
                  <a:lnTo>
                    <a:pt x="315" y="182"/>
                  </a:lnTo>
                  <a:lnTo>
                    <a:pt x="319" y="184"/>
                  </a:lnTo>
                  <a:lnTo>
                    <a:pt x="323" y="185"/>
                  </a:lnTo>
                  <a:lnTo>
                    <a:pt x="328" y="185"/>
                  </a:lnTo>
                  <a:lnTo>
                    <a:pt x="334" y="184"/>
                  </a:lnTo>
                  <a:lnTo>
                    <a:pt x="340" y="184"/>
                  </a:lnTo>
                  <a:lnTo>
                    <a:pt x="347" y="183"/>
                  </a:lnTo>
                  <a:lnTo>
                    <a:pt x="355" y="183"/>
                  </a:lnTo>
                  <a:lnTo>
                    <a:pt x="362" y="182"/>
                  </a:lnTo>
                  <a:lnTo>
                    <a:pt x="369" y="180"/>
                  </a:lnTo>
                  <a:lnTo>
                    <a:pt x="377" y="179"/>
                  </a:lnTo>
                  <a:lnTo>
                    <a:pt x="383" y="179"/>
                  </a:lnTo>
                  <a:lnTo>
                    <a:pt x="392" y="180"/>
                  </a:lnTo>
                  <a:lnTo>
                    <a:pt x="402" y="182"/>
                  </a:lnTo>
                  <a:lnTo>
                    <a:pt x="413" y="185"/>
                  </a:lnTo>
                  <a:lnTo>
                    <a:pt x="426" y="191"/>
                  </a:lnTo>
                  <a:lnTo>
                    <a:pt x="443" y="197"/>
                  </a:lnTo>
                  <a:lnTo>
                    <a:pt x="463" y="206"/>
                  </a:lnTo>
                  <a:lnTo>
                    <a:pt x="478" y="215"/>
                  </a:lnTo>
                  <a:lnTo>
                    <a:pt x="492" y="228"/>
                  </a:lnTo>
                  <a:lnTo>
                    <a:pt x="505" y="244"/>
                  </a:lnTo>
                  <a:lnTo>
                    <a:pt x="515" y="261"/>
                  </a:lnTo>
                  <a:lnTo>
                    <a:pt x="525" y="281"/>
                  </a:lnTo>
                  <a:lnTo>
                    <a:pt x="532" y="300"/>
                  </a:lnTo>
                  <a:lnTo>
                    <a:pt x="539" y="322"/>
                  </a:lnTo>
                  <a:lnTo>
                    <a:pt x="542" y="343"/>
                  </a:lnTo>
                  <a:lnTo>
                    <a:pt x="544" y="358"/>
                  </a:lnTo>
                  <a:lnTo>
                    <a:pt x="545" y="371"/>
                  </a:lnTo>
                  <a:lnTo>
                    <a:pt x="544" y="384"/>
                  </a:lnTo>
                  <a:lnTo>
                    <a:pt x="542" y="397"/>
                  </a:lnTo>
                  <a:lnTo>
                    <a:pt x="535" y="388"/>
                  </a:lnTo>
                  <a:lnTo>
                    <a:pt x="522" y="379"/>
                  </a:lnTo>
                  <a:lnTo>
                    <a:pt x="507" y="371"/>
                  </a:lnTo>
                  <a:lnTo>
                    <a:pt x="490" y="363"/>
                  </a:lnTo>
                  <a:lnTo>
                    <a:pt x="472" y="358"/>
                  </a:lnTo>
                  <a:lnTo>
                    <a:pt x="454" y="352"/>
                  </a:lnTo>
                  <a:lnTo>
                    <a:pt x="437" y="349"/>
                  </a:lnTo>
                  <a:lnTo>
                    <a:pt x="421" y="346"/>
                  </a:lnTo>
                  <a:lnTo>
                    <a:pt x="412" y="345"/>
                  </a:lnTo>
                  <a:lnTo>
                    <a:pt x="402" y="342"/>
                  </a:lnTo>
                  <a:lnTo>
                    <a:pt x="390" y="339"/>
                  </a:lnTo>
                  <a:lnTo>
                    <a:pt x="379" y="336"/>
                  </a:lnTo>
                  <a:lnTo>
                    <a:pt x="369" y="330"/>
                  </a:lnTo>
                  <a:lnTo>
                    <a:pt x="358" y="321"/>
                  </a:lnTo>
                  <a:lnTo>
                    <a:pt x="351" y="311"/>
                  </a:lnTo>
                  <a:lnTo>
                    <a:pt x="344" y="298"/>
                  </a:lnTo>
                  <a:lnTo>
                    <a:pt x="335" y="279"/>
                  </a:lnTo>
                  <a:lnTo>
                    <a:pt x="327" y="265"/>
                  </a:lnTo>
                  <a:lnTo>
                    <a:pt x="322" y="248"/>
                  </a:lnTo>
                  <a:lnTo>
                    <a:pt x="322" y="225"/>
                  </a:lnTo>
                  <a:lnTo>
                    <a:pt x="322" y="218"/>
                  </a:lnTo>
                  <a:lnTo>
                    <a:pt x="318" y="210"/>
                  </a:lnTo>
                  <a:lnTo>
                    <a:pt x="314" y="205"/>
                  </a:lnTo>
                  <a:lnTo>
                    <a:pt x="308" y="198"/>
                  </a:lnTo>
                  <a:lnTo>
                    <a:pt x="301" y="195"/>
                  </a:lnTo>
                  <a:lnTo>
                    <a:pt x="295" y="189"/>
                  </a:lnTo>
                  <a:lnTo>
                    <a:pt x="289" y="187"/>
                  </a:lnTo>
                  <a:lnTo>
                    <a:pt x="284" y="184"/>
                  </a:lnTo>
                  <a:lnTo>
                    <a:pt x="278" y="182"/>
                  </a:lnTo>
                  <a:lnTo>
                    <a:pt x="271" y="179"/>
                  </a:lnTo>
                  <a:lnTo>
                    <a:pt x="267" y="180"/>
                  </a:lnTo>
                  <a:lnTo>
                    <a:pt x="266" y="183"/>
                  </a:lnTo>
                  <a:lnTo>
                    <a:pt x="267" y="188"/>
                  </a:lnTo>
                  <a:lnTo>
                    <a:pt x="267" y="195"/>
                  </a:lnTo>
                  <a:lnTo>
                    <a:pt x="270" y="200"/>
                  </a:lnTo>
                  <a:lnTo>
                    <a:pt x="272" y="206"/>
                  </a:lnTo>
                  <a:lnTo>
                    <a:pt x="276" y="210"/>
                  </a:lnTo>
                  <a:lnTo>
                    <a:pt x="284" y="217"/>
                  </a:lnTo>
                  <a:lnTo>
                    <a:pt x="293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8" y="264"/>
                  </a:lnTo>
                  <a:lnTo>
                    <a:pt x="338" y="281"/>
                  </a:lnTo>
                  <a:lnTo>
                    <a:pt x="345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4" name="Freeform 677"/>
            <p:cNvSpPr>
              <a:spLocks/>
            </p:cNvSpPr>
            <p:nvPr/>
          </p:nvSpPr>
          <p:spPr bwMode="auto">
            <a:xfrm>
              <a:off x="446" y="3355"/>
              <a:ext cx="109" cy="110"/>
            </a:xfrm>
            <a:custGeom>
              <a:avLst/>
              <a:gdLst>
                <a:gd name="T0" fmla="*/ 11 w 218"/>
                <a:gd name="T1" fmla="*/ 13 h 222"/>
                <a:gd name="T2" fmla="*/ 11 w 218"/>
                <a:gd name="T3" fmla="*/ 12 h 222"/>
                <a:gd name="T4" fmla="*/ 12 w 218"/>
                <a:gd name="T5" fmla="*/ 12 h 222"/>
                <a:gd name="T6" fmla="*/ 13 w 218"/>
                <a:gd name="T7" fmla="*/ 12 h 222"/>
                <a:gd name="T8" fmla="*/ 13 w 218"/>
                <a:gd name="T9" fmla="*/ 12 h 222"/>
                <a:gd name="T10" fmla="*/ 13 w 218"/>
                <a:gd name="T11" fmla="*/ 13 h 222"/>
                <a:gd name="T12" fmla="*/ 14 w 218"/>
                <a:gd name="T13" fmla="*/ 13 h 222"/>
                <a:gd name="T14" fmla="*/ 14 w 218"/>
                <a:gd name="T15" fmla="*/ 13 h 222"/>
                <a:gd name="T16" fmla="*/ 14 w 218"/>
                <a:gd name="T17" fmla="*/ 12 h 222"/>
                <a:gd name="T18" fmla="*/ 13 w 218"/>
                <a:gd name="T19" fmla="*/ 12 h 222"/>
                <a:gd name="T20" fmla="*/ 13 w 218"/>
                <a:gd name="T21" fmla="*/ 12 h 222"/>
                <a:gd name="T22" fmla="*/ 12 w 218"/>
                <a:gd name="T23" fmla="*/ 12 h 222"/>
                <a:gd name="T24" fmla="*/ 12 w 218"/>
                <a:gd name="T25" fmla="*/ 11 h 222"/>
                <a:gd name="T26" fmla="*/ 12 w 218"/>
                <a:gd name="T27" fmla="*/ 10 h 222"/>
                <a:gd name="T28" fmla="*/ 12 w 218"/>
                <a:gd name="T29" fmla="*/ 10 h 222"/>
                <a:gd name="T30" fmla="*/ 12 w 218"/>
                <a:gd name="T31" fmla="*/ 10 h 222"/>
                <a:gd name="T32" fmla="*/ 12 w 218"/>
                <a:gd name="T33" fmla="*/ 9 h 222"/>
                <a:gd name="T34" fmla="*/ 13 w 218"/>
                <a:gd name="T35" fmla="*/ 9 h 222"/>
                <a:gd name="T36" fmla="*/ 13 w 218"/>
                <a:gd name="T37" fmla="*/ 8 h 222"/>
                <a:gd name="T38" fmla="*/ 13 w 218"/>
                <a:gd name="T39" fmla="*/ 5 h 222"/>
                <a:gd name="T40" fmla="*/ 11 w 218"/>
                <a:gd name="T41" fmla="*/ 3 h 222"/>
                <a:gd name="T42" fmla="*/ 8 w 218"/>
                <a:gd name="T43" fmla="*/ 1 h 222"/>
                <a:gd name="T44" fmla="*/ 5 w 218"/>
                <a:gd name="T45" fmla="*/ 1 h 222"/>
                <a:gd name="T46" fmla="*/ 4 w 218"/>
                <a:gd name="T47" fmla="*/ 1 h 222"/>
                <a:gd name="T48" fmla="*/ 2 w 218"/>
                <a:gd name="T49" fmla="*/ 0 h 222"/>
                <a:gd name="T50" fmla="*/ 1 w 218"/>
                <a:gd name="T51" fmla="*/ 0 h 222"/>
                <a:gd name="T52" fmla="*/ 1 w 218"/>
                <a:gd name="T53" fmla="*/ 0 h 222"/>
                <a:gd name="T54" fmla="*/ 2 w 218"/>
                <a:gd name="T55" fmla="*/ 2 h 222"/>
                <a:gd name="T56" fmla="*/ 2 w 218"/>
                <a:gd name="T57" fmla="*/ 4 h 222"/>
                <a:gd name="T58" fmla="*/ 3 w 218"/>
                <a:gd name="T59" fmla="*/ 6 h 222"/>
                <a:gd name="T60" fmla="*/ 3 w 218"/>
                <a:gd name="T61" fmla="*/ 7 h 222"/>
                <a:gd name="T62" fmla="*/ 4 w 218"/>
                <a:gd name="T63" fmla="*/ 9 h 222"/>
                <a:gd name="T64" fmla="*/ 6 w 218"/>
                <a:gd name="T65" fmla="*/ 12 h 222"/>
                <a:gd name="T66" fmla="*/ 9 w 218"/>
                <a:gd name="T67" fmla="*/ 13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9" y="208"/>
                  </a:lnTo>
                  <a:lnTo>
                    <a:pt x="173" y="202"/>
                  </a:lnTo>
                  <a:lnTo>
                    <a:pt x="179" y="200"/>
                  </a:lnTo>
                  <a:lnTo>
                    <a:pt x="186" y="198"/>
                  </a:lnTo>
                  <a:lnTo>
                    <a:pt x="192" y="200"/>
                  </a:lnTo>
                  <a:lnTo>
                    <a:pt x="196" y="202"/>
                  </a:lnTo>
                  <a:lnTo>
                    <a:pt x="197" y="205"/>
                  </a:lnTo>
                  <a:lnTo>
                    <a:pt x="199" y="208"/>
                  </a:lnTo>
                  <a:lnTo>
                    <a:pt x="201" y="208"/>
                  </a:lnTo>
                  <a:lnTo>
                    <a:pt x="205" y="209"/>
                  </a:lnTo>
                  <a:lnTo>
                    <a:pt x="210" y="210"/>
                  </a:lnTo>
                  <a:lnTo>
                    <a:pt x="216" y="212"/>
                  </a:lnTo>
                  <a:lnTo>
                    <a:pt x="218" y="212"/>
                  </a:lnTo>
                  <a:lnTo>
                    <a:pt x="218" y="210"/>
                  </a:lnTo>
                  <a:lnTo>
                    <a:pt x="217" y="206"/>
                  </a:lnTo>
                  <a:lnTo>
                    <a:pt x="214" y="202"/>
                  </a:lnTo>
                  <a:lnTo>
                    <a:pt x="210" y="200"/>
                  </a:lnTo>
                  <a:lnTo>
                    <a:pt x="207" y="196"/>
                  </a:lnTo>
                  <a:lnTo>
                    <a:pt x="201" y="193"/>
                  </a:lnTo>
                  <a:lnTo>
                    <a:pt x="199" y="195"/>
                  </a:lnTo>
                  <a:lnTo>
                    <a:pt x="193" y="196"/>
                  </a:lnTo>
                  <a:lnTo>
                    <a:pt x="188" y="196"/>
                  </a:lnTo>
                  <a:lnTo>
                    <a:pt x="184" y="193"/>
                  </a:lnTo>
                  <a:lnTo>
                    <a:pt x="180" y="188"/>
                  </a:lnTo>
                  <a:lnTo>
                    <a:pt x="178" y="182"/>
                  </a:lnTo>
                  <a:lnTo>
                    <a:pt x="178" y="176"/>
                  </a:lnTo>
                  <a:lnTo>
                    <a:pt x="178" y="172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59"/>
                  </a:lnTo>
                  <a:lnTo>
                    <a:pt x="193" y="157"/>
                  </a:lnTo>
                  <a:lnTo>
                    <a:pt x="197" y="155"/>
                  </a:lnTo>
                  <a:lnTo>
                    <a:pt x="201" y="155"/>
                  </a:lnTo>
                  <a:lnTo>
                    <a:pt x="207" y="133"/>
                  </a:lnTo>
                  <a:lnTo>
                    <a:pt x="205" y="112"/>
                  </a:lnTo>
                  <a:lnTo>
                    <a:pt x="200" y="91"/>
                  </a:lnTo>
                  <a:lnTo>
                    <a:pt x="188" y="73"/>
                  </a:lnTo>
                  <a:lnTo>
                    <a:pt x="171" y="56"/>
                  </a:lnTo>
                  <a:lnTo>
                    <a:pt x="149" y="43"/>
                  </a:lnTo>
                  <a:lnTo>
                    <a:pt x="122" y="31"/>
                  </a:lnTo>
                  <a:lnTo>
                    <a:pt x="89" y="25"/>
                  </a:lnTo>
                  <a:lnTo>
                    <a:pt x="76" y="22"/>
                  </a:lnTo>
                  <a:lnTo>
                    <a:pt x="63" y="20"/>
                  </a:lnTo>
                  <a:lnTo>
                    <a:pt x="50" y="16"/>
                  </a:lnTo>
                  <a:lnTo>
                    <a:pt x="37" y="12"/>
                  </a:lnTo>
                  <a:lnTo>
                    <a:pt x="25" y="9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5" y="24"/>
                  </a:lnTo>
                  <a:lnTo>
                    <a:pt x="21" y="38"/>
                  </a:lnTo>
                  <a:lnTo>
                    <a:pt x="26" y="52"/>
                  </a:lnTo>
                  <a:lnTo>
                    <a:pt x="30" y="68"/>
                  </a:lnTo>
                  <a:lnTo>
                    <a:pt x="36" y="84"/>
                  </a:lnTo>
                  <a:lnTo>
                    <a:pt x="40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1"/>
                  </a:lnTo>
                  <a:lnTo>
                    <a:pt x="60" y="159"/>
                  </a:lnTo>
                  <a:lnTo>
                    <a:pt x="72" y="178"/>
                  </a:lnTo>
                  <a:lnTo>
                    <a:pt x="88" y="195"/>
                  </a:lnTo>
                  <a:lnTo>
                    <a:pt x="109" y="209"/>
                  </a:lnTo>
                  <a:lnTo>
                    <a:pt x="135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5" name="Freeform 678"/>
            <p:cNvSpPr>
              <a:spLocks/>
            </p:cNvSpPr>
            <p:nvPr/>
          </p:nvSpPr>
          <p:spPr bwMode="auto">
            <a:xfrm>
              <a:off x="563" y="3421"/>
              <a:ext cx="11" cy="12"/>
            </a:xfrm>
            <a:custGeom>
              <a:avLst/>
              <a:gdLst>
                <a:gd name="T0" fmla="*/ 0 w 22"/>
                <a:gd name="T1" fmla="*/ 1 h 24"/>
                <a:gd name="T2" fmla="*/ 1 w 22"/>
                <a:gd name="T3" fmla="*/ 1 h 24"/>
                <a:gd name="T4" fmla="*/ 1 w 22"/>
                <a:gd name="T5" fmla="*/ 1 h 24"/>
                <a:gd name="T6" fmla="*/ 1 w 22"/>
                <a:gd name="T7" fmla="*/ 0 h 24"/>
                <a:gd name="T8" fmla="*/ 1 w 22"/>
                <a:gd name="T9" fmla="*/ 0 h 24"/>
                <a:gd name="T10" fmla="*/ 1 w 22"/>
                <a:gd name="T11" fmla="*/ 1 h 24"/>
                <a:gd name="T12" fmla="*/ 2 w 22"/>
                <a:gd name="T13" fmla="*/ 1 h 24"/>
                <a:gd name="T14" fmla="*/ 2 w 22"/>
                <a:gd name="T15" fmla="*/ 1 h 24"/>
                <a:gd name="T16" fmla="*/ 2 w 22"/>
                <a:gd name="T17" fmla="*/ 1 h 24"/>
                <a:gd name="T18" fmla="*/ 2 w 22"/>
                <a:gd name="T19" fmla="*/ 2 h 24"/>
                <a:gd name="T20" fmla="*/ 2 w 22"/>
                <a:gd name="T21" fmla="*/ 2 h 24"/>
                <a:gd name="T22" fmla="*/ 1 w 22"/>
                <a:gd name="T23" fmla="*/ 2 h 24"/>
                <a:gd name="T24" fmla="*/ 1 w 22"/>
                <a:gd name="T25" fmla="*/ 2 h 24"/>
                <a:gd name="T26" fmla="*/ 1 w 22"/>
                <a:gd name="T27" fmla="*/ 2 h 24"/>
                <a:gd name="T28" fmla="*/ 1 w 22"/>
                <a:gd name="T29" fmla="*/ 2 h 24"/>
                <a:gd name="T30" fmla="*/ 1 w 22"/>
                <a:gd name="T31" fmla="*/ 1 h 24"/>
                <a:gd name="T32" fmla="*/ 0 w 22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4">
                  <a:moveTo>
                    <a:pt x="0" y="9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6" name="Freeform 679"/>
            <p:cNvSpPr>
              <a:spLocks/>
            </p:cNvSpPr>
            <p:nvPr/>
          </p:nvSpPr>
          <p:spPr bwMode="auto">
            <a:xfrm>
              <a:off x="586" y="3437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0 h 24"/>
                <a:gd name="T4" fmla="*/ 0 w 25"/>
                <a:gd name="T5" fmla="*/ 0 h 24"/>
                <a:gd name="T6" fmla="*/ 1 w 25"/>
                <a:gd name="T7" fmla="*/ 1 h 24"/>
                <a:gd name="T8" fmla="*/ 1 w 25"/>
                <a:gd name="T9" fmla="*/ 1 h 24"/>
                <a:gd name="T10" fmla="*/ 1 w 25"/>
                <a:gd name="T11" fmla="*/ 1 h 24"/>
                <a:gd name="T12" fmla="*/ 1 w 25"/>
                <a:gd name="T13" fmla="*/ 1 h 24"/>
                <a:gd name="T14" fmla="*/ 1 w 25"/>
                <a:gd name="T15" fmla="*/ 2 h 24"/>
                <a:gd name="T16" fmla="*/ 1 w 25"/>
                <a:gd name="T17" fmla="*/ 2 h 24"/>
                <a:gd name="T18" fmla="*/ 1 w 25"/>
                <a:gd name="T19" fmla="*/ 2 h 24"/>
                <a:gd name="T20" fmla="*/ 0 w 25"/>
                <a:gd name="T21" fmla="*/ 2 h 24"/>
                <a:gd name="T22" fmla="*/ 0 w 25"/>
                <a:gd name="T23" fmla="*/ 2 h 24"/>
                <a:gd name="T24" fmla="*/ 0 w 25"/>
                <a:gd name="T25" fmla="*/ 2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3" y="2"/>
                  </a:moveTo>
                  <a:lnTo>
                    <a:pt x="6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8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3" y="24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7" name="Freeform 680"/>
            <p:cNvSpPr>
              <a:spLocks/>
            </p:cNvSpPr>
            <p:nvPr/>
          </p:nvSpPr>
          <p:spPr bwMode="auto">
            <a:xfrm>
              <a:off x="559" y="3451"/>
              <a:ext cx="11" cy="13"/>
            </a:xfrm>
            <a:custGeom>
              <a:avLst/>
              <a:gdLst>
                <a:gd name="T0" fmla="*/ 0 w 24"/>
                <a:gd name="T1" fmla="*/ 1 h 25"/>
                <a:gd name="T2" fmla="*/ 0 w 24"/>
                <a:gd name="T3" fmla="*/ 1 h 25"/>
                <a:gd name="T4" fmla="*/ 0 w 24"/>
                <a:gd name="T5" fmla="*/ 0 h 25"/>
                <a:gd name="T6" fmla="*/ 0 w 24"/>
                <a:gd name="T7" fmla="*/ 0 h 25"/>
                <a:gd name="T8" fmla="*/ 1 w 24"/>
                <a:gd name="T9" fmla="*/ 1 h 25"/>
                <a:gd name="T10" fmla="*/ 1 w 24"/>
                <a:gd name="T11" fmla="*/ 1 h 25"/>
                <a:gd name="T12" fmla="*/ 1 w 24"/>
                <a:gd name="T13" fmla="*/ 1 h 25"/>
                <a:gd name="T14" fmla="*/ 1 w 24"/>
                <a:gd name="T15" fmla="*/ 2 h 25"/>
                <a:gd name="T16" fmla="*/ 1 w 24"/>
                <a:gd name="T17" fmla="*/ 2 h 25"/>
                <a:gd name="T18" fmla="*/ 0 w 24"/>
                <a:gd name="T19" fmla="*/ 2 h 25"/>
                <a:gd name="T20" fmla="*/ 0 w 24"/>
                <a:gd name="T21" fmla="*/ 2 h 25"/>
                <a:gd name="T22" fmla="*/ 0 w 24"/>
                <a:gd name="T23" fmla="*/ 2 h 25"/>
                <a:gd name="T24" fmla="*/ 0 w 24"/>
                <a:gd name="T25" fmla="*/ 2 h 25"/>
                <a:gd name="T26" fmla="*/ 0 w 24"/>
                <a:gd name="T27" fmla="*/ 2 h 25"/>
                <a:gd name="T28" fmla="*/ 0 w 24"/>
                <a:gd name="T29" fmla="*/ 1 h 25"/>
                <a:gd name="T30" fmla="*/ 0 w 24"/>
                <a:gd name="T31" fmla="*/ 1 h 25"/>
                <a:gd name="T32" fmla="*/ 0 w 24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3" y="5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3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6" y="24"/>
                  </a:lnTo>
                  <a:lnTo>
                    <a:pt x="12" y="25"/>
                  </a:lnTo>
                  <a:lnTo>
                    <a:pt x="7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8" name="Freeform 681"/>
            <p:cNvSpPr>
              <a:spLocks/>
            </p:cNvSpPr>
            <p:nvPr/>
          </p:nvSpPr>
          <p:spPr bwMode="auto">
            <a:xfrm>
              <a:off x="539" y="3436"/>
              <a:ext cx="12" cy="13"/>
            </a:xfrm>
            <a:custGeom>
              <a:avLst/>
              <a:gdLst>
                <a:gd name="T0" fmla="*/ 0 w 25"/>
                <a:gd name="T1" fmla="*/ 1 h 25"/>
                <a:gd name="T2" fmla="*/ 0 w 25"/>
                <a:gd name="T3" fmla="*/ 1 h 25"/>
                <a:gd name="T4" fmla="*/ 0 w 25"/>
                <a:gd name="T5" fmla="*/ 1 h 25"/>
                <a:gd name="T6" fmla="*/ 0 w 25"/>
                <a:gd name="T7" fmla="*/ 1 h 25"/>
                <a:gd name="T8" fmla="*/ 0 w 25"/>
                <a:gd name="T9" fmla="*/ 2 h 25"/>
                <a:gd name="T10" fmla="*/ 0 w 25"/>
                <a:gd name="T11" fmla="*/ 2 h 25"/>
                <a:gd name="T12" fmla="*/ 0 w 25"/>
                <a:gd name="T13" fmla="*/ 2 h 25"/>
                <a:gd name="T14" fmla="*/ 1 w 25"/>
                <a:gd name="T15" fmla="*/ 2 h 25"/>
                <a:gd name="T16" fmla="*/ 1 w 25"/>
                <a:gd name="T17" fmla="*/ 2 h 25"/>
                <a:gd name="T18" fmla="*/ 1 w 25"/>
                <a:gd name="T19" fmla="*/ 2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0 w 25"/>
                <a:gd name="T29" fmla="*/ 1 h 25"/>
                <a:gd name="T30" fmla="*/ 0 w 25"/>
                <a:gd name="T31" fmla="*/ 0 h 25"/>
                <a:gd name="T32" fmla="*/ 0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5">
                  <a:moveTo>
                    <a:pt x="4" y="2"/>
                  </a:moveTo>
                  <a:lnTo>
                    <a:pt x="1" y="5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3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9" name="Freeform 682"/>
            <p:cNvSpPr>
              <a:spLocks/>
            </p:cNvSpPr>
            <p:nvPr/>
          </p:nvSpPr>
          <p:spPr bwMode="auto">
            <a:xfrm>
              <a:off x="532" y="3459"/>
              <a:ext cx="10" cy="11"/>
            </a:xfrm>
            <a:custGeom>
              <a:avLst/>
              <a:gdLst>
                <a:gd name="T0" fmla="*/ 0 w 20"/>
                <a:gd name="T1" fmla="*/ 1 h 22"/>
                <a:gd name="T2" fmla="*/ 0 w 20"/>
                <a:gd name="T3" fmla="*/ 1 h 22"/>
                <a:gd name="T4" fmla="*/ 0 w 20"/>
                <a:gd name="T5" fmla="*/ 1 h 22"/>
                <a:gd name="T6" fmla="*/ 1 w 20"/>
                <a:gd name="T7" fmla="*/ 1 h 22"/>
                <a:gd name="T8" fmla="*/ 1 w 20"/>
                <a:gd name="T9" fmla="*/ 1 h 22"/>
                <a:gd name="T10" fmla="*/ 1 w 20"/>
                <a:gd name="T11" fmla="*/ 0 h 22"/>
                <a:gd name="T12" fmla="*/ 2 w 20"/>
                <a:gd name="T13" fmla="*/ 1 h 22"/>
                <a:gd name="T14" fmla="*/ 2 w 20"/>
                <a:gd name="T15" fmla="*/ 1 h 22"/>
                <a:gd name="T16" fmla="*/ 2 w 20"/>
                <a:gd name="T17" fmla="*/ 1 h 22"/>
                <a:gd name="T18" fmla="*/ 2 w 20"/>
                <a:gd name="T19" fmla="*/ 1 h 22"/>
                <a:gd name="T20" fmla="*/ 2 w 20"/>
                <a:gd name="T21" fmla="*/ 2 h 22"/>
                <a:gd name="T22" fmla="*/ 1 w 20"/>
                <a:gd name="T23" fmla="*/ 2 h 22"/>
                <a:gd name="T24" fmla="*/ 1 w 20"/>
                <a:gd name="T25" fmla="*/ 2 h 22"/>
                <a:gd name="T26" fmla="*/ 1 w 20"/>
                <a:gd name="T27" fmla="*/ 2 h 22"/>
                <a:gd name="T28" fmla="*/ 1 w 20"/>
                <a:gd name="T29" fmla="*/ 2 h 22"/>
                <a:gd name="T30" fmla="*/ 1 w 20"/>
                <a:gd name="T31" fmla="*/ 2 h 22"/>
                <a:gd name="T32" fmla="*/ 0 w 20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2">
                  <a:moveTo>
                    <a:pt x="0" y="14"/>
                  </a:move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5" y="19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0" name="Freeform 683"/>
            <p:cNvSpPr>
              <a:spLocks/>
            </p:cNvSpPr>
            <p:nvPr/>
          </p:nvSpPr>
          <p:spPr bwMode="auto">
            <a:xfrm>
              <a:off x="551" y="3476"/>
              <a:ext cx="9" cy="12"/>
            </a:xfrm>
            <a:custGeom>
              <a:avLst/>
              <a:gdLst>
                <a:gd name="T0" fmla="*/ 0 w 19"/>
                <a:gd name="T1" fmla="*/ 1 h 25"/>
                <a:gd name="T2" fmla="*/ 0 w 19"/>
                <a:gd name="T3" fmla="*/ 1 h 25"/>
                <a:gd name="T4" fmla="*/ 0 w 19"/>
                <a:gd name="T5" fmla="*/ 1 h 25"/>
                <a:gd name="T6" fmla="*/ 0 w 19"/>
                <a:gd name="T7" fmla="*/ 1 h 25"/>
                <a:gd name="T8" fmla="*/ 0 w 19"/>
                <a:gd name="T9" fmla="*/ 0 h 25"/>
                <a:gd name="T10" fmla="*/ 0 w 19"/>
                <a:gd name="T11" fmla="*/ 0 h 25"/>
                <a:gd name="T12" fmla="*/ 0 w 19"/>
                <a:gd name="T13" fmla="*/ 0 h 25"/>
                <a:gd name="T14" fmla="*/ 0 w 19"/>
                <a:gd name="T15" fmla="*/ 0 h 25"/>
                <a:gd name="T16" fmla="*/ 0 w 19"/>
                <a:gd name="T17" fmla="*/ 0 h 25"/>
                <a:gd name="T18" fmla="*/ 0 w 19"/>
                <a:gd name="T19" fmla="*/ 0 h 25"/>
                <a:gd name="T20" fmla="*/ 1 w 19"/>
                <a:gd name="T21" fmla="*/ 0 h 25"/>
                <a:gd name="T22" fmla="*/ 1 w 19"/>
                <a:gd name="T23" fmla="*/ 0 h 25"/>
                <a:gd name="T24" fmla="*/ 1 w 19"/>
                <a:gd name="T25" fmla="*/ 0 h 25"/>
                <a:gd name="T26" fmla="*/ 1 w 19"/>
                <a:gd name="T27" fmla="*/ 1 h 25"/>
                <a:gd name="T28" fmla="*/ 0 w 19"/>
                <a:gd name="T29" fmla="*/ 1 h 25"/>
                <a:gd name="T30" fmla="*/ 0 w 19"/>
                <a:gd name="T31" fmla="*/ 1 h 25"/>
                <a:gd name="T32" fmla="*/ 0 w 19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25">
                  <a:moveTo>
                    <a:pt x="7" y="25"/>
                  </a:moveTo>
                  <a:lnTo>
                    <a:pt x="3" y="23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2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1" name="Freeform 684"/>
            <p:cNvSpPr>
              <a:spLocks/>
            </p:cNvSpPr>
            <p:nvPr/>
          </p:nvSpPr>
          <p:spPr bwMode="auto">
            <a:xfrm>
              <a:off x="567" y="3464"/>
              <a:ext cx="11" cy="15"/>
            </a:xfrm>
            <a:custGeom>
              <a:avLst/>
              <a:gdLst>
                <a:gd name="T0" fmla="*/ 1 w 22"/>
                <a:gd name="T1" fmla="*/ 1 h 29"/>
                <a:gd name="T2" fmla="*/ 1 w 22"/>
                <a:gd name="T3" fmla="*/ 1 h 29"/>
                <a:gd name="T4" fmla="*/ 1 w 22"/>
                <a:gd name="T5" fmla="*/ 1 h 29"/>
                <a:gd name="T6" fmla="*/ 1 w 22"/>
                <a:gd name="T7" fmla="*/ 1 h 29"/>
                <a:gd name="T8" fmla="*/ 1 w 22"/>
                <a:gd name="T9" fmla="*/ 0 h 29"/>
                <a:gd name="T10" fmla="*/ 2 w 22"/>
                <a:gd name="T11" fmla="*/ 1 h 29"/>
                <a:gd name="T12" fmla="*/ 2 w 22"/>
                <a:gd name="T13" fmla="*/ 1 h 29"/>
                <a:gd name="T14" fmla="*/ 2 w 22"/>
                <a:gd name="T15" fmla="*/ 1 h 29"/>
                <a:gd name="T16" fmla="*/ 2 w 22"/>
                <a:gd name="T17" fmla="*/ 1 h 29"/>
                <a:gd name="T18" fmla="*/ 2 w 22"/>
                <a:gd name="T19" fmla="*/ 2 h 29"/>
                <a:gd name="T20" fmla="*/ 2 w 22"/>
                <a:gd name="T21" fmla="*/ 2 h 29"/>
                <a:gd name="T22" fmla="*/ 1 w 22"/>
                <a:gd name="T23" fmla="*/ 2 h 29"/>
                <a:gd name="T24" fmla="*/ 1 w 22"/>
                <a:gd name="T25" fmla="*/ 2 h 29"/>
                <a:gd name="T26" fmla="*/ 1 w 22"/>
                <a:gd name="T27" fmla="*/ 2 h 29"/>
                <a:gd name="T28" fmla="*/ 1 w 22"/>
                <a:gd name="T29" fmla="*/ 2 h 29"/>
                <a:gd name="T30" fmla="*/ 0 w 22"/>
                <a:gd name="T31" fmla="*/ 2 h 29"/>
                <a:gd name="T32" fmla="*/ 1 w 22"/>
                <a:gd name="T33" fmla="*/ 1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1" y="16"/>
                  </a:moveTo>
                  <a:lnTo>
                    <a:pt x="4" y="11"/>
                  </a:lnTo>
                  <a:lnTo>
                    <a:pt x="7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2" y="15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2" y="28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2" name="Freeform 685"/>
            <p:cNvSpPr>
              <a:spLocks/>
            </p:cNvSpPr>
            <p:nvPr/>
          </p:nvSpPr>
          <p:spPr bwMode="auto">
            <a:xfrm>
              <a:off x="582" y="3467"/>
              <a:ext cx="11" cy="12"/>
            </a:xfrm>
            <a:custGeom>
              <a:avLst/>
              <a:gdLst>
                <a:gd name="T0" fmla="*/ 2 w 22"/>
                <a:gd name="T1" fmla="*/ 1 h 22"/>
                <a:gd name="T2" fmla="*/ 2 w 22"/>
                <a:gd name="T3" fmla="*/ 1 h 22"/>
                <a:gd name="T4" fmla="*/ 2 w 22"/>
                <a:gd name="T5" fmla="*/ 1 h 22"/>
                <a:gd name="T6" fmla="*/ 2 w 22"/>
                <a:gd name="T7" fmla="*/ 1 h 22"/>
                <a:gd name="T8" fmla="*/ 2 w 22"/>
                <a:gd name="T9" fmla="*/ 1 h 22"/>
                <a:gd name="T10" fmla="*/ 2 w 22"/>
                <a:gd name="T11" fmla="*/ 2 h 22"/>
                <a:gd name="T12" fmla="*/ 1 w 22"/>
                <a:gd name="T13" fmla="*/ 2 h 22"/>
                <a:gd name="T14" fmla="*/ 1 w 22"/>
                <a:gd name="T15" fmla="*/ 2 h 22"/>
                <a:gd name="T16" fmla="*/ 1 w 22"/>
                <a:gd name="T17" fmla="*/ 2 h 22"/>
                <a:gd name="T18" fmla="*/ 1 w 22"/>
                <a:gd name="T19" fmla="*/ 2 h 22"/>
                <a:gd name="T20" fmla="*/ 1 w 22"/>
                <a:gd name="T21" fmla="*/ 2 h 22"/>
                <a:gd name="T22" fmla="*/ 0 w 22"/>
                <a:gd name="T23" fmla="*/ 1 h 22"/>
                <a:gd name="T24" fmla="*/ 0 w 22"/>
                <a:gd name="T25" fmla="*/ 1 h 22"/>
                <a:gd name="T26" fmla="*/ 1 w 22"/>
                <a:gd name="T27" fmla="*/ 1 h 22"/>
                <a:gd name="T28" fmla="*/ 1 w 22"/>
                <a:gd name="T29" fmla="*/ 1 h 22"/>
                <a:gd name="T30" fmla="*/ 1 w 22"/>
                <a:gd name="T31" fmla="*/ 0 h 22"/>
                <a:gd name="T32" fmla="*/ 2 w 22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2">
                  <a:moveTo>
                    <a:pt x="17" y="1"/>
                  </a:moveTo>
                  <a:lnTo>
                    <a:pt x="20" y="4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21" y="14"/>
                  </a:lnTo>
                  <a:lnTo>
                    <a:pt x="17" y="18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3" name="Freeform 686"/>
            <p:cNvSpPr>
              <a:spLocks/>
            </p:cNvSpPr>
            <p:nvPr/>
          </p:nvSpPr>
          <p:spPr bwMode="auto">
            <a:xfrm>
              <a:off x="457" y="3483"/>
              <a:ext cx="92" cy="64"/>
            </a:xfrm>
            <a:custGeom>
              <a:avLst/>
              <a:gdLst>
                <a:gd name="T0" fmla="*/ 11 w 185"/>
                <a:gd name="T1" fmla="*/ 1 h 128"/>
                <a:gd name="T2" fmla="*/ 11 w 185"/>
                <a:gd name="T3" fmla="*/ 1 h 128"/>
                <a:gd name="T4" fmla="*/ 11 w 185"/>
                <a:gd name="T5" fmla="*/ 1 h 128"/>
                <a:gd name="T6" fmla="*/ 10 w 185"/>
                <a:gd name="T7" fmla="*/ 1 h 128"/>
                <a:gd name="T8" fmla="*/ 9 w 185"/>
                <a:gd name="T9" fmla="*/ 1 h 128"/>
                <a:gd name="T10" fmla="*/ 6 w 185"/>
                <a:gd name="T11" fmla="*/ 1 h 128"/>
                <a:gd name="T12" fmla="*/ 4 w 185"/>
                <a:gd name="T13" fmla="*/ 1 h 128"/>
                <a:gd name="T14" fmla="*/ 4 w 185"/>
                <a:gd name="T15" fmla="*/ 1 h 128"/>
                <a:gd name="T16" fmla="*/ 6 w 185"/>
                <a:gd name="T17" fmla="*/ 1 h 128"/>
                <a:gd name="T18" fmla="*/ 8 w 185"/>
                <a:gd name="T19" fmla="*/ 1 h 128"/>
                <a:gd name="T20" fmla="*/ 9 w 185"/>
                <a:gd name="T21" fmla="*/ 2 h 128"/>
                <a:gd name="T22" fmla="*/ 9 w 185"/>
                <a:gd name="T23" fmla="*/ 2 h 128"/>
                <a:gd name="T24" fmla="*/ 8 w 185"/>
                <a:gd name="T25" fmla="*/ 3 h 128"/>
                <a:gd name="T26" fmla="*/ 7 w 185"/>
                <a:gd name="T27" fmla="*/ 3 h 128"/>
                <a:gd name="T28" fmla="*/ 5 w 185"/>
                <a:gd name="T29" fmla="*/ 2 h 128"/>
                <a:gd name="T30" fmla="*/ 3 w 185"/>
                <a:gd name="T31" fmla="*/ 2 h 128"/>
                <a:gd name="T32" fmla="*/ 2 w 185"/>
                <a:gd name="T33" fmla="*/ 3 h 128"/>
                <a:gd name="T34" fmla="*/ 3 w 185"/>
                <a:gd name="T35" fmla="*/ 3 h 128"/>
                <a:gd name="T36" fmla="*/ 4 w 185"/>
                <a:gd name="T37" fmla="*/ 3 h 128"/>
                <a:gd name="T38" fmla="*/ 5 w 185"/>
                <a:gd name="T39" fmla="*/ 3 h 128"/>
                <a:gd name="T40" fmla="*/ 7 w 185"/>
                <a:gd name="T41" fmla="*/ 3 h 128"/>
                <a:gd name="T42" fmla="*/ 7 w 185"/>
                <a:gd name="T43" fmla="*/ 4 h 128"/>
                <a:gd name="T44" fmla="*/ 5 w 185"/>
                <a:gd name="T45" fmla="*/ 4 h 128"/>
                <a:gd name="T46" fmla="*/ 3 w 185"/>
                <a:gd name="T47" fmla="*/ 4 h 128"/>
                <a:gd name="T48" fmla="*/ 2 w 185"/>
                <a:gd name="T49" fmla="*/ 4 h 128"/>
                <a:gd name="T50" fmla="*/ 3 w 185"/>
                <a:gd name="T51" fmla="*/ 4 h 128"/>
                <a:gd name="T52" fmla="*/ 4 w 185"/>
                <a:gd name="T53" fmla="*/ 5 h 128"/>
                <a:gd name="T54" fmla="*/ 2 w 185"/>
                <a:gd name="T55" fmla="*/ 5 h 128"/>
                <a:gd name="T56" fmla="*/ 0 w 185"/>
                <a:gd name="T57" fmla="*/ 6 h 128"/>
                <a:gd name="T58" fmla="*/ 0 w 185"/>
                <a:gd name="T59" fmla="*/ 6 h 128"/>
                <a:gd name="T60" fmla="*/ 0 w 185"/>
                <a:gd name="T61" fmla="*/ 6 h 128"/>
                <a:gd name="T62" fmla="*/ 2 w 185"/>
                <a:gd name="T63" fmla="*/ 6 h 128"/>
                <a:gd name="T64" fmla="*/ 4 w 185"/>
                <a:gd name="T65" fmla="*/ 6 h 128"/>
                <a:gd name="T66" fmla="*/ 4 w 185"/>
                <a:gd name="T67" fmla="*/ 6 h 128"/>
                <a:gd name="T68" fmla="*/ 4 w 185"/>
                <a:gd name="T69" fmla="*/ 8 h 128"/>
                <a:gd name="T70" fmla="*/ 4 w 185"/>
                <a:gd name="T71" fmla="*/ 8 h 128"/>
                <a:gd name="T72" fmla="*/ 5 w 185"/>
                <a:gd name="T73" fmla="*/ 7 h 128"/>
                <a:gd name="T74" fmla="*/ 5 w 185"/>
                <a:gd name="T75" fmla="*/ 5 h 128"/>
                <a:gd name="T76" fmla="*/ 7 w 185"/>
                <a:gd name="T77" fmla="*/ 5 h 128"/>
                <a:gd name="T78" fmla="*/ 8 w 185"/>
                <a:gd name="T79" fmla="*/ 4 h 128"/>
                <a:gd name="T80" fmla="*/ 8 w 185"/>
                <a:gd name="T81" fmla="*/ 6 h 128"/>
                <a:gd name="T82" fmla="*/ 7 w 185"/>
                <a:gd name="T83" fmla="*/ 8 h 128"/>
                <a:gd name="T84" fmla="*/ 8 w 185"/>
                <a:gd name="T85" fmla="*/ 7 h 128"/>
                <a:gd name="T86" fmla="*/ 8 w 185"/>
                <a:gd name="T87" fmla="*/ 5 h 128"/>
                <a:gd name="T88" fmla="*/ 9 w 185"/>
                <a:gd name="T89" fmla="*/ 3 h 128"/>
                <a:gd name="T90" fmla="*/ 10 w 185"/>
                <a:gd name="T91" fmla="*/ 2 h 128"/>
                <a:gd name="T92" fmla="*/ 10 w 185"/>
                <a:gd name="T93" fmla="*/ 3 h 128"/>
                <a:gd name="T94" fmla="*/ 10 w 185"/>
                <a:gd name="T95" fmla="*/ 5 h 128"/>
                <a:gd name="T96" fmla="*/ 11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6"/>
                  </a:moveTo>
                  <a:lnTo>
                    <a:pt x="184" y="15"/>
                  </a:lnTo>
                  <a:lnTo>
                    <a:pt x="181" y="13"/>
                  </a:lnTo>
                  <a:lnTo>
                    <a:pt x="180" y="13"/>
                  </a:lnTo>
                  <a:lnTo>
                    <a:pt x="178" y="12"/>
                  </a:lnTo>
                  <a:lnTo>
                    <a:pt x="177" y="11"/>
                  </a:lnTo>
                  <a:lnTo>
                    <a:pt x="177" y="8"/>
                  </a:lnTo>
                  <a:lnTo>
                    <a:pt x="176" y="7"/>
                  </a:lnTo>
                  <a:lnTo>
                    <a:pt x="176" y="5"/>
                  </a:lnTo>
                  <a:lnTo>
                    <a:pt x="173" y="9"/>
                  </a:lnTo>
                  <a:lnTo>
                    <a:pt x="170" y="12"/>
                  </a:lnTo>
                  <a:lnTo>
                    <a:pt x="167" y="15"/>
                  </a:lnTo>
                  <a:lnTo>
                    <a:pt x="165" y="16"/>
                  </a:lnTo>
                  <a:lnTo>
                    <a:pt x="157" y="13"/>
                  </a:lnTo>
                  <a:lnTo>
                    <a:pt x="148" y="11"/>
                  </a:lnTo>
                  <a:lnTo>
                    <a:pt x="135" y="8"/>
                  </a:lnTo>
                  <a:lnTo>
                    <a:pt x="122" y="4"/>
                  </a:lnTo>
                  <a:lnTo>
                    <a:pt x="109" y="3"/>
                  </a:lnTo>
                  <a:lnTo>
                    <a:pt x="96" y="2"/>
                  </a:lnTo>
                  <a:lnTo>
                    <a:pt x="87" y="0"/>
                  </a:lnTo>
                  <a:lnTo>
                    <a:pt x="79" y="2"/>
                  </a:lnTo>
                  <a:lnTo>
                    <a:pt x="71" y="4"/>
                  </a:lnTo>
                  <a:lnTo>
                    <a:pt x="70" y="5"/>
                  </a:lnTo>
                  <a:lnTo>
                    <a:pt x="74" y="7"/>
                  </a:lnTo>
                  <a:lnTo>
                    <a:pt x="79" y="5"/>
                  </a:lnTo>
                  <a:lnTo>
                    <a:pt x="90" y="4"/>
                  </a:lnTo>
                  <a:lnTo>
                    <a:pt x="100" y="5"/>
                  </a:lnTo>
                  <a:lnTo>
                    <a:pt x="110" y="7"/>
                  </a:lnTo>
                  <a:lnTo>
                    <a:pt x="122" y="9"/>
                  </a:lnTo>
                  <a:lnTo>
                    <a:pt x="133" y="13"/>
                  </a:lnTo>
                  <a:lnTo>
                    <a:pt x="142" y="16"/>
                  </a:lnTo>
                  <a:lnTo>
                    <a:pt x="150" y="20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56" y="28"/>
                  </a:lnTo>
                  <a:lnTo>
                    <a:pt x="152" y="29"/>
                  </a:lnTo>
                  <a:lnTo>
                    <a:pt x="148" y="32"/>
                  </a:lnTo>
                  <a:lnTo>
                    <a:pt x="143" y="34"/>
                  </a:lnTo>
                  <a:lnTo>
                    <a:pt x="138" y="37"/>
                  </a:lnTo>
                  <a:lnTo>
                    <a:pt x="133" y="39"/>
                  </a:lnTo>
                  <a:lnTo>
                    <a:pt x="129" y="42"/>
                  </a:lnTo>
                  <a:lnTo>
                    <a:pt x="122" y="39"/>
                  </a:lnTo>
                  <a:lnTo>
                    <a:pt x="114" y="37"/>
                  </a:lnTo>
                  <a:lnTo>
                    <a:pt x="104" y="34"/>
                  </a:lnTo>
                  <a:lnTo>
                    <a:pt x="94" y="32"/>
                  </a:lnTo>
                  <a:lnTo>
                    <a:pt x="82" y="30"/>
                  </a:lnTo>
                  <a:lnTo>
                    <a:pt x="71" y="29"/>
                  </a:lnTo>
                  <a:lnTo>
                    <a:pt x="62" y="29"/>
                  </a:lnTo>
                  <a:lnTo>
                    <a:pt x="54" y="32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3" y="35"/>
                  </a:lnTo>
                  <a:lnTo>
                    <a:pt x="57" y="35"/>
                  </a:lnTo>
                  <a:lnTo>
                    <a:pt x="62" y="35"/>
                  </a:lnTo>
                  <a:lnTo>
                    <a:pt x="67" y="35"/>
                  </a:lnTo>
                  <a:lnTo>
                    <a:pt x="73" y="35"/>
                  </a:lnTo>
                  <a:lnTo>
                    <a:pt x="79" y="35"/>
                  </a:lnTo>
                  <a:lnTo>
                    <a:pt x="84" y="37"/>
                  </a:lnTo>
                  <a:lnTo>
                    <a:pt x="91" y="38"/>
                  </a:lnTo>
                  <a:lnTo>
                    <a:pt x="96" y="39"/>
                  </a:lnTo>
                  <a:lnTo>
                    <a:pt x="105" y="42"/>
                  </a:lnTo>
                  <a:lnTo>
                    <a:pt x="113" y="45"/>
                  </a:lnTo>
                  <a:lnTo>
                    <a:pt x="118" y="46"/>
                  </a:lnTo>
                  <a:lnTo>
                    <a:pt x="122" y="48"/>
                  </a:lnTo>
                  <a:lnTo>
                    <a:pt x="116" y="52"/>
                  </a:lnTo>
                  <a:lnTo>
                    <a:pt x="105" y="56"/>
                  </a:lnTo>
                  <a:lnTo>
                    <a:pt x="95" y="59"/>
                  </a:lnTo>
                  <a:lnTo>
                    <a:pt x="88" y="62"/>
                  </a:lnTo>
                  <a:lnTo>
                    <a:pt x="82" y="63"/>
                  </a:lnTo>
                  <a:lnTo>
                    <a:pt x="73" y="60"/>
                  </a:lnTo>
                  <a:lnTo>
                    <a:pt x="62" y="58"/>
                  </a:lnTo>
                  <a:lnTo>
                    <a:pt x="54" y="55"/>
                  </a:lnTo>
                  <a:lnTo>
                    <a:pt x="47" y="52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40" y="56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5"/>
                  </a:lnTo>
                  <a:lnTo>
                    <a:pt x="69" y="68"/>
                  </a:lnTo>
                  <a:lnTo>
                    <a:pt x="64" y="69"/>
                  </a:lnTo>
                  <a:lnTo>
                    <a:pt x="56" y="72"/>
                  </a:lnTo>
                  <a:lnTo>
                    <a:pt x="45" y="76"/>
                  </a:lnTo>
                  <a:lnTo>
                    <a:pt x="35" y="79"/>
                  </a:lnTo>
                  <a:lnTo>
                    <a:pt x="24" y="81"/>
                  </a:lnTo>
                  <a:lnTo>
                    <a:pt x="15" y="85"/>
                  </a:lnTo>
                  <a:lnTo>
                    <a:pt x="7" y="88"/>
                  </a:lnTo>
                  <a:lnTo>
                    <a:pt x="3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9" y="92"/>
                  </a:lnTo>
                  <a:lnTo>
                    <a:pt x="15" y="92"/>
                  </a:lnTo>
                  <a:lnTo>
                    <a:pt x="24" y="90"/>
                  </a:lnTo>
                  <a:lnTo>
                    <a:pt x="34" y="89"/>
                  </a:lnTo>
                  <a:lnTo>
                    <a:pt x="45" y="86"/>
                  </a:lnTo>
                  <a:lnTo>
                    <a:pt x="54" y="84"/>
                  </a:lnTo>
                  <a:lnTo>
                    <a:pt x="64" y="81"/>
                  </a:lnTo>
                  <a:lnTo>
                    <a:pt x="71" y="79"/>
                  </a:lnTo>
                  <a:lnTo>
                    <a:pt x="77" y="76"/>
                  </a:lnTo>
                  <a:lnTo>
                    <a:pt x="75" y="86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2" y="128"/>
                  </a:lnTo>
                  <a:lnTo>
                    <a:pt x="65" y="128"/>
                  </a:lnTo>
                  <a:lnTo>
                    <a:pt x="67" y="124"/>
                  </a:lnTo>
                  <a:lnTo>
                    <a:pt x="73" y="115"/>
                  </a:lnTo>
                  <a:lnTo>
                    <a:pt x="80" y="101"/>
                  </a:lnTo>
                  <a:lnTo>
                    <a:pt x="87" y="86"/>
                  </a:lnTo>
                  <a:lnTo>
                    <a:pt x="90" y="76"/>
                  </a:lnTo>
                  <a:lnTo>
                    <a:pt x="94" y="75"/>
                  </a:lnTo>
                  <a:lnTo>
                    <a:pt x="100" y="72"/>
                  </a:lnTo>
                  <a:lnTo>
                    <a:pt x="105" y="69"/>
                  </a:lnTo>
                  <a:lnTo>
                    <a:pt x="112" y="67"/>
                  </a:lnTo>
                  <a:lnTo>
                    <a:pt x="118" y="64"/>
                  </a:lnTo>
                  <a:lnTo>
                    <a:pt x="124" y="62"/>
                  </a:lnTo>
                  <a:lnTo>
                    <a:pt x="129" y="59"/>
                  </a:lnTo>
                  <a:lnTo>
                    <a:pt x="131" y="58"/>
                  </a:lnTo>
                  <a:lnTo>
                    <a:pt x="131" y="69"/>
                  </a:lnTo>
                  <a:lnTo>
                    <a:pt x="130" y="85"/>
                  </a:lnTo>
                  <a:lnTo>
                    <a:pt x="127" y="101"/>
                  </a:lnTo>
                  <a:lnTo>
                    <a:pt x="125" y="111"/>
                  </a:lnTo>
                  <a:lnTo>
                    <a:pt x="122" y="118"/>
                  </a:lnTo>
                  <a:lnTo>
                    <a:pt x="122" y="119"/>
                  </a:lnTo>
                  <a:lnTo>
                    <a:pt x="125" y="118"/>
                  </a:lnTo>
                  <a:lnTo>
                    <a:pt x="129" y="111"/>
                  </a:lnTo>
                  <a:lnTo>
                    <a:pt x="134" y="101"/>
                  </a:lnTo>
                  <a:lnTo>
                    <a:pt x="139" y="85"/>
                  </a:lnTo>
                  <a:lnTo>
                    <a:pt x="143" y="69"/>
                  </a:lnTo>
                  <a:lnTo>
                    <a:pt x="143" y="54"/>
                  </a:lnTo>
                  <a:lnTo>
                    <a:pt x="151" y="47"/>
                  </a:lnTo>
                  <a:lnTo>
                    <a:pt x="156" y="41"/>
                  </a:lnTo>
                  <a:lnTo>
                    <a:pt x="161" y="35"/>
                  </a:lnTo>
                  <a:lnTo>
                    <a:pt x="165" y="32"/>
                  </a:lnTo>
                  <a:lnTo>
                    <a:pt x="168" y="29"/>
                  </a:lnTo>
                  <a:lnTo>
                    <a:pt x="170" y="29"/>
                  </a:lnTo>
                  <a:lnTo>
                    <a:pt x="172" y="32"/>
                  </a:lnTo>
                  <a:lnTo>
                    <a:pt x="172" y="35"/>
                  </a:lnTo>
                  <a:lnTo>
                    <a:pt x="170" y="47"/>
                  </a:lnTo>
                  <a:lnTo>
                    <a:pt x="169" y="63"/>
                  </a:lnTo>
                  <a:lnTo>
                    <a:pt x="168" y="79"/>
                  </a:lnTo>
                  <a:lnTo>
                    <a:pt x="167" y="90"/>
                  </a:lnTo>
                  <a:lnTo>
                    <a:pt x="173" y="77"/>
                  </a:lnTo>
                  <a:lnTo>
                    <a:pt x="178" y="55"/>
                  </a:lnTo>
                  <a:lnTo>
                    <a:pt x="182" y="33"/>
                  </a:lnTo>
                  <a:lnTo>
                    <a:pt x="185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4" name="Freeform 687"/>
            <p:cNvSpPr>
              <a:spLocks/>
            </p:cNvSpPr>
            <p:nvPr/>
          </p:nvSpPr>
          <p:spPr bwMode="auto">
            <a:xfrm>
              <a:off x="463" y="3370"/>
              <a:ext cx="75" cy="71"/>
            </a:xfrm>
            <a:custGeom>
              <a:avLst/>
              <a:gdLst>
                <a:gd name="T0" fmla="*/ 10 w 150"/>
                <a:gd name="T1" fmla="*/ 9 h 141"/>
                <a:gd name="T2" fmla="*/ 10 w 150"/>
                <a:gd name="T3" fmla="*/ 9 h 141"/>
                <a:gd name="T4" fmla="*/ 9 w 150"/>
                <a:gd name="T5" fmla="*/ 8 h 141"/>
                <a:gd name="T6" fmla="*/ 9 w 150"/>
                <a:gd name="T7" fmla="*/ 8 h 141"/>
                <a:gd name="T8" fmla="*/ 9 w 150"/>
                <a:gd name="T9" fmla="*/ 7 h 141"/>
                <a:gd name="T10" fmla="*/ 8 w 150"/>
                <a:gd name="T11" fmla="*/ 5 h 141"/>
                <a:gd name="T12" fmla="*/ 8 w 150"/>
                <a:gd name="T13" fmla="*/ 4 h 141"/>
                <a:gd name="T14" fmla="*/ 8 w 150"/>
                <a:gd name="T15" fmla="*/ 4 h 141"/>
                <a:gd name="T16" fmla="*/ 8 w 150"/>
                <a:gd name="T17" fmla="*/ 4 h 141"/>
                <a:gd name="T18" fmla="*/ 8 w 150"/>
                <a:gd name="T19" fmla="*/ 6 h 141"/>
                <a:gd name="T20" fmla="*/ 8 w 150"/>
                <a:gd name="T21" fmla="*/ 7 h 141"/>
                <a:gd name="T22" fmla="*/ 7 w 150"/>
                <a:gd name="T23" fmla="*/ 6 h 141"/>
                <a:gd name="T24" fmla="*/ 6 w 150"/>
                <a:gd name="T25" fmla="*/ 5 h 141"/>
                <a:gd name="T26" fmla="*/ 6 w 150"/>
                <a:gd name="T27" fmla="*/ 3 h 141"/>
                <a:gd name="T28" fmla="*/ 5 w 150"/>
                <a:gd name="T29" fmla="*/ 2 h 141"/>
                <a:gd name="T30" fmla="*/ 5 w 150"/>
                <a:gd name="T31" fmla="*/ 1 h 141"/>
                <a:gd name="T32" fmla="*/ 5 w 150"/>
                <a:gd name="T33" fmla="*/ 1 h 141"/>
                <a:gd name="T34" fmla="*/ 5 w 150"/>
                <a:gd name="T35" fmla="*/ 1 h 141"/>
                <a:gd name="T36" fmla="*/ 5 w 150"/>
                <a:gd name="T37" fmla="*/ 2 h 141"/>
                <a:gd name="T38" fmla="*/ 5 w 150"/>
                <a:gd name="T39" fmla="*/ 3 h 141"/>
                <a:gd name="T40" fmla="*/ 5 w 150"/>
                <a:gd name="T41" fmla="*/ 3 h 141"/>
                <a:gd name="T42" fmla="*/ 5 w 150"/>
                <a:gd name="T43" fmla="*/ 4 h 141"/>
                <a:gd name="T44" fmla="*/ 5 w 150"/>
                <a:gd name="T45" fmla="*/ 4 h 141"/>
                <a:gd name="T46" fmla="*/ 3 w 150"/>
                <a:gd name="T47" fmla="*/ 3 h 141"/>
                <a:gd name="T48" fmla="*/ 2 w 150"/>
                <a:gd name="T49" fmla="*/ 2 h 141"/>
                <a:gd name="T50" fmla="*/ 1 w 150"/>
                <a:gd name="T51" fmla="*/ 1 h 141"/>
                <a:gd name="T52" fmla="*/ 1 w 150"/>
                <a:gd name="T53" fmla="*/ 1 h 141"/>
                <a:gd name="T54" fmla="*/ 2 w 150"/>
                <a:gd name="T55" fmla="*/ 3 h 141"/>
                <a:gd name="T56" fmla="*/ 3 w 150"/>
                <a:gd name="T57" fmla="*/ 4 h 141"/>
                <a:gd name="T58" fmla="*/ 4 w 150"/>
                <a:gd name="T59" fmla="*/ 5 h 141"/>
                <a:gd name="T60" fmla="*/ 4 w 150"/>
                <a:gd name="T61" fmla="*/ 5 h 141"/>
                <a:gd name="T62" fmla="*/ 3 w 150"/>
                <a:gd name="T63" fmla="*/ 5 h 141"/>
                <a:gd name="T64" fmla="*/ 2 w 150"/>
                <a:gd name="T65" fmla="*/ 5 h 141"/>
                <a:gd name="T66" fmla="*/ 2 w 150"/>
                <a:gd name="T67" fmla="*/ 5 h 141"/>
                <a:gd name="T68" fmla="*/ 3 w 150"/>
                <a:gd name="T69" fmla="*/ 5 h 141"/>
                <a:gd name="T70" fmla="*/ 3 w 150"/>
                <a:gd name="T71" fmla="*/ 6 h 141"/>
                <a:gd name="T72" fmla="*/ 4 w 150"/>
                <a:gd name="T73" fmla="*/ 6 h 141"/>
                <a:gd name="T74" fmla="*/ 5 w 150"/>
                <a:gd name="T75" fmla="*/ 6 h 141"/>
                <a:gd name="T76" fmla="*/ 6 w 150"/>
                <a:gd name="T77" fmla="*/ 7 h 141"/>
                <a:gd name="T78" fmla="*/ 7 w 150"/>
                <a:gd name="T79" fmla="*/ 7 h 141"/>
                <a:gd name="T80" fmla="*/ 8 w 150"/>
                <a:gd name="T81" fmla="*/ 8 h 141"/>
                <a:gd name="T82" fmla="*/ 7 w 150"/>
                <a:gd name="T83" fmla="*/ 8 h 141"/>
                <a:gd name="T84" fmla="*/ 6 w 150"/>
                <a:gd name="T85" fmla="*/ 8 h 141"/>
                <a:gd name="T86" fmla="*/ 5 w 150"/>
                <a:gd name="T87" fmla="*/ 8 h 141"/>
                <a:gd name="T88" fmla="*/ 4 w 150"/>
                <a:gd name="T89" fmla="*/ 8 h 141"/>
                <a:gd name="T90" fmla="*/ 4 w 150"/>
                <a:gd name="T91" fmla="*/ 8 h 141"/>
                <a:gd name="T92" fmla="*/ 5 w 150"/>
                <a:gd name="T93" fmla="*/ 9 h 141"/>
                <a:gd name="T94" fmla="*/ 6 w 150"/>
                <a:gd name="T95" fmla="*/ 9 h 141"/>
                <a:gd name="T96" fmla="*/ 7 w 150"/>
                <a:gd name="T97" fmla="*/ 9 h 141"/>
                <a:gd name="T98" fmla="*/ 8 w 150"/>
                <a:gd name="T99" fmla="*/ 8 h 141"/>
                <a:gd name="T100" fmla="*/ 9 w 150"/>
                <a:gd name="T101" fmla="*/ 9 h 141"/>
                <a:gd name="T102" fmla="*/ 9 w 150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50" h="141">
                  <a:moveTo>
                    <a:pt x="144" y="141"/>
                  </a:moveTo>
                  <a:lnTo>
                    <a:pt x="145" y="139"/>
                  </a:lnTo>
                  <a:lnTo>
                    <a:pt x="146" y="136"/>
                  </a:lnTo>
                  <a:lnTo>
                    <a:pt x="149" y="135"/>
                  </a:lnTo>
                  <a:lnTo>
                    <a:pt x="150" y="132"/>
                  </a:lnTo>
                  <a:lnTo>
                    <a:pt x="144" y="127"/>
                  </a:lnTo>
                  <a:lnTo>
                    <a:pt x="139" y="122"/>
                  </a:lnTo>
                  <a:lnTo>
                    <a:pt x="135" y="115"/>
                  </a:lnTo>
                  <a:lnTo>
                    <a:pt x="133" y="110"/>
                  </a:lnTo>
                  <a:lnTo>
                    <a:pt x="132" y="100"/>
                  </a:lnTo>
                  <a:lnTo>
                    <a:pt x="131" y="83"/>
                  </a:lnTo>
                  <a:lnTo>
                    <a:pt x="128" y="66"/>
                  </a:lnTo>
                  <a:lnTo>
                    <a:pt x="126" y="54"/>
                  </a:lnTo>
                  <a:lnTo>
                    <a:pt x="122" y="49"/>
                  </a:lnTo>
                  <a:lnTo>
                    <a:pt x="119" y="47"/>
                  </a:lnTo>
                  <a:lnTo>
                    <a:pt x="118" y="49"/>
                  </a:lnTo>
                  <a:lnTo>
                    <a:pt x="119" y="54"/>
                  </a:lnTo>
                  <a:lnTo>
                    <a:pt x="120" y="64"/>
                  </a:lnTo>
                  <a:lnTo>
                    <a:pt x="122" y="79"/>
                  </a:lnTo>
                  <a:lnTo>
                    <a:pt x="122" y="93"/>
                  </a:lnTo>
                  <a:lnTo>
                    <a:pt x="120" y="102"/>
                  </a:lnTo>
                  <a:lnTo>
                    <a:pt x="113" y="97"/>
                  </a:lnTo>
                  <a:lnTo>
                    <a:pt x="105" y="92"/>
                  </a:lnTo>
                  <a:lnTo>
                    <a:pt x="97" y="85"/>
                  </a:lnTo>
                  <a:lnTo>
                    <a:pt x="92" y="80"/>
                  </a:lnTo>
                  <a:lnTo>
                    <a:pt x="88" y="72"/>
                  </a:lnTo>
                  <a:lnTo>
                    <a:pt x="84" y="59"/>
                  </a:lnTo>
                  <a:lnTo>
                    <a:pt x="81" y="45"/>
                  </a:lnTo>
                  <a:lnTo>
                    <a:pt x="80" y="34"/>
                  </a:lnTo>
                  <a:lnTo>
                    <a:pt x="80" y="27"/>
                  </a:lnTo>
                  <a:lnTo>
                    <a:pt x="80" y="19"/>
                  </a:lnTo>
                  <a:lnTo>
                    <a:pt x="79" y="11"/>
                  </a:lnTo>
                  <a:lnTo>
                    <a:pt x="76" y="6"/>
                  </a:lnTo>
                  <a:lnTo>
                    <a:pt x="73" y="3"/>
                  </a:lnTo>
                  <a:lnTo>
                    <a:pt x="73" y="4"/>
                  </a:lnTo>
                  <a:lnTo>
                    <a:pt x="73" y="8"/>
                  </a:lnTo>
                  <a:lnTo>
                    <a:pt x="75" y="15"/>
                  </a:lnTo>
                  <a:lnTo>
                    <a:pt x="75" y="21"/>
                  </a:lnTo>
                  <a:lnTo>
                    <a:pt x="73" y="28"/>
                  </a:lnTo>
                  <a:lnTo>
                    <a:pt x="72" y="33"/>
                  </a:lnTo>
                  <a:lnTo>
                    <a:pt x="72" y="38"/>
                  </a:lnTo>
                  <a:lnTo>
                    <a:pt x="72" y="45"/>
                  </a:lnTo>
                  <a:lnTo>
                    <a:pt x="73" y="55"/>
                  </a:lnTo>
                  <a:lnTo>
                    <a:pt x="75" y="64"/>
                  </a:lnTo>
                  <a:lnTo>
                    <a:pt x="76" y="72"/>
                  </a:lnTo>
                  <a:lnTo>
                    <a:pt x="66" y="63"/>
                  </a:lnTo>
                  <a:lnTo>
                    <a:pt x="55" y="53"/>
                  </a:lnTo>
                  <a:lnTo>
                    <a:pt x="45" y="41"/>
                  </a:lnTo>
                  <a:lnTo>
                    <a:pt x="34" y="29"/>
                  </a:lnTo>
                  <a:lnTo>
                    <a:pt x="24" y="19"/>
                  </a:lnTo>
                  <a:lnTo>
                    <a:pt x="15" y="10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1" y="28"/>
                  </a:lnTo>
                  <a:lnTo>
                    <a:pt x="30" y="41"/>
                  </a:lnTo>
                  <a:lnTo>
                    <a:pt x="37" y="50"/>
                  </a:lnTo>
                  <a:lnTo>
                    <a:pt x="42" y="58"/>
                  </a:lnTo>
                  <a:lnTo>
                    <a:pt x="53" y="67"/>
                  </a:lnTo>
                  <a:lnTo>
                    <a:pt x="62" y="75"/>
                  </a:lnTo>
                  <a:lnTo>
                    <a:pt x="69" y="80"/>
                  </a:lnTo>
                  <a:lnTo>
                    <a:pt x="62" y="80"/>
                  </a:lnTo>
                  <a:lnTo>
                    <a:pt x="51" y="79"/>
                  </a:lnTo>
                  <a:lnTo>
                    <a:pt x="42" y="76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6" y="71"/>
                  </a:lnTo>
                  <a:lnTo>
                    <a:pt x="29" y="75"/>
                  </a:lnTo>
                  <a:lnTo>
                    <a:pt x="33" y="77"/>
                  </a:lnTo>
                  <a:lnTo>
                    <a:pt x="39" y="81"/>
                  </a:lnTo>
                  <a:lnTo>
                    <a:pt x="46" y="85"/>
                  </a:lnTo>
                  <a:lnTo>
                    <a:pt x="54" y="88"/>
                  </a:lnTo>
                  <a:lnTo>
                    <a:pt x="63" y="92"/>
                  </a:lnTo>
                  <a:lnTo>
                    <a:pt x="71" y="93"/>
                  </a:lnTo>
                  <a:lnTo>
                    <a:pt x="80" y="96"/>
                  </a:lnTo>
                  <a:lnTo>
                    <a:pt x="86" y="96"/>
                  </a:lnTo>
                  <a:lnTo>
                    <a:pt x="94" y="98"/>
                  </a:lnTo>
                  <a:lnTo>
                    <a:pt x="103" y="104"/>
                  </a:lnTo>
                  <a:lnTo>
                    <a:pt x="111" y="110"/>
                  </a:lnTo>
                  <a:lnTo>
                    <a:pt x="116" y="117"/>
                  </a:lnTo>
                  <a:lnTo>
                    <a:pt x="113" y="118"/>
                  </a:lnTo>
                  <a:lnTo>
                    <a:pt x="107" y="120"/>
                  </a:lnTo>
                  <a:lnTo>
                    <a:pt x="101" y="122"/>
                  </a:lnTo>
                  <a:lnTo>
                    <a:pt x="94" y="122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76" y="123"/>
                  </a:lnTo>
                  <a:lnTo>
                    <a:pt x="71" y="123"/>
                  </a:lnTo>
                  <a:lnTo>
                    <a:pt x="64" y="122"/>
                  </a:lnTo>
                  <a:lnTo>
                    <a:pt x="60" y="123"/>
                  </a:lnTo>
                  <a:lnTo>
                    <a:pt x="63" y="126"/>
                  </a:lnTo>
                  <a:lnTo>
                    <a:pt x="72" y="128"/>
                  </a:lnTo>
                  <a:lnTo>
                    <a:pt x="79" y="130"/>
                  </a:lnTo>
                  <a:lnTo>
                    <a:pt x="86" y="130"/>
                  </a:lnTo>
                  <a:lnTo>
                    <a:pt x="96" y="130"/>
                  </a:lnTo>
                  <a:lnTo>
                    <a:pt x="103" y="130"/>
                  </a:lnTo>
                  <a:lnTo>
                    <a:pt x="111" y="130"/>
                  </a:lnTo>
                  <a:lnTo>
                    <a:pt x="119" y="128"/>
                  </a:lnTo>
                  <a:lnTo>
                    <a:pt x="124" y="128"/>
                  </a:lnTo>
                  <a:lnTo>
                    <a:pt x="128" y="128"/>
                  </a:lnTo>
                  <a:lnTo>
                    <a:pt x="135" y="130"/>
                  </a:lnTo>
                  <a:lnTo>
                    <a:pt x="139" y="132"/>
                  </a:lnTo>
                  <a:lnTo>
                    <a:pt x="141" y="137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5" name="Freeform 688"/>
            <p:cNvSpPr>
              <a:spLocks/>
            </p:cNvSpPr>
            <p:nvPr/>
          </p:nvSpPr>
          <p:spPr bwMode="auto">
            <a:xfrm>
              <a:off x="574" y="3343"/>
              <a:ext cx="45" cy="107"/>
            </a:xfrm>
            <a:custGeom>
              <a:avLst/>
              <a:gdLst>
                <a:gd name="T0" fmla="*/ 0 w 91"/>
                <a:gd name="T1" fmla="*/ 12 h 214"/>
                <a:gd name="T2" fmla="*/ 1 w 91"/>
                <a:gd name="T3" fmla="*/ 11 h 214"/>
                <a:gd name="T4" fmla="*/ 1 w 91"/>
                <a:gd name="T5" fmla="*/ 11 h 214"/>
                <a:gd name="T6" fmla="*/ 1 w 91"/>
                <a:gd name="T7" fmla="*/ 10 h 214"/>
                <a:gd name="T8" fmla="*/ 0 w 91"/>
                <a:gd name="T9" fmla="*/ 8 h 214"/>
                <a:gd name="T10" fmla="*/ 0 w 91"/>
                <a:gd name="T11" fmla="*/ 6 h 214"/>
                <a:gd name="T12" fmla="*/ 0 w 91"/>
                <a:gd name="T13" fmla="*/ 6 h 214"/>
                <a:gd name="T14" fmla="*/ 1 w 91"/>
                <a:gd name="T15" fmla="*/ 8 h 214"/>
                <a:gd name="T16" fmla="*/ 2 w 91"/>
                <a:gd name="T17" fmla="*/ 7 h 214"/>
                <a:gd name="T18" fmla="*/ 2 w 91"/>
                <a:gd name="T19" fmla="*/ 4 h 214"/>
                <a:gd name="T20" fmla="*/ 2 w 91"/>
                <a:gd name="T21" fmla="*/ 2 h 214"/>
                <a:gd name="T22" fmla="*/ 2 w 91"/>
                <a:gd name="T23" fmla="*/ 2 h 214"/>
                <a:gd name="T24" fmla="*/ 2 w 91"/>
                <a:gd name="T25" fmla="*/ 3 h 214"/>
                <a:gd name="T26" fmla="*/ 2 w 91"/>
                <a:gd name="T27" fmla="*/ 3 h 214"/>
                <a:gd name="T28" fmla="*/ 4 w 91"/>
                <a:gd name="T29" fmla="*/ 1 h 214"/>
                <a:gd name="T30" fmla="*/ 4 w 91"/>
                <a:gd name="T31" fmla="*/ 1 h 214"/>
                <a:gd name="T32" fmla="*/ 3 w 91"/>
                <a:gd name="T33" fmla="*/ 3 h 214"/>
                <a:gd name="T34" fmla="*/ 3 w 91"/>
                <a:gd name="T35" fmla="*/ 4 h 214"/>
                <a:gd name="T36" fmla="*/ 4 w 91"/>
                <a:gd name="T37" fmla="*/ 4 h 214"/>
                <a:gd name="T38" fmla="*/ 5 w 91"/>
                <a:gd name="T39" fmla="*/ 4 h 214"/>
                <a:gd name="T40" fmla="*/ 4 w 91"/>
                <a:gd name="T41" fmla="*/ 4 h 214"/>
                <a:gd name="T42" fmla="*/ 2 w 91"/>
                <a:gd name="T43" fmla="*/ 6 h 214"/>
                <a:gd name="T44" fmla="*/ 2 w 91"/>
                <a:gd name="T45" fmla="*/ 9 h 214"/>
                <a:gd name="T46" fmla="*/ 3 w 91"/>
                <a:gd name="T47" fmla="*/ 9 h 214"/>
                <a:gd name="T48" fmla="*/ 4 w 91"/>
                <a:gd name="T49" fmla="*/ 8 h 214"/>
                <a:gd name="T50" fmla="*/ 5 w 91"/>
                <a:gd name="T51" fmla="*/ 8 h 214"/>
                <a:gd name="T52" fmla="*/ 5 w 91"/>
                <a:gd name="T53" fmla="*/ 8 h 214"/>
                <a:gd name="T54" fmla="*/ 4 w 91"/>
                <a:gd name="T55" fmla="*/ 9 h 214"/>
                <a:gd name="T56" fmla="*/ 3 w 91"/>
                <a:gd name="T57" fmla="*/ 9 h 214"/>
                <a:gd name="T58" fmla="*/ 2 w 91"/>
                <a:gd name="T59" fmla="*/ 10 h 214"/>
                <a:gd name="T60" fmla="*/ 1 w 91"/>
                <a:gd name="T61" fmla="*/ 11 h 214"/>
                <a:gd name="T62" fmla="*/ 2 w 91"/>
                <a:gd name="T63" fmla="*/ 11 h 214"/>
                <a:gd name="T64" fmla="*/ 4 w 91"/>
                <a:gd name="T65" fmla="*/ 11 h 214"/>
                <a:gd name="T66" fmla="*/ 5 w 91"/>
                <a:gd name="T67" fmla="*/ 10 h 214"/>
                <a:gd name="T68" fmla="*/ 5 w 91"/>
                <a:gd name="T69" fmla="*/ 10 h 214"/>
                <a:gd name="T70" fmla="*/ 4 w 91"/>
                <a:gd name="T71" fmla="*/ 12 h 214"/>
                <a:gd name="T72" fmla="*/ 3 w 91"/>
                <a:gd name="T73" fmla="*/ 12 h 214"/>
                <a:gd name="T74" fmla="*/ 2 w 91"/>
                <a:gd name="T75" fmla="*/ 12 h 214"/>
                <a:gd name="T76" fmla="*/ 1 w 91"/>
                <a:gd name="T77" fmla="*/ 12 h 214"/>
                <a:gd name="T78" fmla="*/ 1 w 91"/>
                <a:gd name="T79" fmla="*/ 13 h 214"/>
                <a:gd name="T80" fmla="*/ 0 w 91"/>
                <a:gd name="T81" fmla="*/ 13 h 214"/>
                <a:gd name="T82" fmla="*/ 0 w 91"/>
                <a:gd name="T83" fmla="*/ 13 h 214"/>
                <a:gd name="T84" fmla="*/ 0 w 91"/>
                <a:gd name="T85" fmla="*/ 12 h 214"/>
                <a:gd name="T86" fmla="*/ 0 w 91"/>
                <a:gd name="T87" fmla="*/ 12 h 2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4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1"/>
                  </a:lnTo>
                  <a:lnTo>
                    <a:pt x="14" y="166"/>
                  </a:lnTo>
                  <a:lnTo>
                    <a:pt x="16" y="168"/>
                  </a:lnTo>
                  <a:lnTo>
                    <a:pt x="18" y="170"/>
                  </a:lnTo>
                  <a:lnTo>
                    <a:pt x="20" y="171"/>
                  </a:lnTo>
                  <a:lnTo>
                    <a:pt x="21" y="171"/>
                  </a:lnTo>
                  <a:lnTo>
                    <a:pt x="22" y="167"/>
                  </a:lnTo>
                  <a:lnTo>
                    <a:pt x="24" y="160"/>
                  </a:lnTo>
                  <a:lnTo>
                    <a:pt x="25" y="153"/>
                  </a:lnTo>
                  <a:lnTo>
                    <a:pt x="24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3" y="104"/>
                  </a:lnTo>
                  <a:lnTo>
                    <a:pt x="0" y="94"/>
                  </a:lnTo>
                  <a:lnTo>
                    <a:pt x="0" y="87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4" y="89"/>
                  </a:lnTo>
                  <a:lnTo>
                    <a:pt x="7" y="98"/>
                  </a:lnTo>
                  <a:lnTo>
                    <a:pt x="12" y="111"/>
                  </a:lnTo>
                  <a:lnTo>
                    <a:pt x="20" y="124"/>
                  </a:lnTo>
                  <a:lnTo>
                    <a:pt x="28" y="130"/>
                  </a:lnTo>
                  <a:lnTo>
                    <a:pt x="31" y="117"/>
                  </a:lnTo>
                  <a:lnTo>
                    <a:pt x="35" y="100"/>
                  </a:lnTo>
                  <a:lnTo>
                    <a:pt x="37" y="83"/>
                  </a:lnTo>
                  <a:lnTo>
                    <a:pt x="37" y="70"/>
                  </a:lnTo>
                  <a:lnTo>
                    <a:pt x="34" y="60"/>
                  </a:lnTo>
                  <a:lnTo>
                    <a:pt x="33" y="46"/>
                  </a:lnTo>
                  <a:lnTo>
                    <a:pt x="31" y="33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7" y="39"/>
                  </a:lnTo>
                  <a:lnTo>
                    <a:pt x="38" y="47"/>
                  </a:lnTo>
                  <a:lnTo>
                    <a:pt x="39" y="55"/>
                  </a:lnTo>
                  <a:lnTo>
                    <a:pt x="42" y="60"/>
                  </a:lnTo>
                  <a:lnTo>
                    <a:pt x="47" y="47"/>
                  </a:lnTo>
                  <a:lnTo>
                    <a:pt x="52" y="29"/>
                  </a:lnTo>
                  <a:lnTo>
                    <a:pt x="59" y="13"/>
                  </a:lnTo>
                  <a:lnTo>
                    <a:pt x="68" y="3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3"/>
                  </a:lnTo>
                  <a:lnTo>
                    <a:pt x="71" y="6"/>
                  </a:lnTo>
                  <a:lnTo>
                    <a:pt x="65" y="16"/>
                  </a:lnTo>
                  <a:lnTo>
                    <a:pt x="59" y="33"/>
                  </a:lnTo>
                  <a:lnTo>
                    <a:pt x="54" y="50"/>
                  </a:lnTo>
                  <a:lnTo>
                    <a:pt x="51" y="60"/>
                  </a:lnTo>
                  <a:lnTo>
                    <a:pt x="58" y="59"/>
                  </a:lnTo>
                  <a:lnTo>
                    <a:pt x="65" y="56"/>
                  </a:lnTo>
                  <a:lnTo>
                    <a:pt x="72" y="53"/>
                  </a:lnTo>
                  <a:lnTo>
                    <a:pt x="77" y="50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1" y="50"/>
                  </a:lnTo>
                  <a:lnTo>
                    <a:pt x="78" y="53"/>
                  </a:lnTo>
                  <a:lnTo>
                    <a:pt x="72" y="57"/>
                  </a:lnTo>
                  <a:lnTo>
                    <a:pt x="64" y="64"/>
                  </a:lnTo>
                  <a:lnTo>
                    <a:pt x="55" y="69"/>
                  </a:lnTo>
                  <a:lnTo>
                    <a:pt x="50" y="73"/>
                  </a:lnTo>
                  <a:lnTo>
                    <a:pt x="47" y="89"/>
                  </a:lnTo>
                  <a:lnTo>
                    <a:pt x="43" y="106"/>
                  </a:lnTo>
                  <a:lnTo>
                    <a:pt x="41" y="123"/>
                  </a:lnTo>
                  <a:lnTo>
                    <a:pt x="38" y="132"/>
                  </a:lnTo>
                  <a:lnTo>
                    <a:pt x="44" y="132"/>
                  </a:lnTo>
                  <a:lnTo>
                    <a:pt x="51" y="130"/>
                  </a:lnTo>
                  <a:lnTo>
                    <a:pt x="58" y="130"/>
                  </a:lnTo>
                  <a:lnTo>
                    <a:pt x="65" y="129"/>
                  </a:lnTo>
                  <a:lnTo>
                    <a:pt x="71" y="128"/>
                  </a:lnTo>
                  <a:lnTo>
                    <a:pt x="77" y="125"/>
                  </a:lnTo>
                  <a:lnTo>
                    <a:pt x="81" y="124"/>
                  </a:lnTo>
                  <a:lnTo>
                    <a:pt x="84" y="123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23"/>
                  </a:lnTo>
                  <a:lnTo>
                    <a:pt x="85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1" y="134"/>
                  </a:lnTo>
                  <a:lnTo>
                    <a:pt x="63" y="137"/>
                  </a:lnTo>
                  <a:lnTo>
                    <a:pt x="55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0"/>
                  </a:lnTo>
                  <a:lnTo>
                    <a:pt x="33" y="158"/>
                  </a:lnTo>
                  <a:lnTo>
                    <a:pt x="31" y="167"/>
                  </a:lnTo>
                  <a:lnTo>
                    <a:pt x="31" y="172"/>
                  </a:lnTo>
                  <a:lnTo>
                    <a:pt x="34" y="175"/>
                  </a:lnTo>
                  <a:lnTo>
                    <a:pt x="38" y="176"/>
                  </a:lnTo>
                  <a:lnTo>
                    <a:pt x="44" y="176"/>
                  </a:lnTo>
                  <a:lnTo>
                    <a:pt x="48" y="175"/>
                  </a:lnTo>
                  <a:lnTo>
                    <a:pt x="60" y="170"/>
                  </a:lnTo>
                  <a:lnTo>
                    <a:pt x="71" y="164"/>
                  </a:lnTo>
                  <a:lnTo>
                    <a:pt x="80" y="159"/>
                  </a:lnTo>
                  <a:lnTo>
                    <a:pt x="85" y="155"/>
                  </a:lnTo>
                  <a:lnTo>
                    <a:pt x="89" y="153"/>
                  </a:lnTo>
                  <a:lnTo>
                    <a:pt x="91" y="151"/>
                  </a:lnTo>
                  <a:lnTo>
                    <a:pt x="91" y="153"/>
                  </a:lnTo>
                  <a:lnTo>
                    <a:pt x="89" y="158"/>
                  </a:lnTo>
                  <a:lnTo>
                    <a:pt x="82" y="167"/>
                  </a:lnTo>
                  <a:lnTo>
                    <a:pt x="73" y="177"/>
                  </a:lnTo>
                  <a:lnTo>
                    <a:pt x="65" y="187"/>
                  </a:lnTo>
                  <a:lnTo>
                    <a:pt x="58" y="193"/>
                  </a:lnTo>
                  <a:lnTo>
                    <a:pt x="58" y="190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2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0" y="179"/>
                  </a:lnTo>
                  <a:lnTo>
                    <a:pt x="24" y="181"/>
                  </a:lnTo>
                  <a:lnTo>
                    <a:pt x="20" y="185"/>
                  </a:lnTo>
                  <a:lnTo>
                    <a:pt x="20" y="189"/>
                  </a:lnTo>
                  <a:lnTo>
                    <a:pt x="20" y="194"/>
                  </a:lnTo>
                  <a:lnTo>
                    <a:pt x="20" y="198"/>
                  </a:lnTo>
                  <a:lnTo>
                    <a:pt x="14" y="204"/>
                  </a:lnTo>
                  <a:lnTo>
                    <a:pt x="9" y="207"/>
                  </a:lnTo>
                  <a:lnTo>
                    <a:pt x="4" y="211"/>
                  </a:lnTo>
                  <a:lnTo>
                    <a:pt x="1" y="214"/>
                  </a:lnTo>
                  <a:lnTo>
                    <a:pt x="7" y="207"/>
                  </a:lnTo>
                  <a:lnTo>
                    <a:pt x="12" y="201"/>
                  </a:lnTo>
                  <a:lnTo>
                    <a:pt x="14" y="194"/>
                  </a:lnTo>
                  <a:lnTo>
                    <a:pt x="14" y="190"/>
                  </a:lnTo>
                  <a:lnTo>
                    <a:pt x="12" y="187"/>
                  </a:lnTo>
                  <a:lnTo>
                    <a:pt x="8" y="184"/>
                  </a:lnTo>
                  <a:lnTo>
                    <a:pt x="4" y="183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6" name="Freeform 689"/>
            <p:cNvSpPr>
              <a:spLocks/>
            </p:cNvSpPr>
            <p:nvPr/>
          </p:nvSpPr>
          <p:spPr bwMode="auto">
            <a:xfrm>
              <a:off x="564" y="3403"/>
              <a:ext cx="8" cy="14"/>
            </a:xfrm>
            <a:custGeom>
              <a:avLst/>
              <a:gdLst>
                <a:gd name="T0" fmla="*/ 1 w 15"/>
                <a:gd name="T1" fmla="*/ 2 h 27"/>
                <a:gd name="T2" fmla="*/ 1 w 15"/>
                <a:gd name="T3" fmla="*/ 2 h 27"/>
                <a:gd name="T4" fmla="*/ 1 w 15"/>
                <a:gd name="T5" fmla="*/ 2 h 27"/>
                <a:gd name="T6" fmla="*/ 1 w 15"/>
                <a:gd name="T7" fmla="*/ 2 h 27"/>
                <a:gd name="T8" fmla="*/ 1 w 15"/>
                <a:gd name="T9" fmla="*/ 2 h 27"/>
                <a:gd name="T10" fmla="*/ 1 w 15"/>
                <a:gd name="T11" fmla="*/ 2 h 27"/>
                <a:gd name="T12" fmla="*/ 0 w 15"/>
                <a:gd name="T13" fmla="*/ 1 h 27"/>
                <a:gd name="T14" fmla="*/ 0 w 15"/>
                <a:gd name="T15" fmla="*/ 1 h 27"/>
                <a:gd name="T16" fmla="*/ 0 w 15"/>
                <a:gd name="T17" fmla="*/ 1 h 27"/>
                <a:gd name="T18" fmla="*/ 0 w 15"/>
                <a:gd name="T19" fmla="*/ 0 h 27"/>
                <a:gd name="T20" fmla="*/ 1 w 15"/>
                <a:gd name="T21" fmla="*/ 0 h 27"/>
                <a:gd name="T22" fmla="*/ 1 w 15"/>
                <a:gd name="T23" fmla="*/ 1 h 27"/>
                <a:gd name="T24" fmla="*/ 1 w 15"/>
                <a:gd name="T25" fmla="*/ 1 h 27"/>
                <a:gd name="T26" fmla="*/ 1 w 15"/>
                <a:gd name="T27" fmla="*/ 1 h 27"/>
                <a:gd name="T28" fmla="*/ 1 w 15"/>
                <a:gd name="T29" fmla="*/ 1 h 27"/>
                <a:gd name="T30" fmla="*/ 1 w 15"/>
                <a:gd name="T31" fmla="*/ 2 h 27"/>
                <a:gd name="T32" fmla="*/ 1 w 15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27">
                  <a:moveTo>
                    <a:pt x="15" y="26"/>
                  </a:moveTo>
                  <a:lnTo>
                    <a:pt x="11" y="24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27"/>
                  </a:lnTo>
                  <a:lnTo>
                    <a:pt x="1" y="2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3" y="9"/>
                  </a:lnTo>
                  <a:lnTo>
                    <a:pt x="7" y="14"/>
                  </a:lnTo>
                  <a:lnTo>
                    <a:pt x="11" y="21"/>
                  </a:lnTo>
                  <a:lnTo>
                    <a:pt x="15" y="2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7" name="Freeform 690"/>
            <p:cNvSpPr>
              <a:spLocks/>
            </p:cNvSpPr>
            <p:nvPr/>
          </p:nvSpPr>
          <p:spPr bwMode="auto">
            <a:xfrm>
              <a:off x="626" y="3400"/>
              <a:ext cx="146" cy="88"/>
            </a:xfrm>
            <a:custGeom>
              <a:avLst/>
              <a:gdLst>
                <a:gd name="T0" fmla="*/ 2 w 292"/>
                <a:gd name="T1" fmla="*/ 7 h 178"/>
                <a:gd name="T2" fmla="*/ 4 w 292"/>
                <a:gd name="T3" fmla="*/ 6 h 178"/>
                <a:gd name="T4" fmla="*/ 5 w 292"/>
                <a:gd name="T5" fmla="*/ 4 h 178"/>
                <a:gd name="T6" fmla="*/ 6 w 292"/>
                <a:gd name="T7" fmla="*/ 2 h 178"/>
                <a:gd name="T8" fmla="*/ 8 w 292"/>
                <a:gd name="T9" fmla="*/ 0 h 178"/>
                <a:gd name="T10" fmla="*/ 9 w 292"/>
                <a:gd name="T11" fmla="*/ 0 h 178"/>
                <a:gd name="T12" fmla="*/ 8 w 292"/>
                <a:gd name="T13" fmla="*/ 1 h 178"/>
                <a:gd name="T14" fmla="*/ 6 w 292"/>
                <a:gd name="T15" fmla="*/ 3 h 178"/>
                <a:gd name="T16" fmla="*/ 5 w 292"/>
                <a:gd name="T17" fmla="*/ 5 h 178"/>
                <a:gd name="T18" fmla="*/ 5 w 292"/>
                <a:gd name="T19" fmla="*/ 5 h 178"/>
                <a:gd name="T20" fmla="*/ 7 w 292"/>
                <a:gd name="T21" fmla="*/ 5 h 178"/>
                <a:gd name="T22" fmla="*/ 8 w 292"/>
                <a:gd name="T23" fmla="*/ 4 h 178"/>
                <a:gd name="T24" fmla="*/ 10 w 292"/>
                <a:gd name="T25" fmla="*/ 2 h 178"/>
                <a:gd name="T26" fmla="*/ 12 w 292"/>
                <a:gd name="T27" fmla="*/ 0 h 178"/>
                <a:gd name="T28" fmla="*/ 13 w 292"/>
                <a:gd name="T29" fmla="*/ 0 h 178"/>
                <a:gd name="T30" fmla="*/ 11 w 292"/>
                <a:gd name="T31" fmla="*/ 1 h 178"/>
                <a:gd name="T32" fmla="*/ 9 w 292"/>
                <a:gd name="T33" fmla="*/ 4 h 178"/>
                <a:gd name="T34" fmla="*/ 9 w 292"/>
                <a:gd name="T35" fmla="*/ 4 h 178"/>
                <a:gd name="T36" fmla="*/ 11 w 292"/>
                <a:gd name="T37" fmla="*/ 4 h 178"/>
                <a:gd name="T38" fmla="*/ 14 w 292"/>
                <a:gd name="T39" fmla="*/ 2 h 178"/>
                <a:gd name="T40" fmla="*/ 16 w 292"/>
                <a:gd name="T41" fmla="*/ 1 h 178"/>
                <a:gd name="T42" fmla="*/ 17 w 292"/>
                <a:gd name="T43" fmla="*/ 1 h 178"/>
                <a:gd name="T44" fmla="*/ 15 w 292"/>
                <a:gd name="T45" fmla="*/ 2 h 178"/>
                <a:gd name="T46" fmla="*/ 13 w 292"/>
                <a:gd name="T47" fmla="*/ 3 h 178"/>
                <a:gd name="T48" fmla="*/ 15 w 292"/>
                <a:gd name="T49" fmla="*/ 4 h 178"/>
                <a:gd name="T50" fmla="*/ 18 w 292"/>
                <a:gd name="T51" fmla="*/ 3 h 178"/>
                <a:gd name="T52" fmla="*/ 19 w 292"/>
                <a:gd name="T53" fmla="*/ 3 h 178"/>
                <a:gd name="T54" fmla="*/ 17 w 292"/>
                <a:gd name="T55" fmla="*/ 4 h 178"/>
                <a:gd name="T56" fmla="*/ 14 w 292"/>
                <a:gd name="T57" fmla="*/ 4 h 178"/>
                <a:gd name="T58" fmla="*/ 14 w 292"/>
                <a:gd name="T59" fmla="*/ 5 h 178"/>
                <a:gd name="T60" fmla="*/ 16 w 292"/>
                <a:gd name="T61" fmla="*/ 6 h 178"/>
                <a:gd name="T62" fmla="*/ 17 w 292"/>
                <a:gd name="T63" fmla="*/ 7 h 178"/>
                <a:gd name="T64" fmla="*/ 15 w 292"/>
                <a:gd name="T65" fmla="*/ 6 h 178"/>
                <a:gd name="T66" fmla="*/ 12 w 292"/>
                <a:gd name="T67" fmla="*/ 5 h 178"/>
                <a:gd name="T68" fmla="*/ 11 w 292"/>
                <a:gd name="T69" fmla="*/ 5 h 178"/>
                <a:gd name="T70" fmla="*/ 10 w 292"/>
                <a:gd name="T71" fmla="*/ 5 h 178"/>
                <a:gd name="T72" fmla="*/ 10 w 292"/>
                <a:gd name="T73" fmla="*/ 6 h 178"/>
                <a:gd name="T74" fmla="*/ 12 w 292"/>
                <a:gd name="T75" fmla="*/ 7 h 178"/>
                <a:gd name="T76" fmla="*/ 13 w 292"/>
                <a:gd name="T77" fmla="*/ 8 h 178"/>
                <a:gd name="T78" fmla="*/ 14 w 292"/>
                <a:gd name="T79" fmla="*/ 9 h 178"/>
                <a:gd name="T80" fmla="*/ 12 w 292"/>
                <a:gd name="T81" fmla="*/ 8 h 178"/>
                <a:gd name="T82" fmla="*/ 9 w 292"/>
                <a:gd name="T83" fmla="*/ 6 h 178"/>
                <a:gd name="T84" fmla="*/ 8 w 292"/>
                <a:gd name="T85" fmla="*/ 6 h 178"/>
                <a:gd name="T86" fmla="*/ 6 w 292"/>
                <a:gd name="T87" fmla="*/ 6 h 178"/>
                <a:gd name="T88" fmla="*/ 5 w 292"/>
                <a:gd name="T89" fmla="*/ 7 h 178"/>
                <a:gd name="T90" fmla="*/ 7 w 292"/>
                <a:gd name="T91" fmla="*/ 8 h 178"/>
                <a:gd name="T92" fmla="*/ 9 w 292"/>
                <a:gd name="T93" fmla="*/ 10 h 178"/>
                <a:gd name="T94" fmla="*/ 10 w 292"/>
                <a:gd name="T95" fmla="*/ 11 h 178"/>
                <a:gd name="T96" fmla="*/ 7 w 292"/>
                <a:gd name="T97" fmla="*/ 9 h 178"/>
                <a:gd name="T98" fmla="*/ 5 w 292"/>
                <a:gd name="T99" fmla="*/ 8 h 178"/>
                <a:gd name="T100" fmla="*/ 3 w 292"/>
                <a:gd name="T101" fmla="*/ 8 h 178"/>
                <a:gd name="T102" fmla="*/ 1 w 292"/>
                <a:gd name="T103" fmla="*/ 9 h 178"/>
                <a:gd name="T104" fmla="*/ 1 w 292"/>
                <a:gd name="T105" fmla="*/ 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8">
                  <a:moveTo>
                    <a:pt x="11" y="137"/>
                  </a:moveTo>
                  <a:lnTo>
                    <a:pt x="15" y="133"/>
                  </a:lnTo>
                  <a:lnTo>
                    <a:pt x="22" y="129"/>
                  </a:lnTo>
                  <a:lnTo>
                    <a:pt x="28" y="125"/>
                  </a:lnTo>
                  <a:lnTo>
                    <a:pt x="37" y="120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61" y="97"/>
                  </a:lnTo>
                  <a:lnTo>
                    <a:pt x="66" y="82"/>
                  </a:lnTo>
                  <a:lnTo>
                    <a:pt x="73" y="65"/>
                  </a:lnTo>
                  <a:lnTo>
                    <a:pt x="79" y="54"/>
                  </a:lnTo>
                  <a:lnTo>
                    <a:pt x="83" y="48"/>
                  </a:lnTo>
                  <a:lnTo>
                    <a:pt x="88" y="41"/>
                  </a:lnTo>
                  <a:lnTo>
                    <a:pt x="95" y="33"/>
                  </a:lnTo>
                  <a:lnTo>
                    <a:pt x="101" y="24"/>
                  </a:lnTo>
                  <a:lnTo>
                    <a:pt x="109" y="16"/>
                  </a:lnTo>
                  <a:lnTo>
                    <a:pt x="116" y="9"/>
                  </a:lnTo>
                  <a:lnTo>
                    <a:pt x="122" y="4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1" y="1"/>
                  </a:lnTo>
                  <a:lnTo>
                    <a:pt x="129" y="5"/>
                  </a:lnTo>
                  <a:lnTo>
                    <a:pt x="126" y="9"/>
                  </a:lnTo>
                  <a:lnTo>
                    <a:pt x="121" y="15"/>
                  </a:lnTo>
                  <a:lnTo>
                    <a:pt x="113" y="22"/>
                  </a:lnTo>
                  <a:lnTo>
                    <a:pt x="106" y="30"/>
                  </a:lnTo>
                  <a:lnTo>
                    <a:pt x="99" y="39"/>
                  </a:lnTo>
                  <a:lnTo>
                    <a:pt x="92" y="48"/>
                  </a:lnTo>
                  <a:lnTo>
                    <a:pt x="87" y="55"/>
                  </a:lnTo>
                  <a:lnTo>
                    <a:pt x="83" y="60"/>
                  </a:lnTo>
                  <a:lnTo>
                    <a:pt x="79" y="69"/>
                  </a:lnTo>
                  <a:lnTo>
                    <a:pt x="76" y="78"/>
                  </a:lnTo>
                  <a:lnTo>
                    <a:pt x="75" y="88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5" y="97"/>
                  </a:lnTo>
                  <a:lnTo>
                    <a:pt x="78" y="95"/>
                  </a:lnTo>
                  <a:lnTo>
                    <a:pt x="83" y="93"/>
                  </a:lnTo>
                  <a:lnTo>
                    <a:pt x="87" y="90"/>
                  </a:lnTo>
                  <a:lnTo>
                    <a:pt x="91" y="88"/>
                  </a:lnTo>
                  <a:lnTo>
                    <a:pt x="97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4" y="72"/>
                  </a:lnTo>
                  <a:lnTo>
                    <a:pt x="118" y="69"/>
                  </a:lnTo>
                  <a:lnTo>
                    <a:pt x="122" y="68"/>
                  </a:lnTo>
                  <a:lnTo>
                    <a:pt x="129" y="58"/>
                  </a:lnTo>
                  <a:lnTo>
                    <a:pt x="136" y="46"/>
                  </a:lnTo>
                  <a:lnTo>
                    <a:pt x="147" y="35"/>
                  </a:lnTo>
                  <a:lnTo>
                    <a:pt x="159" y="25"/>
                  </a:lnTo>
                  <a:lnTo>
                    <a:pt x="170" y="17"/>
                  </a:lnTo>
                  <a:lnTo>
                    <a:pt x="181" y="11"/>
                  </a:lnTo>
                  <a:lnTo>
                    <a:pt x="189" y="5"/>
                  </a:lnTo>
                  <a:lnTo>
                    <a:pt x="195" y="3"/>
                  </a:lnTo>
                  <a:lnTo>
                    <a:pt x="202" y="1"/>
                  </a:lnTo>
                  <a:lnTo>
                    <a:pt x="206" y="1"/>
                  </a:lnTo>
                  <a:lnTo>
                    <a:pt x="206" y="3"/>
                  </a:lnTo>
                  <a:lnTo>
                    <a:pt x="200" y="5"/>
                  </a:lnTo>
                  <a:lnTo>
                    <a:pt x="191" y="11"/>
                  </a:lnTo>
                  <a:lnTo>
                    <a:pt x="181" y="18"/>
                  </a:lnTo>
                  <a:lnTo>
                    <a:pt x="170" y="28"/>
                  </a:lnTo>
                  <a:lnTo>
                    <a:pt x="160" y="37"/>
                  </a:lnTo>
                  <a:lnTo>
                    <a:pt x="151" y="47"/>
                  </a:lnTo>
                  <a:lnTo>
                    <a:pt x="143" y="56"/>
                  </a:lnTo>
                  <a:lnTo>
                    <a:pt x="136" y="64"/>
                  </a:lnTo>
                  <a:lnTo>
                    <a:pt x="135" y="69"/>
                  </a:lnTo>
                  <a:lnTo>
                    <a:pt x="135" y="72"/>
                  </a:lnTo>
                  <a:lnTo>
                    <a:pt x="138" y="72"/>
                  </a:lnTo>
                  <a:lnTo>
                    <a:pt x="140" y="72"/>
                  </a:lnTo>
                  <a:lnTo>
                    <a:pt x="147" y="71"/>
                  </a:lnTo>
                  <a:lnTo>
                    <a:pt x="156" y="69"/>
                  </a:lnTo>
                  <a:lnTo>
                    <a:pt x="165" y="67"/>
                  </a:lnTo>
                  <a:lnTo>
                    <a:pt x="174" y="65"/>
                  </a:lnTo>
                  <a:lnTo>
                    <a:pt x="181" y="64"/>
                  </a:lnTo>
                  <a:lnTo>
                    <a:pt x="189" y="58"/>
                  </a:lnTo>
                  <a:lnTo>
                    <a:pt x="198" y="51"/>
                  </a:lnTo>
                  <a:lnTo>
                    <a:pt x="210" y="45"/>
                  </a:lnTo>
                  <a:lnTo>
                    <a:pt x="223" y="38"/>
                  </a:lnTo>
                  <a:lnTo>
                    <a:pt x="234" y="33"/>
                  </a:lnTo>
                  <a:lnTo>
                    <a:pt x="245" y="28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3" y="21"/>
                  </a:lnTo>
                  <a:lnTo>
                    <a:pt x="266" y="22"/>
                  </a:lnTo>
                  <a:lnTo>
                    <a:pt x="264" y="25"/>
                  </a:lnTo>
                  <a:lnTo>
                    <a:pt x="258" y="28"/>
                  </a:lnTo>
                  <a:lnTo>
                    <a:pt x="250" y="30"/>
                  </a:lnTo>
                  <a:lnTo>
                    <a:pt x="241" y="35"/>
                  </a:lnTo>
                  <a:lnTo>
                    <a:pt x="232" y="39"/>
                  </a:lnTo>
                  <a:lnTo>
                    <a:pt x="223" y="45"/>
                  </a:lnTo>
                  <a:lnTo>
                    <a:pt x="215" y="51"/>
                  </a:lnTo>
                  <a:lnTo>
                    <a:pt x="208" y="56"/>
                  </a:lnTo>
                  <a:lnTo>
                    <a:pt x="203" y="61"/>
                  </a:lnTo>
                  <a:lnTo>
                    <a:pt x="200" y="67"/>
                  </a:lnTo>
                  <a:lnTo>
                    <a:pt x="210" y="68"/>
                  </a:lnTo>
                  <a:lnTo>
                    <a:pt x="221" y="67"/>
                  </a:lnTo>
                  <a:lnTo>
                    <a:pt x="233" y="65"/>
                  </a:lnTo>
                  <a:lnTo>
                    <a:pt x="245" y="63"/>
                  </a:lnTo>
                  <a:lnTo>
                    <a:pt x="257" y="60"/>
                  </a:lnTo>
                  <a:lnTo>
                    <a:pt x="267" y="58"/>
                  </a:lnTo>
                  <a:lnTo>
                    <a:pt x="275" y="55"/>
                  </a:lnTo>
                  <a:lnTo>
                    <a:pt x="280" y="54"/>
                  </a:lnTo>
                  <a:lnTo>
                    <a:pt x="287" y="50"/>
                  </a:lnTo>
                  <a:lnTo>
                    <a:pt x="292" y="48"/>
                  </a:lnTo>
                  <a:lnTo>
                    <a:pt x="292" y="50"/>
                  </a:lnTo>
                  <a:lnTo>
                    <a:pt x="288" y="54"/>
                  </a:lnTo>
                  <a:lnTo>
                    <a:pt x="283" y="58"/>
                  </a:lnTo>
                  <a:lnTo>
                    <a:pt x="276" y="61"/>
                  </a:lnTo>
                  <a:lnTo>
                    <a:pt x="267" y="65"/>
                  </a:lnTo>
                  <a:lnTo>
                    <a:pt x="255" y="71"/>
                  </a:lnTo>
                  <a:lnTo>
                    <a:pt x="243" y="75"/>
                  </a:lnTo>
                  <a:lnTo>
                    <a:pt x="230" y="77"/>
                  </a:lnTo>
                  <a:lnTo>
                    <a:pt x="217" y="78"/>
                  </a:lnTo>
                  <a:lnTo>
                    <a:pt x="204" y="78"/>
                  </a:lnTo>
                  <a:lnTo>
                    <a:pt x="208" y="84"/>
                  </a:lnTo>
                  <a:lnTo>
                    <a:pt x="215" y="88"/>
                  </a:lnTo>
                  <a:lnTo>
                    <a:pt x="223" y="93"/>
                  </a:lnTo>
                  <a:lnTo>
                    <a:pt x="232" y="98"/>
                  </a:lnTo>
                  <a:lnTo>
                    <a:pt x="240" y="102"/>
                  </a:lnTo>
                  <a:lnTo>
                    <a:pt x="247" y="107"/>
                  </a:lnTo>
                  <a:lnTo>
                    <a:pt x="254" y="110"/>
                  </a:lnTo>
                  <a:lnTo>
                    <a:pt x="259" y="112"/>
                  </a:lnTo>
                  <a:lnTo>
                    <a:pt x="266" y="115"/>
                  </a:lnTo>
                  <a:lnTo>
                    <a:pt x="268" y="118"/>
                  </a:lnTo>
                  <a:lnTo>
                    <a:pt x="267" y="119"/>
                  </a:lnTo>
                  <a:lnTo>
                    <a:pt x="260" y="118"/>
                  </a:lnTo>
                  <a:lnTo>
                    <a:pt x="254" y="116"/>
                  </a:lnTo>
                  <a:lnTo>
                    <a:pt x="245" y="112"/>
                  </a:lnTo>
                  <a:lnTo>
                    <a:pt x="233" y="108"/>
                  </a:lnTo>
                  <a:lnTo>
                    <a:pt x="221" y="103"/>
                  </a:lnTo>
                  <a:lnTo>
                    <a:pt x="210" y="98"/>
                  </a:lnTo>
                  <a:lnTo>
                    <a:pt x="199" y="94"/>
                  </a:lnTo>
                  <a:lnTo>
                    <a:pt x="191" y="89"/>
                  </a:lnTo>
                  <a:lnTo>
                    <a:pt x="186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69" y="86"/>
                  </a:lnTo>
                  <a:lnTo>
                    <a:pt x="163" y="86"/>
                  </a:lnTo>
                  <a:lnTo>
                    <a:pt x="156" y="88"/>
                  </a:lnTo>
                  <a:lnTo>
                    <a:pt x="151" y="88"/>
                  </a:lnTo>
                  <a:lnTo>
                    <a:pt x="146" y="89"/>
                  </a:lnTo>
                  <a:lnTo>
                    <a:pt x="142" y="89"/>
                  </a:lnTo>
                  <a:lnTo>
                    <a:pt x="144" y="94"/>
                  </a:lnTo>
                  <a:lnTo>
                    <a:pt x="150" y="99"/>
                  </a:lnTo>
                  <a:lnTo>
                    <a:pt x="155" y="105"/>
                  </a:lnTo>
                  <a:lnTo>
                    <a:pt x="161" y="110"/>
                  </a:lnTo>
                  <a:lnTo>
                    <a:pt x="167" y="115"/>
                  </a:lnTo>
                  <a:lnTo>
                    <a:pt x="173" y="120"/>
                  </a:lnTo>
                  <a:lnTo>
                    <a:pt x="178" y="124"/>
                  </a:lnTo>
                  <a:lnTo>
                    <a:pt x="182" y="127"/>
                  </a:lnTo>
                  <a:lnTo>
                    <a:pt x="190" y="132"/>
                  </a:lnTo>
                  <a:lnTo>
                    <a:pt x="199" y="136"/>
                  </a:lnTo>
                  <a:lnTo>
                    <a:pt x="206" y="140"/>
                  </a:lnTo>
                  <a:lnTo>
                    <a:pt x="212" y="144"/>
                  </a:lnTo>
                  <a:lnTo>
                    <a:pt x="216" y="148"/>
                  </a:lnTo>
                  <a:lnTo>
                    <a:pt x="219" y="152"/>
                  </a:lnTo>
                  <a:lnTo>
                    <a:pt x="216" y="153"/>
                  </a:lnTo>
                  <a:lnTo>
                    <a:pt x="206" y="148"/>
                  </a:lnTo>
                  <a:lnTo>
                    <a:pt x="198" y="142"/>
                  </a:lnTo>
                  <a:lnTo>
                    <a:pt x="187" y="136"/>
                  </a:lnTo>
                  <a:lnTo>
                    <a:pt x="177" y="129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0"/>
                  </a:lnTo>
                  <a:lnTo>
                    <a:pt x="139" y="105"/>
                  </a:lnTo>
                  <a:lnTo>
                    <a:pt x="134" y="101"/>
                  </a:lnTo>
                  <a:lnTo>
                    <a:pt x="129" y="97"/>
                  </a:lnTo>
                  <a:lnTo>
                    <a:pt x="123" y="95"/>
                  </a:lnTo>
                  <a:lnTo>
                    <a:pt x="120" y="97"/>
                  </a:lnTo>
                  <a:lnTo>
                    <a:pt x="114" y="99"/>
                  </a:lnTo>
                  <a:lnTo>
                    <a:pt x="106" y="102"/>
                  </a:lnTo>
                  <a:lnTo>
                    <a:pt x="95" y="106"/>
                  </a:lnTo>
                  <a:lnTo>
                    <a:pt x="84" y="110"/>
                  </a:lnTo>
                  <a:lnTo>
                    <a:pt x="78" y="112"/>
                  </a:lnTo>
                  <a:lnTo>
                    <a:pt x="76" y="115"/>
                  </a:lnTo>
                  <a:lnTo>
                    <a:pt x="76" y="118"/>
                  </a:lnTo>
                  <a:lnTo>
                    <a:pt x="78" y="120"/>
                  </a:lnTo>
                  <a:lnTo>
                    <a:pt x="83" y="125"/>
                  </a:lnTo>
                  <a:lnTo>
                    <a:pt x="88" y="129"/>
                  </a:lnTo>
                  <a:lnTo>
                    <a:pt x="96" y="135"/>
                  </a:lnTo>
                  <a:lnTo>
                    <a:pt x="105" y="142"/>
                  </a:lnTo>
                  <a:lnTo>
                    <a:pt x="116" y="149"/>
                  </a:lnTo>
                  <a:lnTo>
                    <a:pt x="126" y="157"/>
                  </a:lnTo>
                  <a:lnTo>
                    <a:pt x="136" y="163"/>
                  </a:lnTo>
                  <a:lnTo>
                    <a:pt x="144" y="170"/>
                  </a:lnTo>
                  <a:lnTo>
                    <a:pt x="151" y="172"/>
                  </a:lnTo>
                  <a:lnTo>
                    <a:pt x="156" y="176"/>
                  </a:lnTo>
                  <a:lnTo>
                    <a:pt x="155" y="178"/>
                  </a:lnTo>
                  <a:lnTo>
                    <a:pt x="150" y="178"/>
                  </a:lnTo>
                  <a:lnTo>
                    <a:pt x="139" y="172"/>
                  </a:lnTo>
                  <a:lnTo>
                    <a:pt x="133" y="167"/>
                  </a:lnTo>
                  <a:lnTo>
                    <a:pt x="122" y="161"/>
                  </a:lnTo>
                  <a:lnTo>
                    <a:pt x="112" y="154"/>
                  </a:lnTo>
                  <a:lnTo>
                    <a:pt x="100" y="146"/>
                  </a:lnTo>
                  <a:lnTo>
                    <a:pt x="88" y="140"/>
                  </a:lnTo>
                  <a:lnTo>
                    <a:pt x="78" y="135"/>
                  </a:lnTo>
                  <a:lnTo>
                    <a:pt x="70" y="129"/>
                  </a:lnTo>
                  <a:lnTo>
                    <a:pt x="66" y="128"/>
                  </a:lnTo>
                  <a:lnTo>
                    <a:pt x="62" y="128"/>
                  </a:lnTo>
                  <a:lnTo>
                    <a:pt x="54" y="131"/>
                  </a:lnTo>
                  <a:lnTo>
                    <a:pt x="45" y="133"/>
                  </a:lnTo>
                  <a:lnTo>
                    <a:pt x="35" y="137"/>
                  </a:lnTo>
                  <a:lnTo>
                    <a:pt x="24" y="140"/>
                  </a:lnTo>
                  <a:lnTo>
                    <a:pt x="15" y="144"/>
                  </a:lnTo>
                  <a:lnTo>
                    <a:pt x="7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1" y="145"/>
                  </a:lnTo>
                  <a:lnTo>
                    <a:pt x="6" y="142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8" name="Freeform 691"/>
            <p:cNvSpPr>
              <a:spLocks/>
            </p:cNvSpPr>
            <p:nvPr/>
          </p:nvSpPr>
          <p:spPr bwMode="auto">
            <a:xfrm>
              <a:off x="596" y="3489"/>
              <a:ext cx="106" cy="89"/>
            </a:xfrm>
            <a:custGeom>
              <a:avLst/>
              <a:gdLst>
                <a:gd name="T0" fmla="*/ 2 w 211"/>
                <a:gd name="T1" fmla="*/ 1 h 177"/>
                <a:gd name="T2" fmla="*/ 4 w 211"/>
                <a:gd name="T3" fmla="*/ 2 h 177"/>
                <a:gd name="T4" fmla="*/ 6 w 211"/>
                <a:gd name="T5" fmla="*/ 1 h 177"/>
                <a:gd name="T6" fmla="*/ 9 w 211"/>
                <a:gd name="T7" fmla="*/ 1 h 177"/>
                <a:gd name="T8" fmla="*/ 10 w 211"/>
                <a:gd name="T9" fmla="*/ 2 h 177"/>
                <a:gd name="T10" fmla="*/ 8 w 211"/>
                <a:gd name="T11" fmla="*/ 2 h 177"/>
                <a:gd name="T12" fmla="*/ 6 w 211"/>
                <a:gd name="T13" fmla="*/ 2 h 177"/>
                <a:gd name="T14" fmla="*/ 4 w 211"/>
                <a:gd name="T15" fmla="*/ 2 h 177"/>
                <a:gd name="T16" fmla="*/ 4 w 211"/>
                <a:gd name="T17" fmla="*/ 3 h 177"/>
                <a:gd name="T18" fmla="*/ 6 w 211"/>
                <a:gd name="T19" fmla="*/ 3 h 177"/>
                <a:gd name="T20" fmla="*/ 6 w 211"/>
                <a:gd name="T21" fmla="*/ 3 h 177"/>
                <a:gd name="T22" fmla="*/ 9 w 211"/>
                <a:gd name="T23" fmla="*/ 3 h 177"/>
                <a:gd name="T24" fmla="*/ 11 w 211"/>
                <a:gd name="T25" fmla="*/ 4 h 177"/>
                <a:gd name="T26" fmla="*/ 13 w 211"/>
                <a:gd name="T27" fmla="*/ 5 h 177"/>
                <a:gd name="T28" fmla="*/ 12 w 211"/>
                <a:gd name="T29" fmla="*/ 5 h 177"/>
                <a:gd name="T30" fmla="*/ 10 w 211"/>
                <a:gd name="T31" fmla="*/ 4 h 177"/>
                <a:gd name="T32" fmla="*/ 8 w 211"/>
                <a:gd name="T33" fmla="*/ 4 h 177"/>
                <a:gd name="T34" fmla="*/ 8 w 211"/>
                <a:gd name="T35" fmla="*/ 5 h 177"/>
                <a:gd name="T36" fmla="*/ 9 w 211"/>
                <a:gd name="T37" fmla="*/ 5 h 177"/>
                <a:gd name="T38" fmla="*/ 11 w 211"/>
                <a:gd name="T39" fmla="*/ 6 h 177"/>
                <a:gd name="T40" fmla="*/ 13 w 211"/>
                <a:gd name="T41" fmla="*/ 7 h 177"/>
                <a:gd name="T42" fmla="*/ 13 w 211"/>
                <a:gd name="T43" fmla="*/ 7 h 177"/>
                <a:gd name="T44" fmla="*/ 12 w 211"/>
                <a:gd name="T45" fmla="*/ 7 h 177"/>
                <a:gd name="T46" fmla="*/ 10 w 211"/>
                <a:gd name="T47" fmla="*/ 6 h 177"/>
                <a:gd name="T48" fmla="*/ 11 w 211"/>
                <a:gd name="T49" fmla="*/ 7 h 177"/>
                <a:gd name="T50" fmla="*/ 12 w 211"/>
                <a:gd name="T51" fmla="*/ 9 h 177"/>
                <a:gd name="T52" fmla="*/ 13 w 211"/>
                <a:gd name="T53" fmla="*/ 10 h 177"/>
                <a:gd name="T54" fmla="*/ 14 w 211"/>
                <a:gd name="T55" fmla="*/ 11 h 177"/>
                <a:gd name="T56" fmla="*/ 13 w 211"/>
                <a:gd name="T57" fmla="*/ 10 h 177"/>
                <a:gd name="T58" fmla="*/ 11 w 211"/>
                <a:gd name="T59" fmla="*/ 8 h 177"/>
                <a:gd name="T60" fmla="*/ 9 w 211"/>
                <a:gd name="T61" fmla="*/ 7 h 177"/>
                <a:gd name="T62" fmla="*/ 9 w 211"/>
                <a:gd name="T63" fmla="*/ 7 h 177"/>
                <a:gd name="T64" fmla="*/ 10 w 211"/>
                <a:gd name="T65" fmla="*/ 9 h 177"/>
                <a:gd name="T66" fmla="*/ 10 w 211"/>
                <a:gd name="T67" fmla="*/ 10 h 177"/>
                <a:gd name="T68" fmla="*/ 10 w 211"/>
                <a:gd name="T69" fmla="*/ 10 h 177"/>
                <a:gd name="T70" fmla="*/ 8 w 211"/>
                <a:gd name="T71" fmla="*/ 7 h 177"/>
                <a:gd name="T72" fmla="*/ 7 w 211"/>
                <a:gd name="T73" fmla="*/ 5 h 177"/>
                <a:gd name="T74" fmla="*/ 6 w 211"/>
                <a:gd name="T75" fmla="*/ 4 h 177"/>
                <a:gd name="T76" fmla="*/ 6 w 211"/>
                <a:gd name="T77" fmla="*/ 5 h 177"/>
                <a:gd name="T78" fmla="*/ 6 w 211"/>
                <a:gd name="T79" fmla="*/ 8 h 177"/>
                <a:gd name="T80" fmla="*/ 7 w 211"/>
                <a:gd name="T81" fmla="*/ 10 h 177"/>
                <a:gd name="T82" fmla="*/ 6 w 211"/>
                <a:gd name="T83" fmla="*/ 9 h 177"/>
                <a:gd name="T84" fmla="*/ 5 w 211"/>
                <a:gd name="T85" fmla="*/ 4 h 177"/>
                <a:gd name="T86" fmla="*/ 4 w 211"/>
                <a:gd name="T87" fmla="*/ 3 h 177"/>
                <a:gd name="T88" fmla="*/ 3 w 211"/>
                <a:gd name="T89" fmla="*/ 4 h 177"/>
                <a:gd name="T90" fmla="*/ 3 w 211"/>
                <a:gd name="T91" fmla="*/ 6 h 177"/>
                <a:gd name="T92" fmla="*/ 4 w 211"/>
                <a:gd name="T93" fmla="*/ 8 h 177"/>
                <a:gd name="T94" fmla="*/ 4 w 211"/>
                <a:gd name="T95" fmla="*/ 8 h 177"/>
                <a:gd name="T96" fmla="*/ 3 w 211"/>
                <a:gd name="T97" fmla="*/ 5 h 177"/>
                <a:gd name="T98" fmla="*/ 2 w 211"/>
                <a:gd name="T99" fmla="*/ 2 h 177"/>
                <a:gd name="T100" fmla="*/ 0 w 211"/>
                <a:gd name="T101" fmla="*/ 1 h 177"/>
                <a:gd name="T102" fmla="*/ 1 w 211"/>
                <a:gd name="T103" fmla="*/ 0 h 17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1" h="177">
                  <a:moveTo>
                    <a:pt x="6" y="3"/>
                  </a:moveTo>
                  <a:lnTo>
                    <a:pt x="14" y="9"/>
                  </a:lnTo>
                  <a:lnTo>
                    <a:pt x="23" y="16"/>
                  </a:lnTo>
                  <a:lnTo>
                    <a:pt x="32" y="20"/>
                  </a:lnTo>
                  <a:lnTo>
                    <a:pt x="40" y="21"/>
                  </a:lnTo>
                  <a:lnTo>
                    <a:pt x="51" y="18"/>
                  </a:lnTo>
                  <a:lnTo>
                    <a:pt x="64" y="16"/>
                  </a:lnTo>
                  <a:lnTo>
                    <a:pt x="79" y="13"/>
                  </a:lnTo>
                  <a:lnTo>
                    <a:pt x="95" y="12"/>
                  </a:lnTo>
                  <a:lnTo>
                    <a:pt x="109" y="10"/>
                  </a:lnTo>
                  <a:lnTo>
                    <a:pt x="122" y="10"/>
                  </a:lnTo>
                  <a:lnTo>
                    <a:pt x="134" y="12"/>
                  </a:lnTo>
                  <a:lnTo>
                    <a:pt x="141" y="13"/>
                  </a:lnTo>
                  <a:lnTo>
                    <a:pt x="147" y="17"/>
                  </a:lnTo>
                  <a:lnTo>
                    <a:pt x="147" y="20"/>
                  </a:lnTo>
                  <a:lnTo>
                    <a:pt x="142" y="20"/>
                  </a:lnTo>
                  <a:lnTo>
                    <a:pt x="132" y="18"/>
                  </a:lnTo>
                  <a:lnTo>
                    <a:pt x="124" y="18"/>
                  </a:lnTo>
                  <a:lnTo>
                    <a:pt x="115" y="18"/>
                  </a:lnTo>
                  <a:lnTo>
                    <a:pt x="102" y="20"/>
                  </a:lnTo>
                  <a:lnTo>
                    <a:pt x="90" y="21"/>
                  </a:lnTo>
                  <a:lnTo>
                    <a:pt x="77" y="22"/>
                  </a:lnTo>
                  <a:lnTo>
                    <a:pt x="66" y="25"/>
                  </a:lnTo>
                  <a:lnTo>
                    <a:pt x="57" y="27"/>
                  </a:lnTo>
                  <a:lnTo>
                    <a:pt x="52" y="30"/>
                  </a:lnTo>
                  <a:lnTo>
                    <a:pt x="56" y="33"/>
                  </a:lnTo>
                  <a:lnTo>
                    <a:pt x="62" y="35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81" y="43"/>
                  </a:lnTo>
                  <a:lnTo>
                    <a:pt x="86" y="44"/>
                  </a:lnTo>
                  <a:lnTo>
                    <a:pt x="90" y="47"/>
                  </a:lnTo>
                  <a:lnTo>
                    <a:pt x="92" y="48"/>
                  </a:lnTo>
                  <a:lnTo>
                    <a:pt x="103" y="47"/>
                  </a:lnTo>
                  <a:lnTo>
                    <a:pt x="117" y="46"/>
                  </a:lnTo>
                  <a:lnTo>
                    <a:pt x="132" y="47"/>
                  </a:lnTo>
                  <a:lnTo>
                    <a:pt x="147" y="48"/>
                  </a:lnTo>
                  <a:lnTo>
                    <a:pt x="162" y="51"/>
                  </a:lnTo>
                  <a:lnTo>
                    <a:pt x="175" y="53"/>
                  </a:lnTo>
                  <a:lnTo>
                    <a:pt x="185" y="57"/>
                  </a:lnTo>
                  <a:lnTo>
                    <a:pt x="192" y="61"/>
                  </a:lnTo>
                  <a:lnTo>
                    <a:pt x="197" y="68"/>
                  </a:lnTo>
                  <a:lnTo>
                    <a:pt x="198" y="70"/>
                  </a:lnTo>
                  <a:lnTo>
                    <a:pt x="194" y="69"/>
                  </a:lnTo>
                  <a:lnTo>
                    <a:pt x="186" y="67"/>
                  </a:lnTo>
                  <a:lnTo>
                    <a:pt x="180" y="64"/>
                  </a:lnTo>
                  <a:lnTo>
                    <a:pt x="171" y="61"/>
                  </a:lnTo>
                  <a:lnTo>
                    <a:pt x="159" y="60"/>
                  </a:lnTo>
                  <a:lnTo>
                    <a:pt x="147" y="57"/>
                  </a:lnTo>
                  <a:lnTo>
                    <a:pt x="134" y="56"/>
                  </a:lnTo>
                  <a:lnTo>
                    <a:pt x="122" y="56"/>
                  </a:lnTo>
                  <a:lnTo>
                    <a:pt x="113" y="56"/>
                  </a:lnTo>
                  <a:lnTo>
                    <a:pt x="107" y="57"/>
                  </a:lnTo>
                  <a:lnTo>
                    <a:pt x="116" y="65"/>
                  </a:lnTo>
                  <a:lnTo>
                    <a:pt x="125" y="70"/>
                  </a:lnTo>
                  <a:lnTo>
                    <a:pt x="132" y="76"/>
                  </a:lnTo>
                  <a:lnTo>
                    <a:pt x="134" y="80"/>
                  </a:lnTo>
                  <a:lnTo>
                    <a:pt x="142" y="80"/>
                  </a:lnTo>
                  <a:lnTo>
                    <a:pt x="151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6" y="90"/>
                  </a:lnTo>
                  <a:lnTo>
                    <a:pt x="197" y="97"/>
                  </a:lnTo>
                  <a:lnTo>
                    <a:pt x="205" y="106"/>
                  </a:lnTo>
                  <a:lnTo>
                    <a:pt x="211" y="117"/>
                  </a:lnTo>
                  <a:lnTo>
                    <a:pt x="205" y="112"/>
                  </a:lnTo>
                  <a:lnTo>
                    <a:pt x="198" y="107"/>
                  </a:lnTo>
                  <a:lnTo>
                    <a:pt x="189" y="103"/>
                  </a:lnTo>
                  <a:lnTo>
                    <a:pt x="181" y="98"/>
                  </a:lnTo>
                  <a:lnTo>
                    <a:pt x="173" y="95"/>
                  </a:lnTo>
                  <a:lnTo>
                    <a:pt x="164" y="93"/>
                  </a:lnTo>
                  <a:lnTo>
                    <a:pt x="156" y="91"/>
                  </a:lnTo>
                  <a:lnTo>
                    <a:pt x="149" y="91"/>
                  </a:lnTo>
                  <a:lnTo>
                    <a:pt x="158" y="102"/>
                  </a:lnTo>
                  <a:lnTo>
                    <a:pt x="167" y="111"/>
                  </a:lnTo>
                  <a:lnTo>
                    <a:pt x="176" y="121"/>
                  </a:lnTo>
                  <a:lnTo>
                    <a:pt x="184" y="129"/>
                  </a:lnTo>
                  <a:lnTo>
                    <a:pt x="192" y="137"/>
                  </a:lnTo>
                  <a:lnTo>
                    <a:pt x="198" y="144"/>
                  </a:lnTo>
                  <a:lnTo>
                    <a:pt x="202" y="149"/>
                  </a:lnTo>
                  <a:lnTo>
                    <a:pt x="203" y="151"/>
                  </a:lnTo>
                  <a:lnTo>
                    <a:pt x="205" y="157"/>
                  </a:lnTo>
                  <a:lnTo>
                    <a:pt x="206" y="163"/>
                  </a:lnTo>
                  <a:lnTo>
                    <a:pt x="209" y="171"/>
                  </a:lnTo>
                  <a:lnTo>
                    <a:pt x="211" y="177"/>
                  </a:lnTo>
                  <a:lnTo>
                    <a:pt x="205" y="168"/>
                  </a:lnTo>
                  <a:lnTo>
                    <a:pt x="197" y="158"/>
                  </a:lnTo>
                  <a:lnTo>
                    <a:pt x="186" y="145"/>
                  </a:lnTo>
                  <a:lnTo>
                    <a:pt x="175" y="132"/>
                  </a:lnTo>
                  <a:lnTo>
                    <a:pt x="164" y="119"/>
                  </a:lnTo>
                  <a:lnTo>
                    <a:pt x="155" y="108"/>
                  </a:lnTo>
                  <a:lnTo>
                    <a:pt x="147" y="100"/>
                  </a:lnTo>
                  <a:lnTo>
                    <a:pt x="142" y="97"/>
                  </a:lnTo>
                  <a:lnTo>
                    <a:pt x="137" y="95"/>
                  </a:lnTo>
                  <a:lnTo>
                    <a:pt x="135" y="98"/>
                  </a:lnTo>
                  <a:lnTo>
                    <a:pt x="135" y="103"/>
                  </a:lnTo>
                  <a:lnTo>
                    <a:pt x="137" y="108"/>
                  </a:lnTo>
                  <a:lnTo>
                    <a:pt x="139" y="117"/>
                  </a:lnTo>
                  <a:lnTo>
                    <a:pt x="145" y="132"/>
                  </a:lnTo>
                  <a:lnTo>
                    <a:pt x="151" y="147"/>
                  </a:lnTo>
                  <a:lnTo>
                    <a:pt x="155" y="157"/>
                  </a:lnTo>
                  <a:lnTo>
                    <a:pt x="156" y="160"/>
                  </a:lnTo>
                  <a:lnTo>
                    <a:pt x="155" y="160"/>
                  </a:lnTo>
                  <a:lnTo>
                    <a:pt x="151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3" y="123"/>
                  </a:lnTo>
                  <a:lnTo>
                    <a:pt x="126" y="103"/>
                  </a:lnTo>
                  <a:lnTo>
                    <a:pt x="126" y="89"/>
                  </a:lnTo>
                  <a:lnTo>
                    <a:pt x="115" y="80"/>
                  </a:lnTo>
                  <a:lnTo>
                    <a:pt x="104" y="72"/>
                  </a:lnTo>
                  <a:lnTo>
                    <a:pt x="95" y="67"/>
                  </a:lnTo>
                  <a:lnTo>
                    <a:pt x="91" y="64"/>
                  </a:lnTo>
                  <a:lnTo>
                    <a:pt x="89" y="63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3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5" y="119"/>
                  </a:lnTo>
                  <a:lnTo>
                    <a:pt x="105" y="136"/>
                  </a:lnTo>
                  <a:lnTo>
                    <a:pt x="111" y="142"/>
                  </a:lnTo>
                  <a:lnTo>
                    <a:pt x="109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9"/>
                  </a:lnTo>
                  <a:lnTo>
                    <a:pt x="83" y="110"/>
                  </a:lnTo>
                  <a:lnTo>
                    <a:pt x="75" y="83"/>
                  </a:lnTo>
                  <a:lnTo>
                    <a:pt x="75" y="56"/>
                  </a:lnTo>
                  <a:lnTo>
                    <a:pt x="68" y="50"/>
                  </a:lnTo>
                  <a:lnTo>
                    <a:pt x="59" y="44"/>
                  </a:lnTo>
                  <a:lnTo>
                    <a:pt x="49" y="40"/>
                  </a:lnTo>
                  <a:lnTo>
                    <a:pt x="43" y="38"/>
                  </a:lnTo>
                  <a:lnTo>
                    <a:pt x="42" y="46"/>
                  </a:lnTo>
                  <a:lnTo>
                    <a:pt x="42" y="57"/>
                  </a:lnTo>
                  <a:lnTo>
                    <a:pt x="44" y="70"/>
                  </a:lnTo>
                  <a:lnTo>
                    <a:pt x="47" y="81"/>
                  </a:lnTo>
                  <a:lnTo>
                    <a:pt x="48" y="91"/>
                  </a:lnTo>
                  <a:lnTo>
                    <a:pt x="51" y="106"/>
                  </a:lnTo>
                  <a:lnTo>
                    <a:pt x="53" y="120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3" y="129"/>
                  </a:lnTo>
                  <a:lnTo>
                    <a:pt x="49" y="124"/>
                  </a:lnTo>
                  <a:lnTo>
                    <a:pt x="45" y="115"/>
                  </a:lnTo>
                  <a:lnTo>
                    <a:pt x="43" y="98"/>
                  </a:lnTo>
                  <a:lnTo>
                    <a:pt x="38" y="73"/>
                  </a:lnTo>
                  <a:lnTo>
                    <a:pt x="34" y="50"/>
                  </a:lnTo>
                  <a:lnTo>
                    <a:pt x="31" y="35"/>
                  </a:lnTo>
                  <a:lnTo>
                    <a:pt x="19" y="23"/>
                  </a:lnTo>
                  <a:lnTo>
                    <a:pt x="10" y="14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9" name="Freeform 692"/>
            <p:cNvSpPr>
              <a:spLocks/>
            </p:cNvSpPr>
            <p:nvPr/>
          </p:nvSpPr>
          <p:spPr bwMode="auto">
            <a:xfrm>
              <a:off x="542" y="3499"/>
              <a:ext cx="73" cy="122"/>
            </a:xfrm>
            <a:custGeom>
              <a:avLst/>
              <a:gdLst>
                <a:gd name="T0" fmla="*/ 5 w 146"/>
                <a:gd name="T1" fmla="*/ 1 h 243"/>
                <a:gd name="T2" fmla="*/ 5 w 146"/>
                <a:gd name="T3" fmla="*/ 2 h 243"/>
                <a:gd name="T4" fmla="*/ 5 w 146"/>
                <a:gd name="T5" fmla="*/ 3 h 243"/>
                <a:gd name="T6" fmla="*/ 6 w 146"/>
                <a:gd name="T7" fmla="*/ 3 h 243"/>
                <a:gd name="T8" fmla="*/ 7 w 146"/>
                <a:gd name="T9" fmla="*/ 4 h 243"/>
                <a:gd name="T10" fmla="*/ 7 w 146"/>
                <a:gd name="T11" fmla="*/ 5 h 243"/>
                <a:gd name="T12" fmla="*/ 9 w 146"/>
                <a:gd name="T13" fmla="*/ 7 h 243"/>
                <a:gd name="T14" fmla="*/ 9 w 146"/>
                <a:gd name="T15" fmla="*/ 9 h 243"/>
                <a:gd name="T16" fmla="*/ 10 w 146"/>
                <a:gd name="T17" fmla="*/ 9 h 243"/>
                <a:gd name="T18" fmla="*/ 9 w 146"/>
                <a:gd name="T19" fmla="*/ 9 h 243"/>
                <a:gd name="T20" fmla="*/ 9 w 146"/>
                <a:gd name="T21" fmla="*/ 9 h 243"/>
                <a:gd name="T22" fmla="*/ 8 w 146"/>
                <a:gd name="T23" fmla="*/ 7 h 243"/>
                <a:gd name="T24" fmla="*/ 8 w 146"/>
                <a:gd name="T25" fmla="*/ 6 h 243"/>
                <a:gd name="T26" fmla="*/ 7 w 146"/>
                <a:gd name="T27" fmla="*/ 5 h 243"/>
                <a:gd name="T28" fmla="*/ 6 w 146"/>
                <a:gd name="T29" fmla="*/ 5 h 243"/>
                <a:gd name="T30" fmla="*/ 6 w 146"/>
                <a:gd name="T31" fmla="*/ 4 h 243"/>
                <a:gd name="T32" fmla="*/ 5 w 146"/>
                <a:gd name="T33" fmla="*/ 5 h 243"/>
                <a:gd name="T34" fmla="*/ 5 w 146"/>
                <a:gd name="T35" fmla="*/ 7 h 243"/>
                <a:gd name="T36" fmla="*/ 6 w 146"/>
                <a:gd name="T37" fmla="*/ 8 h 243"/>
                <a:gd name="T38" fmla="*/ 7 w 146"/>
                <a:gd name="T39" fmla="*/ 9 h 243"/>
                <a:gd name="T40" fmla="*/ 8 w 146"/>
                <a:gd name="T41" fmla="*/ 10 h 243"/>
                <a:gd name="T42" fmla="*/ 9 w 146"/>
                <a:gd name="T43" fmla="*/ 12 h 243"/>
                <a:gd name="T44" fmla="*/ 9 w 146"/>
                <a:gd name="T45" fmla="*/ 13 h 243"/>
                <a:gd name="T46" fmla="*/ 9 w 146"/>
                <a:gd name="T47" fmla="*/ 12 h 243"/>
                <a:gd name="T48" fmla="*/ 8 w 146"/>
                <a:gd name="T49" fmla="*/ 11 h 243"/>
                <a:gd name="T50" fmla="*/ 7 w 146"/>
                <a:gd name="T51" fmla="*/ 10 h 243"/>
                <a:gd name="T52" fmla="*/ 7 w 146"/>
                <a:gd name="T53" fmla="*/ 9 h 243"/>
                <a:gd name="T54" fmla="*/ 6 w 146"/>
                <a:gd name="T55" fmla="*/ 9 h 243"/>
                <a:gd name="T56" fmla="*/ 6 w 146"/>
                <a:gd name="T57" fmla="*/ 10 h 243"/>
                <a:gd name="T58" fmla="*/ 7 w 146"/>
                <a:gd name="T59" fmla="*/ 14 h 243"/>
                <a:gd name="T60" fmla="*/ 6 w 146"/>
                <a:gd name="T61" fmla="*/ 16 h 243"/>
                <a:gd name="T62" fmla="*/ 6 w 146"/>
                <a:gd name="T63" fmla="*/ 15 h 243"/>
                <a:gd name="T64" fmla="*/ 6 w 146"/>
                <a:gd name="T65" fmla="*/ 14 h 243"/>
                <a:gd name="T66" fmla="*/ 5 w 146"/>
                <a:gd name="T67" fmla="*/ 10 h 243"/>
                <a:gd name="T68" fmla="*/ 4 w 146"/>
                <a:gd name="T69" fmla="*/ 10 h 243"/>
                <a:gd name="T70" fmla="*/ 3 w 146"/>
                <a:gd name="T71" fmla="*/ 11 h 243"/>
                <a:gd name="T72" fmla="*/ 2 w 146"/>
                <a:gd name="T73" fmla="*/ 13 h 243"/>
                <a:gd name="T74" fmla="*/ 2 w 146"/>
                <a:gd name="T75" fmla="*/ 12 h 243"/>
                <a:gd name="T76" fmla="*/ 3 w 146"/>
                <a:gd name="T77" fmla="*/ 11 h 243"/>
                <a:gd name="T78" fmla="*/ 4 w 146"/>
                <a:gd name="T79" fmla="*/ 9 h 243"/>
                <a:gd name="T80" fmla="*/ 5 w 146"/>
                <a:gd name="T81" fmla="*/ 7 h 243"/>
                <a:gd name="T82" fmla="*/ 5 w 146"/>
                <a:gd name="T83" fmla="*/ 5 h 243"/>
                <a:gd name="T84" fmla="*/ 4 w 146"/>
                <a:gd name="T85" fmla="*/ 5 h 243"/>
                <a:gd name="T86" fmla="*/ 3 w 146"/>
                <a:gd name="T87" fmla="*/ 6 h 243"/>
                <a:gd name="T88" fmla="*/ 2 w 146"/>
                <a:gd name="T89" fmla="*/ 7 h 243"/>
                <a:gd name="T90" fmla="*/ 1 w 146"/>
                <a:gd name="T91" fmla="*/ 8 h 243"/>
                <a:gd name="T92" fmla="*/ 1 w 146"/>
                <a:gd name="T93" fmla="*/ 9 h 243"/>
                <a:gd name="T94" fmla="*/ 0 w 146"/>
                <a:gd name="T95" fmla="*/ 9 h 243"/>
                <a:gd name="T96" fmla="*/ 1 w 146"/>
                <a:gd name="T97" fmla="*/ 8 h 243"/>
                <a:gd name="T98" fmla="*/ 2 w 146"/>
                <a:gd name="T99" fmla="*/ 7 h 243"/>
                <a:gd name="T100" fmla="*/ 3 w 146"/>
                <a:gd name="T101" fmla="*/ 5 h 243"/>
                <a:gd name="T102" fmla="*/ 4 w 146"/>
                <a:gd name="T103" fmla="*/ 4 h 243"/>
                <a:gd name="T104" fmla="*/ 4 w 146"/>
                <a:gd name="T105" fmla="*/ 3 h 243"/>
                <a:gd name="T106" fmla="*/ 4 w 146"/>
                <a:gd name="T107" fmla="*/ 2 h 243"/>
                <a:gd name="T108" fmla="*/ 4 w 146"/>
                <a:gd name="T109" fmla="*/ 1 h 243"/>
                <a:gd name="T110" fmla="*/ 4 w 146"/>
                <a:gd name="T111" fmla="*/ 1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3" y="0"/>
                  </a:moveTo>
                  <a:lnTo>
                    <a:pt x="65" y="2"/>
                  </a:lnTo>
                  <a:lnTo>
                    <a:pt x="67" y="14"/>
                  </a:lnTo>
                  <a:lnTo>
                    <a:pt x="69" y="29"/>
                  </a:lnTo>
                  <a:lnTo>
                    <a:pt x="71" y="36"/>
                  </a:lnTo>
                  <a:lnTo>
                    <a:pt x="73" y="39"/>
                  </a:lnTo>
                  <a:lnTo>
                    <a:pt x="77" y="42"/>
                  </a:lnTo>
                  <a:lnTo>
                    <a:pt x="84" y="47"/>
                  </a:lnTo>
                  <a:lnTo>
                    <a:pt x="90" y="52"/>
                  </a:lnTo>
                  <a:lnTo>
                    <a:pt x="98" y="60"/>
                  </a:lnTo>
                  <a:lnTo>
                    <a:pt x="106" y="68"/>
                  </a:lnTo>
                  <a:lnTo>
                    <a:pt x="112" y="78"/>
                  </a:lnTo>
                  <a:lnTo>
                    <a:pt x="119" y="89"/>
                  </a:lnTo>
                  <a:lnTo>
                    <a:pt x="129" y="108"/>
                  </a:lnTo>
                  <a:lnTo>
                    <a:pt x="138" y="121"/>
                  </a:lnTo>
                  <a:lnTo>
                    <a:pt x="144" y="130"/>
                  </a:lnTo>
                  <a:lnTo>
                    <a:pt x="146" y="137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2" y="141"/>
                  </a:lnTo>
                  <a:lnTo>
                    <a:pt x="138" y="134"/>
                  </a:lnTo>
                  <a:lnTo>
                    <a:pt x="136" y="129"/>
                  </a:lnTo>
                  <a:lnTo>
                    <a:pt x="132" y="121"/>
                  </a:lnTo>
                  <a:lnTo>
                    <a:pt x="127" y="112"/>
                  </a:lnTo>
                  <a:lnTo>
                    <a:pt x="120" y="102"/>
                  </a:lnTo>
                  <a:lnTo>
                    <a:pt x="114" y="93"/>
                  </a:lnTo>
                  <a:lnTo>
                    <a:pt x="107" y="83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2" y="66"/>
                  </a:lnTo>
                  <a:lnTo>
                    <a:pt x="86" y="62"/>
                  </a:lnTo>
                  <a:lnTo>
                    <a:pt x="82" y="60"/>
                  </a:lnTo>
                  <a:lnTo>
                    <a:pt x="78" y="59"/>
                  </a:lnTo>
                  <a:lnTo>
                    <a:pt x="77" y="72"/>
                  </a:lnTo>
                  <a:lnTo>
                    <a:pt x="77" y="85"/>
                  </a:lnTo>
                  <a:lnTo>
                    <a:pt x="78" y="99"/>
                  </a:lnTo>
                  <a:lnTo>
                    <a:pt x="80" y="108"/>
                  </a:lnTo>
                  <a:lnTo>
                    <a:pt x="86" y="113"/>
                  </a:lnTo>
                  <a:lnTo>
                    <a:pt x="94" y="120"/>
                  </a:lnTo>
                  <a:lnTo>
                    <a:pt x="103" y="129"/>
                  </a:lnTo>
                  <a:lnTo>
                    <a:pt x="112" y="139"/>
                  </a:lnTo>
                  <a:lnTo>
                    <a:pt x="122" y="151"/>
                  </a:lnTo>
                  <a:lnTo>
                    <a:pt x="129" y="164"/>
                  </a:lnTo>
                  <a:lnTo>
                    <a:pt x="135" y="179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5" y="198"/>
                  </a:lnTo>
                  <a:lnTo>
                    <a:pt x="129" y="189"/>
                  </a:lnTo>
                  <a:lnTo>
                    <a:pt x="124" y="175"/>
                  </a:lnTo>
                  <a:lnTo>
                    <a:pt x="120" y="166"/>
                  </a:lnTo>
                  <a:lnTo>
                    <a:pt x="116" y="158"/>
                  </a:lnTo>
                  <a:lnTo>
                    <a:pt x="110" y="150"/>
                  </a:lnTo>
                  <a:lnTo>
                    <a:pt x="105" y="143"/>
                  </a:lnTo>
                  <a:lnTo>
                    <a:pt x="98" y="138"/>
                  </a:lnTo>
                  <a:lnTo>
                    <a:pt x="92" y="133"/>
                  </a:lnTo>
                  <a:lnTo>
                    <a:pt x="86" y="129"/>
                  </a:lnTo>
                  <a:lnTo>
                    <a:pt x="81" y="128"/>
                  </a:lnTo>
                  <a:lnTo>
                    <a:pt x="89" y="149"/>
                  </a:lnTo>
                  <a:lnTo>
                    <a:pt x="94" y="177"/>
                  </a:lnTo>
                  <a:lnTo>
                    <a:pt x="97" y="210"/>
                  </a:lnTo>
                  <a:lnTo>
                    <a:pt x="95" y="236"/>
                  </a:lnTo>
                  <a:lnTo>
                    <a:pt x="94" y="243"/>
                  </a:lnTo>
                  <a:lnTo>
                    <a:pt x="93" y="243"/>
                  </a:lnTo>
                  <a:lnTo>
                    <a:pt x="92" y="239"/>
                  </a:lnTo>
                  <a:lnTo>
                    <a:pt x="92" y="232"/>
                  </a:lnTo>
                  <a:lnTo>
                    <a:pt x="89" y="214"/>
                  </a:lnTo>
                  <a:lnTo>
                    <a:pt x="84" y="184"/>
                  </a:lnTo>
                  <a:lnTo>
                    <a:pt x="76" y="155"/>
                  </a:lnTo>
                  <a:lnTo>
                    <a:pt x="71" y="138"/>
                  </a:lnTo>
                  <a:lnTo>
                    <a:pt x="60" y="146"/>
                  </a:lnTo>
                  <a:lnTo>
                    <a:pt x="48" y="159"/>
                  </a:lnTo>
                  <a:lnTo>
                    <a:pt x="39" y="175"/>
                  </a:lnTo>
                  <a:lnTo>
                    <a:pt x="34" y="192"/>
                  </a:lnTo>
                  <a:lnTo>
                    <a:pt x="32" y="197"/>
                  </a:lnTo>
                  <a:lnTo>
                    <a:pt x="29" y="197"/>
                  </a:lnTo>
                  <a:lnTo>
                    <a:pt x="28" y="192"/>
                  </a:lnTo>
                  <a:lnTo>
                    <a:pt x="29" y="183"/>
                  </a:lnTo>
                  <a:lnTo>
                    <a:pt x="37" y="168"/>
                  </a:lnTo>
                  <a:lnTo>
                    <a:pt x="47" y="149"/>
                  </a:lnTo>
                  <a:lnTo>
                    <a:pt x="56" y="130"/>
                  </a:lnTo>
                  <a:lnTo>
                    <a:pt x="64" y="119"/>
                  </a:lnTo>
                  <a:lnTo>
                    <a:pt x="65" y="103"/>
                  </a:lnTo>
                  <a:lnTo>
                    <a:pt x="67" y="86"/>
                  </a:lnTo>
                  <a:lnTo>
                    <a:pt x="65" y="70"/>
                  </a:lnTo>
                  <a:lnTo>
                    <a:pt x="65" y="61"/>
                  </a:lnTo>
                  <a:lnTo>
                    <a:pt x="58" y="66"/>
                  </a:lnTo>
                  <a:lnTo>
                    <a:pt x="48" y="74"/>
                  </a:lnTo>
                  <a:lnTo>
                    <a:pt x="39" y="83"/>
                  </a:lnTo>
                  <a:lnTo>
                    <a:pt x="30" y="94"/>
                  </a:lnTo>
                  <a:lnTo>
                    <a:pt x="22" y="104"/>
                  </a:lnTo>
                  <a:lnTo>
                    <a:pt x="15" y="116"/>
                  </a:lnTo>
                  <a:lnTo>
                    <a:pt x="9" y="126"/>
                  </a:lnTo>
                  <a:lnTo>
                    <a:pt x="5" y="137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0" y="139"/>
                  </a:lnTo>
                  <a:lnTo>
                    <a:pt x="1" y="132"/>
                  </a:lnTo>
                  <a:lnTo>
                    <a:pt x="4" y="125"/>
                  </a:lnTo>
                  <a:lnTo>
                    <a:pt x="9" y="115"/>
                  </a:lnTo>
                  <a:lnTo>
                    <a:pt x="17" y="102"/>
                  </a:lnTo>
                  <a:lnTo>
                    <a:pt x="25" y="89"/>
                  </a:lnTo>
                  <a:lnTo>
                    <a:pt x="34" y="76"/>
                  </a:lnTo>
                  <a:lnTo>
                    <a:pt x="43" y="62"/>
                  </a:lnTo>
                  <a:lnTo>
                    <a:pt x="52" y="52"/>
                  </a:lnTo>
                  <a:lnTo>
                    <a:pt x="60" y="46"/>
                  </a:lnTo>
                  <a:lnTo>
                    <a:pt x="64" y="38"/>
                  </a:lnTo>
                  <a:lnTo>
                    <a:pt x="64" y="26"/>
                  </a:lnTo>
                  <a:lnTo>
                    <a:pt x="62" y="17"/>
                  </a:lnTo>
                  <a:lnTo>
                    <a:pt x="60" y="10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0" name="Freeform 693"/>
            <p:cNvSpPr>
              <a:spLocks/>
            </p:cNvSpPr>
            <p:nvPr/>
          </p:nvSpPr>
          <p:spPr bwMode="auto">
            <a:xfrm>
              <a:off x="615" y="334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2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6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1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4 h 252"/>
                <a:gd name="T56" fmla="*/ 10 w 176"/>
                <a:gd name="T57" fmla="*/ 4 h 252"/>
                <a:gd name="T58" fmla="*/ 10 w 176"/>
                <a:gd name="T59" fmla="*/ 4 h 252"/>
                <a:gd name="T60" fmla="*/ 11 w 176"/>
                <a:gd name="T61" fmla="*/ 4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7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2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19" y="207"/>
                  </a:lnTo>
                  <a:lnTo>
                    <a:pt x="24" y="195"/>
                  </a:lnTo>
                  <a:lnTo>
                    <a:pt x="30" y="183"/>
                  </a:lnTo>
                  <a:lnTo>
                    <a:pt x="36" y="166"/>
                  </a:lnTo>
                  <a:lnTo>
                    <a:pt x="44" y="150"/>
                  </a:lnTo>
                  <a:lnTo>
                    <a:pt x="48" y="141"/>
                  </a:lnTo>
                  <a:lnTo>
                    <a:pt x="41" y="135"/>
                  </a:lnTo>
                  <a:lnTo>
                    <a:pt x="36" y="128"/>
                  </a:lnTo>
                  <a:lnTo>
                    <a:pt x="32" y="122"/>
                  </a:lnTo>
                  <a:lnTo>
                    <a:pt x="31" y="113"/>
                  </a:lnTo>
                  <a:lnTo>
                    <a:pt x="31" y="106"/>
                  </a:lnTo>
                  <a:lnTo>
                    <a:pt x="32" y="106"/>
                  </a:lnTo>
                  <a:lnTo>
                    <a:pt x="34" y="110"/>
                  </a:lnTo>
                  <a:lnTo>
                    <a:pt x="36" y="115"/>
                  </a:lnTo>
                  <a:lnTo>
                    <a:pt x="40" y="119"/>
                  </a:lnTo>
                  <a:lnTo>
                    <a:pt x="45" y="123"/>
                  </a:lnTo>
                  <a:lnTo>
                    <a:pt x="51" y="126"/>
                  </a:lnTo>
                  <a:lnTo>
                    <a:pt x="54" y="127"/>
                  </a:lnTo>
                  <a:lnTo>
                    <a:pt x="60" y="120"/>
                  </a:lnTo>
                  <a:lnTo>
                    <a:pt x="67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7" y="89"/>
                  </a:lnTo>
                  <a:lnTo>
                    <a:pt x="92" y="83"/>
                  </a:lnTo>
                  <a:lnTo>
                    <a:pt x="95" y="76"/>
                  </a:lnTo>
                  <a:lnTo>
                    <a:pt x="97" y="72"/>
                  </a:lnTo>
                  <a:lnTo>
                    <a:pt x="97" y="63"/>
                  </a:lnTo>
                  <a:lnTo>
                    <a:pt x="95" y="47"/>
                  </a:lnTo>
                  <a:lnTo>
                    <a:pt x="90" y="33"/>
                  </a:lnTo>
                  <a:lnTo>
                    <a:pt x="84" y="22"/>
                  </a:lnTo>
                  <a:lnTo>
                    <a:pt x="81" y="16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83" y="15"/>
                  </a:lnTo>
                  <a:lnTo>
                    <a:pt x="90" y="22"/>
                  </a:lnTo>
                  <a:lnTo>
                    <a:pt x="97" y="37"/>
                  </a:lnTo>
                  <a:lnTo>
                    <a:pt x="103" y="51"/>
                  </a:lnTo>
                  <a:lnTo>
                    <a:pt x="105" y="63"/>
                  </a:lnTo>
                  <a:lnTo>
                    <a:pt x="113" y="47"/>
                  </a:lnTo>
                  <a:lnTo>
                    <a:pt x="124" y="29"/>
                  </a:lnTo>
                  <a:lnTo>
                    <a:pt x="133" y="12"/>
                  </a:lnTo>
                  <a:lnTo>
                    <a:pt x="142" y="3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37" y="21"/>
                  </a:lnTo>
                  <a:lnTo>
                    <a:pt x="127" y="42"/>
                  </a:lnTo>
                  <a:lnTo>
                    <a:pt x="117" y="62"/>
                  </a:lnTo>
                  <a:lnTo>
                    <a:pt x="111" y="72"/>
                  </a:lnTo>
                  <a:lnTo>
                    <a:pt x="118" y="69"/>
                  </a:lnTo>
                  <a:lnTo>
                    <a:pt x="127" y="67"/>
                  </a:lnTo>
                  <a:lnTo>
                    <a:pt x="135" y="64"/>
                  </a:lnTo>
                  <a:lnTo>
                    <a:pt x="142" y="62"/>
                  </a:lnTo>
                  <a:lnTo>
                    <a:pt x="148" y="60"/>
                  </a:lnTo>
                  <a:lnTo>
                    <a:pt x="155" y="58"/>
                  </a:lnTo>
                  <a:lnTo>
                    <a:pt x="159" y="55"/>
                  </a:lnTo>
                  <a:lnTo>
                    <a:pt x="163" y="53"/>
                  </a:lnTo>
                  <a:lnTo>
                    <a:pt x="169" y="49"/>
                  </a:lnTo>
                  <a:lnTo>
                    <a:pt x="174" y="47"/>
                  </a:lnTo>
                  <a:lnTo>
                    <a:pt x="176" y="49"/>
                  </a:lnTo>
                  <a:lnTo>
                    <a:pt x="172" y="53"/>
                  </a:lnTo>
                  <a:lnTo>
                    <a:pt x="167" y="56"/>
                  </a:lnTo>
                  <a:lnTo>
                    <a:pt x="160" y="60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0" y="77"/>
                  </a:lnTo>
                  <a:lnTo>
                    <a:pt x="120" y="81"/>
                  </a:lnTo>
                  <a:lnTo>
                    <a:pt x="112" y="84"/>
                  </a:lnTo>
                  <a:lnTo>
                    <a:pt x="107" y="85"/>
                  </a:lnTo>
                  <a:lnTo>
                    <a:pt x="99" y="90"/>
                  </a:lnTo>
                  <a:lnTo>
                    <a:pt x="90" y="99"/>
                  </a:lnTo>
                  <a:lnTo>
                    <a:pt x="83" y="110"/>
                  </a:lnTo>
                  <a:lnTo>
                    <a:pt x="81" y="116"/>
                  </a:lnTo>
                  <a:lnTo>
                    <a:pt x="83" y="119"/>
                  </a:lnTo>
                  <a:lnTo>
                    <a:pt x="86" y="122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87" y="127"/>
                  </a:lnTo>
                  <a:lnTo>
                    <a:pt x="83" y="130"/>
                  </a:lnTo>
                  <a:lnTo>
                    <a:pt x="79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66" y="140"/>
                  </a:lnTo>
                  <a:lnTo>
                    <a:pt x="61" y="150"/>
                  </a:lnTo>
                  <a:lnTo>
                    <a:pt x="54" y="162"/>
                  </a:lnTo>
                  <a:lnTo>
                    <a:pt x="47" y="176"/>
                  </a:lnTo>
                  <a:lnTo>
                    <a:pt x="40" y="191"/>
                  </a:lnTo>
                  <a:lnTo>
                    <a:pt x="35" y="204"/>
                  </a:lnTo>
                  <a:lnTo>
                    <a:pt x="32" y="217"/>
                  </a:lnTo>
                  <a:lnTo>
                    <a:pt x="31" y="226"/>
                  </a:lnTo>
                  <a:lnTo>
                    <a:pt x="28" y="231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1" y="244"/>
                  </a:lnTo>
                  <a:lnTo>
                    <a:pt x="17" y="247"/>
                  </a:lnTo>
                  <a:lnTo>
                    <a:pt x="10" y="250"/>
                  </a:lnTo>
                  <a:lnTo>
                    <a:pt x="4" y="251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1" name="Freeform 694"/>
            <p:cNvSpPr>
              <a:spLocks/>
            </p:cNvSpPr>
            <p:nvPr/>
          </p:nvSpPr>
          <p:spPr bwMode="auto">
            <a:xfrm>
              <a:off x="487" y="3542"/>
              <a:ext cx="57" cy="98"/>
            </a:xfrm>
            <a:custGeom>
              <a:avLst/>
              <a:gdLst>
                <a:gd name="T0" fmla="*/ 5 w 113"/>
                <a:gd name="T1" fmla="*/ 1 h 194"/>
                <a:gd name="T2" fmla="*/ 4 w 113"/>
                <a:gd name="T3" fmla="*/ 3 h 194"/>
                <a:gd name="T4" fmla="*/ 4 w 113"/>
                <a:gd name="T5" fmla="*/ 3 h 194"/>
                <a:gd name="T6" fmla="*/ 3 w 113"/>
                <a:gd name="T7" fmla="*/ 3 h 194"/>
                <a:gd name="T8" fmla="*/ 2 w 113"/>
                <a:gd name="T9" fmla="*/ 4 h 194"/>
                <a:gd name="T10" fmla="*/ 1 w 113"/>
                <a:gd name="T11" fmla="*/ 5 h 194"/>
                <a:gd name="T12" fmla="*/ 0 w 113"/>
                <a:gd name="T13" fmla="*/ 5 h 194"/>
                <a:gd name="T14" fmla="*/ 1 w 113"/>
                <a:gd name="T15" fmla="*/ 5 h 194"/>
                <a:gd name="T16" fmla="*/ 1 w 113"/>
                <a:gd name="T17" fmla="*/ 5 h 194"/>
                <a:gd name="T18" fmla="*/ 2 w 113"/>
                <a:gd name="T19" fmla="*/ 4 h 194"/>
                <a:gd name="T20" fmla="*/ 3 w 113"/>
                <a:gd name="T21" fmla="*/ 4 h 194"/>
                <a:gd name="T22" fmla="*/ 4 w 113"/>
                <a:gd name="T23" fmla="*/ 4 h 194"/>
                <a:gd name="T24" fmla="*/ 4 w 113"/>
                <a:gd name="T25" fmla="*/ 4 h 194"/>
                <a:gd name="T26" fmla="*/ 3 w 113"/>
                <a:gd name="T27" fmla="*/ 6 h 194"/>
                <a:gd name="T28" fmla="*/ 3 w 113"/>
                <a:gd name="T29" fmla="*/ 7 h 194"/>
                <a:gd name="T30" fmla="*/ 2 w 113"/>
                <a:gd name="T31" fmla="*/ 7 h 194"/>
                <a:gd name="T32" fmla="*/ 1 w 113"/>
                <a:gd name="T33" fmla="*/ 8 h 194"/>
                <a:gd name="T34" fmla="*/ 1 w 113"/>
                <a:gd name="T35" fmla="*/ 9 h 194"/>
                <a:gd name="T36" fmla="*/ 1 w 113"/>
                <a:gd name="T37" fmla="*/ 9 h 194"/>
                <a:gd name="T38" fmla="*/ 1 w 113"/>
                <a:gd name="T39" fmla="*/ 10 h 194"/>
                <a:gd name="T40" fmla="*/ 1 w 113"/>
                <a:gd name="T41" fmla="*/ 9 h 194"/>
                <a:gd name="T42" fmla="*/ 3 w 113"/>
                <a:gd name="T43" fmla="*/ 8 h 194"/>
                <a:gd name="T44" fmla="*/ 3 w 113"/>
                <a:gd name="T45" fmla="*/ 8 h 194"/>
                <a:gd name="T46" fmla="*/ 4 w 113"/>
                <a:gd name="T47" fmla="*/ 11 h 194"/>
                <a:gd name="T48" fmla="*/ 4 w 113"/>
                <a:gd name="T49" fmla="*/ 13 h 194"/>
                <a:gd name="T50" fmla="*/ 4 w 113"/>
                <a:gd name="T51" fmla="*/ 13 h 194"/>
                <a:gd name="T52" fmla="*/ 4 w 113"/>
                <a:gd name="T53" fmla="*/ 11 h 194"/>
                <a:gd name="T54" fmla="*/ 4 w 113"/>
                <a:gd name="T55" fmla="*/ 8 h 194"/>
                <a:gd name="T56" fmla="*/ 4 w 113"/>
                <a:gd name="T57" fmla="*/ 6 h 194"/>
                <a:gd name="T58" fmla="*/ 4 w 113"/>
                <a:gd name="T59" fmla="*/ 7 h 194"/>
                <a:gd name="T60" fmla="*/ 5 w 113"/>
                <a:gd name="T61" fmla="*/ 8 h 194"/>
                <a:gd name="T62" fmla="*/ 6 w 113"/>
                <a:gd name="T63" fmla="*/ 9 h 194"/>
                <a:gd name="T64" fmla="*/ 7 w 113"/>
                <a:gd name="T65" fmla="*/ 10 h 194"/>
                <a:gd name="T66" fmla="*/ 7 w 113"/>
                <a:gd name="T67" fmla="*/ 9 h 194"/>
                <a:gd name="T68" fmla="*/ 6 w 113"/>
                <a:gd name="T69" fmla="*/ 8 h 194"/>
                <a:gd name="T70" fmla="*/ 5 w 113"/>
                <a:gd name="T71" fmla="*/ 7 h 194"/>
                <a:gd name="T72" fmla="*/ 5 w 113"/>
                <a:gd name="T73" fmla="*/ 6 h 194"/>
                <a:gd name="T74" fmla="*/ 5 w 113"/>
                <a:gd name="T75" fmla="*/ 4 h 194"/>
                <a:gd name="T76" fmla="*/ 5 w 113"/>
                <a:gd name="T77" fmla="*/ 3 h 194"/>
                <a:gd name="T78" fmla="*/ 5 w 113"/>
                <a:gd name="T79" fmla="*/ 4 h 194"/>
                <a:gd name="T80" fmla="*/ 6 w 113"/>
                <a:gd name="T81" fmla="*/ 4 h 194"/>
                <a:gd name="T82" fmla="*/ 7 w 113"/>
                <a:gd name="T83" fmla="*/ 6 h 194"/>
                <a:gd name="T84" fmla="*/ 8 w 113"/>
                <a:gd name="T85" fmla="*/ 6 h 194"/>
                <a:gd name="T86" fmla="*/ 7 w 113"/>
                <a:gd name="T87" fmla="*/ 5 h 194"/>
                <a:gd name="T88" fmla="*/ 6 w 113"/>
                <a:gd name="T89" fmla="*/ 4 h 194"/>
                <a:gd name="T90" fmla="*/ 6 w 113"/>
                <a:gd name="T91" fmla="*/ 3 h 194"/>
                <a:gd name="T92" fmla="*/ 5 w 113"/>
                <a:gd name="T93" fmla="*/ 3 h 194"/>
                <a:gd name="T94" fmla="*/ 5 w 113"/>
                <a:gd name="T95" fmla="*/ 2 h 194"/>
                <a:gd name="T96" fmla="*/ 6 w 113"/>
                <a:gd name="T97" fmla="*/ 1 h 194"/>
                <a:gd name="T98" fmla="*/ 6 w 113"/>
                <a:gd name="T99" fmla="*/ 0 h 19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3" h="194">
                  <a:moveTo>
                    <a:pt x="79" y="4"/>
                  </a:moveTo>
                  <a:lnTo>
                    <a:pt x="74" y="12"/>
                  </a:lnTo>
                  <a:lnTo>
                    <a:pt x="67" y="23"/>
                  </a:lnTo>
                  <a:lnTo>
                    <a:pt x="62" y="34"/>
                  </a:lnTo>
                  <a:lnTo>
                    <a:pt x="60" y="40"/>
                  </a:lnTo>
                  <a:lnTo>
                    <a:pt x="53" y="40"/>
                  </a:lnTo>
                  <a:lnTo>
                    <a:pt x="45" y="43"/>
                  </a:lnTo>
                  <a:lnTo>
                    <a:pt x="35" y="47"/>
                  </a:lnTo>
                  <a:lnTo>
                    <a:pt x="26" y="52"/>
                  </a:lnTo>
                  <a:lnTo>
                    <a:pt x="17" y="57"/>
                  </a:lnTo>
                  <a:lnTo>
                    <a:pt x="9" y="63"/>
                  </a:lnTo>
                  <a:lnTo>
                    <a:pt x="4" y="67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4" y="68"/>
                  </a:lnTo>
                  <a:lnTo>
                    <a:pt x="20" y="64"/>
                  </a:lnTo>
                  <a:lnTo>
                    <a:pt x="28" y="60"/>
                  </a:lnTo>
                  <a:lnTo>
                    <a:pt x="36" y="56"/>
                  </a:lnTo>
                  <a:lnTo>
                    <a:pt x="44" y="52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53" y="57"/>
                  </a:lnTo>
                  <a:lnTo>
                    <a:pt x="50" y="70"/>
                  </a:lnTo>
                  <a:lnTo>
                    <a:pt x="48" y="84"/>
                  </a:lnTo>
                  <a:lnTo>
                    <a:pt x="47" y="91"/>
                  </a:lnTo>
                  <a:lnTo>
                    <a:pt x="41" y="97"/>
                  </a:lnTo>
                  <a:lnTo>
                    <a:pt x="36" y="102"/>
                  </a:lnTo>
                  <a:lnTo>
                    <a:pt x="30" y="110"/>
                  </a:lnTo>
                  <a:lnTo>
                    <a:pt x="22" y="116"/>
                  </a:lnTo>
                  <a:lnTo>
                    <a:pt x="15" y="124"/>
                  </a:lnTo>
                  <a:lnTo>
                    <a:pt x="10" y="129"/>
                  </a:lnTo>
                  <a:lnTo>
                    <a:pt x="6" y="134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6" y="145"/>
                  </a:lnTo>
                  <a:lnTo>
                    <a:pt x="9" y="141"/>
                  </a:lnTo>
                  <a:lnTo>
                    <a:pt x="15" y="133"/>
                  </a:lnTo>
                  <a:lnTo>
                    <a:pt x="27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49" y="147"/>
                  </a:lnTo>
                  <a:lnTo>
                    <a:pt x="52" y="174"/>
                  </a:lnTo>
                  <a:lnTo>
                    <a:pt x="54" y="188"/>
                  </a:lnTo>
                  <a:lnTo>
                    <a:pt x="56" y="193"/>
                  </a:lnTo>
                  <a:lnTo>
                    <a:pt x="57" y="194"/>
                  </a:lnTo>
                  <a:lnTo>
                    <a:pt x="57" y="193"/>
                  </a:lnTo>
                  <a:lnTo>
                    <a:pt x="58" y="187"/>
                  </a:lnTo>
                  <a:lnTo>
                    <a:pt x="57" y="170"/>
                  </a:lnTo>
                  <a:lnTo>
                    <a:pt x="57" y="141"/>
                  </a:lnTo>
                  <a:lnTo>
                    <a:pt x="56" y="114"/>
                  </a:lnTo>
                  <a:lnTo>
                    <a:pt x="58" y="97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2" y="97"/>
                  </a:lnTo>
                  <a:lnTo>
                    <a:pt x="64" y="102"/>
                  </a:lnTo>
                  <a:lnTo>
                    <a:pt x="69" y="112"/>
                  </a:lnTo>
                  <a:lnTo>
                    <a:pt x="80" y="125"/>
                  </a:lnTo>
                  <a:lnTo>
                    <a:pt x="92" y="140"/>
                  </a:lnTo>
                  <a:lnTo>
                    <a:pt x="101" y="146"/>
                  </a:lnTo>
                  <a:lnTo>
                    <a:pt x="105" y="146"/>
                  </a:lnTo>
                  <a:lnTo>
                    <a:pt x="104" y="144"/>
                  </a:lnTo>
                  <a:lnTo>
                    <a:pt x="100" y="138"/>
                  </a:lnTo>
                  <a:lnTo>
                    <a:pt x="95" y="132"/>
                  </a:lnTo>
                  <a:lnTo>
                    <a:pt x="88" y="123"/>
                  </a:lnTo>
                  <a:lnTo>
                    <a:pt x="79" y="111"/>
                  </a:lnTo>
                  <a:lnTo>
                    <a:pt x="71" y="99"/>
                  </a:lnTo>
                  <a:lnTo>
                    <a:pt x="66" y="90"/>
                  </a:lnTo>
                  <a:lnTo>
                    <a:pt x="66" y="81"/>
                  </a:lnTo>
                  <a:lnTo>
                    <a:pt x="66" y="69"/>
                  </a:lnTo>
                  <a:lnTo>
                    <a:pt x="67" y="57"/>
                  </a:lnTo>
                  <a:lnTo>
                    <a:pt x="69" y="51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4" y="51"/>
                  </a:lnTo>
                  <a:lnTo>
                    <a:pt x="78" y="55"/>
                  </a:lnTo>
                  <a:lnTo>
                    <a:pt x="86" y="63"/>
                  </a:lnTo>
                  <a:lnTo>
                    <a:pt x="95" y="72"/>
                  </a:lnTo>
                  <a:lnTo>
                    <a:pt x="105" y="81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0" y="81"/>
                  </a:lnTo>
                  <a:lnTo>
                    <a:pt x="105" y="76"/>
                  </a:lnTo>
                  <a:lnTo>
                    <a:pt x="100" y="69"/>
                  </a:lnTo>
                  <a:lnTo>
                    <a:pt x="95" y="63"/>
                  </a:lnTo>
                  <a:lnTo>
                    <a:pt x="88" y="55"/>
                  </a:lnTo>
                  <a:lnTo>
                    <a:pt x="83" y="48"/>
                  </a:lnTo>
                  <a:lnTo>
                    <a:pt x="80" y="44"/>
                  </a:lnTo>
                  <a:lnTo>
                    <a:pt x="79" y="39"/>
                  </a:lnTo>
                  <a:lnTo>
                    <a:pt x="78" y="30"/>
                  </a:lnTo>
                  <a:lnTo>
                    <a:pt x="79" y="20"/>
                  </a:lnTo>
                  <a:lnTo>
                    <a:pt x="83" y="9"/>
                  </a:lnTo>
                  <a:lnTo>
                    <a:pt x="86" y="3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2" name="Freeform 695"/>
            <p:cNvSpPr>
              <a:spLocks/>
            </p:cNvSpPr>
            <p:nvPr/>
          </p:nvSpPr>
          <p:spPr bwMode="auto">
            <a:xfrm>
              <a:off x="687" y="3499"/>
              <a:ext cx="113" cy="89"/>
            </a:xfrm>
            <a:custGeom>
              <a:avLst/>
              <a:gdLst>
                <a:gd name="T0" fmla="*/ 1 w 226"/>
                <a:gd name="T1" fmla="*/ 2 h 178"/>
                <a:gd name="T2" fmla="*/ 2 w 226"/>
                <a:gd name="T3" fmla="*/ 2 h 178"/>
                <a:gd name="T4" fmla="*/ 2 w 226"/>
                <a:gd name="T5" fmla="*/ 3 h 178"/>
                <a:gd name="T6" fmla="*/ 3 w 226"/>
                <a:gd name="T7" fmla="*/ 3 h 178"/>
                <a:gd name="T8" fmla="*/ 4 w 226"/>
                <a:gd name="T9" fmla="*/ 5 h 178"/>
                <a:gd name="T10" fmla="*/ 4 w 226"/>
                <a:gd name="T11" fmla="*/ 7 h 178"/>
                <a:gd name="T12" fmla="*/ 4 w 226"/>
                <a:gd name="T13" fmla="*/ 8 h 178"/>
                <a:gd name="T14" fmla="*/ 4 w 226"/>
                <a:gd name="T15" fmla="*/ 8 h 178"/>
                <a:gd name="T16" fmla="*/ 4 w 226"/>
                <a:gd name="T17" fmla="*/ 6 h 178"/>
                <a:gd name="T18" fmla="*/ 4 w 226"/>
                <a:gd name="T19" fmla="*/ 4 h 178"/>
                <a:gd name="T20" fmla="*/ 5 w 226"/>
                <a:gd name="T21" fmla="*/ 4 h 178"/>
                <a:gd name="T22" fmla="*/ 5 w 226"/>
                <a:gd name="T23" fmla="*/ 4 h 178"/>
                <a:gd name="T24" fmla="*/ 6 w 226"/>
                <a:gd name="T25" fmla="*/ 5 h 178"/>
                <a:gd name="T26" fmla="*/ 7 w 226"/>
                <a:gd name="T27" fmla="*/ 6 h 178"/>
                <a:gd name="T28" fmla="*/ 7 w 226"/>
                <a:gd name="T29" fmla="*/ 7 h 178"/>
                <a:gd name="T30" fmla="*/ 8 w 226"/>
                <a:gd name="T31" fmla="*/ 10 h 178"/>
                <a:gd name="T32" fmla="*/ 8 w 226"/>
                <a:gd name="T33" fmla="*/ 12 h 178"/>
                <a:gd name="T34" fmla="*/ 8 w 226"/>
                <a:gd name="T35" fmla="*/ 11 h 178"/>
                <a:gd name="T36" fmla="*/ 8 w 226"/>
                <a:gd name="T37" fmla="*/ 10 h 178"/>
                <a:gd name="T38" fmla="*/ 8 w 226"/>
                <a:gd name="T39" fmla="*/ 7 h 178"/>
                <a:gd name="T40" fmla="*/ 8 w 226"/>
                <a:gd name="T41" fmla="*/ 6 h 178"/>
                <a:gd name="T42" fmla="*/ 10 w 226"/>
                <a:gd name="T43" fmla="*/ 8 h 178"/>
                <a:gd name="T44" fmla="*/ 12 w 226"/>
                <a:gd name="T45" fmla="*/ 9 h 178"/>
                <a:gd name="T46" fmla="*/ 14 w 226"/>
                <a:gd name="T47" fmla="*/ 10 h 178"/>
                <a:gd name="T48" fmla="*/ 15 w 226"/>
                <a:gd name="T49" fmla="*/ 10 h 178"/>
                <a:gd name="T50" fmla="*/ 14 w 226"/>
                <a:gd name="T51" fmla="*/ 10 h 178"/>
                <a:gd name="T52" fmla="*/ 14 w 226"/>
                <a:gd name="T53" fmla="*/ 9 h 178"/>
                <a:gd name="T54" fmla="*/ 12 w 226"/>
                <a:gd name="T55" fmla="*/ 8 h 178"/>
                <a:gd name="T56" fmla="*/ 10 w 226"/>
                <a:gd name="T57" fmla="*/ 7 h 178"/>
                <a:gd name="T58" fmla="*/ 8 w 226"/>
                <a:gd name="T59" fmla="*/ 6 h 178"/>
                <a:gd name="T60" fmla="*/ 8 w 226"/>
                <a:gd name="T61" fmla="*/ 5 h 178"/>
                <a:gd name="T62" fmla="*/ 8 w 226"/>
                <a:gd name="T63" fmla="*/ 5 h 178"/>
                <a:gd name="T64" fmla="*/ 9 w 226"/>
                <a:gd name="T65" fmla="*/ 5 h 178"/>
                <a:gd name="T66" fmla="*/ 11 w 226"/>
                <a:gd name="T67" fmla="*/ 5 h 178"/>
                <a:gd name="T68" fmla="*/ 12 w 226"/>
                <a:gd name="T69" fmla="*/ 5 h 178"/>
                <a:gd name="T70" fmla="*/ 14 w 226"/>
                <a:gd name="T71" fmla="*/ 5 h 178"/>
                <a:gd name="T72" fmla="*/ 15 w 226"/>
                <a:gd name="T73" fmla="*/ 5 h 178"/>
                <a:gd name="T74" fmla="*/ 14 w 226"/>
                <a:gd name="T75" fmla="*/ 5 h 178"/>
                <a:gd name="T76" fmla="*/ 14 w 226"/>
                <a:gd name="T77" fmla="*/ 5 h 178"/>
                <a:gd name="T78" fmla="*/ 12 w 226"/>
                <a:gd name="T79" fmla="*/ 4 h 178"/>
                <a:gd name="T80" fmla="*/ 10 w 226"/>
                <a:gd name="T81" fmla="*/ 5 h 178"/>
                <a:gd name="T82" fmla="*/ 8 w 226"/>
                <a:gd name="T83" fmla="*/ 5 h 178"/>
                <a:gd name="T84" fmla="*/ 8 w 226"/>
                <a:gd name="T85" fmla="*/ 5 h 178"/>
                <a:gd name="T86" fmla="*/ 7 w 226"/>
                <a:gd name="T87" fmla="*/ 4 h 178"/>
                <a:gd name="T88" fmla="*/ 6 w 226"/>
                <a:gd name="T89" fmla="*/ 4 h 178"/>
                <a:gd name="T90" fmla="*/ 5 w 226"/>
                <a:gd name="T91" fmla="*/ 3 h 178"/>
                <a:gd name="T92" fmla="*/ 6 w 226"/>
                <a:gd name="T93" fmla="*/ 3 h 178"/>
                <a:gd name="T94" fmla="*/ 7 w 226"/>
                <a:gd name="T95" fmla="*/ 2 h 178"/>
                <a:gd name="T96" fmla="*/ 8 w 226"/>
                <a:gd name="T97" fmla="*/ 1 h 178"/>
                <a:gd name="T98" fmla="*/ 9 w 226"/>
                <a:gd name="T99" fmla="*/ 1 h 178"/>
                <a:gd name="T100" fmla="*/ 10 w 226"/>
                <a:gd name="T101" fmla="*/ 1 h 178"/>
                <a:gd name="T102" fmla="*/ 9 w 226"/>
                <a:gd name="T103" fmla="*/ 0 h 178"/>
                <a:gd name="T104" fmla="*/ 8 w 226"/>
                <a:gd name="T105" fmla="*/ 1 h 178"/>
                <a:gd name="T106" fmla="*/ 7 w 226"/>
                <a:gd name="T107" fmla="*/ 1 h 178"/>
                <a:gd name="T108" fmla="*/ 6 w 226"/>
                <a:gd name="T109" fmla="*/ 2 h 178"/>
                <a:gd name="T110" fmla="*/ 5 w 226"/>
                <a:gd name="T111" fmla="*/ 2 h 178"/>
                <a:gd name="T112" fmla="*/ 4 w 226"/>
                <a:gd name="T113" fmla="*/ 3 h 178"/>
                <a:gd name="T114" fmla="*/ 3 w 226"/>
                <a:gd name="T115" fmla="*/ 2 h 178"/>
                <a:gd name="T116" fmla="*/ 3 w 226"/>
                <a:gd name="T117" fmla="*/ 2 h 178"/>
                <a:gd name="T118" fmla="*/ 2 w 226"/>
                <a:gd name="T119" fmla="*/ 2 h 178"/>
                <a:gd name="T120" fmla="*/ 1 w 226"/>
                <a:gd name="T121" fmla="*/ 1 h 178"/>
                <a:gd name="T122" fmla="*/ 1 w 226"/>
                <a:gd name="T123" fmla="*/ 1 h 1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6" h="178">
                  <a:moveTo>
                    <a:pt x="0" y="14"/>
                  </a:moveTo>
                  <a:lnTo>
                    <a:pt x="4" y="18"/>
                  </a:lnTo>
                  <a:lnTo>
                    <a:pt x="11" y="23"/>
                  </a:lnTo>
                  <a:lnTo>
                    <a:pt x="17" y="28"/>
                  </a:lnTo>
                  <a:lnTo>
                    <a:pt x="21" y="32"/>
                  </a:lnTo>
                  <a:lnTo>
                    <a:pt x="26" y="35"/>
                  </a:lnTo>
                  <a:lnTo>
                    <a:pt x="35" y="39"/>
                  </a:lnTo>
                  <a:lnTo>
                    <a:pt x="45" y="43"/>
                  </a:lnTo>
                  <a:lnTo>
                    <a:pt x="50" y="48"/>
                  </a:lnTo>
                  <a:lnTo>
                    <a:pt x="50" y="65"/>
                  </a:lnTo>
                  <a:lnTo>
                    <a:pt x="50" y="83"/>
                  </a:lnTo>
                  <a:lnTo>
                    <a:pt x="51" y="100"/>
                  </a:lnTo>
                  <a:lnTo>
                    <a:pt x="52" y="113"/>
                  </a:lnTo>
                  <a:lnTo>
                    <a:pt x="55" y="118"/>
                  </a:lnTo>
                  <a:lnTo>
                    <a:pt x="56" y="117"/>
                  </a:lnTo>
                  <a:lnTo>
                    <a:pt x="58" y="113"/>
                  </a:lnTo>
                  <a:lnTo>
                    <a:pt x="56" y="107"/>
                  </a:lnTo>
                  <a:lnTo>
                    <a:pt x="56" y="95"/>
                  </a:lnTo>
                  <a:lnTo>
                    <a:pt x="58" y="77"/>
                  </a:lnTo>
                  <a:lnTo>
                    <a:pt x="60" y="58"/>
                  </a:lnTo>
                  <a:lnTo>
                    <a:pt x="61" y="48"/>
                  </a:lnTo>
                  <a:lnTo>
                    <a:pt x="65" y="50"/>
                  </a:lnTo>
                  <a:lnTo>
                    <a:pt x="71" y="56"/>
                  </a:lnTo>
                  <a:lnTo>
                    <a:pt x="76" y="61"/>
                  </a:lnTo>
                  <a:lnTo>
                    <a:pt x="82" y="67"/>
                  </a:lnTo>
                  <a:lnTo>
                    <a:pt x="89" y="73"/>
                  </a:lnTo>
                  <a:lnTo>
                    <a:pt x="95" y="78"/>
                  </a:lnTo>
                  <a:lnTo>
                    <a:pt x="99" y="82"/>
                  </a:lnTo>
                  <a:lnTo>
                    <a:pt x="103" y="83"/>
                  </a:lnTo>
                  <a:lnTo>
                    <a:pt x="106" y="104"/>
                  </a:lnTo>
                  <a:lnTo>
                    <a:pt x="110" y="131"/>
                  </a:lnTo>
                  <a:lnTo>
                    <a:pt x="116" y="159"/>
                  </a:lnTo>
                  <a:lnTo>
                    <a:pt x="123" y="174"/>
                  </a:lnTo>
                  <a:lnTo>
                    <a:pt x="127" y="178"/>
                  </a:lnTo>
                  <a:lnTo>
                    <a:pt x="128" y="176"/>
                  </a:lnTo>
                  <a:lnTo>
                    <a:pt x="127" y="169"/>
                  </a:lnTo>
                  <a:lnTo>
                    <a:pt x="124" y="161"/>
                  </a:lnTo>
                  <a:lnTo>
                    <a:pt x="120" y="147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4" y="91"/>
                  </a:lnTo>
                  <a:lnTo>
                    <a:pt x="124" y="96"/>
                  </a:lnTo>
                  <a:lnTo>
                    <a:pt x="138" y="104"/>
                  </a:lnTo>
                  <a:lnTo>
                    <a:pt x="155" y="113"/>
                  </a:lnTo>
                  <a:lnTo>
                    <a:pt x="172" y="124"/>
                  </a:lnTo>
                  <a:lnTo>
                    <a:pt x="189" y="133"/>
                  </a:lnTo>
                  <a:lnTo>
                    <a:pt x="205" y="142"/>
                  </a:lnTo>
                  <a:lnTo>
                    <a:pt x="217" y="148"/>
                  </a:lnTo>
                  <a:lnTo>
                    <a:pt x="222" y="152"/>
                  </a:lnTo>
                  <a:lnTo>
                    <a:pt x="225" y="155"/>
                  </a:lnTo>
                  <a:lnTo>
                    <a:pt x="226" y="154"/>
                  </a:lnTo>
                  <a:lnTo>
                    <a:pt x="223" y="150"/>
                  </a:lnTo>
                  <a:lnTo>
                    <a:pt x="217" y="143"/>
                  </a:lnTo>
                  <a:lnTo>
                    <a:pt x="210" y="138"/>
                  </a:lnTo>
                  <a:lnTo>
                    <a:pt x="198" y="130"/>
                  </a:lnTo>
                  <a:lnTo>
                    <a:pt x="184" y="121"/>
                  </a:lnTo>
                  <a:lnTo>
                    <a:pt x="168" y="112"/>
                  </a:lnTo>
                  <a:lnTo>
                    <a:pt x="153" y="101"/>
                  </a:lnTo>
                  <a:lnTo>
                    <a:pt x="138" y="94"/>
                  </a:lnTo>
                  <a:lnTo>
                    <a:pt x="127" y="87"/>
                  </a:lnTo>
                  <a:lnTo>
                    <a:pt x="119" y="83"/>
                  </a:lnTo>
                  <a:lnTo>
                    <a:pt x="114" y="80"/>
                  </a:lnTo>
                  <a:lnTo>
                    <a:pt x="115" y="79"/>
                  </a:lnTo>
                  <a:lnTo>
                    <a:pt x="121" y="79"/>
                  </a:lnTo>
                  <a:lnTo>
                    <a:pt x="129" y="77"/>
                  </a:lnTo>
                  <a:lnTo>
                    <a:pt x="137" y="74"/>
                  </a:lnTo>
                  <a:lnTo>
                    <a:pt x="149" y="71"/>
                  </a:lnTo>
                  <a:lnTo>
                    <a:pt x="161" y="70"/>
                  </a:lnTo>
                  <a:lnTo>
                    <a:pt x="175" y="69"/>
                  </a:lnTo>
                  <a:lnTo>
                    <a:pt x="188" y="69"/>
                  </a:lnTo>
                  <a:lnTo>
                    <a:pt x="201" y="70"/>
                  </a:lnTo>
                  <a:lnTo>
                    <a:pt x="210" y="71"/>
                  </a:lnTo>
                  <a:lnTo>
                    <a:pt x="218" y="74"/>
                  </a:lnTo>
                  <a:lnTo>
                    <a:pt x="226" y="77"/>
                  </a:lnTo>
                  <a:lnTo>
                    <a:pt x="226" y="75"/>
                  </a:lnTo>
                  <a:lnTo>
                    <a:pt x="222" y="70"/>
                  </a:lnTo>
                  <a:lnTo>
                    <a:pt x="215" y="66"/>
                  </a:lnTo>
                  <a:lnTo>
                    <a:pt x="209" y="65"/>
                  </a:lnTo>
                  <a:lnTo>
                    <a:pt x="197" y="65"/>
                  </a:lnTo>
                  <a:lnTo>
                    <a:pt x="183" y="63"/>
                  </a:lnTo>
                  <a:lnTo>
                    <a:pt x="167" y="63"/>
                  </a:lnTo>
                  <a:lnTo>
                    <a:pt x="150" y="65"/>
                  </a:lnTo>
                  <a:lnTo>
                    <a:pt x="136" y="65"/>
                  </a:lnTo>
                  <a:lnTo>
                    <a:pt x="124" y="66"/>
                  </a:lnTo>
                  <a:lnTo>
                    <a:pt x="118" y="66"/>
                  </a:lnTo>
                  <a:lnTo>
                    <a:pt x="114" y="65"/>
                  </a:lnTo>
                  <a:lnTo>
                    <a:pt x="107" y="62"/>
                  </a:lnTo>
                  <a:lnTo>
                    <a:pt x="102" y="58"/>
                  </a:lnTo>
                  <a:lnTo>
                    <a:pt x="94" y="53"/>
                  </a:lnTo>
                  <a:lnTo>
                    <a:pt x="88" y="49"/>
                  </a:lnTo>
                  <a:lnTo>
                    <a:pt x="82" y="44"/>
                  </a:lnTo>
                  <a:lnTo>
                    <a:pt x="77" y="40"/>
                  </a:lnTo>
                  <a:lnTo>
                    <a:pt x="75" y="37"/>
                  </a:lnTo>
                  <a:lnTo>
                    <a:pt x="81" y="33"/>
                  </a:lnTo>
                  <a:lnTo>
                    <a:pt x="90" y="30"/>
                  </a:lnTo>
                  <a:lnTo>
                    <a:pt x="99" y="24"/>
                  </a:lnTo>
                  <a:lnTo>
                    <a:pt x="108" y="19"/>
                  </a:lnTo>
                  <a:lnTo>
                    <a:pt x="118" y="14"/>
                  </a:lnTo>
                  <a:lnTo>
                    <a:pt x="127" y="9"/>
                  </a:lnTo>
                  <a:lnTo>
                    <a:pt x="135" y="6"/>
                  </a:lnTo>
                  <a:lnTo>
                    <a:pt x="140" y="5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37" y="0"/>
                  </a:lnTo>
                  <a:lnTo>
                    <a:pt x="128" y="2"/>
                  </a:lnTo>
                  <a:lnTo>
                    <a:pt x="121" y="5"/>
                  </a:lnTo>
                  <a:lnTo>
                    <a:pt x="114" y="7"/>
                  </a:lnTo>
                  <a:lnTo>
                    <a:pt x="105" y="11"/>
                  </a:lnTo>
                  <a:lnTo>
                    <a:pt x="94" y="16"/>
                  </a:lnTo>
                  <a:lnTo>
                    <a:pt x="85" y="22"/>
                  </a:lnTo>
                  <a:lnTo>
                    <a:pt x="76" y="26"/>
                  </a:lnTo>
                  <a:lnTo>
                    <a:pt x="69" y="28"/>
                  </a:lnTo>
                  <a:lnTo>
                    <a:pt x="65" y="31"/>
                  </a:lnTo>
                  <a:lnTo>
                    <a:pt x="60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5" y="26"/>
                  </a:lnTo>
                  <a:lnTo>
                    <a:pt x="30" y="23"/>
                  </a:lnTo>
                  <a:lnTo>
                    <a:pt x="24" y="20"/>
                  </a:lnTo>
                  <a:lnTo>
                    <a:pt x="18" y="18"/>
                  </a:lnTo>
                  <a:lnTo>
                    <a:pt x="12" y="16"/>
                  </a:lnTo>
                  <a:lnTo>
                    <a:pt x="7" y="15"/>
                  </a:lnTo>
                  <a:lnTo>
                    <a:pt x="3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</p:grpSp>
      <p:grpSp>
        <p:nvGrpSpPr>
          <p:cNvPr id="653" name="Group 1019"/>
          <p:cNvGrpSpPr>
            <a:grpSpLocks noChangeAspect="1"/>
          </p:cNvGrpSpPr>
          <p:nvPr/>
        </p:nvGrpSpPr>
        <p:grpSpPr bwMode="auto">
          <a:xfrm>
            <a:off x="7989683" y="4442717"/>
            <a:ext cx="857250" cy="541734"/>
            <a:chOff x="3936" y="2064"/>
            <a:chExt cx="1824" cy="985"/>
          </a:xfrm>
        </p:grpSpPr>
        <p:sp>
          <p:nvSpPr>
            <p:cNvPr id="654" name="AutoShape 1020"/>
            <p:cNvSpPr>
              <a:spLocks noChangeAspect="1" noChangeArrowheads="1" noTextEdit="1"/>
            </p:cNvSpPr>
            <p:nvPr/>
          </p:nvSpPr>
          <p:spPr bwMode="auto">
            <a:xfrm>
              <a:off x="3936" y="2064"/>
              <a:ext cx="1824" cy="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grpSp>
          <p:nvGrpSpPr>
            <p:cNvPr id="655" name="Group 1021"/>
            <p:cNvGrpSpPr>
              <a:grpSpLocks/>
            </p:cNvGrpSpPr>
            <p:nvPr/>
          </p:nvGrpSpPr>
          <p:grpSpPr bwMode="auto">
            <a:xfrm>
              <a:off x="4192" y="2064"/>
              <a:ext cx="1474" cy="949"/>
              <a:chOff x="4192" y="2064"/>
              <a:chExt cx="1474" cy="949"/>
            </a:xfrm>
          </p:grpSpPr>
          <p:sp>
            <p:nvSpPr>
              <p:cNvPr id="789" name="Freeform 1022"/>
              <p:cNvSpPr>
                <a:spLocks/>
              </p:cNvSpPr>
              <p:nvPr/>
            </p:nvSpPr>
            <p:spPr bwMode="auto">
              <a:xfrm>
                <a:off x="4587" y="2187"/>
                <a:ext cx="644" cy="380"/>
              </a:xfrm>
              <a:custGeom>
                <a:avLst/>
                <a:gdLst>
                  <a:gd name="T0" fmla="*/ 45 w 1287"/>
                  <a:gd name="T1" fmla="*/ 14 h 1139"/>
                  <a:gd name="T2" fmla="*/ 53 w 1287"/>
                  <a:gd name="T3" fmla="*/ 14 h 1139"/>
                  <a:gd name="T4" fmla="*/ 60 w 1287"/>
                  <a:gd name="T5" fmla="*/ 13 h 1139"/>
                  <a:gd name="T6" fmla="*/ 66 w 1287"/>
                  <a:gd name="T7" fmla="*/ 12 h 1139"/>
                  <a:gd name="T8" fmla="*/ 72 w 1287"/>
                  <a:gd name="T9" fmla="*/ 12 h 1139"/>
                  <a:gd name="T10" fmla="*/ 76 w 1287"/>
                  <a:gd name="T11" fmla="*/ 10 h 1139"/>
                  <a:gd name="T12" fmla="*/ 79 w 1287"/>
                  <a:gd name="T13" fmla="*/ 9 h 1139"/>
                  <a:gd name="T14" fmla="*/ 81 w 1287"/>
                  <a:gd name="T15" fmla="*/ 8 h 1139"/>
                  <a:gd name="T16" fmla="*/ 81 w 1287"/>
                  <a:gd name="T17" fmla="*/ 6 h 1139"/>
                  <a:gd name="T18" fmla="*/ 79 w 1287"/>
                  <a:gd name="T19" fmla="*/ 5 h 1139"/>
                  <a:gd name="T20" fmla="*/ 76 w 1287"/>
                  <a:gd name="T21" fmla="*/ 4 h 1139"/>
                  <a:gd name="T22" fmla="*/ 72 w 1287"/>
                  <a:gd name="T23" fmla="*/ 3 h 1139"/>
                  <a:gd name="T24" fmla="*/ 66 w 1287"/>
                  <a:gd name="T25" fmla="*/ 2 h 1139"/>
                  <a:gd name="T26" fmla="*/ 60 w 1287"/>
                  <a:gd name="T27" fmla="*/ 1 h 1139"/>
                  <a:gd name="T28" fmla="*/ 53 w 1287"/>
                  <a:gd name="T29" fmla="*/ 0 h 1139"/>
                  <a:gd name="T30" fmla="*/ 45 w 1287"/>
                  <a:gd name="T31" fmla="*/ 0 h 1139"/>
                  <a:gd name="T32" fmla="*/ 37 w 1287"/>
                  <a:gd name="T33" fmla="*/ 0 h 1139"/>
                  <a:gd name="T34" fmla="*/ 29 w 1287"/>
                  <a:gd name="T35" fmla="*/ 0 h 1139"/>
                  <a:gd name="T36" fmla="*/ 22 w 1287"/>
                  <a:gd name="T37" fmla="*/ 1 h 1139"/>
                  <a:gd name="T38" fmla="*/ 15 w 1287"/>
                  <a:gd name="T39" fmla="*/ 2 h 1139"/>
                  <a:gd name="T40" fmla="*/ 10 w 1287"/>
                  <a:gd name="T41" fmla="*/ 3 h 1139"/>
                  <a:gd name="T42" fmla="*/ 5 w 1287"/>
                  <a:gd name="T43" fmla="*/ 4 h 1139"/>
                  <a:gd name="T44" fmla="*/ 2 w 1287"/>
                  <a:gd name="T45" fmla="*/ 5 h 1139"/>
                  <a:gd name="T46" fmla="*/ 1 w 1287"/>
                  <a:gd name="T47" fmla="*/ 6 h 1139"/>
                  <a:gd name="T48" fmla="*/ 1 w 1287"/>
                  <a:gd name="T49" fmla="*/ 8 h 1139"/>
                  <a:gd name="T50" fmla="*/ 2 w 1287"/>
                  <a:gd name="T51" fmla="*/ 9 h 1139"/>
                  <a:gd name="T52" fmla="*/ 5 w 1287"/>
                  <a:gd name="T53" fmla="*/ 10 h 1139"/>
                  <a:gd name="T54" fmla="*/ 10 w 1287"/>
                  <a:gd name="T55" fmla="*/ 12 h 1139"/>
                  <a:gd name="T56" fmla="*/ 15 w 1287"/>
                  <a:gd name="T57" fmla="*/ 12 h 1139"/>
                  <a:gd name="T58" fmla="*/ 22 w 1287"/>
                  <a:gd name="T59" fmla="*/ 13 h 1139"/>
                  <a:gd name="T60" fmla="*/ 29 w 1287"/>
                  <a:gd name="T61" fmla="*/ 14 h 1139"/>
                  <a:gd name="T62" fmla="*/ 37 w 1287"/>
                  <a:gd name="T63" fmla="*/ 14 h 11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7" h="1139">
                    <a:moveTo>
                      <a:pt x="644" y="1139"/>
                    </a:moveTo>
                    <a:lnTo>
                      <a:pt x="709" y="1136"/>
                    </a:lnTo>
                    <a:lnTo>
                      <a:pt x="774" y="1127"/>
                    </a:lnTo>
                    <a:lnTo>
                      <a:pt x="835" y="1114"/>
                    </a:lnTo>
                    <a:lnTo>
                      <a:pt x="894" y="1094"/>
                    </a:lnTo>
                    <a:lnTo>
                      <a:pt x="951" y="1069"/>
                    </a:lnTo>
                    <a:lnTo>
                      <a:pt x="1004" y="1041"/>
                    </a:lnTo>
                    <a:lnTo>
                      <a:pt x="1052" y="1009"/>
                    </a:lnTo>
                    <a:lnTo>
                      <a:pt x="1099" y="972"/>
                    </a:lnTo>
                    <a:lnTo>
                      <a:pt x="1141" y="931"/>
                    </a:lnTo>
                    <a:lnTo>
                      <a:pt x="1177" y="888"/>
                    </a:lnTo>
                    <a:lnTo>
                      <a:pt x="1209" y="841"/>
                    </a:lnTo>
                    <a:lnTo>
                      <a:pt x="1237" y="791"/>
                    </a:lnTo>
                    <a:lnTo>
                      <a:pt x="1259" y="739"/>
                    </a:lnTo>
                    <a:lnTo>
                      <a:pt x="1274" y="684"/>
                    </a:lnTo>
                    <a:lnTo>
                      <a:pt x="1284" y="627"/>
                    </a:lnTo>
                    <a:lnTo>
                      <a:pt x="1287" y="569"/>
                    </a:lnTo>
                    <a:lnTo>
                      <a:pt x="1284" y="512"/>
                    </a:lnTo>
                    <a:lnTo>
                      <a:pt x="1274" y="454"/>
                    </a:lnTo>
                    <a:lnTo>
                      <a:pt x="1259" y="400"/>
                    </a:lnTo>
                    <a:lnTo>
                      <a:pt x="1237" y="348"/>
                    </a:lnTo>
                    <a:lnTo>
                      <a:pt x="1209" y="298"/>
                    </a:lnTo>
                    <a:lnTo>
                      <a:pt x="1177" y="251"/>
                    </a:lnTo>
                    <a:lnTo>
                      <a:pt x="1141" y="208"/>
                    </a:lnTo>
                    <a:lnTo>
                      <a:pt x="1099" y="167"/>
                    </a:lnTo>
                    <a:lnTo>
                      <a:pt x="1052" y="130"/>
                    </a:lnTo>
                    <a:lnTo>
                      <a:pt x="1004" y="97"/>
                    </a:lnTo>
                    <a:lnTo>
                      <a:pt x="951" y="69"/>
                    </a:lnTo>
                    <a:lnTo>
                      <a:pt x="894" y="44"/>
                    </a:lnTo>
                    <a:lnTo>
                      <a:pt x="835" y="25"/>
                    </a:lnTo>
                    <a:lnTo>
                      <a:pt x="774" y="12"/>
                    </a:lnTo>
                    <a:lnTo>
                      <a:pt x="709" y="3"/>
                    </a:lnTo>
                    <a:lnTo>
                      <a:pt x="644" y="0"/>
                    </a:lnTo>
                    <a:lnTo>
                      <a:pt x="579" y="3"/>
                    </a:lnTo>
                    <a:lnTo>
                      <a:pt x="513" y="12"/>
                    </a:lnTo>
                    <a:lnTo>
                      <a:pt x="452" y="25"/>
                    </a:lnTo>
                    <a:lnTo>
                      <a:pt x="393" y="44"/>
                    </a:lnTo>
                    <a:lnTo>
                      <a:pt x="337" y="69"/>
                    </a:lnTo>
                    <a:lnTo>
                      <a:pt x="283" y="97"/>
                    </a:lnTo>
                    <a:lnTo>
                      <a:pt x="235" y="130"/>
                    </a:lnTo>
                    <a:lnTo>
                      <a:pt x="188" y="167"/>
                    </a:lnTo>
                    <a:lnTo>
                      <a:pt x="147" y="208"/>
                    </a:lnTo>
                    <a:lnTo>
                      <a:pt x="110" y="251"/>
                    </a:lnTo>
                    <a:lnTo>
                      <a:pt x="78" y="298"/>
                    </a:lnTo>
                    <a:lnTo>
                      <a:pt x="50" y="348"/>
                    </a:lnTo>
                    <a:lnTo>
                      <a:pt x="28" y="400"/>
                    </a:lnTo>
                    <a:lnTo>
                      <a:pt x="13" y="454"/>
                    </a:lnTo>
                    <a:lnTo>
                      <a:pt x="3" y="512"/>
                    </a:lnTo>
                    <a:lnTo>
                      <a:pt x="0" y="569"/>
                    </a:lnTo>
                    <a:lnTo>
                      <a:pt x="3" y="627"/>
                    </a:lnTo>
                    <a:lnTo>
                      <a:pt x="13" y="684"/>
                    </a:lnTo>
                    <a:lnTo>
                      <a:pt x="28" y="739"/>
                    </a:lnTo>
                    <a:lnTo>
                      <a:pt x="50" y="791"/>
                    </a:lnTo>
                    <a:lnTo>
                      <a:pt x="78" y="841"/>
                    </a:lnTo>
                    <a:lnTo>
                      <a:pt x="110" y="888"/>
                    </a:lnTo>
                    <a:lnTo>
                      <a:pt x="147" y="931"/>
                    </a:lnTo>
                    <a:lnTo>
                      <a:pt x="188" y="972"/>
                    </a:lnTo>
                    <a:lnTo>
                      <a:pt x="235" y="1009"/>
                    </a:lnTo>
                    <a:lnTo>
                      <a:pt x="283" y="1041"/>
                    </a:lnTo>
                    <a:lnTo>
                      <a:pt x="337" y="1069"/>
                    </a:lnTo>
                    <a:lnTo>
                      <a:pt x="393" y="1094"/>
                    </a:lnTo>
                    <a:lnTo>
                      <a:pt x="452" y="1114"/>
                    </a:lnTo>
                    <a:lnTo>
                      <a:pt x="513" y="1127"/>
                    </a:lnTo>
                    <a:lnTo>
                      <a:pt x="579" y="1136"/>
                    </a:lnTo>
                    <a:lnTo>
                      <a:pt x="644" y="1139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0" name="Freeform 1023"/>
              <p:cNvSpPr>
                <a:spLocks/>
              </p:cNvSpPr>
              <p:nvPr/>
            </p:nvSpPr>
            <p:spPr bwMode="auto">
              <a:xfrm>
                <a:off x="4777" y="2299"/>
                <a:ext cx="265" cy="156"/>
              </a:xfrm>
              <a:custGeom>
                <a:avLst/>
                <a:gdLst>
                  <a:gd name="T0" fmla="*/ 16 w 531"/>
                  <a:gd name="T1" fmla="*/ 6 h 470"/>
                  <a:gd name="T2" fmla="*/ 19 w 531"/>
                  <a:gd name="T3" fmla="*/ 6 h 470"/>
                  <a:gd name="T4" fmla="*/ 23 w 531"/>
                  <a:gd name="T5" fmla="*/ 6 h 470"/>
                  <a:gd name="T6" fmla="*/ 25 w 531"/>
                  <a:gd name="T7" fmla="*/ 5 h 470"/>
                  <a:gd name="T8" fmla="*/ 28 w 531"/>
                  <a:gd name="T9" fmla="*/ 5 h 470"/>
                  <a:gd name="T10" fmla="*/ 30 w 531"/>
                  <a:gd name="T11" fmla="*/ 4 h 470"/>
                  <a:gd name="T12" fmla="*/ 31 w 531"/>
                  <a:gd name="T13" fmla="*/ 4 h 470"/>
                  <a:gd name="T14" fmla="*/ 32 w 531"/>
                  <a:gd name="T15" fmla="*/ 3 h 470"/>
                  <a:gd name="T16" fmla="*/ 33 w 531"/>
                  <a:gd name="T17" fmla="*/ 3 h 470"/>
                  <a:gd name="T18" fmla="*/ 32 w 531"/>
                  <a:gd name="T19" fmla="*/ 2 h 470"/>
                  <a:gd name="T20" fmla="*/ 31 w 531"/>
                  <a:gd name="T21" fmla="*/ 2 h 470"/>
                  <a:gd name="T22" fmla="*/ 30 w 531"/>
                  <a:gd name="T23" fmla="*/ 1 h 470"/>
                  <a:gd name="T24" fmla="*/ 28 w 531"/>
                  <a:gd name="T25" fmla="*/ 1 h 470"/>
                  <a:gd name="T26" fmla="*/ 25 w 531"/>
                  <a:gd name="T27" fmla="*/ 0 h 470"/>
                  <a:gd name="T28" fmla="*/ 23 w 531"/>
                  <a:gd name="T29" fmla="*/ 0 h 470"/>
                  <a:gd name="T30" fmla="*/ 19 w 531"/>
                  <a:gd name="T31" fmla="*/ 0 h 470"/>
                  <a:gd name="T32" fmla="*/ 16 w 531"/>
                  <a:gd name="T33" fmla="*/ 0 h 470"/>
                  <a:gd name="T34" fmla="*/ 13 w 531"/>
                  <a:gd name="T35" fmla="*/ 0 h 470"/>
                  <a:gd name="T36" fmla="*/ 10 w 531"/>
                  <a:gd name="T37" fmla="*/ 0 h 470"/>
                  <a:gd name="T38" fmla="*/ 7 w 531"/>
                  <a:gd name="T39" fmla="*/ 0 h 470"/>
                  <a:gd name="T40" fmla="*/ 4 w 531"/>
                  <a:gd name="T41" fmla="*/ 1 h 470"/>
                  <a:gd name="T42" fmla="*/ 2 w 531"/>
                  <a:gd name="T43" fmla="*/ 1 h 470"/>
                  <a:gd name="T44" fmla="*/ 1 w 531"/>
                  <a:gd name="T45" fmla="*/ 2 h 470"/>
                  <a:gd name="T46" fmla="*/ 0 w 531"/>
                  <a:gd name="T47" fmla="*/ 2 h 470"/>
                  <a:gd name="T48" fmla="*/ 0 w 531"/>
                  <a:gd name="T49" fmla="*/ 3 h 470"/>
                  <a:gd name="T50" fmla="*/ 0 w 531"/>
                  <a:gd name="T51" fmla="*/ 3 h 470"/>
                  <a:gd name="T52" fmla="*/ 1 w 531"/>
                  <a:gd name="T53" fmla="*/ 4 h 470"/>
                  <a:gd name="T54" fmla="*/ 2 w 531"/>
                  <a:gd name="T55" fmla="*/ 4 h 470"/>
                  <a:gd name="T56" fmla="*/ 4 w 531"/>
                  <a:gd name="T57" fmla="*/ 5 h 470"/>
                  <a:gd name="T58" fmla="*/ 7 w 531"/>
                  <a:gd name="T59" fmla="*/ 5 h 470"/>
                  <a:gd name="T60" fmla="*/ 10 w 531"/>
                  <a:gd name="T61" fmla="*/ 6 h 470"/>
                  <a:gd name="T62" fmla="*/ 13 w 531"/>
                  <a:gd name="T63" fmla="*/ 6 h 470"/>
                  <a:gd name="T64" fmla="*/ 16 w 531"/>
                  <a:gd name="T65" fmla="*/ 6 h 4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31" h="470">
                    <a:moveTo>
                      <a:pt x="266" y="470"/>
                    </a:moveTo>
                    <a:lnTo>
                      <a:pt x="319" y="466"/>
                    </a:lnTo>
                    <a:lnTo>
                      <a:pt x="369" y="451"/>
                    </a:lnTo>
                    <a:lnTo>
                      <a:pt x="414" y="430"/>
                    </a:lnTo>
                    <a:lnTo>
                      <a:pt x="454" y="401"/>
                    </a:lnTo>
                    <a:lnTo>
                      <a:pt x="486" y="366"/>
                    </a:lnTo>
                    <a:lnTo>
                      <a:pt x="511" y="326"/>
                    </a:lnTo>
                    <a:lnTo>
                      <a:pt x="526" y="281"/>
                    </a:lnTo>
                    <a:lnTo>
                      <a:pt x="531" y="234"/>
                    </a:lnTo>
                    <a:lnTo>
                      <a:pt x="526" y="187"/>
                    </a:lnTo>
                    <a:lnTo>
                      <a:pt x="511" y="143"/>
                    </a:lnTo>
                    <a:lnTo>
                      <a:pt x="486" y="103"/>
                    </a:lnTo>
                    <a:lnTo>
                      <a:pt x="454" y="68"/>
                    </a:lnTo>
                    <a:lnTo>
                      <a:pt x="414" y="40"/>
                    </a:lnTo>
                    <a:lnTo>
                      <a:pt x="369" y="17"/>
                    </a:lnTo>
                    <a:lnTo>
                      <a:pt x="319" y="4"/>
                    </a:lnTo>
                    <a:lnTo>
                      <a:pt x="266" y="0"/>
                    </a:lnTo>
                    <a:lnTo>
                      <a:pt x="212" y="4"/>
                    </a:lnTo>
                    <a:lnTo>
                      <a:pt x="162" y="17"/>
                    </a:lnTo>
                    <a:lnTo>
                      <a:pt x="117" y="40"/>
                    </a:lnTo>
                    <a:lnTo>
                      <a:pt x="79" y="68"/>
                    </a:lnTo>
                    <a:lnTo>
                      <a:pt x="45" y="103"/>
                    </a:lnTo>
                    <a:lnTo>
                      <a:pt x="22" y="143"/>
                    </a:lnTo>
                    <a:lnTo>
                      <a:pt x="5" y="187"/>
                    </a:lnTo>
                    <a:lnTo>
                      <a:pt x="0" y="234"/>
                    </a:lnTo>
                    <a:lnTo>
                      <a:pt x="5" y="281"/>
                    </a:lnTo>
                    <a:lnTo>
                      <a:pt x="22" y="326"/>
                    </a:lnTo>
                    <a:lnTo>
                      <a:pt x="45" y="366"/>
                    </a:lnTo>
                    <a:lnTo>
                      <a:pt x="79" y="401"/>
                    </a:lnTo>
                    <a:lnTo>
                      <a:pt x="117" y="430"/>
                    </a:lnTo>
                    <a:lnTo>
                      <a:pt x="162" y="451"/>
                    </a:lnTo>
                    <a:lnTo>
                      <a:pt x="212" y="466"/>
                    </a:lnTo>
                    <a:lnTo>
                      <a:pt x="266" y="47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1" name="Freeform 1024"/>
              <p:cNvSpPr>
                <a:spLocks/>
              </p:cNvSpPr>
              <p:nvPr/>
            </p:nvSpPr>
            <p:spPr bwMode="auto">
              <a:xfrm>
                <a:off x="4777" y="2299"/>
                <a:ext cx="265" cy="156"/>
              </a:xfrm>
              <a:custGeom>
                <a:avLst/>
                <a:gdLst>
                  <a:gd name="T0" fmla="*/ 16 w 531"/>
                  <a:gd name="T1" fmla="*/ 6 h 470"/>
                  <a:gd name="T2" fmla="*/ 19 w 531"/>
                  <a:gd name="T3" fmla="*/ 6 h 470"/>
                  <a:gd name="T4" fmla="*/ 23 w 531"/>
                  <a:gd name="T5" fmla="*/ 6 h 470"/>
                  <a:gd name="T6" fmla="*/ 25 w 531"/>
                  <a:gd name="T7" fmla="*/ 5 h 470"/>
                  <a:gd name="T8" fmla="*/ 28 w 531"/>
                  <a:gd name="T9" fmla="*/ 5 h 470"/>
                  <a:gd name="T10" fmla="*/ 30 w 531"/>
                  <a:gd name="T11" fmla="*/ 4 h 470"/>
                  <a:gd name="T12" fmla="*/ 31 w 531"/>
                  <a:gd name="T13" fmla="*/ 4 h 470"/>
                  <a:gd name="T14" fmla="*/ 32 w 531"/>
                  <a:gd name="T15" fmla="*/ 3 h 470"/>
                  <a:gd name="T16" fmla="*/ 33 w 531"/>
                  <a:gd name="T17" fmla="*/ 3 h 470"/>
                  <a:gd name="T18" fmla="*/ 32 w 531"/>
                  <a:gd name="T19" fmla="*/ 2 h 470"/>
                  <a:gd name="T20" fmla="*/ 31 w 531"/>
                  <a:gd name="T21" fmla="*/ 2 h 470"/>
                  <a:gd name="T22" fmla="*/ 30 w 531"/>
                  <a:gd name="T23" fmla="*/ 1 h 470"/>
                  <a:gd name="T24" fmla="*/ 28 w 531"/>
                  <a:gd name="T25" fmla="*/ 1 h 470"/>
                  <a:gd name="T26" fmla="*/ 25 w 531"/>
                  <a:gd name="T27" fmla="*/ 0 h 470"/>
                  <a:gd name="T28" fmla="*/ 23 w 531"/>
                  <a:gd name="T29" fmla="*/ 0 h 470"/>
                  <a:gd name="T30" fmla="*/ 19 w 531"/>
                  <a:gd name="T31" fmla="*/ 0 h 470"/>
                  <a:gd name="T32" fmla="*/ 16 w 531"/>
                  <a:gd name="T33" fmla="*/ 0 h 470"/>
                  <a:gd name="T34" fmla="*/ 13 w 531"/>
                  <a:gd name="T35" fmla="*/ 0 h 470"/>
                  <a:gd name="T36" fmla="*/ 10 w 531"/>
                  <a:gd name="T37" fmla="*/ 0 h 470"/>
                  <a:gd name="T38" fmla="*/ 7 w 531"/>
                  <a:gd name="T39" fmla="*/ 0 h 470"/>
                  <a:gd name="T40" fmla="*/ 4 w 531"/>
                  <a:gd name="T41" fmla="*/ 1 h 470"/>
                  <a:gd name="T42" fmla="*/ 2 w 531"/>
                  <a:gd name="T43" fmla="*/ 1 h 470"/>
                  <a:gd name="T44" fmla="*/ 1 w 531"/>
                  <a:gd name="T45" fmla="*/ 2 h 470"/>
                  <a:gd name="T46" fmla="*/ 0 w 531"/>
                  <a:gd name="T47" fmla="*/ 2 h 470"/>
                  <a:gd name="T48" fmla="*/ 0 w 531"/>
                  <a:gd name="T49" fmla="*/ 3 h 470"/>
                  <a:gd name="T50" fmla="*/ 0 w 531"/>
                  <a:gd name="T51" fmla="*/ 3 h 470"/>
                  <a:gd name="T52" fmla="*/ 1 w 531"/>
                  <a:gd name="T53" fmla="*/ 4 h 470"/>
                  <a:gd name="T54" fmla="*/ 2 w 531"/>
                  <a:gd name="T55" fmla="*/ 4 h 470"/>
                  <a:gd name="T56" fmla="*/ 4 w 531"/>
                  <a:gd name="T57" fmla="*/ 5 h 470"/>
                  <a:gd name="T58" fmla="*/ 7 w 531"/>
                  <a:gd name="T59" fmla="*/ 5 h 470"/>
                  <a:gd name="T60" fmla="*/ 10 w 531"/>
                  <a:gd name="T61" fmla="*/ 6 h 470"/>
                  <a:gd name="T62" fmla="*/ 13 w 531"/>
                  <a:gd name="T63" fmla="*/ 6 h 470"/>
                  <a:gd name="T64" fmla="*/ 16 w 531"/>
                  <a:gd name="T65" fmla="*/ 6 h 4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31" h="470">
                    <a:moveTo>
                      <a:pt x="266" y="470"/>
                    </a:moveTo>
                    <a:lnTo>
                      <a:pt x="319" y="466"/>
                    </a:lnTo>
                    <a:lnTo>
                      <a:pt x="369" y="451"/>
                    </a:lnTo>
                    <a:lnTo>
                      <a:pt x="414" y="430"/>
                    </a:lnTo>
                    <a:lnTo>
                      <a:pt x="454" y="401"/>
                    </a:lnTo>
                    <a:lnTo>
                      <a:pt x="486" y="366"/>
                    </a:lnTo>
                    <a:lnTo>
                      <a:pt x="511" y="326"/>
                    </a:lnTo>
                    <a:lnTo>
                      <a:pt x="526" y="281"/>
                    </a:lnTo>
                    <a:lnTo>
                      <a:pt x="531" y="234"/>
                    </a:lnTo>
                    <a:lnTo>
                      <a:pt x="526" y="187"/>
                    </a:lnTo>
                    <a:lnTo>
                      <a:pt x="511" y="143"/>
                    </a:lnTo>
                    <a:lnTo>
                      <a:pt x="486" y="103"/>
                    </a:lnTo>
                    <a:lnTo>
                      <a:pt x="454" y="68"/>
                    </a:lnTo>
                    <a:lnTo>
                      <a:pt x="414" y="40"/>
                    </a:lnTo>
                    <a:lnTo>
                      <a:pt x="369" y="17"/>
                    </a:lnTo>
                    <a:lnTo>
                      <a:pt x="319" y="4"/>
                    </a:lnTo>
                    <a:lnTo>
                      <a:pt x="266" y="0"/>
                    </a:lnTo>
                    <a:lnTo>
                      <a:pt x="212" y="4"/>
                    </a:lnTo>
                    <a:lnTo>
                      <a:pt x="162" y="17"/>
                    </a:lnTo>
                    <a:lnTo>
                      <a:pt x="117" y="40"/>
                    </a:lnTo>
                    <a:lnTo>
                      <a:pt x="79" y="68"/>
                    </a:lnTo>
                    <a:lnTo>
                      <a:pt x="45" y="103"/>
                    </a:lnTo>
                    <a:lnTo>
                      <a:pt x="22" y="143"/>
                    </a:lnTo>
                    <a:lnTo>
                      <a:pt x="5" y="187"/>
                    </a:lnTo>
                    <a:lnTo>
                      <a:pt x="0" y="234"/>
                    </a:lnTo>
                    <a:lnTo>
                      <a:pt x="5" y="281"/>
                    </a:lnTo>
                    <a:lnTo>
                      <a:pt x="22" y="326"/>
                    </a:lnTo>
                    <a:lnTo>
                      <a:pt x="45" y="366"/>
                    </a:lnTo>
                    <a:lnTo>
                      <a:pt x="79" y="401"/>
                    </a:lnTo>
                    <a:lnTo>
                      <a:pt x="117" y="430"/>
                    </a:lnTo>
                    <a:lnTo>
                      <a:pt x="162" y="451"/>
                    </a:lnTo>
                    <a:lnTo>
                      <a:pt x="212" y="466"/>
                    </a:lnTo>
                    <a:lnTo>
                      <a:pt x="266" y="470"/>
                    </a:lnTo>
                    <a:close/>
                  </a:path>
                </a:pathLst>
              </a:custGeom>
              <a:solidFill>
                <a:srgbClr val="FFF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2" name="Freeform 1025"/>
              <p:cNvSpPr>
                <a:spLocks/>
              </p:cNvSpPr>
              <p:nvPr/>
            </p:nvSpPr>
            <p:spPr bwMode="auto">
              <a:xfrm>
                <a:off x="4868" y="2707"/>
                <a:ext cx="86" cy="107"/>
              </a:xfrm>
              <a:custGeom>
                <a:avLst/>
                <a:gdLst>
                  <a:gd name="T0" fmla="*/ 11 w 172"/>
                  <a:gd name="T1" fmla="*/ 4 h 322"/>
                  <a:gd name="T2" fmla="*/ 8 w 172"/>
                  <a:gd name="T3" fmla="*/ 0 h 322"/>
                  <a:gd name="T4" fmla="*/ 3 w 172"/>
                  <a:gd name="T5" fmla="*/ 0 h 322"/>
                  <a:gd name="T6" fmla="*/ 0 w 172"/>
                  <a:gd name="T7" fmla="*/ 4 h 322"/>
                  <a:gd name="T8" fmla="*/ 11 w 172"/>
                  <a:gd name="T9" fmla="*/ 4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322">
                    <a:moveTo>
                      <a:pt x="172" y="322"/>
                    </a:moveTo>
                    <a:lnTo>
                      <a:pt x="125" y="0"/>
                    </a:lnTo>
                    <a:lnTo>
                      <a:pt x="45" y="0"/>
                    </a:lnTo>
                    <a:lnTo>
                      <a:pt x="0" y="322"/>
                    </a:lnTo>
                    <a:lnTo>
                      <a:pt x="172" y="32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3" name="Freeform 1026"/>
              <p:cNvSpPr>
                <a:spLocks/>
              </p:cNvSpPr>
              <p:nvPr/>
            </p:nvSpPr>
            <p:spPr bwMode="auto">
              <a:xfrm>
                <a:off x="4798" y="2871"/>
                <a:ext cx="225" cy="53"/>
              </a:xfrm>
              <a:custGeom>
                <a:avLst/>
                <a:gdLst>
                  <a:gd name="T0" fmla="*/ 0 w 448"/>
                  <a:gd name="T1" fmla="*/ 2 h 158"/>
                  <a:gd name="T2" fmla="*/ 1 w 448"/>
                  <a:gd name="T3" fmla="*/ 2 h 158"/>
                  <a:gd name="T4" fmla="*/ 2 w 448"/>
                  <a:gd name="T5" fmla="*/ 2 h 158"/>
                  <a:gd name="T6" fmla="*/ 3 w 448"/>
                  <a:gd name="T7" fmla="*/ 2 h 158"/>
                  <a:gd name="T8" fmla="*/ 5 w 448"/>
                  <a:gd name="T9" fmla="*/ 2 h 158"/>
                  <a:gd name="T10" fmla="*/ 7 w 448"/>
                  <a:gd name="T11" fmla="*/ 2 h 158"/>
                  <a:gd name="T12" fmla="*/ 9 w 448"/>
                  <a:gd name="T13" fmla="*/ 2 h 158"/>
                  <a:gd name="T14" fmla="*/ 12 w 448"/>
                  <a:gd name="T15" fmla="*/ 2 h 158"/>
                  <a:gd name="T16" fmla="*/ 14 w 448"/>
                  <a:gd name="T17" fmla="*/ 2 h 158"/>
                  <a:gd name="T18" fmla="*/ 17 w 448"/>
                  <a:gd name="T19" fmla="*/ 2 h 158"/>
                  <a:gd name="T20" fmla="*/ 20 w 448"/>
                  <a:gd name="T21" fmla="*/ 2 h 158"/>
                  <a:gd name="T22" fmla="*/ 22 w 448"/>
                  <a:gd name="T23" fmla="*/ 2 h 158"/>
                  <a:gd name="T24" fmla="*/ 24 w 448"/>
                  <a:gd name="T25" fmla="*/ 2 h 158"/>
                  <a:gd name="T26" fmla="*/ 26 w 448"/>
                  <a:gd name="T27" fmla="*/ 2 h 158"/>
                  <a:gd name="T28" fmla="*/ 27 w 448"/>
                  <a:gd name="T29" fmla="*/ 2 h 158"/>
                  <a:gd name="T30" fmla="*/ 28 w 448"/>
                  <a:gd name="T31" fmla="*/ 2 h 158"/>
                  <a:gd name="T32" fmla="*/ 29 w 448"/>
                  <a:gd name="T33" fmla="*/ 2 h 158"/>
                  <a:gd name="T34" fmla="*/ 26 w 448"/>
                  <a:gd name="T35" fmla="*/ 2 h 158"/>
                  <a:gd name="T36" fmla="*/ 24 w 448"/>
                  <a:gd name="T37" fmla="*/ 2 h 158"/>
                  <a:gd name="T38" fmla="*/ 22 w 448"/>
                  <a:gd name="T39" fmla="*/ 1 h 158"/>
                  <a:gd name="T40" fmla="*/ 21 w 448"/>
                  <a:gd name="T41" fmla="*/ 1 h 158"/>
                  <a:gd name="T42" fmla="*/ 19 w 448"/>
                  <a:gd name="T43" fmla="*/ 1 h 158"/>
                  <a:gd name="T44" fmla="*/ 18 w 448"/>
                  <a:gd name="T45" fmla="*/ 0 h 158"/>
                  <a:gd name="T46" fmla="*/ 18 w 448"/>
                  <a:gd name="T47" fmla="*/ 0 h 158"/>
                  <a:gd name="T48" fmla="*/ 17 w 448"/>
                  <a:gd name="T49" fmla="*/ 0 h 158"/>
                  <a:gd name="T50" fmla="*/ 12 w 448"/>
                  <a:gd name="T51" fmla="*/ 0 h 158"/>
                  <a:gd name="T52" fmla="*/ 11 w 448"/>
                  <a:gd name="T53" fmla="*/ 0 h 158"/>
                  <a:gd name="T54" fmla="*/ 11 w 448"/>
                  <a:gd name="T55" fmla="*/ 0 h 158"/>
                  <a:gd name="T56" fmla="*/ 10 w 448"/>
                  <a:gd name="T57" fmla="*/ 1 h 158"/>
                  <a:gd name="T58" fmla="*/ 8 w 448"/>
                  <a:gd name="T59" fmla="*/ 1 h 158"/>
                  <a:gd name="T60" fmla="*/ 7 w 448"/>
                  <a:gd name="T61" fmla="*/ 1 h 158"/>
                  <a:gd name="T62" fmla="*/ 5 w 448"/>
                  <a:gd name="T63" fmla="*/ 2 h 158"/>
                  <a:gd name="T64" fmla="*/ 3 w 448"/>
                  <a:gd name="T65" fmla="*/ 2 h 158"/>
                  <a:gd name="T66" fmla="*/ 0 w 448"/>
                  <a:gd name="T67" fmla="*/ 2 h 1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48" h="158">
                    <a:moveTo>
                      <a:pt x="0" y="142"/>
                    </a:moveTo>
                    <a:lnTo>
                      <a:pt x="5" y="145"/>
                    </a:lnTo>
                    <a:lnTo>
                      <a:pt x="18" y="149"/>
                    </a:lnTo>
                    <a:lnTo>
                      <a:pt x="38" y="152"/>
                    </a:lnTo>
                    <a:lnTo>
                      <a:pt x="65" y="153"/>
                    </a:lnTo>
                    <a:lnTo>
                      <a:pt x="98" y="155"/>
                    </a:lnTo>
                    <a:lnTo>
                      <a:pt x="137" y="156"/>
                    </a:lnTo>
                    <a:lnTo>
                      <a:pt x="178" y="158"/>
                    </a:lnTo>
                    <a:lnTo>
                      <a:pt x="223" y="158"/>
                    </a:lnTo>
                    <a:lnTo>
                      <a:pt x="268" y="158"/>
                    </a:lnTo>
                    <a:lnTo>
                      <a:pt x="312" y="156"/>
                    </a:lnTo>
                    <a:lnTo>
                      <a:pt x="350" y="155"/>
                    </a:lnTo>
                    <a:lnTo>
                      <a:pt x="383" y="153"/>
                    </a:lnTo>
                    <a:lnTo>
                      <a:pt x="410" y="152"/>
                    </a:lnTo>
                    <a:lnTo>
                      <a:pt x="430" y="149"/>
                    </a:lnTo>
                    <a:lnTo>
                      <a:pt x="443" y="145"/>
                    </a:lnTo>
                    <a:lnTo>
                      <a:pt x="448" y="142"/>
                    </a:lnTo>
                    <a:lnTo>
                      <a:pt x="408" y="137"/>
                    </a:lnTo>
                    <a:lnTo>
                      <a:pt x="373" y="124"/>
                    </a:lnTo>
                    <a:lnTo>
                      <a:pt x="343" y="105"/>
                    </a:lnTo>
                    <a:lnTo>
                      <a:pt x="320" y="81"/>
                    </a:lnTo>
                    <a:lnTo>
                      <a:pt x="300" y="57"/>
                    </a:lnTo>
                    <a:lnTo>
                      <a:pt x="283" y="34"/>
                    </a:lnTo>
                    <a:lnTo>
                      <a:pt x="273" y="15"/>
                    </a:lnTo>
                    <a:lnTo>
                      <a:pt x="267" y="0"/>
                    </a:lnTo>
                    <a:lnTo>
                      <a:pt x="180" y="0"/>
                    </a:lnTo>
                    <a:lnTo>
                      <a:pt x="173" y="15"/>
                    </a:lnTo>
                    <a:lnTo>
                      <a:pt x="163" y="34"/>
                    </a:lnTo>
                    <a:lnTo>
                      <a:pt x="148" y="57"/>
                    </a:lnTo>
                    <a:lnTo>
                      <a:pt x="128" y="81"/>
                    </a:lnTo>
                    <a:lnTo>
                      <a:pt x="103" y="105"/>
                    </a:lnTo>
                    <a:lnTo>
                      <a:pt x="75" y="124"/>
                    </a:lnTo>
                    <a:lnTo>
                      <a:pt x="40" y="137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4" name="Rectangle 1027"/>
              <p:cNvSpPr>
                <a:spLocks noChangeArrowheads="1"/>
              </p:cNvSpPr>
              <p:nvPr/>
            </p:nvSpPr>
            <p:spPr bwMode="auto">
              <a:xfrm>
                <a:off x="4834" y="2650"/>
                <a:ext cx="150" cy="25"/>
              </a:xfrm>
              <a:prstGeom prst="rect">
                <a:avLst/>
              </a:pr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vi-VN" altLang="vi-VN" sz="36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1028"/>
              <p:cNvSpPr>
                <a:spLocks/>
              </p:cNvSpPr>
              <p:nvPr/>
            </p:nvSpPr>
            <p:spPr bwMode="auto">
              <a:xfrm>
                <a:off x="4868" y="2814"/>
                <a:ext cx="86" cy="23"/>
              </a:xfrm>
              <a:custGeom>
                <a:avLst/>
                <a:gdLst>
                  <a:gd name="T0" fmla="*/ 3 w 172"/>
                  <a:gd name="T1" fmla="*/ 1 h 69"/>
                  <a:gd name="T2" fmla="*/ 0 w 172"/>
                  <a:gd name="T3" fmla="*/ 0 h 69"/>
                  <a:gd name="T4" fmla="*/ 11 w 172"/>
                  <a:gd name="T5" fmla="*/ 0 h 69"/>
                  <a:gd name="T6" fmla="*/ 9 w 172"/>
                  <a:gd name="T7" fmla="*/ 1 h 69"/>
                  <a:gd name="T8" fmla="*/ 3 w 172"/>
                  <a:gd name="T9" fmla="*/ 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69">
                    <a:moveTo>
                      <a:pt x="42" y="69"/>
                    </a:moveTo>
                    <a:lnTo>
                      <a:pt x="0" y="0"/>
                    </a:lnTo>
                    <a:lnTo>
                      <a:pt x="172" y="0"/>
                    </a:lnTo>
                    <a:lnTo>
                      <a:pt x="129" y="69"/>
                    </a:lnTo>
                    <a:lnTo>
                      <a:pt x="42" y="69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6" name="Freeform 1029"/>
              <p:cNvSpPr>
                <a:spLocks/>
              </p:cNvSpPr>
              <p:nvPr/>
            </p:nvSpPr>
            <p:spPr bwMode="auto">
              <a:xfrm>
                <a:off x="4855" y="2675"/>
                <a:ext cx="110" cy="35"/>
              </a:xfrm>
              <a:custGeom>
                <a:avLst/>
                <a:gdLst>
                  <a:gd name="T0" fmla="*/ 0 w 220"/>
                  <a:gd name="T1" fmla="*/ 0 h 103"/>
                  <a:gd name="T2" fmla="*/ 1 w 220"/>
                  <a:gd name="T3" fmla="*/ 0 h 103"/>
                  <a:gd name="T4" fmla="*/ 1 w 220"/>
                  <a:gd name="T5" fmla="*/ 1 h 103"/>
                  <a:gd name="T6" fmla="*/ 2 w 220"/>
                  <a:gd name="T7" fmla="*/ 1 h 103"/>
                  <a:gd name="T8" fmla="*/ 2 w 220"/>
                  <a:gd name="T9" fmla="*/ 1 h 103"/>
                  <a:gd name="T10" fmla="*/ 4 w 220"/>
                  <a:gd name="T11" fmla="*/ 1 h 103"/>
                  <a:gd name="T12" fmla="*/ 5 w 220"/>
                  <a:gd name="T13" fmla="*/ 1 h 103"/>
                  <a:gd name="T14" fmla="*/ 6 w 220"/>
                  <a:gd name="T15" fmla="*/ 1 h 103"/>
                  <a:gd name="T16" fmla="*/ 7 w 220"/>
                  <a:gd name="T17" fmla="*/ 1 h 103"/>
                  <a:gd name="T18" fmla="*/ 9 w 220"/>
                  <a:gd name="T19" fmla="*/ 1 h 103"/>
                  <a:gd name="T20" fmla="*/ 10 w 220"/>
                  <a:gd name="T21" fmla="*/ 1 h 103"/>
                  <a:gd name="T22" fmla="*/ 11 w 220"/>
                  <a:gd name="T23" fmla="*/ 1 h 103"/>
                  <a:gd name="T24" fmla="*/ 12 w 220"/>
                  <a:gd name="T25" fmla="*/ 1 h 103"/>
                  <a:gd name="T26" fmla="*/ 13 w 220"/>
                  <a:gd name="T27" fmla="*/ 1 h 103"/>
                  <a:gd name="T28" fmla="*/ 14 w 220"/>
                  <a:gd name="T29" fmla="*/ 1 h 103"/>
                  <a:gd name="T30" fmla="*/ 14 w 220"/>
                  <a:gd name="T31" fmla="*/ 0 h 103"/>
                  <a:gd name="T32" fmla="*/ 14 w 220"/>
                  <a:gd name="T33" fmla="*/ 0 h 103"/>
                  <a:gd name="T34" fmla="*/ 0 w 220"/>
                  <a:gd name="T35" fmla="*/ 0 h 1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20" h="103">
                    <a:moveTo>
                      <a:pt x="0" y="0"/>
                    </a:moveTo>
                    <a:lnTo>
                      <a:pt x="2" y="20"/>
                    </a:lnTo>
                    <a:lnTo>
                      <a:pt x="9" y="40"/>
                    </a:lnTo>
                    <a:lnTo>
                      <a:pt x="19" y="57"/>
                    </a:lnTo>
                    <a:lnTo>
                      <a:pt x="32" y="74"/>
                    </a:lnTo>
                    <a:lnTo>
                      <a:pt x="49" y="85"/>
                    </a:lnTo>
                    <a:lnTo>
                      <a:pt x="67" y="96"/>
                    </a:lnTo>
                    <a:lnTo>
                      <a:pt x="89" y="102"/>
                    </a:lnTo>
                    <a:lnTo>
                      <a:pt x="110" y="103"/>
                    </a:lnTo>
                    <a:lnTo>
                      <a:pt x="132" y="102"/>
                    </a:lnTo>
                    <a:lnTo>
                      <a:pt x="154" y="96"/>
                    </a:lnTo>
                    <a:lnTo>
                      <a:pt x="172" y="85"/>
                    </a:lnTo>
                    <a:lnTo>
                      <a:pt x="189" y="74"/>
                    </a:lnTo>
                    <a:lnTo>
                      <a:pt x="202" y="57"/>
                    </a:lnTo>
                    <a:lnTo>
                      <a:pt x="212" y="40"/>
                    </a:lnTo>
                    <a:lnTo>
                      <a:pt x="219" y="20"/>
                    </a:lnTo>
                    <a:lnTo>
                      <a:pt x="2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7" name="Freeform 1030"/>
              <p:cNvSpPr>
                <a:spLocks/>
              </p:cNvSpPr>
              <p:nvPr/>
            </p:nvSpPr>
            <p:spPr bwMode="auto">
              <a:xfrm>
                <a:off x="4864" y="2837"/>
                <a:ext cx="93" cy="34"/>
              </a:xfrm>
              <a:custGeom>
                <a:avLst/>
                <a:gdLst>
                  <a:gd name="T0" fmla="*/ 3 w 185"/>
                  <a:gd name="T1" fmla="*/ 1 h 102"/>
                  <a:gd name="T2" fmla="*/ 2 w 185"/>
                  <a:gd name="T3" fmla="*/ 1 h 102"/>
                  <a:gd name="T4" fmla="*/ 1 w 185"/>
                  <a:gd name="T5" fmla="*/ 1 h 102"/>
                  <a:gd name="T6" fmla="*/ 1 w 185"/>
                  <a:gd name="T7" fmla="*/ 1 h 102"/>
                  <a:gd name="T8" fmla="*/ 0 w 185"/>
                  <a:gd name="T9" fmla="*/ 1 h 102"/>
                  <a:gd name="T10" fmla="*/ 1 w 185"/>
                  <a:gd name="T11" fmla="*/ 0 h 102"/>
                  <a:gd name="T12" fmla="*/ 1 w 185"/>
                  <a:gd name="T13" fmla="*/ 0 h 102"/>
                  <a:gd name="T14" fmla="*/ 2 w 185"/>
                  <a:gd name="T15" fmla="*/ 0 h 102"/>
                  <a:gd name="T16" fmla="*/ 3 w 185"/>
                  <a:gd name="T17" fmla="*/ 0 h 102"/>
                  <a:gd name="T18" fmla="*/ 9 w 185"/>
                  <a:gd name="T19" fmla="*/ 0 h 102"/>
                  <a:gd name="T20" fmla="*/ 10 w 185"/>
                  <a:gd name="T21" fmla="*/ 0 h 102"/>
                  <a:gd name="T22" fmla="*/ 11 w 185"/>
                  <a:gd name="T23" fmla="*/ 0 h 102"/>
                  <a:gd name="T24" fmla="*/ 12 w 185"/>
                  <a:gd name="T25" fmla="*/ 0 h 102"/>
                  <a:gd name="T26" fmla="*/ 12 w 185"/>
                  <a:gd name="T27" fmla="*/ 1 h 102"/>
                  <a:gd name="T28" fmla="*/ 12 w 185"/>
                  <a:gd name="T29" fmla="*/ 1 h 102"/>
                  <a:gd name="T30" fmla="*/ 11 w 185"/>
                  <a:gd name="T31" fmla="*/ 1 h 102"/>
                  <a:gd name="T32" fmla="*/ 10 w 185"/>
                  <a:gd name="T33" fmla="*/ 1 h 102"/>
                  <a:gd name="T34" fmla="*/ 9 w 185"/>
                  <a:gd name="T35" fmla="*/ 1 h 102"/>
                  <a:gd name="T36" fmla="*/ 3 w 185"/>
                  <a:gd name="T37" fmla="*/ 1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5" h="102">
                    <a:moveTo>
                      <a:pt x="48" y="102"/>
                    </a:moveTo>
                    <a:lnTo>
                      <a:pt x="28" y="98"/>
                    </a:lnTo>
                    <a:lnTo>
                      <a:pt x="13" y="86"/>
                    </a:lnTo>
                    <a:lnTo>
                      <a:pt x="3" y="69"/>
                    </a:lnTo>
                    <a:lnTo>
                      <a:pt x="0" y="50"/>
                    </a:lnTo>
                    <a:lnTo>
                      <a:pt x="3" y="33"/>
                    </a:lnTo>
                    <a:lnTo>
                      <a:pt x="11" y="16"/>
                    </a:lnTo>
                    <a:lnTo>
                      <a:pt x="26" y="5"/>
                    </a:lnTo>
                    <a:lnTo>
                      <a:pt x="48" y="0"/>
                    </a:lnTo>
                    <a:lnTo>
                      <a:pt x="135" y="0"/>
                    </a:lnTo>
                    <a:lnTo>
                      <a:pt x="156" y="5"/>
                    </a:lnTo>
                    <a:lnTo>
                      <a:pt x="173" y="16"/>
                    </a:lnTo>
                    <a:lnTo>
                      <a:pt x="181" y="33"/>
                    </a:lnTo>
                    <a:lnTo>
                      <a:pt x="185" y="50"/>
                    </a:lnTo>
                    <a:lnTo>
                      <a:pt x="181" y="69"/>
                    </a:lnTo>
                    <a:lnTo>
                      <a:pt x="171" y="86"/>
                    </a:lnTo>
                    <a:lnTo>
                      <a:pt x="156" y="98"/>
                    </a:lnTo>
                    <a:lnTo>
                      <a:pt x="135" y="102"/>
                    </a:lnTo>
                    <a:lnTo>
                      <a:pt x="48" y="10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8" name="Freeform 1031"/>
              <p:cNvSpPr>
                <a:spLocks/>
              </p:cNvSpPr>
              <p:nvPr/>
            </p:nvSpPr>
            <p:spPr bwMode="auto">
              <a:xfrm>
                <a:off x="4777" y="2918"/>
                <a:ext cx="267" cy="23"/>
              </a:xfrm>
              <a:custGeom>
                <a:avLst/>
                <a:gdLst>
                  <a:gd name="T0" fmla="*/ 0 w 536"/>
                  <a:gd name="T1" fmla="*/ 0 h 67"/>
                  <a:gd name="T2" fmla="*/ 0 w 536"/>
                  <a:gd name="T3" fmla="*/ 0 h 67"/>
                  <a:gd name="T4" fmla="*/ 0 w 536"/>
                  <a:gd name="T5" fmla="*/ 0 h 67"/>
                  <a:gd name="T6" fmla="*/ 0 w 536"/>
                  <a:gd name="T7" fmla="*/ 0 h 67"/>
                  <a:gd name="T8" fmla="*/ 1 w 536"/>
                  <a:gd name="T9" fmla="*/ 1 h 67"/>
                  <a:gd name="T10" fmla="*/ 2 w 536"/>
                  <a:gd name="T11" fmla="*/ 1 h 67"/>
                  <a:gd name="T12" fmla="*/ 2 w 536"/>
                  <a:gd name="T13" fmla="*/ 1 h 67"/>
                  <a:gd name="T14" fmla="*/ 3 w 536"/>
                  <a:gd name="T15" fmla="*/ 1 h 67"/>
                  <a:gd name="T16" fmla="*/ 4 w 536"/>
                  <a:gd name="T17" fmla="*/ 1 h 67"/>
                  <a:gd name="T18" fmla="*/ 6 w 536"/>
                  <a:gd name="T19" fmla="*/ 1 h 67"/>
                  <a:gd name="T20" fmla="*/ 7 w 536"/>
                  <a:gd name="T21" fmla="*/ 1 h 67"/>
                  <a:gd name="T22" fmla="*/ 8 w 536"/>
                  <a:gd name="T23" fmla="*/ 1 h 67"/>
                  <a:gd name="T24" fmla="*/ 10 w 536"/>
                  <a:gd name="T25" fmla="*/ 1 h 67"/>
                  <a:gd name="T26" fmla="*/ 11 w 536"/>
                  <a:gd name="T27" fmla="*/ 1 h 67"/>
                  <a:gd name="T28" fmla="*/ 13 w 536"/>
                  <a:gd name="T29" fmla="*/ 1 h 67"/>
                  <a:gd name="T30" fmla="*/ 15 w 536"/>
                  <a:gd name="T31" fmla="*/ 1 h 67"/>
                  <a:gd name="T32" fmla="*/ 16 w 536"/>
                  <a:gd name="T33" fmla="*/ 1 h 67"/>
                  <a:gd name="T34" fmla="*/ 18 w 536"/>
                  <a:gd name="T35" fmla="*/ 1 h 67"/>
                  <a:gd name="T36" fmla="*/ 20 w 536"/>
                  <a:gd name="T37" fmla="*/ 1 h 67"/>
                  <a:gd name="T38" fmla="*/ 21 w 536"/>
                  <a:gd name="T39" fmla="*/ 1 h 67"/>
                  <a:gd name="T40" fmla="*/ 23 w 536"/>
                  <a:gd name="T41" fmla="*/ 1 h 67"/>
                  <a:gd name="T42" fmla="*/ 24 w 536"/>
                  <a:gd name="T43" fmla="*/ 1 h 67"/>
                  <a:gd name="T44" fmla="*/ 26 w 536"/>
                  <a:gd name="T45" fmla="*/ 1 h 67"/>
                  <a:gd name="T46" fmla="*/ 27 w 536"/>
                  <a:gd name="T47" fmla="*/ 1 h 67"/>
                  <a:gd name="T48" fmla="*/ 28 w 536"/>
                  <a:gd name="T49" fmla="*/ 1 h 67"/>
                  <a:gd name="T50" fmla="*/ 29 w 536"/>
                  <a:gd name="T51" fmla="*/ 1 h 67"/>
                  <a:gd name="T52" fmla="*/ 30 w 536"/>
                  <a:gd name="T53" fmla="*/ 1 h 67"/>
                  <a:gd name="T54" fmla="*/ 31 w 536"/>
                  <a:gd name="T55" fmla="*/ 1 h 67"/>
                  <a:gd name="T56" fmla="*/ 32 w 536"/>
                  <a:gd name="T57" fmla="*/ 1 h 67"/>
                  <a:gd name="T58" fmla="*/ 32 w 536"/>
                  <a:gd name="T59" fmla="*/ 0 h 67"/>
                  <a:gd name="T60" fmla="*/ 33 w 536"/>
                  <a:gd name="T61" fmla="*/ 0 h 67"/>
                  <a:gd name="T62" fmla="*/ 33 w 536"/>
                  <a:gd name="T63" fmla="*/ 0 h 67"/>
                  <a:gd name="T64" fmla="*/ 33 w 536"/>
                  <a:gd name="T65" fmla="*/ 0 h 67"/>
                  <a:gd name="T66" fmla="*/ 30 w 536"/>
                  <a:gd name="T67" fmla="*/ 0 h 67"/>
                  <a:gd name="T68" fmla="*/ 30 w 536"/>
                  <a:gd name="T69" fmla="*/ 0 h 67"/>
                  <a:gd name="T70" fmla="*/ 29 w 536"/>
                  <a:gd name="T71" fmla="*/ 0 h 67"/>
                  <a:gd name="T72" fmla="*/ 28 w 536"/>
                  <a:gd name="T73" fmla="*/ 0 h 67"/>
                  <a:gd name="T74" fmla="*/ 26 w 536"/>
                  <a:gd name="T75" fmla="*/ 0 h 67"/>
                  <a:gd name="T76" fmla="*/ 24 w 536"/>
                  <a:gd name="T77" fmla="*/ 0 h 67"/>
                  <a:gd name="T78" fmla="*/ 22 w 536"/>
                  <a:gd name="T79" fmla="*/ 0 h 67"/>
                  <a:gd name="T80" fmla="*/ 19 w 536"/>
                  <a:gd name="T81" fmla="*/ 0 h 67"/>
                  <a:gd name="T82" fmla="*/ 16 w 536"/>
                  <a:gd name="T83" fmla="*/ 0 h 67"/>
                  <a:gd name="T84" fmla="*/ 13 w 536"/>
                  <a:gd name="T85" fmla="*/ 0 h 67"/>
                  <a:gd name="T86" fmla="*/ 11 w 536"/>
                  <a:gd name="T87" fmla="*/ 0 h 67"/>
                  <a:gd name="T88" fmla="*/ 8 w 536"/>
                  <a:gd name="T89" fmla="*/ 0 h 67"/>
                  <a:gd name="T90" fmla="*/ 6 w 536"/>
                  <a:gd name="T91" fmla="*/ 0 h 67"/>
                  <a:gd name="T92" fmla="*/ 5 w 536"/>
                  <a:gd name="T93" fmla="*/ 0 h 67"/>
                  <a:gd name="T94" fmla="*/ 3 w 536"/>
                  <a:gd name="T95" fmla="*/ 0 h 67"/>
                  <a:gd name="T96" fmla="*/ 3 w 536"/>
                  <a:gd name="T97" fmla="*/ 0 h 67"/>
                  <a:gd name="T98" fmla="*/ 2 w 536"/>
                  <a:gd name="T99" fmla="*/ 0 h 67"/>
                  <a:gd name="T100" fmla="*/ 0 w 536"/>
                  <a:gd name="T101" fmla="*/ 0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6" h="67">
                    <a:moveTo>
                      <a:pt x="0" y="28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12" y="39"/>
                    </a:lnTo>
                    <a:lnTo>
                      <a:pt x="22" y="44"/>
                    </a:lnTo>
                    <a:lnTo>
                      <a:pt x="32" y="47"/>
                    </a:lnTo>
                    <a:lnTo>
                      <a:pt x="45" y="50"/>
                    </a:lnTo>
                    <a:lnTo>
                      <a:pt x="62" y="53"/>
                    </a:lnTo>
                    <a:lnTo>
                      <a:pt x="79" y="56"/>
                    </a:lnTo>
                    <a:lnTo>
                      <a:pt x="97" y="59"/>
                    </a:lnTo>
                    <a:lnTo>
                      <a:pt x="119" y="60"/>
                    </a:lnTo>
                    <a:lnTo>
                      <a:pt x="140" y="63"/>
                    </a:lnTo>
                    <a:lnTo>
                      <a:pt x="164" y="64"/>
                    </a:lnTo>
                    <a:lnTo>
                      <a:pt x="189" y="66"/>
                    </a:lnTo>
                    <a:lnTo>
                      <a:pt x="214" y="66"/>
                    </a:lnTo>
                    <a:lnTo>
                      <a:pt x="241" y="67"/>
                    </a:lnTo>
                    <a:lnTo>
                      <a:pt x="267" y="67"/>
                    </a:lnTo>
                    <a:lnTo>
                      <a:pt x="294" y="67"/>
                    </a:lnTo>
                    <a:lnTo>
                      <a:pt x="321" y="66"/>
                    </a:lnTo>
                    <a:lnTo>
                      <a:pt x="347" y="66"/>
                    </a:lnTo>
                    <a:lnTo>
                      <a:pt x="372" y="64"/>
                    </a:lnTo>
                    <a:lnTo>
                      <a:pt x="396" y="63"/>
                    </a:lnTo>
                    <a:lnTo>
                      <a:pt x="417" y="60"/>
                    </a:lnTo>
                    <a:lnTo>
                      <a:pt x="437" y="59"/>
                    </a:lnTo>
                    <a:lnTo>
                      <a:pt x="457" y="56"/>
                    </a:lnTo>
                    <a:lnTo>
                      <a:pt x="474" y="53"/>
                    </a:lnTo>
                    <a:lnTo>
                      <a:pt x="491" y="50"/>
                    </a:lnTo>
                    <a:lnTo>
                      <a:pt x="504" y="47"/>
                    </a:lnTo>
                    <a:lnTo>
                      <a:pt x="514" y="44"/>
                    </a:lnTo>
                    <a:lnTo>
                      <a:pt x="524" y="39"/>
                    </a:lnTo>
                    <a:lnTo>
                      <a:pt x="531" y="35"/>
                    </a:lnTo>
                    <a:lnTo>
                      <a:pt x="534" y="32"/>
                    </a:lnTo>
                    <a:lnTo>
                      <a:pt x="536" y="28"/>
                    </a:lnTo>
                    <a:lnTo>
                      <a:pt x="492" y="0"/>
                    </a:lnTo>
                    <a:lnTo>
                      <a:pt x="487" y="3"/>
                    </a:lnTo>
                    <a:lnTo>
                      <a:pt x="474" y="7"/>
                    </a:lnTo>
                    <a:lnTo>
                      <a:pt x="454" y="10"/>
                    </a:lnTo>
                    <a:lnTo>
                      <a:pt x="427" y="11"/>
                    </a:lnTo>
                    <a:lnTo>
                      <a:pt x="394" y="13"/>
                    </a:lnTo>
                    <a:lnTo>
                      <a:pt x="356" y="14"/>
                    </a:lnTo>
                    <a:lnTo>
                      <a:pt x="312" y="16"/>
                    </a:lnTo>
                    <a:lnTo>
                      <a:pt x="267" y="16"/>
                    </a:lnTo>
                    <a:lnTo>
                      <a:pt x="222" y="16"/>
                    </a:lnTo>
                    <a:lnTo>
                      <a:pt x="181" y="14"/>
                    </a:lnTo>
                    <a:lnTo>
                      <a:pt x="142" y="13"/>
                    </a:lnTo>
                    <a:lnTo>
                      <a:pt x="109" y="11"/>
                    </a:lnTo>
                    <a:lnTo>
                      <a:pt x="82" y="10"/>
                    </a:lnTo>
                    <a:lnTo>
                      <a:pt x="62" y="7"/>
                    </a:lnTo>
                    <a:lnTo>
                      <a:pt x="49" y="3"/>
                    </a:lnTo>
                    <a:lnTo>
                      <a:pt x="4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9" name="Freeform 1032"/>
              <p:cNvSpPr>
                <a:spLocks/>
              </p:cNvSpPr>
              <p:nvPr/>
            </p:nvSpPr>
            <p:spPr bwMode="auto">
              <a:xfrm>
                <a:off x="4883" y="2406"/>
                <a:ext cx="53" cy="244"/>
              </a:xfrm>
              <a:custGeom>
                <a:avLst/>
                <a:gdLst>
                  <a:gd name="T0" fmla="*/ 7 w 105"/>
                  <a:gd name="T1" fmla="*/ 9 h 734"/>
                  <a:gd name="T2" fmla="*/ 7 w 105"/>
                  <a:gd name="T3" fmla="*/ 7 h 734"/>
                  <a:gd name="T4" fmla="*/ 7 w 105"/>
                  <a:gd name="T5" fmla="*/ 6 h 734"/>
                  <a:gd name="T6" fmla="*/ 7 w 105"/>
                  <a:gd name="T7" fmla="*/ 4 h 734"/>
                  <a:gd name="T8" fmla="*/ 7 w 105"/>
                  <a:gd name="T9" fmla="*/ 3 h 734"/>
                  <a:gd name="T10" fmla="*/ 7 w 105"/>
                  <a:gd name="T11" fmla="*/ 2 h 734"/>
                  <a:gd name="T12" fmla="*/ 6 w 105"/>
                  <a:gd name="T13" fmla="*/ 1 h 734"/>
                  <a:gd name="T14" fmla="*/ 5 w 105"/>
                  <a:gd name="T15" fmla="*/ 1 h 734"/>
                  <a:gd name="T16" fmla="*/ 4 w 105"/>
                  <a:gd name="T17" fmla="*/ 0 h 734"/>
                  <a:gd name="T18" fmla="*/ 4 w 105"/>
                  <a:gd name="T19" fmla="*/ 0 h 734"/>
                  <a:gd name="T20" fmla="*/ 2 w 105"/>
                  <a:gd name="T21" fmla="*/ 1 h 734"/>
                  <a:gd name="T22" fmla="*/ 2 w 105"/>
                  <a:gd name="T23" fmla="*/ 1 h 734"/>
                  <a:gd name="T24" fmla="*/ 1 w 105"/>
                  <a:gd name="T25" fmla="*/ 2 h 734"/>
                  <a:gd name="T26" fmla="*/ 1 w 105"/>
                  <a:gd name="T27" fmla="*/ 3 h 734"/>
                  <a:gd name="T28" fmla="*/ 0 w 105"/>
                  <a:gd name="T29" fmla="*/ 4 h 734"/>
                  <a:gd name="T30" fmla="*/ 0 w 105"/>
                  <a:gd name="T31" fmla="*/ 6 h 734"/>
                  <a:gd name="T32" fmla="*/ 0 w 105"/>
                  <a:gd name="T33" fmla="*/ 7 h 734"/>
                  <a:gd name="T34" fmla="*/ 0 w 105"/>
                  <a:gd name="T35" fmla="*/ 9 h 734"/>
                  <a:gd name="T36" fmla="*/ 7 w 105"/>
                  <a:gd name="T37" fmla="*/ 9 h 7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5" h="734">
                    <a:moveTo>
                      <a:pt x="103" y="734"/>
                    </a:moveTo>
                    <a:lnTo>
                      <a:pt x="103" y="593"/>
                    </a:lnTo>
                    <a:lnTo>
                      <a:pt x="105" y="471"/>
                    </a:lnTo>
                    <a:lnTo>
                      <a:pt x="103" y="363"/>
                    </a:lnTo>
                    <a:lnTo>
                      <a:pt x="102" y="269"/>
                    </a:lnTo>
                    <a:lnTo>
                      <a:pt x="97" y="186"/>
                    </a:lnTo>
                    <a:lnTo>
                      <a:pt x="87" y="115"/>
                    </a:lnTo>
                    <a:lnTo>
                      <a:pt x="72" y="53"/>
                    </a:lnTo>
                    <a:lnTo>
                      <a:pt x="52" y="0"/>
                    </a:lnTo>
                    <a:lnTo>
                      <a:pt x="32" y="53"/>
                    </a:lnTo>
                    <a:lnTo>
                      <a:pt x="18" y="115"/>
                    </a:lnTo>
                    <a:lnTo>
                      <a:pt x="8" y="186"/>
                    </a:lnTo>
                    <a:lnTo>
                      <a:pt x="3" y="269"/>
                    </a:lnTo>
                    <a:lnTo>
                      <a:pt x="0" y="363"/>
                    </a:lnTo>
                    <a:lnTo>
                      <a:pt x="0" y="471"/>
                    </a:lnTo>
                    <a:lnTo>
                      <a:pt x="0" y="593"/>
                    </a:lnTo>
                    <a:lnTo>
                      <a:pt x="0" y="734"/>
                    </a:lnTo>
                    <a:lnTo>
                      <a:pt x="103" y="734"/>
                    </a:lnTo>
                    <a:close/>
                  </a:path>
                </a:pathLst>
              </a:custGeom>
              <a:solidFill>
                <a:srgbClr val="00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0" name="Freeform 1033"/>
              <p:cNvSpPr>
                <a:spLocks/>
              </p:cNvSpPr>
              <p:nvPr/>
            </p:nvSpPr>
            <p:spPr bwMode="auto">
              <a:xfrm>
                <a:off x="4881" y="2318"/>
                <a:ext cx="57" cy="88"/>
              </a:xfrm>
              <a:custGeom>
                <a:avLst/>
                <a:gdLst>
                  <a:gd name="T0" fmla="*/ 3 w 115"/>
                  <a:gd name="T1" fmla="*/ 3 h 264"/>
                  <a:gd name="T2" fmla="*/ 5 w 115"/>
                  <a:gd name="T3" fmla="*/ 3 h 264"/>
                  <a:gd name="T4" fmla="*/ 7 w 115"/>
                  <a:gd name="T5" fmla="*/ 3 h 264"/>
                  <a:gd name="T6" fmla="*/ 7 w 115"/>
                  <a:gd name="T7" fmla="*/ 2 h 264"/>
                  <a:gd name="T8" fmla="*/ 6 w 115"/>
                  <a:gd name="T9" fmla="*/ 2 h 264"/>
                  <a:gd name="T10" fmla="*/ 5 w 115"/>
                  <a:gd name="T11" fmla="*/ 1 h 264"/>
                  <a:gd name="T12" fmla="*/ 4 w 115"/>
                  <a:gd name="T13" fmla="*/ 1 h 264"/>
                  <a:gd name="T14" fmla="*/ 3 w 115"/>
                  <a:gd name="T15" fmla="*/ 0 h 264"/>
                  <a:gd name="T16" fmla="*/ 3 w 115"/>
                  <a:gd name="T17" fmla="*/ 0 h 264"/>
                  <a:gd name="T18" fmla="*/ 3 w 115"/>
                  <a:gd name="T19" fmla="*/ 0 h 264"/>
                  <a:gd name="T20" fmla="*/ 2 w 115"/>
                  <a:gd name="T21" fmla="*/ 1 h 264"/>
                  <a:gd name="T22" fmla="*/ 1 w 115"/>
                  <a:gd name="T23" fmla="*/ 1 h 264"/>
                  <a:gd name="T24" fmla="*/ 0 w 115"/>
                  <a:gd name="T25" fmla="*/ 2 h 264"/>
                  <a:gd name="T26" fmla="*/ 0 w 115"/>
                  <a:gd name="T27" fmla="*/ 2 h 264"/>
                  <a:gd name="T28" fmla="*/ 0 w 115"/>
                  <a:gd name="T29" fmla="*/ 3 h 264"/>
                  <a:gd name="T30" fmla="*/ 1 w 115"/>
                  <a:gd name="T31" fmla="*/ 3 h 264"/>
                  <a:gd name="T32" fmla="*/ 3 w 115"/>
                  <a:gd name="T33" fmla="*/ 3 h 2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5" h="264">
                    <a:moveTo>
                      <a:pt x="57" y="264"/>
                    </a:moveTo>
                    <a:lnTo>
                      <a:pt x="95" y="238"/>
                    </a:lnTo>
                    <a:lnTo>
                      <a:pt x="113" y="205"/>
                    </a:lnTo>
                    <a:lnTo>
                      <a:pt x="115" y="170"/>
                    </a:lnTo>
                    <a:lnTo>
                      <a:pt x="107" y="132"/>
                    </a:lnTo>
                    <a:lnTo>
                      <a:pt x="92" y="95"/>
                    </a:lnTo>
                    <a:lnTo>
                      <a:pt x="75" y="58"/>
                    </a:lnTo>
                    <a:lnTo>
                      <a:pt x="62" y="27"/>
                    </a:lnTo>
                    <a:lnTo>
                      <a:pt x="57" y="0"/>
                    </a:lnTo>
                    <a:lnTo>
                      <a:pt x="52" y="27"/>
                    </a:lnTo>
                    <a:lnTo>
                      <a:pt x="38" y="58"/>
                    </a:lnTo>
                    <a:lnTo>
                      <a:pt x="22" y="95"/>
                    </a:lnTo>
                    <a:lnTo>
                      <a:pt x="8" y="132"/>
                    </a:lnTo>
                    <a:lnTo>
                      <a:pt x="0" y="170"/>
                    </a:lnTo>
                    <a:lnTo>
                      <a:pt x="2" y="205"/>
                    </a:lnTo>
                    <a:lnTo>
                      <a:pt x="20" y="238"/>
                    </a:lnTo>
                    <a:lnTo>
                      <a:pt x="57" y="264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1" name="Freeform 1034"/>
              <p:cNvSpPr>
                <a:spLocks/>
              </p:cNvSpPr>
              <p:nvPr/>
            </p:nvSpPr>
            <p:spPr bwMode="auto">
              <a:xfrm>
                <a:off x="5351" y="2349"/>
                <a:ext cx="81" cy="129"/>
              </a:xfrm>
              <a:custGeom>
                <a:avLst/>
                <a:gdLst>
                  <a:gd name="T0" fmla="*/ 8 w 161"/>
                  <a:gd name="T1" fmla="*/ 5 h 386"/>
                  <a:gd name="T2" fmla="*/ 8 w 161"/>
                  <a:gd name="T3" fmla="*/ 5 h 386"/>
                  <a:gd name="T4" fmla="*/ 8 w 161"/>
                  <a:gd name="T5" fmla="*/ 5 h 386"/>
                  <a:gd name="T6" fmla="*/ 8 w 161"/>
                  <a:gd name="T7" fmla="*/ 5 h 386"/>
                  <a:gd name="T8" fmla="*/ 8 w 161"/>
                  <a:gd name="T9" fmla="*/ 5 h 386"/>
                  <a:gd name="T10" fmla="*/ 9 w 161"/>
                  <a:gd name="T11" fmla="*/ 4 h 386"/>
                  <a:gd name="T12" fmla="*/ 9 w 161"/>
                  <a:gd name="T13" fmla="*/ 3 h 386"/>
                  <a:gd name="T14" fmla="*/ 9 w 161"/>
                  <a:gd name="T15" fmla="*/ 3 h 386"/>
                  <a:gd name="T16" fmla="*/ 8 w 161"/>
                  <a:gd name="T17" fmla="*/ 2 h 386"/>
                  <a:gd name="T18" fmla="*/ 6 w 161"/>
                  <a:gd name="T19" fmla="*/ 1 h 386"/>
                  <a:gd name="T20" fmla="*/ 4 w 161"/>
                  <a:gd name="T21" fmla="*/ 1 h 386"/>
                  <a:gd name="T22" fmla="*/ 2 w 161"/>
                  <a:gd name="T23" fmla="*/ 0 h 386"/>
                  <a:gd name="T24" fmla="*/ 0 w 161"/>
                  <a:gd name="T25" fmla="*/ 0 h 386"/>
                  <a:gd name="T26" fmla="*/ 3 w 161"/>
                  <a:gd name="T27" fmla="*/ 0 h 386"/>
                  <a:gd name="T28" fmla="*/ 5 w 161"/>
                  <a:gd name="T29" fmla="*/ 1 h 386"/>
                  <a:gd name="T30" fmla="*/ 7 w 161"/>
                  <a:gd name="T31" fmla="*/ 1 h 386"/>
                  <a:gd name="T32" fmla="*/ 9 w 161"/>
                  <a:gd name="T33" fmla="*/ 2 h 386"/>
                  <a:gd name="T34" fmla="*/ 10 w 161"/>
                  <a:gd name="T35" fmla="*/ 3 h 386"/>
                  <a:gd name="T36" fmla="*/ 11 w 161"/>
                  <a:gd name="T37" fmla="*/ 3 h 386"/>
                  <a:gd name="T38" fmla="*/ 10 w 161"/>
                  <a:gd name="T39" fmla="*/ 4 h 386"/>
                  <a:gd name="T40" fmla="*/ 8 w 161"/>
                  <a:gd name="T41" fmla="*/ 5 h 3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1" h="386">
                    <a:moveTo>
                      <a:pt x="128" y="386"/>
                    </a:moveTo>
                    <a:lnTo>
                      <a:pt x="126" y="386"/>
                    </a:lnTo>
                    <a:lnTo>
                      <a:pt x="125" y="382"/>
                    </a:lnTo>
                    <a:lnTo>
                      <a:pt x="121" y="379"/>
                    </a:lnTo>
                    <a:lnTo>
                      <a:pt x="120" y="377"/>
                    </a:lnTo>
                    <a:lnTo>
                      <a:pt x="140" y="317"/>
                    </a:lnTo>
                    <a:lnTo>
                      <a:pt x="143" y="259"/>
                    </a:lnTo>
                    <a:lnTo>
                      <a:pt x="131" y="205"/>
                    </a:lnTo>
                    <a:lnTo>
                      <a:pt x="113" y="153"/>
                    </a:lnTo>
                    <a:lnTo>
                      <a:pt x="86" y="107"/>
                    </a:lnTo>
                    <a:lnTo>
                      <a:pt x="56" y="66"/>
                    </a:lnTo>
                    <a:lnTo>
                      <a:pt x="26" y="29"/>
                    </a:lnTo>
                    <a:lnTo>
                      <a:pt x="0" y="0"/>
                    </a:lnTo>
                    <a:lnTo>
                      <a:pt x="33" y="16"/>
                    </a:lnTo>
                    <a:lnTo>
                      <a:pt x="68" y="50"/>
                    </a:lnTo>
                    <a:lnTo>
                      <a:pt x="103" y="99"/>
                    </a:lnTo>
                    <a:lnTo>
                      <a:pt x="131" y="156"/>
                    </a:lnTo>
                    <a:lnTo>
                      <a:pt x="153" y="218"/>
                    </a:lnTo>
                    <a:lnTo>
                      <a:pt x="161" y="280"/>
                    </a:lnTo>
                    <a:lnTo>
                      <a:pt x="155" y="338"/>
                    </a:lnTo>
                    <a:lnTo>
                      <a:pt x="128" y="38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2" name="Freeform 1035"/>
              <p:cNvSpPr>
                <a:spLocks/>
              </p:cNvSpPr>
              <p:nvPr/>
            </p:nvSpPr>
            <p:spPr bwMode="auto">
              <a:xfrm>
                <a:off x="5321" y="2368"/>
                <a:ext cx="73" cy="10"/>
              </a:xfrm>
              <a:custGeom>
                <a:avLst/>
                <a:gdLst>
                  <a:gd name="T0" fmla="*/ 0 w 145"/>
                  <a:gd name="T1" fmla="*/ 0 h 30"/>
                  <a:gd name="T2" fmla="*/ 1 w 145"/>
                  <a:gd name="T3" fmla="*/ 0 h 30"/>
                  <a:gd name="T4" fmla="*/ 2 w 145"/>
                  <a:gd name="T5" fmla="*/ 0 h 30"/>
                  <a:gd name="T6" fmla="*/ 3 w 145"/>
                  <a:gd name="T7" fmla="*/ 0 h 30"/>
                  <a:gd name="T8" fmla="*/ 4 w 145"/>
                  <a:gd name="T9" fmla="*/ 0 h 30"/>
                  <a:gd name="T10" fmla="*/ 6 w 145"/>
                  <a:gd name="T11" fmla="*/ 0 h 30"/>
                  <a:gd name="T12" fmla="*/ 7 w 145"/>
                  <a:gd name="T13" fmla="*/ 0 h 30"/>
                  <a:gd name="T14" fmla="*/ 8 w 145"/>
                  <a:gd name="T15" fmla="*/ 0 h 30"/>
                  <a:gd name="T16" fmla="*/ 10 w 145"/>
                  <a:gd name="T17" fmla="*/ 0 h 30"/>
                  <a:gd name="T18" fmla="*/ 8 w 145"/>
                  <a:gd name="T19" fmla="*/ 0 h 30"/>
                  <a:gd name="T20" fmla="*/ 7 w 145"/>
                  <a:gd name="T21" fmla="*/ 0 h 30"/>
                  <a:gd name="T22" fmla="*/ 6 w 145"/>
                  <a:gd name="T23" fmla="*/ 0 h 30"/>
                  <a:gd name="T24" fmla="*/ 4 w 145"/>
                  <a:gd name="T25" fmla="*/ 0 h 30"/>
                  <a:gd name="T26" fmla="*/ 3 w 145"/>
                  <a:gd name="T27" fmla="*/ 0 h 30"/>
                  <a:gd name="T28" fmla="*/ 2 w 145"/>
                  <a:gd name="T29" fmla="*/ 0 h 30"/>
                  <a:gd name="T30" fmla="*/ 1 w 145"/>
                  <a:gd name="T31" fmla="*/ 0 h 30"/>
                  <a:gd name="T32" fmla="*/ 0 w 145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5" h="30">
                    <a:moveTo>
                      <a:pt x="0" y="3"/>
                    </a:moveTo>
                    <a:lnTo>
                      <a:pt x="5" y="0"/>
                    </a:lnTo>
                    <a:lnTo>
                      <a:pt x="18" y="0"/>
                    </a:lnTo>
                    <a:lnTo>
                      <a:pt x="36" y="0"/>
                    </a:lnTo>
                    <a:lnTo>
                      <a:pt x="60" y="2"/>
                    </a:lnTo>
                    <a:lnTo>
                      <a:pt x="83" y="5"/>
                    </a:lnTo>
                    <a:lnTo>
                      <a:pt x="106" y="11"/>
                    </a:lnTo>
                    <a:lnTo>
                      <a:pt x="128" y="19"/>
                    </a:lnTo>
                    <a:lnTo>
                      <a:pt x="145" y="30"/>
                    </a:lnTo>
                    <a:lnTo>
                      <a:pt x="128" y="27"/>
                    </a:lnTo>
                    <a:lnTo>
                      <a:pt x="108" y="22"/>
                    </a:lnTo>
                    <a:lnTo>
                      <a:pt x="83" y="19"/>
                    </a:lnTo>
                    <a:lnTo>
                      <a:pt x="60" y="16"/>
                    </a:lnTo>
                    <a:lnTo>
                      <a:pt x="36" y="13"/>
                    </a:lnTo>
                    <a:lnTo>
                      <a:pt x="18" y="9"/>
                    </a:lnTo>
                    <a:lnTo>
                      <a:pt x="5" y="6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3" name="Freeform 1036"/>
              <p:cNvSpPr>
                <a:spLocks/>
              </p:cNvSpPr>
              <p:nvPr/>
            </p:nvSpPr>
            <p:spPr bwMode="auto">
              <a:xfrm>
                <a:off x="5319" y="2376"/>
                <a:ext cx="87" cy="14"/>
              </a:xfrm>
              <a:custGeom>
                <a:avLst/>
                <a:gdLst>
                  <a:gd name="T0" fmla="*/ 0 w 173"/>
                  <a:gd name="T1" fmla="*/ 0 h 40"/>
                  <a:gd name="T2" fmla="*/ 1 w 173"/>
                  <a:gd name="T3" fmla="*/ 0 h 40"/>
                  <a:gd name="T4" fmla="*/ 2 w 173"/>
                  <a:gd name="T5" fmla="*/ 0 h 40"/>
                  <a:gd name="T6" fmla="*/ 3 w 173"/>
                  <a:gd name="T7" fmla="*/ 0 h 40"/>
                  <a:gd name="T8" fmla="*/ 5 w 173"/>
                  <a:gd name="T9" fmla="*/ 0 h 40"/>
                  <a:gd name="T10" fmla="*/ 7 w 173"/>
                  <a:gd name="T11" fmla="*/ 0 h 40"/>
                  <a:gd name="T12" fmla="*/ 9 w 173"/>
                  <a:gd name="T13" fmla="*/ 0 h 40"/>
                  <a:gd name="T14" fmla="*/ 10 w 173"/>
                  <a:gd name="T15" fmla="*/ 0 h 40"/>
                  <a:gd name="T16" fmla="*/ 11 w 173"/>
                  <a:gd name="T17" fmla="*/ 1 h 40"/>
                  <a:gd name="T18" fmla="*/ 10 w 173"/>
                  <a:gd name="T19" fmla="*/ 1 h 40"/>
                  <a:gd name="T20" fmla="*/ 9 w 173"/>
                  <a:gd name="T21" fmla="*/ 0 h 40"/>
                  <a:gd name="T22" fmla="*/ 7 w 173"/>
                  <a:gd name="T23" fmla="*/ 0 h 40"/>
                  <a:gd name="T24" fmla="*/ 5 w 173"/>
                  <a:gd name="T25" fmla="*/ 0 h 40"/>
                  <a:gd name="T26" fmla="*/ 3 w 173"/>
                  <a:gd name="T27" fmla="*/ 0 h 40"/>
                  <a:gd name="T28" fmla="*/ 2 w 173"/>
                  <a:gd name="T29" fmla="*/ 0 h 40"/>
                  <a:gd name="T30" fmla="*/ 1 w 173"/>
                  <a:gd name="T31" fmla="*/ 0 h 40"/>
                  <a:gd name="T32" fmla="*/ 0 w 17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3" h="40">
                    <a:moveTo>
                      <a:pt x="0" y="4"/>
                    </a:moveTo>
                    <a:lnTo>
                      <a:pt x="6" y="1"/>
                    </a:lnTo>
                    <a:lnTo>
                      <a:pt x="21" y="0"/>
                    </a:lnTo>
                    <a:lnTo>
                      <a:pt x="45" y="1"/>
                    </a:lnTo>
                    <a:lnTo>
                      <a:pt x="73" y="6"/>
                    </a:lnTo>
                    <a:lnTo>
                      <a:pt x="101" y="12"/>
                    </a:lnTo>
                    <a:lnTo>
                      <a:pt x="130" y="20"/>
                    </a:lnTo>
                    <a:lnTo>
                      <a:pt x="155" y="29"/>
                    </a:lnTo>
                    <a:lnTo>
                      <a:pt x="173" y="40"/>
                    </a:lnTo>
                    <a:lnTo>
                      <a:pt x="160" y="37"/>
                    </a:lnTo>
                    <a:lnTo>
                      <a:pt x="136" y="32"/>
                    </a:lnTo>
                    <a:lnTo>
                      <a:pt x="108" y="29"/>
                    </a:lnTo>
                    <a:lnTo>
                      <a:pt x="78" y="23"/>
                    </a:lnTo>
                    <a:lnTo>
                      <a:pt x="48" y="19"/>
                    </a:lnTo>
                    <a:lnTo>
                      <a:pt x="23" y="15"/>
                    </a:lnTo>
                    <a:lnTo>
                      <a:pt x="6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4" name="Freeform 1037"/>
              <p:cNvSpPr>
                <a:spLocks/>
              </p:cNvSpPr>
              <p:nvPr/>
            </p:nvSpPr>
            <p:spPr bwMode="auto">
              <a:xfrm>
                <a:off x="5330" y="2398"/>
                <a:ext cx="90" cy="10"/>
              </a:xfrm>
              <a:custGeom>
                <a:avLst/>
                <a:gdLst>
                  <a:gd name="T0" fmla="*/ 0 w 180"/>
                  <a:gd name="T1" fmla="*/ 0 h 31"/>
                  <a:gd name="T2" fmla="*/ 1 w 180"/>
                  <a:gd name="T3" fmla="*/ 0 h 31"/>
                  <a:gd name="T4" fmla="*/ 2 w 180"/>
                  <a:gd name="T5" fmla="*/ 0 h 31"/>
                  <a:gd name="T6" fmla="*/ 4 w 180"/>
                  <a:gd name="T7" fmla="*/ 0 h 31"/>
                  <a:gd name="T8" fmla="*/ 5 w 180"/>
                  <a:gd name="T9" fmla="*/ 0 h 31"/>
                  <a:gd name="T10" fmla="*/ 7 w 180"/>
                  <a:gd name="T11" fmla="*/ 0 h 31"/>
                  <a:gd name="T12" fmla="*/ 9 w 180"/>
                  <a:gd name="T13" fmla="*/ 0 h 31"/>
                  <a:gd name="T14" fmla="*/ 11 w 180"/>
                  <a:gd name="T15" fmla="*/ 0 h 31"/>
                  <a:gd name="T16" fmla="*/ 12 w 180"/>
                  <a:gd name="T17" fmla="*/ 0 h 31"/>
                  <a:gd name="T18" fmla="*/ 11 w 180"/>
                  <a:gd name="T19" fmla="*/ 0 h 31"/>
                  <a:gd name="T20" fmla="*/ 9 w 180"/>
                  <a:gd name="T21" fmla="*/ 0 h 31"/>
                  <a:gd name="T22" fmla="*/ 8 w 180"/>
                  <a:gd name="T23" fmla="*/ 0 h 31"/>
                  <a:gd name="T24" fmla="*/ 6 w 180"/>
                  <a:gd name="T25" fmla="*/ 0 h 31"/>
                  <a:gd name="T26" fmla="*/ 4 w 180"/>
                  <a:gd name="T27" fmla="*/ 0 h 31"/>
                  <a:gd name="T28" fmla="*/ 2 w 180"/>
                  <a:gd name="T29" fmla="*/ 0 h 31"/>
                  <a:gd name="T30" fmla="*/ 1 w 180"/>
                  <a:gd name="T31" fmla="*/ 0 h 31"/>
                  <a:gd name="T32" fmla="*/ 0 w 180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0" h="31">
                    <a:moveTo>
                      <a:pt x="0" y="6"/>
                    </a:moveTo>
                    <a:lnTo>
                      <a:pt x="7" y="1"/>
                    </a:lnTo>
                    <a:lnTo>
                      <a:pt x="25" y="0"/>
                    </a:lnTo>
                    <a:lnTo>
                      <a:pt x="50" y="0"/>
                    </a:lnTo>
                    <a:lnTo>
                      <a:pt x="80" y="3"/>
                    </a:lnTo>
                    <a:lnTo>
                      <a:pt x="110" y="7"/>
                    </a:lnTo>
                    <a:lnTo>
                      <a:pt x="140" y="13"/>
                    </a:lnTo>
                    <a:lnTo>
                      <a:pt x="164" y="20"/>
                    </a:lnTo>
                    <a:lnTo>
                      <a:pt x="180" y="31"/>
                    </a:lnTo>
                    <a:lnTo>
                      <a:pt x="167" y="29"/>
                    </a:lnTo>
                    <a:lnTo>
                      <a:pt x="144" y="28"/>
                    </a:lnTo>
                    <a:lnTo>
                      <a:pt x="114" y="25"/>
                    </a:lnTo>
                    <a:lnTo>
                      <a:pt x="82" y="22"/>
                    </a:lnTo>
                    <a:lnTo>
                      <a:pt x="52" y="17"/>
                    </a:lnTo>
                    <a:lnTo>
                      <a:pt x="25" y="13"/>
                    </a:lnTo>
                    <a:lnTo>
                      <a:pt x="7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5" name="Freeform 1038"/>
              <p:cNvSpPr>
                <a:spLocks/>
              </p:cNvSpPr>
              <p:nvPr/>
            </p:nvSpPr>
            <p:spPr bwMode="auto">
              <a:xfrm>
                <a:off x="5344" y="2412"/>
                <a:ext cx="81" cy="8"/>
              </a:xfrm>
              <a:custGeom>
                <a:avLst/>
                <a:gdLst>
                  <a:gd name="T0" fmla="*/ 0 w 161"/>
                  <a:gd name="T1" fmla="*/ 0 h 25"/>
                  <a:gd name="T2" fmla="*/ 1 w 161"/>
                  <a:gd name="T3" fmla="*/ 0 h 25"/>
                  <a:gd name="T4" fmla="*/ 2 w 161"/>
                  <a:gd name="T5" fmla="*/ 0 h 25"/>
                  <a:gd name="T6" fmla="*/ 3 w 161"/>
                  <a:gd name="T7" fmla="*/ 0 h 25"/>
                  <a:gd name="T8" fmla="*/ 5 w 161"/>
                  <a:gd name="T9" fmla="*/ 0 h 25"/>
                  <a:gd name="T10" fmla="*/ 7 w 161"/>
                  <a:gd name="T11" fmla="*/ 0 h 25"/>
                  <a:gd name="T12" fmla="*/ 8 w 161"/>
                  <a:gd name="T13" fmla="*/ 0 h 25"/>
                  <a:gd name="T14" fmla="*/ 10 w 161"/>
                  <a:gd name="T15" fmla="*/ 0 h 25"/>
                  <a:gd name="T16" fmla="*/ 11 w 161"/>
                  <a:gd name="T17" fmla="*/ 0 h 25"/>
                  <a:gd name="T18" fmla="*/ 10 w 161"/>
                  <a:gd name="T19" fmla="*/ 0 h 25"/>
                  <a:gd name="T20" fmla="*/ 8 w 161"/>
                  <a:gd name="T21" fmla="*/ 0 h 25"/>
                  <a:gd name="T22" fmla="*/ 7 w 161"/>
                  <a:gd name="T23" fmla="*/ 0 h 25"/>
                  <a:gd name="T24" fmla="*/ 5 w 161"/>
                  <a:gd name="T25" fmla="*/ 0 h 25"/>
                  <a:gd name="T26" fmla="*/ 3 w 161"/>
                  <a:gd name="T27" fmla="*/ 0 h 25"/>
                  <a:gd name="T28" fmla="*/ 2 w 161"/>
                  <a:gd name="T29" fmla="*/ 0 h 25"/>
                  <a:gd name="T30" fmla="*/ 1 w 161"/>
                  <a:gd name="T31" fmla="*/ 0 h 25"/>
                  <a:gd name="T32" fmla="*/ 0 w 161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1" h="25">
                    <a:moveTo>
                      <a:pt x="0" y="4"/>
                    </a:moveTo>
                    <a:lnTo>
                      <a:pt x="5" y="2"/>
                    </a:lnTo>
                    <a:lnTo>
                      <a:pt x="21" y="0"/>
                    </a:lnTo>
                    <a:lnTo>
                      <a:pt x="45" y="0"/>
                    </a:lnTo>
                    <a:lnTo>
                      <a:pt x="73" y="3"/>
                    </a:lnTo>
                    <a:lnTo>
                      <a:pt x="101" y="6"/>
                    </a:lnTo>
                    <a:lnTo>
                      <a:pt x="128" y="10"/>
                    </a:lnTo>
                    <a:lnTo>
                      <a:pt x="148" y="18"/>
                    </a:lnTo>
                    <a:lnTo>
                      <a:pt x="161" y="25"/>
                    </a:lnTo>
                    <a:lnTo>
                      <a:pt x="146" y="24"/>
                    </a:lnTo>
                    <a:lnTo>
                      <a:pt x="125" y="22"/>
                    </a:lnTo>
                    <a:lnTo>
                      <a:pt x="98" y="21"/>
                    </a:lnTo>
                    <a:lnTo>
                      <a:pt x="70" y="19"/>
                    </a:lnTo>
                    <a:lnTo>
                      <a:pt x="43" y="16"/>
                    </a:lnTo>
                    <a:lnTo>
                      <a:pt x="20" y="13"/>
                    </a:lnTo>
                    <a:lnTo>
                      <a:pt x="5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6" name="Freeform 1039"/>
              <p:cNvSpPr>
                <a:spLocks/>
              </p:cNvSpPr>
              <p:nvPr/>
            </p:nvSpPr>
            <p:spPr bwMode="auto">
              <a:xfrm>
                <a:off x="5361" y="2434"/>
                <a:ext cx="69" cy="7"/>
              </a:xfrm>
              <a:custGeom>
                <a:avLst/>
                <a:gdLst>
                  <a:gd name="T0" fmla="*/ 0 w 136"/>
                  <a:gd name="T1" fmla="*/ 0 h 19"/>
                  <a:gd name="T2" fmla="*/ 1 w 136"/>
                  <a:gd name="T3" fmla="*/ 0 h 19"/>
                  <a:gd name="T4" fmla="*/ 1 w 136"/>
                  <a:gd name="T5" fmla="*/ 0 h 19"/>
                  <a:gd name="T6" fmla="*/ 3 w 136"/>
                  <a:gd name="T7" fmla="*/ 0 h 19"/>
                  <a:gd name="T8" fmla="*/ 4 w 136"/>
                  <a:gd name="T9" fmla="*/ 0 h 19"/>
                  <a:gd name="T10" fmla="*/ 5 w 136"/>
                  <a:gd name="T11" fmla="*/ 0 h 19"/>
                  <a:gd name="T12" fmla="*/ 7 w 136"/>
                  <a:gd name="T13" fmla="*/ 0 h 19"/>
                  <a:gd name="T14" fmla="*/ 8 w 136"/>
                  <a:gd name="T15" fmla="*/ 0 h 19"/>
                  <a:gd name="T16" fmla="*/ 9 w 136"/>
                  <a:gd name="T17" fmla="*/ 0 h 19"/>
                  <a:gd name="T18" fmla="*/ 8 w 136"/>
                  <a:gd name="T19" fmla="*/ 0 h 19"/>
                  <a:gd name="T20" fmla="*/ 7 w 136"/>
                  <a:gd name="T21" fmla="*/ 0 h 19"/>
                  <a:gd name="T22" fmla="*/ 6 w 136"/>
                  <a:gd name="T23" fmla="*/ 0 h 19"/>
                  <a:gd name="T24" fmla="*/ 4 w 136"/>
                  <a:gd name="T25" fmla="*/ 0 h 19"/>
                  <a:gd name="T26" fmla="*/ 3 w 136"/>
                  <a:gd name="T27" fmla="*/ 0 h 19"/>
                  <a:gd name="T28" fmla="*/ 1 w 136"/>
                  <a:gd name="T29" fmla="*/ 0 h 19"/>
                  <a:gd name="T30" fmla="*/ 1 w 136"/>
                  <a:gd name="T31" fmla="*/ 0 h 19"/>
                  <a:gd name="T32" fmla="*/ 0 w 136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6" h="19">
                    <a:moveTo>
                      <a:pt x="0" y="12"/>
                    </a:moveTo>
                    <a:lnTo>
                      <a:pt x="5" y="7"/>
                    </a:lnTo>
                    <a:lnTo>
                      <a:pt x="16" y="4"/>
                    </a:lnTo>
                    <a:lnTo>
                      <a:pt x="35" y="1"/>
                    </a:lnTo>
                    <a:lnTo>
                      <a:pt x="55" y="0"/>
                    </a:lnTo>
                    <a:lnTo>
                      <a:pt x="78" y="1"/>
                    </a:lnTo>
                    <a:lnTo>
                      <a:pt x="100" y="4"/>
                    </a:lnTo>
                    <a:lnTo>
                      <a:pt x="120" y="10"/>
                    </a:lnTo>
                    <a:lnTo>
                      <a:pt x="136" y="19"/>
                    </a:lnTo>
                    <a:lnTo>
                      <a:pt x="123" y="18"/>
                    </a:lnTo>
                    <a:lnTo>
                      <a:pt x="103" y="18"/>
                    </a:lnTo>
                    <a:lnTo>
                      <a:pt x="80" y="18"/>
                    </a:lnTo>
                    <a:lnTo>
                      <a:pt x="56" y="18"/>
                    </a:lnTo>
                    <a:lnTo>
                      <a:pt x="35" y="18"/>
                    </a:lnTo>
                    <a:lnTo>
                      <a:pt x="16" y="18"/>
                    </a:lnTo>
                    <a:lnTo>
                      <a:pt x="5" y="1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7" name="Freeform 1040"/>
              <p:cNvSpPr>
                <a:spLocks/>
              </p:cNvSpPr>
              <p:nvPr/>
            </p:nvSpPr>
            <p:spPr bwMode="auto">
              <a:xfrm>
                <a:off x="5387" y="2467"/>
                <a:ext cx="34" cy="8"/>
              </a:xfrm>
              <a:custGeom>
                <a:avLst/>
                <a:gdLst>
                  <a:gd name="T0" fmla="*/ 0 w 67"/>
                  <a:gd name="T1" fmla="*/ 0 h 24"/>
                  <a:gd name="T2" fmla="*/ 1 w 67"/>
                  <a:gd name="T3" fmla="*/ 0 h 24"/>
                  <a:gd name="T4" fmla="*/ 1 w 67"/>
                  <a:gd name="T5" fmla="*/ 0 h 24"/>
                  <a:gd name="T6" fmla="*/ 2 w 67"/>
                  <a:gd name="T7" fmla="*/ 0 h 24"/>
                  <a:gd name="T8" fmla="*/ 2 w 67"/>
                  <a:gd name="T9" fmla="*/ 0 h 24"/>
                  <a:gd name="T10" fmla="*/ 3 w 67"/>
                  <a:gd name="T11" fmla="*/ 0 h 24"/>
                  <a:gd name="T12" fmla="*/ 4 w 67"/>
                  <a:gd name="T13" fmla="*/ 0 h 24"/>
                  <a:gd name="T14" fmla="*/ 4 w 67"/>
                  <a:gd name="T15" fmla="*/ 0 h 24"/>
                  <a:gd name="T16" fmla="*/ 5 w 67"/>
                  <a:gd name="T17" fmla="*/ 0 h 24"/>
                  <a:gd name="T18" fmla="*/ 4 w 67"/>
                  <a:gd name="T19" fmla="*/ 0 h 24"/>
                  <a:gd name="T20" fmla="*/ 3 w 67"/>
                  <a:gd name="T21" fmla="*/ 0 h 24"/>
                  <a:gd name="T22" fmla="*/ 3 w 67"/>
                  <a:gd name="T23" fmla="*/ 0 h 24"/>
                  <a:gd name="T24" fmla="*/ 2 w 67"/>
                  <a:gd name="T25" fmla="*/ 0 h 24"/>
                  <a:gd name="T26" fmla="*/ 1 w 67"/>
                  <a:gd name="T27" fmla="*/ 0 h 24"/>
                  <a:gd name="T28" fmla="*/ 1 w 67"/>
                  <a:gd name="T29" fmla="*/ 0 h 24"/>
                  <a:gd name="T30" fmla="*/ 1 w 67"/>
                  <a:gd name="T31" fmla="*/ 0 h 24"/>
                  <a:gd name="T32" fmla="*/ 0 w 67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24">
                    <a:moveTo>
                      <a:pt x="0" y="21"/>
                    </a:moveTo>
                    <a:lnTo>
                      <a:pt x="2" y="16"/>
                    </a:lnTo>
                    <a:lnTo>
                      <a:pt x="9" y="12"/>
                    </a:lnTo>
                    <a:lnTo>
                      <a:pt x="17" y="8"/>
                    </a:lnTo>
                    <a:lnTo>
                      <a:pt x="29" y="5"/>
                    </a:lnTo>
                    <a:lnTo>
                      <a:pt x="40" y="2"/>
                    </a:lnTo>
                    <a:lnTo>
                      <a:pt x="52" y="0"/>
                    </a:lnTo>
                    <a:lnTo>
                      <a:pt x="60" y="3"/>
                    </a:lnTo>
                    <a:lnTo>
                      <a:pt x="67" y="8"/>
                    </a:lnTo>
                    <a:lnTo>
                      <a:pt x="57" y="6"/>
                    </a:lnTo>
                    <a:lnTo>
                      <a:pt x="47" y="8"/>
                    </a:lnTo>
                    <a:lnTo>
                      <a:pt x="35" y="12"/>
                    </a:lnTo>
                    <a:lnTo>
                      <a:pt x="24" y="16"/>
                    </a:lnTo>
                    <a:lnTo>
                      <a:pt x="15" y="21"/>
                    </a:lnTo>
                    <a:lnTo>
                      <a:pt x="7" y="24"/>
                    </a:lnTo>
                    <a:lnTo>
                      <a:pt x="2" y="2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8" name="Freeform 1041"/>
              <p:cNvSpPr>
                <a:spLocks/>
              </p:cNvSpPr>
              <p:nvPr/>
            </p:nvSpPr>
            <p:spPr bwMode="auto">
              <a:xfrm>
                <a:off x="5316" y="2356"/>
                <a:ext cx="62" cy="9"/>
              </a:xfrm>
              <a:custGeom>
                <a:avLst/>
                <a:gdLst>
                  <a:gd name="T0" fmla="*/ 0 w 123"/>
                  <a:gd name="T1" fmla="*/ 0 h 29"/>
                  <a:gd name="T2" fmla="*/ 1 w 123"/>
                  <a:gd name="T3" fmla="*/ 0 h 29"/>
                  <a:gd name="T4" fmla="*/ 1 w 123"/>
                  <a:gd name="T5" fmla="*/ 0 h 29"/>
                  <a:gd name="T6" fmla="*/ 2 w 123"/>
                  <a:gd name="T7" fmla="*/ 0 h 29"/>
                  <a:gd name="T8" fmla="*/ 4 w 123"/>
                  <a:gd name="T9" fmla="*/ 0 h 29"/>
                  <a:gd name="T10" fmla="*/ 5 w 123"/>
                  <a:gd name="T11" fmla="*/ 0 h 29"/>
                  <a:gd name="T12" fmla="*/ 6 w 123"/>
                  <a:gd name="T13" fmla="*/ 0 h 29"/>
                  <a:gd name="T14" fmla="*/ 7 w 123"/>
                  <a:gd name="T15" fmla="*/ 0 h 29"/>
                  <a:gd name="T16" fmla="*/ 8 w 123"/>
                  <a:gd name="T17" fmla="*/ 0 h 29"/>
                  <a:gd name="T18" fmla="*/ 7 w 123"/>
                  <a:gd name="T19" fmla="*/ 0 h 29"/>
                  <a:gd name="T20" fmla="*/ 6 w 123"/>
                  <a:gd name="T21" fmla="*/ 0 h 29"/>
                  <a:gd name="T22" fmla="*/ 5 w 123"/>
                  <a:gd name="T23" fmla="*/ 0 h 29"/>
                  <a:gd name="T24" fmla="*/ 4 w 123"/>
                  <a:gd name="T25" fmla="*/ 0 h 29"/>
                  <a:gd name="T26" fmla="*/ 2 w 123"/>
                  <a:gd name="T27" fmla="*/ 0 h 29"/>
                  <a:gd name="T28" fmla="*/ 1 w 123"/>
                  <a:gd name="T29" fmla="*/ 0 h 29"/>
                  <a:gd name="T30" fmla="*/ 1 w 123"/>
                  <a:gd name="T31" fmla="*/ 0 h 29"/>
                  <a:gd name="T32" fmla="*/ 0 w 123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29">
                    <a:moveTo>
                      <a:pt x="0" y="4"/>
                    </a:moveTo>
                    <a:lnTo>
                      <a:pt x="5" y="1"/>
                    </a:lnTo>
                    <a:lnTo>
                      <a:pt x="15" y="0"/>
                    </a:lnTo>
                    <a:lnTo>
                      <a:pt x="30" y="0"/>
                    </a:lnTo>
                    <a:lnTo>
                      <a:pt x="50" y="1"/>
                    </a:lnTo>
                    <a:lnTo>
                      <a:pt x="70" y="4"/>
                    </a:lnTo>
                    <a:lnTo>
                      <a:pt x="90" y="10"/>
                    </a:lnTo>
                    <a:lnTo>
                      <a:pt x="108" y="19"/>
                    </a:lnTo>
                    <a:lnTo>
                      <a:pt x="123" y="29"/>
                    </a:lnTo>
                    <a:lnTo>
                      <a:pt x="108" y="26"/>
                    </a:lnTo>
                    <a:lnTo>
                      <a:pt x="90" y="23"/>
                    </a:lnTo>
                    <a:lnTo>
                      <a:pt x="70" y="20"/>
                    </a:lnTo>
                    <a:lnTo>
                      <a:pt x="50" y="16"/>
                    </a:lnTo>
                    <a:lnTo>
                      <a:pt x="30" y="13"/>
                    </a:lnTo>
                    <a:lnTo>
                      <a:pt x="15" y="10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9" name="Freeform 1042"/>
              <p:cNvSpPr>
                <a:spLocks/>
              </p:cNvSpPr>
              <p:nvPr/>
            </p:nvSpPr>
            <p:spPr bwMode="auto">
              <a:xfrm>
                <a:off x="5325" y="2388"/>
                <a:ext cx="87" cy="10"/>
              </a:xfrm>
              <a:custGeom>
                <a:avLst/>
                <a:gdLst>
                  <a:gd name="T0" fmla="*/ 0 w 175"/>
                  <a:gd name="T1" fmla="*/ 0 h 31"/>
                  <a:gd name="T2" fmla="*/ 0 w 175"/>
                  <a:gd name="T3" fmla="*/ 0 h 31"/>
                  <a:gd name="T4" fmla="*/ 1 w 175"/>
                  <a:gd name="T5" fmla="*/ 0 h 31"/>
                  <a:gd name="T6" fmla="*/ 3 w 175"/>
                  <a:gd name="T7" fmla="*/ 0 h 31"/>
                  <a:gd name="T8" fmla="*/ 4 w 175"/>
                  <a:gd name="T9" fmla="*/ 0 h 31"/>
                  <a:gd name="T10" fmla="*/ 6 w 175"/>
                  <a:gd name="T11" fmla="*/ 0 h 31"/>
                  <a:gd name="T12" fmla="*/ 8 w 175"/>
                  <a:gd name="T13" fmla="*/ 0 h 31"/>
                  <a:gd name="T14" fmla="*/ 9 w 175"/>
                  <a:gd name="T15" fmla="*/ 0 h 31"/>
                  <a:gd name="T16" fmla="*/ 10 w 175"/>
                  <a:gd name="T17" fmla="*/ 0 h 31"/>
                  <a:gd name="T18" fmla="*/ 10 w 175"/>
                  <a:gd name="T19" fmla="*/ 0 h 31"/>
                  <a:gd name="T20" fmla="*/ 8 w 175"/>
                  <a:gd name="T21" fmla="*/ 0 h 31"/>
                  <a:gd name="T22" fmla="*/ 6 w 175"/>
                  <a:gd name="T23" fmla="*/ 0 h 31"/>
                  <a:gd name="T24" fmla="*/ 5 w 175"/>
                  <a:gd name="T25" fmla="*/ 0 h 31"/>
                  <a:gd name="T26" fmla="*/ 3 w 175"/>
                  <a:gd name="T27" fmla="*/ 0 h 31"/>
                  <a:gd name="T28" fmla="*/ 1 w 175"/>
                  <a:gd name="T29" fmla="*/ 0 h 31"/>
                  <a:gd name="T30" fmla="*/ 0 w 175"/>
                  <a:gd name="T31" fmla="*/ 0 h 31"/>
                  <a:gd name="T32" fmla="*/ 0 w 175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5" h="31">
                    <a:moveTo>
                      <a:pt x="0" y="6"/>
                    </a:moveTo>
                    <a:lnTo>
                      <a:pt x="7" y="1"/>
                    </a:lnTo>
                    <a:lnTo>
                      <a:pt x="25" y="0"/>
                    </a:lnTo>
                    <a:lnTo>
                      <a:pt x="49" y="0"/>
                    </a:lnTo>
                    <a:lnTo>
                      <a:pt x="79" y="3"/>
                    </a:lnTo>
                    <a:lnTo>
                      <a:pt x="107" y="7"/>
                    </a:lnTo>
                    <a:lnTo>
                      <a:pt x="135" y="13"/>
                    </a:lnTo>
                    <a:lnTo>
                      <a:pt x="159" y="20"/>
                    </a:lnTo>
                    <a:lnTo>
                      <a:pt x="175" y="31"/>
                    </a:lnTo>
                    <a:lnTo>
                      <a:pt x="162" y="29"/>
                    </a:lnTo>
                    <a:lnTo>
                      <a:pt x="139" y="28"/>
                    </a:lnTo>
                    <a:lnTo>
                      <a:pt x="110" y="25"/>
                    </a:lnTo>
                    <a:lnTo>
                      <a:pt x="80" y="22"/>
                    </a:lnTo>
                    <a:lnTo>
                      <a:pt x="50" y="17"/>
                    </a:lnTo>
                    <a:lnTo>
                      <a:pt x="24" y="13"/>
                    </a:lnTo>
                    <a:lnTo>
                      <a:pt x="7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0" name="Freeform 1043"/>
              <p:cNvSpPr>
                <a:spLocks/>
              </p:cNvSpPr>
              <p:nvPr/>
            </p:nvSpPr>
            <p:spPr bwMode="auto">
              <a:xfrm>
                <a:off x="5349" y="2425"/>
                <a:ext cx="79" cy="6"/>
              </a:xfrm>
              <a:custGeom>
                <a:avLst/>
                <a:gdLst>
                  <a:gd name="T0" fmla="*/ 0 w 158"/>
                  <a:gd name="T1" fmla="*/ 0 h 18"/>
                  <a:gd name="T2" fmla="*/ 1 w 158"/>
                  <a:gd name="T3" fmla="*/ 0 h 18"/>
                  <a:gd name="T4" fmla="*/ 2 w 158"/>
                  <a:gd name="T5" fmla="*/ 0 h 18"/>
                  <a:gd name="T6" fmla="*/ 3 w 158"/>
                  <a:gd name="T7" fmla="*/ 0 h 18"/>
                  <a:gd name="T8" fmla="*/ 5 w 158"/>
                  <a:gd name="T9" fmla="*/ 0 h 18"/>
                  <a:gd name="T10" fmla="*/ 6 w 158"/>
                  <a:gd name="T11" fmla="*/ 0 h 18"/>
                  <a:gd name="T12" fmla="*/ 8 w 158"/>
                  <a:gd name="T13" fmla="*/ 0 h 18"/>
                  <a:gd name="T14" fmla="*/ 9 w 158"/>
                  <a:gd name="T15" fmla="*/ 0 h 18"/>
                  <a:gd name="T16" fmla="*/ 10 w 158"/>
                  <a:gd name="T17" fmla="*/ 0 h 18"/>
                  <a:gd name="T18" fmla="*/ 9 w 158"/>
                  <a:gd name="T19" fmla="*/ 0 h 18"/>
                  <a:gd name="T20" fmla="*/ 8 w 158"/>
                  <a:gd name="T21" fmla="*/ 0 h 18"/>
                  <a:gd name="T22" fmla="*/ 6 w 158"/>
                  <a:gd name="T23" fmla="*/ 0 h 18"/>
                  <a:gd name="T24" fmla="*/ 5 w 158"/>
                  <a:gd name="T25" fmla="*/ 0 h 18"/>
                  <a:gd name="T26" fmla="*/ 3 w 158"/>
                  <a:gd name="T27" fmla="*/ 0 h 18"/>
                  <a:gd name="T28" fmla="*/ 2 w 158"/>
                  <a:gd name="T29" fmla="*/ 0 h 18"/>
                  <a:gd name="T30" fmla="*/ 1 w 158"/>
                  <a:gd name="T31" fmla="*/ 0 h 18"/>
                  <a:gd name="T32" fmla="*/ 0 w 158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8" h="18">
                    <a:moveTo>
                      <a:pt x="0" y="12"/>
                    </a:moveTo>
                    <a:lnTo>
                      <a:pt x="6" y="7"/>
                    </a:lnTo>
                    <a:lnTo>
                      <a:pt x="20" y="4"/>
                    </a:lnTo>
                    <a:lnTo>
                      <a:pt x="41" y="1"/>
                    </a:lnTo>
                    <a:lnTo>
                      <a:pt x="66" y="0"/>
                    </a:lnTo>
                    <a:lnTo>
                      <a:pt x="93" y="0"/>
                    </a:lnTo>
                    <a:lnTo>
                      <a:pt x="118" y="3"/>
                    </a:lnTo>
                    <a:lnTo>
                      <a:pt x="141" y="9"/>
                    </a:lnTo>
                    <a:lnTo>
                      <a:pt x="158" y="18"/>
                    </a:lnTo>
                    <a:lnTo>
                      <a:pt x="143" y="16"/>
                    </a:lnTo>
                    <a:lnTo>
                      <a:pt x="121" y="16"/>
                    </a:lnTo>
                    <a:lnTo>
                      <a:pt x="95" y="18"/>
                    </a:lnTo>
                    <a:lnTo>
                      <a:pt x="68" y="18"/>
                    </a:lnTo>
                    <a:lnTo>
                      <a:pt x="43" y="18"/>
                    </a:lnTo>
                    <a:lnTo>
                      <a:pt x="20" y="18"/>
                    </a:lnTo>
                    <a:lnTo>
                      <a:pt x="5" y="1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1" name="Freeform 1044"/>
              <p:cNvSpPr>
                <a:spLocks/>
              </p:cNvSpPr>
              <p:nvPr/>
            </p:nvSpPr>
            <p:spPr bwMode="auto">
              <a:xfrm>
                <a:off x="5364" y="2445"/>
                <a:ext cx="64" cy="6"/>
              </a:xfrm>
              <a:custGeom>
                <a:avLst/>
                <a:gdLst>
                  <a:gd name="T0" fmla="*/ 0 w 128"/>
                  <a:gd name="T1" fmla="*/ 0 h 18"/>
                  <a:gd name="T2" fmla="*/ 1 w 128"/>
                  <a:gd name="T3" fmla="*/ 0 h 18"/>
                  <a:gd name="T4" fmla="*/ 2 w 128"/>
                  <a:gd name="T5" fmla="*/ 0 h 18"/>
                  <a:gd name="T6" fmla="*/ 3 w 128"/>
                  <a:gd name="T7" fmla="*/ 0 h 18"/>
                  <a:gd name="T8" fmla="*/ 4 w 128"/>
                  <a:gd name="T9" fmla="*/ 0 h 18"/>
                  <a:gd name="T10" fmla="*/ 6 w 128"/>
                  <a:gd name="T11" fmla="*/ 0 h 18"/>
                  <a:gd name="T12" fmla="*/ 7 w 128"/>
                  <a:gd name="T13" fmla="*/ 0 h 18"/>
                  <a:gd name="T14" fmla="*/ 8 w 128"/>
                  <a:gd name="T15" fmla="*/ 0 h 18"/>
                  <a:gd name="T16" fmla="*/ 8 w 128"/>
                  <a:gd name="T17" fmla="*/ 0 h 18"/>
                  <a:gd name="T18" fmla="*/ 8 w 128"/>
                  <a:gd name="T19" fmla="*/ 0 h 18"/>
                  <a:gd name="T20" fmla="*/ 7 w 128"/>
                  <a:gd name="T21" fmla="*/ 0 h 18"/>
                  <a:gd name="T22" fmla="*/ 5 w 128"/>
                  <a:gd name="T23" fmla="*/ 0 h 18"/>
                  <a:gd name="T24" fmla="*/ 4 w 128"/>
                  <a:gd name="T25" fmla="*/ 0 h 18"/>
                  <a:gd name="T26" fmla="*/ 3 w 128"/>
                  <a:gd name="T27" fmla="*/ 0 h 18"/>
                  <a:gd name="T28" fmla="*/ 2 w 128"/>
                  <a:gd name="T29" fmla="*/ 0 h 18"/>
                  <a:gd name="T30" fmla="*/ 1 w 128"/>
                  <a:gd name="T31" fmla="*/ 0 h 18"/>
                  <a:gd name="T32" fmla="*/ 0 w 128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" h="18">
                    <a:moveTo>
                      <a:pt x="0" y="6"/>
                    </a:moveTo>
                    <a:lnTo>
                      <a:pt x="5" y="3"/>
                    </a:lnTo>
                    <a:lnTo>
                      <a:pt x="18" y="0"/>
                    </a:lnTo>
                    <a:lnTo>
                      <a:pt x="38" y="0"/>
                    </a:lnTo>
                    <a:lnTo>
                      <a:pt x="61" y="1"/>
                    </a:lnTo>
                    <a:lnTo>
                      <a:pt x="83" y="4"/>
                    </a:lnTo>
                    <a:lnTo>
                      <a:pt x="105" y="7"/>
                    </a:lnTo>
                    <a:lnTo>
                      <a:pt x="120" y="12"/>
                    </a:lnTo>
                    <a:lnTo>
                      <a:pt x="128" y="18"/>
                    </a:lnTo>
                    <a:lnTo>
                      <a:pt x="116" y="16"/>
                    </a:lnTo>
                    <a:lnTo>
                      <a:pt x="100" y="16"/>
                    </a:lnTo>
                    <a:lnTo>
                      <a:pt x="80" y="15"/>
                    </a:lnTo>
                    <a:lnTo>
                      <a:pt x="58" y="13"/>
                    </a:lnTo>
                    <a:lnTo>
                      <a:pt x="38" y="13"/>
                    </a:lnTo>
                    <a:lnTo>
                      <a:pt x="20" y="10"/>
                    </a:lnTo>
                    <a:lnTo>
                      <a:pt x="6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2" name="Freeform 1045"/>
              <p:cNvSpPr>
                <a:spLocks/>
              </p:cNvSpPr>
              <p:nvPr/>
            </p:nvSpPr>
            <p:spPr bwMode="auto">
              <a:xfrm>
                <a:off x="5386" y="2456"/>
                <a:ext cx="40" cy="7"/>
              </a:xfrm>
              <a:custGeom>
                <a:avLst/>
                <a:gdLst>
                  <a:gd name="T0" fmla="*/ 0 w 80"/>
                  <a:gd name="T1" fmla="*/ 0 h 19"/>
                  <a:gd name="T2" fmla="*/ 1 w 80"/>
                  <a:gd name="T3" fmla="*/ 0 h 19"/>
                  <a:gd name="T4" fmla="*/ 1 w 80"/>
                  <a:gd name="T5" fmla="*/ 0 h 19"/>
                  <a:gd name="T6" fmla="*/ 2 w 80"/>
                  <a:gd name="T7" fmla="*/ 0 h 19"/>
                  <a:gd name="T8" fmla="*/ 3 w 80"/>
                  <a:gd name="T9" fmla="*/ 0 h 19"/>
                  <a:gd name="T10" fmla="*/ 4 w 80"/>
                  <a:gd name="T11" fmla="*/ 0 h 19"/>
                  <a:gd name="T12" fmla="*/ 4 w 80"/>
                  <a:gd name="T13" fmla="*/ 0 h 19"/>
                  <a:gd name="T14" fmla="*/ 5 w 80"/>
                  <a:gd name="T15" fmla="*/ 0 h 19"/>
                  <a:gd name="T16" fmla="*/ 5 w 80"/>
                  <a:gd name="T17" fmla="*/ 0 h 19"/>
                  <a:gd name="T18" fmla="*/ 5 w 80"/>
                  <a:gd name="T19" fmla="*/ 0 h 19"/>
                  <a:gd name="T20" fmla="*/ 4 w 80"/>
                  <a:gd name="T21" fmla="*/ 0 h 19"/>
                  <a:gd name="T22" fmla="*/ 3 w 80"/>
                  <a:gd name="T23" fmla="*/ 0 h 19"/>
                  <a:gd name="T24" fmla="*/ 2 w 80"/>
                  <a:gd name="T25" fmla="*/ 0 h 19"/>
                  <a:gd name="T26" fmla="*/ 2 w 80"/>
                  <a:gd name="T27" fmla="*/ 0 h 19"/>
                  <a:gd name="T28" fmla="*/ 1 w 80"/>
                  <a:gd name="T29" fmla="*/ 0 h 19"/>
                  <a:gd name="T30" fmla="*/ 1 w 80"/>
                  <a:gd name="T31" fmla="*/ 0 h 19"/>
                  <a:gd name="T32" fmla="*/ 0 w 8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9">
                    <a:moveTo>
                      <a:pt x="0" y="15"/>
                    </a:moveTo>
                    <a:lnTo>
                      <a:pt x="3" y="12"/>
                    </a:lnTo>
                    <a:lnTo>
                      <a:pt x="12" y="8"/>
                    </a:lnTo>
                    <a:lnTo>
                      <a:pt x="22" y="5"/>
                    </a:lnTo>
                    <a:lnTo>
                      <a:pt x="35" y="2"/>
                    </a:lnTo>
                    <a:lnTo>
                      <a:pt x="50" y="0"/>
                    </a:lnTo>
                    <a:lnTo>
                      <a:pt x="63" y="2"/>
                    </a:lnTo>
                    <a:lnTo>
                      <a:pt x="73" y="3"/>
                    </a:lnTo>
                    <a:lnTo>
                      <a:pt x="80" y="9"/>
                    </a:lnTo>
                    <a:lnTo>
                      <a:pt x="70" y="8"/>
                    </a:lnTo>
                    <a:lnTo>
                      <a:pt x="57" y="8"/>
                    </a:lnTo>
                    <a:lnTo>
                      <a:pt x="43" y="11"/>
                    </a:lnTo>
                    <a:lnTo>
                      <a:pt x="30" y="14"/>
                    </a:lnTo>
                    <a:lnTo>
                      <a:pt x="18" y="18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3" name="Freeform 1046"/>
              <p:cNvSpPr>
                <a:spLocks/>
              </p:cNvSpPr>
              <p:nvPr/>
            </p:nvSpPr>
            <p:spPr bwMode="auto">
              <a:xfrm>
                <a:off x="5326" y="2345"/>
                <a:ext cx="40" cy="10"/>
              </a:xfrm>
              <a:custGeom>
                <a:avLst/>
                <a:gdLst>
                  <a:gd name="T0" fmla="*/ 6 w 78"/>
                  <a:gd name="T1" fmla="*/ 0 h 29"/>
                  <a:gd name="T2" fmla="*/ 5 w 78"/>
                  <a:gd name="T3" fmla="*/ 0 h 29"/>
                  <a:gd name="T4" fmla="*/ 4 w 78"/>
                  <a:gd name="T5" fmla="*/ 0 h 29"/>
                  <a:gd name="T6" fmla="*/ 3 w 78"/>
                  <a:gd name="T7" fmla="*/ 0 h 29"/>
                  <a:gd name="T8" fmla="*/ 2 w 78"/>
                  <a:gd name="T9" fmla="*/ 0 h 29"/>
                  <a:gd name="T10" fmla="*/ 2 w 78"/>
                  <a:gd name="T11" fmla="*/ 0 h 29"/>
                  <a:gd name="T12" fmla="*/ 1 w 78"/>
                  <a:gd name="T13" fmla="*/ 0 h 29"/>
                  <a:gd name="T14" fmla="*/ 0 w 78"/>
                  <a:gd name="T15" fmla="*/ 0 h 29"/>
                  <a:gd name="T16" fmla="*/ 0 w 78"/>
                  <a:gd name="T17" fmla="*/ 0 h 29"/>
                  <a:gd name="T18" fmla="*/ 1 w 78"/>
                  <a:gd name="T19" fmla="*/ 0 h 29"/>
                  <a:gd name="T20" fmla="*/ 1 w 78"/>
                  <a:gd name="T21" fmla="*/ 0 h 29"/>
                  <a:gd name="T22" fmla="*/ 2 w 78"/>
                  <a:gd name="T23" fmla="*/ 0 h 29"/>
                  <a:gd name="T24" fmla="*/ 3 w 78"/>
                  <a:gd name="T25" fmla="*/ 0 h 29"/>
                  <a:gd name="T26" fmla="*/ 4 w 78"/>
                  <a:gd name="T27" fmla="*/ 0 h 29"/>
                  <a:gd name="T28" fmla="*/ 4 w 78"/>
                  <a:gd name="T29" fmla="*/ 0 h 29"/>
                  <a:gd name="T30" fmla="*/ 5 w 78"/>
                  <a:gd name="T31" fmla="*/ 0 h 29"/>
                  <a:gd name="T32" fmla="*/ 6 w 78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29">
                    <a:moveTo>
                      <a:pt x="78" y="29"/>
                    </a:moveTo>
                    <a:lnTo>
                      <a:pt x="71" y="28"/>
                    </a:lnTo>
                    <a:lnTo>
                      <a:pt x="60" y="26"/>
                    </a:lnTo>
                    <a:lnTo>
                      <a:pt x="46" y="25"/>
                    </a:lnTo>
                    <a:lnTo>
                      <a:pt x="31" y="22"/>
                    </a:lnTo>
                    <a:lnTo>
                      <a:pt x="18" y="19"/>
                    </a:lnTo>
                    <a:lnTo>
                      <a:pt x="6" y="15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5" y="0"/>
                    </a:lnTo>
                    <a:lnTo>
                      <a:pt x="13" y="0"/>
                    </a:lnTo>
                    <a:lnTo>
                      <a:pt x="23" y="3"/>
                    </a:lnTo>
                    <a:lnTo>
                      <a:pt x="36" y="9"/>
                    </a:lnTo>
                    <a:lnTo>
                      <a:pt x="48" y="15"/>
                    </a:lnTo>
                    <a:lnTo>
                      <a:pt x="60" y="21"/>
                    </a:lnTo>
                    <a:lnTo>
                      <a:pt x="71" y="26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4" name="Freeform 1047"/>
              <p:cNvSpPr>
                <a:spLocks/>
              </p:cNvSpPr>
              <p:nvPr/>
            </p:nvSpPr>
            <p:spPr bwMode="auto">
              <a:xfrm>
                <a:off x="5361" y="2334"/>
                <a:ext cx="8" cy="23"/>
              </a:xfrm>
              <a:custGeom>
                <a:avLst/>
                <a:gdLst>
                  <a:gd name="T0" fmla="*/ 1 w 15"/>
                  <a:gd name="T1" fmla="*/ 1 h 67"/>
                  <a:gd name="T2" fmla="*/ 1 w 15"/>
                  <a:gd name="T3" fmla="*/ 1 h 67"/>
                  <a:gd name="T4" fmla="*/ 1 w 15"/>
                  <a:gd name="T5" fmla="*/ 0 h 67"/>
                  <a:gd name="T6" fmla="*/ 1 w 15"/>
                  <a:gd name="T7" fmla="*/ 0 h 67"/>
                  <a:gd name="T8" fmla="*/ 1 w 15"/>
                  <a:gd name="T9" fmla="*/ 0 h 67"/>
                  <a:gd name="T10" fmla="*/ 0 w 15"/>
                  <a:gd name="T11" fmla="*/ 0 h 67"/>
                  <a:gd name="T12" fmla="*/ 1 w 15"/>
                  <a:gd name="T13" fmla="*/ 0 h 67"/>
                  <a:gd name="T14" fmla="*/ 1 w 15"/>
                  <a:gd name="T15" fmla="*/ 1 h 67"/>
                  <a:gd name="T16" fmla="*/ 1 w 15"/>
                  <a:gd name="T17" fmla="*/ 1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7">
                    <a:moveTo>
                      <a:pt x="10" y="67"/>
                    </a:moveTo>
                    <a:lnTo>
                      <a:pt x="11" y="54"/>
                    </a:lnTo>
                    <a:lnTo>
                      <a:pt x="15" y="31"/>
                    </a:lnTo>
                    <a:lnTo>
                      <a:pt x="15" y="1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7"/>
                    </a:lnTo>
                    <a:lnTo>
                      <a:pt x="6" y="49"/>
                    </a:lnTo>
                    <a:lnTo>
                      <a:pt x="1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5" name="Freeform 1048"/>
              <p:cNvSpPr>
                <a:spLocks/>
              </p:cNvSpPr>
              <p:nvPr/>
            </p:nvSpPr>
            <p:spPr bwMode="auto">
              <a:xfrm>
                <a:off x="5331" y="2331"/>
                <a:ext cx="23" cy="19"/>
              </a:xfrm>
              <a:custGeom>
                <a:avLst/>
                <a:gdLst>
                  <a:gd name="T0" fmla="*/ 3 w 45"/>
                  <a:gd name="T1" fmla="*/ 1 h 57"/>
                  <a:gd name="T2" fmla="*/ 3 w 45"/>
                  <a:gd name="T3" fmla="*/ 1 h 57"/>
                  <a:gd name="T4" fmla="*/ 2 w 45"/>
                  <a:gd name="T5" fmla="*/ 0 h 57"/>
                  <a:gd name="T6" fmla="*/ 1 w 45"/>
                  <a:gd name="T7" fmla="*/ 0 h 57"/>
                  <a:gd name="T8" fmla="*/ 1 w 45"/>
                  <a:gd name="T9" fmla="*/ 0 h 57"/>
                  <a:gd name="T10" fmla="*/ 0 w 45"/>
                  <a:gd name="T11" fmla="*/ 0 h 57"/>
                  <a:gd name="T12" fmla="*/ 1 w 45"/>
                  <a:gd name="T13" fmla="*/ 0 h 57"/>
                  <a:gd name="T14" fmla="*/ 1 w 45"/>
                  <a:gd name="T15" fmla="*/ 0 h 57"/>
                  <a:gd name="T16" fmla="*/ 1 w 45"/>
                  <a:gd name="T17" fmla="*/ 0 h 57"/>
                  <a:gd name="T18" fmla="*/ 2 w 45"/>
                  <a:gd name="T19" fmla="*/ 0 h 57"/>
                  <a:gd name="T20" fmla="*/ 2 w 45"/>
                  <a:gd name="T21" fmla="*/ 1 h 57"/>
                  <a:gd name="T22" fmla="*/ 3 w 45"/>
                  <a:gd name="T23" fmla="*/ 1 h 57"/>
                  <a:gd name="T24" fmla="*/ 3 w 45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57">
                    <a:moveTo>
                      <a:pt x="45" y="57"/>
                    </a:moveTo>
                    <a:lnTo>
                      <a:pt x="38" y="45"/>
                    </a:lnTo>
                    <a:lnTo>
                      <a:pt x="28" y="23"/>
                    </a:lnTo>
                    <a:lnTo>
                      <a:pt x="15" y="6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6" y="17"/>
                    </a:lnTo>
                    <a:lnTo>
                      <a:pt x="13" y="26"/>
                    </a:lnTo>
                    <a:lnTo>
                      <a:pt x="21" y="36"/>
                    </a:lnTo>
                    <a:lnTo>
                      <a:pt x="31" y="45"/>
                    </a:lnTo>
                    <a:lnTo>
                      <a:pt x="40" y="51"/>
                    </a:lnTo>
                    <a:lnTo>
                      <a:pt x="45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6" name="Freeform 1049"/>
              <p:cNvSpPr>
                <a:spLocks/>
              </p:cNvSpPr>
              <p:nvPr/>
            </p:nvSpPr>
            <p:spPr bwMode="auto">
              <a:xfrm>
                <a:off x="5421" y="2455"/>
                <a:ext cx="50" cy="6"/>
              </a:xfrm>
              <a:custGeom>
                <a:avLst/>
                <a:gdLst>
                  <a:gd name="T0" fmla="*/ 0 w 100"/>
                  <a:gd name="T1" fmla="*/ 0 h 19"/>
                  <a:gd name="T2" fmla="*/ 1 w 100"/>
                  <a:gd name="T3" fmla="*/ 0 h 19"/>
                  <a:gd name="T4" fmla="*/ 2 w 100"/>
                  <a:gd name="T5" fmla="*/ 0 h 19"/>
                  <a:gd name="T6" fmla="*/ 3 w 100"/>
                  <a:gd name="T7" fmla="*/ 0 h 19"/>
                  <a:gd name="T8" fmla="*/ 4 w 100"/>
                  <a:gd name="T9" fmla="*/ 0 h 19"/>
                  <a:gd name="T10" fmla="*/ 5 w 100"/>
                  <a:gd name="T11" fmla="*/ 0 h 19"/>
                  <a:gd name="T12" fmla="*/ 6 w 100"/>
                  <a:gd name="T13" fmla="*/ 0 h 19"/>
                  <a:gd name="T14" fmla="*/ 6 w 100"/>
                  <a:gd name="T15" fmla="*/ 0 h 19"/>
                  <a:gd name="T16" fmla="*/ 7 w 100"/>
                  <a:gd name="T17" fmla="*/ 0 h 19"/>
                  <a:gd name="T18" fmla="*/ 7 w 100"/>
                  <a:gd name="T19" fmla="*/ 0 h 19"/>
                  <a:gd name="T20" fmla="*/ 6 w 100"/>
                  <a:gd name="T21" fmla="*/ 0 h 19"/>
                  <a:gd name="T22" fmla="*/ 5 w 100"/>
                  <a:gd name="T23" fmla="*/ 0 h 19"/>
                  <a:gd name="T24" fmla="*/ 4 w 100"/>
                  <a:gd name="T25" fmla="*/ 0 h 19"/>
                  <a:gd name="T26" fmla="*/ 3 w 100"/>
                  <a:gd name="T27" fmla="*/ 0 h 19"/>
                  <a:gd name="T28" fmla="*/ 2 w 100"/>
                  <a:gd name="T29" fmla="*/ 0 h 19"/>
                  <a:gd name="T30" fmla="*/ 1 w 100"/>
                  <a:gd name="T31" fmla="*/ 0 h 19"/>
                  <a:gd name="T32" fmla="*/ 0 w 10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19">
                    <a:moveTo>
                      <a:pt x="0" y="13"/>
                    </a:moveTo>
                    <a:lnTo>
                      <a:pt x="10" y="7"/>
                    </a:lnTo>
                    <a:lnTo>
                      <a:pt x="25" y="4"/>
                    </a:lnTo>
                    <a:lnTo>
                      <a:pt x="40" y="1"/>
                    </a:lnTo>
                    <a:lnTo>
                      <a:pt x="56" y="0"/>
                    </a:lnTo>
                    <a:lnTo>
                      <a:pt x="72" y="0"/>
                    </a:lnTo>
                    <a:lnTo>
                      <a:pt x="85" y="3"/>
                    </a:lnTo>
                    <a:lnTo>
                      <a:pt x="95" y="6"/>
                    </a:lnTo>
                    <a:lnTo>
                      <a:pt x="100" y="12"/>
                    </a:lnTo>
                    <a:lnTo>
                      <a:pt x="98" y="16"/>
                    </a:lnTo>
                    <a:lnTo>
                      <a:pt x="90" y="19"/>
                    </a:lnTo>
                    <a:lnTo>
                      <a:pt x="77" y="19"/>
                    </a:lnTo>
                    <a:lnTo>
                      <a:pt x="60" y="19"/>
                    </a:lnTo>
                    <a:lnTo>
                      <a:pt x="43" y="16"/>
                    </a:lnTo>
                    <a:lnTo>
                      <a:pt x="26" y="15"/>
                    </a:lnTo>
                    <a:lnTo>
                      <a:pt x="11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7" name="Freeform 1050"/>
              <p:cNvSpPr>
                <a:spLocks/>
              </p:cNvSpPr>
              <p:nvPr/>
            </p:nvSpPr>
            <p:spPr bwMode="auto">
              <a:xfrm>
                <a:off x="5413" y="2471"/>
                <a:ext cx="46" cy="12"/>
              </a:xfrm>
              <a:custGeom>
                <a:avLst/>
                <a:gdLst>
                  <a:gd name="T0" fmla="*/ 0 w 92"/>
                  <a:gd name="T1" fmla="*/ 0 h 35"/>
                  <a:gd name="T2" fmla="*/ 1 w 92"/>
                  <a:gd name="T3" fmla="*/ 0 h 35"/>
                  <a:gd name="T4" fmla="*/ 2 w 92"/>
                  <a:gd name="T5" fmla="*/ 0 h 35"/>
                  <a:gd name="T6" fmla="*/ 3 w 92"/>
                  <a:gd name="T7" fmla="*/ 0 h 35"/>
                  <a:gd name="T8" fmla="*/ 4 w 92"/>
                  <a:gd name="T9" fmla="*/ 0 h 35"/>
                  <a:gd name="T10" fmla="*/ 5 w 92"/>
                  <a:gd name="T11" fmla="*/ 0 h 35"/>
                  <a:gd name="T12" fmla="*/ 5 w 92"/>
                  <a:gd name="T13" fmla="*/ 0 h 35"/>
                  <a:gd name="T14" fmla="*/ 6 w 92"/>
                  <a:gd name="T15" fmla="*/ 0 h 35"/>
                  <a:gd name="T16" fmla="*/ 6 w 92"/>
                  <a:gd name="T17" fmla="*/ 0 h 35"/>
                  <a:gd name="T18" fmla="*/ 6 w 92"/>
                  <a:gd name="T19" fmla="*/ 0 h 35"/>
                  <a:gd name="T20" fmla="*/ 5 w 92"/>
                  <a:gd name="T21" fmla="*/ 0 h 35"/>
                  <a:gd name="T22" fmla="*/ 5 w 92"/>
                  <a:gd name="T23" fmla="*/ 0 h 35"/>
                  <a:gd name="T24" fmla="*/ 4 w 92"/>
                  <a:gd name="T25" fmla="*/ 0 h 35"/>
                  <a:gd name="T26" fmla="*/ 3 w 92"/>
                  <a:gd name="T27" fmla="*/ 0 h 35"/>
                  <a:gd name="T28" fmla="*/ 2 w 92"/>
                  <a:gd name="T29" fmla="*/ 0 h 35"/>
                  <a:gd name="T30" fmla="*/ 1 w 92"/>
                  <a:gd name="T31" fmla="*/ 0 h 35"/>
                  <a:gd name="T32" fmla="*/ 0 w 92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35">
                    <a:moveTo>
                      <a:pt x="0" y="0"/>
                    </a:moveTo>
                    <a:lnTo>
                      <a:pt x="10" y="1"/>
                    </a:lnTo>
                    <a:lnTo>
                      <a:pt x="22" y="2"/>
                    </a:lnTo>
                    <a:lnTo>
                      <a:pt x="37" y="5"/>
                    </a:lnTo>
                    <a:lnTo>
                      <a:pt x="53" y="10"/>
                    </a:lnTo>
                    <a:lnTo>
                      <a:pt x="67" y="14"/>
                    </a:lnTo>
                    <a:lnTo>
                      <a:pt x="80" y="20"/>
                    </a:lnTo>
                    <a:lnTo>
                      <a:pt x="89" y="26"/>
                    </a:lnTo>
                    <a:lnTo>
                      <a:pt x="92" y="32"/>
                    </a:lnTo>
                    <a:lnTo>
                      <a:pt x="89" y="35"/>
                    </a:lnTo>
                    <a:lnTo>
                      <a:pt x="80" y="35"/>
                    </a:lnTo>
                    <a:lnTo>
                      <a:pt x="67" y="31"/>
                    </a:lnTo>
                    <a:lnTo>
                      <a:pt x="50" y="25"/>
                    </a:lnTo>
                    <a:lnTo>
                      <a:pt x="33" y="17"/>
                    </a:lnTo>
                    <a:lnTo>
                      <a:pt x="18" y="1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8" name="Freeform 1051"/>
              <p:cNvSpPr>
                <a:spLocks/>
              </p:cNvSpPr>
              <p:nvPr/>
            </p:nvSpPr>
            <p:spPr bwMode="auto">
              <a:xfrm>
                <a:off x="5426" y="2444"/>
                <a:ext cx="46" cy="7"/>
              </a:xfrm>
              <a:custGeom>
                <a:avLst/>
                <a:gdLst>
                  <a:gd name="T0" fmla="*/ 0 w 92"/>
                  <a:gd name="T1" fmla="*/ 0 h 20"/>
                  <a:gd name="T2" fmla="*/ 1 w 92"/>
                  <a:gd name="T3" fmla="*/ 0 h 20"/>
                  <a:gd name="T4" fmla="*/ 1 w 92"/>
                  <a:gd name="T5" fmla="*/ 0 h 20"/>
                  <a:gd name="T6" fmla="*/ 2 w 92"/>
                  <a:gd name="T7" fmla="*/ 0 h 20"/>
                  <a:gd name="T8" fmla="*/ 3 w 92"/>
                  <a:gd name="T9" fmla="*/ 0 h 20"/>
                  <a:gd name="T10" fmla="*/ 4 w 92"/>
                  <a:gd name="T11" fmla="*/ 0 h 20"/>
                  <a:gd name="T12" fmla="*/ 5 w 92"/>
                  <a:gd name="T13" fmla="*/ 0 h 20"/>
                  <a:gd name="T14" fmla="*/ 6 w 92"/>
                  <a:gd name="T15" fmla="*/ 0 h 20"/>
                  <a:gd name="T16" fmla="*/ 6 w 92"/>
                  <a:gd name="T17" fmla="*/ 0 h 20"/>
                  <a:gd name="T18" fmla="*/ 6 w 92"/>
                  <a:gd name="T19" fmla="*/ 0 h 20"/>
                  <a:gd name="T20" fmla="*/ 6 w 92"/>
                  <a:gd name="T21" fmla="*/ 0 h 20"/>
                  <a:gd name="T22" fmla="*/ 5 w 92"/>
                  <a:gd name="T23" fmla="*/ 0 h 20"/>
                  <a:gd name="T24" fmla="*/ 4 w 92"/>
                  <a:gd name="T25" fmla="*/ 0 h 20"/>
                  <a:gd name="T26" fmla="*/ 3 w 92"/>
                  <a:gd name="T27" fmla="*/ 0 h 20"/>
                  <a:gd name="T28" fmla="*/ 2 w 92"/>
                  <a:gd name="T29" fmla="*/ 0 h 20"/>
                  <a:gd name="T30" fmla="*/ 1 w 92"/>
                  <a:gd name="T31" fmla="*/ 0 h 20"/>
                  <a:gd name="T32" fmla="*/ 0 w 92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20">
                    <a:moveTo>
                      <a:pt x="0" y="20"/>
                    </a:moveTo>
                    <a:lnTo>
                      <a:pt x="3" y="14"/>
                    </a:lnTo>
                    <a:lnTo>
                      <a:pt x="13" y="8"/>
                    </a:lnTo>
                    <a:lnTo>
                      <a:pt x="26" y="3"/>
                    </a:lnTo>
                    <a:lnTo>
                      <a:pt x="41" y="0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5" y="5"/>
                    </a:lnTo>
                    <a:lnTo>
                      <a:pt x="92" y="9"/>
                    </a:lnTo>
                    <a:lnTo>
                      <a:pt x="92" y="14"/>
                    </a:lnTo>
                    <a:lnTo>
                      <a:pt x="85" y="17"/>
                    </a:lnTo>
                    <a:lnTo>
                      <a:pt x="75" y="18"/>
                    </a:lnTo>
                    <a:lnTo>
                      <a:pt x="60" y="18"/>
                    </a:lnTo>
                    <a:lnTo>
                      <a:pt x="43" y="18"/>
                    </a:lnTo>
                    <a:lnTo>
                      <a:pt x="26" y="18"/>
                    </a:lnTo>
                    <a:lnTo>
                      <a:pt x="11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9" name="Freeform 1052"/>
              <p:cNvSpPr>
                <a:spLocks/>
              </p:cNvSpPr>
              <p:nvPr/>
            </p:nvSpPr>
            <p:spPr bwMode="auto">
              <a:xfrm>
                <a:off x="5427" y="2432"/>
                <a:ext cx="49" cy="9"/>
              </a:xfrm>
              <a:custGeom>
                <a:avLst/>
                <a:gdLst>
                  <a:gd name="T0" fmla="*/ 0 w 97"/>
                  <a:gd name="T1" fmla="*/ 0 h 25"/>
                  <a:gd name="T2" fmla="*/ 1 w 97"/>
                  <a:gd name="T3" fmla="*/ 0 h 25"/>
                  <a:gd name="T4" fmla="*/ 2 w 97"/>
                  <a:gd name="T5" fmla="*/ 0 h 25"/>
                  <a:gd name="T6" fmla="*/ 2 w 97"/>
                  <a:gd name="T7" fmla="*/ 0 h 25"/>
                  <a:gd name="T8" fmla="*/ 4 w 97"/>
                  <a:gd name="T9" fmla="*/ 0 h 25"/>
                  <a:gd name="T10" fmla="*/ 4 w 97"/>
                  <a:gd name="T11" fmla="*/ 0 h 25"/>
                  <a:gd name="T12" fmla="*/ 5 w 97"/>
                  <a:gd name="T13" fmla="*/ 0 h 25"/>
                  <a:gd name="T14" fmla="*/ 6 w 97"/>
                  <a:gd name="T15" fmla="*/ 0 h 25"/>
                  <a:gd name="T16" fmla="*/ 7 w 97"/>
                  <a:gd name="T17" fmla="*/ 0 h 25"/>
                  <a:gd name="T18" fmla="*/ 7 w 97"/>
                  <a:gd name="T19" fmla="*/ 0 h 25"/>
                  <a:gd name="T20" fmla="*/ 6 w 97"/>
                  <a:gd name="T21" fmla="*/ 0 h 25"/>
                  <a:gd name="T22" fmla="*/ 6 w 97"/>
                  <a:gd name="T23" fmla="*/ 0 h 25"/>
                  <a:gd name="T24" fmla="*/ 5 w 97"/>
                  <a:gd name="T25" fmla="*/ 0 h 25"/>
                  <a:gd name="T26" fmla="*/ 4 w 97"/>
                  <a:gd name="T27" fmla="*/ 0 h 25"/>
                  <a:gd name="T28" fmla="*/ 2 w 97"/>
                  <a:gd name="T29" fmla="*/ 0 h 25"/>
                  <a:gd name="T30" fmla="*/ 1 w 97"/>
                  <a:gd name="T31" fmla="*/ 0 h 25"/>
                  <a:gd name="T32" fmla="*/ 0 w 97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25">
                    <a:moveTo>
                      <a:pt x="0" y="25"/>
                    </a:moveTo>
                    <a:lnTo>
                      <a:pt x="7" y="18"/>
                    </a:lnTo>
                    <a:lnTo>
                      <a:pt x="17" y="12"/>
                    </a:lnTo>
                    <a:lnTo>
                      <a:pt x="32" y="6"/>
                    </a:lnTo>
                    <a:lnTo>
                      <a:pt x="49" y="3"/>
                    </a:lnTo>
                    <a:lnTo>
                      <a:pt x="64" y="0"/>
                    </a:lnTo>
                    <a:lnTo>
                      <a:pt x="79" y="0"/>
                    </a:lnTo>
                    <a:lnTo>
                      <a:pt x="91" y="1"/>
                    </a:lnTo>
                    <a:lnTo>
                      <a:pt x="97" y="6"/>
                    </a:lnTo>
                    <a:lnTo>
                      <a:pt x="97" y="10"/>
                    </a:lnTo>
                    <a:lnTo>
                      <a:pt x="91" y="12"/>
                    </a:lnTo>
                    <a:lnTo>
                      <a:pt x="81" y="15"/>
                    </a:lnTo>
                    <a:lnTo>
                      <a:pt x="66" y="16"/>
                    </a:lnTo>
                    <a:lnTo>
                      <a:pt x="49" y="18"/>
                    </a:lnTo>
                    <a:lnTo>
                      <a:pt x="30" y="19"/>
                    </a:lnTo>
                    <a:lnTo>
                      <a:pt x="14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0" name="Freeform 1053"/>
              <p:cNvSpPr>
                <a:spLocks/>
              </p:cNvSpPr>
              <p:nvPr/>
            </p:nvSpPr>
            <p:spPr bwMode="auto">
              <a:xfrm>
                <a:off x="5426" y="2421"/>
                <a:ext cx="46" cy="11"/>
              </a:xfrm>
              <a:custGeom>
                <a:avLst/>
                <a:gdLst>
                  <a:gd name="T0" fmla="*/ 0 w 94"/>
                  <a:gd name="T1" fmla="*/ 0 h 34"/>
                  <a:gd name="T2" fmla="*/ 0 w 94"/>
                  <a:gd name="T3" fmla="*/ 0 h 34"/>
                  <a:gd name="T4" fmla="*/ 1 w 94"/>
                  <a:gd name="T5" fmla="*/ 0 h 34"/>
                  <a:gd name="T6" fmla="*/ 2 w 94"/>
                  <a:gd name="T7" fmla="*/ 0 h 34"/>
                  <a:gd name="T8" fmla="*/ 3 w 94"/>
                  <a:gd name="T9" fmla="*/ 0 h 34"/>
                  <a:gd name="T10" fmla="*/ 4 w 94"/>
                  <a:gd name="T11" fmla="*/ 0 h 34"/>
                  <a:gd name="T12" fmla="*/ 4 w 94"/>
                  <a:gd name="T13" fmla="*/ 0 h 34"/>
                  <a:gd name="T14" fmla="*/ 5 w 94"/>
                  <a:gd name="T15" fmla="*/ 0 h 34"/>
                  <a:gd name="T16" fmla="*/ 5 w 94"/>
                  <a:gd name="T17" fmla="*/ 0 h 34"/>
                  <a:gd name="T18" fmla="*/ 5 w 94"/>
                  <a:gd name="T19" fmla="*/ 0 h 34"/>
                  <a:gd name="T20" fmla="*/ 5 w 94"/>
                  <a:gd name="T21" fmla="*/ 0 h 34"/>
                  <a:gd name="T22" fmla="*/ 4 w 94"/>
                  <a:gd name="T23" fmla="*/ 0 h 34"/>
                  <a:gd name="T24" fmla="*/ 3 w 94"/>
                  <a:gd name="T25" fmla="*/ 0 h 34"/>
                  <a:gd name="T26" fmla="*/ 2 w 94"/>
                  <a:gd name="T27" fmla="*/ 0 h 34"/>
                  <a:gd name="T28" fmla="*/ 1 w 94"/>
                  <a:gd name="T29" fmla="*/ 0 h 34"/>
                  <a:gd name="T30" fmla="*/ 0 w 94"/>
                  <a:gd name="T31" fmla="*/ 0 h 34"/>
                  <a:gd name="T32" fmla="*/ 0 w 94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34">
                    <a:moveTo>
                      <a:pt x="0" y="34"/>
                    </a:moveTo>
                    <a:lnTo>
                      <a:pt x="8" y="25"/>
                    </a:lnTo>
                    <a:lnTo>
                      <a:pt x="20" y="18"/>
                    </a:lnTo>
                    <a:lnTo>
                      <a:pt x="35" y="10"/>
                    </a:lnTo>
                    <a:lnTo>
                      <a:pt x="50" y="6"/>
                    </a:lnTo>
                    <a:lnTo>
                      <a:pt x="65" y="2"/>
                    </a:lnTo>
                    <a:lnTo>
                      <a:pt x="79" y="0"/>
                    </a:lnTo>
                    <a:lnTo>
                      <a:pt x="89" y="2"/>
                    </a:lnTo>
                    <a:lnTo>
                      <a:pt x="94" y="4"/>
                    </a:lnTo>
                    <a:lnTo>
                      <a:pt x="92" y="9"/>
                    </a:lnTo>
                    <a:lnTo>
                      <a:pt x="85" y="13"/>
                    </a:lnTo>
                    <a:lnTo>
                      <a:pt x="74" y="18"/>
                    </a:lnTo>
                    <a:lnTo>
                      <a:pt x="58" y="21"/>
                    </a:lnTo>
                    <a:lnTo>
                      <a:pt x="43" y="24"/>
                    </a:lnTo>
                    <a:lnTo>
                      <a:pt x="27" y="27"/>
                    </a:lnTo>
                    <a:lnTo>
                      <a:pt x="1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1" name="Freeform 1054"/>
              <p:cNvSpPr>
                <a:spLocks/>
              </p:cNvSpPr>
              <p:nvPr/>
            </p:nvSpPr>
            <p:spPr bwMode="auto">
              <a:xfrm>
                <a:off x="5422" y="2405"/>
                <a:ext cx="49" cy="17"/>
              </a:xfrm>
              <a:custGeom>
                <a:avLst/>
                <a:gdLst>
                  <a:gd name="T0" fmla="*/ 0 w 97"/>
                  <a:gd name="T1" fmla="*/ 1 h 52"/>
                  <a:gd name="T2" fmla="*/ 1 w 97"/>
                  <a:gd name="T3" fmla="*/ 1 h 52"/>
                  <a:gd name="T4" fmla="*/ 2 w 97"/>
                  <a:gd name="T5" fmla="*/ 0 h 52"/>
                  <a:gd name="T6" fmla="*/ 3 w 97"/>
                  <a:gd name="T7" fmla="*/ 0 h 52"/>
                  <a:gd name="T8" fmla="*/ 4 w 97"/>
                  <a:gd name="T9" fmla="*/ 0 h 52"/>
                  <a:gd name="T10" fmla="*/ 5 w 97"/>
                  <a:gd name="T11" fmla="*/ 0 h 52"/>
                  <a:gd name="T12" fmla="*/ 6 w 97"/>
                  <a:gd name="T13" fmla="*/ 0 h 52"/>
                  <a:gd name="T14" fmla="*/ 6 w 97"/>
                  <a:gd name="T15" fmla="*/ 0 h 52"/>
                  <a:gd name="T16" fmla="*/ 7 w 97"/>
                  <a:gd name="T17" fmla="*/ 0 h 52"/>
                  <a:gd name="T18" fmla="*/ 7 w 97"/>
                  <a:gd name="T19" fmla="*/ 0 h 52"/>
                  <a:gd name="T20" fmla="*/ 6 w 97"/>
                  <a:gd name="T21" fmla="*/ 0 h 52"/>
                  <a:gd name="T22" fmla="*/ 5 w 97"/>
                  <a:gd name="T23" fmla="*/ 0 h 52"/>
                  <a:gd name="T24" fmla="*/ 4 w 97"/>
                  <a:gd name="T25" fmla="*/ 0 h 52"/>
                  <a:gd name="T26" fmla="*/ 3 w 97"/>
                  <a:gd name="T27" fmla="*/ 0 h 52"/>
                  <a:gd name="T28" fmla="*/ 2 w 97"/>
                  <a:gd name="T29" fmla="*/ 1 h 52"/>
                  <a:gd name="T30" fmla="*/ 1 w 97"/>
                  <a:gd name="T31" fmla="*/ 1 h 52"/>
                  <a:gd name="T32" fmla="*/ 0 w 97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52">
                    <a:moveTo>
                      <a:pt x="0" y="52"/>
                    </a:moveTo>
                    <a:lnTo>
                      <a:pt x="10" y="43"/>
                    </a:lnTo>
                    <a:lnTo>
                      <a:pt x="24" y="34"/>
                    </a:lnTo>
                    <a:lnTo>
                      <a:pt x="37" y="24"/>
                    </a:lnTo>
                    <a:lnTo>
                      <a:pt x="54" y="15"/>
                    </a:lnTo>
                    <a:lnTo>
                      <a:pt x="67" y="6"/>
                    </a:lnTo>
                    <a:lnTo>
                      <a:pt x="81" y="2"/>
                    </a:lnTo>
                    <a:lnTo>
                      <a:pt x="91" y="0"/>
                    </a:lnTo>
                    <a:lnTo>
                      <a:pt x="97" y="5"/>
                    </a:lnTo>
                    <a:lnTo>
                      <a:pt x="97" y="12"/>
                    </a:lnTo>
                    <a:lnTo>
                      <a:pt x="89" y="18"/>
                    </a:lnTo>
                    <a:lnTo>
                      <a:pt x="76" y="24"/>
                    </a:lnTo>
                    <a:lnTo>
                      <a:pt x="59" y="30"/>
                    </a:lnTo>
                    <a:lnTo>
                      <a:pt x="42" y="36"/>
                    </a:lnTo>
                    <a:lnTo>
                      <a:pt x="25" y="42"/>
                    </a:lnTo>
                    <a:lnTo>
                      <a:pt x="10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2" name="Freeform 1055"/>
              <p:cNvSpPr>
                <a:spLocks/>
              </p:cNvSpPr>
              <p:nvPr/>
            </p:nvSpPr>
            <p:spPr bwMode="auto">
              <a:xfrm>
                <a:off x="5415" y="2387"/>
                <a:ext cx="48" cy="23"/>
              </a:xfrm>
              <a:custGeom>
                <a:avLst/>
                <a:gdLst>
                  <a:gd name="T0" fmla="*/ 0 w 97"/>
                  <a:gd name="T1" fmla="*/ 1 h 70"/>
                  <a:gd name="T2" fmla="*/ 0 w 97"/>
                  <a:gd name="T3" fmla="*/ 1 h 70"/>
                  <a:gd name="T4" fmla="*/ 1 w 97"/>
                  <a:gd name="T5" fmla="*/ 1 h 70"/>
                  <a:gd name="T6" fmla="*/ 2 w 97"/>
                  <a:gd name="T7" fmla="*/ 0 h 70"/>
                  <a:gd name="T8" fmla="*/ 3 w 97"/>
                  <a:gd name="T9" fmla="*/ 0 h 70"/>
                  <a:gd name="T10" fmla="*/ 4 w 97"/>
                  <a:gd name="T11" fmla="*/ 0 h 70"/>
                  <a:gd name="T12" fmla="*/ 5 w 97"/>
                  <a:gd name="T13" fmla="*/ 0 h 70"/>
                  <a:gd name="T14" fmla="*/ 5 w 97"/>
                  <a:gd name="T15" fmla="*/ 0 h 70"/>
                  <a:gd name="T16" fmla="*/ 6 w 97"/>
                  <a:gd name="T17" fmla="*/ 0 h 70"/>
                  <a:gd name="T18" fmla="*/ 6 w 97"/>
                  <a:gd name="T19" fmla="*/ 0 h 70"/>
                  <a:gd name="T20" fmla="*/ 5 w 97"/>
                  <a:gd name="T21" fmla="*/ 0 h 70"/>
                  <a:gd name="T22" fmla="*/ 4 w 97"/>
                  <a:gd name="T23" fmla="*/ 0 h 70"/>
                  <a:gd name="T24" fmla="*/ 3 w 97"/>
                  <a:gd name="T25" fmla="*/ 0 h 70"/>
                  <a:gd name="T26" fmla="*/ 2 w 97"/>
                  <a:gd name="T27" fmla="*/ 1 h 70"/>
                  <a:gd name="T28" fmla="*/ 1 w 97"/>
                  <a:gd name="T29" fmla="*/ 1 h 70"/>
                  <a:gd name="T30" fmla="*/ 0 w 97"/>
                  <a:gd name="T31" fmla="*/ 1 h 70"/>
                  <a:gd name="T32" fmla="*/ 0 w 97"/>
                  <a:gd name="T33" fmla="*/ 1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70">
                    <a:moveTo>
                      <a:pt x="0" y="70"/>
                    </a:moveTo>
                    <a:lnTo>
                      <a:pt x="9" y="61"/>
                    </a:lnTo>
                    <a:lnTo>
                      <a:pt x="20" y="49"/>
                    </a:lnTo>
                    <a:lnTo>
                      <a:pt x="35" y="36"/>
                    </a:lnTo>
                    <a:lnTo>
                      <a:pt x="52" y="22"/>
                    </a:lnTo>
                    <a:lnTo>
                      <a:pt x="67" y="12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7" y="3"/>
                    </a:lnTo>
                    <a:lnTo>
                      <a:pt x="96" y="11"/>
                    </a:lnTo>
                    <a:lnTo>
                      <a:pt x="86" y="21"/>
                    </a:lnTo>
                    <a:lnTo>
                      <a:pt x="72" y="30"/>
                    </a:lnTo>
                    <a:lnTo>
                      <a:pt x="55" y="40"/>
                    </a:lnTo>
                    <a:lnTo>
                      <a:pt x="37" y="49"/>
                    </a:lnTo>
                    <a:lnTo>
                      <a:pt x="20" y="58"/>
                    </a:lnTo>
                    <a:lnTo>
                      <a:pt x="9" y="65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3" name="Freeform 1056"/>
              <p:cNvSpPr>
                <a:spLocks/>
              </p:cNvSpPr>
              <p:nvPr/>
            </p:nvSpPr>
            <p:spPr bwMode="auto">
              <a:xfrm>
                <a:off x="5407" y="2370"/>
                <a:ext cx="50" cy="26"/>
              </a:xfrm>
              <a:custGeom>
                <a:avLst/>
                <a:gdLst>
                  <a:gd name="T0" fmla="*/ 0 w 101"/>
                  <a:gd name="T1" fmla="*/ 1 h 78"/>
                  <a:gd name="T2" fmla="*/ 0 w 101"/>
                  <a:gd name="T3" fmla="*/ 1 h 78"/>
                  <a:gd name="T4" fmla="*/ 1 w 101"/>
                  <a:gd name="T5" fmla="*/ 1 h 78"/>
                  <a:gd name="T6" fmla="*/ 2 w 101"/>
                  <a:gd name="T7" fmla="*/ 1 h 78"/>
                  <a:gd name="T8" fmla="*/ 3 w 101"/>
                  <a:gd name="T9" fmla="*/ 0 h 78"/>
                  <a:gd name="T10" fmla="*/ 4 w 101"/>
                  <a:gd name="T11" fmla="*/ 0 h 78"/>
                  <a:gd name="T12" fmla="*/ 5 w 101"/>
                  <a:gd name="T13" fmla="*/ 0 h 78"/>
                  <a:gd name="T14" fmla="*/ 5 w 101"/>
                  <a:gd name="T15" fmla="*/ 0 h 78"/>
                  <a:gd name="T16" fmla="*/ 6 w 101"/>
                  <a:gd name="T17" fmla="*/ 0 h 78"/>
                  <a:gd name="T18" fmla="*/ 6 w 101"/>
                  <a:gd name="T19" fmla="*/ 0 h 78"/>
                  <a:gd name="T20" fmla="*/ 5 w 101"/>
                  <a:gd name="T21" fmla="*/ 0 h 78"/>
                  <a:gd name="T22" fmla="*/ 4 w 101"/>
                  <a:gd name="T23" fmla="*/ 0 h 78"/>
                  <a:gd name="T24" fmla="*/ 3 w 101"/>
                  <a:gd name="T25" fmla="*/ 0 h 78"/>
                  <a:gd name="T26" fmla="*/ 2 w 101"/>
                  <a:gd name="T27" fmla="*/ 1 h 78"/>
                  <a:gd name="T28" fmla="*/ 1 w 101"/>
                  <a:gd name="T29" fmla="*/ 1 h 78"/>
                  <a:gd name="T30" fmla="*/ 0 w 101"/>
                  <a:gd name="T31" fmla="*/ 1 h 78"/>
                  <a:gd name="T32" fmla="*/ 0 w 101"/>
                  <a:gd name="T33" fmla="*/ 1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78">
                    <a:moveTo>
                      <a:pt x="0" y="78"/>
                    </a:moveTo>
                    <a:lnTo>
                      <a:pt x="7" y="69"/>
                    </a:lnTo>
                    <a:lnTo>
                      <a:pt x="19" y="56"/>
                    </a:lnTo>
                    <a:lnTo>
                      <a:pt x="34" y="41"/>
                    </a:lnTo>
                    <a:lnTo>
                      <a:pt x="49" y="26"/>
                    </a:lnTo>
                    <a:lnTo>
                      <a:pt x="65" y="13"/>
                    </a:lnTo>
                    <a:lnTo>
                      <a:pt x="80" y="4"/>
                    </a:lnTo>
                    <a:lnTo>
                      <a:pt x="92" y="0"/>
                    </a:lnTo>
                    <a:lnTo>
                      <a:pt x="101" y="3"/>
                    </a:lnTo>
                    <a:lnTo>
                      <a:pt x="101" y="10"/>
                    </a:lnTo>
                    <a:lnTo>
                      <a:pt x="92" y="19"/>
                    </a:lnTo>
                    <a:lnTo>
                      <a:pt x="79" y="29"/>
                    </a:lnTo>
                    <a:lnTo>
                      <a:pt x="60" y="39"/>
                    </a:lnTo>
                    <a:lnTo>
                      <a:pt x="42" y="51"/>
                    </a:lnTo>
                    <a:lnTo>
                      <a:pt x="24" y="62"/>
                    </a:lnTo>
                    <a:lnTo>
                      <a:pt x="9" y="7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4" name="Freeform 1057"/>
              <p:cNvSpPr>
                <a:spLocks/>
              </p:cNvSpPr>
              <p:nvPr/>
            </p:nvSpPr>
            <p:spPr bwMode="auto">
              <a:xfrm>
                <a:off x="5397" y="2355"/>
                <a:ext cx="47" cy="31"/>
              </a:xfrm>
              <a:custGeom>
                <a:avLst/>
                <a:gdLst>
                  <a:gd name="T0" fmla="*/ 0 w 94"/>
                  <a:gd name="T1" fmla="*/ 1 h 93"/>
                  <a:gd name="T2" fmla="*/ 1 w 94"/>
                  <a:gd name="T3" fmla="*/ 1 h 93"/>
                  <a:gd name="T4" fmla="*/ 1 w 94"/>
                  <a:gd name="T5" fmla="*/ 1 h 93"/>
                  <a:gd name="T6" fmla="*/ 2 w 94"/>
                  <a:gd name="T7" fmla="*/ 1 h 93"/>
                  <a:gd name="T8" fmla="*/ 3 w 94"/>
                  <a:gd name="T9" fmla="*/ 0 h 93"/>
                  <a:gd name="T10" fmla="*/ 4 w 94"/>
                  <a:gd name="T11" fmla="*/ 0 h 93"/>
                  <a:gd name="T12" fmla="*/ 4 w 94"/>
                  <a:gd name="T13" fmla="*/ 0 h 93"/>
                  <a:gd name="T14" fmla="*/ 5 w 94"/>
                  <a:gd name="T15" fmla="*/ 0 h 93"/>
                  <a:gd name="T16" fmla="*/ 6 w 94"/>
                  <a:gd name="T17" fmla="*/ 0 h 93"/>
                  <a:gd name="T18" fmla="*/ 6 w 94"/>
                  <a:gd name="T19" fmla="*/ 0 h 93"/>
                  <a:gd name="T20" fmla="*/ 6 w 94"/>
                  <a:gd name="T21" fmla="*/ 0 h 93"/>
                  <a:gd name="T22" fmla="*/ 5 w 94"/>
                  <a:gd name="T23" fmla="*/ 0 h 93"/>
                  <a:gd name="T24" fmla="*/ 4 w 94"/>
                  <a:gd name="T25" fmla="*/ 1 h 93"/>
                  <a:gd name="T26" fmla="*/ 3 w 94"/>
                  <a:gd name="T27" fmla="*/ 1 h 93"/>
                  <a:gd name="T28" fmla="*/ 2 w 94"/>
                  <a:gd name="T29" fmla="*/ 1 h 93"/>
                  <a:gd name="T30" fmla="*/ 1 w 94"/>
                  <a:gd name="T31" fmla="*/ 1 h 93"/>
                  <a:gd name="T32" fmla="*/ 0 w 94"/>
                  <a:gd name="T33" fmla="*/ 1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93"/>
                    </a:moveTo>
                    <a:lnTo>
                      <a:pt x="5" y="82"/>
                    </a:lnTo>
                    <a:lnTo>
                      <a:pt x="14" y="67"/>
                    </a:lnTo>
                    <a:lnTo>
                      <a:pt x="24" y="51"/>
                    </a:lnTo>
                    <a:lnTo>
                      <a:pt x="35" y="36"/>
                    </a:lnTo>
                    <a:lnTo>
                      <a:pt x="49" y="22"/>
                    </a:lnTo>
                    <a:lnTo>
                      <a:pt x="64" y="11"/>
                    </a:lnTo>
                    <a:lnTo>
                      <a:pt x="77" y="3"/>
                    </a:lnTo>
                    <a:lnTo>
                      <a:pt x="92" y="0"/>
                    </a:lnTo>
                    <a:lnTo>
                      <a:pt x="94" y="5"/>
                    </a:lnTo>
                    <a:lnTo>
                      <a:pt x="89" y="14"/>
                    </a:lnTo>
                    <a:lnTo>
                      <a:pt x="75" y="27"/>
                    </a:lnTo>
                    <a:lnTo>
                      <a:pt x="60" y="42"/>
                    </a:lnTo>
                    <a:lnTo>
                      <a:pt x="42" y="58"/>
                    </a:lnTo>
                    <a:lnTo>
                      <a:pt x="25" y="73"/>
                    </a:lnTo>
                    <a:lnTo>
                      <a:pt x="10" y="86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5" name="Freeform 1058"/>
              <p:cNvSpPr>
                <a:spLocks/>
              </p:cNvSpPr>
              <p:nvPr/>
            </p:nvSpPr>
            <p:spPr bwMode="auto">
              <a:xfrm>
                <a:off x="5392" y="2344"/>
                <a:ext cx="24" cy="34"/>
              </a:xfrm>
              <a:custGeom>
                <a:avLst/>
                <a:gdLst>
                  <a:gd name="T0" fmla="*/ 3 w 47"/>
                  <a:gd name="T1" fmla="*/ 0 h 102"/>
                  <a:gd name="T2" fmla="*/ 3 w 47"/>
                  <a:gd name="T3" fmla="*/ 0 h 102"/>
                  <a:gd name="T4" fmla="*/ 3 w 47"/>
                  <a:gd name="T5" fmla="*/ 0 h 102"/>
                  <a:gd name="T6" fmla="*/ 3 w 47"/>
                  <a:gd name="T7" fmla="*/ 0 h 102"/>
                  <a:gd name="T8" fmla="*/ 2 w 47"/>
                  <a:gd name="T9" fmla="*/ 1 h 102"/>
                  <a:gd name="T10" fmla="*/ 2 w 47"/>
                  <a:gd name="T11" fmla="*/ 1 h 102"/>
                  <a:gd name="T12" fmla="*/ 1 w 47"/>
                  <a:gd name="T13" fmla="*/ 1 h 102"/>
                  <a:gd name="T14" fmla="*/ 1 w 47"/>
                  <a:gd name="T15" fmla="*/ 1 h 102"/>
                  <a:gd name="T16" fmla="*/ 1 w 47"/>
                  <a:gd name="T17" fmla="*/ 1 h 102"/>
                  <a:gd name="T18" fmla="*/ 0 w 47"/>
                  <a:gd name="T19" fmla="*/ 1 h 102"/>
                  <a:gd name="T20" fmla="*/ 1 w 47"/>
                  <a:gd name="T21" fmla="*/ 1 h 102"/>
                  <a:gd name="T22" fmla="*/ 1 w 47"/>
                  <a:gd name="T23" fmla="*/ 1 h 102"/>
                  <a:gd name="T24" fmla="*/ 1 w 47"/>
                  <a:gd name="T25" fmla="*/ 0 h 102"/>
                  <a:gd name="T26" fmla="*/ 2 w 47"/>
                  <a:gd name="T27" fmla="*/ 0 h 102"/>
                  <a:gd name="T28" fmla="*/ 2 w 47"/>
                  <a:gd name="T29" fmla="*/ 0 h 102"/>
                  <a:gd name="T30" fmla="*/ 3 w 47"/>
                  <a:gd name="T31" fmla="*/ 0 h 102"/>
                  <a:gd name="T32" fmla="*/ 3 w 47"/>
                  <a:gd name="T33" fmla="*/ 0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02">
                    <a:moveTo>
                      <a:pt x="47" y="2"/>
                    </a:moveTo>
                    <a:lnTo>
                      <a:pt x="47" y="6"/>
                    </a:lnTo>
                    <a:lnTo>
                      <a:pt x="44" y="17"/>
                    </a:lnTo>
                    <a:lnTo>
                      <a:pt x="39" y="31"/>
                    </a:lnTo>
                    <a:lnTo>
                      <a:pt x="30" y="46"/>
                    </a:lnTo>
                    <a:lnTo>
                      <a:pt x="22" y="62"/>
                    </a:lnTo>
                    <a:lnTo>
                      <a:pt x="14" y="79"/>
                    </a:lnTo>
                    <a:lnTo>
                      <a:pt x="7" y="92"/>
                    </a:lnTo>
                    <a:lnTo>
                      <a:pt x="4" y="102"/>
                    </a:lnTo>
                    <a:lnTo>
                      <a:pt x="0" y="89"/>
                    </a:lnTo>
                    <a:lnTo>
                      <a:pt x="2" y="71"/>
                    </a:lnTo>
                    <a:lnTo>
                      <a:pt x="5" y="54"/>
                    </a:lnTo>
                    <a:lnTo>
                      <a:pt x="10" y="36"/>
                    </a:lnTo>
                    <a:lnTo>
                      <a:pt x="19" y="20"/>
                    </a:lnTo>
                    <a:lnTo>
                      <a:pt x="27" y="8"/>
                    </a:lnTo>
                    <a:lnTo>
                      <a:pt x="37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6" name="Freeform 1059"/>
              <p:cNvSpPr>
                <a:spLocks/>
              </p:cNvSpPr>
              <p:nvPr/>
            </p:nvSpPr>
            <p:spPr bwMode="auto">
              <a:xfrm>
                <a:off x="5376" y="2333"/>
                <a:ext cx="23" cy="33"/>
              </a:xfrm>
              <a:custGeom>
                <a:avLst/>
                <a:gdLst>
                  <a:gd name="T0" fmla="*/ 3 w 45"/>
                  <a:gd name="T1" fmla="*/ 0 h 100"/>
                  <a:gd name="T2" fmla="*/ 3 w 45"/>
                  <a:gd name="T3" fmla="*/ 0 h 100"/>
                  <a:gd name="T4" fmla="*/ 3 w 45"/>
                  <a:gd name="T5" fmla="*/ 0 h 100"/>
                  <a:gd name="T6" fmla="*/ 3 w 45"/>
                  <a:gd name="T7" fmla="*/ 0 h 100"/>
                  <a:gd name="T8" fmla="*/ 2 w 45"/>
                  <a:gd name="T9" fmla="*/ 1 h 100"/>
                  <a:gd name="T10" fmla="*/ 2 w 45"/>
                  <a:gd name="T11" fmla="*/ 1 h 100"/>
                  <a:gd name="T12" fmla="*/ 1 w 45"/>
                  <a:gd name="T13" fmla="*/ 1 h 100"/>
                  <a:gd name="T14" fmla="*/ 1 w 45"/>
                  <a:gd name="T15" fmla="*/ 1 h 100"/>
                  <a:gd name="T16" fmla="*/ 1 w 45"/>
                  <a:gd name="T17" fmla="*/ 1 h 100"/>
                  <a:gd name="T18" fmla="*/ 0 w 45"/>
                  <a:gd name="T19" fmla="*/ 1 h 100"/>
                  <a:gd name="T20" fmla="*/ 0 w 45"/>
                  <a:gd name="T21" fmla="*/ 1 h 100"/>
                  <a:gd name="T22" fmla="*/ 1 w 45"/>
                  <a:gd name="T23" fmla="*/ 1 h 100"/>
                  <a:gd name="T24" fmla="*/ 1 w 45"/>
                  <a:gd name="T25" fmla="*/ 0 h 100"/>
                  <a:gd name="T26" fmla="*/ 1 w 45"/>
                  <a:gd name="T27" fmla="*/ 0 h 100"/>
                  <a:gd name="T28" fmla="*/ 2 w 45"/>
                  <a:gd name="T29" fmla="*/ 0 h 100"/>
                  <a:gd name="T30" fmla="*/ 3 w 45"/>
                  <a:gd name="T31" fmla="*/ 0 h 100"/>
                  <a:gd name="T32" fmla="*/ 3 w 45"/>
                  <a:gd name="T33" fmla="*/ 0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100">
                    <a:moveTo>
                      <a:pt x="45" y="0"/>
                    </a:moveTo>
                    <a:lnTo>
                      <a:pt x="45" y="6"/>
                    </a:lnTo>
                    <a:lnTo>
                      <a:pt x="41" y="16"/>
                    </a:lnTo>
                    <a:lnTo>
                      <a:pt x="36" y="29"/>
                    </a:lnTo>
                    <a:lnTo>
                      <a:pt x="28" y="46"/>
                    </a:lnTo>
                    <a:lnTo>
                      <a:pt x="20" y="63"/>
                    </a:lnTo>
                    <a:lnTo>
                      <a:pt x="13" y="78"/>
                    </a:lnTo>
                    <a:lnTo>
                      <a:pt x="6" y="91"/>
                    </a:lnTo>
                    <a:lnTo>
                      <a:pt x="1" y="100"/>
                    </a:lnTo>
                    <a:lnTo>
                      <a:pt x="0" y="86"/>
                    </a:lnTo>
                    <a:lnTo>
                      <a:pt x="0" y="69"/>
                    </a:lnTo>
                    <a:lnTo>
                      <a:pt x="3" y="52"/>
                    </a:lnTo>
                    <a:lnTo>
                      <a:pt x="10" y="34"/>
                    </a:lnTo>
                    <a:lnTo>
                      <a:pt x="16" y="18"/>
                    </a:lnTo>
                    <a:lnTo>
                      <a:pt x="25" y="6"/>
                    </a:lnTo>
                    <a:lnTo>
                      <a:pt x="35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7" name="Freeform 1060"/>
              <p:cNvSpPr>
                <a:spLocks/>
              </p:cNvSpPr>
              <p:nvPr/>
            </p:nvSpPr>
            <p:spPr bwMode="auto">
              <a:xfrm>
                <a:off x="5425" y="2233"/>
                <a:ext cx="58" cy="168"/>
              </a:xfrm>
              <a:custGeom>
                <a:avLst/>
                <a:gdLst>
                  <a:gd name="T0" fmla="*/ 6 w 117"/>
                  <a:gd name="T1" fmla="*/ 6 h 506"/>
                  <a:gd name="T2" fmla="*/ 6 w 117"/>
                  <a:gd name="T3" fmla="*/ 6 h 506"/>
                  <a:gd name="T4" fmla="*/ 6 w 117"/>
                  <a:gd name="T5" fmla="*/ 6 h 506"/>
                  <a:gd name="T6" fmla="*/ 7 w 117"/>
                  <a:gd name="T7" fmla="*/ 6 h 506"/>
                  <a:gd name="T8" fmla="*/ 7 w 117"/>
                  <a:gd name="T9" fmla="*/ 6 h 506"/>
                  <a:gd name="T10" fmla="*/ 4 w 117"/>
                  <a:gd name="T11" fmla="*/ 5 h 506"/>
                  <a:gd name="T12" fmla="*/ 3 w 117"/>
                  <a:gd name="T13" fmla="*/ 4 h 506"/>
                  <a:gd name="T14" fmla="*/ 1 w 117"/>
                  <a:gd name="T15" fmla="*/ 4 h 506"/>
                  <a:gd name="T16" fmla="*/ 1 w 117"/>
                  <a:gd name="T17" fmla="*/ 3 h 506"/>
                  <a:gd name="T18" fmla="*/ 0 w 117"/>
                  <a:gd name="T19" fmla="*/ 2 h 506"/>
                  <a:gd name="T20" fmla="*/ 0 w 117"/>
                  <a:gd name="T21" fmla="*/ 1 h 506"/>
                  <a:gd name="T22" fmla="*/ 1 w 117"/>
                  <a:gd name="T23" fmla="*/ 1 h 506"/>
                  <a:gd name="T24" fmla="*/ 1 w 117"/>
                  <a:gd name="T25" fmla="*/ 0 h 506"/>
                  <a:gd name="T26" fmla="*/ 0 w 117"/>
                  <a:gd name="T27" fmla="*/ 0 h 506"/>
                  <a:gd name="T28" fmla="*/ 0 w 117"/>
                  <a:gd name="T29" fmla="*/ 1 h 506"/>
                  <a:gd name="T30" fmla="*/ 0 w 117"/>
                  <a:gd name="T31" fmla="*/ 2 h 506"/>
                  <a:gd name="T32" fmla="*/ 0 w 117"/>
                  <a:gd name="T33" fmla="*/ 3 h 506"/>
                  <a:gd name="T34" fmla="*/ 0 w 117"/>
                  <a:gd name="T35" fmla="*/ 4 h 506"/>
                  <a:gd name="T36" fmla="*/ 2 w 117"/>
                  <a:gd name="T37" fmla="*/ 5 h 506"/>
                  <a:gd name="T38" fmla="*/ 3 w 117"/>
                  <a:gd name="T39" fmla="*/ 5 h 506"/>
                  <a:gd name="T40" fmla="*/ 6 w 117"/>
                  <a:gd name="T41" fmla="*/ 6 h 5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7" h="506">
                    <a:moveTo>
                      <a:pt x="99" y="499"/>
                    </a:moveTo>
                    <a:lnTo>
                      <a:pt x="104" y="502"/>
                    </a:lnTo>
                    <a:lnTo>
                      <a:pt x="109" y="503"/>
                    </a:lnTo>
                    <a:lnTo>
                      <a:pt x="112" y="505"/>
                    </a:lnTo>
                    <a:lnTo>
                      <a:pt x="117" y="506"/>
                    </a:lnTo>
                    <a:lnTo>
                      <a:pt x="77" y="431"/>
                    </a:lnTo>
                    <a:lnTo>
                      <a:pt x="49" y="359"/>
                    </a:lnTo>
                    <a:lnTo>
                      <a:pt x="30" y="288"/>
                    </a:lnTo>
                    <a:lnTo>
                      <a:pt x="20" y="221"/>
                    </a:lnTo>
                    <a:lnTo>
                      <a:pt x="15" y="159"/>
                    </a:lnTo>
                    <a:lnTo>
                      <a:pt x="15" y="100"/>
                    </a:lnTo>
                    <a:lnTo>
                      <a:pt x="19" y="47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4" y="90"/>
                    </a:lnTo>
                    <a:lnTo>
                      <a:pt x="0" y="156"/>
                    </a:lnTo>
                    <a:lnTo>
                      <a:pt x="5" y="230"/>
                    </a:lnTo>
                    <a:lnTo>
                      <a:pt x="15" y="307"/>
                    </a:lnTo>
                    <a:lnTo>
                      <a:pt x="34" y="381"/>
                    </a:lnTo>
                    <a:lnTo>
                      <a:pt x="60" y="446"/>
                    </a:lnTo>
                    <a:lnTo>
                      <a:pt x="99" y="4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8" name="Freeform 1061"/>
              <p:cNvSpPr>
                <a:spLocks/>
              </p:cNvSpPr>
              <p:nvPr/>
            </p:nvSpPr>
            <p:spPr bwMode="auto">
              <a:xfrm>
                <a:off x="5430" y="2244"/>
                <a:ext cx="43" cy="23"/>
              </a:xfrm>
              <a:custGeom>
                <a:avLst/>
                <a:gdLst>
                  <a:gd name="T0" fmla="*/ 5 w 87"/>
                  <a:gd name="T1" fmla="*/ 0 h 69"/>
                  <a:gd name="T2" fmla="*/ 5 w 87"/>
                  <a:gd name="T3" fmla="*/ 0 h 69"/>
                  <a:gd name="T4" fmla="*/ 4 w 87"/>
                  <a:gd name="T5" fmla="*/ 0 h 69"/>
                  <a:gd name="T6" fmla="*/ 3 w 87"/>
                  <a:gd name="T7" fmla="*/ 0 h 69"/>
                  <a:gd name="T8" fmla="*/ 2 w 87"/>
                  <a:gd name="T9" fmla="*/ 0 h 69"/>
                  <a:gd name="T10" fmla="*/ 1 w 87"/>
                  <a:gd name="T11" fmla="*/ 0 h 69"/>
                  <a:gd name="T12" fmla="*/ 1 w 87"/>
                  <a:gd name="T13" fmla="*/ 0 h 69"/>
                  <a:gd name="T14" fmla="*/ 0 w 87"/>
                  <a:gd name="T15" fmla="*/ 1 h 69"/>
                  <a:gd name="T16" fmla="*/ 0 w 87"/>
                  <a:gd name="T17" fmla="*/ 1 h 69"/>
                  <a:gd name="T18" fmla="*/ 0 w 87"/>
                  <a:gd name="T19" fmla="*/ 1 h 69"/>
                  <a:gd name="T20" fmla="*/ 1 w 87"/>
                  <a:gd name="T21" fmla="*/ 1 h 69"/>
                  <a:gd name="T22" fmla="*/ 2 w 87"/>
                  <a:gd name="T23" fmla="*/ 1 h 69"/>
                  <a:gd name="T24" fmla="*/ 3 w 87"/>
                  <a:gd name="T25" fmla="*/ 0 h 69"/>
                  <a:gd name="T26" fmla="*/ 4 w 87"/>
                  <a:gd name="T27" fmla="*/ 0 h 69"/>
                  <a:gd name="T28" fmla="*/ 4 w 87"/>
                  <a:gd name="T29" fmla="*/ 0 h 69"/>
                  <a:gd name="T30" fmla="*/ 5 w 87"/>
                  <a:gd name="T31" fmla="*/ 0 h 69"/>
                  <a:gd name="T32" fmla="*/ 5 w 87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69">
                    <a:moveTo>
                      <a:pt x="87" y="1"/>
                    </a:moveTo>
                    <a:lnTo>
                      <a:pt x="82" y="0"/>
                    </a:lnTo>
                    <a:lnTo>
                      <a:pt x="72" y="1"/>
                    </a:lnTo>
                    <a:lnTo>
                      <a:pt x="61" y="6"/>
                    </a:lnTo>
                    <a:lnTo>
                      <a:pt x="45" y="13"/>
                    </a:lnTo>
                    <a:lnTo>
                      <a:pt x="30" y="25"/>
                    </a:lnTo>
                    <a:lnTo>
                      <a:pt x="17" y="37"/>
                    </a:lnTo>
                    <a:lnTo>
                      <a:pt x="7" y="53"/>
                    </a:lnTo>
                    <a:lnTo>
                      <a:pt x="0" y="69"/>
                    </a:lnTo>
                    <a:lnTo>
                      <a:pt x="10" y="62"/>
                    </a:lnTo>
                    <a:lnTo>
                      <a:pt x="22" y="52"/>
                    </a:lnTo>
                    <a:lnTo>
                      <a:pt x="37" y="43"/>
                    </a:lnTo>
                    <a:lnTo>
                      <a:pt x="52" y="32"/>
                    </a:lnTo>
                    <a:lnTo>
                      <a:pt x="67" y="22"/>
                    </a:lnTo>
                    <a:lnTo>
                      <a:pt x="79" y="13"/>
                    </a:lnTo>
                    <a:lnTo>
                      <a:pt x="86" y="6"/>
                    </a:lnTo>
                    <a:lnTo>
                      <a:pt x="87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9" name="Freeform 1062"/>
              <p:cNvSpPr>
                <a:spLocks/>
              </p:cNvSpPr>
              <p:nvPr/>
            </p:nvSpPr>
            <p:spPr bwMode="auto">
              <a:xfrm>
                <a:off x="5426" y="2267"/>
                <a:ext cx="50" cy="30"/>
              </a:xfrm>
              <a:custGeom>
                <a:avLst/>
                <a:gdLst>
                  <a:gd name="T0" fmla="*/ 7 w 100"/>
                  <a:gd name="T1" fmla="*/ 0 h 91"/>
                  <a:gd name="T2" fmla="*/ 6 w 100"/>
                  <a:gd name="T3" fmla="*/ 0 h 91"/>
                  <a:gd name="T4" fmla="*/ 6 w 100"/>
                  <a:gd name="T5" fmla="*/ 0 h 91"/>
                  <a:gd name="T6" fmla="*/ 5 w 100"/>
                  <a:gd name="T7" fmla="*/ 0 h 91"/>
                  <a:gd name="T8" fmla="*/ 4 w 100"/>
                  <a:gd name="T9" fmla="*/ 0 h 91"/>
                  <a:gd name="T10" fmla="*/ 3 w 100"/>
                  <a:gd name="T11" fmla="*/ 0 h 91"/>
                  <a:gd name="T12" fmla="*/ 2 w 100"/>
                  <a:gd name="T13" fmla="*/ 1 h 91"/>
                  <a:gd name="T14" fmla="*/ 1 w 100"/>
                  <a:gd name="T15" fmla="*/ 1 h 91"/>
                  <a:gd name="T16" fmla="*/ 0 w 100"/>
                  <a:gd name="T17" fmla="*/ 1 h 91"/>
                  <a:gd name="T18" fmla="*/ 1 w 100"/>
                  <a:gd name="T19" fmla="*/ 1 h 91"/>
                  <a:gd name="T20" fmla="*/ 2 w 100"/>
                  <a:gd name="T21" fmla="*/ 1 h 91"/>
                  <a:gd name="T22" fmla="*/ 3 w 100"/>
                  <a:gd name="T23" fmla="*/ 1 h 91"/>
                  <a:gd name="T24" fmla="*/ 4 w 100"/>
                  <a:gd name="T25" fmla="*/ 1 h 91"/>
                  <a:gd name="T26" fmla="*/ 5 w 100"/>
                  <a:gd name="T27" fmla="*/ 0 h 91"/>
                  <a:gd name="T28" fmla="*/ 6 w 100"/>
                  <a:gd name="T29" fmla="*/ 0 h 91"/>
                  <a:gd name="T30" fmla="*/ 7 w 100"/>
                  <a:gd name="T31" fmla="*/ 0 h 91"/>
                  <a:gd name="T32" fmla="*/ 7 w 100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91">
                    <a:moveTo>
                      <a:pt x="100" y="3"/>
                    </a:moveTo>
                    <a:lnTo>
                      <a:pt x="95" y="0"/>
                    </a:lnTo>
                    <a:lnTo>
                      <a:pt x="83" y="3"/>
                    </a:lnTo>
                    <a:lnTo>
                      <a:pt x="68" y="12"/>
                    </a:lnTo>
                    <a:lnTo>
                      <a:pt x="53" y="23"/>
                    </a:lnTo>
                    <a:lnTo>
                      <a:pt x="35" y="38"/>
                    </a:lnTo>
                    <a:lnTo>
                      <a:pt x="20" y="56"/>
                    </a:lnTo>
                    <a:lnTo>
                      <a:pt x="8" y="74"/>
                    </a:lnTo>
                    <a:lnTo>
                      <a:pt x="0" y="91"/>
                    </a:lnTo>
                    <a:lnTo>
                      <a:pt x="8" y="84"/>
                    </a:lnTo>
                    <a:lnTo>
                      <a:pt x="21" y="74"/>
                    </a:lnTo>
                    <a:lnTo>
                      <a:pt x="38" y="62"/>
                    </a:lnTo>
                    <a:lnTo>
                      <a:pt x="58" y="49"/>
                    </a:lnTo>
                    <a:lnTo>
                      <a:pt x="75" y="34"/>
                    </a:lnTo>
                    <a:lnTo>
                      <a:pt x="90" y="22"/>
                    </a:lnTo>
                    <a:lnTo>
                      <a:pt x="98" y="10"/>
                    </a:lnTo>
                    <a:lnTo>
                      <a:pt x="10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0" name="Freeform 1063"/>
              <p:cNvSpPr>
                <a:spLocks/>
              </p:cNvSpPr>
              <p:nvPr/>
            </p:nvSpPr>
            <p:spPr bwMode="auto">
              <a:xfrm>
                <a:off x="5430" y="2286"/>
                <a:ext cx="56" cy="26"/>
              </a:xfrm>
              <a:custGeom>
                <a:avLst/>
                <a:gdLst>
                  <a:gd name="T0" fmla="*/ 7 w 112"/>
                  <a:gd name="T1" fmla="*/ 0 h 80"/>
                  <a:gd name="T2" fmla="*/ 7 w 112"/>
                  <a:gd name="T3" fmla="*/ 0 h 80"/>
                  <a:gd name="T4" fmla="*/ 6 w 112"/>
                  <a:gd name="T5" fmla="*/ 0 h 80"/>
                  <a:gd name="T6" fmla="*/ 5 w 112"/>
                  <a:gd name="T7" fmla="*/ 0 h 80"/>
                  <a:gd name="T8" fmla="*/ 4 w 112"/>
                  <a:gd name="T9" fmla="*/ 0 h 80"/>
                  <a:gd name="T10" fmla="*/ 3 w 112"/>
                  <a:gd name="T11" fmla="*/ 0 h 80"/>
                  <a:gd name="T12" fmla="*/ 2 w 112"/>
                  <a:gd name="T13" fmla="*/ 1 h 80"/>
                  <a:gd name="T14" fmla="*/ 1 w 112"/>
                  <a:gd name="T15" fmla="*/ 1 h 80"/>
                  <a:gd name="T16" fmla="*/ 0 w 112"/>
                  <a:gd name="T17" fmla="*/ 1 h 80"/>
                  <a:gd name="T18" fmla="*/ 1 w 112"/>
                  <a:gd name="T19" fmla="*/ 1 h 80"/>
                  <a:gd name="T20" fmla="*/ 2 w 112"/>
                  <a:gd name="T21" fmla="*/ 1 h 80"/>
                  <a:gd name="T22" fmla="*/ 3 w 112"/>
                  <a:gd name="T23" fmla="*/ 1 h 80"/>
                  <a:gd name="T24" fmla="*/ 4 w 112"/>
                  <a:gd name="T25" fmla="*/ 1 h 80"/>
                  <a:gd name="T26" fmla="*/ 6 w 112"/>
                  <a:gd name="T27" fmla="*/ 0 h 80"/>
                  <a:gd name="T28" fmla="*/ 7 w 112"/>
                  <a:gd name="T29" fmla="*/ 0 h 80"/>
                  <a:gd name="T30" fmla="*/ 7 w 112"/>
                  <a:gd name="T31" fmla="*/ 0 h 80"/>
                  <a:gd name="T32" fmla="*/ 7 w 112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2" h="80">
                    <a:moveTo>
                      <a:pt x="112" y="3"/>
                    </a:moveTo>
                    <a:lnTo>
                      <a:pt x="106" y="0"/>
                    </a:lnTo>
                    <a:lnTo>
                      <a:pt x="92" y="2"/>
                    </a:lnTo>
                    <a:lnTo>
                      <a:pt x="76" y="9"/>
                    </a:lnTo>
                    <a:lnTo>
                      <a:pt x="57" y="20"/>
                    </a:lnTo>
                    <a:lnTo>
                      <a:pt x="37" y="33"/>
                    </a:lnTo>
                    <a:lnTo>
                      <a:pt x="20" y="48"/>
                    </a:lnTo>
                    <a:lnTo>
                      <a:pt x="7" y="64"/>
                    </a:lnTo>
                    <a:lnTo>
                      <a:pt x="0" y="80"/>
                    </a:lnTo>
                    <a:lnTo>
                      <a:pt x="9" y="76"/>
                    </a:lnTo>
                    <a:lnTo>
                      <a:pt x="24" y="67"/>
                    </a:lnTo>
                    <a:lnTo>
                      <a:pt x="44" y="55"/>
                    </a:lnTo>
                    <a:lnTo>
                      <a:pt x="64" y="43"/>
                    </a:lnTo>
                    <a:lnTo>
                      <a:pt x="82" y="31"/>
                    </a:lnTo>
                    <a:lnTo>
                      <a:pt x="99" y="20"/>
                    </a:lnTo>
                    <a:lnTo>
                      <a:pt x="109" y="9"/>
                    </a:lnTo>
                    <a:lnTo>
                      <a:pt x="11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1" name="Freeform 1064"/>
              <p:cNvSpPr>
                <a:spLocks/>
              </p:cNvSpPr>
              <p:nvPr/>
            </p:nvSpPr>
            <p:spPr bwMode="auto">
              <a:xfrm>
                <a:off x="5435" y="2318"/>
                <a:ext cx="51" cy="23"/>
              </a:xfrm>
              <a:custGeom>
                <a:avLst/>
                <a:gdLst>
                  <a:gd name="T0" fmla="*/ 6 w 104"/>
                  <a:gd name="T1" fmla="*/ 0 h 70"/>
                  <a:gd name="T2" fmla="*/ 6 w 104"/>
                  <a:gd name="T3" fmla="*/ 0 h 70"/>
                  <a:gd name="T4" fmla="*/ 5 w 104"/>
                  <a:gd name="T5" fmla="*/ 0 h 70"/>
                  <a:gd name="T6" fmla="*/ 4 w 104"/>
                  <a:gd name="T7" fmla="*/ 0 h 70"/>
                  <a:gd name="T8" fmla="*/ 3 w 104"/>
                  <a:gd name="T9" fmla="*/ 0 h 70"/>
                  <a:gd name="T10" fmla="*/ 2 w 104"/>
                  <a:gd name="T11" fmla="*/ 0 h 70"/>
                  <a:gd name="T12" fmla="*/ 1 w 104"/>
                  <a:gd name="T13" fmla="*/ 1 h 70"/>
                  <a:gd name="T14" fmla="*/ 0 w 104"/>
                  <a:gd name="T15" fmla="*/ 1 h 70"/>
                  <a:gd name="T16" fmla="*/ 0 w 104"/>
                  <a:gd name="T17" fmla="*/ 1 h 70"/>
                  <a:gd name="T18" fmla="*/ 0 w 104"/>
                  <a:gd name="T19" fmla="*/ 1 h 70"/>
                  <a:gd name="T20" fmla="*/ 1 w 104"/>
                  <a:gd name="T21" fmla="*/ 1 h 70"/>
                  <a:gd name="T22" fmla="*/ 2 w 104"/>
                  <a:gd name="T23" fmla="*/ 1 h 70"/>
                  <a:gd name="T24" fmla="*/ 3 w 104"/>
                  <a:gd name="T25" fmla="*/ 0 h 70"/>
                  <a:gd name="T26" fmla="*/ 4 w 104"/>
                  <a:gd name="T27" fmla="*/ 0 h 70"/>
                  <a:gd name="T28" fmla="*/ 5 w 104"/>
                  <a:gd name="T29" fmla="*/ 0 h 70"/>
                  <a:gd name="T30" fmla="*/ 6 w 104"/>
                  <a:gd name="T31" fmla="*/ 0 h 70"/>
                  <a:gd name="T32" fmla="*/ 6 w 104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70">
                    <a:moveTo>
                      <a:pt x="104" y="3"/>
                    </a:moveTo>
                    <a:lnTo>
                      <a:pt x="99" y="0"/>
                    </a:lnTo>
                    <a:lnTo>
                      <a:pt x="86" y="3"/>
                    </a:lnTo>
                    <a:lnTo>
                      <a:pt x="71" y="9"/>
                    </a:lnTo>
                    <a:lnTo>
                      <a:pt x="52" y="19"/>
                    </a:lnTo>
                    <a:lnTo>
                      <a:pt x="34" y="31"/>
                    </a:lnTo>
                    <a:lnTo>
                      <a:pt x="19" y="43"/>
                    </a:lnTo>
                    <a:lnTo>
                      <a:pt x="5" y="56"/>
                    </a:lnTo>
                    <a:lnTo>
                      <a:pt x="0" y="70"/>
                    </a:lnTo>
                    <a:lnTo>
                      <a:pt x="10" y="64"/>
                    </a:lnTo>
                    <a:lnTo>
                      <a:pt x="25" y="58"/>
                    </a:lnTo>
                    <a:lnTo>
                      <a:pt x="44" y="49"/>
                    </a:lnTo>
                    <a:lnTo>
                      <a:pt x="62" y="40"/>
                    </a:lnTo>
                    <a:lnTo>
                      <a:pt x="79" y="30"/>
                    </a:lnTo>
                    <a:lnTo>
                      <a:pt x="94" y="21"/>
                    </a:lnTo>
                    <a:lnTo>
                      <a:pt x="102" y="1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2" name="Freeform 1065"/>
              <p:cNvSpPr>
                <a:spLocks/>
              </p:cNvSpPr>
              <p:nvPr/>
            </p:nvSpPr>
            <p:spPr bwMode="auto">
              <a:xfrm>
                <a:off x="5441" y="2336"/>
                <a:ext cx="46" cy="17"/>
              </a:xfrm>
              <a:custGeom>
                <a:avLst/>
                <a:gdLst>
                  <a:gd name="T0" fmla="*/ 6 w 92"/>
                  <a:gd name="T1" fmla="*/ 0 h 49"/>
                  <a:gd name="T2" fmla="*/ 6 w 92"/>
                  <a:gd name="T3" fmla="*/ 0 h 49"/>
                  <a:gd name="T4" fmla="*/ 5 w 92"/>
                  <a:gd name="T5" fmla="*/ 0 h 49"/>
                  <a:gd name="T6" fmla="*/ 4 w 92"/>
                  <a:gd name="T7" fmla="*/ 0 h 49"/>
                  <a:gd name="T8" fmla="*/ 3 w 92"/>
                  <a:gd name="T9" fmla="*/ 0 h 49"/>
                  <a:gd name="T10" fmla="*/ 2 w 92"/>
                  <a:gd name="T11" fmla="*/ 0 h 49"/>
                  <a:gd name="T12" fmla="*/ 2 w 92"/>
                  <a:gd name="T13" fmla="*/ 0 h 49"/>
                  <a:gd name="T14" fmla="*/ 1 w 92"/>
                  <a:gd name="T15" fmla="*/ 0 h 49"/>
                  <a:gd name="T16" fmla="*/ 0 w 92"/>
                  <a:gd name="T17" fmla="*/ 1 h 49"/>
                  <a:gd name="T18" fmla="*/ 1 w 92"/>
                  <a:gd name="T19" fmla="*/ 1 h 49"/>
                  <a:gd name="T20" fmla="*/ 2 w 92"/>
                  <a:gd name="T21" fmla="*/ 1 h 49"/>
                  <a:gd name="T22" fmla="*/ 3 w 92"/>
                  <a:gd name="T23" fmla="*/ 0 h 49"/>
                  <a:gd name="T24" fmla="*/ 4 w 92"/>
                  <a:gd name="T25" fmla="*/ 0 h 49"/>
                  <a:gd name="T26" fmla="*/ 5 w 92"/>
                  <a:gd name="T27" fmla="*/ 0 h 49"/>
                  <a:gd name="T28" fmla="*/ 6 w 92"/>
                  <a:gd name="T29" fmla="*/ 0 h 49"/>
                  <a:gd name="T30" fmla="*/ 6 w 92"/>
                  <a:gd name="T31" fmla="*/ 0 h 49"/>
                  <a:gd name="T32" fmla="*/ 6 w 92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49">
                    <a:moveTo>
                      <a:pt x="92" y="5"/>
                    </a:moveTo>
                    <a:lnTo>
                      <a:pt x="87" y="0"/>
                    </a:lnTo>
                    <a:lnTo>
                      <a:pt x="77" y="0"/>
                    </a:lnTo>
                    <a:lnTo>
                      <a:pt x="63" y="2"/>
                    </a:lnTo>
                    <a:lnTo>
                      <a:pt x="48" y="5"/>
                    </a:lnTo>
                    <a:lnTo>
                      <a:pt x="32" y="12"/>
                    </a:lnTo>
                    <a:lnTo>
                      <a:pt x="18" y="21"/>
                    </a:lnTo>
                    <a:lnTo>
                      <a:pt x="6" y="34"/>
                    </a:lnTo>
                    <a:lnTo>
                      <a:pt x="0" y="49"/>
                    </a:lnTo>
                    <a:lnTo>
                      <a:pt x="10" y="45"/>
                    </a:lnTo>
                    <a:lnTo>
                      <a:pt x="23" y="39"/>
                    </a:lnTo>
                    <a:lnTo>
                      <a:pt x="38" y="34"/>
                    </a:lnTo>
                    <a:lnTo>
                      <a:pt x="55" y="28"/>
                    </a:lnTo>
                    <a:lnTo>
                      <a:pt x="70" y="22"/>
                    </a:lnTo>
                    <a:lnTo>
                      <a:pt x="83" y="17"/>
                    </a:lnTo>
                    <a:lnTo>
                      <a:pt x="90" y="11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3" name="Freeform 1066"/>
              <p:cNvSpPr>
                <a:spLocks/>
              </p:cNvSpPr>
              <p:nvPr/>
            </p:nvSpPr>
            <p:spPr bwMode="auto">
              <a:xfrm>
                <a:off x="5458" y="2366"/>
                <a:ext cx="35" cy="13"/>
              </a:xfrm>
              <a:custGeom>
                <a:avLst/>
                <a:gdLst>
                  <a:gd name="T0" fmla="*/ 5 w 70"/>
                  <a:gd name="T1" fmla="*/ 0 h 37"/>
                  <a:gd name="T2" fmla="*/ 5 w 70"/>
                  <a:gd name="T3" fmla="*/ 0 h 37"/>
                  <a:gd name="T4" fmla="*/ 4 w 70"/>
                  <a:gd name="T5" fmla="*/ 0 h 37"/>
                  <a:gd name="T6" fmla="*/ 3 w 70"/>
                  <a:gd name="T7" fmla="*/ 0 h 37"/>
                  <a:gd name="T8" fmla="*/ 3 w 70"/>
                  <a:gd name="T9" fmla="*/ 0 h 37"/>
                  <a:gd name="T10" fmla="*/ 2 w 70"/>
                  <a:gd name="T11" fmla="*/ 0 h 37"/>
                  <a:gd name="T12" fmla="*/ 1 w 70"/>
                  <a:gd name="T13" fmla="*/ 0 h 37"/>
                  <a:gd name="T14" fmla="*/ 1 w 70"/>
                  <a:gd name="T15" fmla="*/ 0 h 37"/>
                  <a:gd name="T16" fmla="*/ 0 w 70"/>
                  <a:gd name="T17" fmla="*/ 1 h 37"/>
                  <a:gd name="T18" fmla="*/ 1 w 70"/>
                  <a:gd name="T19" fmla="*/ 0 h 37"/>
                  <a:gd name="T20" fmla="*/ 2 w 70"/>
                  <a:gd name="T21" fmla="*/ 0 h 37"/>
                  <a:gd name="T22" fmla="*/ 2 w 70"/>
                  <a:gd name="T23" fmla="*/ 0 h 37"/>
                  <a:gd name="T24" fmla="*/ 3 w 70"/>
                  <a:gd name="T25" fmla="*/ 0 h 37"/>
                  <a:gd name="T26" fmla="*/ 4 w 70"/>
                  <a:gd name="T27" fmla="*/ 0 h 37"/>
                  <a:gd name="T28" fmla="*/ 4 w 70"/>
                  <a:gd name="T29" fmla="*/ 0 h 37"/>
                  <a:gd name="T30" fmla="*/ 5 w 70"/>
                  <a:gd name="T31" fmla="*/ 0 h 37"/>
                  <a:gd name="T32" fmla="*/ 5 w 70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37">
                    <a:moveTo>
                      <a:pt x="70" y="3"/>
                    </a:moveTo>
                    <a:lnTo>
                      <a:pt x="65" y="0"/>
                    </a:lnTo>
                    <a:lnTo>
                      <a:pt x="57" y="0"/>
                    </a:lnTo>
                    <a:lnTo>
                      <a:pt x="45" y="2"/>
                    </a:lnTo>
                    <a:lnTo>
                      <a:pt x="34" y="8"/>
                    </a:lnTo>
                    <a:lnTo>
                      <a:pt x="20" y="14"/>
                    </a:lnTo>
                    <a:lnTo>
                      <a:pt x="10" y="22"/>
                    </a:lnTo>
                    <a:lnTo>
                      <a:pt x="2" y="30"/>
                    </a:lnTo>
                    <a:lnTo>
                      <a:pt x="0" y="37"/>
                    </a:lnTo>
                    <a:lnTo>
                      <a:pt x="7" y="34"/>
                    </a:lnTo>
                    <a:lnTo>
                      <a:pt x="17" y="31"/>
                    </a:lnTo>
                    <a:lnTo>
                      <a:pt x="29" y="27"/>
                    </a:lnTo>
                    <a:lnTo>
                      <a:pt x="40" y="22"/>
                    </a:lnTo>
                    <a:lnTo>
                      <a:pt x="52" y="18"/>
                    </a:lnTo>
                    <a:lnTo>
                      <a:pt x="60" y="14"/>
                    </a:lnTo>
                    <a:lnTo>
                      <a:pt x="67" y="8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4" name="Freeform 1067"/>
              <p:cNvSpPr>
                <a:spLocks/>
              </p:cNvSpPr>
              <p:nvPr/>
            </p:nvSpPr>
            <p:spPr bwMode="auto">
              <a:xfrm>
                <a:off x="5466" y="2381"/>
                <a:ext cx="24" cy="10"/>
              </a:xfrm>
              <a:custGeom>
                <a:avLst/>
                <a:gdLst>
                  <a:gd name="T0" fmla="*/ 2 w 49"/>
                  <a:gd name="T1" fmla="*/ 0 h 28"/>
                  <a:gd name="T2" fmla="*/ 2 w 49"/>
                  <a:gd name="T3" fmla="*/ 0 h 28"/>
                  <a:gd name="T4" fmla="*/ 2 w 49"/>
                  <a:gd name="T5" fmla="*/ 0 h 28"/>
                  <a:gd name="T6" fmla="*/ 1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w 49"/>
                  <a:gd name="T21" fmla="*/ 0 h 28"/>
                  <a:gd name="T22" fmla="*/ 1 w 49"/>
                  <a:gd name="T23" fmla="*/ 0 h 28"/>
                  <a:gd name="T24" fmla="*/ 2 w 49"/>
                  <a:gd name="T25" fmla="*/ 0 h 28"/>
                  <a:gd name="T26" fmla="*/ 2 w 49"/>
                  <a:gd name="T27" fmla="*/ 0 h 28"/>
                  <a:gd name="T28" fmla="*/ 2 w 49"/>
                  <a:gd name="T29" fmla="*/ 0 h 28"/>
                  <a:gd name="T30" fmla="*/ 3 w 49"/>
                  <a:gd name="T31" fmla="*/ 0 h 28"/>
                  <a:gd name="T32" fmla="*/ 2 w 49"/>
                  <a:gd name="T33" fmla="*/ 0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28">
                    <a:moveTo>
                      <a:pt x="45" y="1"/>
                    </a:moveTo>
                    <a:lnTo>
                      <a:pt x="40" y="0"/>
                    </a:lnTo>
                    <a:lnTo>
                      <a:pt x="34" y="0"/>
                    </a:lnTo>
                    <a:lnTo>
                      <a:pt x="25" y="1"/>
                    </a:lnTo>
                    <a:lnTo>
                      <a:pt x="15" y="3"/>
                    </a:lnTo>
                    <a:lnTo>
                      <a:pt x="9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4" y="28"/>
                    </a:lnTo>
                    <a:lnTo>
                      <a:pt x="5" y="20"/>
                    </a:lnTo>
                    <a:lnTo>
                      <a:pt x="12" y="16"/>
                    </a:lnTo>
                    <a:lnTo>
                      <a:pt x="22" y="13"/>
                    </a:lnTo>
                    <a:lnTo>
                      <a:pt x="32" y="11"/>
                    </a:lnTo>
                    <a:lnTo>
                      <a:pt x="40" y="10"/>
                    </a:lnTo>
                    <a:lnTo>
                      <a:pt x="47" y="7"/>
                    </a:lnTo>
                    <a:lnTo>
                      <a:pt x="49" y="5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5" name="Freeform 1068"/>
              <p:cNvSpPr>
                <a:spLocks/>
              </p:cNvSpPr>
              <p:nvPr/>
            </p:nvSpPr>
            <p:spPr bwMode="auto">
              <a:xfrm>
                <a:off x="5427" y="2256"/>
                <a:ext cx="48" cy="27"/>
              </a:xfrm>
              <a:custGeom>
                <a:avLst/>
                <a:gdLst>
                  <a:gd name="T0" fmla="*/ 6 w 96"/>
                  <a:gd name="T1" fmla="*/ 0 h 82"/>
                  <a:gd name="T2" fmla="*/ 6 w 96"/>
                  <a:gd name="T3" fmla="*/ 0 h 82"/>
                  <a:gd name="T4" fmla="*/ 6 w 96"/>
                  <a:gd name="T5" fmla="*/ 0 h 82"/>
                  <a:gd name="T6" fmla="*/ 5 w 96"/>
                  <a:gd name="T7" fmla="*/ 0 h 82"/>
                  <a:gd name="T8" fmla="*/ 4 w 96"/>
                  <a:gd name="T9" fmla="*/ 0 h 82"/>
                  <a:gd name="T10" fmla="*/ 3 w 96"/>
                  <a:gd name="T11" fmla="*/ 0 h 82"/>
                  <a:gd name="T12" fmla="*/ 2 w 96"/>
                  <a:gd name="T13" fmla="*/ 1 h 82"/>
                  <a:gd name="T14" fmla="*/ 1 w 96"/>
                  <a:gd name="T15" fmla="*/ 1 h 82"/>
                  <a:gd name="T16" fmla="*/ 0 w 96"/>
                  <a:gd name="T17" fmla="*/ 1 h 82"/>
                  <a:gd name="T18" fmla="*/ 1 w 96"/>
                  <a:gd name="T19" fmla="*/ 1 h 82"/>
                  <a:gd name="T20" fmla="*/ 2 w 96"/>
                  <a:gd name="T21" fmla="*/ 1 h 82"/>
                  <a:gd name="T22" fmla="*/ 3 w 96"/>
                  <a:gd name="T23" fmla="*/ 1 h 82"/>
                  <a:gd name="T24" fmla="*/ 4 w 96"/>
                  <a:gd name="T25" fmla="*/ 1 h 82"/>
                  <a:gd name="T26" fmla="*/ 5 w 96"/>
                  <a:gd name="T27" fmla="*/ 0 h 82"/>
                  <a:gd name="T28" fmla="*/ 6 w 96"/>
                  <a:gd name="T29" fmla="*/ 0 h 82"/>
                  <a:gd name="T30" fmla="*/ 6 w 96"/>
                  <a:gd name="T31" fmla="*/ 0 h 82"/>
                  <a:gd name="T32" fmla="*/ 6 w 96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82">
                    <a:moveTo>
                      <a:pt x="96" y="3"/>
                    </a:moveTo>
                    <a:lnTo>
                      <a:pt x="91" y="0"/>
                    </a:lnTo>
                    <a:lnTo>
                      <a:pt x="81" y="2"/>
                    </a:lnTo>
                    <a:lnTo>
                      <a:pt x="66" y="8"/>
                    </a:lnTo>
                    <a:lnTo>
                      <a:pt x="50" y="18"/>
                    </a:lnTo>
                    <a:lnTo>
                      <a:pt x="34" y="31"/>
                    </a:lnTo>
                    <a:lnTo>
                      <a:pt x="20" y="48"/>
                    </a:lnTo>
                    <a:lnTo>
                      <a:pt x="9" y="64"/>
                    </a:lnTo>
                    <a:lnTo>
                      <a:pt x="0" y="82"/>
                    </a:lnTo>
                    <a:lnTo>
                      <a:pt x="9" y="76"/>
                    </a:lnTo>
                    <a:lnTo>
                      <a:pt x="20" y="65"/>
                    </a:lnTo>
                    <a:lnTo>
                      <a:pt x="37" y="55"/>
                    </a:lnTo>
                    <a:lnTo>
                      <a:pt x="55" y="43"/>
                    </a:lnTo>
                    <a:lnTo>
                      <a:pt x="72" y="31"/>
                    </a:lnTo>
                    <a:lnTo>
                      <a:pt x="86" y="21"/>
                    </a:lnTo>
                    <a:lnTo>
                      <a:pt x="94" y="11"/>
                    </a:lnTo>
                    <a:lnTo>
                      <a:pt x="9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6" name="Freeform 1069"/>
              <p:cNvSpPr>
                <a:spLocks/>
              </p:cNvSpPr>
              <p:nvPr/>
            </p:nvSpPr>
            <p:spPr bwMode="auto">
              <a:xfrm>
                <a:off x="5430" y="2231"/>
                <a:ext cx="37" cy="22"/>
              </a:xfrm>
              <a:custGeom>
                <a:avLst/>
                <a:gdLst>
                  <a:gd name="T0" fmla="*/ 4 w 76"/>
                  <a:gd name="T1" fmla="*/ 0 h 65"/>
                  <a:gd name="T2" fmla="*/ 4 w 76"/>
                  <a:gd name="T3" fmla="*/ 0 h 65"/>
                  <a:gd name="T4" fmla="*/ 3 w 76"/>
                  <a:gd name="T5" fmla="*/ 0 h 65"/>
                  <a:gd name="T6" fmla="*/ 3 w 76"/>
                  <a:gd name="T7" fmla="*/ 0 h 65"/>
                  <a:gd name="T8" fmla="*/ 2 w 76"/>
                  <a:gd name="T9" fmla="*/ 0 h 65"/>
                  <a:gd name="T10" fmla="*/ 1 w 76"/>
                  <a:gd name="T11" fmla="*/ 0 h 65"/>
                  <a:gd name="T12" fmla="*/ 1 w 76"/>
                  <a:gd name="T13" fmla="*/ 0 h 65"/>
                  <a:gd name="T14" fmla="*/ 0 w 76"/>
                  <a:gd name="T15" fmla="*/ 1 h 65"/>
                  <a:gd name="T16" fmla="*/ 0 w 76"/>
                  <a:gd name="T17" fmla="*/ 1 h 65"/>
                  <a:gd name="T18" fmla="*/ 0 w 76"/>
                  <a:gd name="T19" fmla="*/ 1 h 65"/>
                  <a:gd name="T20" fmla="*/ 1 w 76"/>
                  <a:gd name="T21" fmla="*/ 1 h 65"/>
                  <a:gd name="T22" fmla="*/ 2 w 76"/>
                  <a:gd name="T23" fmla="*/ 0 h 65"/>
                  <a:gd name="T24" fmla="*/ 2 w 76"/>
                  <a:gd name="T25" fmla="*/ 0 h 65"/>
                  <a:gd name="T26" fmla="*/ 3 w 76"/>
                  <a:gd name="T27" fmla="*/ 0 h 65"/>
                  <a:gd name="T28" fmla="*/ 4 w 76"/>
                  <a:gd name="T29" fmla="*/ 0 h 65"/>
                  <a:gd name="T30" fmla="*/ 4 w 76"/>
                  <a:gd name="T31" fmla="*/ 0 h 65"/>
                  <a:gd name="T32" fmla="*/ 4 w 76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76" y="3"/>
                    </a:moveTo>
                    <a:lnTo>
                      <a:pt x="72" y="0"/>
                    </a:lnTo>
                    <a:lnTo>
                      <a:pt x="64" y="1"/>
                    </a:lnTo>
                    <a:lnTo>
                      <a:pt x="54" y="5"/>
                    </a:lnTo>
                    <a:lnTo>
                      <a:pt x="40" y="11"/>
                    </a:lnTo>
                    <a:lnTo>
                      <a:pt x="29" y="20"/>
                    </a:lnTo>
                    <a:lnTo>
                      <a:pt x="17" y="34"/>
                    </a:lnTo>
                    <a:lnTo>
                      <a:pt x="7" y="47"/>
                    </a:lnTo>
                    <a:lnTo>
                      <a:pt x="0" y="65"/>
                    </a:lnTo>
                    <a:lnTo>
                      <a:pt x="10" y="56"/>
                    </a:lnTo>
                    <a:lnTo>
                      <a:pt x="22" y="48"/>
                    </a:lnTo>
                    <a:lnTo>
                      <a:pt x="34" y="38"/>
                    </a:lnTo>
                    <a:lnTo>
                      <a:pt x="47" y="29"/>
                    </a:lnTo>
                    <a:lnTo>
                      <a:pt x="59" y="22"/>
                    </a:lnTo>
                    <a:lnTo>
                      <a:pt x="69" y="14"/>
                    </a:lnTo>
                    <a:lnTo>
                      <a:pt x="74" y="7"/>
                    </a:lnTo>
                    <a:lnTo>
                      <a:pt x="7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7" name="Freeform 1070"/>
              <p:cNvSpPr>
                <a:spLocks/>
              </p:cNvSpPr>
              <p:nvPr/>
            </p:nvSpPr>
            <p:spPr bwMode="auto">
              <a:xfrm>
                <a:off x="5430" y="2306"/>
                <a:ext cx="51" cy="23"/>
              </a:xfrm>
              <a:custGeom>
                <a:avLst/>
                <a:gdLst>
                  <a:gd name="T0" fmla="*/ 6 w 104"/>
                  <a:gd name="T1" fmla="*/ 0 h 68"/>
                  <a:gd name="T2" fmla="*/ 6 w 104"/>
                  <a:gd name="T3" fmla="*/ 0 h 68"/>
                  <a:gd name="T4" fmla="*/ 5 w 104"/>
                  <a:gd name="T5" fmla="*/ 0 h 68"/>
                  <a:gd name="T6" fmla="*/ 4 w 104"/>
                  <a:gd name="T7" fmla="*/ 0 h 68"/>
                  <a:gd name="T8" fmla="*/ 3 w 104"/>
                  <a:gd name="T9" fmla="*/ 0 h 68"/>
                  <a:gd name="T10" fmla="*/ 2 w 104"/>
                  <a:gd name="T11" fmla="*/ 0 h 68"/>
                  <a:gd name="T12" fmla="*/ 1 w 104"/>
                  <a:gd name="T13" fmla="*/ 1 h 68"/>
                  <a:gd name="T14" fmla="*/ 0 w 104"/>
                  <a:gd name="T15" fmla="*/ 1 h 68"/>
                  <a:gd name="T16" fmla="*/ 0 w 104"/>
                  <a:gd name="T17" fmla="*/ 1 h 68"/>
                  <a:gd name="T18" fmla="*/ 0 w 104"/>
                  <a:gd name="T19" fmla="*/ 1 h 68"/>
                  <a:gd name="T20" fmla="*/ 1 w 104"/>
                  <a:gd name="T21" fmla="*/ 1 h 68"/>
                  <a:gd name="T22" fmla="*/ 2 w 104"/>
                  <a:gd name="T23" fmla="*/ 1 h 68"/>
                  <a:gd name="T24" fmla="*/ 3 w 104"/>
                  <a:gd name="T25" fmla="*/ 0 h 68"/>
                  <a:gd name="T26" fmla="*/ 4 w 104"/>
                  <a:gd name="T27" fmla="*/ 0 h 68"/>
                  <a:gd name="T28" fmla="*/ 5 w 104"/>
                  <a:gd name="T29" fmla="*/ 0 h 68"/>
                  <a:gd name="T30" fmla="*/ 6 w 104"/>
                  <a:gd name="T31" fmla="*/ 0 h 68"/>
                  <a:gd name="T32" fmla="*/ 6 w 104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68">
                    <a:moveTo>
                      <a:pt x="104" y="1"/>
                    </a:moveTo>
                    <a:lnTo>
                      <a:pt x="99" y="0"/>
                    </a:lnTo>
                    <a:lnTo>
                      <a:pt x="86" y="3"/>
                    </a:lnTo>
                    <a:lnTo>
                      <a:pt x="71" y="9"/>
                    </a:lnTo>
                    <a:lnTo>
                      <a:pt x="52" y="19"/>
                    </a:lnTo>
                    <a:lnTo>
                      <a:pt x="34" y="29"/>
                    </a:lnTo>
                    <a:lnTo>
                      <a:pt x="19" y="43"/>
                    </a:lnTo>
                    <a:lnTo>
                      <a:pt x="5" y="56"/>
                    </a:lnTo>
                    <a:lnTo>
                      <a:pt x="0" y="68"/>
                    </a:lnTo>
                    <a:lnTo>
                      <a:pt x="10" y="63"/>
                    </a:lnTo>
                    <a:lnTo>
                      <a:pt x="25" y="56"/>
                    </a:lnTo>
                    <a:lnTo>
                      <a:pt x="44" y="47"/>
                    </a:lnTo>
                    <a:lnTo>
                      <a:pt x="62" y="38"/>
                    </a:lnTo>
                    <a:lnTo>
                      <a:pt x="79" y="29"/>
                    </a:lnTo>
                    <a:lnTo>
                      <a:pt x="94" y="19"/>
                    </a:lnTo>
                    <a:lnTo>
                      <a:pt x="102" y="10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8" name="Freeform 1071"/>
              <p:cNvSpPr>
                <a:spLocks/>
              </p:cNvSpPr>
              <p:nvPr/>
            </p:nvSpPr>
            <p:spPr bwMode="auto">
              <a:xfrm>
                <a:off x="5447" y="2349"/>
                <a:ext cx="44" cy="17"/>
              </a:xfrm>
              <a:custGeom>
                <a:avLst/>
                <a:gdLst>
                  <a:gd name="T0" fmla="*/ 6 w 87"/>
                  <a:gd name="T1" fmla="*/ 0 h 51"/>
                  <a:gd name="T2" fmla="*/ 6 w 87"/>
                  <a:gd name="T3" fmla="*/ 0 h 51"/>
                  <a:gd name="T4" fmla="*/ 5 w 87"/>
                  <a:gd name="T5" fmla="*/ 0 h 51"/>
                  <a:gd name="T6" fmla="*/ 4 w 87"/>
                  <a:gd name="T7" fmla="*/ 0 h 51"/>
                  <a:gd name="T8" fmla="*/ 3 w 87"/>
                  <a:gd name="T9" fmla="*/ 0 h 51"/>
                  <a:gd name="T10" fmla="*/ 2 w 87"/>
                  <a:gd name="T11" fmla="*/ 0 h 51"/>
                  <a:gd name="T12" fmla="*/ 1 w 87"/>
                  <a:gd name="T13" fmla="*/ 0 h 51"/>
                  <a:gd name="T14" fmla="*/ 1 w 87"/>
                  <a:gd name="T15" fmla="*/ 1 h 51"/>
                  <a:gd name="T16" fmla="*/ 0 w 87"/>
                  <a:gd name="T17" fmla="*/ 1 h 51"/>
                  <a:gd name="T18" fmla="*/ 1 w 87"/>
                  <a:gd name="T19" fmla="*/ 1 h 51"/>
                  <a:gd name="T20" fmla="*/ 2 w 87"/>
                  <a:gd name="T21" fmla="*/ 1 h 51"/>
                  <a:gd name="T22" fmla="*/ 3 w 87"/>
                  <a:gd name="T23" fmla="*/ 0 h 51"/>
                  <a:gd name="T24" fmla="*/ 4 w 87"/>
                  <a:gd name="T25" fmla="*/ 0 h 51"/>
                  <a:gd name="T26" fmla="*/ 4 w 87"/>
                  <a:gd name="T27" fmla="*/ 0 h 51"/>
                  <a:gd name="T28" fmla="*/ 5 w 87"/>
                  <a:gd name="T29" fmla="*/ 0 h 51"/>
                  <a:gd name="T30" fmla="*/ 6 w 87"/>
                  <a:gd name="T31" fmla="*/ 0 h 51"/>
                  <a:gd name="T32" fmla="*/ 6 w 8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51">
                    <a:moveTo>
                      <a:pt x="87" y="3"/>
                    </a:moveTo>
                    <a:lnTo>
                      <a:pt x="82" y="0"/>
                    </a:lnTo>
                    <a:lnTo>
                      <a:pt x="72" y="1"/>
                    </a:lnTo>
                    <a:lnTo>
                      <a:pt x="57" y="6"/>
                    </a:lnTo>
                    <a:lnTo>
                      <a:pt x="42" y="13"/>
                    </a:lnTo>
                    <a:lnTo>
                      <a:pt x="27" y="23"/>
                    </a:lnTo>
                    <a:lnTo>
                      <a:pt x="14" y="34"/>
                    </a:lnTo>
                    <a:lnTo>
                      <a:pt x="4" y="42"/>
                    </a:lnTo>
                    <a:lnTo>
                      <a:pt x="0" y="51"/>
                    </a:lnTo>
                    <a:lnTo>
                      <a:pt x="9" y="47"/>
                    </a:lnTo>
                    <a:lnTo>
                      <a:pt x="21" y="42"/>
                    </a:lnTo>
                    <a:lnTo>
                      <a:pt x="34" y="37"/>
                    </a:lnTo>
                    <a:lnTo>
                      <a:pt x="49" y="29"/>
                    </a:lnTo>
                    <a:lnTo>
                      <a:pt x="62" y="22"/>
                    </a:lnTo>
                    <a:lnTo>
                      <a:pt x="74" y="16"/>
                    </a:lnTo>
                    <a:lnTo>
                      <a:pt x="84" y="9"/>
                    </a:lnTo>
                    <a:lnTo>
                      <a:pt x="87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9" name="Freeform 1072"/>
              <p:cNvSpPr>
                <a:spLocks/>
              </p:cNvSpPr>
              <p:nvPr/>
            </p:nvSpPr>
            <p:spPr bwMode="auto">
              <a:xfrm>
                <a:off x="5431" y="2216"/>
                <a:ext cx="6" cy="26"/>
              </a:xfrm>
              <a:custGeom>
                <a:avLst/>
                <a:gdLst>
                  <a:gd name="T0" fmla="*/ 1 w 11"/>
                  <a:gd name="T1" fmla="*/ 1 h 78"/>
                  <a:gd name="T2" fmla="*/ 1 w 11"/>
                  <a:gd name="T3" fmla="*/ 1 h 78"/>
                  <a:gd name="T4" fmla="*/ 0 w 11"/>
                  <a:gd name="T5" fmla="*/ 0 h 78"/>
                  <a:gd name="T6" fmla="*/ 0 w 11"/>
                  <a:gd name="T7" fmla="*/ 0 h 78"/>
                  <a:gd name="T8" fmla="*/ 1 w 11"/>
                  <a:gd name="T9" fmla="*/ 0 h 78"/>
                  <a:gd name="T10" fmla="*/ 1 w 11"/>
                  <a:gd name="T11" fmla="*/ 0 h 78"/>
                  <a:gd name="T12" fmla="*/ 1 w 11"/>
                  <a:gd name="T13" fmla="*/ 0 h 78"/>
                  <a:gd name="T14" fmla="*/ 1 w 11"/>
                  <a:gd name="T15" fmla="*/ 1 h 78"/>
                  <a:gd name="T16" fmla="*/ 1 w 11"/>
                  <a:gd name="T17" fmla="*/ 1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78">
                    <a:moveTo>
                      <a:pt x="5" y="78"/>
                    </a:moveTo>
                    <a:lnTo>
                      <a:pt x="3" y="62"/>
                    </a:lnTo>
                    <a:lnTo>
                      <a:pt x="0" y="34"/>
                    </a:lnTo>
                    <a:lnTo>
                      <a:pt x="0" y="10"/>
                    </a:lnTo>
                    <a:lnTo>
                      <a:pt x="5" y="0"/>
                    </a:lnTo>
                    <a:lnTo>
                      <a:pt x="11" y="12"/>
                    </a:lnTo>
                    <a:lnTo>
                      <a:pt x="11" y="34"/>
                    </a:lnTo>
                    <a:lnTo>
                      <a:pt x="8" y="59"/>
                    </a:lnTo>
                    <a:lnTo>
                      <a:pt x="5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0" name="Freeform 1073"/>
              <p:cNvSpPr>
                <a:spLocks/>
              </p:cNvSpPr>
              <p:nvPr/>
            </p:nvSpPr>
            <p:spPr bwMode="auto">
              <a:xfrm>
                <a:off x="5381" y="2235"/>
                <a:ext cx="47" cy="36"/>
              </a:xfrm>
              <a:custGeom>
                <a:avLst/>
                <a:gdLst>
                  <a:gd name="T0" fmla="*/ 6 w 93"/>
                  <a:gd name="T1" fmla="*/ 1 h 109"/>
                  <a:gd name="T2" fmla="*/ 6 w 93"/>
                  <a:gd name="T3" fmla="*/ 1 h 109"/>
                  <a:gd name="T4" fmla="*/ 5 w 93"/>
                  <a:gd name="T5" fmla="*/ 1 h 109"/>
                  <a:gd name="T6" fmla="*/ 4 w 93"/>
                  <a:gd name="T7" fmla="*/ 1 h 109"/>
                  <a:gd name="T8" fmla="*/ 3 w 93"/>
                  <a:gd name="T9" fmla="*/ 0 h 109"/>
                  <a:gd name="T10" fmla="*/ 3 w 93"/>
                  <a:gd name="T11" fmla="*/ 0 h 109"/>
                  <a:gd name="T12" fmla="*/ 2 w 93"/>
                  <a:gd name="T13" fmla="*/ 0 h 109"/>
                  <a:gd name="T14" fmla="*/ 1 w 93"/>
                  <a:gd name="T15" fmla="*/ 0 h 109"/>
                  <a:gd name="T16" fmla="*/ 1 w 93"/>
                  <a:gd name="T17" fmla="*/ 0 h 109"/>
                  <a:gd name="T18" fmla="*/ 0 w 93"/>
                  <a:gd name="T19" fmla="*/ 0 h 109"/>
                  <a:gd name="T20" fmla="*/ 1 w 93"/>
                  <a:gd name="T21" fmla="*/ 0 h 109"/>
                  <a:gd name="T22" fmla="*/ 2 w 93"/>
                  <a:gd name="T23" fmla="*/ 0 h 109"/>
                  <a:gd name="T24" fmla="*/ 3 w 93"/>
                  <a:gd name="T25" fmla="*/ 1 h 109"/>
                  <a:gd name="T26" fmla="*/ 4 w 93"/>
                  <a:gd name="T27" fmla="*/ 1 h 109"/>
                  <a:gd name="T28" fmla="*/ 5 w 93"/>
                  <a:gd name="T29" fmla="*/ 1 h 109"/>
                  <a:gd name="T30" fmla="*/ 6 w 93"/>
                  <a:gd name="T31" fmla="*/ 1 h 109"/>
                  <a:gd name="T32" fmla="*/ 6 w 93"/>
                  <a:gd name="T33" fmla="*/ 1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109">
                    <a:moveTo>
                      <a:pt x="93" y="109"/>
                    </a:moveTo>
                    <a:lnTo>
                      <a:pt x="86" y="96"/>
                    </a:lnTo>
                    <a:lnTo>
                      <a:pt x="76" y="80"/>
                    </a:lnTo>
                    <a:lnTo>
                      <a:pt x="63" y="59"/>
                    </a:lnTo>
                    <a:lnTo>
                      <a:pt x="48" y="40"/>
                    </a:lnTo>
                    <a:lnTo>
                      <a:pt x="33" y="21"/>
                    </a:lnTo>
                    <a:lnTo>
                      <a:pt x="20" y="7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10"/>
                    </a:lnTo>
                    <a:lnTo>
                      <a:pt x="8" y="22"/>
                    </a:lnTo>
                    <a:lnTo>
                      <a:pt x="21" y="37"/>
                    </a:lnTo>
                    <a:lnTo>
                      <a:pt x="38" y="53"/>
                    </a:lnTo>
                    <a:lnTo>
                      <a:pt x="55" y="69"/>
                    </a:lnTo>
                    <a:lnTo>
                      <a:pt x="71" y="84"/>
                    </a:lnTo>
                    <a:lnTo>
                      <a:pt x="85" y="97"/>
                    </a:lnTo>
                    <a:lnTo>
                      <a:pt x="93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1" name="Freeform 1074"/>
              <p:cNvSpPr>
                <a:spLocks/>
              </p:cNvSpPr>
              <p:nvPr/>
            </p:nvSpPr>
            <p:spPr bwMode="auto">
              <a:xfrm>
                <a:off x="5380" y="2250"/>
                <a:ext cx="49" cy="33"/>
              </a:xfrm>
              <a:custGeom>
                <a:avLst/>
                <a:gdLst>
                  <a:gd name="T0" fmla="*/ 6 w 99"/>
                  <a:gd name="T1" fmla="*/ 1 h 99"/>
                  <a:gd name="T2" fmla="*/ 5 w 99"/>
                  <a:gd name="T3" fmla="*/ 1 h 99"/>
                  <a:gd name="T4" fmla="*/ 4 w 99"/>
                  <a:gd name="T5" fmla="*/ 1 h 99"/>
                  <a:gd name="T6" fmla="*/ 3 w 99"/>
                  <a:gd name="T7" fmla="*/ 1 h 99"/>
                  <a:gd name="T8" fmla="*/ 2 w 99"/>
                  <a:gd name="T9" fmla="*/ 0 h 99"/>
                  <a:gd name="T10" fmla="*/ 1 w 99"/>
                  <a:gd name="T11" fmla="*/ 0 h 99"/>
                  <a:gd name="T12" fmla="*/ 0 w 99"/>
                  <a:gd name="T13" fmla="*/ 0 h 99"/>
                  <a:gd name="T14" fmla="*/ 0 w 99"/>
                  <a:gd name="T15" fmla="*/ 0 h 99"/>
                  <a:gd name="T16" fmla="*/ 0 w 99"/>
                  <a:gd name="T17" fmla="*/ 0 h 99"/>
                  <a:gd name="T18" fmla="*/ 0 w 99"/>
                  <a:gd name="T19" fmla="*/ 0 h 99"/>
                  <a:gd name="T20" fmla="*/ 0 w 99"/>
                  <a:gd name="T21" fmla="*/ 0 h 99"/>
                  <a:gd name="T22" fmla="*/ 1 w 99"/>
                  <a:gd name="T23" fmla="*/ 0 h 99"/>
                  <a:gd name="T24" fmla="*/ 2 w 99"/>
                  <a:gd name="T25" fmla="*/ 1 h 99"/>
                  <a:gd name="T26" fmla="*/ 3 w 99"/>
                  <a:gd name="T27" fmla="*/ 1 h 99"/>
                  <a:gd name="T28" fmla="*/ 4 w 99"/>
                  <a:gd name="T29" fmla="*/ 1 h 99"/>
                  <a:gd name="T30" fmla="*/ 5 w 99"/>
                  <a:gd name="T31" fmla="*/ 1 h 99"/>
                  <a:gd name="T32" fmla="*/ 6 w 99"/>
                  <a:gd name="T33" fmla="*/ 1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99">
                    <a:moveTo>
                      <a:pt x="99" y="99"/>
                    </a:moveTo>
                    <a:lnTo>
                      <a:pt x="90" y="87"/>
                    </a:lnTo>
                    <a:lnTo>
                      <a:pt x="77" y="70"/>
                    </a:lnTo>
                    <a:lnTo>
                      <a:pt x="62" y="53"/>
                    </a:lnTo>
                    <a:lnTo>
                      <a:pt x="45" y="34"/>
                    </a:lnTo>
                    <a:lnTo>
                      <a:pt x="30" y="17"/>
                    </a:lnTo>
                    <a:lnTo>
                      <a:pt x="15" y="6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2" y="11"/>
                    </a:lnTo>
                    <a:lnTo>
                      <a:pt x="12" y="25"/>
                    </a:lnTo>
                    <a:lnTo>
                      <a:pt x="27" y="38"/>
                    </a:lnTo>
                    <a:lnTo>
                      <a:pt x="45" y="53"/>
                    </a:lnTo>
                    <a:lnTo>
                      <a:pt x="62" y="68"/>
                    </a:lnTo>
                    <a:lnTo>
                      <a:pt x="79" y="81"/>
                    </a:lnTo>
                    <a:lnTo>
                      <a:pt x="92" y="91"/>
                    </a:lnTo>
                    <a:lnTo>
                      <a:pt x="99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2" name="Freeform 1075"/>
              <p:cNvSpPr>
                <a:spLocks/>
              </p:cNvSpPr>
              <p:nvPr/>
            </p:nvSpPr>
            <p:spPr bwMode="auto">
              <a:xfrm>
                <a:off x="5376" y="2268"/>
                <a:ext cx="53" cy="30"/>
              </a:xfrm>
              <a:custGeom>
                <a:avLst/>
                <a:gdLst>
                  <a:gd name="T0" fmla="*/ 7 w 105"/>
                  <a:gd name="T1" fmla="*/ 1 h 90"/>
                  <a:gd name="T2" fmla="*/ 6 w 105"/>
                  <a:gd name="T3" fmla="*/ 1 h 90"/>
                  <a:gd name="T4" fmla="*/ 6 w 105"/>
                  <a:gd name="T5" fmla="*/ 1 h 90"/>
                  <a:gd name="T6" fmla="*/ 5 w 105"/>
                  <a:gd name="T7" fmla="*/ 1 h 90"/>
                  <a:gd name="T8" fmla="*/ 3 w 105"/>
                  <a:gd name="T9" fmla="*/ 0 h 90"/>
                  <a:gd name="T10" fmla="*/ 2 w 105"/>
                  <a:gd name="T11" fmla="*/ 0 h 90"/>
                  <a:gd name="T12" fmla="*/ 1 w 105"/>
                  <a:gd name="T13" fmla="*/ 0 h 90"/>
                  <a:gd name="T14" fmla="*/ 1 w 105"/>
                  <a:gd name="T15" fmla="*/ 0 h 90"/>
                  <a:gd name="T16" fmla="*/ 0 w 105"/>
                  <a:gd name="T17" fmla="*/ 0 h 90"/>
                  <a:gd name="T18" fmla="*/ 1 w 105"/>
                  <a:gd name="T19" fmla="*/ 0 h 90"/>
                  <a:gd name="T20" fmla="*/ 1 w 105"/>
                  <a:gd name="T21" fmla="*/ 0 h 90"/>
                  <a:gd name="T22" fmla="*/ 2 w 105"/>
                  <a:gd name="T23" fmla="*/ 0 h 90"/>
                  <a:gd name="T24" fmla="*/ 3 w 105"/>
                  <a:gd name="T25" fmla="*/ 1 h 90"/>
                  <a:gd name="T26" fmla="*/ 5 w 105"/>
                  <a:gd name="T27" fmla="*/ 1 h 90"/>
                  <a:gd name="T28" fmla="*/ 6 w 105"/>
                  <a:gd name="T29" fmla="*/ 1 h 90"/>
                  <a:gd name="T30" fmla="*/ 6 w 105"/>
                  <a:gd name="T31" fmla="*/ 1 h 90"/>
                  <a:gd name="T32" fmla="*/ 7 w 105"/>
                  <a:gd name="T33" fmla="*/ 1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90">
                    <a:moveTo>
                      <a:pt x="105" y="90"/>
                    </a:moveTo>
                    <a:lnTo>
                      <a:pt x="95" y="76"/>
                    </a:lnTo>
                    <a:lnTo>
                      <a:pt x="81" y="60"/>
                    </a:lnTo>
                    <a:lnTo>
                      <a:pt x="65" y="43"/>
                    </a:lnTo>
                    <a:lnTo>
                      <a:pt x="46" y="28"/>
                    </a:lnTo>
                    <a:lnTo>
                      <a:pt x="30" y="15"/>
                    </a:lnTo>
                    <a:lnTo>
                      <a:pt x="15" y="4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13" y="20"/>
                    </a:lnTo>
                    <a:lnTo>
                      <a:pt x="28" y="32"/>
                    </a:lnTo>
                    <a:lnTo>
                      <a:pt x="46" y="44"/>
                    </a:lnTo>
                    <a:lnTo>
                      <a:pt x="65" y="57"/>
                    </a:lnTo>
                    <a:lnTo>
                      <a:pt x="83" y="69"/>
                    </a:lnTo>
                    <a:lnTo>
                      <a:pt x="96" y="81"/>
                    </a:lnTo>
                    <a:lnTo>
                      <a:pt x="105" y="9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3" name="Freeform 1076"/>
              <p:cNvSpPr>
                <a:spLocks/>
              </p:cNvSpPr>
              <p:nvPr/>
            </p:nvSpPr>
            <p:spPr bwMode="auto">
              <a:xfrm>
                <a:off x="5383" y="2289"/>
                <a:ext cx="50" cy="23"/>
              </a:xfrm>
              <a:custGeom>
                <a:avLst/>
                <a:gdLst>
                  <a:gd name="T0" fmla="*/ 7 w 100"/>
                  <a:gd name="T1" fmla="*/ 1 h 68"/>
                  <a:gd name="T2" fmla="*/ 6 w 100"/>
                  <a:gd name="T3" fmla="*/ 1 h 68"/>
                  <a:gd name="T4" fmla="*/ 5 w 100"/>
                  <a:gd name="T5" fmla="*/ 1 h 68"/>
                  <a:gd name="T6" fmla="*/ 4 w 100"/>
                  <a:gd name="T7" fmla="*/ 0 h 68"/>
                  <a:gd name="T8" fmla="*/ 3 w 100"/>
                  <a:gd name="T9" fmla="*/ 0 h 68"/>
                  <a:gd name="T10" fmla="*/ 2 w 100"/>
                  <a:gd name="T11" fmla="*/ 0 h 68"/>
                  <a:gd name="T12" fmla="*/ 1 w 100"/>
                  <a:gd name="T13" fmla="*/ 0 h 68"/>
                  <a:gd name="T14" fmla="*/ 1 w 100"/>
                  <a:gd name="T15" fmla="*/ 0 h 68"/>
                  <a:gd name="T16" fmla="*/ 0 w 100"/>
                  <a:gd name="T17" fmla="*/ 0 h 68"/>
                  <a:gd name="T18" fmla="*/ 1 w 100"/>
                  <a:gd name="T19" fmla="*/ 0 h 68"/>
                  <a:gd name="T20" fmla="*/ 1 w 100"/>
                  <a:gd name="T21" fmla="*/ 0 h 68"/>
                  <a:gd name="T22" fmla="*/ 2 w 100"/>
                  <a:gd name="T23" fmla="*/ 0 h 68"/>
                  <a:gd name="T24" fmla="*/ 3 w 100"/>
                  <a:gd name="T25" fmla="*/ 0 h 68"/>
                  <a:gd name="T26" fmla="*/ 4 w 100"/>
                  <a:gd name="T27" fmla="*/ 1 h 68"/>
                  <a:gd name="T28" fmla="*/ 5 w 100"/>
                  <a:gd name="T29" fmla="*/ 1 h 68"/>
                  <a:gd name="T30" fmla="*/ 6 w 100"/>
                  <a:gd name="T31" fmla="*/ 1 h 68"/>
                  <a:gd name="T32" fmla="*/ 7 w 100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68">
                    <a:moveTo>
                      <a:pt x="100" y="68"/>
                    </a:moveTo>
                    <a:lnTo>
                      <a:pt x="90" y="57"/>
                    </a:lnTo>
                    <a:lnTo>
                      <a:pt x="77" y="45"/>
                    </a:lnTo>
                    <a:lnTo>
                      <a:pt x="60" y="31"/>
                    </a:lnTo>
                    <a:lnTo>
                      <a:pt x="43" y="19"/>
                    </a:lnTo>
                    <a:lnTo>
                      <a:pt x="28" y="7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12" y="23"/>
                    </a:lnTo>
                    <a:lnTo>
                      <a:pt x="27" y="31"/>
                    </a:lnTo>
                    <a:lnTo>
                      <a:pt x="43" y="38"/>
                    </a:lnTo>
                    <a:lnTo>
                      <a:pt x="60" y="45"/>
                    </a:lnTo>
                    <a:lnTo>
                      <a:pt x="77" y="53"/>
                    </a:lnTo>
                    <a:lnTo>
                      <a:pt x="90" y="60"/>
                    </a:lnTo>
                    <a:lnTo>
                      <a:pt x="10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4" name="Freeform 1077"/>
              <p:cNvSpPr>
                <a:spLocks/>
              </p:cNvSpPr>
              <p:nvPr/>
            </p:nvSpPr>
            <p:spPr bwMode="auto">
              <a:xfrm>
                <a:off x="5386" y="2307"/>
                <a:ext cx="49" cy="21"/>
              </a:xfrm>
              <a:custGeom>
                <a:avLst/>
                <a:gdLst>
                  <a:gd name="T0" fmla="*/ 7 w 96"/>
                  <a:gd name="T1" fmla="*/ 1 h 62"/>
                  <a:gd name="T2" fmla="*/ 6 w 96"/>
                  <a:gd name="T3" fmla="*/ 1 h 62"/>
                  <a:gd name="T4" fmla="*/ 5 w 96"/>
                  <a:gd name="T5" fmla="*/ 1 h 62"/>
                  <a:gd name="T6" fmla="*/ 4 w 96"/>
                  <a:gd name="T7" fmla="*/ 0 h 62"/>
                  <a:gd name="T8" fmla="*/ 3 w 96"/>
                  <a:gd name="T9" fmla="*/ 0 h 62"/>
                  <a:gd name="T10" fmla="*/ 2 w 96"/>
                  <a:gd name="T11" fmla="*/ 0 h 62"/>
                  <a:gd name="T12" fmla="*/ 1 w 96"/>
                  <a:gd name="T13" fmla="*/ 0 h 62"/>
                  <a:gd name="T14" fmla="*/ 1 w 96"/>
                  <a:gd name="T15" fmla="*/ 0 h 62"/>
                  <a:gd name="T16" fmla="*/ 0 w 96"/>
                  <a:gd name="T17" fmla="*/ 0 h 62"/>
                  <a:gd name="T18" fmla="*/ 1 w 96"/>
                  <a:gd name="T19" fmla="*/ 0 h 62"/>
                  <a:gd name="T20" fmla="*/ 1 w 96"/>
                  <a:gd name="T21" fmla="*/ 0 h 62"/>
                  <a:gd name="T22" fmla="*/ 2 w 96"/>
                  <a:gd name="T23" fmla="*/ 0 h 62"/>
                  <a:gd name="T24" fmla="*/ 3 w 96"/>
                  <a:gd name="T25" fmla="*/ 1 h 62"/>
                  <a:gd name="T26" fmla="*/ 4 w 96"/>
                  <a:gd name="T27" fmla="*/ 1 h 62"/>
                  <a:gd name="T28" fmla="*/ 5 w 96"/>
                  <a:gd name="T29" fmla="*/ 1 h 62"/>
                  <a:gd name="T30" fmla="*/ 6 w 96"/>
                  <a:gd name="T31" fmla="*/ 1 h 62"/>
                  <a:gd name="T32" fmla="*/ 7 w 96"/>
                  <a:gd name="T33" fmla="*/ 1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62">
                    <a:moveTo>
                      <a:pt x="96" y="62"/>
                    </a:moveTo>
                    <a:lnTo>
                      <a:pt x="88" y="55"/>
                    </a:lnTo>
                    <a:lnTo>
                      <a:pt x="73" y="43"/>
                    </a:lnTo>
                    <a:lnTo>
                      <a:pt x="56" y="31"/>
                    </a:lnTo>
                    <a:lnTo>
                      <a:pt x="40" y="18"/>
                    </a:lnTo>
                    <a:lnTo>
                      <a:pt x="23" y="9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5" y="15"/>
                    </a:lnTo>
                    <a:lnTo>
                      <a:pt x="15" y="24"/>
                    </a:lnTo>
                    <a:lnTo>
                      <a:pt x="28" y="33"/>
                    </a:lnTo>
                    <a:lnTo>
                      <a:pt x="45" y="40"/>
                    </a:lnTo>
                    <a:lnTo>
                      <a:pt x="61" y="47"/>
                    </a:lnTo>
                    <a:lnTo>
                      <a:pt x="76" y="53"/>
                    </a:lnTo>
                    <a:lnTo>
                      <a:pt x="90" y="58"/>
                    </a:lnTo>
                    <a:lnTo>
                      <a:pt x="96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5" name="Freeform 1078"/>
              <p:cNvSpPr>
                <a:spLocks/>
              </p:cNvSpPr>
              <p:nvPr/>
            </p:nvSpPr>
            <p:spPr bwMode="auto">
              <a:xfrm>
                <a:off x="5396" y="2332"/>
                <a:ext cx="43" cy="11"/>
              </a:xfrm>
              <a:custGeom>
                <a:avLst/>
                <a:gdLst>
                  <a:gd name="T0" fmla="*/ 6 w 85"/>
                  <a:gd name="T1" fmla="*/ 0 h 32"/>
                  <a:gd name="T2" fmla="*/ 5 w 85"/>
                  <a:gd name="T3" fmla="*/ 0 h 32"/>
                  <a:gd name="T4" fmla="*/ 4 w 85"/>
                  <a:gd name="T5" fmla="*/ 0 h 32"/>
                  <a:gd name="T6" fmla="*/ 3 w 85"/>
                  <a:gd name="T7" fmla="*/ 0 h 32"/>
                  <a:gd name="T8" fmla="*/ 3 w 85"/>
                  <a:gd name="T9" fmla="*/ 0 h 32"/>
                  <a:gd name="T10" fmla="*/ 2 w 85"/>
                  <a:gd name="T11" fmla="*/ 0 h 32"/>
                  <a:gd name="T12" fmla="*/ 1 w 85"/>
                  <a:gd name="T13" fmla="*/ 0 h 32"/>
                  <a:gd name="T14" fmla="*/ 1 w 85"/>
                  <a:gd name="T15" fmla="*/ 0 h 32"/>
                  <a:gd name="T16" fmla="*/ 0 w 85"/>
                  <a:gd name="T17" fmla="*/ 0 h 32"/>
                  <a:gd name="T18" fmla="*/ 1 w 85"/>
                  <a:gd name="T19" fmla="*/ 0 h 32"/>
                  <a:gd name="T20" fmla="*/ 1 w 85"/>
                  <a:gd name="T21" fmla="*/ 0 h 32"/>
                  <a:gd name="T22" fmla="*/ 2 w 85"/>
                  <a:gd name="T23" fmla="*/ 0 h 32"/>
                  <a:gd name="T24" fmla="*/ 3 w 85"/>
                  <a:gd name="T25" fmla="*/ 0 h 32"/>
                  <a:gd name="T26" fmla="*/ 4 w 85"/>
                  <a:gd name="T27" fmla="*/ 0 h 32"/>
                  <a:gd name="T28" fmla="*/ 5 w 85"/>
                  <a:gd name="T29" fmla="*/ 0 h 32"/>
                  <a:gd name="T30" fmla="*/ 5 w 85"/>
                  <a:gd name="T31" fmla="*/ 0 h 32"/>
                  <a:gd name="T32" fmla="*/ 6 w 85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32">
                    <a:moveTo>
                      <a:pt x="85" y="32"/>
                    </a:moveTo>
                    <a:lnTo>
                      <a:pt x="75" y="25"/>
                    </a:lnTo>
                    <a:lnTo>
                      <a:pt x="61" y="18"/>
                    </a:lnTo>
                    <a:lnTo>
                      <a:pt x="46" y="10"/>
                    </a:lnTo>
                    <a:lnTo>
                      <a:pt x="33" y="4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1" y="2"/>
                    </a:lnTo>
                    <a:lnTo>
                      <a:pt x="0" y="9"/>
                    </a:lnTo>
                    <a:lnTo>
                      <a:pt x="3" y="16"/>
                    </a:lnTo>
                    <a:lnTo>
                      <a:pt x="11" y="22"/>
                    </a:lnTo>
                    <a:lnTo>
                      <a:pt x="23" y="25"/>
                    </a:lnTo>
                    <a:lnTo>
                      <a:pt x="36" y="27"/>
                    </a:lnTo>
                    <a:lnTo>
                      <a:pt x="50" y="27"/>
                    </a:lnTo>
                    <a:lnTo>
                      <a:pt x="65" y="28"/>
                    </a:lnTo>
                    <a:lnTo>
                      <a:pt x="76" y="30"/>
                    </a:lnTo>
                    <a:lnTo>
                      <a:pt x="85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6" name="Freeform 1079"/>
              <p:cNvSpPr>
                <a:spLocks/>
              </p:cNvSpPr>
              <p:nvPr/>
            </p:nvSpPr>
            <p:spPr bwMode="auto">
              <a:xfrm>
                <a:off x="5406" y="2349"/>
                <a:ext cx="38" cy="6"/>
              </a:xfrm>
              <a:custGeom>
                <a:avLst/>
                <a:gdLst>
                  <a:gd name="T0" fmla="*/ 5 w 75"/>
                  <a:gd name="T1" fmla="*/ 0 h 16"/>
                  <a:gd name="T2" fmla="*/ 5 w 75"/>
                  <a:gd name="T3" fmla="*/ 0 h 16"/>
                  <a:gd name="T4" fmla="*/ 4 w 75"/>
                  <a:gd name="T5" fmla="*/ 0 h 16"/>
                  <a:gd name="T6" fmla="*/ 3 w 75"/>
                  <a:gd name="T7" fmla="*/ 0 h 16"/>
                  <a:gd name="T8" fmla="*/ 2 w 75"/>
                  <a:gd name="T9" fmla="*/ 0 h 16"/>
                  <a:gd name="T10" fmla="*/ 2 w 75"/>
                  <a:gd name="T11" fmla="*/ 0 h 16"/>
                  <a:gd name="T12" fmla="*/ 1 w 75"/>
                  <a:gd name="T13" fmla="*/ 0 h 16"/>
                  <a:gd name="T14" fmla="*/ 1 w 75"/>
                  <a:gd name="T15" fmla="*/ 0 h 16"/>
                  <a:gd name="T16" fmla="*/ 0 w 75"/>
                  <a:gd name="T17" fmla="*/ 0 h 16"/>
                  <a:gd name="T18" fmla="*/ 1 w 75"/>
                  <a:gd name="T19" fmla="*/ 0 h 16"/>
                  <a:gd name="T20" fmla="*/ 1 w 75"/>
                  <a:gd name="T21" fmla="*/ 0 h 16"/>
                  <a:gd name="T22" fmla="*/ 2 w 75"/>
                  <a:gd name="T23" fmla="*/ 0 h 16"/>
                  <a:gd name="T24" fmla="*/ 2 w 75"/>
                  <a:gd name="T25" fmla="*/ 0 h 16"/>
                  <a:gd name="T26" fmla="*/ 3 w 75"/>
                  <a:gd name="T27" fmla="*/ 0 h 16"/>
                  <a:gd name="T28" fmla="*/ 4 w 75"/>
                  <a:gd name="T29" fmla="*/ 0 h 16"/>
                  <a:gd name="T30" fmla="*/ 5 w 75"/>
                  <a:gd name="T31" fmla="*/ 0 h 16"/>
                  <a:gd name="T32" fmla="*/ 5 w 7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6">
                    <a:moveTo>
                      <a:pt x="75" y="16"/>
                    </a:moveTo>
                    <a:lnTo>
                      <a:pt x="66" y="13"/>
                    </a:lnTo>
                    <a:lnTo>
                      <a:pt x="55" y="9"/>
                    </a:lnTo>
                    <a:lnTo>
                      <a:pt x="43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14"/>
                    </a:lnTo>
                    <a:lnTo>
                      <a:pt x="18" y="16"/>
                    </a:lnTo>
                    <a:lnTo>
                      <a:pt x="30" y="16"/>
                    </a:lnTo>
                    <a:lnTo>
                      <a:pt x="41" y="14"/>
                    </a:lnTo>
                    <a:lnTo>
                      <a:pt x="53" y="14"/>
                    </a:lnTo>
                    <a:lnTo>
                      <a:pt x="65" y="14"/>
                    </a:lnTo>
                    <a:lnTo>
                      <a:pt x="75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7" name="Freeform 1080"/>
              <p:cNvSpPr>
                <a:spLocks/>
              </p:cNvSpPr>
              <p:nvPr/>
            </p:nvSpPr>
            <p:spPr bwMode="auto">
              <a:xfrm>
                <a:off x="5412" y="2362"/>
                <a:ext cx="37" cy="6"/>
              </a:xfrm>
              <a:custGeom>
                <a:avLst/>
                <a:gdLst>
                  <a:gd name="T0" fmla="*/ 5 w 74"/>
                  <a:gd name="T1" fmla="*/ 0 h 18"/>
                  <a:gd name="T2" fmla="*/ 5 w 74"/>
                  <a:gd name="T3" fmla="*/ 0 h 18"/>
                  <a:gd name="T4" fmla="*/ 4 w 74"/>
                  <a:gd name="T5" fmla="*/ 0 h 18"/>
                  <a:gd name="T6" fmla="*/ 3 w 74"/>
                  <a:gd name="T7" fmla="*/ 0 h 18"/>
                  <a:gd name="T8" fmla="*/ 2 w 74"/>
                  <a:gd name="T9" fmla="*/ 0 h 18"/>
                  <a:gd name="T10" fmla="*/ 2 w 74"/>
                  <a:gd name="T11" fmla="*/ 0 h 18"/>
                  <a:gd name="T12" fmla="*/ 1 w 74"/>
                  <a:gd name="T13" fmla="*/ 0 h 18"/>
                  <a:gd name="T14" fmla="*/ 1 w 74"/>
                  <a:gd name="T15" fmla="*/ 0 h 18"/>
                  <a:gd name="T16" fmla="*/ 0 w 74"/>
                  <a:gd name="T17" fmla="*/ 0 h 18"/>
                  <a:gd name="T18" fmla="*/ 1 w 74"/>
                  <a:gd name="T19" fmla="*/ 0 h 18"/>
                  <a:gd name="T20" fmla="*/ 1 w 74"/>
                  <a:gd name="T21" fmla="*/ 0 h 18"/>
                  <a:gd name="T22" fmla="*/ 1 w 74"/>
                  <a:gd name="T23" fmla="*/ 0 h 18"/>
                  <a:gd name="T24" fmla="*/ 2 w 74"/>
                  <a:gd name="T25" fmla="*/ 0 h 18"/>
                  <a:gd name="T26" fmla="*/ 3 w 74"/>
                  <a:gd name="T27" fmla="*/ 0 h 18"/>
                  <a:gd name="T28" fmla="*/ 4 w 74"/>
                  <a:gd name="T29" fmla="*/ 0 h 18"/>
                  <a:gd name="T30" fmla="*/ 4 w 74"/>
                  <a:gd name="T31" fmla="*/ 0 h 18"/>
                  <a:gd name="T32" fmla="*/ 5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18">
                    <a:moveTo>
                      <a:pt x="74" y="9"/>
                    </a:moveTo>
                    <a:lnTo>
                      <a:pt x="67" y="6"/>
                    </a:lnTo>
                    <a:lnTo>
                      <a:pt x="57" y="3"/>
                    </a:lnTo>
                    <a:lnTo>
                      <a:pt x="45" y="2"/>
                    </a:lnTo>
                    <a:lnTo>
                      <a:pt x="32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7" y="18"/>
                    </a:lnTo>
                    <a:lnTo>
                      <a:pt x="15" y="18"/>
                    </a:lnTo>
                    <a:lnTo>
                      <a:pt x="25" y="17"/>
                    </a:lnTo>
                    <a:lnTo>
                      <a:pt x="37" y="14"/>
                    </a:lnTo>
                    <a:lnTo>
                      <a:pt x="50" y="11"/>
                    </a:lnTo>
                    <a:lnTo>
                      <a:pt x="62" y="9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8" name="Freeform 1081"/>
              <p:cNvSpPr>
                <a:spLocks/>
              </p:cNvSpPr>
              <p:nvPr/>
            </p:nvSpPr>
            <p:spPr bwMode="auto">
              <a:xfrm>
                <a:off x="5424" y="2373"/>
                <a:ext cx="36" cy="7"/>
              </a:xfrm>
              <a:custGeom>
                <a:avLst/>
                <a:gdLst>
                  <a:gd name="T0" fmla="*/ 5 w 72"/>
                  <a:gd name="T1" fmla="*/ 0 h 21"/>
                  <a:gd name="T2" fmla="*/ 5 w 72"/>
                  <a:gd name="T3" fmla="*/ 0 h 21"/>
                  <a:gd name="T4" fmla="*/ 4 w 72"/>
                  <a:gd name="T5" fmla="*/ 0 h 21"/>
                  <a:gd name="T6" fmla="*/ 4 w 72"/>
                  <a:gd name="T7" fmla="*/ 0 h 21"/>
                  <a:gd name="T8" fmla="*/ 3 w 72"/>
                  <a:gd name="T9" fmla="*/ 0 h 21"/>
                  <a:gd name="T10" fmla="*/ 2 w 72"/>
                  <a:gd name="T11" fmla="*/ 0 h 21"/>
                  <a:gd name="T12" fmla="*/ 1 w 72"/>
                  <a:gd name="T13" fmla="*/ 0 h 21"/>
                  <a:gd name="T14" fmla="*/ 1 w 72"/>
                  <a:gd name="T15" fmla="*/ 0 h 21"/>
                  <a:gd name="T16" fmla="*/ 0 w 72"/>
                  <a:gd name="T17" fmla="*/ 0 h 21"/>
                  <a:gd name="T18" fmla="*/ 0 w 72"/>
                  <a:gd name="T19" fmla="*/ 0 h 21"/>
                  <a:gd name="T20" fmla="*/ 1 w 72"/>
                  <a:gd name="T21" fmla="*/ 0 h 21"/>
                  <a:gd name="T22" fmla="*/ 1 w 72"/>
                  <a:gd name="T23" fmla="*/ 0 h 21"/>
                  <a:gd name="T24" fmla="*/ 2 w 72"/>
                  <a:gd name="T25" fmla="*/ 0 h 21"/>
                  <a:gd name="T26" fmla="*/ 3 w 72"/>
                  <a:gd name="T27" fmla="*/ 0 h 21"/>
                  <a:gd name="T28" fmla="*/ 4 w 72"/>
                  <a:gd name="T29" fmla="*/ 0 h 21"/>
                  <a:gd name="T30" fmla="*/ 4 w 72"/>
                  <a:gd name="T31" fmla="*/ 0 h 21"/>
                  <a:gd name="T32" fmla="*/ 5 w 72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68" y="15"/>
                    </a:lnTo>
                    <a:lnTo>
                      <a:pt x="61" y="10"/>
                    </a:lnTo>
                    <a:lnTo>
                      <a:pt x="51" y="6"/>
                    </a:lnTo>
                    <a:lnTo>
                      <a:pt x="40" y="1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6" y="3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5" y="19"/>
                    </a:lnTo>
                    <a:lnTo>
                      <a:pt x="13" y="21"/>
                    </a:lnTo>
                    <a:lnTo>
                      <a:pt x="25" y="21"/>
                    </a:lnTo>
                    <a:lnTo>
                      <a:pt x="38" y="19"/>
                    </a:lnTo>
                    <a:lnTo>
                      <a:pt x="50" y="19"/>
                    </a:lnTo>
                    <a:lnTo>
                      <a:pt x="61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9" name="Freeform 1082"/>
              <p:cNvSpPr>
                <a:spLocks/>
              </p:cNvSpPr>
              <p:nvPr/>
            </p:nvSpPr>
            <p:spPr bwMode="auto">
              <a:xfrm>
                <a:off x="5426" y="2382"/>
                <a:ext cx="40" cy="6"/>
              </a:xfrm>
              <a:custGeom>
                <a:avLst/>
                <a:gdLst>
                  <a:gd name="T0" fmla="*/ 5 w 80"/>
                  <a:gd name="T1" fmla="*/ 0 h 19"/>
                  <a:gd name="T2" fmla="*/ 5 w 80"/>
                  <a:gd name="T3" fmla="*/ 0 h 19"/>
                  <a:gd name="T4" fmla="*/ 4 w 80"/>
                  <a:gd name="T5" fmla="*/ 0 h 19"/>
                  <a:gd name="T6" fmla="*/ 4 w 80"/>
                  <a:gd name="T7" fmla="*/ 0 h 19"/>
                  <a:gd name="T8" fmla="*/ 3 w 80"/>
                  <a:gd name="T9" fmla="*/ 0 h 19"/>
                  <a:gd name="T10" fmla="*/ 2 w 80"/>
                  <a:gd name="T11" fmla="*/ 0 h 19"/>
                  <a:gd name="T12" fmla="*/ 2 w 80"/>
                  <a:gd name="T13" fmla="*/ 0 h 19"/>
                  <a:gd name="T14" fmla="*/ 1 w 80"/>
                  <a:gd name="T15" fmla="*/ 0 h 19"/>
                  <a:gd name="T16" fmla="*/ 1 w 80"/>
                  <a:gd name="T17" fmla="*/ 0 h 19"/>
                  <a:gd name="T18" fmla="*/ 0 w 80"/>
                  <a:gd name="T19" fmla="*/ 0 h 19"/>
                  <a:gd name="T20" fmla="*/ 1 w 80"/>
                  <a:gd name="T21" fmla="*/ 0 h 19"/>
                  <a:gd name="T22" fmla="*/ 1 w 80"/>
                  <a:gd name="T23" fmla="*/ 0 h 19"/>
                  <a:gd name="T24" fmla="*/ 2 w 80"/>
                  <a:gd name="T25" fmla="*/ 0 h 19"/>
                  <a:gd name="T26" fmla="*/ 3 w 80"/>
                  <a:gd name="T27" fmla="*/ 0 h 19"/>
                  <a:gd name="T28" fmla="*/ 4 w 80"/>
                  <a:gd name="T29" fmla="*/ 0 h 19"/>
                  <a:gd name="T30" fmla="*/ 5 w 80"/>
                  <a:gd name="T31" fmla="*/ 0 h 19"/>
                  <a:gd name="T32" fmla="*/ 5 w 8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9">
                    <a:moveTo>
                      <a:pt x="80" y="16"/>
                    </a:moveTo>
                    <a:lnTo>
                      <a:pt x="73" y="13"/>
                    </a:lnTo>
                    <a:lnTo>
                      <a:pt x="63" y="10"/>
                    </a:lnTo>
                    <a:lnTo>
                      <a:pt x="53" y="6"/>
                    </a:lnTo>
                    <a:lnTo>
                      <a:pt x="41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6" y="19"/>
                    </a:lnTo>
                    <a:lnTo>
                      <a:pt x="31" y="19"/>
                    </a:lnTo>
                    <a:lnTo>
                      <a:pt x="46" y="19"/>
                    </a:lnTo>
                    <a:lnTo>
                      <a:pt x="60" y="19"/>
                    </a:lnTo>
                    <a:lnTo>
                      <a:pt x="73" y="18"/>
                    </a:ln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0" name="Freeform 1083"/>
              <p:cNvSpPr>
                <a:spLocks/>
              </p:cNvSpPr>
              <p:nvPr/>
            </p:nvSpPr>
            <p:spPr bwMode="auto">
              <a:xfrm>
                <a:off x="5392" y="2220"/>
                <a:ext cx="38" cy="37"/>
              </a:xfrm>
              <a:custGeom>
                <a:avLst/>
                <a:gdLst>
                  <a:gd name="T0" fmla="*/ 0 w 75"/>
                  <a:gd name="T1" fmla="*/ 0 h 109"/>
                  <a:gd name="T2" fmla="*/ 1 w 75"/>
                  <a:gd name="T3" fmla="*/ 0 h 109"/>
                  <a:gd name="T4" fmla="*/ 1 w 75"/>
                  <a:gd name="T5" fmla="*/ 0 h 109"/>
                  <a:gd name="T6" fmla="*/ 2 w 75"/>
                  <a:gd name="T7" fmla="*/ 0 h 109"/>
                  <a:gd name="T8" fmla="*/ 3 w 75"/>
                  <a:gd name="T9" fmla="*/ 1 h 109"/>
                  <a:gd name="T10" fmla="*/ 4 w 75"/>
                  <a:gd name="T11" fmla="*/ 1 h 109"/>
                  <a:gd name="T12" fmla="*/ 4 w 75"/>
                  <a:gd name="T13" fmla="*/ 1 h 109"/>
                  <a:gd name="T14" fmla="*/ 5 w 75"/>
                  <a:gd name="T15" fmla="*/ 1 h 109"/>
                  <a:gd name="T16" fmla="*/ 5 w 75"/>
                  <a:gd name="T17" fmla="*/ 1 h 109"/>
                  <a:gd name="T18" fmla="*/ 5 w 75"/>
                  <a:gd name="T19" fmla="*/ 1 h 109"/>
                  <a:gd name="T20" fmla="*/ 4 w 75"/>
                  <a:gd name="T21" fmla="*/ 1 h 109"/>
                  <a:gd name="T22" fmla="*/ 4 w 75"/>
                  <a:gd name="T23" fmla="*/ 1 h 109"/>
                  <a:gd name="T24" fmla="*/ 3 w 75"/>
                  <a:gd name="T25" fmla="*/ 0 h 109"/>
                  <a:gd name="T26" fmla="*/ 2 w 75"/>
                  <a:gd name="T27" fmla="*/ 0 h 109"/>
                  <a:gd name="T28" fmla="*/ 2 w 75"/>
                  <a:gd name="T29" fmla="*/ 0 h 109"/>
                  <a:gd name="T30" fmla="*/ 1 w 75"/>
                  <a:gd name="T31" fmla="*/ 0 h 109"/>
                  <a:gd name="T32" fmla="*/ 0 w 75"/>
                  <a:gd name="T33" fmla="*/ 0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9">
                    <a:moveTo>
                      <a:pt x="0" y="3"/>
                    </a:moveTo>
                    <a:lnTo>
                      <a:pt x="4" y="9"/>
                    </a:lnTo>
                    <a:lnTo>
                      <a:pt x="10" y="19"/>
                    </a:lnTo>
                    <a:lnTo>
                      <a:pt x="22" y="33"/>
                    </a:lnTo>
                    <a:lnTo>
                      <a:pt x="35" y="47"/>
                    </a:lnTo>
                    <a:lnTo>
                      <a:pt x="50" y="64"/>
                    </a:lnTo>
                    <a:lnTo>
                      <a:pt x="62" y="80"/>
                    </a:lnTo>
                    <a:lnTo>
                      <a:pt x="70" y="96"/>
                    </a:lnTo>
                    <a:lnTo>
                      <a:pt x="75" y="109"/>
                    </a:lnTo>
                    <a:lnTo>
                      <a:pt x="70" y="92"/>
                    </a:lnTo>
                    <a:lnTo>
                      <a:pt x="62" y="72"/>
                    </a:lnTo>
                    <a:lnTo>
                      <a:pt x="52" y="52"/>
                    </a:lnTo>
                    <a:lnTo>
                      <a:pt x="40" y="33"/>
                    </a:lnTo>
                    <a:lnTo>
                      <a:pt x="29" y="16"/>
                    </a:lnTo>
                    <a:lnTo>
                      <a:pt x="17" y="5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1" name="Freeform 1084"/>
              <p:cNvSpPr>
                <a:spLocks/>
              </p:cNvSpPr>
              <p:nvPr/>
            </p:nvSpPr>
            <p:spPr bwMode="auto">
              <a:xfrm>
                <a:off x="5410" y="2215"/>
                <a:ext cx="24" cy="27"/>
              </a:xfrm>
              <a:custGeom>
                <a:avLst/>
                <a:gdLst>
                  <a:gd name="T0" fmla="*/ 3 w 49"/>
                  <a:gd name="T1" fmla="*/ 1 h 80"/>
                  <a:gd name="T2" fmla="*/ 2 w 49"/>
                  <a:gd name="T3" fmla="*/ 1 h 80"/>
                  <a:gd name="T4" fmla="*/ 1 w 49"/>
                  <a:gd name="T5" fmla="*/ 0 h 80"/>
                  <a:gd name="T6" fmla="*/ 0 w 49"/>
                  <a:gd name="T7" fmla="*/ 0 h 80"/>
                  <a:gd name="T8" fmla="*/ 0 w 49"/>
                  <a:gd name="T9" fmla="*/ 0 h 80"/>
                  <a:gd name="T10" fmla="*/ 0 w 49"/>
                  <a:gd name="T11" fmla="*/ 0 h 80"/>
                  <a:gd name="T12" fmla="*/ 0 w 49"/>
                  <a:gd name="T13" fmla="*/ 0 h 80"/>
                  <a:gd name="T14" fmla="*/ 0 w 49"/>
                  <a:gd name="T15" fmla="*/ 0 h 80"/>
                  <a:gd name="T16" fmla="*/ 1 w 49"/>
                  <a:gd name="T17" fmla="*/ 0 h 80"/>
                  <a:gd name="T18" fmla="*/ 1 w 49"/>
                  <a:gd name="T19" fmla="*/ 1 h 80"/>
                  <a:gd name="T20" fmla="*/ 2 w 49"/>
                  <a:gd name="T21" fmla="*/ 1 h 80"/>
                  <a:gd name="T22" fmla="*/ 2 w 49"/>
                  <a:gd name="T23" fmla="*/ 1 h 80"/>
                  <a:gd name="T24" fmla="*/ 3 w 49"/>
                  <a:gd name="T25" fmla="*/ 1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80">
                    <a:moveTo>
                      <a:pt x="49" y="80"/>
                    </a:moveTo>
                    <a:lnTo>
                      <a:pt x="39" y="54"/>
                    </a:lnTo>
                    <a:lnTo>
                      <a:pt x="24" y="26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5" y="15"/>
                    </a:lnTo>
                    <a:lnTo>
                      <a:pt x="12" y="26"/>
                    </a:lnTo>
                    <a:lnTo>
                      <a:pt x="20" y="38"/>
                    </a:lnTo>
                    <a:lnTo>
                      <a:pt x="29" y="52"/>
                    </a:lnTo>
                    <a:lnTo>
                      <a:pt x="37" y="63"/>
                    </a:lnTo>
                    <a:lnTo>
                      <a:pt x="44" y="72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2" name="Freeform 1085"/>
              <p:cNvSpPr>
                <a:spLocks/>
              </p:cNvSpPr>
              <p:nvPr/>
            </p:nvSpPr>
            <p:spPr bwMode="auto">
              <a:xfrm>
                <a:off x="5538" y="2315"/>
                <a:ext cx="69" cy="141"/>
              </a:xfrm>
              <a:custGeom>
                <a:avLst/>
                <a:gdLst>
                  <a:gd name="T0" fmla="*/ 1 w 139"/>
                  <a:gd name="T1" fmla="*/ 5 h 424"/>
                  <a:gd name="T2" fmla="*/ 0 w 139"/>
                  <a:gd name="T3" fmla="*/ 5 h 424"/>
                  <a:gd name="T4" fmla="*/ 0 w 139"/>
                  <a:gd name="T5" fmla="*/ 5 h 424"/>
                  <a:gd name="T6" fmla="*/ 0 w 139"/>
                  <a:gd name="T7" fmla="*/ 5 h 424"/>
                  <a:gd name="T8" fmla="*/ 0 w 139"/>
                  <a:gd name="T9" fmla="*/ 5 h 424"/>
                  <a:gd name="T10" fmla="*/ 3 w 139"/>
                  <a:gd name="T11" fmla="*/ 5 h 424"/>
                  <a:gd name="T12" fmla="*/ 5 w 139"/>
                  <a:gd name="T13" fmla="*/ 4 h 424"/>
                  <a:gd name="T14" fmla="*/ 6 w 139"/>
                  <a:gd name="T15" fmla="*/ 3 h 424"/>
                  <a:gd name="T16" fmla="*/ 7 w 139"/>
                  <a:gd name="T17" fmla="*/ 2 h 424"/>
                  <a:gd name="T18" fmla="*/ 7 w 139"/>
                  <a:gd name="T19" fmla="*/ 2 h 424"/>
                  <a:gd name="T20" fmla="*/ 7 w 139"/>
                  <a:gd name="T21" fmla="*/ 1 h 424"/>
                  <a:gd name="T22" fmla="*/ 7 w 139"/>
                  <a:gd name="T23" fmla="*/ 1 h 424"/>
                  <a:gd name="T24" fmla="*/ 6 w 139"/>
                  <a:gd name="T25" fmla="*/ 0 h 424"/>
                  <a:gd name="T26" fmla="*/ 7 w 139"/>
                  <a:gd name="T27" fmla="*/ 0 h 424"/>
                  <a:gd name="T28" fmla="*/ 8 w 139"/>
                  <a:gd name="T29" fmla="*/ 1 h 424"/>
                  <a:gd name="T30" fmla="*/ 8 w 139"/>
                  <a:gd name="T31" fmla="*/ 2 h 424"/>
                  <a:gd name="T32" fmla="*/ 8 w 139"/>
                  <a:gd name="T33" fmla="*/ 3 h 424"/>
                  <a:gd name="T34" fmla="*/ 7 w 139"/>
                  <a:gd name="T35" fmla="*/ 3 h 424"/>
                  <a:gd name="T36" fmla="*/ 6 w 139"/>
                  <a:gd name="T37" fmla="*/ 4 h 424"/>
                  <a:gd name="T38" fmla="*/ 4 w 139"/>
                  <a:gd name="T39" fmla="*/ 5 h 424"/>
                  <a:gd name="T40" fmla="*/ 1 w 139"/>
                  <a:gd name="T41" fmla="*/ 5 h 4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9" h="424">
                    <a:moveTo>
                      <a:pt x="20" y="422"/>
                    </a:moveTo>
                    <a:lnTo>
                      <a:pt x="15" y="424"/>
                    </a:lnTo>
                    <a:lnTo>
                      <a:pt x="10" y="422"/>
                    </a:lnTo>
                    <a:lnTo>
                      <a:pt x="5" y="421"/>
                    </a:lnTo>
                    <a:lnTo>
                      <a:pt x="0" y="421"/>
                    </a:lnTo>
                    <a:lnTo>
                      <a:pt x="52" y="369"/>
                    </a:lnTo>
                    <a:lnTo>
                      <a:pt x="87" y="315"/>
                    </a:lnTo>
                    <a:lnTo>
                      <a:pt x="110" y="257"/>
                    </a:lnTo>
                    <a:lnTo>
                      <a:pt x="120" y="198"/>
                    </a:lnTo>
                    <a:lnTo>
                      <a:pt x="124" y="142"/>
                    </a:lnTo>
                    <a:lnTo>
                      <a:pt x="120" y="89"/>
                    </a:lnTo>
                    <a:lnTo>
                      <a:pt x="115" y="42"/>
                    </a:lnTo>
                    <a:lnTo>
                      <a:pt x="109" y="0"/>
                    </a:lnTo>
                    <a:lnTo>
                      <a:pt x="125" y="33"/>
                    </a:lnTo>
                    <a:lnTo>
                      <a:pt x="137" y="83"/>
                    </a:lnTo>
                    <a:lnTo>
                      <a:pt x="139" y="143"/>
                    </a:lnTo>
                    <a:lnTo>
                      <a:pt x="134" y="208"/>
                    </a:lnTo>
                    <a:lnTo>
                      <a:pt x="120" y="275"/>
                    </a:lnTo>
                    <a:lnTo>
                      <a:pt x="97" y="337"/>
                    </a:lnTo>
                    <a:lnTo>
                      <a:pt x="64" y="387"/>
                    </a:lnTo>
                    <a:lnTo>
                      <a:pt x="20" y="4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3" name="Freeform 1086"/>
              <p:cNvSpPr>
                <a:spLocks/>
              </p:cNvSpPr>
              <p:nvPr/>
            </p:nvSpPr>
            <p:spPr bwMode="auto">
              <a:xfrm>
                <a:off x="5555" y="2318"/>
                <a:ext cx="47" cy="20"/>
              </a:xfrm>
              <a:custGeom>
                <a:avLst/>
                <a:gdLst>
                  <a:gd name="T0" fmla="*/ 6 w 93"/>
                  <a:gd name="T1" fmla="*/ 1 h 59"/>
                  <a:gd name="T2" fmla="*/ 6 w 93"/>
                  <a:gd name="T3" fmla="*/ 1 h 59"/>
                  <a:gd name="T4" fmla="*/ 5 w 93"/>
                  <a:gd name="T5" fmla="*/ 0 h 59"/>
                  <a:gd name="T6" fmla="*/ 4 w 93"/>
                  <a:gd name="T7" fmla="*/ 0 h 59"/>
                  <a:gd name="T8" fmla="*/ 3 w 93"/>
                  <a:gd name="T9" fmla="*/ 0 h 59"/>
                  <a:gd name="T10" fmla="*/ 2 w 93"/>
                  <a:gd name="T11" fmla="*/ 0 h 59"/>
                  <a:gd name="T12" fmla="*/ 1 w 93"/>
                  <a:gd name="T13" fmla="*/ 0 h 59"/>
                  <a:gd name="T14" fmla="*/ 1 w 93"/>
                  <a:gd name="T15" fmla="*/ 0 h 59"/>
                  <a:gd name="T16" fmla="*/ 0 w 93"/>
                  <a:gd name="T17" fmla="*/ 0 h 59"/>
                  <a:gd name="T18" fmla="*/ 0 w 93"/>
                  <a:gd name="T19" fmla="*/ 0 h 59"/>
                  <a:gd name="T20" fmla="*/ 1 w 93"/>
                  <a:gd name="T21" fmla="*/ 0 h 59"/>
                  <a:gd name="T22" fmla="*/ 2 w 93"/>
                  <a:gd name="T23" fmla="*/ 0 h 59"/>
                  <a:gd name="T24" fmla="*/ 2 w 93"/>
                  <a:gd name="T25" fmla="*/ 0 h 59"/>
                  <a:gd name="T26" fmla="*/ 3 w 93"/>
                  <a:gd name="T27" fmla="*/ 0 h 59"/>
                  <a:gd name="T28" fmla="*/ 5 w 93"/>
                  <a:gd name="T29" fmla="*/ 1 h 59"/>
                  <a:gd name="T30" fmla="*/ 5 w 93"/>
                  <a:gd name="T31" fmla="*/ 1 h 59"/>
                  <a:gd name="T32" fmla="*/ 6 w 93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59">
                    <a:moveTo>
                      <a:pt x="93" y="59"/>
                    </a:moveTo>
                    <a:lnTo>
                      <a:pt x="85" y="47"/>
                    </a:lnTo>
                    <a:lnTo>
                      <a:pt x="71" y="35"/>
                    </a:lnTo>
                    <a:lnTo>
                      <a:pt x="58" y="25"/>
                    </a:lnTo>
                    <a:lnTo>
                      <a:pt x="41" y="14"/>
                    </a:lnTo>
                    <a:lnTo>
                      <a:pt x="28" y="7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8" y="17"/>
                    </a:lnTo>
                    <a:lnTo>
                      <a:pt x="31" y="25"/>
                    </a:lnTo>
                    <a:lnTo>
                      <a:pt x="48" y="32"/>
                    </a:lnTo>
                    <a:lnTo>
                      <a:pt x="65" y="40"/>
                    </a:lnTo>
                    <a:lnTo>
                      <a:pt x="80" y="48"/>
                    </a:lnTo>
                    <a:lnTo>
                      <a:pt x="93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4" name="Freeform 1087"/>
              <p:cNvSpPr>
                <a:spLocks/>
              </p:cNvSpPr>
              <p:nvPr/>
            </p:nvSpPr>
            <p:spPr bwMode="auto">
              <a:xfrm>
                <a:off x="5547" y="2323"/>
                <a:ext cx="56" cy="29"/>
              </a:xfrm>
              <a:custGeom>
                <a:avLst/>
                <a:gdLst>
                  <a:gd name="T0" fmla="*/ 0 w 111"/>
                  <a:gd name="T1" fmla="*/ 0 h 87"/>
                  <a:gd name="T2" fmla="*/ 1 w 111"/>
                  <a:gd name="T3" fmla="*/ 0 h 87"/>
                  <a:gd name="T4" fmla="*/ 2 w 111"/>
                  <a:gd name="T5" fmla="*/ 0 h 87"/>
                  <a:gd name="T6" fmla="*/ 3 w 111"/>
                  <a:gd name="T7" fmla="*/ 0 h 87"/>
                  <a:gd name="T8" fmla="*/ 4 w 111"/>
                  <a:gd name="T9" fmla="*/ 0 h 87"/>
                  <a:gd name="T10" fmla="*/ 5 w 111"/>
                  <a:gd name="T11" fmla="*/ 0 h 87"/>
                  <a:gd name="T12" fmla="*/ 6 w 111"/>
                  <a:gd name="T13" fmla="*/ 1 h 87"/>
                  <a:gd name="T14" fmla="*/ 7 w 111"/>
                  <a:gd name="T15" fmla="*/ 1 h 87"/>
                  <a:gd name="T16" fmla="*/ 7 w 111"/>
                  <a:gd name="T17" fmla="*/ 1 h 87"/>
                  <a:gd name="T18" fmla="*/ 7 w 111"/>
                  <a:gd name="T19" fmla="*/ 1 h 87"/>
                  <a:gd name="T20" fmla="*/ 6 w 111"/>
                  <a:gd name="T21" fmla="*/ 1 h 87"/>
                  <a:gd name="T22" fmla="*/ 4 w 111"/>
                  <a:gd name="T23" fmla="*/ 1 h 87"/>
                  <a:gd name="T24" fmla="*/ 3 w 111"/>
                  <a:gd name="T25" fmla="*/ 0 h 87"/>
                  <a:gd name="T26" fmla="*/ 2 w 111"/>
                  <a:gd name="T27" fmla="*/ 0 h 87"/>
                  <a:gd name="T28" fmla="*/ 1 w 111"/>
                  <a:gd name="T29" fmla="*/ 0 h 87"/>
                  <a:gd name="T30" fmla="*/ 1 w 111"/>
                  <a:gd name="T31" fmla="*/ 0 h 87"/>
                  <a:gd name="T32" fmla="*/ 0 w 111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87">
                    <a:moveTo>
                      <a:pt x="0" y="1"/>
                    </a:moveTo>
                    <a:lnTo>
                      <a:pt x="5" y="0"/>
                    </a:lnTo>
                    <a:lnTo>
                      <a:pt x="18" y="4"/>
                    </a:lnTo>
                    <a:lnTo>
                      <a:pt x="33" y="12"/>
                    </a:lnTo>
                    <a:lnTo>
                      <a:pt x="53" y="24"/>
                    </a:lnTo>
                    <a:lnTo>
                      <a:pt x="71" y="37"/>
                    </a:lnTo>
                    <a:lnTo>
                      <a:pt x="90" y="53"/>
                    </a:lnTo>
                    <a:lnTo>
                      <a:pt x="103" y="69"/>
                    </a:lnTo>
                    <a:lnTo>
                      <a:pt x="111" y="87"/>
                    </a:lnTo>
                    <a:lnTo>
                      <a:pt x="100" y="77"/>
                    </a:lnTo>
                    <a:lnTo>
                      <a:pt x="83" y="65"/>
                    </a:lnTo>
                    <a:lnTo>
                      <a:pt x="63" y="52"/>
                    </a:lnTo>
                    <a:lnTo>
                      <a:pt x="43" y="38"/>
                    </a:lnTo>
                    <a:lnTo>
                      <a:pt x="25" y="25"/>
                    </a:lnTo>
                    <a:lnTo>
                      <a:pt x="11" y="15"/>
                    </a:lnTo>
                    <a:lnTo>
                      <a:pt x="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5" name="Freeform 1088"/>
              <p:cNvSpPr>
                <a:spLocks/>
              </p:cNvSpPr>
              <p:nvPr/>
            </p:nvSpPr>
            <p:spPr bwMode="auto">
              <a:xfrm>
                <a:off x="5538" y="2341"/>
                <a:ext cx="66" cy="37"/>
              </a:xfrm>
              <a:custGeom>
                <a:avLst/>
                <a:gdLst>
                  <a:gd name="T0" fmla="*/ 0 w 132"/>
                  <a:gd name="T1" fmla="*/ 0 h 109"/>
                  <a:gd name="T2" fmla="*/ 1 w 132"/>
                  <a:gd name="T3" fmla="*/ 0 h 109"/>
                  <a:gd name="T4" fmla="*/ 2 w 132"/>
                  <a:gd name="T5" fmla="*/ 0 h 109"/>
                  <a:gd name="T6" fmla="*/ 3 w 132"/>
                  <a:gd name="T7" fmla="*/ 0 h 109"/>
                  <a:gd name="T8" fmla="*/ 4 w 132"/>
                  <a:gd name="T9" fmla="*/ 0 h 109"/>
                  <a:gd name="T10" fmla="*/ 6 w 132"/>
                  <a:gd name="T11" fmla="*/ 1 h 109"/>
                  <a:gd name="T12" fmla="*/ 7 w 132"/>
                  <a:gd name="T13" fmla="*/ 1 h 109"/>
                  <a:gd name="T14" fmla="*/ 8 w 132"/>
                  <a:gd name="T15" fmla="*/ 1 h 109"/>
                  <a:gd name="T16" fmla="*/ 9 w 132"/>
                  <a:gd name="T17" fmla="*/ 1 h 109"/>
                  <a:gd name="T18" fmla="*/ 8 w 132"/>
                  <a:gd name="T19" fmla="*/ 1 h 109"/>
                  <a:gd name="T20" fmla="*/ 7 w 132"/>
                  <a:gd name="T21" fmla="*/ 1 h 109"/>
                  <a:gd name="T22" fmla="*/ 6 w 132"/>
                  <a:gd name="T23" fmla="*/ 1 h 109"/>
                  <a:gd name="T24" fmla="*/ 4 w 132"/>
                  <a:gd name="T25" fmla="*/ 1 h 109"/>
                  <a:gd name="T26" fmla="*/ 3 w 132"/>
                  <a:gd name="T27" fmla="*/ 0 h 109"/>
                  <a:gd name="T28" fmla="*/ 1 w 132"/>
                  <a:gd name="T29" fmla="*/ 0 h 109"/>
                  <a:gd name="T30" fmla="*/ 1 w 132"/>
                  <a:gd name="T31" fmla="*/ 0 h 109"/>
                  <a:gd name="T32" fmla="*/ 0 w 132"/>
                  <a:gd name="T33" fmla="*/ 0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2" h="109">
                    <a:moveTo>
                      <a:pt x="0" y="0"/>
                    </a:moveTo>
                    <a:lnTo>
                      <a:pt x="7" y="0"/>
                    </a:lnTo>
                    <a:lnTo>
                      <a:pt x="22" y="6"/>
                    </a:lnTo>
                    <a:lnTo>
                      <a:pt x="42" y="18"/>
                    </a:lnTo>
                    <a:lnTo>
                      <a:pt x="64" y="34"/>
                    </a:lnTo>
                    <a:lnTo>
                      <a:pt x="85" y="52"/>
                    </a:lnTo>
                    <a:lnTo>
                      <a:pt x="105" y="72"/>
                    </a:lnTo>
                    <a:lnTo>
                      <a:pt x="122" y="92"/>
                    </a:lnTo>
                    <a:lnTo>
                      <a:pt x="132" y="109"/>
                    </a:lnTo>
                    <a:lnTo>
                      <a:pt x="122" y="100"/>
                    </a:lnTo>
                    <a:lnTo>
                      <a:pt x="104" y="87"/>
                    </a:lnTo>
                    <a:lnTo>
                      <a:pt x="82" y="72"/>
                    </a:lnTo>
                    <a:lnTo>
                      <a:pt x="57" y="55"/>
                    </a:lnTo>
                    <a:lnTo>
                      <a:pt x="34" y="37"/>
                    </a:lnTo>
                    <a:lnTo>
                      <a:pt x="15" y="21"/>
                    </a:lnTo>
                    <a:lnTo>
                      <a:pt x="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6" name="Freeform 1089"/>
              <p:cNvSpPr>
                <a:spLocks/>
              </p:cNvSpPr>
              <p:nvPr/>
            </p:nvSpPr>
            <p:spPr bwMode="auto">
              <a:xfrm>
                <a:off x="5526" y="2370"/>
                <a:ext cx="72" cy="33"/>
              </a:xfrm>
              <a:custGeom>
                <a:avLst/>
                <a:gdLst>
                  <a:gd name="T0" fmla="*/ 0 w 145"/>
                  <a:gd name="T1" fmla="*/ 0 h 100"/>
                  <a:gd name="T2" fmla="*/ 0 w 145"/>
                  <a:gd name="T3" fmla="*/ 0 h 100"/>
                  <a:gd name="T4" fmla="*/ 1 w 145"/>
                  <a:gd name="T5" fmla="*/ 0 h 100"/>
                  <a:gd name="T6" fmla="*/ 3 w 145"/>
                  <a:gd name="T7" fmla="*/ 0 h 100"/>
                  <a:gd name="T8" fmla="*/ 4 w 145"/>
                  <a:gd name="T9" fmla="*/ 0 h 100"/>
                  <a:gd name="T10" fmla="*/ 6 w 145"/>
                  <a:gd name="T11" fmla="*/ 1 h 100"/>
                  <a:gd name="T12" fmla="*/ 7 w 145"/>
                  <a:gd name="T13" fmla="*/ 1 h 100"/>
                  <a:gd name="T14" fmla="*/ 8 w 145"/>
                  <a:gd name="T15" fmla="*/ 1 h 100"/>
                  <a:gd name="T16" fmla="*/ 9 w 145"/>
                  <a:gd name="T17" fmla="*/ 1 h 100"/>
                  <a:gd name="T18" fmla="*/ 8 w 145"/>
                  <a:gd name="T19" fmla="*/ 1 h 100"/>
                  <a:gd name="T20" fmla="*/ 7 w 145"/>
                  <a:gd name="T21" fmla="*/ 1 h 100"/>
                  <a:gd name="T22" fmla="*/ 5 w 145"/>
                  <a:gd name="T23" fmla="*/ 1 h 100"/>
                  <a:gd name="T24" fmla="*/ 4 w 145"/>
                  <a:gd name="T25" fmla="*/ 1 h 100"/>
                  <a:gd name="T26" fmla="*/ 2 w 145"/>
                  <a:gd name="T27" fmla="*/ 0 h 100"/>
                  <a:gd name="T28" fmla="*/ 1 w 145"/>
                  <a:gd name="T29" fmla="*/ 0 h 100"/>
                  <a:gd name="T30" fmla="*/ 0 w 145"/>
                  <a:gd name="T31" fmla="*/ 0 h 100"/>
                  <a:gd name="T32" fmla="*/ 0 w 145"/>
                  <a:gd name="T33" fmla="*/ 0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5" h="100">
                    <a:moveTo>
                      <a:pt x="0" y="1"/>
                    </a:moveTo>
                    <a:lnTo>
                      <a:pt x="9" y="0"/>
                    </a:lnTo>
                    <a:lnTo>
                      <a:pt x="27" y="6"/>
                    </a:lnTo>
                    <a:lnTo>
                      <a:pt x="49" y="16"/>
                    </a:lnTo>
                    <a:lnTo>
                      <a:pt x="74" y="31"/>
                    </a:lnTo>
                    <a:lnTo>
                      <a:pt x="97" y="48"/>
                    </a:lnTo>
                    <a:lnTo>
                      <a:pt x="119" y="66"/>
                    </a:lnTo>
                    <a:lnTo>
                      <a:pt x="137" y="84"/>
                    </a:lnTo>
                    <a:lnTo>
                      <a:pt x="145" y="100"/>
                    </a:lnTo>
                    <a:lnTo>
                      <a:pt x="134" y="94"/>
                    </a:lnTo>
                    <a:lnTo>
                      <a:pt x="115" y="82"/>
                    </a:lnTo>
                    <a:lnTo>
                      <a:pt x="90" y="67"/>
                    </a:lnTo>
                    <a:lnTo>
                      <a:pt x="64" y="50"/>
                    </a:lnTo>
                    <a:lnTo>
                      <a:pt x="39" y="34"/>
                    </a:lnTo>
                    <a:lnTo>
                      <a:pt x="19" y="19"/>
                    </a:lnTo>
                    <a:lnTo>
                      <a:pt x="4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7" name="Freeform 1090"/>
              <p:cNvSpPr>
                <a:spLocks/>
              </p:cNvSpPr>
              <p:nvPr/>
            </p:nvSpPr>
            <p:spPr bwMode="auto">
              <a:xfrm>
                <a:off x="5523" y="2384"/>
                <a:ext cx="66" cy="30"/>
              </a:xfrm>
              <a:custGeom>
                <a:avLst/>
                <a:gdLst>
                  <a:gd name="T0" fmla="*/ 0 w 132"/>
                  <a:gd name="T1" fmla="*/ 0 h 89"/>
                  <a:gd name="T2" fmla="*/ 1 w 132"/>
                  <a:gd name="T3" fmla="*/ 0 h 89"/>
                  <a:gd name="T4" fmla="*/ 2 w 132"/>
                  <a:gd name="T5" fmla="*/ 0 h 89"/>
                  <a:gd name="T6" fmla="*/ 3 w 132"/>
                  <a:gd name="T7" fmla="*/ 0 h 89"/>
                  <a:gd name="T8" fmla="*/ 5 w 132"/>
                  <a:gd name="T9" fmla="*/ 0 h 89"/>
                  <a:gd name="T10" fmla="*/ 6 w 132"/>
                  <a:gd name="T11" fmla="*/ 1 h 89"/>
                  <a:gd name="T12" fmla="*/ 7 w 132"/>
                  <a:gd name="T13" fmla="*/ 1 h 89"/>
                  <a:gd name="T14" fmla="*/ 8 w 132"/>
                  <a:gd name="T15" fmla="*/ 1 h 89"/>
                  <a:gd name="T16" fmla="*/ 9 w 132"/>
                  <a:gd name="T17" fmla="*/ 1 h 89"/>
                  <a:gd name="T18" fmla="*/ 8 w 132"/>
                  <a:gd name="T19" fmla="*/ 1 h 89"/>
                  <a:gd name="T20" fmla="*/ 7 w 132"/>
                  <a:gd name="T21" fmla="*/ 1 h 89"/>
                  <a:gd name="T22" fmla="*/ 5 w 132"/>
                  <a:gd name="T23" fmla="*/ 1 h 89"/>
                  <a:gd name="T24" fmla="*/ 4 w 132"/>
                  <a:gd name="T25" fmla="*/ 1 h 89"/>
                  <a:gd name="T26" fmla="*/ 2 w 132"/>
                  <a:gd name="T27" fmla="*/ 0 h 89"/>
                  <a:gd name="T28" fmla="*/ 1 w 132"/>
                  <a:gd name="T29" fmla="*/ 0 h 89"/>
                  <a:gd name="T30" fmla="*/ 1 w 132"/>
                  <a:gd name="T31" fmla="*/ 0 h 89"/>
                  <a:gd name="T32" fmla="*/ 0 w 132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2" h="89">
                    <a:moveTo>
                      <a:pt x="0" y="2"/>
                    </a:moveTo>
                    <a:lnTo>
                      <a:pt x="7" y="0"/>
                    </a:lnTo>
                    <a:lnTo>
                      <a:pt x="22" y="6"/>
                    </a:lnTo>
                    <a:lnTo>
                      <a:pt x="44" y="17"/>
                    </a:lnTo>
                    <a:lnTo>
                      <a:pt x="67" y="30"/>
                    </a:lnTo>
                    <a:lnTo>
                      <a:pt x="89" y="45"/>
                    </a:lnTo>
                    <a:lnTo>
                      <a:pt x="110" y="61"/>
                    </a:lnTo>
                    <a:lnTo>
                      <a:pt x="125" y="76"/>
                    </a:lnTo>
                    <a:lnTo>
                      <a:pt x="132" y="89"/>
                    </a:lnTo>
                    <a:lnTo>
                      <a:pt x="120" y="82"/>
                    </a:lnTo>
                    <a:lnTo>
                      <a:pt x="100" y="71"/>
                    </a:lnTo>
                    <a:lnTo>
                      <a:pt x="77" y="59"/>
                    </a:lnTo>
                    <a:lnTo>
                      <a:pt x="54" y="45"/>
                    </a:lnTo>
                    <a:lnTo>
                      <a:pt x="30" y="3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8" name="Freeform 1091"/>
              <p:cNvSpPr>
                <a:spLocks/>
              </p:cNvSpPr>
              <p:nvPr/>
            </p:nvSpPr>
            <p:spPr bwMode="auto">
              <a:xfrm>
                <a:off x="5524" y="2409"/>
                <a:ext cx="54" cy="25"/>
              </a:xfrm>
              <a:custGeom>
                <a:avLst/>
                <a:gdLst>
                  <a:gd name="T0" fmla="*/ 0 w 108"/>
                  <a:gd name="T1" fmla="*/ 0 h 73"/>
                  <a:gd name="T2" fmla="*/ 1 w 108"/>
                  <a:gd name="T3" fmla="*/ 0 h 73"/>
                  <a:gd name="T4" fmla="*/ 2 w 108"/>
                  <a:gd name="T5" fmla="*/ 0 h 73"/>
                  <a:gd name="T6" fmla="*/ 3 w 108"/>
                  <a:gd name="T7" fmla="*/ 0 h 73"/>
                  <a:gd name="T8" fmla="*/ 4 w 108"/>
                  <a:gd name="T9" fmla="*/ 0 h 73"/>
                  <a:gd name="T10" fmla="*/ 5 w 108"/>
                  <a:gd name="T11" fmla="*/ 0 h 73"/>
                  <a:gd name="T12" fmla="*/ 6 w 108"/>
                  <a:gd name="T13" fmla="*/ 1 h 73"/>
                  <a:gd name="T14" fmla="*/ 7 w 108"/>
                  <a:gd name="T15" fmla="*/ 1 h 73"/>
                  <a:gd name="T16" fmla="*/ 7 w 108"/>
                  <a:gd name="T17" fmla="*/ 1 h 73"/>
                  <a:gd name="T18" fmla="*/ 7 w 108"/>
                  <a:gd name="T19" fmla="*/ 1 h 73"/>
                  <a:gd name="T20" fmla="*/ 6 w 108"/>
                  <a:gd name="T21" fmla="*/ 1 h 73"/>
                  <a:gd name="T22" fmla="*/ 4 w 108"/>
                  <a:gd name="T23" fmla="*/ 1 h 73"/>
                  <a:gd name="T24" fmla="*/ 3 w 108"/>
                  <a:gd name="T25" fmla="*/ 0 h 73"/>
                  <a:gd name="T26" fmla="*/ 2 w 108"/>
                  <a:gd name="T27" fmla="*/ 0 h 73"/>
                  <a:gd name="T28" fmla="*/ 1 w 108"/>
                  <a:gd name="T29" fmla="*/ 0 h 73"/>
                  <a:gd name="T30" fmla="*/ 1 w 108"/>
                  <a:gd name="T31" fmla="*/ 0 h 73"/>
                  <a:gd name="T32" fmla="*/ 0 w 108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73">
                    <a:moveTo>
                      <a:pt x="0" y="1"/>
                    </a:moveTo>
                    <a:lnTo>
                      <a:pt x="7" y="0"/>
                    </a:lnTo>
                    <a:lnTo>
                      <a:pt x="18" y="1"/>
                    </a:lnTo>
                    <a:lnTo>
                      <a:pt x="35" y="7"/>
                    </a:lnTo>
                    <a:lnTo>
                      <a:pt x="53" y="16"/>
                    </a:lnTo>
                    <a:lnTo>
                      <a:pt x="72" y="28"/>
                    </a:lnTo>
                    <a:lnTo>
                      <a:pt x="88" y="42"/>
                    </a:lnTo>
                    <a:lnTo>
                      <a:pt x="102" y="57"/>
                    </a:lnTo>
                    <a:lnTo>
                      <a:pt x="108" y="73"/>
                    </a:lnTo>
                    <a:lnTo>
                      <a:pt x="97" y="66"/>
                    </a:lnTo>
                    <a:lnTo>
                      <a:pt x="82" y="56"/>
                    </a:lnTo>
                    <a:lnTo>
                      <a:pt x="62" y="45"/>
                    </a:lnTo>
                    <a:lnTo>
                      <a:pt x="42" y="35"/>
                    </a:lnTo>
                    <a:lnTo>
                      <a:pt x="25" y="23"/>
                    </a:lnTo>
                    <a:lnTo>
                      <a:pt x="10" y="14"/>
                    </a:lnTo>
                    <a:lnTo>
                      <a:pt x="2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9" name="Freeform 1092"/>
              <p:cNvSpPr>
                <a:spLocks/>
              </p:cNvSpPr>
              <p:nvPr/>
            </p:nvSpPr>
            <p:spPr bwMode="auto">
              <a:xfrm>
                <a:off x="5511" y="2444"/>
                <a:ext cx="34" cy="7"/>
              </a:xfrm>
              <a:custGeom>
                <a:avLst/>
                <a:gdLst>
                  <a:gd name="T0" fmla="*/ 0 w 67"/>
                  <a:gd name="T1" fmla="*/ 0 h 20"/>
                  <a:gd name="T2" fmla="*/ 1 w 67"/>
                  <a:gd name="T3" fmla="*/ 0 h 20"/>
                  <a:gd name="T4" fmla="*/ 1 w 67"/>
                  <a:gd name="T5" fmla="*/ 0 h 20"/>
                  <a:gd name="T6" fmla="*/ 2 w 67"/>
                  <a:gd name="T7" fmla="*/ 0 h 20"/>
                  <a:gd name="T8" fmla="*/ 3 w 67"/>
                  <a:gd name="T9" fmla="*/ 0 h 20"/>
                  <a:gd name="T10" fmla="*/ 3 w 67"/>
                  <a:gd name="T11" fmla="*/ 0 h 20"/>
                  <a:gd name="T12" fmla="*/ 4 w 67"/>
                  <a:gd name="T13" fmla="*/ 0 h 20"/>
                  <a:gd name="T14" fmla="*/ 4 w 67"/>
                  <a:gd name="T15" fmla="*/ 0 h 20"/>
                  <a:gd name="T16" fmla="*/ 5 w 67"/>
                  <a:gd name="T17" fmla="*/ 0 h 20"/>
                  <a:gd name="T18" fmla="*/ 4 w 67"/>
                  <a:gd name="T19" fmla="*/ 0 h 20"/>
                  <a:gd name="T20" fmla="*/ 3 w 67"/>
                  <a:gd name="T21" fmla="*/ 0 h 20"/>
                  <a:gd name="T22" fmla="*/ 3 w 67"/>
                  <a:gd name="T23" fmla="*/ 0 h 20"/>
                  <a:gd name="T24" fmla="*/ 2 w 67"/>
                  <a:gd name="T25" fmla="*/ 0 h 20"/>
                  <a:gd name="T26" fmla="*/ 1 w 67"/>
                  <a:gd name="T27" fmla="*/ 0 h 20"/>
                  <a:gd name="T28" fmla="*/ 1 w 67"/>
                  <a:gd name="T29" fmla="*/ 0 h 20"/>
                  <a:gd name="T30" fmla="*/ 0 w 67"/>
                  <a:gd name="T31" fmla="*/ 0 h 20"/>
                  <a:gd name="T32" fmla="*/ 0 w 67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20">
                    <a:moveTo>
                      <a:pt x="0" y="5"/>
                    </a:moveTo>
                    <a:lnTo>
                      <a:pt x="5" y="2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7" y="3"/>
                    </a:lnTo>
                    <a:lnTo>
                      <a:pt x="57" y="6"/>
                    </a:lnTo>
                    <a:lnTo>
                      <a:pt x="63" y="12"/>
                    </a:lnTo>
                    <a:lnTo>
                      <a:pt x="67" y="20"/>
                    </a:lnTo>
                    <a:lnTo>
                      <a:pt x="58" y="14"/>
                    </a:lnTo>
                    <a:lnTo>
                      <a:pt x="48" y="11"/>
                    </a:lnTo>
                    <a:lnTo>
                      <a:pt x="35" y="11"/>
                    </a:lnTo>
                    <a:lnTo>
                      <a:pt x="23" y="11"/>
                    </a:lnTo>
                    <a:lnTo>
                      <a:pt x="12" y="11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0" name="Freeform 1093"/>
              <p:cNvSpPr>
                <a:spLocks/>
              </p:cNvSpPr>
              <p:nvPr/>
            </p:nvSpPr>
            <p:spPr bwMode="auto">
              <a:xfrm>
                <a:off x="5544" y="2333"/>
                <a:ext cx="61" cy="33"/>
              </a:xfrm>
              <a:custGeom>
                <a:avLst/>
                <a:gdLst>
                  <a:gd name="T0" fmla="*/ 0 w 122"/>
                  <a:gd name="T1" fmla="*/ 0 h 98"/>
                  <a:gd name="T2" fmla="*/ 1 w 122"/>
                  <a:gd name="T3" fmla="*/ 0 h 98"/>
                  <a:gd name="T4" fmla="*/ 2 w 122"/>
                  <a:gd name="T5" fmla="*/ 0 h 98"/>
                  <a:gd name="T6" fmla="*/ 3 w 122"/>
                  <a:gd name="T7" fmla="*/ 0 h 98"/>
                  <a:gd name="T8" fmla="*/ 4 w 122"/>
                  <a:gd name="T9" fmla="*/ 0 h 98"/>
                  <a:gd name="T10" fmla="*/ 5 w 122"/>
                  <a:gd name="T11" fmla="*/ 1 h 98"/>
                  <a:gd name="T12" fmla="*/ 7 w 122"/>
                  <a:gd name="T13" fmla="*/ 1 h 98"/>
                  <a:gd name="T14" fmla="*/ 7 w 122"/>
                  <a:gd name="T15" fmla="*/ 1 h 98"/>
                  <a:gd name="T16" fmla="*/ 8 w 122"/>
                  <a:gd name="T17" fmla="*/ 1 h 98"/>
                  <a:gd name="T18" fmla="*/ 7 w 122"/>
                  <a:gd name="T19" fmla="*/ 1 h 98"/>
                  <a:gd name="T20" fmla="*/ 7 w 122"/>
                  <a:gd name="T21" fmla="*/ 1 h 98"/>
                  <a:gd name="T22" fmla="*/ 5 w 122"/>
                  <a:gd name="T23" fmla="*/ 1 h 98"/>
                  <a:gd name="T24" fmla="*/ 4 w 122"/>
                  <a:gd name="T25" fmla="*/ 1 h 98"/>
                  <a:gd name="T26" fmla="*/ 2 w 122"/>
                  <a:gd name="T27" fmla="*/ 0 h 98"/>
                  <a:gd name="T28" fmla="*/ 1 w 122"/>
                  <a:gd name="T29" fmla="*/ 0 h 98"/>
                  <a:gd name="T30" fmla="*/ 1 w 122"/>
                  <a:gd name="T31" fmla="*/ 0 h 98"/>
                  <a:gd name="T32" fmla="*/ 0 w 122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98">
                    <a:moveTo>
                      <a:pt x="0" y="2"/>
                    </a:moveTo>
                    <a:lnTo>
                      <a:pt x="7" y="0"/>
                    </a:lnTo>
                    <a:lnTo>
                      <a:pt x="22" y="5"/>
                    </a:lnTo>
                    <a:lnTo>
                      <a:pt x="38" y="15"/>
                    </a:lnTo>
                    <a:lnTo>
                      <a:pt x="58" y="28"/>
                    </a:lnTo>
                    <a:lnTo>
                      <a:pt x="78" y="45"/>
                    </a:lnTo>
                    <a:lnTo>
                      <a:pt x="97" y="62"/>
                    </a:lnTo>
                    <a:lnTo>
                      <a:pt x="112" y="80"/>
                    </a:lnTo>
                    <a:lnTo>
                      <a:pt x="122" y="98"/>
                    </a:lnTo>
                    <a:lnTo>
                      <a:pt x="112" y="90"/>
                    </a:lnTo>
                    <a:lnTo>
                      <a:pt x="97" y="79"/>
                    </a:lnTo>
                    <a:lnTo>
                      <a:pt x="75" y="64"/>
                    </a:lnTo>
                    <a:lnTo>
                      <a:pt x="53" y="49"/>
                    </a:lnTo>
                    <a:lnTo>
                      <a:pt x="32" y="34"/>
                    </a:lnTo>
                    <a:lnTo>
                      <a:pt x="13" y="21"/>
                    </a:lnTo>
                    <a:lnTo>
                      <a:pt x="2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1" name="Freeform 1094"/>
              <p:cNvSpPr>
                <a:spLocks/>
              </p:cNvSpPr>
              <p:nvPr/>
            </p:nvSpPr>
            <p:spPr bwMode="auto">
              <a:xfrm>
                <a:off x="5532" y="2357"/>
                <a:ext cx="70" cy="33"/>
              </a:xfrm>
              <a:custGeom>
                <a:avLst/>
                <a:gdLst>
                  <a:gd name="T0" fmla="*/ 0 w 140"/>
                  <a:gd name="T1" fmla="*/ 0 h 99"/>
                  <a:gd name="T2" fmla="*/ 1 w 140"/>
                  <a:gd name="T3" fmla="*/ 0 h 99"/>
                  <a:gd name="T4" fmla="*/ 2 w 140"/>
                  <a:gd name="T5" fmla="*/ 0 h 99"/>
                  <a:gd name="T6" fmla="*/ 3 w 140"/>
                  <a:gd name="T7" fmla="*/ 0 h 99"/>
                  <a:gd name="T8" fmla="*/ 5 w 140"/>
                  <a:gd name="T9" fmla="*/ 0 h 99"/>
                  <a:gd name="T10" fmla="*/ 6 w 140"/>
                  <a:gd name="T11" fmla="*/ 1 h 99"/>
                  <a:gd name="T12" fmla="*/ 8 w 140"/>
                  <a:gd name="T13" fmla="*/ 1 h 99"/>
                  <a:gd name="T14" fmla="*/ 9 w 140"/>
                  <a:gd name="T15" fmla="*/ 1 h 99"/>
                  <a:gd name="T16" fmla="*/ 9 w 140"/>
                  <a:gd name="T17" fmla="*/ 1 h 99"/>
                  <a:gd name="T18" fmla="*/ 9 w 140"/>
                  <a:gd name="T19" fmla="*/ 1 h 99"/>
                  <a:gd name="T20" fmla="*/ 7 w 140"/>
                  <a:gd name="T21" fmla="*/ 1 h 99"/>
                  <a:gd name="T22" fmla="*/ 6 w 140"/>
                  <a:gd name="T23" fmla="*/ 1 h 99"/>
                  <a:gd name="T24" fmla="*/ 4 w 140"/>
                  <a:gd name="T25" fmla="*/ 1 h 99"/>
                  <a:gd name="T26" fmla="*/ 3 w 140"/>
                  <a:gd name="T27" fmla="*/ 0 h 99"/>
                  <a:gd name="T28" fmla="*/ 1 w 140"/>
                  <a:gd name="T29" fmla="*/ 0 h 99"/>
                  <a:gd name="T30" fmla="*/ 1 w 140"/>
                  <a:gd name="T31" fmla="*/ 0 h 99"/>
                  <a:gd name="T32" fmla="*/ 0 w 140"/>
                  <a:gd name="T33" fmla="*/ 0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0" h="99">
                    <a:moveTo>
                      <a:pt x="0" y="2"/>
                    </a:moveTo>
                    <a:lnTo>
                      <a:pt x="8" y="0"/>
                    </a:lnTo>
                    <a:lnTo>
                      <a:pt x="25" y="6"/>
                    </a:lnTo>
                    <a:lnTo>
                      <a:pt x="46" y="16"/>
                    </a:lnTo>
                    <a:lnTo>
                      <a:pt x="70" y="30"/>
                    </a:lnTo>
                    <a:lnTo>
                      <a:pt x="93" y="47"/>
                    </a:lnTo>
                    <a:lnTo>
                      <a:pt x="115" y="65"/>
                    </a:lnTo>
                    <a:lnTo>
                      <a:pt x="131" y="83"/>
                    </a:lnTo>
                    <a:lnTo>
                      <a:pt x="140" y="99"/>
                    </a:lnTo>
                    <a:lnTo>
                      <a:pt x="130" y="93"/>
                    </a:lnTo>
                    <a:lnTo>
                      <a:pt x="111" y="81"/>
                    </a:lnTo>
                    <a:lnTo>
                      <a:pt x="86" y="67"/>
                    </a:lnTo>
                    <a:lnTo>
                      <a:pt x="61" y="50"/>
                    </a:lnTo>
                    <a:lnTo>
                      <a:pt x="36" y="34"/>
                    </a:lnTo>
                    <a:lnTo>
                      <a:pt x="16" y="19"/>
                    </a:lnTo>
                    <a:lnTo>
                      <a:pt x="3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2" name="Freeform 1095"/>
              <p:cNvSpPr>
                <a:spLocks/>
              </p:cNvSpPr>
              <p:nvPr/>
            </p:nvSpPr>
            <p:spPr bwMode="auto">
              <a:xfrm>
                <a:off x="5521" y="2399"/>
                <a:ext cx="67" cy="25"/>
              </a:xfrm>
              <a:custGeom>
                <a:avLst/>
                <a:gdLst>
                  <a:gd name="T0" fmla="*/ 0 w 135"/>
                  <a:gd name="T1" fmla="*/ 0 h 74"/>
                  <a:gd name="T2" fmla="*/ 0 w 135"/>
                  <a:gd name="T3" fmla="*/ 0 h 74"/>
                  <a:gd name="T4" fmla="*/ 1 w 135"/>
                  <a:gd name="T5" fmla="*/ 0 h 74"/>
                  <a:gd name="T6" fmla="*/ 2 w 135"/>
                  <a:gd name="T7" fmla="*/ 0 h 74"/>
                  <a:gd name="T8" fmla="*/ 4 w 135"/>
                  <a:gd name="T9" fmla="*/ 0 h 74"/>
                  <a:gd name="T10" fmla="*/ 5 w 135"/>
                  <a:gd name="T11" fmla="*/ 0 h 74"/>
                  <a:gd name="T12" fmla="*/ 6 w 135"/>
                  <a:gd name="T13" fmla="*/ 1 h 74"/>
                  <a:gd name="T14" fmla="*/ 7 w 135"/>
                  <a:gd name="T15" fmla="*/ 1 h 74"/>
                  <a:gd name="T16" fmla="*/ 8 w 135"/>
                  <a:gd name="T17" fmla="*/ 1 h 74"/>
                  <a:gd name="T18" fmla="*/ 7 w 135"/>
                  <a:gd name="T19" fmla="*/ 1 h 74"/>
                  <a:gd name="T20" fmla="*/ 6 w 135"/>
                  <a:gd name="T21" fmla="*/ 1 h 74"/>
                  <a:gd name="T22" fmla="*/ 5 w 135"/>
                  <a:gd name="T23" fmla="*/ 1 h 74"/>
                  <a:gd name="T24" fmla="*/ 3 w 135"/>
                  <a:gd name="T25" fmla="*/ 0 h 74"/>
                  <a:gd name="T26" fmla="*/ 2 w 135"/>
                  <a:gd name="T27" fmla="*/ 0 h 74"/>
                  <a:gd name="T28" fmla="*/ 0 w 135"/>
                  <a:gd name="T29" fmla="*/ 0 h 74"/>
                  <a:gd name="T30" fmla="*/ 0 w 135"/>
                  <a:gd name="T31" fmla="*/ 0 h 74"/>
                  <a:gd name="T32" fmla="*/ 0 w 13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5" h="74">
                    <a:moveTo>
                      <a:pt x="0" y="2"/>
                    </a:moveTo>
                    <a:lnTo>
                      <a:pt x="7" y="0"/>
                    </a:lnTo>
                    <a:lnTo>
                      <a:pt x="22" y="3"/>
                    </a:lnTo>
                    <a:lnTo>
                      <a:pt x="42" y="9"/>
                    </a:lnTo>
                    <a:lnTo>
                      <a:pt x="65" y="18"/>
                    </a:lnTo>
                    <a:lnTo>
                      <a:pt x="87" y="30"/>
                    </a:lnTo>
                    <a:lnTo>
                      <a:pt x="109" y="43"/>
                    </a:lnTo>
                    <a:lnTo>
                      <a:pt x="125" y="58"/>
                    </a:lnTo>
                    <a:lnTo>
                      <a:pt x="135" y="74"/>
                    </a:lnTo>
                    <a:lnTo>
                      <a:pt x="122" y="67"/>
                    </a:lnTo>
                    <a:lnTo>
                      <a:pt x="104" y="58"/>
                    </a:lnTo>
                    <a:lnTo>
                      <a:pt x="80" y="47"/>
                    </a:lnTo>
                    <a:lnTo>
                      <a:pt x="55" y="36"/>
                    </a:lnTo>
                    <a:lnTo>
                      <a:pt x="34" y="25"/>
                    </a:lnTo>
                    <a:lnTo>
                      <a:pt x="15" y="15"/>
                    </a:lnTo>
                    <a:lnTo>
                      <a:pt x="2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3" name="Freeform 1096"/>
              <p:cNvSpPr>
                <a:spLocks/>
              </p:cNvSpPr>
              <p:nvPr/>
            </p:nvSpPr>
            <p:spPr bwMode="auto">
              <a:xfrm>
                <a:off x="5520" y="2417"/>
                <a:ext cx="49" cy="24"/>
              </a:xfrm>
              <a:custGeom>
                <a:avLst/>
                <a:gdLst>
                  <a:gd name="T0" fmla="*/ 0 w 98"/>
                  <a:gd name="T1" fmla="*/ 0 h 74"/>
                  <a:gd name="T2" fmla="*/ 1 w 98"/>
                  <a:gd name="T3" fmla="*/ 0 h 74"/>
                  <a:gd name="T4" fmla="*/ 2 w 98"/>
                  <a:gd name="T5" fmla="*/ 0 h 74"/>
                  <a:gd name="T6" fmla="*/ 3 w 98"/>
                  <a:gd name="T7" fmla="*/ 0 h 74"/>
                  <a:gd name="T8" fmla="*/ 4 w 98"/>
                  <a:gd name="T9" fmla="*/ 0 h 74"/>
                  <a:gd name="T10" fmla="*/ 5 w 98"/>
                  <a:gd name="T11" fmla="*/ 0 h 74"/>
                  <a:gd name="T12" fmla="*/ 6 w 98"/>
                  <a:gd name="T13" fmla="*/ 1 h 74"/>
                  <a:gd name="T14" fmla="*/ 6 w 98"/>
                  <a:gd name="T15" fmla="*/ 1 h 74"/>
                  <a:gd name="T16" fmla="*/ 7 w 98"/>
                  <a:gd name="T17" fmla="*/ 1 h 74"/>
                  <a:gd name="T18" fmla="*/ 6 w 98"/>
                  <a:gd name="T19" fmla="*/ 1 h 74"/>
                  <a:gd name="T20" fmla="*/ 5 w 98"/>
                  <a:gd name="T21" fmla="*/ 1 h 74"/>
                  <a:gd name="T22" fmla="*/ 4 w 98"/>
                  <a:gd name="T23" fmla="*/ 1 h 74"/>
                  <a:gd name="T24" fmla="*/ 3 w 98"/>
                  <a:gd name="T25" fmla="*/ 0 h 74"/>
                  <a:gd name="T26" fmla="*/ 2 w 98"/>
                  <a:gd name="T27" fmla="*/ 0 h 74"/>
                  <a:gd name="T28" fmla="*/ 1 w 98"/>
                  <a:gd name="T29" fmla="*/ 0 h 74"/>
                  <a:gd name="T30" fmla="*/ 1 w 98"/>
                  <a:gd name="T31" fmla="*/ 0 h 74"/>
                  <a:gd name="T32" fmla="*/ 0 w 9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74">
                    <a:moveTo>
                      <a:pt x="0" y="0"/>
                    </a:moveTo>
                    <a:lnTo>
                      <a:pt x="6" y="0"/>
                    </a:lnTo>
                    <a:lnTo>
                      <a:pt x="20" y="4"/>
                    </a:lnTo>
                    <a:lnTo>
                      <a:pt x="35" y="15"/>
                    </a:lnTo>
                    <a:lnTo>
                      <a:pt x="53" y="26"/>
                    </a:lnTo>
                    <a:lnTo>
                      <a:pt x="71" y="40"/>
                    </a:lnTo>
                    <a:lnTo>
                      <a:pt x="85" y="54"/>
                    </a:lnTo>
                    <a:lnTo>
                      <a:pt x="95" y="65"/>
                    </a:lnTo>
                    <a:lnTo>
                      <a:pt x="98" y="74"/>
                    </a:lnTo>
                    <a:lnTo>
                      <a:pt x="90" y="68"/>
                    </a:lnTo>
                    <a:lnTo>
                      <a:pt x="76" y="59"/>
                    </a:lnTo>
                    <a:lnTo>
                      <a:pt x="60" y="48"/>
                    </a:lnTo>
                    <a:lnTo>
                      <a:pt x="43" y="37"/>
                    </a:lnTo>
                    <a:lnTo>
                      <a:pt x="26" y="26"/>
                    </a:lnTo>
                    <a:lnTo>
                      <a:pt x="13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4" name="Freeform 1097"/>
              <p:cNvSpPr>
                <a:spLocks/>
              </p:cNvSpPr>
              <p:nvPr/>
            </p:nvSpPr>
            <p:spPr bwMode="auto">
              <a:xfrm>
                <a:off x="5526" y="2435"/>
                <a:ext cx="36" cy="10"/>
              </a:xfrm>
              <a:custGeom>
                <a:avLst/>
                <a:gdLst>
                  <a:gd name="T0" fmla="*/ 0 w 74"/>
                  <a:gd name="T1" fmla="*/ 0 h 29"/>
                  <a:gd name="T2" fmla="*/ 0 w 74"/>
                  <a:gd name="T3" fmla="*/ 0 h 29"/>
                  <a:gd name="T4" fmla="*/ 0 w 74"/>
                  <a:gd name="T5" fmla="*/ 0 h 29"/>
                  <a:gd name="T6" fmla="*/ 1 w 74"/>
                  <a:gd name="T7" fmla="*/ 0 h 29"/>
                  <a:gd name="T8" fmla="*/ 2 w 74"/>
                  <a:gd name="T9" fmla="*/ 0 h 29"/>
                  <a:gd name="T10" fmla="*/ 3 w 74"/>
                  <a:gd name="T11" fmla="*/ 0 h 29"/>
                  <a:gd name="T12" fmla="*/ 3 w 74"/>
                  <a:gd name="T13" fmla="*/ 0 h 29"/>
                  <a:gd name="T14" fmla="*/ 4 w 74"/>
                  <a:gd name="T15" fmla="*/ 0 h 29"/>
                  <a:gd name="T16" fmla="*/ 4 w 74"/>
                  <a:gd name="T17" fmla="*/ 0 h 29"/>
                  <a:gd name="T18" fmla="*/ 4 w 74"/>
                  <a:gd name="T19" fmla="*/ 0 h 29"/>
                  <a:gd name="T20" fmla="*/ 3 w 74"/>
                  <a:gd name="T21" fmla="*/ 0 h 29"/>
                  <a:gd name="T22" fmla="*/ 2 w 74"/>
                  <a:gd name="T23" fmla="*/ 0 h 29"/>
                  <a:gd name="T24" fmla="*/ 1 w 74"/>
                  <a:gd name="T25" fmla="*/ 0 h 29"/>
                  <a:gd name="T26" fmla="*/ 0 w 74"/>
                  <a:gd name="T27" fmla="*/ 0 h 29"/>
                  <a:gd name="T28" fmla="*/ 0 w 74"/>
                  <a:gd name="T29" fmla="*/ 0 h 29"/>
                  <a:gd name="T30" fmla="*/ 0 w 74"/>
                  <a:gd name="T31" fmla="*/ 0 h 29"/>
                  <a:gd name="T32" fmla="*/ 0 w 74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29">
                    <a:moveTo>
                      <a:pt x="0" y="3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25" y="1"/>
                    </a:lnTo>
                    <a:lnTo>
                      <a:pt x="39" y="4"/>
                    </a:lnTo>
                    <a:lnTo>
                      <a:pt x="52" y="9"/>
                    </a:lnTo>
                    <a:lnTo>
                      <a:pt x="62" y="15"/>
                    </a:lnTo>
                    <a:lnTo>
                      <a:pt x="70" y="22"/>
                    </a:lnTo>
                    <a:lnTo>
                      <a:pt x="74" y="29"/>
                    </a:lnTo>
                    <a:lnTo>
                      <a:pt x="65" y="23"/>
                    </a:lnTo>
                    <a:lnTo>
                      <a:pt x="54" y="19"/>
                    </a:lnTo>
                    <a:lnTo>
                      <a:pt x="40" y="16"/>
                    </a:lnTo>
                    <a:lnTo>
                      <a:pt x="27" y="13"/>
                    </a:lnTo>
                    <a:lnTo>
                      <a:pt x="14" y="12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5" name="Freeform 1098"/>
              <p:cNvSpPr>
                <a:spLocks/>
              </p:cNvSpPr>
              <p:nvPr/>
            </p:nvSpPr>
            <p:spPr bwMode="auto">
              <a:xfrm>
                <a:off x="5567" y="2307"/>
                <a:ext cx="30" cy="20"/>
              </a:xfrm>
              <a:custGeom>
                <a:avLst/>
                <a:gdLst>
                  <a:gd name="T0" fmla="*/ 4 w 58"/>
                  <a:gd name="T1" fmla="*/ 1 h 59"/>
                  <a:gd name="T2" fmla="*/ 4 w 58"/>
                  <a:gd name="T3" fmla="*/ 1 h 59"/>
                  <a:gd name="T4" fmla="*/ 3 w 58"/>
                  <a:gd name="T5" fmla="*/ 1 h 59"/>
                  <a:gd name="T6" fmla="*/ 3 w 58"/>
                  <a:gd name="T7" fmla="*/ 1 h 59"/>
                  <a:gd name="T8" fmla="*/ 2 w 58"/>
                  <a:gd name="T9" fmla="*/ 0 h 59"/>
                  <a:gd name="T10" fmla="*/ 1 w 58"/>
                  <a:gd name="T11" fmla="*/ 0 h 59"/>
                  <a:gd name="T12" fmla="*/ 1 w 58"/>
                  <a:gd name="T13" fmla="*/ 0 h 59"/>
                  <a:gd name="T14" fmla="*/ 0 w 58"/>
                  <a:gd name="T15" fmla="*/ 0 h 59"/>
                  <a:gd name="T16" fmla="*/ 1 w 58"/>
                  <a:gd name="T17" fmla="*/ 0 h 59"/>
                  <a:gd name="T18" fmla="*/ 1 w 58"/>
                  <a:gd name="T19" fmla="*/ 0 h 59"/>
                  <a:gd name="T20" fmla="*/ 1 w 58"/>
                  <a:gd name="T21" fmla="*/ 0 h 59"/>
                  <a:gd name="T22" fmla="*/ 2 w 58"/>
                  <a:gd name="T23" fmla="*/ 0 h 59"/>
                  <a:gd name="T24" fmla="*/ 3 w 58"/>
                  <a:gd name="T25" fmla="*/ 0 h 59"/>
                  <a:gd name="T26" fmla="*/ 3 w 58"/>
                  <a:gd name="T27" fmla="*/ 0 h 59"/>
                  <a:gd name="T28" fmla="*/ 4 w 58"/>
                  <a:gd name="T29" fmla="*/ 1 h 59"/>
                  <a:gd name="T30" fmla="*/ 4 w 58"/>
                  <a:gd name="T31" fmla="*/ 1 h 59"/>
                  <a:gd name="T32" fmla="*/ 4 w 58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9">
                    <a:moveTo>
                      <a:pt x="58" y="59"/>
                    </a:moveTo>
                    <a:lnTo>
                      <a:pt x="53" y="56"/>
                    </a:lnTo>
                    <a:lnTo>
                      <a:pt x="45" y="48"/>
                    </a:lnTo>
                    <a:lnTo>
                      <a:pt x="33" y="41"/>
                    </a:lnTo>
                    <a:lnTo>
                      <a:pt x="21" y="32"/>
                    </a:lnTo>
                    <a:lnTo>
                      <a:pt x="11" y="23"/>
                    </a:lnTo>
                    <a:lnTo>
                      <a:pt x="3" y="15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5" y="12"/>
                    </a:lnTo>
                    <a:lnTo>
                      <a:pt x="33" y="20"/>
                    </a:lnTo>
                    <a:lnTo>
                      <a:pt x="40" y="32"/>
                    </a:lnTo>
                    <a:lnTo>
                      <a:pt x="48" y="43"/>
                    </a:lnTo>
                    <a:lnTo>
                      <a:pt x="53" y="53"/>
                    </a:lnTo>
                    <a:lnTo>
                      <a:pt x="58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6" name="Freeform 1099"/>
              <p:cNvSpPr>
                <a:spLocks/>
              </p:cNvSpPr>
              <p:nvPr/>
            </p:nvSpPr>
            <p:spPr bwMode="auto">
              <a:xfrm>
                <a:off x="5591" y="2300"/>
                <a:ext cx="7" cy="23"/>
              </a:xfrm>
              <a:custGeom>
                <a:avLst/>
                <a:gdLst>
                  <a:gd name="T0" fmla="*/ 0 w 15"/>
                  <a:gd name="T1" fmla="*/ 1 h 69"/>
                  <a:gd name="T2" fmla="*/ 0 w 15"/>
                  <a:gd name="T3" fmla="*/ 1 h 69"/>
                  <a:gd name="T4" fmla="*/ 0 w 15"/>
                  <a:gd name="T5" fmla="*/ 0 h 69"/>
                  <a:gd name="T6" fmla="*/ 0 w 15"/>
                  <a:gd name="T7" fmla="*/ 0 h 69"/>
                  <a:gd name="T8" fmla="*/ 0 w 15"/>
                  <a:gd name="T9" fmla="*/ 0 h 69"/>
                  <a:gd name="T10" fmla="*/ 0 w 15"/>
                  <a:gd name="T11" fmla="*/ 0 h 69"/>
                  <a:gd name="T12" fmla="*/ 0 w 15"/>
                  <a:gd name="T13" fmla="*/ 0 h 69"/>
                  <a:gd name="T14" fmla="*/ 0 w 15"/>
                  <a:gd name="T15" fmla="*/ 1 h 69"/>
                  <a:gd name="T16" fmla="*/ 0 w 15"/>
                  <a:gd name="T17" fmla="*/ 1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9">
                    <a:moveTo>
                      <a:pt x="10" y="69"/>
                    </a:moveTo>
                    <a:lnTo>
                      <a:pt x="12" y="56"/>
                    </a:lnTo>
                    <a:lnTo>
                      <a:pt x="15" y="32"/>
                    </a:lnTo>
                    <a:lnTo>
                      <a:pt x="15" y="10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2" y="28"/>
                    </a:lnTo>
                    <a:lnTo>
                      <a:pt x="5" y="51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7" name="Freeform 1100"/>
              <p:cNvSpPr>
                <a:spLocks/>
              </p:cNvSpPr>
              <p:nvPr/>
            </p:nvSpPr>
            <p:spPr bwMode="auto">
              <a:xfrm>
                <a:off x="5596" y="2305"/>
                <a:ext cx="33" cy="22"/>
              </a:xfrm>
              <a:custGeom>
                <a:avLst/>
                <a:gdLst>
                  <a:gd name="T0" fmla="*/ 0 w 67"/>
                  <a:gd name="T1" fmla="*/ 1 h 65"/>
                  <a:gd name="T2" fmla="*/ 0 w 67"/>
                  <a:gd name="T3" fmla="*/ 1 h 65"/>
                  <a:gd name="T4" fmla="*/ 0 w 67"/>
                  <a:gd name="T5" fmla="*/ 1 h 65"/>
                  <a:gd name="T6" fmla="*/ 1 w 67"/>
                  <a:gd name="T7" fmla="*/ 0 h 65"/>
                  <a:gd name="T8" fmla="*/ 2 w 67"/>
                  <a:gd name="T9" fmla="*/ 0 h 65"/>
                  <a:gd name="T10" fmla="*/ 2 w 67"/>
                  <a:gd name="T11" fmla="*/ 0 h 65"/>
                  <a:gd name="T12" fmla="*/ 3 w 67"/>
                  <a:gd name="T13" fmla="*/ 0 h 65"/>
                  <a:gd name="T14" fmla="*/ 3 w 67"/>
                  <a:gd name="T15" fmla="*/ 0 h 65"/>
                  <a:gd name="T16" fmla="*/ 4 w 67"/>
                  <a:gd name="T17" fmla="*/ 0 h 65"/>
                  <a:gd name="T18" fmla="*/ 4 w 67"/>
                  <a:gd name="T19" fmla="*/ 0 h 65"/>
                  <a:gd name="T20" fmla="*/ 3 w 67"/>
                  <a:gd name="T21" fmla="*/ 0 h 65"/>
                  <a:gd name="T22" fmla="*/ 3 w 67"/>
                  <a:gd name="T23" fmla="*/ 0 h 65"/>
                  <a:gd name="T24" fmla="*/ 2 w 67"/>
                  <a:gd name="T25" fmla="*/ 0 h 65"/>
                  <a:gd name="T26" fmla="*/ 1 w 67"/>
                  <a:gd name="T27" fmla="*/ 1 h 65"/>
                  <a:gd name="T28" fmla="*/ 1 w 67"/>
                  <a:gd name="T29" fmla="*/ 1 h 65"/>
                  <a:gd name="T30" fmla="*/ 0 w 67"/>
                  <a:gd name="T31" fmla="*/ 1 h 65"/>
                  <a:gd name="T32" fmla="*/ 0 w 67"/>
                  <a:gd name="T33" fmla="*/ 1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5">
                    <a:moveTo>
                      <a:pt x="0" y="65"/>
                    </a:moveTo>
                    <a:lnTo>
                      <a:pt x="7" y="56"/>
                    </a:lnTo>
                    <a:lnTo>
                      <a:pt x="15" y="46"/>
                    </a:lnTo>
                    <a:lnTo>
                      <a:pt x="25" y="34"/>
                    </a:lnTo>
                    <a:lnTo>
                      <a:pt x="35" y="22"/>
                    </a:lnTo>
                    <a:lnTo>
                      <a:pt x="45" y="12"/>
                    </a:lnTo>
                    <a:lnTo>
                      <a:pt x="55" y="5"/>
                    </a:lnTo>
                    <a:lnTo>
                      <a:pt x="62" y="0"/>
                    </a:lnTo>
                    <a:lnTo>
                      <a:pt x="67" y="2"/>
                    </a:lnTo>
                    <a:lnTo>
                      <a:pt x="67" y="8"/>
                    </a:lnTo>
                    <a:lnTo>
                      <a:pt x="62" y="15"/>
                    </a:lnTo>
                    <a:lnTo>
                      <a:pt x="52" y="24"/>
                    </a:lnTo>
                    <a:lnTo>
                      <a:pt x="42" y="34"/>
                    </a:lnTo>
                    <a:lnTo>
                      <a:pt x="29" y="43"/>
                    </a:lnTo>
                    <a:lnTo>
                      <a:pt x="17" y="52"/>
                    </a:lnTo>
                    <a:lnTo>
                      <a:pt x="7" y="59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8" name="Freeform 1101"/>
              <p:cNvSpPr>
                <a:spLocks/>
              </p:cNvSpPr>
              <p:nvPr/>
            </p:nvSpPr>
            <p:spPr bwMode="auto">
              <a:xfrm>
                <a:off x="5568" y="2439"/>
                <a:ext cx="49" cy="7"/>
              </a:xfrm>
              <a:custGeom>
                <a:avLst/>
                <a:gdLst>
                  <a:gd name="T0" fmla="*/ 0 w 97"/>
                  <a:gd name="T1" fmla="*/ 0 h 20"/>
                  <a:gd name="T2" fmla="*/ 1 w 97"/>
                  <a:gd name="T3" fmla="*/ 0 h 20"/>
                  <a:gd name="T4" fmla="*/ 2 w 97"/>
                  <a:gd name="T5" fmla="*/ 0 h 20"/>
                  <a:gd name="T6" fmla="*/ 3 w 97"/>
                  <a:gd name="T7" fmla="*/ 0 h 20"/>
                  <a:gd name="T8" fmla="*/ 4 w 97"/>
                  <a:gd name="T9" fmla="*/ 0 h 20"/>
                  <a:gd name="T10" fmla="*/ 5 w 97"/>
                  <a:gd name="T11" fmla="*/ 0 h 20"/>
                  <a:gd name="T12" fmla="*/ 6 w 97"/>
                  <a:gd name="T13" fmla="*/ 0 h 20"/>
                  <a:gd name="T14" fmla="*/ 6 w 97"/>
                  <a:gd name="T15" fmla="*/ 0 h 20"/>
                  <a:gd name="T16" fmla="*/ 7 w 97"/>
                  <a:gd name="T17" fmla="*/ 0 h 20"/>
                  <a:gd name="T18" fmla="*/ 6 w 97"/>
                  <a:gd name="T19" fmla="*/ 0 h 20"/>
                  <a:gd name="T20" fmla="*/ 6 w 97"/>
                  <a:gd name="T21" fmla="*/ 0 h 20"/>
                  <a:gd name="T22" fmla="*/ 5 w 97"/>
                  <a:gd name="T23" fmla="*/ 0 h 20"/>
                  <a:gd name="T24" fmla="*/ 4 w 97"/>
                  <a:gd name="T25" fmla="*/ 0 h 20"/>
                  <a:gd name="T26" fmla="*/ 3 w 97"/>
                  <a:gd name="T27" fmla="*/ 0 h 20"/>
                  <a:gd name="T28" fmla="*/ 2 w 97"/>
                  <a:gd name="T29" fmla="*/ 0 h 20"/>
                  <a:gd name="T30" fmla="*/ 1 w 97"/>
                  <a:gd name="T31" fmla="*/ 0 h 20"/>
                  <a:gd name="T32" fmla="*/ 0 w 97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20">
                    <a:moveTo>
                      <a:pt x="0" y="3"/>
                    </a:moveTo>
                    <a:lnTo>
                      <a:pt x="12" y="1"/>
                    </a:lnTo>
                    <a:lnTo>
                      <a:pt x="25" y="1"/>
                    </a:lnTo>
                    <a:lnTo>
                      <a:pt x="42" y="0"/>
                    </a:lnTo>
                    <a:lnTo>
                      <a:pt x="57" y="0"/>
                    </a:lnTo>
                    <a:lnTo>
                      <a:pt x="72" y="0"/>
                    </a:lnTo>
                    <a:lnTo>
                      <a:pt x="85" y="3"/>
                    </a:lnTo>
                    <a:lnTo>
                      <a:pt x="94" y="7"/>
                    </a:lnTo>
                    <a:lnTo>
                      <a:pt x="97" y="13"/>
                    </a:lnTo>
                    <a:lnTo>
                      <a:pt x="94" y="19"/>
                    </a:lnTo>
                    <a:lnTo>
                      <a:pt x="85" y="20"/>
                    </a:lnTo>
                    <a:lnTo>
                      <a:pt x="74" y="19"/>
                    </a:lnTo>
                    <a:lnTo>
                      <a:pt x="59" y="16"/>
                    </a:lnTo>
                    <a:lnTo>
                      <a:pt x="42" y="13"/>
                    </a:lnTo>
                    <a:lnTo>
                      <a:pt x="27" y="8"/>
                    </a:lnTo>
                    <a:lnTo>
                      <a:pt x="12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9" name="Freeform 1102"/>
              <p:cNvSpPr>
                <a:spLocks/>
              </p:cNvSpPr>
              <p:nvPr/>
            </p:nvSpPr>
            <p:spPr bwMode="auto">
              <a:xfrm>
                <a:off x="5559" y="2445"/>
                <a:ext cx="47" cy="14"/>
              </a:xfrm>
              <a:custGeom>
                <a:avLst/>
                <a:gdLst>
                  <a:gd name="T0" fmla="*/ 0 w 93"/>
                  <a:gd name="T1" fmla="*/ 0 h 42"/>
                  <a:gd name="T2" fmla="*/ 1 w 93"/>
                  <a:gd name="T3" fmla="*/ 0 h 42"/>
                  <a:gd name="T4" fmla="*/ 2 w 93"/>
                  <a:gd name="T5" fmla="*/ 0 h 42"/>
                  <a:gd name="T6" fmla="*/ 3 w 93"/>
                  <a:gd name="T7" fmla="*/ 0 h 42"/>
                  <a:gd name="T8" fmla="*/ 4 w 93"/>
                  <a:gd name="T9" fmla="*/ 0 h 42"/>
                  <a:gd name="T10" fmla="*/ 5 w 93"/>
                  <a:gd name="T11" fmla="*/ 0 h 42"/>
                  <a:gd name="T12" fmla="*/ 6 w 93"/>
                  <a:gd name="T13" fmla="*/ 0 h 42"/>
                  <a:gd name="T14" fmla="*/ 6 w 93"/>
                  <a:gd name="T15" fmla="*/ 0 h 42"/>
                  <a:gd name="T16" fmla="*/ 6 w 93"/>
                  <a:gd name="T17" fmla="*/ 0 h 42"/>
                  <a:gd name="T18" fmla="*/ 6 w 93"/>
                  <a:gd name="T19" fmla="*/ 1 h 42"/>
                  <a:gd name="T20" fmla="*/ 5 w 93"/>
                  <a:gd name="T21" fmla="*/ 0 h 42"/>
                  <a:gd name="T22" fmla="*/ 5 w 93"/>
                  <a:gd name="T23" fmla="*/ 0 h 42"/>
                  <a:gd name="T24" fmla="*/ 4 w 93"/>
                  <a:gd name="T25" fmla="*/ 0 h 42"/>
                  <a:gd name="T26" fmla="*/ 3 w 93"/>
                  <a:gd name="T27" fmla="*/ 0 h 42"/>
                  <a:gd name="T28" fmla="*/ 2 w 93"/>
                  <a:gd name="T29" fmla="*/ 0 h 42"/>
                  <a:gd name="T30" fmla="*/ 1 w 93"/>
                  <a:gd name="T31" fmla="*/ 0 h 42"/>
                  <a:gd name="T32" fmla="*/ 0 w 93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42">
                    <a:moveTo>
                      <a:pt x="0" y="0"/>
                    </a:moveTo>
                    <a:lnTo>
                      <a:pt x="10" y="2"/>
                    </a:lnTo>
                    <a:lnTo>
                      <a:pt x="23" y="3"/>
                    </a:lnTo>
                    <a:lnTo>
                      <a:pt x="38" y="8"/>
                    </a:lnTo>
                    <a:lnTo>
                      <a:pt x="53" y="12"/>
                    </a:lnTo>
                    <a:lnTo>
                      <a:pt x="68" y="18"/>
                    </a:lnTo>
                    <a:lnTo>
                      <a:pt x="82" y="24"/>
                    </a:lnTo>
                    <a:lnTo>
                      <a:pt x="90" y="30"/>
                    </a:lnTo>
                    <a:lnTo>
                      <a:pt x="93" y="37"/>
                    </a:lnTo>
                    <a:lnTo>
                      <a:pt x="90" y="42"/>
                    </a:lnTo>
                    <a:lnTo>
                      <a:pt x="80" y="40"/>
                    </a:lnTo>
                    <a:lnTo>
                      <a:pt x="67" y="36"/>
                    </a:lnTo>
                    <a:lnTo>
                      <a:pt x="52" y="28"/>
                    </a:lnTo>
                    <a:lnTo>
                      <a:pt x="35" y="21"/>
                    </a:lnTo>
                    <a:lnTo>
                      <a:pt x="20" y="12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0" name="Freeform 1103"/>
              <p:cNvSpPr>
                <a:spLocks/>
              </p:cNvSpPr>
              <p:nvPr/>
            </p:nvSpPr>
            <p:spPr bwMode="auto">
              <a:xfrm>
                <a:off x="5571" y="2427"/>
                <a:ext cx="46" cy="7"/>
              </a:xfrm>
              <a:custGeom>
                <a:avLst/>
                <a:gdLst>
                  <a:gd name="T0" fmla="*/ 0 w 94"/>
                  <a:gd name="T1" fmla="*/ 0 h 21"/>
                  <a:gd name="T2" fmla="*/ 0 w 94"/>
                  <a:gd name="T3" fmla="*/ 0 h 21"/>
                  <a:gd name="T4" fmla="*/ 0 w 94"/>
                  <a:gd name="T5" fmla="*/ 0 h 21"/>
                  <a:gd name="T6" fmla="*/ 1 w 94"/>
                  <a:gd name="T7" fmla="*/ 0 h 21"/>
                  <a:gd name="T8" fmla="*/ 2 w 94"/>
                  <a:gd name="T9" fmla="*/ 0 h 21"/>
                  <a:gd name="T10" fmla="*/ 3 w 94"/>
                  <a:gd name="T11" fmla="*/ 0 h 21"/>
                  <a:gd name="T12" fmla="*/ 4 w 94"/>
                  <a:gd name="T13" fmla="*/ 0 h 21"/>
                  <a:gd name="T14" fmla="*/ 5 w 94"/>
                  <a:gd name="T15" fmla="*/ 0 h 21"/>
                  <a:gd name="T16" fmla="*/ 5 w 94"/>
                  <a:gd name="T17" fmla="*/ 0 h 21"/>
                  <a:gd name="T18" fmla="*/ 5 w 94"/>
                  <a:gd name="T19" fmla="*/ 0 h 21"/>
                  <a:gd name="T20" fmla="*/ 5 w 94"/>
                  <a:gd name="T21" fmla="*/ 0 h 21"/>
                  <a:gd name="T22" fmla="*/ 4 w 94"/>
                  <a:gd name="T23" fmla="*/ 0 h 21"/>
                  <a:gd name="T24" fmla="*/ 3 w 94"/>
                  <a:gd name="T25" fmla="*/ 0 h 21"/>
                  <a:gd name="T26" fmla="*/ 2 w 94"/>
                  <a:gd name="T27" fmla="*/ 0 h 21"/>
                  <a:gd name="T28" fmla="*/ 1 w 94"/>
                  <a:gd name="T29" fmla="*/ 0 h 21"/>
                  <a:gd name="T30" fmla="*/ 0 w 94"/>
                  <a:gd name="T31" fmla="*/ 0 h 21"/>
                  <a:gd name="T32" fmla="*/ 0 w 94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21">
                    <a:moveTo>
                      <a:pt x="0" y="11"/>
                    </a:moveTo>
                    <a:lnTo>
                      <a:pt x="5" y="8"/>
                    </a:lnTo>
                    <a:lnTo>
                      <a:pt x="15" y="3"/>
                    </a:lnTo>
                    <a:lnTo>
                      <a:pt x="29" y="2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3"/>
                    </a:lnTo>
                    <a:lnTo>
                      <a:pt x="87" y="8"/>
                    </a:lnTo>
                    <a:lnTo>
                      <a:pt x="94" y="14"/>
                    </a:lnTo>
                    <a:lnTo>
                      <a:pt x="94" y="19"/>
                    </a:lnTo>
                    <a:lnTo>
                      <a:pt x="87" y="21"/>
                    </a:lnTo>
                    <a:lnTo>
                      <a:pt x="75" y="21"/>
                    </a:lnTo>
                    <a:lnTo>
                      <a:pt x="60" y="18"/>
                    </a:lnTo>
                    <a:lnTo>
                      <a:pt x="44" y="16"/>
                    </a:lnTo>
                    <a:lnTo>
                      <a:pt x="27" y="14"/>
                    </a:lnTo>
                    <a:lnTo>
                      <a:pt x="12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1" name="Freeform 1104"/>
              <p:cNvSpPr>
                <a:spLocks/>
              </p:cNvSpPr>
              <p:nvPr/>
            </p:nvSpPr>
            <p:spPr bwMode="auto">
              <a:xfrm>
                <a:off x="5581" y="2418"/>
                <a:ext cx="49" cy="4"/>
              </a:xfrm>
              <a:custGeom>
                <a:avLst/>
                <a:gdLst>
                  <a:gd name="T0" fmla="*/ 0 w 99"/>
                  <a:gd name="T1" fmla="*/ 0 h 14"/>
                  <a:gd name="T2" fmla="*/ 0 w 99"/>
                  <a:gd name="T3" fmla="*/ 0 h 14"/>
                  <a:gd name="T4" fmla="*/ 1 w 99"/>
                  <a:gd name="T5" fmla="*/ 0 h 14"/>
                  <a:gd name="T6" fmla="*/ 2 w 99"/>
                  <a:gd name="T7" fmla="*/ 0 h 14"/>
                  <a:gd name="T8" fmla="*/ 3 w 99"/>
                  <a:gd name="T9" fmla="*/ 0 h 14"/>
                  <a:gd name="T10" fmla="*/ 4 w 99"/>
                  <a:gd name="T11" fmla="*/ 0 h 14"/>
                  <a:gd name="T12" fmla="*/ 5 w 99"/>
                  <a:gd name="T13" fmla="*/ 0 h 14"/>
                  <a:gd name="T14" fmla="*/ 5 w 99"/>
                  <a:gd name="T15" fmla="*/ 0 h 14"/>
                  <a:gd name="T16" fmla="*/ 6 w 99"/>
                  <a:gd name="T17" fmla="*/ 0 h 14"/>
                  <a:gd name="T18" fmla="*/ 6 w 99"/>
                  <a:gd name="T19" fmla="*/ 0 h 14"/>
                  <a:gd name="T20" fmla="*/ 5 w 99"/>
                  <a:gd name="T21" fmla="*/ 0 h 14"/>
                  <a:gd name="T22" fmla="*/ 5 w 99"/>
                  <a:gd name="T23" fmla="*/ 0 h 14"/>
                  <a:gd name="T24" fmla="*/ 4 w 99"/>
                  <a:gd name="T25" fmla="*/ 0 h 14"/>
                  <a:gd name="T26" fmla="*/ 3 w 99"/>
                  <a:gd name="T27" fmla="*/ 0 h 14"/>
                  <a:gd name="T28" fmla="*/ 2 w 99"/>
                  <a:gd name="T29" fmla="*/ 0 h 14"/>
                  <a:gd name="T30" fmla="*/ 0 w 99"/>
                  <a:gd name="T31" fmla="*/ 0 h 14"/>
                  <a:gd name="T32" fmla="*/ 0 w 99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4">
                    <a:moveTo>
                      <a:pt x="0" y="13"/>
                    </a:moveTo>
                    <a:lnTo>
                      <a:pt x="7" y="10"/>
                    </a:lnTo>
                    <a:lnTo>
                      <a:pt x="20" y="6"/>
                    </a:lnTo>
                    <a:lnTo>
                      <a:pt x="35" y="3"/>
                    </a:lnTo>
                    <a:lnTo>
                      <a:pt x="52" y="1"/>
                    </a:lnTo>
                    <a:lnTo>
                      <a:pt x="67" y="0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99" y="7"/>
                    </a:lnTo>
                    <a:lnTo>
                      <a:pt x="99" y="12"/>
                    </a:lnTo>
                    <a:lnTo>
                      <a:pt x="92" y="13"/>
                    </a:lnTo>
                    <a:lnTo>
                      <a:pt x="80" y="14"/>
                    </a:lnTo>
                    <a:lnTo>
                      <a:pt x="65" y="14"/>
                    </a:lnTo>
                    <a:lnTo>
                      <a:pt x="49" y="13"/>
                    </a:lnTo>
                    <a:lnTo>
                      <a:pt x="32" y="13"/>
                    </a:lnTo>
                    <a:lnTo>
                      <a:pt x="15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2" name="Freeform 1105"/>
              <p:cNvSpPr>
                <a:spLocks/>
              </p:cNvSpPr>
              <p:nvPr/>
            </p:nvSpPr>
            <p:spPr bwMode="auto">
              <a:xfrm>
                <a:off x="5590" y="2407"/>
                <a:ext cx="49" cy="5"/>
              </a:xfrm>
              <a:custGeom>
                <a:avLst/>
                <a:gdLst>
                  <a:gd name="T0" fmla="*/ 0 w 98"/>
                  <a:gd name="T1" fmla="*/ 0 h 17"/>
                  <a:gd name="T2" fmla="*/ 1 w 98"/>
                  <a:gd name="T3" fmla="*/ 0 h 17"/>
                  <a:gd name="T4" fmla="*/ 2 w 98"/>
                  <a:gd name="T5" fmla="*/ 0 h 17"/>
                  <a:gd name="T6" fmla="*/ 3 w 98"/>
                  <a:gd name="T7" fmla="*/ 0 h 17"/>
                  <a:gd name="T8" fmla="*/ 4 w 98"/>
                  <a:gd name="T9" fmla="*/ 0 h 17"/>
                  <a:gd name="T10" fmla="*/ 5 w 98"/>
                  <a:gd name="T11" fmla="*/ 0 h 17"/>
                  <a:gd name="T12" fmla="*/ 6 w 98"/>
                  <a:gd name="T13" fmla="*/ 0 h 17"/>
                  <a:gd name="T14" fmla="*/ 6 w 98"/>
                  <a:gd name="T15" fmla="*/ 0 h 17"/>
                  <a:gd name="T16" fmla="*/ 7 w 98"/>
                  <a:gd name="T17" fmla="*/ 0 h 17"/>
                  <a:gd name="T18" fmla="*/ 6 w 98"/>
                  <a:gd name="T19" fmla="*/ 0 h 17"/>
                  <a:gd name="T20" fmla="*/ 6 w 98"/>
                  <a:gd name="T21" fmla="*/ 0 h 17"/>
                  <a:gd name="T22" fmla="*/ 5 w 98"/>
                  <a:gd name="T23" fmla="*/ 0 h 17"/>
                  <a:gd name="T24" fmla="*/ 4 w 98"/>
                  <a:gd name="T25" fmla="*/ 0 h 17"/>
                  <a:gd name="T26" fmla="*/ 3 w 98"/>
                  <a:gd name="T27" fmla="*/ 0 h 17"/>
                  <a:gd name="T28" fmla="*/ 2 w 98"/>
                  <a:gd name="T29" fmla="*/ 0 h 17"/>
                  <a:gd name="T30" fmla="*/ 1 w 98"/>
                  <a:gd name="T31" fmla="*/ 0 h 17"/>
                  <a:gd name="T32" fmla="*/ 0 w 98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17">
                    <a:moveTo>
                      <a:pt x="0" y="17"/>
                    </a:moveTo>
                    <a:lnTo>
                      <a:pt x="10" y="14"/>
                    </a:lnTo>
                    <a:lnTo>
                      <a:pt x="23" y="11"/>
                    </a:lnTo>
                    <a:lnTo>
                      <a:pt x="40" y="6"/>
                    </a:lnTo>
                    <a:lnTo>
                      <a:pt x="56" y="3"/>
                    </a:lnTo>
                    <a:lnTo>
                      <a:pt x="71" y="0"/>
                    </a:lnTo>
                    <a:lnTo>
                      <a:pt x="85" y="0"/>
                    </a:lnTo>
                    <a:lnTo>
                      <a:pt x="95" y="2"/>
                    </a:lnTo>
                    <a:lnTo>
                      <a:pt x="98" y="6"/>
                    </a:lnTo>
                    <a:lnTo>
                      <a:pt x="95" y="11"/>
                    </a:lnTo>
                    <a:lnTo>
                      <a:pt x="86" y="14"/>
                    </a:lnTo>
                    <a:lnTo>
                      <a:pt x="75" y="15"/>
                    </a:lnTo>
                    <a:lnTo>
                      <a:pt x="60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11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3" name="Freeform 1106"/>
              <p:cNvSpPr>
                <a:spLocks/>
              </p:cNvSpPr>
              <p:nvPr/>
            </p:nvSpPr>
            <p:spPr bwMode="auto">
              <a:xfrm>
                <a:off x="5594" y="2395"/>
                <a:ext cx="56" cy="7"/>
              </a:xfrm>
              <a:custGeom>
                <a:avLst/>
                <a:gdLst>
                  <a:gd name="T0" fmla="*/ 0 w 112"/>
                  <a:gd name="T1" fmla="*/ 0 h 21"/>
                  <a:gd name="T2" fmla="*/ 1 w 112"/>
                  <a:gd name="T3" fmla="*/ 0 h 21"/>
                  <a:gd name="T4" fmla="*/ 2 w 112"/>
                  <a:gd name="T5" fmla="*/ 0 h 21"/>
                  <a:gd name="T6" fmla="*/ 3 w 112"/>
                  <a:gd name="T7" fmla="*/ 0 h 21"/>
                  <a:gd name="T8" fmla="*/ 5 w 112"/>
                  <a:gd name="T9" fmla="*/ 0 h 21"/>
                  <a:gd name="T10" fmla="*/ 6 w 112"/>
                  <a:gd name="T11" fmla="*/ 0 h 21"/>
                  <a:gd name="T12" fmla="*/ 7 w 112"/>
                  <a:gd name="T13" fmla="*/ 0 h 21"/>
                  <a:gd name="T14" fmla="*/ 7 w 112"/>
                  <a:gd name="T15" fmla="*/ 0 h 21"/>
                  <a:gd name="T16" fmla="*/ 7 w 112"/>
                  <a:gd name="T17" fmla="*/ 0 h 21"/>
                  <a:gd name="T18" fmla="*/ 7 w 112"/>
                  <a:gd name="T19" fmla="*/ 0 h 21"/>
                  <a:gd name="T20" fmla="*/ 7 w 112"/>
                  <a:gd name="T21" fmla="*/ 0 h 21"/>
                  <a:gd name="T22" fmla="*/ 6 w 112"/>
                  <a:gd name="T23" fmla="*/ 0 h 21"/>
                  <a:gd name="T24" fmla="*/ 5 w 112"/>
                  <a:gd name="T25" fmla="*/ 0 h 21"/>
                  <a:gd name="T26" fmla="*/ 3 w 112"/>
                  <a:gd name="T27" fmla="*/ 0 h 21"/>
                  <a:gd name="T28" fmla="*/ 2 w 112"/>
                  <a:gd name="T29" fmla="*/ 0 h 21"/>
                  <a:gd name="T30" fmla="*/ 1 w 112"/>
                  <a:gd name="T31" fmla="*/ 0 h 21"/>
                  <a:gd name="T32" fmla="*/ 0 w 112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2" h="21">
                    <a:moveTo>
                      <a:pt x="0" y="21"/>
                    </a:moveTo>
                    <a:lnTo>
                      <a:pt x="13" y="16"/>
                    </a:lnTo>
                    <a:lnTo>
                      <a:pt x="30" y="10"/>
                    </a:lnTo>
                    <a:lnTo>
                      <a:pt x="47" y="6"/>
                    </a:lnTo>
                    <a:lnTo>
                      <a:pt x="67" y="1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8" y="3"/>
                    </a:lnTo>
                    <a:lnTo>
                      <a:pt x="112" y="9"/>
                    </a:lnTo>
                    <a:lnTo>
                      <a:pt x="108" y="15"/>
                    </a:lnTo>
                    <a:lnTo>
                      <a:pt x="98" y="19"/>
                    </a:lnTo>
                    <a:lnTo>
                      <a:pt x="83" y="21"/>
                    </a:lnTo>
                    <a:lnTo>
                      <a:pt x="65" y="21"/>
                    </a:lnTo>
                    <a:lnTo>
                      <a:pt x="47" y="19"/>
                    </a:lnTo>
                    <a:lnTo>
                      <a:pt x="28" y="19"/>
                    </a:lnTo>
                    <a:lnTo>
                      <a:pt x="1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4" name="Freeform 1107"/>
              <p:cNvSpPr>
                <a:spLocks/>
              </p:cNvSpPr>
              <p:nvPr/>
            </p:nvSpPr>
            <p:spPr bwMode="auto">
              <a:xfrm>
                <a:off x="5598" y="2380"/>
                <a:ext cx="61" cy="10"/>
              </a:xfrm>
              <a:custGeom>
                <a:avLst/>
                <a:gdLst>
                  <a:gd name="T0" fmla="*/ 0 w 122"/>
                  <a:gd name="T1" fmla="*/ 0 h 31"/>
                  <a:gd name="T2" fmla="*/ 1 w 122"/>
                  <a:gd name="T3" fmla="*/ 0 h 31"/>
                  <a:gd name="T4" fmla="*/ 2 w 122"/>
                  <a:gd name="T5" fmla="*/ 0 h 31"/>
                  <a:gd name="T6" fmla="*/ 4 w 122"/>
                  <a:gd name="T7" fmla="*/ 0 h 31"/>
                  <a:gd name="T8" fmla="*/ 5 w 122"/>
                  <a:gd name="T9" fmla="*/ 0 h 31"/>
                  <a:gd name="T10" fmla="*/ 6 w 122"/>
                  <a:gd name="T11" fmla="*/ 0 h 31"/>
                  <a:gd name="T12" fmla="*/ 7 w 122"/>
                  <a:gd name="T13" fmla="*/ 0 h 31"/>
                  <a:gd name="T14" fmla="*/ 8 w 122"/>
                  <a:gd name="T15" fmla="*/ 0 h 31"/>
                  <a:gd name="T16" fmla="*/ 8 w 122"/>
                  <a:gd name="T17" fmla="*/ 0 h 31"/>
                  <a:gd name="T18" fmla="*/ 8 w 122"/>
                  <a:gd name="T19" fmla="*/ 0 h 31"/>
                  <a:gd name="T20" fmla="*/ 7 w 122"/>
                  <a:gd name="T21" fmla="*/ 0 h 31"/>
                  <a:gd name="T22" fmla="*/ 6 w 122"/>
                  <a:gd name="T23" fmla="*/ 0 h 31"/>
                  <a:gd name="T24" fmla="*/ 5 w 122"/>
                  <a:gd name="T25" fmla="*/ 0 h 31"/>
                  <a:gd name="T26" fmla="*/ 3 w 122"/>
                  <a:gd name="T27" fmla="*/ 0 h 31"/>
                  <a:gd name="T28" fmla="*/ 2 w 122"/>
                  <a:gd name="T29" fmla="*/ 0 h 31"/>
                  <a:gd name="T30" fmla="*/ 1 w 122"/>
                  <a:gd name="T31" fmla="*/ 0 h 31"/>
                  <a:gd name="T32" fmla="*/ 0 w 122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31">
                    <a:moveTo>
                      <a:pt x="0" y="31"/>
                    </a:moveTo>
                    <a:lnTo>
                      <a:pt x="12" y="27"/>
                    </a:lnTo>
                    <a:lnTo>
                      <a:pt x="30" y="21"/>
                    </a:lnTo>
                    <a:lnTo>
                      <a:pt x="50" y="13"/>
                    </a:lnTo>
                    <a:lnTo>
                      <a:pt x="72" y="8"/>
                    </a:lnTo>
                    <a:lnTo>
                      <a:pt x="92" y="3"/>
                    </a:lnTo>
                    <a:lnTo>
                      <a:pt x="109" y="0"/>
                    </a:lnTo>
                    <a:lnTo>
                      <a:pt x="120" y="0"/>
                    </a:lnTo>
                    <a:lnTo>
                      <a:pt x="122" y="6"/>
                    </a:lnTo>
                    <a:lnTo>
                      <a:pt x="115" y="13"/>
                    </a:lnTo>
                    <a:lnTo>
                      <a:pt x="104" y="19"/>
                    </a:lnTo>
                    <a:lnTo>
                      <a:pt x="85" y="22"/>
                    </a:lnTo>
                    <a:lnTo>
                      <a:pt x="65" y="25"/>
                    </a:lnTo>
                    <a:lnTo>
                      <a:pt x="44" y="27"/>
                    </a:lnTo>
                    <a:lnTo>
                      <a:pt x="25" y="28"/>
                    </a:lnTo>
                    <a:lnTo>
                      <a:pt x="10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5" name="Freeform 1108"/>
              <p:cNvSpPr>
                <a:spLocks/>
              </p:cNvSpPr>
              <p:nvPr/>
            </p:nvSpPr>
            <p:spPr bwMode="auto">
              <a:xfrm>
                <a:off x="5599" y="2367"/>
                <a:ext cx="67" cy="14"/>
              </a:xfrm>
              <a:custGeom>
                <a:avLst/>
                <a:gdLst>
                  <a:gd name="T0" fmla="*/ 0 w 134"/>
                  <a:gd name="T1" fmla="*/ 1 h 43"/>
                  <a:gd name="T2" fmla="*/ 1 w 134"/>
                  <a:gd name="T3" fmla="*/ 0 h 43"/>
                  <a:gd name="T4" fmla="*/ 2 w 134"/>
                  <a:gd name="T5" fmla="*/ 0 h 43"/>
                  <a:gd name="T6" fmla="*/ 4 w 134"/>
                  <a:gd name="T7" fmla="*/ 0 h 43"/>
                  <a:gd name="T8" fmla="*/ 5 w 134"/>
                  <a:gd name="T9" fmla="*/ 0 h 43"/>
                  <a:gd name="T10" fmla="*/ 7 w 134"/>
                  <a:gd name="T11" fmla="*/ 0 h 43"/>
                  <a:gd name="T12" fmla="*/ 8 w 134"/>
                  <a:gd name="T13" fmla="*/ 0 h 43"/>
                  <a:gd name="T14" fmla="*/ 9 w 134"/>
                  <a:gd name="T15" fmla="*/ 0 h 43"/>
                  <a:gd name="T16" fmla="*/ 9 w 134"/>
                  <a:gd name="T17" fmla="*/ 0 h 43"/>
                  <a:gd name="T18" fmla="*/ 9 w 134"/>
                  <a:gd name="T19" fmla="*/ 0 h 43"/>
                  <a:gd name="T20" fmla="*/ 8 w 134"/>
                  <a:gd name="T21" fmla="*/ 0 h 43"/>
                  <a:gd name="T22" fmla="*/ 7 w 134"/>
                  <a:gd name="T23" fmla="*/ 0 h 43"/>
                  <a:gd name="T24" fmla="*/ 5 w 134"/>
                  <a:gd name="T25" fmla="*/ 0 h 43"/>
                  <a:gd name="T26" fmla="*/ 4 w 134"/>
                  <a:gd name="T27" fmla="*/ 0 h 43"/>
                  <a:gd name="T28" fmla="*/ 3 w 134"/>
                  <a:gd name="T29" fmla="*/ 0 h 43"/>
                  <a:gd name="T30" fmla="*/ 1 w 134"/>
                  <a:gd name="T31" fmla="*/ 0 h 43"/>
                  <a:gd name="T32" fmla="*/ 0 w 134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43">
                    <a:moveTo>
                      <a:pt x="0" y="43"/>
                    </a:moveTo>
                    <a:lnTo>
                      <a:pt x="12" y="32"/>
                    </a:lnTo>
                    <a:lnTo>
                      <a:pt x="30" y="23"/>
                    </a:lnTo>
                    <a:lnTo>
                      <a:pt x="52" y="15"/>
                    </a:lnTo>
                    <a:lnTo>
                      <a:pt x="75" y="7"/>
                    </a:lnTo>
                    <a:lnTo>
                      <a:pt x="97" y="1"/>
                    </a:lnTo>
                    <a:lnTo>
                      <a:pt x="115" y="0"/>
                    </a:lnTo>
                    <a:lnTo>
                      <a:pt x="129" y="3"/>
                    </a:lnTo>
                    <a:lnTo>
                      <a:pt x="134" y="9"/>
                    </a:lnTo>
                    <a:lnTo>
                      <a:pt x="130" y="16"/>
                    </a:lnTo>
                    <a:lnTo>
                      <a:pt x="117" y="23"/>
                    </a:lnTo>
                    <a:lnTo>
                      <a:pt x="100" y="28"/>
                    </a:lnTo>
                    <a:lnTo>
                      <a:pt x="78" y="32"/>
                    </a:lnTo>
                    <a:lnTo>
                      <a:pt x="55" y="37"/>
                    </a:lnTo>
                    <a:lnTo>
                      <a:pt x="33" y="40"/>
                    </a:lnTo>
                    <a:lnTo>
                      <a:pt x="15" y="41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6" name="Freeform 1109"/>
              <p:cNvSpPr>
                <a:spLocks/>
              </p:cNvSpPr>
              <p:nvPr/>
            </p:nvSpPr>
            <p:spPr bwMode="auto">
              <a:xfrm>
                <a:off x="5599" y="2343"/>
                <a:ext cx="62" cy="23"/>
              </a:xfrm>
              <a:custGeom>
                <a:avLst/>
                <a:gdLst>
                  <a:gd name="T0" fmla="*/ 0 w 124"/>
                  <a:gd name="T1" fmla="*/ 1 h 69"/>
                  <a:gd name="T2" fmla="*/ 1 w 124"/>
                  <a:gd name="T3" fmla="*/ 1 h 69"/>
                  <a:gd name="T4" fmla="*/ 2 w 124"/>
                  <a:gd name="T5" fmla="*/ 1 h 69"/>
                  <a:gd name="T6" fmla="*/ 3 w 124"/>
                  <a:gd name="T7" fmla="*/ 0 h 69"/>
                  <a:gd name="T8" fmla="*/ 5 w 124"/>
                  <a:gd name="T9" fmla="*/ 0 h 69"/>
                  <a:gd name="T10" fmla="*/ 6 w 124"/>
                  <a:gd name="T11" fmla="*/ 0 h 69"/>
                  <a:gd name="T12" fmla="*/ 7 w 124"/>
                  <a:gd name="T13" fmla="*/ 0 h 69"/>
                  <a:gd name="T14" fmla="*/ 8 w 124"/>
                  <a:gd name="T15" fmla="*/ 0 h 69"/>
                  <a:gd name="T16" fmla="*/ 8 w 124"/>
                  <a:gd name="T17" fmla="*/ 0 h 69"/>
                  <a:gd name="T18" fmla="*/ 8 w 124"/>
                  <a:gd name="T19" fmla="*/ 0 h 69"/>
                  <a:gd name="T20" fmla="*/ 8 w 124"/>
                  <a:gd name="T21" fmla="*/ 0 h 69"/>
                  <a:gd name="T22" fmla="*/ 7 w 124"/>
                  <a:gd name="T23" fmla="*/ 0 h 69"/>
                  <a:gd name="T24" fmla="*/ 5 w 124"/>
                  <a:gd name="T25" fmla="*/ 0 h 69"/>
                  <a:gd name="T26" fmla="*/ 4 w 124"/>
                  <a:gd name="T27" fmla="*/ 1 h 69"/>
                  <a:gd name="T28" fmla="*/ 3 w 124"/>
                  <a:gd name="T29" fmla="*/ 1 h 69"/>
                  <a:gd name="T30" fmla="*/ 2 w 124"/>
                  <a:gd name="T31" fmla="*/ 1 h 69"/>
                  <a:gd name="T32" fmla="*/ 0 w 124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69">
                    <a:moveTo>
                      <a:pt x="0" y="69"/>
                    </a:moveTo>
                    <a:lnTo>
                      <a:pt x="12" y="59"/>
                    </a:lnTo>
                    <a:lnTo>
                      <a:pt x="27" y="46"/>
                    </a:lnTo>
                    <a:lnTo>
                      <a:pt x="47" y="32"/>
                    </a:lnTo>
                    <a:lnTo>
                      <a:pt x="67" y="21"/>
                    </a:lnTo>
                    <a:lnTo>
                      <a:pt x="87" y="10"/>
                    </a:lnTo>
                    <a:lnTo>
                      <a:pt x="103" y="3"/>
                    </a:lnTo>
                    <a:lnTo>
                      <a:pt x="117" y="0"/>
                    </a:lnTo>
                    <a:lnTo>
                      <a:pt x="124" y="3"/>
                    </a:lnTo>
                    <a:lnTo>
                      <a:pt x="124" y="10"/>
                    </a:lnTo>
                    <a:lnTo>
                      <a:pt x="113" y="19"/>
                    </a:lnTo>
                    <a:lnTo>
                      <a:pt x="100" y="29"/>
                    </a:lnTo>
                    <a:lnTo>
                      <a:pt x="80" y="40"/>
                    </a:lnTo>
                    <a:lnTo>
                      <a:pt x="60" y="50"/>
                    </a:lnTo>
                    <a:lnTo>
                      <a:pt x="38" y="59"/>
                    </a:lnTo>
                    <a:lnTo>
                      <a:pt x="17" y="66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7" name="Freeform 1110"/>
              <p:cNvSpPr>
                <a:spLocks/>
              </p:cNvSpPr>
              <p:nvPr/>
            </p:nvSpPr>
            <p:spPr bwMode="auto">
              <a:xfrm>
                <a:off x="5599" y="2323"/>
                <a:ext cx="53" cy="30"/>
              </a:xfrm>
              <a:custGeom>
                <a:avLst/>
                <a:gdLst>
                  <a:gd name="T0" fmla="*/ 0 w 105"/>
                  <a:gd name="T1" fmla="*/ 1 h 89"/>
                  <a:gd name="T2" fmla="*/ 1 w 105"/>
                  <a:gd name="T3" fmla="*/ 1 h 89"/>
                  <a:gd name="T4" fmla="*/ 2 w 105"/>
                  <a:gd name="T5" fmla="*/ 1 h 89"/>
                  <a:gd name="T6" fmla="*/ 3 w 105"/>
                  <a:gd name="T7" fmla="*/ 1 h 89"/>
                  <a:gd name="T8" fmla="*/ 4 w 105"/>
                  <a:gd name="T9" fmla="*/ 0 h 89"/>
                  <a:gd name="T10" fmla="*/ 5 w 105"/>
                  <a:gd name="T11" fmla="*/ 0 h 89"/>
                  <a:gd name="T12" fmla="*/ 6 w 105"/>
                  <a:gd name="T13" fmla="*/ 0 h 89"/>
                  <a:gd name="T14" fmla="*/ 7 w 105"/>
                  <a:gd name="T15" fmla="*/ 0 h 89"/>
                  <a:gd name="T16" fmla="*/ 7 w 105"/>
                  <a:gd name="T17" fmla="*/ 0 h 89"/>
                  <a:gd name="T18" fmla="*/ 7 w 105"/>
                  <a:gd name="T19" fmla="*/ 0 h 89"/>
                  <a:gd name="T20" fmla="*/ 7 w 105"/>
                  <a:gd name="T21" fmla="*/ 0 h 89"/>
                  <a:gd name="T22" fmla="*/ 6 w 105"/>
                  <a:gd name="T23" fmla="*/ 0 h 89"/>
                  <a:gd name="T24" fmla="*/ 5 w 105"/>
                  <a:gd name="T25" fmla="*/ 1 h 89"/>
                  <a:gd name="T26" fmla="*/ 3 w 105"/>
                  <a:gd name="T27" fmla="*/ 1 h 89"/>
                  <a:gd name="T28" fmla="*/ 2 w 105"/>
                  <a:gd name="T29" fmla="*/ 1 h 89"/>
                  <a:gd name="T30" fmla="*/ 1 w 105"/>
                  <a:gd name="T31" fmla="*/ 1 h 89"/>
                  <a:gd name="T32" fmla="*/ 0 w 105"/>
                  <a:gd name="T33" fmla="*/ 1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89">
                    <a:moveTo>
                      <a:pt x="0" y="89"/>
                    </a:moveTo>
                    <a:lnTo>
                      <a:pt x="8" y="79"/>
                    </a:lnTo>
                    <a:lnTo>
                      <a:pt x="22" y="64"/>
                    </a:lnTo>
                    <a:lnTo>
                      <a:pt x="37" y="48"/>
                    </a:lnTo>
                    <a:lnTo>
                      <a:pt x="53" y="31"/>
                    </a:lnTo>
                    <a:lnTo>
                      <a:pt x="70" y="17"/>
                    </a:lnTo>
                    <a:lnTo>
                      <a:pt x="85" y="5"/>
                    </a:lnTo>
                    <a:lnTo>
                      <a:pt x="98" y="0"/>
                    </a:lnTo>
                    <a:lnTo>
                      <a:pt x="105" y="2"/>
                    </a:lnTo>
                    <a:lnTo>
                      <a:pt x="105" y="11"/>
                    </a:lnTo>
                    <a:lnTo>
                      <a:pt x="97" y="23"/>
                    </a:lnTo>
                    <a:lnTo>
                      <a:pt x="82" y="37"/>
                    </a:lnTo>
                    <a:lnTo>
                      <a:pt x="65" y="52"/>
                    </a:lnTo>
                    <a:lnTo>
                      <a:pt x="45" y="67"/>
                    </a:lnTo>
                    <a:lnTo>
                      <a:pt x="27" y="79"/>
                    </a:lnTo>
                    <a:lnTo>
                      <a:pt x="10" y="86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8" name="Freeform 1111"/>
              <p:cNvSpPr>
                <a:spLocks/>
              </p:cNvSpPr>
              <p:nvPr/>
            </p:nvSpPr>
            <p:spPr bwMode="auto">
              <a:xfrm>
                <a:off x="5597" y="2313"/>
                <a:ext cx="49" cy="27"/>
              </a:xfrm>
              <a:custGeom>
                <a:avLst/>
                <a:gdLst>
                  <a:gd name="T0" fmla="*/ 7 w 96"/>
                  <a:gd name="T1" fmla="*/ 0 h 80"/>
                  <a:gd name="T2" fmla="*/ 7 w 96"/>
                  <a:gd name="T3" fmla="*/ 0 h 80"/>
                  <a:gd name="T4" fmla="*/ 6 w 96"/>
                  <a:gd name="T5" fmla="*/ 0 h 80"/>
                  <a:gd name="T6" fmla="*/ 5 w 96"/>
                  <a:gd name="T7" fmla="*/ 0 h 80"/>
                  <a:gd name="T8" fmla="*/ 4 w 96"/>
                  <a:gd name="T9" fmla="*/ 0 h 80"/>
                  <a:gd name="T10" fmla="*/ 3 w 96"/>
                  <a:gd name="T11" fmla="*/ 1 h 80"/>
                  <a:gd name="T12" fmla="*/ 2 w 96"/>
                  <a:gd name="T13" fmla="*/ 1 h 80"/>
                  <a:gd name="T14" fmla="*/ 1 w 96"/>
                  <a:gd name="T15" fmla="*/ 1 h 80"/>
                  <a:gd name="T16" fmla="*/ 0 w 96"/>
                  <a:gd name="T17" fmla="*/ 1 h 80"/>
                  <a:gd name="T18" fmla="*/ 1 w 96"/>
                  <a:gd name="T19" fmla="*/ 1 h 80"/>
                  <a:gd name="T20" fmla="*/ 1 w 96"/>
                  <a:gd name="T21" fmla="*/ 1 h 80"/>
                  <a:gd name="T22" fmla="*/ 2 w 96"/>
                  <a:gd name="T23" fmla="*/ 0 h 80"/>
                  <a:gd name="T24" fmla="*/ 3 w 96"/>
                  <a:gd name="T25" fmla="*/ 0 h 80"/>
                  <a:gd name="T26" fmla="*/ 4 w 96"/>
                  <a:gd name="T27" fmla="*/ 0 h 80"/>
                  <a:gd name="T28" fmla="*/ 5 w 96"/>
                  <a:gd name="T29" fmla="*/ 0 h 80"/>
                  <a:gd name="T30" fmla="*/ 6 w 96"/>
                  <a:gd name="T31" fmla="*/ 0 h 80"/>
                  <a:gd name="T32" fmla="*/ 7 w 96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80">
                    <a:moveTo>
                      <a:pt x="96" y="4"/>
                    </a:moveTo>
                    <a:lnTo>
                      <a:pt x="95" y="9"/>
                    </a:lnTo>
                    <a:lnTo>
                      <a:pt x="85" y="16"/>
                    </a:lnTo>
                    <a:lnTo>
                      <a:pt x="71" y="25"/>
                    </a:lnTo>
                    <a:lnTo>
                      <a:pt x="56" y="35"/>
                    </a:lnTo>
                    <a:lnTo>
                      <a:pt x="40" y="47"/>
                    </a:lnTo>
                    <a:lnTo>
                      <a:pt x="23" y="59"/>
                    </a:lnTo>
                    <a:lnTo>
                      <a:pt x="10" y="69"/>
                    </a:lnTo>
                    <a:lnTo>
                      <a:pt x="0" y="80"/>
                    </a:lnTo>
                    <a:lnTo>
                      <a:pt x="6" y="65"/>
                    </a:lnTo>
                    <a:lnTo>
                      <a:pt x="16" y="50"/>
                    </a:lnTo>
                    <a:lnTo>
                      <a:pt x="30" y="34"/>
                    </a:lnTo>
                    <a:lnTo>
                      <a:pt x="45" y="19"/>
                    </a:lnTo>
                    <a:lnTo>
                      <a:pt x="61" y="9"/>
                    </a:lnTo>
                    <a:lnTo>
                      <a:pt x="75" y="1"/>
                    </a:lnTo>
                    <a:lnTo>
                      <a:pt x="88" y="0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9" name="Freeform 1112"/>
              <p:cNvSpPr>
                <a:spLocks/>
              </p:cNvSpPr>
              <p:nvPr/>
            </p:nvSpPr>
            <p:spPr bwMode="auto">
              <a:xfrm>
                <a:off x="5499" y="2177"/>
                <a:ext cx="57" cy="133"/>
              </a:xfrm>
              <a:custGeom>
                <a:avLst/>
                <a:gdLst>
                  <a:gd name="T0" fmla="*/ 0 w 115"/>
                  <a:gd name="T1" fmla="*/ 5 h 399"/>
                  <a:gd name="T2" fmla="*/ 0 w 115"/>
                  <a:gd name="T3" fmla="*/ 5 h 399"/>
                  <a:gd name="T4" fmla="*/ 0 w 115"/>
                  <a:gd name="T5" fmla="*/ 5 h 399"/>
                  <a:gd name="T6" fmla="*/ 0 w 115"/>
                  <a:gd name="T7" fmla="*/ 5 h 399"/>
                  <a:gd name="T8" fmla="*/ 0 w 115"/>
                  <a:gd name="T9" fmla="*/ 5 h 399"/>
                  <a:gd name="T10" fmla="*/ 2 w 115"/>
                  <a:gd name="T11" fmla="*/ 4 h 399"/>
                  <a:gd name="T12" fmla="*/ 4 w 115"/>
                  <a:gd name="T13" fmla="*/ 4 h 399"/>
                  <a:gd name="T14" fmla="*/ 5 w 115"/>
                  <a:gd name="T15" fmla="*/ 3 h 399"/>
                  <a:gd name="T16" fmla="*/ 6 w 115"/>
                  <a:gd name="T17" fmla="*/ 2 h 399"/>
                  <a:gd name="T18" fmla="*/ 5 w 115"/>
                  <a:gd name="T19" fmla="*/ 2 h 399"/>
                  <a:gd name="T20" fmla="*/ 5 w 115"/>
                  <a:gd name="T21" fmla="*/ 1 h 399"/>
                  <a:gd name="T22" fmla="*/ 4 w 115"/>
                  <a:gd name="T23" fmla="*/ 0 h 399"/>
                  <a:gd name="T24" fmla="*/ 4 w 115"/>
                  <a:gd name="T25" fmla="*/ 0 h 399"/>
                  <a:gd name="T26" fmla="*/ 5 w 115"/>
                  <a:gd name="T27" fmla="*/ 0 h 399"/>
                  <a:gd name="T28" fmla="*/ 6 w 115"/>
                  <a:gd name="T29" fmla="*/ 1 h 399"/>
                  <a:gd name="T30" fmla="*/ 7 w 115"/>
                  <a:gd name="T31" fmla="*/ 2 h 399"/>
                  <a:gd name="T32" fmla="*/ 7 w 115"/>
                  <a:gd name="T33" fmla="*/ 2 h 399"/>
                  <a:gd name="T34" fmla="*/ 6 w 115"/>
                  <a:gd name="T35" fmla="*/ 3 h 399"/>
                  <a:gd name="T36" fmla="*/ 5 w 115"/>
                  <a:gd name="T37" fmla="*/ 4 h 399"/>
                  <a:gd name="T38" fmla="*/ 3 w 115"/>
                  <a:gd name="T39" fmla="*/ 4 h 399"/>
                  <a:gd name="T40" fmla="*/ 0 w 115"/>
                  <a:gd name="T41" fmla="*/ 5 h 3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5" h="399">
                    <a:moveTo>
                      <a:pt x="12" y="399"/>
                    </a:moveTo>
                    <a:lnTo>
                      <a:pt x="7" y="399"/>
                    </a:lnTo>
                    <a:lnTo>
                      <a:pt x="3" y="396"/>
                    </a:lnTo>
                    <a:lnTo>
                      <a:pt x="2" y="393"/>
                    </a:lnTo>
                    <a:lnTo>
                      <a:pt x="0" y="388"/>
                    </a:lnTo>
                    <a:lnTo>
                      <a:pt x="47" y="340"/>
                    </a:lnTo>
                    <a:lnTo>
                      <a:pt x="75" y="288"/>
                    </a:lnTo>
                    <a:lnTo>
                      <a:pt x="92" y="235"/>
                    </a:lnTo>
                    <a:lnTo>
                      <a:pt x="97" y="182"/>
                    </a:lnTo>
                    <a:lnTo>
                      <a:pt x="93" y="130"/>
                    </a:lnTo>
                    <a:lnTo>
                      <a:pt x="85" y="81"/>
                    </a:lnTo>
                    <a:lnTo>
                      <a:pt x="75" y="37"/>
                    </a:lnTo>
                    <a:lnTo>
                      <a:pt x="65" y="0"/>
                    </a:lnTo>
                    <a:lnTo>
                      <a:pt x="88" y="25"/>
                    </a:lnTo>
                    <a:lnTo>
                      <a:pt x="105" y="68"/>
                    </a:lnTo>
                    <a:lnTo>
                      <a:pt x="115" y="124"/>
                    </a:lnTo>
                    <a:lnTo>
                      <a:pt x="115" y="188"/>
                    </a:lnTo>
                    <a:lnTo>
                      <a:pt x="107" y="251"/>
                    </a:lnTo>
                    <a:lnTo>
                      <a:pt x="87" y="312"/>
                    </a:lnTo>
                    <a:lnTo>
                      <a:pt x="55" y="363"/>
                    </a:lnTo>
                    <a:lnTo>
                      <a:pt x="12" y="3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0" name="Freeform 1113"/>
              <p:cNvSpPr>
                <a:spLocks/>
              </p:cNvSpPr>
              <p:nvPr/>
            </p:nvSpPr>
            <p:spPr bwMode="auto">
              <a:xfrm>
                <a:off x="5497" y="2179"/>
                <a:ext cx="49" cy="17"/>
              </a:xfrm>
              <a:custGeom>
                <a:avLst/>
                <a:gdLst>
                  <a:gd name="T0" fmla="*/ 7 w 96"/>
                  <a:gd name="T1" fmla="*/ 1 h 51"/>
                  <a:gd name="T2" fmla="*/ 6 w 96"/>
                  <a:gd name="T3" fmla="*/ 1 h 51"/>
                  <a:gd name="T4" fmla="*/ 5 w 96"/>
                  <a:gd name="T5" fmla="*/ 0 h 51"/>
                  <a:gd name="T6" fmla="*/ 4 w 96"/>
                  <a:gd name="T7" fmla="*/ 0 h 51"/>
                  <a:gd name="T8" fmla="*/ 3 w 96"/>
                  <a:gd name="T9" fmla="*/ 0 h 51"/>
                  <a:gd name="T10" fmla="*/ 2 w 96"/>
                  <a:gd name="T11" fmla="*/ 0 h 51"/>
                  <a:gd name="T12" fmla="*/ 1 w 96"/>
                  <a:gd name="T13" fmla="*/ 0 h 51"/>
                  <a:gd name="T14" fmla="*/ 1 w 96"/>
                  <a:gd name="T15" fmla="*/ 0 h 51"/>
                  <a:gd name="T16" fmla="*/ 0 w 96"/>
                  <a:gd name="T17" fmla="*/ 0 h 51"/>
                  <a:gd name="T18" fmla="*/ 1 w 96"/>
                  <a:gd name="T19" fmla="*/ 0 h 51"/>
                  <a:gd name="T20" fmla="*/ 1 w 96"/>
                  <a:gd name="T21" fmla="*/ 0 h 51"/>
                  <a:gd name="T22" fmla="*/ 2 w 96"/>
                  <a:gd name="T23" fmla="*/ 0 h 51"/>
                  <a:gd name="T24" fmla="*/ 3 w 96"/>
                  <a:gd name="T25" fmla="*/ 0 h 51"/>
                  <a:gd name="T26" fmla="*/ 4 w 96"/>
                  <a:gd name="T27" fmla="*/ 0 h 51"/>
                  <a:gd name="T28" fmla="*/ 5 w 96"/>
                  <a:gd name="T29" fmla="*/ 0 h 51"/>
                  <a:gd name="T30" fmla="*/ 6 w 96"/>
                  <a:gd name="T31" fmla="*/ 1 h 51"/>
                  <a:gd name="T32" fmla="*/ 7 w 96"/>
                  <a:gd name="T33" fmla="*/ 1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51">
                    <a:moveTo>
                      <a:pt x="96" y="51"/>
                    </a:moveTo>
                    <a:lnTo>
                      <a:pt x="86" y="41"/>
                    </a:lnTo>
                    <a:lnTo>
                      <a:pt x="73" y="31"/>
                    </a:lnTo>
                    <a:lnTo>
                      <a:pt x="58" y="22"/>
                    </a:lnTo>
                    <a:lnTo>
                      <a:pt x="43" y="13"/>
                    </a:lnTo>
                    <a:lnTo>
                      <a:pt x="28" y="6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8" y="12"/>
                    </a:lnTo>
                    <a:lnTo>
                      <a:pt x="20" y="16"/>
                    </a:lnTo>
                    <a:lnTo>
                      <a:pt x="33" y="22"/>
                    </a:lnTo>
                    <a:lnTo>
                      <a:pt x="50" y="28"/>
                    </a:lnTo>
                    <a:lnTo>
                      <a:pt x="66" y="35"/>
                    </a:lnTo>
                    <a:lnTo>
                      <a:pt x="83" y="43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1" name="Freeform 1114"/>
              <p:cNvSpPr>
                <a:spLocks/>
              </p:cNvSpPr>
              <p:nvPr/>
            </p:nvSpPr>
            <p:spPr bwMode="auto">
              <a:xfrm>
                <a:off x="5496" y="2187"/>
                <a:ext cx="54" cy="20"/>
              </a:xfrm>
              <a:custGeom>
                <a:avLst/>
                <a:gdLst>
                  <a:gd name="T0" fmla="*/ 0 w 107"/>
                  <a:gd name="T1" fmla="*/ 0 h 59"/>
                  <a:gd name="T2" fmla="*/ 1 w 107"/>
                  <a:gd name="T3" fmla="*/ 0 h 59"/>
                  <a:gd name="T4" fmla="*/ 1 w 107"/>
                  <a:gd name="T5" fmla="*/ 0 h 59"/>
                  <a:gd name="T6" fmla="*/ 2 w 107"/>
                  <a:gd name="T7" fmla="*/ 0 h 59"/>
                  <a:gd name="T8" fmla="*/ 3 w 107"/>
                  <a:gd name="T9" fmla="*/ 0 h 59"/>
                  <a:gd name="T10" fmla="*/ 4 w 107"/>
                  <a:gd name="T11" fmla="*/ 0 h 59"/>
                  <a:gd name="T12" fmla="*/ 5 w 107"/>
                  <a:gd name="T13" fmla="*/ 0 h 59"/>
                  <a:gd name="T14" fmla="*/ 6 w 107"/>
                  <a:gd name="T15" fmla="*/ 1 h 59"/>
                  <a:gd name="T16" fmla="*/ 7 w 107"/>
                  <a:gd name="T17" fmla="*/ 1 h 59"/>
                  <a:gd name="T18" fmla="*/ 6 w 107"/>
                  <a:gd name="T19" fmla="*/ 1 h 59"/>
                  <a:gd name="T20" fmla="*/ 5 w 107"/>
                  <a:gd name="T21" fmla="*/ 1 h 59"/>
                  <a:gd name="T22" fmla="*/ 4 w 107"/>
                  <a:gd name="T23" fmla="*/ 0 h 59"/>
                  <a:gd name="T24" fmla="*/ 3 w 107"/>
                  <a:gd name="T25" fmla="*/ 0 h 59"/>
                  <a:gd name="T26" fmla="*/ 2 w 107"/>
                  <a:gd name="T27" fmla="*/ 0 h 59"/>
                  <a:gd name="T28" fmla="*/ 1 w 107"/>
                  <a:gd name="T29" fmla="*/ 0 h 59"/>
                  <a:gd name="T30" fmla="*/ 1 w 107"/>
                  <a:gd name="T31" fmla="*/ 0 h 59"/>
                  <a:gd name="T32" fmla="*/ 0 w 107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59">
                    <a:moveTo>
                      <a:pt x="0" y="2"/>
                    </a:moveTo>
                    <a:lnTo>
                      <a:pt x="5" y="0"/>
                    </a:lnTo>
                    <a:lnTo>
                      <a:pt x="15" y="2"/>
                    </a:lnTo>
                    <a:lnTo>
                      <a:pt x="28" y="6"/>
                    </a:lnTo>
                    <a:lnTo>
                      <a:pt x="45" y="14"/>
                    </a:lnTo>
                    <a:lnTo>
                      <a:pt x="63" y="22"/>
                    </a:lnTo>
                    <a:lnTo>
                      <a:pt x="80" y="33"/>
                    </a:lnTo>
                    <a:lnTo>
                      <a:pt x="95" y="46"/>
                    </a:lnTo>
                    <a:lnTo>
                      <a:pt x="107" y="59"/>
                    </a:lnTo>
                    <a:lnTo>
                      <a:pt x="93" y="52"/>
                    </a:lnTo>
                    <a:lnTo>
                      <a:pt x="77" y="45"/>
                    </a:lnTo>
                    <a:lnTo>
                      <a:pt x="58" y="36"/>
                    </a:lnTo>
                    <a:lnTo>
                      <a:pt x="42" y="28"/>
                    </a:lnTo>
                    <a:lnTo>
                      <a:pt x="25" y="19"/>
                    </a:lnTo>
                    <a:lnTo>
                      <a:pt x="12" y="12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2" name="Freeform 1115"/>
              <p:cNvSpPr>
                <a:spLocks/>
              </p:cNvSpPr>
              <p:nvPr/>
            </p:nvSpPr>
            <p:spPr bwMode="auto">
              <a:xfrm>
                <a:off x="5485" y="2207"/>
                <a:ext cx="69" cy="27"/>
              </a:xfrm>
              <a:custGeom>
                <a:avLst/>
                <a:gdLst>
                  <a:gd name="T0" fmla="*/ 0 w 138"/>
                  <a:gd name="T1" fmla="*/ 0 h 81"/>
                  <a:gd name="T2" fmla="*/ 1 w 138"/>
                  <a:gd name="T3" fmla="*/ 0 h 81"/>
                  <a:gd name="T4" fmla="*/ 2 w 138"/>
                  <a:gd name="T5" fmla="*/ 0 h 81"/>
                  <a:gd name="T6" fmla="*/ 3 w 138"/>
                  <a:gd name="T7" fmla="*/ 0 h 81"/>
                  <a:gd name="T8" fmla="*/ 4 w 138"/>
                  <a:gd name="T9" fmla="*/ 0 h 81"/>
                  <a:gd name="T10" fmla="*/ 6 w 138"/>
                  <a:gd name="T11" fmla="*/ 0 h 81"/>
                  <a:gd name="T12" fmla="*/ 7 w 138"/>
                  <a:gd name="T13" fmla="*/ 1 h 81"/>
                  <a:gd name="T14" fmla="*/ 8 w 138"/>
                  <a:gd name="T15" fmla="*/ 1 h 81"/>
                  <a:gd name="T16" fmla="*/ 9 w 138"/>
                  <a:gd name="T17" fmla="*/ 1 h 81"/>
                  <a:gd name="T18" fmla="*/ 8 w 138"/>
                  <a:gd name="T19" fmla="*/ 1 h 81"/>
                  <a:gd name="T20" fmla="*/ 7 w 138"/>
                  <a:gd name="T21" fmla="*/ 1 h 81"/>
                  <a:gd name="T22" fmla="*/ 6 w 138"/>
                  <a:gd name="T23" fmla="*/ 1 h 81"/>
                  <a:gd name="T24" fmla="*/ 4 w 138"/>
                  <a:gd name="T25" fmla="*/ 1 h 81"/>
                  <a:gd name="T26" fmla="*/ 3 w 138"/>
                  <a:gd name="T27" fmla="*/ 0 h 81"/>
                  <a:gd name="T28" fmla="*/ 1 w 138"/>
                  <a:gd name="T29" fmla="*/ 0 h 81"/>
                  <a:gd name="T30" fmla="*/ 1 w 138"/>
                  <a:gd name="T31" fmla="*/ 0 h 81"/>
                  <a:gd name="T32" fmla="*/ 0 w 138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8" h="81">
                    <a:moveTo>
                      <a:pt x="0" y="2"/>
                    </a:moveTo>
                    <a:lnTo>
                      <a:pt x="6" y="0"/>
                    </a:lnTo>
                    <a:lnTo>
                      <a:pt x="21" y="3"/>
                    </a:lnTo>
                    <a:lnTo>
                      <a:pt x="41" y="11"/>
                    </a:lnTo>
                    <a:lnTo>
                      <a:pt x="63" y="21"/>
                    </a:lnTo>
                    <a:lnTo>
                      <a:pt x="86" y="34"/>
                    </a:lnTo>
                    <a:lnTo>
                      <a:pt x="108" y="50"/>
                    </a:lnTo>
                    <a:lnTo>
                      <a:pt x="126" y="65"/>
                    </a:lnTo>
                    <a:lnTo>
                      <a:pt x="138" y="81"/>
                    </a:lnTo>
                    <a:lnTo>
                      <a:pt x="126" y="74"/>
                    </a:lnTo>
                    <a:lnTo>
                      <a:pt x="108" y="65"/>
                    </a:lnTo>
                    <a:lnTo>
                      <a:pt x="85" y="53"/>
                    </a:lnTo>
                    <a:lnTo>
                      <a:pt x="60" y="42"/>
                    </a:lnTo>
                    <a:lnTo>
                      <a:pt x="35" y="28"/>
                    </a:lnTo>
                    <a:lnTo>
                      <a:pt x="15" y="18"/>
                    </a:lnTo>
                    <a:lnTo>
                      <a:pt x="3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3" name="Freeform 1116"/>
              <p:cNvSpPr>
                <a:spLocks/>
              </p:cNvSpPr>
              <p:nvPr/>
            </p:nvSpPr>
            <p:spPr bwMode="auto">
              <a:xfrm>
                <a:off x="5474" y="2229"/>
                <a:ext cx="76" cy="29"/>
              </a:xfrm>
              <a:custGeom>
                <a:avLst/>
                <a:gdLst>
                  <a:gd name="T0" fmla="*/ 0 w 152"/>
                  <a:gd name="T1" fmla="*/ 0 h 87"/>
                  <a:gd name="T2" fmla="*/ 1 w 152"/>
                  <a:gd name="T3" fmla="*/ 0 h 87"/>
                  <a:gd name="T4" fmla="*/ 2 w 152"/>
                  <a:gd name="T5" fmla="*/ 0 h 87"/>
                  <a:gd name="T6" fmla="*/ 3 w 152"/>
                  <a:gd name="T7" fmla="*/ 0 h 87"/>
                  <a:gd name="T8" fmla="*/ 5 w 152"/>
                  <a:gd name="T9" fmla="*/ 0 h 87"/>
                  <a:gd name="T10" fmla="*/ 7 w 152"/>
                  <a:gd name="T11" fmla="*/ 1 h 87"/>
                  <a:gd name="T12" fmla="*/ 8 w 152"/>
                  <a:gd name="T13" fmla="*/ 1 h 87"/>
                  <a:gd name="T14" fmla="*/ 9 w 152"/>
                  <a:gd name="T15" fmla="*/ 1 h 87"/>
                  <a:gd name="T16" fmla="*/ 10 w 152"/>
                  <a:gd name="T17" fmla="*/ 1 h 87"/>
                  <a:gd name="T18" fmla="*/ 9 w 152"/>
                  <a:gd name="T19" fmla="*/ 1 h 87"/>
                  <a:gd name="T20" fmla="*/ 8 w 152"/>
                  <a:gd name="T21" fmla="*/ 1 h 87"/>
                  <a:gd name="T22" fmla="*/ 6 w 152"/>
                  <a:gd name="T23" fmla="*/ 1 h 87"/>
                  <a:gd name="T24" fmla="*/ 5 w 152"/>
                  <a:gd name="T25" fmla="*/ 1 h 87"/>
                  <a:gd name="T26" fmla="*/ 3 w 152"/>
                  <a:gd name="T27" fmla="*/ 0 h 87"/>
                  <a:gd name="T28" fmla="*/ 2 w 152"/>
                  <a:gd name="T29" fmla="*/ 0 h 87"/>
                  <a:gd name="T30" fmla="*/ 1 w 152"/>
                  <a:gd name="T31" fmla="*/ 0 h 87"/>
                  <a:gd name="T32" fmla="*/ 0 w 152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" h="87">
                    <a:moveTo>
                      <a:pt x="0" y="1"/>
                    </a:moveTo>
                    <a:lnTo>
                      <a:pt x="8" y="0"/>
                    </a:lnTo>
                    <a:lnTo>
                      <a:pt x="25" y="4"/>
                    </a:lnTo>
                    <a:lnTo>
                      <a:pt x="48" y="13"/>
                    </a:lnTo>
                    <a:lnTo>
                      <a:pt x="73" y="26"/>
                    </a:lnTo>
                    <a:lnTo>
                      <a:pt x="100" y="41"/>
                    </a:lnTo>
                    <a:lnTo>
                      <a:pt x="123" y="57"/>
                    </a:lnTo>
                    <a:lnTo>
                      <a:pt x="142" y="72"/>
                    </a:lnTo>
                    <a:lnTo>
                      <a:pt x="152" y="87"/>
                    </a:lnTo>
                    <a:lnTo>
                      <a:pt x="140" y="81"/>
                    </a:lnTo>
                    <a:lnTo>
                      <a:pt x="120" y="72"/>
                    </a:lnTo>
                    <a:lnTo>
                      <a:pt x="95" y="59"/>
                    </a:lnTo>
                    <a:lnTo>
                      <a:pt x="67" y="44"/>
                    </a:lnTo>
                    <a:lnTo>
                      <a:pt x="42" y="31"/>
                    </a:lnTo>
                    <a:lnTo>
                      <a:pt x="18" y="17"/>
                    </a:lnTo>
                    <a:lnTo>
                      <a:pt x="5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4" name="Freeform 1117"/>
              <p:cNvSpPr>
                <a:spLocks/>
              </p:cNvSpPr>
              <p:nvPr/>
            </p:nvSpPr>
            <p:spPr bwMode="auto">
              <a:xfrm>
                <a:off x="5481" y="2243"/>
                <a:ext cx="61" cy="31"/>
              </a:xfrm>
              <a:custGeom>
                <a:avLst/>
                <a:gdLst>
                  <a:gd name="T0" fmla="*/ 0 w 124"/>
                  <a:gd name="T1" fmla="*/ 0 h 93"/>
                  <a:gd name="T2" fmla="*/ 0 w 124"/>
                  <a:gd name="T3" fmla="*/ 0 h 93"/>
                  <a:gd name="T4" fmla="*/ 1 w 124"/>
                  <a:gd name="T5" fmla="*/ 0 h 93"/>
                  <a:gd name="T6" fmla="*/ 2 w 124"/>
                  <a:gd name="T7" fmla="*/ 0 h 93"/>
                  <a:gd name="T8" fmla="*/ 3 w 124"/>
                  <a:gd name="T9" fmla="*/ 0 h 93"/>
                  <a:gd name="T10" fmla="*/ 5 w 124"/>
                  <a:gd name="T11" fmla="*/ 1 h 93"/>
                  <a:gd name="T12" fmla="*/ 6 w 124"/>
                  <a:gd name="T13" fmla="*/ 1 h 93"/>
                  <a:gd name="T14" fmla="*/ 7 w 124"/>
                  <a:gd name="T15" fmla="*/ 1 h 93"/>
                  <a:gd name="T16" fmla="*/ 7 w 124"/>
                  <a:gd name="T17" fmla="*/ 1 h 93"/>
                  <a:gd name="T18" fmla="*/ 6 w 124"/>
                  <a:gd name="T19" fmla="*/ 1 h 93"/>
                  <a:gd name="T20" fmla="*/ 5 w 124"/>
                  <a:gd name="T21" fmla="*/ 1 h 93"/>
                  <a:gd name="T22" fmla="*/ 4 w 124"/>
                  <a:gd name="T23" fmla="*/ 1 h 93"/>
                  <a:gd name="T24" fmla="*/ 3 w 124"/>
                  <a:gd name="T25" fmla="*/ 1 h 93"/>
                  <a:gd name="T26" fmla="*/ 1 w 124"/>
                  <a:gd name="T27" fmla="*/ 0 h 93"/>
                  <a:gd name="T28" fmla="*/ 0 w 124"/>
                  <a:gd name="T29" fmla="*/ 0 h 93"/>
                  <a:gd name="T30" fmla="*/ 0 w 124"/>
                  <a:gd name="T31" fmla="*/ 0 h 93"/>
                  <a:gd name="T32" fmla="*/ 0 w 124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93">
                    <a:moveTo>
                      <a:pt x="0" y="0"/>
                    </a:moveTo>
                    <a:lnTo>
                      <a:pt x="7" y="0"/>
                    </a:lnTo>
                    <a:lnTo>
                      <a:pt x="22" y="8"/>
                    </a:lnTo>
                    <a:lnTo>
                      <a:pt x="40" y="20"/>
                    </a:lnTo>
                    <a:lnTo>
                      <a:pt x="62" y="33"/>
                    </a:lnTo>
                    <a:lnTo>
                      <a:pt x="84" y="51"/>
                    </a:lnTo>
                    <a:lnTo>
                      <a:pt x="104" y="67"/>
                    </a:lnTo>
                    <a:lnTo>
                      <a:pt x="117" y="82"/>
                    </a:lnTo>
                    <a:lnTo>
                      <a:pt x="124" y="93"/>
                    </a:lnTo>
                    <a:lnTo>
                      <a:pt x="112" y="86"/>
                    </a:lnTo>
                    <a:lnTo>
                      <a:pt x="94" y="74"/>
                    </a:lnTo>
                    <a:lnTo>
                      <a:pt x="72" y="61"/>
                    </a:lnTo>
                    <a:lnTo>
                      <a:pt x="50" y="46"/>
                    </a:lnTo>
                    <a:lnTo>
                      <a:pt x="29" y="31"/>
                    </a:lnTo>
                    <a:lnTo>
                      <a:pt x="12" y="1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5" name="Freeform 1118"/>
              <p:cNvSpPr>
                <a:spLocks/>
              </p:cNvSpPr>
              <p:nvPr/>
            </p:nvSpPr>
            <p:spPr bwMode="auto">
              <a:xfrm>
                <a:off x="5482" y="2260"/>
                <a:ext cx="51" cy="27"/>
              </a:xfrm>
              <a:custGeom>
                <a:avLst/>
                <a:gdLst>
                  <a:gd name="T0" fmla="*/ 0 w 101"/>
                  <a:gd name="T1" fmla="*/ 0 h 79"/>
                  <a:gd name="T2" fmla="*/ 1 w 101"/>
                  <a:gd name="T3" fmla="*/ 0 h 79"/>
                  <a:gd name="T4" fmla="*/ 2 w 101"/>
                  <a:gd name="T5" fmla="*/ 0 h 79"/>
                  <a:gd name="T6" fmla="*/ 3 w 101"/>
                  <a:gd name="T7" fmla="*/ 0 h 79"/>
                  <a:gd name="T8" fmla="*/ 4 w 101"/>
                  <a:gd name="T9" fmla="*/ 0 h 79"/>
                  <a:gd name="T10" fmla="*/ 5 w 101"/>
                  <a:gd name="T11" fmla="*/ 0 h 79"/>
                  <a:gd name="T12" fmla="*/ 6 w 101"/>
                  <a:gd name="T13" fmla="*/ 1 h 79"/>
                  <a:gd name="T14" fmla="*/ 6 w 101"/>
                  <a:gd name="T15" fmla="*/ 1 h 79"/>
                  <a:gd name="T16" fmla="*/ 7 w 101"/>
                  <a:gd name="T17" fmla="*/ 1 h 79"/>
                  <a:gd name="T18" fmla="*/ 6 w 101"/>
                  <a:gd name="T19" fmla="*/ 1 h 79"/>
                  <a:gd name="T20" fmla="*/ 5 w 101"/>
                  <a:gd name="T21" fmla="*/ 1 h 79"/>
                  <a:gd name="T22" fmla="*/ 4 w 101"/>
                  <a:gd name="T23" fmla="*/ 1 h 79"/>
                  <a:gd name="T24" fmla="*/ 3 w 101"/>
                  <a:gd name="T25" fmla="*/ 0 h 79"/>
                  <a:gd name="T26" fmla="*/ 2 w 101"/>
                  <a:gd name="T27" fmla="*/ 0 h 79"/>
                  <a:gd name="T28" fmla="*/ 1 w 101"/>
                  <a:gd name="T29" fmla="*/ 0 h 79"/>
                  <a:gd name="T30" fmla="*/ 1 w 101"/>
                  <a:gd name="T31" fmla="*/ 0 h 79"/>
                  <a:gd name="T32" fmla="*/ 0 w 101"/>
                  <a:gd name="T33" fmla="*/ 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79">
                    <a:moveTo>
                      <a:pt x="0" y="0"/>
                    </a:moveTo>
                    <a:lnTo>
                      <a:pt x="6" y="0"/>
                    </a:lnTo>
                    <a:lnTo>
                      <a:pt x="18" y="3"/>
                    </a:lnTo>
                    <a:lnTo>
                      <a:pt x="35" y="11"/>
                    </a:lnTo>
                    <a:lnTo>
                      <a:pt x="51" y="22"/>
                    </a:lnTo>
                    <a:lnTo>
                      <a:pt x="68" y="34"/>
                    </a:lnTo>
                    <a:lnTo>
                      <a:pt x="83" y="48"/>
                    </a:lnTo>
                    <a:lnTo>
                      <a:pt x="95" y="63"/>
                    </a:lnTo>
                    <a:lnTo>
                      <a:pt x="101" y="79"/>
                    </a:lnTo>
                    <a:lnTo>
                      <a:pt x="91" y="70"/>
                    </a:lnTo>
                    <a:lnTo>
                      <a:pt x="76" y="60"/>
                    </a:lnTo>
                    <a:lnTo>
                      <a:pt x="58" y="48"/>
                    </a:lnTo>
                    <a:lnTo>
                      <a:pt x="40" y="35"/>
                    </a:lnTo>
                    <a:lnTo>
                      <a:pt x="23" y="23"/>
                    </a:lnTo>
                    <a:lnTo>
                      <a:pt x="10" y="13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6" name="Freeform 1119"/>
              <p:cNvSpPr>
                <a:spLocks/>
              </p:cNvSpPr>
              <p:nvPr/>
            </p:nvSpPr>
            <p:spPr bwMode="auto">
              <a:xfrm>
                <a:off x="5482" y="2276"/>
                <a:ext cx="36" cy="23"/>
              </a:xfrm>
              <a:custGeom>
                <a:avLst/>
                <a:gdLst>
                  <a:gd name="T0" fmla="*/ 0 w 71"/>
                  <a:gd name="T1" fmla="*/ 0 h 68"/>
                  <a:gd name="T2" fmla="*/ 1 w 71"/>
                  <a:gd name="T3" fmla="*/ 0 h 68"/>
                  <a:gd name="T4" fmla="*/ 1 w 71"/>
                  <a:gd name="T5" fmla="*/ 0 h 68"/>
                  <a:gd name="T6" fmla="*/ 2 w 71"/>
                  <a:gd name="T7" fmla="*/ 0 h 68"/>
                  <a:gd name="T8" fmla="*/ 3 w 71"/>
                  <a:gd name="T9" fmla="*/ 0 h 68"/>
                  <a:gd name="T10" fmla="*/ 4 w 71"/>
                  <a:gd name="T11" fmla="*/ 0 h 68"/>
                  <a:gd name="T12" fmla="*/ 4 w 71"/>
                  <a:gd name="T13" fmla="*/ 1 h 68"/>
                  <a:gd name="T14" fmla="*/ 5 w 71"/>
                  <a:gd name="T15" fmla="*/ 1 h 68"/>
                  <a:gd name="T16" fmla="*/ 5 w 71"/>
                  <a:gd name="T17" fmla="*/ 1 h 68"/>
                  <a:gd name="T18" fmla="*/ 5 w 71"/>
                  <a:gd name="T19" fmla="*/ 1 h 68"/>
                  <a:gd name="T20" fmla="*/ 4 w 71"/>
                  <a:gd name="T21" fmla="*/ 1 h 68"/>
                  <a:gd name="T22" fmla="*/ 3 w 71"/>
                  <a:gd name="T23" fmla="*/ 1 h 68"/>
                  <a:gd name="T24" fmla="*/ 2 w 71"/>
                  <a:gd name="T25" fmla="*/ 0 h 68"/>
                  <a:gd name="T26" fmla="*/ 2 w 71"/>
                  <a:gd name="T27" fmla="*/ 0 h 68"/>
                  <a:gd name="T28" fmla="*/ 1 w 71"/>
                  <a:gd name="T29" fmla="*/ 0 h 68"/>
                  <a:gd name="T30" fmla="*/ 1 w 71"/>
                  <a:gd name="T31" fmla="*/ 0 h 68"/>
                  <a:gd name="T32" fmla="*/ 0 w 71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68">
                    <a:moveTo>
                      <a:pt x="0" y="0"/>
                    </a:moveTo>
                    <a:lnTo>
                      <a:pt x="5" y="0"/>
                    </a:lnTo>
                    <a:lnTo>
                      <a:pt x="15" y="5"/>
                    </a:lnTo>
                    <a:lnTo>
                      <a:pt x="28" y="14"/>
                    </a:lnTo>
                    <a:lnTo>
                      <a:pt x="41" y="24"/>
                    </a:lnTo>
                    <a:lnTo>
                      <a:pt x="53" y="37"/>
                    </a:lnTo>
                    <a:lnTo>
                      <a:pt x="63" y="49"/>
                    </a:lnTo>
                    <a:lnTo>
                      <a:pt x="70" y="61"/>
                    </a:lnTo>
                    <a:lnTo>
                      <a:pt x="71" y="68"/>
                    </a:lnTo>
                    <a:lnTo>
                      <a:pt x="65" y="61"/>
                    </a:lnTo>
                    <a:lnTo>
                      <a:pt x="53" y="52"/>
                    </a:lnTo>
                    <a:lnTo>
                      <a:pt x="41" y="43"/>
                    </a:lnTo>
                    <a:lnTo>
                      <a:pt x="30" y="33"/>
                    </a:lnTo>
                    <a:lnTo>
                      <a:pt x="18" y="22"/>
                    </a:lnTo>
                    <a:lnTo>
                      <a:pt x="8" y="14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7" name="Freeform 1120"/>
              <p:cNvSpPr>
                <a:spLocks/>
              </p:cNvSpPr>
              <p:nvPr/>
            </p:nvSpPr>
            <p:spPr bwMode="auto">
              <a:xfrm>
                <a:off x="5485" y="2291"/>
                <a:ext cx="25" cy="15"/>
              </a:xfrm>
              <a:custGeom>
                <a:avLst/>
                <a:gdLst>
                  <a:gd name="T0" fmla="*/ 1 w 50"/>
                  <a:gd name="T1" fmla="*/ 0 h 45"/>
                  <a:gd name="T2" fmla="*/ 1 w 50"/>
                  <a:gd name="T3" fmla="*/ 0 h 45"/>
                  <a:gd name="T4" fmla="*/ 1 w 50"/>
                  <a:gd name="T5" fmla="*/ 0 h 45"/>
                  <a:gd name="T6" fmla="*/ 2 w 50"/>
                  <a:gd name="T7" fmla="*/ 0 h 45"/>
                  <a:gd name="T8" fmla="*/ 3 w 50"/>
                  <a:gd name="T9" fmla="*/ 0 h 45"/>
                  <a:gd name="T10" fmla="*/ 3 w 50"/>
                  <a:gd name="T11" fmla="*/ 0 h 45"/>
                  <a:gd name="T12" fmla="*/ 3 w 50"/>
                  <a:gd name="T13" fmla="*/ 0 h 45"/>
                  <a:gd name="T14" fmla="*/ 4 w 50"/>
                  <a:gd name="T15" fmla="*/ 0 h 45"/>
                  <a:gd name="T16" fmla="*/ 3 w 50"/>
                  <a:gd name="T17" fmla="*/ 1 h 45"/>
                  <a:gd name="T18" fmla="*/ 3 w 50"/>
                  <a:gd name="T19" fmla="*/ 0 h 45"/>
                  <a:gd name="T20" fmla="*/ 3 w 50"/>
                  <a:gd name="T21" fmla="*/ 0 h 45"/>
                  <a:gd name="T22" fmla="*/ 2 w 50"/>
                  <a:gd name="T23" fmla="*/ 0 h 45"/>
                  <a:gd name="T24" fmla="*/ 2 w 50"/>
                  <a:gd name="T25" fmla="*/ 0 h 45"/>
                  <a:gd name="T26" fmla="*/ 1 w 50"/>
                  <a:gd name="T27" fmla="*/ 0 h 45"/>
                  <a:gd name="T28" fmla="*/ 1 w 50"/>
                  <a:gd name="T29" fmla="*/ 0 h 45"/>
                  <a:gd name="T30" fmla="*/ 0 w 50"/>
                  <a:gd name="T31" fmla="*/ 0 h 45"/>
                  <a:gd name="T32" fmla="*/ 1 w 50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45">
                    <a:moveTo>
                      <a:pt x="3" y="0"/>
                    </a:moveTo>
                    <a:lnTo>
                      <a:pt x="8" y="0"/>
                    </a:lnTo>
                    <a:lnTo>
                      <a:pt x="15" y="3"/>
                    </a:lnTo>
                    <a:lnTo>
                      <a:pt x="25" y="7"/>
                    </a:lnTo>
                    <a:lnTo>
                      <a:pt x="33" y="14"/>
                    </a:lnTo>
                    <a:lnTo>
                      <a:pt x="41" y="22"/>
                    </a:lnTo>
                    <a:lnTo>
                      <a:pt x="46" y="31"/>
                    </a:lnTo>
                    <a:lnTo>
                      <a:pt x="50" y="38"/>
                    </a:lnTo>
                    <a:lnTo>
                      <a:pt x="48" y="45"/>
                    </a:lnTo>
                    <a:lnTo>
                      <a:pt x="45" y="36"/>
                    </a:lnTo>
                    <a:lnTo>
                      <a:pt x="38" y="29"/>
                    </a:lnTo>
                    <a:lnTo>
                      <a:pt x="28" y="22"/>
                    </a:lnTo>
                    <a:lnTo>
                      <a:pt x="18" y="16"/>
                    </a:lnTo>
                    <a:lnTo>
                      <a:pt x="10" y="11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8" name="Freeform 1121"/>
              <p:cNvSpPr>
                <a:spLocks/>
              </p:cNvSpPr>
              <p:nvPr/>
            </p:nvSpPr>
            <p:spPr bwMode="auto">
              <a:xfrm>
                <a:off x="5506" y="2168"/>
                <a:ext cx="31" cy="17"/>
              </a:xfrm>
              <a:custGeom>
                <a:avLst/>
                <a:gdLst>
                  <a:gd name="T0" fmla="*/ 4 w 62"/>
                  <a:gd name="T1" fmla="*/ 1 h 52"/>
                  <a:gd name="T2" fmla="*/ 4 w 62"/>
                  <a:gd name="T3" fmla="*/ 1 h 52"/>
                  <a:gd name="T4" fmla="*/ 3 w 62"/>
                  <a:gd name="T5" fmla="*/ 1 h 52"/>
                  <a:gd name="T6" fmla="*/ 3 w 62"/>
                  <a:gd name="T7" fmla="*/ 0 h 52"/>
                  <a:gd name="T8" fmla="*/ 2 w 62"/>
                  <a:gd name="T9" fmla="*/ 0 h 52"/>
                  <a:gd name="T10" fmla="*/ 1 w 62"/>
                  <a:gd name="T11" fmla="*/ 0 h 52"/>
                  <a:gd name="T12" fmla="*/ 1 w 62"/>
                  <a:gd name="T13" fmla="*/ 0 h 52"/>
                  <a:gd name="T14" fmla="*/ 0 w 62"/>
                  <a:gd name="T15" fmla="*/ 0 h 52"/>
                  <a:gd name="T16" fmla="*/ 1 w 62"/>
                  <a:gd name="T17" fmla="*/ 0 h 52"/>
                  <a:gd name="T18" fmla="*/ 1 w 62"/>
                  <a:gd name="T19" fmla="*/ 0 h 52"/>
                  <a:gd name="T20" fmla="*/ 1 w 62"/>
                  <a:gd name="T21" fmla="*/ 0 h 52"/>
                  <a:gd name="T22" fmla="*/ 2 w 62"/>
                  <a:gd name="T23" fmla="*/ 0 h 52"/>
                  <a:gd name="T24" fmla="*/ 3 w 62"/>
                  <a:gd name="T25" fmla="*/ 0 h 52"/>
                  <a:gd name="T26" fmla="*/ 3 w 62"/>
                  <a:gd name="T27" fmla="*/ 0 h 52"/>
                  <a:gd name="T28" fmla="*/ 4 w 62"/>
                  <a:gd name="T29" fmla="*/ 0 h 52"/>
                  <a:gd name="T30" fmla="*/ 4 w 62"/>
                  <a:gd name="T31" fmla="*/ 1 h 52"/>
                  <a:gd name="T32" fmla="*/ 4 w 62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52">
                    <a:moveTo>
                      <a:pt x="62" y="52"/>
                    </a:moveTo>
                    <a:lnTo>
                      <a:pt x="57" y="49"/>
                    </a:lnTo>
                    <a:lnTo>
                      <a:pt x="47" y="45"/>
                    </a:lnTo>
                    <a:lnTo>
                      <a:pt x="35" y="37"/>
                    </a:lnTo>
                    <a:lnTo>
                      <a:pt x="23" y="30"/>
                    </a:lnTo>
                    <a:lnTo>
                      <a:pt x="12" y="21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15" y="3"/>
                    </a:lnTo>
                    <a:lnTo>
                      <a:pt x="23" y="9"/>
                    </a:lnTo>
                    <a:lnTo>
                      <a:pt x="33" y="18"/>
                    </a:lnTo>
                    <a:lnTo>
                      <a:pt x="42" y="28"/>
                    </a:lnTo>
                    <a:lnTo>
                      <a:pt x="50" y="39"/>
                    </a:lnTo>
                    <a:lnTo>
                      <a:pt x="57" y="46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9" name="Freeform 1122"/>
              <p:cNvSpPr>
                <a:spLocks/>
              </p:cNvSpPr>
              <p:nvPr/>
            </p:nvSpPr>
            <p:spPr bwMode="auto">
              <a:xfrm>
                <a:off x="5538" y="2166"/>
                <a:ext cx="16" cy="20"/>
              </a:xfrm>
              <a:custGeom>
                <a:avLst/>
                <a:gdLst>
                  <a:gd name="T0" fmla="*/ 0 w 32"/>
                  <a:gd name="T1" fmla="*/ 1 h 59"/>
                  <a:gd name="T2" fmla="*/ 1 w 32"/>
                  <a:gd name="T3" fmla="*/ 1 h 59"/>
                  <a:gd name="T4" fmla="*/ 2 w 32"/>
                  <a:gd name="T5" fmla="*/ 0 h 59"/>
                  <a:gd name="T6" fmla="*/ 2 w 32"/>
                  <a:gd name="T7" fmla="*/ 0 h 59"/>
                  <a:gd name="T8" fmla="*/ 2 w 32"/>
                  <a:gd name="T9" fmla="*/ 0 h 59"/>
                  <a:gd name="T10" fmla="*/ 2 w 32"/>
                  <a:gd name="T11" fmla="*/ 0 h 59"/>
                  <a:gd name="T12" fmla="*/ 1 w 32"/>
                  <a:gd name="T13" fmla="*/ 0 h 59"/>
                  <a:gd name="T14" fmla="*/ 1 w 32"/>
                  <a:gd name="T15" fmla="*/ 1 h 59"/>
                  <a:gd name="T16" fmla="*/ 0 w 32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59">
                    <a:moveTo>
                      <a:pt x="0" y="59"/>
                    </a:moveTo>
                    <a:lnTo>
                      <a:pt x="9" y="47"/>
                    </a:lnTo>
                    <a:lnTo>
                      <a:pt x="22" y="29"/>
                    </a:lnTo>
                    <a:lnTo>
                      <a:pt x="32" y="12"/>
                    </a:lnTo>
                    <a:lnTo>
                      <a:pt x="30" y="0"/>
                    </a:lnTo>
                    <a:lnTo>
                      <a:pt x="20" y="3"/>
                    </a:lnTo>
                    <a:lnTo>
                      <a:pt x="12" y="21"/>
                    </a:lnTo>
                    <a:lnTo>
                      <a:pt x="5" y="43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0" name="Freeform 1123"/>
              <p:cNvSpPr>
                <a:spLocks/>
              </p:cNvSpPr>
              <p:nvPr/>
            </p:nvSpPr>
            <p:spPr bwMode="auto">
              <a:xfrm>
                <a:off x="5526" y="2159"/>
                <a:ext cx="10" cy="23"/>
              </a:xfrm>
              <a:custGeom>
                <a:avLst/>
                <a:gdLst>
                  <a:gd name="T0" fmla="*/ 2 w 18"/>
                  <a:gd name="T1" fmla="*/ 1 h 68"/>
                  <a:gd name="T2" fmla="*/ 2 w 18"/>
                  <a:gd name="T3" fmla="*/ 1 h 68"/>
                  <a:gd name="T4" fmla="*/ 2 w 18"/>
                  <a:gd name="T5" fmla="*/ 0 h 68"/>
                  <a:gd name="T6" fmla="*/ 1 w 18"/>
                  <a:gd name="T7" fmla="*/ 0 h 68"/>
                  <a:gd name="T8" fmla="*/ 1 w 18"/>
                  <a:gd name="T9" fmla="*/ 0 h 68"/>
                  <a:gd name="T10" fmla="*/ 0 w 18"/>
                  <a:gd name="T11" fmla="*/ 0 h 68"/>
                  <a:gd name="T12" fmla="*/ 1 w 18"/>
                  <a:gd name="T13" fmla="*/ 0 h 68"/>
                  <a:gd name="T14" fmla="*/ 1 w 18"/>
                  <a:gd name="T15" fmla="*/ 1 h 68"/>
                  <a:gd name="T16" fmla="*/ 2 w 18"/>
                  <a:gd name="T17" fmla="*/ 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68">
                    <a:moveTo>
                      <a:pt x="18" y="68"/>
                    </a:moveTo>
                    <a:lnTo>
                      <a:pt x="18" y="54"/>
                    </a:lnTo>
                    <a:lnTo>
                      <a:pt x="18" y="32"/>
                    </a:lnTo>
                    <a:lnTo>
                      <a:pt x="15" y="10"/>
                    </a:lnTo>
                    <a:lnTo>
                      <a:pt x="7" y="0"/>
                    </a:lnTo>
                    <a:lnTo>
                      <a:pt x="0" y="9"/>
                    </a:lnTo>
                    <a:lnTo>
                      <a:pt x="5" y="29"/>
                    </a:lnTo>
                    <a:lnTo>
                      <a:pt x="12" y="51"/>
                    </a:lnTo>
                    <a:lnTo>
                      <a:pt x="18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1" name="Freeform 1124"/>
              <p:cNvSpPr>
                <a:spLocks/>
              </p:cNvSpPr>
              <p:nvPr/>
            </p:nvSpPr>
            <p:spPr bwMode="auto">
              <a:xfrm>
                <a:off x="5543" y="2173"/>
                <a:ext cx="30" cy="20"/>
              </a:xfrm>
              <a:custGeom>
                <a:avLst/>
                <a:gdLst>
                  <a:gd name="T0" fmla="*/ 0 w 60"/>
                  <a:gd name="T1" fmla="*/ 1 h 61"/>
                  <a:gd name="T2" fmla="*/ 1 w 60"/>
                  <a:gd name="T3" fmla="*/ 1 h 61"/>
                  <a:gd name="T4" fmla="*/ 1 w 60"/>
                  <a:gd name="T5" fmla="*/ 1 h 61"/>
                  <a:gd name="T6" fmla="*/ 2 w 60"/>
                  <a:gd name="T7" fmla="*/ 0 h 61"/>
                  <a:gd name="T8" fmla="*/ 2 w 60"/>
                  <a:gd name="T9" fmla="*/ 0 h 61"/>
                  <a:gd name="T10" fmla="*/ 3 w 60"/>
                  <a:gd name="T11" fmla="*/ 0 h 61"/>
                  <a:gd name="T12" fmla="*/ 4 w 60"/>
                  <a:gd name="T13" fmla="*/ 0 h 61"/>
                  <a:gd name="T14" fmla="*/ 4 w 60"/>
                  <a:gd name="T15" fmla="*/ 0 h 61"/>
                  <a:gd name="T16" fmla="*/ 4 w 60"/>
                  <a:gd name="T17" fmla="*/ 0 h 61"/>
                  <a:gd name="T18" fmla="*/ 4 w 60"/>
                  <a:gd name="T19" fmla="*/ 0 h 61"/>
                  <a:gd name="T20" fmla="*/ 4 w 60"/>
                  <a:gd name="T21" fmla="*/ 0 h 61"/>
                  <a:gd name="T22" fmla="*/ 3 w 60"/>
                  <a:gd name="T23" fmla="*/ 0 h 61"/>
                  <a:gd name="T24" fmla="*/ 3 w 60"/>
                  <a:gd name="T25" fmla="*/ 0 h 61"/>
                  <a:gd name="T26" fmla="*/ 2 w 60"/>
                  <a:gd name="T27" fmla="*/ 0 h 61"/>
                  <a:gd name="T28" fmla="*/ 1 w 60"/>
                  <a:gd name="T29" fmla="*/ 1 h 61"/>
                  <a:gd name="T30" fmla="*/ 1 w 60"/>
                  <a:gd name="T31" fmla="*/ 1 h 61"/>
                  <a:gd name="T32" fmla="*/ 0 w 60"/>
                  <a:gd name="T33" fmla="*/ 1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61">
                    <a:moveTo>
                      <a:pt x="0" y="61"/>
                    </a:moveTo>
                    <a:lnTo>
                      <a:pt x="5" y="53"/>
                    </a:lnTo>
                    <a:lnTo>
                      <a:pt x="14" y="43"/>
                    </a:lnTo>
                    <a:lnTo>
                      <a:pt x="22" y="31"/>
                    </a:lnTo>
                    <a:lnTo>
                      <a:pt x="30" y="21"/>
                    </a:lnTo>
                    <a:lnTo>
                      <a:pt x="40" y="10"/>
                    </a:lnTo>
                    <a:lnTo>
                      <a:pt x="49" y="4"/>
                    </a:lnTo>
                    <a:lnTo>
                      <a:pt x="55" y="0"/>
                    </a:lnTo>
                    <a:lnTo>
                      <a:pt x="60" y="2"/>
                    </a:lnTo>
                    <a:lnTo>
                      <a:pt x="60" y="6"/>
                    </a:lnTo>
                    <a:lnTo>
                      <a:pt x="55" y="13"/>
                    </a:lnTo>
                    <a:lnTo>
                      <a:pt x="47" y="22"/>
                    </a:lnTo>
                    <a:lnTo>
                      <a:pt x="37" y="31"/>
                    </a:lnTo>
                    <a:lnTo>
                      <a:pt x="25" y="41"/>
                    </a:lnTo>
                    <a:lnTo>
                      <a:pt x="15" y="49"/>
                    </a:lnTo>
                    <a:lnTo>
                      <a:pt x="5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2" name="Freeform 1125"/>
              <p:cNvSpPr>
                <a:spLocks/>
              </p:cNvSpPr>
              <p:nvPr/>
            </p:nvSpPr>
            <p:spPr bwMode="auto">
              <a:xfrm>
                <a:off x="5516" y="2297"/>
                <a:ext cx="49" cy="6"/>
              </a:xfrm>
              <a:custGeom>
                <a:avLst/>
                <a:gdLst>
                  <a:gd name="T0" fmla="*/ 0 w 99"/>
                  <a:gd name="T1" fmla="*/ 0 h 19"/>
                  <a:gd name="T2" fmla="*/ 0 w 99"/>
                  <a:gd name="T3" fmla="*/ 0 h 19"/>
                  <a:gd name="T4" fmla="*/ 1 w 99"/>
                  <a:gd name="T5" fmla="*/ 0 h 19"/>
                  <a:gd name="T6" fmla="*/ 2 w 99"/>
                  <a:gd name="T7" fmla="*/ 0 h 19"/>
                  <a:gd name="T8" fmla="*/ 3 w 99"/>
                  <a:gd name="T9" fmla="*/ 0 h 19"/>
                  <a:gd name="T10" fmla="*/ 4 w 99"/>
                  <a:gd name="T11" fmla="*/ 0 h 19"/>
                  <a:gd name="T12" fmla="*/ 5 w 99"/>
                  <a:gd name="T13" fmla="*/ 0 h 19"/>
                  <a:gd name="T14" fmla="*/ 5 w 99"/>
                  <a:gd name="T15" fmla="*/ 0 h 19"/>
                  <a:gd name="T16" fmla="*/ 6 w 99"/>
                  <a:gd name="T17" fmla="*/ 0 h 19"/>
                  <a:gd name="T18" fmla="*/ 5 w 99"/>
                  <a:gd name="T19" fmla="*/ 0 h 19"/>
                  <a:gd name="T20" fmla="*/ 5 w 99"/>
                  <a:gd name="T21" fmla="*/ 0 h 19"/>
                  <a:gd name="T22" fmla="*/ 4 w 99"/>
                  <a:gd name="T23" fmla="*/ 0 h 19"/>
                  <a:gd name="T24" fmla="*/ 3 w 99"/>
                  <a:gd name="T25" fmla="*/ 0 h 19"/>
                  <a:gd name="T26" fmla="*/ 2 w 99"/>
                  <a:gd name="T27" fmla="*/ 0 h 19"/>
                  <a:gd name="T28" fmla="*/ 1 w 99"/>
                  <a:gd name="T29" fmla="*/ 0 h 19"/>
                  <a:gd name="T30" fmla="*/ 0 w 99"/>
                  <a:gd name="T31" fmla="*/ 0 h 19"/>
                  <a:gd name="T32" fmla="*/ 0 w 99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9">
                    <a:moveTo>
                      <a:pt x="0" y="3"/>
                    </a:moveTo>
                    <a:lnTo>
                      <a:pt x="12" y="1"/>
                    </a:lnTo>
                    <a:lnTo>
                      <a:pt x="25" y="1"/>
                    </a:lnTo>
                    <a:lnTo>
                      <a:pt x="42" y="0"/>
                    </a:lnTo>
                    <a:lnTo>
                      <a:pt x="59" y="0"/>
                    </a:lnTo>
                    <a:lnTo>
                      <a:pt x="74" y="1"/>
                    </a:lnTo>
                    <a:lnTo>
                      <a:pt x="85" y="4"/>
                    </a:lnTo>
                    <a:lnTo>
                      <a:pt x="95" y="7"/>
                    </a:lnTo>
                    <a:lnTo>
                      <a:pt x="99" y="13"/>
                    </a:lnTo>
                    <a:lnTo>
                      <a:pt x="95" y="18"/>
                    </a:lnTo>
                    <a:lnTo>
                      <a:pt x="87" y="19"/>
                    </a:lnTo>
                    <a:lnTo>
                      <a:pt x="75" y="18"/>
                    </a:lnTo>
                    <a:lnTo>
                      <a:pt x="60" y="15"/>
                    </a:lnTo>
                    <a:lnTo>
                      <a:pt x="44" y="10"/>
                    </a:lnTo>
                    <a:lnTo>
                      <a:pt x="27" y="7"/>
                    </a:lnTo>
                    <a:lnTo>
                      <a:pt x="12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3" name="Freeform 1126"/>
              <p:cNvSpPr>
                <a:spLocks/>
              </p:cNvSpPr>
              <p:nvPr/>
            </p:nvSpPr>
            <p:spPr bwMode="auto">
              <a:xfrm>
                <a:off x="5509" y="2304"/>
                <a:ext cx="47" cy="10"/>
              </a:xfrm>
              <a:custGeom>
                <a:avLst/>
                <a:gdLst>
                  <a:gd name="T0" fmla="*/ 0 w 93"/>
                  <a:gd name="T1" fmla="*/ 0 h 31"/>
                  <a:gd name="T2" fmla="*/ 1 w 93"/>
                  <a:gd name="T3" fmla="*/ 0 h 31"/>
                  <a:gd name="T4" fmla="*/ 2 w 93"/>
                  <a:gd name="T5" fmla="*/ 0 h 31"/>
                  <a:gd name="T6" fmla="*/ 3 w 93"/>
                  <a:gd name="T7" fmla="*/ 0 h 31"/>
                  <a:gd name="T8" fmla="*/ 4 w 93"/>
                  <a:gd name="T9" fmla="*/ 0 h 31"/>
                  <a:gd name="T10" fmla="*/ 5 w 93"/>
                  <a:gd name="T11" fmla="*/ 0 h 31"/>
                  <a:gd name="T12" fmla="*/ 5 w 93"/>
                  <a:gd name="T13" fmla="*/ 0 h 31"/>
                  <a:gd name="T14" fmla="*/ 6 w 93"/>
                  <a:gd name="T15" fmla="*/ 0 h 31"/>
                  <a:gd name="T16" fmla="*/ 6 w 93"/>
                  <a:gd name="T17" fmla="*/ 0 h 31"/>
                  <a:gd name="T18" fmla="*/ 6 w 93"/>
                  <a:gd name="T19" fmla="*/ 0 h 31"/>
                  <a:gd name="T20" fmla="*/ 6 w 93"/>
                  <a:gd name="T21" fmla="*/ 0 h 31"/>
                  <a:gd name="T22" fmla="*/ 5 w 93"/>
                  <a:gd name="T23" fmla="*/ 0 h 31"/>
                  <a:gd name="T24" fmla="*/ 4 w 93"/>
                  <a:gd name="T25" fmla="*/ 0 h 31"/>
                  <a:gd name="T26" fmla="*/ 3 w 93"/>
                  <a:gd name="T27" fmla="*/ 0 h 31"/>
                  <a:gd name="T28" fmla="*/ 2 w 93"/>
                  <a:gd name="T29" fmla="*/ 0 h 31"/>
                  <a:gd name="T30" fmla="*/ 1 w 93"/>
                  <a:gd name="T31" fmla="*/ 0 h 31"/>
                  <a:gd name="T32" fmla="*/ 0 w 93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31">
                    <a:moveTo>
                      <a:pt x="0" y="0"/>
                    </a:moveTo>
                    <a:lnTo>
                      <a:pt x="10" y="0"/>
                    </a:lnTo>
                    <a:lnTo>
                      <a:pt x="22" y="1"/>
                    </a:lnTo>
                    <a:lnTo>
                      <a:pt x="37" y="4"/>
                    </a:lnTo>
                    <a:lnTo>
                      <a:pt x="53" y="7"/>
                    </a:lnTo>
                    <a:lnTo>
                      <a:pt x="68" y="10"/>
                    </a:lnTo>
                    <a:lnTo>
                      <a:pt x="80" y="16"/>
                    </a:lnTo>
                    <a:lnTo>
                      <a:pt x="90" y="21"/>
                    </a:lnTo>
                    <a:lnTo>
                      <a:pt x="93" y="26"/>
                    </a:lnTo>
                    <a:lnTo>
                      <a:pt x="90" y="31"/>
                    </a:lnTo>
                    <a:lnTo>
                      <a:pt x="82" y="31"/>
                    </a:lnTo>
                    <a:lnTo>
                      <a:pt x="68" y="28"/>
                    </a:lnTo>
                    <a:lnTo>
                      <a:pt x="52" y="22"/>
                    </a:lnTo>
                    <a:lnTo>
                      <a:pt x="35" y="16"/>
                    </a:lnTo>
                    <a:lnTo>
                      <a:pt x="20" y="9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4" name="Freeform 1127"/>
              <p:cNvSpPr>
                <a:spLocks/>
              </p:cNvSpPr>
              <p:nvPr/>
            </p:nvSpPr>
            <p:spPr bwMode="auto">
              <a:xfrm>
                <a:off x="5532" y="2282"/>
                <a:ext cx="46" cy="7"/>
              </a:xfrm>
              <a:custGeom>
                <a:avLst/>
                <a:gdLst>
                  <a:gd name="T0" fmla="*/ 0 w 91"/>
                  <a:gd name="T1" fmla="*/ 0 h 19"/>
                  <a:gd name="T2" fmla="*/ 1 w 91"/>
                  <a:gd name="T3" fmla="*/ 0 h 19"/>
                  <a:gd name="T4" fmla="*/ 1 w 91"/>
                  <a:gd name="T5" fmla="*/ 0 h 19"/>
                  <a:gd name="T6" fmla="*/ 2 w 91"/>
                  <a:gd name="T7" fmla="*/ 0 h 19"/>
                  <a:gd name="T8" fmla="*/ 3 w 91"/>
                  <a:gd name="T9" fmla="*/ 0 h 19"/>
                  <a:gd name="T10" fmla="*/ 4 w 91"/>
                  <a:gd name="T11" fmla="*/ 0 h 19"/>
                  <a:gd name="T12" fmla="*/ 5 w 91"/>
                  <a:gd name="T13" fmla="*/ 0 h 19"/>
                  <a:gd name="T14" fmla="*/ 6 w 91"/>
                  <a:gd name="T15" fmla="*/ 0 h 19"/>
                  <a:gd name="T16" fmla="*/ 6 w 91"/>
                  <a:gd name="T17" fmla="*/ 0 h 19"/>
                  <a:gd name="T18" fmla="*/ 6 w 91"/>
                  <a:gd name="T19" fmla="*/ 0 h 19"/>
                  <a:gd name="T20" fmla="*/ 6 w 91"/>
                  <a:gd name="T21" fmla="*/ 0 h 19"/>
                  <a:gd name="T22" fmla="*/ 5 w 91"/>
                  <a:gd name="T23" fmla="*/ 0 h 19"/>
                  <a:gd name="T24" fmla="*/ 4 w 91"/>
                  <a:gd name="T25" fmla="*/ 0 h 19"/>
                  <a:gd name="T26" fmla="*/ 3 w 91"/>
                  <a:gd name="T27" fmla="*/ 0 h 19"/>
                  <a:gd name="T28" fmla="*/ 2 w 91"/>
                  <a:gd name="T29" fmla="*/ 0 h 19"/>
                  <a:gd name="T30" fmla="*/ 1 w 91"/>
                  <a:gd name="T31" fmla="*/ 0 h 19"/>
                  <a:gd name="T32" fmla="*/ 0 w 91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19">
                    <a:moveTo>
                      <a:pt x="0" y="9"/>
                    </a:moveTo>
                    <a:lnTo>
                      <a:pt x="3" y="6"/>
                    </a:lnTo>
                    <a:lnTo>
                      <a:pt x="13" y="3"/>
                    </a:lnTo>
                    <a:lnTo>
                      <a:pt x="26" y="2"/>
                    </a:lnTo>
                    <a:lnTo>
                      <a:pt x="43" y="0"/>
                    </a:lnTo>
                    <a:lnTo>
                      <a:pt x="58" y="2"/>
                    </a:lnTo>
                    <a:lnTo>
                      <a:pt x="73" y="3"/>
                    </a:lnTo>
                    <a:lnTo>
                      <a:pt x="85" y="6"/>
                    </a:lnTo>
                    <a:lnTo>
                      <a:pt x="91" y="12"/>
                    </a:lnTo>
                    <a:lnTo>
                      <a:pt x="91" y="16"/>
                    </a:lnTo>
                    <a:lnTo>
                      <a:pt x="85" y="19"/>
                    </a:lnTo>
                    <a:lnTo>
                      <a:pt x="73" y="18"/>
                    </a:lnTo>
                    <a:lnTo>
                      <a:pt x="58" y="16"/>
                    </a:lnTo>
                    <a:lnTo>
                      <a:pt x="43" y="13"/>
                    </a:lnTo>
                    <a:lnTo>
                      <a:pt x="26" y="12"/>
                    </a:lnTo>
                    <a:lnTo>
                      <a:pt x="11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5" name="Freeform 1128"/>
              <p:cNvSpPr>
                <a:spLocks/>
              </p:cNvSpPr>
              <p:nvPr/>
            </p:nvSpPr>
            <p:spPr bwMode="auto">
              <a:xfrm>
                <a:off x="5538" y="2266"/>
                <a:ext cx="54" cy="9"/>
              </a:xfrm>
              <a:custGeom>
                <a:avLst/>
                <a:gdLst>
                  <a:gd name="T0" fmla="*/ 0 w 109"/>
                  <a:gd name="T1" fmla="*/ 0 h 27"/>
                  <a:gd name="T2" fmla="*/ 0 w 109"/>
                  <a:gd name="T3" fmla="*/ 0 h 27"/>
                  <a:gd name="T4" fmla="*/ 1 w 109"/>
                  <a:gd name="T5" fmla="*/ 0 h 27"/>
                  <a:gd name="T6" fmla="*/ 2 w 109"/>
                  <a:gd name="T7" fmla="*/ 0 h 27"/>
                  <a:gd name="T8" fmla="*/ 3 w 109"/>
                  <a:gd name="T9" fmla="*/ 0 h 27"/>
                  <a:gd name="T10" fmla="*/ 4 w 109"/>
                  <a:gd name="T11" fmla="*/ 0 h 27"/>
                  <a:gd name="T12" fmla="*/ 5 w 109"/>
                  <a:gd name="T13" fmla="*/ 0 h 27"/>
                  <a:gd name="T14" fmla="*/ 6 w 109"/>
                  <a:gd name="T15" fmla="*/ 0 h 27"/>
                  <a:gd name="T16" fmla="*/ 6 w 109"/>
                  <a:gd name="T17" fmla="*/ 0 h 27"/>
                  <a:gd name="T18" fmla="*/ 6 w 109"/>
                  <a:gd name="T19" fmla="*/ 0 h 27"/>
                  <a:gd name="T20" fmla="*/ 6 w 109"/>
                  <a:gd name="T21" fmla="*/ 0 h 27"/>
                  <a:gd name="T22" fmla="*/ 5 w 109"/>
                  <a:gd name="T23" fmla="*/ 0 h 27"/>
                  <a:gd name="T24" fmla="*/ 4 w 109"/>
                  <a:gd name="T25" fmla="*/ 0 h 27"/>
                  <a:gd name="T26" fmla="*/ 2 w 109"/>
                  <a:gd name="T27" fmla="*/ 0 h 27"/>
                  <a:gd name="T28" fmla="*/ 1 w 109"/>
                  <a:gd name="T29" fmla="*/ 0 h 27"/>
                  <a:gd name="T30" fmla="*/ 0 w 109"/>
                  <a:gd name="T31" fmla="*/ 0 h 27"/>
                  <a:gd name="T32" fmla="*/ 0 w 109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27">
                    <a:moveTo>
                      <a:pt x="0" y="27"/>
                    </a:moveTo>
                    <a:lnTo>
                      <a:pt x="12" y="21"/>
                    </a:lnTo>
                    <a:lnTo>
                      <a:pt x="27" y="15"/>
                    </a:lnTo>
                    <a:lnTo>
                      <a:pt x="44" y="9"/>
                    </a:lnTo>
                    <a:lnTo>
                      <a:pt x="62" y="5"/>
                    </a:lnTo>
                    <a:lnTo>
                      <a:pt x="79" y="2"/>
                    </a:lnTo>
                    <a:lnTo>
                      <a:pt x="94" y="0"/>
                    </a:lnTo>
                    <a:lnTo>
                      <a:pt x="104" y="2"/>
                    </a:lnTo>
                    <a:lnTo>
                      <a:pt x="109" y="8"/>
                    </a:lnTo>
                    <a:lnTo>
                      <a:pt x="105" y="14"/>
                    </a:lnTo>
                    <a:lnTo>
                      <a:pt x="97" y="18"/>
                    </a:lnTo>
                    <a:lnTo>
                      <a:pt x="82" y="21"/>
                    </a:lnTo>
                    <a:lnTo>
                      <a:pt x="64" y="21"/>
                    </a:lnTo>
                    <a:lnTo>
                      <a:pt x="45" y="22"/>
                    </a:lnTo>
                    <a:lnTo>
                      <a:pt x="27" y="24"/>
                    </a:lnTo>
                    <a:lnTo>
                      <a:pt x="12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6" name="Freeform 1129"/>
              <p:cNvSpPr>
                <a:spLocks/>
              </p:cNvSpPr>
              <p:nvPr/>
            </p:nvSpPr>
            <p:spPr bwMode="auto">
              <a:xfrm>
                <a:off x="5547" y="2250"/>
                <a:ext cx="60" cy="11"/>
              </a:xfrm>
              <a:custGeom>
                <a:avLst/>
                <a:gdLst>
                  <a:gd name="T0" fmla="*/ 0 w 118"/>
                  <a:gd name="T1" fmla="*/ 0 h 31"/>
                  <a:gd name="T2" fmla="*/ 1 w 118"/>
                  <a:gd name="T3" fmla="*/ 0 h 31"/>
                  <a:gd name="T4" fmla="*/ 2 w 118"/>
                  <a:gd name="T5" fmla="*/ 0 h 31"/>
                  <a:gd name="T6" fmla="*/ 3 w 118"/>
                  <a:gd name="T7" fmla="*/ 0 h 31"/>
                  <a:gd name="T8" fmla="*/ 5 w 118"/>
                  <a:gd name="T9" fmla="*/ 0 h 31"/>
                  <a:gd name="T10" fmla="*/ 6 w 118"/>
                  <a:gd name="T11" fmla="*/ 0 h 31"/>
                  <a:gd name="T12" fmla="*/ 7 w 118"/>
                  <a:gd name="T13" fmla="*/ 0 h 31"/>
                  <a:gd name="T14" fmla="*/ 8 w 118"/>
                  <a:gd name="T15" fmla="*/ 0 h 31"/>
                  <a:gd name="T16" fmla="*/ 8 w 118"/>
                  <a:gd name="T17" fmla="*/ 0 h 31"/>
                  <a:gd name="T18" fmla="*/ 8 w 118"/>
                  <a:gd name="T19" fmla="*/ 0 h 31"/>
                  <a:gd name="T20" fmla="*/ 7 w 118"/>
                  <a:gd name="T21" fmla="*/ 0 h 31"/>
                  <a:gd name="T22" fmla="*/ 6 w 118"/>
                  <a:gd name="T23" fmla="*/ 0 h 31"/>
                  <a:gd name="T24" fmla="*/ 4 w 118"/>
                  <a:gd name="T25" fmla="*/ 0 h 31"/>
                  <a:gd name="T26" fmla="*/ 3 w 118"/>
                  <a:gd name="T27" fmla="*/ 0 h 31"/>
                  <a:gd name="T28" fmla="*/ 2 w 118"/>
                  <a:gd name="T29" fmla="*/ 0 h 31"/>
                  <a:gd name="T30" fmla="*/ 1 w 118"/>
                  <a:gd name="T31" fmla="*/ 0 h 31"/>
                  <a:gd name="T32" fmla="*/ 0 w 118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" h="31">
                    <a:moveTo>
                      <a:pt x="0" y="31"/>
                    </a:moveTo>
                    <a:lnTo>
                      <a:pt x="11" y="27"/>
                    </a:lnTo>
                    <a:lnTo>
                      <a:pt x="28" y="21"/>
                    </a:lnTo>
                    <a:lnTo>
                      <a:pt x="48" y="13"/>
                    </a:lnTo>
                    <a:lnTo>
                      <a:pt x="68" y="8"/>
                    </a:lnTo>
                    <a:lnTo>
                      <a:pt x="88" y="3"/>
                    </a:lnTo>
                    <a:lnTo>
                      <a:pt x="105" y="0"/>
                    </a:lnTo>
                    <a:lnTo>
                      <a:pt x="115" y="2"/>
                    </a:lnTo>
                    <a:lnTo>
                      <a:pt x="118" y="6"/>
                    </a:lnTo>
                    <a:lnTo>
                      <a:pt x="113" y="13"/>
                    </a:lnTo>
                    <a:lnTo>
                      <a:pt x="100" y="18"/>
                    </a:lnTo>
                    <a:lnTo>
                      <a:pt x="83" y="21"/>
                    </a:lnTo>
                    <a:lnTo>
                      <a:pt x="63" y="24"/>
                    </a:lnTo>
                    <a:lnTo>
                      <a:pt x="41" y="27"/>
                    </a:lnTo>
                    <a:lnTo>
                      <a:pt x="23" y="28"/>
                    </a:lnTo>
                    <a:lnTo>
                      <a:pt x="8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7" name="Freeform 1130"/>
              <p:cNvSpPr>
                <a:spLocks/>
              </p:cNvSpPr>
              <p:nvPr/>
            </p:nvSpPr>
            <p:spPr bwMode="auto">
              <a:xfrm>
                <a:off x="5549" y="2216"/>
                <a:ext cx="63" cy="18"/>
              </a:xfrm>
              <a:custGeom>
                <a:avLst/>
                <a:gdLst>
                  <a:gd name="T0" fmla="*/ 0 w 125"/>
                  <a:gd name="T1" fmla="*/ 1 h 53"/>
                  <a:gd name="T2" fmla="*/ 1 w 125"/>
                  <a:gd name="T3" fmla="*/ 1 h 53"/>
                  <a:gd name="T4" fmla="*/ 2 w 125"/>
                  <a:gd name="T5" fmla="*/ 0 h 53"/>
                  <a:gd name="T6" fmla="*/ 3 w 125"/>
                  <a:gd name="T7" fmla="*/ 0 h 53"/>
                  <a:gd name="T8" fmla="*/ 5 w 125"/>
                  <a:gd name="T9" fmla="*/ 0 h 53"/>
                  <a:gd name="T10" fmla="*/ 6 w 125"/>
                  <a:gd name="T11" fmla="*/ 0 h 53"/>
                  <a:gd name="T12" fmla="*/ 7 w 125"/>
                  <a:gd name="T13" fmla="*/ 0 h 53"/>
                  <a:gd name="T14" fmla="*/ 8 w 125"/>
                  <a:gd name="T15" fmla="*/ 0 h 53"/>
                  <a:gd name="T16" fmla="*/ 8 w 125"/>
                  <a:gd name="T17" fmla="*/ 0 h 53"/>
                  <a:gd name="T18" fmla="*/ 8 w 125"/>
                  <a:gd name="T19" fmla="*/ 0 h 53"/>
                  <a:gd name="T20" fmla="*/ 7 w 125"/>
                  <a:gd name="T21" fmla="*/ 0 h 53"/>
                  <a:gd name="T22" fmla="*/ 6 w 125"/>
                  <a:gd name="T23" fmla="*/ 0 h 53"/>
                  <a:gd name="T24" fmla="*/ 5 w 125"/>
                  <a:gd name="T25" fmla="*/ 0 h 53"/>
                  <a:gd name="T26" fmla="*/ 3 w 125"/>
                  <a:gd name="T27" fmla="*/ 0 h 53"/>
                  <a:gd name="T28" fmla="*/ 2 w 125"/>
                  <a:gd name="T29" fmla="*/ 1 h 53"/>
                  <a:gd name="T30" fmla="*/ 1 w 125"/>
                  <a:gd name="T31" fmla="*/ 1 h 53"/>
                  <a:gd name="T32" fmla="*/ 0 w 125"/>
                  <a:gd name="T33" fmla="*/ 1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5" h="53">
                    <a:moveTo>
                      <a:pt x="0" y="53"/>
                    </a:moveTo>
                    <a:lnTo>
                      <a:pt x="12" y="45"/>
                    </a:lnTo>
                    <a:lnTo>
                      <a:pt x="28" y="34"/>
                    </a:lnTo>
                    <a:lnTo>
                      <a:pt x="47" y="24"/>
                    </a:lnTo>
                    <a:lnTo>
                      <a:pt x="68" y="14"/>
                    </a:lnTo>
                    <a:lnTo>
                      <a:pt x="88" y="6"/>
                    </a:lnTo>
                    <a:lnTo>
                      <a:pt x="105" y="2"/>
                    </a:lnTo>
                    <a:lnTo>
                      <a:pt x="118" y="0"/>
                    </a:lnTo>
                    <a:lnTo>
                      <a:pt x="125" y="3"/>
                    </a:lnTo>
                    <a:lnTo>
                      <a:pt x="123" y="9"/>
                    </a:lnTo>
                    <a:lnTo>
                      <a:pt x="110" y="15"/>
                    </a:lnTo>
                    <a:lnTo>
                      <a:pt x="92" y="22"/>
                    </a:lnTo>
                    <a:lnTo>
                      <a:pt x="70" y="28"/>
                    </a:lnTo>
                    <a:lnTo>
                      <a:pt x="47" y="34"/>
                    </a:lnTo>
                    <a:lnTo>
                      <a:pt x="25" y="42"/>
                    </a:lnTo>
                    <a:lnTo>
                      <a:pt x="8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8" name="Freeform 1131"/>
              <p:cNvSpPr>
                <a:spLocks/>
              </p:cNvSpPr>
              <p:nvPr/>
            </p:nvSpPr>
            <p:spPr bwMode="auto">
              <a:xfrm>
                <a:off x="5544" y="2184"/>
                <a:ext cx="58" cy="21"/>
              </a:xfrm>
              <a:custGeom>
                <a:avLst/>
                <a:gdLst>
                  <a:gd name="T0" fmla="*/ 0 w 117"/>
                  <a:gd name="T1" fmla="*/ 1 h 63"/>
                  <a:gd name="T2" fmla="*/ 0 w 117"/>
                  <a:gd name="T3" fmla="*/ 1 h 63"/>
                  <a:gd name="T4" fmla="*/ 1 w 117"/>
                  <a:gd name="T5" fmla="*/ 1 h 63"/>
                  <a:gd name="T6" fmla="*/ 2 w 117"/>
                  <a:gd name="T7" fmla="*/ 0 h 63"/>
                  <a:gd name="T8" fmla="*/ 3 w 117"/>
                  <a:gd name="T9" fmla="*/ 0 h 63"/>
                  <a:gd name="T10" fmla="*/ 5 w 117"/>
                  <a:gd name="T11" fmla="*/ 0 h 63"/>
                  <a:gd name="T12" fmla="*/ 6 w 117"/>
                  <a:gd name="T13" fmla="*/ 0 h 63"/>
                  <a:gd name="T14" fmla="*/ 6 w 117"/>
                  <a:gd name="T15" fmla="*/ 0 h 63"/>
                  <a:gd name="T16" fmla="*/ 7 w 117"/>
                  <a:gd name="T17" fmla="*/ 0 h 63"/>
                  <a:gd name="T18" fmla="*/ 7 w 117"/>
                  <a:gd name="T19" fmla="*/ 0 h 63"/>
                  <a:gd name="T20" fmla="*/ 6 w 117"/>
                  <a:gd name="T21" fmla="*/ 0 h 63"/>
                  <a:gd name="T22" fmla="*/ 5 w 117"/>
                  <a:gd name="T23" fmla="*/ 0 h 63"/>
                  <a:gd name="T24" fmla="*/ 4 w 117"/>
                  <a:gd name="T25" fmla="*/ 0 h 63"/>
                  <a:gd name="T26" fmla="*/ 2 w 117"/>
                  <a:gd name="T27" fmla="*/ 1 h 63"/>
                  <a:gd name="T28" fmla="*/ 1 w 117"/>
                  <a:gd name="T29" fmla="*/ 1 h 63"/>
                  <a:gd name="T30" fmla="*/ 0 w 117"/>
                  <a:gd name="T31" fmla="*/ 1 h 63"/>
                  <a:gd name="T32" fmla="*/ 0 w 117"/>
                  <a:gd name="T33" fmla="*/ 1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3">
                    <a:moveTo>
                      <a:pt x="0" y="63"/>
                    </a:moveTo>
                    <a:lnTo>
                      <a:pt x="10" y="55"/>
                    </a:lnTo>
                    <a:lnTo>
                      <a:pt x="25" y="44"/>
                    </a:lnTo>
                    <a:lnTo>
                      <a:pt x="43" y="32"/>
                    </a:lnTo>
                    <a:lnTo>
                      <a:pt x="62" y="19"/>
                    </a:lnTo>
                    <a:lnTo>
                      <a:pt x="82" y="10"/>
                    </a:lnTo>
                    <a:lnTo>
                      <a:pt x="98" y="3"/>
                    </a:lnTo>
                    <a:lnTo>
                      <a:pt x="110" y="0"/>
                    </a:lnTo>
                    <a:lnTo>
                      <a:pt x="117" y="3"/>
                    </a:lnTo>
                    <a:lnTo>
                      <a:pt x="115" y="10"/>
                    </a:lnTo>
                    <a:lnTo>
                      <a:pt x="103" y="18"/>
                    </a:lnTo>
                    <a:lnTo>
                      <a:pt x="87" y="27"/>
                    </a:lnTo>
                    <a:lnTo>
                      <a:pt x="67" y="35"/>
                    </a:lnTo>
                    <a:lnTo>
                      <a:pt x="43" y="44"/>
                    </a:lnTo>
                    <a:lnTo>
                      <a:pt x="23" y="52"/>
                    </a:lnTo>
                    <a:lnTo>
                      <a:pt x="8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9" name="Freeform 1132"/>
              <p:cNvSpPr>
                <a:spLocks/>
              </p:cNvSpPr>
              <p:nvPr/>
            </p:nvSpPr>
            <p:spPr bwMode="auto">
              <a:xfrm>
                <a:off x="5551" y="2230"/>
                <a:ext cx="53" cy="18"/>
              </a:xfrm>
              <a:custGeom>
                <a:avLst/>
                <a:gdLst>
                  <a:gd name="T0" fmla="*/ 0 w 107"/>
                  <a:gd name="T1" fmla="*/ 1 h 55"/>
                  <a:gd name="T2" fmla="*/ 0 w 107"/>
                  <a:gd name="T3" fmla="*/ 1 h 55"/>
                  <a:gd name="T4" fmla="*/ 1 w 107"/>
                  <a:gd name="T5" fmla="*/ 0 h 55"/>
                  <a:gd name="T6" fmla="*/ 2 w 107"/>
                  <a:gd name="T7" fmla="*/ 0 h 55"/>
                  <a:gd name="T8" fmla="*/ 3 w 107"/>
                  <a:gd name="T9" fmla="*/ 0 h 55"/>
                  <a:gd name="T10" fmla="*/ 4 w 107"/>
                  <a:gd name="T11" fmla="*/ 0 h 55"/>
                  <a:gd name="T12" fmla="*/ 5 w 107"/>
                  <a:gd name="T13" fmla="*/ 0 h 55"/>
                  <a:gd name="T14" fmla="*/ 6 w 107"/>
                  <a:gd name="T15" fmla="*/ 0 h 55"/>
                  <a:gd name="T16" fmla="*/ 6 w 107"/>
                  <a:gd name="T17" fmla="*/ 0 h 55"/>
                  <a:gd name="T18" fmla="*/ 6 w 107"/>
                  <a:gd name="T19" fmla="*/ 0 h 55"/>
                  <a:gd name="T20" fmla="*/ 5 w 107"/>
                  <a:gd name="T21" fmla="*/ 0 h 55"/>
                  <a:gd name="T22" fmla="*/ 4 w 107"/>
                  <a:gd name="T23" fmla="*/ 0 h 55"/>
                  <a:gd name="T24" fmla="*/ 3 w 107"/>
                  <a:gd name="T25" fmla="*/ 0 h 55"/>
                  <a:gd name="T26" fmla="*/ 2 w 107"/>
                  <a:gd name="T27" fmla="*/ 0 h 55"/>
                  <a:gd name="T28" fmla="*/ 1 w 107"/>
                  <a:gd name="T29" fmla="*/ 1 h 55"/>
                  <a:gd name="T30" fmla="*/ 0 w 107"/>
                  <a:gd name="T31" fmla="*/ 1 h 55"/>
                  <a:gd name="T32" fmla="*/ 0 w 107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55">
                    <a:moveTo>
                      <a:pt x="0" y="55"/>
                    </a:moveTo>
                    <a:lnTo>
                      <a:pt x="10" y="47"/>
                    </a:lnTo>
                    <a:lnTo>
                      <a:pt x="24" y="37"/>
                    </a:lnTo>
                    <a:lnTo>
                      <a:pt x="40" y="27"/>
                    </a:lnTo>
                    <a:lnTo>
                      <a:pt x="59" y="16"/>
                    </a:lnTo>
                    <a:lnTo>
                      <a:pt x="77" y="8"/>
                    </a:lnTo>
                    <a:lnTo>
                      <a:pt x="92" y="2"/>
                    </a:lnTo>
                    <a:lnTo>
                      <a:pt x="102" y="0"/>
                    </a:lnTo>
                    <a:lnTo>
                      <a:pt x="107" y="5"/>
                    </a:lnTo>
                    <a:lnTo>
                      <a:pt x="104" y="12"/>
                    </a:lnTo>
                    <a:lnTo>
                      <a:pt x="92" y="19"/>
                    </a:lnTo>
                    <a:lnTo>
                      <a:pt x="77" y="27"/>
                    </a:lnTo>
                    <a:lnTo>
                      <a:pt x="59" y="34"/>
                    </a:lnTo>
                    <a:lnTo>
                      <a:pt x="40" y="40"/>
                    </a:lnTo>
                    <a:lnTo>
                      <a:pt x="22" y="46"/>
                    </a:lnTo>
                    <a:lnTo>
                      <a:pt x="9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0" name="Freeform 1133"/>
              <p:cNvSpPr>
                <a:spLocks/>
              </p:cNvSpPr>
              <p:nvPr/>
            </p:nvSpPr>
            <p:spPr bwMode="auto">
              <a:xfrm>
                <a:off x="5479" y="2217"/>
                <a:ext cx="75" cy="29"/>
              </a:xfrm>
              <a:custGeom>
                <a:avLst/>
                <a:gdLst>
                  <a:gd name="T0" fmla="*/ 0 w 150"/>
                  <a:gd name="T1" fmla="*/ 0 h 87"/>
                  <a:gd name="T2" fmla="*/ 1 w 150"/>
                  <a:gd name="T3" fmla="*/ 0 h 87"/>
                  <a:gd name="T4" fmla="*/ 2 w 150"/>
                  <a:gd name="T5" fmla="*/ 0 h 87"/>
                  <a:gd name="T6" fmla="*/ 3 w 150"/>
                  <a:gd name="T7" fmla="*/ 0 h 87"/>
                  <a:gd name="T8" fmla="*/ 5 w 150"/>
                  <a:gd name="T9" fmla="*/ 0 h 87"/>
                  <a:gd name="T10" fmla="*/ 7 w 150"/>
                  <a:gd name="T11" fmla="*/ 1 h 87"/>
                  <a:gd name="T12" fmla="*/ 8 w 150"/>
                  <a:gd name="T13" fmla="*/ 1 h 87"/>
                  <a:gd name="T14" fmla="*/ 9 w 150"/>
                  <a:gd name="T15" fmla="*/ 1 h 87"/>
                  <a:gd name="T16" fmla="*/ 10 w 150"/>
                  <a:gd name="T17" fmla="*/ 1 h 87"/>
                  <a:gd name="T18" fmla="*/ 9 w 150"/>
                  <a:gd name="T19" fmla="*/ 1 h 87"/>
                  <a:gd name="T20" fmla="*/ 8 w 150"/>
                  <a:gd name="T21" fmla="*/ 1 h 87"/>
                  <a:gd name="T22" fmla="*/ 6 w 150"/>
                  <a:gd name="T23" fmla="*/ 1 h 87"/>
                  <a:gd name="T24" fmla="*/ 5 w 150"/>
                  <a:gd name="T25" fmla="*/ 1 h 87"/>
                  <a:gd name="T26" fmla="*/ 3 w 150"/>
                  <a:gd name="T27" fmla="*/ 0 h 87"/>
                  <a:gd name="T28" fmla="*/ 2 w 150"/>
                  <a:gd name="T29" fmla="*/ 0 h 87"/>
                  <a:gd name="T30" fmla="*/ 1 w 150"/>
                  <a:gd name="T31" fmla="*/ 0 h 87"/>
                  <a:gd name="T32" fmla="*/ 0 w 150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0" h="87">
                    <a:moveTo>
                      <a:pt x="0" y="1"/>
                    </a:moveTo>
                    <a:lnTo>
                      <a:pt x="8" y="0"/>
                    </a:lnTo>
                    <a:lnTo>
                      <a:pt x="25" y="4"/>
                    </a:lnTo>
                    <a:lnTo>
                      <a:pt x="48" y="13"/>
                    </a:lnTo>
                    <a:lnTo>
                      <a:pt x="73" y="26"/>
                    </a:lnTo>
                    <a:lnTo>
                      <a:pt x="100" y="41"/>
                    </a:lnTo>
                    <a:lnTo>
                      <a:pt x="122" y="57"/>
                    </a:lnTo>
                    <a:lnTo>
                      <a:pt x="140" y="72"/>
                    </a:lnTo>
                    <a:lnTo>
                      <a:pt x="150" y="87"/>
                    </a:lnTo>
                    <a:lnTo>
                      <a:pt x="138" y="81"/>
                    </a:lnTo>
                    <a:lnTo>
                      <a:pt x="118" y="72"/>
                    </a:lnTo>
                    <a:lnTo>
                      <a:pt x="93" y="59"/>
                    </a:lnTo>
                    <a:lnTo>
                      <a:pt x="67" y="44"/>
                    </a:lnTo>
                    <a:lnTo>
                      <a:pt x="42" y="31"/>
                    </a:lnTo>
                    <a:lnTo>
                      <a:pt x="18" y="18"/>
                    </a:lnTo>
                    <a:lnTo>
                      <a:pt x="5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1" name="Freeform 1134"/>
              <p:cNvSpPr>
                <a:spLocks/>
              </p:cNvSpPr>
              <p:nvPr/>
            </p:nvSpPr>
            <p:spPr bwMode="auto">
              <a:xfrm>
                <a:off x="5493" y="2198"/>
                <a:ext cx="59" cy="25"/>
              </a:xfrm>
              <a:custGeom>
                <a:avLst/>
                <a:gdLst>
                  <a:gd name="T0" fmla="*/ 0 w 119"/>
                  <a:gd name="T1" fmla="*/ 0 h 76"/>
                  <a:gd name="T2" fmla="*/ 0 w 119"/>
                  <a:gd name="T3" fmla="*/ 0 h 76"/>
                  <a:gd name="T4" fmla="*/ 1 w 119"/>
                  <a:gd name="T5" fmla="*/ 0 h 76"/>
                  <a:gd name="T6" fmla="*/ 2 w 119"/>
                  <a:gd name="T7" fmla="*/ 0 h 76"/>
                  <a:gd name="T8" fmla="*/ 3 w 119"/>
                  <a:gd name="T9" fmla="*/ 0 h 76"/>
                  <a:gd name="T10" fmla="*/ 4 w 119"/>
                  <a:gd name="T11" fmla="*/ 0 h 76"/>
                  <a:gd name="T12" fmla="*/ 5 w 119"/>
                  <a:gd name="T13" fmla="*/ 1 h 76"/>
                  <a:gd name="T14" fmla="*/ 6 w 119"/>
                  <a:gd name="T15" fmla="*/ 1 h 76"/>
                  <a:gd name="T16" fmla="*/ 7 w 119"/>
                  <a:gd name="T17" fmla="*/ 1 h 76"/>
                  <a:gd name="T18" fmla="*/ 6 w 119"/>
                  <a:gd name="T19" fmla="*/ 1 h 76"/>
                  <a:gd name="T20" fmla="*/ 5 w 119"/>
                  <a:gd name="T21" fmla="*/ 1 h 76"/>
                  <a:gd name="T22" fmla="*/ 4 w 119"/>
                  <a:gd name="T23" fmla="*/ 1 h 76"/>
                  <a:gd name="T24" fmla="*/ 2 w 119"/>
                  <a:gd name="T25" fmla="*/ 0 h 76"/>
                  <a:gd name="T26" fmla="*/ 1 w 119"/>
                  <a:gd name="T27" fmla="*/ 0 h 76"/>
                  <a:gd name="T28" fmla="*/ 0 w 119"/>
                  <a:gd name="T29" fmla="*/ 0 h 76"/>
                  <a:gd name="T30" fmla="*/ 0 w 119"/>
                  <a:gd name="T31" fmla="*/ 0 h 76"/>
                  <a:gd name="T32" fmla="*/ 0 w 119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9" h="76">
                    <a:moveTo>
                      <a:pt x="0" y="0"/>
                    </a:moveTo>
                    <a:lnTo>
                      <a:pt x="5" y="0"/>
                    </a:lnTo>
                    <a:lnTo>
                      <a:pt x="17" y="3"/>
                    </a:lnTo>
                    <a:lnTo>
                      <a:pt x="34" y="9"/>
                    </a:lnTo>
                    <a:lnTo>
                      <a:pt x="54" y="19"/>
                    </a:lnTo>
                    <a:lnTo>
                      <a:pt x="74" y="31"/>
                    </a:lnTo>
                    <a:lnTo>
                      <a:pt x="94" y="45"/>
                    </a:lnTo>
                    <a:lnTo>
                      <a:pt x="109" y="59"/>
                    </a:lnTo>
                    <a:lnTo>
                      <a:pt x="119" y="76"/>
                    </a:lnTo>
                    <a:lnTo>
                      <a:pt x="105" y="67"/>
                    </a:lnTo>
                    <a:lnTo>
                      <a:pt x="89" y="56"/>
                    </a:lnTo>
                    <a:lnTo>
                      <a:pt x="69" y="45"/>
                    </a:lnTo>
                    <a:lnTo>
                      <a:pt x="47" y="33"/>
                    </a:lnTo>
                    <a:lnTo>
                      <a:pt x="29" y="22"/>
                    </a:lnTo>
                    <a:lnTo>
                      <a:pt x="14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2" name="Freeform 1135"/>
              <p:cNvSpPr>
                <a:spLocks/>
              </p:cNvSpPr>
              <p:nvPr/>
            </p:nvSpPr>
            <p:spPr bwMode="auto">
              <a:xfrm>
                <a:off x="5548" y="2198"/>
                <a:ext cx="59" cy="21"/>
              </a:xfrm>
              <a:custGeom>
                <a:avLst/>
                <a:gdLst>
                  <a:gd name="T0" fmla="*/ 0 w 117"/>
                  <a:gd name="T1" fmla="*/ 1 h 63"/>
                  <a:gd name="T2" fmla="*/ 1 w 117"/>
                  <a:gd name="T3" fmla="*/ 1 h 63"/>
                  <a:gd name="T4" fmla="*/ 2 w 117"/>
                  <a:gd name="T5" fmla="*/ 1 h 63"/>
                  <a:gd name="T6" fmla="*/ 3 w 117"/>
                  <a:gd name="T7" fmla="*/ 0 h 63"/>
                  <a:gd name="T8" fmla="*/ 4 w 117"/>
                  <a:gd name="T9" fmla="*/ 0 h 63"/>
                  <a:gd name="T10" fmla="*/ 5 w 117"/>
                  <a:gd name="T11" fmla="*/ 0 h 63"/>
                  <a:gd name="T12" fmla="*/ 7 w 117"/>
                  <a:gd name="T13" fmla="*/ 0 h 63"/>
                  <a:gd name="T14" fmla="*/ 7 w 117"/>
                  <a:gd name="T15" fmla="*/ 0 h 63"/>
                  <a:gd name="T16" fmla="*/ 8 w 117"/>
                  <a:gd name="T17" fmla="*/ 0 h 63"/>
                  <a:gd name="T18" fmla="*/ 8 w 117"/>
                  <a:gd name="T19" fmla="*/ 0 h 63"/>
                  <a:gd name="T20" fmla="*/ 7 w 117"/>
                  <a:gd name="T21" fmla="*/ 0 h 63"/>
                  <a:gd name="T22" fmla="*/ 6 w 117"/>
                  <a:gd name="T23" fmla="*/ 0 h 63"/>
                  <a:gd name="T24" fmla="*/ 5 w 117"/>
                  <a:gd name="T25" fmla="*/ 0 h 63"/>
                  <a:gd name="T26" fmla="*/ 3 w 117"/>
                  <a:gd name="T27" fmla="*/ 1 h 63"/>
                  <a:gd name="T28" fmla="*/ 2 w 117"/>
                  <a:gd name="T29" fmla="*/ 1 h 63"/>
                  <a:gd name="T30" fmla="*/ 1 w 117"/>
                  <a:gd name="T31" fmla="*/ 1 h 63"/>
                  <a:gd name="T32" fmla="*/ 0 w 117"/>
                  <a:gd name="T33" fmla="*/ 1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3">
                    <a:moveTo>
                      <a:pt x="0" y="63"/>
                    </a:moveTo>
                    <a:lnTo>
                      <a:pt x="10" y="56"/>
                    </a:lnTo>
                    <a:lnTo>
                      <a:pt x="24" y="44"/>
                    </a:lnTo>
                    <a:lnTo>
                      <a:pt x="42" y="32"/>
                    </a:lnTo>
                    <a:lnTo>
                      <a:pt x="62" y="20"/>
                    </a:lnTo>
                    <a:lnTo>
                      <a:pt x="80" y="10"/>
                    </a:lnTo>
                    <a:lnTo>
                      <a:pt x="97" y="3"/>
                    </a:lnTo>
                    <a:lnTo>
                      <a:pt x="110" y="0"/>
                    </a:lnTo>
                    <a:lnTo>
                      <a:pt x="117" y="3"/>
                    </a:lnTo>
                    <a:lnTo>
                      <a:pt x="115" y="10"/>
                    </a:lnTo>
                    <a:lnTo>
                      <a:pt x="104" y="19"/>
                    </a:lnTo>
                    <a:lnTo>
                      <a:pt x="85" y="28"/>
                    </a:lnTo>
                    <a:lnTo>
                      <a:pt x="65" y="37"/>
                    </a:lnTo>
                    <a:lnTo>
                      <a:pt x="44" y="44"/>
                    </a:lnTo>
                    <a:lnTo>
                      <a:pt x="24" y="51"/>
                    </a:lnTo>
                    <a:lnTo>
                      <a:pt x="9" y="5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3" name="Freeform 1136"/>
              <p:cNvSpPr>
                <a:spLocks/>
              </p:cNvSpPr>
              <p:nvPr/>
            </p:nvSpPr>
            <p:spPr bwMode="auto">
              <a:xfrm>
                <a:off x="5427" y="2079"/>
                <a:ext cx="49" cy="113"/>
              </a:xfrm>
              <a:custGeom>
                <a:avLst/>
                <a:gdLst>
                  <a:gd name="T0" fmla="*/ 0 w 99"/>
                  <a:gd name="T1" fmla="*/ 4 h 339"/>
                  <a:gd name="T2" fmla="*/ 0 w 99"/>
                  <a:gd name="T3" fmla="*/ 4 h 339"/>
                  <a:gd name="T4" fmla="*/ 0 w 99"/>
                  <a:gd name="T5" fmla="*/ 4 h 339"/>
                  <a:gd name="T6" fmla="*/ 0 w 99"/>
                  <a:gd name="T7" fmla="*/ 4 h 339"/>
                  <a:gd name="T8" fmla="*/ 0 w 99"/>
                  <a:gd name="T9" fmla="*/ 4 h 339"/>
                  <a:gd name="T10" fmla="*/ 2 w 99"/>
                  <a:gd name="T11" fmla="*/ 4 h 339"/>
                  <a:gd name="T12" fmla="*/ 4 w 99"/>
                  <a:gd name="T13" fmla="*/ 3 h 339"/>
                  <a:gd name="T14" fmla="*/ 4 w 99"/>
                  <a:gd name="T15" fmla="*/ 2 h 339"/>
                  <a:gd name="T16" fmla="*/ 5 w 99"/>
                  <a:gd name="T17" fmla="*/ 2 h 339"/>
                  <a:gd name="T18" fmla="*/ 5 w 99"/>
                  <a:gd name="T19" fmla="*/ 1 h 339"/>
                  <a:gd name="T20" fmla="*/ 4 w 99"/>
                  <a:gd name="T21" fmla="*/ 1 h 339"/>
                  <a:gd name="T22" fmla="*/ 4 w 99"/>
                  <a:gd name="T23" fmla="*/ 0 h 339"/>
                  <a:gd name="T24" fmla="*/ 3 w 99"/>
                  <a:gd name="T25" fmla="*/ 0 h 339"/>
                  <a:gd name="T26" fmla="*/ 4 w 99"/>
                  <a:gd name="T27" fmla="*/ 0 h 339"/>
                  <a:gd name="T28" fmla="*/ 5 w 99"/>
                  <a:gd name="T29" fmla="*/ 1 h 339"/>
                  <a:gd name="T30" fmla="*/ 6 w 99"/>
                  <a:gd name="T31" fmla="*/ 1 h 339"/>
                  <a:gd name="T32" fmla="*/ 6 w 99"/>
                  <a:gd name="T33" fmla="*/ 2 h 339"/>
                  <a:gd name="T34" fmla="*/ 5 w 99"/>
                  <a:gd name="T35" fmla="*/ 3 h 339"/>
                  <a:gd name="T36" fmla="*/ 4 w 99"/>
                  <a:gd name="T37" fmla="*/ 3 h 339"/>
                  <a:gd name="T38" fmla="*/ 3 w 99"/>
                  <a:gd name="T39" fmla="*/ 4 h 339"/>
                  <a:gd name="T40" fmla="*/ 0 w 99"/>
                  <a:gd name="T41" fmla="*/ 4 h 3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339">
                    <a:moveTo>
                      <a:pt x="10" y="339"/>
                    </a:moveTo>
                    <a:lnTo>
                      <a:pt x="7" y="339"/>
                    </a:lnTo>
                    <a:lnTo>
                      <a:pt x="4" y="336"/>
                    </a:lnTo>
                    <a:lnTo>
                      <a:pt x="2" y="333"/>
                    </a:lnTo>
                    <a:lnTo>
                      <a:pt x="0" y="330"/>
                    </a:lnTo>
                    <a:lnTo>
                      <a:pt x="39" y="289"/>
                    </a:lnTo>
                    <a:lnTo>
                      <a:pt x="64" y="245"/>
                    </a:lnTo>
                    <a:lnTo>
                      <a:pt x="79" y="200"/>
                    </a:lnTo>
                    <a:lnTo>
                      <a:pt x="82" y="155"/>
                    </a:lnTo>
                    <a:lnTo>
                      <a:pt x="81" y="110"/>
                    </a:lnTo>
                    <a:lnTo>
                      <a:pt x="72" y="69"/>
                    </a:lnTo>
                    <a:lnTo>
                      <a:pt x="64" y="32"/>
                    </a:lnTo>
                    <a:lnTo>
                      <a:pt x="55" y="0"/>
                    </a:lnTo>
                    <a:lnTo>
                      <a:pt x="76" y="22"/>
                    </a:lnTo>
                    <a:lnTo>
                      <a:pt x="91" y="57"/>
                    </a:lnTo>
                    <a:lnTo>
                      <a:pt x="99" y="106"/>
                    </a:lnTo>
                    <a:lnTo>
                      <a:pt x="99" y="159"/>
                    </a:lnTo>
                    <a:lnTo>
                      <a:pt x="92" y="214"/>
                    </a:lnTo>
                    <a:lnTo>
                      <a:pt x="76" y="265"/>
                    </a:lnTo>
                    <a:lnTo>
                      <a:pt x="49" y="308"/>
                    </a:lnTo>
                    <a:lnTo>
                      <a:pt x="10" y="3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4" name="Freeform 1137"/>
              <p:cNvSpPr>
                <a:spLocks/>
              </p:cNvSpPr>
              <p:nvPr/>
            </p:nvSpPr>
            <p:spPr bwMode="auto">
              <a:xfrm>
                <a:off x="5426" y="2081"/>
                <a:ext cx="41" cy="14"/>
              </a:xfrm>
              <a:custGeom>
                <a:avLst/>
                <a:gdLst>
                  <a:gd name="T0" fmla="*/ 6 w 82"/>
                  <a:gd name="T1" fmla="*/ 1 h 43"/>
                  <a:gd name="T2" fmla="*/ 5 w 82"/>
                  <a:gd name="T3" fmla="*/ 0 h 43"/>
                  <a:gd name="T4" fmla="*/ 4 w 82"/>
                  <a:gd name="T5" fmla="*/ 0 h 43"/>
                  <a:gd name="T6" fmla="*/ 3 w 82"/>
                  <a:gd name="T7" fmla="*/ 0 h 43"/>
                  <a:gd name="T8" fmla="*/ 3 w 82"/>
                  <a:gd name="T9" fmla="*/ 0 h 43"/>
                  <a:gd name="T10" fmla="*/ 2 w 82"/>
                  <a:gd name="T11" fmla="*/ 0 h 43"/>
                  <a:gd name="T12" fmla="*/ 1 w 82"/>
                  <a:gd name="T13" fmla="*/ 0 h 43"/>
                  <a:gd name="T14" fmla="*/ 1 w 82"/>
                  <a:gd name="T15" fmla="*/ 0 h 43"/>
                  <a:gd name="T16" fmla="*/ 0 w 82"/>
                  <a:gd name="T17" fmla="*/ 0 h 43"/>
                  <a:gd name="T18" fmla="*/ 0 w 82"/>
                  <a:gd name="T19" fmla="*/ 0 h 43"/>
                  <a:gd name="T20" fmla="*/ 1 w 82"/>
                  <a:gd name="T21" fmla="*/ 0 h 43"/>
                  <a:gd name="T22" fmla="*/ 1 w 82"/>
                  <a:gd name="T23" fmla="*/ 0 h 43"/>
                  <a:gd name="T24" fmla="*/ 2 w 82"/>
                  <a:gd name="T25" fmla="*/ 0 h 43"/>
                  <a:gd name="T26" fmla="*/ 3 w 82"/>
                  <a:gd name="T27" fmla="*/ 0 h 43"/>
                  <a:gd name="T28" fmla="*/ 4 w 82"/>
                  <a:gd name="T29" fmla="*/ 0 h 43"/>
                  <a:gd name="T30" fmla="*/ 5 w 82"/>
                  <a:gd name="T31" fmla="*/ 0 h 43"/>
                  <a:gd name="T32" fmla="*/ 6 w 82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43">
                    <a:moveTo>
                      <a:pt x="82" y="43"/>
                    </a:moveTo>
                    <a:lnTo>
                      <a:pt x="73" y="34"/>
                    </a:lnTo>
                    <a:lnTo>
                      <a:pt x="62" y="25"/>
                    </a:lnTo>
                    <a:lnTo>
                      <a:pt x="48" y="18"/>
                    </a:lnTo>
                    <a:lnTo>
                      <a:pt x="36" y="10"/>
                    </a:lnTo>
                    <a:lnTo>
                      <a:pt x="23" y="5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6" y="9"/>
                    </a:lnTo>
                    <a:lnTo>
                      <a:pt x="16" y="13"/>
                    </a:lnTo>
                    <a:lnTo>
                      <a:pt x="28" y="18"/>
                    </a:lnTo>
                    <a:lnTo>
                      <a:pt x="41" y="24"/>
                    </a:lnTo>
                    <a:lnTo>
                      <a:pt x="56" y="30"/>
                    </a:lnTo>
                    <a:lnTo>
                      <a:pt x="70" y="36"/>
                    </a:lnTo>
                    <a:lnTo>
                      <a:pt x="82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5" name="Freeform 1138"/>
              <p:cNvSpPr>
                <a:spLocks/>
              </p:cNvSpPr>
              <p:nvPr/>
            </p:nvSpPr>
            <p:spPr bwMode="auto">
              <a:xfrm>
                <a:off x="5426" y="2088"/>
                <a:ext cx="45" cy="17"/>
              </a:xfrm>
              <a:custGeom>
                <a:avLst/>
                <a:gdLst>
                  <a:gd name="T0" fmla="*/ 0 w 90"/>
                  <a:gd name="T1" fmla="*/ 0 h 50"/>
                  <a:gd name="T2" fmla="*/ 1 w 90"/>
                  <a:gd name="T3" fmla="*/ 0 h 50"/>
                  <a:gd name="T4" fmla="*/ 1 w 90"/>
                  <a:gd name="T5" fmla="*/ 0 h 50"/>
                  <a:gd name="T6" fmla="*/ 2 w 90"/>
                  <a:gd name="T7" fmla="*/ 0 h 50"/>
                  <a:gd name="T8" fmla="*/ 3 w 90"/>
                  <a:gd name="T9" fmla="*/ 0 h 50"/>
                  <a:gd name="T10" fmla="*/ 4 w 90"/>
                  <a:gd name="T11" fmla="*/ 0 h 50"/>
                  <a:gd name="T12" fmla="*/ 5 w 90"/>
                  <a:gd name="T13" fmla="*/ 0 h 50"/>
                  <a:gd name="T14" fmla="*/ 5 w 90"/>
                  <a:gd name="T15" fmla="*/ 0 h 50"/>
                  <a:gd name="T16" fmla="*/ 6 w 90"/>
                  <a:gd name="T17" fmla="*/ 1 h 50"/>
                  <a:gd name="T18" fmla="*/ 5 w 90"/>
                  <a:gd name="T19" fmla="*/ 1 h 50"/>
                  <a:gd name="T20" fmla="*/ 5 w 90"/>
                  <a:gd name="T21" fmla="*/ 0 h 50"/>
                  <a:gd name="T22" fmla="*/ 4 w 90"/>
                  <a:gd name="T23" fmla="*/ 0 h 50"/>
                  <a:gd name="T24" fmla="*/ 3 w 90"/>
                  <a:gd name="T25" fmla="*/ 0 h 50"/>
                  <a:gd name="T26" fmla="*/ 2 w 90"/>
                  <a:gd name="T27" fmla="*/ 0 h 50"/>
                  <a:gd name="T28" fmla="*/ 1 w 90"/>
                  <a:gd name="T29" fmla="*/ 0 h 50"/>
                  <a:gd name="T30" fmla="*/ 1 w 90"/>
                  <a:gd name="T31" fmla="*/ 0 h 50"/>
                  <a:gd name="T32" fmla="*/ 0 w 90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50">
                    <a:moveTo>
                      <a:pt x="0" y="2"/>
                    </a:moveTo>
                    <a:lnTo>
                      <a:pt x="3" y="0"/>
                    </a:lnTo>
                    <a:lnTo>
                      <a:pt x="12" y="2"/>
                    </a:lnTo>
                    <a:lnTo>
                      <a:pt x="25" y="6"/>
                    </a:lnTo>
                    <a:lnTo>
                      <a:pt x="38" y="12"/>
                    </a:lnTo>
                    <a:lnTo>
                      <a:pt x="53" y="19"/>
                    </a:lnTo>
                    <a:lnTo>
                      <a:pt x="67" y="28"/>
                    </a:lnTo>
                    <a:lnTo>
                      <a:pt x="80" y="39"/>
                    </a:lnTo>
                    <a:lnTo>
                      <a:pt x="90" y="50"/>
                    </a:lnTo>
                    <a:lnTo>
                      <a:pt x="79" y="45"/>
                    </a:lnTo>
                    <a:lnTo>
                      <a:pt x="65" y="39"/>
                    </a:lnTo>
                    <a:lnTo>
                      <a:pt x="50" y="31"/>
                    </a:lnTo>
                    <a:lnTo>
                      <a:pt x="35" y="24"/>
                    </a:lnTo>
                    <a:lnTo>
                      <a:pt x="20" y="17"/>
                    </a:lnTo>
                    <a:lnTo>
                      <a:pt x="8" y="11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6" name="Freeform 1139"/>
              <p:cNvSpPr>
                <a:spLocks/>
              </p:cNvSpPr>
              <p:nvPr/>
            </p:nvSpPr>
            <p:spPr bwMode="auto">
              <a:xfrm>
                <a:off x="5416" y="2105"/>
                <a:ext cx="58" cy="22"/>
              </a:xfrm>
              <a:custGeom>
                <a:avLst/>
                <a:gdLst>
                  <a:gd name="T0" fmla="*/ 0 w 117"/>
                  <a:gd name="T1" fmla="*/ 0 h 68"/>
                  <a:gd name="T2" fmla="*/ 0 w 117"/>
                  <a:gd name="T3" fmla="*/ 0 h 68"/>
                  <a:gd name="T4" fmla="*/ 1 w 117"/>
                  <a:gd name="T5" fmla="*/ 0 h 68"/>
                  <a:gd name="T6" fmla="*/ 2 w 117"/>
                  <a:gd name="T7" fmla="*/ 0 h 68"/>
                  <a:gd name="T8" fmla="*/ 3 w 117"/>
                  <a:gd name="T9" fmla="*/ 0 h 68"/>
                  <a:gd name="T10" fmla="*/ 4 w 117"/>
                  <a:gd name="T11" fmla="*/ 0 h 68"/>
                  <a:gd name="T12" fmla="*/ 5 w 117"/>
                  <a:gd name="T13" fmla="*/ 1 h 68"/>
                  <a:gd name="T14" fmla="*/ 6 w 117"/>
                  <a:gd name="T15" fmla="*/ 1 h 68"/>
                  <a:gd name="T16" fmla="*/ 7 w 117"/>
                  <a:gd name="T17" fmla="*/ 1 h 68"/>
                  <a:gd name="T18" fmla="*/ 6 w 117"/>
                  <a:gd name="T19" fmla="*/ 1 h 68"/>
                  <a:gd name="T20" fmla="*/ 5 w 117"/>
                  <a:gd name="T21" fmla="*/ 1 h 68"/>
                  <a:gd name="T22" fmla="*/ 4 w 117"/>
                  <a:gd name="T23" fmla="*/ 1 h 68"/>
                  <a:gd name="T24" fmla="*/ 3 w 117"/>
                  <a:gd name="T25" fmla="*/ 0 h 68"/>
                  <a:gd name="T26" fmla="*/ 1 w 117"/>
                  <a:gd name="T27" fmla="*/ 0 h 68"/>
                  <a:gd name="T28" fmla="*/ 0 w 117"/>
                  <a:gd name="T29" fmla="*/ 0 h 68"/>
                  <a:gd name="T30" fmla="*/ 0 w 117"/>
                  <a:gd name="T31" fmla="*/ 0 h 68"/>
                  <a:gd name="T32" fmla="*/ 0 w 117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8">
                    <a:moveTo>
                      <a:pt x="0" y="2"/>
                    </a:moveTo>
                    <a:lnTo>
                      <a:pt x="5" y="0"/>
                    </a:lnTo>
                    <a:lnTo>
                      <a:pt x="18" y="3"/>
                    </a:lnTo>
                    <a:lnTo>
                      <a:pt x="35" y="9"/>
                    </a:lnTo>
                    <a:lnTo>
                      <a:pt x="53" y="18"/>
                    </a:lnTo>
                    <a:lnTo>
                      <a:pt x="73" y="30"/>
                    </a:lnTo>
                    <a:lnTo>
                      <a:pt x="92" y="42"/>
                    </a:lnTo>
                    <a:lnTo>
                      <a:pt x="107" y="55"/>
                    </a:lnTo>
                    <a:lnTo>
                      <a:pt x="117" y="68"/>
                    </a:lnTo>
                    <a:lnTo>
                      <a:pt x="109" y="62"/>
                    </a:lnTo>
                    <a:lnTo>
                      <a:pt x="92" y="55"/>
                    </a:lnTo>
                    <a:lnTo>
                      <a:pt x="72" y="46"/>
                    </a:lnTo>
                    <a:lnTo>
                      <a:pt x="52" y="34"/>
                    </a:lnTo>
                    <a:lnTo>
                      <a:pt x="30" y="24"/>
                    </a:lnTo>
                    <a:lnTo>
                      <a:pt x="13" y="15"/>
                    </a:lnTo>
                    <a:lnTo>
                      <a:pt x="3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7" name="Freeform 1140"/>
              <p:cNvSpPr>
                <a:spLocks/>
              </p:cNvSpPr>
              <p:nvPr/>
            </p:nvSpPr>
            <p:spPr bwMode="auto">
              <a:xfrm>
                <a:off x="5406" y="2124"/>
                <a:ext cx="65" cy="25"/>
              </a:xfrm>
              <a:custGeom>
                <a:avLst/>
                <a:gdLst>
                  <a:gd name="T0" fmla="*/ 0 w 128"/>
                  <a:gd name="T1" fmla="*/ 0 h 75"/>
                  <a:gd name="T2" fmla="*/ 1 w 128"/>
                  <a:gd name="T3" fmla="*/ 0 h 75"/>
                  <a:gd name="T4" fmla="*/ 2 w 128"/>
                  <a:gd name="T5" fmla="*/ 0 h 75"/>
                  <a:gd name="T6" fmla="*/ 3 w 128"/>
                  <a:gd name="T7" fmla="*/ 0 h 75"/>
                  <a:gd name="T8" fmla="*/ 4 w 128"/>
                  <a:gd name="T9" fmla="*/ 0 h 75"/>
                  <a:gd name="T10" fmla="*/ 6 w 128"/>
                  <a:gd name="T11" fmla="*/ 0 h 75"/>
                  <a:gd name="T12" fmla="*/ 7 w 128"/>
                  <a:gd name="T13" fmla="*/ 1 h 75"/>
                  <a:gd name="T14" fmla="*/ 8 w 128"/>
                  <a:gd name="T15" fmla="*/ 1 h 75"/>
                  <a:gd name="T16" fmla="*/ 9 w 128"/>
                  <a:gd name="T17" fmla="*/ 1 h 75"/>
                  <a:gd name="T18" fmla="*/ 8 w 128"/>
                  <a:gd name="T19" fmla="*/ 1 h 75"/>
                  <a:gd name="T20" fmla="*/ 7 w 128"/>
                  <a:gd name="T21" fmla="*/ 1 h 75"/>
                  <a:gd name="T22" fmla="*/ 6 w 128"/>
                  <a:gd name="T23" fmla="*/ 1 h 75"/>
                  <a:gd name="T24" fmla="*/ 4 w 128"/>
                  <a:gd name="T25" fmla="*/ 0 h 75"/>
                  <a:gd name="T26" fmla="*/ 3 w 128"/>
                  <a:gd name="T27" fmla="*/ 0 h 75"/>
                  <a:gd name="T28" fmla="*/ 1 w 128"/>
                  <a:gd name="T29" fmla="*/ 0 h 75"/>
                  <a:gd name="T30" fmla="*/ 1 w 128"/>
                  <a:gd name="T31" fmla="*/ 0 h 75"/>
                  <a:gd name="T32" fmla="*/ 0 w 12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" h="75">
                    <a:moveTo>
                      <a:pt x="0" y="1"/>
                    </a:moveTo>
                    <a:lnTo>
                      <a:pt x="6" y="0"/>
                    </a:lnTo>
                    <a:lnTo>
                      <a:pt x="21" y="2"/>
                    </a:lnTo>
                    <a:lnTo>
                      <a:pt x="40" y="11"/>
                    </a:lnTo>
                    <a:lnTo>
                      <a:pt x="61" y="22"/>
                    </a:lnTo>
                    <a:lnTo>
                      <a:pt x="83" y="35"/>
                    </a:lnTo>
                    <a:lnTo>
                      <a:pt x="103" y="48"/>
                    </a:lnTo>
                    <a:lnTo>
                      <a:pt x="120" y="61"/>
                    </a:lnTo>
                    <a:lnTo>
                      <a:pt x="128" y="75"/>
                    </a:lnTo>
                    <a:lnTo>
                      <a:pt x="118" y="70"/>
                    </a:lnTo>
                    <a:lnTo>
                      <a:pt x="102" y="61"/>
                    </a:lnTo>
                    <a:lnTo>
                      <a:pt x="80" y="50"/>
                    </a:lnTo>
                    <a:lnTo>
                      <a:pt x="56" y="38"/>
                    </a:lnTo>
                    <a:lnTo>
                      <a:pt x="35" y="26"/>
                    </a:lnTo>
                    <a:lnTo>
                      <a:pt x="16" y="14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8" name="Freeform 1141"/>
              <p:cNvSpPr>
                <a:spLocks/>
              </p:cNvSpPr>
              <p:nvPr/>
            </p:nvSpPr>
            <p:spPr bwMode="auto">
              <a:xfrm>
                <a:off x="5412" y="2136"/>
                <a:ext cx="52" cy="26"/>
              </a:xfrm>
              <a:custGeom>
                <a:avLst/>
                <a:gdLst>
                  <a:gd name="T0" fmla="*/ 0 w 104"/>
                  <a:gd name="T1" fmla="*/ 0 h 80"/>
                  <a:gd name="T2" fmla="*/ 1 w 104"/>
                  <a:gd name="T3" fmla="*/ 0 h 80"/>
                  <a:gd name="T4" fmla="*/ 2 w 104"/>
                  <a:gd name="T5" fmla="*/ 0 h 80"/>
                  <a:gd name="T6" fmla="*/ 3 w 104"/>
                  <a:gd name="T7" fmla="*/ 0 h 80"/>
                  <a:gd name="T8" fmla="*/ 4 w 104"/>
                  <a:gd name="T9" fmla="*/ 0 h 80"/>
                  <a:gd name="T10" fmla="*/ 5 w 104"/>
                  <a:gd name="T11" fmla="*/ 1 h 80"/>
                  <a:gd name="T12" fmla="*/ 6 w 104"/>
                  <a:gd name="T13" fmla="*/ 1 h 80"/>
                  <a:gd name="T14" fmla="*/ 7 w 104"/>
                  <a:gd name="T15" fmla="*/ 1 h 80"/>
                  <a:gd name="T16" fmla="*/ 7 w 104"/>
                  <a:gd name="T17" fmla="*/ 1 h 80"/>
                  <a:gd name="T18" fmla="*/ 6 w 104"/>
                  <a:gd name="T19" fmla="*/ 1 h 80"/>
                  <a:gd name="T20" fmla="*/ 5 w 104"/>
                  <a:gd name="T21" fmla="*/ 1 h 80"/>
                  <a:gd name="T22" fmla="*/ 4 w 104"/>
                  <a:gd name="T23" fmla="*/ 1 h 80"/>
                  <a:gd name="T24" fmla="*/ 3 w 104"/>
                  <a:gd name="T25" fmla="*/ 0 h 80"/>
                  <a:gd name="T26" fmla="*/ 2 w 104"/>
                  <a:gd name="T27" fmla="*/ 0 h 80"/>
                  <a:gd name="T28" fmla="*/ 1 w 104"/>
                  <a:gd name="T29" fmla="*/ 0 h 80"/>
                  <a:gd name="T30" fmla="*/ 1 w 104"/>
                  <a:gd name="T31" fmla="*/ 0 h 80"/>
                  <a:gd name="T32" fmla="*/ 0 w 104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80">
                    <a:moveTo>
                      <a:pt x="0" y="0"/>
                    </a:moveTo>
                    <a:lnTo>
                      <a:pt x="5" y="0"/>
                    </a:lnTo>
                    <a:lnTo>
                      <a:pt x="17" y="6"/>
                    </a:lnTo>
                    <a:lnTo>
                      <a:pt x="34" y="17"/>
                    </a:lnTo>
                    <a:lnTo>
                      <a:pt x="52" y="28"/>
                    </a:lnTo>
                    <a:lnTo>
                      <a:pt x="70" y="43"/>
                    </a:lnTo>
                    <a:lnTo>
                      <a:pt x="87" y="56"/>
                    </a:lnTo>
                    <a:lnTo>
                      <a:pt x="99" y="70"/>
                    </a:lnTo>
                    <a:lnTo>
                      <a:pt x="104" y="80"/>
                    </a:lnTo>
                    <a:lnTo>
                      <a:pt x="94" y="73"/>
                    </a:lnTo>
                    <a:lnTo>
                      <a:pt x="79" y="64"/>
                    </a:lnTo>
                    <a:lnTo>
                      <a:pt x="60" y="52"/>
                    </a:lnTo>
                    <a:lnTo>
                      <a:pt x="42" y="40"/>
                    </a:lnTo>
                    <a:lnTo>
                      <a:pt x="24" y="27"/>
                    </a:lnTo>
                    <a:lnTo>
                      <a:pt x="10" y="17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9" name="Freeform 1142"/>
              <p:cNvSpPr>
                <a:spLocks/>
              </p:cNvSpPr>
              <p:nvPr/>
            </p:nvSpPr>
            <p:spPr bwMode="auto">
              <a:xfrm>
                <a:off x="5414" y="2150"/>
                <a:ext cx="42" cy="23"/>
              </a:xfrm>
              <a:custGeom>
                <a:avLst/>
                <a:gdLst>
                  <a:gd name="T0" fmla="*/ 0 w 85"/>
                  <a:gd name="T1" fmla="*/ 0 h 68"/>
                  <a:gd name="T2" fmla="*/ 0 w 85"/>
                  <a:gd name="T3" fmla="*/ 0 h 68"/>
                  <a:gd name="T4" fmla="*/ 0 w 85"/>
                  <a:gd name="T5" fmla="*/ 0 h 68"/>
                  <a:gd name="T6" fmla="*/ 1 w 85"/>
                  <a:gd name="T7" fmla="*/ 0 h 68"/>
                  <a:gd name="T8" fmla="*/ 2 w 85"/>
                  <a:gd name="T9" fmla="*/ 0 h 68"/>
                  <a:gd name="T10" fmla="*/ 3 w 85"/>
                  <a:gd name="T11" fmla="*/ 0 h 68"/>
                  <a:gd name="T12" fmla="*/ 4 w 85"/>
                  <a:gd name="T13" fmla="*/ 1 h 68"/>
                  <a:gd name="T14" fmla="*/ 5 w 85"/>
                  <a:gd name="T15" fmla="*/ 1 h 68"/>
                  <a:gd name="T16" fmla="*/ 5 w 85"/>
                  <a:gd name="T17" fmla="*/ 1 h 68"/>
                  <a:gd name="T18" fmla="*/ 4 w 85"/>
                  <a:gd name="T19" fmla="*/ 1 h 68"/>
                  <a:gd name="T20" fmla="*/ 3 w 85"/>
                  <a:gd name="T21" fmla="*/ 1 h 68"/>
                  <a:gd name="T22" fmla="*/ 3 w 85"/>
                  <a:gd name="T23" fmla="*/ 1 h 68"/>
                  <a:gd name="T24" fmla="*/ 2 w 85"/>
                  <a:gd name="T25" fmla="*/ 0 h 68"/>
                  <a:gd name="T26" fmla="*/ 1 w 85"/>
                  <a:gd name="T27" fmla="*/ 0 h 68"/>
                  <a:gd name="T28" fmla="*/ 0 w 85"/>
                  <a:gd name="T29" fmla="*/ 0 h 68"/>
                  <a:gd name="T30" fmla="*/ 0 w 85"/>
                  <a:gd name="T31" fmla="*/ 0 h 68"/>
                  <a:gd name="T32" fmla="*/ 0 w 85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68">
                    <a:moveTo>
                      <a:pt x="0" y="0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28" y="9"/>
                    </a:lnTo>
                    <a:lnTo>
                      <a:pt x="43" y="18"/>
                    </a:lnTo>
                    <a:lnTo>
                      <a:pt x="56" y="30"/>
                    </a:lnTo>
                    <a:lnTo>
                      <a:pt x="70" y="41"/>
                    </a:lnTo>
                    <a:lnTo>
                      <a:pt x="80" y="55"/>
                    </a:lnTo>
                    <a:lnTo>
                      <a:pt x="85" y="68"/>
                    </a:lnTo>
                    <a:lnTo>
                      <a:pt x="76" y="61"/>
                    </a:lnTo>
                    <a:lnTo>
                      <a:pt x="63" y="52"/>
                    </a:lnTo>
                    <a:lnTo>
                      <a:pt x="48" y="41"/>
                    </a:lnTo>
                    <a:lnTo>
                      <a:pt x="33" y="31"/>
                    </a:lnTo>
                    <a:lnTo>
                      <a:pt x="18" y="21"/>
                    </a:lnTo>
                    <a:lnTo>
                      <a:pt x="6" y="1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0" name="Freeform 1143"/>
              <p:cNvSpPr>
                <a:spLocks/>
              </p:cNvSpPr>
              <p:nvPr/>
            </p:nvSpPr>
            <p:spPr bwMode="auto">
              <a:xfrm>
                <a:off x="5413" y="2164"/>
                <a:ext cx="31" cy="19"/>
              </a:xfrm>
              <a:custGeom>
                <a:avLst/>
                <a:gdLst>
                  <a:gd name="T0" fmla="*/ 0 w 62"/>
                  <a:gd name="T1" fmla="*/ 0 h 58"/>
                  <a:gd name="T2" fmla="*/ 1 w 62"/>
                  <a:gd name="T3" fmla="*/ 0 h 58"/>
                  <a:gd name="T4" fmla="*/ 1 w 62"/>
                  <a:gd name="T5" fmla="*/ 0 h 58"/>
                  <a:gd name="T6" fmla="*/ 2 w 62"/>
                  <a:gd name="T7" fmla="*/ 0 h 58"/>
                  <a:gd name="T8" fmla="*/ 3 w 62"/>
                  <a:gd name="T9" fmla="*/ 0 h 58"/>
                  <a:gd name="T10" fmla="*/ 3 w 62"/>
                  <a:gd name="T11" fmla="*/ 0 h 58"/>
                  <a:gd name="T12" fmla="*/ 4 w 62"/>
                  <a:gd name="T13" fmla="*/ 1 h 58"/>
                  <a:gd name="T14" fmla="*/ 4 w 62"/>
                  <a:gd name="T15" fmla="*/ 1 h 58"/>
                  <a:gd name="T16" fmla="*/ 4 w 62"/>
                  <a:gd name="T17" fmla="*/ 1 h 58"/>
                  <a:gd name="T18" fmla="*/ 4 w 62"/>
                  <a:gd name="T19" fmla="*/ 1 h 58"/>
                  <a:gd name="T20" fmla="*/ 3 w 62"/>
                  <a:gd name="T21" fmla="*/ 1 h 58"/>
                  <a:gd name="T22" fmla="*/ 3 w 62"/>
                  <a:gd name="T23" fmla="*/ 0 h 58"/>
                  <a:gd name="T24" fmla="*/ 2 w 62"/>
                  <a:gd name="T25" fmla="*/ 0 h 58"/>
                  <a:gd name="T26" fmla="*/ 2 w 62"/>
                  <a:gd name="T27" fmla="*/ 0 h 58"/>
                  <a:gd name="T28" fmla="*/ 1 w 62"/>
                  <a:gd name="T29" fmla="*/ 0 h 58"/>
                  <a:gd name="T30" fmla="*/ 1 w 62"/>
                  <a:gd name="T31" fmla="*/ 0 h 58"/>
                  <a:gd name="T32" fmla="*/ 0 w 62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58">
                    <a:moveTo>
                      <a:pt x="0" y="0"/>
                    </a:moveTo>
                    <a:lnTo>
                      <a:pt x="5" y="0"/>
                    </a:lnTo>
                    <a:lnTo>
                      <a:pt x="13" y="3"/>
                    </a:lnTo>
                    <a:lnTo>
                      <a:pt x="23" y="11"/>
                    </a:lnTo>
                    <a:lnTo>
                      <a:pt x="35" y="21"/>
                    </a:lnTo>
                    <a:lnTo>
                      <a:pt x="45" y="31"/>
                    </a:lnTo>
                    <a:lnTo>
                      <a:pt x="55" y="42"/>
                    </a:lnTo>
                    <a:lnTo>
                      <a:pt x="60" y="51"/>
                    </a:lnTo>
                    <a:lnTo>
                      <a:pt x="62" y="58"/>
                    </a:lnTo>
                    <a:lnTo>
                      <a:pt x="55" y="52"/>
                    </a:lnTo>
                    <a:lnTo>
                      <a:pt x="47" y="45"/>
                    </a:lnTo>
                    <a:lnTo>
                      <a:pt x="37" y="37"/>
                    </a:lnTo>
                    <a:lnTo>
                      <a:pt x="27" y="29"/>
                    </a:lnTo>
                    <a:lnTo>
                      <a:pt x="17" y="20"/>
                    </a:lnTo>
                    <a:lnTo>
                      <a:pt x="8" y="12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1" name="Freeform 1144"/>
              <p:cNvSpPr>
                <a:spLocks/>
              </p:cNvSpPr>
              <p:nvPr/>
            </p:nvSpPr>
            <p:spPr bwMode="auto">
              <a:xfrm>
                <a:off x="5416" y="2176"/>
                <a:ext cx="20" cy="13"/>
              </a:xfrm>
              <a:custGeom>
                <a:avLst/>
                <a:gdLst>
                  <a:gd name="T0" fmla="*/ 0 w 42"/>
                  <a:gd name="T1" fmla="*/ 0 h 40"/>
                  <a:gd name="T2" fmla="*/ 0 w 42"/>
                  <a:gd name="T3" fmla="*/ 0 h 40"/>
                  <a:gd name="T4" fmla="*/ 1 w 42"/>
                  <a:gd name="T5" fmla="*/ 0 h 40"/>
                  <a:gd name="T6" fmla="*/ 2 w 42"/>
                  <a:gd name="T7" fmla="*/ 0 h 40"/>
                  <a:gd name="T8" fmla="*/ 2 w 42"/>
                  <a:gd name="T9" fmla="*/ 0 h 40"/>
                  <a:gd name="T10" fmla="*/ 2 w 42"/>
                  <a:gd name="T11" fmla="*/ 0 h 40"/>
                  <a:gd name="T12" fmla="*/ 2 w 42"/>
                  <a:gd name="T13" fmla="*/ 0 h 40"/>
                  <a:gd name="T14" fmla="*/ 1 w 42"/>
                  <a:gd name="T15" fmla="*/ 0 h 40"/>
                  <a:gd name="T16" fmla="*/ 1 w 42"/>
                  <a:gd name="T17" fmla="*/ 0 h 40"/>
                  <a:gd name="T18" fmla="*/ 0 w 42"/>
                  <a:gd name="T19" fmla="*/ 0 h 40"/>
                  <a:gd name="T20" fmla="*/ 0 w 42"/>
                  <a:gd name="T21" fmla="*/ 0 h 40"/>
                  <a:gd name="T22" fmla="*/ 0 w 42"/>
                  <a:gd name="T23" fmla="*/ 0 h 40"/>
                  <a:gd name="T24" fmla="*/ 0 w 42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0">
                    <a:moveTo>
                      <a:pt x="3" y="0"/>
                    </a:moveTo>
                    <a:lnTo>
                      <a:pt x="13" y="2"/>
                    </a:lnTo>
                    <a:lnTo>
                      <a:pt x="28" y="12"/>
                    </a:lnTo>
                    <a:lnTo>
                      <a:pt x="42" y="27"/>
                    </a:lnTo>
                    <a:lnTo>
                      <a:pt x="42" y="40"/>
                    </a:lnTo>
                    <a:lnTo>
                      <a:pt x="38" y="33"/>
                    </a:lnTo>
                    <a:lnTo>
                      <a:pt x="33" y="27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2" name="Freeform 1145"/>
              <p:cNvSpPr>
                <a:spLocks/>
              </p:cNvSpPr>
              <p:nvPr/>
            </p:nvSpPr>
            <p:spPr bwMode="auto">
              <a:xfrm>
                <a:off x="5433" y="2071"/>
                <a:ext cx="27" cy="15"/>
              </a:xfrm>
              <a:custGeom>
                <a:avLst/>
                <a:gdLst>
                  <a:gd name="T0" fmla="*/ 4 w 54"/>
                  <a:gd name="T1" fmla="*/ 1 h 44"/>
                  <a:gd name="T2" fmla="*/ 4 w 54"/>
                  <a:gd name="T3" fmla="*/ 1 h 44"/>
                  <a:gd name="T4" fmla="*/ 3 w 54"/>
                  <a:gd name="T5" fmla="*/ 0 h 44"/>
                  <a:gd name="T6" fmla="*/ 2 w 54"/>
                  <a:gd name="T7" fmla="*/ 0 h 44"/>
                  <a:gd name="T8" fmla="*/ 2 w 54"/>
                  <a:gd name="T9" fmla="*/ 0 h 44"/>
                  <a:gd name="T10" fmla="*/ 1 w 54"/>
                  <a:gd name="T11" fmla="*/ 0 h 44"/>
                  <a:gd name="T12" fmla="*/ 1 w 54"/>
                  <a:gd name="T13" fmla="*/ 0 h 44"/>
                  <a:gd name="T14" fmla="*/ 0 w 54"/>
                  <a:gd name="T15" fmla="*/ 0 h 44"/>
                  <a:gd name="T16" fmla="*/ 1 w 54"/>
                  <a:gd name="T17" fmla="*/ 0 h 44"/>
                  <a:gd name="T18" fmla="*/ 1 w 54"/>
                  <a:gd name="T19" fmla="*/ 0 h 44"/>
                  <a:gd name="T20" fmla="*/ 1 w 54"/>
                  <a:gd name="T21" fmla="*/ 0 h 44"/>
                  <a:gd name="T22" fmla="*/ 2 w 54"/>
                  <a:gd name="T23" fmla="*/ 0 h 44"/>
                  <a:gd name="T24" fmla="*/ 2 w 54"/>
                  <a:gd name="T25" fmla="*/ 0 h 44"/>
                  <a:gd name="T26" fmla="*/ 3 w 54"/>
                  <a:gd name="T27" fmla="*/ 0 h 44"/>
                  <a:gd name="T28" fmla="*/ 3 w 54"/>
                  <a:gd name="T29" fmla="*/ 0 h 44"/>
                  <a:gd name="T30" fmla="*/ 4 w 54"/>
                  <a:gd name="T31" fmla="*/ 1 h 44"/>
                  <a:gd name="T32" fmla="*/ 4 w 54"/>
                  <a:gd name="T33" fmla="*/ 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50" y="41"/>
                    </a:lnTo>
                    <a:lnTo>
                      <a:pt x="42" y="37"/>
                    </a:lnTo>
                    <a:lnTo>
                      <a:pt x="32" y="31"/>
                    </a:lnTo>
                    <a:lnTo>
                      <a:pt x="22" y="25"/>
                    </a:lnTo>
                    <a:lnTo>
                      <a:pt x="12" y="18"/>
                    </a:lnTo>
                    <a:lnTo>
                      <a:pt x="3" y="12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5" y="3"/>
                    </a:lnTo>
                    <a:lnTo>
                      <a:pt x="22" y="9"/>
                    </a:lnTo>
                    <a:lnTo>
                      <a:pt x="30" y="16"/>
                    </a:lnTo>
                    <a:lnTo>
                      <a:pt x="37" y="24"/>
                    </a:lnTo>
                    <a:lnTo>
                      <a:pt x="43" y="33"/>
                    </a:lnTo>
                    <a:lnTo>
                      <a:pt x="50" y="40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3" name="Freeform 1146"/>
              <p:cNvSpPr>
                <a:spLocks/>
              </p:cNvSpPr>
              <p:nvPr/>
            </p:nvSpPr>
            <p:spPr bwMode="auto">
              <a:xfrm>
                <a:off x="5461" y="2070"/>
                <a:ext cx="14" cy="17"/>
              </a:xfrm>
              <a:custGeom>
                <a:avLst/>
                <a:gdLst>
                  <a:gd name="T0" fmla="*/ 0 w 27"/>
                  <a:gd name="T1" fmla="*/ 1 h 51"/>
                  <a:gd name="T2" fmla="*/ 1 w 27"/>
                  <a:gd name="T3" fmla="*/ 1 h 51"/>
                  <a:gd name="T4" fmla="*/ 2 w 27"/>
                  <a:gd name="T5" fmla="*/ 0 h 51"/>
                  <a:gd name="T6" fmla="*/ 2 w 27"/>
                  <a:gd name="T7" fmla="*/ 0 h 51"/>
                  <a:gd name="T8" fmla="*/ 2 w 27"/>
                  <a:gd name="T9" fmla="*/ 0 h 51"/>
                  <a:gd name="T10" fmla="*/ 2 w 27"/>
                  <a:gd name="T11" fmla="*/ 0 h 51"/>
                  <a:gd name="T12" fmla="*/ 1 w 27"/>
                  <a:gd name="T13" fmla="*/ 0 h 51"/>
                  <a:gd name="T14" fmla="*/ 1 w 27"/>
                  <a:gd name="T15" fmla="*/ 0 h 51"/>
                  <a:gd name="T16" fmla="*/ 0 w 27"/>
                  <a:gd name="T17" fmla="*/ 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51">
                    <a:moveTo>
                      <a:pt x="0" y="51"/>
                    </a:moveTo>
                    <a:lnTo>
                      <a:pt x="7" y="42"/>
                    </a:lnTo>
                    <a:lnTo>
                      <a:pt x="18" y="26"/>
                    </a:lnTo>
                    <a:lnTo>
                      <a:pt x="27" y="10"/>
                    </a:lnTo>
                    <a:lnTo>
                      <a:pt x="25" y="0"/>
                    </a:lnTo>
                    <a:lnTo>
                      <a:pt x="17" y="3"/>
                    </a:lnTo>
                    <a:lnTo>
                      <a:pt x="10" y="19"/>
                    </a:lnTo>
                    <a:lnTo>
                      <a:pt x="3" y="3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4" name="Freeform 1147"/>
              <p:cNvSpPr>
                <a:spLocks/>
              </p:cNvSpPr>
              <p:nvPr/>
            </p:nvSpPr>
            <p:spPr bwMode="auto">
              <a:xfrm>
                <a:off x="5451" y="2064"/>
                <a:ext cx="8" cy="19"/>
              </a:xfrm>
              <a:custGeom>
                <a:avLst/>
                <a:gdLst>
                  <a:gd name="T0" fmla="*/ 1 w 15"/>
                  <a:gd name="T1" fmla="*/ 1 h 58"/>
                  <a:gd name="T2" fmla="*/ 1 w 15"/>
                  <a:gd name="T3" fmla="*/ 1 h 58"/>
                  <a:gd name="T4" fmla="*/ 1 w 15"/>
                  <a:gd name="T5" fmla="*/ 0 h 58"/>
                  <a:gd name="T6" fmla="*/ 1 w 15"/>
                  <a:gd name="T7" fmla="*/ 0 h 58"/>
                  <a:gd name="T8" fmla="*/ 1 w 15"/>
                  <a:gd name="T9" fmla="*/ 0 h 58"/>
                  <a:gd name="T10" fmla="*/ 0 w 15"/>
                  <a:gd name="T11" fmla="*/ 0 h 58"/>
                  <a:gd name="T12" fmla="*/ 1 w 15"/>
                  <a:gd name="T13" fmla="*/ 0 h 58"/>
                  <a:gd name="T14" fmla="*/ 1 w 15"/>
                  <a:gd name="T15" fmla="*/ 1 h 58"/>
                  <a:gd name="T16" fmla="*/ 1 w 15"/>
                  <a:gd name="T17" fmla="*/ 1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8">
                    <a:moveTo>
                      <a:pt x="15" y="58"/>
                    </a:moveTo>
                    <a:lnTo>
                      <a:pt x="13" y="46"/>
                    </a:lnTo>
                    <a:lnTo>
                      <a:pt x="15" y="27"/>
                    </a:lnTo>
                    <a:lnTo>
                      <a:pt x="12" y="9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3" y="24"/>
                    </a:lnTo>
                    <a:lnTo>
                      <a:pt x="10" y="44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5" name="Freeform 1148"/>
              <p:cNvSpPr>
                <a:spLocks/>
              </p:cNvSpPr>
              <p:nvPr/>
            </p:nvSpPr>
            <p:spPr bwMode="auto">
              <a:xfrm>
                <a:off x="5466" y="2075"/>
                <a:ext cx="25" cy="18"/>
              </a:xfrm>
              <a:custGeom>
                <a:avLst/>
                <a:gdLst>
                  <a:gd name="T0" fmla="*/ 0 w 50"/>
                  <a:gd name="T1" fmla="*/ 1 h 52"/>
                  <a:gd name="T2" fmla="*/ 1 w 50"/>
                  <a:gd name="T3" fmla="*/ 1 h 52"/>
                  <a:gd name="T4" fmla="*/ 1 w 50"/>
                  <a:gd name="T5" fmla="*/ 1 h 52"/>
                  <a:gd name="T6" fmla="*/ 2 w 50"/>
                  <a:gd name="T7" fmla="*/ 0 h 52"/>
                  <a:gd name="T8" fmla="*/ 2 w 50"/>
                  <a:gd name="T9" fmla="*/ 0 h 52"/>
                  <a:gd name="T10" fmla="*/ 3 w 50"/>
                  <a:gd name="T11" fmla="*/ 0 h 52"/>
                  <a:gd name="T12" fmla="*/ 3 w 50"/>
                  <a:gd name="T13" fmla="*/ 0 h 52"/>
                  <a:gd name="T14" fmla="*/ 3 w 50"/>
                  <a:gd name="T15" fmla="*/ 0 h 52"/>
                  <a:gd name="T16" fmla="*/ 4 w 50"/>
                  <a:gd name="T17" fmla="*/ 0 h 52"/>
                  <a:gd name="T18" fmla="*/ 4 w 50"/>
                  <a:gd name="T19" fmla="*/ 0 h 52"/>
                  <a:gd name="T20" fmla="*/ 3 w 50"/>
                  <a:gd name="T21" fmla="*/ 0 h 52"/>
                  <a:gd name="T22" fmla="*/ 3 w 50"/>
                  <a:gd name="T23" fmla="*/ 0 h 52"/>
                  <a:gd name="T24" fmla="*/ 2 w 50"/>
                  <a:gd name="T25" fmla="*/ 0 h 52"/>
                  <a:gd name="T26" fmla="*/ 2 w 50"/>
                  <a:gd name="T27" fmla="*/ 0 h 52"/>
                  <a:gd name="T28" fmla="*/ 1 w 50"/>
                  <a:gd name="T29" fmla="*/ 1 h 52"/>
                  <a:gd name="T30" fmla="*/ 1 w 50"/>
                  <a:gd name="T31" fmla="*/ 1 h 52"/>
                  <a:gd name="T32" fmla="*/ 0 w 50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52">
                    <a:moveTo>
                      <a:pt x="0" y="52"/>
                    </a:moveTo>
                    <a:lnTo>
                      <a:pt x="5" y="44"/>
                    </a:lnTo>
                    <a:lnTo>
                      <a:pt x="10" y="37"/>
                    </a:lnTo>
                    <a:lnTo>
                      <a:pt x="17" y="26"/>
                    </a:lnTo>
                    <a:lnTo>
                      <a:pt x="25" y="18"/>
                    </a:lnTo>
                    <a:lnTo>
                      <a:pt x="34" y="9"/>
                    </a:lnTo>
                    <a:lnTo>
                      <a:pt x="40" y="3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0" y="6"/>
                    </a:lnTo>
                    <a:lnTo>
                      <a:pt x="47" y="12"/>
                    </a:lnTo>
                    <a:lnTo>
                      <a:pt x="40" y="19"/>
                    </a:lnTo>
                    <a:lnTo>
                      <a:pt x="30" y="26"/>
                    </a:lnTo>
                    <a:lnTo>
                      <a:pt x="22" y="35"/>
                    </a:lnTo>
                    <a:lnTo>
                      <a:pt x="12" y="41"/>
                    </a:lnTo>
                    <a:lnTo>
                      <a:pt x="5" y="4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6" name="Freeform 1149"/>
              <p:cNvSpPr>
                <a:spLocks/>
              </p:cNvSpPr>
              <p:nvPr/>
            </p:nvSpPr>
            <p:spPr bwMode="auto">
              <a:xfrm>
                <a:off x="5442" y="2181"/>
                <a:ext cx="41" cy="5"/>
              </a:xfrm>
              <a:custGeom>
                <a:avLst/>
                <a:gdLst>
                  <a:gd name="T0" fmla="*/ 0 w 82"/>
                  <a:gd name="T1" fmla="*/ 0 h 16"/>
                  <a:gd name="T2" fmla="*/ 1 w 82"/>
                  <a:gd name="T3" fmla="*/ 0 h 16"/>
                  <a:gd name="T4" fmla="*/ 2 w 82"/>
                  <a:gd name="T5" fmla="*/ 0 h 16"/>
                  <a:gd name="T6" fmla="*/ 3 w 82"/>
                  <a:gd name="T7" fmla="*/ 0 h 16"/>
                  <a:gd name="T8" fmla="*/ 4 w 82"/>
                  <a:gd name="T9" fmla="*/ 0 h 16"/>
                  <a:gd name="T10" fmla="*/ 4 w 82"/>
                  <a:gd name="T11" fmla="*/ 0 h 16"/>
                  <a:gd name="T12" fmla="*/ 5 w 82"/>
                  <a:gd name="T13" fmla="*/ 0 h 16"/>
                  <a:gd name="T14" fmla="*/ 5 w 82"/>
                  <a:gd name="T15" fmla="*/ 0 h 16"/>
                  <a:gd name="T16" fmla="*/ 6 w 82"/>
                  <a:gd name="T17" fmla="*/ 0 h 16"/>
                  <a:gd name="T18" fmla="*/ 6 w 82"/>
                  <a:gd name="T19" fmla="*/ 0 h 16"/>
                  <a:gd name="T20" fmla="*/ 5 w 82"/>
                  <a:gd name="T21" fmla="*/ 0 h 16"/>
                  <a:gd name="T22" fmla="*/ 4 w 82"/>
                  <a:gd name="T23" fmla="*/ 0 h 16"/>
                  <a:gd name="T24" fmla="*/ 4 w 82"/>
                  <a:gd name="T25" fmla="*/ 0 h 16"/>
                  <a:gd name="T26" fmla="*/ 3 w 82"/>
                  <a:gd name="T27" fmla="*/ 0 h 16"/>
                  <a:gd name="T28" fmla="*/ 2 w 82"/>
                  <a:gd name="T29" fmla="*/ 0 h 16"/>
                  <a:gd name="T30" fmla="*/ 1 w 82"/>
                  <a:gd name="T31" fmla="*/ 0 h 16"/>
                  <a:gd name="T32" fmla="*/ 0 w 82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16">
                    <a:moveTo>
                      <a:pt x="0" y="2"/>
                    </a:moveTo>
                    <a:lnTo>
                      <a:pt x="10" y="2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2" y="10"/>
                    </a:lnTo>
                    <a:lnTo>
                      <a:pt x="81" y="15"/>
                    </a:lnTo>
                    <a:lnTo>
                      <a:pt x="72" y="16"/>
                    </a:lnTo>
                    <a:lnTo>
                      <a:pt x="62" y="15"/>
                    </a:lnTo>
                    <a:lnTo>
                      <a:pt x="49" y="12"/>
                    </a:lnTo>
                    <a:lnTo>
                      <a:pt x="36" y="9"/>
                    </a:lnTo>
                    <a:lnTo>
                      <a:pt x="22" y="6"/>
                    </a:lnTo>
                    <a:lnTo>
                      <a:pt x="1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7" name="Freeform 1150"/>
              <p:cNvSpPr>
                <a:spLocks/>
              </p:cNvSpPr>
              <p:nvPr/>
            </p:nvSpPr>
            <p:spPr bwMode="auto">
              <a:xfrm>
                <a:off x="5436" y="2187"/>
                <a:ext cx="40" cy="9"/>
              </a:xfrm>
              <a:custGeom>
                <a:avLst/>
                <a:gdLst>
                  <a:gd name="T0" fmla="*/ 0 w 80"/>
                  <a:gd name="T1" fmla="*/ 0 h 25"/>
                  <a:gd name="T2" fmla="*/ 1 w 80"/>
                  <a:gd name="T3" fmla="*/ 0 h 25"/>
                  <a:gd name="T4" fmla="*/ 2 w 80"/>
                  <a:gd name="T5" fmla="*/ 0 h 25"/>
                  <a:gd name="T6" fmla="*/ 2 w 80"/>
                  <a:gd name="T7" fmla="*/ 0 h 25"/>
                  <a:gd name="T8" fmla="*/ 3 w 80"/>
                  <a:gd name="T9" fmla="*/ 0 h 25"/>
                  <a:gd name="T10" fmla="*/ 4 w 80"/>
                  <a:gd name="T11" fmla="*/ 0 h 25"/>
                  <a:gd name="T12" fmla="*/ 5 w 80"/>
                  <a:gd name="T13" fmla="*/ 0 h 25"/>
                  <a:gd name="T14" fmla="*/ 5 w 80"/>
                  <a:gd name="T15" fmla="*/ 0 h 25"/>
                  <a:gd name="T16" fmla="*/ 5 w 80"/>
                  <a:gd name="T17" fmla="*/ 0 h 25"/>
                  <a:gd name="T18" fmla="*/ 5 w 80"/>
                  <a:gd name="T19" fmla="*/ 0 h 25"/>
                  <a:gd name="T20" fmla="*/ 5 w 80"/>
                  <a:gd name="T21" fmla="*/ 0 h 25"/>
                  <a:gd name="T22" fmla="*/ 4 w 80"/>
                  <a:gd name="T23" fmla="*/ 0 h 25"/>
                  <a:gd name="T24" fmla="*/ 3 w 80"/>
                  <a:gd name="T25" fmla="*/ 0 h 25"/>
                  <a:gd name="T26" fmla="*/ 2 w 80"/>
                  <a:gd name="T27" fmla="*/ 0 h 25"/>
                  <a:gd name="T28" fmla="*/ 2 w 80"/>
                  <a:gd name="T29" fmla="*/ 0 h 25"/>
                  <a:gd name="T30" fmla="*/ 1 w 80"/>
                  <a:gd name="T31" fmla="*/ 0 h 25"/>
                  <a:gd name="T32" fmla="*/ 0 w 80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25">
                    <a:moveTo>
                      <a:pt x="0" y="0"/>
                    </a:moveTo>
                    <a:lnTo>
                      <a:pt x="8" y="0"/>
                    </a:lnTo>
                    <a:lnTo>
                      <a:pt x="20" y="2"/>
                    </a:lnTo>
                    <a:lnTo>
                      <a:pt x="32" y="3"/>
                    </a:lnTo>
                    <a:lnTo>
                      <a:pt x="45" y="6"/>
                    </a:lnTo>
                    <a:lnTo>
                      <a:pt x="59" y="9"/>
                    </a:lnTo>
                    <a:lnTo>
                      <a:pt x="69" y="12"/>
                    </a:lnTo>
                    <a:lnTo>
                      <a:pt x="77" y="17"/>
                    </a:lnTo>
                    <a:lnTo>
                      <a:pt x="80" y="22"/>
                    </a:lnTo>
                    <a:lnTo>
                      <a:pt x="77" y="25"/>
                    </a:lnTo>
                    <a:lnTo>
                      <a:pt x="70" y="25"/>
                    </a:lnTo>
                    <a:lnTo>
                      <a:pt x="59" y="22"/>
                    </a:lnTo>
                    <a:lnTo>
                      <a:pt x="45" y="18"/>
                    </a:lnTo>
                    <a:lnTo>
                      <a:pt x="30" y="14"/>
                    </a:lnTo>
                    <a:lnTo>
                      <a:pt x="17" y="8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8" name="Freeform 1151"/>
              <p:cNvSpPr>
                <a:spLocks/>
              </p:cNvSpPr>
              <p:nvPr/>
            </p:nvSpPr>
            <p:spPr bwMode="auto">
              <a:xfrm>
                <a:off x="5456" y="2169"/>
                <a:ext cx="39" cy="5"/>
              </a:xfrm>
              <a:custGeom>
                <a:avLst/>
                <a:gdLst>
                  <a:gd name="T0" fmla="*/ 0 w 79"/>
                  <a:gd name="T1" fmla="*/ 0 h 16"/>
                  <a:gd name="T2" fmla="*/ 0 w 79"/>
                  <a:gd name="T3" fmla="*/ 0 h 16"/>
                  <a:gd name="T4" fmla="*/ 0 w 79"/>
                  <a:gd name="T5" fmla="*/ 0 h 16"/>
                  <a:gd name="T6" fmla="*/ 1 w 79"/>
                  <a:gd name="T7" fmla="*/ 0 h 16"/>
                  <a:gd name="T8" fmla="*/ 2 w 79"/>
                  <a:gd name="T9" fmla="*/ 0 h 16"/>
                  <a:gd name="T10" fmla="*/ 3 w 79"/>
                  <a:gd name="T11" fmla="*/ 0 h 16"/>
                  <a:gd name="T12" fmla="*/ 4 w 79"/>
                  <a:gd name="T13" fmla="*/ 0 h 16"/>
                  <a:gd name="T14" fmla="*/ 4 w 79"/>
                  <a:gd name="T15" fmla="*/ 0 h 16"/>
                  <a:gd name="T16" fmla="*/ 4 w 79"/>
                  <a:gd name="T17" fmla="*/ 0 h 16"/>
                  <a:gd name="T18" fmla="*/ 4 w 79"/>
                  <a:gd name="T19" fmla="*/ 0 h 16"/>
                  <a:gd name="T20" fmla="*/ 4 w 79"/>
                  <a:gd name="T21" fmla="*/ 0 h 16"/>
                  <a:gd name="T22" fmla="*/ 4 w 79"/>
                  <a:gd name="T23" fmla="*/ 0 h 16"/>
                  <a:gd name="T24" fmla="*/ 3 w 79"/>
                  <a:gd name="T25" fmla="*/ 0 h 16"/>
                  <a:gd name="T26" fmla="*/ 2 w 79"/>
                  <a:gd name="T27" fmla="*/ 0 h 16"/>
                  <a:gd name="T28" fmla="*/ 1 w 79"/>
                  <a:gd name="T29" fmla="*/ 0 h 16"/>
                  <a:gd name="T30" fmla="*/ 0 w 79"/>
                  <a:gd name="T31" fmla="*/ 0 h 16"/>
                  <a:gd name="T32" fmla="*/ 0 w 79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9" h="16">
                    <a:moveTo>
                      <a:pt x="0" y="9"/>
                    </a:moveTo>
                    <a:lnTo>
                      <a:pt x="4" y="6"/>
                    </a:lnTo>
                    <a:lnTo>
                      <a:pt x="12" y="3"/>
                    </a:lnTo>
                    <a:lnTo>
                      <a:pt x="24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4" y="3"/>
                    </a:lnTo>
                    <a:lnTo>
                      <a:pt x="74" y="6"/>
                    </a:lnTo>
                    <a:lnTo>
                      <a:pt x="79" y="11"/>
                    </a:lnTo>
                    <a:lnTo>
                      <a:pt x="79" y="15"/>
                    </a:lnTo>
                    <a:lnTo>
                      <a:pt x="74" y="16"/>
                    </a:lnTo>
                    <a:lnTo>
                      <a:pt x="64" y="16"/>
                    </a:lnTo>
                    <a:lnTo>
                      <a:pt x="50" y="14"/>
                    </a:lnTo>
                    <a:lnTo>
                      <a:pt x="37" y="12"/>
                    </a:lnTo>
                    <a:lnTo>
                      <a:pt x="24" y="11"/>
                    </a:lnTo>
                    <a:lnTo>
                      <a:pt x="1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9" name="Freeform 1152"/>
              <p:cNvSpPr>
                <a:spLocks/>
              </p:cNvSpPr>
              <p:nvPr/>
            </p:nvSpPr>
            <p:spPr bwMode="auto">
              <a:xfrm>
                <a:off x="5461" y="2155"/>
                <a:ext cx="45" cy="7"/>
              </a:xfrm>
              <a:custGeom>
                <a:avLst/>
                <a:gdLst>
                  <a:gd name="T0" fmla="*/ 0 w 92"/>
                  <a:gd name="T1" fmla="*/ 0 h 22"/>
                  <a:gd name="T2" fmla="*/ 0 w 92"/>
                  <a:gd name="T3" fmla="*/ 0 h 22"/>
                  <a:gd name="T4" fmla="*/ 1 w 92"/>
                  <a:gd name="T5" fmla="*/ 0 h 22"/>
                  <a:gd name="T6" fmla="*/ 2 w 92"/>
                  <a:gd name="T7" fmla="*/ 0 h 22"/>
                  <a:gd name="T8" fmla="*/ 3 w 92"/>
                  <a:gd name="T9" fmla="*/ 0 h 22"/>
                  <a:gd name="T10" fmla="*/ 4 w 92"/>
                  <a:gd name="T11" fmla="*/ 0 h 22"/>
                  <a:gd name="T12" fmla="*/ 4 w 92"/>
                  <a:gd name="T13" fmla="*/ 0 h 22"/>
                  <a:gd name="T14" fmla="*/ 5 w 92"/>
                  <a:gd name="T15" fmla="*/ 0 h 22"/>
                  <a:gd name="T16" fmla="*/ 5 w 92"/>
                  <a:gd name="T17" fmla="*/ 0 h 22"/>
                  <a:gd name="T18" fmla="*/ 5 w 92"/>
                  <a:gd name="T19" fmla="*/ 0 h 22"/>
                  <a:gd name="T20" fmla="*/ 5 w 92"/>
                  <a:gd name="T21" fmla="*/ 0 h 22"/>
                  <a:gd name="T22" fmla="*/ 4 w 92"/>
                  <a:gd name="T23" fmla="*/ 0 h 22"/>
                  <a:gd name="T24" fmla="*/ 3 w 92"/>
                  <a:gd name="T25" fmla="*/ 0 h 22"/>
                  <a:gd name="T26" fmla="*/ 2 w 92"/>
                  <a:gd name="T27" fmla="*/ 0 h 22"/>
                  <a:gd name="T28" fmla="*/ 1 w 92"/>
                  <a:gd name="T29" fmla="*/ 0 h 22"/>
                  <a:gd name="T30" fmla="*/ 0 w 92"/>
                  <a:gd name="T31" fmla="*/ 0 h 22"/>
                  <a:gd name="T32" fmla="*/ 0 w 92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22">
                    <a:moveTo>
                      <a:pt x="0" y="22"/>
                    </a:moveTo>
                    <a:lnTo>
                      <a:pt x="10" y="18"/>
                    </a:lnTo>
                    <a:lnTo>
                      <a:pt x="24" y="12"/>
                    </a:lnTo>
                    <a:lnTo>
                      <a:pt x="39" y="7"/>
                    </a:lnTo>
                    <a:lnTo>
                      <a:pt x="54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89" y="1"/>
                    </a:lnTo>
                    <a:lnTo>
                      <a:pt x="92" y="6"/>
                    </a:lnTo>
                    <a:lnTo>
                      <a:pt x="90" y="10"/>
                    </a:lnTo>
                    <a:lnTo>
                      <a:pt x="82" y="15"/>
                    </a:lnTo>
                    <a:lnTo>
                      <a:pt x="70" y="16"/>
                    </a:lnTo>
                    <a:lnTo>
                      <a:pt x="55" y="18"/>
                    </a:lnTo>
                    <a:lnTo>
                      <a:pt x="39" y="19"/>
                    </a:lnTo>
                    <a:lnTo>
                      <a:pt x="24" y="19"/>
                    </a:lnTo>
                    <a:lnTo>
                      <a:pt x="10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0" name="Freeform 1153"/>
              <p:cNvSpPr>
                <a:spLocks/>
              </p:cNvSpPr>
              <p:nvPr/>
            </p:nvSpPr>
            <p:spPr bwMode="auto">
              <a:xfrm>
                <a:off x="5469" y="2142"/>
                <a:ext cx="50" cy="8"/>
              </a:xfrm>
              <a:custGeom>
                <a:avLst/>
                <a:gdLst>
                  <a:gd name="T0" fmla="*/ 0 w 100"/>
                  <a:gd name="T1" fmla="*/ 0 h 25"/>
                  <a:gd name="T2" fmla="*/ 1 w 100"/>
                  <a:gd name="T3" fmla="*/ 0 h 25"/>
                  <a:gd name="T4" fmla="*/ 2 w 100"/>
                  <a:gd name="T5" fmla="*/ 0 h 25"/>
                  <a:gd name="T6" fmla="*/ 3 w 100"/>
                  <a:gd name="T7" fmla="*/ 0 h 25"/>
                  <a:gd name="T8" fmla="*/ 4 w 100"/>
                  <a:gd name="T9" fmla="*/ 0 h 25"/>
                  <a:gd name="T10" fmla="*/ 5 w 100"/>
                  <a:gd name="T11" fmla="*/ 0 h 25"/>
                  <a:gd name="T12" fmla="*/ 6 w 100"/>
                  <a:gd name="T13" fmla="*/ 0 h 25"/>
                  <a:gd name="T14" fmla="*/ 7 w 100"/>
                  <a:gd name="T15" fmla="*/ 0 h 25"/>
                  <a:gd name="T16" fmla="*/ 7 w 100"/>
                  <a:gd name="T17" fmla="*/ 0 h 25"/>
                  <a:gd name="T18" fmla="*/ 6 w 100"/>
                  <a:gd name="T19" fmla="*/ 0 h 25"/>
                  <a:gd name="T20" fmla="*/ 6 w 100"/>
                  <a:gd name="T21" fmla="*/ 0 h 25"/>
                  <a:gd name="T22" fmla="*/ 5 w 100"/>
                  <a:gd name="T23" fmla="*/ 0 h 25"/>
                  <a:gd name="T24" fmla="*/ 4 w 100"/>
                  <a:gd name="T25" fmla="*/ 0 h 25"/>
                  <a:gd name="T26" fmla="*/ 3 w 100"/>
                  <a:gd name="T27" fmla="*/ 0 h 25"/>
                  <a:gd name="T28" fmla="*/ 2 w 100"/>
                  <a:gd name="T29" fmla="*/ 0 h 25"/>
                  <a:gd name="T30" fmla="*/ 1 w 100"/>
                  <a:gd name="T31" fmla="*/ 0 h 25"/>
                  <a:gd name="T32" fmla="*/ 0 w 100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25">
                    <a:moveTo>
                      <a:pt x="0" y="25"/>
                    </a:moveTo>
                    <a:lnTo>
                      <a:pt x="8" y="22"/>
                    </a:lnTo>
                    <a:lnTo>
                      <a:pt x="23" y="16"/>
                    </a:lnTo>
                    <a:lnTo>
                      <a:pt x="40" y="10"/>
                    </a:lnTo>
                    <a:lnTo>
                      <a:pt x="57" y="6"/>
                    </a:lnTo>
                    <a:lnTo>
                      <a:pt x="73" y="2"/>
                    </a:lnTo>
                    <a:lnTo>
                      <a:pt x="87" y="0"/>
                    </a:lnTo>
                    <a:lnTo>
                      <a:pt x="97" y="0"/>
                    </a:lnTo>
                    <a:lnTo>
                      <a:pt x="100" y="5"/>
                    </a:lnTo>
                    <a:lnTo>
                      <a:pt x="95" y="10"/>
                    </a:lnTo>
                    <a:lnTo>
                      <a:pt x="85" y="15"/>
                    </a:lnTo>
                    <a:lnTo>
                      <a:pt x="70" y="18"/>
                    </a:lnTo>
                    <a:lnTo>
                      <a:pt x="53" y="21"/>
                    </a:lnTo>
                    <a:lnTo>
                      <a:pt x="37" y="22"/>
                    </a:lnTo>
                    <a:lnTo>
                      <a:pt x="20" y="24"/>
                    </a:lnTo>
                    <a:lnTo>
                      <a:pt x="8" y="24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1" name="Freeform 1154"/>
              <p:cNvSpPr>
                <a:spLocks/>
              </p:cNvSpPr>
              <p:nvPr/>
            </p:nvSpPr>
            <p:spPr bwMode="auto">
              <a:xfrm>
                <a:off x="5470" y="2113"/>
                <a:ext cx="53" cy="15"/>
              </a:xfrm>
              <a:custGeom>
                <a:avLst/>
                <a:gdLst>
                  <a:gd name="T0" fmla="*/ 0 w 106"/>
                  <a:gd name="T1" fmla="*/ 1 h 46"/>
                  <a:gd name="T2" fmla="*/ 1 w 106"/>
                  <a:gd name="T3" fmla="*/ 0 h 46"/>
                  <a:gd name="T4" fmla="*/ 2 w 106"/>
                  <a:gd name="T5" fmla="*/ 0 h 46"/>
                  <a:gd name="T6" fmla="*/ 3 w 106"/>
                  <a:gd name="T7" fmla="*/ 0 h 46"/>
                  <a:gd name="T8" fmla="*/ 4 w 106"/>
                  <a:gd name="T9" fmla="*/ 0 h 46"/>
                  <a:gd name="T10" fmla="*/ 5 w 106"/>
                  <a:gd name="T11" fmla="*/ 0 h 46"/>
                  <a:gd name="T12" fmla="*/ 6 w 106"/>
                  <a:gd name="T13" fmla="*/ 0 h 46"/>
                  <a:gd name="T14" fmla="*/ 7 w 106"/>
                  <a:gd name="T15" fmla="*/ 0 h 46"/>
                  <a:gd name="T16" fmla="*/ 7 w 106"/>
                  <a:gd name="T17" fmla="*/ 0 h 46"/>
                  <a:gd name="T18" fmla="*/ 7 w 106"/>
                  <a:gd name="T19" fmla="*/ 0 h 46"/>
                  <a:gd name="T20" fmla="*/ 6 w 106"/>
                  <a:gd name="T21" fmla="*/ 0 h 46"/>
                  <a:gd name="T22" fmla="*/ 5 w 106"/>
                  <a:gd name="T23" fmla="*/ 0 h 46"/>
                  <a:gd name="T24" fmla="*/ 4 w 106"/>
                  <a:gd name="T25" fmla="*/ 0 h 46"/>
                  <a:gd name="T26" fmla="*/ 3 w 106"/>
                  <a:gd name="T27" fmla="*/ 0 h 46"/>
                  <a:gd name="T28" fmla="*/ 2 w 106"/>
                  <a:gd name="T29" fmla="*/ 0 h 46"/>
                  <a:gd name="T30" fmla="*/ 1 w 106"/>
                  <a:gd name="T31" fmla="*/ 0 h 46"/>
                  <a:gd name="T32" fmla="*/ 0 w 106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46">
                    <a:moveTo>
                      <a:pt x="0" y="46"/>
                    </a:moveTo>
                    <a:lnTo>
                      <a:pt x="10" y="38"/>
                    </a:lnTo>
                    <a:lnTo>
                      <a:pt x="25" y="30"/>
                    </a:lnTo>
                    <a:lnTo>
                      <a:pt x="40" y="21"/>
                    </a:lnTo>
                    <a:lnTo>
                      <a:pt x="58" y="12"/>
                    </a:lnTo>
                    <a:lnTo>
                      <a:pt x="75" y="6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06" y="3"/>
                    </a:lnTo>
                    <a:lnTo>
                      <a:pt x="105" y="7"/>
                    </a:lnTo>
                    <a:lnTo>
                      <a:pt x="95" y="13"/>
                    </a:lnTo>
                    <a:lnTo>
                      <a:pt x="78" y="19"/>
                    </a:lnTo>
                    <a:lnTo>
                      <a:pt x="60" y="24"/>
                    </a:lnTo>
                    <a:lnTo>
                      <a:pt x="40" y="30"/>
                    </a:lnTo>
                    <a:lnTo>
                      <a:pt x="21" y="35"/>
                    </a:lnTo>
                    <a:lnTo>
                      <a:pt x="8" y="41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2" name="Freeform 1155"/>
              <p:cNvSpPr>
                <a:spLocks/>
              </p:cNvSpPr>
              <p:nvPr/>
            </p:nvSpPr>
            <p:spPr bwMode="auto">
              <a:xfrm>
                <a:off x="5466" y="2085"/>
                <a:ext cx="50" cy="18"/>
              </a:xfrm>
              <a:custGeom>
                <a:avLst/>
                <a:gdLst>
                  <a:gd name="T0" fmla="*/ 0 w 98"/>
                  <a:gd name="T1" fmla="*/ 1 h 55"/>
                  <a:gd name="T2" fmla="*/ 1 w 98"/>
                  <a:gd name="T3" fmla="*/ 1 h 55"/>
                  <a:gd name="T4" fmla="*/ 2 w 98"/>
                  <a:gd name="T5" fmla="*/ 0 h 55"/>
                  <a:gd name="T6" fmla="*/ 3 w 98"/>
                  <a:gd name="T7" fmla="*/ 0 h 55"/>
                  <a:gd name="T8" fmla="*/ 4 w 98"/>
                  <a:gd name="T9" fmla="*/ 0 h 55"/>
                  <a:gd name="T10" fmla="*/ 5 w 98"/>
                  <a:gd name="T11" fmla="*/ 0 h 55"/>
                  <a:gd name="T12" fmla="*/ 6 w 98"/>
                  <a:gd name="T13" fmla="*/ 0 h 55"/>
                  <a:gd name="T14" fmla="*/ 6 w 98"/>
                  <a:gd name="T15" fmla="*/ 0 h 55"/>
                  <a:gd name="T16" fmla="*/ 7 w 98"/>
                  <a:gd name="T17" fmla="*/ 0 h 55"/>
                  <a:gd name="T18" fmla="*/ 7 w 98"/>
                  <a:gd name="T19" fmla="*/ 0 h 55"/>
                  <a:gd name="T20" fmla="*/ 6 w 98"/>
                  <a:gd name="T21" fmla="*/ 0 h 55"/>
                  <a:gd name="T22" fmla="*/ 5 w 98"/>
                  <a:gd name="T23" fmla="*/ 0 h 55"/>
                  <a:gd name="T24" fmla="*/ 4 w 98"/>
                  <a:gd name="T25" fmla="*/ 0 h 55"/>
                  <a:gd name="T26" fmla="*/ 3 w 98"/>
                  <a:gd name="T27" fmla="*/ 0 h 55"/>
                  <a:gd name="T28" fmla="*/ 2 w 98"/>
                  <a:gd name="T29" fmla="*/ 1 h 55"/>
                  <a:gd name="T30" fmla="*/ 1 w 98"/>
                  <a:gd name="T31" fmla="*/ 1 h 55"/>
                  <a:gd name="T32" fmla="*/ 0 w 98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55">
                    <a:moveTo>
                      <a:pt x="0" y="55"/>
                    </a:moveTo>
                    <a:lnTo>
                      <a:pt x="8" y="49"/>
                    </a:lnTo>
                    <a:lnTo>
                      <a:pt x="20" y="38"/>
                    </a:lnTo>
                    <a:lnTo>
                      <a:pt x="35" y="28"/>
                    </a:lnTo>
                    <a:lnTo>
                      <a:pt x="52" y="18"/>
                    </a:lnTo>
                    <a:lnTo>
                      <a:pt x="68" y="9"/>
                    </a:lnTo>
                    <a:lnTo>
                      <a:pt x="82" y="3"/>
                    </a:lnTo>
                    <a:lnTo>
                      <a:pt x="93" y="0"/>
                    </a:lnTo>
                    <a:lnTo>
                      <a:pt x="98" y="3"/>
                    </a:lnTo>
                    <a:lnTo>
                      <a:pt x="97" y="9"/>
                    </a:lnTo>
                    <a:lnTo>
                      <a:pt x="87" y="16"/>
                    </a:lnTo>
                    <a:lnTo>
                      <a:pt x="73" y="24"/>
                    </a:lnTo>
                    <a:lnTo>
                      <a:pt x="55" y="31"/>
                    </a:lnTo>
                    <a:lnTo>
                      <a:pt x="37" y="38"/>
                    </a:lnTo>
                    <a:lnTo>
                      <a:pt x="20" y="46"/>
                    </a:lnTo>
                    <a:lnTo>
                      <a:pt x="7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3" name="Freeform 1156"/>
              <p:cNvSpPr>
                <a:spLocks/>
              </p:cNvSpPr>
              <p:nvPr/>
            </p:nvSpPr>
            <p:spPr bwMode="auto">
              <a:xfrm>
                <a:off x="5471" y="2124"/>
                <a:ext cx="45" cy="15"/>
              </a:xfrm>
              <a:custGeom>
                <a:avLst/>
                <a:gdLst>
                  <a:gd name="T0" fmla="*/ 0 w 90"/>
                  <a:gd name="T1" fmla="*/ 1 h 46"/>
                  <a:gd name="T2" fmla="*/ 1 w 90"/>
                  <a:gd name="T3" fmla="*/ 0 h 46"/>
                  <a:gd name="T4" fmla="*/ 2 w 90"/>
                  <a:gd name="T5" fmla="*/ 0 h 46"/>
                  <a:gd name="T6" fmla="*/ 3 w 90"/>
                  <a:gd name="T7" fmla="*/ 0 h 46"/>
                  <a:gd name="T8" fmla="*/ 4 w 90"/>
                  <a:gd name="T9" fmla="*/ 0 h 46"/>
                  <a:gd name="T10" fmla="*/ 5 w 90"/>
                  <a:gd name="T11" fmla="*/ 0 h 46"/>
                  <a:gd name="T12" fmla="*/ 5 w 90"/>
                  <a:gd name="T13" fmla="*/ 0 h 46"/>
                  <a:gd name="T14" fmla="*/ 6 w 90"/>
                  <a:gd name="T15" fmla="*/ 0 h 46"/>
                  <a:gd name="T16" fmla="*/ 6 w 90"/>
                  <a:gd name="T17" fmla="*/ 0 h 46"/>
                  <a:gd name="T18" fmla="*/ 6 w 90"/>
                  <a:gd name="T19" fmla="*/ 0 h 46"/>
                  <a:gd name="T20" fmla="*/ 5 w 90"/>
                  <a:gd name="T21" fmla="*/ 0 h 46"/>
                  <a:gd name="T22" fmla="*/ 5 w 90"/>
                  <a:gd name="T23" fmla="*/ 0 h 46"/>
                  <a:gd name="T24" fmla="*/ 4 w 90"/>
                  <a:gd name="T25" fmla="*/ 0 h 46"/>
                  <a:gd name="T26" fmla="*/ 3 w 90"/>
                  <a:gd name="T27" fmla="*/ 0 h 46"/>
                  <a:gd name="T28" fmla="*/ 2 w 90"/>
                  <a:gd name="T29" fmla="*/ 0 h 46"/>
                  <a:gd name="T30" fmla="*/ 1 w 90"/>
                  <a:gd name="T31" fmla="*/ 1 h 46"/>
                  <a:gd name="T32" fmla="*/ 0 w 90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46">
                    <a:moveTo>
                      <a:pt x="0" y="46"/>
                    </a:moveTo>
                    <a:lnTo>
                      <a:pt x="8" y="40"/>
                    </a:lnTo>
                    <a:lnTo>
                      <a:pt x="20" y="32"/>
                    </a:lnTo>
                    <a:lnTo>
                      <a:pt x="35" y="22"/>
                    </a:lnTo>
                    <a:lnTo>
                      <a:pt x="50" y="13"/>
                    </a:lnTo>
                    <a:lnTo>
                      <a:pt x="65" y="6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0" y="3"/>
                    </a:lnTo>
                    <a:lnTo>
                      <a:pt x="87" y="10"/>
                    </a:lnTo>
                    <a:lnTo>
                      <a:pt x="78" y="16"/>
                    </a:lnTo>
                    <a:lnTo>
                      <a:pt x="65" y="22"/>
                    </a:lnTo>
                    <a:lnTo>
                      <a:pt x="50" y="28"/>
                    </a:lnTo>
                    <a:lnTo>
                      <a:pt x="33" y="34"/>
                    </a:lnTo>
                    <a:lnTo>
                      <a:pt x="18" y="38"/>
                    </a:lnTo>
                    <a:lnTo>
                      <a:pt x="7" y="43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4" name="Freeform 1157"/>
              <p:cNvSpPr>
                <a:spLocks/>
              </p:cNvSpPr>
              <p:nvPr/>
            </p:nvSpPr>
            <p:spPr bwMode="auto">
              <a:xfrm>
                <a:off x="5411" y="2113"/>
                <a:ext cx="64" cy="25"/>
              </a:xfrm>
              <a:custGeom>
                <a:avLst/>
                <a:gdLst>
                  <a:gd name="T0" fmla="*/ 0 w 129"/>
                  <a:gd name="T1" fmla="*/ 0 h 73"/>
                  <a:gd name="T2" fmla="*/ 0 w 129"/>
                  <a:gd name="T3" fmla="*/ 0 h 73"/>
                  <a:gd name="T4" fmla="*/ 1 w 129"/>
                  <a:gd name="T5" fmla="*/ 0 h 73"/>
                  <a:gd name="T6" fmla="*/ 2 w 129"/>
                  <a:gd name="T7" fmla="*/ 0 h 73"/>
                  <a:gd name="T8" fmla="*/ 3 w 129"/>
                  <a:gd name="T9" fmla="*/ 0 h 73"/>
                  <a:gd name="T10" fmla="*/ 5 w 129"/>
                  <a:gd name="T11" fmla="*/ 0 h 73"/>
                  <a:gd name="T12" fmla="*/ 6 w 129"/>
                  <a:gd name="T13" fmla="*/ 1 h 73"/>
                  <a:gd name="T14" fmla="*/ 7 w 129"/>
                  <a:gd name="T15" fmla="*/ 1 h 73"/>
                  <a:gd name="T16" fmla="*/ 8 w 129"/>
                  <a:gd name="T17" fmla="*/ 1 h 73"/>
                  <a:gd name="T18" fmla="*/ 7 w 129"/>
                  <a:gd name="T19" fmla="*/ 1 h 73"/>
                  <a:gd name="T20" fmla="*/ 6 w 129"/>
                  <a:gd name="T21" fmla="*/ 1 h 73"/>
                  <a:gd name="T22" fmla="*/ 5 w 129"/>
                  <a:gd name="T23" fmla="*/ 1 h 73"/>
                  <a:gd name="T24" fmla="*/ 3 w 129"/>
                  <a:gd name="T25" fmla="*/ 0 h 73"/>
                  <a:gd name="T26" fmla="*/ 2 w 129"/>
                  <a:gd name="T27" fmla="*/ 0 h 73"/>
                  <a:gd name="T28" fmla="*/ 1 w 129"/>
                  <a:gd name="T29" fmla="*/ 0 h 73"/>
                  <a:gd name="T30" fmla="*/ 0 w 129"/>
                  <a:gd name="T31" fmla="*/ 0 h 73"/>
                  <a:gd name="T32" fmla="*/ 0 w 129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9" h="73">
                    <a:moveTo>
                      <a:pt x="0" y="1"/>
                    </a:moveTo>
                    <a:lnTo>
                      <a:pt x="7" y="0"/>
                    </a:lnTo>
                    <a:lnTo>
                      <a:pt x="22" y="2"/>
                    </a:lnTo>
                    <a:lnTo>
                      <a:pt x="40" y="10"/>
                    </a:lnTo>
                    <a:lnTo>
                      <a:pt x="62" y="22"/>
                    </a:lnTo>
                    <a:lnTo>
                      <a:pt x="83" y="33"/>
                    </a:lnTo>
                    <a:lnTo>
                      <a:pt x="104" y="47"/>
                    </a:lnTo>
                    <a:lnTo>
                      <a:pt x="120" y="61"/>
                    </a:lnTo>
                    <a:lnTo>
                      <a:pt x="129" y="73"/>
                    </a:lnTo>
                    <a:lnTo>
                      <a:pt x="119" y="69"/>
                    </a:lnTo>
                    <a:lnTo>
                      <a:pt x="102" y="60"/>
                    </a:lnTo>
                    <a:lnTo>
                      <a:pt x="80" y="50"/>
                    </a:lnTo>
                    <a:lnTo>
                      <a:pt x="57" y="38"/>
                    </a:lnTo>
                    <a:lnTo>
                      <a:pt x="35" y="26"/>
                    </a:lnTo>
                    <a:lnTo>
                      <a:pt x="17" y="14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5" name="Freeform 1158"/>
              <p:cNvSpPr>
                <a:spLocks/>
              </p:cNvSpPr>
              <p:nvPr/>
            </p:nvSpPr>
            <p:spPr bwMode="auto">
              <a:xfrm>
                <a:off x="5422" y="2097"/>
                <a:ext cx="50" cy="21"/>
              </a:xfrm>
              <a:custGeom>
                <a:avLst/>
                <a:gdLst>
                  <a:gd name="T0" fmla="*/ 0 w 101"/>
                  <a:gd name="T1" fmla="*/ 0 h 63"/>
                  <a:gd name="T2" fmla="*/ 0 w 101"/>
                  <a:gd name="T3" fmla="*/ 0 h 63"/>
                  <a:gd name="T4" fmla="*/ 0 w 101"/>
                  <a:gd name="T5" fmla="*/ 0 h 63"/>
                  <a:gd name="T6" fmla="*/ 1 w 101"/>
                  <a:gd name="T7" fmla="*/ 0 h 63"/>
                  <a:gd name="T8" fmla="*/ 2 w 101"/>
                  <a:gd name="T9" fmla="*/ 0 h 63"/>
                  <a:gd name="T10" fmla="*/ 4 w 101"/>
                  <a:gd name="T11" fmla="*/ 0 h 63"/>
                  <a:gd name="T12" fmla="*/ 4 w 101"/>
                  <a:gd name="T13" fmla="*/ 0 h 63"/>
                  <a:gd name="T14" fmla="*/ 5 w 101"/>
                  <a:gd name="T15" fmla="*/ 1 h 63"/>
                  <a:gd name="T16" fmla="*/ 6 w 101"/>
                  <a:gd name="T17" fmla="*/ 1 h 63"/>
                  <a:gd name="T18" fmla="*/ 5 w 101"/>
                  <a:gd name="T19" fmla="*/ 1 h 63"/>
                  <a:gd name="T20" fmla="*/ 4 w 101"/>
                  <a:gd name="T21" fmla="*/ 1 h 63"/>
                  <a:gd name="T22" fmla="*/ 3 w 101"/>
                  <a:gd name="T23" fmla="*/ 0 h 63"/>
                  <a:gd name="T24" fmla="*/ 2 w 101"/>
                  <a:gd name="T25" fmla="*/ 0 h 63"/>
                  <a:gd name="T26" fmla="*/ 1 w 101"/>
                  <a:gd name="T27" fmla="*/ 0 h 63"/>
                  <a:gd name="T28" fmla="*/ 0 w 101"/>
                  <a:gd name="T29" fmla="*/ 0 h 63"/>
                  <a:gd name="T30" fmla="*/ 0 w 101"/>
                  <a:gd name="T31" fmla="*/ 0 h 63"/>
                  <a:gd name="T32" fmla="*/ 0 w 101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63">
                    <a:moveTo>
                      <a:pt x="0" y="0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30" y="9"/>
                    </a:lnTo>
                    <a:lnTo>
                      <a:pt x="47" y="16"/>
                    </a:lnTo>
                    <a:lnTo>
                      <a:pt x="64" y="26"/>
                    </a:lnTo>
                    <a:lnTo>
                      <a:pt x="79" y="38"/>
                    </a:lnTo>
                    <a:lnTo>
                      <a:pt x="92" y="50"/>
                    </a:lnTo>
                    <a:lnTo>
                      <a:pt x="101" y="63"/>
                    </a:lnTo>
                    <a:lnTo>
                      <a:pt x="91" y="56"/>
                    </a:lnTo>
                    <a:lnTo>
                      <a:pt x="76" y="47"/>
                    </a:lnTo>
                    <a:lnTo>
                      <a:pt x="59" y="37"/>
                    </a:lnTo>
                    <a:lnTo>
                      <a:pt x="40" y="26"/>
                    </a:lnTo>
                    <a:lnTo>
                      <a:pt x="25" y="18"/>
                    </a:lnTo>
                    <a:lnTo>
                      <a:pt x="12" y="1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6" name="Freeform 1159"/>
              <p:cNvSpPr>
                <a:spLocks/>
              </p:cNvSpPr>
              <p:nvPr/>
            </p:nvSpPr>
            <p:spPr bwMode="auto">
              <a:xfrm>
                <a:off x="5469" y="2097"/>
                <a:ext cx="50" cy="19"/>
              </a:xfrm>
              <a:custGeom>
                <a:avLst/>
                <a:gdLst>
                  <a:gd name="T0" fmla="*/ 0 w 100"/>
                  <a:gd name="T1" fmla="*/ 1 h 55"/>
                  <a:gd name="T2" fmla="*/ 1 w 100"/>
                  <a:gd name="T3" fmla="*/ 1 h 55"/>
                  <a:gd name="T4" fmla="*/ 2 w 100"/>
                  <a:gd name="T5" fmla="*/ 0 h 55"/>
                  <a:gd name="T6" fmla="*/ 3 w 100"/>
                  <a:gd name="T7" fmla="*/ 0 h 55"/>
                  <a:gd name="T8" fmla="*/ 4 w 100"/>
                  <a:gd name="T9" fmla="*/ 0 h 55"/>
                  <a:gd name="T10" fmla="*/ 5 w 100"/>
                  <a:gd name="T11" fmla="*/ 0 h 55"/>
                  <a:gd name="T12" fmla="*/ 6 w 100"/>
                  <a:gd name="T13" fmla="*/ 0 h 55"/>
                  <a:gd name="T14" fmla="*/ 6 w 100"/>
                  <a:gd name="T15" fmla="*/ 0 h 55"/>
                  <a:gd name="T16" fmla="*/ 7 w 100"/>
                  <a:gd name="T17" fmla="*/ 0 h 55"/>
                  <a:gd name="T18" fmla="*/ 7 w 100"/>
                  <a:gd name="T19" fmla="*/ 0 h 55"/>
                  <a:gd name="T20" fmla="*/ 6 w 100"/>
                  <a:gd name="T21" fmla="*/ 0 h 55"/>
                  <a:gd name="T22" fmla="*/ 5 w 100"/>
                  <a:gd name="T23" fmla="*/ 0 h 55"/>
                  <a:gd name="T24" fmla="*/ 4 w 100"/>
                  <a:gd name="T25" fmla="*/ 0 h 55"/>
                  <a:gd name="T26" fmla="*/ 3 w 100"/>
                  <a:gd name="T27" fmla="*/ 0 h 55"/>
                  <a:gd name="T28" fmla="*/ 2 w 100"/>
                  <a:gd name="T29" fmla="*/ 1 h 55"/>
                  <a:gd name="T30" fmla="*/ 1 w 100"/>
                  <a:gd name="T31" fmla="*/ 1 h 55"/>
                  <a:gd name="T32" fmla="*/ 0 w 100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55">
                    <a:moveTo>
                      <a:pt x="0" y="55"/>
                    </a:moveTo>
                    <a:lnTo>
                      <a:pt x="8" y="48"/>
                    </a:lnTo>
                    <a:lnTo>
                      <a:pt x="20" y="39"/>
                    </a:lnTo>
                    <a:lnTo>
                      <a:pt x="37" y="28"/>
                    </a:lnTo>
                    <a:lnTo>
                      <a:pt x="53" y="18"/>
                    </a:lnTo>
                    <a:lnTo>
                      <a:pt x="68" y="9"/>
                    </a:lnTo>
                    <a:lnTo>
                      <a:pt x="83" y="3"/>
                    </a:lnTo>
                    <a:lnTo>
                      <a:pt x="93" y="0"/>
                    </a:lnTo>
                    <a:lnTo>
                      <a:pt x="100" y="3"/>
                    </a:lnTo>
                    <a:lnTo>
                      <a:pt x="98" y="9"/>
                    </a:lnTo>
                    <a:lnTo>
                      <a:pt x="88" y="17"/>
                    </a:lnTo>
                    <a:lnTo>
                      <a:pt x="73" y="24"/>
                    </a:lnTo>
                    <a:lnTo>
                      <a:pt x="55" y="31"/>
                    </a:lnTo>
                    <a:lnTo>
                      <a:pt x="37" y="37"/>
                    </a:lnTo>
                    <a:lnTo>
                      <a:pt x="20" y="45"/>
                    </a:lnTo>
                    <a:lnTo>
                      <a:pt x="7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7" name="Freeform 1160"/>
              <p:cNvSpPr>
                <a:spLocks/>
              </p:cNvSpPr>
              <p:nvPr/>
            </p:nvSpPr>
            <p:spPr bwMode="auto">
              <a:xfrm>
                <a:off x="4421" y="2942"/>
                <a:ext cx="218" cy="50"/>
              </a:xfrm>
              <a:custGeom>
                <a:avLst/>
                <a:gdLst>
                  <a:gd name="T0" fmla="*/ 28 w 435"/>
                  <a:gd name="T1" fmla="*/ 0 h 149"/>
                  <a:gd name="T2" fmla="*/ 28 w 435"/>
                  <a:gd name="T3" fmla="*/ 0 h 149"/>
                  <a:gd name="T4" fmla="*/ 27 w 435"/>
                  <a:gd name="T5" fmla="*/ 0 h 149"/>
                  <a:gd name="T6" fmla="*/ 27 w 435"/>
                  <a:gd name="T7" fmla="*/ 0 h 149"/>
                  <a:gd name="T8" fmla="*/ 27 w 435"/>
                  <a:gd name="T9" fmla="*/ 0 h 149"/>
                  <a:gd name="T10" fmla="*/ 25 w 435"/>
                  <a:gd name="T11" fmla="*/ 0 h 149"/>
                  <a:gd name="T12" fmla="*/ 23 w 435"/>
                  <a:gd name="T13" fmla="*/ 0 h 149"/>
                  <a:gd name="T14" fmla="*/ 21 w 435"/>
                  <a:gd name="T15" fmla="*/ 0 h 149"/>
                  <a:gd name="T16" fmla="*/ 19 w 435"/>
                  <a:gd name="T17" fmla="*/ 0 h 149"/>
                  <a:gd name="T18" fmla="*/ 17 w 435"/>
                  <a:gd name="T19" fmla="*/ 0 h 149"/>
                  <a:gd name="T20" fmla="*/ 15 w 435"/>
                  <a:gd name="T21" fmla="*/ 0 h 149"/>
                  <a:gd name="T22" fmla="*/ 13 w 435"/>
                  <a:gd name="T23" fmla="*/ 0 h 149"/>
                  <a:gd name="T24" fmla="*/ 11 w 435"/>
                  <a:gd name="T25" fmla="*/ 1 h 149"/>
                  <a:gd name="T26" fmla="*/ 10 w 435"/>
                  <a:gd name="T27" fmla="*/ 1 h 149"/>
                  <a:gd name="T28" fmla="*/ 8 w 435"/>
                  <a:gd name="T29" fmla="*/ 1 h 149"/>
                  <a:gd name="T30" fmla="*/ 7 w 435"/>
                  <a:gd name="T31" fmla="*/ 1 h 149"/>
                  <a:gd name="T32" fmla="*/ 5 w 435"/>
                  <a:gd name="T33" fmla="*/ 1 h 149"/>
                  <a:gd name="T34" fmla="*/ 4 w 435"/>
                  <a:gd name="T35" fmla="*/ 1 h 149"/>
                  <a:gd name="T36" fmla="*/ 3 w 435"/>
                  <a:gd name="T37" fmla="*/ 2 h 149"/>
                  <a:gd name="T38" fmla="*/ 1 w 435"/>
                  <a:gd name="T39" fmla="*/ 2 h 149"/>
                  <a:gd name="T40" fmla="*/ 0 w 435"/>
                  <a:gd name="T41" fmla="*/ 2 h 149"/>
                  <a:gd name="T42" fmla="*/ 1 w 435"/>
                  <a:gd name="T43" fmla="*/ 2 h 149"/>
                  <a:gd name="T44" fmla="*/ 2 w 435"/>
                  <a:gd name="T45" fmla="*/ 1 h 149"/>
                  <a:gd name="T46" fmla="*/ 3 w 435"/>
                  <a:gd name="T47" fmla="*/ 1 h 149"/>
                  <a:gd name="T48" fmla="*/ 4 w 435"/>
                  <a:gd name="T49" fmla="*/ 1 h 149"/>
                  <a:gd name="T50" fmla="*/ 6 w 435"/>
                  <a:gd name="T51" fmla="*/ 1 h 149"/>
                  <a:gd name="T52" fmla="*/ 7 w 435"/>
                  <a:gd name="T53" fmla="*/ 1 h 149"/>
                  <a:gd name="T54" fmla="*/ 9 w 435"/>
                  <a:gd name="T55" fmla="*/ 1 h 149"/>
                  <a:gd name="T56" fmla="*/ 11 w 435"/>
                  <a:gd name="T57" fmla="*/ 0 h 149"/>
                  <a:gd name="T58" fmla="*/ 14 w 435"/>
                  <a:gd name="T59" fmla="*/ 0 h 149"/>
                  <a:gd name="T60" fmla="*/ 16 w 435"/>
                  <a:gd name="T61" fmla="*/ 0 h 149"/>
                  <a:gd name="T62" fmla="*/ 18 w 435"/>
                  <a:gd name="T63" fmla="*/ 0 h 149"/>
                  <a:gd name="T64" fmla="*/ 20 w 435"/>
                  <a:gd name="T65" fmla="*/ 0 h 149"/>
                  <a:gd name="T66" fmla="*/ 22 w 435"/>
                  <a:gd name="T67" fmla="*/ 0 h 149"/>
                  <a:gd name="T68" fmla="*/ 24 w 435"/>
                  <a:gd name="T69" fmla="*/ 0 h 149"/>
                  <a:gd name="T70" fmla="*/ 26 w 435"/>
                  <a:gd name="T71" fmla="*/ 0 h 149"/>
                  <a:gd name="T72" fmla="*/ 28 w 435"/>
                  <a:gd name="T73" fmla="*/ 0 h 14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5" h="149">
                    <a:moveTo>
                      <a:pt x="435" y="26"/>
                    </a:moveTo>
                    <a:lnTo>
                      <a:pt x="435" y="28"/>
                    </a:lnTo>
                    <a:lnTo>
                      <a:pt x="430" y="31"/>
                    </a:lnTo>
                    <a:lnTo>
                      <a:pt x="425" y="32"/>
                    </a:lnTo>
                    <a:lnTo>
                      <a:pt x="425" y="35"/>
                    </a:lnTo>
                    <a:lnTo>
                      <a:pt x="390" y="25"/>
                    </a:lnTo>
                    <a:lnTo>
                      <a:pt x="357" y="19"/>
                    </a:lnTo>
                    <a:lnTo>
                      <a:pt x="323" y="18"/>
                    </a:lnTo>
                    <a:lnTo>
                      <a:pt x="290" y="18"/>
                    </a:lnTo>
                    <a:lnTo>
                      <a:pt x="260" y="22"/>
                    </a:lnTo>
                    <a:lnTo>
                      <a:pt x="230" y="28"/>
                    </a:lnTo>
                    <a:lnTo>
                      <a:pt x="200" y="37"/>
                    </a:lnTo>
                    <a:lnTo>
                      <a:pt x="173" y="47"/>
                    </a:lnTo>
                    <a:lnTo>
                      <a:pt x="147" y="59"/>
                    </a:lnTo>
                    <a:lnTo>
                      <a:pt x="120" y="71"/>
                    </a:lnTo>
                    <a:lnTo>
                      <a:pt x="97" y="84"/>
                    </a:lnTo>
                    <a:lnTo>
                      <a:pt x="75" y="99"/>
                    </a:lnTo>
                    <a:lnTo>
                      <a:pt x="53" y="112"/>
                    </a:lnTo>
                    <a:lnTo>
                      <a:pt x="33" y="125"/>
                    </a:lnTo>
                    <a:lnTo>
                      <a:pt x="16" y="137"/>
                    </a:lnTo>
                    <a:lnTo>
                      <a:pt x="0" y="149"/>
                    </a:lnTo>
                    <a:lnTo>
                      <a:pt x="6" y="134"/>
                    </a:lnTo>
                    <a:lnTo>
                      <a:pt x="18" y="119"/>
                    </a:lnTo>
                    <a:lnTo>
                      <a:pt x="35" y="103"/>
                    </a:lnTo>
                    <a:lnTo>
                      <a:pt x="57" y="87"/>
                    </a:lnTo>
                    <a:lnTo>
                      <a:pt x="82" y="72"/>
                    </a:lnTo>
                    <a:lnTo>
                      <a:pt x="110" y="56"/>
                    </a:lnTo>
                    <a:lnTo>
                      <a:pt x="142" y="41"/>
                    </a:lnTo>
                    <a:lnTo>
                      <a:pt x="175" y="29"/>
                    </a:lnTo>
                    <a:lnTo>
                      <a:pt x="210" y="18"/>
                    </a:lnTo>
                    <a:lnTo>
                      <a:pt x="245" y="9"/>
                    </a:lnTo>
                    <a:lnTo>
                      <a:pt x="280" y="3"/>
                    </a:lnTo>
                    <a:lnTo>
                      <a:pt x="315" y="0"/>
                    </a:lnTo>
                    <a:lnTo>
                      <a:pt x="348" y="0"/>
                    </a:lnTo>
                    <a:lnTo>
                      <a:pt x="380" y="4"/>
                    </a:lnTo>
                    <a:lnTo>
                      <a:pt x="408" y="13"/>
                    </a:lnTo>
                    <a:lnTo>
                      <a:pt x="435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8" name="Freeform 1161"/>
              <p:cNvSpPr>
                <a:spLocks/>
              </p:cNvSpPr>
              <p:nvPr/>
            </p:nvSpPr>
            <p:spPr bwMode="auto">
              <a:xfrm>
                <a:off x="4455" y="2967"/>
                <a:ext cx="15" cy="43"/>
              </a:xfrm>
              <a:custGeom>
                <a:avLst/>
                <a:gdLst>
                  <a:gd name="T0" fmla="*/ 1 w 30"/>
                  <a:gd name="T1" fmla="*/ 2 h 128"/>
                  <a:gd name="T2" fmla="*/ 0 w 30"/>
                  <a:gd name="T3" fmla="*/ 1 h 128"/>
                  <a:gd name="T4" fmla="*/ 0 w 30"/>
                  <a:gd name="T5" fmla="*/ 1 h 128"/>
                  <a:gd name="T6" fmla="*/ 1 w 30"/>
                  <a:gd name="T7" fmla="*/ 0 h 128"/>
                  <a:gd name="T8" fmla="*/ 2 w 30"/>
                  <a:gd name="T9" fmla="*/ 0 h 128"/>
                  <a:gd name="T10" fmla="*/ 2 w 30"/>
                  <a:gd name="T11" fmla="*/ 0 h 128"/>
                  <a:gd name="T12" fmla="*/ 1 w 30"/>
                  <a:gd name="T13" fmla="*/ 1 h 128"/>
                  <a:gd name="T14" fmla="*/ 1 w 30"/>
                  <a:gd name="T15" fmla="*/ 1 h 128"/>
                  <a:gd name="T16" fmla="*/ 1 w 30"/>
                  <a:gd name="T17" fmla="*/ 2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28">
                    <a:moveTo>
                      <a:pt x="5" y="128"/>
                    </a:moveTo>
                    <a:lnTo>
                      <a:pt x="0" y="112"/>
                    </a:lnTo>
                    <a:lnTo>
                      <a:pt x="0" y="75"/>
                    </a:lnTo>
                    <a:lnTo>
                      <a:pt x="10" y="34"/>
                    </a:lnTo>
                    <a:lnTo>
                      <a:pt x="30" y="0"/>
                    </a:lnTo>
                    <a:lnTo>
                      <a:pt x="23" y="32"/>
                    </a:lnTo>
                    <a:lnTo>
                      <a:pt x="16" y="75"/>
                    </a:lnTo>
                    <a:lnTo>
                      <a:pt x="11" y="112"/>
                    </a:lnTo>
                    <a:lnTo>
                      <a:pt x="5" y="1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9" name="Freeform 1162"/>
              <p:cNvSpPr>
                <a:spLocks/>
              </p:cNvSpPr>
              <p:nvPr/>
            </p:nvSpPr>
            <p:spPr bwMode="auto">
              <a:xfrm>
                <a:off x="4468" y="2959"/>
                <a:ext cx="21" cy="52"/>
              </a:xfrm>
              <a:custGeom>
                <a:avLst/>
                <a:gdLst>
                  <a:gd name="T0" fmla="*/ 1 w 42"/>
                  <a:gd name="T1" fmla="*/ 2 h 154"/>
                  <a:gd name="T2" fmla="*/ 1 w 42"/>
                  <a:gd name="T3" fmla="*/ 2 h 154"/>
                  <a:gd name="T4" fmla="*/ 0 w 42"/>
                  <a:gd name="T5" fmla="*/ 2 h 154"/>
                  <a:gd name="T6" fmla="*/ 1 w 42"/>
                  <a:gd name="T7" fmla="*/ 1 h 154"/>
                  <a:gd name="T8" fmla="*/ 1 w 42"/>
                  <a:gd name="T9" fmla="*/ 1 h 154"/>
                  <a:gd name="T10" fmla="*/ 1 w 42"/>
                  <a:gd name="T11" fmla="*/ 1 h 154"/>
                  <a:gd name="T12" fmla="*/ 2 w 42"/>
                  <a:gd name="T13" fmla="*/ 0 h 154"/>
                  <a:gd name="T14" fmla="*/ 2 w 42"/>
                  <a:gd name="T15" fmla="*/ 0 h 154"/>
                  <a:gd name="T16" fmla="*/ 3 w 42"/>
                  <a:gd name="T17" fmla="*/ 0 h 154"/>
                  <a:gd name="T18" fmla="*/ 3 w 42"/>
                  <a:gd name="T19" fmla="*/ 0 h 154"/>
                  <a:gd name="T20" fmla="*/ 2 w 42"/>
                  <a:gd name="T21" fmla="*/ 1 h 154"/>
                  <a:gd name="T22" fmla="*/ 2 w 42"/>
                  <a:gd name="T23" fmla="*/ 2 h 154"/>
                  <a:gd name="T24" fmla="*/ 1 w 42"/>
                  <a:gd name="T25" fmla="*/ 2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154">
                    <a:moveTo>
                      <a:pt x="7" y="154"/>
                    </a:moveTo>
                    <a:lnTo>
                      <a:pt x="2" y="148"/>
                    </a:lnTo>
                    <a:lnTo>
                      <a:pt x="0" y="135"/>
                    </a:lnTo>
                    <a:lnTo>
                      <a:pt x="2" y="114"/>
                    </a:lnTo>
                    <a:lnTo>
                      <a:pt x="5" y="89"/>
                    </a:lnTo>
                    <a:lnTo>
                      <a:pt x="12" y="64"/>
                    </a:lnTo>
                    <a:lnTo>
                      <a:pt x="20" y="39"/>
                    </a:lnTo>
                    <a:lnTo>
                      <a:pt x="30" y="17"/>
                    </a:lnTo>
                    <a:lnTo>
                      <a:pt x="42" y="0"/>
                    </a:lnTo>
                    <a:lnTo>
                      <a:pt x="35" y="33"/>
                    </a:lnTo>
                    <a:lnTo>
                      <a:pt x="27" y="85"/>
                    </a:lnTo>
                    <a:lnTo>
                      <a:pt x="19" y="133"/>
                    </a:lnTo>
                    <a:lnTo>
                      <a:pt x="7" y="1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0" name="Freeform 1163"/>
              <p:cNvSpPr>
                <a:spLocks/>
              </p:cNvSpPr>
              <p:nvPr/>
            </p:nvSpPr>
            <p:spPr bwMode="auto">
              <a:xfrm>
                <a:off x="4504" y="2951"/>
                <a:ext cx="16" cy="53"/>
              </a:xfrm>
              <a:custGeom>
                <a:avLst/>
                <a:gdLst>
                  <a:gd name="T0" fmla="*/ 1 w 32"/>
                  <a:gd name="T1" fmla="*/ 2 h 161"/>
                  <a:gd name="T2" fmla="*/ 0 w 32"/>
                  <a:gd name="T3" fmla="*/ 2 h 161"/>
                  <a:gd name="T4" fmla="*/ 1 w 32"/>
                  <a:gd name="T5" fmla="*/ 1 h 161"/>
                  <a:gd name="T6" fmla="*/ 1 w 32"/>
                  <a:gd name="T7" fmla="*/ 0 h 161"/>
                  <a:gd name="T8" fmla="*/ 2 w 32"/>
                  <a:gd name="T9" fmla="*/ 0 h 161"/>
                  <a:gd name="T10" fmla="*/ 2 w 32"/>
                  <a:gd name="T11" fmla="*/ 0 h 161"/>
                  <a:gd name="T12" fmla="*/ 2 w 32"/>
                  <a:gd name="T13" fmla="*/ 1 h 161"/>
                  <a:gd name="T14" fmla="*/ 2 w 32"/>
                  <a:gd name="T15" fmla="*/ 2 h 161"/>
                  <a:gd name="T16" fmla="*/ 1 w 32"/>
                  <a:gd name="T17" fmla="*/ 2 h 1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1">
                    <a:moveTo>
                      <a:pt x="8" y="161"/>
                    </a:moveTo>
                    <a:lnTo>
                      <a:pt x="0" y="139"/>
                    </a:lnTo>
                    <a:lnTo>
                      <a:pt x="3" y="90"/>
                    </a:lnTo>
                    <a:lnTo>
                      <a:pt x="13" y="37"/>
                    </a:lnTo>
                    <a:lnTo>
                      <a:pt x="32" y="0"/>
                    </a:lnTo>
                    <a:lnTo>
                      <a:pt x="28" y="32"/>
                    </a:lnTo>
                    <a:lnTo>
                      <a:pt x="23" y="87"/>
                    </a:lnTo>
                    <a:lnTo>
                      <a:pt x="17" y="139"/>
                    </a:lnTo>
                    <a:lnTo>
                      <a:pt x="8" y="1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1" name="Freeform 1164"/>
              <p:cNvSpPr>
                <a:spLocks/>
              </p:cNvSpPr>
              <p:nvPr/>
            </p:nvSpPr>
            <p:spPr bwMode="auto">
              <a:xfrm>
                <a:off x="4527" y="2948"/>
                <a:ext cx="13" cy="47"/>
              </a:xfrm>
              <a:custGeom>
                <a:avLst/>
                <a:gdLst>
                  <a:gd name="T0" fmla="*/ 1 w 25"/>
                  <a:gd name="T1" fmla="*/ 2 h 143"/>
                  <a:gd name="T2" fmla="*/ 0 w 25"/>
                  <a:gd name="T3" fmla="*/ 1 h 143"/>
                  <a:gd name="T4" fmla="*/ 1 w 25"/>
                  <a:gd name="T5" fmla="*/ 1 h 143"/>
                  <a:gd name="T6" fmla="*/ 1 w 25"/>
                  <a:gd name="T7" fmla="*/ 0 h 143"/>
                  <a:gd name="T8" fmla="*/ 2 w 25"/>
                  <a:gd name="T9" fmla="*/ 0 h 143"/>
                  <a:gd name="T10" fmla="*/ 2 w 25"/>
                  <a:gd name="T11" fmla="*/ 0 h 143"/>
                  <a:gd name="T12" fmla="*/ 2 w 25"/>
                  <a:gd name="T13" fmla="*/ 1 h 143"/>
                  <a:gd name="T14" fmla="*/ 1 w 25"/>
                  <a:gd name="T15" fmla="*/ 1 h 143"/>
                  <a:gd name="T16" fmla="*/ 1 w 25"/>
                  <a:gd name="T17" fmla="*/ 2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43">
                    <a:moveTo>
                      <a:pt x="5" y="143"/>
                    </a:moveTo>
                    <a:lnTo>
                      <a:pt x="0" y="124"/>
                    </a:lnTo>
                    <a:lnTo>
                      <a:pt x="1" y="78"/>
                    </a:lnTo>
                    <a:lnTo>
                      <a:pt x="10" y="30"/>
                    </a:lnTo>
                    <a:lnTo>
                      <a:pt x="25" y="0"/>
                    </a:lnTo>
                    <a:lnTo>
                      <a:pt x="23" y="33"/>
                    </a:lnTo>
                    <a:lnTo>
                      <a:pt x="21" y="81"/>
                    </a:lnTo>
                    <a:lnTo>
                      <a:pt x="16" y="125"/>
                    </a:lnTo>
                    <a:lnTo>
                      <a:pt x="5" y="1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2" name="Freeform 1165"/>
              <p:cNvSpPr>
                <a:spLocks/>
              </p:cNvSpPr>
              <p:nvPr/>
            </p:nvSpPr>
            <p:spPr bwMode="auto">
              <a:xfrm>
                <a:off x="4565" y="2944"/>
                <a:ext cx="11" cy="41"/>
              </a:xfrm>
              <a:custGeom>
                <a:avLst/>
                <a:gdLst>
                  <a:gd name="T0" fmla="*/ 1 w 21"/>
                  <a:gd name="T1" fmla="*/ 2 h 121"/>
                  <a:gd name="T2" fmla="*/ 1 w 21"/>
                  <a:gd name="T3" fmla="*/ 1 h 121"/>
                  <a:gd name="T4" fmla="*/ 0 w 21"/>
                  <a:gd name="T5" fmla="*/ 1 h 121"/>
                  <a:gd name="T6" fmla="*/ 1 w 21"/>
                  <a:gd name="T7" fmla="*/ 0 h 121"/>
                  <a:gd name="T8" fmla="*/ 2 w 21"/>
                  <a:gd name="T9" fmla="*/ 0 h 121"/>
                  <a:gd name="T10" fmla="*/ 2 w 21"/>
                  <a:gd name="T11" fmla="*/ 0 h 121"/>
                  <a:gd name="T12" fmla="*/ 2 w 21"/>
                  <a:gd name="T13" fmla="*/ 1 h 121"/>
                  <a:gd name="T14" fmla="*/ 2 w 21"/>
                  <a:gd name="T15" fmla="*/ 1 h 121"/>
                  <a:gd name="T16" fmla="*/ 1 w 21"/>
                  <a:gd name="T17" fmla="*/ 2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121">
                    <a:moveTo>
                      <a:pt x="15" y="121"/>
                    </a:moveTo>
                    <a:lnTo>
                      <a:pt x="5" y="106"/>
                    </a:lnTo>
                    <a:lnTo>
                      <a:pt x="0" y="72"/>
                    </a:lnTo>
                    <a:lnTo>
                      <a:pt x="3" y="32"/>
                    </a:lnTo>
                    <a:lnTo>
                      <a:pt x="20" y="0"/>
                    </a:lnTo>
                    <a:lnTo>
                      <a:pt x="20" y="29"/>
                    </a:lnTo>
                    <a:lnTo>
                      <a:pt x="21" y="69"/>
                    </a:lnTo>
                    <a:lnTo>
                      <a:pt x="21" y="106"/>
                    </a:lnTo>
                    <a:lnTo>
                      <a:pt x="15" y="1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3" name="Freeform 1166"/>
              <p:cNvSpPr>
                <a:spLocks/>
              </p:cNvSpPr>
              <p:nvPr/>
            </p:nvSpPr>
            <p:spPr bwMode="auto">
              <a:xfrm>
                <a:off x="4621" y="2949"/>
                <a:ext cx="12" cy="19"/>
              </a:xfrm>
              <a:custGeom>
                <a:avLst/>
                <a:gdLst>
                  <a:gd name="T0" fmla="*/ 1 w 25"/>
                  <a:gd name="T1" fmla="*/ 1 h 59"/>
                  <a:gd name="T2" fmla="*/ 0 w 25"/>
                  <a:gd name="T3" fmla="*/ 1 h 59"/>
                  <a:gd name="T4" fmla="*/ 0 w 25"/>
                  <a:gd name="T5" fmla="*/ 0 h 59"/>
                  <a:gd name="T6" fmla="*/ 0 w 25"/>
                  <a:gd name="T7" fmla="*/ 0 h 59"/>
                  <a:gd name="T8" fmla="*/ 0 w 25"/>
                  <a:gd name="T9" fmla="*/ 0 h 59"/>
                  <a:gd name="T10" fmla="*/ 0 w 25"/>
                  <a:gd name="T11" fmla="*/ 0 h 59"/>
                  <a:gd name="T12" fmla="*/ 1 w 25"/>
                  <a:gd name="T13" fmla="*/ 0 h 59"/>
                  <a:gd name="T14" fmla="*/ 1 w 25"/>
                  <a:gd name="T15" fmla="*/ 1 h 59"/>
                  <a:gd name="T16" fmla="*/ 1 w 25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2" y="59"/>
                    </a:moveTo>
                    <a:lnTo>
                      <a:pt x="12" y="52"/>
                    </a:lnTo>
                    <a:lnTo>
                      <a:pt x="4" y="34"/>
                    </a:lnTo>
                    <a:lnTo>
                      <a:pt x="0" y="13"/>
                    </a:lnTo>
                    <a:lnTo>
                      <a:pt x="7" y="0"/>
                    </a:lnTo>
                    <a:lnTo>
                      <a:pt x="7" y="19"/>
                    </a:lnTo>
                    <a:lnTo>
                      <a:pt x="17" y="38"/>
                    </a:lnTo>
                    <a:lnTo>
                      <a:pt x="25" y="53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4" name="Freeform 1167"/>
              <p:cNvSpPr>
                <a:spLocks/>
              </p:cNvSpPr>
              <p:nvPr/>
            </p:nvSpPr>
            <p:spPr bwMode="auto">
              <a:xfrm>
                <a:off x="4434" y="2976"/>
                <a:ext cx="15" cy="37"/>
              </a:xfrm>
              <a:custGeom>
                <a:avLst/>
                <a:gdLst>
                  <a:gd name="T0" fmla="*/ 1 w 30"/>
                  <a:gd name="T1" fmla="*/ 1 h 109"/>
                  <a:gd name="T2" fmla="*/ 0 w 30"/>
                  <a:gd name="T3" fmla="*/ 1 h 109"/>
                  <a:gd name="T4" fmla="*/ 0 w 30"/>
                  <a:gd name="T5" fmla="*/ 1 h 109"/>
                  <a:gd name="T6" fmla="*/ 1 w 30"/>
                  <a:gd name="T7" fmla="*/ 0 h 109"/>
                  <a:gd name="T8" fmla="*/ 2 w 30"/>
                  <a:gd name="T9" fmla="*/ 0 h 109"/>
                  <a:gd name="T10" fmla="*/ 2 w 30"/>
                  <a:gd name="T11" fmla="*/ 0 h 109"/>
                  <a:gd name="T12" fmla="*/ 1 w 30"/>
                  <a:gd name="T13" fmla="*/ 1 h 109"/>
                  <a:gd name="T14" fmla="*/ 1 w 30"/>
                  <a:gd name="T15" fmla="*/ 1 h 109"/>
                  <a:gd name="T16" fmla="*/ 1 w 30"/>
                  <a:gd name="T17" fmla="*/ 1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09">
                    <a:moveTo>
                      <a:pt x="5" y="109"/>
                    </a:moveTo>
                    <a:lnTo>
                      <a:pt x="0" y="97"/>
                    </a:lnTo>
                    <a:lnTo>
                      <a:pt x="0" y="66"/>
                    </a:lnTo>
                    <a:lnTo>
                      <a:pt x="10" y="31"/>
                    </a:lnTo>
                    <a:lnTo>
                      <a:pt x="30" y="0"/>
                    </a:lnTo>
                    <a:lnTo>
                      <a:pt x="23" y="31"/>
                    </a:lnTo>
                    <a:lnTo>
                      <a:pt x="16" y="66"/>
                    </a:lnTo>
                    <a:lnTo>
                      <a:pt x="11" y="97"/>
                    </a:lnTo>
                    <a:lnTo>
                      <a:pt x="5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5" name="Freeform 1168"/>
              <p:cNvSpPr>
                <a:spLocks/>
              </p:cNvSpPr>
              <p:nvPr/>
            </p:nvSpPr>
            <p:spPr bwMode="auto">
              <a:xfrm>
                <a:off x="4486" y="2956"/>
                <a:ext cx="17" cy="51"/>
              </a:xfrm>
              <a:custGeom>
                <a:avLst/>
                <a:gdLst>
                  <a:gd name="T0" fmla="*/ 1 w 33"/>
                  <a:gd name="T1" fmla="*/ 2 h 155"/>
                  <a:gd name="T2" fmla="*/ 0 w 33"/>
                  <a:gd name="T3" fmla="*/ 2 h 155"/>
                  <a:gd name="T4" fmla="*/ 1 w 33"/>
                  <a:gd name="T5" fmla="*/ 1 h 155"/>
                  <a:gd name="T6" fmla="*/ 1 w 33"/>
                  <a:gd name="T7" fmla="*/ 0 h 155"/>
                  <a:gd name="T8" fmla="*/ 3 w 33"/>
                  <a:gd name="T9" fmla="*/ 0 h 155"/>
                  <a:gd name="T10" fmla="*/ 2 w 33"/>
                  <a:gd name="T11" fmla="*/ 0 h 155"/>
                  <a:gd name="T12" fmla="*/ 2 w 33"/>
                  <a:gd name="T13" fmla="*/ 1 h 155"/>
                  <a:gd name="T14" fmla="*/ 2 w 33"/>
                  <a:gd name="T15" fmla="*/ 2 h 155"/>
                  <a:gd name="T16" fmla="*/ 1 w 33"/>
                  <a:gd name="T17" fmla="*/ 2 h 1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55">
                    <a:moveTo>
                      <a:pt x="8" y="155"/>
                    </a:moveTo>
                    <a:lnTo>
                      <a:pt x="0" y="134"/>
                    </a:lnTo>
                    <a:lnTo>
                      <a:pt x="3" y="87"/>
                    </a:lnTo>
                    <a:lnTo>
                      <a:pt x="13" y="35"/>
                    </a:lnTo>
                    <a:lnTo>
                      <a:pt x="33" y="0"/>
                    </a:lnTo>
                    <a:lnTo>
                      <a:pt x="30" y="31"/>
                    </a:lnTo>
                    <a:lnTo>
                      <a:pt x="25" y="84"/>
                    </a:lnTo>
                    <a:lnTo>
                      <a:pt x="17" y="134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6" name="Freeform 1169"/>
              <p:cNvSpPr>
                <a:spLocks/>
              </p:cNvSpPr>
              <p:nvPr/>
            </p:nvSpPr>
            <p:spPr bwMode="auto">
              <a:xfrm>
                <a:off x="4549" y="2945"/>
                <a:ext cx="10" cy="47"/>
              </a:xfrm>
              <a:custGeom>
                <a:avLst/>
                <a:gdLst>
                  <a:gd name="T0" fmla="*/ 1 w 20"/>
                  <a:gd name="T1" fmla="*/ 2 h 140"/>
                  <a:gd name="T2" fmla="*/ 1 w 20"/>
                  <a:gd name="T3" fmla="*/ 2 h 140"/>
                  <a:gd name="T4" fmla="*/ 0 w 20"/>
                  <a:gd name="T5" fmla="*/ 1 h 140"/>
                  <a:gd name="T6" fmla="*/ 1 w 20"/>
                  <a:gd name="T7" fmla="*/ 0 h 140"/>
                  <a:gd name="T8" fmla="*/ 2 w 20"/>
                  <a:gd name="T9" fmla="*/ 0 h 140"/>
                  <a:gd name="T10" fmla="*/ 2 w 20"/>
                  <a:gd name="T11" fmla="*/ 0 h 140"/>
                  <a:gd name="T12" fmla="*/ 2 w 20"/>
                  <a:gd name="T13" fmla="*/ 1 h 140"/>
                  <a:gd name="T14" fmla="*/ 2 w 20"/>
                  <a:gd name="T15" fmla="*/ 2 h 140"/>
                  <a:gd name="T16" fmla="*/ 1 w 20"/>
                  <a:gd name="T17" fmla="*/ 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5" y="140"/>
                    </a:moveTo>
                    <a:lnTo>
                      <a:pt x="5" y="122"/>
                    </a:lnTo>
                    <a:lnTo>
                      <a:pt x="0" y="81"/>
                    </a:lnTo>
                    <a:lnTo>
                      <a:pt x="3" y="35"/>
                    </a:lnTo>
                    <a:lnTo>
                      <a:pt x="18" y="0"/>
                    </a:lnTo>
                    <a:lnTo>
                      <a:pt x="18" y="32"/>
                    </a:lnTo>
                    <a:lnTo>
                      <a:pt x="20" y="79"/>
                    </a:lnTo>
                    <a:lnTo>
                      <a:pt x="20" y="122"/>
                    </a:lnTo>
                    <a:lnTo>
                      <a:pt x="15" y="1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7" name="Freeform 1170"/>
              <p:cNvSpPr>
                <a:spLocks/>
              </p:cNvSpPr>
              <p:nvPr/>
            </p:nvSpPr>
            <p:spPr bwMode="auto">
              <a:xfrm>
                <a:off x="4583" y="2945"/>
                <a:ext cx="9" cy="38"/>
              </a:xfrm>
              <a:custGeom>
                <a:avLst/>
                <a:gdLst>
                  <a:gd name="T0" fmla="*/ 1 w 17"/>
                  <a:gd name="T1" fmla="*/ 1 h 114"/>
                  <a:gd name="T2" fmla="*/ 0 w 17"/>
                  <a:gd name="T3" fmla="*/ 1 h 114"/>
                  <a:gd name="T4" fmla="*/ 0 w 17"/>
                  <a:gd name="T5" fmla="*/ 1 h 114"/>
                  <a:gd name="T6" fmla="*/ 1 w 17"/>
                  <a:gd name="T7" fmla="*/ 0 h 114"/>
                  <a:gd name="T8" fmla="*/ 2 w 17"/>
                  <a:gd name="T9" fmla="*/ 0 h 114"/>
                  <a:gd name="T10" fmla="*/ 1 w 17"/>
                  <a:gd name="T11" fmla="*/ 0 h 114"/>
                  <a:gd name="T12" fmla="*/ 1 w 17"/>
                  <a:gd name="T13" fmla="*/ 1 h 114"/>
                  <a:gd name="T14" fmla="*/ 1 w 17"/>
                  <a:gd name="T15" fmla="*/ 1 h 114"/>
                  <a:gd name="T16" fmla="*/ 1 w 17"/>
                  <a:gd name="T17" fmla="*/ 1 h 1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114">
                    <a:moveTo>
                      <a:pt x="7" y="114"/>
                    </a:moveTo>
                    <a:lnTo>
                      <a:pt x="0" y="98"/>
                    </a:lnTo>
                    <a:lnTo>
                      <a:pt x="0" y="61"/>
                    </a:lnTo>
                    <a:lnTo>
                      <a:pt x="7" y="21"/>
                    </a:lnTo>
                    <a:lnTo>
                      <a:pt x="17" y="0"/>
                    </a:lnTo>
                    <a:lnTo>
                      <a:pt x="15" y="25"/>
                    </a:lnTo>
                    <a:lnTo>
                      <a:pt x="15" y="62"/>
                    </a:lnTo>
                    <a:lnTo>
                      <a:pt x="12" y="96"/>
                    </a:lnTo>
                    <a:lnTo>
                      <a:pt x="7" y="1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8" name="Freeform 1171"/>
              <p:cNvSpPr>
                <a:spLocks/>
              </p:cNvSpPr>
              <p:nvPr/>
            </p:nvSpPr>
            <p:spPr bwMode="auto">
              <a:xfrm>
                <a:off x="4602" y="2946"/>
                <a:ext cx="11" cy="23"/>
              </a:xfrm>
              <a:custGeom>
                <a:avLst/>
                <a:gdLst>
                  <a:gd name="T0" fmla="*/ 1 w 21"/>
                  <a:gd name="T1" fmla="*/ 1 h 69"/>
                  <a:gd name="T2" fmla="*/ 1 w 21"/>
                  <a:gd name="T3" fmla="*/ 1 h 69"/>
                  <a:gd name="T4" fmla="*/ 1 w 21"/>
                  <a:gd name="T5" fmla="*/ 0 h 69"/>
                  <a:gd name="T6" fmla="*/ 0 w 21"/>
                  <a:gd name="T7" fmla="*/ 0 h 69"/>
                  <a:gd name="T8" fmla="*/ 1 w 21"/>
                  <a:gd name="T9" fmla="*/ 0 h 69"/>
                  <a:gd name="T10" fmla="*/ 1 w 21"/>
                  <a:gd name="T11" fmla="*/ 0 h 69"/>
                  <a:gd name="T12" fmla="*/ 1 w 21"/>
                  <a:gd name="T13" fmla="*/ 1 h 69"/>
                  <a:gd name="T14" fmla="*/ 2 w 21"/>
                  <a:gd name="T15" fmla="*/ 1 h 69"/>
                  <a:gd name="T16" fmla="*/ 1 w 21"/>
                  <a:gd name="T17" fmla="*/ 1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69">
                    <a:moveTo>
                      <a:pt x="16" y="69"/>
                    </a:moveTo>
                    <a:lnTo>
                      <a:pt x="8" y="60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8" y="0"/>
                    </a:lnTo>
                    <a:lnTo>
                      <a:pt x="8" y="19"/>
                    </a:lnTo>
                    <a:lnTo>
                      <a:pt x="15" y="42"/>
                    </a:lnTo>
                    <a:lnTo>
                      <a:pt x="21" y="62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9" name="Freeform 1172"/>
              <p:cNvSpPr>
                <a:spLocks/>
              </p:cNvSpPr>
              <p:nvPr/>
            </p:nvSpPr>
            <p:spPr bwMode="auto">
              <a:xfrm>
                <a:off x="4416" y="2984"/>
                <a:ext cx="15" cy="23"/>
              </a:xfrm>
              <a:custGeom>
                <a:avLst/>
                <a:gdLst>
                  <a:gd name="T0" fmla="*/ 1 w 32"/>
                  <a:gd name="T1" fmla="*/ 0 h 70"/>
                  <a:gd name="T2" fmla="*/ 1 w 32"/>
                  <a:gd name="T3" fmla="*/ 0 h 70"/>
                  <a:gd name="T4" fmla="*/ 1 w 32"/>
                  <a:gd name="T5" fmla="*/ 0 h 70"/>
                  <a:gd name="T6" fmla="*/ 1 w 32"/>
                  <a:gd name="T7" fmla="*/ 1 h 70"/>
                  <a:gd name="T8" fmla="*/ 0 w 32"/>
                  <a:gd name="T9" fmla="*/ 1 h 70"/>
                  <a:gd name="T10" fmla="*/ 0 w 32"/>
                  <a:gd name="T11" fmla="*/ 1 h 70"/>
                  <a:gd name="T12" fmla="*/ 0 w 32"/>
                  <a:gd name="T13" fmla="*/ 0 h 70"/>
                  <a:gd name="T14" fmla="*/ 1 w 32"/>
                  <a:gd name="T15" fmla="*/ 0 h 70"/>
                  <a:gd name="T16" fmla="*/ 1 w 32"/>
                  <a:gd name="T17" fmla="*/ 0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70">
                    <a:moveTo>
                      <a:pt x="32" y="0"/>
                    </a:moveTo>
                    <a:lnTo>
                      <a:pt x="30" y="15"/>
                    </a:lnTo>
                    <a:lnTo>
                      <a:pt x="25" y="40"/>
                    </a:lnTo>
                    <a:lnTo>
                      <a:pt x="17" y="62"/>
                    </a:lnTo>
                    <a:lnTo>
                      <a:pt x="5" y="70"/>
                    </a:lnTo>
                    <a:lnTo>
                      <a:pt x="0" y="58"/>
                    </a:lnTo>
                    <a:lnTo>
                      <a:pt x="8" y="37"/>
                    </a:lnTo>
                    <a:lnTo>
                      <a:pt x="22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0" name="Freeform 1173"/>
              <p:cNvSpPr>
                <a:spLocks/>
              </p:cNvSpPr>
              <p:nvPr/>
            </p:nvSpPr>
            <p:spPr bwMode="auto">
              <a:xfrm>
                <a:off x="4396" y="2982"/>
                <a:ext cx="38" cy="5"/>
              </a:xfrm>
              <a:custGeom>
                <a:avLst/>
                <a:gdLst>
                  <a:gd name="T0" fmla="*/ 5 w 75"/>
                  <a:gd name="T1" fmla="*/ 0 h 14"/>
                  <a:gd name="T2" fmla="*/ 5 w 75"/>
                  <a:gd name="T3" fmla="*/ 0 h 14"/>
                  <a:gd name="T4" fmla="*/ 4 w 75"/>
                  <a:gd name="T5" fmla="*/ 0 h 14"/>
                  <a:gd name="T6" fmla="*/ 3 w 75"/>
                  <a:gd name="T7" fmla="*/ 0 h 14"/>
                  <a:gd name="T8" fmla="*/ 3 w 75"/>
                  <a:gd name="T9" fmla="*/ 0 h 14"/>
                  <a:gd name="T10" fmla="*/ 2 w 75"/>
                  <a:gd name="T11" fmla="*/ 0 h 14"/>
                  <a:gd name="T12" fmla="*/ 1 w 75"/>
                  <a:gd name="T13" fmla="*/ 0 h 14"/>
                  <a:gd name="T14" fmla="*/ 1 w 75"/>
                  <a:gd name="T15" fmla="*/ 0 h 14"/>
                  <a:gd name="T16" fmla="*/ 0 w 75"/>
                  <a:gd name="T17" fmla="*/ 0 h 14"/>
                  <a:gd name="T18" fmla="*/ 1 w 75"/>
                  <a:gd name="T19" fmla="*/ 0 h 14"/>
                  <a:gd name="T20" fmla="*/ 1 w 75"/>
                  <a:gd name="T21" fmla="*/ 0 h 14"/>
                  <a:gd name="T22" fmla="*/ 2 w 75"/>
                  <a:gd name="T23" fmla="*/ 0 h 14"/>
                  <a:gd name="T24" fmla="*/ 2 w 75"/>
                  <a:gd name="T25" fmla="*/ 0 h 14"/>
                  <a:gd name="T26" fmla="*/ 3 w 75"/>
                  <a:gd name="T27" fmla="*/ 0 h 14"/>
                  <a:gd name="T28" fmla="*/ 4 w 75"/>
                  <a:gd name="T29" fmla="*/ 0 h 14"/>
                  <a:gd name="T30" fmla="*/ 5 w 75"/>
                  <a:gd name="T31" fmla="*/ 0 h 14"/>
                  <a:gd name="T32" fmla="*/ 5 w 75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4">
                    <a:moveTo>
                      <a:pt x="75" y="3"/>
                    </a:moveTo>
                    <a:lnTo>
                      <a:pt x="70" y="3"/>
                    </a:lnTo>
                    <a:lnTo>
                      <a:pt x="60" y="2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8" y="14"/>
                    </a:lnTo>
                    <a:lnTo>
                      <a:pt x="18" y="14"/>
                    </a:lnTo>
                    <a:lnTo>
                      <a:pt x="30" y="12"/>
                    </a:lnTo>
                    <a:lnTo>
                      <a:pt x="43" y="11"/>
                    </a:lnTo>
                    <a:lnTo>
                      <a:pt x="56" y="8"/>
                    </a:lnTo>
                    <a:lnTo>
                      <a:pt x="66" y="5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1" name="Freeform 1174"/>
              <p:cNvSpPr>
                <a:spLocks/>
              </p:cNvSpPr>
              <p:nvPr/>
            </p:nvSpPr>
            <p:spPr bwMode="auto">
              <a:xfrm>
                <a:off x="4391" y="2991"/>
                <a:ext cx="31" cy="14"/>
              </a:xfrm>
              <a:custGeom>
                <a:avLst/>
                <a:gdLst>
                  <a:gd name="T0" fmla="*/ 3 w 63"/>
                  <a:gd name="T1" fmla="*/ 0 h 41"/>
                  <a:gd name="T2" fmla="*/ 3 w 63"/>
                  <a:gd name="T3" fmla="*/ 0 h 41"/>
                  <a:gd name="T4" fmla="*/ 3 w 63"/>
                  <a:gd name="T5" fmla="*/ 0 h 41"/>
                  <a:gd name="T6" fmla="*/ 2 w 63"/>
                  <a:gd name="T7" fmla="*/ 0 h 41"/>
                  <a:gd name="T8" fmla="*/ 1 w 63"/>
                  <a:gd name="T9" fmla="*/ 0 h 41"/>
                  <a:gd name="T10" fmla="*/ 0 w 63"/>
                  <a:gd name="T11" fmla="*/ 0 h 41"/>
                  <a:gd name="T12" fmla="*/ 0 w 63"/>
                  <a:gd name="T13" fmla="*/ 0 h 41"/>
                  <a:gd name="T14" fmla="*/ 0 w 63"/>
                  <a:gd name="T15" fmla="*/ 0 h 41"/>
                  <a:gd name="T16" fmla="*/ 0 w 63"/>
                  <a:gd name="T17" fmla="*/ 0 h 41"/>
                  <a:gd name="T18" fmla="*/ 0 w 63"/>
                  <a:gd name="T19" fmla="*/ 1 h 41"/>
                  <a:gd name="T20" fmla="*/ 0 w 63"/>
                  <a:gd name="T21" fmla="*/ 1 h 41"/>
                  <a:gd name="T22" fmla="*/ 1 w 63"/>
                  <a:gd name="T23" fmla="*/ 0 h 41"/>
                  <a:gd name="T24" fmla="*/ 1 w 63"/>
                  <a:gd name="T25" fmla="*/ 0 h 41"/>
                  <a:gd name="T26" fmla="*/ 2 w 63"/>
                  <a:gd name="T27" fmla="*/ 0 h 41"/>
                  <a:gd name="T28" fmla="*/ 3 w 63"/>
                  <a:gd name="T29" fmla="*/ 0 h 41"/>
                  <a:gd name="T30" fmla="*/ 3 w 63"/>
                  <a:gd name="T31" fmla="*/ 0 h 41"/>
                  <a:gd name="T32" fmla="*/ 3 w 63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41">
                    <a:moveTo>
                      <a:pt x="63" y="0"/>
                    </a:moveTo>
                    <a:lnTo>
                      <a:pt x="58" y="3"/>
                    </a:lnTo>
                    <a:lnTo>
                      <a:pt x="50" y="6"/>
                    </a:lnTo>
                    <a:lnTo>
                      <a:pt x="40" y="10"/>
                    </a:lnTo>
                    <a:lnTo>
                      <a:pt x="27" y="15"/>
                    </a:lnTo>
                    <a:lnTo>
                      <a:pt x="15" y="21"/>
                    </a:lnTo>
                    <a:lnTo>
                      <a:pt x="7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12" y="40"/>
                    </a:lnTo>
                    <a:lnTo>
                      <a:pt x="20" y="35"/>
                    </a:lnTo>
                    <a:lnTo>
                      <a:pt x="30" y="28"/>
                    </a:lnTo>
                    <a:lnTo>
                      <a:pt x="40" y="21"/>
                    </a:lnTo>
                    <a:lnTo>
                      <a:pt x="50" y="12"/>
                    </a:lnTo>
                    <a:lnTo>
                      <a:pt x="58" y="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2" name="Freeform 1175"/>
              <p:cNvSpPr>
                <a:spLocks/>
              </p:cNvSpPr>
              <p:nvPr/>
            </p:nvSpPr>
            <p:spPr bwMode="auto">
              <a:xfrm>
                <a:off x="4599" y="2919"/>
                <a:ext cx="10" cy="29"/>
              </a:xfrm>
              <a:custGeom>
                <a:avLst/>
                <a:gdLst>
                  <a:gd name="T0" fmla="*/ 2 w 20"/>
                  <a:gd name="T1" fmla="*/ 1 h 87"/>
                  <a:gd name="T2" fmla="*/ 1 w 20"/>
                  <a:gd name="T3" fmla="*/ 1 h 87"/>
                  <a:gd name="T4" fmla="*/ 0 w 20"/>
                  <a:gd name="T5" fmla="*/ 0 h 87"/>
                  <a:gd name="T6" fmla="*/ 1 w 20"/>
                  <a:gd name="T7" fmla="*/ 0 h 87"/>
                  <a:gd name="T8" fmla="*/ 1 w 20"/>
                  <a:gd name="T9" fmla="*/ 0 h 87"/>
                  <a:gd name="T10" fmla="*/ 2 w 20"/>
                  <a:gd name="T11" fmla="*/ 0 h 87"/>
                  <a:gd name="T12" fmla="*/ 2 w 20"/>
                  <a:gd name="T13" fmla="*/ 0 h 87"/>
                  <a:gd name="T14" fmla="*/ 2 w 20"/>
                  <a:gd name="T15" fmla="*/ 1 h 87"/>
                  <a:gd name="T16" fmla="*/ 2 w 20"/>
                  <a:gd name="T17" fmla="*/ 1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7">
                    <a:moveTo>
                      <a:pt x="17" y="87"/>
                    </a:moveTo>
                    <a:lnTo>
                      <a:pt x="5" y="66"/>
                    </a:lnTo>
                    <a:lnTo>
                      <a:pt x="0" y="38"/>
                    </a:lnTo>
                    <a:lnTo>
                      <a:pt x="2" y="13"/>
                    </a:lnTo>
                    <a:lnTo>
                      <a:pt x="12" y="0"/>
                    </a:lnTo>
                    <a:lnTo>
                      <a:pt x="20" y="8"/>
                    </a:lnTo>
                    <a:lnTo>
                      <a:pt x="20" y="33"/>
                    </a:lnTo>
                    <a:lnTo>
                      <a:pt x="17" y="63"/>
                    </a:lnTo>
                    <a:lnTo>
                      <a:pt x="17" y="8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3" name="Freeform 1176"/>
              <p:cNvSpPr>
                <a:spLocks/>
              </p:cNvSpPr>
              <p:nvPr/>
            </p:nvSpPr>
            <p:spPr bwMode="auto">
              <a:xfrm>
                <a:off x="4627" y="2926"/>
                <a:ext cx="20" cy="27"/>
              </a:xfrm>
              <a:custGeom>
                <a:avLst/>
                <a:gdLst>
                  <a:gd name="T0" fmla="*/ 0 w 40"/>
                  <a:gd name="T1" fmla="*/ 1 h 82"/>
                  <a:gd name="T2" fmla="*/ 1 w 40"/>
                  <a:gd name="T3" fmla="*/ 1 h 82"/>
                  <a:gd name="T4" fmla="*/ 1 w 40"/>
                  <a:gd name="T5" fmla="*/ 0 h 82"/>
                  <a:gd name="T6" fmla="*/ 2 w 40"/>
                  <a:gd name="T7" fmla="*/ 0 h 82"/>
                  <a:gd name="T8" fmla="*/ 3 w 40"/>
                  <a:gd name="T9" fmla="*/ 0 h 82"/>
                  <a:gd name="T10" fmla="*/ 3 w 40"/>
                  <a:gd name="T11" fmla="*/ 0 h 82"/>
                  <a:gd name="T12" fmla="*/ 3 w 40"/>
                  <a:gd name="T13" fmla="*/ 0 h 82"/>
                  <a:gd name="T14" fmla="*/ 3 w 40"/>
                  <a:gd name="T15" fmla="*/ 0 h 82"/>
                  <a:gd name="T16" fmla="*/ 2 w 40"/>
                  <a:gd name="T17" fmla="*/ 0 h 82"/>
                  <a:gd name="T18" fmla="*/ 2 w 40"/>
                  <a:gd name="T19" fmla="*/ 1 h 82"/>
                  <a:gd name="T20" fmla="*/ 1 w 40"/>
                  <a:gd name="T21" fmla="*/ 1 h 82"/>
                  <a:gd name="T22" fmla="*/ 1 w 40"/>
                  <a:gd name="T23" fmla="*/ 1 h 82"/>
                  <a:gd name="T24" fmla="*/ 0 w 40"/>
                  <a:gd name="T25" fmla="*/ 1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82">
                    <a:moveTo>
                      <a:pt x="0" y="82"/>
                    </a:moveTo>
                    <a:lnTo>
                      <a:pt x="3" y="63"/>
                    </a:lnTo>
                    <a:lnTo>
                      <a:pt x="12" y="35"/>
                    </a:lnTo>
                    <a:lnTo>
                      <a:pt x="22" y="12"/>
                    </a:lnTo>
                    <a:lnTo>
                      <a:pt x="35" y="0"/>
                    </a:lnTo>
                    <a:lnTo>
                      <a:pt x="40" y="3"/>
                    </a:lnTo>
                    <a:lnTo>
                      <a:pt x="39" y="12"/>
                    </a:lnTo>
                    <a:lnTo>
                      <a:pt x="35" y="23"/>
                    </a:lnTo>
                    <a:lnTo>
                      <a:pt x="28" y="38"/>
                    </a:lnTo>
                    <a:lnTo>
                      <a:pt x="20" y="53"/>
                    </a:lnTo>
                    <a:lnTo>
                      <a:pt x="12" y="66"/>
                    </a:lnTo>
                    <a:lnTo>
                      <a:pt x="5" y="76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4" name="Freeform 1177"/>
              <p:cNvSpPr>
                <a:spLocks/>
              </p:cNvSpPr>
              <p:nvPr/>
            </p:nvSpPr>
            <p:spPr bwMode="auto">
              <a:xfrm>
                <a:off x="4581" y="2919"/>
                <a:ext cx="11" cy="27"/>
              </a:xfrm>
              <a:custGeom>
                <a:avLst/>
                <a:gdLst>
                  <a:gd name="T0" fmla="*/ 2 w 22"/>
                  <a:gd name="T1" fmla="*/ 1 h 79"/>
                  <a:gd name="T2" fmla="*/ 1 w 22"/>
                  <a:gd name="T3" fmla="*/ 1 h 79"/>
                  <a:gd name="T4" fmla="*/ 0 w 22"/>
                  <a:gd name="T5" fmla="*/ 1 h 79"/>
                  <a:gd name="T6" fmla="*/ 0 w 22"/>
                  <a:gd name="T7" fmla="*/ 0 h 79"/>
                  <a:gd name="T8" fmla="*/ 1 w 22"/>
                  <a:gd name="T9" fmla="*/ 0 h 79"/>
                  <a:gd name="T10" fmla="*/ 2 w 22"/>
                  <a:gd name="T11" fmla="*/ 0 h 79"/>
                  <a:gd name="T12" fmla="*/ 2 w 22"/>
                  <a:gd name="T13" fmla="*/ 0 h 79"/>
                  <a:gd name="T14" fmla="*/ 2 w 22"/>
                  <a:gd name="T15" fmla="*/ 1 h 79"/>
                  <a:gd name="T16" fmla="*/ 2 w 22"/>
                  <a:gd name="T17" fmla="*/ 1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79">
                    <a:moveTo>
                      <a:pt x="22" y="79"/>
                    </a:moveTo>
                    <a:lnTo>
                      <a:pt x="9" y="69"/>
                    </a:lnTo>
                    <a:lnTo>
                      <a:pt x="0" y="44"/>
                    </a:lnTo>
                    <a:lnTo>
                      <a:pt x="0" y="16"/>
                    </a:lnTo>
                    <a:lnTo>
                      <a:pt x="9" y="0"/>
                    </a:lnTo>
                    <a:lnTo>
                      <a:pt x="17" y="4"/>
                    </a:lnTo>
                    <a:lnTo>
                      <a:pt x="20" y="26"/>
                    </a:lnTo>
                    <a:lnTo>
                      <a:pt x="20" y="56"/>
                    </a:lnTo>
                    <a:lnTo>
                      <a:pt x="22" y="7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5" name="Freeform 1178"/>
              <p:cNvSpPr>
                <a:spLocks/>
              </p:cNvSpPr>
              <p:nvPr/>
            </p:nvSpPr>
            <p:spPr bwMode="auto">
              <a:xfrm>
                <a:off x="4561" y="2917"/>
                <a:ext cx="14" cy="29"/>
              </a:xfrm>
              <a:custGeom>
                <a:avLst/>
                <a:gdLst>
                  <a:gd name="T0" fmla="*/ 1 w 29"/>
                  <a:gd name="T1" fmla="*/ 1 h 85"/>
                  <a:gd name="T2" fmla="*/ 0 w 29"/>
                  <a:gd name="T3" fmla="*/ 1 h 85"/>
                  <a:gd name="T4" fmla="*/ 0 w 29"/>
                  <a:gd name="T5" fmla="*/ 1 h 85"/>
                  <a:gd name="T6" fmla="*/ 0 w 29"/>
                  <a:gd name="T7" fmla="*/ 0 h 85"/>
                  <a:gd name="T8" fmla="*/ 0 w 29"/>
                  <a:gd name="T9" fmla="*/ 0 h 85"/>
                  <a:gd name="T10" fmla="*/ 0 w 29"/>
                  <a:gd name="T11" fmla="*/ 0 h 85"/>
                  <a:gd name="T12" fmla="*/ 1 w 29"/>
                  <a:gd name="T13" fmla="*/ 0 h 85"/>
                  <a:gd name="T14" fmla="*/ 1 w 29"/>
                  <a:gd name="T15" fmla="*/ 1 h 85"/>
                  <a:gd name="T16" fmla="*/ 1 w 29"/>
                  <a:gd name="T17" fmla="*/ 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85">
                    <a:moveTo>
                      <a:pt x="29" y="85"/>
                    </a:moveTo>
                    <a:lnTo>
                      <a:pt x="14" y="69"/>
                    </a:lnTo>
                    <a:lnTo>
                      <a:pt x="4" y="42"/>
                    </a:lnTo>
                    <a:lnTo>
                      <a:pt x="0" y="16"/>
                    </a:lnTo>
                    <a:lnTo>
                      <a:pt x="5" y="0"/>
                    </a:lnTo>
                    <a:lnTo>
                      <a:pt x="14" y="6"/>
                    </a:lnTo>
                    <a:lnTo>
                      <a:pt x="17" y="28"/>
                    </a:lnTo>
                    <a:lnTo>
                      <a:pt x="22" y="57"/>
                    </a:lnTo>
                    <a:lnTo>
                      <a:pt x="29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6" name="Freeform 1179"/>
              <p:cNvSpPr>
                <a:spLocks/>
              </p:cNvSpPr>
              <p:nvPr/>
            </p:nvSpPr>
            <p:spPr bwMode="auto">
              <a:xfrm>
                <a:off x="4541" y="2919"/>
                <a:ext cx="20" cy="28"/>
              </a:xfrm>
              <a:custGeom>
                <a:avLst/>
                <a:gdLst>
                  <a:gd name="T0" fmla="*/ 3 w 40"/>
                  <a:gd name="T1" fmla="*/ 1 h 82"/>
                  <a:gd name="T2" fmla="*/ 2 w 40"/>
                  <a:gd name="T3" fmla="*/ 1 h 82"/>
                  <a:gd name="T4" fmla="*/ 2 w 40"/>
                  <a:gd name="T5" fmla="*/ 1 h 82"/>
                  <a:gd name="T6" fmla="*/ 1 w 40"/>
                  <a:gd name="T7" fmla="*/ 1 h 82"/>
                  <a:gd name="T8" fmla="*/ 1 w 40"/>
                  <a:gd name="T9" fmla="*/ 0 h 82"/>
                  <a:gd name="T10" fmla="*/ 1 w 40"/>
                  <a:gd name="T11" fmla="*/ 0 h 82"/>
                  <a:gd name="T12" fmla="*/ 0 w 40"/>
                  <a:gd name="T13" fmla="*/ 0 h 82"/>
                  <a:gd name="T14" fmla="*/ 1 w 40"/>
                  <a:gd name="T15" fmla="*/ 0 h 82"/>
                  <a:gd name="T16" fmla="*/ 1 w 40"/>
                  <a:gd name="T17" fmla="*/ 0 h 82"/>
                  <a:gd name="T18" fmla="*/ 1 w 40"/>
                  <a:gd name="T19" fmla="*/ 0 h 82"/>
                  <a:gd name="T20" fmla="*/ 2 w 40"/>
                  <a:gd name="T21" fmla="*/ 0 h 82"/>
                  <a:gd name="T22" fmla="*/ 2 w 40"/>
                  <a:gd name="T23" fmla="*/ 1 h 82"/>
                  <a:gd name="T24" fmla="*/ 3 w 40"/>
                  <a:gd name="T25" fmla="*/ 1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82">
                    <a:moveTo>
                      <a:pt x="40" y="82"/>
                    </a:moveTo>
                    <a:lnTo>
                      <a:pt x="30" y="75"/>
                    </a:lnTo>
                    <a:lnTo>
                      <a:pt x="22" y="64"/>
                    </a:lnTo>
                    <a:lnTo>
                      <a:pt x="14" y="51"/>
                    </a:lnTo>
                    <a:lnTo>
                      <a:pt x="9" y="38"/>
                    </a:lnTo>
                    <a:lnTo>
                      <a:pt x="4" y="25"/>
                    </a:lnTo>
                    <a:lnTo>
                      <a:pt x="0" y="13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15" y="7"/>
                    </a:lnTo>
                    <a:lnTo>
                      <a:pt x="24" y="31"/>
                    </a:lnTo>
                    <a:lnTo>
                      <a:pt x="32" y="59"/>
                    </a:lnTo>
                    <a:lnTo>
                      <a:pt x="40" y="8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7" name="Freeform 1180"/>
              <p:cNvSpPr>
                <a:spLocks/>
              </p:cNvSpPr>
              <p:nvPr/>
            </p:nvSpPr>
            <p:spPr bwMode="auto">
              <a:xfrm>
                <a:off x="4514" y="2921"/>
                <a:ext cx="29" cy="28"/>
              </a:xfrm>
              <a:custGeom>
                <a:avLst/>
                <a:gdLst>
                  <a:gd name="T0" fmla="*/ 4 w 58"/>
                  <a:gd name="T1" fmla="*/ 1 h 84"/>
                  <a:gd name="T2" fmla="*/ 3 w 58"/>
                  <a:gd name="T3" fmla="*/ 1 h 84"/>
                  <a:gd name="T4" fmla="*/ 3 w 58"/>
                  <a:gd name="T5" fmla="*/ 1 h 84"/>
                  <a:gd name="T6" fmla="*/ 2 w 58"/>
                  <a:gd name="T7" fmla="*/ 1 h 84"/>
                  <a:gd name="T8" fmla="*/ 2 w 58"/>
                  <a:gd name="T9" fmla="*/ 0 h 84"/>
                  <a:gd name="T10" fmla="*/ 1 w 58"/>
                  <a:gd name="T11" fmla="*/ 0 h 84"/>
                  <a:gd name="T12" fmla="*/ 1 w 58"/>
                  <a:gd name="T13" fmla="*/ 0 h 84"/>
                  <a:gd name="T14" fmla="*/ 0 w 58"/>
                  <a:gd name="T15" fmla="*/ 0 h 84"/>
                  <a:gd name="T16" fmla="*/ 1 w 58"/>
                  <a:gd name="T17" fmla="*/ 0 h 84"/>
                  <a:gd name="T18" fmla="*/ 1 w 58"/>
                  <a:gd name="T19" fmla="*/ 0 h 84"/>
                  <a:gd name="T20" fmla="*/ 2 w 58"/>
                  <a:gd name="T21" fmla="*/ 0 h 84"/>
                  <a:gd name="T22" fmla="*/ 2 w 58"/>
                  <a:gd name="T23" fmla="*/ 0 h 84"/>
                  <a:gd name="T24" fmla="*/ 3 w 58"/>
                  <a:gd name="T25" fmla="*/ 0 h 84"/>
                  <a:gd name="T26" fmla="*/ 3 w 58"/>
                  <a:gd name="T27" fmla="*/ 1 h 84"/>
                  <a:gd name="T28" fmla="*/ 3 w 58"/>
                  <a:gd name="T29" fmla="*/ 1 h 84"/>
                  <a:gd name="T30" fmla="*/ 4 w 58"/>
                  <a:gd name="T31" fmla="*/ 1 h 84"/>
                  <a:gd name="T32" fmla="*/ 4 w 58"/>
                  <a:gd name="T33" fmla="*/ 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84">
                    <a:moveTo>
                      <a:pt x="58" y="84"/>
                    </a:moveTo>
                    <a:lnTo>
                      <a:pt x="48" y="75"/>
                    </a:lnTo>
                    <a:lnTo>
                      <a:pt x="38" y="65"/>
                    </a:lnTo>
                    <a:lnTo>
                      <a:pt x="27" y="52"/>
                    </a:lnTo>
                    <a:lnTo>
                      <a:pt x="17" y="38"/>
                    </a:lnTo>
                    <a:lnTo>
                      <a:pt x="7" y="27"/>
                    </a:lnTo>
                    <a:lnTo>
                      <a:pt x="2" y="15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0" y="7"/>
                    </a:lnTo>
                    <a:lnTo>
                      <a:pt x="27" y="19"/>
                    </a:lnTo>
                    <a:lnTo>
                      <a:pt x="35" y="32"/>
                    </a:lnTo>
                    <a:lnTo>
                      <a:pt x="42" y="49"/>
                    </a:lnTo>
                    <a:lnTo>
                      <a:pt x="47" y="63"/>
                    </a:lnTo>
                    <a:lnTo>
                      <a:pt x="53" y="75"/>
                    </a:lnTo>
                    <a:lnTo>
                      <a:pt x="58" y="8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8" name="Freeform 1181"/>
              <p:cNvSpPr>
                <a:spLocks/>
              </p:cNvSpPr>
              <p:nvPr/>
            </p:nvSpPr>
            <p:spPr bwMode="auto">
              <a:xfrm>
                <a:off x="4483" y="2926"/>
                <a:ext cx="40" cy="28"/>
              </a:xfrm>
              <a:custGeom>
                <a:avLst/>
                <a:gdLst>
                  <a:gd name="T0" fmla="*/ 5 w 80"/>
                  <a:gd name="T1" fmla="*/ 1 h 84"/>
                  <a:gd name="T2" fmla="*/ 5 w 80"/>
                  <a:gd name="T3" fmla="*/ 1 h 84"/>
                  <a:gd name="T4" fmla="*/ 4 w 80"/>
                  <a:gd name="T5" fmla="*/ 1 h 84"/>
                  <a:gd name="T6" fmla="*/ 3 w 80"/>
                  <a:gd name="T7" fmla="*/ 1 h 84"/>
                  <a:gd name="T8" fmla="*/ 2 w 80"/>
                  <a:gd name="T9" fmla="*/ 0 h 84"/>
                  <a:gd name="T10" fmla="*/ 1 w 80"/>
                  <a:gd name="T11" fmla="*/ 0 h 84"/>
                  <a:gd name="T12" fmla="*/ 1 w 80"/>
                  <a:gd name="T13" fmla="*/ 0 h 84"/>
                  <a:gd name="T14" fmla="*/ 0 w 80"/>
                  <a:gd name="T15" fmla="*/ 0 h 84"/>
                  <a:gd name="T16" fmla="*/ 1 w 80"/>
                  <a:gd name="T17" fmla="*/ 0 h 84"/>
                  <a:gd name="T18" fmla="*/ 1 w 80"/>
                  <a:gd name="T19" fmla="*/ 0 h 84"/>
                  <a:gd name="T20" fmla="*/ 2 w 80"/>
                  <a:gd name="T21" fmla="*/ 0 h 84"/>
                  <a:gd name="T22" fmla="*/ 3 w 80"/>
                  <a:gd name="T23" fmla="*/ 0 h 84"/>
                  <a:gd name="T24" fmla="*/ 3 w 80"/>
                  <a:gd name="T25" fmla="*/ 0 h 84"/>
                  <a:gd name="T26" fmla="*/ 4 w 80"/>
                  <a:gd name="T27" fmla="*/ 1 h 84"/>
                  <a:gd name="T28" fmla="*/ 5 w 80"/>
                  <a:gd name="T29" fmla="*/ 1 h 84"/>
                  <a:gd name="T30" fmla="*/ 5 w 80"/>
                  <a:gd name="T31" fmla="*/ 1 h 84"/>
                  <a:gd name="T32" fmla="*/ 5 w 80"/>
                  <a:gd name="T33" fmla="*/ 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84">
                    <a:moveTo>
                      <a:pt x="80" y="84"/>
                    </a:moveTo>
                    <a:lnTo>
                      <a:pt x="70" y="76"/>
                    </a:lnTo>
                    <a:lnTo>
                      <a:pt x="57" y="66"/>
                    </a:lnTo>
                    <a:lnTo>
                      <a:pt x="42" y="53"/>
                    </a:lnTo>
                    <a:lnTo>
                      <a:pt x="27" y="40"/>
                    </a:lnTo>
                    <a:lnTo>
                      <a:pt x="14" y="25"/>
                    </a:lnTo>
                    <a:lnTo>
                      <a:pt x="4" y="13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2" y="1"/>
                    </a:lnTo>
                    <a:lnTo>
                      <a:pt x="24" y="10"/>
                    </a:lnTo>
                    <a:lnTo>
                      <a:pt x="35" y="22"/>
                    </a:lnTo>
                    <a:lnTo>
                      <a:pt x="47" y="37"/>
                    </a:lnTo>
                    <a:lnTo>
                      <a:pt x="57" y="53"/>
                    </a:lnTo>
                    <a:lnTo>
                      <a:pt x="67" y="66"/>
                    </a:lnTo>
                    <a:lnTo>
                      <a:pt x="75" y="78"/>
                    </a:lnTo>
                    <a:lnTo>
                      <a:pt x="80" y="8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9" name="Freeform 1182"/>
              <p:cNvSpPr>
                <a:spLocks/>
              </p:cNvSpPr>
              <p:nvPr/>
            </p:nvSpPr>
            <p:spPr bwMode="auto">
              <a:xfrm>
                <a:off x="4454" y="2930"/>
                <a:ext cx="46" cy="29"/>
              </a:xfrm>
              <a:custGeom>
                <a:avLst/>
                <a:gdLst>
                  <a:gd name="T0" fmla="*/ 6 w 92"/>
                  <a:gd name="T1" fmla="*/ 1 h 87"/>
                  <a:gd name="T2" fmla="*/ 5 w 92"/>
                  <a:gd name="T3" fmla="*/ 1 h 87"/>
                  <a:gd name="T4" fmla="*/ 5 w 92"/>
                  <a:gd name="T5" fmla="*/ 1 h 87"/>
                  <a:gd name="T6" fmla="*/ 3 w 92"/>
                  <a:gd name="T7" fmla="*/ 1 h 87"/>
                  <a:gd name="T8" fmla="*/ 2 w 92"/>
                  <a:gd name="T9" fmla="*/ 1 h 87"/>
                  <a:gd name="T10" fmla="*/ 2 w 92"/>
                  <a:gd name="T11" fmla="*/ 0 h 87"/>
                  <a:gd name="T12" fmla="*/ 1 w 92"/>
                  <a:gd name="T13" fmla="*/ 0 h 87"/>
                  <a:gd name="T14" fmla="*/ 0 w 92"/>
                  <a:gd name="T15" fmla="*/ 0 h 87"/>
                  <a:gd name="T16" fmla="*/ 1 w 92"/>
                  <a:gd name="T17" fmla="*/ 0 h 87"/>
                  <a:gd name="T18" fmla="*/ 1 w 92"/>
                  <a:gd name="T19" fmla="*/ 0 h 87"/>
                  <a:gd name="T20" fmla="*/ 2 w 92"/>
                  <a:gd name="T21" fmla="*/ 0 h 87"/>
                  <a:gd name="T22" fmla="*/ 3 w 92"/>
                  <a:gd name="T23" fmla="*/ 0 h 87"/>
                  <a:gd name="T24" fmla="*/ 3 w 92"/>
                  <a:gd name="T25" fmla="*/ 0 h 87"/>
                  <a:gd name="T26" fmla="*/ 4 w 92"/>
                  <a:gd name="T27" fmla="*/ 1 h 87"/>
                  <a:gd name="T28" fmla="*/ 5 w 92"/>
                  <a:gd name="T29" fmla="*/ 1 h 87"/>
                  <a:gd name="T30" fmla="*/ 6 w 92"/>
                  <a:gd name="T31" fmla="*/ 1 h 87"/>
                  <a:gd name="T32" fmla="*/ 6 w 92"/>
                  <a:gd name="T33" fmla="*/ 1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87">
                    <a:moveTo>
                      <a:pt x="92" y="87"/>
                    </a:moveTo>
                    <a:lnTo>
                      <a:pt x="80" y="81"/>
                    </a:lnTo>
                    <a:lnTo>
                      <a:pt x="67" y="70"/>
                    </a:lnTo>
                    <a:lnTo>
                      <a:pt x="48" y="59"/>
                    </a:lnTo>
                    <a:lnTo>
                      <a:pt x="32" y="44"/>
                    </a:lnTo>
                    <a:lnTo>
                      <a:pt x="17" y="30"/>
                    </a:lnTo>
                    <a:lnTo>
                      <a:pt x="5" y="17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2" y="0"/>
                    </a:lnTo>
                    <a:lnTo>
                      <a:pt x="23" y="7"/>
                    </a:lnTo>
                    <a:lnTo>
                      <a:pt x="35" y="19"/>
                    </a:lnTo>
                    <a:lnTo>
                      <a:pt x="48" y="33"/>
                    </a:lnTo>
                    <a:lnTo>
                      <a:pt x="60" y="51"/>
                    </a:lnTo>
                    <a:lnTo>
                      <a:pt x="72" y="66"/>
                    </a:lnTo>
                    <a:lnTo>
                      <a:pt x="83" y="79"/>
                    </a:lnTo>
                    <a:lnTo>
                      <a:pt x="92" y="8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0" name="Freeform 1183"/>
              <p:cNvSpPr>
                <a:spLocks/>
              </p:cNvSpPr>
              <p:nvPr/>
            </p:nvSpPr>
            <p:spPr bwMode="auto">
              <a:xfrm>
                <a:off x="4430" y="2937"/>
                <a:ext cx="53" cy="27"/>
              </a:xfrm>
              <a:custGeom>
                <a:avLst/>
                <a:gdLst>
                  <a:gd name="T0" fmla="*/ 6 w 107"/>
                  <a:gd name="T1" fmla="*/ 1 h 81"/>
                  <a:gd name="T2" fmla="*/ 5 w 107"/>
                  <a:gd name="T3" fmla="*/ 1 h 81"/>
                  <a:gd name="T4" fmla="*/ 4 w 107"/>
                  <a:gd name="T5" fmla="*/ 1 h 81"/>
                  <a:gd name="T6" fmla="*/ 3 w 107"/>
                  <a:gd name="T7" fmla="*/ 1 h 81"/>
                  <a:gd name="T8" fmla="*/ 2 w 107"/>
                  <a:gd name="T9" fmla="*/ 1 h 81"/>
                  <a:gd name="T10" fmla="*/ 1 w 107"/>
                  <a:gd name="T11" fmla="*/ 0 h 81"/>
                  <a:gd name="T12" fmla="*/ 0 w 107"/>
                  <a:gd name="T13" fmla="*/ 0 h 81"/>
                  <a:gd name="T14" fmla="*/ 0 w 107"/>
                  <a:gd name="T15" fmla="*/ 0 h 81"/>
                  <a:gd name="T16" fmla="*/ 0 w 107"/>
                  <a:gd name="T17" fmla="*/ 0 h 81"/>
                  <a:gd name="T18" fmla="*/ 0 w 107"/>
                  <a:gd name="T19" fmla="*/ 0 h 81"/>
                  <a:gd name="T20" fmla="*/ 0 w 107"/>
                  <a:gd name="T21" fmla="*/ 0 h 81"/>
                  <a:gd name="T22" fmla="*/ 1 w 107"/>
                  <a:gd name="T23" fmla="*/ 0 h 81"/>
                  <a:gd name="T24" fmla="*/ 3 w 107"/>
                  <a:gd name="T25" fmla="*/ 0 h 81"/>
                  <a:gd name="T26" fmla="*/ 4 w 107"/>
                  <a:gd name="T27" fmla="*/ 1 h 81"/>
                  <a:gd name="T28" fmla="*/ 5 w 107"/>
                  <a:gd name="T29" fmla="*/ 1 h 81"/>
                  <a:gd name="T30" fmla="*/ 6 w 107"/>
                  <a:gd name="T31" fmla="*/ 1 h 81"/>
                  <a:gd name="T32" fmla="*/ 6 w 107"/>
                  <a:gd name="T33" fmla="*/ 1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81">
                    <a:moveTo>
                      <a:pt x="107" y="81"/>
                    </a:moveTo>
                    <a:lnTo>
                      <a:pt x="94" y="77"/>
                    </a:lnTo>
                    <a:lnTo>
                      <a:pt x="77" y="69"/>
                    </a:lnTo>
                    <a:lnTo>
                      <a:pt x="59" y="62"/>
                    </a:lnTo>
                    <a:lnTo>
                      <a:pt x="42" y="52"/>
                    </a:lnTo>
                    <a:lnTo>
                      <a:pt x="25" y="40"/>
                    </a:lnTo>
                    <a:lnTo>
                      <a:pt x="12" y="28"/>
                    </a:lnTo>
                    <a:lnTo>
                      <a:pt x="4" y="16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15" y="6"/>
                    </a:lnTo>
                    <a:lnTo>
                      <a:pt x="31" y="16"/>
                    </a:lnTo>
                    <a:lnTo>
                      <a:pt x="49" y="30"/>
                    </a:lnTo>
                    <a:lnTo>
                      <a:pt x="67" y="46"/>
                    </a:lnTo>
                    <a:lnTo>
                      <a:pt x="84" y="61"/>
                    </a:lnTo>
                    <a:lnTo>
                      <a:pt x="99" y="72"/>
                    </a:lnTo>
                    <a:lnTo>
                      <a:pt x="107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1" name="Freeform 1184"/>
              <p:cNvSpPr>
                <a:spLocks/>
              </p:cNvSpPr>
              <p:nvPr/>
            </p:nvSpPr>
            <p:spPr bwMode="auto">
              <a:xfrm>
                <a:off x="4411" y="2955"/>
                <a:ext cx="59" cy="13"/>
              </a:xfrm>
              <a:custGeom>
                <a:avLst/>
                <a:gdLst>
                  <a:gd name="T0" fmla="*/ 0 w 117"/>
                  <a:gd name="T1" fmla="*/ 0 h 40"/>
                  <a:gd name="T2" fmla="*/ 1 w 117"/>
                  <a:gd name="T3" fmla="*/ 0 h 40"/>
                  <a:gd name="T4" fmla="*/ 2 w 117"/>
                  <a:gd name="T5" fmla="*/ 0 h 40"/>
                  <a:gd name="T6" fmla="*/ 3 w 117"/>
                  <a:gd name="T7" fmla="*/ 0 h 40"/>
                  <a:gd name="T8" fmla="*/ 4 w 117"/>
                  <a:gd name="T9" fmla="*/ 0 h 40"/>
                  <a:gd name="T10" fmla="*/ 5 w 117"/>
                  <a:gd name="T11" fmla="*/ 0 h 40"/>
                  <a:gd name="T12" fmla="*/ 6 w 117"/>
                  <a:gd name="T13" fmla="*/ 0 h 40"/>
                  <a:gd name="T14" fmla="*/ 7 w 117"/>
                  <a:gd name="T15" fmla="*/ 0 h 40"/>
                  <a:gd name="T16" fmla="*/ 8 w 117"/>
                  <a:gd name="T17" fmla="*/ 0 h 40"/>
                  <a:gd name="T18" fmla="*/ 7 w 117"/>
                  <a:gd name="T19" fmla="*/ 0 h 40"/>
                  <a:gd name="T20" fmla="*/ 6 w 117"/>
                  <a:gd name="T21" fmla="*/ 0 h 40"/>
                  <a:gd name="T22" fmla="*/ 4 w 117"/>
                  <a:gd name="T23" fmla="*/ 0 h 40"/>
                  <a:gd name="T24" fmla="*/ 3 w 117"/>
                  <a:gd name="T25" fmla="*/ 0 h 40"/>
                  <a:gd name="T26" fmla="*/ 2 w 117"/>
                  <a:gd name="T27" fmla="*/ 0 h 40"/>
                  <a:gd name="T28" fmla="*/ 1 w 117"/>
                  <a:gd name="T29" fmla="*/ 0 h 40"/>
                  <a:gd name="T30" fmla="*/ 0 w 117"/>
                  <a:gd name="T31" fmla="*/ 0 h 40"/>
                  <a:gd name="T32" fmla="*/ 0 w 117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40">
                    <a:moveTo>
                      <a:pt x="0" y="1"/>
                    </a:moveTo>
                    <a:lnTo>
                      <a:pt x="6" y="0"/>
                    </a:lnTo>
                    <a:lnTo>
                      <a:pt x="18" y="3"/>
                    </a:lnTo>
                    <a:lnTo>
                      <a:pt x="33" y="7"/>
                    </a:lnTo>
                    <a:lnTo>
                      <a:pt x="51" y="14"/>
                    </a:lnTo>
                    <a:lnTo>
                      <a:pt x="70" y="20"/>
                    </a:lnTo>
                    <a:lnTo>
                      <a:pt x="88" y="28"/>
                    </a:lnTo>
                    <a:lnTo>
                      <a:pt x="105" y="34"/>
                    </a:lnTo>
                    <a:lnTo>
                      <a:pt x="117" y="37"/>
                    </a:lnTo>
                    <a:lnTo>
                      <a:pt x="100" y="40"/>
                    </a:lnTo>
                    <a:lnTo>
                      <a:pt x="82" y="38"/>
                    </a:lnTo>
                    <a:lnTo>
                      <a:pt x="60" y="35"/>
                    </a:lnTo>
                    <a:lnTo>
                      <a:pt x="40" y="31"/>
                    </a:lnTo>
                    <a:lnTo>
                      <a:pt x="21" y="25"/>
                    </a:lnTo>
                    <a:lnTo>
                      <a:pt x="6" y="17"/>
                    </a:lnTo>
                    <a:lnTo>
                      <a:pt x="0" y="1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2" name="Freeform 1185"/>
              <p:cNvSpPr>
                <a:spLocks/>
              </p:cNvSpPr>
              <p:nvPr/>
            </p:nvSpPr>
            <p:spPr bwMode="auto">
              <a:xfrm>
                <a:off x="4393" y="2965"/>
                <a:ext cx="57" cy="13"/>
              </a:xfrm>
              <a:custGeom>
                <a:avLst/>
                <a:gdLst>
                  <a:gd name="T0" fmla="*/ 0 w 114"/>
                  <a:gd name="T1" fmla="*/ 0 h 38"/>
                  <a:gd name="T2" fmla="*/ 1 w 114"/>
                  <a:gd name="T3" fmla="*/ 0 h 38"/>
                  <a:gd name="T4" fmla="*/ 2 w 114"/>
                  <a:gd name="T5" fmla="*/ 0 h 38"/>
                  <a:gd name="T6" fmla="*/ 3 w 114"/>
                  <a:gd name="T7" fmla="*/ 0 h 38"/>
                  <a:gd name="T8" fmla="*/ 4 w 114"/>
                  <a:gd name="T9" fmla="*/ 0 h 38"/>
                  <a:gd name="T10" fmla="*/ 5 w 114"/>
                  <a:gd name="T11" fmla="*/ 0 h 38"/>
                  <a:gd name="T12" fmla="*/ 6 w 114"/>
                  <a:gd name="T13" fmla="*/ 0 h 38"/>
                  <a:gd name="T14" fmla="*/ 7 w 114"/>
                  <a:gd name="T15" fmla="*/ 0 h 38"/>
                  <a:gd name="T16" fmla="*/ 8 w 114"/>
                  <a:gd name="T17" fmla="*/ 0 h 38"/>
                  <a:gd name="T18" fmla="*/ 7 w 114"/>
                  <a:gd name="T19" fmla="*/ 0 h 38"/>
                  <a:gd name="T20" fmla="*/ 5 w 114"/>
                  <a:gd name="T21" fmla="*/ 0 h 38"/>
                  <a:gd name="T22" fmla="*/ 4 w 114"/>
                  <a:gd name="T23" fmla="*/ 0 h 38"/>
                  <a:gd name="T24" fmla="*/ 3 w 114"/>
                  <a:gd name="T25" fmla="*/ 0 h 38"/>
                  <a:gd name="T26" fmla="*/ 2 w 114"/>
                  <a:gd name="T27" fmla="*/ 0 h 38"/>
                  <a:gd name="T28" fmla="*/ 1 w 114"/>
                  <a:gd name="T29" fmla="*/ 0 h 38"/>
                  <a:gd name="T30" fmla="*/ 0 w 114"/>
                  <a:gd name="T31" fmla="*/ 0 h 38"/>
                  <a:gd name="T32" fmla="*/ 0 w 114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4" h="38">
                    <a:moveTo>
                      <a:pt x="0" y="0"/>
                    </a:moveTo>
                    <a:lnTo>
                      <a:pt x="7" y="0"/>
                    </a:lnTo>
                    <a:lnTo>
                      <a:pt x="18" y="1"/>
                    </a:lnTo>
                    <a:lnTo>
                      <a:pt x="33" y="7"/>
                    </a:lnTo>
                    <a:lnTo>
                      <a:pt x="52" y="13"/>
                    </a:lnTo>
                    <a:lnTo>
                      <a:pt x="72" y="20"/>
                    </a:lnTo>
                    <a:lnTo>
                      <a:pt x="88" y="26"/>
                    </a:lnTo>
                    <a:lnTo>
                      <a:pt x="104" y="32"/>
                    </a:lnTo>
                    <a:lnTo>
                      <a:pt x="114" y="35"/>
                    </a:lnTo>
                    <a:lnTo>
                      <a:pt x="98" y="38"/>
                    </a:lnTo>
                    <a:lnTo>
                      <a:pt x="80" y="37"/>
                    </a:lnTo>
                    <a:lnTo>
                      <a:pt x="58" y="35"/>
                    </a:lnTo>
                    <a:lnTo>
                      <a:pt x="40" y="31"/>
                    </a:lnTo>
                    <a:lnTo>
                      <a:pt x="22" y="23"/>
                    </a:lnTo>
                    <a:lnTo>
                      <a:pt x="8" y="16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3" name="Freeform 1186"/>
              <p:cNvSpPr>
                <a:spLocks/>
              </p:cNvSpPr>
              <p:nvPr/>
            </p:nvSpPr>
            <p:spPr bwMode="auto">
              <a:xfrm>
                <a:off x="4222" y="2913"/>
                <a:ext cx="285" cy="38"/>
              </a:xfrm>
              <a:custGeom>
                <a:avLst/>
                <a:gdLst>
                  <a:gd name="T0" fmla="*/ 35 w 571"/>
                  <a:gd name="T1" fmla="*/ 0 h 112"/>
                  <a:gd name="T2" fmla="*/ 35 w 571"/>
                  <a:gd name="T3" fmla="*/ 0 h 112"/>
                  <a:gd name="T4" fmla="*/ 35 w 571"/>
                  <a:gd name="T5" fmla="*/ 0 h 112"/>
                  <a:gd name="T6" fmla="*/ 35 w 571"/>
                  <a:gd name="T7" fmla="*/ 0 h 112"/>
                  <a:gd name="T8" fmla="*/ 35 w 571"/>
                  <a:gd name="T9" fmla="*/ 0 h 112"/>
                  <a:gd name="T10" fmla="*/ 32 w 571"/>
                  <a:gd name="T11" fmla="*/ 0 h 112"/>
                  <a:gd name="T12" fmla="*/ 30 w 571"/>
                  <a:gd name="T13" fmla="*/ 0 h 112"/>
                  <a:gd name="T14" fmla="*/ 27 w 571"/>
                  <a:gd name="T15" fmla="*/ 1 h 112"/>
                  <a:gd name="T16" fmla="*/ 25 w 571"/>
                  <a:gd name="T17" fmla="*/ 1 h 112"/>
                  <a:gd name="T18" fmla="*/ 22 w 571"/>
                  <a:gd name="T19" fmla="*/ 1 h 112"/>
                  <a:gd name="T20" fmla="*/ 20 w 571"/>
                  <a:gd name="T21" fmla="*/ 1 h 112"/>
                  <a:gd name="T22" fmla="*/ 17 w 571"/>
                  <a:gd name="T23" fmla="*/ 1 h 112"/>
                  <a:gd name="T24" fmla="*/ 15 w 571"/>
                  <a:gd name="T25" fmla="*/ 1 h 112"/>
                  <a:gd name="T26" fmla="*/ 13 w 571"/>
                  <a:gd name="T27" fmla="*/ 1 h 112"/>
                  <a:gd name="T28" fmla="*/ 11 w 571"/>
                  <a:gd name="T29" fmla="*/ 1 h 112"/>
                  <a:gd name="T30" fmla="*/ 9 w 571"/>
                  <a:gd name="T31" fmla="*/ 1 h 112"/>
                  <a:gd name="T32" fmla="*/ 7 w 571"/>
                  <a:gd name="T33" fmla="*/ 1 h 112"/>
                  <a:gd name="T34" fmla="*/ 5 w 571"/>
                  <a:gd name="T35" fmla="*/ 1 h 112"/>
                  <a:gd name="T36" fmla="*/ 3 w 571"/>
                  <a:gd name="T37" fmla="*/ 1 h 112"/>
                  <a:gd name="T38" fmla="*/ 1 w 571"/>
                  <a:gd name="T39" fmla="*/ 1 h 112"/>
                  <a:gd name="T40" fmla="*/ 0 w 571"/>
                  <a:gd name="T41" fmla="*/ 1 h 112"/>
                  <a:gd name="T42" fmla="*/ 1 w 571"/>
                  <a:gd name="T43" fmla="*/ 1 h 112"/>
                  <a:gd name="T44" fmla="*/ 2 w 571"/>
                  <a:gd name="T45" fmla="*/ 1 h 112"/>
                  <a:gd name="T46" fmla="*/ 4 w 571"/>
                  <a:gd name="T47" fmla="*/ 1 h 112"/>
                  <a:gd name="T48" fmla="*/ 6 w 571"/>
                  <a:gd name="T49" fmla="*/ 1 h 112"/>
                  <a:gd name="T50" fmla="*/ 8 w 571"/>
                  <a:gd name="T51" fmla="*/ 1 h 112"/>
                  <a:gd name="T52" fmla="*/ 11 w 571"/>
                  <a:gd name="T53" fmla="*/ 1 h 112"/>
                  <a:gd name="T54" fmla="*/ 13 w 571"/>
                  <a:gd name="T55" fmla="*/ 1 h 112"/>
                  <a:gd name="T56" fmla="*/ 16 w 571"/>
                  <a:gd name="T57" fmla="*/ 1 h 112"/>
                  <a:gd name="T58" fmla="*/ 19 w 571"/>
                  <a:gd name="T59" fmla="*/ 1 h 112"/>
                  <a:gd name="T60" fmla="*/ 21 w 571"/>
                  <a:gd name="T61" fmla="*/ 1 h 112"/>
                  <a:gd name="T62" fmla="*/ 24 w 571"/>
                  <a:gd name="T63" fmla="*/ 1 h 112"/>
                  <a:gd name="T64" fmla="*/ 26 w 571"/>
                  <a:gd name="T65" fmla="*/ 1 h 112"/>
                  <a:gd name="T66" fmla="*/ 29 w 571"/>
                  <a:gd name="T67" fmla="*/ 1 h 112"/>
                  <a:gd name="T68" fmla="*/ 31 w 571"/>
                  <a:gd name="T69" fmla="*/ 1 h 112"/>
                  <a:gd name="T70" fmla="*/ 33 w 571"/>
                  <a:gd name="T71" fmla="*/ 0 h 112"/>
                  <a:gd name="T72" fmla="*/ 35 w 571"/>
                  <a:gd name="T73" fmla="*/ 0 h 11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71" h="112">
                    <a:moveTo>
                      <a:pt x="562" y="16"/>
                    </a:moveTo>
                    <a:lnTo>
                      <a:pt x="566" y="13"/>
                    </a:lnTo>
                    <a:lnTo>
                      <a:pt x="567" y="9"/>
                    </a:lnTo>
                    <a:lnTo>
                      <a:pt x="569" y="4"/>
                    </a:lnTo>
                    <a:lnTo>
                      <a:pt x="571" y="0"/>
                    </a:lnTo>
                    <a:lnTo>
                      <a:pt x="527" y="20"/>
                    </a:lnTo>
                    <a:lnTo>
                      <a:pt x="486" y="38"/>
                    </a:lnTo>
                    <a:lnTo>
                      <a:pt x="446" y="53"/>
                    </a:lnTo>
                    <a:lnTo>
                      <a:pt x="404" y="65"/>
                    </a:lnTo>
                    <a:lnTo>
                      <a:pt x="364" y="75"/>
                    </a:lnTo>
                    <a:lnTo>
                      <a:pt x="325" y="82"/>
                    </a:lnTo>
                    <a:lnTo>
                      <a:pt x="287" y="88"/>
                    </a:lnTo>
                    <a:lnTo>
                      <a:pt x="250" y="93"/>
                    </a:lnTo>
                    <a:lnTo>
                      <a:pt x="215" y="96"/>
                    </a:lnTo>
                    <a:lnTo>
                      <a:pt x="180" y="97"/>
                    </a:lnTo>
                    <a:lnTo>
                      <a:pt x="147" y="99"/>
                    </a:lnTo>
                    <a:lnTo>
                      <a:pt x="115" y="99"/>
                    </a:lnTo>
                    <a:lnTo>
                      <a:pt x="84" y="99"/>
                    </a:lnTo>
                    <a:lnTo>
                      <a:pt x="55" y="99"/>
                    </a:lnTo>
                    <a:lnTo>
                      <a:pt x="27" y="97"/>
                    </a:lnTo>
                    <a:lnTo>
                      <a:pt x="0" y="97"/>
                    </a:lnTo>
                    <a:lnTo>
                      <a:pt x="18" y="102"/>
                    </a:lnTo>
                    <a:lnTo>
                      <a:pt x="40" y="106"/>
                    </a:lnTo>
                    <a:lnTo>
                      <a:pt x="69" y="109"/>
                    </a:lnTo>
                    <a:lnTo>
                      <a:pt x="102" y="110"/>
                    </a:lnTo>
                    <a:lnTo>
                      <a:pt x="139" y="112"/>
                    </a:lnTo>
                    <a:lnTo>
                      <a:pt x="177" y="112"/>
                    </a:lnTo>
                    <a:lnTo>
                      <a:pt x="219" y="109"/>
                    </a:lnTo>
                    <a:lnTo>
                      <a:pt x="262" y="106"/>
                    </a:lnTo>
                    <a:lnTo>
                      <a:pt x="304" y="102"/>
                    </a:lnTo>
                    <a:lnTo>
                      <a:pt x="347" y="96"/>
                    </a:lnTo>
                    <a:lnTo>
                      <a:pt x="390" y="87"/>
                    </a:lnTo>
                    <a:lnTo>
                      <a:pt x="430" y="77"/>
                    </a:lnTo>
                    <a:lnTo>
                      <a:pt x="469" y="65"/>
                    </a:lnTo>
                    <a:lnTo>
                      <a:pt x="504" y="51"/>
                    </a:lnTo>
                    <a:lnTo>
                      <a:pt x="536" y="35"/>
                    </a:lnTo>
                    <a:lnTo>
                      <a:pt x="562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4" name="Freeform 1187"/>
              <p:cNvSpPr>
                <a:spLocks/>
              </p:cNvSpPr>
              <p:nvPr/>
            </p:nvSpPr>
            <p:spPr bwMode="auto">
              <a:xfrm>
                <a:off x="4240" y="2923"/>
                <a:ext cx="41" cy="25"/>
              </a:xfrm>
              <a:custGeom>
                <a:avLst/>
                <a:gdLst>
                  <a:gd name="T0" fmla="*/ 1 w 82"/>
                  <a:gd name="T1" fmla="*/ 0 h 76"/>
                  <a:gd name="T2" fmla="*/ 0 w 82"/>
                  <a:gd name="T3" fmla="*/ 0 h 76"/>
                  <a:gd name="T4" fmla="*/ 1 w 82"/>
                  <a:gd name="T5" fmla="*/ 0 h 76"/>
                  <a:gd name="T6" fmla="*/ 1 w 82"/>
                  <a:gd name="T7" fmla="*/ 0 h 76"/>
                  <a:gd name="T8" fmla="*/ 2 w 82"/>
                  <a:gd name="T9" fmla="*/ 0 h 76"/>
                  <a:gd name="T10" fmla="*/ 2 w 82"/>
                  <a:gd name="T11" fmla="*/ 1 h 76"/>
                  <a:gd name="T12" fmla="*/ 3 w 82"/>
                  <a:gd name="T13" fmla="*/ 1 h 76"/>
                  <a:gd name="T14" fmla="*/ 4 w 82"/>
                  <a:gd name="T15" fmla="*/ 1 h 76"/>
                  <a:gd name="T16" fmla="*/ 6 w 82"/>
                  <a:gd name="T17" fmla="*/ 1 h 76"/>
                  <a:gd name="T18" fmla="*/ 5 w 82"/>
                  <a:gd name="T19" fmla="*/ 1 h 76"/>
                  <a:gd name="T20" fmla="*/ 4 w 82"/>
                  <a:gd name="T21" fmla="*/ 1 h 76"/>
                  <a:gd name="T22" fmla="*/ 4 w 82"/>
                  <a:gd name="T23" fmla="*/ 1 h 76"/>
                  <a:gd name="T24" fmla="*/ 3 w 82"/>
                  <a:gd name="T25" fmla="*/ 0 h 76"/>
                  <a:gd name="T26" fmla="*/ 2 w 82"/>
                  <a:gd name="T27" fmla="*/ 0 h 76"/>
                  <a:gd name="T28" fmla="*/ 1 w 82"/>
                  <a:gd name="T29" fmla="*/ 0 h 76"/>
                  <a:gd name="T30" fmla="*/ 1 w 82"/>
                  <a:gd name="T31" fmla="*/ 0 h 76"/>
                  <a:gd name="T32" fmla="*/ 1 w 82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76">
                    <a:moveTo>
                      <a:pt x="2" y="0"/>
                    </a:moveTo>
                    <a:lnTo>
                      <a:pt x="0" y="5"/>
                    </a:lnTo>
                    <a:lnTo>
                      <a:pt x="2" y="12"/>
                    </a:lnTo>
                    <a:lnTo>
                      <a:pt x="7" y="22"/>
                    </a:lnTo>
                    <a:lnTo>
                      <a:pt x="17" y="36"/>
                    </a:lnTo>
                    <a:lnTo>
                      <a:pt x="28" y="49"/>
                    </a:lnTo>
                    <a:lnTo>
                      <a:pt x="45" y="61"/>
                    </a:lnTo>
                    <a:lnTo>
                      <a:pt x="62" y="70"/>
                    </a:lnTo>
                    <a:lnTo>
                      <a:pt x="82" y="76"/>
                    </a:lnTo>
                    <a:lnTo>
                      <a:pt x="72" y="68"/>
                    </a:lnTo>
                    <a:lnTo>
                      <a:pt x="62" y="56"/>
                    </a:lnTo>
                    <a:lnTo>
                      <a:pt x="50" y="43"/>
                    </a:lnTo>
                    <a:lnTo>
                      <a:pt x="37" y="30"/>
                    </a:lnTo>
                    <a:lnTo>
                      <a:pt x="27" y="18"/>
                    </a:lnTo>
                    <a:lnTo>
                      <a:pt x="15" y="8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5" name="Freeform 1188"/>
              <p:cNvSpPr>
                <a:spLocks/>
              </p:cNvSpPr>
              <p:nvPr/>
            </p:nvSpPr>
            <p:spPr bwMode="auto">
              <a:xfrm>
                <a:off x="4279" y="2920"/>
                <a:ext cx="52" cy="29"/>
              </a:xfrm>
              <a:custGeom>
                <a:avLst/>
                <a:gdLst>
                  <a:gd name="T0" fmla="*/ 0 w 105"/>
                  <a:gd name="T1" fmla="*/ 0 h 88"/>
                  <a:gd name="T2" fmla="*/ 0 w 105"/>
                  <a:gd name="T3" fmla="*/ 0 h 88"/>
                  <a:gd name="T4" fmla="*/ 0 w 105"/>
                  <a:gd name="T5" fmla="*/ 0 h 88"/>
                  <a:gd name="T6" fmla="*/ 0 w 105"/>
                  <a:gd name="T7" fmla="*/ 0 h 88"/>
                  <a:gd name="T8" fmla="*/ 1 w 105"/>
                  <a:gd name="T9" fmla="*/ 1 h 88"/>
                  <a:gd name="T10" fmla="*/ 2 w 105"/>
                  <a:gd name="T11" fmla="*/ 1 h 88"/>
                  <a:gd name="T12" fmla="*/ 3 w 105"/>
                  <a:gd name="T13" fmla="*/ 1 h 88"/>
                  <a:gd name="T14" fmla="*/ 5 w 105"/>
                  <a:gd name="T15" fmla="*/ 1 h 88"/>
                  <a:gd name="T16" fmla="*/ 6 w 105"/>
                  <a:gd name="T17" fmla="*/ 1 h 88"/>
                  <a:gd name="T18" fmla="*/ 6 w 105"/>
                  <a:gd name="T19" fmla="*/ 1 h 88"/>
                  <a:gd name="T20" fmla="*/ 5 w 105"/>
                  <a:gd name="T21" fmla="*/ 1 h 88"/>
                  <a:gd name="T22" fmla="*/ 4 w 105"/>
                  <a:gd name="T23" fmla="*/ 1 h 88"/>
                  <a:gd name="T24" fmla="*/ 3 w 105"/>
                  <a:gd name="T25" fmla="*/ 0 h 88"/>
                  <a:gd name="T26" fmla="*/ 2 w 105"/>
                  <a:gd name="T27" fmla="*/ 0 h 88"/>
                  <a:gd name="T28" fmla="*/ 1 w 105"/>
                  <a:gd name="T29" fmla="*/ 0 h 88"/>
                  <a:gd name="T30" fmla="*/ 0 w 105"/>
                  <a:gd name="T31" fmla="*/ 0 h 88"/>
                  <a:gd name="T32" fmla="*/ 0 w 105"/>
                  <a:gd name="T33" fmla="*/ 0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88">
                    <a:moveTo>
                      <a:pt x="3" y="0"/>
                    </a:moveTo>
                    <a:lnTo>
                      <a:pt x="0" y="6"/>
                    </a:lnTo>
                    <a:lnTo>
                      <a:pt x="3" y="15"/>
                    </a:lnTo>
                    <a:lnTo>
                      <a:pt x="13" y="29"/>
                    </a:lnTo>
                    <a:lnTo>
                      <a:pt x="26" y="43"/>
                    </a:lnTo>
                    <a:lnTo>
                      <a:pt x="45" y="58"/>
                    </a:lnTo>
                    <a:lnTo>
                      <a:pt x="63" y="71"/>
                    </a:lnTo>
                    <a:lnTo>
                      <a:pt x="85" y="82"/>
                    </a:lnTo>
                    <a:lnTo>
                      <a:pt x="105" y="88"/>
                    </a:lnTo>
                    <a:lnTo>
                      <a:pt x="96" y="82"/>
                    </a:lnTo>
                    <a:lnTo>
                      <a:pt x="85" y="70"/>
                    </a:lnTo>
                    <a:lnTo>
                      <a:pt x="71" y="55"/>
                    </a:lnTo>
                    <a:lnTo>
                      <a:pt x="55" y="39"/>
                    </a:lnTo>
                    <a:lnTo>
                      <a:pt x="40" y="23"/>
                    </a:lnTo>
                    <a:lnTo>
                      <a:pt x="25" y="11"/>
                    </a:lnTo>
                    <a:lnTo>
                      <a:pt x="1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6" name="Freeform 1189"/>
              <p:cNvSpPr>
                <a:spLocks/>
              </p:cNvSpPr>
              <p:nvPr/>
            </p:nvSpPr>
            <p:spPr bwMode="auto">
              <a:xfrm>
                <a:off x="4311" y="2915"/>
                <a:ext cx="46" cy="32"/>
              </a:xfrm>
              <a:custGeom>
                <a:avLst/>
                <a:gdLst>
                  <a:gd name="T0" fmla="*/ 1 w 91"/>
                  <a:gd name="T1" fmla="*/ 0 h 98"/>
                  <a:gd name="T2" fmla="*/ 0 w 91"/>
                  <a:gd name="T3" fmla="*/ 0 h 98"/>
                  <a:gd name="T4" fmla="*/ 1 w 91"/>
                  <a:gd name="T5" fmla="*/ 0 h 98"/>
                  <a:gd name="T6" fmla="*/ 1 w 91"/>
                  <a:gd name="T7" fmla="*/ 0 h 98"/>
                  <a:gd name="T8" fmla="*/ 2 w 91"/>
                  <a:gd name="T9" fmla="*/ 1 h 98"/>
                  <a:gd name="T10" fmla="*/ 3 w 91"/>
                  <a:gd name="T11" fmla="*/ 1 h 98"/>
                  <a:gd name="T12" fmla="*/ 4 w 91"/>
                  <a:gd name="T13" fmla="*/ 1 h 98"/>
                  <a:gd name="T14" fmla="*/ 5 w 91"/>
                  <a:gd name="T15" fmla="*/ 1 h 98"/>
                  <a:gd name="T16" fmla="*/ 6 w 91"/>
                  <a:gd name="T17" fmla="*/ 1 h 98"/>
                  <a:gd name="T18" fmla="*/ 6 w 91"/>
                  <a:gd name="T19" fmla="*/ 1 h 98"/>
                  <a:gd name="T20" fmla="*/ 5 w 91"/>
                  <a:gd name="T21" fmla="*/ 1 h 98"/>
                  <a:gd name="T22" fmla="*/ 5 w 91"/>
                  <a:gd name="T23" fmla="*/ 1 h 98"/>
                  <a:gd name="T24" fmla="*/ 4 w 91"/>
                  <a:gd name="T25" fmla="*/ 1 h 98"/>
                  <a:gd name="T26" fmla="*/ 3 w 91"/>
                  <a:gd name="T27" fmla="*/ 0 h 98"/>
                  <a:gd name="T28" fmla="*/ 2 w 91"/>
                  <a:gd name="T29" fmla="*/ 0 h 98"/>
                  <a:gd name="T30" fmla="*/ 1 w 91"/>
                  <a:gd name="T31" fmla="*/ 0 h 98"/>
                  <a:gd name="T32" fmla="*/ 1 w 91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98">
                    <a:moveTo>
                      <a:pt x="3" y="0"/>
                    </a:moveTo>
                    <a:lnTo>
                      <a:pt x="0" y="6"/>
                    </a:lnTo>
                    <a:lnTo>
                      <a:pt x="1" y="18"/>
                    </a:lnTo>
                    <a:lnTo>
                      <a:pt x="10" y="33"/>
                    </a:lnTo>
                    <a:lnTo>
                      <a:pt x="23" y="49"/>
                    </a:lnTo>
                    <a:lnTo>
                      <a:pt x="38" y="65"/>
                    </a:lnTo>
                    <a:lnTo>
                      <a:pt x="55" y="80"/>
                    </a:lnTo>
                    <a:lnTo>
                      <a:pt x="73" y="92"/>
                    </a:lnTo>
                    <a:lnTo>
                      <a:pt x="91" y="98"/>
                    </a:lnTo>
                    <a:lnTo>
                      <a:pt x="86" y="90"/>
                    </a:lnTo>
                    <a:lnTo>
                      <a:pt x="76" y="77"/>
                    </a:lnTo>
                    <a:lnTo>
                      <a:pt x="65" y="61"/>
                    </a:lnTo>
                    <a:lnTo>
                      <a:pt x="50" y="42"/>
                    </a:lnTo>
                    <a:lnTo>
                      <a:pt x="35" y="25"/>
                    </a:lnTo>
                    <a:lnTo>
                      <a:pt x="21" y="11"/>
                    </a:lnTo>
                    <a:lnTo>
                      <a:pt x="1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7" name="Freeform 1190"/>
              <p:cNvSpPr>
                <a:spLocks/>
              </p:cNvSpPr>
              <p:nvPr/>
            </p:nvSpPr>
            <p:spPr bwMode="auto">
              <a:xfrm>
                <a:off x="4366" y="2913"/>
                <a:ext cx="40" cy="30"/>
              </a:xfrm>
              <a:custGeom>
                <a:avLst/>
                <a:gdLst>
                  <a:gd name="T0" fmla="*/ 1 w 80"/>
                  <a:gd name="T1" fmla="*/ 0 h 90"/>
                  <a:gd name="T2" fmla="*/ 0 w 80"/>
                  <a:gd name="T3" fmla="*/ 0 h 90"/>
                  <a:gd name="T4" fmla="*/ 1 w 80"/>
                  <a:gd name="T5" fmla="*/ 0 h 90"/>
                  <a:gd name="T6" fmla="*/ 1 w 80"/>
                  <a:gd name="T7" fmla="*/ 0 h 90"/>
                  <a:gd name="T8" fmla="*/ 2 w 80"/>
                  <a:gd name="T9" fmla="*/ 1 h 90"/>
                  <a:gd name="T10" fmla="*/ 3 w 80"/>
                  <a:gd name="T11" fmla="*/ 1 h 90"/>
                  <a:gd name="T12" fmla="*/ 4 w 80"/>
                  <a:gd name="T13" fmla="*/ 1 h 90"/>
                  <a:gd name="T14" fmla="*/ 5 w 80"/>
                  <a:gd name="T15" fmla="*/ 1 h 90"/>
                  <a:gd name="T16" fmla="*/ 5 w 80"/>
                  <a:gd name="T17" fmla="*/ 1 h 90"/>
                  <a:gd name="T18" fmla="*/ 5 w 80"/>
                  <a:gd name="T19" fmla="*/ 1 h 90"/>
                  <a:gd name="T20" fmla="*/ 5 w 80"/>
                  <a:gd name="T21" fmla="*/ 1 h 90"/>
                  <a:gd name="T22" fmla="*/ 4 w 80"/>
                  <a:gd name="T23" fmla="*/ 1 h 90"/>
                  <a:gd name="T24" fmla="*/ 3 w 80"/>
                  <a:gd name="T25" fmla="*/ 0 h 90"/>
                  <a:gd name="T26" fmla="*/ 3 w 80"/>
                  <a:gd name="T27" fmla="*/ 0 h 90"/>
                  <a:gd name="T28" fmla="*/ 2 w 80"/>
                  <a:gd name="T29" fmla="*/ 0 h 90"/>
                  <a:gd name="T30" fmla="*/ 1 w 80"/>
                  <a:gd name="T31" fmla="*/ 0 h 90"/>
                  <a:gd name="T32" fmla="*/ 1 w 8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90">
                    <a:moveTo>
                      <a:pt x="2" y="0"/>
                    </a:moveTo>
                    <a:lnTo>
                      <a:pt x="0" y="4"/>
                    </a:lnTo>
                    <a:lnTo>
                      <a:pt x="3" y="16"/>
                    </a:lnTo>
                    <a:lnTo>
                      <a:pt x="12" y="29"/>
                    </a:lnTo>
                    <a:lnTo>
                      <a:pt x="22" y="46"/>
                    </a:lnTo>
                    <a:lnTo>
                      <a:pt x="35" y="62"/>
                    </a:lnTo>
                    <a:lnTo>
                      <a:pt x="50" y="75"/>
                    </a:lnTo>
                    <a:lnTo>
                      <a:pt x="65" y="85"/>
                    </a:lnTo>
                    <a:lnTo>
                      <a:pt x="80" y="90"/>
                    </a:lnTo>
                    <a:lnTo>
                      <a:pt x="73" y="81"/>
                    </a:lnTo>
                    <a:lnTo>
                      <a:pt x="65" y="69"/>
                    </a:lnTo>
                    <a:lnTo>
                      <a:pt x="55" y="53"/>
                    </a:lnTo>
                    <a:lnTo>
                      <a:pt x="45" y="37"/>
                    </a:lnTo>
                    <a:lnTo>
                      <a:pt x="33" y="20"/>
                    </a:lnTo>
                    <a:lnTo>
                      <a:pt x="22" y="9"/>
                    </a:lnTo>
                    <a:lnTo>
                      <a:pt x="1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8" name="Freeform 1191"/>
              <p:cNvSpPr>
                <a:spLocks/>
              </p:cNvSpPr>
              <p:nvPr/>
            </p:nvSpPr>
            <p:spPr bwMode="auto">
              <a:xfrm>
                <a:off x="4397" y="2912"/>
                <a:ext cx="29" cy="27"/>
              </a:xfrm>
              <a:custGeom>
                <a:avLst/>
                <a:gdLst>
                  <a:gd name="T0" fmla="*/ 1 w 57"/>
                  <a:gd name="T1" fmla="*/ 0 h 81"/>
                  <a:gd name="T2" fmla="*/ 1 w 57"/>
                  <a:gd name="T3" fmla="*/ 0 h 81"/>
                  <a:gd name="T4" fmla="*/ 0 w 57"/>
                  <a:gd name="T5" fmla="*/ 0 h 81"/>
                  <a:gd name="T6" fmla="*/ 1 w 57"/>
                  <a:gd name="T7" fmla="*/ 0 h 81"/>
                  <a:gd name="T8" fmla="*/ 1 w 57"/>
                  <a:gd name="T9" fmla="*/ 0 h 81"/>
                  <a:gd name="T10" fmla="*/ 1 w 57"/>
                  <a:gd name="T11" fmla="*/ 1 h 81"/>
                  <a:gd name="T12" fmla="*/ 2 w 57"/>
                  <a:gd name="T13" fmla="*/ 1 h 81"/>
                  <a:gd name="T14" fmla="*/ 3 w 57"/>
                  <a:gd name="T15" fmla="*/ 1 h 81"/>
                  <a:gd name="T16" fmla="*/ 4 w 57"/>
                  <a:gd name="T17" fmla="*/ 1 h 81"/>
                  <a:gd name="T18" fmla="*/ 4 w 57"/>
                  <a:gd name="T19" fmla="*/ 1 h 81"/>
                  <a:gd name="T20" fmla="*/ 3 w 57"/>
                  <a:gd name="T21" fmla="*/ 1 h 81"/>
                  <a:gd name="T22" fmla="*/ 3 w 57"/>
                  <a:gd name="T23" fmla="*/ 1 h 81"/>
                  <a:gd name="T24" fmla="*/ 2 w 57"/>
                  <a:gd name="T25" fmla="*/ 0 h 81"/>
                  <a:gd name="T26" fmla="*/ 2 w 57"/>
                  <a:gd name="T27" fmla="*/ 0 h 81"/>
                  <a:gd name="T28" fmla="*/ 2 w 57"/>
                  <a:gd name="T29" fmla="*/ 0 h 81"/>
                  <a:gd name="T30" fmla="*/ 1 w 57"/>
                  <a:gd name="T31" fmla="*/ 0 h 81"/>
                  <a:gd name="T32" fmla="*/ 1 w 5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81">
                    <a:moveTo>
                      <a:pt x="5" y="0"/>
                    </a:moveTo>
                    <a:lnTo>
                      <a:pt x="2" y="4"/>
                    </a:lnTo>
                    <a:lnTo>
                      <a:pt x="0" y="13"/>
                    </a:lnTo>
                    <a:lnTo>
                      <a:pt x="2" y="25"/>
                    </a:lnTo>
                    <a:lnTo>
                      <a:pt x="7" y="38"/>
                    </a:lnTo>
                    <a:lnTo>
                      <a:pt x="15" y="53"/>
                    </a:lnTo>
                    <a:lnTo>
                      <a:pt x="25" y="65"/>
                    </a:lnTo>
                    <a:lnTo>
                      <a:pt x="40" y="75"/>
                    </a:lnTo>
                    <a:lnTo>
                      <a:pt x="57" y="81"/>
                    </a:lnTo>
                    <a:lnTo>
                      <a:pt x="52" y="72"/>
                    </a:lnTo>
                    <a:lnTo>
                      <a:pt x="45" y="60"/>
                    </a:lnTo>
                    <a:lnTo>
                      <a:pt x="39" y="47"/>
                    </a:lnTo>
                    <a:lnTo>
                      <a:pt x="32" y="32"/>
                    </a:lnTo>
                    <a:lnTo>
                      <a:pt x="25" y="19"/>
                    </a:lnTo>
                    <a:lnTo>
                      <a:pt x="19" y="7"/>
                    </a:lnTo>
                    <a:lnTo>
                      <a:pt x="1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9" name="Freeform 1192"/>
              <p:cNvSpPr>
                <a:spLocks/>
              </p:cNvSpPr>
              <p:nvPr/>
            </p:nvSpPr>
            <p:spPr bwMode="auto">
              <a:xfrm>
                <a:off x="4448" y="2908"/>
                <a:ext cx="22" cy="21"/>
              </a:xfrm>
              <a:custGeom>
                <a:avLst/>
                <a:gdLst>
                  <a:gd name="T0" fmla="*/ 1 w 44"/>
                  <a:gd name="T1" fmla="*/ 0 h 62"/>
                  <a:gd name="T2" fmla="*/ 0 w 44"/>
                  <a:gd name="T3" fmla="*/ 0 h 62"/>
                  <a:gd name="T4" fmla="*/ 0 w 44"/>
                  <a:gd name="T5" fmla="*/ 0 h 62"/>
                  <a:gd name="T6" fmla="*/ 1 w 44"/>
                  <a:gd name="T7" fmla="*/ 0 h 62"/>
                  <a:gd name="T8" fmla="*/ 1 w 44"/>
                  <a:gd name="T9" fmla="*/ 0 h 62"/>
                  <a:gd name="T10" fmla="*/ 2 w 44"/>
                  <a:gd name="T11" fmla="*/ 1 h 62"/>
                  <a:gd name="T12" fmla="*/ 2 w 44"/>
                  <a:gd name="T13" fmla="*/ 1 h 62"/>
                  <a:gd name="T14" fmla="*/ 3 w 44"/>
                  <a:gd name="T15" fmla="*/ 1 h 62"/>
                  <a:gd name="T16" fmla="*/ 3 w 44"/>
                  <a:gd name="T17" fmla="*/ 1 h 62"/>
                  <a:gd name="T18" fmla="*/ 3 w 44"/>
                  <a:gd name="T19" fmla="*/ 1 h 62"/>
                  <a:gd name="T20" fmla="*/ 2 w 44"/>
                  <a:gd name="T21" fmla="*/ 0 h 62"/>
                  <a:gd name="T22" fmla="*/ 1 w 44"/>
                  <a:gd name="T23" fmla="*/ 0 h 62"/>
                  <a:gd name="T24" fmla="*/ 1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" h="62">
                    <a:moveTo>
                      <a:pt x="4" y="0"/>
                    </a:moveTo>
                    <a:lnTo>
                      <a:pt x="0" y="4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9" y="33"/>
                    </a:lnTo>
                    <a:lnTo>
                      <a:pt x="17" y="44"/>
                    </a:lnTo>
                    <a:lnTo>
                      <a:pt x="25" y="53"/>
                    </a:lnTo>
                    <a:lnTo>
                      <a:pt x="35" y="59"/>
                    </a:lnTo>
                    <a:lnTo>
                      <a:pt x="44" y="62"/>
                    </a:lnTo>
                    <a:lnTo>
                      <a:pt x="35" y="47"/>
                    </a:lnTo>
                    <a:lnTo>
                      <a:pt x="25" y="27"/>
                    </a:lnTo>
                    <a:lnTo>
                      <a:pt x="15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0" name="Freeform 1193"/>
              <p:cNvSpPr>
                <a:spLocks/>
              </p:cNvSpPr>
              <p:nvPr/>
            </p:nvSpPr>
            <p:spPr bwMode="auto">
              <a:xfrm>
                <a:off x="4473" y="2910"/>
                <a:ext cx="16" cy="14"/>
              </a:xfrm>
              <a:custGeom>
                <a:avLst/>
                <a:gdLst>
                  <a:gd name="T0" fmla="*/ 1 w 32"/>
                  <a:gd name="T1" fmla="*/ 0 h 40"/>
                  <a:gd name="T2" fmla="*/ 0 w 32"/>
                  <a:gd name="T3" fmla="*/ 0 h 40"/>
                  <a:gd name="T4" fmla="*/ 1 w 32"/>
                  <a:gd name="T5" fmla="*/ 0 h 40"/>
                  <a:gd name="T6" fmla="*/ 2 w 32"/>
                  <a:gd name="T7" fmla="*/ 1 h 40"/>
                  <a:gd name="T8" fmla="*/ 2 w 32"/>
                  <a:gd name="T9" fmla="*/ 1 h 40"/>
                  <a:gd name="T10" fmla="*/ 2 w 32"/>
                  <a:gd name="T11" fmla="*/ 0 h 40"/>
                  <a:gd name="T12" fmla="*/ 1 w 32"/>
                  <a:gd name="T13" fmla="*/ 0 h 40"/>
                  <a:gd name="T14" fmla="*/ 1 w 32"/>
                  <a:gd name="T15" fmla="*/ 0 h 40"/>
                  <a:gd name="T16" fmla="*/ 1 w 32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40">
                    <a:moveTo>
                      <a:pt x="2" y="1"/>
                    </a:moveTo>
                    <a:lnTo>
                      <a:pt x="0" y="13"/>
                    </a:lnTo>
                    <a:lnTo>
                      <a:pt x="5" y="28"/>
                    </a:lnTo>
                    <a:lnTo>
                      <a:pt x="17" y="40"/>
                    </a:lnTo>
                    <a:lnTo>
                      <a:pt x="32" y="38"/>
                    </a:lnTo>
                    <a:lnTo>
                      <a:pt x="19" y="31"/>
                    </a:lnTo>
                    <a:lnTo>
                      <a:pt x="14" y="13"/>
                    </a:lnTo>
                    <a:lnTo>
                      <a:pt x="1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1" name="Freeform 1194"/>
              <p:cNvSpPr>
                <a:spLocks/>
              </p:cNvSpPr>
              <p:nvPr/>
            </p:nvSpPr>
            <p:spPr bwMode="auto">
              <a:xfrm>
                <a:off x="4260" y="2922"/>
                <a:ext cx="47" cy="27"/>
              </a:xfrm>
              <a:custGeom>
                <a:avLst/>
                <a:gdLst>
                  <a:gd name="T0" fmla="*/ 1 w 93"/>
                  <a:gd name="T1" fmla="*/ 0 h 83"/>
                  <a:gd name="T2" fmla="*/ 0 w 93"/>
                  <a:gd name="T3" fmla="*/ 0 h 83"/>
                  <a:gd name="T4" fmla="*/ 1 w 93"/>
                  <a:gd name="T5" fmla="*/ 0 h 83"/>
                  <a:gd name="T6" fmla="*/ 1 w 93"/>
                  <a:gd name="T7" fmla="*/ 0 h 83"/>
                  <a:gd name="T8" fmla="*/ 2 w 93"/>
                  <a:gd name="T9" fmla="*/ 0 h 83"/>
                  <a:gd name="T10" fmla="*/ 3 w 93"/>
                  <a:gd name="T11" fmla="*/ 1 h 83"/>
                  <a:gd name="T12" fmla="*/ 4 w 93"/>
                  <a:gd name="T13" fmla="*/ 1 h 83"/>
                  <a:gd name="T14" fmla="*/ 5 w 93"/>
                  <a:gd name="T15" fmla="*/ 1 h 83"/>
                  <a:gd name="T16" fmla="*/ 6 w 93"/>
                  <a:gd name="T17" fmla="*/ 1 h 83"/>
                  <a:gd name="T18" fmla="*/ 6 w 93"/>
                  <a:gd name="T19" fmla="*/ 1 h 83"/>
                  <a:gd name="T20" fmla="*/ 5 w 93"/>
                  <a:gd name="T21" fmla="*/ 1 h 83"/>
                  <a:gd name="T22" fmla="*/ 4 w 93"/>
                  <a:gd name="T23" fmla="*/ 1 h 83"/>
                  <a:gd name="T24" fmla="*/ 4 w 93"/>
                  <a:gd name="T25" fmla="*/ 0 h 83"/>
                  <a:gd name="T26" fmla="*/ 3 w 93"/>
                  <a:gd name="T27" fmla="*/ 0 h 83"/>
                  <a:gd name="T28" fmla="*/ 2 w 93"/>
                  <a:gd name="T29" fmla="*/ 0 h 83"/>
                  <a:gd name="T30" fmla="*/ 1 w 93"/>
                  <a:gd name="T31" fmla="*/ 0 h 83"/>
                  <a:gd name="T32" fmla="*/ 1 w 93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83">
                    <a:moveTo>
                      <a:pt x="3" y="0"/>
                    </a:moveTo>
                    <a:lnTo>
                      <a:pt x="0" y="6"/>
                    </a:lnTo>
                    <a:lnTo>
                      <a:pt x="2" y="15"/>
                    </a:lnTo>
                    <a:lnTo>
                      <a:pt x="10" y="26"/>
                    </a:lnTo>
                    <a:lnTo>
                      <a:pt x="22" y="40"/>
                    </a:lnTo>
                    <a:lnTo>
                      <a:pt x="37" y="54"/>
                    </a:lnTo>
                    <a:lnTo>
                      <a:pt x="55" y="66"/>
                    </a:lnTo>
                    <a:lnTo>
                      <a:pt x="73" y="77"/>
                    </a:lnTo>
                    <a:lnTo>
                      <a:pt x="93" y="83"/>
                    </a:lnTo>
                    <a:lnTo>
                      <a:pt x="87" y="75"/>
                    </a:lnTo>
                    <a:lnTo>
                      <a:pt x="75" y="65"/>
                    </a:lnTo>
                    <a:lnTo>
                      <a:pt x="63" y="50"/>
                    </a:lnTo>
                    <a:lnTo>
                      <a:pt x="50" y="35"/>
                    </a:lnTo>
                    <a:lnTo>
                      <a:pt x="37" y="21"/>
                    </a:lnTo>
                    <a:lnTo>
                      <a:pt x="23" y="9"/>
                    </a:lnTo>
                    <a:lnTo>
                      <a:pt x="1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2" name="Freeform 1195"/>
              <p:cNvSpPr>
                <a:spLocks/>
              </p:cNvSpPr>
              <p:nvPr/>
            </p:nvSpPr>
            <p:spPr bwMode="auto">
              <a:xfrm>
                <a:off x="4219" y="2927"/>
                <a:ext cx="37" cy="21"/>
              </a:xfrm>
              <a:custGeom>
                <a:avLst/>
                <a:gdLst>
                  <a:gd name="T0" fmla="*/ 0 w 76"/>
                  <a:gd name="T1" fmla="*/ 0 h 65"/>
                  <a:gd name="T2" fmla="*/ 0 w 76"/>
                  <a:gd name="T3" fmla="*/ 0 h 65"/>
                  <a:gd name="T4" fmla="*/ 0 w 76"/>
                  <a:gd name="T5" fmla="*/ 0 h 65"/>
                  <a:gd name="T6" fmla="*/ 0 w 76"/>
                  <a:gd name="T7" fmla="*/ 0 h 65"/>
                  <a:gd name="T8" fmla="*/ 0 w 76"/>
                  <a:gd name="T9" fmla="*/ 0 h 65"/>
                  <a:gd name="T10" fmla="*/ 1 w 76"/>
                  <a:gd name="T11" fmla="*/ 0 h 65"/>
                  <a:gd name="T12" fmla="*/ 2 w 76"/>
                  <a:gd name="T13" fmla="*/ 1 h 65"/>
                  <a:gd name="T14" fmla="*/ 3 w 76"/>
                  <a:gd name="T15" fmla="*/ 1 h 65"/>
                  <a:gd name="T16" fmla="*/ 4 w 76"/>
                  <a:gd name="T17" fmla="*/ 1 h 65"/>
                  <a:gd name="T18" fmla="*/ 4 w 76"/>
                  <a:gd name="T19" fmla="*/ 1 h 65"/>
                  <a:gd name="T20" fmla="*/ 3 w 76"/>
                  <a:gd name="T21" fmla="*/ 1 h 65"/>
                  <a:gd name="T22" fmla="*/ 2 w 76"/>
                  <a:gd name="T23" fmla="*/ 0 h 65"/>
                  <a:gd name="T24" fmla="*/ 2 w 76"/>
                  <a:gd name="T25" fmla="*/ 0 h 65"/>
                  <a:gd name="T26" fmla="*/ 1 w 76"/>
                  <a:gd name="T27" fmla="*/ 0 h 65"/>
                  <a:gd name="T28" fmla="*/ 1 w 76"/>
                  <a:gd name="T29" fmla="*/ 0 h 65"/>
                  <a:gd name="T30" fmla="*/ 0 w 76"/>
                  <a:gd name="T31" fmla="*/ 0 h 65"/>
                  <a:gd name="T32" fmla="*/ 0 w 76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4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7" y="20"/>
                    </a:lnTo>
                    <a:lnTo>
                      <a:pt x="15" y="31"/>
                    </a:lnTo>
                    <a:lnTo>
                      <a:pt x="25" y="41"/>
                    </a:lnTo>
                    <a:lnTo>
                      <a:pt x="39" y="51"/>
                    </a:lnTo>
                    <a:lnTo>
                      <a:pt x="56" y="60"/>
                    </a:lnTo>
                    <a:lnTo>
                      <a:pt x="76" y="65"/>
                    </a:lnTo>
                    <a:lnTo>
                      <a:pt x="66" y="57"/>
                    </a:lnTo>
                    <a:lnTo>
                      <a:pt x="56" y="47"/>
                    </a:lnTo>
                    <a:lnTo>
                      <a:pt x="46" y="35"/>
                    </a:lnTo>
                    <a:lnTo>
                      <a:pt x="35" y="25"/>
                    </a:lnTo>
                    <a:lnTo>
                      <a:pt x="25" y="14"/>
                    </a:lnTo>
                    <a:lnTo>
                      <a:pt x="17" y="6"/>
                    </a:lnTo>
                    <a:lnTo>
                      <a:pt x="9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3" name="Freeform 1196"/>
              <p:cNvSpPr>
                <a:spLocks/>
              </p:cNvSpPr>
              <p:nvPr/>
            </p:nvSpPr>
            <p:spPr bwMode="auto">
              <a:xfrm>
                <a:off x="4346" y="2917"/>
                <a:ext cx="40" cy="29"/>
              </a:xfrm>
              <a:custGeom>
                <a:avLst/>
                <a:gdLst>
                  <a:gd name="T0" fmla="*/ 1 w 80"/>
                  <a:gd name="T1" fmla="*/ 0 h 89"/>
                  <a:gd name="T2" fmla="*/ 0 w 80"/>
                  <a:gd name="T3" fmla="*/ 0 h 89"/>
                  <a:gd name="T4" fmla="*/ 1 w 80"/>
                  <a:gd name="T5" fmla="*/ 0 h 89"/>
                  <a:gd name="T6" fmla="*/ 1 w 80"/>
                  <a:gd name="T7" fmla="*/ 0 h 89"/>
                  <a:gd name="T8" fmla="*/ 2 w 80"/>
                  <a:gd name="T9" fmla="*/ 1 h 89"/>
                  <a:gd name="T10" fmla="*/ 3 w 80"/>
                  <a:gd name="T11" fmla="*/ 1 h 89"/>
                  <a:gd name="T12" fmla="*/ 4 w 80"/>
                  <a:gd name="T13" fmla="*/ 1 h 89"/>
                  <a:gd name="T14" fmla="*/ 5 w 80"/>
                  <a:gd name="T15" fmla="*/ 1 h 89"/>
                  <a:gd name="T16" fmla="*/ 5 w 80"/>
                  <a:gd name="T17" fmla="*/ 1 h 89"/>
                  <a:gd name="T18" fmla="*/ 5 w 80"/>
                  <a:gd name="T19" fmla="*/ 1 h 89"/>
                  <a:gd name="T20" fmla="*/ 5 w 80"/>
                  <a:gd name="T21" fmla="*/ 1 h 89"/>
                  <a:gd name="T22" fmla="*/ 4 w 80"/>
                  <a:gd name="T23" fmla="*/ 1 h 89"/>
                  <a:gd name="T24" fmla="*/ 3 w 80"/>
                  <a:gd name="T25" fmla="*/ 0 h 89"/>
                  <a:gd name="T26" fmla="*/ 3 w 80"/>
                  <a:gd name="T27" fmla="*/ 0 h 89"/>
                  <a:gd name="T28" fmla="*/ 2 w 80"/>
                  <a:gd name="T29" fmla="*/ 0 h 89"/>
                  <a:gd name="T30" fmla="*/ 1 w 80"/>
                  <a:gd name="T31" fmla="*/ 0 h 89"/>
                  <a:gd name="T32" fmla="*/ 1 w 80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89">
                    <a:moveTo>
                      <a:pt x="2" y="0"/>
                    </a:moveTo>
                    <a:lnTo>
                      <a:pt x="0" y="5"/>
                    </a:lnTo>
                    <a:lnTo>
                      <a:pt x="2" y="15"/>
                    </a:lnTo>
                    <a:lnTo>
                      <a:pt x="10" y="30"/>
                    </a:lnTo>
                    <a:lnTo>
                      <a:pt x="22" y="46"/>
                    </a:lnTo>
                    <a:lnTo>
                      <a:pt x="35" y="61"/>
                    </a:lnTo>
                    <a:lnTo>
                      <a:pt x="50" y="75"/>
                    </a:lnTo>
                    <a:lnTo>
                      <a:pt x="65" y="84"/>
                    </a:lnTo>
                    <a:lnTo>
                      <a:pt x="80" y="89"/>
                    </a:lnTo>
                    <a:lnTo>
                      <a:pt x="73" y="80"/>
                    </a:lnTo>
                    <a:lnTo>
                      <a:pt x="65" y="68"/>
                    </a:lnTo>
                    <a:lnTo>
                      <a:pt x="55" y="52"/>
                    </a:lnTo>
                    <a:lnTo>
                      <a:pt x="45" y="36"/>
                    </a:lnTo>
                    <a:lnTo>
                      <a:pt x="33" y="21"/>
                    </a:lnTo>
                    <a:lnTo>
                      <a:pt x="22" y="8"/>
                    </a:lnTo>
                    <a:lnTo>
                      <a:pt x="1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4" name="Freeform 1197"/>
              <p:cNvSpPr>
                <a:spLocks/>
              </p:cNvSpPr>
              <p:nvPr/>
            </p:nvSpPr>
            <p:spPr bwMode="auto">
              <a:xfrm>
                <a:off x="4419" y="2910"/>
                <a:ext cx="29" cy="25"/>
              </a:xfrm>
              <a:custGeom>
                <a:avLst/>
                <a:gdLst>
                  <a:gd name="T0" fmla="*/ 1 w 58"/>
                  <a:gd name="T1" fmla="*/ 0 h 75"/>
                  <a:gd name="T2" fmla="*/ 0 w 58"/>
                  <a:gd name="T3" fmla="*/ 0 h 75"/>
                  <a:gd name="T4" fmla="*/ 1 w 58"/>
                  <a:gd name="T5" fmla="*/ 0 h 75"/>
                  <a:gd name="T6" fmla="*/ 1 w 58"/>
                  <a:gd name="T7" fmla="*/ 0 h 75"/>
                  <a:gd name="T8" fmla="*/ 1 w 58"/>
                  <a:gd name="T9" fmla="*/ 0 h 75"/>
                  <a:gd name="T10" fmla="*/ 2 w 58"/>
                  <a:gd name="T11" fmla="*/ 1 h 75"/>
                  <a:gd name="T12" fmla="*/ 3 w 58"/>
                  <a:gd name="T13" fmla="*/ 1 h 75"/>
                  <a:gd name="T14" fmla="*/ 3 w 58"/>
                  <a:gd name="T15" fmla="*/ 1 h 75"/>
                  <a:gd name="T16" fmla="*/ 4 w 58"/>
                  <a:gd name="T17" fmla="*/ 1 h 75"/>
                  <a:gd name="T18" fmla="*/ 4 w 58"/>
                  <a:gd name="T19" fmla="*/ 1 h 75"/>
                  <a:gd name="T20" fmla="*/ 3 w 58"/>
                  <a:gd name="T21" fmla="*/ 1 h 75"/>
                  <a:gd name="T22" fmla="*/ 3 w 58"/>
                  <a:gd name="T23" fmla="*/ 1 h 75"/>
                  <a:gd name="T24" fmla="*/ 3 w 58"/>
                  <a:gd name="T25" fmla="*/ 0 h 75"/>
                  <a:gd name="T26" fmla="*/ 2 w 58"/>
                  <a:gd name="T27" fmla="*/ 0 h 75"/>
                  <a:gd name="T28" fmla="*/ 1 w 58"/>
                  <a:gd name="T29" fmla="*/ 0 h 75"/>
                  <a:gd name="T30" fmla="*/ 1 w 58"/>
                  <a:gd name="T31" fmla="*/ 0 h 75"/>
                  <a:gd name="T32" fmla="*/ 1 w 5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75">
                    <a:moveTo>
                      <a:pt x="3" y="0"/>
                    </a:moveTo>
                    <a:lnTo>
                      <a:pt x="0" y="4"/>
                    </a:lnTo>
                    <a:lnTo>
                      <a:pt x="1" y="13"/>
                    </a:lnTo>
                    <a:lnTo>
                      <a:pt x="8" y="25"/>
                    </a:lnTo>
                    <a:lnTo>
                      <a:pt x="16" y="40"/>
                    </a:lnTo>
                    <a:lnTo>
                      <a:pt x="26" y="53"/>
                    </a:lnTo>
                    <a:lnTo>
                      <a:pt x="38" y="63"/>
                    </a:lnTo>
                    <a:lnTo>
                      <a:pt x="48" y="72"/>
                    </a:lnTo>
                    <a:lnTo>
                      <a:pt x="58" y="75"/>
                    </a:lnTo>
                    <a:lnTo>
                      <a:pt x="55" y="68"/>
                    </a:lnTo>
                    <a:lnTo>
                      <a:pt x="48" y="58"/>
                    </a:lnTo>
                    <a:lnTo>
                      <a:pt x="41" y="46"/>
                    </a:lnTo>
                    <a:lnTo>
                      <a:pt x="33" y="32"/>
                    </a:lnTo>
                    <a:lnTo>
                      <a:pt x="25" y="21"/>
                    </a:lnTo>
                    <a:lnTo>
                      <a:pt x="16" y="10"/>
                    </a:lnTo>
                    <a:lnTo>
                      <a:pt x="1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5" name="Freeform 1198"/>
              <p:cNvSpPr>
                <a:spLocks/>
              </p:cNvSpPr>
              <p:nvPr/>
            </p:nvSpPr>
            <p:spPr bwMode="auto">
              <a:xfrm>
                <a:off x="4194" y="2944"/>
                <a:ext cx="44" cy="4"/>
              </a:xfrm>
              <a:custGeom>
                <a:avLst/>
                <a:gdLst>
                  <a:gd name="T0" fmla="*/ 5 w 89"/>
                  <a:gd name="T1" fmla="*/ 0 h 12"/>
                  <a:gd name="T2" fmla="*/ 5 w 89"/>
                  <a:gd name="T3" fmla="*/ 0 h 12"/>
                  <a:gd name="T4" fmla="*/ 4 w 89"/>
                  <a:gd name="T5" fmla="*/ 0 h 12"/>
                  <a:gd name="T6" fmla="*/ 3 w 89"/>
                  <a:gd name="T7" fmla="*/ 0 h 12"/>
                  <a:gd name="T8" fmla="*/ 2 w 89"/>
                  <a:gd name="T9" fmla="*/ 0 h 12"/>
                  <a:gd name="T10" fmla="*/ 1 w 89"/>
                  <a:gd name="T11" fmla="*/ 0 h 12"/>
                  <a:gd name="T12" fmla="*/ 0 w 89"/>
                  <a:gd name="T13" fmla="*/ 0 h 12"/>
                  <a:gd name="T14" fmla="*/ 0 w 89"/>
                  <a:gd name="T15" fmla="*/ 0 h 12"/>
                  <a:gd name="T16" fmla="*/ 0 w 89"/>
                  <a:gd name="T17" fmla="*/ 0 h 12"/>
                  <a:gd name="T18" fmla="*/ 0 w 89"/>
                  <a:gd name="T19" fmla="*/ 0 h 12"/>
                  <a:gd name="T20" fmla="*/ 0 w 89"/>
                  <a:gd name="T21" fmla="*/ 0 h 12"/>
                  <a:gd name="T22" fmla="*/ 1 w 89"/>
                  <a:gd name="T23" fmla="*/ 0 h 12"/>
                  <a:gd name="T24" fmla="*/ 2 w 89"/>
                  <a:gd name="T25" fmla="*/ 0 h 12"/>
                  <a:gd name="T26" fmla="*/ 3 w 89"/>
                  <a:gd name="T27" fmla="*/ 0 h 12"/>
                  <a:gd name="T28" fmla="*/ 4 w 89"/>
                  <a:gd name="T29" fmla="*/ 0 h 12"/>
                  <a:gd name="T30" fmla="*/ 5 w 89"/>
                  <a:gd name="T31" fmla="*/ 0 h 12"/>
                  <a:gd name="T32" fmla="*/ 5 w 89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9" h="12">
                    <a:moveTo>
                      <a:pt x="89" y="6"/>
                    </a:moveTo>
                    <a:lnTo>
                      <a:pt x="82" y="6"/>
                    </a:lnTo>
                    <a:lnTo>
                      <a:pt x="70" y="7"/>
                    </a:lnTo>
                    <a:lnTo>
                      <a:pt x="55" y="9"/>
                    </a:lnTo>
                    <a:lnTo>
                      <a:pt x="40" y="10"/>
                    </a:lnTo>
                    <a:lnTo>
                      <a:pt x="25" y="12"/>
                    </a:lnTo>
                    <a:lnTo>
                      <a:pt x="12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14" y="1"/>
                    </a:lnTo>
                    <a:lnTo>
                      <a:pt x="25" y="0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7" y="3"/>
                    </a:lnTo>
                    <a:lnTo>
                      <a:pt x="80" y="4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6" name="Freeform 1199"/>
              <p:cNvSpPr>
                <a:spLocks/>
              </p:cNvSpPr>
              <p:nvPr/>
            </p:nvSpPr>
            <p:spPr bwMode="auto">
              <a:xfrm>
                <a:off x="4226" y="2949"/>
                <a:ext cx="61" cy="28"/>
              </a:xfrm>
              <a:custGeom>
                <a:avLst/>
                <a:gdLst>
                  <a:gd name="T0" fmla="*/ 8 w 122"/>
                  <a:gd name="T1" fmla="*/ 0 h 84"/>
                  <a:gd name="T2" fmla="*/ 7 w 122"/>
                  <a:gd name="T3" fmla="*/ 0 h 84"/>
                  <a:gd name="T4" fmla="*/ 6 w 122"/>
                  <a:gd name="T5" fmla="*/ 0 h 84"/>
                  <a:gd name="T6" fmla="*/ 5 w 122"/>
                  <a:gd name="T7" fmla="*/ 0 h 84"/>
                  <a:gd name="T8" fmla="*/ 3 w 122"/>
                  <a:gd name="T9" fmla="*/ 0 h 84"/>
                  <a:gd name="T10" fmla="*/ 2 w 122"/>
                  <a:gd name="T11" fmla="*/ 1 h 84"/>
                  <a:gd name="T12" fmla="*/ 1 w 122"/>
                  <a:gd name="T13" fmla="*/ 1 h 84"/>
                  <a:gd name="T14" fmla="*/ 0 w 122"/>
                  <a:gd name="T15" fmla="*/ 1 h 84"/>
                  <a:gd name="T16" fmla="*/ 1 w 122"/>
                  <a:gd name="T17" fmla="*/ 1 h 84"/>
                  <a:gd name="T18" fmla="*/ 1 w 122"/>
                  <a:gd name="T19" fmla="*/ 1 h 84"/>
                  <a:gd name="T20" fmla="*/ 2 w 122"/>
                  <a:gd name="T21" fmla="*/ 1 h 84"/>
                  <a:gd name="T22" fmla="*/ 3 w 122"/>
                  <a:gd name="T23" fmla="*/ 1 h 84"/>
                  <a:gd name="T24" fmla="*/ 4 w 122"/>
                  <a:gd name="T25" fmla="*/ 1 h 84"/>
                  <a:gd name="T26" fmla="*/ 5 w 122"/>
                  <a:gd name="T27" fmla="*/ 0 h 84"/>
                  <a:gd name="T28" fmla="*/ 6 w 122"/>
                  <a:gd name="T29" fmla="*/ 0 h 84"/>
                  <a:gd name="T30" fmla="*/ 7 w 122"/>
                  <a:gd name="T31" fmla="*/ 0 h 84"/>
                  <a:gd name="T32" fmla="*/ 8 w 122"/>
                  <a:gd name="T33" fmla="*/ 0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84">
                    <a:moveTo>
                      <a:pt x="122" y="0"/>
                    </a:moveTo>
                    <a:lnTo>
                      <a:pt x="109" y="5"/>
                    </a:lnTo>
                    <a:lnTo>
                      <a:pt x="89" y="14"/>
                    </a:lnTo>
                    <a:lnTo>
                      <a:pt x="67" y="26"/>
                    </a:lnTo>
                    <a:lnTo>
                      <a:pt x="44" y="39"/>
                    </a:lnTo>
                    <a:lnTo>
                      <a:pt x="24" y="54"/>
                    </a:lnTo>
                    <a:lnTo>
                      <a:pt x="9" y="66"/>
                    </a:lnTo>
                    <a:lnTo>
                      <a:pt x="0" y="76"/>
                    </a:lnTo>
                    <a:lnTo>
                      <a:pt x="2" y="84"/>
                    </a:lnTo>
                    <a:lnTo>
                      <a:pt x="12" y="84"/>
                    </a:lnTo>
                    <a:lnTo>
                      <a:pt x="25" y="76"/>
                    </a:lnTo>
                    <a:lnTo>
                      <a:pt x="42" y="64"/>
                    </a:lnTo>
                    <a:lnTo>
                      <a:pt x="61" y="50"/>
                    </a:lnTo>
                    <a:lnTo>
                      <a:pt x="77" y="33"/>
                    </a:lnTo>
                    <a:lnTo>
                      <a:pt x="96" y="19"/>
                    </a:lnTo>
                    <a:lnTo>
                      <a:pt x="111" y="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7" name="Freeform 1200"/>
              <p:cNvSpPr>
                <a:spLocks/>
              </p:cNvSpPr>
              <p:nvPr/>
            </p:nvSpPr>
            <p:spPr bwMode="auto">
              <a:xfrm>
                <a:off x="4253" y="2948"/>
                <a:ext cx="55" cy="30"/>
              </a:xfrm>
              <a:custGeom>
                <a:avLst/>
                <a:gdLst>
                  <a:gd name="T0" fmla="*/ 7 w 110"/>
                  <a:gd name="T1" fmla="*/ 0 h 90"/>
                  <a:gd name="T2" fmla="*/ 7 w 110"/>
                  <a:gd name="T3" fmla="*/ 0 h 90"/>
                  <a:gd name="T4" fmla="*/ 5 w 110"/>
                  <a:gd name="T5" fmla="*/ 0 h 90"/>
                  <a:gd name="T6" fmla="*/ 4 w 110"/>
                  <a:gd name="T7" fmla="*/ 0 h 90"/>
                  <a:gd name="T8" fmla="*/ 3 w 110"/>
                  <a:gd name="T9" fmla="*/ 1 h 90"/>
                  <a:gd name="T10" fmla="*/ 2 w 110"/>
                  <a:gd name="T11" fmla="*/ 1 h 90"/>
                  <a:gd name="T12" fmla="*/ 1 w 110"/>
                  <a:gd name="T13" fmla="*/ 1 h 90"/>
                  <a:gd name="T14" fmla="*/ 0 w 110"/>
                  <a:gd name="T15" fmla="*/ 1 h 90"/>
                  <a:gd name="T16" fmla="*/ 1 w 110"/>
                  <a:gd name="T17" fmla="*/ 1 h 90"/>
                  <a:gd name="T18" fmla="*/ 1 w 110"/>
                  <a:gd name="T19" fmla="*/ 1 h 90"/>
                  <a:gd name="T20" fmla="*/ 2 w 110"/>
                  <a:gd name="T21" fmla="*/ 1 h 90"/>
                  <a:gd name="T22" fmla="*/ 3 w 110"/>
                  <a:gd name="T23" fmla="*/ 1 h 90"/>
                  <a:gd name="T24" fmla="*/ 4 w 110"/>
                  <a:gd name="T25" fmla="*/ 1 h 90"/>
                  <a:gd name="T26" fmla="*/ 5 w 110"/>
                  <a:gd name="T27" fmla="*/ 0 h 90"/>
                  <a:gd name="T28" fmla="*/ 6 w 110"/>
                  <a:gd name="T29" fmla="*/ 0 h 90"/>
                  <a:gd name="T30" fmla="*/ 7 w 110"/>
                  <a:gd name="T31" fmla="*/ 0 h 90"/>
                  <a:gd name="T32" fmla="*/ 7 w 11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90">
                    <a:moveTo>
                      <a:pt x="110" y="0"/>
                    </a:moveTo>
                    <a:lnTo>
                      <a:pt x="97" y="7"/>
                    </a:lnTo>
                    <a:lnTo>
                      <a:pt x="78" y="19"/>
                    </a:lnTo>
                    <a:lnTo>
                      <a:pt x="58" y="32"/>
                    </a:lnTo>
                    <a:lnTo>
                      <a:pt x="37" y="48"/>
                    </a:lnTo>
                    <a:lnTo>
                      <a:pt x="20" y="63"/>
                    </a:lnTo>
                    <a:lnTo>
                      <a:pt x="7" y="75"/>
                    </a:lnTo>
                    <a:lnTo>
                      <a:pt x="0" y="85"/>
                    </a:lnTo>
                    <a:lnTo>
                      <a:pt x="3" y="90"/>
                    </a:lnTo>
                    <a:lnTo>
                      <a:pt x="13" y="87"/>
                    </a:lnTo>
                    <a:lnTo>
                      <a:pt x="27" y="78"/>
                    </a:lnTo>
                    <a:lnTo>
                      <a:pt x="43" y="64"/>
                    </a:lnTo>
                    <a:lnTo>
                      <a:pt x="58" y="48"/>
                    </a:lnTo>
                    <a:lnTo>
                      <a:pt x="75" y="32"/>
                    </a:lnTo>
                    <a:lnTo>
                      <a:pt x="88" y="17"/>
                    </a:lnTo>
                    <a:lnTo>
                      <a:pt x="102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8" name="Freeform 1201"/>
              <p:cNvSpPr>
                <a:spLocks/>
              </p:cNvSpPr>
              <p:nvPr/>
            </p:nvSpPr>
            <p:spPr bwMode="auto">
              <a:xfrm>
                <a:off x="4283" y="2948"/>
                <a:ext cx="49" cy="32"/>
              </a:xfrm>
              <a:custGeom>
                <a:avLst/>
                <a:gdLst>
                  <a:gd name="T0" fmla="*/ 7 w 98"/>
                  <a:gd name="T1" fmla="*/ 0 h 96"/>
                  <a:gd name="T2" fmla="*/ 6 w 98"/>
                  <a:gd name="T3" fmla="*/ 0 h 96"/>
                  <a:gd name="T4" fmla="*/ 5 w 98"/>
                  <a:gd name="T5" fmla="*/ 0 h 96"/>
                  <a:gd name="T6" fmla="*/ 3 w 98"/>
                  <a:gd name="T7" fmla="*/ 0 h 96"/>
                  <a:gd name="T8" fmla="*/ 2 w 98"/>
                  <a:gd name="T9" fmla="*/ 1 h 96"/>
                  <a:gd name="T10" fmla="*/ 1 w 98"/>
                  <a:gd name="T11" fmla="*/ 1 h 96"/>
                  <a:gd name="T12" fmla="*/ 1 w 98"/>
                  <a:gd name="T13" fmla="*/ 1 h 96"/>
                  <a:gd name="T14" fmla="*/ 0 w 98"/>
                  <a:gd name="T15" fmla="*/ 1 h 96"/>
                  <a:gd name="T16" fmla="*/ 1 w 98"/>
                  <a:gd name="T17" fmla="*/ 1 h 96"/>
                  <a:gd name="T18" fmla="*/ 1 w 98"/>
                  <a:gd name="T19" fmla="*/ 1 h 96"/>
                  <a:gd name="T20" fmla="*/ 2 w 98"/>
                  <a:gd name="T21" fmla="*/ 1 h 96"/>
                  <a:gd name="T22" fmla="*/ 3 w 98"/>
                  <a:gd name="T23" fmla="*/ 1 h 96"/>
                  <a:gd name="T24" fmla="*/ 4 w 98"/>
                  <a:gd name="T25" fmla="*/ 1 h 96"/>
                  <a:gd name="T26" fmla="*/ 4 w 98"/>
                  <a:gd name="T27" fmla="*/ 0 h 96"/>
                  <a:gd name="T28" fmla="*/ 5 w 98"/>
                  <a:gd name="T29" fmla="*/ 0 h 96"/>
                  <a:gd name="T30" fmla="*/ 6 w 98"/>
                  <a:gd name="T31" fmla="*/ 0 h 96"/>
                  <a:gd name="T32" fmla="*/ 7 w 98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96">
                    <a:moveTo>
                      <a:pt x="98" y="0"/>
                    </a:moveTo>
                    <a:lnTo>
                      <a:pt x="83" y="9"/>
                    </a:lnTo>
                    <a:lnTo>
                      <a:pt x="67" y="22"/>
                    </a:lnTo>
                    <a:lnTo>
                      <a:pt x="48" y="37"/>
                    </a:lnTo>
                    <a:lnTo>
                      <a:pt x="30" y="53"/>
                    </a:lnTo>
                    <a:lnTo>
                      <a:pt x="15" y="69"/>
                    </a:lnTo>
                    <a:lnTo>
                      <a:pt x="5" y="81"/>
                    </a:lnTo>
                    <a:lnTo>
                      <a:pt x="0" y="92"/>
                    </a:lnTo>
                    <a:lnTo>
                      <a:pt x="3" y="96"/>
                    </a:lnTo>
                    <a:lnTo>
                      <a:pt x="12" y="93"/>
                    </a:lnTo>
                    <a:lnTo>
                      <a:pt x="23" y="84"/>
                    </a:lnTo>
                    <a:lnTo>
                      <a:pt x="37" y="69"/>
                    </a:lnTo>
                    <a:lnTo>
                      <a:pt x="50" y="53"/>
                    </a:lnTo>
                    <a:lnTo>
                      <a:pt x="63" y="35"/>
                    </a:lnTo>
                    <a:lnTo>
                      <a:pt x="77" y="19"/>
                    </a:lnTo>
                    <a:lnTo>
                      <a:pt x="88" y="7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9" name="Freeform 1202"/>
              <p:cNvSpPr>
                <a:spLocks/>
              </p:cNvSpPr>
              <p:nvPr/>
            </p:nvSpPr>
            <p:spPr bwMode="auto">
              <a:xfrm>
                <a:off x="4319" y="2945"/>
                <a:ext cx="37" cy="30"/>
              </a:xfrm>
              <a:custGeom>
                <a:avLst/>
                <a:gdLst>
                  <a:gd name="T0" fmla="*/ 4 w 75"/>
                  <a:gd name="T1" fmla="*/ 0 h 90"/>
                  <a:gd name="T2" fmla="*/ 4 w 75"/>
                  <a:gd name="T3" fmla="*/ 0 h 90"/>
                  <a:gd name="T4" fmla="*/ 3 w 75"/>
                  <a:gd name="T5" fmla="*/ 0 h 90"/>
                  <a:gd name="T6" fmla="*/ 2 w 75"/>
                  <a:gd name="T7" fmla="*/ 0 h 90"/>
                  <a:gd name="T8" fmla="*/ 1 w 75"/>
                  <a:gd name="T9" fmla="*/ 1 h 90"/>
                  <a:gd name="T10" fmla="*/ 0 w 75"/>
                  <a:gd name="T11" fmla="*/ 1 h 90"/>
                  <a:gd name="T12" fmla="*/ 0 w 75"/>
                  <a:gd name="T13" fmla="*/ 1 h 90"/>
                  <a:gd name="T14" fmla="*/ 0 w 75"/>
                  <a:gd name="T15" fmla="*/ 1 h 90"/>
                  <a:gd name="T16" fmla="*/ 0 w 75"/>
                  <a:gd name="T17" fmla="*/ 1 h 90"/>
                  <a:gd name="T18" fmla="*/ 1 w 75"/>
                  <a:gd name="T19" fmla="*/ 1 h 90"/>
                  <a:gd name="T20" fmla="*/ 1 w 75"/>
                  <a:gd name="T21" fmla="*/ 1 h 90"/>
                  <a:gd name="T22" fmla="*/ 2 w 75"/>
                  <a:gd name="T23" fmla="*/ 1 h 90"/>
                  <a:gd name="T24" fmla="*/ 2 w 75"/>
                  <a:gd name="T25" fmla="*/ 1 h 90"/>
                  <a:gd name="T26" fmla="*/ 3 w 75"/>
                  <a:gd name="T27" fmla="*/ 0 h 90"/>
                  <a:gd name="T28" fmla="*/ 3 w 75"/>
                  <a:gd name="T29" fmla="*/ 0 h 90"/>
                  <a:gd name="T30" fmla="*/ 4 w 75"/>
                  <a:gd name="T31" fmla="*/ 0 h 90"/>
                  <a:gd name="T32" fmla="*/ 4 w 75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90">
                    <a:moveTo>
                      <a:pt x="75" y="0"/>
                    </a:moveTo>
                    <a:lnTo>
                      <a:pt x="65" y="9"/>
                    </a:lnTo>
                    <a:lnTo>
                      <a:pt x="50" y="20"/>
                    </a:lnTo>
                    <a:lnTo>
                      <a:pt x="35" y="35"/>
                    </a:lnTo>
                    <a:lnTo>
                      <a:pt x="21" y="50"/>
                    </a:lnTo>
                    <a:lnTo>
                      <a:pt x="10" y="65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6" y="90"/>
                    </a:lnTo>
                    <a:lnTo>
                      <a:pt x="16" y="87"/>
                    </a:lnTo>
                    <a:lnTo>
                      <a:pt x="26" y="78"/>
                    </a:lnTo>
                    <a:lnTo>
                      <a:pt x="36" y="66"/>
                    </a:lnTo>
                    <a:lnTo>
                      <a:pt x="45" y="51"/>
                    </a:lnTo>
                    <a:lnTo>
                      <a:pt x="53" y="35"/>
                    </a:lnTo>
                    <a:lnTo>
                      <a:pt x="60" y="20"/>
                    </a:lnTo>
                    <a:lnTo>
                      <a:pt x="68" y="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0" name="Freeform 1203"/>
              <p:cNvSpPr>
                <a:spLocks/>
              </p:cNvSpPr>
              <p:nvPr/>
            </p:nvSpPr>
            <p:spPr bwMode="auto">
              <a:xfrm>
                <a:off x="4350" y="2943"/>
                <a:ext cx="34" cy="30"/>
              </a:xfrm>
              <a:custGeom>
                <a:avLst/>
                <a:gdLst>
                  <a:gd name="T0" fmla="*/ 4 w 69"/>
                  <a:gd name="T1" fmla="*/ 0 h 88"/>
                  <a:gd name="T2" fmla="*/ 3 w 69"/>
                  <a:gd name="T3" fmla="*/ 0 h 88"/>
                  <a:gd name="T4" fmla="*/ 2 w 69"/>
                  <a:gd name="T5" fmla="*/ 0 h 88"/>
                  <a:gd name="T6" fmla="*/ 2 w 69"/>
                  <a:gd name="T7" fmla="*/ 0 h 88"/>
                  <a:gd name="T8" fmla="*/ 1 w 69"/>
                  <a:gd name="T9" fmla="*/ 1 h 88"/>
                  <a:gd name="T10" fmla="*/ 0 w 69"/>
                  <a:gd name="T11" fmla="*/ 1 h 88"/>
                  <a:gd name="T12" fmla="*/ 0 w 69"/>
                  <a:gd name="T13" fmla="*/ 1 h 88"/>
                  <a:gd name="T14" fmla="*/ 0 w 69"/>
                  <a:gd name="T15" fmla="*/ 1 h 88"/>
                  <a:gd name="T16" fmla="*/ 0 w 69"/>
                  <a:gd name="T17" fmla="*/ 1 h 88"/>
                  <a:gd name="T18" fmla="*/ 1 w 69"/>
                  <a:gd name="T19" fmla="*/ 1 h 88"/>
                  <a:gd name="T20" fmla="*/ 1 w 69"/>
                  <a:gd name="T21" fmla="*/ 1 h 88"/>
                  <a:gd name="T22" fmla="*/ 2 w 69"/>
                  <a:gd name="T23" fmla="*/ 1 h 88"/>
                  <a:gd name="T24" fmla="*/ 2 w 69"/>
                  <a:gd name="T25" fmla="*/ 1 h 88"/>
                  <a:gd name="T26" fmla="*/ 3 w 69"/>
                  <a:gd name="T27" fmla="*/ 0 h 88"/>
                  <a:gd name="T28" fmla="*/ 3 w 69"/>
                  <a:gd name="T29" fmla="*/ 0 h 88"/>
                  <a:gd name="T30" fmla="*/ 4 w 69"/>
                  <a:gd name="T31" fmla="*/ 0 h 88"/>
                  <a:gd name="T32" fmla="*/ 4 w 69"/>
                  <a:gd name="T33" fmla="*/ 0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88">
                    <a:moveTo>
                      <a:pt x="69" y="0"/>
                    </a:moveTo>
                    <a:lnTo>
                      <a:pt x="60" y="9"/>
                    </a:lnTo>
                    <a:lnTo>
                      <a:pt x="47" y="20"/>
                    </a:lnTo>
                    <a:lnTo>
                      <a:pt x="34" y="37"/>
                    </a:lnTo>
                    <a:lnTo>
                      <a:pt x="20" y="51"/>
                    </a:lnTo>
                    <a:lnTo>
                      <a:pt x="9" y="66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7" y="88"/>
                    </a:lnTo>
                    <a:lnTo>
                      <a:pt x="17" y="84"/>
                    </a:lnTo>
                    <a:lnTo>
                      <a:pt x="27" y="74"/>
                    </a:lnTo>
                    <a:lnTo>
                      <a:pt x="37" y="62"/>
                    </a:lnTo>
                    <a:lnTo>
                      <a:pt x="45" y="46"/>
                    </a:lnTo>
                    <a:lnTo>
                      <a:pt x="52" y="31"/>
                    </a:lnTo>
                    <a:lnTo>
                      <a:pt x="59" y="18"/>
                    </a:lnTo>
                    <a:lnTo>
                      <a:pt x="64" y="6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1" name="Freeform 1204"/>
              <p:cNvSpPr>
                <a:spLocks/>
              </p:cNvSpPr>
              <p:nvPr/>
            </p:nvSpPr>
            <p:spPr bwMode="auto">
              <a:xfrm>
                <a:off x="4391" y="2941"/>
                <a:ext cx="18" cy="25"/>
              </a:xfrm>
              <a:custGeom>
                <a:avLst/>
                <a:gdLst>
                  <a:gd name="T0" fmla="*/ 2 w 37"/>
                  <a:gd name="T1" fmla="*/ 0 h 77"/>
                  <a:gd name="T2" fmla="*/ 1 w 37"/>
                  <a:gd name="T3" fmla="*/ 0 h 77"/>
                  <a:gd name="T4" fmla="*/ 1 w 37"/>
                  <a:gd name="T5" fmla="*/ 0 h 77"/>
                  <a:gd name="T6" fmla="*/ 0 w 37"/>
                  <a:gd name="T7" fmla="*/ 0 h 77"/>
                  <a:gd name="T8" fmla="*/ 0 w 37"/>
                  <a:gd name="T9" fmla="*/ 1 h 77"/>
                  <a:gd name="T10" fmla="*/ 0 w 37"/>
                  <a:gd name="T11" fmla="*/ 1 h 77"/>
                  <a:gd name="T12" fmla="*/ 0 w 37"/>
                  <a:gd name="T13" fmla="*/ 1 h 77"/>
                  <a:gd name="T14" fmla="*/ 0 w 37"/>
                  <a:gd name="T15" fmla="*/ 1 h 77"/>
                  <a:gd name="T16" fmla="*/ 0 w 37"/>
                  <a:gd name="T17" fmla="*/ 1 h 77"/>
                  <a:gd name="T18" fmla="*/ 1 w 37"/>
                  <a:gd name="T19" fmla="*/ 1 h 77"/>
                  <a:gd name="T20" fmla="*/ 1 w 37"/>
                  <a:gd name="T21" fmla="*/ 1 h 77"/>
                  <a:gd name="T22" fmla="*/ 2 w 37"/>
                  <a:gd name="T23" fmla="*/ 0 h 77"/>
                  <a:gd name="T24" fmla="*/ 2 w 37"/>
                  <a:gd name="T25" fmla="*/ 0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77">
                    <a:moveTo>
                      <a:pt x="37" y="0"/>
                    </a:moveTo>
                    <a:lnTo>
                      <a:pt x="28" y="9"/>
                    </a:lnTo>
                    <a:lnTo>
                      <a:pt x="20" y="21"/>
                    </a:lnTo>
                    <a:lnTo>
                      <a:pt x="12" y="34"/>
                    </a:lnTo>
                    <a:lnTo>
                      <a:pt x="7" y="48"/>
                    </a:lnTo>
                    <a:lnTo>
                      <a:pt x="2" y="59"/>
                    </a:lnTo>
                    <a:lnTo>
                      <a:pt x="0" y="68"/>
                    </a:lnTo>
                    <a:lnTo>
                      <a:pt x="3" y="76"/>
                    </a:lnTo>
                    <a:lnTo>
                      <a:pt x="12" y="77"/>
                    </a:lnTo>
                    <a:lnTo>
                      <a:pt x="27" y="67"/>
                    </a:lnTo>
                    <a:lnTo>
                      <a:pt x="30" y="43"/>
                    </a:lnTo>
                    <a:lnTo>
                      <a:pt x="32" y="1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2" name="Freeform 1205"/>
              <p:cNvSpPr>
                <a:spLocks/>
              </p:cNvSpPr>
              <p:nvPr/>
            </p:nvSpPr>
            <p:spPr bwMode="auto">
              <a:xfrm>
                <a:off x="4421" y="2938"/>
                <a:ext cx="8" cy="22"/>
              </a:xfrm>
              <a:custGeom>
                <a:avLst/>
                <a:gdLst>
                  <a:gd name="T0" fmla="*/ 1 w 17"/>
                  <a:gd name="T1" fmla="*/ 0 h 66"/>
                  <a:gd name="T2" fmla="*/ 0 w 17"/>
                  <a:gd name="T3" fmla="*/ 0 h 66"/>
                  <a:gd name="T4" fmla="*/ 0 w 17"/>
                  <a:gd name="T5" fmla="*/ 0 h 66"/>
                  <a:gd name="T6" fmla="*/ 0 w 17"/>
                  <a:gd name="T7" fmla="*/ 1 h 66"/>
                  <a:gd name="T8" fmla="*/ 0 w 17"/>
                  <a:gd name="T9" fmla="*/ 1 h 66"/>
                  <a:gd name="T10" fmla="*/ 1 w 17"/>
                  <a:gd name="T11" fmla="*/ 1 h 66"/>
                  <a:gd name="T12" fmla="*/ 1 w 17"/>
                  <a:gd name="T13" fmla="*/ 0 h 66"/>
                  <a:gd name="T14" fmla="*/ 0 w 17"/>
                  <a:gd name="T15" fmla="*/ 0 h 66"/>
                  <a:gd name="T16" fmla="*/ 1 w 17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66">
                    <a:moveTo>
                      <a:pt x="17" y="0"/>
                    </a:moveTo>
                    <a:lnTo>
                      <a:pt x="8" y="16"/>
                    </a:lnTo>
                    <a:lnTo>
                      <a:pt x="2" y="39"/>
                    </a:lnTo>
                    <a:lnTo>
                      <a:pt x="0" y="59"/>
                    </a:lnTo>
                    <a:lnTo>
                      <a:pt x="8" y="66"/>
                    </a:lnTo>
                    <a:lnTo>
                      <a:pt x="17" y="57"/>
                    </a:lnTo>
                    <a:lnTo>
                      <a:pt x="17" y="39"/>
                    </a:lnTo>
                    <a:lnTo>
                      <a:pt x="15" y="1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3" name="Freeform 1206"/>
              <p:cNvSpPr>
                <a:spLocks/>
              </p:cNvSpPr>
              <p:nvPr/>
            </p:nvSpPr>
            <p:spPr bwMode="auto">
              <a:xfrm>
                <a:off x="4442" y="2934"/>
                <a:ext cx="11" cy="22"/>
              </a:xfrm>
              <a:custGeom>
                <a:avLst/>
                <a:gdLst>
                  <a:gd name="T0" fmla="*/ 1 w 22"/>
                  <a:gd name="T1" fmla="*/ 0 h 65"/>
                  <a:gd name="T2" fmla="*/ 1 w 22"/>
                  <a:gd name="T3" fmla="*/ 0 h 65"/>
                  <a:gd name="T4" fmla="*/ 0 w 22"/>
                  <a:gd name="T5" fmla="*/ 0 h 65"/>
                  <a:gd name="T6" fmla="*/ 1 w 22"/>
                  <a:gd name="T7" fmla="*/ 1 h 65"/>
                  <a:gd name="T8" fmla="*/ 1 w 22"/>
                  <a:gd name="T9" fmla="*/ 1 h 65"/>
                  <a:gd name="T10" fmla="*/ 2 w 22"/>
                  <a:gd name="T11" fmla="*/ 1 h 65"/>
                  <a:gd name="T12" fmla="*/ 2 w 22"/>
                  <a:gd name="T13" fmla="*/ 1 h 65"/>
                  <a:gd name="T14" fmla="*/ 1 w 22"/>
                  <a:gd name="T15" fmla="*/ 0 h 65"/>
                  <a:gd name="T16" fmla="*/ 1 w 2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5">
                    <a:moveTo>
                      <a:pt x="11" y="0"/>
                    </a:moveTo>
                    <a:lnTo>
                      <a:pt x="4" y="15"/>
                    </a:lnTo>
                    <a:lnTo>
                      <a:pt x="0" y="37"/>
                    </a:lnTo>
                    <a:lnTo>
                      <a:pt x="4" y="56"/>
                    </a:lnTo>
                    <a:lnTo>
                      <a:pt x="14" y="65"/>
                    </a:lnTo>
                    <a:lnTo>
                      <a:pt x="22" y="59"/>
                    </a:lnTo>
                    <a:lnTo>
                      <a:pt x="19" y="43"/>
                    </a:lnTo>
                    <a:lnTo>
                      <a:pt x="12" y="2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4" name="Freeform 1207"/>
              <p:cNvSpPr>
                <a:spLocks/>
              </p:cNvSpPr>
              <p:nvPr/>
            </p:nvSpPr>
            <p:spPr bwMode="auto">
              <a:xfrm>
                <a:off x="4461" y="2928"/>
                <a:ext cx="11" cy="21"/>
              </a:xfrm>
              <a:custGeom>
                <a:avLst/>
                <a:gdLst>
                  <a:gd name="T0" fmla="*/ 1 w 24"/>
                  <a:gd name="T1" fmla="*/ 0 h 64"/>
                  <a:gd name="T2" fmla="*/ 0 w 24"/>
                  <a:gd name="T3" fmla="*/ 0 h 64"/>
                  <a:gd name="T4" fmla="*/ 0 w 24"/>
                  <a:gd name="T5" fmla="*/ 0 h 64"/>
                  <a:gd name="T6" fmla="*/ 0 w 24"/>
                  <a:gd name="T7" fmla="*/ 1 h 64"/>
                  <a:gd name="T8" fmla="*/ 0 w 24"/>
                  <a:gd name="T9" fmla="*/ 1 h 64"/>
                  <a:gd name="T10" fmla="*/ 1 w 24"/>
                  <a:gd name="T11" fmla="*/ 1 h 64"/>
                  <a:gd name="T12" fmla="*/ 1 w 24"/>
                  <a:gd name="T13" fmla="*/ 0 h 64"/>
                  <a:gd name="T14" fmla="*/ 1 w 24"/>
                  <a:gd name="T15" fmla="*/ 0 h 64"/>
                  <a:gd name="T16" fmla="*/ 1 w 24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4">
                    <a:moveTo>
                      <a:pt x="22" y="0"/>
                    </a:moveTo>
                    <a:lnTo>
                      <a:pt x="12" y="9"/>
                    </a:lnTo>
                    <a:lnTo>
                      <a:pt x="2" y="28"/>
                    </a:lnTo>
                    <a:lnTo>
                      <a:pt x="0" y="50"/>
                    </a:lnTo>
                    <a:lnTo>
                      <a:pt x="10" y="64"/>
                    </a:lnTo>
                    <a:lnTo>
                      <a:pt x="22" y="59"/>
                    </a:lnTo>
                    <a:lnTo>
                      <a:pt x="24" y="41"/>
                    </a:lnTo>
                    <a:lnTo>
                      <a:pt x="22" y="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5" name="Freeform 1208"/>
              <p:cNvSpPr>
                <a:spLocks/>
              </p:cNvSpPr>
              <p:nvPr/>
            </p:nvSpPr>
            <p:spPr bwMode="auto">
              <a:xfrm>
                <a:off x="4475" y="2924"/>
                <a:ext cx="11" cy="23"/>
              </a:xfrm>
              <a:custGeom>
                <a:avLst/>
                <a:gdLst>
                  <a:gd name="T0" fmla="*/ 1 w 21"/>
                  <a:gd name="T1" fmla="*/ 0 h 69"/>
                  <a:gd name="T2" fmla="*/ 1 w 21"/>
                  <a:gd name="T3" fmla="*/ 0 h 69"/>
                  <a:gd name="T4" fmla="*/ 1 w 21"/>
                  <a:gd name="T5" fmla="*/ 0 h 69"/>
                  <a:gd name="T6" fmla="*/ 0 w 21"/>
                  <a:gd name="T7" fmla="*/ 1 h 69"/>
                  <a:gd name="T8" fmla="*/ 1 w 21"/>
                  <a:gd name="T9" fmla="*/ 1 h 69"/>
                  <a:gd name="T10" fmla="*/ 2 w 21"/>
                  <a:gd name="T11" fmla="*/ 1 h 69"/>
                  <a:gd name="T12" fmla="*/ 2 w 21"/>
                  <a:gd name="T13" fmla="*/ 1 h 69"/>
                  <a:gd name="T14" fmla="*/ 2 w 21"/>
                  <a:gd name="T15" fmla="*/ 0 h 69"/>
                  <a:gd name="T16" fmla="*/ 1 w 21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69">
                    <a:moveTo>
                      <a:pt x="16" y="0"/>
                    </a:moveTo>
                    <a:lnTo>
                      <a:pt x="10" y="15"/>
                    </a:lnTo>
                    <a:lnTo>
                      <a:pt x="3" y="34"/>
                    </a:lnTo>
                    <a:lnTo>
                      <a:pt x="0" y="54"/>
                    </a:lnTo>
                    <a:lnTo>
                      <a:pt x="8" y="69"/>
                    </a:lnTo>
                    <a:lnTo>
                      <a:pt x="18" y="65"/>
                    </a:lnTo>
                    <a:lnTo>
                      <a:pt x="21" y="43"/>
                    </a:lnTo>
                    <a:lnTo>
                      <a:pt x="20" y="1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6" name="Freeform 1209"/>
              <p:cNvSpPr>
                <a:spLocks/>
              </p:cNvSpPr>
              <p:nvPr/>
            </p:nvSpPr>
            <p:spPr bwMode="auto">
              <a:xfrm>
                <a:off x="4202" y="2948"/>
                <a:ext cx="62" cy="23"/>
              </a:xfrm>
              <a:custGeom>
                <a:avLst/>
                <a:gdLst>
                  <a:gd name="T0" fmla="*/ 1 w 124"/>
                  <a:gd name="T1" fmla="*/ 1 h 69"/>
                  <a:gd name="T2" fmla="*/ 1 w 124"/>
                  <a:gd name="T3" fmla="*/ 1 h 69"/>
                  <a:gd name="T4" fmla="*/ 2 w 124"/>
                  <a:gd name="T5" fmla="*/ 1 h 69"/>
                  <a:gd name="T6" fmla="*/ 3 w 124"/>
                  <a:gd name="T7" fmla="*/ 1 h 69"/>
                  <a:gd name="T8" fmla="*/ 4 w 124"/>
                  <a:gd name="T9" fmla="*/ 0 h 69"/>
                  <a:gd name="T10" fmla="*/ 5 w 124"/>
                  <a:gd name="T11" fmla="*/ 0 h 69"/>
                  <a:gd name="T12" fmla="*/ 6 w 124"/>
                  <a:gd name="T13" fmla="*/ 0 h 69"/>
                  <a:gd name="T14" fmla="*/ 7 w 124"/>
                  <a:gd name="T15" fmla="*/ 0 h 69"/>
                  <a:gd name="T16" fmla="*/ 8 w 124"/>
                  <a:gd name="T17" fmla="*/ 0 h 69"/>
                  <a:gd name="T18" fmla="*/ 7 w 124"/>
                  <a:gd name="T19" fmla="*/ 0 h 69"/>
                  <a:gd name="T20" fmla="*/ 6 w 124"/>
                  <a:gd name="T21" fmla="*/ 0 h 69"/>
                  <a:gd name="T22" fmla="*/ 4 w 124"/>
                  <a:gd name="T23" fmla="*/ 0 h 69"/>
                  <a:gd name="T24" fmla="*/ 3 w 124"/>
                  <a:gd name="T25" fmla="*/ 0 h 69"/>
                  <a:gd name="T26" fmla="*/ 2 w 124"/>
                  <a:gd name="T27" fmla="*/ 1 h 69"/>
                  <a:gd name="T28" fmla="*/ 1 w 124"/>
                  <a:gd name="T29" fmla="*/ 1 h 69"/>
                  <a:gd name="T30" fmla="*/ 0 w 124"/>
                  <a:gd name="T31" fmla="*/ 1 h 69"/>
                  <a:gd name="T32" fmla="*/ 1 w 124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69">
                    <a:moveTo>
                      <a:pt x="3" y="69"/>
                    </a:moveTo>
                    <a:lnTo>
                      <a:pt x="10" y="66"/>
                    </a:lnTo>
                    <a:lnTo>
                      <a:pt x="22" y="59"/>
                    </a:lnTo>
                    <a:lnTo>
                      <a:pt x="35" y="48"/>
                    </a:lnTo>
                    <a:lnTo>
                      <a:pt x="53" y="36"/>
                    </a:lnTo>
                    <a:lnTo>
                      <a:pt x="72" y="23"/>
                    </a:lnTo>
                    <a:lnTo>
                      <a:pt x="90" y="11"/>
                    </a:lnTo>
                    <a:lnTo>
                      <a:pt x="109" y="4"/>
                    </a:lnTo>
                    <a:lnTo>
                      <a:pt x="124" y="0"/>
                    </a:lnTo>
                    <a:lnTo>
                      <a:pt x="104" y="4"/>
                    </a:lnTo>
                    <a:lnTo>
                      <a:pt x="82" y="11"/>
                    </a:lnTo>
                    <a:lnTo>
                      <a:pt x="58" y="22"/>
                    </a:lnTo>
                    <a:lnTo>
                      <a:pt x="37" y="32"/>
                    </a:lnTo>
                    <a:lnTo>
                      <a:pt x="18" y="44"/>
                    </a:lnTo>
                    <a:lnTo>
                      <a:pt x="5" y="54"/>
                    </a:lnTo>
                    <a:lnTo>
                      <a:pt x="0" y="63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7" name="Freeform 1210"/>
              <p:cNvSpPr>
                <a:spLocks/>
              </p:cNvSpPr>
              <p:nvPr/>
            </p:nvSpPr>
            <p:spPr bwMode="auto">
              <a:xfrm>
                <a:off x="4192" y="2946"/>
                <a:ext cx="45" cy="15"/>
              </a:xfrm>
              <a:custGeom>
                <a:avLst/>
                <a:gdLst>
                  <a:gd name="T0" fmla="*/ 6 w 90"/>
                  <a:gd name="T1" fmla="*/ 0 h 44"/>
                  <a:gd name="T2" fmla="*/ 5 w 90"/>
                  <a:gd name="T3" fmla="*/ 0 h 44"/>
                  <a:gd name="T4" fmla="*/ 4 w 90"/>
                  <a:gd name="T5" fmla="*/ 0 h 44"/>
                  <a:gd name="T6" fmla="*/ 3 w 90"/>
                  <a:gd name="T7" fmla="*/ 0 h 44"/>
                  <a:gd name="T8" fmla="*/ 2 w 90"/>
                  <a:gd name="T9" fmla="*/ 0 h 44"/>
                  <a:gd name="T10" fmla="*/ 2 w 90"/>
                  <a:gd name="T11" fmla="*/ 0 h 44"/>
                  <a:gd name="T12" fmla="*/ 1 w 90"/>
                  <a:gd name="T13" fmla="*/ 0 h 44"/>
                  <a:gd name="T14" fmla="*/ 0 w 90"/>
                  <a:gd name="T15" fmla="*/ 1 h 44"/>
                  <a:gd name="T16" fmla="*/ 1 w 90"/>
                  <a:gd name="T17" fmla="*/ 1 h 44"/>
                  <a:gd name="T18" fmla="*/ 1 w 90"/>
                  <a:gd name="T19" fmla="*/ 1 h 44"/>
                  <a:gd name="T20" fmla="*/ 2 w 90"/>
                  <a:gd name="T21" fmla="*/ 0 h 44"/>
                  <a:gd name="T22" fmla="*/ 2 w 90"/>
                  <a:gd name="T23" fmla="*/ 0 h 44"/>
                  <a:gd name="T24" fmla="*/ 3 w 90"/>
                  <a:gd name="T25" fmla="*/ 0 h 44"/>
                  <a:gd name="T26" fmla="*/ 4 w 90"/>
                  <a:gd name="T27" fmla="*/ 0 h 44"/>
                  <a:gd name="T28" fmla="*/ 5 w 90"/>
                  <a:gd name="T29" fmla="*/ 0 h 44"/>
                  <a:gd name="T30" fmla="*/ 6 w 90"/>
                  <a:gd name="T31" fmla="*/ 0 h 44"/>
                  <a:gd name="T32" fmla="*/ 6 w 90"/>
                  <a:gd name="T33" fmla="*/ 0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44">
                    <a:moveTo>
                      <a:pt x="90" y="0"/>
                    </a:moveTo>
                    <a:lnTo>
                      <a:pt x="78" y="4"/>
                    </a:lnTo>
                    <a:lnTo>
                      <a:pt x="63" y="10"/>
                    </a:lnTo>
                    <a:lnTo>
                      <a:pt x="47" y="17"/>
                    </a:lnTo>
                    <a:lnTo>
                      <a:pt x="32" y="23"/>
                    </a:lnTo>
                    <a:lnTo>
                      <a:pt x="17" y="31"/>
                    </a:lnTo>
                    <a:lnTo>
                      <a:pt x="7" y="37"/>
                    </a:lnTo>
                    <a:lnTo>
                      <a:pt x="0" y="41"/>
                    </a:lnTo>
                    <a:lnTo>
                      <a:pt x="2" y="44"/>
                    </a:lnTo>
                    <a:lnTo>
                      <a:pt x="8" y="44"/>
                    </a:lnTo>
                    <a:lnTo>
                      <a:pt x="18" y="39"/>
                    </a:lnTo>
                    <a:lnTo>
                      <a:pt x="32" y="34"/>
                    </a:lnTo>
                    <a:lnTo>
                      <a:pt x="45" y="26"/>
                    </a:lnTo>
                    <a:lnTo>
                      <a:pt x="60" y="17"/>
                    </a:lnTo>
                    <a:lnTo>
                      <a:pt x="72" y="10"/>
                    </a:lnTo>
                    <a:lnTo>
                      <a:pt x="83" y="4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8" name="Freeform 1211"/>
              <p:cNvSpPr>
                <a:spLocks/>
              </p:cNvSpPr>
              <p:nvPr/>
            </p:nvSpPr>
            <p:spPr bwMode="auto">
              <a:xfrm>
                <a:off x="4358" y="2841"/>
                <a:ext cx="240" cy="39"/>
              </a:xfrm>
              <a:custGeom>
                <a:avLst/>
                <a:gdLst>
                  <a:gd name="T0" fmla="*/ 30 w 480"/>
                  <a:gd name="T1" fmla="*/ 1 h 117"/>
                  <a:gd name="T2" fmla="*/ 30 w 480"/>
                  <a:gd name="T3" fmla="*/ 1 h 117"/>
                  <a:gd name="T4" fmla="*/ 30 w 480"/>
                  <a:gd name="T5" fmla="*/ 1 h 117"/>
                  <a:gd name="T6" fmla="*/ 30 w 480"/>
                  <a:gd name="T7" fmla="*/ 1 h 117"/>
                  <a:gd name="T8" fmla="*/ 30 w 480"/>
                  <a:gd name="T9" fmla="*/ 1 h 117"/>
                  <a:gd name="T10" fmla="*/ 29 w 480"/>
                  <a:gd name="T11" fmla="*/ 1 h 117"/>
                  <a:gd name="T12" fmla="*/ 27 w 480"/>
                  <a:gd name="T13" fmla="*/ 1 h 117"/>
                  <a:gd name="T14" fmla="*/ 25 w 480"/>
                  <a:gd name="T15" fmla="*/ 1 h 117"/>
                  <a:gd name="T16" fmla="*/ 23 w 480"/>
                  <a:gd name="T17" fmla="*/ 1 h 117"/>
                  <a:gd name="T18" fmla="*/ 21 w 480"/>
                  <a:gd name="T19" fmla="*/ 0 h 117"/>
                  <a:gd name="T20" fmla="*/ 19 w 480"/>
                  <a:gd name="T21" fmla="*/ 0 h 117"/>
                  <a:gd name="T22" fmla="*/ 17 w 480"/>
                  <a:gd name="T23" fmla="*/ 0 h 117"/>
                  <a:gd name="T24" fmla="*/ 14 w 480"/>
                  <a:gd name="T25" fmla="*/ 0 h 117"/>
                  <a:gd name="T26" fmla="*/ 12 w 480"/>
                  <a:gd name="T27" fmla="*/ 0 h 117"/>
                  <a:gd name="T28" fmla="*/ 10 w 480"/>
                  <a:gd name="T29" fmla="*/ 0 h 117"/>
                  <a:gd name="T30" fmla="*/ 8 w 480"/>
                  <a:gd name="T31" fmla="*/ 0 h 117"/>
                  <a:gd name="T32" fmla="*/ 7 w 480"/>
                  <a:gd name="T33" fmla="*/ 0 h 117"/>
                  <a:gd name="T34" fmla="*/ 5 w 480"/>
                  <a:gd name="T35" fmla="*/ 0 h 117"/>
                  <a:gd name="T36" fmla="*/ 3 w 480"/>
                  <a:gd name="T37" fmla="*/ 0 h 117"/>
                  <a:gd name="T38" fmla="*/ 2 w 480"/>
                  <a:gd name="T39" fmla="*/ 0 h 117"/>
                  <a:gd name="T40" fmla="*/ 0 w 480"/>
                  <a:gd name="T41" fmla="*/ 0 h 117"/>
                  <a:gd name="T42" fmla="*/ 1 w 480"/>
                  <a:gd name="T43" fmla="*/ 0 h 117"/>
                  <a:gd name="T44" fmla="*/ 3 w 480"/>
                  <a:gd name="T45" fmla="*/ 0 h 117"/>
                  <a:gd name="T46" fmla="*/ 4 w 480"/>
                  <a:gd name="T47" fmla="*/ 0 h 117"/>
                  <a:gd name="T48" fmla="*/ 6 w 480"/>
                  <a:gd name="T49" fmla="*/ 0 h 117"/>
                  <a:gd name="T50" fmla="*/ 8 w 480"/>
                  <a:gd name="T51" fmla="*/ 0 h 117"/>
                  <a:gd name="T52" fmla="*/ 10 w 480"/>
                  <a:gd name="T53" fmla="*/ 0 h 117"/>
                  <a:gd name="T54" fmla="*/ 13 w 480"/>
                  <a:gd name="T55" fmla="*/ 0 h 117"/>
                  <a:gd name="T56" fmla="*/ 15 w 480"/>
                  <a:gd name="T57" fmla="*/ 0 h 117"/>
                  <a:gd name="T58" fmla="*/ 18 w 480"/>
                  <a:gd name="T59" fmla="*/ 0 h 117"/>
                  <a:gd name="T60" fmla="*/ 20 w 480"/>
                  <a:gd name="T61" fmla="*/ 0 h 117"/>
                  <a:gd name="T62" fmla="*/ 22 w 480"/>
                  <a:gd name="T63" fmla="*/ 0 h 117"/>
                  <a:gd name="T64" fmla="*/ 24 w 480"/>
                  <a:gd name="T65" fmla="*/ 0 h 117"/>
                  <a:gd name="T66" fmla="*/ 26 w 480"/>
                  <a:gd name="T67" fmla="*/ 1 h 117"/>
                  <a:gd name="T68" fmla="*/ 28 w 480"/>
                  <a:gd name="T69" fmla="*/ 1 h 117"/>
                  <a:gd name="T70" fmla="*/ 29 w 480"/>
                  <a:gd name="T71" fmla="*/ 1 h 117"/>
                  <a:gd name="T72" fmla="*/ 30 w 480"/>
                  <a:gd name="T73" fmla="*/ 1 h 11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80" h="117">
                    <a:moveTo>
                      <a:pt x="479" y="99"/>
                    </a:moveTo>
                    <a:lnTo>
                      <a:pt x="480" y="103"/>
                    </a:lnTo>
                    <a:lnTo>
                      <a:pt x="479" y="108"/>
                    </a:lnTo>
                    <a:lnTo>
                      <a:pt x="477" y="112"/>
                    </a:lnTo>
                    <a:lnTo>
                      <a:pt x="477" y="117"/>
                    </a:lnTo>
                    <a:lnTo>
                      <a:pt x="449" y="93"/>
                    </a:lnTo>
                    <a:lnTo>
                      <a:pt x="419" y="72"/>
                    </a:lnTo>
                    <a:lnTo>
                      <a:pt x="387" y="55"/>
                    </a:lnTo>
                    <a:lnTo>
                      <a:pt x="355" y="41"/>
                    </a:lnTo>
                    <a:lnTo>
                      <a:pt x="322" y="31"/>
                    </a:lnTo>
                    <a:lnTo>
                      <a:pt x="289" y="24"/>
                    </a:lnTo>
                    <a:lnTo>
                      <a:pt x="257" y="18"/>
                    </a:lnTo>
                    <a:lnTo>
                      <a:pt x="224" y="15"/>
                    </a:lnTo>
                    <a:lnTo>
                      <a:pt x="192" y="13"/>
                    </a:lnTo>
                    <a:lnTo>
                      <a:pt x="160" y="13"/>
                    </a:lnTo>
                    <a:lnTo>
                      <a:pt x="128" y="15"/>
                    </a:lnTo>
                    <a:lnTo>
                      <a:pt x="100" y="18"/>
                    </a:lnTo>
                    <a:lnTo>
                      <a:pt x="72" y="21"/>
                    </a:lnTo>
                    <a:lnTo>
                      <a:pt x="47" y="24"/>
                    </a:lnTo>
                    <a:lnTo>
                      <a:pt x="22" y="27"/>
                    </a:lnTo>
                    <a:lnTo>
                      <a:pt x="0" y="29"/>
                    </a:lnTo>
                    <a:lnTo>
                      <a:pt x="15" y="21"/>
                    </a:lnTo>
                    <a:lnTo>
                      <a:pt x="37" y="13"/>
                    </a:lnTo>
                    <a:lnTo>
                      <a:pt x="63" y="7"/>
                    </a:lnTo>
                    <a:lnTo>
                      <a:pt x="92" y="4"/>
                    </a:lnTo>
                    <a:lnTo>
                      <a:pt x="125" y="1"/>
                    </a:lnTo>
                    <a:lnTo>
                      <a:pt x="160" y="0"/>
                    </a:lnTo>
                    <a:lnTo>
                      <a:pt x="197" y="1"/>
                    </a:lnTo>
                    <a:lnTo>
                      <a:pt x="235" y="3"/>
                    </a:lnTo>
                    <a:lnTo>
                      <a:pt x="274" y="7"/>
                    </a:lnTo>
                    <a:lnTo>
                      <a:pt x="310" y="15"/>
                    </a:lnTo>
                    <a:lnTo>
                      <a:pt x="345" y="22"/>
                    </a:lnTo>
                    <a:lnTo>
                      <a:pt x="380" y="34"/>
                    </a:lnTo>
                    <a:lnTo>
                      <a:pt x="410" y="46"/>
                    </a:lnTo>
                    <a:lnTo>
                      <a:pt x="439" y="62"/>
                    </a:lnTo>
                    <a:lnTo>
                      <a:pt x="460" y="78"/>
                    </a:lnTo>
                    <a:lnTo>
                      <a:pt x="479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9" name="Freeform 1212"/>
              <p:cNvSpPr>
                <a:spLocks/>
              </p:cNvSpPr>
              <p:nvPr/>
            </p:nvSpPr>
            <p:spPr bwMode="auto">
              <a:xfrm>
                <a:off x="4365" y="2845"/>
                <a:ext cx="31" cy="28"/>
              </a:xfrm>
              <a:custGeom>
                <a:avLst/>
                <a:gdLst>
                  <a:gd name="T0" fmla="*/ 3 w 64"/>
                  <a:gd name="T1" fmla="*/ 0 h 85"/>
                  <a:gd name="T2" fmla="*/ 3 w 64"/>
                  <a:gd name="T3" fmla="*/ 0 h 85"/>
                  <a:gd name="T4" fmla="*/ 2 w 64"/>
                  <a:gd name="T5" fmla="*/ 0 h 85"/>
                  <a:gd name="T6" fmla="*/ 1 w 64"/>
                  <a:gd name="T7" fmla="*/ 0 h 85"/>
                  <a:gd name="T8" fmla="*/ 0 w 64"/>
                  <a:gd name="T9" fmla="*/ 1 h 85"/>
                  <a:gd name="T10" fmla="*/ 0 w 64"/>
                  <a:gd name="T11" fmla="*/ 1 h 85"/>
                  <a:gd name="T12" fmla="*/ 0 w 64"/>
                  <a:gd name="T13" fmla="*/ 1 h 85"/>
                  <a:gd name="T14" fmla="*/ 0 w 64"/>
                  <a:gd name="T15" fmla="*/ 1 h 85"/>
                  <a:gd name="T16" fmla="*/ 0 w 64"/>
                  <a:gd name="T17" fmla="*/ 1 h 85"/>
                  <a:gd name="T18" fmla="*/ 0 w 64"/>
                  <a:gd name="T19" fmla="*/ 1 h 85"/>
                  <a:gd name="T20" fmla="*/ 0 w 64"/>
                  <a:gd name="T21" fmla="*/ 1 h 85"/>
                  <a:gd name="T22" fmla="*/ 1 w 64"/>
                  <a:gd name="T23" fmla="*/ 1 h 85"/>
                  <a:gd name="T24" fmla="*/ 1 w 64"/>
                  <a:gd name="T25" fmla="*/ 1 h 85"/>
                  <a:gd name="T26" fmla="*/ 2 w 64"/>
                  <a:gd name="T27" fmla="*/ 1 h 85"/>
                  <a:gd name="T28" fmla="*/ 2 w 64"/>
                  <a:gd name="T29" fmla="*/ 0 h 85"/>
                  <a:gd name="T30" fmla="*/ 3 w 64"/>
                  <a:gd name="T31" fmla="*/ 0 h 85"/>
                  <a:gd name="T32" fmla="*/ 3 w 64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85">
                    <a:moveTo>
                      <a:pt x="64" y="0"/>
                    </a:moveTo>
                    <a:lnTo>
                      <a:pt x="52" y="9"/>
                    </a:lnTo>
                    <a:lnTo>
                      <a:pt x="39" y="19"/>
                    </a:lnTo>
                    <a:lnTo>
                      <a:pt x="27" y="32"/>
                    </a:lnTo>
                    <a:lnTo>
                      <a:pt x="15" y="47"/>
                    </a:lnTo>
                    <a:lnTo>
                      <a:pt x="7" y="60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85"/>
                    </a:lnTo>
                    <a:lnTo>
                      <a:pt x="7" y="84"/>
                    </a:lnTo>
                    <a:lnTo>
                      <a:pt x="14" y="78"/>
                    </a:lnTo>
                    <a:lnTo>
                      <a:pt x="20" y="68"/>
                    </a:lnTo>
                    <a:lnTo>
                      <a:pt x="27" y="56"/>
                    </a:lnTo>
                    <a:lnTo>
                      <a:pt x="35" y="41"/>
                    </a:lnTo>
                    <a:lnTo>
                      <a:pt x="44" y="26"/>
                    </a:lnTo>
                    <a:lnTo>
                      <a:pt x="54" y="1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0" name="Freeform 1213"/>
              <p:cNvSpPr>
                <a:spLocks/>
              </p:cNvSpPr>
              <p:nvPr/>
            </p:nvSpPr>
            <p:spPr bwMode="auto">
              <a:xfrm>
                <a:off x="4372" y="2844"/>
                <a:ext cx="48" cy="33"/>
              </a:xfrm>
              <a:custGeom>
                <a:avLst/>
                <a:gdLst>
                  <a:gd name="T0" fmla="*/ 1 w 95"/>
                  <a:gd name="T1" fmla="*/ 1 h 100"/>
                  <a:gd name="T2" fmla="*/ 0 w 95"/>
                  <a:gd name="T3" fmla="*/ 1 h 100"/>
                  <a:gd name="T4" fmla="*/ 1 w 95"/>
                  <a:gd name="T5" fmla="*/ 1 h 100"/>
                  <a:gd name="T6" fmla="*/ 1 w 95"/>
                  <a:gd name="T7" fmla="*/ 1 h 100"/>
                  <a:gd name="T8" fmla="*/ 2 w 95"/>
                  <a:gd name="T9" fmla="*/ 1 h 100"/>
                  <a:gd name="T10" fmla="*/ 3 w 95"/>
                  <a:gd name="T11" fmla="*/ 0 h 100"/>
                  <a:gd name="T12" fmla="*/ 4 w 95"/>
                  <a:gd name="T13" fmla="*/ 0 h 100"/>
                  <a:gd name="T14" fmla="*/ 5 w 95"/>
                  <a:gd name="T15" fmla="*/ 0 h 100"/>
                  <a:gd name="T16" fmla="*/ 6 w 95"/>
                  <a:gd name="T17" fmla="*/ 0 h 100"/>
                  <a:gd name="T18" fmla="*/ 6 w 95"/>
                  <a:gd name="T19" fmla="*/ 0 h 100"/>
                  <a:gd name="T20" fmla="*/ 5 w 95"/>
                  <a:gd name="T21" fmla="*/ 0 h 100"/>
                  <a:gd name="T22" fmla="*/ 4 w 95"/>
                  <a:gd name="T23" fmla="*/ 1 h 100"/>
                  <a:gd name="T24" fmla="*/ 3 w 95"/>
                  <a:gd name="T25" fmla="*/ 1 h 100"/>
                  <a:gd name="T26" fmla="*/ 2 w 95"/>
                  <a:gd name="T27" fmla="*/ 1 h 100"/>
                  <a:gd name="T28" fmla="*/ 2 w 95"/>
                  <a:gd name="T29" fmla="*/ 1 h 100"/>
                  <a:gd name="T30" fmla="*/ 1 w 95"/>
                  <a:gd name="T31" fmla="*/ 1 h 100"/>
                  <a:gd name="T32" fmla="*/ 1 w 95"/>
                  <a:gd name="T33" fmla="*/ 1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100">
                    <a:moveTo>
                      <a:pt x="2" y="100"/>
                    </a:moveTo>
                    <a:lnTo>
                      <a:pt x="0" y="96"/>
                    </a:lnTo>
                    <a:lnTo>
                      <a:pt x="5" y="84"/>
                    </a:lnTo>
                    <a:lnTo>
                      <a:pt x="14" y="71"/>
                    </a:lnTo>
                    <a:lnTo>
                      <a:pt x="25" y="53"/>
                    </a:lnTo>
                    <a:lnTo>
                      <a:pt x="40" y="37"/>
                    </a:lnTo>
                    <a:lnTo>
                      <a:pt x="57" y="20"/>
                    </a:lnTo>
                    <a:lnTo>
                      <a:pt x="75" y="7"/>
                    </a:lnTo>
                    <a:lnTo>
                      <a:pt x="95" y="0"/>
                    </a:lnTo>
                    <a:lnTo>
                      <a:pt x="84" y="10"/>
                    </a:lnTo>
                    <a:lnTo>
                      <a:pt x="72" y="26"/>
                    </a:lnTo>
                    <a:lnTo>
                      <a:pt x="57" y="43"/>
                    </a:lnTo>
                    <a:lnTo>
                      <a:pt x="42" y="60"/>
                    </a:lnTo>
                    <a:lnTo>
                      <a:pt x="29" y="77"/>
                    </a:lnTo>
                    <a:lnTo>
                      <a:pt x="17" y="90"/>
                    </a:lnTo>
                    <a:lnTo>
                      <a:pt x="7" y="99"/>
                    </a:lnTo>
                    <a:lnTo>
                      <a:pt x="2" y="10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1" name="Freeform 1214"/>
              <p:cNvSpPr>
                <a:spLocks/>
              </p:cNvSpPr>
              <p:nvPr/>
            </p:nvSpPr>
            <p:spPr bwMode="auto">
              <a:xfrm>
                <a:off x="4404" y="2843"/>
                <a:ext cx="61" cy="39"/>
              </a:xfrm>
              <a:custGeom>
                <a:avLst/>
                <a:gdLst>
                  <a:gd name="T0" fmla="*/ 1 w 122"/>
                  <a:gd name="T1" fmla="*/ 1 h 118"/>
                  <a:gd name="T2" fmla="*/ 0 w 122"/>
                  <a:gd name="T3" fmla="*/ 1 h 118"/>
                  <a:gd name="T4" fmla="*/ 1 w 122"/>
                  <a:gd name="T5" fmla="*/ 1 h 118"/>
                  <a:gd name="T6" fmla="*/ 2 w 122"/>
                  <a:gd name="T7" fmla="*/ 1 h 118"/>
                  <a:gd name="T8" fmla="*/ 3 w 122"/>
                  <a:gd name="T9" fmla="*/ 1 h 118"/>
                  <a:gd name="T10" fmla="*/ 4 w 122"/>
                  <a:gd name="T11" fmla="*/ 1 h 118"/>
                  <a:gd name="T12" fmla="*/ 5 w 122"/>
                  <a:gd name="T13" fmla="*/ 0 h 118"/>
                  <a:gd name="T14" fmla="*/ 7 w 122"/>
                  <a:gd name="T15" fmla="*/ 0 h 118"/>
                  <a:gd name="T16" fmla="*/ 8 w 122"/>
                  <a:gd name="T17" fmla="*/ 0 h 118"/>
                  <a:gd name="T18" fmla="*/ 7 w 122"/>
                  <a:gd name="T19" fmla="*/ 0 h 118"/>
                  <a:gd name="T20" fmla="*/ 7 w 122"/>
                  <a:gd name="T21" fmla="*/ 0 h 118"/>
                  <a:gd name="T22" fmla="*/ 5 w 122"/>
                  <a:gd name="T23" fmla="*/ 1 h 118"/>
                  <a:gd name="T24" fmla="*/ 4 w 122"/>
                  <a:gd name="T25" fmla="*/ 1 h 118"/>
                  <a:gd name="T26" fmla="*/ 3 w 122"/>
                  <a:gd name="T27" fmla="*/ 1 h 118"/>
                  <a:gd name="T28" fmla="*/ 2 w 122"/>
                  <a:gd name="T29" fmla="*/ 1 h 118"/>
                  <a:gd name="T30" fmla="*/ 1 w 122"/>
                  <a:gd name="T31" fmla="*/ 1 h 118"/>
                  <a:gd name="T32" fmla="*/ 1 w 122"/>
                  <a:gd name="T33" fmla="*/ 1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118">
                    <a:moveTo>
                      <a:pt x="1" y="118"/>
                    </a:moveTo>
                    <a:lnTo>
                      <a:pt x="0" y="112"/>
                    </a:lnTo>
                    <a:lnTo>
                      <a:pt x="6" y="99"/>
                    </a:lnTo>
                    <a:lnTo>
                      <a:pt x="20" y="81"/>
                    </a:lnTo>
                    <a:lnTo>
                      <a:pt x="36" y="62"/>
                    </a:lnTo>
                    <a:lnTo>
                      <a:pt x="56" y="41"/>
                    </a:lnTo>
                    <a:lnTo>
                      <a:pt x="78" y="23"/>
                    </a:lnTo>
                    <a:lnTo>
                      <a:pt x="102" y="9"/>
                    </a:lnTo>
                    <a:lnTo>
                      <a:pt x="122" y="0"/>
                    </a:lnTo>
                    <a:lnTo>
                      <a:pt x="112" y="9"/>
                    </a:lnTo>
                    <a:lnTo>
                      <a:pt x="98" y="25"/>
                    </a:lnTo>
                    <a:lnTo>
                      <a:pt x="80" y="44"/>
                    </a:lnTo>
                    <a:lnTo>
                      <a:pt x="60" y="66"/>
                    </a:lnTo>
                    <a:lnTo>
                      <a:pt x="41" y="87"/>
                    </a:lnTo>
                    <a:lnTo>
                      <a:pt x="23" y="105"/>
                    </a:lnTo>
                    <a:lnTo>
                      <a:pt x="10" y="115"/>
                    </a:lnTo>
                    <a:lnTo>
                      <a:pt x="1" y="1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2" name="Freeform 1215"/>
              <p:cNvSpPr>
                <a:spLocks/>
              </p:cNvSpPr>
              <p:nvPr/>
            </p:nvSpPr>
            <p:spPr bwMode="auto">
              <a:xfrm>
                <a:off x="4452" y="2846"/>
                <a:ext cx="56" cy="43"/>
              </a:xfrm>
              <a:custGeom>
                <a:avLst/>
                <a:gdLst>
                  <a:gd name="T0" fmla="*/ 1 w 111"/>
                  <a:gd name="T1" fmla="*/ 2 h 130"/>
                  <a:gd name="T2" fmla="*/ 0 w 111"/>
                  <a:gd name="T3" fmla="*/ 1 h 130"/>
                  <a:gd name="T4" fmla="*/ 1 w 111"/>
                  <a:gd name="T5" fmla="*/ 1 h 130"/>
                  <a:gd name="T6" fmla="*/ 2 w 111"/>
                  <a:gd name="T7" fmla="*/ 1 h 130"/>
                  <a:gd name="T8" fmla="*/ 3 w 111"/>
                  <a:gd name="T9" fmla="*/ 1 h 130"/>
                  <a:gd name="T10" fmla="*/ 4 w 111"/>
                  <a:gd name="T11" fmla="*/ 1 h 130"/>
                  <a:gd name="T12" fmla="*/ 5 w 111"/>
                  <a:gd name="T13" fmla="*/ 0 h 130"/>
                  <a:gd name="T14" fmla="*/ 6 w 111"/>
                  <a:gd name="T15" fmla="*/ 0 h 130"/>
                  <a:gd name="T16" fmla="*/ 7 w 111"/>
                  <a:gd name="T17" fmla="*/ 0 h 130"/>
                  <a:gd name="T18" fmla="*/ 7 w 111"/>
                  <a:gd name="T19" fmla="*/ 0 h 130"/>
                  <a:gd name="T20" fmla="*/ 6 w 111"/>
                  <a:gd name="T21" fmla="*/ 0 h 130"/>
                  <a:gd name="T22" fmla="*/ 5 w 111"/>
                  <a:gd name="T23" fmla="*/ 1 h 130"/>
                  <a:gd name="T24" fmla="*/ 4 w 111"/>
                  <a:gd name="T25" fmla="*/ 1 h 130"/>
                  <a:gd name="T26" fmla="*/ 3 w 111"/>
                  <a:gd name="T27" fmla="*/ 1 h 130"/>
                  <a:gd name="T28" fmla="*/ 2 w 111"/>
                  <a:gd name="T29" fmla="*/ 1 h 130"/>
                  <a:gd name="T30" fmla="*/ 1 w 111"/>
                  <a:gd name="T31" fmla="*/ 2 h 130"/>
                  <a:gd name="T32" fmla="*/ 1 w 111"/>
                  <a:gd name="T33" fmla="*/ 2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130">
                    <a:moveTo>
                      <a:pt x="1" y="130"/>
                    </a:moveTo>
                    <a:lnTo>
                      <a:pt x="0" y="121"/>
                    </a:lnTo>
                    <a:lnTo>
                      <a:pt x="6" y="106"/>
                    </a:lnTo>
                    <a:lnTo>
                      <a:pt x="18" y="87"/>
                    </a:lnTo>
                    <a:lnTo>
                      <a:pt x="35" y="65"/>
                    </a:lnTo>
                    <a:lnTo>
                      <a:pt x="53" y="42"/>
                    </a:lnTo>
                    <a:lnTo>
                      <a:pt x="73" y="23"/>
                    </a:lnTo>
                    <a:lnTo>
                      <a:pt x="93" y="9"/>
                    </a:lnTo>
                    <a:lnTo>
                      <a:pt x="111" y="0"/>
                    </a:lnTo>
                    <a:lnTo>
                      <a:pt x="105" y="10"/>
                    </a:lnTo>
                    <a:lnTo>
                      <a:pt x="91" y="26"/>
                    </a:lnTo>
                    <a:lnTo>
                      <a:pt x="75" y="48"/>
                    </a:lnTo>
                    <a:lnTo>
                      <a:pt x="56" y="72"/>
                    </a:lnTo>
                    <a:lnTo>
                      <a:pt x="38" y="94"/>
                    </a:lnTo>
                    <a:lnTo>
                      <a:pt x="21" y="113"/>
                    </a:lnTo>
                    <a:lnTo>
                      <a:pt x="10" y="127"/>
                    </a:lnTo>
                    <a:lnTo>
                      <a:pt x="1" y="1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3" name="Freeform 1216"/>
              <p:cNvSpPr>
                <a:spLocks/>
              </p:cNvSpPr>
              <p:nvPr/>
            </p:nvSpPr>
            <p:spPr bwMode="auto">
              <a:xfrm>
                <a:off x="4477" y="2851"/>
                <a:ext cx="49" cy="39"/>
              </a:xfrm>
              <a:custGeom>
                <a:avLst/>
                <a:gdLst>
                  <a:gd name="T0" fmla="*/ 0 w 96"/>
                  <a:gd name="T1" fmla="*/ 1 h 118"/>
                  <a:gd name="T2" fmla="*/ 0 w 96"/>
                  <a:gd name="T3" fmla="*/ 1 h 118"/>
                  <a:gd name="T4" fmla="*/ 1 w 96"/>
                  <a:gd name="T5" fmla="*/ 1 h 118"/>
                  <a:gd name="T6" fmla="*/ 1 w 96"/>
                  <a:gd name="T7" fmla="*/ 1 h 118"/>
                  <a:gd name="T8" fmla="*/ 2 w 96"/>
                  <a:gd name="T9" fmla="*/ 1 h 118"/>
                  <a:gd name="T10" fmla="*/ 4 w 96"/>
                  <a:gd name="T11" fmla="*/ 0 h 118"/>
                  <a:gd name="T12" fmla="*/ 5 w 96"/>
                  <a:gd name="T13" fmla="*/ 0 h 118"/>
                  <a:gd name="T14" fmla="*/ 6 w 96"/>
                  <a:gd name="T15" fmla="*/ 0 h 118"/>
                  <a:gd name="T16" fmla="*/ 7 w 96"/>
                  <a:gd name="T17" fmla="*/ 0 h 118"/>
                  <a:gd name="T18" fmla="*/ 6 w 96"/>
                  <a:gd name="T19" fmla="*/ 0 h 118"/>
                  <a:gd name="T20" fmla="*/ 5 w 96"/>
                  <a:gd name="T21" fmla="*/ 0 h 118"/>
                  <a:gd name="T22" fmla="*/ 4 w 96"/>
                  <a:gd name="T23" fmla="*/ 1 h 118"/>
                  <a:gd name="T24" fmla="*/ 4 w 96"/>
                  <a:gd name="T25" fmla="*/ 1 h 118"/>
                  <a:gd name="T26" fmla="*/ 3 w 96"/>
                  <a:gd name="T27" fmla="*/ 1 h 118"/>
                  <a:gd name="T28" fmla="*/ 2 w 96"/>
                  <a:gd name="T29" fmla="*/ 1 h 118"/>
                  <a:gd name="T30" fmla="*/ 1 w 96"/>
                  <a:gd name="T31" fmla="*/ 1 h 118"/>
                  <a:gd name="T32" fmla="*/ 0 w 96"/>
                  <a:gd name="T33" fmla="*/ 1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18">
                    <a:moveTo>
                      <a:pt x="0" y="118"/>
                    </a:moveTo>
                    <a:lnTo>
                      <a:pt x="0" y="113"/>
                    </a:lnTo>
                    <a:lnTo>
                      <a:pt x="5" y="99"/>
                    </a:lnTo>
                    <a:lnTo>
                      <a:pt x="16" y="80"/>
                    </a:lnTo>
                    <a:lnTo>
                      <a:pt x="31" y="59"/>
                    </a:lnTo>
                    <a:lnTo>
                      <a:pt x="48" y="39"/>
                    </a:lnTo>
                    <a:lnTo>
                      <a:pt x="66" y="20"/>
                    </a:lnTo>
                    <a:lnTo>
                      <a:pt x="81" y="6"/>
                    </a:lnTo>
                    <a:lnTo>
                      <a:pt x="96" y="0"/>
                    </a:lnTo>
                    <a:lnTo>
                      <a:pt x="88" y="11"/>
                    </a:lnTo>
                    <a:lnTo>
                      <a:pt x="76" y="28"/>
                    </a:lnTo>
                    <a:lnTo>
                      <a:pt x="63" y="49"/>
                    </a:lnTo>
                    <a:lnTo>
                      <a:pt x="48" y="70"/>
                    </a:lnTo>
                    <a:lnTo>
                      <a:pt x="35" y="90"/>
                    </a:lnTo>
                    <a:lnTo>
                      <a:pt x="20" y="107"/>
                    </a:lnTo>
                    <a:lnTo>
                      <a:pt x="8" y="117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4" name="Freeform 1217"/>
              <p:cNvSpPr>
                <a:spLocks/>
              </p:cNvSpPr>
              <p:nvPr/>
            </p:nvSpPr>
            <p:spPr bwMode="auto">
              <a:xfrm>
                <a:off x="4519" y="2857"/>
                <a:ext cx="41" cy="32"/>
              </a:xfrm>
              <a:custGeom>
                <a:avLst/>
                <a:gdLst>
                  <a:gd name="T0" fmla="*/ 1 w 82"/>
                  <a:gd name="T1" fmla="*/ 1 h 98"/>
                  <a:gd name="T2" fmla="*/ 0 w 82"/>
                  <a:gd name="T3" fmla="*/ 1 h 98"/>
                  <a:gd name="T4" fmla="*/ 1 w 82"/>
                  <a:gd name="T5" fmla="*/ 1 h 98"/>
                  <a:gd name="T6" fmla="*/ 1 w 82"/>
                  <a:gd name="T7" fmla="*/ 1 h 98"/>
                  <a:gd name="T8" fmla="*/ 2 w 82"/>
                  <a:gd name="T9" fmla="*/ 1 h 98"/>
                  <a:gd name="T10" fmla="*/ 2 w 82"/>
                  <a:gd name="T11" fmla="*/ 0 h 98"/>
                  <a:gd name="T12" fmla="*/ 3 w 82"/>
                  <a:gd name="T13" fmla="*/ 0 h 98"/>
                  <a:gd name="T14" fmla="*/ 4 w 82"/>
                  <a:gd name="T15" fmla="*/ 0 h 98"/>
                  <a:gd name="T16" fmla="*/ 6 w 82"/>
                  <a:gd name="T17" fmla="*/ 0 h 98"/>
                  <a:gd name="T18" fmla="*/ 5 w 82"/>
                  <a:gd name="T19" fmla="*/ 0 h 98"/>
                  <a:gd name="T20" fmla="*/ 4 w 82"/>
                  <a:gd name="T21" fmla="*/ 0 h 98"/>
                  <a:gd name="T22" fmla="*/ 4 w 82"/>
                  <a:gd name="T23" fmla="*/ 0 h 98"/>
                  <a:gd name="T24" fmla="*/ 3 w 82"/>
                  <a:gd name="T25" fmla="*/ 1 h 98"/>
                  <a:gd name="T26" fmla="*/ 2 w 82"/>
                  <a:gd name="T27" fmla="*/ 1 h 98"/>
                  <a:gd name="T28" fmla="*/ 2 w 82"/>
                  <a:gd name="T29" fmla="*/ 1 h 98"/>
                  <a:gd name="T30" fmla="*/ 1 w 82"/>
                  <a:gd name="T31" fmla="*/ 1 h 98"/>
                  <a:gd name="T32" fmla="*/ 1 w 82"/>
                  <a:gd name="T33" fmla="*/ 1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98">
                    <a:moveTo>
                      <a:pt x="2" y="98"/>
                    </a:moveTo>
                    <a:lnTo>
                      <a:pt x="0" y="92"/>
                    </a:lnTo>
                    <a:lnTo>
                      <a:pt x="2" y="81"/>
                    </a:lnTo>
                    <a:lnTo>
                      <a:pt x="8" y="67"/>
                    </a:lnTo>
                    <a:lnTo>
                      <a:pt x="20" y="50"/>
                    </a:lnTo>
                    <a:lnTo>
                      <a:pt x="32" y="34"/>
                    </a:lnTo>
                    <a:lnTo>
                      <a:pt x="47" y="19"/>
                    </a:lnTo>
                    <a:lnTo>
                      <a:pt x="63" y="8"/>
                    </a:lnTo>
                    <a:lnTo>
                      <a:pt x="82" y="0"/>
                    </a:lnTo>
                    <a:lnTo>
                      <a:pt x="73" y="10"/>
                    </a:lnTo>
                    <a:lnTo>
                      <a:pt x="63" y="25"/>
                    </a:lnTo>
                    <a:lnTo>
                      <a:pt x="52" y="41"/>
                    </a:lnTo>
                    <a:lnTo>
                      <a:pt x="40" y="59"/>
                    </a:lnTo>
                    <a:lnTo>
                      <a:pt x="27" y="75"/>
                    </a:lnTo>
                    <a:lnTo>
                      <a:pt x="17" y="89"/>
                    </a:lnTo>
                    <a:lnTo>
                      <a:pt x="8" y="96"/>
                    </a:lnTo>
                    <a:lnTo>
                      <a:pt x="2" y="9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5" name="Freeform 1218"/>
              <p:cNvSpPr>
                <a:spLocks/>
              </p:cNvSpPr>
              <p:nvPr/>
            </p:nvSpPr>
            <p:spPr bwMode="auto">
              <a:xfrm>
                <a:off x="4578" y="2876"/>
                <a:ext cx="11" cy="20"/>
              </a:xfrm>
              <a:custGeom>
                <a:avLst/>
                <a:gdLst>
                  <a:gd name="T0" fmla="*/ 1 w 22"/>
                  <a:gd name="T1" fmla="*/ 1 h 59"/>
                  <a:gd name="T2" fmla="*/ 0 w 22"/>
                  <a:gd name="T3" fmla="*/ 1 h 59"/>
                  <a:gd name="T4" fmla="*/ 0 w 22"/>
                  <a:gd name="T5" fmla="*/ 0 h 59"/>
                  <a:gd name="T6" fmla="*/ 1 w 22"/>
                  <a:gd name="T7" fmla="*/ 0 h 59"/>
                  <a:gd name="T8" fmla="*/ 2 w 22"/>
                  <a:gd name="T9" fmla="*/ 0 h 59"/>
                  <a:gd name="T10" fmla="*/ 1 w 22"/>
                  <a:gd name="T11" fmla="*/ 0 h 59"/>
                  <a:gd name="T12" fmla="*/ 1 w 22"/>
                  <a:gd name="T13" fmla="*/ 0 h 59"/>
                  <a:gd name="T14" fmla="*/ 1 w 22"/>
                  <a:gd name="T15" fmla="*/ 1 h 59"/>
                  <a:gd name="T16" fmla="*/ 1 w 22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59">
                    <a:moveTo>
                      <a:pt x="7" y="59"/>
                    </a:moveTo>
                    <a:lnTo>
                      <a:pt x="0" y="48"/>
                    </a:lnTo>
                    <a:lnTo>
                      <a:pt x="0" y="29"/>
                    </a:lnTo>
                    <a:lnTo>
                      <a:pt x="7" y="9"/>
                    </a:lnTo>
                    <a:lnTo>
                      <a:pt x="22" y="0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4" y="56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6" name="Freeform 1219"/>
              <p:cNvSpPr>
                <a:spLocks/>
              </p:cNvSpPr>
              <p:nvPr/>
            </p:nvSpPr>
            <p:spPr bwMode="auto">
              <a:xfrm>
                <a:off x="4391" y="2842"/>
                <a:ext cx="54" cy="37"/>
              </a:xfrm>
              <a:custGeom>
                <a:avLst/>
                <a:gdLst>
                  <a:gd name="T0" fmla="*/ 0 w 109"/>
                  <a:gd name="T1" fmla="*/ 1 h 110"/>
                  <a:gd name="T2" fmla="*/ 0 w 109"/>
                  <a:gd name="T3" fmla="*/ 1 h 110"/>
                  <a:gd name="T4" fmla="*/ 0 w 109"/>
                  <a:gd name="T5" fmla="*/ 1 h 110"/>
                  <a:gd name="T6" fmla="*/ 0 w 109"/>
                  <a:gd name="T7" fmla="*/ 1 h 110"/>
                  <a:gd name="T8" fmla="*/ 1 w 109"/>
                  <a:gd name="T9" fmla="*/ 1 h 110"/>
                  <a:gd name="T10" fmla="*/ 3 w 109"/>
                  <a:gd name="T11" fmla="*/ 0 h 110"/>
                  <a:gd name="T12" fmla="*/ 4 w 109"/>
                  <a:gd name="T13" fmla="*/ 0 h 110"/>
                  <a:gd name="T14" fmla="*/ 5 w 109"/>
                  <a:gd name="T15" fmla="*/ 0 h 110"/>
                  <a:gd name="T16" fmla="*/ 6 w 109"/>
                  <a:gd name="T17" fmla="*/ 0 h 110"/>
                  <a:gd name="T18" fmla="*/ 6 w 109"/>
                  <a:gd name="T19" fmla="*/ 0 h 110"/>
                  <a:gd name="T20" fmla="*/ 5 w 109"/>
                  <a:gd name="T21" fmla="*/ 0 h 110"/>
                  <a:gd name="T22" fmla="*/ 4 w 109"/>
                  <a:gd name="T23" fmla="*/ 1 h 110"/>
                  <a:gd name="T24" fmla="*/ 3 w 109"/>
                  <a:gd name="T25" fmla="*/ 1 h 110"/>
                  <a:gd name="T26" fmla="*/ 2 w 109"/>
                  <a:gd name="T27" fmla="*/ 1 h 110"/>
                  <a:gd name="T28" fmla="*/ 1 w 109"/>
                  <a:gd name="T29" fmla="*/ 1 h 110"/>
                  <a:gd name="T30" fmla="*/ 0 w 109"/>
                  <a:gd name="T31" fmla="*/ 1 h 110"/>
                  <a:gd name="T32" fmla="*/ 0 w 109"/>
                  <a:gd name="T33" fmla="*/ 1 h 1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110">
                    <a:moveTo>
                      <a:pt x="2" y="110"/>
                    </a:moveTo>
                    <a:lnTo>
                      <a:pt x="0" y="104"/>
                    </a:lnTo>
                    <a:lnTo>
                      <a:pt x="5" y="92"/>
                    </a:lnTo>
                    <a:lnTo>
                      <a:pt x="15" y="76"/>
                    </a:lnTo>
                    <a:lnTo>
                      <a:pt x="30" y="58"/>
                    </a:lnTo>
                    <a:lnTo>
                      <a:pt x="48" y="39"/>
                    </a:lnTo>
                    <a:lnTo>
                      <a:pt x="68" y="23"/>
                    </a:lnTo>
                    <a:lnTo>
                      <a:pt x="88" y="9"/>
                    </a:lnTo>
                    <a:lnTo>
                      <a:pt x="109" y="0"/>
                    </a:lnTo>
                    <a:lnTo>
                      <a:pt x="100" y="9"/>
                    </a:lnTo>
                    <a:lnTo>
                      <a:pt x="87" y="24"/>
                    </a:lnTo>
                    <a:lnTo>
                      <a:pt x="72" y="43"/>
                    </a:lnTo>
                    <a:lnTo>
                      <a:pt x="55" y="62"/>
                    </a:lnTo>
                    <a:lnTo>
                      <a:pt x="38" y="82"/>
                    </a:lnTo>
                    <a:lnTo>
                      <a:pt x="22" y="98"/>
                    </a:lnTo>
                    <a:lnTo>
                      <a:pt x="10" y="108"/>
                    </a:ln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7" name="Freeform 1220"/>
              <p:cNvSpPr>
                <a:spLocks/>
              </p:cNvSpPr>
              <p:nvPr/>
            </p:nvSpPr>
            <p:spPr bwMode="auto">
              <a:xfrm>
                <a:off x="4431" y="2843"/>
                <a:ext cx="54" cy="43"/>
              </a:xfrm>
              <a:custGeom>
                <a:avLst/>
                <a:gdLst>
                  <a:gd name="T0" fmla="*/ 1 w 107"/>
                  <a:gd name="T1" fmla="*/ 2 h 127"/>
                  <a:gd name="T2" fmla="*/ 0 w 107"/>
                  <a:gd name="T3" fmla="*/ 2 h 127"/>
                  <a:gd name="T4" fmla="*/ 1 w 107"/>
                  <a:gd name="T5" fmla="*/ 1 h 127"/>
                  <a:gd name="T6" fmla="*/ 1 w 107"/>
                  <a:gd name="T7" fmla="*/ 1 h 127"/>
                  <a:gd name="T8" fmla="*/ 2 w 107"/>
                  <a:gd name="T9" fmla="*/ 1 h 127"/>
                  <a:gd name="T10" fmla="*/ 4 w 107"/>
                  <a:gd name="T11" fmla="*/ 1 h 127"/>
                  <a:gd name="T12" fmla="*/ 5 w 107"/>
                  <a:gd name="T13" fmla="*/ 0 h 127"/>
                  <a:gd name="T14" fmla="*/ 6 w 107"/>
                  <a:gd name="T15" fmla="*/ 0 h 127"/>
                  <a:gd name="T16" fmla="*/ 7 w 107"/>
                  <a:gd name="T17" fmla="*/ 0 h 127"/>
                  <a:gd name="T18" fmla="*/ 7 w 107"/>
                  <a:gd name="T19" fmla="*/ 0 h 127"/>
                  <a:gd name="T20" fmla="*/ 6 w 107"/>
                  <a:gd name="T21" fmla="*/ 0 h 127"/>
                  <a:gd name="T22" fmla="*/ 5 w 107"/>
                  <a:gd name="T23" fmla="*/ 1 h 127"/>
                  <a:gd name="T24" fmla="*/ 4 w 107"/>
                  <a:gd name="T25" fmla="*/ 1 h 127"/>
                  <a:gd name="T26" fmla="*/ 3 w 107"/>
                  <a:gd name="T27" fmla="*/ 1 h 127"/>
                  <a:gd name="T28" fmla="*/ 2 w 107"/>
                  <a:gd name="T29" fmla="*/ 1 h 127"/>
                  <a:gd name="T30" fmla="*/ 1 w 107"/>
                  <a:gd name="T31" fmla="*/ 2 h 127"/>
                  <a:gd name="T32" fmla="*/ 1 w 107"/>
                  <a:gd name="T33" fmla="*/ 2 h 1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127">
                    <a:moveTo>
                      <a:pt x="1" y="127"/>
                    </a:moveTo>
                    <a:lnTo>
                      <a:pt x="0" y="120"/>
                    </a:lnTo>
                    <a:lnTo>
                      <a:pt x="5" y="105"/>
                    </a:lnTo>
                    <a:lnTo>
                      <a:pt x="16" y="86"/>
                    </a:lnTo>
                    <a:lnTo>
                      <a:pt x="32" y="64"/>
                    </a:lnTo>
                    <a:lnTo>
                      <a:pt x="50" y="42"/>
                    </a:lnTo>
                    <a:lnTo>
                      <a:pt x="70" y="22"/>
                    </a:lnTo>
                    <a:lnTo>
                      <a:pt x="88" y="8"/>
                    </a:lnTo>
                    <a:lnTo>
                      <a:pt x="107" y="0"/>
                    </a:lnTo>
                    <a:lnTo>
                      <a:pt x="100" y="11"/>
                    </a:lnTo>
                    <a:lnTo>
                      <a:pt x="87" y="27"/>
                    </a:lnTo>
                    <a:lnTo>
                      <a:pt x="72" y="49"/>
                    </a:lnTo>
                    <a:lnTo>
                      <a:pt x="55" y="71"/>
                    </a:lnTo>
                    <a:lnTo>
                      <a:pt x="37" y="93"/>
                    </a:lnTo>
                    <a:lnTo>
                      <a:pt x="21" y="112"/>
                    </a:lnTo>
                    <a:lnTo>
                      <a:pt x="8" y="124"/>
                    </a:lnTo>
                    <a:lnTo>
                      <a:pt x="1" y="1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8" name="Freeform 1221"/>
              <p:cNvSpPr>
                <a:spLocks/>
              </p:cNvSpPr>
              <p:nvPr/>
            </p:nvSpPr>
            <p:spPr bwMode="auto">
              <a:xfrm>
                <a:off x="4503" y="2851"/>
                <a:ext cx="40" cy="41"/>
              </a:xfrm>
              <a:custGeom>
                <a:avLst/>
                <a:gdLst>
                  <a:gd name="T0" fmla="*/ 1 w 80"/>
                  <a:gd name="T1" fmla="*/ 2 h 123"/>
                  <a:gd name="T2" fmla="*/ 0 w 80"/>
                  <a:gd name="T3" fmla="*/ 1 h 123"/>
                  <a:gd name="T4" fmla="*/ 1 w 80"/>
                  <a:gd name="T5" fmla="*/ 1 h 123"/>
                  <a:gd name="T6" fmla="*/ 1 w 80"/>
                  <a:gd name="T7" fmla="*/ 1 h 123"/>
                  <a:gd name="T8" fmla="*/ 2 w 80"/>
                  <a:gd name="T9" fmla="*/ 1 h 123"/>
                  <a:gd name="T10" fmla="*/ 2 w 80"/>
                  <a:gd name="T11" fmla="*/ 1 h 123"/>
                  <a:gd name="T12" fmla="*/ 3 w 80"/>
                  <a:gd name="T13" fmla="*/ 0 h 123"/>
                  <a:gd name="T14" fmla="*/ 4 w 80"/>
                  <a:gd name="T15" fmla="*/ 0 h 123"/>
                  <a:gd name="T16" fmla="*/ 5 w 80"/>
                  <a:gd name="T17" fmla="*/ 0 h 123"/>
                  <a:gd name="T18" fmla="*/ 5 w 80"/>
                  <a:gd name="T19" fmla="*/ 0 h 123"/>
                  <a:gd name="T20" fmla="*/ 4 w 80"/>
                  <a:gd name="T21" fmla="*/ 0 h 123"/>
                  <a:gd name="T22" fmla="*/ 4 w 80"/>
                  <a:gd name="T23" fmla="*/ 1 h 123"/>
                  <a:gd name="T24" fmla="*/ 3 w 80"/>
                  <a:gd name="T25" fmla="*/ 1 h 123"/>
                  <a:gd name="T26" fmla="*/ 2 w 80"/>
                  <a:gd name="T27" fmla="*/ 1 h 123"/>
                  <a:gd name="T28" fmla="*/ 2 w 80"/>
                  <a:gd name="T29" fmla="*/ 1 h 123"/>
                  <a:gd name="T30" fmla="*/ 1 w 80"/>
                  <a:gd name="T31" fmla="*/ 1 h 123"/>
                  <a:gd name="T32" fmla="*/ 1 w 80"/>
                  <a:gd name="T33" fmla="*/ 2 h 1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23">
                    <a:moveTo>
                      <a:pt x="2" y="123"/>
                    </a:moveTo>
                    <a:lnTo>
                      <a:pt x="0" y="116"/>
                    </a:lnTo>
                    <a:lnTo>
                      <a:pt x="2" y="102"/>
                    </a:lnTo>
                    <a:lnTo>
                      <a:pt x="9" y="85"/>
                    </a:lnTo>
                    <a:lnTo>
                      <a:pt x="19" y="64"/>
                    </a:lnTo>
                    <a:lnTo>
                      <a:pt x="30" y="43"/>
                    </a:lnTo>
                    <a:lnTo>
                      <a:pt x="45" y="24"/>
                    </a:lnTo>
                    <a:lnTo>
                      <a:pt x="62" y="9"/>
                    </a:lnTo>
                    <a:lnTo>
                      <a:pt x="80" y="0"/>
                    </a:lnTo>
                    <a:lnTo>
                      <a:pt x="72" y="12"/>
                    </a:lnTo>
                    <a:lnTo>
                      <a:pt x="62" y="28"/>
                    </a:lnTo>
                    <a:lnTo>
                      <a:pt x="50" y="49"/>
                    </a:lnTo>
                    <a:lnTo>
                      <a:pt x="39" y="71"/>
                    </a:lnTo>
                    <a:lnTo>
                      <a:pt x="27" y="92"/>
                    </a:lnTo>
                    <a:lnTo>
                      <a:pt x="17" y="110"/>
                    </a:lnTo>
                    <a:lnTo>
                      <a:pt x="9" y="120"/>
                    </a:lnTo>
                    <a:lnTo>
                      <a:pt x="2" y="1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</p:grpSp>
        <p:sp>
          <p:nvSpPr>
            <p:cNvPr id="656" name="Freeform 1222"/>
            <p:cNvSpPr>
              <a:spLocks/>
            </p:cNvSpPr>
            <p:nvPr/>
          </p:nvSpPr>
          <p:spPr bwMode="auto">
            <a:xfrm>
              <a:off x="4531" y="2862"/>
              <a:ext cx="42" cy="30"/>
            </a:xfrm>
            <a:custGeom>
              <a:avLst/>
              <a:gdLst>
                <a:gd name="T0" fmla="*/ 1 w 83"/>
                <a:gd name="T1" fmla="*/ 1 h 90"/>
                <a:gd name="T2" fmla="*/ 0 w 83"/>
                <a:gd name="T3" fmla="*/ 1 h 90"/>
                <a:gd name="T4" fmla="*/ 1 w 83"/>
                <a:gd name="T5" fmla="*/ 1 h 90"/>
                <a:gd name="T6" fmla="*/ 2 w 83"/>
                <a:gd name="T7" fmla="*/ 1 h 90"/>
                <a:gd name="T8" fmla="*/ 2 w 83"/>
                <a:gd name="T9" fmla="*/ 1 h 90"/>
                <a:gd name="T10" fmla="*/ 3 w 83"/>
                <a:gd name="T11" fmla="*/ 0 h 90"/>
                <a:gd name="T12" fmla="*/ 4 w 83"/>
                <a:gd name="T13" fmla="*/ 0 h 90"/>
                <a:gd name="T14" fmla="*/ 5 w 83"/>
                <a:gd name="T15" fmla="*/ 0 h 90"/>
                <a:gd name="T16" fmla="*/ 6 w 83"/>
                <a:gd name="T17" fmla="*/ 0 h 90"/>
                <a:gd name="T18" fmla="*/ 5 w 83"/>
                <a:gd name="T19" fmla="*/ 0 h 90"/>
                <a:gd name="T20" fmla="*/ 5 w 83"/>
                <a:gd name="T21" fmla="*/ 0 h 90"/>
                <a:gd name="T22" fmla="*/ 4 w 83"/>
                <a:gd name="T23" fmla="*/ 0 h 90"/>
                <a:gd name="T24" fmla="*/ 3 w 83"/>
                <a:gd name="T25" fmla="*/ 1 h 90"/>
                <a:gd name="T26" fmla="*/ 2 w 83"/>
                <a:gd name="T27" fmla="*/ 1 h 90"/>
                <a:gd name="T28" fmla="*/ 2 w 83"/>
                <a:gd name="T29" fmla="*/ 1 h 90"/>
                <a:gd name="T30" fmla="*/ 1 w 83"/>
                <a:gd name="T31" fmla="*/ 1 h 90"/>
                <a:gd name="T32" fmla="*/ 1 w 83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90">
                  <a:moveTo>
                    <a:pt x="2" y="90"/>
                  </a:moveTo>
                  <a:lnTo>
                    <a:pt x="0" y="84"/>
                  </a:lnTo>
                  <a:lnTo>
                    <a:pt x="7" y="72"/>
                  </a:lnTo>
                  <a:lnTo>
                    <a:pt x="17" y="57"/>
                  </a:lnTo>
                  <a:lnTo>
                    <a:pt x="30" y="41"/>
                  </a:lnTo>
                  <a:lnTo>
                    <a:pt x="45" y="26"/>
                  </a:lnTo>
                  <a:lnTo>
                    <a:pt x="60" y="12"/>
                  </a:lnTo>
                  <a:lnTo>
                    <a:pt x="73" y="3"/>
                  </a:lnTo>
                  <a:lnTo>
                    <a:pt x="83" y="0"/>
                  </a:lnTo>
                  <a:lnTo>
                    <a:pt x="77" y="9"/>
                  </a:lnTo>
                  <a:lnTo>
                    <a:pt x="67" y="21"/>
                  </a:lnTo>
                  <a:lnTo>
                    <a:pt x="55" y="35"/>
                  </a:lnTo>
                  <a:lnTo>
                    <a:pt x="43" y="50"/>
                  </a:lnTo>
                  <a:lnTo>
                    <a:pt x="30" y="65"/>
                  </a:lnTo>
                  <a:lnTo>
                    <a:pt x="18" y="78"/>
                  </a:lnTo>
                  <a:lnTo>
                    <a:pt x="8" y="87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57" name="Freeform 1223"/>
            <p:cNvSpPr>
              <a:spLocks/>
            </p:cNvSpPr>
            <p:nvPr/>
          </p:nvSpPr>
          <p:spPr bwMode="auto">
            <a:xfrm>
              <a:off x="4563" y="2866"/>
              <a:ext cx="16" cy="22"/>
            </a:xfrm>
            <a:custGeom>
              <a:avLst/>
              <a:gdLst>
                <a:gd name="T0" fmla="*/ 1 w 32"/>
                <a:gd name="T1" fmla="*/ 1 h 66"/>
                <a:gd name="T2" fmla="*/ 0 w 32"/>
                <a:gd name="T3" fmla="*/ 1 h 66"/>
                <a:gd name="T4" fmla="*/ 1 w 32"/>
                <a:gd name="T5" fmla="*/ 0 h 66"/>
                <a:gd name="T6" fmla="*/ 1 w 32"/>
                <a:gd name="T7" fmla="*/ 0 h 66"/>
                <a:gd name="T8" fmla="*/ 2 w 32"/>
                <a:gd name="T9" fmla="*/ 0 h 66"/>
                <a:gd name="T10" fmla="*/ 2 w 32"/>
                <a:gd name="T11" fmla="*/ 0 h 66"/>
                <a:gd name="T12" fmla="*/ 2 w 32"/>
                <a:gd name="T13" fmla="*/ 1 h 66"/>
                <a:gd name="T14" fmla="*/ 1 w 32"/>
                <a:gd name="T15" fmla="*/ 1 h 66"/>
                <a:gd name="T16" fmla="*/ 1 w 32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66">
                  <a:moveTo>
                    <a:pt x="4" y="66"/>
                  </a:moveTo>
                  <a:lnTo>
                    <a:pt x="0" y="54"/>
                  </a:lnTo>
                  <a:lnTo>
                    <a:pt x="5" y="32"/>
                  </a:lnTo>
                  <a:lnTo>
                    <a:pt x="15" y="10"/>
                  </a:lnTo>
                  <a:lnTo>
                    <a:pt x="32" y="0"/>
                  </a:lnTo>
                  <a:lnTo>
                    <a:pt x="20" y="17"/>
                  </a:lnTo>
                  <a:lnTo>
                    <a:pt x="17" y="41"/>
                  </a:lnTo>
                  <a:lnTo>
                    <a:pt x="12" y="62"/>
                  </a:lnTo>
                  <a:lnTo>
                    <a:pt x="4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58" name="Freeform 1224"/>
            <p:cNvSpPr>
              <a:spLocks/>
            </p:cNvSpPr>
            <p:nvPr/>
          </p:nvSpPr>
          <p:spPr bwMode="auto">
            <a:xfrm>
              <a:off x="4346" y="2848"/>
              <a:ext cx="32" cy="18"/>
            </a:xfrm>
            <a:custGeom>
              <a:avLst/>
              <a:gdLst>
                <a:gd name="T0" fmla="*/ 4 w 65"/>
                <a:gd name="T1" fmla="*/ 0 h 52"/>
                <a:gd name="T2" fmla="*/ 3 w 65"/>
                <a:gd name="T3" fmla="*/ 0 h 52"/>
                <a:gd name="T4" fmla="*/ 3 w 65"/>
                <a:gd name="T5" fmla="*/ 0 h 52"/>
                <a:gd name="T6" fmla="*/ 2 w 65"/>
                <a:gd name="T7" fmla="*/ 0 h 52"/>
                <a:gd name="T8" fmla="*/ 2 w 65"/>
                <a:gd name="T9" fmla="*/ 0 h 52"/>
                <a:gd name="T10" fmla="*/ 1 w 65"/>
                <a:gd name="T11" fmla="*/ 1 h 52"/>
                <a:gd name="T12" fmla="*/ 1 w 65"/>
                <a:gd name="T13" fmla="*/ 1 h 52"/>
                <a:gd name="T14" fmla="*/ 0 w 65"/>
                <a:gd name="T15" fmla="*/ 1 h 52"/>
                <a:gd name="T16" fmla="*/ 0 w 65"/>
                <a:gd name="T17" fmla="*/ 1 h 52"/>
                <a:gd name="T18" fmla="*/ 0 w 65"/>
                <a:gd name="T19" fmla="*/ 1 h 52"/>
                <a:gd name="T20" fmla="*/ 0 w 65"/>
                <a:gd name="T21" fmla="*/ 1 h 52"/>
                <a:gd name="T22" fmla="*/ 0 w 65"/>
                <a:gd name="T23" fmla="*/ 0 h 52"/>
                <a:gd name="T24" fmla="*/ 1 w 65"/>
                <a:gd name="T25" fmla="*/ 0 h 52"/>
                <a:gd name="T26" fmla="*/ 2 w 65"/>
                <a:gd name="T27" fmla="*/ 0 h 52"/>
                <a:gd name="T28" fmla="*/ 2 w 65"/>
                <a:gd name="T29" fmla="*/ 0 h 52"/>
                <a:gd name="T30" fmla="*/ 3 w 65"/>
                <a:gd name="T31" fmla="*/ 0 h 52"/>
                <a:gd name="T32" fmla="*/ 4 w 65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52">
                  <a:moveTo>
                    <a:pt x="65" y="0"/>
                  </a:moveTo>
                  <a:lnTo>
                    <a:pt x="60" y="5"/>
                  </a:lnTo>
                  <a:lnTo>
                    <a:pt x="53" y="12"/>
                  </a:lnTo>
                  <a:lnTo>
                    <a:pt x="45" y="22"/>
                  </a:lnTo>
                  <a:lnTo>
                    <a:pt x="37" y="33"/>
                  </a:lnTo>
                  <a:lnTo>
                    <a:pt x="27" y="41"/>
                  </a:lnTo>
                  <a:lnTo>
                    <a:pt x="17" y="49"/>
                  </a:lnTo>
                  <a:lnTo>
                    <a:pt x="8" y="52"/>
                  </a:lnTo>
                  <a:lnTo>
                    <a:pt x="2" y="50"/>
                  </a:lnTo>
                  <a:lnTo>
                    <a:pt x="0" y="44"/>
                  </a:lnTo>
                  <a:lnTo>
                    <a:pt x="3" y="38"/>
                  </a:lnTo>
                  <a:lnTo>
                    <a:pt x="12" y="31"/>
                  </a:lnTo>
                  <a:lnTo>
                    <a:pt x="22" y="24"/>
                  </a:lnTo>
                  <a:lnTo>
                    <a:pt x="35" y="16"/>
                  </a:lnTo>
                  <a:lnTo>
                    <a:pt x="47" y="10"/>
                  </a:lnTo>
                  <a:lnTo>
                    <a:pt x="57" y="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59" name="Freeform 1225"/>
            <p:cNvSpPr>
              <a:spLocks/>
            </p:cNvSpPr>
            <p:nvPr/>
          </p:nvSpPr>
          <p:spPr bwMode="auto">
            <a:xfrm>
              <a:off x="4332" y="2847"/>
              <a:ext cx="39" cy="5"/>
            </a:xfrm>
            <a:custGeom>
              <a:avLst/>
              <a:gdLst>
                <a:gd name="T0" fmla="*/ 4 w 79"/>
                <a:gd name="T1" fmla="*/ 0 h 15"/>
                <a:gd name="T2" fmla="*/ 4 w 79"/>
                <a:gd name="T3" fmla="*/ 0 h 15"/>
                <a:gd name="T4" fmla="*/ 4 w 79"/>
                <a:gd name="T5" fmla="*/ 0 h 15"/>
                <a:gd name="T6" fmla="*/ 3 w 79"/>
                <a:gd name="T7" fmla="*/ 0 h 15"/>
                <a:gd name="T8" fmla="*/ 2 w 79"/>
                <a:gd name="T9" fmla="*/ 0 h 15"/>
                <a:gd name="T10" fmla="*/ 1 w 79"/>
                <a:gd name="T11" fmla="*/ 0 h 15"/>
                <a:gd name="T12" fmla="*/ 0 w 79"/>
                <a:gd name="T13" fmla="*/ 0 h 15"/>
                <a:gd name="T14" fmla="*/ 0 w 79"/>
                <a:gd name="T15" fmla="*/ 0 h 15"/>
                <a:gd name="T16" fmla="*/ 0 w 79"/>
                <a:gd name="T17" fmla="*/ 0 h 15"/>
                <a:gd name="T18" fmla="*/ 0 w 79"/>
                <a:gd name="T19" fmla="*/ 0 h 15"/>
                <a:gd name="T20" fmla="*/ 0 w 79"/>
                <a:gd name="T21" fmla="*/ 0 h 15"/>
                <a:gd name="T22" fmla="*/ 1 w 79"/>
                <a:gd name="T23" fmla="*/ 0 h 15"/>
                <a:gd name="T24" fmla="*/ 2 w 79"/>
                <a:gd name="T25" fmla="*/ 0 h 15"/>
                <a:gd name="T26" fmla="*/ 2 w 79"/>
                <a:gd name="T27" fmla="*/ 0 h 15"/>
                <a:gd name="T28" fmla="*/ 3 w 79"/>
                <a:gd name="T29" fmla="*/ 0 h 15"/>
                <a:gd name="T30" fmla="*/ 4 w 79"/>
                <a:gd name="T31" fmla="*/ 0 h 15"/>
                <a:gd name="T32" fmla="*/ 4 w 7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" h="15">
                  <a:moveTo>
                    <a:pt x="79" y="5"/>
                  </a:moveTo>
                  <a:lnTo>
                    <a:pt x="74" y="5"/>
                  </a:lnTo>
                  <a:lnTo>
                    <a:pt x="64" y="3"/>
                  </a:lnTo>
                  <a:lnTo>
                    <a:pt x="50" y="2"/>
                  </a:lnTo>
                  <a:lnTo>
                    <a:pt x="37" y="2"/>
                  </a:lnTo>
                  <a:lnTo>
                    <a:pt x="24" y="0"/>
                  </a:lnTo>
                  <a:lnTo>
                    <a:pt x="12" y="2"/>
                  </a:lnTo>
                  <a:lnTo>
                    <a:pt x="4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10" y="15"/>
                  </a:lnTo>
                  <a:lnTo>
                    <a:pt x="20" y="15"/>
                  </a:lnTo>
                  <a:lnTo>
                    <a:pt x="32" y="13"/>
                  </a:lnTo>
                  <a:lnTo>
                    <a:pt x="45" y="12"/>
                  </a:lnTo>
                  <a:lnTo>
                    <a:pt x="59" y="9"/>
                  </a:lnTo>
                  <a:lnTo>
                    <a:pt x="70" y="6"/>
                  </a:lnTo>
                  <a:lnTo>
                    <a:pt x="79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0" name="Freeform 1226"/>
            <p:cNvSpPr>
              <a:spLocks/>
            </p:cNvSpPr>
            <p:nvPr/>
          </p:nvSpPr>
          <p:spPr bwMode="auto">
            <a:xfrm>
              <a:off x="4341" y="2830"/>
              <a:ext cx="38" cy="19"/>
            </a:xfrm>
            <a:custGeom>
              <a:avLst/>
              <a:gdLst>
                <a:gd name="T0" fmla="*/ 5 w 75"/>
                <a:gd name="T1" fmla="*/ 1 h 58"/>
                <a:gd name="T2" fmla="*/ 5 w 75"/>
                <a:gd name="T3" fmla="*/ 1 h 58"/>
                <a:gd name="T4" fmla="*/ 4 w 75"/>
                <a:gd name="T5" fmla="*/ 1 h 58"/>
                <a:gd name="T6" fmla="*/ 3 w 75"/>
                <a:gd name="T7" fmla="*/ 0 h 58"/>
                <a:gd name="T8" fmla="*/ 2 w 75"/>
                <a:gd name="T9" fmla="*/ 0 h 58"/>
                <a:gd name="T10" fmla="*/ 1 w 75"/>
                <a:gd name="T11" fmla="*/ 0 h 58"/>
                <a:gd name="T12" fmla="*/ 1 w 75"/>
                <a:gd name="T13" fmla="*/ 0 h 58"/>
                <a:gd name="T14" fmla="*/ 0 w 75"/>
                <a:gd name="T15" fmla="*/ 0 h 58"/>
                <a:gd name="T16" fmla="*/ 1 w 75"/>
                <a:gd name="T17" fmla="*/ 0 h 58"/>
                <a:gd name="T18" fmla="*/ 1 w 75"/>
                <a:gd name="T19" fmla="*/ 0 h 58"/>
                <a:gd name="T20" fmla="*/ 1 w 75"/>
                <a:gd name="T21" fmla="*/ 0 h 58"/>
                <a:gd name="T22" fmla="*/ 2 w 75"/>
                <a:gd name="T23" fmla="*/ 0 h 58"/>
                <a:gd name="T24" fmla="*/ 3 w 75"/>
                <a:gd name="T25" fmla="*/ 0 h 58"/>
                <a:gd name="T26" fmla="*/ 4 w 75"/>
                <a:gd name="T27" fmla="*/ 0 h 58"/>
                <a:gd name="T28" fmla="*/ 4 w 75"/>
                <a:gd name="T29" fmla="*/ 1 h 58"/>
                <a:gd name="T30" fmla="*/ 5 w 75"/>
                <a:gd name="T31" fmla="*/ 1 h 58"/>
                <a:gd name="T32" fmla="*/ 5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75" y="58"/>
                  </a:moveTo>
                  <a:lnTo>
                    <a:pt x="65" y="52"/>
                  </a:lnTo>
                  <a:lnTo>
                    <a:pt x="51" y="44"/>
                  </a:lnTo>
                  <a:lnTo>
                    <a:pt x="38" y="35"/>
                  </a:lnTo>
                  <a:lnTo>
                    <a:pt x="25" y="27"/>
                  </a:lnTo>
                  <a:lnTo>
                    <a:pt x="13" y="18"/>
                  </a:lnTo>
                  <a:lnTo>
                    <a:pt x="5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6" y="12"/>
                  </a:lnTo>
                  <a:lnTo>
                    <a:pt x="38" y="22"/>
                  </a:lnTo>
                  <a:lnTo>
                    <a:pt x="50" y="32"/>
                  </a:lnTo>
                  <a:lnTo>
                    <a:pt x="60" y="43"/>
                  </a:lnTo>
                  <a:lnTo>
                    <a:pt x="68" y="52"/>
                  </a:lnTo>
                  <a:lnTo>
                    <a:pt x="7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1" name="Freeform 1227"/>
            <p:cNvSpPr>
              <a:spLocks/>
            </p:cNvSpPr>
            <p:nvPr/>
          </p:nvSpPr>
          <p:spPr bwMode="auto">
            <a:xfrm>
              <a:off x="4569" y="2834"/>
              <a:ext cx="11" cy="29"/>
            </a:xfrm>
            <a:custGeom>
              <a:avLst/>
              <a:gdLst>
                <a:gd name="T0" fmla="*/ 1 w 22"/>
                <a:gd name="T1" fmla="*/ 1 h 87"/>
                <a:gd name="T2" fmla="*/ 1 w 22"/>
                <a:gd name="T3" fmla="*/ 1 h 87"/>
                <a:gd name="T4" fmla="*/ 0 w 22"/>
                <a:gd name="T5" fmla="*/ 0 h 87"/>
                <a:gd name="T6" fmla="*/ 1 w 22"/>
                <a:gd name="T7" fmla="*/ 0 h 87"/>
                <a:gd name="T8" fmla="*/ 1 w 22"/>
                <a:gd name="T9" fmla="*/ 0 h 87"/>
                <a:gd name="T10" fmla="*/ 2 w 22"/>
                <a:gd name="T11" fmla="*/ 0 h 87"/>
                <a:gd name="T12" fmla="*/ 2 w 22"/>
                <a:gd name="T13" fmla="*/ 0 h 87"/>
                <a:gd name="T14" fmla="*/ 1 w 22"/>
                <a:gd name="T15" fmla="*/ 1 h 87"/>
                <a:gd name="T16" fmla="*/ 1 w 22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87">
                  <a:moveTo>
                    <a:pt x="5" y="87"/>
                  </a:moveTo>
                  <a:lnTo>
                    <a:pt x="2" y="65"/>
                  </a:lnTo>
                  <a:lnTo>
                    <a:pt x="0" y="35"/>
                  </a:lnTo>
                  <a:lnTo>
                    <a:pt x="2" y="12"/>
                  </a:lnTo>
                  <a:lnTo>
                    <a:pt x="13" y="0"/>
                  </a:lnTo>
                  <a:lnTo>
                    <a:pt x="22" y="10"/>
                  </a:lnTo>
                  <a:lnTo>
                    <a:pt x="18" y="34"/>
                  </a:lnTo>
                  <a:lnTo>
                    <a:pt x="10" y="63"/>
                  </a:lnTo>
                  <a:lnTo>
                    <a:pt x="5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2" name="Freeform 1228"/>
            <p:cNvSpPr>
              <a:spLocks/>
            </p:cNvSpPr>
            <p:nvPr/>
          </p:nvSpPr>
          <p:spPr bwMode="auto">
            <a:xfrm>
              <a:off x="4580" y="2840"/>
              <a:ext cx="22" cy="28"/>
            </a:xfrm>
            <a:custGeom>
              <a:avLst/>
              <a:gdLst>
                <a:gd name="T0" fmla="*/ 0 w 43"/>
                <a:gd name="T1" fmla="*/ 1 h 83"/>
                <a:gd name="T2" fmla="*/ 1 w 43"/>
                <a:gd name="T3" fmla="*/ 1 h 83"/>
                <a:gd name="T4" fmla="*/ 1 w 43"/>
                <a:gd name="T5" fmla="*/ 0 h 83"/>
                <a:gd name="T6" fmla="*/ 2 w 43"/>
                <a:gd name="T7" fmla="*/ 0 h 83"/>
                <a:gd name="T8" fmla="*/ 3 w 43"/>
                <a:gd name="T9" fmla="*/ 0 h 83"/>
                <a:gd name="T10" fmla="*/ 3 w 43"/>
                <a:gd name="T11" fmla="*/ 0 h 83"/>
                <a:gd name="T12" fmla="*/ 3 w 43"/>
                <a:gd name="T13" fmla="*/ 0 h 83"/>
                <a:gd name="T14" fmla="*/ 3 w 43"/>
                <a:gd name="T15" fmla="*/ 0 h 83"/>
                <a:gd name="T16" fmla="*/ 2 w 43"/>
                <a:gd name="T17" fmla="*/ 0 h 83"/>
                <a:gd name="T18" fmla="*/ 2 w 43"/>
                <a:gd name="T19" fmla="*/ 1 h 83"/>
                <a:gd name="T20" fmla="*/ 1 w 43"/>
                <a:gd name="T21" fmla="*/ 1 h 83"/>
                <a:gd name="T22" fmla="*/ 1 w 43"/>
                <a:gd name="T23" fmla="*/ 1 h 83"/>
                <a:gd name="T24" fmla="*/ 0 w 43"/>
                <a:gd name="T25" fmla="*/ 1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" h="83">
                  <a:moveTo>
                    <a:pt x="0" y="83"/>
                  </a:moveTo>
                  <a:lnTo>
                    <a:pt x="3" y="62"/>
                  </a:lnTo>
                  <a:lnTo>
                    <a:pt x="11" y="35"/>
                  </a:lnTo>
                  <a:lnTo>
                    <a:pt x="23" y="1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1" y="10"/>
                  </a:lnTo>
                  <a:lnTo>
                    <a:pt x="36" y="22"/>
                  </a:lnTo>
                  <a:lnTo>
                    <a:pt x="30" y="37"/>
                  </a:lnTo>
                  <a:lnTo>
                    <a:pt x="20" y="52"/>
                  </a:lnTo>
                  <a:lnTo>
                    <a:pt x="11" y="65"/>
                  </a:lnTo>
                  <a:lnTo>
                    <a:pt x="5" y="77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3" name="Freeform 1229"/>
            <p:cNvSpPr>
              <a:spLocks/>
            </p:cNvSpPr>
            <p:nvPr/>
          </p:nvSpPr>
          <p:spPr bwMode="auto">
            <a:xfrm>
              <a:off x="4549" y="2834"/>
              <a:ext cx="11" cy="27"/>
            </a:xfrm>
            <a:custGeom>
              <a:avLst/>
              <a:gdLst>
                <a:gd name="T0" fmla="*/ 1 w 22"/>
                <a:gd name="T1" fmla="*/ 1 h 82"/>
                <a:gd name="T2" fmla="*/ 1 w 22"/>
                <a:gd name="T3" fmla="*/ 1 h 82"/>
                <a:gd name="T4" fmla="*/ 0 w 22"/>
                <a:gd name="T5" fmla="*/ 1 h 82"/>
                <a:gd name="T6" fmla="*/ 1 w 22"/>
                <a:gd name="T7" fmla="*/ 0 h 82"/>
                <a:gd name="T8" fmla="*/ 1 w 22"/>
                <a:gd name="T9" fmla="*/ 0 h 82"/>
                <a:gd name="T10" fmla="*/ 2 w 22"/>
                <a:gd name="T11" fmla="*/ 0 h 82"/>
                <a:gd name="T12" fmla="*/ 2 w 22"/>
                <a:gd name="T13" fmla="*/ 0 h 82"/>
                <a:gd name="T14" fmla="*/ 1 w 22"/>
                <a:gd name="T15" fmla="*/ 1 h 82"/>
                <a:gd name="T16" fmla="*/ 1 w 22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82">
                  <a:moveTo>
                    <a:pt x="12" y="82"/>
                  </a:moveTo>
                  <a:lnTo>
                    <a:pt x="3" y="69"/>
                  </a:lnTo>
                  <a:lnTo>
                    <a:pt x="0" y="43"/>
                  </a:lnTo>
                  <a:lnTo>
                    <a:pt x="2" y="16"/>
                  </a:lnTo>
                  <a:lnTo>
                    <a:pt x="13" y="0"/>
                  </a:lnTo>
                  <a:lnTo>
                    <a:pt x="22" y="6"/>
                  </a:lnTo>
                  <a:lnTo>
                    <a:pt x="20" y="29"/>
                  </a:lnTo>
                  <a:lnTo>
                    <a:pt x="15" y="59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4" name="Freeform 1230"/>
            <p:cNvSpPr>
              <a:spLocks/>
            </p:cNvSpPr>
            <p:nvPr/>
          </p:nvSpPr>
          <p:spPr bwMode="auto">
            <a:xfrm>
              <a:off x="4531" y="2826"/>
              <a:ext cx="9" cy="30"/>
            </a:xfrm>
            <a:custGeom>
              <a:avLst/>
              <a:gdLst>
                <a:gd name="T0" fmla="*/ 2 w 17"/>
                <a:gd name="T1" fmla="*/ 1 h 88"/>
                <a:gd name="T2" fmla="*/ 1 w 17"/>
                <a:gd name="T3" fmla="*/ 1 h 88"/>
                <a:gd name="T4" fmla="*/ 1 w 17"/>
                <a:gd name="T5" fmla="*/ 1 h 88"/>
                <a:gd name="T6" fmla="*/ 0 w 17"/>
                <a:gd name="T7" fmla="*/ 0 h 88"/>
                <a:gd name="T8" fmla="*/ 1 w 17"/>
                <a:gd name="T9" fmla="*/ 0 h 88"/>
                <a:gd name="T10" fmla="*/ 1 w 17"/>
                <a:gd name="T11" fmla="*/ 0 h 88"/>
                <a:gd name="T12" fmla="*/ 2 w 17"/>
                <a:gd name="T13" fmla="*/ 0 h 88"/>
                <a:gd name="T14" fmla="*/ 1 w 17"/>
                <a:gd name="T15" fmla="*/ 1 h 88"/>
                <a:gd name="T16" fmla="*/ 2 w 17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88">
                  <a:moveTo>
                    <a:pt x="17" y="88"/>
                  </a:moveTo>
                  <a:lnTo>
                    <a:pt x="8" y="71"/>
                  </a:lnTo>
                  <a:lnTo>
                    <a:pt x="2" y="42"/>
                  </a:lnTo>
                  <a:lnTo>
                    <a:pt x="0" y="14"/>
                  </a:lnTo>
                  <a:lnTo>
                    <a:pt x="8" y="0"/>
                  </a:lnTo>
                  <a:lnTo>
                    <a:pt x="15" y="6"/>
                  </a:lnTo>
                  <a:lnTo>
                    <a:pt x="17" y="29"/>
                  </a:lnTo>
                  <a:lnTo>
                    <a:pt x="15" y="60"/>
                  </a:lnTo>
                  <a:lnTo>
                    <a:pt x="17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5" name="Freeform 1231"/>
            <p:cNvSpPr>
              <a:spLocks/>
            </p:cNvSpPr>
            <p:nvPr/>
          </p:nvSpPr>
          <p:spPr bwMode="auto">
            <a:xfrm>
              <a:off x="4512" y="2821"/>
              <a:ext cx="11" cy="29"/>
            </a:xfrm>
            <a:custGeom>
              <a:avLst/>
              <a:gdLst>
                <a:gd name="T0" fmla="*/ 2 w 21"/>
                <a:gd name="T1" fmla="*/ 1 h 87"/>
                <a:gd name="T2" fmla="*/ 1 w 21"/>
                <a:gd name="T3" fmla="*/ 1 h 87"/>
                <a:gd name="T4" fmla="*/ 1 w 21"/>
                <a:gd name="T5" fmla="*/ 0 h 87"/>
                <a:gd name="T6" fmla="*/ 0 w 21"/>
                <a:gd name="T7" fmla="*/ 0 h 87"/>
                <a:gd name="T8" fmla="*/ 1 w 21"/>
                <a:gd name="T9" fmla="*/ 0 h 87"/>
                <a:gd name="T10" fmla="*/ 1 w 21"/>
                <a:gd name="T11" fmla="*/ 0 h 87"/>
                <a:gd name="T12" fmla="*/ 2 w 21"/>
                <a:gd name="T13" fmla="*/ 0 h 87"/>
                <a:gd name="T14" fmla="*/ 2 w 21"/>
                <a:gd name="T15" fmla="*/ 1 h 87"/>
                <a:gd name="T16" fmla="*/ 2 w 21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21" y="87"/>
                  </a:moveTo>
                  <a:lnTo>
                    <a:pt x="13" y="66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18" y="34"/>
                  </a:lnTo>
                  <a:lnTo>
                    <a:pt x="18" y="63"/>
                  </a:lnTo>
                  <a:lnTo>
                    <a:pt x="21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6" name="Freeform 1232"/>
            <p:cNvSpPr>
              <a:spLocks/>
            </p:cNvSpPr>
            <p:nvPr/>
          </p:nvSpPr>
          <p:spPr bwMode="auto">
            <a:xfrm>
              <a:off x="4492" y="2815"/>
              <a:ext cx="14" cy="33"/>
            </a:xfrm>
            <a:custGeom>
              <a:avLst/>
              <a:gdLst>
                <a:gd name="T0" fmla="*/ 2 w 26"/>
                <a:gd name="T1" fmla="*/ 1 h 98"/>
                <a:gd name="T2" fmla="*/ 1 w 26"/>
                <a:gd name="T3" fmla="*/ 1 h 98"/>
                <a:gd name="T4" fmla="*/ 1 w 26"/>
                <a:gd name="T5" fmla="*/ 0 h 98"/>
                <a:gd name="T6" fmla="*/ 0 w 26"/>
                <a:gd name="T7" fmla="*/ 0 h 98"/>
                <a:gd name="T8" fmla="*/ 1 w 26"/>
                <a:gd name="T9" fmla="*/ 0 h 98"/>
                <a:gd name="T10" fmla="*/ 2 w 26"/>
                <a:gd name="T11" fmla="*/ 0 h 98"/>
                <a:gd name="T12" fmla="*/ 2 w 26"/>
                <a:gd name="T13" fmla="*/ 0 h 98"/>
                <a:gd name="T14" fmla="*/ 2 w 26"/>
                <a:gd name="T15" fmla="*/ 1 h 98"/>
                <a:gd name="T16" fmla="*/ 2 w 26"/>
                <a:gd name="T17" fmla="*/ 1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98">
                  <a:moveTo>
                    <a:pt x="26" y="98"/>
                  </a:moveTo>
                  <a:lnTo>
                    <a:pt x="15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10" y="0"/>
                  </a:lnTo>
                  <a:lnTo>
                    <a:pt x="21" y="12"/>
                  </a:lnTo>
                  <a:lnTo>
                    <a:pt x="25" y="40"/>
                  </a:lnTo>
                  <a:lnTo>
                    <a:pt x="23" y="74"/>
                  </a:lnTo>
                  <a:lnTo>
                    <a:pt x="26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7" name="Freeform 1233"/>
            <p:cNvSpPr>
              <a:spLocks/>
            </p:cNvSpPr>
            <p:nvPr/>
          </p:nvSpPr>
          <p:spPr bwMode="auto">
            <a:xfrm>
              <a:off x="4466" y="2810"/>
              <a:ext cx="20" cy="36"/>
            </a:xfrm>
            <a:custGeom>
              <a:avLst/>
              <a:gdLst>
                <a:gd name="T0" fmla="*/ 3 w 38"/>
                <a:gd name="T1" fmla="*/ 1 h 108"/>
                <a:gd name="T2" fmla="*/ 3 w 38"/>
                <a:gd name="T3" fmla="*/ 1 h 108"/>
                <a:gd name="T4" fmla="*/ 2 w 38"/>
                <a:gd name="T5" fmla="*/ 1 h 108"/>
                <a:gd name="T6" fmla="*/ 2 w 38"/>
                <a:gd name="T7" fmla="*/ 1 h 108"/>
                <a:gd name="T8" fmla="*/ 1 w 38"/>
                <a:gd name="T9" fmla="*/ 1 h 108"/>
                <a:gd name="T10" fmla="*/ 1 w 38"/>
                <a:gd name="T11" fmla="*/ 0 h 108"/>
                <a:gd name="T12" fmla="*/ 0 w 38"/>
                <a:gd name="T13" fmla="*/ 0 h 108"/>
                <a:gd name="T14" fmla="*/ 1 w 38"/>
                <a:gd name="T15" fmla="*/ 0 h 108"/>
                <a:gd name="T16" fmla="*/ 1 w 38"/>
                <a:gd name="T17" fmla="*/ 0 h 108"/>
                <a:gd name="T18" fmla="*/ 2 w 38"/>
                <a:gd name="T19" fmla="*/ 0 h 108"/>
                <a:gd name="T20" fmla="*/ 2 w 38"/>
                <a:gd name="T21" fmla="*/ 1 h 108"/>
                <a:gd name="T22" fmla="*/ 3 w 38"/>
                <a:gd name="T23" fmla="*/ 1 h 108"/>
                <a:gd name="T24" fmla="*/ 3 w 38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108">
                  <a:moveTo>
                    <a:pt x="38" y="108"/>
                  </a:moveTo>
                  <a:lnTo>
                    <a:pt x="33" y="97"/>
                  </a:lnTo>
                  <a:lnTo>
                    <a:pt x="25" y="81"/>
                  </a:lnTo>
                  <a:lnTo>
                    <a:pt x="17" y="63"/>
                  </a:lnTo>
                  <a:lnTo>
                    <a:pt x="10" y="44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2" y="3"/>
                  </a:lnTo>
                  <a:lnTo>
                    <a:pt x="7" y="0"/>
                  </a:lnTo>
                  <a:lnTo>
                    <a:pt x="22" y="16"/>
                  </a:lnTo>
                  <a:lnTo>
                    <a:pt x="30" y="50"/>
                  </a:lnTo>
                  <a:lnTo>
                    <a:pt x="33" y="86"/>
                  </a:lnTo>
                  <a:lnTo>
                    <a:pt x="38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8" name="Freeform 1234"/>
            <p:cNvSpPr>
              <a:spLocks/>
            </p:cNvSpPr>
            <p:nvPr/>
          </p:nvSpPr>
          <p:spPr bwMode="auto">
            <a:xfrm>
              <a:off x="4445" y="2807"/>
              <a:ext cx="25" cy="38"/>
            </a:xfrm>
            <a:custGeom>
              <a:avLst/>
              <a:gdLst>
                <a:gd name="T0" fmla="*/ 4 w 50"/>
                <a:gd name="T1" fmla="*/ 1 h 116"/>
                <a:gd name="T2" fmla="*/ 3 w 50"/>
                <a:gd name="T3" fmla="*/ 1 h 116"/>
                <a:gd name="T4" fmla="*/ 2 w 50"/>
                <a:gd name="T5" fmla="*/ 1 h 116"/>
                <a:gd name="T6" fmla="*/ 1 w 50"/>
                <a:gd name="T7" fmla="*/ 1 h 116"/>
                <a:gd name="T8" fmla="*/ 1 w 50"/>
                <a:gd name="T9" fmla="*/ 1 h 116"/>
                <a:gd name="T10" fmla="*/ 1 w 50"/>
                <a:gd name="T11" fmla="*/ 0 h 116"/>
                <a:gd name="T12" fmla="*/ 0 w 50"/>
                <a:gd name="T13" fmla="*/ 0 h 116"/>
                <a:gd name="T14" fmla="*/ 1 w 50"/>
                <a:gd name="T15" fmla="*/ 0 h 116"/>
                <a:gd name="T16" fmla="*/ 1 w 50"/>
                <a:gd name="T17" fmla="*/ 0 h 116"/>
                <a:gd name="T18" fmla="*/ 2 w 50"/>
                <a:gd name="T19" fmla="*/ 0 h 116"/>
                <a:gd name="T20" fmla="*/ 3 w 50"/>
                <a:gd name="T21" fmla="*/ 1 h 116"/>
                <a:gd name="T22" fmla="*/ 3 w 50"/>
                <a:gd name="T23" fmla="*/ 1 h 116"/>
                <a:gd name="T24" fmla="*/ 4 w 50"/>
                <a:gd name="T25" fmla="*/ 1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16">
                  <a:moveTo>
                    <a:pt x="50" y="116"/>
                  </a:moveTo>
                  <a:lnTo>
                    <a:pt x="38" y="106"/>
                  </a:lnTo>
                  <a:lnTo>
                    <a:pt x="26" y="90"/>
                  </a:lnTo>
                  <a:lnTo>
                    <a:pt x="16" y="72"/>
                  </a:lnTo>
                  <a:lnTo>
                    <a:pt x="8" y="51"/>
                  </a:lnTo>
                  <a:lnTo>
                    <a:pt x="1" y="32"/>
                  </a:lnTo>
                  <a:lnTo>
                    <a:pt x="0" y="16"/>
                  </a:lnTo>
                  <a:lnTo>
                    <a:pt x="1" y="4"/>
                  </a:lnTo>
                  <a:lnTo>
                    <a:pt x="8" y="0"/>
                  </a:lnTo>
                  <a:lnTo>
                    <a:pt x="25" y="13"/>
                  </a:lnTo>
                  <a:lnTo>
                    <a:pt x="38" y="47"/>
                  </a:lnTo>
                  <a:lnTo>
                    <a:pt x="46" y="87"/>
                  </a:lnTo>
                  <a:lnTo>
                    <a:pt x="50" y="1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9" name="Freeform 1235"/>
            <p:cNvSpPr>
              <a:spLocks/>
            </p:cNvSpPr>
            <p:nvPr/>
          </p:nvSpPr>
          <p:spPr bwMode="auto">
            <a:xfrm>
              <a:off x="4405" y="2810"/>
              <a:ext cx="41" cy="36"/>
            </a:xfrm>
            <a:custGeom>
              <a:avLst/>
              <a:gdLst>
                <a:gd name="T0" fmla="*/ 6 w 82"/>
                <a:gd name="T1" fmla="*/ 1 h 109"/>
                <a:gd name="T2" fmla="*/ 5 w 82"/>
                <a:gd name="T3" fmla="*/ 1 h 109"/>
                <a:gd name="T4" fmla="*/ 4 w 82"/>
                <a:gd name="T5" fmla="*/ 1 h 109"/>
                <a:gd name="T6" fmla="*/ 3 w 82"/>
                <a:gd name="T7" fmla="*/ 1 h 109"/>
                <a:gd name="T8" fmla="*/ 2 w 82"/>
                <a:gd name="T9" fmla="*/ 1 h 109"/>
                <a:gd name="T10" fmla="*/ 1 w 82"/>
                <a:gd name="T11" fmla="*/ 0 h 109"/>
                <a:gd name="T12" fmla="*/ 1 w 82"/>
                <a:gd name="T13" fmla="*/ 0 h 109"/>
                <a:gd name="T14" fmla="*/ 0 w 82"/>
                <a:gd name="T15" fmla="*/ 0 h 109"/>
                <a:gd name="T16" fmla="*/ 1 w 82"/>
                <a:gd name="T17" fmla="*/ 0 h 109"/>
                <a:gd name="T18" fmla="*/ 1 w 82"/>
                <a:gd name="T19" fmla="*/ 0 h 109"/>
                <a:gd name="T20" fmla="*/ 2 w 82"/>
                <a:gd name="T21" fmla="*/ 0 h 109"/>
                <a:gd name="T22" fmla="*/ 3 w 82"/>
                <a:gd name="T23" fmla="*/ 0 h 109"/>
                <a:gd name="T24" fmla="*/ 3 w 82"/>
                <a:gd name="T25" fmla="*/ 0 h 109"/>
                <a:gd name="T26" fmla="*/ 4 w 82"/>
                <a:gd name="T27" fmla="*/ 1 h 109"/>
                <a:gd name="T28" fmla="*/ 5 w 82"/>
                <a:gd name="T29" fmla="*/ 1 h 109"/>
                <a:gd name="T30" fmla="*/ 5 w 82"/>
                <a:gd name="T31" fmla="*/ 1 h 109"/>
                <a:gd name="T32" fmla="*/ 6 w 82"/>
                <a:gd name="T33" fmla="*/ 1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109">
                  <a:moveTo>
                    <a:pt x="82" y="109"/>
                  </a:moveTo>
                  <a:lnTo>
                    <a:pt x="69" y="99"/>
                  </a:lnTo>
                  <a:lnTo>
                    <a:pt x="55" y="86"/>
                  </a:lnTo>
                  <a:lnTo>
                    <a:pt x="39" y="68"/>
                  </a:lnTo>
                  <a:lnTo>
                    <a:pt x="25" y="50"/>
                  </a:lnTo>
                  <a:lnTo>
                    <a:pt x="12" y="32"/>
                  </a:lnTo>
                  <a:lnTo>
                    <a:pt x="4" y="18"/>
                  </a:lnTo>
                  <a:lnTo>
                    <a:pt x="0" y="6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9"/>
                  </a:lnTo>
                  <a:lnTo>
                    <a:pt x="34" y="21"/>
                  </a:lnTo>
                  <a:lnTo>
                    <a:pt x="47" y="37"/>
                  </a:lnTo>
                  <a:lnTo>
                    <a:pt x="59" y="56"/>
                  </a:lnTo>
                  <a:lnTo>
                    <a:pt x="69" y="75"/>
                  </a:lnTo>
                  <a:lnTo>
                    <a:pt x="77" y="93"/>
                  </a:lnTo>
                  <a:lnTo>
                    <a:pt x="82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0" name="Freeform 1236"/>
            <p:cNvSpPr>
              <a:spLocks/>
            </p:cNvSpPr>
            <p:nvPr/>
          </p:nvSpPr>
          <p:spPr bwMode="auto">
            <a:xfrm>
              <a:off x="4371" y="2816"/>
              <a:ext cx="51" cy="30"/>
            </a:xfrm>
            <a:custGeom>
              <a:avLst/>
              <a:gdLst>
                <a:gd name="T0" fmla="*/ 6 w 103"/>
                <a:gd name="T1" fmla="*/ 1 h 90"/>
                <a:gd name="T2" fmla="*/ 5 w 103"/>
                <a:gd name="T3" fmla="*/ 1 h 90"/>
                <a:gd name="T4" fmla="*/ 4 w 103"/>
                <a:gd name="T5" fmla="*/ 1 h 90"/>
                <a:gd name="T6" fmla="*/ 3 w 103"/>
                <a:gd name="T7" fmla="*/ 1 h 90"/>
                <a:gd name="T8" fmla="*/ 2 w 103"/>
                <a:gd name="T9" fmla="*/ 1 h 90"/>
                <a:gd name="T10" fmla="*/ 1 w 103"/>
                <a:gd name="T11" fmla="*/ 0 h 90"/>
                <a:gd name="T12" fmla="*/ 0 w 103"/>
                <a:gd name="T13" fmla="*/ 0 h 90"/>
                <a:gd name="T14" fmla="*/ 0 w 103"/>
                <a:gd name="T15" fmla="*/ 0 h 90"/>
                <a:gd name="T16" fmla="*/ 0 w 103"/>
                <a:gd name="T17" fmla="*/ 0 h 90"/>
                <a:gd name="T18" fmla="*/ 0 w 103"/>
                <a:gd name="T19" fmla="*/ 0 h 90"/>
                <a:gd name="T20" fmla="*/ 1 w 103"/>
                <a:gd name="T21" fmla="*/ 0 h 90"/>
                <a:gd name="T22" fmla="*/ 2 w 103"/>
                <a:gd name="T23" fmla="*/ 0 h 90"/>
                <a:gd name="T24" fmla="*/ 3 w 103"/>
                <a:gd name="T25" fmla="*/ 0 h 90"/>
                <a:gd name="T26" fmla="*/ 4 w 103"/>
                <a:gd name="T27" fmla="*/ 1 h 90"/>
                <a:gd name="T28" fmla="*/ 5 w 103"/>
                <a:gd name="T29" fmla="*/ 1 h 90"/>
                <a:gd name="T30" fmla="*/ 6 w 103"/>
                <a:gd name="T31" fmla="*/ 1 h 90"/>
                <a:gd name="T32" fmla="*/ 6 w 103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3" h="90">
                  <a:moveTo>
                    <a:pt x="103" y="90"/>
                  </a:moveTo>
                  <a:lnTo>
                    <a:pt x="92" y="82"/>
                  </a:lnTo>
                  <a:lnTo>
                    <a:pt x="73" y="72"/>
                  </a:lnTo>
                  <a:lnTo>
                    <a:pt x="55" y="59"/>
                  </a:lnTo>
                  <a:lnTo>
                    <a:pt x="35" y="44"/>
                  </a:lnTo>
                  <a:lnTo>
                    <a:pt x="18" y="29"/>
                  </a:lnTo>
                  <a:lnTo>
                    <a:pt x="5" y="16"/>
                  </a:lnTo>
                  <a:lnTo>
                    <a:pt x="0" y="6"/>
                  </a:lnTo>
                  <a:lnTo>
                    <a:pt x="2" y="0"/>
                  </a:lnTo>
                  <a:lnTo>
                    <a:pt x="12" y="0"/>
                  </a:lnTo>
                  <a:lnTo>
                    <a:pt x="27" y="7"/>
                  </a:lnTo>
                  <a:lnTo>
                    <a:pt x="43" y="19"/>
                  </a:lnTo>
                  <a:lnTo>
                    <a:pt x="60" y="34"/>
                  </a:lnTo>
                  <a:lnTo>
                    <a:pt x="77" y="51"/>
                  </a:lnTo>
                  <a:lnTo>
                    <a:pt x="90" y="66"/>
                  </a:lnTo>
                  <a:lnTo>
                    <a:pt x="100" y="81"/>
                  </a:lnTo>
                  <a:lnTo>
                    <a:pt x="103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1" name="Freeform 1237"/>
            <p:cNvSpPr>
              <a:spLocks/>
            </p:cNvSpPr>
            <p:nvPr/>
          </p:nvSpPr>
          <p:spPr bwMode="auto">
            <a:xfrm>
              <a:off x="4354" y="2820"/>
              <a:ext cx="47" cy="27"/>
            </a:xfrm>
            <a:custGeom>
              <a:avLst/>
              <a:gdLst>
                <a:gd name="T0" fmla="*/ 1 w 93"/>
                <a:gd name="T1" fmla="*/ 0 h 82"/>
                <a:gd name="T2" fmla="*/ 1 w 93"/>
                <a:gd name="T3" fmla="*/ 0 h 82"/>
                <a:gd name="T4" fmla="*/ 2 w 93"/>
                <a:gd name="T5" fmla="*/ 0 h 82"/>
                <a:gd name="T6" fmla="*/ 2 w 93"/>
                <a:gd name="T7" fmla="*/ 0 h 82"/>
                <a:gd name="T8" fmla="*/ 3 w 93"/>
                <a:gd name="T9" fmla="*/ 0 h 82"/>
                <a:gd name="T10" fmla="*/ 4 w 93"/>
                <a:gd name="T11" fmla="*/ 1 h 82"/>
                <a:gd name="T12" fmla="*/ 5 w 93"/>
                <a:gd name="T13" fmla="*/ 1 h 82"/>
                <a:gd name="T14" fmla="*/ 6 w 93"/>
                <a:gd name="T15" fmla="*/ 1 h 82"/>
                <a:gd name="T16" fmla="*/ 6 w 93"/>
                <a:gd name="T17" fmla="*/ 1 h 82"/>
                <a:gd name="T18" fmla="*/ 5 w 93"/>
                <a:gd name="T19" fmla="*/ 1 h 82"/>
                <a:gd name="T20" fmla="*/ 4 w 93"/>
                <a:gd name="T21" fmla="*/ 1 h 82"/>
                <a:gd name="T22" fmla="*/ 3 w 93"/>
                <a:gd name="T23" fmla="*/ 1 h 82"/>
                <a:gd name="T24" fmla="*/ 2 w 93"/>
                <a:gd name="T25" fmla="*/ 1 h 82"/>
                <a:gd name="T26" fmla="*/ 1 w 93"/>
                <a:gd name="T27" fmla="*/ 0 h 82"/>
                <a:gd name="T28" fmla="*/ 1 w 93"/>
                <a:gd name="T29" fmla="*/ 0 h 82"/>
                <a:gd name="T30" fmla="*/ 0 w 93"/>
                <a:gd name="T31" fmla="*/ 0 h 82"/>
                <a:gd name="T32" fmla="*/ 1 w 93"/>
                <a:gd name="T33" fmla="*/ 0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82">
                  <a:moveTo>
                    <a:pt x="5" y="0"/>
                  </a:moveTo>
                  <a:lnTo>
                    <a:pt x="10" y="1"/>
                  </a:lnTo>
                  <a:lnTo>
                    <a:pt x="18" y="8"/>
                  </a:lnTo>
                  <a:lnTo>
                    <a:pt x="30" y="20"/>
                  </a:lnTo>
                  <a:lnTo>
                    <a:pt x="41" y="33"/>
                  </a:lnTo>
                  <a:lnTo>
                    <a:pt x="55" y="48"/>
                  </a:lnTo>
                  <a:lnTo>
                    <a:pt x="68" y="61"/>
                  </a:lnTo>
                  <a:lnTo>
                    <a:pt x="81" y="73"/>
                  </a:lnTo>
                  <a:lnTo>
                    <a:pt x="93" y="82"/>
                  </a:lnTo>
                  <a:lnTo>
                    <a:pt x="76" y="78"/>
                  </a:lnTo>
                  <a:lnTo>
                    <a:pt x="58" y="67"/>
                  </a:lnTo>
                  <a:lnTo>
                    <a:pt x="41" y="56"/>
                  </a:lnTo>
                  <a:lnTo>
                    <a:pt x="25" y="42"/>
                  </a:lnTo>
                  <a:lnTo>
                    <a:pt x="11" y="29"/>
                  </a:lnTo>
                  <a:lnTo>
                    <a:pt x="3" y="17"/>
                  </a:ln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2" name="Freeform 1238"/>
            <p:cNvSpPr>
              <a:spLocks/>
            </p:cNvSpPr>
            <p:nvPr/>
          </p:nvSpPr>
          <p:spPr bwMode="auto">
            <a:xfrm>
              <a:off x="4126" y="2874"/>
              <a:ext cx="226" cy="32"/>
            </a:xfrm>
            <a:custGeom>
              <a:avLst/>
              <a:gdLst>
                <a:gd name="T0" fmla="*/ 29 w 452"/>
                <a:gd name="T1" fmla="*/ 1 h 97"/>
                <a:gd name="T2" fmla="*/ 29 w 452"/>
                <a:gd name="T3" fmla="*/ 1 h 97"/>
                <a:gd name="T4" fmla="*/ 29 w 452"/>
                <a:gd name="T5" fmla="*/ 1 h 97"/>
                <a:gd name="T6" fmla="*/ 28 w 452"/>
                <a:gd name="T7" fmla="*/ 1 h 97"/>
                <a:gd name="T8" fmla="*/ 28 w 452"/>
                <a:gd name="T9" fmla="*/ 1 h 97"/>
                <a:gd name="T10" fmla="*/ 26 w 452"/>
                <a:gd name="T11" fmla="*/ 1 h 97"/>
                <a:gd name="T12" fmla="*/ 24 w 452"/>
                <a:gd name="T13" fmla="*/ 1 h 97"/>
                <a:gd name="T14" fmla="*/ 23 w 452"/>
                <a:gd name="T15" fmla="*/ 1 h 97"/>
                <a:gd name="T16" fmla="*/ 21 w 452"/>
                <a:gd name="T17" fmla="*/ 0 h 97"/>
                <a:gd name="T18" fmla="*/ 19 w 452"/>
                <a:gd name="T19" fmla="*/ 0 h 97"/>
                <a:gd name="T20" fmla="*/ 17 w 452"/>
                <a:gd name="T21" fmla="*/ 0 h 97"/>
                <a:gd name="T22" fmla="*/ 15 w 452"/>
                <a:gd name="T23" fmla="*/ 0 h 97"/>
                <a:gd name="T24" fmla="*/ 13 w 452"/>
                <a:gd name="T25" fmla="*/ 0 h 97"/>
                <a:gd name="T26" fmla="*/ 11 w 452"/>
                <a:gd name="T27" fmla="*/ 0 h 97"/>
                <a:gd name="T28" fmla="*/ 10 w 452"/>
                <a:gd name="T29" fmla="*/ 0 h 97"/>
                <a:gd name="T30" fmla="*/ 8 w 452"/>
                <a:gd name="T31" fmla="*/ 0 h 97"/>
                <a:gd name="T32" fmla="*/ 6 w 452"/>
                <a:gd name="T33" fmla="*/ 0 h 97"/>
                <a:gd name="T34" fmla="*/ 5 w 452"/>
                <a:gd name="T35" fmla="*/ 0 h 97"/>
                <a:gd name="T36" fmla="*/ 3 w 452"/>
                <a:gd name="T37" fmla="*/ 0 h 97"/>
                <a:gd name="T38" fmla="*/ 2 w 452"/>
                <a:gd name="T39" fmla="*/ 1 h 97"/>
                <a:gd name="T40" fmla="*/ 0 w 452"/>
                <a:gd name="T41" fmla="*/ 1 h 97"/>
                <a:gd name="T42" fmla="*/ 1 w 452"/>
                <a:gd name="T43" fmla="*/ 0 h 97"/>
                <a:gd name="T44" fmla="*/ 2 w 452"/>
                <a:gd name="T45" fmla="*/ 0 h 97"/>
                <a:gd name="T46" fmla="*/ 4 w 452"/>
                <a:gd name="T47" fmla="*/ 0 h 97"/>
                <a:gd name="T48" fmla="*/ 5 w 452"/>
                <a:gd name="T49" fmla="*/ 0 h 97"/>
                <a:gd name="T50" fmla="*/ 7 w 452"/>
                <a:gd name="T51" fmla="*/ 0 h 97"/>
                <a:gd name="T52" fmla="*/ 9 w 452"/>
                <a:gd name="T53" fmla="*/ 0 h 97"/>
                <a:gd name="T54" fmla="*/ 11 w 452"/>
                <a:gd name="T55" fmla="*/ 0 h 97"/>
                <a:gd name="T56" fmla="*/ 14 w 452"/>
                <a:gd name="T57" fmla="*/ 0 h 97"/>
                <a:gd name="T58" fmla="*/ 16 w 452"/>
                <a:gd name="T59" fmla="*/ 0 h 97"/>
                <a:gd name="T60" fmla="*/ 18 w 452"/>
                <a:gd name="T61" fmla="*/ 0 h 97"/>
                <a:gd name="T62" fmla="*/ 20 w 452"/>
                <a:gd name="T63" fmla="*/ 0 h 97"/>
                <a:gd name="T64" fmla="*/ 22 w 452"/>
                <a:gd name="T65" fmla="*/ 0 h 97"/>
                <a:gd name="T66" fmla="*/ 24 w 452"/>
                <a:gd name="T67" fmla="*/ 0 h 97"/>
                <a:gd name="T68" fmla="*/ 26 w 452"/>
                <a:gd name="T69" fmla="*/ 1 h 97"/>
                <a:gd name="T70" fmla="*/ 27 w 452"/>
                <a:gd name="T71" fmla="*/ 1 h 97"/>
                <a:gd name="T72" fmla="*/ 29 w 452"/>
                <a:gd name="T73" fmla="*/ 1 h 9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2" h="97">
                  <a:moveTo>
                    <a:pt x="451" y="87"/>
                  </a:moveTo>
                  <a:lnTo>
                    <a:pt x="452" y="90"/>
                  </a:lnTo>
                  <a:lnTo>
                    <a:pt x="449" y="93"/>
                  </a:lnTo>
                  <a:lnTo>
                    <a:pt x="444" y="96"/>
                  </a:lnTo>
                  <a:lnTo>
                    <a:pt x="441" y="97"/>
                  </a:lnTo>
                  <a:lnTo>
                    <a:pt x="414" y="75"/>
                  </a:lnTo>
                  <a:lnTo>
                    <a:pt x="384" y="57"/>
                  </a:lnTo>
                  <a:lnTo>
                    <a:pt x="356" y="44"/>
                  </a:lnTo>
                  <a:lnTo>
                    <a:pt x="326" y="32"/>
                  </a:lnTo>
                  <a:lnTo>
                    <a:pt x="296" y="25"/>
                  </a:lnTo>
                  <a:lnTo>
                    <a:pt x="264" y="20"/>
                  </a:lnTo>
                  <a:lnTo>
                    <a:pt x="234" y="18"/>
                  </a:lnTo>
                  <a:lnTo>
                    <a:pt x="204" y="16"/>
                  </a:lnTo>
                  <a:lnTo>
                    <a:pt x="175" y="18"/>
                  </a:lnTo>
                  <a:lnTo>
                    <a:pt x="145" y="20"/>
                  </a:lnTo>
                  <a:lnTo>
                    <a:pt x="117" y="23"/>
                  </a:lnTo>
                  <a:lnTo>
                    <a:pt x="90" y="28"/>
                  </a:lnTo>
                  <a:lnTo>
                    <a:pt x="65" y="34"/>
                  </a:lnTo>
                  <a:lnTo>
                    <a:pt x="42" y="38"/>
                  </a:lnTo>
                  <a:lnTo>
                    <a:pt x="20" y="44"/>
                  </a:lnTo>
                  <a:lnTo>
                    <a:pt x="0" y="48"/>
                  </a:lnTo>
                  <a:lnTo>
                    <a:pt x="10" y="37"/>
                  </a:lnTo>
                  <a:lnTo>
                    <a:pt x="27" y="28"/>
                  </a:lnTo>
                  <a:lnTo>
                    <a:pt x="50" y="19"/>
                  </a:lnTo>
                  <a:lnTo>
                    <a:pt x="75" y="12"/>
                  </a:lnTo>
                  <a:lnTo>
                    <a:pt x="105" y="6"/>
                  </a:lnTo>
                  <a:lnTo>
                    <a:pt x="139" y="1"/>
                  </a:lnTo>
                  <a:lnTo>
                    <a:pt x="174" y="0"/>
                  </a:lnTo>
                  <a:lnTo>
                    <a:pt x="210" y="0"/>
                  </a:lnTo>
                  <a:lnTo>
                    <a:pt x="247" y="1"/>
                  </a:lnTo>
                  <a:lnTo>
                    <a:pt x="282" y="6"/>
                  </a:lnTo>
                  <a:lnTo>
                    <a:pt x="317" y="13"/>
                  </a:lnTo>
                  <a:lnTo>
                    <a:pt x="352" y="22"/>
                  </a:lnTo>
                  <a:lnTo>
                    <a:pt x="382" y="34"/>
                  </a:lnTo>
                  <a:lnTo>
                    <a:pt x="409" y="48"/>
                  </a:lnTo>
                  <a:lnTo>
                    <a:pt x="432" y="66"/>
                  </a:lnTo>
                  <a:lnTo>
                    <a:pt x="451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3" name="Freeform 1239"/>
            <p:cNvSpPr>
              <a:spLocks/>
            </p:cNvSpPr>
            <p:nvPr/>
          </p:nvSpPr>
          <p:spPr bwMode="auto">
            <a:xfrm>
              <a:off x="4129" y="2881"/>
              <a:ext cx="28" cy="29"/>
            </a:xfrm>
            <a:custGeom>
              <a:avLst/>
              <a:gdLst>
                <a:gd name="T0" fmla="*/ 4 w 55"/>
                <a:gd name="T1" fmla="*/ 0 h 87"/>
                <a:gd name="T2" fmla="*/ 3 w 55"/>
                <a:gd name="T3" fmla="*/ 0 h 87"/>
                <a:gd name="T4" fmla="*/ 3 w 55"/>
                <a:gd name="T5" fmla="*/ 0 h 87"/>
                <a:gd name="T6" fmla="*/ 2 w 55"/>
                <a:gd name="T7" fmla="*/ 0 h 87"/>
                <a:gd name="T8" fmla="*/ 1 w 55"/>
                <a:gd name="T9" fmla="*/ 1 h 87"/>
                <a:gd name="T10" fmla="*/ 1 w 55"/>
                <a:gd name="T11" fmla="*/ 1 h 87"/>
                <a:gd name="T12" fmla="*/ 1 w 55"/>
                <a:gd name="T13" fmla="*/ 1 h 87"/>
                <a:gd name="T14" fmla="*/ 0 w 55"/>
                <a:gd name="T15" fmla="*/ 1 h 87"/>
                <a:gd name="T16" fmla="*/ 1 w 55"/>
                <a:gd name="T17" fmla="*/ 1 h 87"/>
                <a:gd name="T18" fmla="*/ 1 w 55"/>
                <a:gd name="T19" fmla="*/ 1 h 87"/>
                <a:gd name="T20" fmla="*/ 1 w 55"/>
                <a:gd name="T21" fmla="*/ 1 h 87"/>
                <a:gd name="T22" fmla="*/ 2 w 55"/>
                <a:gd name="T23" fmla="*/ 1 h 87"/>
                <a:gd name="T24" fmla="*/ 2 w 55"/>
                <a:gd name="T25" fmla="*/ 1 h 87"/>
                <a:gd name="T26" fmla="*/ 2 w 55"/>
                <a:gd name="T27" fmla="*/ 1 h 87"/>
                <a:gd name="T28" fmla="*/ 3 w 55"/>
                <a:gd name="T29" fmla="*/ 0 h 87"/>
                <a:gd name="T30" fmla="*/ 3 w 55"/>
                <a:gd name="T31" fmla="*/ 0 h 87"/>
                <a:gd name="T32" fmla="*/ 4 w 55"/>
                <a:gd name="T33" fmla="*/ 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87">
                  <a:moveTo>
                    <a:pt x="55" y="0"/>
                  </a:moveTo>
                  <a:lnTo>
                    <a:pt x="43" y="9"/>
                  </a:lnTo>
                  <a:lnTo>
                    <a:pt x="33" y="21"/>
                  </a:lnTo>
                  <a:lnTo>
                    <a:pt x="23" y="34"/>
                  </a:lnTo>
                  <a:lnTo>
                    <a:pt x="13" y="49"/>
                  </a:lnTo>
                  <a:lnTo>
                    <a:pt x="7" y="62"/>
                  </a:lnTo>
                  <a:lnTo>
                    <a:pt x="2" y="74"/>
                  </a:lnTo>
                  <a:lnTo>
                    <a:pt x="0" y="83"/>
                  </a:lnTo>
                  <a:lnTo>
                    <a:pt x="2" y="87"/>
                  </a:lnTo>
                  <a:lnTo>
                    <a:pt x="7" y="85"/>
                  </a:lnTo>
                  <a:lnTo>
                    <a:pt x="12" y="80"/>
                  </a:lnTo>
                  <a:lnTo>
                    <a:pt x="17" y="69"/>
                  </a:lnTo>
                  <a:lnTo>
                    <a:pt x="23" y="56"/>
                  </a:lnTo>
                  <a:lnTo>
                    <a:pt x="30" y="41"/>
                  </a:lnTo>
                  <a:lnTo>
                    <a:pt x="38" y="26"/>
                  </a:lnTo>
                  <a:lnTo>
                    <a:pt x="47" y="1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4" name="Freeform 1240"/>
            <p:cNvSpPr>
              <a:spLocks/>
            </p:cNvSpPr>
            <p:nvPr/>
          </p:nvSpPr>
          <p:spPr bwMode="auto">
            <a:xfrm>
              <a:off x="4145" y="2878"/>
              <a:ext cx="32" cy="32"/>
            </a:xfrm>
            <a:custGeom>
              <a:avLst/>
              <a:gdLst>
                <a:gd name="T0" fmla="*/ 0 w 65"/>
                <a:gd name="T1" fmla="*/ 1 h 96"/>
                <a:gd name="T2" fmla="*/ 0 w 65"/>
                <a:gd name="T3" fmla="*/ 1 h 96"/>
                <a:gd name="T4" fmla="*/ 0 w 65"/>
                <a:gd name="T5" fmla="*/ 1 h 96"/>
                <a:gd name="T6" fmla="*/ 0 w 65"/>
                <a:gd name="T7" fmla="*/ 1 h 96"/>
                <a:gd name="T8" fmla="*/ 0 w 65"/>
                <a:gd name="T9" fmla="*/ 1 h 96"/>
                <a:gd name="T10" fmla="*/ 1 w 65"/>
                <a:gd name="T11" fmla="*/ 0 h 96"/>
                <a:gd name="T12" fmla="*/ 2 w 65"/>
                <a:gd name="T13" fmla="*/ 0 h 96"/>
                <a:gd name="T14" fmla="*/ 3 w 65"/>
                <a:gd name="T15" fmla="*/ 0 h 96"/>
                <a:gd name="T16" fmla="*/ 4 w 65"/>
                <a:gd name="T17" fmla="*/ 0 h 96"/>
                <a:gd name="T18" fmla="*/ 3 w 65"/>
                <a:gd name="T19" fmla="*/ 0 h 96"/>
                <a:gd name="T20" fmla="*/ 3 w 65"/>
                <a:gd name="T21" fmla="*/ 0 h 96"/>
                <a:gd name="T22" fmla="*/ 2 w 65"/>
                <a:gd name="T23" fmla="*/ 1 h 96"/>
                <a:gd name="T24" fmla="*/ 1 w 65"/>
                <a:gd name="T25" fmla="*/ 1 h 96"/>
                <a:gd name="T26" fmla="*/ 1 w 65"/>
                <a:gd name="T27" fmla="*/ 1 h 96"/>
                <a:gd name="T28" fmla="*/ 0 w 65"/>
                <a:gd name="T29" fmla="*/ 1 h 96"/>
                <a:gd name="T30" fmla="*/ 0 w 65"/>
                <a:gd name="T31" fmla="*/ 1 h 96"/>
                <a:gd name="T32" fmla="*/ 0 w 65"/>
                <a:gd name="T33" fmla="*/ 1 h 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96">
                  <a:moveTo>
                    <a:pt x="2" y="96"/>
                  </a:moveTo>
                  <a:lnTo>
                    <a:pt x="0" y="92"/>
                  </a:lnTo>
                  <a:lnTo>
                    <a:pt x="2" y="83"/>
                  </a:lnTo>
                  <a:lnTo>
                    <a:pt x="7" y="71"/>
                  </a:lnTo>
                  <a:lnTo>
                    <a:pt x="13" y="56"/>
                  </a:lnTo>
                  <a:lnTo>
                    <a:pt x="23" y="40"/>
                  </a:lnTo>
                  <a:lnTo>
                    <a:pt x="35" y="25"/>
                  </a:lnTo>
                  <a:lnTo>
                    <a:pt x="50" y="10"/>
                  </a:lnTo>
                  <a:lnTo>
                    <a:pt x="65" y="0"/>
                  </a:lnTo>
                  <a:lnTo>
                    <a:pt x="57" y="12"/>
                  </a:lnTo>
                  <a:lnTo>
                    <a:pt x="48" y="27"/>
                  </a:lnTo>
                  <a:lnTo>
                    <a:pt x="38" y="43"/>
                  </a:lnTo>
                  <a:lnTo>
                    <a:pt x="30" y="59"/>
                  </a:lnTo>
                  <a:lnTo>
                    <a:pt x="20" y="74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5" name="Freeform 1241"/>
            <p:cNvSpPr>
              <a:spLocks/>
            </p:cNvSpPr>
            <p:nvPr/>
          </p:nvSpPr>
          <p:spPr bwMode="auto">
            <a:xfrm>
              <a:off x="4178" y="2875"/>
              <a:ext cx="43" cy="42"/>
            </a:xfrm>
            <a:custGeom>
              <a:avLst/>
              <a:gdLst>
                <a:gd name="T0" fmla="*/ 1 w 86"/>
                <a:gd name="T1" fmla="*/ 2 h 126"/>
                <a:gd name="T2" fmla="*/ 0 w 86"/>
                <a:gd name="T3" fmla="*/ 1 h 126"/>
                <a:gd name="T4" fmla="*/ 1 w 86"/>
                <a:gd name="T5" fmla="*/ 1 h 126"/>
                <a:gd name="T6" fmla="*/ 1 w 86"/>
                <a:gd name="T7" fmla="*/ 1 h 126"/>
                <a:gd name="T8" fmla="*/ 2 w 86"/>
                <a:gd name="T9" fmla="*/ 1 h 126"/>
                <a:gd name="T10" fmla="*/ 3 w 86"/>
                <a:gd name="T11" fmla="*/ 1 h 126"/>
                <a:gd name="T12" fmla="*/ 4 w 86"/>
                <a:gd name="T13" fmla="*/ 0 h 126"/>
                <a:gd name="T14" fmla="*/ 5 w 86"/>
                <a:gd name="T15" fmla="*/ 0 h 126"/>
                <a:gd name="T16" fmla="*/ 6 w 86"/>
                <a:gd name="T17" fmla="*/ 0 h 126"/>
                <a:gd name="T18" fmla="*/ 5 w 86"/>
                <a:gd name="T19" fmla="*/ 0 h 126"/>
                <a:gd name="T20" fmla="*/ 5 w 86"/>
                <a:gd name="T21" fmla="*/ 0 h 126"/>
                <a:gd name="T22" fmla="*/ 4 w 86"/>
                <a:gd name="T23" fmla="*/ 1 h 126"/>
                <a:gd name="T24" fmla="*/ 3 w 86"/>
                <a:gd name="T25" fmla="*/ 1 h 126"/>
                <a:gd name="T26" fmla="*/ 2 w 86"/>
                <a:gd name="T27" fmla="*/ 1 h 126"/>
                <a:gd name="T28" fmla="*/ 2 w 86"/>
                <a:gd name="T29" fmla="*/ 1 h 126"/>
                <a:gd name="T30" fmla="*/ 1 w 86"/>
                <a:gd name="T31" fmla="*/ 2 h 126"/>
                <a:gd name="T32" fmla="*/ 1 w 86"/>
                <a:gd name="T33" fmla="*/ 2 h 1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126">
                  <a:moveTo>
                    <a:pt x="1" y="126"/>
                  </a:moveTo>
                  <a:lnTo>
                    <a:pt x="0" y="118"/>
                  </a:lnTo>
                  <a:lnTo>
                    <a:pt x="3" y="105"/>
                  </a:lnTo>
                  <a:lnTo>
                    <a:pt x="11" y="87"/>
                  </a:lnTo>
                  <a:lnTo>
                    <a:pt x="21" y="67"/>
                  </a:lnTo>
                  <a:lnTo>
                    <a:pt x="36" y="46"/>
                  </a:lnTo>
                  <a:lnTo>
                    <a:pt x="53" y="27"/>
                  </a:lnTo>
                  <a:lnTo>
                    <a:pt x="70" y="11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0" y="27"/>
                  </a:lnTo>
                  <a:lnTo>
                    <a:pt x="58" y="47"/>
                  </a:lnTo>
                  <a:lnTo>
                    <a:pt x="45" y="71"/>
                  </a:lnTo>
                  <a:lnTo>
                    <a:pt x="31" y="92"/>
                  </a:lnTo>
                  <a:lnTo>
                    <a:pt x="20" y="111"/>
                  </a:lnTo>
                  <a:lnTo>
                    <a:pt x="8" y="123"/>
                  </a:lnTo>
                  <a:lnTo>
                    <a:pt x="1" y="1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6" name="Freeform 1242"/>
            <p:cNvSpPr>
              <a:spLocks/>
            </p:cNvSpPr>
            <p:nvPr/>
          </p:nvSpPr>
          <p:spPr bwMode="auto">
            <a:xfrm>
              <a:off x="4215" y="2878"/>
              <a:ext cx="48" cy="45"/>
            </a:xfrm>
            <a:custGeom>
              <a:avLst/>
              <a:gdLst>
                <a:gd name="T0" fmla="*/ 1 w 95"/>
                <a:gd name="T1" fmla="*/ 2 h 134"/>
                <a:gd name="T2" fmla="*/ 0 w 95"/>
                <a:gd name="T3" fmla="*/ 2 h 134"/>
                <a:gd name="T4" fmla="*/ 1 w 95"/>
                <a:gd name="T5" fmla="*/ 1 h 134"/>
                <a:gd name="T6" fmla="*/ 1 w 95"/>
                <a:gd name="T7" fmla="*/ 1 h 134"/>
                <a:gd name="T8" fmla="*/ 2 w 95"/>
                <a:gd name="T9" fmla="*/ 1 h 134"/>
                <a:gd name="T10" fmla="*/ 3 w 95"/>
                <a:gd name="T11" fmla="*/ 1 h 134"/>
                <a:gd name="T12" fmla="*/ 4 w 95"/>
                <a:gd name="T13" fmla="*/ 0 h 134"/>
                <a:gd name="T14" fmla="*/ 5 w 95"/>
                <a:gd name="T15" fmla="*/ 0 h 134"/>
                <a:gd name="T16" fmla="*/ 6 w 95"/>
                <a:gd name="T17" fmla="*/ 0 h 134"/>
                <a:gd name="T18" fmla="*/ 6 w 95"/>
                <a:gd name="T19" fmla="*/ 0 h 134"/>
                <a:gd name="T20" fmla="*/ 5 w 95"/>
                <a:gd name="T21" fmla="*/ 0 h 134"/>
                <a:gd name="T22" fmla="*/ 5 w 95"/>
                <a:gd name="T23" fmla="*/ 1 h 134"/>
                <a:gd name="T24" fmla="*/ 3 w 95"/>
                <a:gd name="T25" fmla="*/ 1 h 134"/>
                <a:gd name="T26" fmla="*/ 3 w 95"/>
                <a:gd name="T27" fmla="*/ 1 h 134"/>
                <a:gd name="T28" fmla="*/ 2 w 95"/>
                <a:gd name="T29" fmla="*/ 1 h 134"/>
                <a:gd name="T30" fmla="*/ 1 w 95"/>
                <a:gd name="T31" fmla="*/ 2 h 134"/>
                <a:gd name="T32" fmla="*/ 1 w 95"/>
                <a:gd name="T33" fmla="*/ 2 h 1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134">
                  <a:moveTo>
                    <a:pt x="1" y="134"/>
                  </a:moveTo>
                  <a:lnTo>
                    <a:pt x="0" y="126"/>
                  </a:lnTo>
                  <a:lnTo>
                    <a:pt x="5" y="112"/>
                  </a:lnTo>
                  <a:lnTo>
                    <a:pt x="13" y="91"/>
                  </a:lnTo>
                  <a:lnTo>
                    <a:pt x="28" y="69"/>
                  </a:lnTo>
                  <a:lnTo>
                    <a:pt x="43" y="45"/>
                  </a:lnTo>
                  <a:lnTo>
                    <a:pt x="62" y="25"/>
                  </a:lnTo>
                  <a:lnTo>
                    <a:pt x="78" y="8"/>
                  </a:lnTo>
                  <a:lnTo>
                    <a:pt x="95" y="0"/>
                  </a:lnTo>
                  <a:lnTo>
                    <a:pt x="88" y="10"/>
                  </a:lnTo>
                  <a:lnTo>
                    <a:pt x="78" y="28"/>
                  </a:lnTo>
                  <a:lnTo>
                    <a:pt x="65" y="50"/>
                  </a:lnTo>
                  <a:lnTo>
                    <a:pt x="48" y="73"/>
                  </a:lnTo>
                  <a:lnTo>
                    <a:pt x="33" y="97"/>
                  </a:lnTo>
                  <a:lnTo>
                    <a:pt x="20" y="116"/>
                  </a:lnTo>
                  <a:lnTo>
                    <a:pt x="8" y="129"/>
                  </a:lnTo>
                  <a:lnTo>
                    <a:pt x="1" y="1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7" name="Freeform 1243"/>
            <p:cNvSpPr>
              <a:spLocks/>
            </p:cNvSpPr>
            <p:nvPr/>
          </p:nvSpPr>
          <p:spPr bwMode="auto">
            <a:xfrm>
              <a:off x="4240" y="2882"/>
              <a:ext cx="51" cy="37"/>
            </a:xfrm>
            <a:custGeom>
              <a:avLst/>
              <a:gdLst>
                <a:gd name="T0" fmla="*/ 0 w 104"/>
                <a:gd name="T1" fmla="*/ 1 h 111"/>
                <a:gd name="T2" fmla="*/ 0 w 104"/>
                <a:gd name="T3" fmla="*/ 1 h 111"/>
                <a:gd name="T4" fmla="*/ 0 w 104"/>
                <a:gd name="T5" fmla="*/ 1 h 111"/>
                <a:gd name="T6" fmla="*/ 1 w 104"/>
                <a:gd name="T7" fmla="*/ 1 h 111"/>
                <a:gd name="T8" fmla="*/ 2 w 104"/>
                <a:gd name="T9" fmla="*/ 1 h 111"/>
                <a:gd name="T10" fmla="*/ 3 w 104"/>
                <a:gd name="T11" fmla="*/ 0 h 111"/>
                <a:gd name="T12" fmla="*/ 4 w 104"/>
                <a:gd name="T13" fmla="*/ 0 h 111"/>
                <a:gd name="T14" fmla="*/ 5 w 104"/>
                <a:gd name="T15" fmla="*/ 0 h 111"/>
                <a:gd name="T16" fmla="*/ 6 w 104"/>
                <a:gd name="T17" fmla="*/ 0 h 111"/>
                <a:gd name="T18" fmla="*/ 5 w 104"/>
                <a:gd name="T19" fmla="*/ 0 h 111"/>
                <a:gd name="T20" fmla="*/ 5 w 104"/>
                <a:gd name="T21" fmla="*/ 0 h 111"/>
                <a:gd name="T22" fmla="*/ 4 w 104"/>
                <a:gd name="T23" fmla="*/ 1 h 111"/>
                <a:gd name="T24" fmla="*/ 3 w 104"/>
                <a:gd name="T25" fmla="*/ 1 h 111"/>
                <a:gd name="T26" fmla="*/ 2 w 104"/>
                <a:gd name="T27" fmla="*/ 1 h 111"/>
                <a:gd name="T28" fmla="*/ 1 w 104"/>
                <a:gd name="T29" fmla="*/ 1 h 111"/>
                <a:gd name="T30" fmla="*/ 0 w 104"/>
                <a:gd name="T31" fmla="*/ 1 h 111"/>
                <a:gd name="T32" fmla="*/ 0 w 104"/>
                <a:gd name="T33" fmla="*/ 1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111">
                  <a:moveTo>
                    <a:pt x="0" y="111"/>
                  </a:moveTo>
                  <a:lnTo>
                    <a:pt x="0" y="105"/>
                  </a:lnTo>
                  <a:lnTo>
                    <a:pt x="7" y="92"/>
                  </a:lnTo>
                  <a:lnTo>
                    <a:pt x="20" y="74"/>
                  </a:lnTo>
                  <a:lnTo>
                    <a:pt x="37" y="55"/>
                  </a:lnTo>
                  <a:lnTo>
                    <a:pt x="54" y="36"/>
                  </a:lnTo>
                  <a:lnTo>
                    <a:pt x="72" y="18"/>
                  </a:lnTo>
                  <a:lnTo>
                    <a:pt x="90" y="6"/>
                  </a:lnTo>
                  <a:lnTo>
                    <a:pt x="104" y="0"/>
                  </a:lnTo>
                  <a:lnTo>
                    <a:pt x="95" y="11"/>
                  </a:lnTo>
                  <a:lnTo>
                    <a:pt x="82" y="27"/>
                  </a:lnTo>
                  <a:lnTo>
                    <a:pt x="67" y="46"/>
                  </a:lnTo>
                  <a:lnTo>
                    <a:pt x="50" y="67"/>
                  </a:lnTo>
                  <a:lnTo>
                    <a:pt x="35" y="86"/>
                  </a:lnTo>
                  <a:lnTo>
                    <a:pt x="20" y="101"/>
                  </a:lnTo>
                  <a:lnTo>
                    <a:pt x="9" y="110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8" name="Freeform 1244"/>
            <p:cNvSpPr>
              <a:spLocks/>
            </p:cNvSpPr>
            <p:nvPr/>
          </p:nvSpPr>
          <p:spPr bwMode="auto">
            <a:xfrm>
              <a:off x="4267" y="2887"/>
              <a:ext cx="44" cy="30"/>
            </a:xfrm>
            <a:custGeom>
              <a:avLst/>
              <a:gdLst>
                <a:gd name="T0" fmla="*/ 0 w 89"/>
                <a:gd name="T1" fmla="*/ 1 h 92"/>
                <a:gd name="T2" fmla="*/ 0 w 89"/>
                <a:gd name="T3" fmla="*/ 1 h 92"/>
                <a:gd name="T4" fmla="*/ 0 w 89"/>
                <a:gd name="T5" fmla="*/ 1 h 92"/>
                <a:gd name="T6" fmla="*/ 0 w 89"/>
                <a:gd name="T7" fmla="*/ 1 h 92"/>
                <a:gd name="T8" fmla="*/ 1 w 89"/>
                <a:gd name="T9" fmla="*/ 1 h 92"/>
                <a:gd name="T10" fmla="*/ 2 w 89"/>
                <a:gd name="T11" fmla="*/ 0 h 92"/>
                <a:gd name="T12" fmla="*/ 3 w 89"/>
                <a:gd name="T13" fmla="*/ 0 h 92"/>
                <a:gd name="T14" fmla="*/ 4 w 89"/>
                <a:gd name="T15" fmla="*/ 0 h 92"/>
                <a:gd name="T16" fmla="*/ 5 w 89"/>
                <a:gd name="T17" fmla="*/ 0 h 92"/>
                <a:gd name="T18" fmla="*/ 5 w 89"/>
                <a:gd name="T19" fmla="*/ 0 h 92"/>
                <a:gd name="T20" fmla="*/ 4 w 89"/>
                <a:gd name="T21" fmla="*/ 0 h 92"/>
                <a:gd name="T22" fmla="*/ 3 w 89"/>
                <a:gd name="T23" fmla="*/ 0 h 92"/>
                <a:gd name="T24" fmla="*/ 2 w 89"/>
                <a:gd name="T25" fmla="*/ 1 h 92"/>
                <a:gd name="T26" fmla="*/ 1 w 89"/>
                <a:gd name="T27" fmla="*/ 1 h 92"/>
                <a:gd name="T28" fmla="*/ 1 w 89"/>
                <a:gd name="T29" fmla="*/ 1 h 92"/>
                <a:gd name="T30" fmla="*/ 0 w 89"/>
                <a:gd name="T31" fmla="*/ 1 h 92"/>
                <a:gd name="T32" fmla="*/ 0 w 89"/>
                <a:gd name="T33" fmla="*/ 1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92">
                  <a:moveTo>
                    <a:pt x="2" y="92"/>
                  </a:moveTo>
                  <a:lnTo>
                    <a:pt x="0" y="86"/>
                  </a:lnTo>
                  <a:lnTo>
                    <a:pt x="5" y="75"/>
                  </a:lnTo>
                  <a:lnTo>
                    <a:pt x="12" y="61"/>
                  </a:lnTo>
                  <a:lnTo>
                    <a:pt x="24" y="46"/>
                  </a:lnTo>
                  <a:lnTo>
                    <a:pt x="39" y="31"/>
                  </a:lnTo>
                  <a:lnTo>
                    <a:pt x="54" y="16"/>
                  </a:lnTo>
                  <a:lnTo>
                    <a:pt x="70" y="6"/>
                  </a:lnTo>
                  <a:lnTo>
                    <a:pt x="89" y="0"/>
                  </a:lnTo>
                  <a:lnTo>
                    <a:pt x="80" y="9"/>
                  </a:lnTo>
                  <a:lnTo>
                    <a:pt x="69" y="22"/>
                  </a:lnTo>
                  <a:lnTo>
                    <a:pt x="55" y="39"/>
                  </a:lnTo>
                  <a:lnTo>
                    <a:pt x="42" y="55"/>
                  </a:lnTo>
                  <a:lnTo>
                    <a:pt x="29" y="71"/>
                  </a:lnTo>
                  <a:lnTo>
                    <a:pt x="17" y="83"/>
                  </a:lnTo>
                  <a:lnTo>
                    <a:pt x="7" y="90"/>
                  </a:lnTo>
                  <a:lnTo>
                    <a:pt x="2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9" name="Freeform 1245"/>
            <p:cNvSpPr>
              <a:spLocks/>
            </p:cNvSpPr>
            <p:nvPr/>
          </p:nvSpPr>
          <p:spPr bwMode="auto">
            <a:xfrm>
              <a:off x="4295" y="2895"/>
              <a:ext cx="38" cy="22"/>
            </a:xfrm>
            <a:custGeom>
              <a:avLst/>
              <a:gdLst>
                <a:gd name="T0" fmla="*/ 0 w 77"/>
                <a:gd name="T1" fmla="*/ 1 h 65"/>
                <a:gd name="T2" fmla="*/ 0 w 77"/>
                <a:gd name="T3" fmla="*/ 1 h 65"/>
                <a:gd name="T4" fmla="*/ 0 w 77"/>
                <a:gd name="T5" fmla="*/ 1 h 65"/>
                <a:gd name="T6" fmla="*/ 0 w 77"/>
                <a:gd name="T7" fmla="*/ 1 h 65"/>
                <a:gd name="T8" fmla="*/ 1 w 77"/>
                <a:gd name="T9" fmla="*/ 0 h 65"/>
                <a:gd name="T10" fmla="*/ 2 w 77"/>
                <a:gd name="T11" fmla="*/ 0 h 65"/>
                <a:gd name="T12" fmla="*/ 3 w 77"/>
                <a:gd name="T13" fmla="*/ 0 h 65"/>
                <a:gd name="T14" fmla="*/ 4 w 77"/>
                <a:gd name="T15" fmla="*/ 0 h 65"/>
                <a:gd name="T16" fmla="*/ 4 w 77"/>
                <a:gd name="T17" fmla="*/ 0 h 65"/>
                <a:gd name="T18" fmla="*/ 4 w 77"/>
                <a:gd name="T19" fmla="*/ 0 h 65"/>
                <a:gd name="T20" fmla="*/ 3 w 77"/>
                <a:gd name="T21" fmla="*/ 0 h 65"/>
                <a:gd name="T22" fmla="*/ 3 w 77"/>
                <a:gd name="T23" fmla="*/ 0 h 65"/>
                <a:gd name="T24" fmla="*/ 2 w 77"/>
                <a:gd name="T25" fmla="*/ 0 h 65"/>
                <a:gd name="T26" fmla="*/ 1 w 77"/>
                <a:gd name="T27" fmla="*/ 1 h 65"/>
                <a:gd name="T28" fmla="*/ 0 w 77"/>
                <a:gd name="T29" fmla="*/ 1 h 65"/>
                <a:gd name="T30" fmla="*/ 0 w 77"/>
                <a:gd name="T31" fmla="*/ 1 h 65"/>
                <a:gd name="T32" fmla="*/ 0 w 77"/>
                <a:gd name="T33" fmla="*/ 1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5">
                  <a:moveTo>
                    <a:pt x="0" y="65"/>
                  </a:moveTo>
                  <a:lnTo>
                    <a:pt x="0" y="61"/>
                  </a:lnTo>
                  <a:lnTo>
                    <a:pt x="5" y="52"/>
                  </a:lnTo>
                  <a:lnTo>
                    <a:pt x="15" y="40"/>
                  </a:lnTo>
                  <a:lnTo>
                    <a:pt x="29" y="28"/>
                  </a:lnTo>
                  <a:lnTo>
                    <a:pt x="42" y="18"/>
                  </a:lnTo>
                  <a:lnTo>
                    <a:pt x="55" y="8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69" y="8"/>
                  </a:lnTo>
                  <a:lnTo>
                    <a:pt x="59" y="16"/>
                  </a:lnTo>
                  <a:lnTo>
                    <a:pt x="49" y="27"/>
                  </a:lnTo>
                  <a:lnTo>
                    <a:pt x="37" y="39"/>
                  </a:lnTo>
                  <a:lnTo>
                    <a:pt x="27" y="49"/>
                  </a:lnTo>
                  <a:lnTo>
                    <a:pt x="15" y="58"/>
                  </a:lnTo>
                  <a:lnTo>
                    <a:pt x="7" y="64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0" name="Freeform 1246"/>
            <p:cNvSpPr>
              <a:spLocks/>
            </p:cNvSpPr>
            <p:nvPr/>
          </p:nvSpPr>
          <p:spPr bwMode="auto">
            <a:xfrm>
              <a:off x="4320" y="2900"/>
              <a:ext cx="26" cy="15"/>
            </a:xfrm>
            <a:custGeom>
              <a:avLst/>
              <a:gdLst>
                <a:gd name="T0" fmla="*/ 0 w 50"/>
                <a:gd name="T1" fmla="*/ 1 h 44"/>
                <a:gd name="T2" fmla="*/ 0 w 50"/>
                <a:gd name="T3" fmla="*/ 0 h 44"/>
                <a:gd name="T4" fmla="*/ 1 w 50"/>
                <a:gd name="T5" fmla="*/ 0 h 44"/>
                <a:gd name="T6" fmla="*/ 1 w 50"/>
                <a:gd name="T7" fmla="*/ 0 h 44"/>
                <a:gd name="T8" fmla="*/ 1 w 50"/>
                <a:gd name="T9" fmla="*/ 0 h 44"/>
                <a:gd name="T10" fmla="*/ 2 w 50"/>
                <a:gd name="T11" fmla="*/ 0 h 44"/>
                <a:gd name="T12" fmla="*/ 3 w 50"/>
                <a:gd name="T13" fmla="*/ 0 h 44"/>
                <a:gd name="T14" fmla="*/ 3 w 50"/>
                <a:gd name="T15" fmla="*/ 0 h 44"/>
                <a:gd name="T16" fmla="*/ 4 w 50"/>
                <a:gd name="T17" fmla="*/ 0 h 44"/>
                <a:gd name="T18" fmla="*/ 3 w 50"/>
                <a:gd name="T19" fmla="*/ 0 h 44"/>
                <a:gd name="T20" fmla="*/ 3 w 50"/>
                <a:gd name="T21" fmla="*/ 0 h 44"/>
                <a:gd name="T22" fmla="*/ 2 w 50"/>
                <a:gd name="T23" fmla="*/ 0 h 44"/>
                <a:gd name="T24" fmla="*/ 2 w 50"/>
                <a:gd name="T25" fmla="*/ 0 h 44"/>
                <a:gd name="T26" fmla="*/ 1 w 50"/>
                <a:gd name="T27" fmla="*/ 0 h 44"/>
                <a:gd name="T28" fmla="*/ 1 w 50"/>
                <a:gd name="T29" fmla="*/ 1 h 44"/>
                <a:gd name="T30" fmla="*/ 1 w 50"/>
                <a:gd name="T31" fmla="*/ 1 h 44"/>
                <a:gd name="T32" fmla="*/ 0 w 50"/>
                <a:gd name="T33" fmla="*/ 1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44">
                  <a:moveTo>
                    <a:pt x="0" y="41"/>
                  </a:moveTo>
                  <a:lnTo>
                    <a:pt x="0" y="37"/>
                  </a:lnTo>
                  <a:lnTo>
                    <a:pt x="2" y="31"/>
                  </a:lnTo>
                  <a:lnTo>
                    <a:pt x="8" y="24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33" y="3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40" y="4"/>
                  </a:lnTo>
                  <a:lnTo>
                    <a:pt x="32" y="10"/>
                  </a:lnTo>
                  <a:lnTo>
                    <a:pt x="25" y="19"/>
                  </a:lnTo>
                  <a:lnTo>
                    <a:pt x="18" y="28"/>
                  </a:lnTo>
                  <a:lnTo>
                    <a:pt x="12" y="37"/>
                  </a:lnTo>
                  <a:lnTo>
                    <a:pt x="8" y="43"/>
                  </a:lnTo>
                  <a:lnTo>
                    <a:pt x="3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1" name="Freeform 1247"/>
            <p:cNvSpPr>
              <a:spLocks/>
            </p:cNvSpPr>
            <p:nvPr/>
          </p:nvSpPr>
          <p:spPr bwMode="auto">
            <a:xfrm>
              <a:off x="4110" y="2887"/>
              <a:ext cx="30" cy="18"/>
            </a:xfrm>
            <a:custGeom>
              <a:avLst/>
              <a:gdLst>
                <a:gd name="T0" fmla="*/ 4 w 58"/>
                <a:gd name="T1" fmla="*/ 0 h 56"/>
                <a:gd name="T2" fmla="*/ 4 w 58"/>
                <a:gd name="T3" fmla="*/ 0 h 56"/>
                <a:gd name="T4" fmla="*/ 4 w 58"/>
                <a:gd name="T5" fmla="*/ 0 h 56"/>
                <a:gd name="T6" fmla="*/ 3 w 58"/>
                <a:gd name="T7" fmla="*/ 0 h 56"/>
                <a:gd name="T8" fmla="*/ 3 w 58"/>
                <a:gd name="T9" fmla="*/ 0 h 56"/>
                <a:gd name="T10" fmla="*/ 2 w 58"/>
                <a:gd name="T11" fmla="*/ 1 h 56"/>
                <a:gd name="T12" fmla="*/ 1 w 58"/>
                <a:gd name="T13" fmla="*/ 1 h 56"/>
                <a:gd name="T14" fmla="*/ 1 w 58"/>
                <a:gd name="T15" fmla="*/ 1 h 56"/>
                <a:gd name="T16" fmla="*/ 1 w 58"/>
                <a:gd name="T17" fmla="*/ 1 h 56"/>
                <a:gd name="T18" fmla="*/ 0 w 58"/>
                <a:gd name="T19" fmla="*/ 1 h 56"/>
                <a:gd name="T20" fmla="*/ 1 w 58"/>
                <a:gd name="T21" fmla="*/ 0 h 56"/>
                <a:gd name="T22" fmla="*/ 1 w 58"/>
                <a:gd name="T23" fmla="*/ 0 h 56"/>
                <a:gd name="T24" fmla="*/ 2 w 58"/>
                <a:gd name="T25" fmla="*/ 0 h 56"/>
                <a:gd name="T26" fmla="*/ 2 w 58"/>
                <a:gd name="T27" fmla="*/ 0 h 56"/>
                <a:gd name="T28" fmla="*/ 3 w 58"/>
                <a:gd name="T29" fmla="*/ 0 h 56"/>
                <a:gd name="T30" fmla="*/ 4 w 58"/>
                <a:gd name="T31" fmla="*/ 0 h 56"/>
                <a:gd name="T32" fmla="*/ 4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58" y="0"/>
                  </a:moveTo>
                  <a:lnTo>
                    <a:pt x="55" y="5"/>
                  </a:lnTo>
                  <a:lnTo>
                    <a:pt x="48" y="13"/>
                  </a:lnTo>
                  <a:lnTo>
                    <a:pt x="41" y="24"/>
                  </a:lnTo>
                  <a:lnTo>
                    <a:pt x="33" y="34"/>
                  </a:lnTo>
                  <a:lnTo>
                    <a:pt x="25" y="44"/>
                  </a:lnTo>
                  <a:lnTo>
                    <a:pt x="16" y="52"/>
                  </a:lnTo>
                  <a:lnTo>
                    <a:pt x="8" y="56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3" y="41"/>
                  </a:lnTo>
                  <a:lnTo>
                    <a:pt x="10" y="34"/>
                  </a:lnTo>
                  <a:lnTo>
                    <a:pt x="20" y="25"/>
                  </a:lnTo>
                  <a:lnTo>
                    <a:pt x="31" y="18"/>
                  </a:lnTo>
                  <a:lnTo>
                    <a:pt x="43" y="10"/>
                  </a:lnTo>
                  <a:lnTo>
                    <a:pt x="51" y="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2" name="Freeform 1248"/>
            <p:cNvSpPr>
              <a:spLocks/>
            </p:cNvSpPr>
            <p:nvPr/>
          </p:nvSpPr>
          <p:spPr bwMode="auto">
            <a:xfrm>
              <a:off x="4106" y="2876"/>
              <a:ext cx="34" cy="10"/>
            </a:xfrm>
            <a:custGeom>
              <a:avLst/>
              <a:gdLst>
                <a:gd name="T0" fmla="*/ 4 w 69"/>
                <a:gd name="T1" fmla="*/ 0 h 28"/>
                <a:gd name="T2" fmla="*/ 4 w 69"/>
                <a:gd name="T3" fmla="*/ 0 h 28"/>
                <a:gd name="T4" fmla="*/ 3 w 69"/>
                <a:gd name="T5" fmla="*/ 0 h 28"/>
                <a:gd name="T6" fmla="*/ 2 w 69"/>
                <a:gd name="T7" fmla="*/ 0 h 28"/>
                <a:gd name="T8" fmla="*/ 2 w 69"/>
                <a:gd name="T9" fmla="*/ 0 h 28"/>
                <a:gd name="T10" fmla="*/ 1 w 69"/>
                <a:gd name="T11" fmla="*/ 0 h 28"/>
                <a:gd name="T12" fmla="*/ 0 w 69"/>
                <a:gd name="T13" fmla="*/ 0 h 28"/>
                <a:gd name="T14" fmla="*/ 0 w 69"/>
                <a:gd name="T15" fmla="*/ 0 h 28"/>
                <a:gd name="T16" fmla="*/ 0 w 69"/>
                <a:gd name="T17" fmla="*/ 0 h 28"/>
                <a:gd name="T18" fmla="*/ 0 w 69"/>
                <a:gd name="T19" fmla="*/ 0 h 28"/>
                <a:gd name="T20" fmla="*/ 0 w 69"/>
                <a:gd name="T21" fmla="*/ 0 h 28"/>
                <a:gd name="T22" fmla="*/ 0 w 69"/>
                <a:gd name="T23" fmla="*/ 0 h 28"/>
                <a:gd name="T24" fmla="*/ 1 w 69"/>
                <a:gd name="T25" fmla="*/ 0 h 28"/>
                <a:gd name="T26" fmla="*/ 2 w 69"/>
                <a:gd name="T27" fmla="*/ 0 h 28"/>
                <a:gd name="T28" fmla="*/ 3 w 69"/>
                <a:gd name="T29" fmla="*/ 0 h 28"/>
                <a:gd name="T30" fmla="*/ 3 w 69"/>
                <a:gd name="T31" fmla="*/ 0 h 28"/>
                <a:gd name="T32" fmla="*/ 4 w 69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8">
                  <a:moveTo>
                    <a:pt x="69" y="28"/>
                  </a:moveTo>
                  <a:lnTo>
                    <a:pt x="64" y="27"/>
                  </a:lnTo>
                  <a:lnTo>
                    <a:pt x="57" y="22"/>
                  </a:lnTo>
                  <a:lnTo>
                    <a:pt x="47" y="16"/>
                  </a:lnTo>
                  <a:lnTo>
                    <a:pt x="35" y="11"/>
                  </a:lnTo>
                  <a:lnTo>
                    <a:pt x="25" y="6"/>
                  </a:lnTo>
                  <a:lnTo>
                    <a:pt x="14" y="2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5" y="12"/>
                  </a:lnTo>
                  <a:lnTo>
                    <a:pt x="14" y="16"/>
                  </a:lnTo>
                  <a:lnTo>
                    <a:pt x="25" y="19"/>
                  </a:lnTo>
                  <a:lnTo>
                    <a:pt x="39" y="22"/>
                  </a:lnTo>
                  <a:lnTo>
                    <a:pt x="50" y="25"/>
                  </a:lnTo>
                  <a:lnTo>
                    <a:pt x="60" y="27"/>
                  </a:lnTo>
                  <a:lnTo>
                    <a:pt x="69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3" name="Freeform 1249"/>
            <p:cNvSpPr>
              <a:spLocks/>
            </p:cNvSpPr>
            <p:nvPr/>
          </p:nvSpPr>
          <p:spPr bwMode="auto">
            <a:xfrm>
              <a:off x="4095" y="2888"/>
              <a:ext cx="39" cy="5"/>
            </a:xfrm>
            <a:custGeom>
              <a:avLst/>
              <a:gdLst>
                <a:gd name="T0" fmla="*/ 5 w 76"/>
                <a:gd name="T1" fmla="*/ 0 h 16"/>
                <a:gd name="T2" fmla="*/ 5 w 76"/>
                <a:gd name="T3" fmla="*/ 0 h 16"/>
                <a:gd name="T4" fmla="*/ 4 w 76"/>
                <a:gd name="T5" fmla="*/ 0 h 16"/>
                <a:gd name="T6" fmla="*/ 4 w 76"/>
                <a:gd name="T7" fmla="*/ 0 h 16"/>
                <a:gd name="T8" fmla="*/ 3 w 76"/>
                <a:gd name="T9" fmla="*/ 0 h 16"/>
                <a:gd name="T10" fmla="*/ 2 w 76"/>
                <a:gd name="T11" fmla="*/ 0 h 16"/>
                <a:gd name="T12" fmla="*/ 1 w 76"/>
                <a:gd name="T13" fmla="*/ 0 h 16"/>
                <a:gd name="T14" fmla="*/ 1 w 76"/>
                <a:gd name="T15" fmla="*/ 0 h 16"/>
                <a:gd name="T16" fmla="*/ 0 w 76"/>
                <a:gd name="T17" fmla="*/ 0 h 16"/>
                <a:gd name="T18" fmla="*/ 1 w 76"/>
                <a:gd name="T19" fmla="*/ 0 h 16"/>
                <a:gd name="T20" fmla="*/ 1 w 76"/>
                <a:gd name="T21" fmla="*/ 0 h 16"/>
                <a:gd name="T22" fmla="*/ 2 w 76"/>
                <a:gd name="T23" fmla="*/ 0 h 16"/>
                <a:gd name="T24" fmla="*/ 3 w 76"/>
                <a:gd name="T25" fmla="*/ 0 h 16"/>
                <a:gd name="T26" fmla="*/ 3 w 76"/>
                <a:gd name="T27" fmla="*/ 0 h 16"/>
                <a:gd name="T28" fmla="*/ 4 w 76"/>
                <a:gd name="T29" fmla="*/ 0 h 16"/>
                <a:gd name="T30" fmla="*/ 5 w 76"/>
                <a:gd name="T31" fmla="*/ 0 h 16"/>
                <a:gd name="T32" fmla="*/ 5 w 7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16">
                  <a:moveTo>
                    <a:pt x="76" y="0"/>
                  </a:moveTo>
                  <a:lnTo>
                    <a:pt x="71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3"/>
                  </a:lnTo>
                  <a:lnTo>
                    <a:pt x="3" y="6"/>
                  </a:lnTo>
                  <a:lnTo>
                    <a:pt x="0" y="10"/>
                  </a:lnTo>
                  <a:lnTo>
                    <a:pt x="3" y="15"/>
                  </a:lnTo>
                  <a:lnTo>
                    <a:pt x="10" y="16"/>
                  </a:lnTo>
                  <a:lnTo>
                    <a:pt x="20" y="15"/>
                  </a:lnTo>
                  <a:lnTo>
                    <a:pt x="33" y="13"/>
                  </a:lnTo>
                  <a:lnTo>
                    <a:pt x="45" y="9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4" name="Freeform 1250"/>
            <p:cNvSpPr>
              <a:spLocks/>
            </p:cNvSpPr>
            <p:nvPr/>
          </p:nvSpPr>
          <p:spPr bwMode="auto">
            <a:xfrm>
              <a:off x="4117" y="2866"/>
              <a:ext cx="35" cy="17"/>
            </a:xfrm>
            <a:custGeom>
              <a:avLst/>
              <a:gdLst>
                <a:gd name="T0" fmla="*/ 5 w 70"/>
                <a:gd name="T1" fmla="*/ 1 h 51"/>
                <a:gd name="T2" fmla="*/ 4 w 70"/>
                <a:gd name="T3" fmla="*/ 1 h 51"/>
                <a:gd name="T4" fmla="*/ 4 w 70"/>
                <a:gd name="T5" fmla="*/ 0 h 51"/>
                <a:gd name="T6" fmla="*/ 3 w 70"/>
                <a:gd name="T7" fmla="*/ 0 h 51"/>
                <a:gd name="T8" fmla="*/ 2 w 70"/>
                <a:gd name="T9" fmla="*/ 0 h 51"/>
                <a:gd name="T10" fmla="*/ 1 w 70"/>
                <a:gd name="T11" fmla="*/ 0 h 51"/>
                <a:gd name="T12" fmla="*/ 1 w 70"/>
                <a:gd name="T13" fmla="*/ 0 h 51"/>
                <a:gd name="T14" fmla="*/ 0 w 70"/>
                <a:gd name="T15" fmla="*/ 0 h 51"/>
                <a:gd name="T16" fmla="*/ 1 w 70"/>
                <a:gd name="T17" fmla="*/ 0 h 51"/>
                <a:gd name="T18" fmla="*/ 1 w 70"/>
                <a:gd name="T19" fmla="*/ 0 h 51"/>
                <a:gd name="T20" fmla="*/ 2 w 70"/>
                <a:gd name="T21" fmla="*/ 0 h 51"/>
                <a:gd name="T22" fmla="*/ 2 w 70"/>
                <a:gd name="T23" fmla="*/ 0 h 51"/>
                <a:gd name="T24" fmla="*/ 3 w 70"/>
                <a:gd name="T25" fmla="*/ 0 h 51"/>
                <a:gd name="T26" fmla="*/ 3 w 70"/>
                <a:gd name="T27" fmla="*/ 0 h 51"/>
                <a:gd name="T28" fmla="*/ 4 w 70"/>
                <a:gd name="T29" fmla="*/ 0 h 51"/>
                <a:gd name="T30" fmla="*/ 5 w 70"/>
                <a:gd name="T31" fmla="*/ 1 h 51"/>
                <a:gd name="T32" fmla="*/ 5 w 70"/>
                <a:gd name="T33" fmla="*/ 1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51">
                  <a:moveTo>
                    <a:pt x="70" y="51"/>
                  </a:moveTo>
                  <a:lnTo>
                    <a:pt x="62" y="47"/>
                  </a:lnTo>
                  <a:lnTo>
                    <a:pt x="50" y="40"/>
                  </a:lnTo>
                  <a:lnTo>
                    <a:pt x="37" y="32"/>
                  </a:lnTo>
                  <a:lnTo>
                    <a:pt x="23" y="25"/>
                  </a:lnTo>
                  <a:lnTo>
                    <a:pt x="13" y="17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12"/>
                  </a:lnTo>
                  <a:lnTo>
                    <a:pt x="37" y="19"/>
                  </a:lnTo>
                  <a:lnTo>
                    <a:pt x="47" y="29"/>
                  </a:lnTo>
                  <a:lnTo>
                    <a:pt x="57" y="38"/>
                  </a:lnTo>
                  <a:lnTo>
                    <a:pt x="65" y="47"/>
                  </a:lnTo>
                  <a:lnTo>
                    <a:pt x="7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5" name="Freeform 1251"/>
            <p:cNvSpPr>
              <a:spLocks/>
            </p:cNvSpPr>
            <p:nvPr/>
          </p:nvSpPr>
          <p:spPr bwMode="auto">
            <a:xfrm>
              <a:off x="4329" y="2868"/>
              <a:ext cx="10" cy="29"/>
            </a:xfrm>
            <a:custGeom>
              <a:avLst/>
              <a:gdLst>
                <a:gd name="T0" fmla="*/ 1 w 20"/>
                <a:gd name="T1" fmla="*/ 1 h 87"/>
                <a:gd name="T2" fmla="*/ 0 w 20"/>
                <a:gd name="T3" fmla="*/ 1 h 87"/>
                <a:gd name="T4" fmla="*/ 0 w 20"/>
                <a:gd name="T5" fmla="*/ 0 h 87"/>
                <a:gd name="T6" fmla="*/ 1 w 20"/>
                <a:gd name="T7" fmla="*/ 0 h 87"/>
                <a:gd name="T8" fmla="*/ 1 w 20"/>
                <a:gd name="T9" fmla="*/ 0 h 87"/>
                <a:gd name="T10" fmla="*/ 2 w 20"/>
                <a:gd name="T11" fmla="*/ 0 h 87"/>
                <a:gd name="T12" fmla="*/ 1 w 20"/>
                <a:gd name="T13" fmla="*/ 0 h 87"/>
                <a:gd name="T14" fmla="*/ 1 w 20"/>
                <a:gd name="T15" fmla="*/ 1 h 87"/>
                <a:gd name="T16" fmla="*/ 1 w 20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7">
                  <a:moveTo>
                    <a:pt x="3" y="87"/>
                  </a:moveTo>
                  <a:lnTo>
                    <a:pt x="0" y="65"/>
                  </a:lnTo>
                  <a:lnTo>
                    <a:pt x="0" y="37"/>
                  </a:lnTo>
                  <a:lnTo>
                    <a:pt x="3" y="11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6" y="34"/>
                  </a:lnTo>
                  <a:lnTo>
                    <a:pt x="8" y="63"/>
                  </a:lnTo>
                  <a:lnTo>
                    <a:pt x="3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6" name="Freeform 1252"/>
            <p:cNvSpPr>
              <a:spLocks/>
            </p:cNvSpPr>
            <p:nvPr/>
          </p:nvSpPr>
          <p:spPr bwMode="auto">
            <a:xfrm>
              <a:off x="4341" y="2872"/>
              <a:ext cx="17" cy="28"/>
            </a:xfrm>
            <a:custGeom>
              <a:avLst/>
              <a:gdLst>
                <a:gd name="T0" fmla="*/ 0 w 33"/>
                <a:gd name="T1" fmla="*/ 1 h 84"/>
                <a:gd name="T2" fmla="*/ 1 w 33"/>
                <a:gd name="T3" fmla="*/ 1 h 84"/>
                <a:gd name="T4" fmla="*/ 1 w 33"/>
                <a:gd name="T5" fmla="*/ 0 h 84"/>
                <a:gd name="T6" fmla="*/ 1 w 33"/>
                <a:gd name="T7" fmla="*/ 0 h 84"/>
                <a:gd name="T8" fmla="*/ 2 w 33"/>
                <a:gd name="T9" fmla="*/ 0 h 84"/>
                <a:gd name="T10" fmla="*/ 3 w 33"/>
                <a:gd name="T11" fmla="*/ 0 h 84"/>
                <a:gd name="T12" fmla="*/ 2 w 33"/>
                <a:gd name="T13" fmla="*/ 0 h 84"/>
                <a:gd name="T14" fmla="*/ 1 w 33"/>
                <a:gd name="T15" fmla="*/ 1 h 84"/>
                <a:gd name="T16" fmla="*/ 0 w 33"/>
                <a:gd name="T17" fmla="*/ 1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84">
                  <a:moveTo>
                    <a:pt x="0" y="84"/>
                  </a:moveTo>
                  <a:lnTo>
                    <a:pt x="1" y="65"/>
                  </a:lnTo>
                  <a:lnTo>
                    <a:pt x="6" y="37"/>
                  </a:lnTo>
                  <a:lnTo>
                    <a:pt x="16" y="12"/>
                  </a:lnTo>
                  <a:lnTo>
                    <a:pt x="28" y="0"/>
                  </a:lnTo>
                  <a:lnTo>
                    <a:pt x="33" y="11"/>
                  </a:lnTo>
                  <a:lnTo>
                    <a:pt x="25" y="37"/>
                  </a:lnTo>
                  <a:lnTo>
                    <a:pt x="10" y="6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7" name="Freeform 1253"/>
            <p:cNvSpPr>
              <a:spLocks/>
            </p:cNvSpPr>
            <p:nvPr/>
          </p:nvSpPr>
          <p:spPr bwMode="auto">
            <a:xfrm>
              <a:off x="4304" y="2860"/>
              <a:ext cx="10" cy="27"/>
            </a:xfrm>
            <a:custGeom>
              <a:avLst/>
              <a:gdLst>
                <a:gd name="T0" fmla="*/ 1 w 20"/>
                <a:gd name="T1" fmla="*/ 1 h 82"/>
                <a:gd name="T2" fmla="*/ 1 w 20"/>
                <a:gd name="T3" fmla="*/ 1 h 82"/>
                <a:gd name="T4" fmla="*/ 0 w 20"/>
                <a:gd name="T5" fmla="*/ 1 h 82"/>
                <a:gd name="T6" fmla="*/ 1 w 20"/>
                <a:gd name="T7" fmla="*/ 0 h 82"/>
                <a:gd name="T8" fmla="*/ 1 w 20"/>
                <a:gd name="T9" fmla="*/ 0 h 82"/>
                <a:gd name="T10" fmla="*/ 2 w 20"/>
                <a:gd name="T11" fmla="*/ 0 h 82"/>
                <a:gd name="T12" fmla="*/ 2 w 20"/>
                <a:gd name="T13" fmla="*/ 0 h 82"/>
                <a:gd name="T14" fmla="*/ 1 w 20"/>
                <a:gd name="T15" fmla="*/ 1 h 82"/>
                <a:gd name="T16" fmla="*/ 1 w 20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2">
                  <a:moveTo>
                    <a:pt x="11" y="82"/>
                  </a:moveTo>
                  <a:lnTo>
                    <a:pt x="3" y="70"/>
                  </a:lnTo>
                  <a:lnTo>
                    <a:pt x="0" y="43"/>
                  </a:lnTo>
                  <a:lnTo>
                    <a:pt x="1" y="17"/>
                  </a:lnTo>
                  <a:lnTo>
                    <a:pt x="11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3" y="58"/>
                  </a:lnTo>
                  <a:lnTo>
                    <a:pt x="11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8" name="Freeform 1254"/>
            <p:cNvSpPr>
              <a:spLocks/>
            </p:cNvSpPr>
            <p:nvPr/>
          </p:nvSpPr>
          <p:spPr bwMode="auto">
            <a:xfrm>
              <a:off x="4275" y="2852"/>
              <a:ext cx="16" cy="32"/>
            </a:xfrm>
            <a:custGeom>
              <a:avLst/>
              <a:gdLst>
                <a:gd name="T0" fmla="*/ 2 w 32"/>
                <a:gd name="T1" fmla="*/ 1 h 96"/>
                <a:gd name="T2" fmla="*/ 2 w 32"/>
                <a:gd name="T3" fmla="*/ 1 h 96"/>
                <a:gd name="T4" fmla="*/ 1 w 32"/>
                <a:gd name="T5" fmla="*/ 1 h 96"/>
                <a:gd name="T6" fmla="*/ 0 w 32"/>
                <a:gd name="T7" fmla="*/ 0 h 96"/>
                <a:gd name="T8" fmla="*/ 1 w 32"/>
                <a:gd name="T9" fmla="*/ 0 h 96"/>
                <a:gd name="T10" fmla="*/ 2 w 32"/>
                <a:gd name="T11" fmla="*/ 0 h 96"/>
                <a:gd name="T12" fmla="*/ 2 w 32"/>
                <a:gd name="T13" fmla="*/ 0 h 96"/>
                <a:gd name="T14" fmla="*/ 2 w 32"/>
                <a:gd name="T15" fmla="*/ 1 h 96"/>
                <a:gd name="T16" fmla="*/ 2 w 32"/>
                <a:gd name="T17" fmla="*/ 1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6">
                  <a:moveTo>
                    <a:pt x="32" y="96"/>
                  </a:moveTo>
                  <a:lnTo>
                    <a:pt x="18" y="72"/>
                  </a:lnTo>
                  <a:lnTo>
                    <a:pt x="5" y="41"/>
                  </a:lnTo>
                  <a:lnTo>
                    <a:pt x="0" y="13"/>
                  </a:lnTo>
                  <a:lnTo>
                    <a:pt x="7" y="0"/>
                  </a:lnTo>
                  <a:lnTo>
                    <a:pt x="20" y="10"/>
                  </a:lnTo>
                  <a:lnTo>
                    <a:pt x="25" y="38"/>
                  </a:lnTo>
                  <a:lnTo>
                    <a:pt x="28" y="72"/>
                  </a:lnTo>
                  <a:lnTo>
                    <a:pt x="32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9" name="Freeform 1255"/>
            <p:cNvSpPr>
              <a:spLocks/>
            </p:cNvSpPr>
            <p:nvPr/>
          </p:nvSpPr>
          <p:spPr bwMode="auto">
            <a:xfrm>
              <a:off x="4249" y="2844"/>
              <a:ext cx="18" cy="35"/>
            </a:xfrm>
            <a:custGeom>
              <a:avLst/>
              <a:gdLst>
                <a:gd name="T0" fmla="*/ 3 w 36"/>
                <a:gd name="T1" fmla="*/ 1 h 104"/>
                <a:gd name="T2" fmla="*/ 2 w 36"/>
                <a:gd name="T3" fmla="*/ 1 h 104"/>
                <a:gd name="T4" fmla="*/ 2 w 36"/>
                <a:gd name="T5" fmla="*/ 1 h 104"/>
                <a:gd name="T6" fmla="*/ 1 w 36"/>
                <a:gd name="T7" fmla="*/ 1 h 104"/>
                <a:gd name="T8" fmla="*/ 1 w 36"/>
                <a:gd name="T9" fmla="*/ 1 h 104"/>
                <a:gd name="T10" fmla="*/ 1 w 36"/>
                <a:gd name="T11" fmla="*/ 0 h 104"/>
                <a:gd name="T12" fmla="*/ 0 w 36"/>
                <a:gd name="T13" fmla="*/ 0 h 104"/>
                <a:gd name="T14" fmla="*/ 0 w 36"/>
                <a:gd name="T15" fmla="*/ 0 h 104"/>
                <a:gd name="T16" fmla="*/ 1 w 36"/>
                <a:gd name="T17" fmla="*/ 0 h 104"/>
                <a:gd name="T18" fmla="*/ 2 w 36"/>
                <a:gd name="T19" fmla="*/ 0 h 104"/>
                <a:gd name="T20" fmla="*/ 2 w 36"/>
                <a:gd name="T21" fmla="*/ 1 h 104"/>
                <a:gd name="T22" fmla="*/ 2 w 36"/>
                <a:gd name="T23" fmla="*/ 1 h 104"/>
                <a:gd name="T24" fmla="*/ 3 w 36"/>
                <a:gd name="T25" fmla="*/ 1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104">
                  <a:moveTo>
                    <a:pt x="36" y="104"/>
                  </a:moveTo>
                  <a:lnTo>
                    <a:pt x="31" y="93"/>
                  </a:lnTo>
                  <a:lnTo>
                    <a:pt x="23" y="80"/>
                  </a:lnTo>
                  <a:lnTo>
                    <a:pt x="16" y="62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20" y="17"/>
                  </a:lnTo>
                  <a:lnTo>
                    <a:pt x="26" y="49"/>
                  </a:lnTo>
                  <a:lnTo>
                    <a:pt x="31" y="83"/>
                  </a:lnTo>
                  <a:lnTo>
                    <a:pt x="36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0" name="Freeform 1256"/>
            <p:cNvSpPr>
              <a:spLocks/>
            </p:cNvSpPr>
            <p:nvPr/>
          </p:nvSpPr>
          <p:spPr bwMode="auto">
            <a:xfrm>
              <a:off x="4190" y="2842"/>
              <a:ext cx="32" cy="37"/>
            </a:xfrm>
            <a:custGeom>
              <a:avLst/>
              <a:gdLst>
                <a:gd name="T0" fmla="*/ 4 w 63"/>
                <a:gd name="T1" fmla="*/ 1 h 111"/>
                <a:gd name="T2" fmla="*/ 4 w 63"/>
                <a:gd name="T3" fmla="*/ 1 h 111"/>
                <a:gd name="T4" fmla="*/ 3 w 63"/>
                <a:gd name="T5" fmla="*/ 1 h 111"/>
                <a:gd name="T6" fmla="*/ 2 w 63"/>
                <a:gd name="T7" fmla="*/ 1 h 111"/>
                <a:gd name="T8" fmla="*/ 2 w 63"/>
                <a:gd name="T9" fmla="*/ 1 h 111"/>
                <a:gd name="T10" fmla="*/ 1 w 63"/>
                <a:gd name="T11" fmla="*/ 0 h 111"/>
                <a:gd name="T12" fmla="*/ 1 w 63"/>
                <a:gd name="T13" fmla="*/ 0 h 111"/>
                <a:gd name="T14" fmla="*/ 0 w 63"/>
                <a:gd name="T15" fmla="*/ 0 h 111"/>
                <a:gd name="T16" fmla="*/ 1 w 63"/>
                <a:gd name="T17" fmla="*/ 0 h 111"/>
                <a:gd name="T18" fmla="*/ 1 w 63"/>
                <a:gd name="T19" fmla="*/ 0 h 111"/>
                <a:gd name="T20" fmla="*/ 2 w 63"/>
                <a:gd name="T21" fmla="*/ 0 h 111"/>
                <a:gd name="T22" fmla="*/ 2 w 63"/>
                <a:gd name="T23" fmla="*/ 0 h 111"/>
                <a:gd name="T24" fmla="*/ 3 w 63"/>
                <a:gd name="T25" fmla="*/ 1 h 111"/>
                <a:gd name="T26" fmla="*/ 3 w 63"/>
                <a:gd name="T27" fmla="*/ 1 h 111"/>
                <a:gd name="T28" fmla="*/ 4 w 63"/>
                <a:gd name="T29" fmla="*/ 1 h 111"/>
                <a:gd name="T30" fmla="*/ 4 w 63"/>
                <a:gd name="T31" fmla="*/ 1 h 111"/>
                <a:gd name="T32" fmla="*/ 4 w 63"/>
                <a:gd name="T33" fmla="*/ 1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11">
                  <a:moveTo>
                    <a:pt x="63" y="111"/>
                  </a:moveTo>
                  <a:lnTo>
                    <a:pt x="53" y="100"/>
                  </a:lnTo>
                  <a:lnTo>
                    <a:pt x="41" y="85"/>
                  </a:lnTo>
                  <a:lnTo>
                    <a:pt x="28" y="68"/>
                  </a:lnTo>
                  <a:lnTo>
                    <a:pt x="18" y="50"/>
                  </a:lnTo>
                  <a:lnTo>
                    <a:pt x="8" y="32"/>
                  </a:lnTo>
                  <a:lnTo>
                    <a:pt x="1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8" y="13"/>
                  </a:lnTo>
                  <a:lnTo>
                    <a:pt x="26" y="29"/>
                  </a:lnTo>
                  <a:lnTo>
                    <a:pt x="33" y="49"/>
                  </a:lnTo>
                  <a:lnTo>
                    <a:pt x="41" y="69"/>
                  </a:lnTo>
                  <a:lnTo>
                    <a:pt x="50" y="88"/>
                  </a:lnTo>
                  <a:lnTo>
                    <a:pt x="56" y="103"/>
                  </a:lnTo>
                  <a:lnTo>
                    <a:pt x="6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1" name="Freeform 1257"/>
            <p:cNvSpPr>
              <a:spLocks/>
            </p:cNvSpPr>
            <p:nvPr/>
          </p:nvSpPr>
          <p:spPr bwMode="auto">
            <a:xfrm>
              <a:off x="4135" y="2848"/>
              <a:ext cx="38" cy="34"/>
            </a:xfrm>
            <a:custGeom>
              <a:avLst/>
              <a:gdLst>
                <a:gd name="T0" fmla="*/ 5 w 75"/>
                <a:gd name="T1" fmla="*/ 1 h 101"/>
                <a:gd name="T2" fmla="*/ 5 w 75"/>
                <a:gd name="T3" fmla="*/ 1 h 101"/>
                <a:gd name="T4" fmla="*/ 4 w 75"/>
                <a:gd name="T5" fmla="*/ 1 h 101"/>
                <a:gd name="T6" fmla="*/ 3 w 75"/>
                <a:gd name="T7" fmla="*/ 1 h 101"/>
                <a:gd name="T8" fmla="*/ 2 w 75"/>
                <a:gd name="T9" fmla="*/ 1 h 101"/>
                <a:gd name="T10" fmla="*/ 1 w 75"/>
                <a:gd name="T11" fmla="*/ 0 h 101"/>
                <a:gd name="T12" fmla="*/ 1 w 75"/>
                <a:gd name="T13" fmla="*/ 0 h 101"/>
                <a:gd name="T14" fmla="*/ 0 w 75"/>
                <a:gd name="T15" fmla="*/ 0 h 101"/>
                <a:gd name="T16" fmla="*/ 1 w 75"/>
                <a:gd name="T17" fmla="*/ 0 h 101"/>
                <a:gd name="T18" fmla="*/ 1 w 75"/>
                <a:gd name="T19" fmla="*/ 0 h 101"/>
                <a:gd name="T20" fmla="*/ 2 w 75"/>
                <a:gd name="T21" fmla="*/ 0 h 101"/>
                <a:gd name="T22" fmla="*/ 2 w 75"/>
                <a:gd name="T23" fmla="*/ 0 h 101"/>
                <a:gd name="T24" fmla="*/ 3 w 75"/>
                <a:gd name="T25" fmla="*/ 1 h 101"/>
                <a:gd name="T26" fmla="*/ 4 w 75"/>
                <a:gd name="T27" fmla="*/ 1 h 101"/>
                <a:gd name="T28" fmla="*/ 4 w 75"/>
                <a:gd name="T29" fmla="*/ 1 h 101"/>
                <a:gd name="T30" fmla="*/ 5 w 75"/>
                <a:gd name="T31" fmla="*/ 1 h 101"/>
                <a:gd name="T32" fmla="*/ 5 w 75"/>
                <a:gd name="T33" fmla="*/ 1 h 1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1">
                  <a:moveTo>
                    <a:pt x="75" y="101"/>
                  </a:moveTo>
                  <a:lnTo>
                    <a:pt x="65" y="93"/>
                  </a:lnTo>
                  <a:lnTo>
                    <a:pt x="53" y="81"/>
                  </a:lnTo>
                  <a:lnTo>
                    <a:pt x="38" y="65"/>
                  </a:lnTo>
                  <a:lnTo>
                    <a:pt x="25" y="48"/>
                  </a:lnTo>
                  <a:lnTo>
                    <a:pt x="11" y="32"/>
                  </a:lnTo>
                  <a:lnTo>
                    <a:pt x="3" y="17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1" y="11"/>
                  </a:lnTo>
                  <a:lnTo>
                    <a:pt x="31" y="26"/>
                  </a:lnTo>
                  <a:lnTo>
                    <a:pt x="41" y="45"/>
                  </a:lnTo>
                  <a:lnTo>
                    <a:pt x="51" y="65"/>
                  </a:lnTo>
                  <a:lnTo>
                    <a:pt x="61" y="81"/>
                  </a:lnTo>
                  <a:lnTo>
                    <a:pt x="68" y="94"/>
                  </a:lnTo>
                  <a:lnTo>
                    <a:pt x="75" y="10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2" name="Freeform 1258"/>
            <p:cNvSpPr>
              <a:spLocks/>
            </p:cNvSpPr>
            <p:nvPr/>
          </p:nvSpPr>
          <p:spPr bwMode="auto">
            <a:xfrm>
              <a:off x="4213" y="2846"/>
              <a:ext cx="32" cy="31"/>
            </a:xfrm>
            <a:custGeom>
              <a:avLst/>
              <a:gdLst>
                <a:gd name="T0" fmla="*/ 4 w 65"/>
                <a:gd name="T1" fmla="*/ 1 h 93"/>
                <a:gd name="T2" fmla="*/ 3 w 65"/>
                <a:gd name="T3" fmla="*/ 1 h 93"/>
                <a:gd name="T4" fmla="*/ 2 w 65"/>
                <a:gd name="T5" fmla="*/ 1 h 93"/>
                <a:gd name="T6" fmla="*/ 2 w 65"/>
                <a:gd name="T7" fmla="*/ 1 h 93"/>
                <a:gd name="T8" fmla="*/ 1 w 65"/>
                <a:gd name="T9" fmla="*/ 1 h 93"/>
                <a:gd name="T10" fmla="*/ 0 w 65"/>
                <a:gd name="T11" fmla="*/ 0 h 93"/>
                <a:gd name="T12" fmla="*/ 0 w 65"/>
                <a:gd name="T13" fmla="*/ 0 h 93"/>
                <a:gd name="T14" fmla="*/ 0 w 65"/>
                <a:gd name="T15" fmla="*/ 0 h 93"/>
                <a:gd name="T16" fmla="*/ 0 w 65"/>
                <a:gd name="T17" fmla="*/ 0 h 93"/>
                <a:gd name="T18" fmla="*/ 0 w 65"/>
                <a:gd name="T19" fmla="*/ 0 h 93"/>
                <a:gd name="T20" fmla="*/ 1 w 65"/>
                <a:gd name="T21" fmla="*/ 0 h 93"/>
                <a:gd name="T22" fmla="*/ 1 w 65"/>
                <a:gd name="T23" fmla="*/ 0 h 93"/>
                <a:gd name="T24" fmla="*/ 2 w 65"/>
                <a:gd name="T25" fmla="*/ 1 h 93"/>
                <a:gd name="T26" fmla="*/ 2 w 65"/>
                <a:gd name="T27" fmla="*/ 1 h 93"/>
                <a:gd name="T28" fmla="*/ 3 w 65"/>
                <a:gd name="T29" fmla="*/ 1 h 93"/>
                <a:gd name="T30" fmla="*/ 3 w 65"/>
                <a:gd name="T31" fmla="*/ 1 h 93"/>
                <a:gd name="T32" fmla="*/ 4 w 65"/>
                <a:gd name="T33" fmla="*/ 1 h 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93">
                  <a:moveTo>
                    <a:pt x="65" y="93"/>
                  </a:moveTo>
                  <a:lnTo>
                    <a:pt x="57" y="84"/>
                  </a:lnTo>
                  <a:lnTo>
                    <a:pt x="45" y="72"/>
                  </a:lnTo>
                  <a:lnTo>
                    <a:pt x="33" y="58"/>
                  </a:lnTo>
                  <a:lnTo>
                    <a:pt x="20" y="41"/>
                  </a:lnTo>
                  <a:lnTo>
                    <a:pt x="10" y="27"/>
                  </a:lnTo>
                  <a:lnTo>
                    <a:pt x="3" y="13"/>
                  </a:lnTo>
                  <a:lnTo>
                    <a:pt x="0" y="5"/>
                  </a:lnTo>
                  <a:lnTo>
                    <a:pt x="5" y="0"/>
                  </a:lnTo>
                  <a:lnTo>
                    <a:pt x="13" y="3"/>
                  </a:lnTo>
                  <a:lnTo>
                    <a:pt x="21" y="12"/>
                  </a:lnTo>
                  <a:lnTo>
                    <a:pt x="31" y="25"/>
                  </a:lnTo>
                  <a:lnTo>
                    <a:pt x="40" y="41"/>
                  </a:lnTo>
                  <a:lnTo>
                    <a:pt x="46" y="58"/>
                  </a:lnTo>
                  <a:lnTo>
                    <a:pt x="55" y="74"/>
                  </a:lnTo>
                  <a:lnTo>
                    <a:pt x="60" y="86"/>
                  </a:lnTo>
                  <a:lnTo>
                    <a:pt x="65" y="9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3" name="Freeform 1259"/>
            <p:cNvSpPr>
              <a:spLocks/>
            </p:cNvSpPr>
            <p:nvPr/>
          </p:nvSpPr>
          <p:spPr bwMode="auto">
            <a:xfrm>
              <a:off x="4194" y="2875"/>
              <a:ext cx="48" cy="45"/>
            </a:xfrm>
            <a:custGeom>
              <a:avLst/>
              <a:gdLst>
                <a:gd name="T0" fmla="*/ 0 w 97"/>
                <a:gd name="T1" fmla="*/ 2 h 135"/>
                <a:gd name="T2" fmla="*/ 0 w 97"/>
                <a:gd name="T3" fmla="*/ 2 h 135"/>
                <a:gd name="T4" fmla="*/ 0 w 97"/>
                <a:gd name="T5" fmla="*/ 1 h 135"/>
                <a:gd name="T6" fmla="*/ 0 w 97"/>
                <a:gd name="T7" fmla="*/ 1 h 135"/>
                <a:gd name="T8" fmla="*/ 1 w 97"/>
                <a:gd name="T9" fmla="*/ 1 h 135"/>
                <a:gd name="T10" fmla="*/ 2 w 97"/>
                <a:gd name="T11" fmla="*/ 1 h 135"/>
                <a:gd name="T12" fmla="*/ 4 w 97"/>
                <a:gd name="T13" fmla="*/ 0 h 135"/>
                <a:gd name="T14" fmla="*/ 5 w 97"/>
                <a:gd name="T15" fmla="*/ 0 h 135"/>
                <a:gd name="T16" fmla="*/ 6 w 97"/>
                <a:gd name="T17" fmla="*/ 0 h 135"/>
                <a:gd name="T18" fmla="*/ 5 w 97"/>
                <a:gd name="T19" fmla="*/ 0 h 135"/>
                <a:gd name="T20" fmla="*/ 5 w 97"/>
                <a:gd name="T21" fmla="*/ 0 h 135"/>
                <a:gd name="T22" fmla="*/ 4 w 97"/>
                <a:gd name="T23" fmla="*/ 1 h 135"/>
                <a:gd name="T24" fmla="*/ 3 w 97"/>
                <a:gd name="T25" fmla="*/ 1 h 135"/>
                <a:gd name="T26" fmla="*/ 2 w 97"/>
                <a:gd name="T27" fmla="*/ 1 h 135"/>
                <a:gd name="T28" fmla="*/ 1 w 97"/>
                <a:gd name="T29" fmla="*/ 1 h 135"/>
                <a:gd name="T30" fmla="*/ 0 w 97"/>
                <a:gd name="T31" fmla="*/ 2 h 135"/>
                <a:gd name="T32" fmla="*/ 0 w 97"/>
                <a:gd name="T33" fmla="*/ 2 h 1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135">
                  <a:moveTo>
                    <a:pt x="2" y="135"/>
                  </a:moveTo>
                  <a:lnTo>
                    <a:pt x="0" y="128"/>
                  </a:lnTo>
                  <a:lnTo>
                    <a:pt x="5" y="112"/>
                  </a:lnTo>
                  <a:lnTo>
                    <a:pt x="15" y="93"/>
                  </a:lnTo>
                  <a:lnTo>
                    <a:pt x="30" y="69"/>
                  </a:lnTo>
                  <a:lnTo>
                    <a:pt x="45" y="47"/>
                  </a:lnTo>
                  <a:lnTo>
                    <a:pt x="64" y="26"/>
                  </a:lnTo>
                  <a:lnTo>
                    <a:pt x="80" y="10"/>
                  </a:lnTo>
                  <a:lnTo>
                    <a:pt x="97" y="0"/>
                  </a:lnTo>
                  <a:lnTo>
                    <a:pt x="90" y="10"/>
                  </a:lnTo>
                  <a:lnTo>
                    <a:pt x="80" y="28"/>
                  </a:lnTo>
                  <a:lnTo>
                    <a:pt x="67" y="51"/>
                  </a:lnTo>
                  <a:lnTo>
                    <a:pt x="50" y="75"/>
                  </a:lnTo>
                  <a:lnTo>
                    <a:pt x="35" y="99"/>
                  </a:lnTo>
                  <a:lnTo>
                    <a:pt x="20" y="118"/>
                  </a:lnTo>
                  <a:lnTo>
                    <a:pt x="9" y="131"/>
                  </a:lnTo>
                  <a:lnTo>
                    <a:pt x="2" y="1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4" name="Freeform 1260"/>
            <p:cNvSpPr>
              <a:spLocks/>
            </p:cNvSpPr>
            <p:nvPr/>
          </p:nvSpPr>
          <p:spPr bwMode="auto">
            <a:xfrm>
              <a:off x="4161" y="2877"/>
              <a:ext cx="42" cy="35"/>
            </a:xfrm>
            <a:custGeom>
              <a:avLst/>
              <a:gdLst>
                <a:gd name="T0" fmla="*/ 0 w 84"/>
                <a:gd name="T1" fmla="*/ 1 h 106"/>
                <a:gd name="T2" fmla="*/ 0 w 84"/>
                <a:gd name="T3" fmla="*/ 1 h 106"/>
                <a:gd name="T4" fmla="*/ 1 w 84"/>
                <a:gd name="T5" fmla="*/ 1 h 106"/>
                <a:gd name="T6" fmla="*/ 1 w 84"/>
                <a:gd name="T7" fmla="*/ 1 h 106"/>
                <a:gd name="T8" fmla="*/ 2 w 84"/>
                <a:gd name="T9" fmla="*/ 1 h 106"/>
                <a:gd name="T10" fmla="*/ 3 w 84"/>
                <a:gd name="T11" fmla="*/ 1 h 106"/>
                <a:gd name="T12" fmla="*/ 4 w 84"/>
                <a:gd name="T13" fmla="*/ 0 h 106"/>
                <a:gd name="T14" fmla="*/ 5 w 84"/>
                <a:gd name="T15" fmla="*/ 0 h 106"/>
                <a:gd name="T16" fmla="*/ 6 w 84"/>
                <a:gd name="T17" fmla="*/ 0 h 106"/>
                <a:gd name="T18" fmla="*/ 5 w 84"/>
                <a:gd name="T19" fmla="*/ 0 h 106"/>
                <a:gd name="T20" fmla="*/ 4 w 84"/>
                <a:gd name="T21" fmla="*/ 0 h 106"/>
                <a:gd name="T22" fmla="*/ 4 w 84"/>
                <a:gd name="T23" fmla="*/ 1 h 106"/>
                <a:gd name="T24" fmla="*/ 3 w 84"/>
                <a:gd name="T25" fmla="*/ 1 h 106"/>
                <a:gd name="T26" fmla="*/ 2 w 84"/>
                <a:gd name="T27" fmla="*/ 1 h 106"/>
                <a:gd name="T28" fmla="*/ 1 w 84"/>
                <a:gd name="T29" fmla="*/ 1 h 106"/>
                <a:gd name="T30" fmla="*/ 1 w 84"/>
                <a:gd name="T31" fmla="*/ 1 h 106"/>
                <a:gd name="T32" fmla="*/ 0 w 84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106">
                  <a:moveTo>
                    <a:pt x="0" y="106"/>
                  </a:moveTo>
                  <a:lnTo>
                    <a:pt x="0" y="101"/>
                  </a:lnTo>
                  <a:lnTo>
                    <a:pt x="4" y="91"/>
                  </a:lnTo>
                  <a:lnTo>
                    <a:pt x="10" y="76"/>
                  </a:lnTo>
                  <a:lnTo>
                    <a:pt x="22" y="59"/>
                  </a:lnTo>
                  <a:lnTo>
                    <a:pt x="35" y="41"/>
                  </a:lnTo>
                  <a:lnTo>
                    <a:pt x="50" y="23"/>
                  </a:lnTo>
                  <a:lnTo>
                    <a:pt x="67" y="9"/>
                  </a:lnTo>
                  <a:lnTo>
                    <a:pt x="84" y="0"/>
                  </a:lnTo>
                  <a:lnTo>
                    <a:pt x="74" y="11"/>
                  </a:lnTo>
                  <a:lnTo>
                    <a:pt x="62" y="26"/>
                  </a:lnTo>
                  <a:lnTo>
                    <a:pt x="50" y="45"/>
                  </a:lnTo>
                  <a:lnTo>
                    <a:pt x="37" y="63"/>
                  </a:lnTo>
                  <a:lnTo>
                    <a:pt x="25" y="81"/>
                  </a:lnTo>
                  <a:lnTo>
                    <a:pt x="14" y="94"/>
                  </a:lnTo>
                  <a:lnTo>
                    <a:pt x="5" y="10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5" name="Freeform 1261"/>
            <p:cNvSpPr>
              <a:spLocks/>
            </p:cNvSpPr>
            <p:nvPr/>
          </p:nvSpPr>
          <p:spPr bwMode="auto">
            <a:xfrm>
              <a:off x="4160" y="2845"/>
              <a:ext cx="38" cy="34"/>
            </a:xfrm>
            <a:custGeom>
              <a:avLst/>
              <a:gdLst>
                <a:gd name="T0" fmla="*/ 5 w 75"/>
                <a:gd name="T1" fmla="*/ 1 h 102"/>
                <a:gd name="T2" fmla="*/ 5 w 75"/>
                <a:gd name="T3" fmla="*/ 1 h 102"/>
                <a:gd name="T4" fmla="*/ 4 w 75"/>
                <a:gd name="T5" fmla="*/ 1 h 102"/>
                <a:gd name="T6" fmla="*/ 3 w 75"/>
                <a:gd name="T7" fmla="*/ 1 h 102"/>
                <a:gd name="T8" fmla="*/ 2 w 75"/>
                <a:gd name="T9" fmla="*/ 1 h 102"/>
                <a:gd name="T10" fmla="*/ 1 w 75"/>
                <a:gd name="T11" fmla="*/ 0 h 102"/>
                <a:gd name="T12" fmla="*/ 1 w 75"/>
                <a:gd name="T13" fmla="*/ 0 h 102"/>
                <a:gd name="T14" fmla="*/ 0 w 75"/>
                <a:gd name="T15" fmla="*/ 0 h 102"/>
                <a:gd name="T16" fmla="*/ 1 w 75"/>
                <a:gd name="T17" fmla="*/ 0 h 102"/>
                <a:gd name="T18" fmla="*/ 1 w 75"/>
                <a:gd name="T19" fmla="*/ 0 h 102"/>
                <a:gd name="T20" fmla="*/ 2 w 75"/>
                <a:gd name="T21" fmla="*/ 0 h 102"/>
                <a:gd name="T22" fmla="*/ 2 w 75"/>
                <a:gd name="T23" fmla="*/ 0 h 102"/>
                <a:gd name="T24" fmla="*/ 3 w 75"/>
                <a:gd name="T25" fmla="*/ 1 h 102"/>
                <a:gd name="T26" fmla="*/ 4 w 75"/>
                <a:gd name="T27" fmla="*/ 1 h 102"/>
                <a:gd name="T28" fmla="*/ 4 w 75"/>
                <a:gd name="T29" fmla="*/ 1 h 102"/>
                <a:gd name="T30" fmla="*/ 5 w 75"/>
                <a:gd name="T31" fmla="*/ 1 h 102"/>
                <a:gd name="T32" fmla="*/ 5 w 75"/>
                <a:gd name="T33" fmla="*/ 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2">
                  <a:moveTo>
                    <a:pt x="75" y="102"/>
                  </a:moveTo>
                  <a:lnTo>
                    <a:pt x="65" y="93"/>
                  </a:lnTo>
                  <a:lnTo>
                    <a:pt x="53" y="81"/>
                  </a:lnTo>
                  <a:lnTo>
                    <a:pt x="38" y="65"/>
                  </a:lnTo>
                  <a:lnTo>
                    <a:pt x="25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1" y="12"/>
                  </a:lnTo>
                  <a:lnTo>
                    <a:pt x="31" y="27"/>
                  </a:lnTo>
                  <a:lnTo>
                    <a:pt x="41" y="46"/>
                  </a:lnTo>
                  <a:lnTo>
                    <a:pt x="51" y="65"/>
                  </a:lnTo>
                  <a:lnTo>
                    <a:pt x="61" y="81"/>
                  </a:lnTo>
                  <a:lnTo>
                    <a:pt x="68" y="95"/>
                  </a:lnTo>
                  <a:lnTo>
                    <a:pt x="75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6" name="Freeform 1262"/>
            <p:cNvSpPr>
              <a:spLocks/>
            </p:cNvSpPr>
            <p:nvPr/>
          </p:nvSpPr>
          <p:spPr bwMode="auto">
            <a:xfrm>
              <a:off x="3962" y="2924"/>
              <a:ext cx="192" cy="27"/>
            </a:xfrm>
            <a:custGeom>
              <a:avLst/>
              <a:gdLst>
                <a:gd name="T0" fmla="*/ 24 w 383"/>
                <a:gd name="T1" fmla="*/ 1 h 82"/>
                <a:gd name="T2" fmla="*/ 24 w 383"/>
                <a:gd name="T3" fmla="*/ 1 h 82"/>
                <a:gd name="T4" fmla="*/ 24 w 383"/>
                <a:gd name="T5" fmla="*/ 1 h 82"/>
                <a:gd name="T6" fmla="*/ 24 w 383"/>
                <a:gd name="T7" fmla="*/ 1 h 82"/>
                <a:gd name="T8" fmla="*/ 24 w 383"/>
                <a:gd name="T9" fmla="*/ 1 h 82"/>
                <a:gd name="T10" fmla="*/ 22 w 383"/>
                <a:gd name="T11" fmla="*/ 1 h 82"/>
                <a:gd name="T12" fmla="*/ 21 w 383"/>
                <a:gd name="T13" fmla="*/ 1 h 82"/>
                <a:gd name="T14" fmla="*/ 19 w 383"/>
                <a:gd name="T15" fmla="*/ 0 h 82"/>
                <a:gd name="T16" fmla="*/ 18 w 383"/>
                <a:gd name="T17" fmla="*/ 0 h 82"/>
                <a:gd name="T18" fmla="*/ 16 w 383"/>
                <a:gd name="T19" fmla="*/ 0 h 82"/>
                <a:gd name="T20" fmla="*/ 15 w 383"/>
                <a:gd name="T21" fmla="*/ 0 h 82"/>
                <a:gd name="T22" fmla="*/ 13 w 383"/>
                <a:gd name="T23" fmla="*/ 0 h 82"/>
                <a:gd name="T24" fmla="*/ 11 w 383"/>
                <a:gd name="T25" fmla="*/ 0 h 82"/>
                <a:gd name="T26" fmla="*/ 10 w 383"/>
                <a:gd name="T27" fmla="*/ 0 h 82"/>
                <a:gd name="T28" fmla="*/ 8 w 383"/>
                <a:gd name="T29" fmla="*/ 0 h 82"/>
                <a:gd name="T30" fmla="*/ 7 w 383"/>
                <a:gd name="T31" fmla="*/ 0 h 82"/>
                <a:gd name="T32" fmla="*/ 5 w 383"/>
                <a:gd name="T33" fmla="*/ 0 h 82"/>
                <a:gd name="T34" fmla="*/ 4 w 383"/>
                <a:gd name="T35" fmla="*/ 0 h 82"/>
                <a:gd name="T36" fmla="*/ 3 w 383"/>
                <a:gd name="T37" fmla="*/ 0 h 82"/>
                <a:gd name="T38" fmla="*/ 1 w 383"/>
                <a:gd name="T39" fmla="*/ 0 h 82"/>
                <a:gd name="T40" fmla="*/ 0 w 383"/>
                <a:gd name="T41" fmla="*/ 1 h 82"/>
                <a:gd name="T42" fmla="*/ 1 w 383"/>
                <a:gd name="T43" fmla="*/ 0 h 82"/>
                <a:gd name="T44" fmla="*/ 2 w 383"/>
                <a:gd name="T45" fmla="*/ 0 h 82"/>
                <a:gd name="T46" fmla="*/ 3 w 383"/>
                <a:gd name="T47" fmla="*/ 0 h 82"/>
                <a:gd name="T48" fmla="*/ 5 w 383"/>
                <a:gd name="T49" fmla="*/ 0 h 82"/>
                <a:gd name="T50" fmla="*/ 6 w 383"/>
                <a:gd name="T51" fmla="*/ 0 h 82"/>
                <a:gd name="T52" fmla="*/ 8 w 383"/>
                <a:gd name="T53" fmla="*/ 0 h 82"/>
                <a:gd name="T54" fmla="*/ 10 w 383"/>
                <a:gd name="T55" fmla="*/ 0 h 82"/>
                <a:gd name="T56" fmla="*/ 12 w 383"/>
                <a:gd name="T57" fmla="*/ 0 h 82"/>
                <a:gd name="T58" fmla="*/ 14 w 383"/>
                <a:gd name="T59" fmla="*/ 0 h 82"/>
                <a:gd name="T60" fmla="*/ 15 w 383"/>
                <a:gd name="T61" fmla="*/ 0 h 82"/>
                <a:gd name="T62" fmla="*/ 17 w 383"/>
                <a:gd name="T63" fmla="*/ 0 h 82"/>
                <a:gd name="T64" fmla="*/ 19 w 383"/>
                <a:gd name="T65" fmla="*/ 0 h 82"/>
                <a:gd name="T66" fmla="*/ 21 w 383"/>
                <a:gd name="T67" fmla="*/ 0 h 82"/>
                <a:gd name="T68" fmla="*/ 22 w 383"/>
                <a:gd name="T69" fmla="*/ 1 h 82"/>
                <a:gd name="T70" fmla="*/ 23 w 383"/>
                <a:gd name="T71" fmla="*/ 1 h 82"/>
                <a:gd name="T72" fmla="*/ 24 w 383"/>
                <a:gd name="T73" fmla="*/ 1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83" h="82">
                  <a:moveTo>
                    <a:pt x="383" y="74"/>
                  </a:moveTo>
                  <a:lnTo>
                    <a:pt x="383" y="77"/>
                  </a:lnTo>
                  <a:lnTo>
                    <a:pt x="382" y="79"/>
                  </a:lnTo>
                  <a:lnTo>
                    <a:pt x="377" y="81"/>
                  </a:lnTo>
                  <a:lnTo>
                    <a:pt x="373" y="82"/>
                  </a:lnTo>
                  <a:lnTo>
                    <a:pt x="350" y="65"/>
                  </a:lnTo>
                  <a:lnTo>
                    <a:pt x="327" y="48"/>
                  </a:lnTo>
                  <a:lnTo>
                    <a:pt x="302" y="37"/>
                  </a:lnTo>
                  <a:lnTo>
                    <a:pt x="277" y="28"/>
                  </a:lnTo>
                  <a:lnTo>
                    <a:pt x="250" y="22"/>
                  </a:lnTo>
                  <a:lnTo>
                    <a:pt x="225" y="18"/>
                  </a:lnTo>
                  <a:lnTo>
                    <a:pt x="198" y="15"/>
                  </a:lnTo>
                  <a:lnTo>
                    <a:pt x="173" y="15"/>
                  </a:lnTo>
                  <a:lnTo>
                    <a:pt x="148" y="15"/>
                  </a:lnTo>
                  <a:lnTo>
                    <a:pt x="123" y="18"/>
                  </a:lnTo>
                  <a:lnTo>
                    <a:pt x="100" y="20"/>
                  </a:lnTo>
                  <a:lnTo>
                    <a:pt x="76" y="25"/>
                  </a:lnTo>
                  <a:lnTo>
                    <a:pt x="55" y="29"/>
                  </a:lnTo>
                  <a:lnTo>
                    <a:pt x="35" y="32"/>
                  </a:lnTo>
                  <a:lnTo>
                    <a:pt x="16" y="37"/>
                  </a:lnTo>
                  <a:lnTo>
                    <a:pt x="0" y="41"/>
                  </a:lnTo>
                  <a:lnTo>
                    <a:pt x="10" y="32"/>
                  </a:lnTo>
                  <a:lnTo>
                    <a:pt x="23" y="23"/>
                  </a:lnTo>
                  <a:lnTo>
                    <a:pt x="41" y="16"/>
                  </a:lnTo>
                  <a:lnTo>
                    <a:pt x="65" y="10"/>
                  </a:lnTo>
                  <a:lnTo>
                    <a:pt x="90" y="4"/>
                  </a:lnTo>
                  <a:lnTo>
                    <a:pt x="118" y="1"/>
                  </a:lnTo>
                  <a:lnTo>
                    <a:pt x="148" y="0"/>
                  </a:lnTo>
                  <a:lnTo>
                    <a:pt x="178" y="0"/>
                  </a:lnTo>
                  <a:lnTo>
                    <a:pt x="210" y="1"/>
                  </a:lnTo>
                  <a:lnTo>
                    <a:pt x="240" y="6"/>
                  </a:lnTo>
                  <a:lnTo>
                    <a:pt x="270" y="12"/>
                  </a:lnTo>
                  <a:lnTo>
                    <a:pt x="298" y="19"/>
                  </a:lnTo>
                  <a:lnTo>
                    <a:pt x="325" y="29"/>
                  </a:lnTo>
                  <a:lnTo>
                    <a:pt x="348" y="41"/>
                  </a:lnTo>
                  <a:lnTo>
                    <a:pt x="368" y="56"/>
                  </a:lnTo>
                  <a:lnTo>
                    <a:pt x="383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7" name="Freeform 1263"/>
            <p:cNvSpPr>
              <a:spLocks/>
            </p:cNvSpPr>
            <p:nvPr/>
          </p:nvSpPr>
          <p:spPr bwMode="auto">
            <a:xfrm>
              <a:off x="3965" y="2930"/>
              <a:ext cx="24" cy="25"/>
            </a:xfrm>
            <a:custGeom>
              <a:avLst/>
              <a:gdLst>
                <a:gd name="T0" fmla="*/ 3 w 47"/>
                <a:gd name="T1" fmla="*/ 0 h 74"/>
                <a:gd name="T2" fmla="*/ 3 w 47"/>
                <a:gd name="T3" fmla="*/ 0 h 74"/>
                <a:gd name="T4" fmla="*/ 2 w 47"/>
                <a:gd name="T5" fmla="*/ 0 h 74"/>
                <a:gd name="T6" fmla="*/ 2 w 47"/>
                <a:gd name="T7" fmla="*/ 0 h 74"/>
                <a:gd name="T8" fmla="*/ 1 w 47"/>
                <a:gd name="T9" fmla="*/ 1 h 74"/>
                <a:gd name="T10" fmla="*/ 1 w 47"/>
                <a:gd name="T11" fmla="*/ 1 h 74"/>
                <a:gd name="T12" fmla="*/ 1 w 47"/>
                <a:gd name="T13" fmla="*/ 1 h 74"/>
                <a:gd name="T14" fmla="*/ 0 w 47"/>
                <a:gd name="T15" fmla="*/ 1 h 74"/>
                <a:gd name="T16" fmla="*/ 1 w 47"/>
                <a:gd name="T17" fmla="*/ 1 h 74"/>
                <a:gd name="T18" fmla="*/ 1 w 47"/>
                <a:gd name="T19" fmla="*/ 1 h 74"/>
                <a:gd name="T20" fmla="*/ 2 w 47"/>
                <a:gd name="T21" fmla="*/ 1 h 74"/>
                <a:gd name="T22" fmla="*/ 2 w 47"/>
                <a:gd name="T23" fmla="*/ 0 h 74"/>
                <a:gd name="T24" fmla="*/ 3 w 47"/>
                <a:gd name="T25" fmla="*/ 0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74">
                  <a:moveTo>
                    <a:pt x="47" y="0"/>
                  </a:moveTo>
                  <a:lnTo>
                    <a:pt x="37" y="7"/>
                  </a:lnTo>
                  <a:lnTo>
                    <a:pt x="29" y="18"/>
                  </a:lnTo>
                  <a:lnTo>
                    <a:pt x="19" y="29"/>
                  </a:lnTo>
                  <a:lnTo>
                    <a:pt x="12" y="41"/>
                  </a:lnTo>
                  <a:lnTo>
                    <a:pt x="5" y="53"/>
                  </a:lnTo>
                  <a:lnTo>
                    <a:pt x="2" y="62"/>
                  </a:lnTo>
                  <a:lnTo>
                    <a:pt x="0" y="69"/>
                  </a:lnTo>
                  <a:lnTo>
                    <a:pt x="2" y="74"/>
                  </a:lnTo>
                  <a:lnTo>
                    <a:pt x="10" y="68"/>
                  </a:lnTo>
                  <a:lnTo>
                    <a:pt x="20" y="47"/>
                  </a:lnTo>
                  <a:lnTo>
                    <a:pt x="32" y="2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8" name="Freeform 1264"/>
            <p:cNvSpPr>
              <a:spLocks/>
            </p:cNvSpPr>
            <p:nvPr/>
          </p:nvSpPr>
          <p:spPr bwMode="auto">
            <a:xfrm>
              <a:off x="3978" y="2928"/>
              <a:ext cx="27" cy="27"/>
            </a:xfrm>
            <a:custGeom>
              <a:avLst/>
              <a:gdLst>
                <a:gd name="T0" fmla="*/ 0 w 55"/>
                <a:gd name="T1" fmla="*/ 1 h 81"/>
                <a:gd name="T2" fmla="*/ 0 w 55"/>
                <a:gd name="T3" fmla="*/ 1 h 81"/>
                <a:gd name="T4" fmla="*/ 0 w 55"/>
                <a:gd name="T5" fmla="*/ 1 h 81"/>
                <a:gd name="T6" fmla="*/ 0 w 55"/>
                <a:gd name="T7" fmla="*/ 1 h 81"/>
                <a:gd name="T8" fmla="*/ 0 w 55"/>
                <a:gd name="T9" fmla="*/ 1 h 81"/>
                <a:gd name="T10" fmla="*/ 1 w 55"/>
                <a:gd name="T11" fmla="*/ 0 h 81"/>
                <a:gd name="T12" fmla="*/ 1 w 55"/>
                <a:gd name="T13" fmla="*/ 0 h 81"/>
                <a:gd name="T14" fmla="*/ 2 w 55"/>
                <a:gd name="T15" fmla="*/ 0 h 81"/>
                <a:gd name="T16" fmla="*/ 3 w 55"/>
                <a:gd name="T17" fmla="*/ 0 h 81"/>
                <a:gd name="T18" fmla="*/ 3 w 55"/>
                <a:gd name="T19" fmla="*/ 0 h 81"/>
                <a:gd name="T20" fmla="*/ 2 w 55"/>
                <a:gd name="T21" fmla="*/ 0 h 81"/>
                <a:gd name="T22" fmla="*/ 2 w 55"/>
                <a:gd name="T23" fmla="*/ 0 h 81"/>
                <a:gd name="T24" fmla="*/ 1 w 55"/>
                <a:gd name="T25" fmla="*/ 1 h 81"/>
                <a:gd name="T26" fmla="*/ 1 w 55"/>
                <a:gd name="T27" fmla="*/ 1 h 81"/>
                <a:gd name="T28" fmla="*/ 0 w 55"/>
                <a:gd name="T29" fmla="*/ 1 h 81"/>
                <a:gd name="T30" fmla="*/ 0 w 55"/>
                <a:gd name="T31" fmla="*/ 1 h 81"/>
                <a:gd name="T32" fmla="*/ 0 w 55"/>
                <a:gd name="T33" fmla="*/ 1 h 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81">
                  <a:moveTo>
                    <a:pt x="2" y="81"/>
                  </a:moveTo>
                  <a:lnTo>
                    <a:pt x="0" y="78"/>
                  </a:lnTo>
                  <a:lnTo>
                    <a:pt x="2" y="69"/>
                  </a:lnTo>
                  <a:lnTo>
                    <a:pt x="5" y="59"/>
                  </a:lnTo>
                  <a:lnTo>
                    <a:pt x="12" y="47"/>
                  </a:lnTo>
                  <a:lnTo>
                    <a:pt x="20" y="34"/>
                  </a:lnTo>
                  <a:lnTo>
                    <a:pt x="30" y="20"/>
                  </a:lnTo>
                  <a:lnTo>
                    <a:pt x="42" y="8"/>
                  </a:lnTo>
                  <a:lnTo>
                    <a:pt x="55" y="0"/>
                  </a:lnTo>
                  <a:lnTo>
                    <a:pt x="49" y="10"/>
                  </a:lnTo>
                  <a:lnTo>
                    <a:pt x="42" y="22"/>
                  </a:lnTo>
                  <a:lnTo>
                    <a:pt x="34" y="35"/>
                  </a:lnTo>
                  <a:lnTo>
                    <a:pt x="25" y="48"/>
                  </a:lnTo>
                  <a:lnTo>
                    <a:pt x="19" y="62"/>
                  </a:lnTo>
                  <a:lnTo>
                    <a:pt x="10" y="72"/>
                  </a:lnTo>
                  <a:lnTo>
                    <a:pt x="5" y="79"/>
                  </a:lnTo>
                  <a:lnTo>
                    <a:pt x="2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9" name="Freeform 1265"/>
            <p:cNvSpPr>
              <a:spLocks/>
            </p:cNvSpPr>
            <p:nvPr/>
          </p:nvSpPr>
          <p:spPr bwMode="auto">
            <a:xfrm>
              <a:off x="4006" y="2925"/>
              <a:ext cx="38" cy="35"/>
            </a:xfrm>
            <a:custGeom>
              <a:avLst/>
              <a:gdLst>
                <a:gd name="T0" fmla="*/ 1 w 75"/>
                <a:gd name="T1" fmla="*/ 1 h 106"/>
                <a:gd name="T2" fmla="*/ 0 w 75"/>
                <a:gd name="T3" fmla="*/ 1 h 106"/>
                <a:gd name="T4" fmla="*/ 1 w 75"/>
                <a:gd name="T5" fmla="*/ 1 h 106"/>
                <a:gd name="T6" fmla="*/ 1 w 75"/>
                <a:gd name="T7" fmla="*/ 1 h 106"/>
                <a:gd name="T8" fmla="*/ 2 w 75"/>
                <a:gd name="T9" fmla="*/ 1 h 106"/>
                <a:gd name="T10" fmla="*/ 2 w 75"/>
                <a:gd name="T11" fmla="*/ 0 h 106"/>
                <a:gd name="T12" fmla="*/ 3 w 75"/>
                <a:gd name="T13" fmla="*/ 0 h 106"/>
                <a:gd name="T14" fmla="*/ 4 w 75"/>
                <a:gd name="T15" fmla="*/ 0 h 106"/>
                <a:gd name="T16" fmla="*/ 5 w 75"/>
                <a:gd name="T17" fmla="*/ 0 h 106"/>
                <a:gd name="T18" fmla="*/ 5 w 75"/>
                <a:gd name="T19" fmla="*/ 0 h 106"/>
                <a:gd name="T20" fmla="*/ 4 w 75"/>
                <a:gd name="T21" fmla="*/ 0 h 106"/>
                <a:gd name="T22" fmla="*/ 3 w 75"/>
                <a:gd name="T23" fmla="*/ 0 h 106"/>
                <a:gd name="T24" fmla="*/ 3 w 75"/>
                <a:gd name="T25" fmla="*/ 1 h 106"/>
                <a:gd name="T26" fmla="*/ 2 w 75"/>
                <a:gd name="T27" fmla="*/ 1 h 106"/>
                <a:gd name="T28" fmla="*/ 2 w 75"/>
                <a:gd name="T29" fmla="*/ 1 h 106"/>
                <a:gd name="T30" fmla="*/ 1 w 75"/>
                <a:gd name="T31" fmla="*/ 1 h 106"/>
                <a:gd name="T32" fmla="*/ 1 w 75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6">
                  <a:moveTo>
                    <a:pt x="2" y="106"/>
                  </a:moveTo>
                  <a:lnTo>
                    <a:pt x="0" y="101"/>
                  </a:lnTo>
                  <a:lnTo>
                    <a:pt x="3" y="90"/>
                  </a:lnTo>
                  <a:lnTo>
                    <a:pt x="10" y="74"/>
                  </a:lnTo>
                  <a:lnTo>
                    <a:pt x="18" y="58"/>
                  </a:lnTo>
                  <a:lnTo>
                    <a:pt x="32" y="40"/>
                  </a:lnTo>
                  <a:lnTo>
                    <a:pt x="45" y="22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2"/>
                  </a:lnTo>
                  <a:lnTo>
                    <a:pt x="48" y="40"/>
                  </a:lnTo>
                  <a:lnTo>
                    <a:pt x="38" y="59"/>
                  </a:lnTo>
                  <a:lnTo>
                    <a:pt x="27" y="78"/>
                  </a:lnTo>
                  <a:lnTo>
                    <a:pt x="17" y="93"/>
                  </a:lnTo>
                  <a:lnTo>
                    <a:pt x="8" y="103"/>
                  </a:lnTo>
                  <a:lnTo>
                    <a:pt x="2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0" name="Freeform 1266"/>
            <p:cNvSpPr>
              <a:spLocks/>
            </p:cNvSpPr>
            <p:nvPr/>
          </p:nvSpPr>
          <p:spPr bwMode="auto">
            <a:xfrm>
              <a:off x="4038" y="2927"/>
              <a:ext cx="41" cy="38"/>
            </a:xfrm>
            <a:custGeom>
              <a:avLst/>
              <a:gdLst>
                <a:gd name="T0" fmla="*/ 1 w 81"/>
                <a:gd name="T1" fmla="*/ 1 h 115"/>
                <a:gd name="T2" fmla="*/ 0 w 81"/>
                <a:gd name="T3" fmla="*/ 1 h 115"/>
                <a:gd name="T4" fmla="*/ 1 w 81"/>
                <a:gd name="T5" fmla="*/ 1 h 115"/>
                <a:gd name="T6" fmla="*/ 1 w 81"/>
                <a:gd name="T7" fmla="*/ 1 h 115"/>
                <a:gd name="T8" fmla="*/ 2 w 81"/>
                <a:gd name="T9" fmla="*/ 1 h 115"/>
                <a:gd name="T10" fmla="*/ 3 w 81"/>
                <a:gd name="T11" fmla="*/ 0 h 115"/>
                <a:gd name="T12" fmla="*/ 4 w 81"/>
                <a:gd name="T13" fmla="*/ 0 h 115"/>
                <a:gd name="T14" fmla="*/ 5 w 81"/>
                <a:gd name="T15" fmla="*/ 0 h 115"/>
                <a:gd name="T16" fmla="*/ 6 w 81"/>
                <a:gd name="T17" fmla="*/ 0 h 115"/>
                <a:gd name="T18" fmla="*/ 5 w 81"/>
                <a:gd name="T19" fmla="*/ 0 h 115"/>
                <a:gd name="T20" fmla="*/ 5 w 81"/>
                <a:gd name="T21" fmla="*/ 0 h 115"/>
                <a:gd name="T22" fmla="*/ 4 w 81"/>
                <a:gd name="T23" fmla="*/ 1 h 115"/>
                <a:gd name="T24" fmla="*/ 3 w 81"/>
                <a:gd name="T25" fmla="*/ 1 h 115"/>
                <a:gd name="T26" fmla="*/ 2 w 81"/>
                <a:gd name="T27" fmla="*/ 1 h 115"/>
                <a:gd name="T28" fmla="*/ 1 w 81"/>
                <a:gd name="T29" fmla="*/ 1 h 115"/>
                <a:gd name="T30" fmla="*/ 1 w 81"/>
                <a:gd name="T31" fmla="*/ 1 h 115"/>
                <a:gd name="T32" fmla="*/ 1 w 81"/>
                <a:gd name="T33" fmla="*/ 1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115">
                  <a:moveTo>
                    <a:pt x="1" y="115"/>
                  </a:moveTo>
                  <a:lnTo>
                    <a:pt x="0" y="109"/>
                  </a:lnTo>
                  <a:lnTo>
                    <a:pt x="3" y="96"/>
                  </a:lnTo>
                  <a:lnTo>
                    <a:pt x="11" y="78"/>
                  </a:lnTo>
                  <a:lnTo>
                    <a:pt x="23" y="59"/>
                  </a:lnTo>
                  <a:lnTo>
                    <a:pt x="36" y="39"/>
                  </a:lnTo>
                  <a:lnTo>
                    <a:pt x="53" y="22"/>
                  </a:lnTo>
                  <a:lnTo>
                    <a:pt x="68" y="7"/>
                  </a:lnTo>
                  <a:lnTo>
                    <a:pt x="81" y="0"/>
                  </a:lnTo>
                  <a:lnTo>
                    <a:pt x="76" y="9"/>
                  </a:lnTo>
                  <a:lnTo>
                    <a:pt x="66" y="23"/>
                  </a:lnTo>
                  <a:lnTo>
                    <a:pt x="55" y="42"/>
                  </a:lnTo>
                  <a:lnTo>
                    <a:pt x="41" y="63"/>
                  </a:lnTo>
                  <a:lnTo>
                    <a:pt x="28" y="84"/>
                  </a:lnTo>
                  <a:lnTo>
                    <a:pt x="16" y="100"/>
                  </a:lnTo>
                  <a:lnTo>
                    <a:pt x="6" y="112"/>
                  </a:lnTo>
                  <a:lnTo>
                    <a:pt x="1" y="1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1" name="Freeform 1267"/>
            <p:cNvSpPr>
              <a:spLocks/>
            </p:cNvSpPr>
            <p:nvPr/>
          </p:nvSpPr>
          <p:spPr bwMode="auto">
            <a:xfrm>
              <a:off x="4059" y="2930"/>
              <a:ext cx="43" cy="31"/>
            </a:xfrm>
            <a:custGeom>
              <a:avLst/>
              <a:gdLst>
                <a:gd name="T0" fmla="*/ 0 w 87"/>
                <a:gd name="T1" fmla="*/ 1 h 94"/>
                <a:gd name="T2" fmla="*/ 0 w 87"/>
                <a:gd name="T3" fmla="*/ 1 h 94"/>
                <a:gd name="T4" fmla="*/ 0 w 87"/>
                <a:gd name="T5" fmla="*/ 1 h 94"/>
                <a:gd name="T6" fmla="*/ 1 w 87"/>
                <a:gd name="T7" fmla="*/ 1 h 94"/>
                <a:gd name="T8" fmla="*/ 1 w 87"/>
                <a:gd name="T9" fmla="*/ 1 h 94"/>
                <a:gd name="T10" fmla="*/ 2 w 87"/>
                <a:gd name="T11" fmla="*/ 0 h 94"/>
                <a:gd name="T12" fmla="*/ 3 w 87"/>
                <a:gd name="T13" fmla="*/ 0 h 94"/>
                <a:gd name="T14" fmla="*/ 4 w 87"/>
                <a:gd name="T15" fmla="*/ 0 h 94"/>
                <a:gd name="T16" fmla="*/ 5 w 87"/>
                <a:gd name="T17" fmla="*/ 0 h 94"/>
                <a:gd name="T18" fmla="*/ 5 w 87"/>
                <a:gd name="T19" fmla="*/ 0 h 94"/>
                <a:gd name="T20" fmla="*/ 4 w 87"/>
                <a:gd name="T21" fmla="*/ 0 h 94"/>
                <a:gd name="T22" fmla="*/ 3 w 87"/>
                <a:gd name="T23" fmla="*/ 0 h 94"/>
                <a:gd name="T24" fmla="*/ 2 w 87"/>
                <a:gd name="T25" fmla="*/ 1 h 94"/>
                <a:gd name="T26" fmla="*/ 1 w 87"/>
                <a:gd name="T27" fmla="*/ 1 h 94"/>
                <a:gd name="T28" fmla="*/ 1 w 87"/>
                <a:gd name="T29" fmla="*/ 1 h 94"/>
                <a:gd name="T30" fmla="*/ 0 w 87"/>
                <a:gd name="T31" fmla="*/ 1 h 94"/>
                <a:gd name="T32" fmla="*/ 0 w 87"/>
                <a:gd name="T33" fmla="*/ 1 h 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7" h="94">
                  <a:moveTo>
                    <a:pt x="0" y="94"/>
                  </a:moveTo>
                  <a:lnTo>
                    <a:pt x="0" y="90"/>
                  </a:lnTo>
                  <a:lnTo>
                    <a:pt x="7" y="78"/>
                  </a:lnTo>
                  <a:lnTo>
                    <a:pt x="17" y="63"/>
                  </a:lnTo>
                  <a:lnTo>
                    <a:pt x="30" y="47"/>
                  </a:lnTo>
                  <a:lnTo>
                    <a:pt x="45" y="31"/>
                  </a:lnTo>
                  <a:lnTo>
                    <a:pt x="60" y="16"/>
                  </a:lnTo>
                  <a:lnTo>
                    <a:pt x="75" y="4"/>
                  </a:lnTo>
                  <a:lnTo>
                    <a:pt x="87" y="0"/>
                  </a:lnTo>
                  <a:lnTo>
                    <a:pt x="80" y="9"/>
                  </a:lnTo>
                  <a:lnTo>
                    <a:pt x="69" y="22"/>
                  </a:lnTo>
                  <a:lnTo>
                    <a:pt x="57" y="40"/>
                  </a:lnTo>
                  <a:lnTo>
                    <a:pt x="44" y="56"/>
                  </a:lnTo>
                  <a:lnTo>
                    <a:pt x="30" y="72"/>
                  </a:lnTo>
                  <a:lnTo>
                    <a:pt x="17" y="86"/>
                  </a:lnTo>
                  <a:lnTo>
                    <a:pt x="7" y="93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2" name="Freeform 1268"/>
            <p:cNvSpPr>
              <a:spLocks/>
            </p:cNvSpPr>
            <p:nvPr/>
          </p:nvSpPr>
          <p:spPr bwMode="auto">
            <a:xfrm>
              <a:off x="4082" y="2934"/>
              <a:ext cx="37" cy="26"/>
            </a:xfrm>
            <a:custGeom>
              <a:avLst/>
              <a:gdLst>
                <a:gd name="T0" fmla="*/ 0 w 75"/>
                <a:gd name="T1" fmla="*/ 1 h 78"/>
                <a:gd name="T2" fmla="*/ 0 w 75"/>
                <a:gd name="T3" fmla="*/ 1 h 78"/>
                <a:gd name="T4" fmla="*/ 0 w 75"/>
                <a:gd name="T5" fmla="*/ 1 h 78"/>
                <a:gd name="T6" fmla="*/ 0 w 75"/>
                <a:gd name="T7" fmla="*/ 1 h 78"/>
                <a:gd name="T8" fmla="*/ 1 w 75"/>
                <a:gd name="T9" fmla="*/ 0 h 78"/>
                <a:gd name="T10" fmla="*/ 2 w 75"/>
                <a:gd name="T11" fmla="*/ 0 h 78"/>
                <a:gd name="T12" fmla="*/ 2 w 75"/>
                <a:gd name="T13" fmla="*/ 0 h 78"/>
                <a:gd name="T14" fmla="*/ 3 w 75"/>
                <a:gd name="T15" fmla="*/ 0 h 78"/>
                <a:gd name="T16" fmla="*/ 4 w 75"/>
                <a:gd name="T17" fmla="*/ 0 h 78"/>
                <a:gd name="T18" fmla="*/ 4 w 75"/>
                <a:gd name="T19" fmla="*/ 0 h 78"/>
                <a:gd name="T20" fmla="*/ 3 w 75"/>
                <a:gd name="T21" fmla="*/ 0 h 78"/>
                <a:gd name="T22" fmla="*/ 2 w 75"/>
                <a:gd name="T23" fmla="*/ 0 h 78"/>
                <a:gd name="T24" fmla="*/ 2 w 75"/>
                <a:gd name="T25" fmla="*/ 1 h 78"/>
                <a:gd name="T26" fmla="*/ 1 w 75"/>
                <a:gd name="T27" fmla="*/ 1 h 78"/>
                <a:gd name="T28" fmla="*/ 0 w 75"/>
                <a:gd name="T29" fmla="*/ 1 h 78"/>
                <a:gd name="T30" fmla="*/ 0 w 75"/>
                <a:gd name="T31" fmla="*/ 1 h 78"/>
                <a:gd name="T32" fmla="*/ 0 w 75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78">
                  <a:moveTo>
                    <a:pt x="2" y="78"/>
                  </a:moveTo>
                  <a:lnTo>
                    <a:pt x="0" y="73"/>
                  </a:lnTo>
                  <a:lnTo>
                    <a:pt x="3" y="64"/>
                  </a:lnTo>
                  <a:lnTo>
                    <a:pt x="10" y="52"/>
                  </a:lnTo>
                  <a:lnTo>
                    <a:pt x="20" y="39"/>
                  </a:lnTo>
                  <a:lnTo>
                    <a:pt x="32" y="27"/>
                  </a:lnTo>
                  <a:lnTo>
                    <a:pt x="45" y="15"/>
                  </a:lnTo>
                  <a:lnTo>
                    <a:pt x="60" y="6"/>
                  </a:lnTo>
                  <a:lnTo>
                    <a:pt x="75" y="0"/>
                  </a:lnTo>
                  <a:lnTo>
                    <a:pt x="67" y="8"/>
                  </a:lnTo>
                  <a:lnTo>
                    <a:pt x="58" y="19"/>
                  </a:lnTo>
                  <a:lnTo>
                    <a:pt x="47" y="33"/>
                  </a:lnTo>
                  <a:lnTo>
                    <a:pt x="35" y="47"/>
                  </a:lnTo>
                  <a:lnTo>
                    <a:pt x="23" y="61"/>
                  </a:lnTo>
                  <a:lnTo>
                    <a:pt x="15" y="71"/>
                  </a:lnTo>
                  <a:lnTo>
                    <a:pt x="7" y="77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3" name="Freeform 1269"/>
            <p:cNvSpPr>
              <a:spLocks/>
            </p:cNvSpPr>
            <p:nvPr/>
          </p:nvSpPr>
          <p:spPr bwMode="auto">
            <a:xfrm>
              <a:off x="4105" y="2942"/>
              <a:ext cx="33" cy="18"/>
            </a:xfrm>
            <a:custGeom>
              <a:avLst/>
              <a:gdLst>
                <a:gd name="T0" fmla="*/ 0 w 65"/>
                <a:gd name="T1" fmla="*/ 1 h 55"/>
                <a:gd name="T2" fmla="*/ 0 w 65"/>
                <a:gd name="T3" fmla="*/ 1 h 55"/>
                <a:gd name="T4" fmla="*/ 1 w 65"/>
                <a:gd name="T5" fmla="*/ 1 h 55"/>
                <a:gd name="T6" fmla="*/ 1 w 65"/>
                <a:gd name="T7" fmla="*/ 0 h 55"/>
                <a:gd name="T8" fmla="*/ 2 w 65"/>
                <a:gd name="T9" fmla="*/ 0 h 55"/>
                <a:gd name="T10" fmla="*/ 3 w 65"/>
                <a:gd name="T11" fmla="*/ 0 h 55"/>
                <a:gd name="T12" fmla="*/ 3 w 65"/>
                <a:gd name="T13" fmla="*/ 0 h 55"/>
                <a:gd name="T14" fmla="*/ 4 w 65"/>
                <a:gd name="T15" fmla="*/ 0 h 55"/>
                <a:gd name="T16" fmla="*/ 5 w 65"/>
                <a:gd name="T17" fmla="*/ 0 h 55"/>
                <a:gd name="T18" fmla="*/ 4 w 65"/>
                <a:gd name="T19" fmla="*/ 0 h 55"/>
                <a:gd name="T20" fmla="*/ 4 w 65"/>
                <a:gd name="T21" fmla="*/ 0 h 55"/>
                <a:gd name="T22" fmla="*/ 3 w 65"/>
                <a:gd name="T23" fmla="*/ 0 h 55"/>
                <a:gd name="T24" fmla="*/ 2 w 65"/>
                <a:gd name="T25" fmla="*/ 0 h 55"/>
                <a:gd name="T26" fmla="*/ 2 w 65"/>
                <a:gd name="T27" fmla="*/ 0 h 55"/>
                <a:gd name="T28" fmla="*/ 1 w 65"/>
                <a:gd name="T29" fmla="*/ 1 h 55"/>
                <a:gd name="T30" fmla="*/ 1 w 65"/>
                <a:gd name="T31" fmla="*/ 1 h 55"/>
                <a:gd name="T32" fmla="*/ 0 w 65"/>
                <a:gd name="T33" fmla="*/ 1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3" y="34"/>
                  </a:lnTo>
                  <a:lnTo>
                    <a:pt x="23" y="24"/>
                  </a:lnTo>
                  <a:lnTo>
                    <a:pt x="35" y="14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65" y="0"/>
                  </a:lnTo>
                  <a:lnTo>
                    <a:pt x="58" y="6"/>
                  </a:lnTo>
                  <a:lnTo>
                    <a:pt x="50" y="14"/>
                  </a:lnTo>
                  <a:lnTo>
                    <a:pt x="41" y="23"/>
                  </a:lnTo>
                  <a:lnTo>
                    <a:pt x="31" y="31"/>
                  </a:lnTo>
                  <a:lnTo>
                    <a:pt x="21" y="40"/>
                  </a:lnTo>
                  <a:lnTo>
                    <a:pt x="13" y="48"/>
                  </a:lnTo>
                  <a:lnTo>
                    <a:pt x="5" y="5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4" name="Freeform 1270"/>
            <p:cNvSpPr>
              <a:spLocks/>
            </p:cNvSpPr>
            <p:nvPr/>
          </p:nvSpPr>
          <p:spPr bwMode="auto">
            <a:xfrm>
              <a:off x="4127" y="2946"/>
              <a:ext cx="22" cy="12"/>
            </a:xfrm>
            <a:custGeom>
              <a:avLst/>
              <a:gdLst>
                <a:gd name="T0" fmla="*/ 0 w 43"/>
                <a:gd name="T1" fmla="*/ 0 h 34"/>
                <a:gd name="T2" fmla="*/ 1 w 43"/>
                <a:gd name="T3" fmla="*/ 0 h 34"/>
                <a:gd name="T4" fmla="*/ 1 w 43"/>
                <a:gd name="T5" fmla="*/ 0 h 34"/>
                <a:gd name="T6" fmla="*/ 2 w 43"/>
                <a:gd name="T7" fmla="*/ 0 h 34"/>
                <a:gd name="T8" fmla="*/ 3 w 43"/>
                <a:gd name="T9" fmla="*/ 0 h 34"/>
                <a:gd name="T10" fmla="*/ 2 w 43"/>
                <a:gd name="T11" fmla="*/ 0 h 34"/>
                <a:gd name="T12" fmla="*/ 1 w 43"/>
                <a:gd name="T13" fmla="*/ 0 h 34"/>
                <a:gd name="T14" fmla="*/ 1 w 43"/>
                <a:gd name="T15" fmla="*/ 0 h 34"/>
                <a:gd name="T16" fmla="*/ 0 w 43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34">
                  <a:moveTo>
                    <a:pt x="0" y="34"/>
                  </a:moveTo>
                  <a:lnTo>
                    <a:pt x="2" y="25"/>
                  </a:lnTo>
                  <a:lnTo>
                    <a:pt x="13" y="11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28" y="7"/>
                  </a:lnTo>
                  <a:lnTo>
                    <a:pt x="15" y="22"/>
                  </a:lnTo>
                  <a:lnTo>
                    <a:pt x="7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5" name="Freeform 1271"/>
            <p:cNvSpPr>
              <a:spLocks/>
            </p:cNvSpPr>
            <p:nvPr/>
          </p:nvSpPr>
          <p:spPr bwMode="auto">
            <a:xfrm>
              <a:off x="3949" y="2934"/>
              <a:ext cx="25" cy="16"/>
            </a:xfrm>
            <a:custGeom>
              <a:avLst/>
              <a:gdLst>
                <a:gd name="T0" fmla="*/ 4 w 50"/>
                <a:gd name="T1" fmla="*/ 0 h 46"/>
                <a:gd name="T2" fmla="*/ 3 w 50"/>
                <a:gd name="T3" fmla="*/ 0 h 46"/>
                <a:gd name="T4" fmla="*/ 2 w 50"/>
                <a:gd name="T5" fmla="*/ 0 h 46"/>
                <a:gd name="T6" fmla="*/ 1 w 50"/>
                <a:gd name="T7" fmla="*/ 1 h 46"/>
                <a:gd name="T8" fmla="*/ 1 w 50"/>
                <a:gd name="T9" fmla="*/ 1 h 46"/>
                <a:gd name="T10" fmla="*/ 0 w 50"/>
                <a:gd name="T11" fmla="*/ 1 h 46"/>
                <a:gd name="T12" fmla="*/ 1 w 50"/>
                <a:gd name="T13" fmla="*/ 1 h 46"/>
                <a:gd name="T14" fmla="*/ 1 w 50"/>
                <a:gd name="T15" fmla="*/ 0 h 46"/>
                <a:gd name="T16" fmla="*/ 2 w 50"/>
                <a:gd name="T17" fmla="*/ 0 h 46"/>
                <a:gd name="T18" fmla="*/ 2 w 50"/>
                <a:gd name="T19" fmla="*/ 0 h 46"/>
                <a:gd name="T20" fmla="*/ 3 w 50"/>
                <a:gd name="T21" fmla="*/ 0 h 46"/>
                <a:gd name="T22" fmla="*/ 3 w 50"/>
                <a:gd name="T23" fmla="*/ 0 h 46"/>
                <a:gd name="T24" fmla="*/ 4 w 50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46">
                  <a:moveTo>
                    <a:pt x="50" y="0"/>
                  </a:moveTo>
                  <a:lnTo>
                    <a:pt x="42" y="12"/>
                  </a:lnTo>
                  <a:lnTo>
                    <a:pt x="28" y="30"/>
                  </a:lnTo>
                  <a:lnTo>
                    <a:pt x="13" y="45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10" y="28"/>
                  </a:lnTo>
                  <a:lnTo>
                    <a:pt x="18" y="22"/>
                  </a:lnTo>
                  <a:lnTo>
                    <a:pt x="27" y="15"/>
                  </a:lnTo>
                  <a:lnTo>
                    <a:pt x="37" y="9"/>
                  </a:lnTo>
                  <a:lnTo>
                    <a:pt x="45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6" name="Freeform 1272"/>
            <p:cNvSpPr>
              <a:spLocks/>
            </p:cNvSpPr>
            <p:nvPr/>
          </p:nvSpPr>
          <p:spPr bwMode="auto">
            <a:xfrm>
              <a:off x="3945" y="2926"/>
              <a:ext cx="29" cy="7"/>
            </a:xfrm>
            <a:custGeom>
              <a:avLst/>
              <a:gdLst>
                <a:gd name="T0" fmla="*/ 3 w 59"/>
                <a:gd name="T1" fmla="*/ 0 h 22"/>
                <a:gd name="T2" fmla="*/ 3 w 59"/>
                <a:gd name="T3" fmla="*/ 0 h 22"/>
                <a:gd name="T4" fmla="*/ 3 w 59"/>
                <a:gd name="T5" fmla="*/ 0 h 22"/>
                <a:gd name="T6" fmla="*/ 2 w 59"/>
                <a:gd name="T7" fmla="*/ 0 h 22"/>
                <a:gd name="T8" fmla="*/ 1 w 59"/>
                <a:gd name="T9" fmla="*/ 0 h 22"/>
                <a:gd name="T10" fmla="*/ 1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1 w 59"/>
                <a:gd name="T25" fmla="*/ 0 h 22"/>
                <a:gd name="T26" fmla="*/ 2 w 59"/>
                <a:gd name="T27" fmla="*/ 0 h 22"/>
                <a:gd name="T28" fmla="*/ 2 w 59"/>
                <a:gd name="T29" fmla="*/ 0 h 22"/>
                <a:gd name="T30" fmla="*/ 3 w 59"/>
                <a:gd name="T31" fmla="*/ 0 h 22"/>
                <a:gd name="T32" fmla="*/ 3 w 59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2">
                  <a:moveTo>
                    <a:pt x="59" y="22"/>
                  </a:moveTo>
                  <a:lnTo>
                    <a:pt x="55" y="21"/>
                  </a:lnTo>
                  <a:lnTo>
                    <a:pt x="49" y="16"/>
                  </a:lnTo>
                  <a:lnTo>
                    <a:pt x="39" y="12"/>
                  </a:lnTo>
                  <a:lnTo>
                    <a:pt x="30" y="8"/>
                  </a:lnTo>
                  <a:lnTo>
                    <a:pt x="20" y="3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9"/>
                  </a:lnTo>
                  <a:lnTo>
                    <a:pt x="12" y="12"/>
                  </a:lnTo>
                  <a:lnTo>
                    <a:pt x="22" y="15"/>
                  </a:lnTo>
                  <a:lnTo>
                    <a:pt x="32" y="18"/>
                  </a:lnTo>
                  <a:lnTo>
                    <a:pt x="42" y="19"/>
                  </a:lnTo>
                  <a:lnTo>
                    <a:pt x="52" y="21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7" name="Freeform 1273"/>
            <p:cNvSpPr>
              <a:spLocks/>
            </p:cNvSpPr>
            <p:nvPr/>
          </p:nvSpPr>
          <p:spPr bwMode="auto">
            <a:xfrm>
              <a:off x="3936" y="2935"/>
              <a:ext cx="33" cy="5"/>
            </a:xfrm>
            <a:custGeom>
              <a:avLst/>
              <a:gdLst>
                <a:gd name="T0" fmla="*/ 5 w 65"/>
                <a:gd name="T1" fmla="*/ 0 h 13"/>
                <a:gd name="T2" fmla="*/ 4 w 65"/>
                <a:gd name="T3" fmla="*/ 0 h 13"/>
                <a:gd name="T4" fmla="*/ 4 w 65"/>
                <a:gd name="T5" fmla="*/ 0 h 13"/>
                <a:gd name="T6" fmla="*/ 3 w 65"/>
                <a:gd name="T7" fmla="*/ 0 h 13"/>
                <a:gd name="T8" fmla="*/ 2 w 65"/>
                <a:gd name="T9" fmla="*/ 0 h 13"/>
                <a:gd name="T10" fmla="*/ 2 w 65"/>
                <a:gd name="T11" fmla="*/ 0 h 13"/>
                <a:gd name="T12" fmla="*/ 1 w 65"/>
                <a:gd name="T13" fmla="*/ 0 h 13"/>
                <a:gd name="T14" fmla="*/ 1 w 65"/>
                <a:gd name="T15" fmla="*/ 0 h 13"/>
                <a:gd name="T16" fmla="*/ 0 w 65"/>
                <a:gd name="T17" fmla="*/ 0 h 13"/>
                <a:gd name="T18" fmla="*/ 1 w 65"/>
                <a:gd name="T19" fmla="*/ 0 h 13"/>
                <a:gd name="T20" fmla="*/ 1 w 65"/>
                <a:gd name="T21" fmla="*/ 0 h 13"/>
                <a:gd name="T22" fmla="*/ 2 w 65"/>
                <a:gd name="T23" fmla="*/ 0 h 13"/>
                <a:gd name="T24" fmla="*/ 2 w 65"/>
                <a:gd name="T25" fmla="*/ 0 h 13"/>
                <a:gd name="T26" fmla="*/ 3 w 65"/>
                <a:gd name="T27" fmla="*/ 0 h 13"/>
                <a:gd name="T28" fmla="*/ 4 w 65"/>
                <a:gd name="T29" fmla="*/ 0 h 13"/>
                <a:gd name="T30" fmla="*/ 4 w 65"/>
                <a:gd name="T31" fmla="*/ 0 h 13"/>
                <a:gd name="T32" fmla="*/ 5 w 65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3">
                  <a:moveTo>
                    <a:pt x="65" y="0"/>
                  </a:moveTo>
                  <a:lnTo>
                    <a:pt x="60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8" y="13"/>
                  </a:lnTo>
                  <a:lnTo>
                    <a:pt x="17" y="13"/>
                  </a:lnTo>
                  <a:lnTo>
                    <a:pt x="28" y="11"/>
                  </a:lnTo>
                  <a:lnTo>
                    <a:pt x="38" y="8"/>
                  </a:lnTo>
                  <a:lnTo>
                    <a:pt x="50" y="5"/>
                  </a:lnTo>
                  <a:lnTo>
                    <a:pt x="58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8" name="Freeform 1274"/>
            <p:cNvSpPr>
              <a:spLocks/>
            </p:cNvSpPr>
            <p:nvPr/>
          </p:nvSpPr>
          <p:spPr bwMode="auto">
            <a:xfrm>
              <a:off x="3954" y="2917"/>
              <a:ext cx="30" cy="14"/>
            </a:xfrm>
            <a:custGeom>
              <a:avLst/>
              <a:gdLst>
                <a:gd name="T0" fmla="*/ 4 w 60"/>
                <a:gd name="T1" fmla="*/ 1 h 43"/>
                <a:gd name="T2" fmla="*/ 4 w 60"/>
                <a:gd name="T3" fmla="*/ 0 h 43"/>
                <a:gd name="T4" fmla="*/ 3 w 60"/>
                <a:gd name="T5" fmla="*/ 0 h 43"/>
                <a:gd name="T6" fmla="*/ 2 w 60"/>
                <a:gd name="T7" fmla="*/ 0 h 43"/>
                <a:gd name="T8" fmla="*/ 2 w 60"/>
                <a:gd name="T9" fmla="*/ 0 h 43"/>
                <a:gd name="T10" fmla="*/ 1 w 60"/>
                <a:gd name="T11" fmla="*/ 0 h 43"/>
                <a:gd name="T12" fmla="*/ 1 w 60"/>
                <a:gd name="T13" fmla="*/ 0 h 43"/>
                <a:gd name="T14" fmla="*/ 0 w 60"/>
                <a:gd name="T15" fmla="*/ 0 h 43"/>
                <a:gd name="T16" fmla="*/ 1 w 60"/>
                <a:gd name="T17" fmla="*/ 0 h 43"/>
                <a:gd name="T18" fmla="*/ 1 w 60"/>
                <a:gd name="T19" fmla="*/ 0 h 43"/>
                <a:gd name="T20" fmla="*/ 1 w 60"/>
                <a:gd name="T21" fmla="*/ 0 h 43"/>
                <a:gd name="T22" fmla="*/ 2 w 60"/>
                <a:gd name="T23" fmla="*/ 0 h 43"/>
                <a:gd name="T24" fmla="*/ 2 w 60"/>
                <a:gd name="T25" fmla="*/ 0 h 43"/>
                <a:gd name="T26" fmla="*/ 3 w 60"/>
                <a:gd name="T27" fmla="*/ 0 h 43"/>
                <a:gd name="T28" fmla="*/ 3 w 60"/>
                <a:gd name="T29" fmla="*/ 0 h 43"/>
                <a:gd name="T30" fmla="*/ 4 w 60"/>
                <a:gd name="T31" fmla="*/ 0 h 43"/>
                <a:gd name="T32" fmla="*/ 4 w 60"/>
                <a:gd name="T33" fmla="*/ 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3">
                  <a:moveTo>
                    <a:pt x="60" y="43"/>
                  </a:moveTo>
                  <a:lnTo>
                    <a:pt x="51" y="40"/>
                  </a:lnTo>
                  <a:lnTo>
                    <a:pt x="41" y="34"/>
                  </a:lnTo>
                  <a:lnTo>
                    <a:pt x="31" y="28"/>
                  </a:lnTo>
                  <a:lnTo>
                    <a:pt x="20" y="21"/>
                  </a:lnTo>
                  <a:lnTo>
                    <a:pt x="11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3" y="3"/>
                  </a:lnTo>
                  <a:lnTo>
                    <a:pt x="21" y="9"/>
                  </a:lnTo>
                  <a:lnTo>
                    <a:pt x="31" y="16"/>
                  </a:lnTo>
                  <a:lnTo>
                    <a:pt x="40" y="24"/>
                  </a:lnTo>
                  <a:lnTo>
                    <a:pt x="48" y="33"/>
                  </a:lnTo>
                  <a:lnTo>
                    <a:pt x="55" y="39"/>
                  </a:lnTo>
                  <a:lnTo>
                    <a:pt x="6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9" name="Freeform 1275"/>
            <p:cNvSpPr>
              <a:spLocks/>
            </p:cNvSpPr>
            <p:nvPr/>
          </p:nvSpPr>
          <p:spPr bwMode="auto">
            <a:xfrm>
              <a:off x="4134" y="2918"/>
              <a:ext cx="9" cy="25"/>
            </a:xfrm>
            <a:custGeom>
              <a:avLst/>
              <a:gdLst>
                <a:gd name="T0" fmla="*/ 0 w 19"/>
                <a:gd name="T1" fmla="*/ 1 h 73"/>
                <a:gd name="T2" fmla="*/ 0 w 19"/>
                <a:gd name="T3" fmla="*/ 1 h 73"/>
                <a:gd name="T4" fmla="*/ 0 w 19"/>
                <a:gd name="T5" fmla="*/ 0 h 73"/>
                <a:gd name="T6" fmla="*/ 0 w 19"/>
                <a:gd name="T7" fmla="*/ 0 h 73"/>
                <a:gd name="T8" fmla="*/ 0 w 19"/>
                <a:gd name="T9" fmla="*/ 0 h 73"/>
                <a:gd name="T10" fmla="*/ 1 w 19"/>
                <a:gd name="T11" fmla="*/ 0 h 73"/>
                <a:gd name="T12" fmla="*/ 0 w 19"/>
                <a:gd name="T13" fmla="*/ 0 h 73"/>
                <a:gd name="T14" fmla="*/ 0 w 19"/>
                <a:gd name="T15" fmla="*/ 1 h 73"/>
                <a:gd name="T16" fmla="*/ 0 w 19"/>
                <a:gd name="T17" fmla="*/ 1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3">
                  <a:moveTo>
                    <a:pt x="4" y="73"/>
                  </a:moveTo>
                  <a:lnTo>
                    <a:pt x="2" y="54"/>
                  </a:lnTo>
                  <a:lnTo>
                    <a:pt x="0" y="31"/>
                  </a:lnTo>
                  <a:lnTo>
                    <a:pt x="4" y="10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15" y="29"/>
                  </a:lnTo>
                  <a:lnTo>
                    <a:pt x="9" y="54"/>
                  </a:lnTo>
                  <a:lnTo>
                    <a:pt x="4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0" name="Freeform 1276"/>
            <p:cNvSpPr>
              <a:spLocks/>
            </p:cNvSpPr>
            <p:nvPr/>
          </p:nvSpPr>
          <p:spPr bwMode="auto">
            <a:xfrm>
              <a:off x="4145" y="2923"/>
              <a:ext cx="14" cy="23"/>
            </a:xfrm>
            <a:custGeom>
              <a:avLst/>
              <a:gdLst>
                <a:gd name="T0" fmla="*/ 0 w 26"/>
                <a:gd name="T1" fmla="*/ 1 h 71"/>
                <a:gd name="T2" fmla="*/ 1 w 26"/>
                <a:gd name="T3" fmla="*/ 1 h 71"/>
                <a:gd name="T4" fmla="*/ 1 w 26"/>
                <a:gd name="T5" fmla="*/ 0 h 71"/>
                <a:gd name="T6" fmla="*/ 1 w 26"/>
                <a:gd name="T7" fmla="*/ 0 h 71"/>
                <a:gd name="T8" fmla="*/ 2 w 26"/>
                <a:gd name="T9" fmla="*/ 0 h 71"/>
                <a:gd name="T10" fmla="*/ 2 w 26"/>
                <a:gd name="T11" fmla="*/ 0 h 71"/>
                <a:gd name="T12" fmla="*/ 2 w 26"/>
                <a:gd name="T13" fmla="*/ 0 h 71"/>
                <a:gd name="T14" fmla="*/ 1 w 26"/>
                <a:gd name="T15" fmla="*/ 1 h 71"/>
                <a:gd name="T16" fmla="*/ 0 w 26"/>
                <a:gd name="T17" fmla="*/ 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71">
                  <a:moveTo>
                    <a:pt x="0" y="71"/>
                  </a:moveTo>
                  <a:lnTo>
                    <a:pt x="1" y="53"/>
                  </a:lnTo>
                  <a:lnTo>
                    <a:pt x="5" y="31"/>
                  </a:lnTo>
                  <a:lnTo>
                    <a:pt x="13" y="10"/>
                  </a:lnTo>
                  <a:lnTo>
                    <a:pt x="23" y="0"/>
                  </a:lnTo>
                  <a:lnTo>
                    <a:pt x="26" y="9"/>
                  </a:lnTo>
                  <a:lnTo>
                    <a:pt x="20" y="31"/>
                  </a:lnTo>
                  <a:lnTo>
                    <a:pt x="8" y="56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1" name="Freeform 1277"/>
            <p:cNvSpPr>
              <a:spLocks/>
            </p:cNvSpPr>
            <p:nvPr/>
          </p:nvSpPr>
          <p:spPr bwMode="auto">
            <a:xfrm>
              <a:off x="4113" y="2912"/>
              <a:ext cx="8" cy="23"/>
            </a:xfrm>
            <a:custGeom>
              <a:avLst/>
              <a:gdLst>
                <a:gd name="T0" fmla="*/ 1 w 16"/>
                <a:gd name="T1" fmla="*/ 1 h 70"/>
                <a:gd name="T2" fmla="*/ 1 w 16"/>
                <a:gd name="T3" fmla="*/ 1 h 70"/>
                <a:gd name="T4" fmla="*/ 0 w 16"/>
                <a:gd name="T5" fmla="*/ 0 h 70"/>
                <a:gd name="T6" fmla="*/ 1 w 16"/>
                <a:gd name="T7" fmla="*/ 0 h 70"/>
                <a:gd name="T8" fmla="*/ 1 w 16"/>
                <a:gd name="T9" fmla="*/ 0 h 70"/>
                <a:gd name="T10" fmla="*/ 1 w 16"/>
                <a:gd name="T11" fmla="*/ 0 h 70"/>
                <a:gd name="T12" fmla="*/ 1 w 16"/>
                <a:gd name="T13" fmla="*/ 0 h 70"/>
                <a:gd name="T14" fmla="*/ 1 w 16"/>
                <a:gd name="T15" fmla="*/ 1 h 70"/>
                <a:gd name="T16" fmla="*/ 1 w 16"/>
                <a:gd name="T17" fmla="*/ 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70">
                  <a:moveTo>
                    <a:pt x="10" y="70"/>
                  </a:moveTo>
                  <a:lnTo>
                    <a:pt x="3" y="59"/>
                  </a:lnTo>
                  <a:lnTo>
                    <a:pt x="0" y="37"/>
                  </a:lnTo>
                  <a:lnTo>
                    <a:pt x="1" y="14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15" y="25"/>
                  </a:lnTo>
                  <a:lnTo>
                    <a:pt x="11" y="49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2" name="Freeform 1278"/>
            <p:cNvSpPr>
              <a:spLocks/>
            </p:cNvSpPr>
            <p:nvPr/>
          </p:nvSpPr>
          <p:spPr bwMode="auto">
            <a:xfrm>
              <a:off x="4089" y="2905"/>
              <a:ext cx="14" cy="27"/>
            </a:xfrm>
            <a:custGeom>
              <a:avLst/>
              <a:gdLst>
                <a:gd name="T0" fmla="*/ 1 w 29"/>
                <a:gd name="T1" fmla="*/ 1 h 80"/>
                <a:gd name="T2" fmla="*/ 1 w 29"/>
                <a:gd name="T3" fmla="*/ 1 h 80"/>
                <a:gd name="T4" fmla="*/ 0 w 29"/>
                <a:gd name="T5" fmla="*/ 0 h 80"/>
                <a:gd name="T6" fmla="*/ 0 w 29"/>
                <a:gd name="T7" fmla="*/ 0 h 80"/>
                <a:gd name="T8" fmla="*/ 0 w 29"/>
                <a:gd name="T9" fmla="*/ 0 h 80"/>
                <a:gd name="T10" fmla="*/ 1 w 29"/>
                <a:gd name="T11" fmla="*/ 0 h 80"/>
                <a:gd name="T12" fmla="*/ 1 w 29"/>
                <a:gd name="T13" fmla="*/ 0 h 80"/>
                <a:gd name="T14" fmla="*/ 1 w 29"/>
                <a:gd name="T15" fmla="*/ 1 h 80"/>
                <a:gd name="T16" fmla="*/ 1 w 29"/>
                <a:gd name="T17" fmla="*/ 1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80">
                  <a:moveTo>
                    <a:pt x="29" y="80"/>
                  </a:moveTo>
                  <a:lnTo>
                    <a:pt x="17" y="59"/>
                  </a:lnTo>
                  <a:lnTo>
                    <a:pt x="5" y="34"/>
                  </a:lnTo>
                  <a:lnTo>
                    <a:pt x="0" y="11"/>
                  </a:lnTo>
                  <a:lnTo>
                    <a:pt x="7" y="0"/>
                  </a:lnTo>
                  <a:lnTo>
                    <a:pt x="17" y="9"/>
                  </a:lnTo>
                  <a:lnTo>
                    <a:pt x="22" y="33"/>
                  </a:lnTo>
                  <a:lnTo>
                    <a:pt x="24" y="61"/>
                  </a:lnTo>
                  <a:lnTo>
                    <a:pt x="29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3" name="Freeform 1279"/>
            <p:cNvSpPr>
              <a:spLocks/>
            </p:cNvSpPr>
            <p:nvPr/>
          </p:nvSpPr>
          <p:spPr bwMode="auto">
            <a:xfrm>
              <a:off x="4066" y="2899"/>
              <a:ext cx="16" cy="29"/>
            </a:xfrm>
            <a:custGeom>
              <a:avLst/>
              <a:gdLst>
                <a:gd name="T0" fmla="*/ 2 w 32"/>
                <a:gd name="T1" fmla="*/ 1 h 88"/>
                <a:gd name="T2" fmla="*/ 2 w 32"/>
                <a:gd name="T3" fmla="*/ 1 h 88"/>
                <a:gd name="T4" fmla="*/ 1 w 32"/>
                <a:gd name="T5" fmla="*/ 0 h 88"/>
                <a:gd name="T6" fmla="*/ 0 w 32"/>
                <a:gd name="T7" fmla="*/ 0 h 88"/>
                <a:gd name="T8" fmla="*/ 1 w 32"/>
                <a:gd name="T9" fmla="*/ 0 h 88"/>
                <a:gd name="T10" fmla="*/ 2 w 32"/>
                <a:gd name="T11" fmla="*/ 0 h 88"/>
                <a:gd name="T12" fmla="*/ 2 w 32"/>
                <a:gd name="T13" fmla="*/ 0 h 88"/>
                <a:gd name="T14" fmla="*/ 2 w 32"/>
                <a:gd name="T15" fmla="*/ 1 h 88"/>
                <a:gd name="T16" fmla="*/ 2 w 32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88">
                  <a:moveTo>
                    <a:pt x="32" y="88"/>
                  </a:moveTo>
                  <a:lnTo>
                    <a:pt x="20" y="67"/>
                  </a:lnTo>
                  <a:lnTo>
                    <a:pt x="9" y="3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17" y="13"/>
                  </a:lnTo>
                  <a:lnTo>
                    <a:pt x="24" y="39"/>
                  </a:lnTo>
                  <a:lnTo>
                    <a:pt x="29" y="69"/>
                  </a:lnTo>
                  <a:lnTo>
                    <a:pt x="32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4" name="Freeform 1280"/>
            <p:cNvSpPr>
              <a:spLocks/>
            </p:cNvSpPr>
            <p:nvPr/>
          </p:nvSpPr>
          <p:spPr bwMode="auto">
            <a:xfrm>
              <a:off x="4017" y="2897"/>
              <a:ext cx="27" cy="31"/>
            </a:xfrm>
            <a:custGeom>
              <a:avLst/>
              <a:gdLst>
                <a:gd name="T0" fmla="*/ 4 w 53"/>
                <a:gd name="T1" fmla="*/ 1 h 93"/>
                <a:gd name="T2" fmla="*/ 3 w 53"/>
                <a:gd name="T3" fmla="*/ 1 h 93"/>
                <a:gd name="T4" fmla="*/ 3 w 53"/>
                <a:gd name="T5" fmla="*/ 1 h 93"/>
                <a:gd name="T6" fmla="*/ 2 w 53"/>
                <a:gd name="T7" fmla="*/ 1 h 93"/>
                <a:gd name="T8" fmla="*/ 1 w 53"/>
                <a:gd name="T9" fmla="*/ 1 h 93"/>
                <a:gd name="T10" fmla="*/ 1 w 53"/>
                <a:gd name="T11" fmla="*/ 0 h 93"/>
                <a:gd name="T12" fmla="*/ 1 w 53"/>
                <a:gd name="T13" fmla="*/ 0 h 93"/>
                <a:gd name="T14" fmla="*/ 0 w 53"/>
                <a:gd name="T15" fmla="*/ 0 h 93"/>
                <a:gd name="T16" fmla="*/ 1 w 53"/>
                <a:gd name="T17" fmla="*/ 0 h 93"/>
                <a:gd name="T18" fmla="*/ 1 w 53"/>
                <a:gd name="T19" fmla="*/ 0 h 93"/>
                <a:gd name="T20" fmla="*/ 1 w 53"/>
                <a:gd name="T21" fmla="*/ 0 h 93"/>
                <a:gd name="T22" fmla="*/ 2 w 53"/>
                <a:gd name="T23" fmla="*/ 0 h 93"/>
                <a:gd name="T24" fmla="*/ 2 w 53"/>
                <a:gd name="T25" fmla="*/ 0 h 93"/>
                <a:gd name="T26" fmla="*/ 3 w 53"/>
                <a:gd name="T27" fmla="*/ 1 h 93"/>
                <a:gd name="T28" fmla="*/ 3 w 53"/>
                <a:gd name="T29" fmla="*/ 1 h 93"/>
                <a:gd name="T30" fmla="*/ 3 w 53"/>
                <a:gd name="T31" fmla="*/ 1 h 93"/>
                <a:gd name="T32" fmla="*/ 4 w 53"/>
                <a:gd name="T33" fmla="*/ 1 h 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93">
                  <a:moveTo>
                    <a:pt x="53" y="93"/>
                  </a:moveTo>
                  <a:lnTo>
                    <a:pt x="45" y="84"/>
                  </a:lnTo>
                  <a:lnTo>
                    <a:pt x="35" y="72"/>
                  </a:lnTo>
                  <a:lnTo>
                    <a:pt x="23" y="57"/>
                  </a:lnTo>
                  <a:lnTo>
                    <a:pt x="15" y="42"/>
                  </a:lnTo>
                  <a:lnTo>
                    <a:pt x="6" y="28"/>
                  </a:lnTo>
                  <a:lnTo>
                    <a:pt x="1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5" y="10"/>
                  </a:lnTo>
                  <a:lnTo>
                    <a:pt x="21" y="23"/>
                  </a:lnTo>
                  <a:lnTo>
                    <a:pt x="28" y="39"/>
                  </a:lnTo>
                  <a:lnTo>
                    <a:pt x="35" y="57"/>
                  </a:lnTo>
                  <a:lnTo>
                    <a:pt x="42" y="73"/>
                  </a:lnTo>
                  <a:lnTo>
                    <a:pt x="47" y="85"/>
                  </a:lnTo>
                  <a:lnTo>
                    <a:pt x="53" y="9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5" name="Freeform 1281"/>
            <p:cNvSpPr>
              <a:spLocks/>
            </p:cNvSpPr>
            <p:nvPr/>
          </p:nvSpPr>
          <p:spPr bwMode="auto">
            <a:xfrm>
              <a:off x="3970" y="2901"/>
              <a:ext cx="32" cy="29"/>
            </a:xfrm>
            <a:custGeom>
              <a:avLst/>
              <a:gdLst>
                <a:gd name="T0" fmla="*/ 4 w 64"/>
                <a:gd name="T1" fmla="*/ 1 h 87"/>
                <a:gd name="T2" fmla="*/ 4 w 64"/>
                <a:gd name="T3" fmla="*/ 1 h 87"/>
                <a:gd name="T4" fmla="*/ 3 w 64"/>
                <a:gd name="T5" fmla="*/ 1 h 87"/>
                <a:gd name="T6" fmla="*/ 2 w 64"/>
                <a:gd name="T7" fmla="*/ 1 h 87"/>
                <a:gd name="T8" fmla="*/ 2 w 64"/>
                <a:gd name="T9" fmla="*/ 1 h 87"/>
                <a:gd name="T10" fmla="*/ 1 w 64"/>
                <a:gd name="T11" fmla="*/ 0 h 87"/>
                <a:gd name="T12" fmla="*/ 1 w 64"/>
                <a:gd name="T13" fmla="*/ 0 h 87"/>
                <a:gd name="T14" fmla="*/ 0 w 64"/>
                <a:gd name="T15" fmla="*/ 0 h 87"/>
                <a:gd name="T16" fmla="*/ 1 w 64"/>
                <a:gd name="T17" fmla="*/ 0 h 87"/>
                <a:gd name="T18" fmla="*/ 1 w 64"/>
                <a:gd name="T19" fmla="*/ 0 h 87"/>
                <a:gd name="T20" fmla="*/ 2 w 64"/>
                <a:gd name="T21" fmla="*/ 0 h 87"/>
                <a:gd name="T22" fmla="*/ 2 w 64"/>
                <a:gd name="T23" fmla="*/ 0 h 87"/>
                <a:gd name="T24" fmla="*/ 3 w 64"/>
                <a:gd name="T25" fmla="*/ 0 h 87"/>
                <a:gd name="T26" fmla="*/ 3 w 64"/>
                <a:gd name="T27" fmla="*/ 1 h 87"/>
                <a:gd name="T28" fmla="*/ 4 w 64"/>
                <a:gd name="T29" fmla="*/ 1 h 87"/>
                <a:gd name="T30" fmla="*/ 4 w 64"/>
                <a:gd name="T31" fmla="*/ 1 h 87"/>
                <a:gd name="T32" fmla="*/ 4 w 64"/>
                <a:gd name="T33" fmla="*/ 1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87">
                  <a:moveTo>
                    <a:pt x="64" y="87"/>
                  </a:moveTo>
                  <a:lnTo>
                    <a:pt x="55" y="80"/>
                  </a:lnTo>
                  <a:lnTo>
                    <a:pt x="45" y="70"/>
                  </a:lnTo>
                  <a:lnTo>
                    <a:pt x="32" y="56"/>
                  </a:lnTo>
                  <a:lnTo>
                    <a:pt x="20" y="42"/>
                  </a:lnTo>
                  <a:lnTo>
                    <a:pt x="10" y="27"/>
                  </a:lnTo>
                  <a:lnTo>
                    <a:pt x="4" y="15"/>
                  </a:lnTo>
                  <a:lnTo>
                    <a:pt x="0" y="6"/>
                  </a:lnTo>
                  <a:lnTo>
                    <a:pt x="4" y="0"/>
                  </a:lnTo>
                  <a:lnTo>
                    <a:pt x="10" y="2"/>
                  </a:lnTo>
                  <a:lnTo>
                    <a:pt x="19" y="9"/>
                  </a:lnTo>
                  <a:lnTo>
                    <a:pt x="27" y="23"/>
                  </a:lnTo>
                  <a:lnTo>
                    <a:pt x="35" y="39"/>
                  </a:lnTo>
                  <a:lnTo>
                    <a:pt x="44" y="55"/>
                  </a:lnTo>
                  <a:lnTo>
                    <a:pt x="52" y="70"/>
                  </a:lnTo>
                  <a:lnTo>
                    <a:pt x="59" y="82"/>
                  </a:lnTo>
                  <a:lnTo>
                    <a:pt x="64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6" name="Freeform 1282"/>
            <p:cNvSpPr>
              <a:spLocks/>
            </p:cNvSpPr>
            <p:nvPr/>
          </p:nvSpPr>
          <p:spPr bwMode="auto">
            <a:xfrm>
              <a:off x="4036" y="2900"/>
              <a:ext cx="27" cy="27"/>
            </a:xfrm>
            <a:custGeom>
              <a:avLst/>
              <a:gdLst>
                <a:gd name="T0" fmla="*/ 4 w 54"/>
                <a:gd name="T1" fmla="*/ 1 h 80"/>
                <a:gd name="T2" fmla="*/ 3 w 54"/>
                <a:gd name="T3" fmla="*/ 1 h 80"/>
                <a:gd name="T4" fmla="*/ 3 w 54"/>
                <a:gd name="T5" fmla="*/ 1 h 80"/>
                <a:gd name="T6" fmla="*/ 2 w 54"/>
                <a:gd name="T7" fmla="*/ 1 h 80"/>
                <a:gd name="T8" fmla="*/ 2 w 54"/>
                <a:gd name="T9" fmla="*/ 0 h 80"/>
                <a:gd name="T10" fmla="*/ 1 w 54"/>
                <a:gd name="T11" fmla="*/ 0 h 80"/>
                <a:gd name="T12" fmla="*/ 1 w 54"/>
                <a:gd name="T13" fmla="*/ 0 h 80"/>
                <a:gd name="T14" fmla="*/ 0 w 54"/>
                <a:gd name="T15" fmla="*/ 0 h 80"/>
                <a:gd name="T16" fmla="*/ 1 w 54"/>
                <a:gd name="T17" fmla="*/ 0 h 80"/>
                <a:gd name="T18" fmla="*/ 1 w 54"/>
                <a:gd name="T19" fmla="*/ 0 h 80"/>
                <a:gd name="T20" fmla="*/ 2 w 54"/>
                <a:gd name="T21" fmla="*/ 0 h 80"/>
                <a:gd name="T22" fmla="*/ 2 w 54"/>
                <a:gd name="T23" fmla="*/ 0 h 80"/>
                <a:gd name="T24" fmla="*/ 3 w 54"/>
                <a:gd name="T25" fmla="*/ 0 h 80"/>
                <a:gd name="T26" fmla="*/ 3 w 54"/>
                <a:gd name="T27" fmla="*/ 1 h 80"/>
                <a:gd name="T28" fmla="*/ 3 w 54"/>
                <a:gd name="T29" fmla="*/ 1 h 80"/>
                <a:gd name="T30" fmla="*/ 4 w 54"/>
                <a:gd name="T31" fmla="*/ 1 h 80"/>
                <a:gd name="T32" fmla="*/ 4 w 54"/>
                <a:gd name="T33" fmla="*/ 1 h 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80">
                  <a:moveTo>
                    <a:pt x="54" y="80"/>
                  </a:moveTo>
                  <a:lnTo>
                    <a:pt x="47" y="72"/>
                  </a:lnTo>
                  <a:lnTo>
                    <a:pt x="37" y="62"/>
                  </a:lnTo>
                  <a:lnTo>
                    <a:pt x="27" y="49"/>
                  </a:lnTo>
                  <a:lnTo>
                    <a:pt x="17" y="35"/>
                  </a:lnTo>
                  <a:lnTo>
                    <a:pt x="9" y="24"/>
                  </a:lnTo>
                  <a:lnTo>
                    <a:pt x="2" y="12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0"/>
                  </a:lnTo>
                  <a:lnTo>
                    <a:pt x="27" y="22"/>
                  </a:lnTo>
                  <a:lnTo>
                    <a:pt x="34" y="35"/>
                  </a:lnTo>
                  <a:lnTo>
                    <a:pt x="40" y="50"/>
                  </a:lnTo>
                  <a:lnTo>
                    <a:pt x="45" y="63"/>
                  </a:lnTo>
                  <a:lnTo>
                    <a:pt x="50" y="74"/>
                  </a:lnTo>
                  <a:lnTo>
                    <a:pt x="54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7" name="Freeform 1283"/>
            <p:cNvSpPr>
              <a:spLocks/>
            </p:cNvSpPr>
            <p:nvPr/>
          </p:nvSpPr>
          <p:spPr bwMode="auto">
            <a:xfrm>
              <a:off x="4019" y="2925"/>
              <a:ext cx="42" cy="38"/>
            </a:xfrm>
            <a:custGeom>
              <a:avLst/>
              <a:gdLst>
                <a:gd name="T0" fmla="*/ 1 w 83"/>
                <a:gd name="T1" fmla="*/ 1 h 115"/>
                <a:gd name="T2" fmla="*/ 0 w 83"/>
                <a:gd name="T3" fmla="*/ 1 h 115"/>
                <a:gd name="T4" fmla="*/ 1 w 83"/>
                <a:gd name="T5" fmla="*/ 1 h 115"/>
                <a:gd name="T6" fmla="*/ 1 w 83"/>
                <a:gd name="T7" fmla="*/ 1 h 115"/>
                <a:gd name="T8" fmla="*/ 2 w 83"/>
                <a:gd name="T9" fmla="*/ 1 h 115"/>
                <a:gd name="T10" fmla="*/ 3 w 83"/>
                <a:gd name="T11" fmla="*/ 0 h 115"/>
                <a:gd name="T12" fmla="*/ 4 w 83"/>
                <a:gd name="T13" fmla="*/ 0 h 115"/>
                <a:gd name="T14" fmla="*/ 5 w 83"/>
                <a:gd name="T15" fmla="*/ 0 h 115"/>
                <a:gd name="T16" fmla="*/ 6 w 83"/>
                <a:gd name="T17" fmla="*/ 0 h 115"/>
                <a:gd name="T18" fmla="*/ 5 w 83"/>
                <a:gd name="T19" fmla="*/ 0 h 115"/>
                <a:gd name="T20" fmla="*/ 5 w 83"/>
                <a:gd name="T21" fmla="*/ 0 h 115"/>
                <a:gd name="T22" fmla="*/ 4 w 83"/>
                <a:gd name="T23" fmla="*/ 1 h 115"/>
                <a:gd name="T24" fmla="*/ 3 w 83"/>
                <a:gd name="T25" fmla="*/ 1 h 115"/>
                <a:gd name="T26" fmla="*/ 2 w 83"/>
                <a:gd name="T27" fmla="*/ 1 h 115"/>
                <a:gd name="T28" fmla="*/ 1 w 83"/>
                <a:gd name="T29" fmla="*/ 1 h 115"/>
                <a:gd name="T30" fmla="*/ 1 w 83"/>
                <a:gd name="T31" fmla="*/ 1 h 115"/>
                <a:gd name="T32" fmla="*/ 1 w 83"/>
                <a:gd name="T33" fmla="*/ 1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115">
                  <a:moveTo>
                    <a:pt x="1" y="115"/>
                  </a:moveTo>
                  <a:lnTo>
                    <a:pt x="0" y="109"/>
                  </a:lnTo>
                  <a:lnTo>
                    <a:pt x="5" y="96"/>
                  </a:lnTo>
                  <a:lnTo>
                    <a:pt x="13" y="78"/>
                  </a:lnTo>
                  <a:lnTo>
                    <a:pt x="25" y="59"/>
                  </a:lnTo>
                  <a:lnTo>
                    <a:pt x="38" y="40"/>
                  </a:lnTo>
                  <a:lnTo>
                    <a:pt x="55" y="22"/>
                  </a:lnTo>
                  <a:lnTo>
                    <a:pt x="70" y="7"/>
                  </a:lnTo>
                  <a:lnTo>
                    <a:pt x="83" y="0"/>
                  </a:lnTo>
                  <a:lnTo>
                    <a:pt x="78" y="9"/>
                  </a:lnTo>
                  <a:lnTo>
                    <a:pt x="68" y="23"/>
                  </a:lnTo>
                  <a:lnTo>
                    <a:pt x="57" y="43"/>
                  </a:lnTo>
                  <a:lnTo>
                    <a:pt x="43" y="63"/>
                  </a:lnTo>
                  <a:lnTo>
                    <a:pt x="30" y="84"/>
                  </a:lnTo>
                  <a:lnTo>
                    <a:pt x="16" y="100"/>
                  </a:lnTo>
                  <a:lnTo>
                    <a:pt x="8" y="112"/>
                  </a:lnTo>
                  <a:lnTo>
                    <a:pt x="1" y="1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8" name="Freeform 1284"/>
            <p:cNvSpPr>
              <a:spLocks/>
            </p:cNvSpPr>
            <p:nvPr/>
          </p:nvSpPr>
          <p:spPr bwMode="auto">
            <a:xfrm>
              <a:off x="3992" y="2926"/>
              <a:ext cx="35" cy="30"/>
            </a:xfrm>
            <a:custGeom>
              <a:avLst/>
              <a:gdLst>
                <a:gd name="T0" fmla="*/ 0 w 70"/>
                <a:gd name="T1" fmla="*/ 1 h 90"/>
                <a:gd name="T2" fmla="*/ 0 w 70"/>
                <a:gd name="T3" fmla="*/ 1 h 90"/>
                <a:gd name="T4" fmla="*/ 1 w 70"/>
                <a:gd name="T5" fmla="*/ 1 h 90"/>
                <a:gd name="T6" fmla="*/ 1 w 70"/>
                <a:gd name="T7" fmla="*/ 1 h 90"/>
                <a:gd name="T8" fmla="*/ 2 w 70"/>
                <a:gd name="T9" fmla="*/ 1 h 90"/>
                <a:gd name="T10" fmla="*/ 2 w 70"/>
                <a:gd name="T11" fmla="*/ 0 h 90"/>
                <a:gd name="T12" fmla="*/ 3 w 70"/>
                <a:gd name="T13" fmla="*/ 0 h 90"/>
                <a:gd name="T14" fmla="*/ 4 w 70"/>
                <a:gd name="T15" fmla="*/ 0 h 90"/>
                <a:gd name="T16" fmla="*/ 5 w 70"/>
                <a:gd name="T17" fmla="*/ 0 h 90"/>
                <a:gd name="T18" fmla="*/ 4 w 70"/>
                <a:gd name="T19" fmla="*/ 0 h 90"/>
                <a:gd name="T20" fmla="*/ 4 w 70"/>
                <a:gd name="T21" fmla="*/ 0 h 90"/>
                <a:gd name="T22" fmla="*/ 3 w 70"/>
                <a:gd name="T23" fmla="*/ 0 h 90"/>
                <a:gd name="T24" fmla="*/ 2 w 70"/>
                <a:gd name="T25" fmla="*/ 1 h 90"/>
                <a:gd name="T26" fmla="*/ 2 w 70"/>
                <a:gd name="T27" fmla="*/ 1 h 90"/>
                <a:gd name="T28" fmla="*/ 1 w 70"/>
                <a:gd name="T29" fmla="*/ 1 h 90"/>
                <a:gd name="T30" fmla="*/ 1 w 70"/>
                <a:gd name="T31" fmla="*/ 1 h 90"/>
                <a:gd name="T32" fmla="*/ 0 w 70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90">
                  <a:moveTo>
                    <a:pt x="0" y="90"/>
                  </a:moveTo>
                  <a:lnTo>
                    <a:pt x="0" y="86"/>
                  </a:lnTo>
                  <a:lnTo>
                    <a:pt x="3" y="77"/>
                  </a:lnTo>
                  <a:lnTo>
                    <a:pt x="8" y="64"/>
                  </a:lnTo>
                  <a:lnTo>
                    <a:pt x="18" y="49"/>
                  </a:lnTo>
                  <a:lnTo>
                    <a:pt x="28" y="34"/>
                  </a:lnTo>
                  <a:lnTo>
                    <a:pt x="41" y="19"/>
                  </a:lnTo>
                  <a:lnTo>
                    <a:pt x="55" y="8"/>
                  </a:lnTo>
                  <a:lnTo>
                    <a:pt x="70" y="0"/>
                  </a:lnTo>
                  <a:lnTo>
                    <a:pt x="61" y="11"/>
                  </a:lnTo>
                  <a:lnTo>
                    <a:pt x="53" y="24"/>
                  </a:lnTo>
                  <a:lnTo>
                    <a:pt x="41" y="39"/>
                  </a:lnTo>
                  <a:lnTo>
                    <a:pt x="31" y="55"/>
                  </a:lnTo>
                  <a:lnTo>
                    <a:pt x="21" y="70"/>
                  </a:lnTo>
                  <a:lnTo>
                    <a:pt x="11" y="81"/>
                  </a:lnTo>
                  <a:lnTo>
                    <a:pt x="5" y="89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9" name="Freeform 1285"/>
            <p:cNvSpPr>
              <a:spLocks/>
            </p:cNvSpPr>
            <p:nvPr/>
          </p:nvSpPr>
          <p:spPr bwMode="auto">
            <a:xfrm>
              <a:off x="3991" y="2900"/>
              <a:ext cx="32" cy="29"/>
            </a:xfrm>
            <a:custGeom>
              <a:avLst/>
              <a:gdLst>
                <a:gd name="T0" fmla="*/ 4 w 63"/>
                <a:gd name="T1" fmla="*/ 1 h 87"/>
                <a:gd name="T2" fmla="*/ 4 w 63"/>
                <a:gd name="T3" fmla="*/ 1 h 87"/>
                <a:gd name="T4" fmla="*/ 3 w 63"/>
                <a:gd name="T5" fmla="*/ 1 h 87"/>
                <a:gd name="T6" fmla="*/ 3 w 63"/>
                <a:gd name="T7" fmla="*/ 1 h 87"/>
                <a:gd name="T8" fmla="*/ 2 w 63"/>
                <a:gd name="T9" fmla="*/ 1 h 87"/>
                <a:gd name="T10" fmla="*/ 1 w 63"/>
                <a:gd name="T11" fmla="*/ 0 h 87"/>
                <a:gd name="T12" fmla="*/ 1 w 63"/>
                <a:gd name="T13" fmla="*/ 0 h 87"/>
                <a:gd name="T14" fmla="*/ 0 w 63"/>
                <a:gd name="T15" fmla="*/ 0 h 87"/>
                <a:gd name="T16" fmla="*/ 1 w 63"/>
                <a:gd name="T17" fmla="*/ 0 h 87"/>
                <a:gd name="T18" fmla="*/ 1 w 63"/>
                <a:gd name="T19" fmla="*/ 0 h 87"/>
                <a:gd name="T20" fmla="*/ 2 w 63"/>
                <a:gd name="T21" fmla="*/ 0 h 87"/>
                <a:gd name="T22" fmla="*/ 2 w 63"/>
                <a:gd name="T23" fmla="*/ 0 h 87"/>
                <a:gd name="T24" fmla="*/ 3 w 63"/>
                <a:gd name="T25" fmla="*/ 0 h 87"/>
                <a:gd name="T26" fmla="*/ 3 w 63"/>
                <a:gd name="T27" fmla="*/ 1 h 87"/>
                <a:gd name="T28" fmla="*/ 4 w 63"/>
                <a:gd name="T29" fmla="*/ 1 h 87"/>
                <a:gd name="T30" fmla="*/ 4 w 63"/>
                <a:gd name="T31" fmla="*/ 1 h 87"/>
                <a:gd name="T32" fmla="*/ 4 w 63"/>
                <a:gd name="T33" fmla="*/ 1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lnTo>
                    <a:pt x="55" y="79"/>
                  </a:lnTo>
                  <a:lnTo>
                    <a:pt x="45" y="69"/>
                  </a:lnTo>
                  <a:lnTo>
                    <a:pt x="33" y="54"/>
                  </a:lnTo>
                  <a:lnTo>
                    <a:pt x="22" y="41"/>
                  </a:lnTo>
                  <a:lnTo>
                    <a:pt x="10" y="26"/>
                  </a:lnTo>
                  <a:lnTo>
                    <a:pt x="3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8" y="8"/>
                  </a:lnTo>
                  <a:lnTo>
                    <a:pt x="27" y="22"/>
                  </a:lnTo>
                  <a:lnTo>
                    <a:pt x="37" y="38"/>
                  </a:lnTo>
                  <a:lnTo>
                    <a:pt x="45" y="54"/>
                  </a:lnTo>
                  <a:lnTo>
                    <a:pt x="52" y="69"/>
                  </a:lnTo>
                  <a:lnTo>
                    <a:pt x="58" y="81"/>
                  </a:lnTo>
                  <a:lnTo>
                    <a:pt x="63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0" name="Freeform 1286"/>
            <p:cNvSpPr>
              <a:spLocks/>
            </p:cNvSpPr>
            <p:nvPr/>
          </p:nvSpPr>
          <p:spPr bwMode="auto">
            <a:xfrm>
              <a:off x="5277" y="2478"/>
              <a:ext cx="125" cy="76"/>
            </a:xfrm>
            <a:custGeom>
              <a:avLst/>
              <a:gdLst>
                <a:gd name="T0" fmla="*/ 3 w 250"/>
                <a:gd name="T1" fmla="*/ 1 h 227"/>
                <a:gd name="T2" fmla="*/ 2 w 250"/>
                <a:gd name="T3" fmla="*/ 1 h 227"/>
                <a:gd name="T4" fmla="*/ 2 w 250"/>
                <a:gd name="T5" fmla="*/ 1 h 227"/>
                <a:gd name="T6" fmla="*/ 4 w 250"/>
                <a:gd name="T7" fmla="*/ 1 h 227"/>
                <a:gd name="T8" fmla="*/ 5 w 250"/>
                <a:gd name="T9" fmla="*/ 1 h 227"/>
                <a:gd name="T10" fmla="*/ 6 w 250"/>
                <a:gd name="T11" fmla="*/ 2 h 227"/>
                <a:gd name="T12" fmla="*/ 5 w 250"/>
                <a:gd name="T13" fmla="*/ 2 h 227"/>
                <a:gd name="T14" fmla="*/ 4 w 250"/>
                <a:gd name="T15" fmla="*/ 2 h 227"/>
                <a:gd name="T16" fmla="*/ 3 w 250"/>
                <a:gd name="T17" fmla="*/ 1 h 227"/>
                <a:gd name="T18" fmla="*/ 1 w 250"/>
                <a:gd name="T19" fmla="*/ 2 h 227"/>
                <a:gd name="T20" fmla="*/ 0 w 250"/>
                <a:gd name="T21" fmla="*/ 2 h 227"/>
                <a:gd name="T22" fmla="*/ 1 w 250"/>
                <a:gd name="T23" fmla="*/ 2 h 227"/>
                <a:gd name="T24" fmla="*/ 2 w 250"/>
                <a:gd name="T25" fmla="*/ 2 h 227"/>
                <a:gd name="T26" fmla="*/ 3 w 250"/>
                <a:gd name="T27" fmla="*/ 2 h 227"/>
                <a:gd name="T28" fmla="*/ 4 w 250"/>
                <a:gd name="T29" fmla="*/ 2 h 227"/>
                <a:gd name="T30" fmla="*/ 5 w 250"/>
                <a:gd name="T31" fmla="*/ 2 h 227"/>
                <a:gd name="T32" fmla="*/ 4 w 250"/>
                <a:gd name="T33" fmla="*/ 2 h 227"/>
                <a:gd name="T34" fmla="*/ 5 w 250"/>
                <a:gd name="T35" fmla="*/ 3 h 227"/>
                <a:gd name="T36" fmla="*/ 6 w 250"/>
                <a:gd name="T37" fmla="*/ 3 h 227"/>
                <a:gd name="T38" fmla="*/ 7 w 250"/>
                <a:gd name="T39" fmla="*/ 3 h 227"/>
                <a:gd name="T40" fmla="*/ 8 w 250"/>
                <a:gd name="T41" fmla="*/ 2 h 227"/>
                <a:gd name="T42" fmla="*/ 7 w 250"/>
                <a:gd name="T43" fmla="*/ 2 h 227"/>
                <a:gd name="T44" fmla="*/ 8 w 250"/>
                <a:gd name="T45" fmla="*/ 2 h 227"/>
                <a:gd name="T46" fmla="*/ 8 w 250"/>
                <a:gd name="T47" fmla="*/ 2 h 227"/>
                <a:gd name="T48" fmla="*/ 9 w 250"/>
                <a:gd name="T49" fmla="*/ 2 h 227"/>
                <a:gd name="T50" fmla="*/ 11 w 250"/>
                <a:gd name="T51" fmla="*/ 2 h 227"/>
                <a:gd name="T52" fmla="*/ 13 w 250"/>
                <a:gd name="T53" fmla="*/ 2 h 227"/>
                <a:gd name="T54" fmla="*/ 15 w 250"/>
                <a:gd name="T55" fmla="*/ 2 h 227"/>
                <a:gd name="T56" fmla="*/ 15 w 250"/>
                <a:gd name="T57" fmla="*/ 2 h 227"/>
                <a:gd name="T58" fmla="*/ 15 w 250"/>
                <a:gd name="T59" fmla="*/ 2 h 227"/>
                <a:gd name="T60" fmla="*/ 13 w 250"/>
                <a:gd name="T61" fmla="*/ 2 h 227"/>
                <a:gd name="T62" fmla="*/ 11 w 250"/>
                <a:gd name="T63" fmla="*/ 2 h 227"/>
                <a:gd name="T64" fmla="*/ 12 w 250"/>
                <a:gd name="T65" fmla="*/ 1 h 227"/>
                <a:gd name="T66" fmla="*/ 14 w 250"/>
                <a:gd name="T67" fmla="*/ 1 h 227"/>
                <a:gd name="T68" fmla="*/ 16 w 250"/>
                <a:gd name="T69" fmla="*/ 1 h 227"/>
                <a:gd name="T70" fmla="*/ 16 w 250"/>
                <a:gd name="T71" fmla="*/ 1 h 227"/>
                <a:gd name="T72" fmla="*/ 14 w 250"/>
                <a:gd name="T73" fmla="*/ 1 h 227"/>
                <a:gd name="T74" fmla="*/ 12 w 250"/>
                <a:gd name="T75" fmla="*/ 1 h 227"/>
                <a:gd name="T76" fmla="*/ 12 w 250"/>
                <a:gd name="T77" fmla="*/ 1 h 227"/>
                <a:gd name="T78" fmla="*/ 10 w 250"/>
                <a:gd name="T79" fmla="*/ 1 h 227"/>
                <a:gd name="T80" fmla="*/ 10 w 250"/>
                <a:gd name="T81" fmla="*/ 1 h 227"/>
                <a:gd name="T82" fmla="*/ 10 w 250"/>
                <a:gd name="T83" fmla="*/ 1 h 227"/>
                <a:gd name="T84" fmla="*/ 10 w 250"/>
                <a:gd name="T85" fmla="*/ 1 h 227"/>
                <a:gd name="T86" fmla="*/ 12 w 250"/>
                <a:gd name="T87" fmla="*/ 0 h 227"/>
                <a:gd name="T88" fmla="*/ 10 w 250"/>
                <a:gd name="T89" fmla="*/ 0 h 227"/>
                <a:gd name="T90" fmla="*/ 9 w 250"/>
                <a:gd name="T91" fmla="*/ 0 h 227"/>
                <a:gd name="T92" fmla="*/ 7 w 250"/>
                <a:gd name="T93" fmla="*/ 0 h 227"/>
                <a:gd name="T94" fmla="*/ 7 w 250"/>
                <a:gd name="T95" fmla="*/ 0 h 227"/>
                <a:gd name="T96" fmla="*/ 7 w 250"/>
                <a:gd name="T97" fmla="*/ 1 h 227"/>
                <a:gd name="T98" fmla="*/ 8 w 250"/>
                <a:gd name="T99" fmla="*/ 1 h 227"/>
                <a:gd name="T100" fmla="*/ 8 w 250"/>
                <a:gd name="T101" fmla="*/ 1 h 227"/>
                <a:gd name="T102" fmla="*/ 7 w 250"/>
                <a:gd name="T103" fmla="*/ 1 h 227"/>
                <a:gd name="T104" fmla="*/ 6 w 250"/>
                <a:gd name="T105" fmla="*/ 1 h 22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0" h="227">
                  <a:moveTo>
                    <a:pt x="62" y="50"/>
                  </a:moveTo>
                  <a:lnTo>
                    <a:pt x="54" y="52"/>
                  </a:lnTo>
                  <a:lnTo>
                    <a:pt x="45" y="55"/>
                  </a:lnTo>
                  <a:lnTo>
                    <a:pt x="35" y="59"/>
                  </a:lnTo>
                  <a:lnTo>
                    <a:pt x="29" y="67"/>
                  </a:lnTo>
                  <a:lnTo>
                    <a:pt x="24" y="74"/>
                  </a:lnTo>
                  <a:lnTo>
                    <a:pt x="22" y="83"/>
                  </a:lnTo>
                  <a:lnTo>
                    <a:pt x="24" y="95"/>
                  </a:lnTo>
                  <a:lnTo>
                    <a:pt x="32" y="106"/>
                  </a:lnTo>
                  <a:lnTo>
                    <a:pt x="40" y="111"/>
                  </a:lnTo>
                  <a:lnTo>
                    <a:pt x="49" y="111"/>
                  </a:lnTo>
                  <a:lnTo>
                    <a:pt x="57" y="109"/>
                  </a:lnTo>
                  <a:lnTo>
                    <a:pt x="62" y="106"/>
                  </a:lnTo>
                  <a:lnTo>
                    <a:pt x="69" y="112"/>
                  </a:lnTo>
                  <a:lnTo>
                    <a:pt x="75" y="117"/>
                  </a:lnTo>
                  <a:lnTo>
                    <a:pt x="80" y="121"/>
                  </a:lnTo>
                  <a:lnTo>
                    <a:pt x="85" y="127"/>
                  </a:lnTo>
                  <a:lnTo>
                    <a:pt x="89" y="131"/>
                  </a:lnTo>
                  <a:lnTo>
                    <a:pt x="89" y="133"/>
                  </a:lnTo>
                  <a:lnTo>
                    <a:pt x="84" y="133"/>
                  </a:lnTo>
                  <a:lnTo>
                    <a:pt x="75" y="131"/>
                  </a:lnTo>
                  <a:lnTo>
                    <a:pt x="67" y="130"/>
                  </a:lnTo>
                  <a:lnTo>
                    <a:pt x="60" y="130"/>
                  </a:lnTo>
                  <a:lnTo>
                    <a:pt x="55" y="129"/>
                  </a:lnTo>
                  <a:lnTo>
                    <a:pt x="54" y="126"/>
                  </a:lnTo>
                  <a:lnTo>
                    <a:pt x="50" y="121"/>
                  </a:lnTo>
                  <a:lnTo>
                    <a:pt x="44" y="117"/>
                  </a:lnTo>
                  <a:lnTo>
                    <a:pt x="35" y="115"/>
                  </a:lnTo>
                  <a:lnTo>
                    <a:pt x="24" y="117"/>
                  </a:lnTo>
                  <a:lnTo>
                    <a:pt x="12" y="121"/>
                  </a:lnTo>
                  <a:lnTo>
                    <a:pt x="5" y="129"/>
                  </a:lnTo>
                  <a:lnTo>
                    <a:pt x="0" y="139"/>
                  </a:lnTo>
                  <a:lnTo>
                    <a:pt x="0" y="151"/>
                  </a:lnTo>
                  <a:lnTo>
                    <a:pt x="2" y="158"/>
                  </a:lnTo>
                  <a:lnTo>
                    <a:pt x="4" y="162"/>
                  </a:lnTo>
                  <a:lnTo>
                    <a:pt x="7" y="167"/>
                  </a:lnTo>
                  <a:lnTo>
                    <a:pt x="9" y="170"/>
                  </a:lnTo>
                  <a:lnTo>
                    <a:pt x="14" y="173"/>
                  </a:lnTo>
                  <a:lnTo>
                    <a:pt x="22" y="176"/>
                  </a:lnTo>
                  <a:lnTo>
                    <a:pt x="29" y="177"/>
                  </a:lnTo>
                  <a:lnTo>
                    <a:pt x="37" y="177"/>
                  </a:lnTo>
                  <a:lnTo>
                    <a:pt x="45" y="176"/>
                  </a:lnTo>
                  <a:lnTo>
                    <a:pt x="52" y="174"/>
                  </a:lnTo>
                  <a:lnTo>
                    <a:pt x="57" y="171"/>
                  </a:lnTo>
                  <a:lnTo>
                    <a:pt x="60" y="168"/>
                  </a:lnTo>
                  <a:lnTo>
                    <a:pt x="65" y="164"/>
                  </a:lnTo>
                  <a:lnTo>
                    <a:pt x="74" y="162"/>
                  </a:lnTo>
                  <a:lnTo>
                    <a:pt x="80" y="165"/>
                  </a:lnTo>
                  <a:lnTo>
                    <a:pt x="85" y="167"/>
                  </a:lnTo>
                  <a:lnTo>
                    <a:pt x="72" y="177"/>
                  </a:lnTo>
                  <a:lnTo>
                    <a:pt x="60" y="192"/>
                  </a:lnTo>
                  <a:lnTo>
                    <a:pt x="55" y="208"/>
                  </a:lnTo>
                  <a:lnTo>
                    <a:pt x="60" y="220"/>
                  </a:lnTo>
                  <a:lnTo>
                    <a:pt x="65" y="223"/>
                  </a:lnTo>
                  <a:lnTo>
                    <a:pt x="72" y="226"/>
                  </a:lnTo>
                  <a:lnTo>
                    <a:pt x="80" y="227"/>
                  </a:lnTo>
                  <a:lnTo>
                    <a:pt x="87" y="226"/>
                  </a:lnTo>
                  <a:lnTo>
                    <a:pt x="95" y="224"/>
                  </a:lnTo>
                  <a:lnTo>
                    <a:pt x="102" y="223"/>
                  </a:lnTo>
                  <a:lnTo>
                    <a:pt x="107" y="219"/>
                  </a:lnTo>
                  <a:lnTo>
                    <a:pt x="112" y="214"/>
                  </a:lnTo>
                  <a:lnTo>
                    <a:pt x="117" y="204"/>
                  </a:lnTo>
                  <a:lnTo>
                    <a:pt x="117" y="192"/>
                  </a:lnTo>
                  <a:lnTo>
                    <a:pt x="115" y="182"/>
                  </a:lnTo>
                  <a:lnTo>
                    <a:pt x="110" y="173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0" y="161"/>
                  </a:lnTo>
                  <a:lnTo>
                    <a:pt x="114" y="160"/>
                  </a:lnTo>
                  <a:lnTo>
                    <a:pt x="117" y="161"/>
                  </a:lnTo>
                  <a:lnTo>
                    <a:pt x="120" y="164"/>
                  </a:lnTo>
                  <a:lnTo>
                    <a:pt x="122" y="171"/>
                  </a:lnTo>
                  <a:lnTo>
                    <a:pt x="124" y="179"/>
                  </a:lnTo>
                  <a:lnTo>
                    <a:pt x="127" y="186"/>
                  </a:lnTo>
                  <a:lnTo>
                    <a:pt x="134" y="193"/>
                  </a:lnTo>
                  <a:lnTo>
                    <a:pt x="147" y="195"/>
                  </a:lnTo>
                  <a:lnTo>
                    <a:pt x="164" y="186"/>
                  </a:lnTo>
                  <a:lnTo>
                    <a:pt x="170" y="192"/>
                  </a:lnTo>
                  <a:lnTo>
                    <a:pt x="179" y="196"/>
                  </a:lnTo>
                  <a:lnTo>
                    <a:pt x="189" y="199"/>
                  </a:lnTo>
                  <a:lnTo>
                    <a:pt x="200" y="201"/>
                  </a:lnTo>
                  <a:lnTo>
                    <a:pt x="210" y="198"/>
                  </a:lnTo>
                  <a:lnTo>
                    <a:pt x="220" y="193"/>
                  </a:lnTo>
                  <a:lnTo>
                    <a:pt x="229" y="185"/>
                  </a:lnTo>
                  <a:lnTo>
                    <a:pt x="235" y="171"/>
                  </a:lnTo>
                  <a:lnTo>
                    <a:pt x="235" y="170"/>
                  </a:lnTo>
                  <a:lnTo>
                    <a:pt x="235" y="168"/>
                  </a:lnTo>
                  <a:lnTo>
                    <a:pt x="234" y="167"/>
                  </a:lnTo>
                  <a:lnTo>
                    <a:pt x="234" y="165"/>
                  </a:lnTo>
                  <a:lnTo>
                    <a:pt x="230" y="160"/>
                  </a:lnTo>
                  <a:lnTo>
                    <a:pt x="224" y="151"/>
                  </a:lnTo>
                  <a:lnTo>
                    <a:pt x="214" y="145"/>
                  </a:lnTo>
                  <a:lnTo>
                    <a:pt x="197" y="145"/>
                  </a:lnTo>
                  <a:lnTo>
                    <a:pt x="187" y="146"/>
                  </a:lnTo>
                  <a:lnTo>
                    <a:pt x="180" y="143"/>
                  </a:lnTo>
                  <a:lnTo>
                    <a:pt x="174" y="139"/>
                  </a:lnTo>
                  <a:lnTo>
                    <a:pt x="169" y="134"/>
                  </a:lnTo>
                  <a:lnTo>
                    <a:pt x="177" y="127"/>
                  </a:lnTo>
                  <a:lnTo>
                    <a:pt x="184" y="120"/>
                  </a:lnTo>
                  <a:lnTo>
                    <a:pt x="192" y="114"/>
                  </a:lnTo>
                  <a:lnTo>
                    <a:pt x="199" y="108"/>
                  </a:lnTo>
                  <a:lnTo>
                    <a:pt x="215" y="109"/>
                  </a:lnTo>
                  <a:lnTo>
                    <a:pt x="227" y="106"/>
                  </a:lnTo>
                  <a:lnTo>
                    <a:pt x="237" y="102"/>
                  </a:lnTo>
                  <a:lnTo>
                    <a:pt x="245" y="93"/>
                  </a:lnTo>
                  <a:lnTo>
                    <a:pt x="249" y="84"/>
                  </a:lnTo>
                  <a:lnTo>
                    <a:pt x="250" y="75"/>
                  </a:lnTo>
                  <a:lnTo>
                    <a:pt x="247" y="67"/>
                  </a:lnTo>
                  <a:lnTo>
                    <a:pt x="240" y="58"/>
                  </a:lnTo>
                  <a:lnTo>
                    <a:pt x="232" y="52"/>
                  </a:lnTo>
                  <a:lnTo>
                    <a:pt x="219" y="50"/>
                  </a:lnTo>
                  <a:lnTo>
                    <a:pt x="205" y="52"/>
                  </a:lnTo>
                  <a:lnTo>
                    <a:pt x="194" y="56"/>
                  </a:lnTo>
                  <a:lnTo>
                    <a:pt x="187" y="64"/>
                  </a:lnTo>
                  <a:lnTo>
                    <a:pt x="185" y="70"/>
                  </a:lnTo>
                  <a:lnTo>
                    <a:pt x="185" y="75"/>
                  </a:lnTo>
                  <a:lnTo>
                    <a:pt x="187" y="81"/>
                  </a:lnTo>
                  <a:lnTo>
                    <a:pt x="179" y="90"/>
                  </a:lnTo>
                  <a:lnTo>
                    <a:pt x="169" y="98"/>
                  </a:lnTo>
                  <a:lnTo>
                    <a:pt x="160" y="103"/>
                  </a:lnTo>
                  <a:lnTo>
                    <a:pt x="155" y="106"/>
                  </a:lnTo>
                  <a:lnTo>
                    <a:pt x="152" y="103"/>
                  </a:lnTo>
                  <a:lnTo>
                    <a:pt x="149" y="101"/>
                  </a:lnTo>
                  <a:lnTo>
                    <a:pt x="145" y="98"/>
                  </a:lnTo>
                  <a:lnTo>
                    <a:pt x="140" y="96"/>
                  </a:lnTo>
                  <a:lnTo>
                    <a:pt x="145" y="87"/>
                  </a:lnTo>
                  <a:lnTo>
                    <a:pt x="149" y="77"/>
                  </a:lnTo>
                  <a:lnTo>
                    <a:pt x="150" y="68"/>
                  </a:lnTo>
                  <a:lnTo>
                    <a:pt x="152" y="62"/>
                  </a:lnTo>
                  <a:lnTo>
                    <a:pt x="164" y="55"/>
                  </a:lnTo>
                  <a:lnTo>
                    <a:pt x="172" y="44"/>
                  </a:lnTo>
                  <a:lnTo>
                    <a:pt x="177" y="34"/>
                  </a:lnTo>
                  <a:lnTo>
                    <a:pt x="175" y="24"/>
                  </a:lnTo>
                  <a:lnTo>
                    <a:pt x="169" y="13"/>
                  </a:lnTo>
                  <a:lnTo>
                    <a:pt x="160" y="6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29" y="2"/>
                  </a:lnTo>
                  <a:lnTo>
                    <a:pt x="120" y="6"/>
                  </a:lnTo>
                  <a:lnTo>
                    <a:pt x="114" y="11"/>
                  </a:lnTo>
                  <a:lnTo>
                    <a:pt x="107" y="15"/>
                  </a:lnTo>
                  <a:lnTo>
                    <a:pt x="102" y="19"/>
                  </a:lnTo>
                  <a:lnTo>
                    <a:pt x="100" y="24"/>
                  </a:lnTo>
                  <a:lnTo>
                    <a:pt x="99" y="28"/>
                  </a:lnTo>
                  <a:lnTo>
                    <a:pt x="99" y="34"/>
                  </a:lnTo>
                  <a:lnTo>
                    <a:pt x="102" y="43"/>
                  </a:lnTo>
                  <a:lnTo>
                    <a:pt x="107" y="50"/>
                  </a:lnTo>
                  <a:lnTo>
                    <a:pt x="114" y="56"/>
                  </a:lnTo>
                  <a:lnTo>
                    <a:pt x="120" y="59"/>
                  </a:lnTo>
                  <a:lnTo>
                    <a:pt x="122" y="70"/>
                  </a:lnTo>
                  <a:lnTo>
                    <a:pt x="120" y="78"/>
                  </a:lnTo>
                  <a:lnTo>
                    <a:pt x="120" y="86"/>
                  </a:lnTo>
                  <a:lnTo>
                    <a:pt x="120" y="90"/>
                  </a:lnTo>
                  <a:lnTo>
                    <a:pt x="114" y="90"/>
                  </a:lnTo>
                  <a:lnTo>
                    <a:pt x="109" y="92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95" y="86"/>
                  </a:lnTo>
                  <a:lnTo>
                    <a:pt x="90" y="70"/>
                  </a:lnTo>
                  <a:lnTo>
                    <a:pt x="80" y="56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1" name="Freeform 1287"/>
            <p:cNvSpPr>
              <a:spLocks/>
            </p:cNvSpPr>
            <p:nvPr/>
          </p:nvSpPr>
          <p:spPr bwMode="auto">
            <a:xfrm>
              <a:off x="5190" y="2578"/>
              <a:ext cx="129" cy="132"/>
            </a:xfrm>
            <a:custGeom>
              <a:avLst/>
              <a:gdLst>
                <a:gd name="T0" fmla="*/ 15 w 259"/>
                <a:gd name="T1" fmla="*/ 0 h 395"/>
                <a:gd name="T2" fmla="*/ 14 w 259"/>
                <a:gd name="T3" fmla="*/ 0 h 395"/>
                <a:gd name="T4" fmla="*/ 13 w 259"/>
                <a:gd name="T5" fmla="*/ 1 h 395"/>
                <a:gd name="T6" fmla="*/ 11 w 259"/>
                <a:gd name="T7" fmla="*/ 1 h 395"/>
                <a:gd name="T8" fmla="*/ 9 w 259"/>
                <a:gd name="T9" fmla="*/ 1 h 395"/>
                <a:gd name="T10" fmla="*/ 8 w 259"/>
                <a:gd name="T11" fmla="*/ 1 h 395"/>
                <a:gd name="T12" fmla="*/ 6 w 259"/>
                <a:gd name="T13" fmla="*/ 1 h 395"/>
                <a:gd name="T14" fmla="*/ 4 w 259"/>
                <a:gd name="T15" fmla="*/ 1 h 395"/>
                <a:gd name="T16" fmla="*/ 2 w 259"/>
                <a:gd name="T17" fmla="*/ 1 h 395"/>
                <a:gd name="T18" fmla="*/ 3 w 259"/>
                <a:gd name="T19" fmla="*/ 1 h 395"/>
                <a:gd name="T20" fmla="*/ 3 w 259"/>
                <a:gd name="T21" fmla="*/ 1 h 395"/>
                <a:gd name="T22" fmla="*/ 2 w 259"/>
                <a:gd name="T23" fmla="*/ 2 h 395"/>
                <a:gd name="T24" fmla="*/ 2 w 259"/>
                <a:gd name="T25" fmla="*/ 2 h 395"/>
                <a:gd name="T26" fmla="*/ 2 w 259"/>
                <a:gd name="T27" fmla="*/ 2 h 395"/>
                <a:gd name="T28" fmla="*/ 1 w 259"/>
                <a:gd name="T29" fmla="*/ 2 h 395"/>
                <a:gd name="T30" fmla="*/ 0 w 259"/>
                <a:gd name="T31" fmla="*/ 2 h 395"/>
                <a:gd name="T32" fmla="*/ 0 w 259"/>
                <a:gd name="T33" fmla="*/ 2 h 395"/>
                <a:gd name="T34" fmla="*/ 1 w 259"/>
                <a:gd name="T35" fmla="*/ 3 h 395"/>
                <a:gd name="T36" fmla="*/ 1 w 259"/>
                <a:gd name="T37" fmla="*/ 3 h 395"/>
                <a:gd name="T38" fmla="*/ 1 w 259"/>
                <a:gd name="T39" fmla="*/ 3 h 395"/>
                <a:gd name="T40" fmla="*/ 1 w 259"/>
                <a:gd name="T41" fmla="*/ 4 h 395"/>
                <a:gd name="T42" fmla="*/ 1 w 259"/>
                <a:gd name="T43" fmla="*/ 4 h 395"/>
                <a:gd name="T44" fmla="*/ 2 w 259"/>
                <a:gd name="T45" fmla="*/ 4 h 395"/>
                <a:gd name="T46" fmla="*/ 3 w 259"/>
                <a:gd name="T47" fmla="*/ 4 h 395"/>
                <a:gd name="T48" fmla="*/ 4 w 259"/>
                <a:gd name="T49" fmla="*/ 4 h 395"/>
                <a:gd name="T50" fmla="*/ 5 w 259"/>
                <a:gd name="T51" fmla="*/ 4 h 395"/>
                <a:gd name="T52" fmla="*/ 6 w 259"/>
                <a:gd name="T53" fmla="*/ 4 h 395"/>
                <a:gd name="T54" fmla="*/ 7 w 259"/>
                <a:gd name="T55" fmla="*/ 5 h 395"/>
                <a:gd name="T56" fmla="*/ 7 w 259"/>
                <a:gd name="T57" fmla="*/ 5 h 395"/>
                <a:gd name="T58" fmla="*/ 8 w 259"/>
                <a:gd name="T59" fmla="*/ 5 h 395"/>
                <a:gd name="T60" fmla="*/ 8 w 259"/>
                <a:gd name="T61" fmla="*/ 5 h 395"/>
                <a:gd name="T62" fmla="*/ 9 w 259"/>
                <a:gd name="T63" fmla="*/ 4 h 395"/>
                <a:gd name="T64" fmla="*/ 10 w 259"/>
                <a:gd name="T65" fmla="*/ 4 h 395"/>
                <a:gd name="T66" fmla="*/ 11 w 259"/>
                <a:gd name="T67" fmla="*/ 4 h 395"/>
                <a:gd name="T68" fmla="*/ 12 w 259"/>
                <a:gd name="T69" fmla="*/ 4 h 395"/>
                <a:gd name="T70" fmla="*/ 13 w 259"/>
                <a:gd name="T71" fmla="*/ 4 h 395"/>
                <a:gd name="T72" fmla="*/ 14 w 259"/>
                <a:gd name="T73" fmla="*/ 4 h 395"/>
                <a:gd name="T74" fmla="*/ 13 w 259"/>
                <a:gd name="T75" fmla="*/ 4 h 395"/>
                <a:gd name="T76" fmla="*/ 13 w 259"/>
                <a:gd name="T77" fmla="*/ 3 h 395"/>
                <a:gd name="T78" fmla="*/ 13 w 259"/>
                <a:gd name="T79" fmla="*/ 3 h 395"/>
                <a:gd name="T80" fmla="*/ 14 w 259"/>
                <a:gd name="T81" fmla="*/ 3 h 395"/>
                <a:gd name="T82" fmla="*/ 13 w 259"/>
                <a:gd name="T83" fmla="*/ 2 h 395"/>
                <a:gd name="T84" fmla="*/ 13 w 259"/>
                <a:gd name="T85" fmla="*/ 2 h 395"/>
                <a:gd name="T86" fmla="*/ 13 w 259"/>
                <a:gd name="T87" fmla="*/ 1 h 395"/>
                <a:gd name="T88" fmla="*/ 14 w 259"/>
                <a:gd name="T89" fmla="*/ 1 h 395"/>
                <a:gd name="T90" fmla="*/ 14 w 259"/>
                <a:gd name="T91" fmla="*/ 1 h 395"/>
                <a:gd name="T92" fmla="*/ 15 w 259"/>
                <a:gd name="T93" fmla="*/ 0 h 395"/>
                <a:gd name="T94" fmla="*/ 15 w 259"/>
                <a:gd name="T95" fmla="*/ 0 h 395"/>
                <a:gd name="T96" fmla="*/ 15 w 259"/>
                <a:gd name="T97" fmla="*/ 0 h 395"/>
                <a:gd name="T98" fmla="*/ 16 w 259"/>
                <a:gd name="T99" fmla="*/ 0 h 395"/>
                <a:gd name="T100" fmla="*/ 16 w 259"/>
                <a:gd name="T101" fmla="*/ 0 h 395"/>
                <a:gd name="T102" fmla="*/ 16 w 259"/>
                <a:gd name="T103" fmla="*/ 0 h 395"/>
                <a:gd name="T104" fmla="*/ 15 w 259"/>
                <a:gd name="T105" fmla="*/ 0 h 395"/>
                <a:gd name="T106" fmla="*/ 15 w 259"/>
                <a:gd name="T107" fmla="*/ 0 h 3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59" h="395">
                  <a:moveTo>
                    <a:pt x="255" y="0"/>
                  </a:moveTo>
                  <a:lnTo>
                    <a:pt x="234" y="25"/>
                  </a:lnTo>
                  <a:lnTo>
                    <a:pt x="210" y="47"/>
                  </a:lnTo>
                  <a:lnTo>
                    <a:pt x="184" y="65"/>
                  </a:lnTo>
                  <a:lnTo>
                    <a:pt x="157" y="78"/>
                  </a:lnTo>
                  <a:lnTo>
                    <a:pt x="129" y="88"/>
                  </a:lnTo>
                  <a:lnTo>
                    <a:pt x="100" y="96"/>
                  </a:lnTo>
                  <a:lnTo>
                    <a:pt x="73" y="99"/>
                  </a:lnTo>
                  <a:lnTo>
                    <a:pt x="47" y="99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47" y="128"/>
                  </a:lnTo>
                  <a:lnTo>
                    <a:pt x="43" y="140"/>
                  </a:lnTo>
                  <a:lnTo>
                    <a:pt x="37" y="152"/>
                  </a:lnTo>
                  <a:lnTo>
                    <a:pt x="27" y="163"/>
                  </a:lnTo>
                  <a:lnTo>
                    <a:pt x="15" y="172"/>
                  </a:lnTo>
                  <a:lnTo>
                    <a:pt x="0" y="181"/>
                  </a:lnTo>
                  <a:lnTo>
                    <a:pt x="17" y="206"/>
                  </a:lnTo>
                  <a:lnTo>
                    <a:pt x="28" y="239"/>
                  </a:lnTo>
                  <a:lnTo>
                    <a:pt x="30" y="270"/>
                  </a:lnTo>
                  <a:lnTo>
                    <a:pt x="17" y="296"/>
                  </a:lnTo>
                  <a:lnTo>
                    <a:pt x="28" y="301"/>
                  </a:lnTo>
                  <a:lnTo>
                    <a:pt x="42" y="307"/>
                  </a:lnTo>
                  <a:lnTo>
                    <a:pt x="57" y="314"/>
                  </a:lnTo>
                  <a:lnTo>
                    <a:pt x="73" y="323"/>
                  </a:lnTo>
                  <a:lnTo>
                    <a:pt x="88" y="336"/>
                  </a:lnTo>
                  <a:lnTo>
                    <a:pt x="103" y="352"/>
                  </a:lnTo>
                  <a:lnTo>
                    <a:pt x="115" y="371"/>
                  </a:lnTo>
                  <a:lnTo>
                    <a:pt x="123" y="395"/>
                  </a:lnTo>
                  <a:lnTo>
                    <a:pt x="130" y="382"/>
                  </a:lnTo>
                  <a:lnTo>
                    <a:pt x="139" y="366"/>
                  </a:lnTo>
                  <a:lnTo>
                    <a:pt x="150" y="351"/>
                  </a:lnTo>
                  <a:lnTo>
                    <a:pt x="164" y="338"/>
                  </a:lnTo>
                  <a:lnTo>
                    <a:pt x="177" y="324"/>
                  </a:lnTo>
                  <a:lnTo>
                    <a:pt x="194" y="315"/>
                  </a:lnTo>
                  <a:lnTo>
                    <a:pt x="212" y="308"/>
                  </a:lnTo>
                  <a:lnTo>
                    <a:pt x="232" y="305"/>
                  </a:lnTo>
                  <a:lnTo>
                    <a:pt x="222" y="287"/>
                  </a:lnTo>
                  <a:lnTo>
                    <a:pt x="217" y="265"/>
                  </a:lnTo>
                  <a:lnTo>
                    <a:pt x="220" y="240"/>
                  </a:lnTo>
                  <a:lnTo>
                    <a:pt x="239" y="215"/>
                  </a:lnTo>
                  <a:lnTo>
                    <a:pt x="222" y="172"/>
                  </a:lnTo>
                  <a:lnTo>
                    <a:pt x="217" y="131"/>
                  </a:lnTo>
                  <a:lnTo>
                    <a:pt x="219" y="94"/>
                  </a:lnTo>
                  <a:lnTo>
                    <a:pt x="225" y="66"/>
                  </a:lnTo>
                  <a:lnTo>
                    <a:pt x="232" y="50"/>
                  </a:lnTo>
                  <a:lnTo>
                    <a:pt x="240" y="34"/>
                  </a:lnTo>
                  <a:lnTo>
                    <a:pt x="249" y="19"/>
                  </a:lnTo>
                  <a:lnTo>
                    <a:pt x="255" y="11"/>
                  </a:lnTo>
                  <a:lnTo>
                    <a:pt x="259" y="9"/>
                  </a:lnTo>
                  <a:lnTo>
                    <a:pt x="259" y="6"/>
                  </a:lnTo>
                  <a:lnTo>
                    <a:pt x="257" y="4"/>
                  </a:lnTo>
                  <a:lnTo>
                    <a:pt x="255" y="3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2" name="Freeform 1288"/>
            <p:cNvSpPr>
              <a:spLocks/>
            </p:cNvSpPr>
            <p:nvPr/>
          </p:nvSpPr>
          <p:spPr bwMode="auto">
            <a:xfrm>
              <a:off x="5518" y="2544"/>
              <a:ext cx="242" cy="110"/>
            </a:xfrm>
            <a:custGeom>
              <a:avLst/>
              <a:gdLst>
                <a:gd name="T0" fmla="*/ 14 w 484"/>
                <a:gd name="T1" fmla="*/ 0 h 328"/>
                <a:gd name="T2" fmla="*/ 13 w 484"/>
                <a:gd name="T3" fmla="*/ 0 h 328"/>
                <a:gd name="T4" fmla="*/ 12 w 484"/>
                <a:gd name="T5" fmla="*/ 0 h 328"/>
                <a:gd name="T6" fmla="*/ 10 w 484"/>
                <a:gd name="T7" fmla="*/ 0 h 328"/>
                <a:gd name="T8" fmla="*/ 9 w 484"/>
                <a:gd name="T9" fmla="*/ 0 h 328"/>
                <a:gd name="T10" fmla="*/ 7 w 484"/>
                <a:gd name="T11" fmla="*/ 0 h 328"/>
                <a:gd name="T12" fmla="*/ 5 w 484"/>
                <a:gd name="T13" fmla="*/ 0 h 328"/>
                <a:gd name="T14" fmla="*/ 4 w 484"/>
                <a:gd name="T15" fmla="*/ 1 h 328"/>
                <a:gd name="T16" fmla="*/ 2 w 484"/>
                <a:gd name="T17" fmla="*/ 1 h 328"/>
                <a:gd name="T18" fmla="*/ 2 w 484"/>
                <a:gd name="T19" fmla="*/ 1 h 328"/>
                <a:gd name="T20" fmla="*/ 1 w 484"/>
                <a:gd name="T21" fmla="*/ 1 h 328"/>
                <a:gd name="T22" fmla="*/ 1 w 484"/>
                <a:gd name="T23" fmla="*/ 1 h 328"/>
                <a:gd name="T24" fmla="*/ 0 w 484"/>
                <a:gd name="T25" fmla="*/ 1 h 328"/>
                <a:gd name="T26" fmla="*/ 2 w 484"/>
                <a:gd name="T27" fmla="*/ 1 h 328"/>
                <a:gd name="T28" fmla="*/ 4 w 484"/>
                <a:gd name="T29" fmla="*/ 1 h 328"/>
                <a:gd name="T30" fmla="*/ 5 w 484"/>
                <a:gd name="T31" fmla="*/ 1 h 328"/>
                <a:gd name="T32" fmla="*/ 6 w 484"/>
                <a:gd name="T33" fmla="*/ 2 h 328"/>
                <a:gd name="T34" fmla="*/ 7 w 484"/>
                <a:gd name="T35" fmla="*/ 2 h 328"/>
                <a:gd name="T36" fmla="*/ 8 w 484"/>
                <a:gd name="T37" fmla="*/ 2 h 328"/>
                <a:gd name="T38" fmla="*/ 9 w 484"/>
                <a:gd name="T39" fmla="*/ 3 h 328"/>
                <a:gd name="T40" fmla="*/ 9 w 484"/>
                <a:gd name="T41" fmla="*/ 3 h 328"/>
                <a:gd name="T42" fmla="*/ 10 w 484"/>
                <a:gd name="T43" fmla="*/ 3 h 328"/>
                <a:gd name="T44" fmla="*/ 11 w 484"/>
                <a:gd name="T45" fmla="*/ 3 h 328"/>
                <a:gd name="T46" fmla="*/ 12 w 484"/>
                <a:gd name="T47" fmla="*/ 3 h 328"/>
                <a:gd name="T48" fmla="*/ 13 w 484"/>
                <a:gd name="T49" fmla="*/ 3 h 328"/>
                <a:gd name="T50" fmla="*/ 14 w 484"/>
                <a:gd name="T51" fmla="*/ 3 h 328"/>
                <a:gd name="T52" fmla="*/ 15 w 484"/>
                <a:gd name="T53" fmla="*/ 4 h 328"/>
                <a:gd name="T54" fmla="*/ 16 w 484"/>
                <a:gd name="T55" fmla="*/ 4 h 328"/>
                <a:gd name="T56" fmla="*/ 17 w 484"/>
                <a:gd name="T57" fmla="*/ 4 h 328"/>
                <a:gd name="T58" fmla="*/ 18 w 484"/>
                <a:gd name="T59" fmla="*/ 4 h 328"/>
                <a:gd name="T60" fmla="*/ 19 w 484"/>
                <a:gd name="T61" fmla="*/ 4 h 328"/>
                <a:gd name="T62" fmla="*/ 20 w 484"/>
                <a:gd name="T63" fmla="*/ 4 h 328"/>
                <a:gd name="T64" fmla="*/ 22 w 484"/>
                <a:gd name="T65" fmla="*/ 4 h 328"/>
                <a:gd name="T66" fmla="*/ 24 w 484"/>
                <a:gd name="T67" fmla="*/ 4 h 328"/>
                <a:gd name="T68" fmla="*/ 26 w 484"/>
                <a:gd name="T69" fmla="*/ 4 h 328"/>
                <a:gd name="T70" fmla="*/ 28 w 484"/>
                <a:gd name="T71" fmla="*/ 4 h 328"/>
                <a:gd name="T72" fmla="*/ 31 w 484"/>
                <a:gd name="T73" fmla="*/ 4 h 328"/>
                <a:gd name="T74" fmla="*/ 30 w 484"/>
                <a:gd name="T75" fmla="*/ 4 h 328"/>
                <a:gd name="T76" fmla="*/ 29 w 484"/>
                <a:gd name="T77" fmla="*/ 4 h 328"/>
                <a:gd name="T78" fmla="*/ 29 w 484"/>
                <a:gd name="T79" fmla="*/ 3 h 328"/>
                <a:gd name="T80" fmla="*/ 28 w 484"/>
                <a:gd name="T81" fmla="*/ 3 h 328"/>
                <a:gd name="T82" fmla="*/ 28 w 484"/>
                <a:gd name="T83" fmla="*/ 3 h 328"/>
                <a:gd name="T84" fmla="*/ 28 w 484"/>
                <a:gd name="T85" fmla="*/ 3 h 328"/>
                <a:gd name="T86" fmla="*/ 29 w 484"/>
                <a:gd name="T87" fmla="*/ 2 h 328"/>
                <a:gd name="T88" fmla="*/ 29 w 484"/>
                <a:gd name="T89" fmla="*/ 2 h 328"/>
                <a:gd name="T90" fmla="*/ 28 w 484"/>
                <a:gd name="T91" fmla="*/ 2 h 328"/>
                <a:gd name="T92" fmla="*/ 27 w 484"/>
                <a:gd name="T93" fmla="*/ 2 h 328"/>
                <a:gd name="T94" fmla="*/ 25 w 484"/>
                <a:gd name="T95" fmla="*/ 2 h 328"/>
                <a:gd name="T96" fmla="*/ 24 w 484"/>
                <a:gd name="T97" fmla="*/ 1 h 328"/>
                <a:gd name="T98" fmla="*/ 23 w 484"/>
                <a:gd name="T99" fmla="*/ 1 h 328"/>
                <a:gd name="T100" fmla="*/ 22 w 484"/>
                <a:gd name="T101" fmla="*/ 1 h 328"/>
                <a:gd name="T102" fmla="*/ 22 w 484"/>
                <a:gd name="T103" fmla="*/ 1 h 328"/>
                <a:gd name="T104" fmla="*/ 22 w 484"/>
                <a:gd name="T105" fmla="*/ 0 h 328"/>
                <a:gd name="T106" fmla="*/ 21 w 484"/>
                <a:gd name="T107" fmla="*/ 0 h 328"/>
                <a:gd name="T108" fmla="*/ 20 w 484"/>
                <a:gd name="T109" fmla="*/ 0 h 328"/>
                <a:gd name="T110" fmla="*/ 19 w 484"/>
                <a:gd name="T111" fmla="*/ 0 h 328"/>
                <a:gd name="T112" fmla="*/ 18 w 484"/>
                <a:gd name="T113" fmla="*/ 0 h 328"/>
                <a:gd name="T114" fmla="*/ 17 w 484"/>
                <a:gd name="T115" fmla="*/ 0 h 328"/>
                <a:gd name="T116" fmla="*/ 16 w 484"/>
                <a:gd name="T117" fmla="*/ 0 h 328"/>
                <a:gd name="T118" fmla="*/ 15 w 484"/>
                <a:gd name="T119" fmla="*/ 0 h 328"/>
                <a:gd name="T120" fmla="*/ 14 w 484"/>
                <a:gd name="T121" fmla="*/ 0 h 3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84" h="328">
                  <a:moveTo>
                    <a:pt x="220" y="0"/>
                  </a:moveTo>
                  <a:lnTo>
                    <a:pt x="204" y="5"/>
                  </a:lnTo>
                  <a:lnTo>
                    <a:pt x="182" y="12"/>
                  </a:lnTo>
                  <a:lnTo>
                    <a:pt x="157" y="20"/>
                  </a:lnTo>
                  <a:lnTo>
                    <a:pt x="132" y="27"/>
                  </a:lnTo>
                  <a:lnTo>
                    <a:pt x="104" y="34"/>
                  </a:lnTo>
                  <a:lnTo>
                    <a:pt x="79" y="40"/>
                  </a:lnTo>
                  <a:lnTo>
                    <a:pt x="54" y="45"/>
                  </a:lnTo>
                  <a:lnTo>
                    <a:pt x="32" y="46"/>
                  </a:lnTo>
                  <a:lnTo>
                    <a:pt x="22" y="45"/>
                  </a:lnTo>
                  <a:lnTo>
                    <a:pt x="14" y="43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5" y="56"/>
                  </a:lnTo>
                  <a:lnTo>
                    <a:pt x="50" y="76"/>
                  </a:lnTo>
                  <a:lnTo>
                    <a:pt x="70" y="98"/>
                  </a:lnTo>
                  <a:lnTo>
                    <a:pt x="90" y="124"/>
                  </a:lnTo>
                  <a:lnTo>
                    <a:pt x="105" y="152"/>
                  </a:lnTo>
                  <a:lnTo>
                    <a:pt x="119" y="182"/>
                  </a:lnTo>
                  <a:lnTo>
                    <a:pt x="129" y="214"/>
                  </a:lnTo>
                  <a:lnTo>
                    <a:pt x="135" y="245"/>
                  </a:lnTo>
                  <a:lnTo>
                    <a:pt x="147" y="245"/>
                  </a:lnTo>
                  <a:lnTo>
                    <a:pt x="164" y="250"/>
                  </a:lnTo>
                  <a:lnTo>
                    <a:pt x="180" y="256"/>
                  </a:lnTo>
                  <a:lnTo>
                    <a:pt x="200" y="266"/>
                  </a:lnTo>
                  <a:lnTo>
                    <a:pt x="219" y="278"/>
                  </a:lnTo>
                  <a:lnTo>
                    <a:pt x="235" y="292"/>
                  </a:lnTo>
                  <a:lnTo>
                    <a:pt x="250" y="309"/>
                  </a:lnTo>
                  <a:lnTo>
                    <a:pt x="262" y="328"/>
                  </a:lnTo>
                  <a:lnTo>
                    <a:pt x="277" y="318"/>
                  </a:lnTo>
                  <a:lnTo>
                    <a:pt x="296" y="309"/>
                  </a:lnTo>
                  <a:lnTo>
                    <a:pt x="319" y="300"/>
                  </a:lnTo>
                  <a:lnTo>
                    <a:pt x="346" y="294"/>
                  </a:lnTo>
                  <a:lnTo>
                    <a:pt x="376" y="292"/>
                  </a:lnTo>
                  <a:lnTo>
                    <a:pt x="409" y="294"/>
                  </a:lnTo>
                  <a:lnTo>
                    <a:pt x="446" y="301"/>
                  </a:lnTo>
                  <a:lnTo>
                    <a:pt x="484" y="316"/>
                  </a:lnTo>
                  <a:lnTo>
                    <a:pt x="472" y="304"/>
                  </a:lnTo>
                  <a:lnTo>
                    <a:pt x="461" y="290"/>
                  </a:lnTo>
                  <a:lnTo>
                    <a:pt x="451" y="272"/>
                  </a:lnTo>
                  <a:lnTo>
                    <a:pt x="444" y="251"/>
                  </a:lnTo>
                  <a:lnTo>
                    <a:pt x="439" y="228"/>
                  </a:lnTo>
                  <a:lnTo>
                    <a:pt x="441" y="202"/>
                  </a:lnTo>
                  <a:lnTo>
                    <a:pt x="449" y="173"/>
                  </a:lnTo>
                  <a:lnTo>
                    <a:pt x="464" y="141"/>
                  </a:lnTo>
                  <a:lnTo>
                    <a:pt x="442" y="136"/>
                  </a:lnTo>
                  <a:lnTo>
                    <a:pt x="419" y="130"/>
                  </a:lnTo>
                  <a:lnTo>
                    <a:pt x="397" y="123"/>
                  </a:lnTo>
                  <a:lnTo>
                    <a:pt x="376" y="111"/>
                  </a:lnTo>
                  <a:lnTo>
                    <a:pt x="359" y="95"/>
                  </a:lnTo>
                  <a:lnTo>
                    <a:pt x="346" y="76"/>
                  </a:lnTo>
                  <a:lnTo>
                    <a:pt x="339" y="51"/>
                  </a:lnTo>
                  <a:lnTo>
                    <a:pt x="337" y="21"/>
                  </a:lnTo>
                  <a:lnTo>
                    <a:pt x="324" y="24"/>
                  </a:lnTo>
                  <a:lnTo>
                    <a:pt x="312" y="25"/>
                  </a:lnTo>
                  <a:lnTo>
                    <a:pt x="297" y="27"/>
                  </a:lnTo>
                  <a:lnTo>
                    <a:pt x="284" y="25"/>
                  </a:lnTo>
                  <a:lnTo>
                    <a:pt x="269" y="22"/>
                  </a:lnTo>
                  <a:lnTo>
                    <a:pt x="254" y="18"/>
                  </a:lnTo>
                  <a:lnTo>
                    <a:pt x="237" y="11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3" name="Freeform 1289"/>
            <p:cNvSpPr>
              <a:spLocks/>
            </p:cNvSpPr>
            <p:nvPr/>
          </p:nvSpPr>
          <p:spPr bwMode="auto">
            <a:xfrm>
              <a:off x="5394" y="2381"/>
              <a:ext cx="213" cy="154"/>
            </a:xfrm>
            <a:custGeom>
              <a:avLst/>
              <a:gdLst>
                <a:gd name="T0" fmla="*/ 23 w 425"/>
                <a:gd name="T1" fmla="*/ 3 h 461"/>
                <a:gd name="T2" fmla="*/ 19 w 425"/>
                <a:gd name="T3" fmla="*/ 3 h 461"/>
                <a:gd name="T4" fmla="*/ 15 w 425"/>
                <a:gd name="T5" fmla="*/ 3 h 461"/>
                <a:gd name="T6" fmla="*/ 11 w 425"/>
                <a:gd name="T7" fmla="*/ 4 h 461"/>
                <a:gd name="T8" fmla="*/ 9 w 425"/>
                <a:gd name="T9" fmla="*/ 5 h 461"/>
                <a:gd name="T10" fmla="*/ 8 w 425"/>
                <a:gd name="T11" fmla="*/ 5 h 461"/>
                <a:gd name="T12" fmla="*/ 7 w 425"/>
                <a:gd name="T13" fmla="*/ 5 h 461"/>
                <a:gd name="T14" fmla="*/ 6 w 425"/>
                <a:gd name="T15" fmla="*/ 5 h 461"/>
                <a:gd name="T16" fmla="*/ 5 w 425"/>
                <a:gd name="T17" fmla="*/ 6 h 461"/>
                <a:gd name="T18" fmla="*/ 3 w 425"/>
                <a:gd name="T19" fmla="*/ 6 h 461"/>
                <a:gd name="T20" fmla="*/ 2 w 425"/>
                <a:gd name="T21" fmla="*/ 6 h 461"/>
                <a:gd name="T22" fmla="*/ 1 w 425"/>
                <a:gd name="T23" fmla="*/ 6 h 461"/>
                <a:gd name="T24" fmla="*/ 1 w 425"/>
                <a:gd name="T25" fmla="*/ 6 h 461"/>
                <a:gd name="T26" fmla="*/ 0 w 425"/>
                <a:gd name="T27" fmla="*/ 6 h 461"/>
                <a:gd name="T28" fmla="*/ 3 w 425"/>
                <a:gd name="T29" fmla="*/ 5 h 461"/>
                <a:gd name="T30" fmla="*/ 5 w 425"/>
                <a:gd name="T31" fmla="*/ 5 h 461"/>
                <a:gd name="T32" fmla="*/ 7 w 425"/>
                <a:gd name="T33" fmla="*/ 4 h 461"/>
                <a:gd name="T34" fmla="*/ 7 w 425"/>
                <a:gd name="T35" fmla="*/ 4 h 461"/>
                <a:gd name="T36" fmla="*/ 7 w 425"/>
                <a:gd name="T37" fmla="*/ 3 h 461"/>
                <a:gd name="T38" fmla="*/ 6 w 425"/>
                <a:gd name="T39" fmla="*/ 3 h 461"/>
                <a:gd name="T40" fmla="*/ 7 w 425"/>
                <a:gd name="T41" fmla="*/ 2 h 461"/>
                <a:gd name="T42" fmla="*/ 9 w 425"/>
                <a:gd name="T43" fmla="*/ 2 h 461"/>
                <a:gd name="T44" fmla="*/ 11 w 425"/>
                <a:gd name="T45" fmla="*/ 2 h 461"/>
                <a:gd name="T46" fmla="*/ 11 w 425"/>
                <a:gd name="T47" fmla="*/ 1 h 461"/>
                <a:gd name="T48" fmla="*/ 12 w 425"/>
                <a:gd name="T49" fmla="*/ 1 h 461"/>
                <a:gd name="T50" fmla="*/ 15 w 425"/>
                <a:gd name="T51" fmla="*/ 1 h 461"/>
                <a:gd name="T52" fmla="*/ 19 w 425"/>
                <a:gd name="T53" fmla="*/ 1 h 461"/>
                <a:gd name="T54" fmla="*/ 21 w 425"/>
                <a:gd name="T55" fmla="*/ 0 h 461"/>
                <a:gd name="T56" fmla="*/ 22 w 425"/>
                <a:gd name="T57" fmla="*/ 0 h 461"/>
                <a:gd name="T58" fmla="*/ 22 w 425"/>
                <a:gd name="T59" fmla="*/ 1 h 461"/>
                <a:gd name="T60" fmla="*/ 24 w 425"/>
                <a:gd name="T61" fmla="*/ 1 h 461"/>
                <a:gd name="T62" fmla="*/ 26 w 425"/>
                <a:gd name="T63" fmla="*/ 2 h 461"/>
                <a:gd name="T64" fmla="*/ 26 w 425"/>
                <a:gd name="T65" fmla="*/ 2 h 461"/>
                <a:gd name="T66" fmla="*/ 25 w 425"/>
                <a:gd name="T67" fmla="*/ 2 h 461"/>
                <a:gd name="T68" fmla="*/ 23 w 425"/>
                <a:gd name="T69" fmla="*/ 2 h 461"/>
                <a:gd name="T70" fmla="*/ 23 w 425"/>
                <a:gd name="T71" fmla="*/ 3 h 4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25" h="461">
                  <a:moveTo>
                    <a:pt x="372" y="224"/>
                  </a:moveTo>
                  <a:lnTo>
                    <a:pt x="358" y="224"/>
                  </a:lnTo>
                  <a:lnTo>
                    <a:pt x="333" y="224"/>
                  </a:lnTo>
                  <a:lnTo>
                    <a:pt x="303" y="227"/>
                  </a:lnTo>
                  <a:lnTo>
                    <a:pt x="268" y="234"/>
                  </a:lnTo>
                  <a:lnTo>
                    <a:pt x="232" y="247"/>
                  </a:lnTo>
                  <a:lnTo>
                    <a:pt x="195" y="270"/>
                  </a:lnTo>
                  <a:lnTo>
                    <a:pt x="163" y="301"/>
                  </a:lnTo>
                  <a:lnTo>
                    <a:pt x="138" y="345"/>
                  </a:lnTo>
                  <a:lnTo>
                    <a:pt x="130" y="365"/>
                  </a:lnTo>
                  <a:lnTo>
                    <a:pt x="123" y="385"/>
                  </a:lnTo>
                  <a:lnTo>
                    <a:pt x="116" y="401"/>
                  </a:lnTo>
                  <a:lnTo>
                    <a:pt x="110" y="414"/>
                  </a:lnTo>
                  <a:lnTo>
                    <a:pt x="103" y="426"/>
                  </a:lnTo>
                  <a:lnTo>
                    <a:pt x="95" y="436"/>
                  </a:lnTo>
                  <a:lnTo>
                    <a:pt x="88" y="442"/>
                  </a:lnTo>
                  <a:lnTo>
                    <a:pt x="78" y="445"/>
                  </a:lnTo>
                  <a:lnTo>
                    <a:pt x="68" y="447"/>
                  </a:lnTo>
                  <a:lnTo>
                    <a:pt x="56" y="448"/>
                  </a:lnTo>
                  <a:lnTo>
                    <a:pt x="45" y="450"/>
                  </a:lnTo>
                  <a:lnTo>
                    <a:pt x="35" y="452"/>
                  </a:lnTo>
                  <a:lnTo>
                    <a:pt x="25" y="454"/>
                  </a:lnTo>
                  <a:lnTo>
                    <a:pt x="16" y="457"/>
                  </a:lnTo>
                  <a:lnTo>
                    <a:pt x="8" y="458"/>
                  </a:lnTo>
                  <a:lnTo>
                    <a:pt x="1" y="461"/>
                  </a:lnTo>
                  <a:lnTo>
                    <a:pt x="1" y="460"/>
                  </a:lnTo>
                  <a:lnTo>
                    <a:pt x="1" y="458"/>
                  </a:lnTo>
                  <a:lnTo>
                    <a:pt x="0" y="457"/>
                  </a:lnTo>
                  <a:lnTo>
                    <a:pt x="0" y="455"/>
                  </a:lnTo>
                  <a:lnTo>
                    <a:pt x="35" y="441"/>
                  </a:lnTo>
                  <a:lnTo>
                    <a:pt x="61" y="420"/>
                  </a:lnTo>
                  <a:lnTo>
                    <a:pt x="80" y="395"/>
                  </a:lnTo>
                  <a:lnTo>
                    <a:pt x="93" y="367"/>
                  </a:lnTo>
                  <a:lnTo>
                    <a:pt x="100" y="339"/>
                  </a:lnTo>
                  <a:lnTo>
                    <a:pt x="103" y="312"/>
                  </a:lnTo>
                  <a:lnTo>
                    <a:pt x="105" y="289"/>
                  </a:lnTo>
                  <a:lnTo>
                    <a:pt x="105" y="272"/>
                  </a:lnTo>
                  <a:lnTo>
                    <a:pt x="105" y="258"/>
                  </a:lnTo>
                  <a:lnTo>
                    <a:pt x="100" y="239"/>
                  </a:lnTo>
                  <a:lnTo>
                    <a:pt x="95" y="219"/>
                  </a:lnTo>
                  <a:lnTo>
                    <a:pt x="88" y="197"/>
                  </a:lnTo>
                  <a:lnTo>
                    <a:pt x="101" y="194"/>
                  </a:lnTo>
                  <a:lnTo>
                    <a:pt x="118" y="187"/>
                  </a:lnTo>
                  <a:lnTo>
                    <a:pt x="135" y="175"/>
                  </a:lnTo>
                  <a:lnTo>
                    <a:pt x="152" y="160"/>
                  </a:lnTo>
                  <a:lnTo>
                    <a:pt x="165" y="143"/>
                  </a:lnTo>
                  <a:lnTo>
                    <a:pt x="173" y="122"/>
                  </a:lnTo>
                  <a:lnTo>
                    <a:pt x="175" y="101"/>
                  </a:lnTo>
                  <a:lnTo>
                    <a:pt x="170" y="81"/>
                  </a:lnTo>
                  <a:lnTo>
                    <a:pt x="188" y="79"/>
                  </a:lnTo>
                  <a:lnTo>
                    <a:pt x="210" y="73"/>
                  </a:lnTo>
                  <a:lnTo>
                    <a:pt x="237" y="66"/>
                  </a:lnTo>
                  <a:lnTo>
                    <a:pt x="263" y="54"/>
                  </a:lnTo>
                  <a:lnTo>
                    <a:pt x="290" y="42"/>
                  </a:lnTo>
                  <a:lnTo>
                    <a:pt x="313" y="28"/>
                  </a:lnTo>
                  <a:lnTo>
                    <a:pt x="332" y="14"/>
                  </a:lnTo>
                  <a:lnTo>
                    <a:pt x="345" y="0"/>
                  </a:lnTo>
                  <a:lnTo>
                    <a:pt x="343" y="17"/>
                  </a:lnTo>
                  <a:lnTo>
                    <a:pt x="347" y="38"/>
                  </a:lnTo>
                  <a:lnTo>
                    <a:pt x="352" y="60"/>
                  </a:lnTo>
                  <a:lnTo>
                    <a:pt x="360" y="82"/>
                  </a:lnTo>
                  <a:lnTo>
                    <a:pt x="372" y="104"/>
                  </a:lnTo>
                  <a:lnTo>
                    <a:pt x="387" y="123"/>
                  </a:lnTo>
                  <a:lnTo>
                    <a:pt x="405" y="140"/>
                  </a:lnTo>
                  <a:lnTo>
                    <a:pt x="425" y="152"/>
                  </a:lnTo>
                  <a:lnTo>
                    <a:pt x="412" y="153"/>
                  </a:lnTo>
                  <a:lnTo>
                    <a:pt x="397" y="157"/>
                  </a:lnTo>
                  <a:lnTo>
                    <a:pt x="385" y="163"/>
                  </a:lnTo>
                  <a:lnTo>
                    <a:pt x="373" y="172"/>
                  </a:lnTo>
                  <a:lnTo>
                    <a:pt x="365" y="181"/>
                  </a:lnTo>
                  <a:lnTo>
                    <a:pt x="362" y="194"/>
                  </a:lnTo>
                  <a:lnTo>
                    <a:pt x="363" y="208"/>
                  </a:lnTo>
                  <a:lnTo>
                    <a:pt x="372" y="22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4" name="Freeform 1290"/>
            <p:cNvSpPr>
              <a:spLocks/>
            </p:cNvSpPr>
            <p:nvPr/>
          </p:nvSpPr>
          <p:spPr bwMode="auto">
            <a:xfrm>
              <a:off x="5324" y="2383"/>
              <a:ext cx="125" cy="150"/>
            </a:xfrm>
            <a:custGeom>
              <a:avLst/>
              <a:gdLst>
                <a:gd name="T0" fmla="*/ 9 w 250"/>
                <a:gd name="T1" fmla="*/ 5 h 450"/>
                <a:gd name="T2" fmla="*/ 8 w 250"/>
                <a:gd name="T3" fmla="*/ 5 h 450"/>
                <a:gd name="T4" fmla="*/ 6 w 250"/>
                <a:gd name="T5" fmla="*/ 5 h 450"/>
                <a:gd name="T6" fmla="*/ 5 w 250"/>
                <a:gd name="T7" fmla="*/ 5 h 450"/>
                <a:gd name="T8" fmla="*/ 6 w 250"/>
                <a:gd name="T9" fmla="*/ 5 h 450"/>
                <a:gd name="T10" fmla="*/ 7 w 250"/>
                <a:gd name="T11" fmla="*/ 5 h 450"/>
                <a:gd name="T12" fmla="*/ 8 w 250"/>
                <a:gd name="T13" fmla="*/ 5 h 450"/>
                <a:gd name="T14" fmla="*/ 9 w 250"/>
                <a:gd name="T15" fmla="*/ 5 h 450"/>
                <a:gd name="T16" fmla="*/ 10 w 250"/>
                <a:gd name="T17" fmla="*/ 5 h 450"/>
                <a:gd name="T18" fmla="*/ 10 w 250"/>
                <a:gd name="T19" fmla="*/ 5 h 450"/>
                <a:gd name="T20" fmla="*/ 10 w 250"/>
                <a:gd name="T21" fmla="*/ 4 h 450"/>
                <a:gd name="T22" fmla="*/ 10 w 250"/>
                <a:gd name="T23" fmla="*/ 4 h 450"/>
                <a:gd name="T24" fmla="*/ 9 w 250"/>
                <a:gd name="T25" fmla="*/ 4 h 450"/>
                <a:gd name="T26" fmla="*/ 7 w 250"/>
                <a:gd name="T27" fmla="*/ 4 h 450"/>
                <a:gd name="T28" fmla="*/ 6 w 250"/>
                <a:gd name="T29" fmla="*/ 4 h 450"/>
                <a:gd name="T30" fmla="*/ 6 w 250"/>
                <a:gd name="T31" fmla="*/ 4 h 450"/>
                <a:gd name="T32" fmla="*/ 6 w 250"/>
                <a:gd name="T33" fmla="*/ 5 h 450"/>
                <a:gd name="T34" fmla="*/ 5 w 250"/>
                <a:gd name="T35" fmla="*/ 5 h 450"/>
                <a:gd name="T36" fmla="*/ 4 w 250"/>
                <a:gd name="T37" fmla="*/ 5 h 450"/>
                <a:gd name="T38" fmla="*/ 4 w 250"/>
                <a:gd name="T39" fmla="*/ 5 h 450"/>
                <a:gd name="T40" fmla="*/ 4 w 250"/>
                <a:gd name="T41" fmla="*/ 5 h 450"/>
                <a:gd name="T42" fmla="*/ 4 w 250"/>
                <a:gd name="T43" fmla="*/ 4 h 450"/>
                <a:gd name="T44" fmla="*/ 5 w 250"/>
                <a:gd name="T45" fmla="*/ 4 h 450"/>
                <a:gd name="T46" fmla="*/ 5 w 250"/>
                <a:gd name="T47" fmla="*/ 4 h 450"/>
                <a:gd name="T48" fmla="*/ 6 w 250"/>
                <a:gd name="T49" fmla="*/ 4 h 450"/>
                <a:gd name="T50" fmla="*/ 6 w 250"/>
                <a:gd name="T51" fmla="*/ 4 h 450"/>
                <a:gd name="T52" fmla="*/ 5 w 250"/>
                <a:gd name="T53" fmla="*/ 4 h 450"/>
                <a:gd name="T54" fmla="*/ 5 w 250"/>
                <a:gd name="T55" fmla="*/ 4 h 450"/>
                <a:gd name="T56" fmla="*/ 3 w 250"/>
                <a:gd name="T57" fmla="*/ 4 h 450"/>
                <a:gd name="T58" fmla="*/ 3 w 250"/>
                <a:gd name="T59" fmla="*/ 4 h 450"/>
                <a:gd name="T60" fmla="*/ 2 w 250"/>
                <a:gd name="T61" fmla="*/ 4 h 450"/>
                <a:gd name="T62" fmla="*/ 1 w 250"/>
                <a:gd name="T63" fmla="*/ 4 h 450"/>
                <a:gd name="T64" fmla="*/ 0 w 250"/>
                <a:gd name="T65" fmla="*/ 3 h 450"/>
                <a:gd name="T66" fmla="*/ 2 w 250"/>
                <a:gd name="T67" fmla="*/ 2 h 450"/>
                <a:gd name="T68" fmla="*/ 6 w 250"/>
                <a:gd name="T69" fmla="*/ 1 h 450"/>
                <a:gd name="T70" fmla="*/ 11 w 250"/>
                <a:gd name="T71" fmla="*/ 0 h 450"/>
                <a:gd name="T72" fmla="*/ 14 w 250"/>
                <a:gd name="T73" fmla="*/ 0 h 450"/>
                <a:gd name="T74" fmla="*/ 15 w 250"/>
                <a:gd name="T75" fmla="*/ 0 h 450"/>
                <a:gd name="T76" fmla="*/ 16 w 250"/>
                <a:gd name="T77" fmla="*/ 0 h 450"/>
                <a:gd name="T78" fmla="*/ 16 w 250"/>
                <a:gd name="T79" fmla="*/ 0 h 450"/>
                <a:gd name="T80" fmla="*/ 15 w 250"/>
                <a:gd name="T81" fmla="*/ 0 h 450"/>
                <a:gd name="T82" fmla="*/ 13 w 250"/>
                <a:gd name="T83" fmla="*/ 1 h 450"/>
                <a:gd name="T84" fmla="*/ 13 w 250"/>
                <a:gd name="T85" fmla="*/ 2 h 450"/>
                <a:gd name="T86" fmla="*/ 14 w 250"/>
                <a:gd name="T87" fmla="*/ 2 h 450"/>
                <a:gd name="T88" fmla="*/ 15 w 250"/>
                <a:gd name="T89" fmla="*/ 3 h 450"/>
                <a:gd name="T90" fmla="*/ 16 w 250"/>
                <a:gd name="T91" fmla="*/ 3 h 450"/>
                <a:gd name="T92" fmla="*/ 16 w 250"/>
                <a:gd name="T93" fmla="*/ 4 h 450"/>
                <a:gd name="T94" fmla="*/ 15 w 250"/>
                <a:gd name="T95" fmla="*/ 4 h 450"/>
                <a:gd name="T96" fmla="*/ 14 w 250"/>
                <a:gd name="T97" fmla="*/ 5 h 450"/>
                <a:gd name="T98" fmla="*/ 11 w 250"/>
                <a:gd name="T99" fmla="*/ 5 h 4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0" h="450">
                  <a:moveTo>
                    <a:pt x="140" y="450"/>
                  </a:moveTo>
                  <a:lnTo>
                    <a:pt x="136" y="445"/>
                  </a:lnTo>
                  <a:lnTo>
                    <a:pt x="130" y="436"/>
                  </a:lnTo>
                  <a:lnTo>
                    <a:pt x="120" y="430"/>
                  </a:lnTo>
                  <a:lnTo>
                    <a:pt x="103" y="430"/>
                  </a:lnTo>
                  <a:lnTo>
                    <a:pt x="93" y="431"/>
                  </a:lnTo>
                  <a:lnTo>
                    <a:pt x="86" y="428"/>
                  </a:lnTo>
                  <a:lnTo>
                    <a:pt x="80" y="424"/>
                  </a:lnTo>
                  <a:lnTo>
                    <a:pt x="75" y="419"/>
                  </a:lnTo>
                  <a:lnTo>
                    <a:pt x="83" y="412"/>
                  </a:lnTo>
                  <a:lnTo>
                    <a:pt x="90" y="405"/>
                  </a:lnTo>
                  <a:lnTo>
                    <a:pt x="98" y="399"/>
                  </a:lnTo>
                  <a:lnTo>
                    <a:pt x="105" y="393"/>
                  </a:lnTo>
                  <a:lnTo>
                    <a:pt x="121" y="394"/>
                  </a:lnTo>
                  <a:lnTo>
                    <a:pt x="133" y="391"/>
                  </a:lnTo>
                  <a:lnTo>
                    <a:pt x="143" y="387"/>
                  </a:lnTo>
                  <a:lnTo>
                    <a:pt x="151" y="378"/>
                  </a:lnTo>
                  <a:lnTo>
                    <a:pt x="155" y="374"/>
                  </a:lnTo>
                  <a:lnTo>
                    <a:pt x="156" y="369"/>
                  </a:lnTo>
                  <a:lnTo>
                    <a:pt x="156" y="365"/>
                  </a:lnTo>
                  <a:lnTo>
                    <a:pt x="156" y="360"/>
                  </a:lnTo>
                  <a:lnTo>
                    <a:pt x="155" y="356"/>
                  </a:lnTo>
                  <a:lnTo>
                    <a:pt x="153" y="352"/>
                  </a:lnTo>
                  <a:lnTo>
                    <a:pt x="150" y="347"/>
                  </a:lnTo>
                  <a:lnTo>
                    <a:pt x="146" y="343"/>
                  </a:lnTo>
                  <a:lnTo>
                    <a:pt x="138" y="337"/>
                  </a:lnTo>
                  <a:lnTo>
                    <a:pt x="125" y="335"/>
                  </a:lnTo>
                  <a:lnTo>
                    <a:pt x="111" y="337"/>
                  </a:lnTo>
                  <a:lnTo>
                    <a:pt x="100" y="341"/>
                  </a:lnTo>
                  <a:lnTo>
                    <a:pt x="93" y="349"/>
                  </a:lnTo>
                  <a:lnTo>
                    <a:pt x="91" y="355"/>
                  </a:lnTo>
                  <a:lnTo>
                    <a:pt x="91" y="360"/>
                  </a:lnTo>
                  <a:lnTo>
                    <a:pt x="93" y="366"/>
                  </a:lnTo>
                  <a:lnTo>
                    <a:pt x="85" y="375"/>
                  </a:lnTo>
                  <a:lnTo>
                    <a:pt x="75" y="383"/>
                  </a:lnTo>
                  <a:lnTo>
                    <a:pt x="66" y="388"/>
                  </a:lnTo>
                  <a:lnTo>
                    <a:pt x="61" y="391"/>
                  </a:lnTo>
                  <a:lnTo>
                    <a:pt x="58" y="388"/>
                  </a:lnTo>
                  <a:lnTo>
                    <a:pt x="55" y="386"/>
                  </a:lnTo>
                  <a:lnTo>
                    <a:pt x="51" y="383"/>
                  </a:lnTo>
                  <a:lnTo>
                    <a:pt x="46" y="381"/>
                  </a:lnTo>
                  <a:lnTo>
                    <a:pt x="51" y="372"/>
                  </a:lnTo>
                  <a:lnTo>
                    <a:pt x="55" y="362"/>
                  </a:lnTo>
                  <a:lnTo>
                    <a:pt x="56" y="353"/>
                  </a:lnTo>
                  <a:lnTo>
                    <a:pt x="58" y="347"/>
                  </a:lnTo>
                  <a:lnTo>
                    <a:pt x="68" y="341"/>
                  </a:lnTo>
                  <a:lnTo>
                    <a:pt x="75" y="335"/>
                  </a:lnTo>
                  <a:lnTo>
                    <a:pt x="80" y="326"/>
                  </a:lnTo>
                  <a:lnTo>
                    <a:pt x="83" y="319"/>
                  </a:lnTo>
                  <a:lnTo>
                    <a:pt x="83" y="316"/>
                  </a:lnTo>
                  <a:lnTo>
                    <a:pt x="83" y="313"/>
                  </a:lnTo>
                  <a:lnTo>
                    <a:pt x="83" y="312"/>
                  </a:lnTo>
                  <a:lnTo>
                    <a:pt x="81" y="309"/>
                  </a:lnTo>
                  <a:lnTo>
                    <a:pt x="78" y="301"/>
                  </a:lnTo>
                  <a:lnTo>
                    <a:pt x="73" y="296"/>
                  </a:lnTo>
                  <a:lnTo>
                    <a:pt x="65" y="291"/>
                  </a:lnTo>
                  <a:lnTo>
                    <a:pt x="53" y="287"/>
                  </a:lnTo>
                  <a:lnTo>
                    <a:pt x="46" y="285"/>
                  </a:lnTo>
                  <a:lnTo>
                    <a:pt x="40" y="285"/>
                  </a:lnTo>
                  <a:lnTo>
                    <a:pt x="35" y="288"/>
                  </a:lnTo>
                  <a:lnTo>
                    <a:pt x="30" y="290"/>
                  </a:lnTo>
                  <a:lnTo>
                    <a:pt x="25" y="293"/>
                  </a:lnTo>
                  <a:lnTo>
                    <a:pt x="21" y="294"/>
                  </a:lnTo>
                  <a:lnTo>
                    <a:pt x="16" y="297"/>
                  </a:lnTo>
                  <a:lnTo>
                    <a:pt x="13" y="300"/>
                  </a:lnTo>
                  <a:lnTo>
                    <a:pt x="0" y="259"/>
                  </a:lnTo>
                  <a:lnTo>
                    <a:pt x="3" y="214"/>
                  </a:lnTo>
                  <a:lnTo>
                    <a:pt x="23" y="172"/>
                  </a:lnTo>
                  <a:lnTo>
                    <a:pt x="53" y="129"/>
                  </a:lnTo>
                  <a:lnTo>
                    <a:pt x="91" y="90"/>
                  </a:lnTo>
                  <a:lnTo>
                    <a:pt x="133" y="58"/>
                  </a:lnTo>
                  <a:lnTo>
                    <a:pt x="175" y="33"/>
                  </a:lnTo>
                  <a:lnTo>
                    <a:pt x="213" y="15"/>
                  </a:lnTo>
                  <a:lnTo>
                    <a:pt x="218" y="14"/>
                  </a:lnTo>
                  <a:lnTo>
                    <a:pt x="225" y="9"/>
                  </a:lnTo>
                  <a:lnTo>
                    <a:pt x="233" y="6"/>
                  </a:lnTo>
                  <a:lnTo>
                    <a:pt x="241" y="3"/>
                  </a:lnTo>
                  <a:lnTo>
                    <a:pt x="246" y="0"/>
                  </a:lnTo>
                  <a:lnTo>
                    <a:pt x="250" y="0"/>
                  </a:lnTo>
                  <a:lnTo>
                    <a:pt x="250" y="3"/>
                  </a:lnTo>
                  <a:lnTo>
                    <a:pt x="245" y="11"/>
                  </a:lnTo>
                  <a:lnTo>
                    <a:pt x="230" y="30"/>
                  </a:lnTo>
                  <a:lnTo>
                    <a:pt x="216" y="55"/>
                  </a:lnTo>
                  <a:lnTo>
                    <a:pt x="206" y="82"/>
                  </a:lnTo>
                  <a:lnTo>
                    <a:pt x="203" y="108"/>
                  </a:lnTo>
                  <a:lnTo>
                    <a:pt x="206" y="124"/>
                  </a:lnTo>
                  <a:lnTo>
                    <a:pt x="211" y="145"/>
                  </a:lnTo>
                  <a:lnTo>
                    <a:pt x="220" y="167"/>
                  </a:lnTo>
                  <a:lnTo>
                    <a:pt x="228" y="192"/>
                  </a:lnTo>
                  <a:lnTo>
                    <a:pt x="235" y="214"/>
                  </a:lnTo>
                  <a:lnTo>
                    <a:pt x="240" y="234"/>
                  </a:lnTo>
                  <a:lnTo>
                    <a:pt x="245" y="253"/>
                  </a:lnTo>
                  <a:lnTo>
                    <a:pt x="245" y="267"/>
                  </a:lnTo>
                  <a:lnTo>
                    <a:pt x="245" y="284"/>
                  </a:lnTo>
                  <a:lnTo>
                    <a:pt x="243" y="307"/>
                  </a:lnTo>
                  <a:lnTo>
                    <a:pt x="240" y="334"/>
                  </a:lnTo>
                  <a:lnTo>
                    <a:pt x="233" y="362"/>
                  </a:lnTo>
                  <a:lnTo>
                    <a:pt x="220" y="390"/>
                  </a:lnTo>
                  <a:lnTo>
                    <a:pt x="201" y="415"/>
                  </a:lnTo>
                  <a:lnTo>
                    <a:pt x="175" y="436"/>
                  </a:lnTo>
                  <a:lnTo>
                    <a:pt x="140" y="45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5" name="Freeform 1291"/>
            <p:cNvSpPr>
              <a:spLocks/>
            </p:cNvSpPr>
            <p:nvPr/>
          </p:nvSpPr>
          <p:spPr bwMode="auto">
            <a:xfrm>
              <a:off x="5128" y="2456"/>
              <a:ext cx="611" cy="253"/>
            </a:xfrm>
            <a:custGeom>
              <a:avLst/>
              <a:gdLst>
                <a:gd name="T0" fmla="*/ 36 w 1222"/>
                <a:gd name="T1" fmla="*/ 8 h 758"/>
                <a:gd name="T2" fmla="*/ 33 w 1222"/>
                <a:gd name="T3" fmla="*/ 9 h 758"/>
                <a:gd name="T4" fmla="*/ 31 w 1222"/>
                <a:gd name="T5" fmla="*/ 9 h 758"/>
                <a:gd name="T6" fmla="*/ 27 w 1222"/>
                <a:gd name="T7" fmla="*/ 8 h 758"/>
                <a:gd name="T8" fmla="*/ 24 w 1222"/>
                <a:gd name="T9" fmla="*/ 8 h 758"/>
                <a:gd name="T10" fmla="*/ 22 w 1222"/>
                <a:gd name="T11" fmla="*/ 7 h 758"/>
                <a:gd name="T12" fmla="*/ 23 w 1222"/>
                <a:gd name="T13" fmla="*/ 5 h 758"/>
                <a:gd name="T14" fmla="*/ 27 w 1222"/>
                <a:gd name="T15" fmla="*/ 4 h 758"/>
                <a:gd name="T16" fmla="*/ 27 w 1222"/>
                <a:gd name="T17" fmla="*/ 3 h 758"/>
                <a:gd name="T18" fmla="*/ 26 w 1222"/>
                <a:gd name="T19" fmla="*/ 4 h 758"/>
                <a:gd name="T20" fmla="*/ 21 w 1222"/>
                <a:gd name="T21" fmla="*/ 5 h 758"/>
                <a:gd name="T22" fmla="*/ 13 w 1222"/>
                <a:gd name="T23" fmla="*/ 6 h 758"/>
                <a:gd name="T24" fmla="*/ 9 w 1222"/>
                <a:gd name="T25" fmla="*/ 6 h 758"/>
                <a:gd name="T26" fmla="*/ 4 w 1222"/>
                <a:gd name="T27" fmla="*/ 5 h 758"/>
                <a:gd name="T28" fmla="*/ 2 w 1222"/>
                <a:gd name="T29" fmla="*/ 5 h 758"/>
                <a:gd name="T30" fmla="*/ 7 w 1222"/>
                <a:gd name="T31" fmla="*/ 4 h 758"/>
                <a:gd name="T32" fmla="*/ 12 w 1222"/>
                <a:gd name="T33" fmla="*/ 3 h 758"/>
                <a:gd name="T34" fmla="*/ 20 w 1222"/>
                <a:gd name="T35" fmla="*/ 3 h 758"/>
                <a:gd name="T36" fmla="*/ 22 w 1222"/>
                <a:gd name="T37" fmla="*/ 3 h 758"/>
                <a:gd name="T38" fmla="*/ 24 w 1222"/>
                <a:gd name="T39" fmla="*/ 3 h 758"/>
                <a:gd name="T40" fmla="*/ 23 w 1222"/>
                <a:gd name="T41" fmla="*/ 3 h 758"/>
                <a:gd name="T42" fmla="*/ 23 w 1222"/>
                <a:gd name="T43" fmla="*/ 4 h 758"/>
                <a:gd name="T44" fmla="*/ 25 w 1222"/>
                <a:gd name="T45" fmla="*/ 4 h 758"/>
                <a:gd name="T46" fmla="*/ 26 w 1222"/>
                <a:gd name="T47" fmla="*/ 3 h 758"/>
                <a:gd name="T48" fmla="*/ 26 w 1222"/>
                <a:gd name="T49" fmla="*/ 3 h 758"/>
                <a:gd name="T50" fmla="*/ 27 w 1222"/>
                <a:gd name="T51" fmla="*/ 3 h 758"/>
                <a:gd name="T52" fmla="*/ 30 w 1222"/>
                <a:gd name="T53" fmla="*/ 3 h 758"/>
                <a:gd name="T54" fmla="*/ 33 w 1222"/>
                <a:gd name="T55" fmla="*/ 3 h 758"/>
                <a:gd name="T56" fmla="*/ 36 w 1222"/>
                <a:gd name="T57" fmla="*/ 3 h 758"/>
                <a:gd name="T58" fmla="*/ 39 w 1222"/>
                <a:gd name="T59" fmla="*/ 3 h 758"/>
                <a:gd name="T60" fmla="*/ 41 w 1222"/>
                <a:gd name="T61" fmla="*/ 2 h 758"/>
                <a:gd name="T62" fmla="*/ 48 w 1222"/>
                <a:gd name="T63" fmla="*/ 0 h 758"/>
                <a:gd name="T64" fmla="*/ 57 w 1222"/>
                <a:gd name="T65" fmla="*/ 0 h 758"/>
                <a:gd name="T66" fmla="*/ 62 w 1222"/>
                <a:gd name="T67" fmla="*/ 0 h 758"/>
                <a:gd name="T68" fmla="*/ 68 w 1222"/>
                <a:gd name="T69" fmla="*/ 1 h 758"/>
                <a:gd name="T70" fmla="*/ 75 w 1222"/>
                <a:gd name="T71" fmla="*/ 1 h 758"/>
                <a:gd name="T72" fmla="*/ 76 w 1222"/>
                <a:gd name="T73" fmla="*/ 1 h 758"/>
                <a:gd name="T74" fmla="*/ 68 w 1222"/>
                <a:gd name="T75" fmla="*/ 3 h 758"/>
                <a:gd name="T76" fmla="*/ 61 w 1222"/>
                <a:gd name="T77" fmla="*/ 3 h 758"/>
                <a:gd name="T78" fmla="*/ 53 w 1222"/>
                <a:gd name="T79" fmla="*/ 4 h 758"/>
                <a:gd name="T80" fmla="*/ 45 w 1222"/>
                <a:gd name="T81" fmla="*/ 4 h 758"/>
                <a:gd name="T82" fmla="*/ 40 w 1222"/>
                <a:gd name="T83" fmla="*/ 3 h 758"/>
                <a:gd name="T84" fmla="*/ 38 w 1222"/>
                <a:gd name="T85" fmla="*/ 3 h 758"/>
                <a:gd name="T86" fmla="*/ 35 w 1222"/>
                <a:gd name="T87" fmla="*/ 3 h 758"/>
                <a:gd name="T88" fmla="*/ 34 w 1222"/>
                <a:gd name="T89" fmla="*/ 3 h 758"/>
                <a:gd name="T90" fmla="*/ 37 w 1222"/>
                <a:gd name="T91" fmla="*/ 3 h 758"/>
                <a:gd name="T92" fmla="*/ 41 w 1222"/>
                <a:gd name="T93" fmla="*/ 3 h 758"/>
                <a:gd name="T94" fmla="*/ 47 w 1222"/>
                <a:gd name="T95" fmla="*/ 4 h 758"/>
                <a:gd name="T96" fmla="*/ 55 w 1222"/>
                <a:gd name="T97" fmla="*/ 5 h 758"/>
                <a:gd name="T98" fmla="*/ 58 w 1222"/>
                <a:gd name="T99" fmla="*/ 7 h 758"/>
                <a:gd name="T100" fmla="*/ 55 w 1222"/>
                <a:gd name="T101" fmla="*/ 7 h 758"/>
                <a:gd name="T102" fmla="*/ 46 w 1222"/>
                <a:gd name="T103" fmla="*/ 6 h 758"/>
                <a:gd name="T104" fmla="*/ 40 w 1222"/>
                <a:gd name="T105" fmla="*/ 6 h 758"/>
                <a:gd name="T106" fmla="*/ 36 w 1222"/>
                <a:gd name="T107" fmla="*/ 5 h 758"/>
                <a:gd name="T108" fmla="*/ 34 w 1222"/>
                <a:gd name="T109" fmla="*/ 4 h 758"/>
                <a:gd name="T110" fmla="*/ 31 w 1222"/>
                <a:gd name="T111" fmla="*/ 3 h 758"/>
                <a:gd name="T112" fmla="*/ 29 w 1222"/>
                <a:gd name="T113" fmla="*/ 3 h 758"/>
                <a:gd name="T114" fmla="*/ 30 w 1222"/>
                <a:gd name="T115" fmla="*/ 4 h 758"/>
                <a:gd name="T116" fmla="*/ 35 w 1222"/>
                <a:gd name="T117" fmla="*/ 5 h 7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2" h="758">
                  <a:moveTo>
                    <a:pt x="582" y="447"/>
                  </a:moveTo>
                  <a:lnTo>
                    <a:pt x="593" y="500"/>
                  </a:lnTo>
                  <a:lnTo>
                    <a:pt x="593" y="556"/>
                  </a:lnTo>
                  <a:lnTo>
                    <a:pt x="585" y="606"/>
                  </a:lnTo>
                  <a:lnTo>
                    <a:pt x="565" y="646"/>
                  </a:lnTo>
                  <a:lnTo>
                    <a:pt x="553" y="661"/>
                  </a:lnTo>
                  <a:lnTo>
                    <a:pt x="543" y="675"/>
                  </a:lnTo>
                  <a:lnTo>
                    <a:pt x="533" y="689"/>
                  </a:lnTo>
                  <a:lnTo>
                    <a:pt x="525" y="702"/>
                  </a:lnTo>
                  <a:lnTo>
                    <a:pt x="517" y="714"/>
                  </a:lnTo>
                  <a:lnTo>
                    <a:pt x="510" y="729"/>
                  </a:lnTo>
                  <a:lnTo>
                    <a:pt x="505" y="742"/>
                  </a:lnTo>
                  <a:lnTo>
                    <a:pt x="500" y="758"/>
                  </a:lnTo>
                  <a:lnTo>
                    <a:pt x="497" y="748"/>
                  </a:lnTo>
                  <a:lnTo>
                    <a:pt x="492" y="733"/>
                  </a:lnTo>
                  <a:lnTo>
                    <a:pt x="482" y="717"/>
                  </a:lnTo>
                  <a:lnTo>
                    <a:pt x="472" y="698"/>
                  </a:lnTo>
                  <a:lnTo>
                    <a:pt x="457" y="678"/>
                  </a:lnTo>
                  <a:lnTo>
                    <a:pt x="443" y="659"/>
                  </a:lnTo>
                  <a:lnTo>
                    <a:pt x="427" y="645"/>
                  </a:lnTo>
                  <a:lnTo>
                    <a:pt x="412" y="631"/>
                  </a:lnTo>
                  <a:lnTo>
                    <a:pt x="403" y="625"/>
                  </a:lnTo>
                  <a:lnTo>
                    <a:pt x="395" y="619"/>
                  </a:lnTo>
                  <a:lnTo>
                    <a:pt x="388" y="614"/>
                  </a:lnTo>
                  <a:lnTo>
                    <a:pt x="382" y="608"/>
                  </a:lnTo>
                  <a:lnTo>
                    <a:pt x="377" y="600"/>
                  </a:lnTo>
                  <a:lnTo>
                    <a:pt x="372" y="594"/>
                  </a:lnTo>
                  <a:lnTo>
                    <a:pt x="367" y="587"/>
                  </a:lnTo>
                  <a:lnTo>
                    <a:pt x="362" y="581"/>
                  </a:lnTo>
                  <a:lnTo>
                    <a:pt x="345" y="538"/>
                  </a:lnTo>
                  <a:lnTo>
                    <a:pt x="340" y="497"/>
                  </a:lnTo>
                  <a:lnTo>
                    <a:pt x="342" y="460"/>
                  </a:lnTo>
                  <a:lnTo>
                    <a:pt x="348" y="432"/>
                  </a:lnTo>
                  <a:lnTo>
                    <a:pt x="353" y="417"/>
                  </a:lnTo>
                  <a:lnTo>
                    <a:pt x="362" y="404"/>
                  </a:lnTo>
                  <a:lnTo>
                    <a:pt x="372" y="389"/>
                  </a:lnTo>
                  <a:lnTo>
                    <a:pt x="383" y="373"/>
                  </a:lnTo>
                  <a:lnTo>
                    <a:pt x="397" y="358"/>
                  </a:lnTo>
                  <a:lnTo>
                    <a:pt x="410" y="342"/>
                  </a:lnTo>
                  <a:lnTo>
                    <a:pt x="422" y="324"/>
                  </a:lnTo>
                  <a:lnTo>
                    <a:pt x="433" y="307"/>
                  </a:lnTo>
                  <a:lnTo>
                    <a:pt x="437" y="295"/>
                  </a:lnTo>
                  <a:lnTo>
                    <a:pt x="438" y="282"/>
                  </a:lnTo>
                  <a:lnTo>
                    <a:pt x="435" y="273"/>
                  </a:lnTo>
                  <a:lnTo>
                    <a:pt x="432" y="270"/>
                  </a:lnTo>
                  <a:lnTo>
                    <a:pt x="422" y="276"/>
                  </a:lnTo>
                  <a:lnTo>
                    <a:pt x="415" y="286"/>
                  </a:lnTo>
                  <a:lnTo>
                    <a:pt x="410" y="296"/>
                  </a:lnTo>
                  <a:lnTo>
                    <a:pt x="407" y="307"/>
                  </a:lnTo>
                  <a:lnTo>
                    <a:pt x="402" y="323"/>
                  </a:lnTo>
                  <a:lnTo>
                    <a:pt x="395" y="338"/>
                  </a:lnTo>
                  <a:lnTo>
                    <a:pt x="387" y="352"/>
                  </a:lnTo>
                  <a:lnTo>
                    <a:pt x="378" y="366"/>
                  </a:lnTo>
                  <a:lnTo>
                    <a:pt x="357" y="391"/>
                  </a:lnTo>
                  <a:lnTo>
                    <a:pt x="333" y="413"/>
                  </a:lnTo>
                  <a:lnTo>
                    <a:pt x="307" y="431"/>
                  </a:lnTo>
                  <a:lnTo>
                    <a:pt x="280" y="444"/>
                  </a:lnTo>
                  <a:lnTo>
                    <a:pt x="252" y="454"/>
                  </a:lnTo>
                  <a:lnTo>
                    <a:pt x="223" y="462"/>
                  </a:lnTo>
                  <a:lnTo>
                    <a:pt x="196" y="465"/>
                  </a:lnTo>
                  <a:lnTo>
                    <a:pt x="170" y="465"/>
                  </a:lnTo>
                  <a:lnTo>
                    <a:pt x="161" y="463"/>
                  </a:lnTo>
                  <a:lnTo>
                    <a:pt x="153" y="462"/>
                  </a:lnTo>
                  <a:lnTo>
                    <a:pt x="145" y="460"/>
                  </a:lnTo>
                  <a:lnTo>
                    <a:pt x="136" y="459"/>
                  </a:lnTo>
                  <a:lnTo>
                    <a:pt x="121" y="453"/>
                  </a:lnTo>
                  <a:lnTo>
                    <a:pt x="106" y="448"/>
                  </a:lnTo>
                  <a:lnTo>
                    <a:pt x="91" y="441"/>
                  </a:lnTo>
                  <a:lnTo>
                    <a:pt x="76" y="435"/>
                  </a:lnTo>
                  <a:lnTo>
                    <a:pt x="60" y="428"/>
                  </a:lnTo>
                  <a:lnTo>
                    <a:pt x="41" y="420"/>
                  </a:lnTo>
                  <a:lnTo>
                    <a:pt x="21" y="413"/>
                  </a:lnTo>
                  <a:lnTo>
                    <a:pt x="0" y="404"/>
                  </a:lnTo>
                  <a:lnTo>
                    <a:pt x="11" y="401"/>
                  </a:lnTo>
                  <a:lnTo>
                    <a:pt x="26" y="398"/>
                  </a:lnTo>
                  <a:lnTo>
                    <a:pt x="43" y="394"/>
                  </a:lnTo>
                  <a:lnTo>
                    <a:pt x="60" y="388"/>
                  </a:lnTo>
                  <a:lnTo>
                    <a:pt x="76" y="380"/>
                  </a:lnTo>
                  <a:lnTo>
                    <a:pt x="91" y="372"/>
                  </a:lnTo>
                  <a:lnTo>
                    <a:pt x="103" y="361"/>
                  </a:lnTo>
                  <a:lnTo>
                    <a:pt x="113" y="348"/>
                  </a:lnTo>
                  <a:lnTo>
                    <a:pt x="125" y="329"/>
                  </a:lnTo>
                  <a:lnTo>
                    <a:pt x="143" y="307"/>
                  </a:lnTo>
                  <a:lnTo>
                    <a:pt x="163" y="285"/>
                  </a:lnTo>
                  <a:lnTo>
                    <a:pt x="188" y="265"/>
                  </a:lnTo>
                  <a:lnTo>
                    <a:pt x="215" y="249"/>
                  </a:lnTo>
                  <a:lnTo>
                    <a:pt x="245" y="237"/>
                  </a:lnTo>
                  <a:lnTo>
                    <a:pt x="275" y="233"/>
                  </a:lnTo>
                  <a:lnTo>
                    <a:pt x="307" y="236"/>
                  </a:lnTo>
                  <a:lnTo>
                    <a:pt x="312" y="239"/>
                  </a:lnTo>
                  <a:lnTo>
                    <a:pt x="320" y="242"/>
                  </a:lnTo>
                  <a:lnTo>
                    <a:pt x="327" y="243"/>
                  </a:lnTo>
                  <a:lnTo>
                    <a:pt x="335" y="243"/>
                  </a:lnTo>
                  <a:lnTo>
                    <a:pt x="343" y="242"/>
                  </a:lnTo>
                  <a:lnTo>
                    <a:pt x="350" y="240"/>
                  </a:lnTo>
                  <a:lnTo>
                    <a:pt x="355" y="237"/>
                  </a:lnTo>
                  <a:lnTo>
                    <a:pt x="358" y="234"/>
                  </a:lnTo>
                  <a:lnTo>
                    <a:pt x="363" y="230"/>
                  </a:lnTo>
                  <a:lnTo>
                    <a:pt x="372" y="228"/>
                  </a:lnTo>
                  <a:lnTo>
                    <a:pt x="378" y="231"/>
                  </a:lnTo>
                  <a:lnTo>
                    <a:pt x="383" y="233"/>
                  </a:lnTo>
                  <a:lnTo>
                    <a:pt x="373" y="242"/>
                  </a:lnTo>
                  <a:lnTo>
                    <a:pt x="363" y="252"/>
                  </a:lnTo>
                  <a:lnTo>
                    <a:pt x="357" y="265"/>
                  </a:lnTo>
                  <a:lnTo>
                    <a:pt x="353" y="276"/>
                  </a:lnTo>
                  <a:lnTo>
                    <a:pt x="353" y="279"/>
                  </a:lnTo>
                  <a:lnTo>
                    <a:pt x="355" y="282"/>
                  </a:lnTo>
                  <a:lnTo>
                    <a:pt x="357" y="283"/>
                  </a:lnTo>
                  <a:lnTo>
                    <a:pt x="358" y="286"/>
                  </a:lnTo>
                  <a:lnTo>
                    <a:pt x="362" y="287"/>
                  </a:lnTo>
                  <a:lnTo>
                    <a:pt x="363" y="289"/>
                  </a:lnTo>
                  <a:lnTo>
                    <a:pt x="367" y="290"/>
                  </a:lnTo>
                  <a:lnTo>
                    <a:pt x="368" y="290"/>
                  </a:lnTo>
                  <a:lnTo>
                    <a:pt x="380" y="292"/>
                  </a:lnTo>
                  <a:lnTo>
                    <a:pt x="392" y="290"/>
                  </a:lnTo>
                  <a:lnTo>
                    <a:pt x="402" y="286"/>
                  </a:lnTo>
                  <a:lnTo>
                    <a:pt x="410" y="280"/>
                  </a:lnTo>
                  <a:lnTo>
                    <a:pt x="415" y="270"/>
                  </a:lnTo>
                  <a:lnTo>
                    <a:pt x="415" y="258"/>
                  </a:lnTo>
                  <a:lnTo>
                    <a:pt x="413" y="248"/>
                  </a:lnTo>
                  <a:lnTo>
                    <a:pt x="408" y="239"/>
                  </a:lnTo>
                  <a:lnTo>
                    <a:pt x="405" y="234"/>
                  </a:lnTo>
                  <a:lnTo>
                    <a:pt x="405" y="230"/>
                  </a:lnTo>
                  <a:lnTo>
                    <a:pt x="408" y="227"/>
                  </a:lnTo>
                  <a:lnTo>
                    <a:pt x="412" y="226"/>
                  </a:lnTo>
                  <a:lnTo>
                    <a:pt x="415" y="227"/>
                  </a:lnTo>
                  <a:lnTo>
                    <a:pt x="418" y="230"/>
                  </a:lnTo>
                  <a:lnTo>
                    <a:pt x="420" y="237"/>
                  </a:lnTo>
                  <a:lnTo>
                    <a:pt x="422" y="245"/>
                  </a:lnTo>
                  <a:lnTo>
                    <a:pt x="425" y="252"/>
                  </a:lnTo>
                  <a:lnTo>
                    <a:pt x="432" y="259"/>
                  </a:lnTo>
                  <a:lnTo>
                    <a:pt x="445" y="261"/>
                  </a:lnTo>
                  <a:lnTo>
                    <a:pt x="462" y="252"/>
                  </a:lnTo>
                  <a:lnTo>
                    <a:pt x="468" y="258"/>
                  </a:lnTo>
                  <a:lnTo>
                    <a:pt x="477" y="262"/>
                  </a:lnTo>
                  <a:lnTo>
                    <a:pt x="487" y="265"/>
                  </a:lnTo>
                  <a:lnTo>
                    <a:pt x="498" y="267"/>
                  </a:lnTo>
                  <a:lnTo>
                    <a:pt x="508" y="264"/>
                  </a:lnTo>
                  <a:lnTo>
                    <a:pt x="518" y="259"/>
                  </a:lnTo>
                  <a:lnTo>
                    <a:pt x="527" y="251"/>
                  </a:lnTo>
                  <a:lnTo>
                    <a:pt x="533" y="237"/>
                  </a:lnTo>
                  <a:lnTo>
                    <a:pt x="540" y="234"/>
                  </a:lnTo>
                  <a:lnTo>
                    <a:pt x="548" y="233"/>
                  </a:lnTo>
                  <a:lnTo>
                    <a:pt x="557" y="230"/>
                  </a:lnTo>
                  <a:lnTo>
                    <a:pt x="567" y="228"/>
                  </a:lnTo>
                  <a:lnTo>
                    <a:pt x="577" y="226"/>
                  </a:lnTo>
                  <a:lnTo>
                    <a:pt x="588" y="224"/>
                  </a:lnTo>
                  <a:lnTo>
                    <a:pt x="600" y="223"/>
                  </a:lnTo>
                  <a:lnTo>
                    <a:pt x="610" y="221"/>
                  </a:lnTo>
                  <a:lnTo>
                    <a:pt x="620" y="218"/>
                  </a:lnTo>
                  <a:lnTo>
                    <a:pt x="627" y="212"/>
                  </a:lnTo>
                  <a:lnTo>
                    <a:pt x="635" y="202"/>
                  </a:lnTo>
                  <a:lnTo>
                    <a:pt x="642" y="190"/>
                  </a:lnTo>
                  <a:lnTo>
                    <a:pt x="648" y="177"/>
                  </a:lnTo>
                  <a:lnTo>
                    <a:pt x="655" y="161"/>
                  </a:lnTo>
                  <a:lnTo>
                    <a:pt x="662" y="141"/>
                  </a:lnTo>
                  <a:lnTo>
                    <a:pt x="670" y="121"/>
                  </a:lnTo>
                  <a:lnTo>
                    <a:pt x="695" y="77"/>
                  </a:lnTo>
                  <a:lnTo>
                    <a:pt x="727" y="46"/>
                  </a:lnTo>
                  <a:lnTo>
                    <a:pt x="764" y="23"/>
                  </a:lnTo>
                  <a:lnTo>
                    <a:pt x="800" y="10"/>
                  </a:lnTo>
                  <a:lnTo>
                    <a:pt x="835" y="3"/>
                  </a:lnTo>
                  <a:lnTo>
                    <a:pt x="865" y="0"/>
                  </a:lnTo>
                  <a:lnTo>
                    <a:pt x="890" y="0"/>
                  </a:lnTo>
                  <a:lnTo>
                    <a:pt x="904" y="0"/>
                  </a:lnTo>
                  <a:lnTo>
                    <a:pt x="914" y="0"/>
                  </a:lnTo>
                  <a:lnTo>
                    <a:pt x="929" y="1"/>
                  </a:lnTo>
                  <a:lnTo>
                    <a:pt x="947" y="3"/>
                  </a:lnTo>
                  <a:lnTo>
                    <a:pt x="965" y="6"/>
                  </a:lnTo>
                  <a:lnTo>
                    <a:pt x="987" y="10"/>
                  </a:lnTo>
                  <a:lnTo>
                    <a:pt x="1009" y="16"/>
                  </a:lnTo>
                  <a:lnTo>
                    <a:pt x="1029" y="23"/>
                  </a:lnTo>
                  <a:lnTo>
                    <a:pt x="1047" y="31"/>
                  </a:lnTo>
                  <a:lnTo>
                    <a:pt x="1066" y="38"/>
                  </a:lnTo>
                  <a:lnTo>
                    <a:pt x="1086" y="44"/>
                  </a:lnTo>
                  <a:lnTo>
                    <a:pt x="1106" y="48"/>
                  </a:lnTo>
                  <a:lnTo>
                    <a:pt x="1127" y="50"/>
                  </a:lnTo>
                  <a:lnTo>
                    <a:pt x="1147" y="51"/>
                  </a:lnTo>
                  <a:lnTo>
                    <a:pt x="1167" y="53"/>
                  </a:lnTo>
                  <a:lnTo>
                    <a:pt x="1186" y="53"/>
                  </a:lnTo>
                  <a:lnTo>
                    <a:pt x="1202" y="51"/>
                  </a:lnTo>
                  <a:lnTo>
                    <a:pt x="1222" y="51"/>
                  </a:lnTo>
                  <a:lnTo>
                    <a:pt x="1222" y="57"/>
                  </a:lnTo>
                  <a:lnTo>
                    <a:pt x="1214" y="66"/>
                  </a:lnTo>
                  <a:lnTo>
                    <a:pt x="1206" y="74"/>
                  </a:lnTo>
                  <a:lnTo>
                    <a:pt x="1187" y="96"/>
                  </a:lnTo>
                  <a:lnTo>
                    <a:pt x="1166" y="122"/>
                  </a:lnTo>
                  <a:lnTo>
                    <a:pt x="1141" y="152"/>
                  </a:lnTo>
                  <a:lnTo>
                    <a:pt x="1112" y="183"/>
                  </a:lnTo>
                  <a:lnTo>
                    <a:pt x="1084" y="211"/>
                  </a:lnTo>
                  <a:lnTo>
                    <a:pt x="1055" y="236"/>
                  </a:lnTo>
                  <a:lnTo>
                    <a:pt x="1027" y="255"/>
                  </a:lnTo>
                  <a:lnTo>
                    <a:pt x="1000" y="265"/>
                  </a:lnTo>
                  <a:lnTo>
                    <a:pt x="984" y="270"/>
                  </a:lnTo>
                  <a:lnTo>
                    <a:pt x="962" y="277"/>
                  </a:lnTo>
                  <a:lnTo>
                    <a:pt x="937" y="285"/>
                  </a:lnTo>
                  <a:lnTo>
                    <a:pt x="912" y="292"/>
                  </a:lnTo>
                  <a:lnTo>
                    <a:pt x="884" y="299"/>
                  </a:lnTo>
                  <a:lnTo>
                    <a:pt x="859" y="305"/>
                  </a:lnTo>
                  <a:lnTo>
                    <a:pt x="834" y="310"/>
                  </a:lnTo>
                  <a:lnTo>
                    <a:pt x="812" y="311"/>
                  </a:lnTo>
                  <a:lnTo>
                    <a:pt x="790" y="310"/>
                  </a:lnTo>
                  <a:lnTo>
                    <a:pt x="767" y="305"/>
                  </a:lnTo>
                  <a:lnTo>
                    <a:pt x="742" y="299"/>
                  </a:lnTo>
                  <a:lnTo>
                    <a:pt x="717" y="292"/>
                  </a:lnTo>
                  <a:lnTo>
                    <a:pt x="694" y="285"/>
                  </a:lnTo>
                  <a:lnTo>
                    <a:pt x="674" y="277"/>
                  </a:lnTo>
                  <a:lnTo>
                    <a:pt x="659" y="271"/>
                  </a:lnTo>
                  <a:lnTo>
                    <a:pt x="650" y="267"/>
                  </a:lnTo>
                  <a:lnTo>
                    <a:pt x="640" y="261"/>
                  </a:lnTo>
                  <a:lnTo>
                    <a:pt x="632" y="255"/>
                  </a:lnTo>
                  <a:lnTo>
                    <a:pt x="623" y="251"/>
                  </a:lnTo>
                  <a:lnTo>
                    <a:pt x="613" y="245"/>
                  </a:lnTo>
                  <a:lnTo>
                    <a:pt x="607" y="243"/>
                  </a:lnTo>
                  <a:lnTo>
                    <a:pt x="598" y="243"/>
                  </a:lnTo>
                  <a:lnTo>
                    <a:pt x="587" y="243"/>
                  </a:lnTo>
                  <a:lnTo>
                    <a:pt x="577" y="245"/>
                  </a:lnTo>
                  <a:lnTo>
                    <a:pt x="567" y="248"/>
                  </a:lnTo>
                  <a:lnTo>
                    <a:pt x="555" y="249"/>
                  </a:lnTo>
                  <a:lnTo>
                    <a:pt x="547" y="252"/>
                  </a:lnTo>
                  <a:lnTo>
                    <a:pt x="540" y="255"/>
                  </a:lnTo>
                  <a:lnTo>
                    <a:pt x="532" y="261"/>
                  </a:lnTo>
                  <a:lnTo>
                    <a:pt x="530" y="267"/>
                  </a:lnTo>
                  <a:lnTo>
                    <a:pt x="532" y="271"/>
                  </a:lnTo>
                  <a:lnTo>
                    <a:pt x="538" y="274"/>
                  </a:lnTo>
                  <a:lnTo>
                    <a:pt x="545" y="276"/>
                  </a:lnTo>
                  <a:lnTo>
                    <a:pt x="553" y="276"/>
                  </a:lnTo>
                  <a:lnTo>
                    <a:pt x="563" y="276"/>
                  </a:lnTo>
                  <a:lnTo>
                    <a:pt x="573" y="276"/>
                  </a:lnTo>
                  <a:lnTo>
                    <a:pt x="587" y="274"/>
                  </a:lnTo>
                  <a:lnTo>
                    <a:pt x="598" y="273"/>
                  </a:lnTo>
                  <a:lnTo>
                    <a:pt x="612" y="271"/>
                  </a:lnTo>
                  <a:lnTo>
                    <a:pt x="623" y="270"/>
                  </a:lnTo>
                  <a:lnTo>
                    <a:pt x="635" y="268"/>
                  </a:lnTo>
                  <a:lnTo>
                    <a:pt x="648" y="268"/>
                  </a:lnTo>
                  <a:lnTo>
                    <a:pt x="662" y="268"/>
                  </a:lnTo>
                  <a:lnTo>
                    <a:pt x="677" y="271"/>
                  </a:lnTo>
                  <a:lnTo>
                    <a:pt x="697" y="276"/>
                  </a:lnTo>
                  <a:lnTo>
                    <a:pt x="720" y="283"/>
                  </a:lnTo>
                  <a:lnTo>
                    <a:pt x="747" y="293"/>
                  </a:lnTo>
                  <a:lnTo>
                    <a:pt x="780" y="307"/>
                  </a:lnTo>
                  <a:lnTo>
                    <a:pt x="805" y="321"/>
                  </a:lnTo>
                  <a:lnTo>
                    <a:pt x="830" y="341"/>
                  </a:lnTo>
                  <a:lnTo>
                    <a:pt x="850" y="363"/>
                  </a:lnTo>
                  <a:lnTo>
                    <a:pt x="870" y="389"/>
                  </a:lnTo>
                  <a:lnTo>
                    <a:pt x="885" y="417"/>
                  </a:lnTo>
                  <a:lnTo>
                    <a:pt x="899" y="447"/>
                  </a:lnTo>
                  <a:lnTo>
                    <a:pt x="909" y="479"/>
                  </a:lnTo>
                  <a:lnTo>
                    <a:pt x="915" y="510"/>
                  </a:lnTo>
                  <a:lnTo>
                    <a:pt x="919" y="531"/>
                  </a:lnTo>
                  <a:lnTo>
                    <a:pt x="919" y="552"/>
                  </a:lnTo>
                  <a:lnTo>
                    <a:pt x="919" y="572"/>
                  </a:lnTo>
                  <a:lnTo>
                    <a:pt x="915" y="591"/>
                  </a:lnTo>
                  <a:lnTo>
                    <a:pt x="900" y="577"/>
                  </a:lnTo>
                  <a:lnTo>
                    <a:pt x="880" y="563"/>
                  </a:lnTo>
                  <a:lnTo>
                    <a:pt x="854" y="552"/>
                  </a:lnTo>
                  <a:lnTo>
                    <a:pt x="825" y="541"/>
                  </a:lnTo>
                  <a:lnTo>
                    <a:pt x="795" y="532"/>
                  </a:lnTo>
                  <a:lnTo>
                    <a:pt x="764" y="524"/>
                  </a:lnTo>
                  <a:lnTo>
                    <a:pt x="735" y="519"/>
                  </a:lnTo>
                  <a:lnTo>
                    <a:pt x="710" y="515"/>
                  </a:lnTo>
                  <a:lnTo>
                    <a:pt x="695" y="512"/>
                  </a:lnTo>
                  <a:lnTo>
                    <a:pt x="677" y="509"/>
                  </a:lnTo>
                  <a:lnTo>
                    <a:pt x="659" y="506"/>
                  </a:lnTo>
                  <a:lnTo>
                    <a:pt x="638" y="498"/>
                  </a:lnTo>
                  <a:lnTo>
                    <a:pt x="620" y="491"/>
                  </a:lnTo>
                  <a:lnTo>
                    <a:pt x="603" y="479"/>
                  </a:lnTo>
                  <a:lnTo>
                    <a:pt x="590" y="463"/>
                  </a:lnTo>
                  <a:lnTo>
                    <a:pt x="580" y="444"/>
                  </a:lnTo>
                  <a:lnTo>
                    <a:pt x="567" y="417"/>
                  </a:lnTo>
                  <a:lnTo>
                    <a:pt x="552" y="394"/>
                  </a:lnTo>
                  <a:lnTo>
                    <a:pt x="543" y="370"/>
                  </a:lnTo>
                  <a:lnTo>
                    <a:pt x="543" y="335"/>
                  </a:lnTo>
                  <a:lnTo>
                    <a:pt x="542" y="324"/>
                  </a:lnTo>
                  <a:lnTo>
                    <a:pt x="537" y="314"/>
                  </a:lnTo>
                  <a:lnTo>
                    <a:pt x="528" y="305"/>
                  </a:lnTo>
                  <a:lnTo>
                    <a:pt x="520" y="296"/>
                  </a:lnTo>
                  <a:lnTo>
                    <a:pt x="508" y="289"/>
                  </a:lnTo>
                  <a:lnTo>
                    <a:pt x="497" y="283"/>
                  </a:lnTo>
                  <a:lnTo>
                    <a:pt x="488" y="277"/>
                  </a:lnTo>
                  <a:lnTo>
                    <a:pt x="480" y="274"/>
                  </a:lnTo>
                  <a:lnTo>
                    <a:pt x="468" y="270"/>
                  </a:lnTo>
                  <a:lnTo>
                    <a:pt x="458" y="267"/>
                  </a:lnTo>
                  <a:lnTo>
                    <a:pt x="452" y="268"/>
                  </a:lnTo>
                  <a:lnTo>
                    <a:pt x="450" y="273"/>
                  </a:lnTo>
                  <a:lnTo>
                    <a:pt x="452" y="282"/>
                  </a:lnTo>
                  <a:lnTo>
                    <a:pt x="453" y="289"/>
                  </a:lnTo>
                  <a:lnTo>
                    <a:pt x="455" y="298"/>
                  </a:lnTo>
                  <a:lnTo>
                    <a:pt x="460" y="307"/>
                  </a:lnTo>
                  <a:lnTo>
                    <a:pt x="467" y="313"/>
                  </a:lnTo>
                  <a:lnTo>
                    <a:pt x="478" y="323"/>
                  </a:lnTo>
                  <a:lnTo>
                    <a:pt x="495" y="336"/>
                  </a:lnTo>
                  <a:lnTo>
                    <a:pt x="513" y="352"/>
                  </a:lnTo>
                  <a:lnTo>
                    <a:pt x="533" y="372"/>
                  </a:lnTo>
                  <a:lnTo>
                    <a:pt x="553" y="394"/>
                  </a:lnTo>
                  <a:lnTo>
                    <a:pt x="568" y="419"/>
                  </a:lnTo>
                  <a:lnTo>
                    <a:pt x="582" y="44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6" name="Freeform 1292"/>
            <p:cNvSpPr>
              <a:spLocks/>
            </p:cNvSpPr>
            <p:nvPr/>
          </p:nvSpPr>
          <p:spPr bwMode="auto">
            <a:xfrm>
              <a:off x="5138" y="2418"/>
              <a:ext cx="183" cy="110"/>
            </a:xfrm>
            <a:custGeom>
              <a:avLst/>
              <a:gdLst>
                <a:gd name="T0" fmla="*/ 17 w 367"/>
                <a:gd name="T1" fmla="*/ 4 h 331"/>
                <a:gd name="T2" fmla="*/ 18 w 367"/>
                <a:gd name="T3" fmla="*/ 4 h 331"/>
                <a:gd name="T4" fmla="*/ 19 w 367"/>
                <a:gd name="T5" fmla="*/ 4 h 331"/>
                <a:gd name="T6" fmla="*/ 20 w 367"/>
                <a:gd name="T7" fmla="*/ 4 h 331"/>
                <a:gd name="T8" fmla="*/ 20 w 367"/>
                <a:gd name="T9" fmla="*/ 4 h 331"/>
                <a:gd name="T10" fmla="*/ 21 w 367"/>
                <a:gd name="T11" fmla="*/ 4 h 331"/>
                <a:gd name="T12" fmla="*/ 22 w 367"/>
                <a:gd name="T13" fmla="*/ 4 h 331"/>
                <a:gd name="T14" fmla="*/ 22 w 367"/>
                <a:gd name="T15" fmla="*/ 4 h 331"/>
                <a:gd name="T16" fmla="*/ 22 w 367"/>
                <a:gd name="T17" fmla="*/ 4 h 331"/>
                <a:gd name="T18" fmla="*/ 21 w 367"/>
                <a:gd name="T19" fmla="*/ 4 h 331"/>
                <a:gd name="T20" fmla="*/ 20 w 367"/>
                <a:gd name="T21" fmla="*/ 4 h 331"/>
                <a:gd name="T22" fmla="*/ 19 w 367"/>
                <a:gd name="T23" fmla="*/ 4 h 331"/>
                <a:gd name="T24" fmla="*/ 18 w 367"/>
                <a:gd name="T25" fmla="*/ 3 h 331"/>
                <a:gd name="T26" fmla="*/ 18 w 367"/>
                <a:gd name="T27" fmla="*/ 3 h 331"/>
                <a:gd name="T28" fmla="*/ 18 w 367"/>
                <a:gd name="T29" fmla="*/ 3 h 331"/>
                <a:gd name="T30" fmla="*/ 19 w 367"/>
                <a:gd name="T31" fmla="*/ 3 h 331"/>
                <a:gd name="T32" fmla="*/ 19 w 367"/>
                <a:gd name="T33" fmla="*/ 3 h 331"/>
                <a:gd name="T34" fmla="*/ 20 w 367"/>
                <a:gd name="T35" fmla="*/ 3 h 331"/>
                <a:gd name="T36" fmla="*/ 21 w 367"/>
                <a:gd name="T37" fmla="*/ 2 h 331"/>
                <a:gd name="T38" fmla="*/ 21 w 367"/>
                <a:gd name="T39" fmla="*/ 2 h 331"/>
                <a:gd name="T40" fmla="*/ 18 w 367"/>
                <a:gd name="T41" fmla="*/ 1 h 331"/>
                <a:gd name="T42" fmla="*/ 12 w 367"/>
                <a:gd name="T43" fmla="*/ 1 h 331"/>
                <a:gd name="T44" fmla="*/ 7 w 367"/>
                <a:gd name="T45" fmla="*/ 0 h 331"/>
                <a:gd name="T46" fmla="*/ 5 w 367"/>
                <a:gd name="T47" fmla="*/ 0 h 331"/>
                <a:gd name="T48" fmla="*/ 2 w 367"/>
                <a:gd name="T49" fmla="*/ 0 h 331"/>
                <a:gd name="T50" fmla="*/ 0 w 367"/>
                <a:gd name="T51" fmla="*/ 0 h 331"/>
                <a:gd name="T52" fmla="*/ 0 w 367"/>
                <a:gd name="T53" fmla="*/ 0 h 331"/>
                <a:gd name="T54" fmla="*/ 2 w 367"/>
                <a:gd name="T55" fmla="*/ 1 h 331"/>
                <a:gd name="T56" fmla="*/ 3 w 367"/>
                <a:gd name="T57" fmla="*/ 1 h 331"/>
                <a:gd name="T58" fmla="*/ 4 w 367"/>
                <a:gd name="T59" fmla="*/ 2 h 331"/>
                <a:gd name="T60" fmla="*/ 4 w 367"/>
                <a:gd name="T61" fmla="*/ 2 h 331"/>
                <a:gd name="T62" fmla="*/ 6 w 367"/>
                <a:gd name="T63" fmla="*/ 3 h 331"/>
                <a:gd name="T64" fmla="*/ 9 w 367"/>
                <a:gd name="T65" fmla="*/ 4 h 331"/>
                <a:gd name="T66" fmla="*/ 14 w 367"/>
                <a:gd name="T67" fmla="*/ 4 h 3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7" h="331">
                  <a:moveTo>
                    <a:pt x="278" y="331"/>
                  </a:moveTo>
                  <a:lnTo>
                    <a:pt x="278" y="319"/>
                  </a:lnTo>
                  <a:lnTo>
                    <a:pt x="283" y="309"/>
                  </a:lnTo>
                  <a:lnTo>
                    <a:pt x="290" y="301"/>
                  </a:lnTo>
                  <a:lnTo>
                    <a:pt x="302" y="297"/>
                  </a:lnTo>
                  <a:lnTo>
                    <a:pt x="313" y="295"/>
                  </a:lnTo>
                  <a:lnTo>
                    <a:pt x="322" y="297"/>
                  </a:lnTo>
                  <a:lnTo>
                    <a:pt x="328" y="301"/>
                  </a:lnTo>
                  <a:lnTo>
                    <a:pt x="332" y="306"/>
                  </a:lnTo>
                  <a:lnTo>
                    <a:pt x="333" y="309"/>
                  </a:lnTo>
                  <a:lnTo>
                    <a:pt x="338" y="310"/>
                  </a:lnTo>
                  <a:lnTo>
                    <a:pt x="345" y="310"/>
                  </a:lnTo>
                  <a:lnTo>
                    <a:pt x="353" y="311"/>
                  </a:lnTo>
                  <a:lnTo>
                    <a:pt x="362" y="313"/>
                  </a:lnTo>
                  <a:lnTo>
                    <a:pt x="367" y="313"/>
                  </a:lnTo>
                  <a:lnTo>
                    <a:pt x="367" y="311"/>
                  </a:lnTo>
                  <a:lnTo>
                    <a:pt x="363" y="307"/>
                  </a:lnTo>
                  <a:lnTo>
                    <a:pt x="358" y="301"/>
                  </a:lnTo>
                  <a:lnTo>
                    <a:pt x="353" y="297"/>
                  </a:lnTo>
                  <a:lnTo>
                    <a:pt x="347" y="292"/>
                  </a:lnTo>
                  <a:lnTo>
                    <a:pt x="340" y="286"/>
                  </a:lnTo>
                  <a:lnTo>
                    <a:pt x="335" y="289"/>
                  </a:lnTo>
                  <a:lnTo>
                    <a:pt x="327" y="291"/>
                  </a:lnTo>
                  <a:lnTo>
                    <a:pt x="318" y="291"/>
                  </a:lnTo>
                  <a:lnTo>
                    <a:pt x="310" y="286"/>
                  </a:lnTo>
                  <a:lnTo>
                    <a:pt x="303" y="278"/>
                  </a:lnTo>
                  <a:lnTo>
                    <a:pt x="300" y="270"/>
                  </a:lnTo>
                  <a:lnTo>
                    <a:pt x="298" y="263"/>
                  </a:lnTo>
                  <a:lnTo>
                    <a:pt x="300" y="257"/>
                  </a:lnTo>
                  <a:lnTo>
                    <a:pt x="302" y="252"/>
                  </a:lnTo>
                  <a:lnTo>
                    <a:pt x="303" y="250"/>
                  </a:lnTo>
                  <a:lnTo>
                    <a:pt x="307" y="247"/>
                  </a:lnTo>
                  <a:lnTo>
                    <a:pt x="308" y="244"/>
                  </a:lnTo>
                  <a:lnTo>
                    <a:pt x="315" y="239"/>
                  </a:lnTo>
                  <a:lnTo>
                    <a:pt x="323" y="235"/>
                  </a:lnTo>
                  <a:lnTo>
                    <a:pt x="332" y="232"/>
                  </a:lnTo>
                  <a:lnTo>
                    <a:pt x="340" y="230"/>
                  </a:lnTo>
                  <a:lnTo>
                    <a:pt x="347" y="198"/>
                  </a:lnTo>
                  <a:lnTo>
                    <a:pt x="347" y="165"/>
                  </a:lnTo>
                  <a:lnTo>
                    <a:pt x="337" y="136"/>
                  </a:lnTo>
                  <a:lnTo>
                    <a:pt x="317" y="108"/>
                  </a:lnTo>
                  <a:lnTo>
                    <a:pt x="288" y="83"/>
                  </a:lnTo>
                  <a:lnTo>
                    <a:pt x="252" y="62"/>
                  </a:lnTo>
                  <a:lnTo>
                    <a:pt x="205" y="46"/>
                  </a:lnTo>
                  <a:lnTo>
                    <a:pt x="148" y="36"/>
                  </a:lnTo>
                  <a:lnTo>
                    <a:pt x="126" y="33"/>
                  </a:lnTo>
                  <a:lnTo>
                    <a:pt x="105" y="28"/>
                  </a:lnTo>
                  <a:lnTo>
                    <a:pt x="81" y="24"/>
                  </a:lnTo>
                  <a:lnTo>
                    <a:pt x="61" y="18"/>
                  </a:lnTo>
                  <a:lnTo>
                    <a:pt x="41" y="12"/>
                  </a:lnTo>
                  <a:lnTo>
                    <a:pt x="25" y="8"/>
                  </a:lnTo>
                  <a:lnTo>
                    <a:pt x="10" y="3"/>
                  </a:lnTo>
                  <a:lnTo>
                    <a:pt x="0" y="0"/>
                  </a:lnTo>
                  <a:lnTo>
                    <a:pt x="13" y="16"/>
                  </a:lnTo>
                  <a:lnTo>
                    <a:pt x="23" y="36"/>
                  </a:lnTo>
                  <a:lnTo>
                    <a:pt x="35" y="56"/>
                  </a:lnTo>
                  <a:lnTo>
                    <a:pt x="43" y="78"/>
                  </a:lnTo>
                  <a:lnTo>
                    <a:pt x="51" y="101"/>
                  </a:lnTo>
                  <a:lnTo>
                    <a:pt x="58" y="123"/>
                  </a:lnTo>
                  <a:lnTo>
                    <a:pt x="65" y="143"/>
                  </a:lnTo>
                  <a:lnTo>
                    <a:pt x="70" y="162"/>
                  </a:lnTo>
                  <a:lnTo>
                    <a:pt x="76" y="183"/>
                  </a:lnTo>
                  <a:lnTo>
                    <a:pt x="86" y="208"/>
                  </a:lnTo>
                  <a:lnTo>
                    <a:pt x="100" y="236"/>
                  </a:lnTo>
                  <a:lnTo>
                    <a:pt x="121" y="264"/>
                  </a:lnTo>
                  <a:lnTo>
                    <a:pt x="148" y="289"/>
                  </a:lnTo>
                  <a:lnTo>
                    <a:pt x="183" y="310"/>
                  </a:lnTo>
                  <a:lnTo>
                    <a:pt x="226" y="325"/>
                  </a:lnTo>
                  <a:lnTo>
                    <a:pt x="278" y="33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7" name="Freeform 1293"/>
            <p:cNvSpPr>
              <a:spLocks/>
            </p:cNvSpPr>
            <p:nvPr/>
          </p:nvSpPr>
          <p:spPr bwMode="auto">
            <a:xfrm>
              <a:off x="5335" y="2483"/>
              <a:ext cx="20" cy="12"/>
            </a:xfrm>
            <a:custGeom>
              <a:avLst/>
              <a:gdLst>
                <a:gd name="T0" fmla="*/ 0 w 38"/>
                <a:gd name="T1" fmla="*/ 0 h 36"/>
                <a:gd name="T2" fmla="*/ 1 w 38"/>
                <a:gd name="T3" fmla="*/ 0 h 36"/>
                <a:gd name="T4" fmla="*/ 1 w 38"/>
                <a:gd name="T5" fmla="*/ 0 h 36"/>
                <a:gd name="T6" fmla="*/ 1 w 38"/>
                <a:gd name="T7" fmla="*/ 0 h 36"/>
                <a:gd name="T8" fmla="*/ 2 w 38"/>
                <a:gd name="T9" fmla="*/ 0 h 36"/>
                <a:gd name="T10" fmla="*/ 2 w 38"/>
                <a:gd name="T11" fmla="*/ 0 h 36"/>
                <a:gd name="T12" fmla="*/ 3 w 38"/>
                <a:gd name="T13" fmla="*/ 0 h 36"/>
                <a:gd name="T14" fmla="*/ 3 w 38"/>
                <a:gd name="T15" fmla="*/ 0 h 36"/>
                <a:gd name="T16" fmla="*/ 3 w 38"/>
                <a:gd name="T17" fmla="*/ 0 h 36"/>
                <a:gd name="T18" fmla="*/ 3 w 38"/>
                <a:gd name="T19" fmla="*/ 0 h 36"/>
                <a:gd name="T20" fmla="*/ 3 w 38"/>
                <a:gd name="T21" fmla="*/ 0 h 36"/>
                <a:gd name="T22" fmla="*/ 2 w 38"/>
                <a:gd name="T23" fmla="*/ 0 h 36"/>
                <a:gd name="T24" fmla="*/ 2 w 38"/>
                <a:gd name="T25" fmla="*/ 0 h 36"/>
                <a:gd name="T26" fmla="*/ 1 w 38"/>
                <a:gd name="T27" fmla="*/ 0 h 36"/>
                <a:gd name="T28" fmla="*/ 1 w 38"/>
                <a:gd name="T29" fmla="*/ 0 h 36"/>
                <a:gd name="T30" fmla="*/ 1 w 38"/>
                <a:gd name="T31" fmla="*/ 0 h 36"/>
                <a:gd name="T32" fmla="*/ 0 w 3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6">
                  <a:moveTo>
                    <a:pt x="0" y="15"/>
                  </a:moveTo>
                  <a:lnTo>
                    <a:pt x="2" y="8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7" y="11"/>
                  </a:lnTo>
                  <a:lnTo>
                    <a:pt x="38" y="18"/>
                  </a:lnTo>
                  <a:lnTo>
                    <a:pt x="37" y="25"/>
                  </a:lnTo>
                  <a:lnTo>
                    <a:pt x="33" y="31"/>
                  </a:lnTo>
                  <a:lnTo>
                    <a:pt x="27" y="34"/>
                  </a:lnTo>
                  <a:lnTo>
                    <a:pt x="22" y="36"/>
                  </a:lnTo>
                  <a:lnTo>
                    <a:pt x="15" y="34"/>
                  </a:lnTo>
                  <a:lnTo>
                    <a:pt x="8" y="28"/>
                  </a:lnTo>
                  <a:lnTo>
                    <a:pt x="2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8" name="Freeform 1294"/>
            <p:cNvSpPr>
              <a:spLocks/>
            </p:cNvSpPr>
            <p:nvPr/>
          </p:nvSpPr>
          <p:spPr bwMode="auto">
            <a:xfrm>
              <a:off x="5375" y="2499"/>
              <a:ext cx="21" cy="13"/>
            </a:xfrm>
            <a:custGeom>
              <a:avLst/>
              <a:gdLst>
                <a:gd name="T0" fmla="*/ 1 w 42"/>
                <a:gd name="T1" fmla="*/ 0 h 37"/>
                <a:gd name="T2" fmla="*/ 1 w 42"/>
                <a:gd name="T3" fmla="*/ 0 h 37"/>
                <a:gd name="T4" fmla="*/ 2 w 42"/>
                <a:gd name="T5" fmla="*/ 0 h 37"/>
                <a:gd name="T6" fmla="*/ 2 w 42"/>
                <a:gd name="T7" fmla="*/ 0 h 37"/>
                <a:gd name="T8" fmla="*/ 3 w 42"/>
                <a:gd name="T9" fmla="*/ 0 h 37"/>
                <a:gd name="T10" fmla="*/ 3 w 42"/>
                <a:gd name="T11" fmla="*/ 0 h 37"/>
                <a:gd name="T12" fmla="*/ 3 w 42"/>
                <a:gd name="T13" fmla="*/ 0 h 37"/>
                <a:gd name="T14" fmla="*/ 3 w 42"/>
                <a:gd name="T15" fmla="*/ 0 h 37"/>
                <a:gd name="T16" fmla="*/ 3 w 42"/>
                <a:gd name="T17" fmla="*/ 0 h 37"/>
                <a:gd name="T18" fmla="*/ 2 w 42"/>
                <a:gd name="T19" fmla="*/ 1 h 37"/>
                <a:gd name="T20" fmla="*/ 2 w 42"/>
                <a:gd name="T21" fmla="*/ 1 h 37"/>
                <a:gd name="T22" fmla="*/ 1 w 42"/>
                <a:gd name="T23" fmla="*/ 0 h 37"/>
                <a:gd name="T24" fmla="*/ 1 w 42"/>
                <a:gd name="T25" fmla="*/ 0 h 37"/>
                <a:gd name="T26" fmla="*/ 1 w 42"/>
                <a:gd name="T27" fmla="*/ 0 h 37"/>
                <a:gd name="T28" fmla="*/ 0 w 42"/>
                <a:gd name="T29" fmla="*/ 0 h 37"/>
                <a:gd name="T30" fmla="*/ 0 w 42"/>
                <a:gd name="T31" fmla="*/ 0 h 37"/>
                <a:gd name="T32" fmla="*/ 1 w 4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7">
                  <a:moveTo>
                    <a:pt x="4" y="4"/>
                  </a:moveTo>
                  <a:lnTo>
                    <a:pt x="12" y="1"/>
                  </a:lnTo>
                  <a:lnTo>
                    <a:pt x="20" y="0"/>
                  </a:lnTo>
                  <a:lnTo>
                    <a:pt x="30" y="3"/>
                  </a:lnTo>
                  <a:lnTo>
                    <a:pt x="37" y="6"/>
                  </a:lnTo>
                  <a:lnTo>
                    <a:pt x="40" y="11"/>
                  </a:lnTo>
                  <a:lnTo>
                    <a:pt x="42" y="19"/>
                  </a:lnTo>
                  <a:lnTo>
                    <a:pt x="42" y="28"/>
                  </a:lnTo>
                  <a:lnTo>
                    <a:pt x="39" y="34"/>
                  </a:lnTo>
                  <a:lnTo>
                    <a:pt x="32" y="37"/>
                  </a:lnTo>
                  <a:lnTo>
                    <a:pt x="22" y="37"/>
                  </a:lnTo>
                  <a:lnTo>
                    <a:pt x="12" y="35"/>
                  </a:lnTo>
                  <a:lnTo>
                    <a:pt x="7" y="29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9" name="Freeform 1295"/>
            <p:cNvSpPr>
              <a:spLocks/>
            </p:cNvSpPr>
            <p:nvPr/>
          </p:nvSpPr>
          <p:spPr bwMode="auto">
            <a:xfrm>
              <a:off x="5328" y="2514"/>
              <a:ext cx="20" cy="12"/>
            </a:xfrm>
            <a:custGeom>
              <a:avLst/>
              <a:gdLst>
                <a:gd name="T0" fmla="*/ 1 w 40"/>
                <a:gd name="T1" fmla="*/ 0 h 37"/>
                <a:gd name="T2" fmla="*/ 1 w 40"/>
                <a:gd name="T3" fmla="*/ 0 h 37"/>
                <a:gd name="T4" fmla="*/ 2 w 40"/>
                <a:gd name="T5" fmla="*/ 0 h 37"/>
                <a:gd name="T6" fmla="*/ 2 w 40"/>
                <a:gd name="T7" fmla="*/ 0 h 37"/>
                <a:gd name="T8" fmla="*/ 3 w 40"/>
                <a:gd name="T9" fmla="*/ 0 h 37"/>
                <a:gd name="T10" fmla="*/ 3 w 40"/>
                <a:gd name="T11" fmla="*/ 0 h 37"/>
                <a:gd name="T12" fmla="*/ 3 w 40"/>
                <a:gd name="T13" fmla="*/ 0 h 37"/>
                <a:gd name="T14" fmla="*/ 3 w 40"/>
                <a:gd name="T15" fmla="*/ 0 h 37"/>
                <a:gd name="T16" fmla="*/ 3 w 40"/>
                <a:gd name="T17" fmla="*/ 0 h 37"/>
                <a:gd name="T18" fmla="*/ 2 w 40"/>
                <a:gd name="T19" fmla="*/ 0 h 37"/>
                <a:gd name="T20" fmla="*/ 2 w 40"/>
                <a:gd name="T21" fmla="*/ 0 h 37"/>
                <a:gd name="T22" fmla="*/ 1 w 40"/>
                <a:gd name="T23" fmla="*/ 0 h 37"/>
                <a:gd name="T24" fmla="*/ 1 w 40"/>
                <a:gd name="T25" fmla="*/ 0 h 37"/>
                <a:gd name="T26" fmla="*/ 1 w 40"/>
                <a:gd name="T27" fmla="*/ 0 h 37"/>
                <a:gd name="T28" fmla="*/ 0 w 40"/>
                <a:gd name="T29" fmla="*/ 0 h 37"/>
                <a:gd name="T30" fmla="*/ 0 w 40"/>
                <a:gd name="T31" fmla="*/ 0 h 37"/>
                <a:gd name="T32" fmla="*/ 1 w 40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7">
                  <a:moveTo>
                    <a:pt x="3" y="7"/>
                  </a:moveTo>
                  <a:lnTo>
                    <a:pt x="8" y="3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35" y="4"/>
                  </a:lnTo>
                  <a:lnTo>
                    <a:pt x="40" y="12"/>
                  </a:lnTo>
                  <a:lnTo>
                    <a:pt x="40" y="19"/>
                  </a:lnTo>
                  <a:lnTo>
                    <a:pt x="37" y="26"/>
                  </a:lnTo>
                  <a:lnTo>
                    <a:pt x="33" y="32"/>
                  </a:lnTo>
                  <a:lnTo>
                    <a:pt x="27" y="35"/>
                  </a:lnTo>
                  <a:lnTo>
                    <a:pt x="20" y="37"/>
                  </a:lnTo>
                  <a:lnTo>
                    <a:pt x="12" y="37"/>
                  </a:lnTo>
                  <a:lnTo>
                    <a:pt x="5" y="32"/>
                  </a:lnTo>
                  <a:lnTo>
                    <a:pt x="2" y="26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0" name="Freeform 1296"/>
            <p:cNvSpPr>
              <a:spLocks/>
            </p:cNvSpPr>
            <p:nvPr/>
          </p:nvSpPr>
          <p:spPr bwMode="auto">
            <a:xfrm>
              <a:off x="5295" y="2499"/>
              <a:ext cx="20" cy="12"/>
            </a:xfrm>
            <a:custGeom>
              <a:avLst/>
              <a:gdLst>
                <a:gd name="T0" fmla="*/ 0 w 42"/>
                <a:gd name="T1" fmla="*/ 0 h 35"/>
                <a:gd name="T2" fmla="*/ 0 w 42"/>
                <a:gd name="T3" fmla="*/ 0 h 35"/>
                <a:gd name="T4" fmla="*/ 0 w 42"/>
                <a:gd name="T5" fmla="*/ 0 h 35"/>
                <a:gd name="T6" fmla="*/ 0 w 42"/>
                <a:gd name="T7" fmla="*/ 0 h 35"/>
                <a:gd name="T8" fmla="*/ 0 w 42"/>
                <a:gd name="T9" fmla="*/ 0 h 35"/>
                <a:gd name="T10" fmla="*/ 0 w 42"/>
                <a:gd name="T11" fmla="*/ 0 h 35"/>
                <a:gd name="T12" fmla="*/ 1 w 42"/>
                <a:gd name="T13" fmla="*/ 0 h 35"/>
                <a:gd name="T14" fmla="*/ 1 w 42"/>
                <a:gd name="T15" fmla="*/ 0 h 35"/>
                <a:gd name="T16" fmla="*/ 2 w 42"/>
                <a:gd name="T17" fmla="*/ 0 h 35"/>
                <a:gd name="T18" fmla="*/ 2 w 42"/>
                <a:gd name="T19" fmla="*/ 0 h 35"/>
                <a:gd name="T20" fmla="*/ 2 w 42"/>
                <a:gd name="T21" fmla="*/ 0 h 35"/>
                <a:gd name="T22" fmla="*/ 2 w 42"/>
                <a:gd name="T23" fmla="*/ 0 h 35"/>
                <a:gd name="T24" fmla="*/ 2 w 42"/>
                <a:gd name="T25" fmla="*/ 0 h 35"/>
                <a:gd name="T26" fmla="*/ 2 w 42"/>
                <a:gd name="T27" fmla="*/ 0 h 35"/>
                <a:gd name="T28" fmla="*/ 1 w 42"/>
                <a:gd name="T29" fmla="*/ 0 h 35"/>
                <a:gd name="T30" fmla="*/ 0 w 42"/>
                <a:gd name="T31" fmla="*/ 0 h 35"/>
                <a:gd name="T32" fmla="*/ 0 w 42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5">
                  <a:moveTo>
                    <a:pt x="7" y="1"/>
                  </a:moveTo>
                  <a:lnTo>
                    <a:pt x="2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4" y="29"/>
                  </a:lnTo>
                  <a:lnTo>
                    <a:pt x="10" y="32"/>
                  </a:lnTo>
                  <a:lnTo>
                    <a:pt x="20" y="35"/>
                  </a:lnTo>
                  <a:lnTo>
                    <a:pt x="30" y="35"/>
                  </a:lnTo>
                  <a:lnTo>
                    <a:pt x="37" y="32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5" y="4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1" name="Freeform 1297"/>
            <p:cNvSpPr>
              <a:spLocks/>
            </p:cNvSpPr>
            <p:nvPr/>
          </p:nvSpPr>
          <p:spPr bwMode="auto">
            <a:xfrm>
              <a:off x="5282" y="2522"/>
              <a:ext cx="18" cy="11"/>
            </a:xfrm>
            <a:custGeom>
              <a:avLst/>
              <a:gdLst>
                <a:gd name="T0" fmla="*/ 0 w 35"/>
                <a:gd name="T1" fmla="*/ 0 h 33"/>
                <a:gd name="T2" fmla="*/ 0 w 35"/>
                <a:gd name="T3" fmla="*/ 0 h 33"/>
                <a:gd name="T4" fmla="*/ 0 w 35"/>
                <a:gd name="T5" fmla="*/ 0 h 33"/>
                <a:gd name="T6" fmla="*/ 1 w 35"/>
                <a:gd name="T7" fmla="*/ 0 h 33"/>
                <a:gd name="T8" fmla="*/ 1 w 35"/>
                <a:gd name="T9" fmla="*/ 0 h 33"/>
                <a:gd name="T10" fmla="*/ 2 w 35"/>
                <a:gd name="T11" fmla="*/ 0 h 33"/>
                <a:gd name="T12" fmla="*/ 2 w 35"/>
                <a:gd name="T13" fmla="*/ 0 h 33"/>
                <a:gd name="T14" fmla="*/ 3 w 35"/>
                <a:gd name="T15" fmla="*/ 0 h 33"/>
                <a:gd name="T16" fmla="*/ 3 w 35"/>
                <a:gd name="T17" fmla="*/ 0 h 33"/>
                <a:gd name="T18" fmla="*/ 3 w 35"/>
                <a:gd name="T19" fmla="*/ 0 h 33"/>
                <a:gd name="T20" fmla="*/ 3 w 35"/>
                <a:gd name="T21" fmla="*/ 0 h 33"/>
                <a:gd name="T22" fmla="*/ 2 w 35"/>
                <a:gd name="T23" fmla="*/ 0 h 33"/>
                <a:gd name="T24" fmla="*/ 2 w 35"/>
                <a:gd name="T25" fmla="*/ 0 h 33"/>
                <a:gd name="T26" fmla="*/ 2 w 35"/>
                <a:gd name="T27" fmla="*/ 0 h 33"/>
                <a:gd name="T28" fmla="*/ 1 w 35"/>
                <a:gd name="T29" fmla="*/ 0 h 33"/>
                <a:gd name="T30" fmla="*/ 1 w 35"/>
                <a:gd name="T31" fmla="*/ 0 h 33"/>
                <a:gd name="T32" fmla="*/ 0 w 35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5" y="5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5" y="11"/>
                  </a:lnTo>
                  <a:lnTo>
                    <a:pt x="35" y="17"/>
                  </a:lnTo>
                  <a:lnTo>
                    <a:pt x="34" y="24"/>
                  </a:lnTo>
                  <a:lnTo>
                    <a:pt x="29" y="30"/>
                  </a:lnTo>
                  <a:lnTo>
                    <a:pt x="24" y="33"/>
                  </a:lnTo>
                  <a:lnTo>
                    <a:pt x="17" y="33"/>
                  </a:lnTo>
                  <a:lnTo>
                    <a:pt x="10" y="30"/>
                  </a:lnTo>
                  <a:lnTo>
                    <a:pt x="4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2" name="Freeform 1298"/>
            <p:cNvSpPr>
              <a:spLocks/>
            </p:cNvSpPr>
            <p:nvPr/>
          </p:nvSpPr>
          <p:spPr bwMode="auto">
            <a:xfrm>
              <a:off x="5315" y="2539"/>
              <a:ext cx="15" cy="12"/>
            </a:xfrm>
            <a:custGeom>
              <a:avLst/>
              <a:gdLst>
                <a:gd name="T0" fmla="*/ 0 w 32"/>
                <a:gd name="T1" fmla="*/ 0 h 37"/>
                <a:gd name="T2" fmla="*/ 0 w 32"/>
                <a:gd name="T3" fmla="*/ 0 h 37"/>
                <a:gd name="T4" fmla="*/ 0 w 32"/>
                <a:gd name="T5" fmla="*/ 0 h 37"/>
                <a:gd name="T6" fmla="*/ 0 w 32"/>
                <a:gd name="T7" fmla="*/ 0 h 37"/>
                <a:gd name="T8" fmla="*/ 0 w 32"/>
                <a:gd name="T9" fmla="*/ 0 h 37"/>
                <a:gd name="T10" fmla="*/ 0 w 32"/>
                <a:gd name="T11" fmla="*/ 0 h 37"/>
                <a:gd name="T12" fmla="*/ 0 w 32"/>
                <a:gd name="T13" fmla="*/ 0 h 37"/>
                <a:gd name="T14" fmla="*/ 0 w 32"/>
                <a:gd name="T15" fmla="*/ 0 h 37"/>
                <a:gd name="T16" fmla="*/ 1 w 32"/>
                <a:gd name="T17" fmla="*/ 0 h 37"/>
                <a:gd name="T18" fmla="*/ 1 w 32"/>
                <a:gd name="T19" fmla="*/ 0 h 37"/>
                <a:gd name="T20" fmla="*/ 1 w 32"/>
                <a:gd name="T21" fmla="*/ 0 h 37"/>
                <a:gd name="T22" fmla="*/ 1 w 32"/>
                <a:gd name="T23" fmla="*/ 0 h 37"/>
                <a:gd name="T24" fmla="*/ 1 w 32"/>
                <a:gd name="T25" fmla="*/ 0 h 37"/>
                <a:gd name="T26" fmla="*/ 1 w 32"/>
                <a:gd name="T27" fmla="*/ 0 h 37"/>
                <a:gd name="T28" fmla="*/ 1 w 32"/>
                <a:gd name="T29" fmla="*/ 0 h 37"/>
                <a:gd name="T30" fmla="*/ 1 w 32"/>
                <a:gd name="T31" fmla="*/ 0 h 37"/>
                <a:gd name="T32" fmla="*/ 0 w 3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7">
                  <a:moveTo>
                    <a:pt x="10" y="37"/>
                  </a:moveTo>
                  <a:lnTo>
                    <a:pt x="4" y="35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9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9" y="6"/>
                  </a:lnTo>
                  <a:lnTo>
                    <a:pt x="30" y="13"/>
                  </a:lnTo>
                  <a:lnTo>
                    <a:pt x="32" y="19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19" y="35"/>
                  </a:lnTo>
                  <a:lnTo>
                    <a:pt x="10" y="3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3" name="Freeform 1299"/>
            <p:cNvSpPr>
              <a:spLocks/>
            </p:cNvSpPr>
            <p:nvPr/>
          </p:nvSpPr>
          <p:spPr bwMode="auto">
            <a:xfrm>
              <a:off x="5343" y="2527"/>
              <a:ext cx="18" cy="1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0 h 41"/>
                <a:gd name="T4" fmla="*/ 0 w 37"/>
                <a:gd name="T5" fmla="*/ 0 h 41"/>
                <a:gd name="T6" fmla="*/ 0 w 37"/>
                <a:gd name="T7" fmla="*/ 0 h 41"/>
                <a:gd name="T8" fmla="*/ 1 w 37"/>
                <a:gd name="T9" fmla="*/ 0 h 41"/>
                <a:gd name="T10" fmla="*/ 2 w 37"/>
                <a:gd name="T11" fmla="*/ 0 h 41"/>
                <a:gd name="T12" fmla="*/ 2 w 37"/>
                <a:gd name="T13" fmla="*/ 0 h 41"/>
                <a:gd name="T14" fmla="*/ 2 w 37"/>
                <a:gd name="T15" fmla="*/ 0 h 41"/>
                <a:gd name="T16" fmla="*/ 2 w 37"/>
                <a:gd name="T17" fmla="*/ 0 h 41"/>
                <a:gd name="T18" fmla="*/ 2 w 37"/>
                <a:gd name="T19" fmla="*/ 0 h 41"/>
                <a:gd name="T20" fmla="*/ 1 w 37"/>
                <a:gd name="T21" fmla="*/ 0 h 41"/>
                <a:gd name="T22" fmla="*/ 1 w 37"/>
                <a:gd name="T23" fmla="*/ 1 h 41"/>
                <a:gd name="T24" fmla="*/ 0 w 37"/>
                <a:gd name="T25" fmla="*/ 1 h 41"/>
                <a:gd name="T26" fmla="*/ 0 w 37"/>
                <a:gd name="T27" fmla="*/ 1 h 41"/>
                <a:gd name="T28" fmla="*/ 0 w 37"/>
                <a:gd name="T29" fmla="*/ 0 h 41"/>
                <a:gd name="T30" fmla="*/ 0 w 37"/>
                <a:gd name="T31" fmla="*/ 0 h 41"/>
                <a:gd name="T32" fmla="*/ 0 w 37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41">
                  <a:moveTo>
                    <a:pt x="2" y="20"/>
                  </a:moveTo>
                  <a:lnTo>
                    <a:pt x="5" y="14"/>
                  </a:lnTo>
                  <a:lnTo>
                    <a:pt x="8" y="7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5" y="6"/>
                  </a:lnTo>
                  <a:lnTo>
                    <a:pt x="37" y="13"/>
                  </a:lnTo>
                  <a:lnTo>
                    <a:pt x="37" y="20"/>
                  </a:lnTo>
                  <a:lnTo>
                    <a:pt x="33" y="28"/>
                  </a:lnTo>
                  <a:lnTo>
                    <a:pt x="27" y="35"/>
                  </a:lnTo>
                  <a:lnTo>
                    <a:pt x="18" y="40"/>
                  </a:lnTo>
                  <a:lnTo>
                    <a:pt x="12" y="41"/>
                  </a:lnTo>
                  <a:lnTo>
                    <a:pt x="7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4" name="Freeform 1300"/>
            <p:cNvSpPr>
              <a:spLocks/>
            </p:cNvSpPr>
            <p:nvPr/>
          </p:nvSpPr>
          <p:spPr bwMode="auto">
            <a:xfrm>
              <a:off x="5366" y="2530"/>
              <a:ext cx="20" cy="11"/>
            </a:xfrm>
            <a:custGeom>
              <a:avLst/>
              <a:gdLst>
                <a:gd name="T0" fmla="*/ 2 w 38"/>
                <a:gd name="T1" fmla="*/ 0 h 34"/>
                <a:gd name="T2" fmla="*/ 3 w 38"/>
                <a:gd name="T3" fmla="*/ 0 h 34"/>
                <a:gd name="T4" fmla="*/ 3 w 38"/>
                <a:gd name="T5" fmla="*/ 0 h 34"/>
                <a:gd name="T6" fmla="*/ 3 w 38"/>
                <a:gd name="T7" fmla="*/ 0 h 34"/>
                <a:gd name="T8" fmla="*/ 3 w 38"/>
                <a:gd name="T9" fmla="*/ 0 h 34"/>
                <a:gd name="T10" fmla="*/ 2 w 38"/>
                <a:gd name="T11" fmla="*/ 0 h 34"/>
                <a:gd name="T12" fmla="*/ 2 w 38"/>
                <a:gd name="T13" fmla="*/ 0 h 34"/>
                <a:gd name="T14" fmla="*/ 2 w 38"/>
                <a:gd name="T15" fmla="*/ 0 h 34"/>
                <a:gd name="T16" fmla="*/ 1 w 38"/>
                <a:gd name="T17" fmla="*/ 0 h 34"/>
                <a:gd name="T18" fmla="*/ 1 w 38"/>
                <a:gd name="T19" fmla="*/ 0 h 34"/>
                <a:gd name="T20" fmla="*/ 1 w 38"/>
                <a:gd name="T21" fmla="*/ 0 h 34"/>
                <a:gd name="T22" fmla="*/ 0 w 38"/>
                <a:gd name="T23" fmla="*/ 0 h 34"/>
                <a:gd name="T24" fmla="*/ 1 w 38"/>
                <a:gd name="T25" fmla="*/ 0 h 34"/>
                <a:gd name="T26" fmla="*/ 1 w 38"/>
                <a:gd name="T27" fmla="*/ 0 h 34"/>
                <a:gd name="T28" fmla="*/ 1 w 38"/>
                <a:gd name="T29" fmla="*/ 0 h 34"/>
                <a:gd name="T30" fmla="*/ 2 w 38"/>
                <a:gd name="T31" fmla="*/ 0 h 34"/>
                <a:gd name="T32" fmla="*/ 2 w 38"/>
                <a:gd name="T33" fmla="*/ 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4">
                  <a:moveTo>
                    <a:pt x="31" y="3"/>
                  </a:moveTo>
                  <a:lnTo>
                    <a:pt x="35" y="7"/>
                  </a:lnTo>
                  <a:lnTo>
                    <a:pt x="38" y="12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1" y="28"/>
                  </a:lnTo>
                  <a:lnTo>
                    <a:pt x="25" y="33"/>
                  </a:lnTo>
                  <a:lnTo>
                    <a:pt x="18" y="34"/>
                  </a:lnTo>
                  <a:lnTo>
                    <a:pt x="13" y="34"/>
                  </a:lnTo>
                  <a:lnTo>
                    <a:pt x="8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1" y="13"/>
                  </a:lnTo>
                  <a:lnTo>
                    <a:pt x="6" y="7"/>
                  </a:lnTo>
                  <a:lnTo>
                    <a:pt x="11" y="3"/>
                  </a:lnTo>
                  <a:lnTo>
                    <a:pt x="20" y="0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5" name="Freeform 1301"/>
            <p:cNvSpPr>
              <a:spLocks/>
            </p:cNvSpPr>
            <p:nvPr/>
          </p:nvSpPr>
          <p:spPr bwMode="auto">
            <a:xfrm>
              <a:off x="5156" y="2546"/>
              <a:ext cx="156" cy="63"/>
            </a:xfrm>
            <a:custGeom>
              <a:avLst/>
              <a:gdLst>
                <a:gd name="T0" fmla="*/ 20 w 312"/>
                <a:gd name="T1" fmla="*/ 0 h 189"/>
                <a:gd name="T2" fmla="*/ 19 w 312"/>
                <a:gd name="T3" fmla="*/ 0 h 189"/>
                <a:gd name="T4" fmla="*/ 19 w 312"/>
                <a:gd name="T5" fmla="*/ 0 h 189"/>
                <a:gd name="T6" fmla="*/ 18 w 312"/>
                <a:gd name="T7" fmla="*/ 0 h 189"/>
                <a:gd name="T8" fmla="*/ 16 w 312"/>
                <a:gd name="T9" fmla="*/ 0 h 189"/>
                <a:gd name="T10" fmla="*/ 12 w 312"/>
                <a:gd name="T11" fmla="*/ 0 h 189"/>
                <a:gd name="T12" fmla="*/ 9 w 312"/>
                <a:gd name="T13" fmla="*/ 0 h 189"/>
                <a:gd name="T14" fmla="*/ 8 w 312"/>
                <a:gd name="T15" fmla="*/ 0 h 189"/>
                <a:gd name="T16" fmla="*/ 11 w 312"/>
                <a:gd name="T17" fmla="*/ 0 h 189"/>
                <a:gd name="T18" fmla="*/ 15 w 312"/>
                <a:gd name="T19" fmla="*/ 0 h 189"/>
                <a:gd name="T20" fmla="*/ 17 w 312"/>
                <a:gd name="T21" fmla="*/ 0 h 189"/>
                <a:gd name="T22" fmla="*/ 17 w 312"/>
                <a:gd name="T23" fmla="*/ 1 h 189"/>
                <a:gd name="T24" fmla="*/ 15 w 312"/>
                <a:gd name="T25" fmla="*/ 1 h 189"/>
                <a:gd name="T26" fmla="*/ 14 w 312"/>
                <a:gd name="T27" fmla="*/ 1 h 189"/>
                <a:gd name="T28" fmla="*/ 10 w 312"/>
                <a:gd name="T29" fmla="*/ 1 h 189"/>
                <a:gd name="T30" fmla="*/ 7 w 312"/>
                <a:gd name="T31" fmla="*/ 1 h 189"/>
                <a:gd name="T32" fmla="*/ 5 w 312"/>
                <a:gd name="T33" fmla="*/ 1 h 189"/>
                <a:gd name="T34" fmla="*/ 7 w 312"/>
                <a:gd name="T35" fmla="*/ 1 h 189"/>
                <a:gd name="T36" fmla="*/ 8 w 312"/>
                <a:gd name="T37" fmla="*/ 1 h 189"/>
                <a:gd name="T38" fmla="*/ 10 w 312"/>
                <a:gd name="T39" fmla="*/ 1 h 189"/>
                <a:gd name="T40" fmla="*/ 12 w 312"/>
                <a:gd name="T41" fmla="*/ 1 h 189"/>
                <a:gd name="T42" fmla="*/ 13 w 312"/>
                <a:gd name="T43" fmla="*/ 1 h 189"/>
                <a:gd name="T44" fmla="*/ 12 w 312"/>
                <a:gd name="T45" fmla="*/ 1 h 189"/>
                <a:gd name="T46" fmla="*/ 10 w 312"/>
                <a:gd name="T47" fmla="*/ 1 h 189"/>
                <a:gd name="T48" fmla="*/ 9 w 312"/>
                <a:gd name="T49" fmla="*/ 1 h 189"/>
                <a:gd name="T50" fmla="*/ 8 w 312"/>
                <a:gd name="T51" fmla="*/ 1 h 189"/>
                <a:gd name="T52" fmla="*/ 6 w 312"/>
                <a:gd name="T53" fmla="*/ 1 h 189"/>
                <a:gd name="T54" fmla="*/ 4 w 312"/>
                <a:gd name="T55" fmla="*/ 1 h 189"/>
                <a:gd name="T56" fmla="*/ 7 w 312"/>
                <a:gd name="T57" fmla="*/ 1 h 189"/>
                <a:gd name="T58" fmla="*/ 7 w 312"/>
                <a:gd name="T59" fmla="*/ 1 h 189"/>
                <a:gd name="T60" fmla="*/ 4 w 312"/>
                <a:gd name="T61" fmla="*/ 1 h 189"/>
                <a:gd name="T62" fmla="*/ 1 w 312"/>
                <a:gd name="T63" fmla="*/ 2 h 189"/>
                <a:gd name="T64" fmla="*/ 0 w 312"/>
                <a:gd name="T65" fmla="*/ 2 h 189"/>
                <a:gd name="T66" fmla="*/ 2 w 312"/>
                <a:gd name="T67" fmla="*/ 2 h 189"/>
                <a:gd name="T68" fmla="*/ 5 w 312"/>
                <a:gd name="T69" fmla="*/ 2 h 189"/>
                <a:gd name="T70" fmla="*/ 8 w 312"/>
                <a:gd name="T71" fmla="*/ 1 h 189"/>
                <a:gd name="T72" fmla="*/ 8 w 312"/>
                <a:gd name="T73" fmla="*/ 2 h 189"/>
                <a:gd name="T74" fmla="*/ 7 w 312"/>
                <a:gd name="T75" fmla="*/ 2 h 189"/>
                <a:gd name="T76" fmla="*/ 8 w 312"/>
                <a:gd name="T77" fmla="*/ 2 h 189"/>
                <a:gd name="T78" fmla="*/ 10 w 312"/>
                <a:gd name="T79" fmla="*/ 2 h 189"/>
                <a:gd name="T80" fmla="*/ 11 w 312"/>
                <a:gd name="T81" fmla="*/ 1 h 189"/>
                <a:gd name="T82" fmla="*/ 13 w 312"/>
                <a:gd name="T83" fmla="*/ 1 h 189"/>
                <a:gd name="T84" fmla="*/ 14 w 312"/>
                <a:gd name="T85" fmla="*/ 1 h 189"/>
                <a:gd name="T86" fmla="*/ 14 w 312"/>
                <a:gd name="T87" fmla="*/ 2 h 189"/>
                <a:gd name="T88" fmla="*/ 14 w 312"/>
                <a:gd name="T89" fmla="*/ 2 h 189"/>
                <a:gd name="T90" fmla="*/ 15 w 312"/>
                <a:gd name="T91" fmla="*/ 2 h 189"/>
                <a:gd name="T92" fmla="*/ 16 w 312"/>
                <a:gd name="T93" fmla="*/ 1 h 189"/>
                <a:gd name="T94" fmla="*/ 18 w 312"/>
                <a:gd name="T95" fmla="*/ 1 h 189"/>
                <a:gd name="T96" fmla="*/ 19 w 312"/>
                <a:gd name="T97" fmla="*/ 1 h 189"/>
                <a:gd name="T98" fmla="*/ 19 w 312"/>
                <a:gd name="T99" fmla="*/ 1 h 189"/>
                <a:gd name="T100" fmla="*/ 18 w 312"/>
                <a:gd name="T101" fmla="*/ 2 h 189"/>
                <a:gd name="T102" fmla="*/ 20 w 312"/>
                <a:gd name="T103" fmla="*/ 1 h 18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12" h="189">
                  <a:moveTo>
                    <a:pt x="312" y="20"/>
                  </a:moveTo>
                  <a:lnTo>
                    <a:pt x="311" y="20"/>
                  </a:lnTo>
                  <a:lnTo>
                    <a:pt x="307" y="19"/>
                  </a:lnTo>
                  <a:lnTo>
                    <a:pt x="306" y="17"/>
                  </a:lnTo>
                  <a:lnTo>
                    <a:pt x="302" y="16"/>
                  </a:lnTo>
                  <a:lnTo>
                    <a:pt x="301" y="13"/>
                  </a:lnTo>
                  <a:lnTo>
                    <a:pt x="299" y="12"/>
                  </a:lnTo>
                  <a:lnTo>
                    <a:pt x="297" y="9"/>
                  </a:lnTo>
                  <a:lnTo>
                    <a:pt x="297" y="6"/>
                  </a:lnTo>
                  <a:lnTo>
                    <a:pt x="292" y="12"/>
                  </a:lnTo>
                  <a:lnTo>
                    <a:pt x="287" y="16"/>
                  </a:lnTo>
                  <a:lnTo>
                    <a:pt x="284" y="20"/>
                  </a:lnTo>
                  <a:lnTo>
                    <a:pt x="281" y="23"/>
                  </a:lnTo>
                  <a:lnTo>
                    <a:pt x="269" y="19"/>
                  </a:lnTo>
                  <a:lnTo>
                    <a:pt x="251" y="15"/>
                  </a:lnTo>
                  <a:lnTo>
                    <a:pt x="231" y="9"/>
                  </a:lnTo>
                  <a:lnTo>
                    <a:pt x="209" y="6"/>
                  </a:lnTo>
                  <a:lnTo>
                    <a:pt x="185" y="1"/>
                  </a:lnTo>
                  <a:lnTo>
                    <a:pt x="165" y="0"/>
                  </a:lnTo>
                  <a:lnTo>
                    <a:pt x="147" y="0"/>
                  </a:lnTo>
                  <a:lnTo>
                    <a:pt x="135" y="1"/>
                  </a:lnTo>
                  <a:lnTo>
                    <a:pt x="122" y="6"/>
                  </a:lnTo>
                  <a:lnTo>
                    <a:pt x="120" y="7"/>
                  </a:lnTo>
                  <a:lnTo>
                    <a:pt x="125" y="7"/>
                  </a:lnTo>
                  <a:lnTo>
                    <a:pt x="135" y="6"/>
                  </a:lnTo>
                  <a:lnTo>
                    <a:pt x="152" y="6"/>
                  </a:lnTo>
                  <a:lnTo>
                    <a:pt x="169" y="6"/>
                  </a:lnTo>
                  <a:lnTo>
                    <a:pt x="189" y="9"/>
                  </a:lnTo>
                  <a:lnTo>
                    <a:pt x="207" y="13"/>
                  </a:lnTo>
                  <a:lnTo>
                    <a:pt x="226" y="17"/>
                  </a:lnTo>
                  <a:lnTo>
                    <a:pt x="241" y="22"/>
                  </a:lnTo>
                  <a:lnTo>
                    <a:pt x="254" y="28"/>
                  </a:lnTo>
                  <a:lnTo>
                    <a:pt x="264" y="34"/>
                  </a:lnTo>
                  <a:lnTo>
                    <a:pt x="267" y="38"/>
                  </a:lnTo>
                  <a:lnTo>
                    <a:pt x="266" y="40"/>
                  </a:lnTo>
                  <a:lnTo>
                    <a:pt x="259" y="41"/>
                  </a:lnTo>
                  <a:lnTo>
                    <a:pt x="252" y="44"/>
                  </a:lnTo>
                  <a:lnTo>
                    <a:pt x="244" y="48"/>
                  </a:lnTo>
                  <a:lnTo>
                    <a:pt x="234" y="53"/>
                  </a:lnTo>
                  <a:lnTo>
                    <a:pt x="226" y="57"/>
                  </a:lnTo>
                  <a:lnTo>
                    <a:pt x="219" y="62"/>
                  </a:lnTo>
                  <a:lnTo>
                    <a:pt x="209" y="57"/>
                  </a:lnTo>
                  <a:lnTo>
                    <a:pt x="194" y="54"/>
                  </a:lnTo>
                  <a:lnTo>
                    <a:pt x="177" y="50"/>
                  </a:lnTo>
                  <a:lnTo>
                    <a:pt x="159" y="46"/>
                  </a:lnTo>
                  <a:lnTo>
                    <a:pt x="139" y="43"/>
                  </a:lnTo>
                  <a:lnTo>
                    <a:pt x="120" y="41"/>
                  </a:lnTo>
                  <a:lnTo>
                    <a:pt x="105" y="41"/>
                  </a:lnTo>
                  <a:lnTo>
                    <a:pt x="92" y="44"/>
                  </a:lnTo>
                  <a:lnTo>
                    <a:pt x="84" y="48"/>
                  </a:lnTo>
                  <a:lnTo>
                    <a:pt x="79" y="51"/>
                  </a:lnTo>
                  <a:lnTo>
                    <a:pt x="80" y="53"/>
                  </a:lnTo>
                  <a:lnTo>
                    <a:pt x="90" y="51"/>
                  </a:lnTo>
                  <a:lnTo>
                    <a:pt x="97" y="50"/>
                  </a:lnTo>
                  <a:lnTo>
                    <a:pt x="105" y="50"/>
                  </a:lnTo>
                  <a:lnTo>
                    <a:pt x="115" y="50"/>
                  </a:lnTo>
                  <a:lnTo>
                    <a:pt x="124" y="51"/>
                  </a:lnTo>
                  <a:lnTo>
                    <a:pt x="134" y="51"/>
                  </a:lnTo>
                  <a:lnTo>
                    <a:pt x="144" y="53"/>
                  </a:lnTo>
                  <a:lnTo>
                    <a:pt x="154" y="56"/>
                  </a:lnTo>
                  <a:lnTo>
                    <a:pt x="162" y="57"/>
                  </a:lnTo>
                  <a:lnTo>
                    <a:pt x="179" y="62"/>
                  </a:lnTo>
                  <a:lnTo>
                    <a:pt x="192" y="65"/>
                  </a:lnTo>
                  <a:lnTo>
                    <a:pt x="201" y="68"/>
                  </a:lnTo>
                  <a:lnTo>
                    <a:pt x="207" y="71"/>
                  </a:lnTo>
                  <a:lnTo>
                    <a:pt x="202" y="74"/>
                  </a:lnTo>
                  <a:lnTo>
                    <a:pt x="196" y="76"/>
                  </a:lnTo>
                  <a:lnTo>
                    <a:pt x="187" y="79"/>
                  </a:lnTo>
                  <a:lnTo>
                    <a:pt x="179" y="82"/>
                  </a:lnTo>
                  <a:lnTo>
                    <a:pt x="170" y="85"/>
                  </a:lnTo>
                  <a:lnTo>
                    <a:pt x="162" y="87"/>
                  </a:lnTo>
                  <a:lnTo>
                    <a:pt x="155" y="90"/>
                  </a:lnTo>
                  <a:lnTo>
                    <a:pt x="150" y="91"/>
                  </a:lnTo>
                  <a:lnTo>
                    <a:pt x="145" y="93"/>
                  </a:lnTo>
                  <a:lnTo>
                    <a:pt x="139" y="93"/>
                  </a:lnTo>
                  <a:lnTo>
                    <a:pt x="130" y="91"/>
                  </a:lnTo>
                  <a:lnTo>
                    <a:pt x="124" y="90"/>
                  </a:lnTo>
                  <a:lnTo>
                    <a:pt x="115" y="87"/>
                  </a:lnTo>
                  <a:lnTo>
                    <a:pt x="107" y="84"/>
                  </a:lnTo>
                  <a:lnTo>
                    <a:pt x="99" y="82"/>
                  </a:lnTo>
                  <a:lnTo>
                    <a:pt x="92" y="79"/>
                  </a:lnTo>
                  <a:lnTo>
                    <a:pt x="80" y="76"/>
                  </a:lnTo>
                  <a:lnTo>
                    <a:pt x="69" y="76"/>
                  </a:lnTo>
                  <a:lnTo>
                    <a:pt x="64" y="79"/>
                  </a:lnTo>
                  <a:lnTo>
                    <a:pt x="69" y="82"/>
                  </a:lnTo>
                  <a:lnTo>
                    <a:pt x="82" y="87"/>
                  </a:lnTo>
                  <a:lnTo>
                    <a:pt x="97" y="91"/>
                  </a:lnTo>
                  <a:lnTo>
                    <a:pt x="109" y="96"/>
                  </a:lnTo>
                  <a:lnTo>
                    <a:pt x="117" y="100"/>
                  </a:lnTo>
                  <a:lnTo>
                    <a:pt x="107" y="103"/>
                  </a:lnTo>
                  <a:lnTo>
                    <a:pt x="94" y="107"/>
                  </a:lnTo>
                  <a:lnTo>
                    <a:pt x="77" y="112"/>
                  </a:lnTo>
                  <a:lnTo>
                    <a:pt x="60" y="116"/>
                  </a:lnTo>
                  <a:lnTo>
                    <a:pt x="42" y="121"/>
                  </a:lnTo>
                  <a:lnTo>
                    <a:pt x="27" y="125"/>
                  </a:lnTo>
                  <a:lnTo>
                    <a:pt x="14" y="128"/>
                  </a:lnTo>
                  <a:lnTo>
                    <a:pt x="7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5" y="134"/>
                  </a:lnTo>
                  <a:lnTo>
                    <a:pt x="15" y="134"/>
                  </a:lnTo>
                  <a:lnTo>
                    <a:pt x="27" y="134"/>
                  </a:lnTo>
                  <a:lnTo>
                    <a:pt x="42" y="131"/>
                  </a:lnTo>
                  <a:lnTo>
                    <a:pt x="59" y="130"/>
                  </a:lnTo>
                  <a:lnTo>
                    <a:pt x="77" y="127"/>
                  </a:lnTo>
                  <a:lnTo>
                    <a:pt x="94" y="122"/>
                  </a:lnTo>
                  <a:lnTo>
                    <a:pt x="110" y="118"/>
                  </a:lnTo>
                  <a:lnTo>
                    <a:pt x="124" y="115"/>
                  </a:lnTo>
                  <a:lnTo>
                    <a:pt x="132" y="110"/>
                  </a:lnTo>
                  <a:lnTo>
                    <a:pt x="130" y="127"/>
                  </a:lnTo>
                  <a:lnTo>
                    <a:pt x="124" y="147"/>
                  </a:lnTo>
                  <a:lnTo>
                    <a:pt x="117" y="168"/>
                  </a:lnTo>
                  <a:lnTo>
                    <a:pt x="109" y="181"/>
                  </a:lnTo>
                  <a:lnTo>
                    <a:pt x="104" y="187"/>
                  </a:lnTo>
                  <a:lnTo>
                    <a:pt x="105" y="189"/>
                  </a:lnTo>
                  <a:lnTo>
                    <a:pt x="110" y="187"/>
                  </a:lnTo>
                  <a:lnTo>
                    <a:pt x="115" y="183"/>
                  </a:lnTo>
                  <a:lnTo>
                    <a:pt x="125" y="169"/>
                  </a:lnTo>
                  <a:lnTo>
                    <a:pt x="137" y="149"/>
                  </a:lnTo>
                  <a:lnTo>
                    <a:pt x="149" y="127"/>
                  </a:lnTo>
                  <a:lnTo>
                    <a:pt x="154" y="110"/>
                  </a:lnTo>
                  <a:lnTo>
                    <a:pt x="160" y="109"/>
                  </a:lnTo>
                  <a:lnTo>
                    <a:pt x="170" y="105"/>
                  </a:lnTo>
                  <a:lnTo>
                    <a:pt x="180" y="102"/>
                  </a:lnTo>
                  <a:lnTo>
                    <a:pt x="190" y="97"/>
                  </a:lnTo>
                  <a:lnTo>
                    <a:pt x="201" y="94"/>
                  </a:lnTo>
                  <a:lnTo>
                    <a:pt x="211" y="90"/>
                  </a:lnTo>
                  <a:lnTo>
                    <a:pt x="219" y="87"/>
                  </a:lnTo>
                  <a:lnTo>
                    <a:pt x="224" y="85"/>
                  </a:lnTo>
                  <a:lnTo>
                    <a:pt x="224" y="102"/>
                  </a:lnTo>
                  <a:lnTo>
                    <a:pt x="221" y="124"/>
                  </a:lnTo>
                  <a:lnTo>
                    <a:pt x="216" y="147"/>
                  </a:lnTo>
                  <a:lnTo>
                    <a:pt x="211" y="164"/>
                  </a:lnTo>
                  <a:lnTo>
                    <a:pt x="207" y="171"/>
                  </a:lnTo>
                  <a:lnTo>
                    <a:pt x="209" y="174"/>
                  </a:lnTo>
                  <a:lnTo>
                    <a:pt x="212" y="172"/>
                  </a:lnTo>
                  <a:lnTo>
                    <a:pt x="217" y="164"/>
                  </a:lnTo>
                  <a:lnTo>
                    <a:pt x="226" y="147"/>
                  </a:lnTo>
                  <a:lnTo>
                    <a:pt x="236" y="125"/>
                  </a:lnTo>
                  <a:lnTo>
                    <a:pt x="242" y="100"/>
                  </a:lnTo>
                  <a:lnTo>
                    <a:pt x="242" y="78"/>
                  </a:lnTo>
                  <a:lnTo>
                    <a:pt x="256" y="69"/>
                  </a:lnTo>
                  <a:lnTo>
                    <a:pt x="266" y="59"/>
                  </a:lnTo>
                  <a:lnTo>
                    <a:pt x="274" y="51"/>
                  </a:lnTo>
                  <a:lnTo>
                    <a:pt x="281" y="46"/>
                  </a:lnTo>
                  <a:lnTo>
                    <a:pt x="284" y="43"/>
                  </a:lnTo>
                  <a:lnTo>
                    <a:pt x="289" y="41"/>
                  </a:lnTo>
                  <a:lnTo>
                    <a:pt x="291" y="44"/>
                  </a:lnTo>
                  <a:lnTo>
                    <a:pt x="291" y="51"/>
                  </a:lnTo>
                  <a:lnTo>
                    <a:pt x="289" y="68"/>
                  </a:lnTo>
                  <a:lnTo>
                    <a:pt x="287" y="91"/>
                  </a:lnTo>
                  <a:lnTo>
                    <a:pt x="286" y="116"/>
                  </a:lnTo>
                  <a:lnTo>
                    <a:pt x="282" y="133"/>
                  </a:lnTo>
                  <a:lnTo>
                    <a:pt x="294" y="112"/>
                  </a:lnTo>
                  <a:lnTo>
                    <a:pt x="302" y="81"/>
                  </a:lnTo>
                  <a:lnTo>
                    <a:pt x="309" y="47"/>
                  </a:lnTo>
                  <a:lnTo>
                    <a:pt x="312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6" name="Freeform 1302"/>
            <p:cNvSpPr>
              <a:spLocks/>
            </p:cNvSpPr>
            <p:nvPr/>
          </p:nvSpPr>
          <p:spPr bwMode="auto">
            <a:xfrm>
              <a:off x="5167" y="2433"/>
              <a:ext cx="125" cy="71"/>
            </a:xfrm>
            <a:custGeom>
              <a:avLst/>
              <a:gdLst>
                <a:gd name="T0" fmla="*/ 16 w 250"/>
                <a:gd name="T1" fmla="*/ 3 h 211"/>
                <a:gd name="T2" fmla="*/ 16 w 250"/>
                <a:gd name="T3" fmla="*/ 3 h 211"/>
                <a:gd name="T4" fmla="*/ 15 w 250"/>
                <a:gd name="T5" fmla="*/ 2 h 211"/>
                <a:gd name="T6" fmla="*/ 15 w 250"/>
                <a:gd name="T7" fmla="*/ 2 h 211"/>
                <a:gd name="T8" fmla="*/ 14 w 250"/>
                <a:gd name="T9" fmla="*/ 2 h 211"/>
                <a:gd name="T10" fmla="*/ 14 w 250"/>
                <a:gd name="T11" fmla="*/ 1 h 211"/>
                <a:gd name="T12" fmla="*/ 13 w 250"/>
                <a:gd name="T13" fmla="*/ 1 h 211"/>
                <a:gd name="T14" fmla="*/ 13 w 250"/>
                <a:gd name="T15" fmla="*/ 1 h 211"/>
                <a:gd name="T16" fmla="*/ 13 w 250"/>
                <a:gd name="T17" fmla="*/ 1 h 211"/>
                <a:gd name="T18" fmla="*/ 13 w 250"/>
                <a:gd name="T19" fmla="*/ 2 h 211"/>
                <a:gd name="T20" fmla="*/ 13 w 250"/>
                <a:gd name="T21" fmla="*/ 2 h 211"/>
                <a:gd name="T22" fmla="*/ 12 w 250"/>
                <a:gd name="T23" fmla="*/ 2 h 211"/>
                <a:gd name="T24" fmla="*/ 11 w 250"/>
                <a:gd name="T25" fmla="*/ 2 h 211"/>
                <a:gd name="T26" fmla="*/ 10 w 250"/>
                <a:gd name="T27" fmla="*/ 2 h 211"/>
                <a:gd name="T28" fmla="*/ 10 w 250"/>
                <a:gd name="T29" fmla="*/ 1 h 211"/>
                <a:gd name="T30" fmla="*/ 9 w 250"/>
                <a:gd name="T31" fmla="*/ 1 h 211"/>
                <a:gd name="T32" fmla="*/ 9 w 250"/>
                <a:gd name="T33" fmla="*/ 0 h 211"/>
                <a:gd name="T34" fmla="*/ 9 w 250"/>
                <a:gd name="T35" fmla="*/ 0 h 211"/>
                <a:gd name="T36" fmla="*/ 8 w 250"/>
                <a:gd name="T37" fmla="*/ 0 h 211"/>
                <a:gd name="T38" fmla="*/ 8 w 250"/>
                <a:gd name="T39" fmla="*/ 0 h 211"/>
                <a:gd name="T40" fmla="*/ 8 w 250"/>
                <a:gd name="T41" fmla="*/ 0 h 211"/>
                <a:gd name="T42" fmla="*/ 8 w 250"/>
                <a:gd name="T43" fmla="*/ 1 h 211"/>
                <a:gd name="T44" fmla="*/ 8 w 250"/>
                <a:gd name="T45" fmla="*/ 1 h 211"/>
                <a:gd name="T46" fmla="*/ 8 w 250"/>
                <a:gd name="T47" fmla="*/ 1 h 211"/>
                <a:gd name="T48" fmla="*/ 7 w 250"/>
                <a:gd name="T49" fmla="*/ 1 h 211"/>
                <a:gd name="T50" fmla="*/ 5 w 250"/>
                <a:gd name="T51" fmla="*/ 1 h 211"/>
                <a:gd name="T52" fmla="*/ 3 w 250"/>
                <a:gd name="T53" fmla="*/ 0 h 211"/>
                <a:gd name="T54" fmla="*/ 1 w 250"/>
                <a:gd name="T55" fmla="*/ 0 h 211"/>
                <a:gd name="T56" fmla="*/ 1 w 250"/>
                <a:gd name="T57" fmla="*/ 0 h 211"/>
                <a:gd name="T58" fmla="*/ 2 w 250"/>
                <a:gd name="T59" fmla="*/ 0 h 211"/>
                <a:gd name="T60" fmla="*/ 3 w 250"/>
                <a:gd name="T61" fmla="*/ 1 h 211"/>
                <a:gd name="T62" fmla="*/ 4 w 250"/>
                <a:gd name="T63" fmla="*/ 1 h 211"/>
                <a:gd name="T64" fmla="*/ 4 w 250"/>
                <a:gd name="T65" fmla="*/ 1 h 211"/>
                <a:gd name="T66" fmla="*/ 5 w 250"/>
                <a:gd name="T67" fmla="*/ 1 h 211"/>
                <a:gd name="T68" fmla="*/ 6 w 250"/>
                <a:gd name="T69" fmla="*/ 1 h 211"/>
                <a:gd name="T70" fmla="*/ 7 w 250"/>
                <a:gd name="T71" fmla="*/ 1 h 211"/>
                <a:gd name="T72" fmla="*/ 7 w 250"/>
                <a:gd name="T73" fmla="*/ 1 h 211"/>
                <a:gd name="T74" fmla="*/ 6 w 250"/>
                <a:gd name="T75" fmla="*/ 1 h 211"/>
                <a:gd name="T76" fmla="*/ 5 w 250"/>
                <a:gd name="T77" fmla="*/ 1 h 211"/>
                <a:gd name="T78" fmla="*/ 4 w 250"/>
                <a:gd name="T79" fmla="*/ 1 h 211"/>
                <a:gd name="T80" fmla="*/ 4 w 250"/>
                <a:gd name="T81" fmla="*/ 1 h 211"/>
                <a:gd name="T82" fmla="*/ 3 w 250"/>
                <a:gd name="T83" fmla="*/ 1 h 211"/>
                <a:gd name="T84" fmla="*/ 4 w 250"/>
                <a:gd name="T85" fmla="*/ 1 h 211"/>
                <a:gd name="T86" fmla="*/ 5 w 250"/>
                <a:gd name="T87" fmla="*/ 2 h 211"/>
                <a:gd name="T88" fmla="*/ 7 w 250"/>
                <a:gd name="T89" fmla="*/ 2 h 211"/>
                <a:gd name="T90" fmla="*/ 9 w 250"/>
                <a:gd name="T91" fmla="*/ 2 h 211"/>
                <a:gd name="T92" fmla="*/ 10 w 250"/>
                <a:gd name="T93" fmla="*/ 2 h 211"/>
                <a:gd name="T94" fmla="*/ 11 w 250"/>
                <a:gd name="T95" fmla="*/ 2 h 211"/>
                <a:gd name="T96" fmla="*/ 12 w 250"/>
                <a:gd name="T97" fmla="*/ 2 h 211"/>
                <a:gd name="T98" fmla="*/ 12 w 250"/>
                <a:gd name="T99" fmla="*/ 2 h 211"/>
                <a:gd name="T100" fmla="*/ 12 w 250"/>
                <a:gd name="T101" fmla="*/ 2 h 211"/>
                <a:gd name="T102" fmla="*/ 11 w 250"/>
                <a:gd name="T103" fmla="*/ 2 h 211"/>
                <a:gd name="T104" fmla="*/ 10 w 250"/>
                <a:gd name="T105" fmla="*/ 2 h 211"/>
                <a:gd name="T106" fmla="*/ 8 w 250"/>
                <a:gd name="T107" fmla="*/ 2 h 211"/>
                <a:gd name="T108" fmla="*/ 7 w 250"/>
                <a:gd name="T109" fmla="*/ 2 h 211"/>
                <a:gd name="T110" fmla="*/ 7 w 250"/>
                <a:gd name="T111" fmla="*/ 2 h 211"/>
                <a:gd name="T112" fmla="*/ 9 w 250"/>
                <a:gd name="T113" fmla="*/ 2 h 211"/>
                <a:gd name="T114" fmla="*/ 10 w 250"/>
                <a:gd name="T115" fmla="*/ 2 h 211"/>
                <a:gd name="T116" fmla="*/ 12 w 250"/>
                <a:gd name="T117" fmla="*/ 2 h 211"/>
                <a:gd name="T118" fmla="*/ 14 w 250"/>
                <a:gd name="T119" fmla="*/ 2 h 211"/>
                <a:gd name="T120" fmla="*/ 14 w 250"/>
                <a:gd name="T121" fmla="*/ 2 h 211"/>
                <a:gd name="T122" fmla="*/ 15 w 250"/>
                <a:gd name="T123" fmla="*/ 3 h 21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0" h="211">
                  <a:moveTo>
                    <a:pt x="242" y="211"/>
                  </a:moveTo>
                  <a:lnTo>
                    <a:pt x="244" y="206"/>
                  </a:lnTo>
                  <a:lnTo>
                    <a:pt x="245" y="204"/>
                  </a:lnTo>
                  <a:lnTo>
                    <a:pt x="249" y="201"/>
                  </a:lnTo>
                  <a:lnTo>
                    <a:pt x="250" y="198"/>
                  </a:lnTo>
                  <a:lnTo>
                    <a:pt x="240" y="189"/>
                  </a:lnTo>
                  <a:lnTo>
                    <a:pt x="230" y="180"/>
                  </a:lnTo>
                  <a:lnTo>
                    <a:pt x="225" y="173"/>
                  </a:lnTo>
                  <a:lnTo>
                    <a:pt x="224" y="164"/>
                  </a:lnTo>
                  <a:lnTo>
                    <a:pt x="222" y="147"/>
                  </a:lnTo>
                  <a:lnTo>
                    <a:pt x="219" y="122"/>
                  </a:lnTo>
                  <a:lnTo>
                    <a:pt x="214" y="97"/>
                  </a:lnTo>
                  <a:lnTo>
                    <a:pt x="209" y="81"/>
                  </a:lnTo>
                  <a:lnTo>
                    <a:pt x="204" y="74"/>
                  </a:lnTo>
                  <a:lnTo>
                    <a:pt x="199" y="69"/>
                  </a:lnTo>
                  <a:lnTo>
                    <a:pt x="197" y="72"/>
                  </a:lnTo>
                  <a:lnTo>
                    <a:pt x="199" y="80"/>
                  </a:lnTo>
                  <a:lnTo>
                    <a:pt x="202" y="96"/>
                  </a:lnTo>
                  <a:lnTo>
                    <a:pt x="204" y="116"/>
                  </a:lnTo>
                  <a:lnTo>
                    <a:pt x="204" y="137"/>
                  </a:lnTo>
                  <a:lnTo>
                    <a:pt x="202" y="152"/>
                  </a:lnTo>
                  <a:lnTo>
                    <a:pt x="195" y="149"/>
                  </a:lnTo>
                  <a:lnTo>
                    <a:pt x="189" y="145"/>
                  </a:lnTo>
                  <a:lnTo>
                    <a:pt x="182" y="142"/>
                  </a:lnTo>
                  <a:lnTo>
                    <a:pt x="175" y="137"/>
                  </a:lnTo>
                  <a:lnTo>
                    <a:pt x="167" y="133"/>
                  </a:lnTo>
                  <a:lnTo>
                    <a:pt x="162" y="128"/>
                  </a:lnTo>
                  <a:lnTo>
                    <a:pt x="155" y="124"/>
                  </a:lnTo>
                  <a:lnTo>
                    <a:pt x="152" y="119"/>
                  </a:lnTo>
                  <a:lnTo>
                    <a:pt x="145" y="106"/>
                  </a:lnTo>
                  <a:lnTo>
                    <a:pt x="140" y="87"/>
                  </a:lnTo>
                  <a:lnTo>
                    <a:pt x="135" y="66"/>
                  </a:lnTo>
                  <a:lnTo>
                    <a:pt x="133" y="50"/>
                  </a:lnTo>
                  <a:lnTo>
                    <a:pt x="133" y="38"/>
                  </a:lnTo>
                  <a:lnTo>
                    <a:pt x="132" y="26"/>
                  </a:lnTo>
                  <a:lnTo>
                    <a:pt x="130" y="16"/>
                  </a:lnTo>
                  <a:lnTo>
                    <a:pt x="125" y="9"/>
                  </a:lnTo>
                  <a:lnTo>
                    <a:pt x="122" y="4"/>
                  </a:lnTo>
                  <a:lnTo>
                    <a:pt x="120" y="6"/>
                  </a:lnTo>
                  <a:lnTo>
                    <a:pt x="122" y="12"/>
                  </a:lnTo>
                  <a:lnTo>
                    <a:pt x="123" y="21"/>
                  </a:lnTo>
                  <a:lnTo>
                    <a:pt x="125" y="31"/>
                  </a:lnTo>
                  <a:lnTo>
                    <a:pt x="123" y="40"/>
                  </a:lnTo>
                  <a:lnTo>
                    <a:pt x="122" y="49"/>
                  </a:lnTo>
                  <a:lnTo>
                    <a:pt x="120" y="56"/>
                  </a:lnTo>
                  <a:lnTo>
                    <a:pt x="120" y="66"/>
                  </a:lnTo>
                  <a:lnTo>
                    <a:pt x="122" y="81"/>
                  </a:lnTo>
                  <a:lnTo>
                    <a:pt x="125" y="96"/>
                  </a:lnTo>
                  <a:lnTo>
                    <a:pt x="127" y="106"/>
                  </a:lnTo>
                  <a:lnTo>
                    <a:pt x="110" y="93"/>
                  </a:lnTo>
                  <a:lnTo>
                    <a:pt x="92" y="77"/>
                  </a:lnTo>
                  <a:lnTo>
                    <a:pt x="73" y="59"/>
                  </a:lnTo>
                  <a:lnTo>
                    <a:pt x="55" y="43"/>
                  </a:lnTo>
                  <a:lnTo>
                    <a:pt x="37" y="26"/>
                  </a:lnTo>
                  <a:lnTo>
                    <a:pt x="22" y="13"/>
                  </a:lnTo>
                  <a:lnTo>
                    <a:pt x="10" y="4"/>
                  </a:lnTo>
                  <a:lnTo>
                    <a:pt x="0" y="0"/>
                  </a:lnTo>
                  <a:lnTo>
                    <a:pt x="7" y="9"/>
                  </a:lnTo>
                  <a:lnTo>
                    <a:pt x="15" y="19"/>
                  </a:lnTo>
                  <a:lnTo>
                    <a:pt x="23" y="29"/>
                  </a:lnTo>
                  <a:lnTo>
                    <a:pt x="33" y="41"/>
                  </a:lnTo>
                  <a:lnTo>
                    <a:pt x="42" y="52"/>
                  </a:lnTo>
                  <a:lnTo>
                    <a:pt x="48" y="60"/>
                  </a:lnTo>
                  <a:lnTo>
                    <a:pt x="55" y="68"/>
                  </a:lnTo>
                  <a:lnTo>
                    <a:pt x="58" y="74"/>
                  </a:lnTo>
                  <a:lnTo>
                    <a:pt x="63" y="78"/>
                  </a:lnTo>
                  <a:lnTo>
                    <a:pt x="68" y="84"/>
                  </a:lnTo>
                  <a:lnTo>
                    <a:pt x="77" y="91"/>
                  </a:lnTo>
                  <a:lnTo>
                    <a:pt x="85" y="97"/>
                  </a:lnTo>
                  <a:lnTo>
                    <a:pt x="93" y="105"/>
                  </a:lnTo>
                  <a:lnTo>
                    <a:pt x="102" y="111"/>
                  </a:lnTo>
                  <a:lnTo>
                    <a:pt x="110" y="115"/>
                  </a:lnTo>
                  <a:lnTo>
                    <a:pt x="115" y="118"/>
                  </a:lnTo>
                  <a:lnTo>
                    <a:pt x="108" y="118"/>
                  </a:lnTo>
                  <a:lnTo>
                    <a:pt x="102" y="118"/>
                  </a:lnTo>
                  <a:lnTo>
                    <a:pt x="93" y="118"/>
                  </a:lnTo>
                  <a:lnTo>
                    <a:pt x="85" y="116"/>
                  </a:lnTo>
                  <a:lnTo>
                    <a:pt x="77" y="115"/>
                  </a:lnTo>
                  <a:lnTo>
                    <a:pt x="68" y="112"/>
                  </a:lnTo>
                  <a:lnTo>
                    <a:pt x="63" y="111"/>
                  </a:lnTo>
                  <a:lnTo>
                    <a:pt x="58" y="108"/>
                  </a:lnTo>
                  <a:lnTo>
                    <a:pt x="52" y="103"/>
                  </a:lnTo>
                  <a:lnTo>
                    <a:pt x="45" y="103"/>
                  </a:lnTo>
                  <a:lnTo>
                    <a:pt x="42" y="106"/>
                  </a:lnTo>
                  <a:lnTo>
                    <a:pt x="47" y="112"/>
                  </a:lnTo>
                  <a:lnTo>
                    <a:pt x="53" y="116"/>
                  </a:lnTo>
                  <a:lnTo>
                    <a:pt x="63" y="121"/>
                  </a:lnTo>
                  <a:lnTo>
                    <a:pt x="75" y="127"/>
                  </a:lnTo>
                  <a:lnTo>
                    <a:pt x="88" y="131"/>
                  </a:lnTo>
                  <a:lnTo>
                    <a:pt x="103" y="136"/>
                  </a:lnTo>
                  <a:lnTo>
                    <a:pt x="117" y="139"/>
                  </a:lnTo>
                  <a:lnTo>
                    <a:pt x="132" y="142"/>
                  </a:lnTo>
                  <a:lnTo>
                    <a:pt x="143" y="142"/>
                  </a:lnTo>
                  <a:lnTo>
                    <a:pt x="150" y="143"/>
                  </a:lnTo>
                  <a:lnTo>
                    <a:pt x="157" y="146"/>
                  </a:lnTo>
                  <a:lnTo>
                    <a:pt x="165" y="150"/>
                  </a:lnTo>
                  <a:lnTo>
                    <a:pt x="172" y="155"/>
                  </a:lnTo>
                  <a:lnTo>
                    <a:pt x="179" y="159"/>
                  </a:lnTo>
                  <a:lnTo>
                    <a:pt x="185" y="164"/>
                  </a:lnTo>
                  <a:lnTo>
                    <a:pt x="190" y="168"/>
                  </a:lnTo>
                  <a:lnTo>
                    <a:pt x="195" y="173"/>
                  </a:lnTo>
                  <a:lnTo>
                    <a:pt x="189" y="175"/>
                  </a:lnTo>
                  <a:lnTo>
                    <a:pt x="179" y="178"/>
                  </a:lnTo>
                  <a:lnTo>
                    <a:pt x="168" y="180"/>
                  </a:lnTo>
                  <a:lnTo>
                    <a:pt x="157" y="181"/>
                  </a:lnTo>
                  <a:lnTo>
                    <a:pt x="145" y="183"/>
                  </a:lnTo>
                  <a:lnTo>
                    <a:pt x="135" y="183"/>
                  </a:lnTo>
                  <a:lnTo>
                    <a:pt x="125" y="183"/>
                  </a:lnTo>
                  <a:lnTo>
                    <a:pt x="117" y="181"/>
                  </a:lnTo>
                  <a:lnTo>
                    <a:pt x="107" y="181"/>
                  </a:lnTo>
                  <a:lnTo>
                    <a:pt x="100" y="183"/>
                  </a:lnTo>
                  <a:lnTo>
                    <a:pt x="103" y="186"/>
                  </a:lnTo>
                  <a:lnTo>
                    <a:pt x="118" y="190"/>
                  </a:lnTo>
                  <a:lnTo>
                    <a:pt x="130" y="192"/>
                  </a:lnTo>
                  <a:lnTo>
                    <a:pt x="143" y="193"/>
                  </a:lnTo>
                  <a:lnTo>
                    <a:pt x="158" y="193"/>
                  </a:lnTo>
                  <a:lnTo>
                    <a:pt x="172" y="192"/>
                  </a:lnTo>
                  <a:lnTo>
                    <a:pt x="185" y="192"/>
                  </a:lnTo>
                  <a:lnTo>
                    <a:pt x="199" y="192"/>
                  </a:lnTo>
                  <a:lnTo>
                    <a:pt x="209" y="190"/>
                  </a:lnTo>
                  <a:lnTo>
                    <a:pt x="215" y="190"/>
                  </a:lnTo>
                  <a:lnTo>
                    <a:pt x="224" y="192"/>
                  </a:lnTo>
                  <a:lnTo>
                    <a:pt x="232" y="198"/>
                  </a:lnTo>
                  <a:lnTo>
                    <a:pt x="237" y="204"/>
                  </a:lnTo>
                  <a:lnTo>
                    <a:pt x="242" y="21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7" name="Freeform 1303"/>
            <p:cNvSpPr>
              <a:spLocks/>
            </p:cNvSpPr>
            <p:nvPr/>
          </p:nvSpPr>
          <p:spPr bwMode="auto">
            <a:xfrm>
              <a:off x="5353" y="2407"/>
              <a:ext cx="78" cy="106"/>
            </a:xfrm>
            <a:custGeom>
              <a:avLst/>
              <a:gdLst>
                <a:gd name="T0" fmla="*/ 2 w 155"/>
                <a:gd name="T1" fmla="*/ 3 h 320"/>
                <a:gd name="T2" fmla="*/ 2 w 155"/>
                <a:gd name="T3" fmla="*/ 3 h 320"/>
                <a:gd name="T4" fmla="*/ 3 w 155"/>
                <a:gd name="T5" fmla="*/ 3 h 320"/>
                <a:gd name="T6" fmla="*/ 3 w 155"/>
                <a:gd name="T7" fmla="*/ 3 h 320"/>
                <a:gd name="T8" fmla="*/ 2 w 155"/>
                <a:gd name="T9" fmla="*/ 2 h 320"/>
                <a:gd name="T10" fmla="*/ 1 w 155"/>
                <a:gd name="T11" fmla="*/ 2 h 320"/>
                <a:gd name="T12" fmla="*/ 1 w 155"/>
                <a:gd name="T13" fmla="*/ 2 h 320"/>
                <a:gd name="T14" fmla="*/ 3 w 155"/>
                <a:gd name="T15" fmla="*/ 2 h 320"/>
                <a:gd name="T16" fmla="*/ 4 w 155"/>
                <a:gd name="T17" fmla="*/ 2 h 320"/>
                <a:gd name="T18" fmla="*/ 4 w 155"/>
                <a:gd name="T19" fmla="*/ 1 h 320"/>
                <a:gd name="T20" fmla="*/ 4 w 155"/>
                <a:gd name="T21" fmla="*/ 0 h 320"/>
                <a:gd name="T22" fmla="*/ 4 w 155"/>
                <a:gd name="T23" fmla="*/ 0 h 320"/>
                <a:gd name="T24" fmla="*/ 5 w 155"/>
                <a:gd name="T25" fmla="*/ 1 h 320"/>
                <a:gd name="T26" fmla="*/ 5 w 155"/>
                <a:gd name="T27" fmla="*/ 1 h 320"/>
                <a:gd name="T28" fmla="*/ 8 w 155"/>
                <a:gd name="T29" fmla="*/ 0 h 320"/>
                <a:gd name="T30" fmla="*/ 8 w 155"/>
                <a:gd name="T31" fmla="*/ 0 h 320"/>
                <a:gd name="T32" fmla="*/ 7 w 155"/>
                <a:gd name="T33" fmla="*/ 1 h 320"/>
                <a:gd name="T34" fmla="*/ 7 w 155"/>
                <a:gd name="T35" fmla="*/ 1 h 320"/>
                <a:gd name="T36" fmla="*/ 9 w 155"/>
                <a:gd name="T37" fmla="*/ 1 h 320"/>
                <a:gd name="T38" fmla="*/ 9 w 155"/>
                <a:gd name="T39" fmla="*/ 1 h 320"/>
                <a:gd name="T40" fmla="*/ 8 w 155"/>
                <a:gd name="T41" fmla="*/ 1 h 320"/>
                <a:gd name="T42" fmla="*/ 7 w 155"/>
                <a:gd name="T43" fmla="*/ 1 h 320"/>
                <a:gd name="T44" fmla="*/ 6 w 155"/>
                <a:gd name="T45" fmla="*/ 1 h 320"/>
                <a:gd name="T46" fmla="*/ 5 w 155"/>
                <a:gd name="T47" fmla="*/ 2 h 320"/>
                <a:gd name="T48" fmla="*/ 6 w 155"/>
                <a:gd name="T49" fmla="*/ 2 h 320"/>
                <a:gd name="T50" fmla="*/ 8 w 155"/>
                <a:gd name="T51" fmla="*/ 2 h 320"/>
                <a:gd name="T52" fmla="*/ 9 w 155"/>
                <a:gd name="T53" fmla="*/ 2 h 320"/>
                <a:gd name="T54" fmla="*/ 10 w 155"/>
                <a:gd name="T55" fmla="*/ 2 h 320"/>
                <a:gd name="T56" fmla="*/ 9 w 155"/>
                <a:gd name="T57" fmla="*/ 2 h 320"/>
                <a:gd name="T58" fmla="*/ 6 w 155"/>
                <a:gd name="T59" fmla="*/ 3 h 320"/>
                <a:gd name="T60" fmla="*/ 5 w 155"/>
                <a:gd name="T61" fmla="*/ 3 h 320"/>
                <a:gd name="T62" fmla="*/ 4 w 155"/>
                <a:gd name="T63" fmla="*/ 3 h 320"/>
                <a:gd name="T64" fmla="*/ 5 w 155"/>
                <a:gd name="T65" fmla="*/ 3 h 320"/>
                <a:gd name="T66" fmla="*/ 6 w 155"/>
                <a:gd name="T67" fmla="*/ 3 h 320"/>
                <a:gd name="T68" fmla="*/ 8 w 155"/>
                <a:gd name="T69" fmla="*/ 3 h 320"/>
                <a:gd name="T70" fmla="*/ 9 w 155"/>
                <a:gd name="T71" fmla="*/ 3 h 320"/>
                <a:gd name="T72" fmla="*/ 10 w 155"/>
                <a:gd name="T73" fmla="*/ 3 h 320"/>
                <a:gd name="T74" fmla="*/ 10 w 155"/>
                <a:gd name="T75" fmla="*/ 3 h 320"/>
                <a:gd name="T76" fmla="*/ 8 w 155"/>
                <a:gd name="T77" fmla="*/ 3 h 320"/>
                <a:gd name="T78" fmla="*/ 7 w 155"/>
                <a:gd name="T79" fmla="*/ 3 h 320"/>
                <a:gd name="T80" fmla="*/ 6 w 155"/>
                <a:gd name="T81" fmla="*/ 3 h 320"/>
                <a:gd name="T82" fmla="*/ 5 w 155"/>
                <a:gd name="T83" fmla="*/ 3 h 320"/>
                <a:gd name="T84" fmla="*/ 3 w 155"/>
                <a:gd name="T85" fmla="*/ 3 h 320"/>
                <a:gd name="T86" fmla="*/ 3 w 155"/>
                <a:gd name="T87" fmla="*/ 4 h 320"/>
                <a:gd name="T88" fmla="*/ 2 w 155"/>
                <a:gd name="T89" fmla="*/ 4 h 320"/>
                <a:gd name="T90" fmla="*/ 1 w 155"/>
                <a:gd name="T91" fmla="*/ 4 h 320"/>
                <a:gd name="T92" fmla="*/ 2 w 155"/>
                <a:gd name="T93" fmla="*/ 3 h 320"/>
                <a:gd name="T94" fmla="*/ 1 w 155"/>
                <a:gd name="T95" fmla="*/ 3 h 3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5" h="320">
                  <a:moveTo>
                    <a:pt x="0" y="276"/>
                  </a:moveTo>
                  <a:lnTo>
                    <a:pt x="10" y="270"/>
                  </a:lnTo>
                  <a:lnTo>
                    <a:pt x="17" y="264"/>
                  </a:lnTo>
                  <a:lnTo>
                    <a:pt x="22" y="255"/>
                  </a:lnTo>
                  <a:lnTo>
                    <a:pt x="25" y="248"/>
                  </a:lnTo>
                  <a:lnTo>
                    <a:pt x="28" y="251"/>
                  </a:lnTo>
                  <a:lnTo>
                    <a:pt x="32" y="254"/>
                  </a:lnTo>
                  <a:lnTo>
                    <a:pt x="33" y="254"/>
                  </a:lnTo>
                  <a:lnTo>
                    <a:pt x="37" y="255"/>
                  </a:lnTo>
                  <a:lnTo>
                    <a:pt x="38" y="251"/>
                  </a:lnTo>
                  <a:lnTo>
                    <a:pt x="42" y="239"/>
                  </a:lnTo>
                  <a:lnTo>
                    <a:pt x="42" y="227"/>
                  </a:lnTo>
                  <a:lnTo>
                    <a:pt x="40" y="220"/>
                  </a:lnTo>
                  <a:lnTo>
                    <a:pt x="30" y="205"/>
                  </a:lnTo>
                  <a:lnTo>
                    <a:pt x="17" y="180"/>
                  </a:lnTo>
                  <a:lnTo>
                    <a:pt x="5" y="155"/>
                  </a:lnTo>
                  <a:lnTo>
                    <a:pt x="0" y="140"/>
                  </a:lnTo>
                  <a:lnTo>
                    <a:pt x="2" y="132"/>
                  </a:lnTo>
                  <a:lnTo>
                    <a:pt x="3" y="126"/>
                  </a:lnTo>
                  <a:lnTo>
                    <a:pt x="5" y="127"/>
                  </a:lnTo>
                  <a:lnTo>
                    <a:pt x="7" y="133"/>
                  </a:lnTo>
                  <a:lnTo>
                    <a:pt x="12" y="148"/>
                  </a:lnTo>
                  <a:lnTo>
                    <a:pt x="22" y="167"/>
                  </a:lnTo>
                  <a:lnTo>
                    <a:pt x="35" y="185"/>
                  </a:lnTo>
                  <a:lnTo>
                    <a:pt x="47" y="195"/>
                  </a:lnTo>
                  <a:lnTo>
                    <a:pt x="53" y="177"/>
                  </a:lnTo>
                  <a:lnTo>
                    <a:pt x="60" y="151"/>
                  </a:lnTo>
                  <a:lnTo>
                    <a:pt x="63" y="124"/>
                  </a:lnTo>
                  <a:lnTo>
                    <a:pt x="62" y="106"/>
                  </a:lnTo>
                  <a:lnTo>
                    <a:pt x="58" y="90"/>
                  </a:lnTo>
                  <a:lnTo>
                    <a:pt x="55" y="70"/>
                  </a:lnTo>
                  <a:lnTo>
                    <a:pt x="55" y="50"/>
                  </a:lnTo>
                  <a:lnTo>
                    <a:pt x="57" y="37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3" y="39"/>
                  </a:lnTo>
                  <a:lnTo>
                    <a:pt x="62" y="46"/>
                  </a:lnTo>
                  <a:lnTo>
                    <a:pt x="62" y="56"/>
                  </a:lnTo>
                  <a:lnTo>
                    <a:pt x="65" y="70"/>
                  </a:lnTo>
                  <a:lnTo>
                    <a:pt x="68" y="83"/>
                  </a:lnTo>
                  <a:lnTo>
                    <a:pt x="72" y="90"/>
                  </a:lnTo>
                  <a:lnTo>
                    <a:pt x="80" y="70"/>
                  </a:lnTo>
                  <a:lnTo>
                    <a:pt x="90" y="43"/>
                  </a:lnTo>
                  <a:lnTo>
                    <a:pt x="102" y="19"/>
                  </a:lnTo>
                  <a:lnTo>
                    <a:pt x="117" y="3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25" y="5"/>
                  </a:lnTo>
                  <a:lnTo>
                    <a:pt x="118" y="9"/>
                  </a:lnTo>
                  <a:lnTo>
                    <a:pt x="110" y="24"/>
                  </a:lnTo>
                  <a:lnTo>
                    <a:pt x="100" y="47"/>
                  </a:lnTo>
                  <a:lnTo>
                    <a:pt x="92" y="73"/>
                  </a:lnTo>
                  <a:lnTo>
                    <a:pt x="87" y="89"/>
                  </a:lnTo>
                  <a:lnTo>
                    <a:pt x="97" y="87"/>
                  </a:lnTo>
                  <a:lnTo>
                    <a:pt x="110" y="84"/>
                  </a:lnTo>
                  <a:lnTo>
                    <a:pt x="122" y="80"/>
                  </a:lnTo>
                  <a:lnTo>
                    <a:pt x="130" y="76"/>
                  </a:lnTo>
                  <a:lnTo>
                    <a:pt x="135" y="71"/>
                  </a:lnTo>
                  <a:lnTo>
                    <a:pt x="138" y="71"/>
                  </a:lnTo>
                  <a:lnTo>
                    <a:pt x="138" y="74"/>
                  </a:lnTo>
                  <a:lnTo>
                    <a:pt x="133" y="78"/>
                  </a:lnTo>
                  <a:lnTo>
                    <a:pt x="128" y="81"/>
                  </a:lnTo>
                  <a:lnTo>
                    <a:pt x="123" y="86"/>
                  </a:lnTo>
                  <a:lnTo>
                    <a:pt x="117" y="90"/>
                  </a:lnTo>
                  <a:lnTo>
                    <a:pt x="108" y="95"/>
                  </a:lnTo>
                  <a:lnTo>
                    <a:pt x="100" y="99"/>
                  </a:lnTo>
                  <a:lnTo>
                    <a:pt x="93" y="104"/>
                  </a:lnTo>
                  <a:lnTo>
                    <a:pt x="88" y="106"/>
                  </a:lnTo>
                  <a:lnTo>
                    <a:pt x="83" y="109"/>
                  </a:lnTo>
                  <a:lnTo>
                    <a:pt x="80" y="133"/>
                  </a:lnTo>
                  <a:lnTo>
                    <a:pt x="73" y="160"/>
                  </a:lnTo>
                  <a:lnTo>
                    <a:pt x="68" y="183"/>
                  </a:lnTo>
                  <a:lnTo>
                    <a:pt x="63" y="196"/>
                  </a:lnTo>
                  <a:lnTo>
                    <a:pt x="75" y="196"/>
                  </a:lnTo>
                  <a:lnTo>
                    <a:pt x="87" y="195"/>
                  </a:lnTo>
                  <a:lnTo>
                    <a:pt x="98" y="194"/>
                  </a:lnTo>
                  <a:lnTo>
                    <a:pt x="110" y="192"/>
                  </a:lnTo>
                  <a:lnTo>
                    <a:pt x="120" y="191"/>
                  </a:lnTo>
                  <a:lnTo>
                    <a:pt x="130" y="188"/>
                  </a:lnTo>
                  <a:lnTo>
                    <a:pt x="137" y="186"/>
                  </a:lnTo>
                  <a:lnTo>
                    <a:pt x="142" y="183"/>
                  </a:lnTo>
                  <a:lnTo>
                    <a:pt x="147" y="180"/>
                  </a:lnTo>
                  <a:lnTo>
                    <a:pt x="148" y="180"/>
                  </a:lnTo>
                  <a:lnTo>
                    <a:pt x="148" y="182"/>
                  </a:lnTo>
                  <a:lnTo>
                    <a:pt x="143" y="186"/>
                  </a:lnTo>
                  <a:lnTo>
                    <a:pt x="138" y="189"/>
                  </a:lnTo>
                  <a:lnTo>
                    <a:pt x="130" y="194"/>
                  </a:lnTo>
                  <a:lnTo>
                    <a:pt x="118" y="199"/>
                  </a:lnTo>
                  <a:lnTo>
                    <a:pt x="107" y="204"/>
                  </a:lnTo>
                  <a:lnTo>
                    <a:pt x="93" y="208"/>
                  </a:lnTo>
                  <a:lnTo>
                    <a:pt x="82" y="213"/>
                  </a:lnTo>
                  <a:lnTo>
                    <a:pt x="73" y="217"/>
                  </a:lnTo>
                  <a:lnTo>
                    <a:pt x="67" y="219"/>
                  </a:lnTo>
                  <a:lnTo>
                    <a:pt x="60" y="225"/>
                  </a:lnTo>
                  <a:lnTo>
                    <a:pt x="55" y="236"/>
                  </a:lnTo>
                  <a:lnTo>
                    <a:pt x="53" y="248"/>
                  </a:lnTo>
                  <a:lnTo>
                    <a:pt x="52" y="257"/>
                  </a:lnTo>
                  <a:lnTo>
                    <a:pt x="55" y="261"/>
                  </a:lnTo>
                  <a:lnTo>
                    <a:pt x="65" y="263"/>
                  </a:lnTo>
                  <a:lnTo>
                    <a:pt x="75" y="263"/>
                  </a:lnTo>
                  <a:lnTo>
                    <a:pt x="83" y="261"/>
                  </a:lnTo>
                  <a:lnTo>
                    <a:pt x="92" y="257"/>
                  </a:lnTo>
                  <a:lnTo>
                    <a:pt x="102" y="254"/>
                  </a:lnTo>
                  <a:lnTo>
                    <a:pt x="112" y="250"/>
                  </a:lnTo>
                  <a:lnTo>
                    <a:pt x="120" y="245"/>
                  </a:lnTo>
                  <a:lnTo>
                    <a:pt x="128" y="242"/>
                  </a:lnTo>
                  <a:lnTo>
                    <a:pt x="135" y="238"/>
                  </a:lnTo>
                  <a:lnTo>
                    <a:pt x="142" y="235"/>
                  </a:lnTo>
                  <a:lnTo>
                    <a:pt x="145" y="232"/>
                  </a:lnTo>
                  <a:lnTo>
                    <a:pt x="150" y="227"/>
                  </a:lnTo>
                  <a:lnTo>
                    <a:pt x="155" y="226"/>
                  </a:lnTo>
                  <a:lnTo>
                    <a:pt x="155" y="229"/>
                  </a:lnTo>
                  <a:lnTo>
                    <a:pt x="150" y="236"/>
                  </a:lnTo>
                  <a:lnTo>
                    <a:pt x="145" y="242"/>
                  </a:lnTo>
                  <a:lnTo>
                    <a:pt x="138" y="250"/>
                  </a:lnTo>
                  <a:lnTo>
                    <a:pt x="132" y="257"/>
                  </a:lnTo>
                  <a:lnTo>
                    <a:pt x="125" y="266"/>
                  </a:lnTo>
                  <a:lnTo>
                    <a:pt x="117" y="273"/>
                  </a:lnTo>
                  <a:lnTo>
                    <a:pt x="110" y="281"/>
                  </a:lnTo>
                  <a:lnTo>
                    <a:pt x="103" y="286"/>
                  </a:lnTo>
                  <a:lnTo>
                    <a:pt x="98" y="289"/>
                  </a:lnTo>
                  <a:lnTo>
                    <a:pt x="97" y="285"/>
                  </a:lnTo>
                  <a:lnTo>
                    <a:pt x="95" y="281"/>
                  </a:lnTo>
                  <a:lnTo>
                    <a:pt x="92" y="276"/>
                  </a:lnTo>
                  <a:lnTo>
                    <a:pt x="88" y="272"/>
                  </a:lnTo>
                  <a:lnTo>
                    <a:pt x="80" y="266"/>
                  </a:lnTo>
                  <a:lnTo>
                    <a:pt x="67" y="264"/>
                  </a:lnTo>
                  <a:lnTo>
                    <a:pt x="53" y="266"/>
                  </a:lnTo>
                  <a:lnTo>
                    <a:pt x="42" y="270"/>
                  </a:lnTo>
                  <a:lnTo>
                    <a:pt x="35" y="278"/>
                  </a:lnTo>
                  <a:lnTo>
                    <a:pt x="33" y="284"/>
                  </a:lnTo>
                  <a:lnTo>
                    <a:pt x="33" y="289"/>
                  </a:lnTo>
                  <a:lnTo>
                    <a:pt x="35" y="295"/>
                  </a:lnTo>
                  <a:lnTo>
                    <a:pt x="27" y="304"/>
                  </a:lnTo>
                  <a:lnTo>
                    <a:pt x="17" y="312"/>
                  </a:lnTo>
                  <a:lnTo>
                    <a:pt x="8" y="317"/>
                  </a:lnTo>
                  <a:lnTo>
                    <a:pt x="3" y="320"/>
                  </a:lnTo>
                  <a:lnTo>
                    <a:pt x="12" y="310"/>
                  </a:lnTo>
                  <a:lnTo>
                    <a:pt x="20" y="300"/>
                  </a:lnTo>
                  <a:lnTo>
                    <a:pt x="25" y="291"/>
                  </a:lnTo>
                  <a:lnTo>
                    <a:pt x="23" y="284"/>
                  </a:lnTo>
                  <a:lnTo>
                    <a:pt x="18" y="279"/>
                  </a:lnTo>
                  <a:lnTo>
                    <a:pt x="13" y="275"/>
                  </a:lnTo>
                  <a:lnTo>
                    <a:pt x="8" y="275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8" name="Freeform 1304"/>
            <p:cNvSpPr>
              <a:spLocks/>
            </p:cNvSpPr>
            <p:nvPr/>
          </p:nvSpPr>
          <p:spPr bwMode="auto">
            <a:xfrm>
              <a:off x="5336" y="2466"/>
              <a:ext cx="14" cy="14"/>
            </a:xfrm>
            <a:custGeom>
              <a:avLst/>
              <a:gdLst>
                <a:gd name="T0" fmla="*/ 2 w 28"/>
                <a:gd name="T1" fmla="*/ 0 h 42"/>
                <a:gd name="T2" fmla="*/ 2 w 28"/>
                <a:gd name="T3" fmla="*/ 0 h 42"/>
                <a:gd name="T4" fmla="*/ 1 w 28"/>
                <a:gd name="T5" fmla="*/ 0 h 42"/>
                <a:gd name="T6" fmla="*/ 1 w 28"/>
                <a:gd name="T7" fmla="*/ 0 h 42"/>
                <a:gd name="T8" fmla="*/ 1 w 28"/>
                <a:gd name="T9" fmla="*/ 1 h 42"/>
                <a:gd name="T10" fmla="*/ 1 w 28"/>
                <a:gd name="T11" fmla="*/ 0 h 42"/>
                <a:gd name="T12" fmla="*/ 1 w 28"/>
                <a:gd name="T13" fmla="*/ 0 h 42"/>
                <a:gd name="T14" fmla="*/ 0 w 28"/>
                <a:gd name="T15" fmla="*/ 0 h 42"/>
                <a:gd name="T16" fmla="*/ 0 w 28"/>
                <a:gd name="T17" fmla="*/ 0 h 42"/>
                <a:gd name="T18" fmla="*/ 1 w 28"/>
                <a:gd name="T19" fmla="*/ 0 h 42"/>
                <a:gd name="T20" fmla="*/ 1 w 28"/>
                <a:gd name="T21" fmla="*/ 0 h 42"/>
                <a:gd name="T22" fmla="*/ 1 w 28"/>
                <a:gd name="T23" fmla="*/ 0 h 42"/>
                <a:gd name="T24" fmla="*/ 1 w 28"/>
                <a:gd name="T25" fmla="*/ 0 h 42"/>
                <a:gd name="T26" fmla="*/ 1 w 28"/>
                <a:gd name="T27" fmla="*/ 0 h 42"/>
                <a:gd name="T28" fmla="*/ 1 w 28"/>
                <a:gd name="T29" fmla="*/ 0 h 42"/>
                <a:gd name="T30" fmla="*/ 2 w 28"/>
                <a:gd name="T31" fmla="*/ 0 h 42"/>
                <a:gd name="T32" fmla="*/ 2 w 2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42">
                  <a:moveTo>
                    <a:pt x="28" y="39"/>
                  </a:moveTo>
                  <a:lnTo>
                    <a:pt x="21" y="37"/>
                  </a:lnTo>
                  <a:lnTo>
                    <a:pt x="15" y="37"/>
                  </a:lnTo>
                  <a:lnTo>
                    <a:pt x="10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4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4"/>
                  </a:lnTo>
                  <a:lnTo>
                    <a:pt x="13" y="22"/>
                  </a:lnTo>
                  <a:lnTo>
                    <a:pt x="20" y="31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" name="Freeform 1305"/>
            <p:cNvSpPr>
              <a:spLocks/>
            </p:cNvSpPr>
            <p:nvPr/>
          </p:nvSpPr>
          <p:spPr bwMode="auto">
            <a:xfrm>
              <a:off x="5441" y="2462"/>
              <a:ext cx="247" cy="89"/>
            </a:xfrm>
            <a:custGeom>
              <a:avLst/>
              <a:gdLst>
                <a:gd name="T0" fmla="*/ 3 w 494"/>
                <a:gd name="T1" fmla="*/ 2 h 266"/>
                <a:gd name="T2" fmla="*/ 6 w 494"/>
                <a:gd name="T3" fmla="*/ 2 h 266"/>
                <a:gd name="T4" fmla="*/ 8 w 494"/>
                <a:gd name="T5" fmla="*/ 1 h 266"/>
                <a:gd name="T6" fmla="*/ 10 w 494"/>
                <a:gd name="T7" fmla="*/ 1 h 266"/>
                <a:gd name="T8" fmla="*/ 13 w 494"/>
                <a:gd name="T9" fmla="*/ 0 h 266"/>
                <a:gd name="T10" fmla="*/ 14 w 494"/>
                <a:gd name="T11" fmla="*/ 0 h 266"/>
                <a:gd name="T12" fmla="*/ 12 w 494"/>
                <a:gd name="T13" fmla="*/ 0 h 266"/>
                <a:gd name="T14" fmla="*/ 10 w 494"/>
                <a:gd name="T15" fmla="*/ 1 h 266"/>
                <a:gd name="T16" fmla="*/ 8 w 494"/>
                <a:gd name="T17" fmla="*/ 2 h 266"/>
                <a:gd name="T18" fmla="*/ 9 w 494"/>
                <a:gd name="T19" fmla="*/ 2 h 266"/>
                <a:gd name="T20" fmla="*/ 11 w 494"/>
                <a:gd name="T21" fmla="*/ 2 h 266"/>
                <a:gd name="T22" fmla="*/ 13 w 494"/>
                <a:gd name="T23" fmla="*/ 1 h 266"/>
                <a:gd name="T24" fmla="*/ 16 w 494"/>
                <a:gd name="T25" fmla="*/ 1 h 266"/>
                <a:gd name="T26" fmla="*/ 20 w 494"/>
                <a:gd name="T27" fmla="*/ 0 h 266"/>
                <a:gd name="T28" fmla="*/ 22 w 494"/>
                <a:gd name="T29" fmla="*/ 0 h 266"/>
                <a:gd name="T30" fmla="*/ 18 w 494"/>
                <a:gd name="T31" fmla="*/ 1 h 266"/>
                <a:gd name="T32" fmla="*/ 15 w 494"/>
                <a:gd name="T33" fmla="*/ 1 h 266"/>
                <a:gd name="T34" fmla="*/ 15 w 494"/>
                <a:gd name="T35" fmla="*/ 1 h 266"/>
                <a:gd name="T36" fmla="*/ 17 w 494"/>
                <a:gd name="T37" fmla="*/ 1 h 266"/>
                <a:gd name="T38" fmla="*/ 19 w 494"/>
                <a:gd name="T39" fmla="*/ 1 h 266"/>
                <a:gd name="T40" fmla="*/ 23 w 494"/>
                <a:gd name="T41" fmla="*/ 1 h 266"/>
                <a:gd name="T42" fmla="*/ 27 w 494"/>
                <a:gd name="T43" fmla="*/ 0 h 266"/>
                <a:gd name="T44" fmla="*/ 28 w 494"/>
                <a:gd name="T45" fmla="*/ 0 h 266"/>
                <a:gd name="T46" fmla="*/ 25 w 494"/>
                <a:gd name="T47" fmla="*/ 1 h 266"/>
                <a:gd name="T48" fmla="*/ 22 w 494"/>
                <a:gd name="T49" fmla="*/ 1 h 266"/>
                <a:gd name="T50" fmla="*/ 25 w 494"/>
                <a:gd name="T51" fmla="*/ 1 h 266"/>
                <a:gd name="T52" fmla="*/ 29 w 494"/>
                <a:gd name="T53" fmla="*/ 1 h 266"/>
                <a:gd name="T54" fmla="*/ 31 w 494"/>
                <a:gd name="T55" fmla="*/ 1 h 266"/>
                <a:gd name="T56" fmla="*/ 29 w 494"/>
                <a:gd name="T57" fmla="*/ 1 h 266"/>
                <a:gd name="T58" fmla="*/ 23 w 494"/>
                <a:gd name="T59" fmla="*/ 1 h 266"/>
                <a:gd name="T60" fmla="*/ 24 w 494"/>
                <a:gd name="T61" fmla="*/ 2 h 266"/>
                <a:gd name="T62" fmla="*/ 27 w 494"/>
                <a:gd name="T63" fmla="*/ 2 h 266"/>
                <a:gd name="T64" fmla="*/ 29 w 494"/>
                <a:gd name="T65" fmla="*/ 2 h 266"/>
                <a:gd name="T66" fmla="*/ 25 w 494"/>
                <a:gd name="T67" fmla="*/ 2 h 266"/>
                <a:gd name="T68" fmla="*/ 21 w 494"/>
                <a:gd name="T69" fmla="*/ 2 h 266"/>
                <a:gd name="T70" fmla="*/ 18 w 494"/>
                <a:gd name="T71" fmla="*/ 2 h 266"/>
                <a:gd name="T72" fmla="*/ 16 w 494"/>
                <a:gd name="T73" fmla="*/ 2 h 266"/>
                <a:gd name="T74" fmla="*/ 17 w 494"/>
                <a:gd name="T75" fmla="*/ 2 h 266"/>
                <a:gd name="T76" fmla="*/ 19 w 494"/>
                <a:gd name="T77" fmla="*/ 2 h 266"/>
                <a:gd name="T78" fmla="*/ 22 w 494"/>
                <a:gd name="T79" fmla="*/ 3 h 266"/>
                <a:gd name="T80" fmla="*/ 23 w 494"/>
                <a:gd name="T81" fmla="*/ 3 h 266"/>
                <a:gd name="T82" fmla="*/ 19 w 494"/>
                <a:gd name="T83" fmla="*/ 2 h 266"/>
                <a:gd name="T84" fmla="*/ 15 w 494"/>
                <a:gd name="T85" fmla="*/ 2 h 266"/>
                <a:gd name="T86" fmla="*/ 13 w 494"/>
                <a:gd name="T87" fmla="*/ 2 h 266"/>
                <a:gd name="T88" fmla="*/ 11 w 494"/>
                <a:gd name="T89" fmla="*/ 2 h 266"/>
                <a:gd name="T90" fmla="*/ 9 w 494"/>
                <a:gd name="T91" fmla="*/ 2 h 266"/>
                <a:gd name="T92" fmla="*/ 9 w 494"/>
                <a:gd name="T93" fmla="*/ 2 h 266"/>
                <a:gd name="T94" fmla="*/ 12 w 494"/>
                <a:gd name="T95" fmla="*/ 3 h 266"/>
                <a:gd name="T96" fmla="*/ 16 w 494"/>
                <a:gd name="T97" fmla="*/ 3 h 266"/>
                <a:gd name="T98" fmla="*/ 16 w 494"/>
                <a:gd name="T99" fmla="*/ 3 h 266"/>
                <a:gd name="T100" fmla="*/ 12 w 494"/>
                <a:gd name="T101" fmla="*/ 3 h 266"/>
                <a:gd name="T102" fmla="*/ 8 w 494"/>
                <a:gd name="T103" fmla="*/ 2 h 266"/>
                <a:gd name="T104" fmla="*/ 5 w 494"/>
                <a:gd name="T105" fmla="*/ 2 h 266"/>
                <a:gd name="T106" fmla="*/ 1 w 494"/>
                <a:gd name="T107" fmla="*/ 3 h 266"/>
                <a:gd name="T108" fmla="*/ 1 w 494"/>
                <a:gd name="T109" fmla="*/ 3 h 2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94" h="266">
                  <a:moveTo>
                    <a:pt x="20" y="205"/>
                  </a:moveTo>
                  <a:lnTo>
                    <a:pt x="26" y="201"/>
                  </a:lnTo>
                  <a:lnTo>
                    <a:pt x="37" y="193"/>
                  </a:lnTo>
                  <a:lnTo>
                    <a:pt x="48" y="187"/>
                  </a:lnTo>
                  <a:lnTo>
                    <a:pt x="62" y="180"/>
                  </a:lnTo>
                  <a:lnTo>
                    <a:pt x="75" y="174"/>
                  </a:lnTo>
                  <a:lnTo>
                    <a:pt x="87" y="167"/>
                  </a:lnTo>
                  <a:lnTo>
                    <a:pt x="95" y="162"/>
                  </a:lnTo>
                  <a:lnTo>
                    <a:pt x="98" y="158"/>
                  </a:lnTo>
                  <a:lnTo>
                    <a:pt x="103" y="145"/>
                  </a:lnTo>
                  <a:lnTo>
                    <a:pt x="112" y="122"/>
                  </a:lnTo>
                  <a:lnTo>
                    <a:pt x="123" y="99"/>
                  </a:lnTo>
                  <a:lnTo>
                    <a:pt x="133" y="81"/>
                  </a:lnTo>
                  <a:lnTo>
                    <a:pt x="140" y="72"/>
                  </a:lnTo>
                  <a:lnTo>
                    <a:pt x="148" y="62"/>
                  </a:lnTo>
                  <a:lnTo>
                    <a:pt x="160" y="50"/>
                  </a:lnTo>
                  <a:lnTo>
                    <a:pt x="172" y="37"/>
                  </a:lnTo>
                  <a:lnTo>
                    <a:pt x="185" y="25"/>
                  </a:lnTo>
                  <a:lnTo>
                    <a:pt x="197" y="13"/>
                  </a:lnTo>
                  <a:lnTo>
                    <a:pt x="207" y="6"/>
                  </a:lnTo>
                  <a:lnTo>
                    <a:pt x="213" y="1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2" y="4"/>
                  </a:lnTo>
                  <a:lnTo>
                    <a:pt x="217" y="9"/>
                  </a:lnTo>
                  <a:lnTo>
                    <a:pt x="212" y="13"/>
                  </a:lnTo>
                  <a:lnTo>
                    <a:pt x="203" y="22"/>
                  </a:lnTo>
                  <a:lnTo>
                    <a:pt x="192" y="32"/>
                  </a:lnTo>
                  <a:lnTo>
                    <a:pt x="180" y="46"/>
                  </a:lnTo>
                  <a:lnTo>
                    <a:pt x="167" y="59"/>
                  </a:lnTo>
                  <a:lnTo>
                    <a:pt x="155" y="71"/>
                  </a:lnTo>
                  <a:lnTo>
                    <a:pt x="147" y="83"/>
                  </a:lnTo>
                  <a:lnTo>
                    <a:pt x="142" y="90"/>
                  </a:lnTo>
                  <a:lnTo>
                    <a:pt x="135" y="103"/>
                  </a:lnTo>
                  <a:lnTo>
                    <a:pt x="130" y="117"/>
                  </a:lnTo>
                  <a:lnTo>
                    <a:pt x="128" y="131"/>
                  </a:lnTo>
                  <a:lnTo>
                    <a:pt x="127" y="140"/>
                  </a:lnTo>
                  <a:lnTo>
                    <a:pt x="127" y="145"/>
                  </a:lnTo>
                  <a:lnTo>
                    <a:pt x="128" y="145"/>
                  </a:lnTo>
                  <a:lnTo>
                    <a:pt x="132" y="143"/>
                  </a:lnTo>
                  <a:lnTo>
                    <a:pt x="140" y="140"/>
                  </a:lnTo>
                  <a:lnTo>
                    <a:pt x="147" y="137"/>
                  </a:lnTo>
                  <a:lnTo>
                    <a:pt x="153" y="131"/>
                  </a:lnTo>
                  <a:lnTo>
                    <a:pt x="163" y="125"/>
                  </a:lnTo>
                  <a:lnTo>
                    <a:pt x="173" y="119"/>
                  </a:lnTo>
                  <a:lnTo>
                    <a:pt x="183" y="114"/>
                  </a:lnTo>
                  <a:lnTo>
                    <a:pt x="192" y="108"/>
                  </a:lnTo>
                  <a:lnTo>
                    <a:pt x="200" y="103"/>
                  </a:lnTo>
                  <a:lnTo>
                    <a:pt x="205" y="102"/>
                  </a:lnTo>
                  <a:lnTo>
                    <a:pt x="215" y="86"/>
                  </a:lnTo>
                  <a:lnTo>
                    <a:pt x="230" y="69"/>
                  </a:lnTo>
                  <a:lnTo>
                    <a:pt x="248" y="53"/>
                  </a:lnTo>
                  <a:lnTo>
                    <a:pt x="268" y="38"/>
                  </a:lnTo>
                  <a:lnTo>
                    <a:pt x="287" y="27"/>
                  </a:lnTo>
                  <a:lnTo>
                    <a:pt x="305" y="15"/>
                  </a:lnTo>
                  <a:lnTo>
                    <a:pt x="320" y="9"/>
                  </a:lnTo>
                  <a:lnTo>
                    <a:pt x="330" y="4"/>
                  </a:lnTo>
                  <a:lnTo>
                    <a:pt x="342" y="3"/>
                  </a:lnTo>
                  <a:lnTo>
                    <a:pt x="348" y="3"/>
                  </a:lnTo>
                  <a:lnTo>
                    <a:pt x="347" y="4"/>
                  </a:lnTo>
                  <a:lnTo>
                    <a:pt x="338" y="9"/>
                  </a:lnTo>
                  <a:lnTo>
                    <a:pt x="323" y="16"/>
                  </a:lnTo>
                  <a:lnTo>
                    <a:pt x="307" y="28"/>
                  </a:lnTo>
                  <a:lnTo>
                    <a:pt x="288" y="41"/>
                  </a:lnTo>
                  <a:lnTo>
                    <a:pt x="270" y="56"/>
                  </a:lnTo>
                  <a:lnTo>
                    <a:pt x="253" y="71"/>
                  </a:lnTo>
                  <a:lnTo>
                    <a:pt x="240" y="84"/>
                  </a:lnTo>
                  <a:lnTo>
                    <a:pt x="232" y="96"/>
                  </a:lnTo>
                  <a:lnTo>
                    <a:pt x="228" y="105"/>
                  </a:lnTo>
                  <a:lnTo>
                    <a:pt x="228" y="108"/>
                  </a:lnTo>
                  <a:lnTo>
                    <a:pt x="232" y="109"/>
                  </a:lnTo>
                  <a:lnTo>
                    <a:pt x="238" y="108"/>
                  </a:lnTo>
                  <a:lnTo>
                    <a:pt x="248" y="106"/>
                  </a:lnTo>
                  <a:lnTo>
                    <a:pt x="255" y="105"/>
                  </a:lnTo>
                  <a:lnTo>
                    <a:pt x="263" y="103"/>
                  </a:lnTo>
                  <a:lnTo>
                    <a:pt x="272" y="102"/>
                  </a:lnTo>
                  <a:lnTo>
                    <a:pt x="280" y="100"/>
                  </a:lnTo>
                  <a:lnTo>
                    <a:pt x="288" y="99"/>
                  </a:lnTo>
                  <a:lnTo>
                    <a:pt x="295" y="97"/>
                  </a:lnTo>
                  <a:lnTo>
                    <a:pt x="302" y="96"/>
                  </a:lnTo>
                  <a:lnTo>
                    <a:pt x="307" y="96"/>
                  </a:lnTo>
                  <a:lnTo>
                    <a:pt x="320" y="86"/>
                  </a:lnTo>
                  <a:lnTo>
                    <a:pt x="337" y="77"/>
                  </a:lnTo>
                  <a:lnTo>
                    <a:pt x="355" y="66"/>
                  </a:lnTo>
                  <a:lnTo>
                    <a:pt x="377" y="58"/>
                  </a:lnTo>
                  <a:lnTo>
                    <a:pt x="395" y="49"/>
                  </a:lnTo>
                  <a:lnTo>
                    <a:pt x="413" y="41"/>
                  </a:lnTo>
                  <a:lnTo>
                    <a:pt x="427" y="37"/>
                  </a:lnTo>
                  <a:lnTo>
                    <a:pt x="435" y="32"/>
                  </a:lnTo>
                  <a:lnTo>
                    <a:pt x="444" y="29"/>
                  </a:lnTo>
                  <a:lnTo>
                    <a:pt x="449" y="32"/>
                  </a:lnTo>
                  <a:lnTo>
                    <a:pt x="445" y="38"/>
                  </a:lnTo>
                  <a:lnTo>
                    <a:pt x="435" y="43"/>
                  </a:lnTo>
                  <a:lnTo>
                    <a:pt x="422" y="47"/>
                  </a:lnTo>
                  <a:lnTo>
                    <a:pt x="407" y="52"/>
                  </a:lnTo>
                  <a:lnTo>
                    <a:pt x="390" y="59"/>
                  </a:lnTo>
                  <a:lnTo>
                    <a:pt x="377" y="68"/>
                  </a:lnTo>
                  <a:lnTo>
                    <a:pt x="363" y="75"/>
                  </a:lnTo>
                  <a:lnTo>
                    <a:pt x="352" y="84"/>
                  </a:lnTo>
                  <a:lnTo>
                    <a:pt x="343" y="91"/>
                  </a:lnTo>
                  <a:lnTo>
                    <a:pt x="338" y="99"/>
                  </a:lnTo>
                  <a:lnTo>
                    <a:pt x="355" y="100"/>
                  </a:lnTo>
                  <a:lnTo>
                    <a:pt x="373" y="99"/>
                  </a:lnTo>
                  <a:lnTo>
                    <a:pt x="393" y="97"/>
                  </a:lnTo>
                  <a:lnTo>
                    <a:pt x="413" y="94"/>
                  </a:lnTo>
                  <a:lnTo>
                    <a:pt x="433" y="90"/>
                  </a:lnTo>
                  <a:lnTo>
                    <a:pt x="450" y="87"/>
                  </a:lnTo>
                  <a:lnTo>
                    <a:pt x="464" y="83"/>
                  </a:lnTo>
                  <a:lnTo>
                    <a:pt x="474" y="80"/>
                  </a:lnTo>
                  <a:lnTo>
                    <a:pt x="485" y="75"/>
                  </a:lnTo>
                  <a:lnTo>
                    <a:pt x="492" y="74"/>
                  </a:lnTo>
                  <a:lnTo>
                    <a:pt x="494" y="75"/>
                  </a:lnTo>
                  <a:lnTo>
                    <a:pt x="487" y="81"/>
                  </a:lnTo>
                  <a:lnTo>
                    <a:pt x="479" y="86"/>
                  </a:lnTo>
                  <a:lnTo>
                    <a:pt x="465" y="91"/>
                  </a:lnTo>
                  <a:lnTo>
                    <a:pt x="450" y="99"/>
                  </a:lnTo>
                  <a:lnTo>
                    <a:pt x="432" y="105"/>
                  </a:lnTo>
                  <a:lnTo>
                    <a:pt x="410" y="111"/>
                  </a:lnTo>
                  <a:lnTo>
                    <a:pt x="388" y="115"/>
                  </a:lnTo>
                  <a:lnTo>
                    <a:pt x="367" y="118"/>
                  </a:lnTo>
                  <a:lnTo>
                    <a:pt x="345" y="118"/>
                  </a:lnTo>
                  <a:lnTo>
                    <a:pt x="352" y="124"/>
                  </a:lnTo>
                  <a:lnTo>
                    <a:pt x="363" y="131"/>
                  </a:lnTo>
                  <a:lnTo>
                    <a:pt x="377" y="139"/>
                  </a:lnTo>
                  <a:lnTo>
                    <a:pt x="390" y="146"/>
                  </a:lnTo>
                  <a:lnTo>
                    <a:pt x="405" y="153"/>
                  </a:lnTo>
                  <a:lnTo>
                    <a:pt x="418" y="159"/>
                  </a:lnTo>
                  <a:lnTo>
                    <a:pt x="430" y="164"/>
                  </a:lnTo>
                  <a:lnTo>
                    <a:pt x="439" y="167"/>
                  </a:lnTo>
                  <a:lnTo>
                    <a:pt x="449" y="173"/>
                  </a:lnTo>
                  <a:lnTo>
                    <a:pt x="454" y="176"/>
                  </a:lnTo>
                  <a:lnTo>
                    <a:pt x="450" y="178"/>
                  </a:lnTo>
                  <a:lnTo>
                    <a:pt x="440" y="177"/>
                  </a:lnTo>
                  <a:lnTo>
                    <a:pt x="428" y="174"/>
                  </a:lnTo>
                  <a:lnTo>
                    <a:pt x="413" y="168"/>
                  </a:lnTo>
                  <a:lnTo>
                    <a:pt x="393" y="162"/>
                  </a:lnTo>
                  <a:lnTo>
                    <a:pt x="373" y="155"/>
                  </a:lnTo>
                  <a:lnTo>
                    <a:pt x="353" y="148"/>
                  </a:lnTo>
                  <a:lnTo>
                    <a:pt x="337" y="140"/>
                  </a:lnTo>
                  <a:lnTo>
                    <a:pt x="323" y="133"/>
                  </a:lnTo>
                  <a:lnTo>
                    <a:pt x="315" y="127"/>
                  </a:lnTo>
                  <a:lnTo>
                    <a:pt x="307" y="127"/>
                  </a:lnTo>
                  <a:lnTo>
                    <a:pt x="297" y="128"/>
                  </a:lnTo>
                  <a:lnTo>
                    <a:pt x="287" y="128"/>
                  </a:lnTo>
                  <a:lnTo>
                    <a:pt x="275" y="130"/>
                  </a:lnTo>
                  <a:lnTo>
                    <a:pt x="263" y="130"/>
                  </a:lnTo>
                  <a:lnTo>
                    <a:pt x="253" y="131"/>
                  </a:lnTo>
                  <a:lnTo>
                    <a:pt x="245" y="131"/>
                  </a:lnTo>
                  <a:lnTo>
                    <a:pt x="240" y="133"/>
                  </a:lnTo>
                  <a:lnTo>
                    <a:pt x="245" y="140"/>
                  </a:lnTo>
                  <a:lnTo>
                    <a:pt x="253" y="148"/>
                  </a:lnTo>
                  <a:lnTo>
                    <a:pt x="262" y="156"/>
                  </a:lnTo>
                  <a:lnTo>
                    <a:pt x="272" y="165"/>
                  </a:lnTo>
                  <a:lnTo>
                    <a:pt x="282" y="173"/>
                  </a:lnTo>
                  <a:lnTo>
                    <a:pt x="292" y="180"/>
                  </a:lnTo>
                  <a:lnTo>
                    <a:pt x="302" y="186"/>
                  </a:lnTo>
                  <a:lnTo>
                    <a:pt x="308" y="190"/>
                  </a:lnTo>
                  <a:lnTo>
                    <a:pt x="322" y="196"/>
                  </a:lnTo>
                  <a:lnTo>
                    <a:pt x="335" y="204"/>
                  </a:lnTo>
                  <a:lnTo>
                    <a:pt x="348" y="209"/>
                  </a:lnTo>
                  <a:lnTo>
                    <a:pt x="357" y="214"/>
                  </a:lnTo>
                  <a:lnTo>
                    <a:pt x="363" y="220"/>
                  </a:lnTo>
                  <a:lnTo>
                    <a:pt x="368" y="226"/>
                  </a:lnTo>
                  <a:lnTo>
                    <a:pt x="365" y="227"/>
                  </a:lnTo>
                  <a:lnTo>
                    <a:pt x="348" y="220"/>
                  </a:lnTo>
                  <a:lnTo>
                    <a:pt x="335" y="212"/>
                  </a:lnTo>
                  <a:lnTo>
                    <a:pt x="318" y="204"/>
                  </a:lnTo>
                  <a:lnTo>
                    <a:pt x="300" y="193"/>
                  </a:lnTo>
                  <a:lnTo>
                    <a:pt x="280" y="183"/>
                  </a:lnTo>
                  <a:lnTo>
                    <a:pt x="262" y="173"/>
                  </a:lnTo>
                  <a:lnTo>
                    <a:pt x="247" y="164"/>
                  </a:lnTo>
                  <a:lnTo>
                    <a:pt x="233" y="156"/>
                  </a:lnTo>
                  <a:lnTo>
                    <a:pt x="225" y="150"/>
                  </a:lnTo>
                  <a:lnTo>
                    <a:pt x="217" y="145"/>
                  </a:lnTo>
                  <a:lnTo>
                    <a:pt x="208" y="145"/>
                  </a:lnTo>
                  <a:lnTo>
                    <a:pt x="202" y="146"/>
                  </a:lnTo>
                  <a:lnTo>
                    <a:pt x="193" y="149"/>
                  </a:lnTo>
                  <a:lnTo>
                    <a:pt x="187" y="150"/>
                  </a:lnTo>
                  <a:lnTo>
                    <a:pt x="178" y="153"/>
                  </a:lnTo>
                  <a:lnTo>
                    <a:pt x="170" y="156"/>
                  </a:lnTo>
                  <a:lnTo>
                    <a:pt x="160" y="158"/>
                  </a:lnTo>
                  <a:lnTo>
                    <a:pt x="150" y="161"/>
                  </a:lnTo>
                  <a:lnTo>
                    <a:pt x="142" y="164"/>
                  </a:lnTo>
                  <a:lnTo>
                    <a:pt x="135" y="167"/>
                  </a:lnTo>
                  <a:lnTo>
                    <a:pt x="132" y="168"/>
                  </a:lnTo>
                  <a:lnTo>
                    <a:pt x="128" y="173"/>
                  </a:lnTo>
                  <a:lnTo>
                    <a:pt x="130" y="176"/>
                  </a:lnTo>
                  <a:lnTo>
                    <a:pt x="133" y="181"/>
                  </a:lnTo>
                  <a:lnTo>
                    <a:pt x="142" y="187"/>
                  </a:lnTo>
                  <a:lnTo>
                    <a:pt x="150" y="193"/>
                  </a:lnTo>
                  <a:lnTo>
                    <a:pt x="162" y="202"/>
                  </a:lnTo>
                  <a:lnTo>
                    <a:pt x="178" y="212"/>
                  </a:lnTo>
                  <a:lnTo>
                    <a:pt x="195" y="224"/>
                  </a:lnTo>
                  <a:lnTo>
                    <a:pt x="213" y="235"/>
                  </a:lnTo>
                  <a:lnTo>
                    <a:pt x="230" y="245"/>
                  </a:lnTo>
                  <a:lnTo>
                    <a:pt x="245" y="252"/>
                  </a:lnTo>
                  <a:lnTo>
                    <a:pt x="255" y="257"/>
                  </a:lnTo>
                  <a:lnTo>
                    <a:pt x="263" y="263"/>
                  </a:lnTo>
                  <a:lnTo>
                    <a:pt x="263" y="266"/>
                  </a:lnTo>
                  <a:lnTo>
                    <a:pt x="253" y="266"/>
                  </a:lnTo>
                  <a:lnTo>
                    <a:pt x="237" y="258"/>
                  </a:lnTo>
                  <a:lnTo>
                    <a:pt x="223" y="251"/>
                  </a:lnTo>
                  <a:lnTo>
                    <a:pt x="208" y="242"/>
                  </a:lnTo>
                  <a:lnTo>
                    <a:pt x="188" y="232"/>
                  </a:lnTo>
                  <a:lnTo>
                    <a:pt x="168" y="220"/>
                  </a:lnTo>
                  <a:lnTo>
                    <a:pt x="150" y="209"/>
                  </a:lnTo>
                  <a:lnTo>
                    <a:pt x="132" y="201"/>
                  </a:lnTo>
                  <a:lnTo>
                    <a:pt x="120" y="195"/>
                  </a:lnTo>
                  <a:lnTo>
                    <a:pt x="112" y="192"/>
                  </a:lnTo>
                  <a:lnTo>
                    <a:pt x="105" y="192"/>
                  </a:lnTo>
                  <a:lnTo>
                    <a:pt x="93" y="195"/>
                  </a:lnTo>
                  <a:lnTo>
                    <a:pt x="77" y="199"/>
                  </a:lnTo>
                  <a:lnTo>
                    <a:pt x="60" y="205"/>
                  </a:lnTo>
                  <a:lnTo>
                    <a:pt x="42" y="209"/>
                  </a:lnTo>
                  <a:lnTo>
                    <a:pt x="26" y="214"/>
                  </a:lnTo>
                  <a:lnTo>
                    <a:pt x="13" y="217"/>
                  </a:lnTo>
                  <a:lnTo>
                    <a:pt x="5" y="218"/>
                  </a:lnTo>
                  <a:lnTo>
                    <a:pt x="0" y="218"/>
                  </a:lnTo>
                  <a:lnTo>
                    <a:pt x="3" y="215"/>
                  </a:lnTo>
                  <a:lnTo>
                    <a:pt x="10" y="211"/>
                  </a:lnTo>
                  <a:lnTo>
                    <a:pt x="20" y="20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0" name="Freeform 1306"/>
            <p:cNvSpPr>
              <a:spLocks/>
            </p:cNvSpPr>
            <p:nvPr/>
          </p:nvSpPr>
          <p:spPr bwMode="auto">
            <a:xfrm>
              <a:off x="5391" y="2551"/>
              <a:ext cx="179" cy="88"/>
            </a:xfrm>
            <a:custGeom>
              <a:avLst/>
              <a:gdLst>
                <a:gd name="T0" fmla="*/ 2 w 357"/>
                <a:gd name="T1" fmla="*/ 0 h 263"/>
                <a:gd name="T2" fmla="*/ 3 w 357"/>
                <a:gd name="T3" fmla="*/ 0 h 263"/>
                <a:gd name="T4" fmla="*/ 5 w 357"/>
                <a:gd name="T5" fmla="*/ 0 h 263"/>
                <a:gd name="T6" fmla="*/ 9 w 357"/>
                <a:gd name="T7" fmla="*/ 0 h 263"/>
                <a:gd name="T8" fmla="*/ 13 w 357"/>
                <a:gd name="T9" fmla="*/ 0 h 263"/>
                <a:gd name="T10" fmla="*/ 16 w 357"/>
                <a:gd name="T11" fmla="*/ 0 h 263"/>
                <a:gd name="T12" fmla="*/ 14 w 357"/>
                <a:gd name="T13" fmla="*/ 0 h 263"/>
                <a:gd name="T14" fmla="*/ 11 w 357"/>
                <a:gd name="T15" fmla="*/ 0 h 263"/>
                <a:gd name="T16" fmla="*/ 7 w 357"/>
                <a:gd name="T17" fmla="*/ 0 h 263"/>
                <a:gd name="T18" fmla="*/ 6 w 357"/>
                <a:gd name="T19" fmla="*/ 1 h 263"/>
                <a:gd name="T20" fmla="*/ 8 w 357"/>
                <a:gd name="T21" fmla="*/ 1 h 263"/>
                <a:gd name="T22" fmla="*/ 10 w 357"/>
                <a:gd name="T23" fmla="*/ 1 h 263"/>
                <a:gd name="T24" fmla="*/ 13 w 357"/>
                <a:gd name="T25" fmla="*/ 1 h 263"/>
                <a:gd name="T26" fmla="*/ 18 w 357"/>
                <a:gd name="T27" fmla="*/ 1 h 263"/>
                <a:gd name="T28" fmla="*/ 21 w 357"/>
                <a:gd name="T29" fmla="*/ 1 h 263"/>
                <a:gd name="T30" fmla="*/ 21 w 357"/>
                <a:gd name="T31" fmla="*/ 1 h 263"/>
                <a:gd name="T32" fmla="*/ 18 w 357"/>
                <a:gd name="T33" fmla="*/ 1 h 263"/>
                <a:gd name="T34" fmla="*/ 15 w 357"/>
                <a:gd name="T35" fmla="*/ 1 h 263"/>
                <a:gd name="T36" fmla="*/ 12 w 357"/>
                <a:gd name="T37" fmla="*/ 1 h 263"/>
                <a:gd name="T38" fmla="*/ 14 w 357"/>
                <a:gd name="T39" fmla="*/ 1 h 263"/>
                <a:gd name="T40" fmla="*/ 17 w 357"/>
                <a:gd name="T41" fmla="*/ 1 h 263"/>
                <a:gd name="T42" fmla="*/ 20 w 357"/>
                <a:gd name="T43" fmla="*/ 2 h 263"/>
                <a:gd name="T44" fmla="*/ 23 w 357"/>
                <a:gd name="T45" fmla="*/ 2 h 263"/>
                <a:gd name="T46" fmla="*/ 21 w 357"/>
                <a:gd name="T47" fmla="*/ 2 h 263"/>
                <a:gd name="T48" fmla="*/ 18 w 357"/>
                <a:gd name="T49" fmla="*/ 2 h 263"/>
                <a:gd name="T50" fmla="*/ 17 w 357"/>
                <a:gd name="T51" fmla="*/ 2 h 263"/>
                <a:gd name="T52" fmla="*/ 20 w 357"/>
                <a:gd name="T53" fmla="*/ 2 h 263"/>
                <a:gd name="T54" fmla="*/ 22 w 357"/>
                <a:gd name="T55" fmla="*/ 3 h 263"/>
                <a:gd name="T56" fmla="*/ 22 w 357"/>
                <a:gd name="T57" fmla="*/ 3 h 263"/>
                <a:gd name="T58" fmla="*/ 22 w 357"/>
                <a:gd name="T59" fmla="*/ 3 h 263"/>
                <a:gd name="T60" fmla="*/ 19 w 357"/>
                <a:gd name="T61" fmla="*/ 2 h 263"/>
                <a:gd name="T62" fmla="*/ 16 w 357"/>
                <a:gd name="T63" fmla="*/ 2 h 263"/>
                <a:gd name="T64" fmla="*/ 15 w 357"/>
                <a:gd name="T65" fmla="*/ 2 h 263"/>
                <a:gd name="T66" fmla="*/ 15 w 357"/>
                <a:gd name="T67" fmla="*/ 2 h 263"/>
                <a:gd name="T68" fmla="*/ 17 w 357"/>
                <a:gd name="T69" fmla="*/ 3 h 263"/>
                <a:gd name="T70" fmla="*/ 17 w 357"/>
                <a:gd name="T71" fmla="*/ 3 h 263"/>
                <a:gd name="T72" fmla="*/ 15 w 357"/>
                <a:gd name="T73" fmla="*/ 2 h 263"/>
                <a:gd name="T74" fmla="*/ 13 w 357"/>
                <a:gd name="T75" fmla="*/ 2 h 263"/>
                <a:gd name="T76" fmla="*/ 12 w 357"/>
                <a:gd name="T77" fmla="*/ 1 h 263"/>
                <a:gd name="T78" fmla="*/ 10 w 357"/>
                <a:gd name="T79" fmla="*/ 1 h 263"/>
                <a:gd name="T80" fmla="*/ 10 w 357"/>
                <a:gd name="T81" fmla="*/ 1 h 263"/>
                <a:gd name="T82" fmla="*/ 9 w 357"/>
                <a:gd name="T83" fmla="*/ 1 h 263"/>
                <a:gd name="T84" fmla="*/ 12 w 357"/>
                <a:gd name="T85" fmla="*/ 2 h 263"/>
                <a:gd name="T86" fmla="*/ 12 w 357"/>
                <a:gd name="T87" fmla="*/ 3 h 263"/>
                <a:gd name="T88" fmla="*/ 10 w 357"/>
                <a:gd name="T89" fmla="*/ 2 h 263"/>
                <a:gd name="T90" fmla="*/ 9 w 357"/>
                <a:gd name="T91" fmla="*/ 2 h 263"/>
                <a:gd name="T92" fmla="*/ 8 w 357"/>
                <a:gd name="T93" fmla="*/ 1 h 263"/>
                <a:gd name="T94" fmla="*/ 7 w 357"/>
                <a:gd name="T95" fmla="*/ 1 h 263"/>
                <a:gd name="T96" fmla="*/ 6 w 357"/>
                <a:gd name="T97" fmla="*/ 1 h 263"/>
                <a:gd name="T98" fmla="*/ 5 w 357"/>
                <a:gd name="T99" fmla="*/ 1 h 263"/>
                <a:gd name="T100" fmla="*/ 5 w 357"/>
                <a:gd name="T101" fmla="*/ 1 h 263"/>
                <a:gd name="T102" fmla="*/ 6 w 357"/>
                <a:gd name="T103" fmla="*/ 2 h 263"/>
                <a:gd name="T104" fmla="*/ 6 w 357"/>
                <a:gd name="T105" fmla="*/ 2 h 263"/>
                <a:gd name="T106" fmla="*/ 5 w 357"/>
                <a:gd name="T107" fmla="*/ 2 h 263"/>
                <a:gd name="T108" fmla="*/ 4 w 357"/>
                <a:gd name="T109" fmla="*/ 1 h 263"/>
                <a:gd name="T110" fmla="*/ 2 w 357"/>
                <a:gd name="T111" fmla="*/ 0 h 263"/>
                <a:gd name="T112" fmla="*/ 1 w 357"/>
                <a:gd name="T113" fmla="*/ 0 h 263"/>
                <a:gd name="T114" fmla="*/ 0 w 357"/>
                <a:gd name="T115" fmla="*/ 0 h 263"/>
                <a:gd name="T116" fmla="*/ 1 w 357"/>
                <a:gd name="T117" fmla="*/ 0 h 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57" h="263">
                  <a:moveTo>
                    <a:pt x="11" y="4"/>
                  </a:moveTo>
                  <a:lnTo>
                    <a:pt x="18" y="9"/>
                  </a:lnTo>
                  <a:lnTo>
                    <a:pt x="25" y="13"/>
                  </a:lnTo>
                  <a:lnTo>
                    <a:pt x="33" y="18"/>
                  </a:lnTo>
                  <a:lnTo>
                    <a:pt x="40" y="22"/>
                  </a:lnTo>
                  <a:lnTo>
                    <a:pt x="48" y="27"/>
                  </a:lnTo>
                  <a:lnTo>
                    <a:pt x="55" y="30"/>
                  </a:lnTo>
                  <a:lnTo>
                    <a:pt x="63" y="31"/>
                  </a:lnTo>
                  <a:lnTo>
                    <a:pt x="70" y="31"/>
                  </a:lnTo>
                  <a:lnTo>
                    <a:pt x="88" y="27"/>
                  </a:lnTo>
                  <a:lnTo>
                    <a:pt x="110" y="24"/>
                  </a:lnTo>
                  <a:lnTo>
                    <a:pt x="135" y="21"/>
                  </a:lnTo>
                  <a:lnTo>
                    <a:pt x="160" y="18"/>
                  </a:lnTo>
                  <a:lnTo>
                    <a:pt x="185" y="16"/>
                  </a:lnTo>
                  <a:lnTo>
                    <a:pt x="208" y="16"/>
                  </a:lnTo>
                  <a:lnTo>
                    <a:pt x="227" y="18"/>
                  </a:lnTo>
                  <a:lnTo>
                    <a:pt x="238" y="21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40" y="30"/>
                  </a:lnTo>
                  <a:lnTo>
                    <a:pt x="223" y="28"/>
                  </a:lnTo>
                  <a:lnTo>
                    <a:pt x="212" y="28"/>
                  </a:lnTo>
                  <a:lnTo>
                    <a:pt x="195" y="28"/>
                  </a:lnTo>
                  <a:lnTo>
                    <a:pt x="173" y="30"/>
                  </a:lnTo>
                  <a:lnTo>
                    <a:pt x="152" y="31"/>
                  </a:lnTo>
                  <a:lnTo>
                    <a:pt x="130" y="34"/>
                  </a:lnTo>
                  <a:lnTo>
                    <a:pt x="111" y="37"/>
                  </a:lnTo>
                  <a:lnTo>
                    <a:pt x="96" y="40"/>
                  </a:lnTo>
                  <a:lnTo>
                    <a:pt x="88" y="44"/>
                  </a:lnTo>
                  <a:lnTo>
                    <a:pt x="96" y="49"/>
                  </a:lnTo>
                  <a:lnTo>
                    <a:pt x="105" y="53"/>
                  </a:lnTo>
                  <a:lnTo>
                    <a:pt x="115" y="56"/>
                  </a:lnTo>
                  <a:lnTo>
                    <a:pt x="126" y="60"/>
                  </a:lnTo>
                  <a:lnTo>
                    <a:pt x="137" y="63"/>
                  </a:lnTo>
                  <a:lnTo>
                    <a:pt x="145" y="66"/>
                  </a:lnTo>
                  <a:lnTo>
                    <a:pt x="152" y="69"/>
                  </a:lnTo>
                  <a:lnTo>
                    <a:pt x="157" y="72"/>
                  </a:lnTo>
                  <a:lnTo>
                    <a:pt x="175" y="69"/>
                  </a:lnTo>
                  <a:lnTo>
                    <a:pt x="198" y="69"/>
                  </a:lnTo>
                  <a:lnTo>
                    <a:pt x="223" y="69"/>
                  </a:lnTo>
                  <a:lnTo>
                    <a:pt x="250" y="72"/>
                  </a:lnTo>
                  <a:lnTo>
                    <a:pt x="275" y="77"/>
                  </a:lnTo>
                  <a:lnTo>
                    <a:pt x="297" y="81"/>
                  </a:lnTo>
                  <a:lnTo>
                    <a:pt x="313" y="87"/>
                  </a:lnTo>
                  <a:lnTo>
                    <a:pt x="325" y="93"/>
                  </a:lnTo>
                  <a:lnTo>
                    <a:pt x="335" y="102"/>
                  </a:lnTo>
                  <a:lnTo>
                    <a:pt x="335" y="105"/>
                  </a:lnTo>
                  <a:lnTo>
                    <a:pt x="328" y="103"/>
                  </a:lnTo>
                  <a:lnTo>
                    <a:pt x="315" y="99"/>
                  </a:lnTo>
                  <a:lnTo>
                    <a:pt x="303" y="96"/>
                  </a:lnTo>
                  <a:lnTo>
                    <a:pt x="288" y="91"/>
                  </a:lnTo>
                  <a:lnTo>
                    <a:pt x="268" y="89"/>
                  </a:lnTo>
                  <a:lnTo>
                    <a:pt x="248" y="86"/>
                  </a:lnTo>
                  <a:lnTo>
                    <a:pt x="227" y="84"/>
                  </a:lnTo>
                  <a:lnTo>
                    <a:pt x="208" y="84"/>
                  </a:lnTo>
                  <a:lnTo>
                    <a:pt x="192" y="84"/>
                  </a:lnTo>
                  <a:lnTo>
                    <a:pt x="180" y="87"/>
                  </a:lnTo>
                  <a:lnTo>
                    <a:pt x="197" y="97"/>
                  </a:lnTo>
                  <a:lnTo>
                    <a:pt x="212" y="106"/>
                  </a:lnTo>
                  <a:lnTo>
                    <a:pt x="222" y="112"/>
                  </a:lnTo>
                  <a:lnTo>
                    <a:pt x="227" y="118"/>
                  </a:lnTo>
                  <a:lnTo>
                    <a:pt x="240" y="118"/>
                  </a:lnTo>
                  <a:lnTo>
                    <a:pt x="257" y="120"/>
                  </a:lnTo>
                  <a:lnTo>
                    <a:pt x="275" y="122"/>
                  </a:lnTo>
                  <a:lnTo>
                    <a:pt x="295" y="125"/>
                  </a:lnTo>
                  <a:lnTo>
                    <a:pt x="315" y="133"/>
                  </a:lnTo>
                  <a:lnTo>
                    <a:pt x="333" y="143"/>
                  </a:lnTo>
                  <a:lnTo>
                    <a:pt x="347" y="156"/>
                  </a:lnTo>
                  <a:lnTo>
                    <a:pt x="357" y="174"/>
                  </a:lnTo>
                  <a:lnTo>
                    <a:pt x="347" y="167"/>
                  </a:lnTo>
                  <a:lnTo>
                    <a:pt x="335" y="159"/>
                  </a:lnTo>
                  <a:lnTo>
                    <a:pt x="322" y="152"/>
                  </a:lnTo>
                  <a:lnTo>
                    <a:pt x="307" y="146"/>
                  </a:lnTo>
                  <a:lnTo>
                    <a:pt x="293" y="140"/>
                  </a:lnTo>
                  <a:lnTo>
                    <a:pt x="278" y="137"/>
                  </a:lnTo>
                  <a:lnTo>
                    <a:pt x="263" y="136"/>
                  </a:lnTo>
                  <a:lnTo>
                    <a:pt x="250" y="136"/>
                  </a:lnTo>
                  <a:lnTo>
                    <a:pt x="267" y="150"/>
                  </a:lnTo>
                  <a:lnTo>
                    <a:pt x="282" y="165"/>
                  </a:lnTo>
                  <a:lnTo>
                    <a:pt x="297" y="179"/>
                  </a:lnTo>
                  <a:lnTo>
                    <a:pt x="312" y="192"/>
                  </a:lnTo>
                  <a:lnTo>
                    <a:pt x="323" y="204"/>
                  </a:lnTo>
                  <a:lnTo>
                    <a:pt x="333" y="214"/>
                  </a:lnTo>
                  <a:lnTo>
                    <a:pt x="340" y="220"/>
                  </a:lnTo>
                  <a:lnTo>
                    <a:pt x="343" y="224"/>
                  </a:lnTo>
                  <a:lnTo>
                    <a:pt x="347" y="232"/>
                  </a:lnTo>
                  <a:lnTo>
                    <a:pt x="350" y="240"/>
                  </a:lnTo>
                  <a:lnTo>
                    <a:pt x="353" y="252"/>
                  </a:lnTo>
                  <a:lnTo>
                    <a:pt x="357" y="263"/>
                  </a:lnTo>
                  <a:lnTo>
                    <a:pt x="347" y="251"/>
                  </a:lnTo>
                  <a:lnTo>
                    <a:pt x="333" y="235"/>
                  </a:lnTo>
                  <a:lnTo>
                    <a:pt x="315" y="215"/>
                  </a:lnTo>
                  <a:lnTo>
                    <a:pt x="297" y="195"/>
                  </a:lnTo>
                  <a:lnTo>
                    <a:pt x="278" y="176"/>
                  </a:lnTo>
                  <a:lnTo>
                    <a:pt x="262" y="161"/>
                  </a:lnTo>
                  <a:lnTo>
                    <a:pt x="248" y="149"/>
                  </a:lnTo>
                  <a:lnTo>
                    <a:pt x="240" y="143"/>
                  </a:lnTo>
                  <a:lnTo>
                    <a:pt x="233" y="142"/>
                  </a:lnTo>
                  <a:lnTo>
                    <a:pt x="230" y="146"/>
                  </a:lnTo>
                  <a:lnTo>
                    <a:pt x="230" y="152"/>
                  </a:lnTo>
                  <a:lnTo>
                    <a:pt x="232" y="159"/>
                  </a:lnTo>
                  <a:lnTo>
                    <a:pt x="237" y="173"/>
                  </a:lnTo>
                  <a:lnTo>
                    <a:pt x="245" y="196"/>
                  </a:lnTo>
                  <a:lnTo>
                    <a:pt x="257" y="218"/>
                  </a:lnTo>
                  <a:lnTo>
                    <a:pt x="263" y="233"/>
                  </a:lnTo>
                  <a:lnTo>
                    <a:pt x="265" y="239"/>
                  </a:lnTo>
                  <a:lnTo>
                    <a:pt x="262" y="239"/>
                  </a:lnTo>
                  <a:lnTo>
                    <a:pt x="257" y="236"/>
                  </a:lnTo>
                  <a:lnTo>
                    <a:pt x="250" y="229"/>
                  </a:lnTo>
                  <a:lnTo>
                    <a:pt x="240" y="211"/>
                  </a:lnTo>
                  <a:lnTo>
                    <a:pt x="225" y="183"/>
                  </a:lnTo>
                  <a:lnTo>
                    <a:pt x="213" y="152"/>
                  </a:lnTo>
                  <a:lnTo>
                    <a:pt x="213" y="130"/>
                  </a:lnTo>
                  <a:lnTo>
                    <a:pt x="203" y="122"/>
                  </a:lnTo>
                  <a:lnTo>
                    <a:pt x="195" y="117"/>
                  </a:lnTo>
                  <a:lnTo>
                    <a:pt x="185" y="112"/>
                  </a:lnTo>
                  <a:lnTo>
                    <a:pt x="177" y="108"/>
                  </a:lnTo>
                  <a:lnTo>
                    <a:pt x="168" y="103"/>
                  </a:lnTo>
                  <a:lnTo>
                    <a:pt x="162" y="100"/>
                  </a:lnTo>
                  <a:lnTo>
                    <a:pt x="157" y="97"/>
                  </a:lnTo>
                  <a:lnTo>
                    <a:pt x="153" y="96"/>
                  </a:lnTo>
                  <a:lnTo>
                    <a:pt x="150" y="93"/>
                  </a:lnTo>
                  <a:lnTo>
                    <a:pt x="147" y="91"/>
                  </a:lnTo>
                  <a:lnTo>
                    <a:pt x="143" y="94"/>
                  </a:lnTo>
                  <a:lnTo>
                    <a:pt x="142" y="102"/>
                  </a:lnTo>
                  <a:lnTo>
                    <a:pt x="143" y="120"/>
                  </a:lnTo>
                  <a:lnTo>
                    <a:pt x="150" y="146"/>
                  </a:lnTo>
                  <a:lnTo>
                    <a:pt x="162" y="177"/>
                  </a:lnTo>
                  <a:lnTo>
                    <a:pt x="178" y="201"/>
                  </a:lnTo>
                  <a:lnTo>
                    <a:pt x="187" y="211"/>
                  </a:lnTo>
                  <a:lnTo>
                    <a:pt x="187" y="215"/>
                  </a:lnTo>
                  <a:lnTo>
                    <a:pt x="180" y="214"/>
                  </a:lnTo>
                  <a:lnTo>
                    <a:pt x="172" y="208"/>
                  </a:lnTo>
                  <a:lnTo>
                    <a:pt x="167" y="202"/>
                  </a:lnTo>
                  <a:lnTo>
                    <a:pt x="158" y="192"/>
                  </a:lnTo>
                  <a:lnTo>
                    <a:pt x="150" y="177"/>
                  </a:lnTo>
                  <a:lnTo>
                    <a:pt x="140" y="161"/>
                  </a:lnTo>
                  <a:lnTo>
                    <a:pt x="133" y="143"/>
                  </a:lnTo>
                  <a:lnTo>
                    <a:pt x="128" y="124"/>
                  </a:lnTo>
                  <a:lnTo>
                    <a:pt x="126" y="103"/>
                  </a:lnTo>
                  <a:lnTo>
                    <a:pt x="128" y="83"/>
                  </a:lnTo>
                  <a:lnTo>
                    <a:pt x="121" y="78"/>
                  </a:lnTo>
                  <a:lnTo>
                    <a:pt x="115" y="74"/>
                  </a:lnTo>
                  <a:lnTo>
                    <a:pt x="108" y="69"/>
                  </a:lnTo>
                  <a:lnTo>
                    <a:pt x="100" y="66"/>
                  </a:lnTo>
                  <a:lnTo>
                    <a:pt x="91" y="63"/>
                  </a:lnTo>
                  <a:lnTo>
                    <a:pt x="85" y="60"/>
                  </a:lnTo>
                  <a:lnTo>
                    <a:pt x="80" y="58"/>
                  </a:lnTo>
                  <a:lnTo>
                    <a:pt x="75" y="56"/>
                  </a:lnTo>
                  <a:lnTo>
                    <a:pt x="70" y="68"/>
                  </a:lnTo>
                  <a:lnTo>
                    <a:pt x="71" y="86"/>
                  </a:lnTo>
                  <a:lnTo>
                    <a:pt x="75" y="105"/>
                  </a:lnTo>
                  <a:lnTo>
                    <a:pt x="78" y="120"/>
                  </a:lnTo>
                  <a:lnTo>
                    <a:pt x="81" y="136"/>
                  </a:lnTo>
                  <a:lnTo>
                    <a:pt x="86" y="156"/>
                  </a:lnTo>
                  <a:lnTo>
                    <a:pt x="91" y="177"/>
                  </a:lnTo>
                  <a:lnTo>
                    <a:pt x="96" y="190"/>
                  </a:lnTo>
                  <a:lnTo>
                    <a:pt x="96" y="193"/>
                  </a:lnTo>
                  <a:lnTo>
                    <a:pt x="91" y="192"/>
                  </a:lnTo>
                  <a:lnTo>
                    <a:pt x="85" y="184"/>
                  </a:lnTo>
                  <a:lnTo>
                    <a:pt x="78" y="171"/>
                  </a:lnTo>
                  <a:lnTo>
                    <a:pt x="73" y="146"/>
                  </a:lnTo>
                  <a:lnTo>
                    <a:pt x="65" y="109"/>
                  </a:lnTo>
                  <a:lnTo>
                    <a:pt x="58" y="74"/>
                  </a:lnTo>
                  <a:lnTo>
                    <a:pt x="53" y="52"/>
                  </a:lnTo>
                  <a:lnTo>
                    <a:pt x="43" y="43"/>
                  </a:lnTo>
                  <a:lnTo>
                    <a:pt x="33" y="34"/>
                  </a:lnTo>
                  <a:lnTo>
                    <a:pt x="25" y="27"/>
                  </a:lnTo>
                  <a:lnTo>
                    <a:pt x="16" y="21"/>
                  </a:lnTo>
                  <a:lnTo>
                    <a:pt x="11" y="15"/>
                  </a:lnTo>
                  <a:lnTo>
                    <a:pt x="6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6" y="1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" name="Freeform 1307"/>
            <p:cNvSpPr>
              <a:spLocks/>
            </p:cNvSpPr>
            <p:nvPr/>
          </p:nvSpPr>
          <p:spPr bwMode="auto">
            <a:xfrm>
              <a:off x="5300" y="2562"/>
              <a:ext cx="122" cy="120"/>
            </a:xfrm>
            <a:custGeom>
              <a:avLst/>
              <a:gdLst>
                <a:gd name="T0" fmla="*/ 6 w 245"/>
                <a:gd name="T1" fmla="*/ 0 h 361"/>
                <a:gd name="T2" fmla="*/ 7 w 245"/>
                <a:gd name="T3" fmla="*/ 1 h 361"/>
                <a:gd name="T4" fmla="*/ 7 w 245"/>
                <a:gd name="T5" fmla="*/ 1 h 361"/>
                <a:gd name="T6" fmla="*/ 8 w 245"/>
                <a:gd name="T7" fmla="*/ 1 h 361"/>
                <a:gd name="T8" fmla="*/ 10 w 245"/>
                <a:gd name="T9" fmla="*/ 1 h 361"/>
                <a:gd name="T10" fmla="*/ 11 w 245"/>
                <a:gd name="T11" fmla="*/ 1 h 361"/>
                <a:gd name="T12" fmla="*/ 13 w 245"/>
                <a:gd name="T13" fmla="*/ 2 h 361"/>
                <a:gd name="T14" fmla="*/ 15 w 245"/>
                <a:gd name="T15" fmla="*/ 2 h 361"/>
                <a:gd name="T16" fmla="*/ 15 w 245"/>
                <a:gd name="T17" fmla="*/ 3 h 361"/>
                <a:gd name="T18" fmla="*/ 14 w 245"/>
                <a:gd name="T19" fmla="*/ 3 h 361"/>
                <a:gd name="T20" fmla="*/ 14 w 245"/>
                <a:gd name="T21" fmla="*/ 2 h 361"/>
                <a:gd name="T22" fmla="*/ 13 w 245"/>
                <a:gd name="T23" fmla="*/ 2 h 361"/>
                <a:gd name="T24" fmla="*/ 12 w 245"/>
                <a:gd name="T25" fmla="*/ 2 h 361"/>
                <a:gd name="T26" fmla="*/ 10 w 245"/>
                <a:gd name="T27" fmla="*/ 1 h 361"/>
                <a:gd name="T28" fmla="*/ 9 w 245"/>
                <a:gd name="T29" fmla="*/ 1 h 361"/>
                <a:gd name="T30" fmla="*/ 8 w 245"/>
                <a:gd name="T31" fmla="*/ 1 h 361"/>
                <a:gd name="T32" fmla="*/ 8 w 245"/>
                <a:gd name="T33" fmla="*/ 1 h 361"/>
                <a:gd name="T34" fmla="*/ 8 w 245"/>
                <a:gd name="T35" fmla="*/ 2 h 361"/>
                <a:gd name="T36" fmla="*/ 9 w 245"/>
                <a:gd name="T37" fmla="*/ 2 h 361"/>
                <a:gd name="T38" fmla="*/ 10 w 245"/>
                <a:gd name="T39" fmla="*/ 2 h 361"/>
                <a:gd name="T40" fmla="*/ 12 w 245"/>
                <a:gd name="T41" fmla="*/ 3 h 361"/>
                <a:gd name="T42" fmla="*/ 14 w 245"/>
                <a:gd name="T43" fmla="*/ 3 h 361"/>
                <a:gd name="T44" fmla="*/ 14 w 245"/>
                <a:gd name="T45" fmla="*/ 4 h 361"/>
                <a:gd name="T46" fmla="*/ 13 w 245"/>
                <a:gd name="T47" fmla="*/ 3 h 361"/>
                <a:gd name="T48" fmla="*/ 12 w 245"/>
                <a:gd name="T49" fmla="*/ 3 h 361"/>
                <a:gd name="T50" fmla="*/ 11 w 245"/>
                <a:gd name="T51" fmla="*/ 3 h 361"/>
                <a:gd name="T52" fmla="*/ 10 w 245"/>
                <a:gd name="T53" fmla="*/ 3 h 361"/>
                <a:gd name="T54" fmla="*/ 9 w 245"/>
                <a:gd name="T55" fmla="*/ 2 h 361"/>
                <a:gd name="T56" fmla="*/ 9 w 245"/>
                <a:gd name="T57" fmla="*/ 3 h 361"/>
                <a:gd name="T58" fmla="*/ 10 w 245"/>
                <a:gd name="T59" fmla="*/ 4 h 361"/>
                <a:gd name="T60" fmla="*/ 9 w 245"/>
                <a:gd name="T61" fmla="*/ 4 h 361"/>
                <a:gd name="T62" fmla="*/ 9 w 245"/>
                <a:gd name="T63" fmla="*/ 4 h 361"/>
                <a:gd name="T64" fmla="*/ 9 w 245"/>
                <a:gd name="T65" fmla="*/ 4 h 361"/>
                <a:gd name="T66" fmla="*/ 8 w 245"/>
                <a:gd name="T67" fmla="*/ 3 h 361"/>
                <a:gd name="T68" fmla="*/ 6 w 245"/>
                <a:gd name="T69" fmla="*/ 3 h 361"/>
                <a:gd name="T70" fmla="*/ 5 w 245"/>
                <a:gd name="T71" fmla="*/ 3 h 361"/>
                <a:gd name="T72" fmla="*/ 4 w 245"/>
                <a:gd name="T73" fmla="*/ 3 h 361"/>
                <a:gd name="T74" fmla="*/ 3 w 245"/>
                <a:gd name="T75" fmla="*/ 3 h 361"/>
                <a:gd name="T76" fmla="*/ 3 w 245"/>
                <a:gd name="T77" fmla="*/ 4 h 361"/>
                <a:gd name="T78" fmla="*/ 2 w 245"/>
                <a:gd name="T79" fmla="*/ 4 h 361"/>
                <a:gd name="T80" fmla="*/ 3 w 245"/>
                <a:gd name="T81" fmla="*/ 3 h 361"/>
                <a:gd name="T82" fmla="*/ 4 w 245"/>
                <a:gd name="T83" fmla="*/ 3 h 361"/>
                <a:gd name="T84" fmla="*/ 5 w 245"/>
                <a:gd name="T85" fmla="*/ 3 h 361"/>
                <a:gd name="T86" fmla="*/ 6 w 245"/>
                <a:gd name="T87" fmla="*/ 2 h 361"/>
                <a:gd name="T88" fmla="*/ 6 w 245"/>
                <a:gd name="T89" fmla="*/ 2 h 361"/>
                <a:gd name="T90" fmla="*/ 6 w 245"/>
                <a:gd name="T91" fmla="*/ 1 h 361"/>
                <a:gd name="T92" fmla="*/ 6 w 245"/>
                <a:gd name="T93" fmla="*/ 1 h 361"/>
                <a:gd name="T94" fmla="*/ 4 w 245"/>
                <a:gd name="T95" fmla="*/ 2 h 361"/>
                <a:gd name="T96" fmla="*/ 2 w 245"/>
                <a:gd name="T97" fmla="*/ 2 h 361"/>
                <a:gd name="T98" fmla="*/ 0 w 245"/>
                <a:gd name="T99" fmla="*/ 2 h 361"/>
                <a:gd name="T100" fmla="*/ 0 w 245"/>
                <a:gd name="T101" fmla="*/ 3 h 361"/>
                <a:gd name="T102" fmla="*/ 0 w 245"/>
                <a:gd name="T103" fmla="*/ 3 h 361"/>
                <a:gd name="T104" fmla="*/ 0 w 245"/>
                <a:gd name="T105" fmla="*/ 2 h 361"/>
                <a:gd name="T106" fmla="*/ 1 w 245"/>
                <a:gd name="T107" fmla="*/ 2 h 361"/>
                <a:gd name="T108" fmla="*/ 3 w 245"/>
                <a:gd name="T109" fmla="*/ 1 h 361"/>
                <a:gd name="T110" fmla="*/ 5 w 245"/>
                <a:gd name="T111" fmla="*/ 1 h 361"/>
                <a:gd name="T112" fmla="*/ 6 w 245"/>
                <a:gd name="T113" fmla="*/ 1 h 361"/>
                <a:gd name="T114" fmla="*/ 6 w 245"/>
                <a:gd name="T115" fmla="*/ 0 h 361"/>
                <a:gd name="T116" fmla="*/ 6 w 245"/>
                <a:gd name="T117" fmla="*/ 0 h 361"/>
                <a:gd name="T118" fmla="*/ 6 w 245"/>
                <a:gd name="T119" fmla="*/ 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45" h="361">
                  <a:moveTo>
                    <a:pt x="105" y="0"/>
                  </a:moveTo>
                  <a:lnTo>
                    <a:pt x="109" y="3"/>
                  </a:lnTo>
                  <a:lnTo>
                    <a:pt x="112" y="21"/>
                  </a:lnTo>
                  <a:lnTo>
                    <a:pt x="115" y="43"/>
                  </a:lnTo>
                  <a:lnTo>
                    <a:pt x="119" y="55"/>
                  </a:lnTo>
                  <a:lnTo>
                    <a:pt x="122" y="58"/>
                  </a:lnTo>
                  <a:lnTo>
                    <a:pt x="129" y="63"/>
                  </a:lnTo>
                  <a:lnTo>
                    <a:pt x="139" y="69"/>
                  </a:lnTo>
                  <a:lnTo>
                    <a:pt x="152" y="78"/>
                  </a:lnTo>
                  <a:lnTo>
                    <a:pt x="164" y="89"/>
                  </a:lnTo>
                  <a:lnTo>
                    <a:pt x="177" y="102"/>
                  </a:lnTo>
                  <a:lnTo>
                    <a:pt x="190" y="115"/>
                  </a:lnTo>
                  <a:lnTo>
                    <a:pt x="200" y="131"/>
                  </a:lnTo>
                  <a:lnTo>
                    <a:pt x="219" y="161"/>
                  </a:lnTo>
                  <a:lnTo>
                    <a:pt x="232" y="180"/>
                  </a:lnTo>
                  <a:lnTo>
                    <a:pt x="242" y="193"/>
                  </a:lnTo>
                  <a:lnTo>
                    <a:pt x="245" y="202"/>
                  </a:lnTo>
                  <a:lnTo>
                    <a:pt x="245" y="208"/>
                  </a:lnTo>
                  <a:lnTo>
                    <a:pt x="244" y="211"/>
                  </a:lnTo>
                  <a:lnTo>
                    <a:pt x="239" y="208"/>
                  </a:lnTo>
                  <a:lnTo>
                    <a:pt x="234" y="199"/>
                  </a:lnTo>
                  <a:lnTo>
                    <a:pt x="229" y="190"/>
                  </a:lnTo>
                  <a:lnTo>
                    <a:pt x="222" y="179"/>
                  </a:lnTo>
                  <a:lnTo>
                    <a:pt x="212" y="165"/>
                  </a:lnTo>
                  <a:lnTo>
                    <a:pt x="202" y="150"/>
                  </a:lnTo>
                  <a:lnTo>
                    <a:pt x="192" y="136"/>
                  </a:lnTo>
                  <a:lnTo>
                    <a:pt x="182" y="122"/>
                  </a:lnTo>
                  <a:lnTo>
                    <a:pt x="172" y="112"/>
                  </a:lnTo>
                  <a:lnTo>
                    <a:pt x="165" y="106"/>
                  </a:lnTo>
                  <a:lnTo>
                    <a:pt x="154" y="99"/>
                  </a:lnTo>
                  <a:lnTo>
                    <a:pt x="145" y="93"/>
                  </a:lnTo>
                  <a:lnTo>
                    <a:pt x="137" y="89"/>
                  </a:lnTo>
                  <a:lnTo>
                    <a:pt x="130" y="87"/>
                  </a:lnTo>
                  <a:lnTo>
                    <a:pt x="130" y="106"/>
                  </a:lnTo>
                  <a:lnTo>
                    <a:pt x="130" y="127"/>
                  </a:lnTo>
                  <a:lnTo>
                    <a:pt x="132" y="146"/>
                  </a:lnTo>
                  <a:lnTo>
                    <a:pt x="134" y="161"/>
                  </a:lnTo>
                  <a:lnTo>
                    <a:pt x="144" y="168"/>
                  </a:lnTo>
                  <a:lnTo>
                    <a:pt x="159" y="179"/>
                  </a:lnTo>
                  <a:lnTo>
                    <a:pt x="174" y="192"/>
                  </a:lnTo>
                  <a:lnTo>
                    <a:pt x="190" y="207"/>
                  </a:lnTo>
                  <a:lnTo>
                    <a:pt x="204" y="224"/>
                  </a:lnTo>
                  <a:lnTo>
                    <a:pt x="217" y="243"/>
                  </a:lnTo>
                  <a:lnTo>
                    <a:pt x="227" y="266"/>
                  </a:lnTo>
                  <a:lnTo>
                    <a:pt x="230" y="289"/>
                  </a:lnTo>
                  <a:lnTo>
                    <a:pt x="230" y="298"/>
                  </a:lnTo>
                  <a:lnTo>
                    <a:pt x="225" y="295"/>
                  </a:lnTo>
                  <a:lnTo>
                    <a:pt x="219" y="282"/>
                  </a:lnTo>
                  <a:lnTo>
                    <a:pt x="209" y="260"/>
                  </a:lnTo>
                  <a:lnTo>
                    <a:pt x="202" y="246"/>
                  </a:lnTo>
                  <a:lnTo>
                    <a:pt x="194" y="235"/>
                  </a:lnTo>
                  <a:lnTo>
                    <a:pt x="185" y="223"/>
                  </a:lnTo>
                  <a:lnTo>
                    <a:pt x="175" y="212"/>
                  </a:lnTo>
                  <a:lnTo>
                    <a:pt x="164" y="204"/>
                  </a:lnTo>
                  <a:lnTo>
                    <a:pt x="154" y="198"/>
                  </a:lnTo>
                  <a:lnTo>
                    <a:pt x="144" y="192"/>
                  </a:lnTo>
                  <a:lnTo>
                    <a:pt x="135" y="189"/>
                  </a:lnTo>
                  <a:lnTo>
                    <a:pt x="149" y="220"/>
                  </a:lnTo>
                  <a:lnTo>
                    <a:pt x="159" y="264"/>
                  </a:lnTo>
                  <a:lnTo>
                    <a:pt x="162" y="311"/>
                  </a:lnTo>
                  <a:lnTo>
                    <a:pt x="160" y="351"/>
                  </a:lnTo>
                  <a:lnTo>
                    <a:pt x="157" y="360"/>
                  </a:lnTo>
                  <a:lnTo>
                    <a:pt x="155" y="361"/>
                  </a:lnTo>
                  <a:lnTo>
                    <a:pt x="154" y="356"/>
                  </a:lnTo>
                  <a:lnTo>
                    <a:pt x="154" y="344"/>
                  </a:lnTo>
                  <a:lnTo>
                    <a:pt x="150" y="317"/>
                  </a:lnTo>
                  <a:lnTo>
                    <a:pt x="140" y="273"/>
                  </a:lnTo>
                  <a:lnTo>
                    <a:pt x="129" y="230"/>
                  </a:lnTo>
                  <a:lnTo>
                    <a:pt x="119" y="205"/>
                  </a:lnTo>
                  <a:lnTo>
                    <a:pt x="110" y="209"/>
                  </a:lnTo>
                  <a:lnTo>
                    <a:pt x="100" y="217"/>
                  </a:lnTo>
                  <a:lnTo>
                    <a:pt x="90" y="226"/>
                  </a:lnTo>
                  <a:lnTo>
                    <a:pt x="82" y="236"/>
                  </a:lnTo>
                  <a:lnTo>
                    <a:pt x="72" y="248"/>
                  </a:lnTo>
                  <a:lnTo>
                    <a:pt x="65" y="260"/>
                  </a:lnTo>
                  <a:lnTo>
                    <a:pt x="59" y="273"/>
                  </a:lnTo>
                  <a:lnTo>
                    <a:pt x="55" y="285"/>
                  </a:lnTo>
                  <a:lnTo>
                    <a:pt x="52" y="294"/>
                  </a:lnTo>
                  <a:lnTo>
                    <a:pt x="49" y="294"/>
                  </a:lnTo>
                  <a:lnTo>
                    <a:pt x="45" y="286"/>
                  </a:lnTo>
                  <a:lnTo>
                    <a:pt x="49" y="271"/>
                  </a:lnTo>
                  <a:lnTo>
                    <a:pt x="54" y="261"/>
                  </a:lnTo>
                  <a:lnTo>
                    <a:pt x="60" y="249"/>
                  </a:lnTo>
                  <a:lnTo>
                    <a:pt x="69" y="235"/>
                  </a:lnTo>
                  <a:lnTo>
                    <a:pt x="79" y="220"/>
                  </a:lnTo>
                  <a:lnTo>
                    <a:pt x="87" y="207"/>
                  </a:lnTo>
                  <a:lnTo>
                    <a:pt x="95" y="193"/>
                  </a:lnTo>
                  <a:lnTo>
                    <a:pt x="104" y="183"/>
                  </a:lnTo>
                  <a:lnTo>
                    <a:pt x="109" y="177"/>
                  </a:lnTo>
                  <a:lnTo>
                    <a:pt x="110" y="153"/>
                  </a:lnTo>
                  <a:lnTo>
                    <a:pt x="112" y="127"/>
                  </a:lnTo>
                  <a:lnTo>
                    <a:pt x="110" y="105"/>
                  </a:lnTo>
                  <a:lnTo>
                    <a:pt x="110" y="90"/>
                  </a:lnTo>
                  <a:lnTo>
                    <a:pt x="97" y="97"/>
                  </a:lnTo>
                  <a:lnTo>
                    <a:pt x="82" y="109"/>
                  </a:lnTo>
                  <a:lnTo>
                    <a:pt x="67" y="122"/>
                  </a:lnTo>
                  <a:lnTo>
                    <a:pt x="50" y="139"/>
                  </a:lnTo>
                  <a:lnTo>
                    <a:pt x="35" y="155"/>
                  </a:lnTo>
                  <a:lnTo>
                    <a:pt x="24" y="173"/>
                  </a:lnTo>
                  <a:lnTo>
                    <a:pt x="14" y="189"/>
                  </a:lnTo>
                  <a:lnTo>
                    <a:pt x="9" y="204"/>
                  </a:lnTo>
                  <a:lnTo>
                    <a:pt x="5" y="211"/>
                  </a:lnTo>
                  <a:lnTo>
                    <a:pt x="2" y="211"/>
                  </a:lnTo>
                  <a:lnTo>
                    <a:pt x="0" y="205"/>
                  </a:lnTo>
                  <a:lnTo>
                    <a:pt x="2" y="195"/>
                  </a:lnTo>
                  <a:lnTo>
                    <a:pt x="7" y="184"/>
                  </a:lnTo>
                  <a:lnTo>
                    <a:pt x="15" y="170"/>
                  </a:lnTo>
                  <a:lnTo>
                    <a:pt x="27" y="152"/>
                  </a:lnTo>
                  <a:lnTo>
                    <a:pt x="42" y="131"/>
                  </a:lnTo>
                  <a:lnTo>
                    <a:pt x="57" y="112"/>
                  </a:lnTo>
                  <a:lnTo>
                    <a:pt x="74" y="93"/>
                  </a:lnTo>
                  <a:lnTo>
                    <a:pt x="89" y="78"/>
                  </a:lnTo>
                  <a:lnTo>
                    <a:pt x="102" y="68"/>
                  </a:lnTo>
                  <a:lnTo>
                    <a:pt x="109" y="56"/>
                  </a:lnTo>
                  <a:lnTo>
                    <a:pt x="107" y="40"/>
                  </a:lnTo>
                  <a:lnTo>
                    <a:pt x="104" y="24"/>
                  </a:lnTo>
                  <a:lnTo>
                    <a:pt x="100" y="15"/>
                  </a:lnTo>
                  <a:lnTo>
                    <a:pt x="100" y="10"/>
                  </a:lnTo>
                  <a:lnTo>
                    <a:pt x="102" y="7"/>
                  </a:lnTo>
                  <a:lnTo>
                    <a:pt x="104" y="4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2" name="Freeform 1308"/>
            <p:cNvSpPr>
              <a:spLocks/>
            </p:cNvSpPr>
            <p:nvPr/>
          </p:nvSpPr>
          <p:spPr bwMode="auto">
            <a:xfrm>
              <a:off x="5423" y="2405"/>
              <a:ext cx="149" cy="125"/>
            </a:xfrm>
            <a:custGeom>
              <a:avLst/>
              <a:gdLst>
                <a:gd name="T0" fmla="*/ 0 w 299"/>
                <a:gd name="T1" fmla="*/ 4 h 375"/>
                <a:gd name="T2" fmla="*/ 2 w 299"/>
                <a:gd name="T3" fmla="*/ 4 h 375"/>
                <a:gd name="T4" fmla="*/ 3 w 299"/>
                <a:gd name="T5" fmla="*/ 3 h 375"/>
                <a:gd name="T6" fmla="*/ 4 w 299"/>
                <a:gd name="T7" fmla="*/ 3 h 375"/>
                <a:gd name="T8" fmla="*/ 4 w 299"/>
                <a:gd name="T9" fmla="*/ 2 h 375"/>
                <a:gd name="T10" fmla="*/ 3 w 299"/>
                <a:gd name="T11" fmla="*/ 2 h 375"/>
                <a:gd name="T12" fmla="*/ 3 w 299"/>
                <a:gd name="T13" fmla="*/ 2 h 375"/>
                <a:gd name="T14" fmla="*/ 3 w 299"/>
                <a:gd name="T15" fmla="*/ 2 h 375"/>
                <a:gd name="T16" fmla="*/ 4 w 299"/>
                <a:gd name="T17" fmla="*/ 2 h 375"/>
                <a:gd name="T18" fmla="*/ 5 w 299"/>
                <a:gd name="T19" fmla="*/ 2 h 375"/>
                <a:gd name="T20" fmla="*/ 6 w 299"/>
                <a:gd name="T21" fmla="*/ 2 h 375"/>
                <a:gd name="T22" fmla="*/ 7 w 299"/>
                <a:gd name="T23" fmla="*/ 2 h 375"/>
                <a:gd name="T24" fmla="*/ 9 w 299"/>
                <a:gd name="T25" fmla="*/ 2 h 375"/>
                <a:gd name="T26" fmla="*/ 10 w 299"/>
                <a:gd name="T27" fmla="*/ 1 h 375"/>
                <a:gd name="T28" fmla="*/ 10 w 299"/>
                <a:gd name="T29" fmla="*/ 1 h 375"/>
                <a:gd name="T30" fmla="*/ 9 w 299"/>
                <a:gd name="T31" fmla="*/ 1 h 375"/>
                <a:gd name="T32" fmla="*/ 8 w 299"/>
                <a:gd name="T33" fmla="*/ 0 h 375"/>
                <a:gd name="T34" fmla="*/ 8 w 299"/>
                <a:gd name="T35" fmla="*/ 0 h 375"/>
                <a:gd name="T36" fmla="*/ 9 w 299"/>
                <a:gd name="T37" fmla="*/ 0 h 375"/>
                <a:gd name="T38" fmla="*/ 11 w 299"/>
                <a:gd name="T39" fmla="*/ 1 h 375"/>
                <a:gd name="T40" fmla="*/ 11 w 299"/>
                <a:gd name="T41" fmla="*/ 1 h 375"/>
                <a:gd name="T42" fmla="*/ 12 w 299"/>
                <a:gd name="T43" fmla="*/ 1 h 375"/>
                <a:gd name="T44" fmla="*/ 13 w 299"/>
                <a:gd name="T45" fmla="*/ 0 h 375"/>
                <a:gd name="T46" fmla="*/ 14 w 299"/>
                <a:gd name="T47" fmla="*/ 0 h 375"/>
                <a:gd name="T48" fmla="*/ 15 w 299"/>
                <a:gd name="T49" fmla="*/ 0 h 375"/>
                <a:gd name="T50" fmla="*/ 15 w 299"/>
                <a:gd name="T51" fmla="*/ 0 h 375"/>
                <a:gd name="T52" fmla="*/ 14 w 299"/>
                <a:gd name="T53" fmla="*/ 0 h 375"/>
                <a:gd name="T54" fmla="*/ 14 w 299"/>
                <a:gd name="T55" fmla="*/ 1 h 375"/>
                <a:gd name="T56" fmla="*/ 13 w 299"/>
                <a:gd name="T57" fmla="*/ 1 h 375"/>
                <a:gd name="T58" fmla="*/ 12 w 299"/>
                <a:gd name="T59" fmla="*/ 1 h 375"/>
                <a:gd name="T60" fmla="*/ 12 w 299"/>
                <a:gd name="T61" fmla="*/ 1 h 375"/>
                <a:gd name="T62" fmla="*/ 14 w 299"/>
                <a:gd name="T63" fmla="*/ 1 h 375"/>
                <a:gd name="T64" fmla="*/ 15 w 299"/>
                <a:gd name="T65" fmla="*/ 1 h 375"/>
                <a:gd name="T66" fmla="*/ 16 w 299"/>
                <a:gd name="T67" fmla="*/ 1 h 375"/>
                <a:gd name="T68" fmla="*/ 17 w 299"/>
                <a:gd name="T69" fmla="*/ 1 h 375"/>
                <a:gd name="T70" fmla="*/ 18 w 299"/>
                <a:gd name="T71" fmla="*/ 1 h 375"/>
                <a:gd name="T72" fmla="*/ 17 w 299"/>
                <a:gd name="T73" fmla="*/ 1 h 375"/>
                <a:gd name="T74" fmla="*/ 15 w 299"/>
                <a:gd name="T75" fmla="*/ 1 h 375"/>
                <a:gd name="T76" fmla="*/ 13 w 299"/>
                <a:gd name="T77" fmla="*/ 1 h 375"/>
                <a:gd name="T78" fmla="*/ 12 w 299"/>
                <a:gd name="T79" fmla="*/ 2 h 375"/>
                <a:gd name="T80" fmla="*/ 10 w 299"/>
                <a:gd name="T81" fmla="*/ 2 h 375"/>
                <a:gd name="T82" fmla="*/ 8 w 299"/>
                <a:gd name="T83" fmla="*/ 2 h 375"/>
                <a:gd name="T84" fmla="*/ 8 w 299"/>
                <a:gd name="T85" fmla="*/ 2 h 375"/>
                <a:gd name="T86" fmla="*/ 9 w 299"/>
                <a:gd name="T87" fmla="*/ 2 h 375"/>
                <a:gd name="T88" fmla="*/ 9 w 299"/>
                <a:gd name="T89" fmla="*/ 2 h 375"/>
                <a:gd name="T90" fmla="*/ 8 w 299"/>
                <a:gd name="T91" fmla="*/ 2 h 375"/>
                <a:gd name="T92" fmla="*/ 7 w 299"/>
                <a:gd name="T93" fmla="*/ 2 h 375"/>
                <a:gd name="T94" fmla="*/ 7 w 299"/>
                <a:gd name="T95" fmla="*/ 2 h 375"/>
                <a:gd name="T96" fmla="*/ 7 w 299"/>
                <a:gd name="T97" fmla="*/ 3 h 375"/>
                <a:gd name="T98" fmla="*/ 5 w 299"/>
                <a:gd name="T99" fmla="*/ 3 h 375"/>
                <a:gd name="T100" fmla="*/ 4 w 299"/>
                <a:gd name="T101" fmla="*/ 4 h 375"/>
                <a:gd name="T102" fmla="*/ 3 w 299"/>
                <a:gd name="T103" fmla="*/ 4 h 375"/>
                <a:gd name="T104" fmla="*/ 3 w 299"/>
                <a:gd name="T105" fmla="*/ 4 h 375"/>
                <a:gd name="T106" fmla="*/ 2 w 299"/>
                <a:gd name="T107" fmla="*/ 4 h 375"/>
                <a:gd name="T108" fmla="*/ 1 w 299"/>
                <a:gd name="T109" fmla="*/ 5 h 375"/>
                <a:gd name="T110" fmla="*/ 0 w 299"/>
                <a:gd name="T111" fmla="*/ 5 h 3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99" h="375">
                  <a:moveTo>
                    <a:pt x="0" y="375"/>
                  </a:moveTo>
                  <a:lnTo>
                    <a:pt x="10" y="357"/>
                  </a:lnTo>
                  <a:lnTo>
                    <a:pt x="23" y="333"/>
                  </a:lnTo>
                  <a:lnTo>
                    <a:pt x="35" y="308"/>
                  </a:lnTo>
                  <a:lnTo>
                    <a:pt x="43" y="290"/>
                  </a:lnTo>
                  <a:lnTo>
                    <a:pt x="52" y="273"/>
                  </a:lnTo>
                  <a:lnTo>
                    <a:pt x="63" y="248"/>
                  </a:lnTo>
                  <a:lnTo>
                    <a:pt x="77" y="224"/>
                  </a:lnTo>
                  <a:lnTo>
                    <a:pt x="84" y="211"/>
                  </a:lnTo>
                  <a:lnTo>
                    <a:pt x="74" y="200"/>
                  </a:lnTo>
                  <a:lnTo>
                    <a:pt x="63" y="190"/>
                  </a:lnTo>
                  <a:lnTo>
                    <a:pt x="57" y="180"/>
                  </a:lnTo>
                  <a:lnTo>
                    <a:pt x="53" y="167"/>
                  </a:lnTo>
                  <a:lnTo>
                    <a:pt x="53" y="158"/>
                  </a:lnTo>
                  <a:lnTo>
                    <a:pt x="55" y="159"/>
                  </a:lnTo>
                  <a:lnTo>
                    <a:pt x="58" y="165"/>
                  </a:lnTo>
                  <a:lnTo>
                    <a:pt x="62" y="172"/>
                  </a:lnTo>
                  <a:lnTo>
                    <a:pt x="69" y="178"/>
                  </a:lnTo>
                  <a:lnTo>
                    <a:pt x="79" y="183"/>
                  </a:lnTo>
                  <a:lnTo>
                    <a:pt x="87" y="186"/>
                  </a:lnTo>
                  <a:lnTo>
                    <a:pt x="94" y="189"/>
                  </a:lnTo>
                  <a:lnTo>
                    <a:pt x="104" y="180"/>
                  </a:lnTo>
                  <a:lnTo>
                    <a:pt x="115" y="168"/>
                  </a:lnTo>
                  <a:lnTo>
                    <a:pt x="127" y="156"/>
                  </a:lnTo>
                  <a:lnTo>
                    <a:pt x="139" y="143"/>
                  </a:lnTo>
                  <a:lnTo>
                    <a:pt x="149" y="131"/>
                  </a:lnTo>
                  <a:lnTo>
                    <a:pt x="157" y="121"/>
                  </a:lnTo>
                  <a:lnTo>
                    <a:pt x="164" y="112"/>
                  </a:lnTo>
                  <a:lnTo>
                    <a:pt x="167" y="106"/>
                  </a:lnTo>
                  <a:lnTo>
                    <a:pt x="167" y="93"/>
                  </a:lnTo>
                  <a:lnTo>
                    <a:pt x="162" y="72"/>
                  </a:lnTo>
                  <a:lnTo>
                    <a:pt x="155" y="50"/>
                  </a:lnTo>
                  <a:lnTo>
                    <a:pt x="145" y="34"/>
                  </a:lnTo>
                  <a:lnTo>
                    <a:pt x="137" y="25"/>
                  </a:lnTo>
                  <a:lnTo>
                    <a:pt x="134" y="19"/>
                  </a:lnTo>
                  <a:lnTo>
                    <a:pt x="135" y="18"/>
                  </a:lnTo>
                  <a:lnTo>
                    <a:pt x="142" y="21"/>
                  </a:lnTo>
                  <a:lnTo>
                    <a:pt x="154" y="34"/>
                  </a:lnTo>
                  <a:lnTo>
                    <a:pt x="167" y="54"/>
                  </a:lnTo>
                  <a:lnTo>
                    <a:pt x="177" y="77"/>
                  </a:lnTo>
                  <a:lnTo>
                    <a:pt x="180" y="93"/>
                  </a:lnTo>
                  <a:lnTo>
                    <a:pt x="187" y="82"/>
                  </a:lnTo>
                  <a:lnTo>
                    <a:pt x="194" y="71"/>
                  </a:lnTo>
                  <a:lnTo>
                    <a:pt x="202" y="57"/>
                  </a:lnTo>
                  <a:lnTo>
                    <a:pt x="210" y="43"/>
                  </a:lnTo>
                  <a:lnTo>
                    <a:pt x="219" y="29"/>
                  </a:lnTo>
                  <a:lnTo>
                    <a:pt x="227" y="18"/>
                  </a:lnTo>
                  <a:lnTo>
                    <a:pt x="235" y="9"/>
                  </a:lnTo>
                  <a:lnTo>
                    <a:pt x="242" y="3"/>
                  </a:lnTo>
                  <a:lnTo>
                    <a:pt x="250" y="0"/>
                  </a:lnTo>
                  <a:lnTo>
                    <a:pt x="252" y="1"/>
                  </a:lnTo>
                  <a:lnTo>
                    <a:pt x="249" y="6"/>
                  </a:lnTo>
                  <a:lnTo>
                    <a:pt x="244" y="13"/>
                  </a:lnTo>
                  <a:lnTo>
                    <a:pt x="239" y="21"/>
                  </a:lnTo>
                  <a:lnTo>
                    <a:pt x="234" y="31"/>
                  </a:lnTo>
                  <a:lnTo>
                    <a:pt x="225" y="46"/>
                  </a:lnTo>
                  <a:lnTo>
                    <a:pt x="217" y="62"/>
                  </a:lnTo>
                  <a:lnTo>
                    <a:pt x="209" y="77"/>
                  </a:lnTo>
                  <a:lnTo>
                    <a:pt x="200" y="90"/>
                  </a:lnTo>
                  <a:lnTo>
                    <a:pt x="192" y="100"/>
                  </a:lnTo>
                  <a:lnTo>
                    <a:pt x="187" y="106"/>
                  </a:lnTo>
                  <a:lnTo>
                    <a:pt x="202" y="103"/>
                  </a:lnTo>
                  <a:lnTo>
                    <a:pt x="215" y="99"/>
                  </a:lnTo>
                  <a:lnTo>
                    <a:pt x="229" y="96"/>
                  </a:lnTo>
                  <a:lnTo>
                    <a:pt x="242" y="93"/>
                  </a:lnTo>
                  <a:lnTo>
                    <a:pt x="252" y="90"/>
                  </a:lnTo>
                  <a:lnTo>
                    <a:pt x="262" y="85"/>
                  </a:lnTo>
                  <a:lnTo>
                    <a:pt x="270" y="82"/>
                  </a:lnTo>
                  <a:lnTo>
                    <a:pt x="277" y="78"/>
                  </a:lnTo>
                  <a:lnTo>
                    <a:pt x="287" y="72"/>
                  </a:lnTo>
                  <a:lnTo>
                    <a:pt x="295" y="69"/>
                  </a:lnTo>
                  <a:lnTo>
                    <a:pt x="299" y="72"/>
                  </a:lnTo>
                  <a:lnTo>
                    <a:pt x="292" y="80"/>
                  </a:lnTo>
                  <a:lnTo>
                    <a:pt x="284" y="84"/>
                  </a:lnTo>
                  <a:lnTo>
                    <a:pt x="272" y="91"/>
                  </a:lnTo>
                  <a:lnTo>
                    <a:pt x="255" y="99"/>
                  </a:lnTo>
                  <a:lnTo>
                    <a:pt x="239" y="108"/>
                  </a:lnTo>
                  <a:lnTo>
                    <a:pt x="220" y="115"/>
                  </a:lnTo>
                  <a:lnTo>
                    <a:pt x="205" y="121"/>
                  </a:lnTo>
                  <a:lnTo>
                    <a:pt x="192" y="125"/>
                  </a:lnTo>
                  <a:lnTo>
                    <a:pt x="184" y="127"/>
                  </a:lnTo>
                  <a:lnTo>
                    <a:pt x="169" y="134"/>
                  </a:lnTo>
                  <a:lnTo>
                    <a:pt x="154" y="149"/>
                  </a:lnTo>
                  <a:lnTo>
                    <a:pt x="142" y="164"/>
                  </a:lnTo>
                  <a:lnTo>
                    <a:pt x="139" y="174"/>
                  </a:lnTo>
                  <a:lnTo>
                    <a:pt x="142" y="178"/>
                  </a:lnTo>
                  <a:lnTo>
                    <a:pt x="147" y="181"/>
                  </a:lnTo>
                  <a:lnTo>
                    <a:pt x="152" y="183"/>
                  </a:lnTo>
                  <a:lnTo>
                    <a:pt x="157" y="183"/>
                  </a:lnTo>
                  <a:lnTo>
                    <a:pt x="150" y="189"/>
                  </a:lnTo>
                  <a:lnTo>
                    <a:pt x="142" y="193"/>
                  </a:lnTo>
                  <a:lnTo>
                    <a:pt x="135" y="198"/>
                  </a:lnTo>
                  <a:lnTo>
                    <a:pt x="130" y="202"/>
                  </a:lnTo>
                  <a:lnTo>
                    <a:pt x="125" y="200"/>
                  </a:lnTo>
                  <a:lnTo>
                    <a:pt x="124" y="199"/>
                  </a:lnTo>
                  <a:lnTo>
                    <a:pt x="120" y="200"/>
                  </a:lnTo>
                  <a:lnTo>
                    <a:pt x="114" y="209"/>
                  </a:lnTo>
                  <a:lnTo>
                    <a:pt x="104" y="224"/>
                  </a:lnTo>
                  <a:lnTo>
                    <a:pt x="94" y="242"/>
                  </a:lnTo>
                  <a:lnTo>
                    <a:pt x="82" y="262"/>
                  </a:lnTo>
                  <a:lnTo>
                    <a:pt x="70" y="285"/>
                  </a:lnTo>
                  <a:lnTo>
                    <a:pt x="62" y="305"/>
                  </a:lnTo>
                  <a:lnTo>
                    <a:pt x="57" y="323"/>
                  </a:lnTo>
                  <a:lnTo>
                    <a:pt x="55" y="336"/>
                  </a:lnTo>
                  <a:lnTo>
                    <a:pt x="52" y="344"/>
                  </a:lnTo>
                  <a:lnTo>
                    <a:pt x="47" y="352"/>
                  </a:lnTo>
                  <a:lnTo>
                    <a:pt x="42" y="360"/>
                  </a:lnTo>
                  <a:lnTo>
                    <a:pt x="37" y="366"/>
                  </a:lnTo>
                  <a:lnTo>
                    <a:pt x="30" y="369"/>
                  </a:lnTo>
                  <a:lnTo>
                    <a:pt x="18" y="372"/>
                  </a:lnTo>
                  <a:lnTo>
                    <a:pt x="8" y="375"/>
                  </a:lnTo>
                  <a:lnTo>
                    <a:pt x="0" y="37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3" name="Freeform 1309"/>
            <p:cNvSpPr>
              <a:spLocks/>
            </p:cNvSpPr>
            <p:nvPr/>
          </p:nvSpPr>
          <p:spPr bwMode="auto">
            <a:xfrm>
              <a:off x="5207" y="2604"/>
              <a:ext cx="96" cy="97"/>
            </a:xfrm>
            <a:custGeom>
              <a:avLst/>
              <a:gdLst>
                <a:gd name="T0" fmla="*/ 8 w 192"/>
                <a:gd name="T1" fmla="*/ 0 h 290"/>
                <a:gd name="T2" fmla="*/ 7 w 192"/>
                <a:gd name="T3" fmla="*/ 1 h 290"/>
                <a:gd name="T4" fmla="*/ 6 w 192"/>
                <a:gd name="T5" fmla="*/ 1 h 290"/>
                <a:gd name="T6" fmla="*/ 4 w 192"/>
                <a:gd name="T7" fmla="*/ 1 h 290"/>
                <a:gd name="T8" fmla="*/ 2 w 192"/>
                <a:gd name="T9" fmla="*/ 1 h 290"/>
                <a:gd name="T10" fmla="*/ 1 w 192"/>
                <a:gd name="T11" fmla="*/ 1 h 290"/>
                <a:gd name="T12" fmla="*/ 0 w 192"/>
                <a:gd name="T13" fmla="*/ 1 h 290"/>
                <a:gd name="T14" fmla="*/ 1 w 192"/>
                <a:gd name="T15" fmla="*/ 1 h 290"/>
                <a:gd name="T16" fmla="*/ 1 w 192"/>
                <a:gd name="T17" fmla="*/ 1 h 290"/>
                <a:gd name="T18" fmla="*/ 3 w 192"/>
                <a:gd name="T19" fmla="*/ 1 h 290"/>
                <a:gd name="T20" fmla="*/ 4 w 192"/>
                <a:gd name="T21" fmla="*/ 1 h 290"/>
                <a:gd name="T22" fmla="*/ 6 w 192"/>
                <a:gd name="T23" fmla="*/ 1 h 290"/>
                <a:gd name="T24" fmla="*/ 6 w 192"/>
                <a:gd name="T25" fmla="*/ 1 h 290"/>
                <a:gd name="T26" fmla="*/ 6 w 192"/>
                <a:gd name="T27" fmla="*/ 2 h 290"/>
                <a:gd name="T28" fmla="*/ 5 w 192"/>
                <a:gd name="T29" fmla="*/ 2 h 290"/>
                <a:gd name="T30" fmla="*/ 4 w 192"/>
                <a:gd name="T31" fmla="*/ 2 h 290"/>
                <a:gd name="T32" fmla="*/ 2 w 192"/>
                <a:gd name="T33" fmla="*/ 2 h 290"/>
                <a:gd name="T34" fmla="*/ 1 w 192"/>
                <a:gd name="T35" fmla="*/ 2 h 290"/>
                <a:gd name="T36" fmla="*/ 1 w 192"/>
                <a:gd name="T37" fmla="*/ 3 h 290"/>
                <a:gd name="T38" fmla="*/ 1 w 192"/>
                <a:gd name="T39" fmla="*/ 3 h 290"/>
                <a:gd name="T40" fmla="*/ 2 w 192"/>
                <a:gd name="T41" fmla="*/ 3 h 290"/>
                <a:gd name="T42" fmla="*/ 3 w 192"/>
                <a:gd name="T43" fmla="*/ 2 h 290"/>
                <a:gd name="T44" fmla="*/ 4 w 192"/>
                <a:gd name="T45" fmla="*/ 2 h 290"/>
                <a:gd name="T46" fmla="*/ 5 w 192"/>
                <a:gd name="T47" fmla="*/ 2 h 290"/>
                <a:gd name="T48" fmla="*/ 6 w 192"/>
                <a:gd name="T49" fmla="*/ 2 h 290"/>
                <a:gd name="T50" fmla="*/ 6 w 192"/>
                <a:gd name="T51" fmla="*/ 3 h 290"/>
                <a:gd name="T52" fmla="*/ 6 w 192"/>
                <a:gd name="T53" fmla="*/ 4 h 290"/>
                <a:gd name="T54" fmla="*/ 7 w 192"/>
                <a:gd name="T55" fmla="*/ 4 h 290"/>
                <a:gd name="T56" fmla="*/ 7 w 192"/>
                <a:gd name="T57" fmla="*/ 3 h 290"/>
                <a:gd name="T58" fmla="*/ 6 w 192"/>
                <a:gd name="T59" fmla="*/ 2 h 290"/>
                <a:gd name="T60" fmla="*/ 7 w 192"/>
                <a:gd name="T61" fmla="*/ 2 h 290"/>
                <a:gd name="T62" fmla="*/ 7 w 192"/>
                <a:gd name="T63" fmla="*/ 2 h 290"/>
                <a:gd name="T64" fmla="*/ 7 w 192"/>
                <a:gd name="T65" fmla="*/ 2 h 290"/>
                <a:gd name="T66" fmla="*/ 8 w 192"/>
                <a:gd name="T67" fmla="*/ 2 h 290"/>
                <a:gd name="T68" fmla="*/ 10 w 192"/>
                <a:gd name="T69" fmla="*/ 2 h 290"/>
                <a:gd name="T70" fmla="*/ 11 w 192"/>
                <a:gd name="T71" fmla="*/ 3 h 290"/>
                <a:gd name="T72" fmla="*/ 12 w 192"/>
                <a:gd name="T73" fmla="*/ 3 h 290"/>
                <a:gd name="T74" fmla="*/ 11 w 192"/>
                <a:gd name="T75" fmla="*/ 3 h 290"/>
                <a:gd name="T76" fmla="*/ 10 w 192"/>
                <a:gd name="T77" fmla="*/ 2 h 290"/>
                <a:gd name="T78" fmla="*/ 9 w 192"/>
                <a:gd name="T79" fmla="*/ 2 h 290"/>
                <a:gd name="T80" fmla="*/ 8 w 192"/>
                <a:gd name="T81" fmla="*/ 2 h 290"/>
                <a:gd name="T82" fmla="*/ 8 w 192"/>
                <a:gd name="T83" fmla="*/ 2 h 290"/>
                <a:gd name="T84" fmla="*/ 7 w 192"/>
                <a:gd name="T85" fmla="*/ 1 h 290"/>
                <a:gd name="T86" fmla="*/ 8 w 192"/>
                <a:gd name="T87" fmla="*/ 1 h 290"/>
                <a:gd name="T88" fmla="*/ 8 w 192"/>
                <a:gd name="T89" fmla="*/ 1 h 290"/>
                <a:gd name="T90" fmla="*/ 8 w 192"/>
                <a:gd name="T91" fmla="*/ 1 h 290"/>
                <a:gd name="T92" fmla="*/ 9 w 192"/>
                <a:gd name="T93" fmla="*/ 1 h 290"/>
                <a:gd name="T94" fmla="*/ 10 w 192"/>
                <a:gd name="T95" fmla="*/ 1 h 290"/>
                <a:gd name="T96" fmla="*/ 11 w 192"/>
                <a:gd name="T97" fmla="*/ 1 h 290"/>
                <a:gd name="T98" fmla="*/ 12 w 192"/>
                <a:gd name="T99" fmla="*/ 2 h 290"/>
                <a:gd name="T100" fmla="*/ 12 w 192"/>
                <a:gd name="T101" fmla="*/ 2 h 290"/>
                <a:gd name="T102" fmla="*/ 12 w 192"/>
                <a:gd name="T103" fmla="*/ 1 h 290"/>
                <a:gd name="T104" fmla="*/ 10 w 192"/>
                <a:gd name="T105" fmla="*/ 1 h 290"/>
                <a:gd name="T106" fmla="*/ 9 w 192"/>
                <a:gd name="T107" fmla="*/ 1 h 290"/>
                <a:gd name="T108" fmla="*/ 9 w 192"/>
                <a:gd name="T109" fmla="*/ 1 h 290"/>
                <a:gd name="T110" fmla="*/ 9 w 192"/>
                <a:gd name="T111" fmla="*/ 0 h 290"/>
                <a:gd name="T112" fmla="*/ 10 w 192"/>
                <a:gd name="T113" fmla="*/ 0 h 290"/>
                <a:gd name="T114" fmla="*/ 9 w 192"/>
                <a:gd name="T115" fmla="*/ 0 h 2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2" h="290">
                  <a:moveTo>
                    <a:pt x="134" y="6"/>
                  </a:moveTo>
                  <a:lnTo>
                    <a:pt x="125" y="19"/>
                  </a:lnTo>
                  <a:lnTo>
                    <a:pt x="115" y="35"/>
                  </a:lnTo>
                  <a:lnTo>
                    <a:pt x="105" y="52"/>
                  </a:lnTo>
                  <a:lnTo>
                    <a:pt x="102" y="62"/>
                  </a:lnTo>
                  <a:lnTo>
                    <a:pt x="90" y="62"/>
                  </a:lnTo>
                  <a:lnTo>
                    <a:pt x="77" y="66"/>
                  </a:lnTo>
                  <a:lnTo>
                    <a:pt x="60" y="71"/>
                  </a:lnTo>
                  <a:lnTo>
                    <a:pt x="45" y="78"/>
                  </a:lnTo>
                  <a:lnTo>
                    <a:pt x="28" y="85"/>
                  </a:lnTo>
                  <a:lnTo>
                    <a:pt x="17" y="93"/>
                  </a:lnTo>
                  <a:lnTo>
                    <a:pt x="7" y="100"/>
                  </a:lnTo>
                  <a:lnTo>
                    <a:pt x="2" y="105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2" y="113"/>
                  </a:lnTo>
                  <a:lnTo>
                    <a:pt x="8" y="111"/>
                  </a:lnTo>
                  <a:lnTo>
                    <a:pt x="15" y="108"/>
                  </a:lnTo>
                  <a:lnTo>
                    <a:pt x="25" y="102"/>
                  </a:lnTo>
                  <a:lnTo>
                    <a:pt x="37" y="96"/>
                  </a:lnTo>
                  <a:lnTo>
                    <a:pt x="50" y="90"/>
                  </a:lnTo>
                  <a:lnTo>
                    <a:pt x="63" y="84"/>
                  </a:lnTo>
                  <a:lnTo>
                    <a:pt x="75" y="78"/>
                  </a:lnTo>
                  <a:lnTo>
                    <a:pt x="87" y="74"/>
                  </a:lnTo>
                  <a:lnTo>
                    <a:pt x="95" y="72"/>
                  </a:lnTo>
                  <a:lnTo>
                    <a:pt x="90" y="87"/>
                  </a:lnTo>
                  <a:lnTo>
                    <a:pt x="85" y="106"/>
                  </a:lnTo>
                  <a:lnTo>
                    <a:pt x="82" y="124"/>
                  </a:lnTo>
                  <a:lnTo>
                    <a:pt x="78" y="136"/>
                  </a:lnTo>
                  <a:lnTo>
                    <a:pt x="70" y="143"/>
                  </a:lnTo>
                  <a:lnTo>
                    <a:pt x="60" y="152"/>
                  </a:lnTo>
                  <a:lnTo>
                    <a:pt x="50" y="162"/>
                  </a:lnTo>
                  <a:lnTo>
                    <a:pt x="38" y="172"/>
                  </a:lnTo>
                  <a:lnTo>
                    <a:pt x="27" y="184"/>
                  </a:lnTo>
                  <a:lnTo>
                    <a:pt x="17" y="193"/>
                  </a:lnTo>
                  <a:lnTo>
                    <a:pt x="10" y="201"/>
                  </a:lnTo>
                  <a:lnTo>
                    <a:pt x="7" y="206"/>
                  </a:lnTo>
                  <a:lnTo>
                    <a:pt x="5" y="212"/>
                  </a:lnTo>
                  <a:lnTo>
                    <a:pt x="7" y="215"/>
                  </a:lnTo>
                  <a:lnTo>
                    <a:pt x="10" y="215"/>
                  </a:lnTo>
                  <a:lnTo>
                    <a:pt x="15" y="211"/>
                  </a:lnTo>
                  <a:lnTo>
                    <a:pt x="20" y="205"/>
                  </a:lnTo>
                  <a:lnTo>
                    <a:pt x="28" y="199"/>
                  </a:lnTo>
                  <a:lnTo>
                    <a:pt x="37" y="190"/>
                  </a:lnTo>
                  <a:lnTo>
                    <a:pt x="47" y="181"/>
                  </a:lnTo>
                  <a:lnTo>
                    <a:pt x="57" y="174"/>
                  </a:lnTo>
                  <a:lnTo>
                    <a:pt x="65" y="167"/>
                  </a:lnTo>
                  <a:lnTo>
                    <a:pt x="73" y="161"/>
                  </a:lnTo>
                  <a:lnTo>
                    <a:pt x="80" y="158"/>
                  </a:lnTo>
                  <a:lnTo>
                    <a:pt x="82" y="181"/>
                  </a:lnTo>
                  <a:lnTo>
                    <a:pt x="85" y="220"/>
                  </a:lnTo>
                  <a:lnTo>
                    <a:pt x="88" y="258"/>
                  </a:lnTo>
                  <a:lnTo>
                    <a:pt x="92" y="282"/>
                  </a:lnTo>
                  <a:lnTo>
                    <a:pt x="95" y="289"/>
                  </a:lnTo>
                  <a:lnTo>
                    <a:pt x="97" y="290"/>
                  </a:lnTo>
                  <a:lnTo>
                    <a:pt x="97" y="288"/>
                  </a:lnTo>
                  <a:lnTo>
                    <a:pt x="99" y="279"/>
                  </a:lnTo>
                  <a:lnTo>
                    <a:pt x="99" y="254"/>
                  </a:lnTo>
                  <a:lnTo>
                    <a:pt x="97" y="211"/>
                  </a:lnTo>
                  <a:lnTo>
                    <a:pt x="95" y="170"/>
                  </a:lnTo>
                  <a:lnTo>
                    <a:pt x="99" y="144"/>
                  </a:lnTo>
                  <a:lnTo>
                    <a:pt x="100" y="141"/>
                  </a:lnTo>
                  <a:lnTo>
                    <a:pt x="104" y="141"/>
                  </a:lnTo>
                  <a:lnTo>
                    <a:pt x="105" y="146"/>
                  </a:lnTo>
                  <a:lnTo>
                    <a:pt x="107" y="152"/>
                  </a:lnTo>
                  <a:lnTo>
                    <a:pt x="110" y="158"/>
                  </a:lnTo>
                  <a:lnTo>
                    <a:pt x="117" y="167"/>
                  </a:lnTo>
                  <a:lnTo>
                    <a:pt x="125" y="177"/>
                  </a:lnTo>
                  <a:lnTo>
                    <a:pt x="135" y="189"/>
                  </a:lnTo>
                  <a:lnTo>
                    <a:pt x="147" y="199"/>
                  </a:lnTo>
                  <a:lnTo>
                    <a:pt x="157" y="208"/>
                  </a:lnTo>
                  <a:lnTo>
                    <a:pt x="165" y="215"/>
                  </a:lnTo>
                  <a:lnTo>
                    <a:pt x="172" y="218"/>
                  </a:lnTo>
                  <a:lnTo>
                    <a:pt x="177" y="218"/>
                  </a:lnTo>
                  <a:lnTo>
                    <a:pt x="177" y="214"/>
                  </a:lnTo>
                  <a:lnTo>
                    <a:pt x="170" y="206"/>
                  </a:lnTo>
                  <a:lnTo>
                    <a:pt x="162" y="198"/>
                  </a:lnTo>
                  <a:lnTo>
                    <a:pt x="155" y="192"/>
                  </a:lnTo>
                  <a:lnTo>
                    <a:pt x="149" y="184"/>
                  </a:lnTo>
                  <a:lnTo>
                    <a:pt x="142" y="175"/>
                  </a:lnTo>
                  <a:lnTo>
                    <a:pt x="134" y="165"/>
                  </a:lnTo>
                  <a:lnTo>
                    <a:pt x="125" y="156"/>
                  </a:lnTo>
                  <a:lnTo>
                    <a:pt x="119" y="147"/>
                  </a:lnTo>
                  <a:lnTo>
                    <a:pt x="115" y="140"/>
                  </a:lnTo>
                  <a:lnTo>
                    <a:pt x="112" y="134"/>
                  </a:lnTo>
                  <a:lnTo>
                    <a:pt x="110" y="121"/>
                  </a:lnTo>
                  <a:lnTo>
                    <a:pt x="112" y="103"/>
                  </a:lnTo>
                  <a:lnTo>
                    <a:pt x="114" y="87"/>
                  </a:lnTo>
                  <a:lnTo>
                    <a:pt x="117" y="77"/>
                  </a:lnTo>
                  <a:lnTo>
                    <a:pt x="119" y="74"/>
                  </a:lnTo>
                  <a:lnTo>
                    <a:pt x="122" y="74"/>
                  </a:lnTo>
                  <a:lnTo>
                    <a:pt x="125" y="77"/>
                  </a:lnTo>
                  <a:lnTo>
                    <a:pt x="132" y="82"/>
                  </a:lnTo>
                  <a:lnTo>
                    <a:pt x="137" y="87"/>
                  </a:lnTo>
                  <a:lnTo>
                    <a:pt x="145" y="93"/>
                  </a:lnTo>
                  <a:lnTo>
                    <a:pt x="154" y="100"/>
                  </a:lnTo>
                  <a:lnTo>
                    <a:pt x="162" y="108"/>
                  </a:lnTo>
                  <a:lnTo>
                    <a:pt x="172" y="113"/>
                  </a:lnTo>
                  <a:lnTo>
                    <a:pt x="179" y="119"/>
                  </a:lnTo>
                  <a:lnTo>
                    <a:pt x="185" y="125"/>
                  </a:lnTo>
                  <a:lnTo>
                    <a:pt x="190" y="128"/>
                  </a:lnTo>
                  <a:lnTo>
                    <a:pt x="192" y="128"/>
                  </a:lnTo>
                  <a:lnTo>
                    <a:pt x="187" y="122"/>
                  </a:lnTo>
                  <a:lnTo>
                    <a:pt x="179" y="112"/>
                  </a:lnTo>
                  <a:lnTo>
                    <a:pt x="170" y="103"/>
                  </a:lnTo>
                  <a:lnTo>
                    <a:pt x="160" y="93"/>
                  </a:lnTo>
                  <a:lnTo>
                    <a:pt x="150" y="82"/>
                  </a:lnTo>
                  <a:lnTo>
                    <a:pt x="142" y="72"/>
                  </a:lnTo>
                  <a:lnTo>
                    <a:pt x="137" y="66"/>
                  </a:lnTo>
                  <a:lnTo>
                    <a:pt x="135" y="59"/>
                  </a:lnTo>
                  <a:lnTo>
                    <a:pt x="134" y="44"/>
                  </a:lnTo>
                  <a:lnTo>
                    <a:pt x="134" y="29"/>
                  </a:lnTo>
                  <a:lnTo>
                    <a:pt x="140" y="15"/>
                  </a:lnTo>
                  <a:lnTo>
                    <a:pt x="145" y="4"/>
                  </a:lnTo>
                  <a:lnTo>
                    <a:pt x="145" y="0"/>
                  </a:lnTo>
                  <a:lnTo>
                    <a:pt x="139" y="1"/>
                  </a:lnTo>
                  <a:lnTo>
                    <a:pt x="134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4" name="Freeform 1310"/>
            <p:cNvSpPr>
              <a:spLocks/>
            </p:cNvSpPr>
            <p:nvPr/>
          </p:nvSpPr>
          <p:spPr bwMode="auto">
            <a:xfrm>
              <a:off x="5544" y="2561"/>
              <a:ext cx="191" cy="89"/>
            </a:xfrm>
            <a:custGeom>
              <a:avLst/>
              <a:gdLst>
                <a:gd name="T0" fmla="*/ 2 w 382"/>
                <a:gd name="T1" fmla="*/ 0 h 265"/>
                <a:gd name="T2" fmla="*/ 3 w 382"/>
                <a:gd name="T3" fmla="*/ 1 h 265"/>
                <a:gd name="T4" fmla="*/ 4 w 382"/>
                <a:gd name="T5" fmla="*/ 1 h 265"/>
                <a:gd name="T6" fmla="*/ 6 w 382"/>
                <a:gd name="T7" fmla="*/ 1 h 265"/>
                <a:gd name="T8" fmla="*/ 6 w 382"/>
                <a:gd name="T9" fmla="*/ 2 h 265"/>
                <a:gd name="T10" fmla="*/ 6 w 382"/>
                <a:gd name="T11" fmla="*/ 2 h 265"/>
                <a:gd name="T12" fmla="*/ 6 w 382"/>
                <a:gd name="T13" fmla="*/ 2 h 265"/>
                <a:gd name="T14" fmla="*/ 7 w 382"/>
                <a:gd name="T15" fmla="*/ 1 h 265"/>
                <a:gd name="T16" fmla="*/ 8 w 382"/>
                <a:gd name="T17" fmla="*/ 1 h 265"/>
                <a:gd name="T18" fmla="*/ 10 w 382"/>
                <a:gd name="T19" fmla="*/ 1 h 265"/>
                <a:gd name="T20" fmla="*/ 11 w 382"/>
                <a:gd name="T21" fmla="*/ 2 h 265"/>
                <a:gd name="T22" fmla="*/ 13 w 382"/>
                <a:gd name="T23" fmla="*/ 3 h 265"/>
                <a:gd name="T24" fmla="*/ 14 w 382"/>
                <a:gd name="T25" fmla="*/ 3 h 265"/>
                <a:gd name="T26" fmla="*/ 13 w 382"/>
                <a:gd name="T27" fmla="*/ 3 h 265"/>
                <a:gd name="T28" fmla="*/ 13 w 382"/>
                <a:gd name="T29" fmla="*/ 2 h 265"/>
                <a:gd name="T30" fmla="*/ 17 w 382"/>
                <a:gd name="T31" fmla="*/ 2 h 265"/>
                <a:gd name="T32" fmla="*/ 22 w 382"/>
                <a:gd name="T33" fmla="*/ 3 h 265"/>
                <a:gd name="T34" fmla="*/ 24 w 382"/>
                <a:gd name="T35" fmla="*/ 3 h 265"/>
                <a:gd name="T36" fmla="*/ 23 w 382"/>
                <a:gd name="T37" fmla="*/ 3 h 265"/>
                <a:gd name="T38" fmla="*/ 20 w 382"/>
                <a:gd name="T39" fmla="*/ 2 h 265"/>
                <a:gd name="T40" fmla="*/ 15 w 382"/>
                <a:gd name="T41" fmla="*/ 2 h 265"/>
                <a:gd name="T42" fmla="*/ 13 w 382"/>
                <a:gd name="T43" fmla="*/ 1 h 265"/>
                <a:gd name="T44" fmla="*/ 14 w 382"/>
                <a:gd name="T45" fmla="*/ 1 h 265"/>
                <a:gd name="T46" fmla="*/ 18 w 382"/>
                <a:gd name="T47" fmla="*/ 1 h 265"/>
                <a:gd name="T48" fmla="*/ 22 w 382"/>
                <a:gd name="T49" fmla="*/ 1 h 265"/>
                <a:gd name="T50" fmla="*/ 24 w 382"/>
                <a:gd name="T51" fmla="*/ 1 h 265"/>
                <a:gd name="T52" fmla="*/ 23 w 382"/>
                <a:gd name="T53" fmla="*/ 1 h 265"/>
                <a:gd name="T54" fmla="*/ 20 w 382"/>
                <a:gd name="T55" fmla="*/ 1 h 265"/>
                <a:gd name="T56" fmla="*/ 15 w 382"/>
                <a:gd name="T57" fmla="*/ 1 h 265"/>
                <a:gd name="T58" fmla="*/ 12 w 382"/>
                <a:gd name="T59" fmla="*/ 1 h 265"/>
                <a:gd name="T60" fmla="*/ 11 w 382"/>
                <a:gd name="T61" fmla="*/ 1 h 265"/>
                <a:gd name="T62" fmla="*/ 9 w 382"/>
                <a:gd name="T63" fmla="*/ 1 h 265"/>
                <a:gd name="T64" fmla="*/ 10 w 382"/>
                <a:gd name="T65" fmla="*/ 1 h 265"/>
                <a:gd name="T66" fmla="*/ 13 w 382"/>
                <a:gd name="T67" fmla="*/ 0 h 265"/>
                <a:gd name="T68" fmla="*/ 15 w 382"/>
                <a:gd name="T69" fmla="*/ 0 h 265"/>
                <a:gd name="T70" fmla="*/ 15 w 382"/>
                <a:gd name="T71" fmla="*/ 0 h 265"/>
                <a:gd name="T72" fmla="*/ 13 w 382"/>
                <a:gd name="T73" fmla="*/ 0 h 265"/>
                <a:gd name="T74" fmla="*/ 10 w 382"/>
                <a:gd name="T75" fmla="*/ 0 h 265"/>
                <a:gd name="T76" fmla="*/ 7 w 382"/>
                <a:gd name="T77" fmla="*/ 1 h 265"/>
                <a:gd name="T78" fmla="*/ 6 w 382"/>
                <a:gd name="T79" fmla="*/ 1 h 265"/>
                <a:gd name="T80" fmla="*/ 4 w 382"/>
                <a:gd name="T81" fmla="*/ 0 h 265"/>
                <a:gd name="T82" fmla="*/ 2 w 382"/>
                <a:gd name="T83" fmla="*/ 0 h 265"/>
                <a:gd name="T84" fmla="*/ 0 w 382"/>
                <a:gd name="T85" fmla="*/ 0 h 2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2" h="265">
                  <a:moveTo>
                    <a:pt x="0" y="20"/>
                  </a:moveTo>
                  <a:lnTo>
                    <a:pt x="8" y="26"/>
                  </a:lnTo>
                  <a:lnTo>
                    <a:pt x="20" y="35"/>
                  </a:lnTo>
                  <a:lnTo>
                    <a:pt x="30" y="44"/>
                  </a:lnTo>
                  <a:lnTo>
                    <a:pt x="37" y="48"/>
                  </a:lnTo>
                  <a:lnTo>
                    <a:pt x="40" y="50"/>
                  </a:lnTo>
                  <a:lnTo>
                    <a:pt x="45" y="51"/>
                  </a:lnTo>
                  <a:lnTo>
                    <a:pt x="52" y="54"/>
                  </a:lnTo>
                  <a:lnTo>
                    <a:pt x="60" y="57"/>
                  </a:lnTo>
                  <a:lnTo>
                    <a:pt x="68" y="61"/>
                  </a:lnTo>
                  <a:lnTo>
                    <a:pt x="75" y="64"/>
                  </a:lnTo>
                  <a:lnTo>
                    <a:pt x="82" y="67"/>
                  </a:lnTo>
                  <a:lnTo>
                    <a:pt x="87" y="70"/>
                  </a:lnTo>
                  <a:lnTo>
                    <a:pt x="87" y="94"/>
                  </a:lnTo>
                  <a:lnTo>
                    <a:pt x="85" y="122"/>
                  </a:lnTo>
                  <a:lnTo>
                    <a:pt x="87" y="147"/>
                  </a:lnTo>
                  <a:lnTo>
                    <a:pt x="90" y="166"/>
                  </a:lnTo>
                  <a:lnTo>
                    <a:pt x="95" y="174"/>
                  </a:lnTo>
                  <a:lnTo>
                    <a:pt x="97" y="174"/>
                  </a:lnTo>
                  <a:lnTo>
                    <a:pt x="97" y="168"/>
                  </a:lnTo>
                  <a:lnTo>
                    <a:pt x="95" y="159"/>
                  </a:lnTo>
                  <a:lnTo>
                    <a:pt x="95" y="141"/>
                  </a:lnTo>
                  <a:lnTo>
                    <a:pt x="98" y="113"/>
                  </a:lnTo>
                  <a:lnTo>
                    <a:pt x="102" y="87"/>
                  </a:lnTo>
                  <a:lnTo>
                    <a:pt x="105" y="72"/>
                  </a:lnTo>
                  <a:lnTo>
                    <a:pt x="112" y="76"/>
                  </a:lnTo>
                  <a:lnTo>
                    <a:pt x="120" y="82"/>
                  </a:lnTo>
                  <a:lnTo>
                    <a:pt x="130" y="91"/>
                  </a:lnTo>
                  <a:lnTo>
                    <a:pt x="140" y="100"/>
                  </a:lnTo>
                  <a:lnTo>
                    <a:pt x="150" y="107"/>
                  </a:lnTo>
                  <a:lnTo>
                    <a:pt x="160" y="115"/>
                  </a:lnTo>
                  <a:lnTo>
                    <a:pt x="168" y="120"/>
                  </a:lnTo>
                  <a:lnTo>
                    <a:pt x="175" y="123"/>
                  </a:lnTo>
                  <a:lnTo>
                    <a:pt x="178" y="153"/>
                  </a:lnTo>
                  <a:lnTo>
                    <a:pt x="187" y="196"/>
                  </a:lnTo>
                  <a:lnTo>
                    <a:pt x="198" y="236"/>
                  </a:lnTo>
                  <a:lnTo>
                    <a:pt x="208" y="259"/>
                  </a:lnTo>
                  <a:lnTo>
                    <a:pt x="215" y="265"/>
                  </a:lnTo>
                  <a:lnTo>
                    <a:pt x="217" y="261"/>
                  </a:lnTo>
                  <a:lnTo>
                    <a:pt x="213" y="250"/>
                  </a:lnTo>
                  <a:lnTo>
                    <a:pt x="210" y="239"/>
                  </a:lnTo>
                  <a:lnTo>
                    <a:pt x="205" y="218"/>
                  </a:lnTo>
                  <a:lnTo>
                    <a:pt x="198" y="187"/>
                  </a:lnTo>
                  <a:lnTo>
                    <a:pt x="193" y="154"/>
                  </a:lnTo>
                  <a:lnTo>
                    <a:pt x="193" y="134"/>
                  </a:lnTo>
                  <a:lnTo>
                    <a:pt x="210" y="143"/>
                  </a:lnTo>
                  <a:lnTo>
                    <a:pt x="235" y="154"/>
                  </a:lnTo>
                  <a:lnTo>
                    <a:pt x="264" y="168"/>
                  </a:lnTo>
                  <a:lnTo>
                    <a:pt x="294" y="182"/>
                  </a:lnTo>
                  <a:lnTo>
                    <a:pt x="322" y="197"/>
                  </a:lnTo>
                  <a:lnTo>
                    <a:pt x="347" y="210"/>
                  </a:lnTo>
                  <a:lnTo>
                    <a:pt x="365" y="219"/>
                  </a:lnTo>
                  <a:lnTo>
                    <a:pt x="375" y="225"/>
                  </a:lnTo>
                  <a:lnTo>
                    <a:pt x="380" y="228"/>
                  </a:lnTo>
                  <a:lnTo>
                    <a:pt x="382" y="227"/>
                  </a:lnTo>
                  <a:lnTo>
                    <a:pt x="377" y="221"/>
                  </a:lnTo>
                  <a:lnTo>
                    <a:pt x="367" y="212"/>
                  </a:lnTo>
                  <a:lnTo>
                    <a:pt x="355" y="205"/>
                  </a:lnTo>
                  <a:lnTo>
                    <a:pt x="335" y="193"/>
                  </a:lnTo>
                  <a:lnTo>
                    <a:pt x="312" y="180"/>
                  </a:lnTo>
                  <a:lnTo>
                    <a:pt x="285" y="165"/>
                  </a:lnTo>
                  <a:lnTo>
                    <a:pt x="259" y="150"/>
                  </a:lnTo>
                  <a:lnTo>
                    <a:pt x="235" y="137"/>
                  </a:lnTo>
                  <a:lnTo>
                    <a:pt x="215" y="128"/>
                  </a:lnTo>
                  <a:lnTo>
                    <a:pt x="203" y="122"/>
                  </a:lnTo>
                  <a:lnTo>
                    <a:pt x="193" y="119"/>
                  </a:lnTo>
                  <a:lnTo>
                    <a:pt x="197" y="118"/>
                  </a:lnTo>
                  <a:lnTo>
                    <a:pt x="207" y="116"/>
                  </a:lnTo>
                  <a:lnTo>
                    <a:pt x="220" y="113"/>
                  </a:lnTo>
                  <a:lnTo>
                    <a:pt x="234" y="109"/>
                  </a:lnTo>
                  <a:lnTo>
                    <a:pt x="252" y="106"/>
                  </a:lnTo>
                  <a:lnTo>
                    <a:pt x="274" y="103"/>
                  </a:lnTo>
                  <a:lnTo>
                    <a:pt x="295" y="101"/>
                  </a:lnTo>
                  <a:lnTo>
                    <a:pt x="319" y="101"/>
                  </a:lnTo>
                  <a:lnTo>
                    <a:pt x="340" y="103"/>
                  </a:lnTo>
                  <a:lnTo>
                    <a:pt x="357" y="104"/>
                  </a:lnTo>
                  <a:lnTo>
                    <a:pt x="370" y="109"/>
                  </a:lnTo>
                  <a:lnTo>
                    <a:pt x="382" y="113"/>
                  </a:lnTo>
                  <a:lnTo>
                    <a:pt x="382" y="110"/>
                  </a:lnTo>
                  <a:lnTo>
                    <a:pt x="375" y="104"/>
                  </a:lnTo>
                  <a:lnTo>
                    <a:pt x="364" y="97"/>
                  </a:lnTo>
                  <a:lnTo>
                    <a:pt x="354" y="95"/>
                  </a:lnTo>
                  <a:lnTo>
                    <a:pt x="334" y="94"/>
                  </a:lnTo>
                  <a:lnTo>
                    <a:pt x="309" y="94"/>
                  </a:lnTo>
                  <a:lnTo>
                    <a:pt x="282" y="94"/>
                  </a:lnTo>
                  <a:lnTo>
                    <a:pt x="254" y="95"/>
                  </a:lnTo>
                  <a:lnTo>
                    <a:pt x="228" y="95"/>
                  </a:lnTo>
                  <a:lnTo>
                    <a:pt x="210" y="97"/>
                  </a:lnTo>
                  <a:lnTo>
                    <a:pt x="198" y="97"/>
                  </a:lnTo>
                  <a:lnTo>
                    <a:pt x="192" y="97"/>
                  </a:lnTo>
                  <a:lnTo>
                    <a:pt x="182" y="92"/>
                  </a:lnTo>
                  <a:lnTo>
                    <a:pt x="172" y="87"/>
                  </a:lnTo>
                  <a:lnTo>
                    <a:pt x="162" y="79"/>
                  </a:lnTo>
                  <a:lnTo>
                    <a:pt x="150" y="72"/>
                  </a:lnTo>
                  <a:lnTo>
                    <a:pt x="140" y="66"/>
                  </a:lnTo>
                  <a:lnTo>
                    <a:pt x="133" y="60"/>
                  </a:lnTo>
                  <a:lnTo>
                    <a:pt x="128" y="57"/>
                  </a:lnTo>
                  <a:lnTo>
                    <a:pt x="140" y="51"/>
                  </a:lnTo>
                  <a:lnTo>
                    <a:pt x="153" y="44"/>
                  </a:lnTo>
                  <a:lnTo>
                    <a:pt x="168" y="36"/>
                  </a:lnTo>
                  <a:lnTo>
                    <a:pt x="185" y="28"/>
                  </a:lnTo>
                  <a:lnTo>
                    <a:pt x="200" y="20"/>
                  </a:lnTo>
                  <a:lnTo>
                    <a:pt x="215" y="13"/>
                  </a:lnTo>
                  <a:lnTo>
                    <a:pt x="227" y="8"/>
                  </a:lnTo>
                  <a:lnTo>
                    <a:pt x="237" y="7"/>
                  </a:lnTo>
                  <a:lnTo>
                    <a:pt x="247" y="4"/>
                  </a:lnTo>
                  <a:lnTo>
                    <a:pt x="245" y="1"/>
                  </a:lnTo>
                  <a:lnTo>
                    <a:pt x="234" y="0"/>
                  </a:lnTo>
                  <a:lnTo>
                    <a:pt x="218" y="2"/>
                  </a:lnTo>
                  <a:lnTo>
                    <a:pt x="208" y="7"/>
                  </a:lnTo>
                  <a:lnTo>
                    <a:pt x="193" y="11"/>
                  </a:lnTo>
                  <a:lnTo>
                    <a:pt x="177" y="17"/>
                  </a:lnTo>
                  <a:lnTo>
                    <a:pt x="160" y="25"/>
                  </a:lnTo>
                  <a:lnTo>
                    <a:pt x="145" y="32"/>
                  </a:lnTo>
                  <a:lnTo>
                    <a:pt x="130" y="38"/>
                  </a:lnTo>
                  <a:lnTo>
                    <a:pt x="118" y="42"/>
                  </a:lnTo>
                  <a:lnTo>
                    <a:pt x="112" y="47"/>
                  </a:lnTo>
                  <a:lnTo>
                    <a:pt x="103" y="50"/>
                  </a:lnTo>
                  <a:lnTo>
                    <a:pt x="93" y="50"/>
                  </a:lnTo>
                  <a:lnTo>
                    <a:pt x="83" y="48"/>
                  </a:lnTo>
                  <a:lnTo>
                    <a:pt x="70" y="42"/>
                  </a:lnTo>
                  <a:lnTo>
                    <a:pt x="62" y="38"/>
                  </a:lnTo>
                  <a:lnTo>
                    <a:pt x="53" y="35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2" y="23"/>
                  </a:lnTo>
                  <a:lnTo>
                    <a:pt x="12" y="22"/>
                  </a:lnTo>
                  <a:lnTo>
                    <a:pt x="5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5" name="Freeform 1311"/>
            <p:cNvSpPr>
              <a:spLocks/>
            </p:cNvSpPr>
            <p:nvPr/>
          </p:nvSpPr>
          <p:spPr bwMode="auto">
            <a:xfrm>
              <a:off x="4496" y="2750"/>
              <a:ext cx="484" cy="282"/>
            </a:xfrm>
            <a:custGeom>
              <a:avLst/>
              <a:gdLst>
                <a:gd name="T0" fmla="*/ 24 w 967"/>
                <a:gd name="T1" fmla="*/ 2 h 848"/>
                <a:gd name="T2" fmla="*/ 17 w 967"/>
                <a:gd name="T3" fmla="*/ 2 h 848"/>
                <a:gd name="T4" fmla="*/ 7 w 967"/>
                <a:gd name="T5" fmla="*/ 1 h 848"/>
                <a:gd name="T6" fmla="*/ 4 w 967"/>
                <a:gd name="T7" fmla="*/ 1 h 848"/>
                <a:gd name="T8" fmla="*/ 6 w 967"/>
                <a:gd name="T9" fmla="*/ 2 h 848"/>
                <a:gd name="T10" fmla="*/ 10 w 967"/>
                <a:gd name="T11" fmla="*/ 4 h 848"/>
                <a:gd name="T12" fmla="*/ 17 w 967"/>
                <a:gd name="T13" fmla="*/ 4 h 848"/>
                <a:gd name="T14" fmla="*/ 23 w 967"/>
                <a:gd name="T15" fmla="*/ 5 h 848"/>
                <a:gd name="T16" fmla="*/ 21 w 967"/>
                <a:gd name="T17" fmla="*/ 5 h 848"/>
                <a:gd name="T18" fmla="*/ 16 w 967"/>
                <a:gd name="T19" fmla="*/ 5 h 848"/>
                <a:gd name="T20" fmla="*/ 10 w 967"/>
                <a:gd name="T21" fmla="*/ 6 h 848"/>
                <a:gd name="T22" fmla="*/ 6 w 967"/>
                <a:gd name="T23" fmla="*/ 6 h 848"/>
                <a:gd name="T24" fmla="*/ 1 w 967"/>
                <a:gd name="T25" fmla="*/ 7 h 848"/>
                <a:gd name="T26" fmla="*/ 2 w 967"/>
                <a:gd name="T27" fmla="*/ 7 h 848"/>
                <a:gd name="T28" fmla="*/ 6 w 967"/>
                <a:gd name="T29" fmla="*/ 8 h 848"/>
                <a:gd name="T30" fmla="*/ 13 w 967"/>
                <a:gd name="T31" fmla="*/ 8 h 848"/>
                <a:gd name="T32" fmla="*/ 21 w 967"/>
                <a:gd name="T33" fmla="*/ 7 h 848"/>
                <a:gd name="T34" fmla="*/ 23 w 967"/>
                <a:gd name="T35" fmla="*/ 6 h 848"/>
                <a:gd name="T36" fmla="*/ 26 w 967"/>
                <a:gd name="T37" fmla="*/ 5 h 848"/>
                <a:gd name="T38" fmla="*/ 27 w 967"/>
                <a:gd name="T39" fmla="*/ 6 h 848"/>
                <a:gd name="T40" fmla="*/ 25 w 967"/>
                <a:gd name="T41" fmla="*/ 7 h 848"/>
                <a:gd name="T42" fmla="*/ 23 w 967"/>
                <a:gd name="T43" fmla="*/ 7 h 848"/>
                <a:gd name="T44" fmla="*/ 20 w 967"/>
                <a:gd name="T45" fmla="*/ 7 h 848"/>
                <a:gd name="T46" fmla="*/ 18 w 967"/>
                <a:gd name="T47" fmla="*/ 9 h 848"/>
                <a:gd name="T48" fmla="*/ 18 w 967"/>
                <a:gd name="T49" fmla="*/ 9 h 848"/>
                <a:gd name="T50" fmla="*/ 17 w 967"/>
                <a:gd name="T51" fmla="*/ 10 h 848"/>
                <a:gd name="T52" fmla="*/ 23 w 967"/>
                <a:gd name="T53" fmla="*/ 10 h 848"/>
                <a:gd name="T54" fmla="*/ 30 w 967"/>
                <a:gd name="T55" fmla="*/ 9 h 848"/>
                <a:gd name="T56" fmla="*/ 33 w 967"/>
                <a:gd name="T57" fmla="*/ 8 h 848"/>
                <a:gd name="T58" fmla="*/ 31 w 967"/>
                <a:gd name="T59" fmla="*/ 7 h 848"/>
                <a:gd name="T60" fmla="*/ 31 w 967"/>
                <a:gd name="T61" fmla="*/ 6 h 848"/>
                <a:gd name="T62" fmla="*/ 34 w 967"/>
                <a:gd name="T63" fmla="*/ 7 h 848"/>
                <a:gd name="T64" fmla="*/ 36 w 967"/>
                <a:gd name="T65" fmla="*/ 8 h 848"/>
                <a:gd name="T66" fmla="*/ 43 w 967"/>
                <a:gd name="T67" fmla="*/ 9 h 848"/>
                <a:gd name="T68" fmla="*/ 50 w 967"/>
                <a:gd name="T69" fmla="*/ 9 h 848"/>
                <a:gd name="T70" fmla="*/ 53 w 967"/>
                <a:gd name="T71" fmla="*/ 9 h 848"/>
                <a:gd name="T72" fmla="*/ 46 w 967"/>
                <a:gd name="T73" fmla="*/ 6 h 848"/>
                <a:gd name="T74" fmla="*/ 41 w 967"/>
                <a:gd name="T75" fmla="*/ 6 h 848"/>
                <a:gd name="T76" fmla="*/ 40 w 967"/>
                <a:gd name="T77" fmla="*/ 6 h 848"/>
                <a:gd name="T78" fmla="*/ 46 w 967"/>
                <a:gd name="T79" fmla="*/ 6 h 848"/>
                <a:gd name="T80" fmla="*/ 55 w 967"/>
                <a:gd name="T81" fmla="*/ 6 h 848"/>
                <a:gd name="T82" fmla="*/ 59 w 967"/>
                <a:gd name="T83" fmla="*/ 6 h 848"/>
                <a:gd name="T84" fmla="*/ 59 w 967"/>
                <a:gd name="T85" fmla="*/ 6 h 848"/>
                <a:gd name="T86" fmla="*/ 54 w 967"/>
                <a:gd name="T87" fmla="*/ 5 h 848"/>
                <a:gd name="T88" fmla="*/ 48 w 967"/>
                <a:gd name="T89" fmla="*/ 4 h 848"/>
                <a:gd name="T90" fmla="*/ 40 w 967"/>
                <a:gd name="T91" fmla="*/ 4 h 848"/>
                <a:gd name="T92" fmla="*/ 37 w 967"/>
                <a:gd name="T93" fmla="*/ 4 h 848"/>
                <a:gd name="T94" fmla="*/ 37 w 967"/>
                <a:gd name="T95" fmla="*/ 4 h 848"/>
                <a:gd name="T96" fmla="*/ 39 w 967"/>
                <a:gd name="T97" fmla="*/ 4 h 848"/>
                <a:gd name="T98" fmla="*/ 42 w 967"/>
                <a:gd name="T99" fmla="*/ 4 h 848"/>
                <a:gd name="T100" fmla="*/ 45 w 967"/>
                <a:gd name="T101" fmla="*/ 2 h 848"/>
                <a:gd name="T102" fmla="*/ 43 w 967"/>
                <a:gd name="T103" fmla="*/ 0 h 848"/>
                <a:gd name="T104" fmla="*/ 40 w 967"/>
                <a:gd name="T105" fmla="*/ 1 h 848"/>
                <a:gd name="T106" fmla="*/ 34 w 967"/>
                <a:gd name="T107" fmla="*/ 1 h 848"/>
                <a:gd name="T108" fmla="*/ 28 w 967"/>
                <a:gd name="T109" fmla="*/ 3 h 848"/>
                <a:gd name="T110" fmla="*/ 27 w 967"/>
                <a:gd name="T111" fmla="*/ 4 h 8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67" h="848">
                  <a:moveTo>
                    <a:pt x="422" y="309"/>
                  </a:moveTo>
                  <a:lnTo>
                    <a:pt x="419" y="281"/>
                  </a:lnTo>
                  <a:lnTo>
                    <a:pt x="412" y="252"/>
                  </a:lnTo>
                  <a:lnTo>
                    <a:pt x="399" y="224"/>
                  </a:lnTo>
                  <a:lnTo>
                    <a:pt x="384" y="197"/>
                  </a:lnTo>
                  <a:lnTo>
                    <a:pt x="364" y="174"/>
                  </a:lnTo>
                  <a:lnTo>
                    <a:pt x="342" y="154"/>
                  </a:lnTo>
                  <a:lnTo>
                    <a:pt x="319" y="141"/>
                  </a:lnTo>
                  <a:lnTo>
                    <a:pt x="293" y="132"/>
                  </a:lnTo>
                  <a:lnTo>
                    <a:pt x="267" y="126"/>
                  </a:lnTo>
                  <a:lnTo>
                    <a:pt x="235" y="122"/>
                  </a:lnTo>
                  <a:lnTo>
                    <a:pt x="202" y="116"/>
                  </a:lnTo>
                  <a:lnTo>
                    <a:pt x="168" y="109"/>
                  </a:lnTo>
                  <a:lnTo>
                    <a:pt x="138" y="103"/>
                  </a:lnTo>
                  <a:lnTo>
                    <a:pt x="112" y="97"/>
                  </a:lnTo>
                  <a:lnTo>
                    <a:pt x="90" y="91"/>
                  </a:lnTo>
                  <a:lnTo>
                    <a:pt x="77" y="85"/>
                  </a:lnTo>
                  <a:lnTo>
                    <a:pt x="63" y="76"/>
                  </a:lnTo>
                  <a:lnTo>
                    <a:pt x="57" y="76"/>
                  </a:lnTo>
                  <a:lnTo>
                    <a:pt x="57" y="81"/>
                  </a:lnTo>
                  <a:lnTo>
                    <a:pt x="65" y="91"/>
                  </a:lnTo>
                  <a:lnTo>
                    <a:pt x="75" y="109"/>
                  </a:lnTo>
                  <a:lnTo>
                    <a:pt x="83" y="134"/>
                  </a:lnTo>
                  <a:lnTo>
                    <a:pt x="90" y="165"/>
                  </a:lnTo>
                  <a:lnTo>
                    <a:pt x="95" y="196"/>
                  </a:lnTo>
                  <a:lnTo>
                    <a:pt x="100" y="213"/>
                  </a:lnTo>
                  <a:lnTo>
                    <a:pt x="108" y="233"/>
                  </a:lnTo>
                  <a:lnTo>
                    <a:pt x="122" y="253"/>
                  </a:lnTo>
                  <a:lnTo>
                    <a:pt x="137" y="275"/>
                  </a:lnTo>
                  <a:lnTo>
                    <a:pt x="155" y="296"/>
                  </a:lnTo>
                  <a:lnTo>
                    <a:pt x="175" y="315"/>
                  </a:lnTo>
                  <a:lnTo>
                    <a:pt x="198" y="331"/>
                  </a:lnTo>
                  <a:lnTo>
                    <a:pt x="223" y="343"/>
                  </a:lnTo>
                  <a:lnTo>
                    <a:pt x="248" y="352"/>
                  </a:lnTo>
                  <a:lnTo>
                    <a:pt x="272" y="358"/>
                  </a:lnTo>
                  <a:lnTo>
                    <a:pt x="293" y="365"/>
                  </a:lnTo>
                  <a:lnTo>
                    <a:pt x="312" y="371"/>
                  </a:lnTo>
                  <a:lnTo>
                    <a:pt x="330" y="380"/>
                  </a:lnTo>
                  <a:lnTo>
                    <a:pt x="345" y="391"/>
                  </a:lnTo>
                  <a:lnTo>
                    <a:pt x="360" y="404"/>
                  </a:lnTo>
                  <a:lnTo>
                    <a:pt x="374" y="421"/>
                  </a:lnTo>
                  <a:lnTo>
                    <a:pt x="360" y="424"/>
                  </a:lnTo>
                  <a:lnTo>
                    <a:pt x="347" y="424"/>
                  </a:lnTo>
                  <a:lnTo>
                    <a:pt x="334" y="423"/>
                  </a:lnTo>
                  <a:lnTo>
                    <a:pt x="322" y="420"/>
                  </a:lnTo>
                  <a:lnTo>
                    <a:pt x="309" y="417"/>
                  </a:lnTo>
                  <a:lnTo>
                    <a:pt x="295" y="413"/>
                  </a:lnTo>
                  <a:lnTo>
                    <a:pt x="282" y="410"/>
                  </a:lnTo>
                  <a:lnTo>
                    <a:pt x="267" y="407"/>
                  </a:lnTo>
                  <a:lnTo>
                    <a:pt x="247" y="407"/>
                  </a:lnTo>
                  <a:lnTo>
                    <a:pt x="225" y="408"/>
                  </a:lnTo>
                  <a:lnTo>
                    <a:pt x="205" y="414"/>
                  </a:lnTo>
                  <a:lnTo>
                    <a:pt x="185" y="423"/>
                  </a:lnTo>
                  <a:lnTo>
                    <a:pt x="167" y="433"/>
                  </a:lnTo>
                  <a:lnTo>
                    <a:pt x="148" y="447"/>
                  </a:lnTo>
                  <a:lnTo>
                    <a:pt x="133" y="461"/>
                  </a:lnTo>
                  <a:lnTo>
                    <a:pt x="122" y="478"/>
                  </a:lnTo>
                  <a:lnTo>
                    <a:pt x="110" y="494"/>
                  </a:lnTo>
                  <a:lnTo>
                    <a:pt x="97" y="509"/>
                  </a:lnTo>
                  <a:lnTo>
                    <a:pt x="82" y="522"/>
                  </a:lnTo>
                  <a:lnTo>
                    <a:pt x="67" y="534"/>
                  </a:lnTo>
                  <a:lnTo>
                    <a:pt x="52" y="544"/>
                  </a:lnTo>
                  <a:lnTo>
                    <a:pt x="38" y="553"/>
                  </a:lnTo>
                  <a:lnTo>
                    <a:pt x="25" y="559"/>
                  </a:lnTo>
                  <a:lnTo>
                    <a:pt x="15" y="565"/>
                  </a:lnTo>
                  <a:lnTo>
                    <a:pt x="3" y="570"/>
                  </a:lnTo>
                  <a:lnTo>
                    <a:pt x="0" y="575"/>
                  </a:lnTo>
                  <a:lnTo>
                    <a:pt x="5" y="581"/>
                  </a:lnTo>
                  <a:lnTo>
                    <a:pt x="20" y="590"/>
                  </a:lnTo>
                  <a:lnTo>
                    <a:pt x="25" y="593"/>
                  </a:lnTo>
                  <a:lnTo>
                    <a:pt x="32" y="596"/>
                  </a:lnTo>
                  <a:lnTo>
                    <a:pt x="42" y="600"/>
                  </a:lnTo>
                  <a:lnTo>
                    <a:pt x="53" y="604"/>
                  </a:lnTo>
                  <a:lnTo>
                    <a:pt x="67" y="609"/>
                  </a:lnTo>
                  <a:lnTo>
                    <a:pt x="82" y="613"/>
                  </a:lnTo>
                  <a:lnTo>
                    <a:pt x="97" y="618"/>
                  </a:lnTo>
                  <a:lnTo>
                    <a:pt x="115" y="622"/>
                  </a:lnTo>
                  <a:lnTo>
                    <a:pt x="142" y="627"/>
                  </a:lnTo>
                  <a:lnTo>
                    <a:pt x="170" y="629"/>
                  </a:lnTo>
                  <a:lnTo>
                    <a:pt x="200" y="628"/>
                  </a:lnTo>
                  <a:lnTo>
                    <a:pt x="230" y="624"/>
                  </a:lnTo>
                  <a:lnTo>
                    <a:pt x="258" y="615"/>
                  </a:lnTo>
                  <a:lnTo>
                    <a:pt x="285" y="601"/>
                  </a:lnTo>
                  <a:lnTo>
                    <a:pt x="310" y="582"/>
                  </a:lnTo>
                  <a:lnTo>
                    <a:pt x="334" y="556"/>
                  </a:lnTo>
                  <a:lnTo>
                    <a:pt x="340" y="545"/>
                  </a:lnTo>
                  <a:lnTo>
                    <a:pt x="345" y="535"/>
                  </a:lnTo>
                  <a:lnTo>
                    <a:pt x="352" y="523"/>
                  </a:lnTo>
                  <a:lnTo>
                    <a:pt x="357" y="511"/>
                  </a:lnTo>
                  <a:lnTo>
                    <a:pt x="364" y="497"/>
                  </a:lnTo>
                  <a:lnTo>
                    <a:pt x="370" y="482"/>
                  </a:lnTo>
                  <a:lnTo>
                    <a:pt x="379" y="470"/>
                  </a:lnTo>
                  <a:lnTo>
                    <a:pt x="387" y="460"/>
                  </a:lnTo>
                  <a:lnTo>
                    <a:pt x="395" y="452"/>
                  </a:lnTo>
                  <a:lnTo>
                    <a:pt x="405" y="445"/>
                  </a:lnTo>
                  <a:lnTo>
                    <a:pt x="415" y="441"/>
                  </a:lnTo>
                  <a:lnTo>
                    <a:pt x="427" y="439"/>
                  </a:lnTo>
                  <a:lnTo>
                    <a:pt x="427" y="451"/>
                  </a:lnTo>
                  <a:lnTo>
                    <a:pt x="427" y="461"/>
                  </a:lnTo>
                  <a:lnTo>
                    <a:pt x="430" y="470"/>
                  </a:lnTo>
                  <a:lnTo>
                    <a:pt x="435" y="476"/>
                  </a:lnTo>
                  <a:lnTo>
                    <a:pt x="434" y="498"/>
                  </a:lnTo>
                  <a:lnTo>
                    <a:pt x="427" y="516"/>
                  </a:lnTo>
                  <a:lnTo>
                    <a:pt x="412" y="531"/>
                  </a:lnTo>
                  <a:lnTo>
                    <a:pt x="389" y="541"/>
                  </a:lnTo>
                  <a:lnTo>
                    <a:pt x="382" y="544"/>
                  </a:lnTo>
                  <a:lnTo>
                    <a:pt x="374" y="547"/>
                  </a:lnTo>
                  <a:lnTo>
                    <a:pt x="367" y="550"/>
                  </a:lnTo>
                  <a:lnTo>
                    <a:pt x="360" y="554"/>
                  </a:lnTo>
                  <a:lnTo>
                    <a:pt x="354" y="559"/>
                  </a:lnTo>
                  <a:lnTo>
                    <a:pt x="347" y="563"/>
                  </a:lnTo>
                  <a:lnTo>
                    <a:pt x="340" y="568"/>
                  </a:lnTo>
                  <a:lnTo>
                    <a:pt x="335" y="572"/>
                  </a:lnTo>
                  <a:lnTo>
                    <a:pt x="320" y="587"/>
                  </a:lnTo>
                  <a:lnTo>
                    <a:pt x="307" y="603"/>
                  </a:lnTo>
                  <a:lnTo>
                    <a:pt x="295" y="621"/>
                  </a:lnTo>
                  <a:lnTo>
                    <a:pt x="285" y="638"/>
                  </a:lnTo>
                  <a:lnTo>
                    <a:pt x="278" y="658"/>
                  </a:lnTo>
                  <a:lnTo>
                    <a:pt x="273" y="677"/>
                  </a:lnTo>
                  <a:lnTo>
                    <a:pt x="273" y="697"/>
                  </a:lnTo>
                  <a:lnTo>
                    <a:pt x="275" y="717"/>
                  </a:lnTo>
                  <a:lnTo>
                    <a:pt x="277" y="730"/>
                  </a:lnTo>
                  <a:lnTo>
                    <a:pt x="280" y="742"/>
                  </a:lnTo>
                  <a:lnTo>
                    <a:pt x="282" y="753"/>
                  </a:lnTo>
                  <a:lnTo>
                    <a:pt x="282" y="764"/>
                  </a:lnTo>
                  <a:lnTo>
                    <a:pt x="283" y="789"/>
                  </a:lnTo>
                  <a:lnTo>
                    <a:pt x="282" y="808"/>
                  </a:lnTo>
                  <a:lnTo>
                    <a:pt x="277" y="823"/>
                  </a:lnTo>
                  <a:lnTo>
                    <a:pt x="270" y="835"/>
                  </a:lnTo>
                  <a:lnTo>
                    <a:pt x="265" y="845"/>
                  </a:lnTo>
                  <a:lnTo>
                    <a:pt x="268" y="848"/>
                  </a:lnTo>
                  <a:lnTo>
                    <a:pt x="278" y="848"/>
                  </a:lnTo>
                  <a:lnTo>
                    <a:pt x="293" y="846"/>
                  </a:lnTo>
                  <a:lnTo>
                    <a:pt x="327" y="843"/>
                  </a:lnTo>
                  <a:lnTo>
                    <a:pt x="359" y="836"/>
                  </a:lnTo>
                  <a:lnTo>
                    <a:pt x="387" y="827"/>
                  </a:lnTo>
                  <a:lnTo>
                    <a:pt x="414" y="815"/>
                  </a:lnTo>
                  <a:lnTo>
                    <a:pt x="437" y="801"/>
                  </a:lnTo>
                  <a:lnTo>
                    <a:pt x="459" y="783"/>
                  </a:lnTo>
                  <a:lnTo>
                    <a:pt x="477" y="765"/>
                  </a:lnTo>
                  <a:lnTo>
                    <a:pt x="492" y="745"/>
                  </a:lnTo>
                  <a:lnTo>
                    <a:pt x="505" y="724"/>
                  </a:lnTo>
                  <a:lnTo>
                    <a:pt x="515" y="700"/>
                  </a:lnTo>
                  <a:lnTo>
                    <a:pt x="522" y="678"/>
                  </a:lnTo>
                  <a:lnTo>
                    <a:pt x="525" y="655"/>
                  </a:lnTo>
                  <a:lnTo>
                    <a:pt x="525" y="629"/>
                  </a:lnTo>
                  <a:lnTo>
                    <a:pt x="522" y="606"/>
                  </a:lnTo>
                  <a:lnTo>
                    <a:pt x="517" y="582"/>
                  </a:lnTo>
                  <a:lnTo>
                    <a:pt x="507" y="560"/>
                  </a:lnTo>
                  <a:lnTo>
                    <a:pt x="495" y="538"/>
                  </a:lnTo>
                  <a:lnTo>
                    <a:pt x="485" y="522"/>
                  </a:lnTo>
                  <a:lnTo>
                    <a:pt x="477" y="509"/>
                  </a:lnTo>
                  <a:lnTo>
                    <a:pt x="474" y="497"/>
                  </a:lnTo>
                  <a:lnTo>
                    <a:pt x="484" y="494"/>
                  </a:lnTo>
                  <a:lnTo>
                    <a:pt x="494" y="489"/>
                  </a:lnTo>
                  <a:lnTo>
                    <a:pt x="502" y="486"/>
                  </a:lnTo>
                  <a:lnTo>
                    <a:pt x="507" y="482"/>
                  </a:lnTo>
                  <a:lnTo>
                    <a:pt x="522" y="497"/>
                  </a:lnTo>
                  <a:lnTo>
                    <a:pt x="532" y="519"/>
                  </a:lnTo>
                  <a:lnTo>
                    <a:pt x="537" y="545"/>
                  </a:lnTo>
                  <a:lnTo>
                    <a:pt x="542" y="572"/>
                  </a:lnTo>
                  <a:lnTo>
                    <a:pt x="545" y="591"/>
                  </a:lnTo>
                  <a:lnTo>
                    <a:pt x="549" y="609"/>
                  </a:lnTo>
                  <a:lnTo>
                    <a:pt x="555" y="628"/>
                  </a:lnTo>
                  <a:lnTo>
                    <a:pt x="564" y="646"/>
                  </a:lnTo>
                  <a:lnTo>
                    <a:pt x="577" y="662"/>
                  </a:lnTo>
                  <a:lnTo>
                    <a:pt x="594" y="678"/>
                  </a:lnTo>
                  <a:lnTo>
                    <a:pt x="615" y="691"/>
                  </a:lnTo>
                  <a:lnTo>
                    <a:pt x="644" y="703"/>
                  </a:lnTo>
                  <a:lnTo>
                    <a:pt x="674" y="714"/>
                  </a:lnTo>
                  <a:lnTo>
                    <a:pt x="702" y="722"/>
                  </a:lnTo>
                  <a:lnTo>
                    <a:pt x="729" y="733"/>
                  </a:lnTo>
                  <a:lnTo>
                    <a:pt x="754" y="742"/>
                  </a:lnTo>
                  <a:lnTo>
                    <a:pt x="776" y="753"/>
                  </a:lnTo>
                  <a:lnTo>
                    <a:pt x="796" y="767"/>
                  </a:lnTo>
                  <a:lnTo>
                    <a:pt x="811" y="781"/>
                  </a:lnTo>
                  <a:lnTo>
                    <a:pt x="824" y="799"/>
                  </a:lnTo>
                  <a:lnTo>
                    <a:pt x="831" y="773"/>
                  </a:lnTo>
                  <a:lnTo>
                    <a:pt x="836" y="736"/>
                  </a:lnTo>
                  <a:lnTo>
                    <a:pt x="837" y="694"/>
                  </a:lnTo>
                  <a:lnTo>
                    <a:pt x="834" y="650"/>
                  </a:lnTo>
                  <a:lnTo>
                    <a:pt x="822" y="609"/>
                  </a:lnTo>
                  <a:lnTo>
                    <a:pt x="801" y="570"/>
                  </a:lnTo>
                  <a:lnTo>
                    <a:pt x="769" y="541"/>
                  </a:lnTo>
                  <a:lnTo>
                    <a:pt x="722" y="523"/>
                  </a:lnTo>
                  <a:lnTo>
                    <a:pt x="706" y="520"/>
                  </a:lnTo>
                  <a:lnTo>
                    <a:pt x="690" y="517"/>
                  </a:lnTo>
                  <a:lnTo>
                    <a:pt x="675" y="513"/>
                  </a:lnTo>
                  <a:lnTo>
                    <a:pt x="662" y="510"/>
                  </a:lnTo>
                  <a:lnTo>
                    <a:pt x="649" y="507"/>
                  </a:lnTo>
                  <a:lnTo>
                    <a:pt x="639" y="506"/>
                  </a:lnTo>
                  <a:lnTo>
                    <a:pt x="629" y="503"/>
                  </a:lnTo>
                  <a:lnTo>
                    <a:pt x="622" y="501"/>
                  </a:lnTo>
                  <a:lnTo>
                    <a:pt x="629" y="495"/>
                  </a:lnTo>
                  <a:lnTo>
                    <a:pt x="634" y="488"/>
                  </a:lnTo>
                  <a:lnTo>
                    <a:pt x="639" y="480"/>
                  </a:lnTo>
                  <a:lnTo>
                    <a:pt x="640" y="475"/>
                  </a:lnTo>
                  <a:lnTo>
                    <a:pt x="672" y="488"/>
                  </a:lnTo>
                  <a:lnTo>
                    <a:pt x="706" y="500"/>
                  </a:lnTo>
                  <a:lnTo>
                    <a:pt x="736" y="507"/>
                  </a:lnTo>
                  <a:lnTo>
                    <a:pt x="767" y="511"/>
                  </a:lnTo>
                  <a:lnTo>
                    <a:pt x="796" y="514"/>
                  </a:lnTo>
                  <a:lnTo>
                    <a:pt x="822" y="513"/>
                  </a:lnTo>
                  <a:lnTo>
                    <a:pt x="846" y="509"/>
                  </a:lnTo>
                  <a:lnTo>
                    <a:pt x="867" y="503"/>
                  </a:lnTo>
                  <a:lnTo>
                    <a:pt x="887" y="495"/>
                  </a:lnTo>
                  <a:lnTo>
                    <a:pt x="904" y="489"/>
                  </a:lnTo>
                  <a:lnTo>
                    <a:pt x="917" y="483"/>
                  </a:lnTo>
                  <a:lnTo>
                    <a:pt x="931" y="479"/>
                  </a:lnTo>
                  <a:lnTo>
                    <a:pt x="941" y="476"/>
                  </a:lnTo>
                  <a:lnTo>
                    <a:pt x="951" y="475"/>
                  </a:lnTo>
                  <a:lnTo>
                    <a:pt x="959" y="473"/>
                  </a:lnTo>
                  <a:lnTo>
                    <a:pt x="967" y="473"/>
                  </a:lnTo>
                  <a:lnTo>
                    <a:pt x="947" y="466"/>
                  </a:lnTo>
                  <a:lnTo>
                    <a:pt x="931" y="457"/>
                  </a:lnTo>
                  <a:lnTo>
                    <a:pt x="914" y="448"/>
                  </a:lnTo>
                  <a:lnTo>
                    <a:pt x="897" y="436"/>
                  </a:lnTo>
                  <a:lnTo>
                    <a:pt x="884" y="423"/>
                  </a:lnTo>
                  <a:lnTo>
                    <a:pt x="871" y="408"/>
                  </a:lnTo>
                  <a:lnTo>
                    <a:pt x="859" y="393"/>
                  </a:lnTo>
                  <a:lnTo>
                    <a:pt x="847" y="377"/>
                  </a:lnTo>
                  <a:lnTo>
                    <a:pt x="832" y="361"/>
                  </a:lnTo>
                  <a:lnTo>
                    <a:pt x="812" y="346"/>
                  </a:lnTo>
                  <a:lnTo>
                    <a:pt x="787" y="334"/>
                  </a:lnTo>
                  <a:lnTo>
                    <a:pt x="761" y="324"/>
                  </a:lnTo>
                  <a:lnTo>
                    <a:pt x="731" y="318"/>
                  </a:lnTo>
                  <a:lnTo>
                    <a:pt x="702" y="315"/>
                  </a:lnTo>
                  <a:lnTo>
                    <a:pt x="675" y="318"/>
                  </a:lnTo>
                  <a:lnTo>
                    <a:pt x="654" y="327"/>
                  </a:lnTo>
                  <a:lnTo>
                    <a:pt x="640" y="336"/>
                  </a:lnTo>
                  <a:lnTo>
                    <a:pt x="627" y="342"/>
                  </a:lnTo>
                  <a:lnTo>
                    <a:pt x="617" y="348"/>
                  </a:lnTo>
                  <a:lnTo>
                    <a:pt x="607" y="352"/>
                  </a:lnTo>
                  <a:lnTo>
                    <a:pt x="599" y="357"/>
                  </a:lnTo>
                  <a:lnTo>
                    <a:pt x="592" y="360"/>
                  </a:lnTo>
                  <a:lnTo>
                    <a:pt x="587" y="361"/>
                  </a:lnTo>
                  <a:lnTo>
                    <a:pt x="582" y="362"/>
                  </a:lnTo>
                  <a:lnTo>
                    <a:pt x="582" y="355"/>
                  </a:lnTo>
                  <a:lnTo>
                    <a:pt x="582" y="346"/>
                  </a:lnTo>
                  <a:lnTo>
                    <a:pt x="580" y="336"/>
                  </a:lnTo>
                  <a:lnTo>
                    <a:pt x="577" y="330"/>
                  </a:lnTo>
                  <a:lnTo>
                    <a:pt x="585" y="326"/>
                  </a:lnTo>
                  <a:lnTo>
                    <a:pt x="594" y="321"/>
                  </a:lnTo>
                  <a:lnTo>
                    <a:pt x="600" y="320"/>
                  </a:lnTo>
                  <a:lnTo>
                    <a:pt x="609" y="318"/>
                  </a:lnTo>
                  <a:lnTo>
                    <a:pt x="617" y="318"/>
                  </a:lnTo>
                  <a:lnTo>
                    <a:pt x="625" y="317"/>
                  </a:lnTo>
                  <a:lnTo>
                    <a:pt x="635" y="314"/>
                  </a:lnTo>
                  <a:lnTo>
                    <a:pt x="644" y="311"/>
                  </a:lnTo>
                  <a:lnTo>
                    <a:pt x="665" y="296"/>
                  </a:lnTo>
                  <a:lnTo>
                    <a:pt x="684" y="274"/>
                  </a:lnTo>
                  <a:lnTo>
                    <a:pt x="699" y="247"/>
                  </a:lnTo>
                  <a:lnTo>
                    <a:pt x="709" y="219"/>
                  </a:lnTo>
                  <a:lnTo>
                    <a:pt x="717" y="190"/>
                  </a:lnTo>
                  <a:lnTo>
                    <a:pt x="719" y="162"/>
                  </a:lnTo>
                  <a:lnTo>
                    <a:pt x="717" y="138"/>
                  </a:lnTo>
                  <a:lnTo>
                    <a:pt x="709" y="119"/>
                  </a:lnTo>
                  <a:lnTo>
                    <a:pt x="695" y="90"/>
                  </a:lnTo>
                  <a:lnTo>
                    <a:pt x="687" y="56"/>
                  </a:lnTo>
                  <a:lnTo>
                    <a:pt x="685" y="25"/>
                  </a:lnTo>
                  <a:lnTo>
                    <a:pt x="689" y="0"/>
                  </a:lnTo>
                  <a:lnTo>
                    <a:pt x="674" y="19"/>
                  </a:lnTo>
                  <a:lnTo>
                    <a:pt x="659" y="35"/>
                  </a:lnTo>
                  <a:lnTo>
                    <a:pt x="644" y="50"/>
                  </a:lnTo>
                  <a:lnTo>
                    <a:pt x="627" y="63"/>
                  </a:lnTo>
                  <a:lnTo>
                    <a:pt x="610" y="75"/>
                  </a:lnTo>
                  <a:lnTo>
                    <a:pt x="595" y="84"/>
                  </a:lnTo>
                  <a:lnTo>
                    <a:pt x="580" y="90"/>
                  </a:lnTo>
                  <a:lnTo>
                    <a:pt x="565" y="94"/>
                  </a:lnTo>
                  <a:lnTo>
                    <a:pt x="537" y="104"/>
                  </a:lnTo>
                  <a:lnTo>
                    <a:pt x="512" y="122"/>
                  </a:lnTo>
                  <a:lnTo>
                    <a:pt x="487" y="144"/>
                  </a:lnTo>
                  <a:lnTo>
                    <a:pt x="469" y="172"/>
                  </a:lnTo>
                  <a:lnTo>
                    <a:pt x="454" y="203"/>
                  </a:lnTo>
                  <a:lnTo>
                    <a:pt x="447" y="237"/>
                  </a:lnTo>
                  <a:lnTo>
                    <a:pt x="449" y="272"/>
                  </a:lnTo>
                  <a:lnTo>
                    <a:pt x="459" y="309"/>
                  </a:lnTo>
                  <a:lnTo>
                    <a:pt x="450" y="308"/>
                  </a:lnTo>
                  <a:lnTo>
                    <a:pt x="440" y="306"/>
                  </a:lnTo>
                  <a:lnTo>
                    <a:pt x="430" y="308"/>
                  </a:lnTo>
                  <a:lnTo>
                    <a:pt x="422" y="30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6" name="Freeform 1312"/>
            <p:cNvSpPr>
              <a:spLocks/>
            </p:cNvSpPr>
            <p:nvPr/>
          </p:nvSpPr>
          <p:spPr bwMode="auto">
            <a:xfrm>
              <a:off x="4632" y="2730"/>
              <a:ext cx="147" cy="123"/>
            </a:xfrm>
            <a:custGeom>
              <a:avLst/>
              <a:gdLst>
                <a:gd name="T0" fmla="*/ 18 w 295"/>
                <a:gd name="T1" fmla="*/ 2 h 367"/>
                <a:gd name="T2" fmla="*/ 17 w 295"/>
                <a:gd name="T3" fmla="*/ 2 h 367"/>
                <a:gd name="T4" fmla="*/ 16 w 295"/>
                <a:gd name="T5" fmla="*/ 2 h 367"/>
                <a:gd name="T6" fmla="*/ 15 w 295"/>
                <a:gd name="T7" fmla="*/ 2 h 367"/>
                <a:gd name="T8" fmla="*/ 14 w 295"/>
                <a:gd name="T9" fmla="*/ 2 h 367"/>
                <a:gd name="T10" fmla="*/ 13 w 295"/>
                <a:gd name="T11" fmla="*/ 3 h 367"/>
                <a:gd name="T12" fmla="*/ 12 w 295"/>
                <a:gd name="T13" fmla="*/ 3 h 367"/>
                <a:gd name="T14" fmla="*/ 11 w 295"/>
                <a:gd name="T15" fmla="*/ 3 h 367"/>
                <a:gd name="T16" fmla="*/ 11 w 295"/>
                <a:gd name="T17" fmla="*/ 3 h 367"/>
                <a:gd name="T18" fmla="*/ 11 w 295"/>
                <a:gd name="T19" fmla="*/ 3 h 367"/>
                <a:gd name="T20" fmla="*/ 11 w 295"/>
                <a:gd name="T21" fmla="*/ 4 h 367"/>
                <a:gd name="T22" fmla="*/ 11 w 295"/>
                <a:gd name="T23" fmla="*/ 4 h 367"/>
                <a:gd name="T24" fmla="*/ 11 w 295"/>
                <a:gd name="T25" fmla="*/ 4 h 367"/>
                <a:gd name="T26" fmla="*/ 11 w 295"/>
                <a:gd name="T27" fmla="*/ 4 h 367"/>
                <a:gd name="T28" fmla="*/ 11 w 295"/>
                <a:gd name="T29" fmla="*/ 4 h 367"/>
                <a:gd name="T30" fmla="*/ 11 w 295"/>
                <a:gd name="T31" fmla="*/ 4 h 367"/>
                <a:gd name="T32" fmla="*/ 11 w 295"/>
                <a:gd name="T33" fmla="*/ 5 h 367"/>
                <a:gd name="T34" fmla="*/ 11 w 295"/>
                <a:gd name="T35" fmla="*/ 5 h 367"/>
                <a:gd name="T36" fmla="*/ 10 w 295"/>
                <a:gd name="T37" fmla="*/ 5 h 367"/>
                <a:gd name="T38" fmla="*/ 10 w 295"/>
                <a:gd name="T39" fmla="*/ 5 h 367"/>
                <a:gd name="T40" fmla="*/ 9 w 295"/>
                <a:gd name="T41" fmla="*/ 5 h 367"/>
                <a:gd name="T42" fmla="*/ 9 w 295"/>
                <a:gd name="T43" fmla="*/ 4 h 367"/>
                <a:gd name="T44" fmla="*/ 8 w 295"/>
                <a:gd name="T45" fmla="*/ 4 h 367"/>
                <a:gd name="T46" fmla="*/ 8 w 295"/>
                <a:gd name="T47" fmla="*/ 4 h 367"/>
                <a:gd name="T48" fmla="*/ 7 w 295"/>
                <a:gd name="T49" fmla="*/ 3 h 367"/>
                <a:gd name="T50" fmla="*/ 5 w 295"/>
                <a:gd name="T51" fmla="*/ 3 h 367"/>
                <a:gd name="T52" fmla="*/ 4 w 295"/>
                <a:gd name="T53" fmla="*/ 3 h 367"/>
                <a:gd name="T54" fmla="*/ 3 w 295"/>
                <a:gd name="T55" fmla="*/ 2 h 367"/>
                <a:gd name="T56" fmla="*/ 1 w 295"/>
                <a:gd name="T57" fmla="*/ 2 h 367"/>
                <a:gd name="T58" fmla="*/ 1 w 295"/>
                <a:gd name="T59" fmla="*/ 2 h 367"/>
                <a:gd name="T60" fmla="*/ 1 w 295"/>
                <a:gd name="T61" fmla="*/ 2 h 367"/>
                <a:gd name="T62" fmla="*/ 1 w 295"/>
                <a:gd name="T63" fmla="*/ 2 h 367"/>
                <a:gd name="T64" fmla="*/ 0 w 295"/>
                <a:gd name="T65" fmla="*/ 2 h 367"/>
                <a:gd name="T66" fmla="*/ 0 w 295"/>
                <a:gd name="T67" fmla="*/ 2 h 367"/>
                <a:gd name="T68" fmla="*/ 1 w 295"/>
                <a:gd name="T69" fmla="*/ 1 h 367"/>
                <a:gd name="T70" fmla="*/ 1 w 295"/>
                <a:gd name="T71" fmla="*/ 1 h 367"/>
                <a:gd name="T72" fmla="*/ 2 w 295"/>
                <a:gd name="T73" fmla="*/ 1 h 367"/>
                <a:gd name="T74" fmla="*/ 2 w 295"/>
                <a:gd name="T75" fmla="*/ 1 h 367"/>
                <a:gd name="T76" fmla="*/ 2 w 295"/>
                <a:gd name="T77" fmla="*/ 0 h 367"/>
                <a:gd name="T78" fmla="*/ 2 w 295"/>
                <a:gd name="T79" fmla="*/ 0 h 367"/>
                <a:gd name="T80" fmla="*/ 1 w 295"/>
                <a:gd name="T81" fmla="*/ 0 h 367"/>
                <a:gd name="T82" fmla="*/ 2 w 295"/>
                <a:gd name="T83" fmla="*/ 0 h 367"/>
                <a:gd name="T84" fmla="*/ 3 w 295"/>
                <a:gd name="T85" fmla="*/ 0 h 367"/>
                <a:gd name="T86" fmla="*/ 4 w 295"/>
                <a:gd name="T87" fmla="*/ 0 h 367"/>
                <a:gd name="T88" fmla="*/ 5 w 295"/>
                <a:gd name="T89" fmla="*/ 1 h 367"/>
                <a:gd name="T90" fmla="*/ 6 w 295"/>
                <a:gd name="T91" fmla="*/ 1 h 367"/>
                <a:gd name="T92" fmla="*/ 8 w 295"/>
                <a:gd name="T93" fmla="*/ 1 h 367"/>
                <a:gd name="T94" fmla="*/ 9 w 295"/>
                <a:gd name="T95" fmla="*/ 1 h 367"/>
                <a:gd name="T96" fmla="*/ 11 w 295"/>
                <a:gd name="T97" fmla="*/ 1 h 367"/>
                <a:gd name="T98" fmla="*/ 11 w 295"/>
                <a:gd name="T99" fmla="*/ 1 h 367"/>
                <a:gd name="T100" fmla="*/ 11 w 295"/>
                <a:gd name="T101" fmla="*/ 1 h 367"/>
                <a:gd name="T102" fmla="*/ 11 w 295"/>
                <a:gd name="T103" fmla="*/ 1 h 367"/>
                <a:gd name="T104" fmla="*/ 12 w 295"/>
                <a:gd name="T105" fmla="*/ 2 h 367"/>
                <a:gd name="T106" fmla="*/ 13 w 295"/>
                <a:gd name="T107" fmla="*/ 2 h 367"/>
                <a:gd name="T108" fmla="*/ 14 w 295"/>
                <a:gd name="T109" fmla="*/ 2 h 367"/>
                <a:gd name="T110" fmla="*/ 16 w 295"/>
                <a:gd name="T111" fmla="*/ 2 h 367"/>
                <a:gd name="T112" fmla="*/ 18 w 295"/>
                <a:gd name="T113" fmla="*/ 2 h 3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95" h="367">
                  <a:moveTo>
                    <a:pt x="295" y="152"/>
                  </a:moveTo>
                  <a:lnTo>
                    <a:pt x="277" y="158"/>
                  </a:lnTo>
                  <a:lnTo>
                    <a:pt x="259" y="168"/>
                  </a:lnTo>
                  <a:lnTo>
                    <a:pt x="242" y="180"/>
                  </a:lnTo>
                  <a:lnTo>
                    <a:pt x="225" y="193"/>
                  </a:lnTo>
                  <a:lnTo>
                    <a:pt x="212" y="210"/>
                  </a:lnTo>
                  <a:lnTo>
                    <a:pt x="199" y="229"/>
                  </a:lnTo>
                  <a:lnTo>
                    <a:pt x="189" y="248"/>
                  </a:lnTo>
                  <a:lnTo>
                    <a:pt x="182" y="270"/>
                  </a:lnTo>
                  <a:lnTo>
                    <a:pt x="180" y="277"/>
                  </a:lnTo>
                  <a:lnTo>
                    <a:pt x="179" y="283"/>
                  </a:lnTo>
                  <a:lnTo>
                    <a:pt x="177" y="291"/>
                  </a:lnTo>
                  <a:lnTo>
                    <a:pt x="177" y="298"/>
                  </a:lnTo>
                  <a:lnTo>
                    <a:pt x="177" y="314"/>
                  </a:lnTo>
                  <a:lnTo>
                    <a:pt x="179" y="332"/>
                  </a:lnTo>
                  <a:lnTo>
                    <a:pt x="182" y="350"/>
                  </a:lnTo>
                  <a:lnTo>
                    <a:pt x="189" y="367"/>
                  </a:lnTo>
                  <a:lnTo>
                    <a:pt x="180" y="366"/>
                  </a:lnTo>
                  <a:lnTo>
                    <a:pt x="170" y="364"/>
                  </a:lnTo>
                  <a:lnTo>
                    <a:pt x="160" y="366"/>
                  </a:lnTo>
                  <a:lnTo>
                    <a:pt x="152" y="367"/>
                  </a:lnTo>
                  <a:lnTo>
                    <a:pt x="149" y="339"/>
                  </a:lnTo>
                  <a:lnTo>
                    <a:pt x="142" y="310"/>
                  </a:lnTo>
                  <a:lnTo>
                    <a:pt x="129" y="282"/>
                  </a:lnTo>
                  <a:lnTo>
                    <a:pt x="114" y="255"/>
                  </a:lnTo>
                  <a:lnTo>
                    <a:pt x="94" y="232"/>
                  </a:lnTo>
                  <a:lnTo>
                    <a:pt x="72" y="212"/>
                  </a:lnTo>
                  <a:lnTo>
                    <a:pt x="49" y="199"/>
                  </a:lnTo>
                  <a:lnTo>
                    <a:pt x="23" y="190"/>
                  </a:lnTo>
                  <a:lnTo>
                    <a:pt x="27" y="173"/>
                  </a:lnTo>
                  <a:lnTo>
                    <a:pt x="25" y="155"/>
                  </a:lnTo>
                  <a:lnTo>
                    <a:pt x="17" y="140"/>
                  </a:lnTo>
                  <a:lnTo>
                    <a:pt x="0" y="131"/>
                  </a:lnTo>
                  <a:lnTo>
                    <a:pt x="8" y="121"/>
                  </a:lnTo>
                  <a:lnTo>
                    <a:pt x="18" y="106"/>
                  </a:lnTo>
                  <a:lnTo>
                    <a:pt x="27" y="89"/>
                  </a:lnTo>
                  <a:lnTo>
                    <a:pt x="34" y="69"/>
                  </a:lnTo>
                  <a:lnTo>
                    <a:pt x="39" y="50"/>
                  </a:lnTo>
                  <a:lnTo>
                    <a:pt x="39" y="32"/>
                  </a:lnTo>
                  <a:lnTo>
                    <a:pt x="35" y="15"/>
                  </a:lnTo>
                  <a:lnTo>
                    <a:pt x="27" y="0"/>
                  </a:lnTo>
                  <a:lnTo>
                    <a:pt x="40" y="10"/>
                  </a:lnTo>
                  <a:lnTo>
                    <a:pt x="55" y="22"/>
                  </a:lnTo>
                  <a:lnTo>
                    <a:pt x="70" y="34"/>
                  </a:lnTo>
                  <a:lnTo>
                    <a:pt x="89" y="43"/>
                  </a:lnTo>
                  <a:lnTo>
                    <a:pt x="107" y="52"/>
                  </a:lnTo>
                  <a:lnTo>
                    <a:pt x="130" y="58"/>
                  </a:lnTo>
                  <a:lnTo>
                    <a:pt x="154" y="59"/>
                  </a:lnTo>
                  <a:lnTo>
                    <a:pt x="182" y="58"/>
                  </a:lnTo>
                  <a:lnTo>
                    <a:pt x="182" y="75"/>
                  </a:lnTo>
                  <a:lnTo>
                    <a:pt x="184" y="94"/>
                  </a:lnTo>
                  <a:lnTo>
                    <a:pt x="189" y="114"/>
                  </a:lnTo>
                  <a:lnTo>
                    <a:pt x="197" y="131"/>
                  </a:lnTo>
                  <a:lnTo>
                    <a:pt x="212" y="146"/>
                  </a:lnTo>
                  <a:lnTo>
                    <a:pt x="232" y="155"/>
                  </a:lnTo>
                  <a:lnTo>
                    <a:pt x="260" y="158"/>
                  </a:lnTo>
                  <a:lnTo>
                    <a:pt x="295" y="1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7" name="Freeform 1313"/>
            <p:cNvSpPr>
              <a:spLocks/>
            </p:cNvSpPr>
            <p:nvPr/>
          </p:nvSpPr>
          <p:spPr bwMode="auto">
            <a:xfrm>
              <a:off x="4499" y="2935"/>
              <a:ext cx="165" cy="114"/>
            </a:xfrm>
            <a:custGeom>
              <a:avLst/>
              <a:gdLst>
                <a:gd name="T0" fmla="*/ 8 w 330"/>
                <a:gd name="T1" fmla="*/ 1 h 342"/>
                <a:gd name="T2" fmla="*/ 9 w 330"/>
                <a:gd name="T3" fmla="*/ 1 h 342"/>
                <a:gd name="T4" fmla="*/ 10 w 330"/>
                <a:gd name="T5" fmla="*/ 1 h 342"/>
                <a:gd name="T6" fmla="*/ 12 w 330"/>
                <a:gd name="T7" fmla="*/ 1 h 342"/>
                <a:gd name="T8" fmla="*/ 13 w 330"/>
                <a:gd name="T9" fmla="*/ 1 h 342"/>
                <a:gd name="T10" fmla="*/ 14 w 330"/>
                <a:gd name="T11" fmla="*/ 1 h 342"/>
                <a:gd name="T12" fmla="*/ 16 w 330"/>
                <a:gd name="T13" fmla="*/ 1 h 342"/>
                <a:gd name="T14" fmla="*/ 17 w 330"/>
                <a:gd name="T15" fmla="*/ 1 h 342"/>
                <a:gd name="T16" fmla="*/ 19 w 330"/>
                <a:gd name="T17" fmla="*/ 0 h 342"/>
                <a:gd name="T18" fmla="*/ 20 w 330"/>
                <a:gd name="T19" fmla="*/ 0 h 342"/>
                <a:gd name="T20" fmla="*/ 21 w 330"/>
                <a:gd name="T21" fmla="*/ 0 h 342"/>
                <a:gd name="T22" fmla="*/ 21 w 330"/>
                <a:gd name="T23" fmla="*/ 0 h 342"/>
                <a:gd name="T24" fmla="*/ 20 w 330"/>
                <a:gd name="T25" fmla="*/ 0 h 342"/>
                <a:gd name="T26" fmla="*/ 19 w 330"/>
                <a:gd name="T27" fmla="*/ 1 h 342"/>
                <a:gd name="T28" fmla="*/ 18 w 330"/>
                <a:gd name="T29" fmla="*/ 1 h 342"/>
                <a:gd name="T30" fmla="*/ 17 w 330"/>
                <a:gd name="T31" fmla="*/ 2 h 342"/>
                <a:gd name="T32" fmla="*/ 17 w 330"/>
                <a:gd name="T33" fmla="*/ 2 h 342"/>
                <a:gd name="T34" fmla="*/ 18 w 330"/>
                <a:gd name="T35" fmla="*/ 2 h 342"/>
                <a:gd name="T36" fmla="*/ 17 w 330"/>
                <a:gd name="T37" fmla="*/ 3 h 342"/>
                <a:gd name="T38" fmla="*/ 16 w 330"/>
                <a:gd name="T39" fmla="*/ 3 h 342"/>
                <a:gd name="T40" fmla="*/ 14 w 330"/>
                <a:gd name="T41" fmla="*/ 3 h 342"/>
                <a:gd name="T42" fmla="*/ 13 w 330"/>
                <a:gd name="T43" fmla="*/ 4 h 342"/>
                <a:gd name="T44" fmla="*/ 12 w 330"/>
                <a:gd name="T45" fmla="*/ 4 h 342"/>
                <a:gd name="T46" fmla="*/ 10 w 330"/>
                <a:gd name="T47" fmla="*/ 4 h 342"/>
                <a:gd name="T48" fmla="*/ 7 w 330"/>
                <a:gd name="T49" fmla="*/ 4 h 342"/>
                <a:gd name="T50" fmla="*/ 5 w 330"/>
                <a:gd name="T51" fmla="*/ 4 h 342"/>
                <a:gd name="T52" fmla="*/ 4 w 330"/>
                <a:gd name="T53" fmla="*/ 4 h 342"/>
                <a:gd name="T54" fmla="*/ 4 w 330"/>
                <a:gd name="T55" fmla="*/ 4 h 342"/>
                <a:gd name="T56" fmla="*/ 3 w 330"/>
                <a:gd name="T57" fmla="*/ 3 h 342"/>
                <a:gd name="T58" fmla="*/ 2 w 330"/>
                <a:gd name="T59" fmla="*/ 3 h 342"/>
                <a:gd name="T60" fmla="*/ 2 w 330"/>
                <a:gd name="T61" fmla="*/ 2 h 342"/>
                <a:gd name="T62" fmla="*/ 3 w 330"/>
                <a:gd name="T63" fmla="*/ 2 h 342"/>
                <a:gd name="T64" fmla="*/ 3 w 330"/>
                <a:gd name="T65" fmla="*/ 1 h 342"/>
                <a:gd name="T66" fmla="*/ 5 w 330"/>
                <a:gd name="T67" fmla="*/ 1 h 342"/>
                <a:gd name="T68" fmla="*/ 6 w 330"/>
                <a:gd name="T69" fmla="*/ 1 h 342"/>
                <a:gd name="T70" fmla="*/ 7 w 330"/>
                <a:gd name="T71" fmla="*/ 1 h 3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0" h="342">
                  <a:moveTo>
                    <a:pt x="110" y="66"/>
                  </a:moveTo>
                  <a:lnTo>
                    <a:pt x="120" y="68"/>
                  </a:lnTo>
                  <a:lnTo>
                    <a:pt x="128" y="69"/>
                  </a:lnTo>
                  <a:lnTo>
                    <a:pt x="138" y="71"/>
                  </a:lnTo>
                  <a:lnTo>
                    <a:pt x="148" y="71"/>
                  </a:lnTo>
                  <a:lnTo>
                    <a:pt x="158" y="72"/>
                  </a:lnTo>
                  <a:lnTo>
                    <a:pt x="168" y="72"/>
                  </a:lnTo>
                  <a:lnTo>
                    <a:pt x="180" y="72"/>
                  </a:lnTo>
                  <a:lnTo>
                    <a:pt x="190" y="72"/>
                  </a:lnTo>
                  <a:lnTo>
                    <a:pt x="202" y="72"/>
                  </a:lnTo>
                  <a:lnTo>
                    <a:pt x="212" y="71"/>
                  </a:lnTo>
                  <a:lnTo>
                    <a:pt x="222" y="68"/>
                  </a:lnTo>
                  <a:lnTo>
                    <a:pt x="233" y="66"/>
                  </a:lnTo>
                  <a:lnTo>
                    <a:pt x="247" y="62"/>
                  </a:lnTo>
                  <a:lnTo>
                    <a:pt x="260" y="57"/>
                  </a:lnTo>
                  <a:lnTo>
                    <a:pt x="272" y="50"/>
                  </a:lnTo>
                  <a:lnTo>
                    <a:pt x="283" y="43"/>
                  </a:lnTo>
                  <a:lnTo>
                    <a:pt x="295" y="34"/>
                  </a:lnTo>
                  <a:lnTo>
                    <a:pt x="307" y="25"/>
                  </a:lnTo>
                  <a:lnTo>
                    <a:pt x="319" y="13"/>
                  </a:lnTo>
                  <a:lnTo>
                    <a:pt x="329" y="0"/>
                  </a:lnTo>
                  <a:lnTo>
                    <a:pt x="330" y="4"/>
                  </a:lnTo>
                  <a:lnTo>
                    <a:pt x="330" y="7"/>
                  </a:lnTo>
                  <a:lnTo>
                    <a:pt x="330" y="12"/>
                  </a:lnTo>
                  <a:lnTo>
                    <a:pt x="330" y="16"/>
                  </a:lnTo>
                  <a:lnTo>
                    <a:pt x="315" y="31"/>
                  </a:lnTo>
                  <a:lnTo>
                    <a:pt x="302" y="47"/>
                  </a:lnTo>
                  <a:lnTo>
                    <a:pt x="290" y="65"/>
                  </a:lnTo>
                  <a:lnTo>
                    <a:pt x="280" y="82"/>
                  </a:lnTo>
                  <a:lnTo>
                    <a:pt x="273" y="102"/>
                  </a:lnTo>
                  <a:lnTo>
                    <a:pt x="268" y="121"/>
                  </a:lnTo>
                  <a:lnTo>
                    <a:pt x="268" y="141"/>
                  </a:lnTo>
                  <a:lnTo>
                    <a:pt x="270" y="161"/>
                  </a:lnTo>
                  <a:lnTo>
                    <a:pt x="272" y="174"/>
                  </a:lnTo>
                  <a:lnTo>
                    <a:pt x="275" y="186"/>
                  </a:lnTo>
                  <a:lnTo>
                    <a:pt x="277" y="197"/>
                  </a:lnTo>
                  <a:lnTo>
                    <a:pt x="277" y="208"/>
                  </a:lnTo>
                  <a:lnTo>
                    <a:pt x="267" y="206"/>
                  </a:lnTo>
                  <a:lnTo>
                    <a:pt x="255" y="211"/>
                  </a:lnTo>
                  <a:lnTo>
                    <a:pt x="242" y="217"/>
                  </a:lnTo>
                  <a:lnTo>
                    <a:pt x="228" y="228"/>
                  </a:lnTo>
                  <a:lnTo>
                    <a:pt x="217" y="245"/>
                  </a:lnTo>
                  <a:lnTo>
                    <a:pt x="208" y="264"/>
                  </a:lnTo>
                  <a:lnTo>
                    <a:pt x="203" y="289"/>
                  </a:lnTo>
                  <a:lnTo>
                    <a:pt x="205" y="317"/>
                  </a:lnTo>
                  <a:lnTo>
                    <a:pt x="192" y="307"/>
                  </a:lnTo>
                  <a:lnTo>
                    <a:pt x="172" y="301"/>
                  </a:lnTo>
                  <a:lnTo>
                    <a:pt x="150" y="296"/>
                  </a:lnTo>
                  <a:lnTo>
                    <a:pt x="127" y="296"/>
                  </a:lnTo>
                  <a:lnTo>
                    <a:pt x="105" y="301"/>
                  </a:lnTo>
                  <a:lnTo>
                    <a:pt x="85" y="310"/>
                  </a:lnTo>
                  <a:lnTo>
                    <a:pt x="68" y="323"/>
                  </a:lnTo>
                  <a:lnTo>
                    <a:pt x="58" y="342"/>
                  </a:lnTo>
                  <a:lnTo>
                    <a:pt x="58" y="324"/>
                  </a:lnTo>
                  <a:lnTo>
                    <a:pt x="57" y="305"/>
                  </a:lnTo>
                  <a:lnTo>
                    <a:pt x="53" y="286"/>
                  </a:lnTo>
                  <a:lnTo>
                    <a:pt x="47" y="267"/>
                  </a:lnTo>
                  <a:lnTo>
                    <a:pt x="40" y="249"/>
                  </a:lnTo>
                  <a:lnTo>
                    <a:pt x="28" y="233"/>
                  </a:lnTo>
                  <a:lnTo>
                    <a:pt x="17" y="223"/>
                  </a:lnTo>
                  <a:lnTo>
                    <a:pt x="0" y="218"/>
                  </a:lnTo>
                  <a:lnTo>
                    <a:pt x="18" y="194"/>
                  </a:lnTo>
                  <a:lnTo>
                    <a:pt x="30" y="166"/>
                  </a:lnTo>
                  <a:lnTo>
                    <a:pt x="33" y="140"/>
                  </a:lnTo>
                  <a:lnTo>
                    <a:pt x="27" y="122"/>
                  </a:lnTo>
                  <a:lnTo>
                    <a:pt x="40" y="119"/>
                  </a:lnTo>
                  <a:lnTo>
                    <a:pt x="52" y="115"/>
                  </a:lnTo>
                  <a:lnTo>
                    <a:pt x="65" y="109"/>
                  </a:lnTo>
                  <a:lnTo>
                    <a:pt x="77" y="103"/>
                  </a:lnTo>
                  <a:lnTo>
                    <a:pt x="88" y="96"/>
                  </a:lnTo>
                  <a:lnTo>
                    <a:pt x="97" y="87"/>
                  </a:lnTo>
                  <a:lnTo>
                    <a:pt x="105" y="78"/>
                  </a:lnTo>
                  <a:lnTo>
                    <a:pt x="110" y="66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8" name="Freeform 1314"/>
            <p:cNvSpPr>
              <a:spLocks/>
            </p:cNvSpPr>
            <p:nvPr/>
          </p:nvSpPr>
          <p:spPr bwMode="auto">
            <a:xfrm>
              <a:off x="4639" y="2744"/>
              <a:ext cx="103" cy="86"/>
            </a:xfrm>
            <a:custGeom>
              <a:avLst/>
              <a:gdLst>
                <a:gd name="T0" fmla="*/ 10 w 207"/>
                <a:gd name="T1" fmla="*/ 3 h 257"/>
                <a:gd name="T2" fmla="*/ 10 w 207"/>
                <a:gd name="T3" fmla="*/ 3 h 257"/>
                <a:gd name="T4" fmla="*/ 9 w 207"/>
                <a:gd name="T5" fmla="*/ 3 h 257"/>
                <a:gd name="T6" fmla="*/ 8 w 207"/>
                <a:gd name="T7" fmla="*/ 3 h 257"/>
                <a:gd name="T8" fmla="*/ 7 w 207"/>
                <a:gd name="T9" fmla="*/ 2 h 257"/>
                <a:gd name="T10" fmla="*/ 6 w 207"/>
                <a:gd name="T11" fmla="*/ 2 h 257"/>
                <a:gd name="T12" fmla="*/ 5 w 207"/>
                <a:gd name="T13" fmla="*/ 2 h 257"/>
                <a:gd name="T14" fmla="*/ 4 w 207"/>
                <a:gd name="T15" fmla="*/ 2 h 257"/>
                <a:gd name="T16" fmla="*/ 3 w 207"/>
                <a:gd name="T17" fmla="*/ 2 h 257"/>
                <a:gd name="T18" fmla="*/ 3 w 207"/>
                <a:gd name="T19" fmla="*/ 2 h 257"/>
                <a:gd name="T20" fmla="*/ 3 w 207"/>
                <a:gd name="T21" fmla="*/ 2 h 257"/>
                <a:gd name="T22" fmla="*/ 5 w 207"/>
                <a:gd name="T23" fmla="*/ 2 h 257"/>
                <a:gd name="T24" fmla="*/ 6 w 207"/>
                <a:gd name="T25" fmla="*/ 2 h 257"/>
                <a:gd name="T26" fmla="*/ 7 w 207"/>
                <a:gd name="T27" fmla="*/ 2 h 257"/>
                <a:gd name="T28" fmla="*/ 7 w 207"/>
                <a:gd name="T29" fmla="*/ 2 h 257"/>
                <a:gd name="T30" fmla="*/ 7 w 207"/>
                <a:gd name="T31" fmla="*/ 2 h 257"/>
                <a:gd name="T32" fmla="*/ 5 w 207"/>
                <a:gd name="T33" fmla="*/ 2 h 257"/>
                <a:gd name="T34" fmla="*/ 3 w 207"/>
                <a:gd name="T35" fmla="*/ 1 h 257"/>
                <a:gd name="T36" fmla="*/ 2 w 207"/>
                <a:gd name="T37" fmla="*/ 1 h 257"/>
                <a:gd name="T38" fmla="*/ 0 w 207"/>
                <a:gd name="T39" fmla="*/ 1 h 257"/>
                <a:gd name="T40" fmla="*/ 0 w 207"/>
                <a:gd name="T41" fmla="*/ 1 h 257"/>
                <a:gd name="T42" fmla="*/ 0 w 207"/>
                <a:gd name="T43" fmla="*/ 1 h 257"/>
                <a:gd name="T44" fmla="*/ 1 w 207"/>
                <a:gd name="T45" fmla="*/ 1 h 257"/>
                <a:gd name="T46" fmla="*/ 2 w 207"/>
                <a:gd name="T47" fmla="*/ 1 h 257"/>
                <a:gd name="T48" fmla="*/ 4 w 207"/>
                <a:gd name="T49" fmla="*/ 1 h 257"/>
                <a:gd name="T50" fmla="*/ 5 w 207"/>
                <a:gd name="T51" fmla="*/ 1 h 257"/>
                <a:gd name="T52" fmla="*/ 6 w 207"/>
                <a:gd name="T53" fmla="*/ 1 h 257"/>
                <a:gd name="T54" fmla="*/ 5 w 207"/>
                <a:gd name="T55" fmla="*/ 1 h 257"/>
                <a:gd name="T56" fmla="*/ 4 w 207"/>
                <a:gd name="T57" fmla="*/ 1 h 257"/>
                <a:gd name="T58" fmla="*/ 3 w 207"/>
                <a:gd name="T59" fmla="*/ 0 h 257"/>
                <a:gd name="T60" fmla="*/ 2 w 207"/>
                <a:gd name="T61" fmla="*/ 0 h 257"/>
                <a:gd name="T62" fmla="*/ 3 w 207"/>
                <a:gd name="T63" fmla="*/ 0 h 257"/>
                <a:gd name="T64" fmla="*/ 4 w 207"/>
                <a:gd name="T65" fmla="*/ 0 h 257"/>
                <a:gd name="T66" fmla="*/ 5 w 207"/>
                <a:gd name="T67" fmla="*/ 1 h 257"/>
                <a:gd name="T68" fmla="*/ 6 w 207"/>
                <a:gd name="T69" fmla="*/ 1 h 257"/>
                <a:gd name="T70" fmla="*/ 7 w 207"/>
                <a:gd name="T71" fmla="*/ 1 h 257"/>
                <a:gd name="T72" fmla="*/ 8 w 207"/>
                <a:gd name="T73" fmla="*/ 1 h 257"/>
                <a:gd name="T74" fmla="*/ 9 w 207"/>
                <a:gd name="T75" fmla="*/ 1 h 257"/>
                <a:gd name="T76" fmla="*/ 9 w 207"/>
                <a:gd name="T77" fmla="*/ 0 h 257"/>
                <a:gd name="T78" fmla="*/ 9 w 207"/>
                <a:gd name="T79" fmla="*/ 0 h 257"/>
                <a:gd name="T80" fmla="*/ 10 w 207"/>
                <a:gd name="T81" fmla="*/ 1 h 257"/>
                <a:gd name="T82" fmla="*/ 9 w 207"/>
                <a:gd name="T83" fmla="*/ 1 h 257"/>
                <a:gd name="T84" fmla="*/ 8 w 207"/>
                <a:gd name="T85" fmla="*/ 2 h 257"/>
                <a:gd name="T86" fmla="*/ 9 w 207"/>
                <a:gd name="T87" fmla="*/ 2 h 257"/>
                <a:gd name="T88" fmla="*/ 9 w 207"/>
                <a:gd name="T89" fmla="*/ 2 h 257"/>
                <a:gd name="T90" fmla="*/ 10 w 207"/>
                <a:gd name="T91" fmla="*/ 2 h 257"/>
                <a:gd name="T92" fmla="*/ 11 w 207"/>
                <a:gd name="T93" fmla="*/ 2 h 257"/>
                <a:gd name="T94" fmla="*/ 12 w 207"/>
                <a:gd name="T95" fmla="*/ 2 h 257"/>
                <a:gd name="T96" fmla="*/ 12 w 207"/>
                <a:gd name="T97" fmla="*/ 2 h 257"/>
                <a:gd name="T98" fmla="*/ 12 w 207"/>
                <a:gd name="T99" fmla="*/ 2 h 257"/>
                <a:gd name="T100" fmla="*/ 12 w 207"/>
                <a:gd name="T101" fmla="*/ 2 h 257"/>
                <a:gd name="T102" fmla="*/ 12 w 207"/>
                <a:gd name="T103" fmla="*/ 2 h 257"/>
                <a:gd name="T104" fmla="*/ 11 w 207"/>
                <a:gd name="T105" fmla="*/ 2 h 257"/>
                <a:gd name="T106" fmla="*/ 10 w 207"/>
                <a:gd name="T107" fmla="*/ 2 h 257"/>
                <a:gd name="T108" fmla="*/ 9 w 207"/>
                <a:gd name="T109" fmla="*/ 3 h 257"/>
                <a:gd name="T110" fmla="*/ 10 w 207"/>
                <a:gd name="T111" fmla="*/ 3 h 2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7" h="257">
                  <a:moveTo>
                    <a:pt x="167" y="229"/>
                  </a:moveTo>
                  <a:lnTo>
                    <a:pt x="165" y="236"/>
                  </a:lnTo>
                  <a:lnTo>
                    <a:pt x="164" y="242"/>
                  </a:lnTo>
                  <a:lnTo>
                    <a:pt x="162" y="250"/>
                  </a:lnTo>
                  <a:lnTo>
                    <a:pt x="162" y="257"/>
                  </a:lnTo>
                  <a:lnTo>
                    <a:pt x="152" y="242"/>
                  </a:lnTo>
                  <a:lnTo>
                    <a:pt x="144" y="225"/>
                  </a:lnTo>
                  <a:lnTo>
                    <a:pt x="135" y="208"/>
                  </a:lnTo>
                  <a:lnTo>
                    <a:pt x="132" y="198"/>
                  </a:lnTo>
                  <a:lnTo>
                    <a:pt x="125" y="195"/>
                  </a:lnTo>
                  <a:lnTo>
                    <a:pt x="117" y="192"/>
                  </a:lnTo>
                  <a:lnTo>
                    <a:pt x="107" y="188"/>
                  </a:lnTo>
                  <a:lnTo>
                    <a:pt x="97" y="185"/>
                  </a:lnTo>
                  <a:lnTo>
                    <a:pt x="87" y="182"/>
                  </a:lnTo>
                  <a:lnTo>
                    <a:pt x="77" y="179"/>
                  </a:lnTo>
                  <a:lnTo>
                    <a:pt x="69" y="176"/>
                  </a:lnTo>
                  <a:lnTo>
                    <a:pt x="60" y="176"/>
                  </a:lnTo>
                  <a:lnTo>
                    <a:pt x="59" y="174"/>
                  </a:lnTo>
                  <a:lnTo>
                    <a:pt x="57" y="171"/>
                  </a:lnTo>
                  <a:lnTo>
                    <a:pt x="54" y="170"/>
                  </a:lnTo>
                  <a:lnTo>
                    <a:pt x="52" y="169"/>
                  </a:lnTo>
                  <a:lnTo>
                    <a:pt x="59" y="169"/>
                  </a:lnTo>
                  <a:lnTo>
                    <a:pt x="69" y="170"/>
                  </a:lnTo>
                  <a:lnTo>
                    <a:pt x="80" y="171"/>
                  </a:lnTo>
                  <a:lnTo>
                    <a:pt x="94" y="171"/>
                  </a:lnTo>
                  <a:lnTo>
                    <a:pt x="105" y="173"/>
                  </a:lnTo>
                  <a:lnTo>
                    <a:pt x="115" y="174"/>
                  </a:lnTo>
                  <a:lnTo>
                    <a:pt x="124" y="176"/>
                  </a:lnTo>
                  <a:lnTo>
                    <a:pt x="129" y="177"/>
                  </a:lnTo>
                  <a:lnTo>
                    <a:pt x="124" y="163"/>
                  </a:lnTo>
                  <a:lnTo>
                    <a:pt x="119" y="151"/>
                  </a:lnTo>
                  <a:lnTo>
                    <a:pt x="114" y="142"/>
                  </a:lnTo>
                  <a:lnTo>
                    <a:pt x="109" y="135"/>
                  </a:lnTo>
                  <a:lnTo>
                    <a:pt x="92" y="129"/>
                  </a:lnTo>
                  <a:lnTo>
                    <a:pt x="77" y="123"/>
                  </a:lnTo>
                  <a:lnTo>
                    <a:pt x="62" y="117"/>
                  </a:lnTo>
                  <a:lnTo>
                    <a:pt x="49" y="109"/>
                  </a:lnTo>
                  <a:lnTo>
                    <a:pt x="37" y="102"/>
                  </a:lnTo>
                  <a:lnTo>
                    <a:pt x="25" y="96"/>
                  </a:lnTo>
                  <a:lnTo>
                    <a:pt x="15" y="93"/>
                  </a:lnTo>
                  <a:lnTo>
                    <a:pt x="8" y="90"/>
                  </a:lnTo>
                  <a:lnTo>
                    <a:pt x="3" y="87"/>
                  </a:lnTo>
                  <a:lnTo>
                    <a:pt x="0" y="84"/>
                  </a:lnTo>
                  <a:lnTo>
                    <a:pt x="2" y="83"/>
                  </a:lnTo>
                  <a:lnTo>
                    <a:pt x="10" y="84"/>
                  </a:lnTo>
                  <a:lnTo>
                    <a:pt x="19" y="87"/>
                  </a:lnTo>
                  <a:lnTo>
                    <a:pt x="29" y="92"/>
                  </a:lnTo>
                  <a:lnTo>
                    <a:pt x="40" y="98"/>
                  </a:lnTo>
                  <a:lnTo>
                    <a:pt x="54" y="102"/>
                  </a:lnTo>
                  <a:lnTo>
                    <a:pt x="69" y="108"/>
                  </a:lnTo>
                  <a:lnTo>
                    <a:pt x="82" y="112"/>
                  </a:lnTo>
                  <a:lnTo>
                    <a:pt x="94" y="117"/>
                  </a:lnTo>
                  <a:lnTo>
                    <a:pt x="105" y="118"/>
                  </a:lnTo>
                  <a:lnTo>
                    <a:pt x="104" y="108"/>
                  </a:lnTo>
                  <a:lnTo>
                    <a:pt x="99" y="93"/>
                  </a:lnTo>
                  <a:lnTo>
                    <a:pt x="90" y="76"/>
                  </a:lnTo>
                  <a:lnTo>
                    <a:pt x="82" y="59"/>
                  </a:lnTo>
                  <a:lnTo>
                    <a:pt x="72" y="42"/>
                  </a:lnTo>
                  <a:lnTo>
                    <a:pt x="62" y="27"/>
                  </a:lnTo>
                  <a:lnTo>
                    <a:pt x="54" y="17"/>
                  </a:lnTo>
                  <a:lnTo>
                    <a:pt x="49" y="9"/>
                  </a:lnTo>
                  <a:lnTo>
                    <a:pt x="44" y="3"/>
                  </a:lnTo>
                  <a:lnTo>
                    <a:pt x="45" y="0"/>
                  </a:lnTo>
                  <a:lnTo>
                    <a:pt x="54" y="3"/>
                  </a:lnTo>
                  <a:lnTo>
                    <a:pt x="64" y="12"/>
                  </a:lnTo>
                  <a:lnTo>
                    <a:pt x="70" y="20"/>
                  </a:lnTo>
                  <a:lnTo>
                    <a:pt x="79" y="31"/>
                  </a:lnTo>
                  <a:lnTo>
                    <a:pt x="87" y="45"/>
                  </a:lnTo>
                  <a:lnTo>
                    <a:pt x="97" y="58"/>
                  </a:lnTo>
                  <a:lnTo>
                    <a:pt x="105" y="73"/>
                  </a:lnTo>
                  <a:lnTo>
                    <a:pt x="112" y="86"/>
                  </a:lnTo>
                  <a:lnTo>
                    <a:pt x="117" y="99"/>
                  </a:lnTo>
                  <a:lnTo>
                    <a:pt x="120" y="108"/>
                  </a:lnTo>
                  <a:lnTo>
                    <a:pt x="134" y="95"/>
                  </a:lnTo>
                  <a:lnTo>
                    <a:pt x="145" y="73"/>
                  </a:lnTo>
                  <a:lnTo>
                    <a:pt x="152" y="50"/>
                  </a:lnTo>
                  <a:lnTo>
                    <a:pt x="155" y="34"/>
                  </a:lnTo>
                  <a:lnTo>
                    <a:pt x="155" y="27"/>
                  </a:lnTo>
                  <a:lnTo>
                    <a:pt x="157" y="25"/>
                  </a:lnTo>
                  <a:lnTo>
                    <a:pt x="159" y="31"/>
                  </a:lnTo>
                  <a:lnTo>
                    <a:pt x="160" y="40"/>
                  </a:lnTo>
                  <a:lnTo>
                    <a:pt x="160" y="56"/>
                  </a:lnTo>
                  <a:lnTo>
                    <a:pt x="157" y="81"/>
                  </a:lnTo>
                  <a:lnTo>
                    <a:pt x="149" y="107"/>
                  </a:lnTo>
                  <a:lnTo>
                    <a:pt x="129" y="129"/>
                  </a:lnTo>
                  <a:lnTo>
                    <a:pt x="137" y="143"/>
                  </a:lnTo>
                  <a:lnTo>
                    <a:pt x="142" y="157"/>
                  </a:lnTo>
                  <a:lnTo>
                    <a:pt x="144" y="169"/>
                  </a:lnTo>
                  <a:lnTo>
                    <a:pt x="145" y="177"/>
                  </a:lnTo>
                  <a:lnTo>
                    <a:pt x="154" y="174"/>
                  </a:lnTo>
                  <a:lnTo>
                    <a:pt x="162" y="170"/>
                  </a:lnTo>
                  <a:lnTo>
                    <a:pt x="169" y="166"/>
                  </a:lnTo>
                  <a:lnTo>
                    <a:pt x="175" y="161"/>
                  </a:lnTo>
                  <a:lnTo>
                    <a:pt x="182" y="157"/>
                  </a:lnTo>
                  <a:lnTo>
                    <a:pt x="187" y="151"/>
                  </a:lnTo>
                  <a:lnTo>
                    <a:pt x="192" y="145"/>
                  </a:lnTo>
                  <a:lnTo>
                    <a:pt x="195" y="138"/>
                  </a:lnTo>
                  <a:lnTo>
                    <a:pt x="200" y="130"/>
                  </a:lnTo>
                  <a:lnTo>
                    <a:pt x="205" y="129"/>
                  </a:lnTo>
                  <a:lnTo>
                    <a:pt x="207" y="133"/>
                  </a:lnTo>
                  <a:lnTo>
                    <a:pt x="207" y="142"/>
                  </a:lnTo>
                  <a:lnTo>
                    <a:pt x="204" y="148"/>
                  </a:lnTo>
                  <a:lnTo>
                    <a:pt x="199" y="155"/>
                  </a:lnTo>
                  <a:lnTo>
                    <a:pt x="192" y="164"/>
                  </a:lnTo>
                  <a:lnTo>
                    <a:pt x="185" y="173"/>
                  </a:lnTo>
                  <a:lnTo>
                    <a:pt x="177" y="180"/>
                  </a:lnTo>
                  <a:lnTo>
                    <a:pt x="169" y="188"/>
                  </a:lnTo>
                  <a:lnTo>
                    <a:pt x="160" y="194"/>
                  </a:lnTo>
                  <a:lnTo>
                    <a:pt x="154" y="197"/>
                  </a:lnTo>
                  <a:lnTo>
                    <a:pt x="157" y="207"/>
                  </a:lnTo>
                  <a:lnTo>
                    <a:pt x="160" y="214"/>
                  </a:lnTo>
                  <a:lnTo>
                    <a:pt x="164" y="223"/>
                  </a:lnTo>
                  <a:lnTo>
                    <a:pt x="167" y="229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9" name="Freeform 1315"/>
            <p:cNvSpPr>
              <a:spLocks/>
            </p:cNvSpPr>
            <p:nvPr/>
          </p:nvSpPr>
          <p:spPr bwMode="auto">
            <a:xfrm>
              <a:off x="4514" y="2957"/>
              <a:ext cx="102" cy="77"/>
            </a:xfrm>
            <a:custGeom>
              <a:avLst/>
              <a:gdLst>
                <a:gd name="T0" fmla="*/ 12 w 203"/>
                <a:gd name="T1" fmla="*/ 0 h 232"/>
                <a:gd name="T2" fmla="*/ 11 w 203"/>
                <a:gd name="T3" fmla="*/ 0 h 232"/>
                <a:gd name="T4" fmla="*/ 10 w 203"/>
                <a:gd name="T5" fmla="*/ 0 h 232"/>
                <a:gd name="T6" fmla="*/ 9 w 203"/>
                <a:gd name="T7" fmla="*/ 0 h 232"/>
                <a:gd name="T8" fmla="*/ 8 w 203"/>
                <a:gd name="T9" fmla="*/ 1 h 232"/>
                <a:gd name="T10" fmla="*/ 6 w 203"/>
                <a:gd name="T11" fmla="*/ 1 h 232"/>
                <a:gd name="T12" fmla="*/ 4 w 203"/>
                <a:gd name="T13" fmla="*/ 1 h 232"/>
                <a:gd name="T14" fmla="*/ 3 w 203"/>
                <a:gd name="T15" fmla="*/ 1 h 232"/>
                <a:gd name="T16" fmla="*/ 2 w 203"/>
                <a:gd name="T17" fmla="*/ 1 h 232"/>
                <a:gd name="T18" fmla="*/ 2 w 203"/>
                <a:gd name="T19" fmla="*/ 1 h 232"/>
                <a:gd name="T20" fmla="*/ 3 w 203"/>
                <a:gd name="T21" fmla="*/ 1 h 232"/>
                <a:gd name="T22" fmla="*/ 4 w 203"/>
                <a:gd name="T23" fmla="*/ 1 h 232"/>
                <a:gd name="T24" fmla="*/ 6 w 203"/>
                <a:gd name="T25" fmla="*/ 1 h 232"/>
                <a:gd name="T26" fmla="*/ 8 w 203"/>
                <a:gd name="T27" fmla="*/ 1 h 232"/>
                <a:gd name="T28" fmla="*/ 8 w 203"/>
                <a:gd name="T29" fmla="*/ 1 h 232"/>
                <a:gd name="T30" fmla="*/ 7 w 203"/>
                <a:gd name="T31" fmla="*/ 1 h 232"/>
                <a:gd name="T32" fmla="*/ 6 w 203"/>
                <a:gd name="T33" fmla="*/ 1 h 232"/>
                <a:gd name="T34" fmla="*/ 4 w 203"/>
                <a:gd name="T35" fmla="*/ 2 h 232"/>
                <a:gd name="T36" fmla="*/ 3 w 203"/>
                <a:gd name="T37" fmla="*/ 2 h 232"/>
                <a:gd name="T38" fmla="*/ 1 w 203"/>
                <a:gd name="T39" fmla="*/ 2 h 232"/>
                <a:gd name="T40" fmla="*/ 1 w 203"/>
                <a:gd name="T41" fmla="*/ 2 h 232"/>
                <a:gd name="T42" fmla="*/ 1 w 203"/>
                <a:gd name="T43" fmla="*/ 2 h 232"/>
                <a:gd name="T44" fmla="*/ 2 w 203"/>
                <a:gd name="T45" fmla="*/ 2 h 232"/>
                <a:gd name="T46" fmla="*/ 3 w 203"/>
                <a:gd name="T47" fmla="*/ 2 h 232"/>
                <a:gd name="T48" fmla="*/ 4 w 203"/>
                <a:gd name="T49" fmla="*/ 2 h 232"/>
                <a:gd name="T50" fmla="*/ 5 w 203"/>
                <a:gd name="T51" fmla="*/ 2 h 232"/>
                <a:gd name="T52" fmla="*/ 5 w 203"/>
                <a:gd name="T53" fmla="*/ 2 h 232"/>
                <a:gd name="T54" fmla="*/ 3 w 203"/>
                <a:gd name="T55" fmla="*/ 2 h 232"/>
                <a:gd name="T56" fmla="*/ 4 w 203"/>
                <a:gd name="T57" fmla="*/ 3 h 232"/>
                <a:gd name="T58" fmla="*/ 4 w 203"/>
                <a:gd name="T59" fmla="*/ 2 h 232"/>
                <a:gd name="T60" fmla="*/ 5 w 203"/>
                <a:gd name="T61" fmla="*/ 2 h 232"/>
                <a:gd name="T62" fmla="*/ 6 w 203"/>
                <a:gd name="T63" fmla="*/ 2 h 232"/>
                <a:gd name="T64" fmla="*/ 7 w 203"/>
                <a:gd name="T65" fmla="*/ 2 h 232"/>
                <a:gd name="T66" fmla="*/ 8 w 203"/>
                <a:gd name="T67" fmla="*/ 2 h 232"/>
                <a:gd name="T68" fmla="*/ 9 w 203"/>
                <a:gd name="T69" fmla="*/ 3 h 232"/>
                <a:gd name="T70" fmla="*/ 9 w 203"/>
                <a:gd name="T71" fmla="*/ 3 h 232"/>
                <a:gd name="T72" fmla="*/ 8 w 203"/>
                <a:gd name="T73" fmla="*/ 2 h 232"/>
                <a:gd name="T74" fmla="*/ 8 w 203"/>
                <a:gd name="T75" fmla="*/ 2 h 232"/>
                <a:gd name="T76" fmla="*/ 8 w 203"/>
                <a:gd name="T77" fmla="*/ 1 h 232"/>
                <a:gd name="T78" fmla="*/ 9 w 203"/>
                <a:gd name="T79" fmla="*/ 1 h 232"/>
                <a:gd name="T80" fmla="*/ 11 w 203"/>
                <a:gd name="T81" fmla="*/ 1 h 232"/>
                <a:gd name="T82" fmla="*/ 12 w 203"/>
                <a:gd name="T83" fmla="*/ 1 h 232"/>
                <a:gd name="T84" fmla="*/ 13 w 203"/>
                <a:gd name="T85" fmla="*/ 2 h 232"/>
                <a:gd name="T86" fmla="*/ 13 w 203"/>
                <a:gd name="T87" fmla="*/ 2 h 232"/>
                <a:gd name="T88" fmla="*/ 13 w 203"/>
                <a:gd name="T89" fmla="*/ 1 h 232"/>
                <a:gd name="T90" fmla="*/ 12 w 203"/>
                <a:gd name="T91" fmla="*/ 1 h 232"/>
                <a:gd name="T92" fmla="*/ 12 w 203"/>
                <a:gd name="T93" fmla="*/ 0 h 232"/>
                <a:gd name="T94" fmla="*/ 13 w 203"/>
                <a:gd name="T95" fmla="*/ 0 h 232"/>
                <a:gd name="T96" fmla="*/ 13 w 203"/>
                <a:gd name="T97" fmla="*/ 0 h 2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3" h="232">
                  <a:moveTo>
                    <a:pt x="203" y="0"/>
                  </a:moveTo>
                  <a:lnTo>
                    <a:pt x="192" y="2"/>
                  </a:lnTo>
                  <a:lnTo>
                    <a:pt x="182" y="5"/>
                  </a:lnTo>
                  <a:lnTo>
                    <a:pt x="172" y="6"/>
                  </a:lnTo>
                  <a:lnTo>
                    <a:pt x="160" y="6"/>
                  </a:lnTo>
                  <a:lnTo>
                    <a:pt x="158" y="16"/>
                  </a:lnTo>
                  <a:lnTo>
                    <a:pt x="152" y="28"/>
                  </a:lnTo>
                  <a:lnTo>
                    <a:pt x="143" y="37"/>
                  </a:lnTo>
                  <a:lnTo>
                    <a:pt x="133" y="41"/>
                  </a:lnTo>
                  <a:lnTo>
                    <a:pt x="122" y="43"/>
                  </a:lnTo>
                  <a:lnTo>
                    <a:pt x="108" y="44"/>
                  </a:lnTo>
                  <a:lnTo>
                    <a:pt x="93" y="46"/>
                  </a:lnTo>
                  <a:lnTo>
                    <a:pt x="78" y="50"/>
                  </a:lnTo>
                  <a:lnTo>
                    <a:pt x="63" y="53"/>
                  </a:lnTo>
                  <a:lnTo>
                    <a:pt x="50" y="58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30" y="71"/>
                  </a:lnTo>
                  <a:lnTo>
                    <a:pt x="30" y="72"/>
                  </a:lnTo>
                  <a:lnTo>
                    <a:pt x="32" y="72"/>
                  </a:lnTo>
                  <a:lnTo>
                    <a:pt x="38" y="69"/>
                  </a:lnTo>
                  <a:lnTo>
                    <a:pt x="45" y="67"/>
                  </a:lnTo>
                  <a:lnTo>
                    <a:pt x="53" y="64"/>
                  </a:lnTo>
                  <a:lnTo>
                    <a:pt x="63" y="61"/>
                  </a:lnTo>
                  <a:lnTo>
                    <a:pt x="75" y="59"/>
                  </a:lnTo>
                  <a:lnTo>
                    <a:pt x="87" y="56"/>
                  </a:lnTo>
                  <a:lnTo>
                    <a:pt x="100" y="56"/>
                  </a:lnTo>
                  <a:lnTo>
                    <a:pt x="113" y="56"/>
                  </a:lnTo>
                  <a:lnTo>
                    <a:pt x="125" y="58"/>
                  </a:lnTo>
                  <a:lnTo>
                    <a:pt x="117" y="74"/>
                  </a:lnTo>
                  <a:lnTo>
                    <a:pt x="108" y="92"/>
                  </a:lnTo>
                  <a:lnTo>
                    <a:pt x="100" y="105"/>
                  </a:lnTo>
                  <a:lnTo>
                    <a:pt x="90" y="114"/>
                  </a:lnTo>
                  <a:lnTo>
                    <a:pt x="83" y="117"/>
                  </a:lnTo>
                  <a:lnTo>
                    <a:pt x="73" y="120"/>
                  </a:lnTo>
                  <a:lnTo>
                    <a:pt x="62" y="123"/>
                  </a:lnTo>
                  <a:lnTo>
                    <a:pt x="48" y="126"/>
                  </a:lnTo>
                  <a:lnTo>
                    <a:pt x="37" y="128"/>
                  </a:lnTo>
                  <a:lnTo>
                    <a:pt x="25" y="131"/>
                  </a:lnTo>
                  <a:lnTo>
                    <a:pt x="15" y="133"/>
                  </a:lnTo>
                  <a:lnTo>
                    <a:pt x="7" y="134"/>
                  </a:lnTo>
                  <a:lnTo>
                    <a:pt x="2" y="136"/>
                  </a:lnTo>
                  <a:lnTo>
                    <a:pt x="0" y="136"/>
                  </a:lnTo>
                  <a:lnTo>
                    <a:pt x="2" y="137"/>
                  </a:lnTo>
                  <a:lnTo>
                    <a:pt x="10" y="137"/>
                  </a:lnTo>
                  <a:lnTo>
                    <a:pt x="17" y="137"/>
                  </a:lnTo>
                  <a:lnTo>
                    <a:pt x="25" y="136"/>
                  </a:lnTo>
                  <a:lnTo>
                    <a:pt x="35" y="136"/>
                  </a:lnTo>
                  <a:lnTo>
                    <a:pt x="45" y="134"/>
                  </a:lnTo>
                  <a:lnTo>
                    <a:pt x="55" y="133"/>
                  </a:lnTo>
                  <a:lnTo>
                    <a:pt x="67" y="131"/>
                  </a:lnTo>
                  <a:lnTo>
                    <a:pt x="77" y="130"/>
                  </a:lnTo>
                  <a:lnTo>
                    <a:pt x="87" y="128"/>
                  </a:lnTo>
                  <a:lnTo>
                    <a:pt x="72" y="143"/>
                  </a:lnTo>
                  <a:lnTo>
                    <a:pt x="58" y="159"/>
                  </a:lnTo>
                  <a:lnTo>
                    <a:pt x="48" y="186"/>
                  </a:lnTo>
                  <a:lnTo>
                    <a:pt x="45" y="232"/>
                  </a:lnTo>
                  <a:lnTo>
                    <a:pt x="50" y="221"/>
                  </a:lnTo>
                  <a:lnTo>
                    <a:pt x="57" y="210"/>
                  </a:lnTo>
                  <a:lnTo>
                    <a:pt x="63" y="195"/>
                  </a:lnTo>
                  <a:lnTo>
                    <a:pt x="70" y="182"/>
                  </a:lnTo>
                  <a:lnTo>
                    <a:pt x="78" y="167"/>
                  </a:lnTo>
                  <a:lnTo>
                    <a:pt x="87" y="154"/>
                  </a:lnTo>
                  <a:lnTo>
                    <a:pt x="93" y="143"/>
                  </a:lnTo>
                  <a:lnTo>
                    <a:pt x="102" y="136"/>
                  </a:lnTo>
                  <a:lnTo>
                    <a:pt x="107" y="155"/>
                  </a:lnTo>
                  <a:lnTo>
                    <a:pt x="115" y="176"/>
                  </a:lnTo>
                  <a:lnTo>
                    <a:pt x="125" y="195"/>
                  </a:lnTo>
                  <a:lnTo>
                    <a:pt x="135" y="208"/>
                  </a:lnTo>
                  <a:lnTo>
                    <a:pt x="142" y="214"/>
                  </a:lnTo>
                  <a:lnTo>
                    <a:pt x="143" y="213"/>
                  </a:lnTo>
                  <a:lnTo>
                    <a:pt x="142" y="208"/>
                  </a:lnTo>
                  <a:lnTo>
                    <a:pt x="137" y="202"/>
                  </a:lnTo>
                  <a:lnTo>
                    <a:pt x="128" y="182"/>
                  </a:lnTo>
                  <a:lnTo>
                    <a:pt x="122" y="159"/>
                  </a:lnTo>
                  <a:lnTo>
                    <a:pt x="117" y="140"/>
                  </a:lnTo>
                  <a:lnTo>
                    <a:pt x="117" y="124"/>
                  </a:lnTo>
                  <a:lnTo>
                    <a:pt x="122" y="108"/>
                  </a:lnTo>
                  <a:lnTo>
                    <a:pt x="132" y="90"/>
                  </a:lnTo>
                  <a:lnTo>
                    <a:pt x="142" y="72"/>
                  </a:lnTo>
                  <a:lnTo>
                    <a:pt x="148" y="62"/>
                  </a:lnTo>
                  <a:lnTo>
                    <a:pt x="163" y="75"/>
                  </a:lnTo>
                  <a:lnTo>
                    <a:pt x="178" y="92"/>
                  </a:lnTo>
                  <a:lnTo>
                    <a:pt x="190" y="112"/>
                  </a:lnTo>
                  <a:lnTo>
                    <a:pt x="195" y="139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202" y="142"/>
                  </a:lnTo>
                  <a:lnTo>
                    <a:pt x="202" y="134"/>
                  </a:lnTo>
                  <a:lnTo>
                    <a:pt x="198" y="108"/>
                  </a:lnTo>
                  <a:lnTo>
                    <a:pt x="190" y="81"/>
                  </a:lnTo>
                  <a:lnTo>
                    <a:pt x="180" y="61"/>
                  </a:lnTo>
                  <a:lnTo>
                    <a:pt x="170" y="50"/>
                  </a:lnTo>
                  <a:lnTo>
                    <a:pt x="180" y="38"/>
                  </a:lnTo>
                  <a:lnTo>
                    <a:pt x="188" y="25"/>
                  </a:lnTo>
                  <a:lnTo>
                    <a:pt x="197" y="12"/>
                  </a:lnTo>
                  <a:lnTo>
                    <a:pt x="202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0" name="Freeform 1316"/>
            <p:cNvSpPr>
              <a:spLocks/>
            </p:cNvSpPr>
            <p:nvPr/>
          </p:nvSpPr>
          <p:spPr bwMode="auto">
            <a:xfrm>
              <a:off x="4672" y="2852"/>
              <a:ext cx="145" cy="66"/>
            </a:xfrm>
            <a:custGeom>
              <a:avLst/>
              <a:gdLst>
                <a:gd name="T0" fmla="*/ 11 w 288"/>
                <a:gd name="T1" fmla="*/ 0 h 198"/>
                <a:gd name="T2" fmla="*/ 13 w 288"/>
                <a:gd name="T3" fmla="*/ 0 h 198"/>
                <a:gd name="T4" fmla="*/ 15 w 288"/>
                <a:gd name="T5" fmla="*/ 0 h 198"/>
                <a:gd name="T6" fmla="*/ 15 w 288"/>
                <a:gd name="T7" fmla="*/ 0 h 198"/>
                <a:gd name="T8" fmla="*/ 15 w 288"/>
                <a:gd name="T9" fmla="*/ 1 h 198"/>
                <a:gd name="T10" fmla="*/ 12 w 288"/>
                <a:gd name="T11" fmla="*/ 1 h 198"/>
                <a:gd name="T12" fmla="*/ 11 w 288"/>
                <a:gd name="T13" fmla="*/ 1 h 198"/>
                <a:gd name="T14" fmla="*/ 11 w 288"/>
                <a:gd name="T15" fmla="*/ 1 h 198"/>
                <a:gd name="T16" fmla="*/ 11 w 288"/>
                <a:gd name="T17" fmla="*/ 1 h 198"/>
                <a:gd name="T18" fmla="*/ 13 w 288"/>
                <a:gd name="T19" fmla="*/ 1 h 198"/>
                <a:gd name="T20" fmla="*/ 14 w 288"/>
                <a:gd name="T21" fmla="*/ 1 h 198"/>
                <a:gd name="T22" fmla="*/ 14 w 288"/>
                <a:gd name="T23" fmla="*/ 1 h 198"/>
                <a:gd name="T24" fmla="*/ 14 w 288"/>
                <a:gd name="T25" fmla="*/ 1 h 198"/>
                <a:gd name="T26" fmla="*/ 14 w 288"/>
                <a:gd name="T27" fmla="*/ 2 h 198"/>
                <a:gd name="T28" fmla="*/ 14 w 288"/>
                <a:gd name="T29" fmla="*/ 2 h 198"/>
                <a:gd name="T30" fmla="*/ 15 w 288"/>
                <a:gd name="T31" fmla="*/ 2 h 198"/>
                <a:gd name="T32" fmla="*/ 17 w 288"/>
                <a:gd name="T33" fmla="*/ 2 h 198"/>
                <a:gd name="T34" fmla="*/ 18 w 288"/>
                <a:gd name="T35" fmla="*/ 2 h 198"/>
                <a:gd name="T36" fmla="*/ 18 w 288"/>
                <a:gd name="T37" fmla="*/ 2 h 198"/>
                <a:gd name="T38" fmla="*/ 17 w 288"/>
                <a:gd name="T39" fmla="*/ 2 h 198"/>
                <a:gd name="T40" fmla="*/ 16 w 288"/>
                <a:gd name="T41" fmla="*/ 2 h 198"/>
                <a:gd name="T42" fmla="*/ 14 w 288"/>
                <a:gd name="T43" fmla="*/ 2 h 198"/>
                <a:gd name="T44" fmla="*/ 14 w 288"/>
                <a:gd name="T45" fmla="*/ 2 h 198"/>
                <a:gd name="T46" fmla="*/ 12 w 288"/>
                <a:gd name="T47" fmla="*/ 2 h 198"/>
                <a:gd name="T48" fmla="*/ 11 w 288"/>
                <a:gd name="T49" fmla="*/ 1 h 198"/>
                <a:gd name="T50" fmla="*/ 11 w 288"/>
                <a:gd name="T51" fmla="*/ 2 h 198"/>
                <a:gd name="T52" fmla="*/ 11 w 288"/>
                <a:gd name="T53" fmla="*/ 2 h 198"/>
                <a:gd name="T54" fmla="*/ 9 w 288"/>
                <a:gd name="T55" fmla="*/ 2 h 198"/>
                <a:gd name="T56" fmla="*/ 7 w 288"/>
                <a:gd name="T57" fmla="*/ 2 h 198"/>
                <a:gd name="T58" fmla="*/ 6 w 288"/>
                <a:gd name="T59" fmla="*/ 2 h 198"/>
                <a:gd name="T60" fmla="*/ 5 w 288"/>
                <a:gd name="T61" fmla="*/ 2 h 198"/>
                <a:gd name="T62" fmla="*/ 6 w 288"/>
                <a:gd name="T63" fmla="*/ 2 h 198"/>
                <a:gd name="T64" fmla="*/ 6 w 288"/>
                <a:gd name="T65" fmla="*/ 1 h 198"/>
                <a:gd name="T66" fmla="*/ 4 w 288"/>
                <a:gd name="T67" fmla="*/ 1 h 198"/>
                <a:gd name="T68" fmla="*/ 3 w 288"/>
                <a:gd name="T69" fmla="*/ 1 h 198"/>
                <a:gd name="T70" fmla="*/ 1 w 288"/>
                <a:gd name="T71" fmla="*/ 1 h 198"/>
                <a:gd name="T72" fmla="*/ 1 w 288"/>
                <a:gd name="T73" fmla="*/ 1 h 198"/>
                <a:gd name="T74" fmla="*/ 2 w 288"/>
                <a:gd name="T75" fmla="*/ 1 h 198"/>
                <a:gd name="T76" fmla="*/ 2 w 288"/>
                <a:gd name="T77" fmla="*/ 1 h 198"/>
                <a:gd name="T78" fmla="*/ 3 w 288"/>
                <a:gd name="T79" fmla="*/ 1 h 198"/>
                <a:gd name="T80" fmla="*/ 3 w 288"/>
                <a:gd name="T81" fmla="*/ 0 h 198"/>
                <a:gd name="T82" fmla="*/ 5 w 288"/>
                <a:gd name="T83" fmla="*/ 0 h 198"/>
                <a:gd name="T84" fmla="*/ 7 w 288"/>
                <a:gd name="T85" fmla="*/ 0 h 198"/>
                <a:gd name="T86" fmla="*/ 8 w 288"/>
                <a:gd name="T87" fmla="*/ 0 h 198"/>
                <a:gd name="T88" fmla="*/ 8 w 288"/>
                <a:gd name="T89" fmla="*/ 1 h 198"/>
                <a:gd name="T90" fmla="*/ 9 w 288"/>
                <a:gd name="T91" fmla="*/ 1 h 198"/>
                <a:gd name="T92" fmla="*/ 9 w 288"/>
                <a:gd name="T93" fmla="*/ 1 h 198"/>
                <a:gd name="T94" fmla="*/ 10 w 288"/>
                <a:gd name="T95" fmla="*/ 1 h 198"/>
                <a:gd name="T96" fmla="*/ 10 w 288"/>
                <a:gd name="T97" fmla="*/ 1 h 198"/>
                <a:gd name="T98" fmla="*/ 10 w 288"/>
                <a:gd name="T99" fmla="*/ 0 h 1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88" h="198">
                  <a:moveTo>
                    <a:pt x="158" y="21"/>
                  </a:moveTo>
                  <a:lnTo>
                    <a:pt x="163" y="17"/>
                  </a:lnTo>
                  <a:lnTo>
                    <a:pt x="172" y="14"/>
                  </a:lnTo>
                  <a:lnTo>
                    <a:pt x="182" y="12"/>
                  </a:lnTo>
                  <a:lnTo>
                    <a:pt x="192" y="12"/>
                  </a:lnTo>
                  <a:lnTo>
                    <a:pt x="200" y="12"/>
                  </a:lnTo>
                  <a:lnTo>
                    <a:pt x="210" y="14"/>
                  </a:lnTo>
                  <a:lnTo>
                    <a:pt x="218" y="18"/>
                  </a:lnTo>
                  <a:lnTo>
                    <a:pt x="227" y="25"/>
                  </a:lnTo>
                  <a:lnTo>
                    <a:pt x="225" y="24"/>
                  </a:lnTo>
                  <a:lnTo>
                    <a:pt x="228" y="30"/>
                  </a:lnTo>
                  <a:lnTo>
                    <a:pt x="230" y="40"/>
                  </a:lnTo>
                  <a:lnTo>
                    <a:pt x="230" y="49"/>
                  </a:lnTo>
                  <a:lnTo>
                    <a:pt x="230" y="56"/>
                  </a:lnTo>
                  <a:lnTo>
                    <a:pt x="227" y="62"/>
                  </a:lnTo>
                  <a:lnTo>
                    <a:pt x="220" y="68"/>
                  </a:lnTo>
                  <a:lnTo>
                    <a:pt x="207" y="71"/>
                  </a:lnTo>
                  <a:lnTo>
                    <a:pt x="185" y="70"/>
                  </a:lnTo>
                  <a:lnTo>
                    <a:pt x="180" y="74"/>
                  </a:lnTo>
                  <a:lnTo>
                    <a:pt x="173" y="79"/>
                  </a:lnTo>
                  <a:lnTo>
                    <a:pt x="167" y="83"/>
                  </a:lnTo>
                  <a:lnTo>
                    <a:pt x="163" y="86"/>
                  </a:lnTo>
                  <a:lnTo>
                    <a:pt x="165" y="87"/>
                  </a:lnTo>
                  <a:lnTo>
                    <a:pt x="167" y="90"/>
                  </a:lnTo>
                  <a:lnTo>
                    <a:pt x="168" y="92"/>
                  </a:lnTo>
                  <a:lnTo>
                    <a:pt x="168" y="93"/>
                  </a:lnTo>
                  <a:lnTo>
                    <a:pt x="172" y="87"/>
                  </a:lnTo>
                  <a:lnTo>
                    <a:pt x="180" y="82"/>
                  </a:lnTo>
                  <a:lnTo>
                    <a:pt x="192" y="80"/>
                  </a:lnTo>
                  <a:lnTo>
                    <a:pt x="202" y="82"/>
                  </a:lnTo>
                  <a:lnTo>
                    <a:pt x="208" y="85"/>
                  </a:lnTo>
                  <a:lnTo>
                    <a:pt x="213" y="87"/>
                  </a:lnTo>
                  <a:lnTo>
                    <a:pt x="217" y="90"/>
                  </a:lnTo>
                  <a:lnTo>
                    <a:pt x="220" y="95"/>
                  </a:lnTo>
                  <a:lnTo>
                    <a:pt x="222" y="96"/>
                  </a:lnTo>
                  <a:lnTo>
                    <a:pt x="222" y="99"/>
                  </a:lnTo>
                  <a:lnTo>
                    <a:pt x="222" y="101"/>
                  </a:lnTo>
                  <a:lnTo>
                    <a:pt x="222" y="104"/>
                  </a:lnTo>
                  <a:lnTo>
                    <a:pt x="222" y="108"/>
                  </a:lnTo>
                  <a:lnTo>
                    <a:pt x="220" y="114"/>
                  </a:lnTo>
                  <a:lnTo>
                    <a:pt x="217" y="120"/>
                  </a:lnTo>
                  <a:lnTo>
                    <a:pt x="213" y="123"/>
                  </a:lnTo>
                  <a:lnTo>
                    <a:pt x="215" y="124"/>
                  </a:lnTo>
                  <a:lnTo>
                    <a:pt x="218" y="126"/>
                  </a:lnTo>
                  <a:lnTo>
                    <a:pt x="222" y="129"/>
                  </a:lnTo>
                  <a:lnTo>
                    <a:pt x="225" y="130"/>
                  </a:lnTo>
                  <a:lnTo>
                    <a:pt x="232" y="127"/>
                  </a:lnTo>
                  <a:lnTo>
                    <a:pt x="238" y="124"/>
                  </a:lnTo>
                  <a:lnTo>
                    <a:pt x="245" y="124"/>
                  </a:lnTo>
                  <a:lnTo>
                    <a:pt x="252" y="124"/>
                  </a:lnTo>
                  <a:lnTo>
                    <a:pt x="260" y="126"/>
                  </a:lnTo>
                  <a:lnTo>
                    <a:pt x="267" y="129"/>
                  </a:lnTo>
                  <a:lnTo>
                    <a:pt x="273" y="133"/>
                  </a:lnTo>
                  <a:lnTo>
                    <a:pt x="278" y="138"/>
                  </a:lnTo>
                  <a:lnTo>
                    <a:pt x="285" y="149"/>
                  </a:lnTo>
                  <a:lnTo>
                    <a:pt x="288" y="163"/>
                  </a:lnTo>
                  <a:lnTo>
                    <a:pt x="285" y="176"/>
                  </a:lnTo>
                  <a:lnTo>
                    <a:pt x="277" y="186"/>
                  </a:lnTo>
                  <a:lnTo>
                    <a:pt x="272" y="191"/>
                  </a:lnTo>
                  <a:lnTo>
                    <a:pt x="265" y="194"/>
                  </a:lnTo>
                  <a:lnTo>
                    <a:pt x="257" y="197"/>
                  </a:lnTo>
                  <a:lnTo>
                    <a:pt x="250" y="197"/>
                  </a:lnTo>
                  <a:lnTo>
                    <a:pt x="242" y="198"/>
                  </a:lnTo>
                  <a:lnTo>
                    <a:pt x="235" y="197"/>
                  </a:lnTo>
                  <a:lnTo>
                    <a:pt x="228" y="194"/>
                  </a:lnTo>
                  <a:lnTo>
                    <a:pt x="222" y="191"/>
                  </a:lnTo>
                  <a:lnTo>
                    <a:pt x="213" y="182"/>
                  </a:lnTo>
                  <a:lnTo>
                    <a:pt x="210" y="172"/>
                  </a:lnTo>
                  <a:lnTo>
                    <a:pt x="208" y="163"/>
                  </a:lnTo>
                  <a:lnTo>
                    <a:pt x="212" y="154"/>
                  </a:lnTo>
                  <a:lnTo>
                    <a:pt x="203" y="148"/>
                  </a:lnTo>
                  <a:lnTo>
                    <a:pt x="188" y="138"/>
                  </a:lnTo>
                  <a:lnTo>
                    <a:pt x="173" y="129"/>
                  </a:lnTo>
                  <a:lnTo>
                    <a:pt x="165" y="123"/>
                  </a:lnTo>
                  <a:lnTo>
                    <a:pt x="163" y="121"/>
                  </a:lnTo>
                  <a:lnTo>
                    <a:pt x="162" y="121"/>
                  </a:lnTo>
                  <a:lnTo>
                    <a:pt x="160" y="123"/>
                  </a:lnTo>
                  <a:lnTo>
                    <a:pt x="162" y="126"/>
                  </a:lnTo>
                  <a:lnTo>
                    <a:pt x="167" y="139"/>
                  </a:lnTo>
                  <a:lnTo>
                    <a:pt x="167" y="154"/>
                  </a:lnTo>
                  <a:lnTo>
                    <a:pt x="162" y="166"/>
                  </a:lnTo>
                  <a:lnTo>
                    <a:pt x="155" y="176"/>
                  </a:lnTo>
                  <a:lnTo>
                    <a:pt x="150" y="180"/>
                  </a:lnTo>
                  <a:lnTo>
                    <a:pt x="142" y="183"/>
                  </a:lnTo>
                  <a:lnTo>
                    <a:pt x="132" y="188"/>
                  </a:lnTo>
                  <a:lnTo>
                    <a:pt x="122" y="191"/>
                  </a:lnTo>
                  <a:lnTo>
                    <a:pt x="110" y="188"/>
                  </a:lnTo>
                  <a:lnTo>
                    <a:pt x="98" y="183"/>
                  </a:lnTo>
                  <a:lnTo>
                    <a:pt x="90" y="177"/>
                  </a:lnTo>
                  <a:lnTo>
                    <a:pt x="83" y="170"/>
                  </a:lnTo>
                  <a:lnTo>
                    <a:pt x="78" y="164"/>
                  </a:lnTo>
                  <a:lnTo>
                    <a:pt x="75" y="155"/>
                  </a:lnTo>
                  <a:lnTo>
                    <a:pt x="75" y="145"/>
                  </a:lnTo>
                  <a:lnTo>
                    <a:pt x="75" y="133"/>
                  </a:lnTo>
                  <a:lnTo>
                    <a:pt x="78" y="129"/>
                  </a:lnTo>
                  <a:lnTo>
                    <a:pt x="83" y="123"/>
                  </a:lnTo>
                  <a:lnTo>
                    <a:pt x="88" y="118"/>
                  </a:lnTo>
                  <a:lnTo>
                    <a:pt x="93" y="115"/>
                  </a:lnTo>
                  <a:lnTo>
                    <a:pt x="83" y="114"/>
                  </a:lnTo>
                  <a:lnTo>
                    <a:pt x="75" y="108"/>
                  </a:lnTo>
                  <a:lnTo>
                    <a:pt x="67" y="101"/>
                  </a:lnTo>
                  <a:lnTo>
                    <a:pt x="62" y="93"/>
                  </a:lnTo>
                  <a:lnTo>
                    <a:pt x="60" y="104"/>
                  </a:lnTo>
                  <a:lnTo>
                    <a:pt x="55" y="113"/>
                  </a:lnTo>
                  <a:lnTo>
                    <a:pt x="45" y="117"/>
                  </a:lnTo>
                  <a:lnTo>
                    <a:pt x="27" y="114"/>
                  </a:lnTo>
                  <a:lnTo>
                    <a:pt x="15" y="108"/>
                  </a:lnTo>
                  <a:lnTo>
                    <a:pt x="7" y="101"/>
                  </a:lnTo>
                  <a:lnTo>
                    <a:pt x="2" y="93"/>
                  </a:lnTo>
                  <a:lnTo>
                    <a:pt x="0" y="87"/>
                  </a:lnTo>
                  <a:lnTo>
                    <a:pt x="2" y="79"/>
                  </a:lnTo>
                  <a:lnTo>
                    <a:pt x="7" y="68"/>
                  </a:lnTo>
                  <a:lnTo>
                    <a:pt x="13" y="59"/>
                  </a:lnTo>
                  <a:lnTo>
                    <a:pt x="17" y="54"/>
                  </a:lnTo>
                  <a:lnTo>
                    <a:pt x="20" y="51"/>
                  </a:lnTo>
                  <a:lnTo>
                    <a:pt x="25" y="49"/>
                  </a:lnTo>
                  <a:lnTo>
                    <a:pt x="28" y="48"/>
                  </a:lnTo>
                  <a:lnTo>
                    <a:pt x="33" y="46"/>
                  </a:lnTo>
                  <a:lnTo>
                    <a:pt x="38" y="45"/>
                  </a:lnTo>
                  <a:lnTo>
                    <a:pt x="43" y="45"/>
                  </a:lnTo>
                  <a:lnTo>
                    <a:pt x="47" y="43"/>
                  </a:lnTo>
                  <a:lnTo>
                    <a:pt x="50" y="43"/>
                  </a:lnTo>
                  <a:lnTo>
                    <a:pt x="48" y="34"/>
                  </a:lnTo>
                  <a:lnTo>
                    <a:pt x="50" y="23"/>
                  </a:lnTo>
                  <a:lnTo>
                    <a:pt x="57" y="12"/>
                  </a:lnTo>
                  <a:lnTo>
                    <a:pt x="70" y="3"/>
                  </a:lnTo>
                  <a:lnTo>
                    <a:pt x="78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7" y="3"/>
                  </a:lnTo>
                  <a:lnTo>
                    <a:pt x="118" y="9"/>
                  </a:lnTo>
                  <a:lnTo>
                    <a:pt x="127" y="21"/>
                  </a:lnTo>
                  <a:lnTo>
                    <a:pt x="125" y="36"/>
                  </a:lnTo>
                  <a:lnTo>
                    <a:pt x="115" y="48"/>
                  </a:lnTo>
                  <a:lnTo>
                    <a:pt x="125" y="49"/>
                  </a:lnTo>
                  <a:lnTo>
                    <a:pt x="135" y="55"/>
                  </a:lnTo>
                  <a:lnTo>
                    <a:pt x="142" y="62"/>
                  </a:lnTo>
                  <a:lnTo>
                    <a:pt x="143" y="71"/>
                  </a:lnTo>
                  <a:lnTo>
                    <a:pt x="142" y="76"/>
                  </a:lnTo>
                  <a:lnTo>
                    <a:pt x="142" y="79"/>
                  </a:lnTo>
                  <a:lnTo>
                    <a:pt x="142" y="80"/>
                  </a:lnTo>
                  <a:lnTo>
                    <a:pt x="145" y="79"/>
                  </a:lnTo>
                  <a:lnTo>
                    <a:pt x="150" y="74"/>
                  </a:lnTo>
                  <a:lnTo>
                    <a:pt x="155" y="70"/>
                  </a:lnTo>
                  <a:lnTo>
                    <a:pt x="158" y="65"/>
                  </a:lnTo>
                  <a:lnTo>
                    <a:pt x="162" y="59"/>
                  </a:lnTo>
                  <a:lnTo>
                    <a:pt x="158" y="51"/>
                  </a:lnTo>
                  <a:lnTo>
                    <a:pt x="155" y="42"/>
                  </a:lnTo>
                  <a:lnTo>
                    <a:pt x="153" y="31"/>
                  </a:lnTo>
                  <a:lnTo>
                    <a:pt x="158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1" name="Freeform 1317"/>
            <p:cNvSpPr>
              <a:spLocks/>
            </p:cNvSpPr>
            <p:nvPr/>
          </p:nvSpPr>
          <p:spPr bwMode="auto">
            <a:xfrm>
              <a:off x="4555" y="2793"/>
              <a:ext cx="134" cy="77"/>
            </a:xfrm>
            <a:custGeom>
              <a:avLst/>
              <a:gdLst>
                <a:gd name="T0" fmla="*/ 17 w 268"/>
                <a:gd name="T1" fmla="*/ 3 h 231"/>
                <a:gd name="T2" fmla="*/ 16 w 268"/>
                <a:gd name="T3" fmla="*/ 3 h 231"/>
                <a:gd name="T4" fmla="*/ 14 w 268"/>
                <a:gd name="T5" fmla="*/ 3 h 231"/>
                <a:gd name="T6" fmla="*/ 12 w 268"/>
                <a:gd name="T7" fmla="*/ 3 h 231"/>
                <a:gd name="T8" fmla="*/ 10 w 268"/>
                <a:gd name="T9" fmla="*/ 3 h 231"/>
                <a:gd name="T10" fmla="*/ 9 w 268"/>
                <a:gd name="T11" fmla="*/ 3 h 231"/>
                <a:gd name="T12" fmla="*/ 10 w 268"/>
                <a:gd name="T13" fmla="*/ 3 h 231"/>
                <a:gd name="T14" fmla="*/ 11 w 268"/>
                <a:gd name="T15" fmla="*/ 3 h 231"/>
                <a:gd name="T16" fmla="*/ 13 w 268"/>
                <a:gd name="T17" fmla="*/ 2 h 231"/>
                <a:gd name="T18" fmla="*/ 13 w 268"/>
                <a:gd name="T19" fmla="*/ 2 h 231"/>
                <a:gd name="T20" fmla="*/ 11 w 268"/>
                <a:gd name="T21" fmla="*/ 2 h 231"/>
                <a:gd name="T22" fmla="*/ 8 w 268"/>
                <a:gd name="T23" fmla="*/ 2 h 231"/>
                <a:gd name="T24" fmla="*/ 5 w 268"/>
                <a:gd name="T25" fmla="*/ 2 h 231"/>
                <a:gd name="T26" fmla="*/ 4 w 268"/>
                <a:gd name="T27" fmla="*/ 2 h 231"/>
                <a:gd name="T28" fmla="*/ 5 w 268"/>
                <a:gd name="T29" fmla="*/ 2 h 231"/>
                <a:gd name="T30" fmla="*/ 6 w 268"/>
                <a:gd name="T31" fmla="*/ 2 h 231"/>
                <a:gd name="T32" fmla="*/ 8 w 268"/>
                <a:gd name="T33" fmla="*/ 2 h 231"/>
                <a:gd name="T34" fmla="*/ 9 w 268"/>
                <a:gd name="T35" fmla="*/ 2 h 231"/>
                <a:gd name="T36" fmla="*/ 7 w 268"/>
                <a:gd name="T37" fmla="*/ 1 h 231"/>
                <a:gd name="T38" fmla="*/ 4 w 268"/>
                <a:gd name="T39" fmla="*/ 1 h 231"/>
                <a:gd name="T40" fmla="*/ 2 w 268"/>
                <a:gd name="T41" fmla="*/ 1 h 231"/>
                <a:gd name="T42" fmla="*/ 1 w 268"/>
                <a:gd name="T43" fmla="*/ 1 h 231"/>
                <a:gd name="T44" fmla="*/ 1 w 268"/>
                <a:gd name="T45" fmla="*/ 1 h 231"/>
                <a:gd name="T46" fmla="*/ 3 w 268"/>
                <a:gd name="T47" fmla="*/ 1 h 231"/>
                <a:gd name="T48" fmla="*/ 5 w 268"/>
                <a:gd name="T49" fmla="*/ 1 h 231"/>
                <a:gd name="T50" fmla="*/ 5 w 268"/>
                <a:gd name="T51" fmla="*/ 1 h 231"/>
                <a:gd name="T52" fmla="*/ 3 w 268"/>
                <a:gd name="T53" fmla="*/ 1 h 231"/>
                <a:gd name="T54" fmla="*/ 1 w 268"/>
                <a:gd name="T55" fmla="*/ 0 h 231"/>
                <a:gd name="T56" fmla="*/ 1 w 268"/>
                <a:gd name="T57" fmla="*/ 0 h 231"/>
                <a:gd name="T58" fmla="*/ 2 w 268"/>
                <a:gd name="T59" fmla="*/ 0 h 231"/>
                <a:gd name="T60" fmla="*/ 4 w 268"/>
                <a:gd name="T61" fmla="*/ 1 h 231"/>
                <a:gd name="T62" fmla="*/ 6 w 268"/>
                <a:gd name="T63" fmla="*/ 1 h 231"/>
                <a:gd name="T64" fmla="*/ 7 w 268"/>
                <a:gd name="T65" fmla="*/ 1 h 231"/>
                <a:gd name="T66" fmla="*/ 7 w 268"/>
                <a:gd name="T67" fmla="*/ 0 h 231"/>
                <a:gd name="T68" fmla="*/ 7 w 268"/>
                <a:gd name="T69" fmla="*/ 0 h 231"/>
                <a:gd name="T70" fmla="*/ 8 w 268"/>
                <a:gd name="T71" fmla="*/ 1 h 231"/>
                <a:gd name="T72" fmla="*/ 9 w 268"/>
                <a:gd name="T73" fmla="*/ 1 h 231"/>
                <a:gd name="T74" fmla="*/ 11 w 268"/>
                <a:gd name="T75" fmla="*/ 1 h 231"/>
                <a:gd name="T76" fmla="*/ 12 w 268"/>
                <a:gd name="T77" fmla="*/ 1 h 231"/>
                <a:gd name="T78" fmla="*/ 13 w 268"/>
                <a:gd name="T79" fmla="*/ 1 h 231"/>
                <a:gd name="T80" fmla="*/ 13 w 268"/>
                <a:gd name="T81" fmla="*/ 1 h 231"/>
                <a:gd name="T82" fmla="*/ 13 w 268"/>
                <a:gd name="T83" fmla="*/ 2 h 231"/>
                <a:gd name="T84" fmla="*/ 15 w 268"/>
                <a:gd name="T85" fmla="*/ 2 h 231"/>
                <a:gd name="T86" fmla="*/ 16 w 268"/>
                <a:gd name="T87" fmla="*/ 2 h 231"/>
                <a:gd name="T88" fmla="*/ 17 w 268"/>
                <a:gd name="T89" fmla="*/ 2 h 231"/>
                <a:gd name="T90" fmla="*/ 17 w 268"/>
                <a:gd name="T91" fmla="*/ 2 h 231"/>
                <a:gd name="T92" fmla="*/ 16 w 268"/>
                <a:gd name="T93" fmla="*/ 2 h 231"/>
                <a:gd name="T94" fmla="*/ 17 w 268"/>
                <a:gd name="T95" fmla="*/ 3 h 2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8" h="231">
                  <a:moveTo>
                    <a:pt x="268" y="223"/>
                  </a:moveTo>
                  <a:lnTo>
                    <a:pt x="263" y="225"/>
                  </a:lnTo>
                  <a:lnTo>
                    <a:pt x="260" y="226"/>
                  </a:lnTo>
                  <a:lnTo>
                    <a:pt x="255" y="228"/>
                  </a:lnTo>
                  <a:lnTo>
                    <a:pt x="252" y="231"/>
                  </a:lnTo>
                  <a:lnTo>
                    <a:pt x="243" y="220"/>
                  </a:lnTo>
                  <a:lnTo>
                    <a:pt x="238" y="214"/>
                  </a:lnTo>
                  <a:lnTo>
                    <a:pt x="230" y="213"/>
                  </a:lnTo>
                  <a:lnTo>
                    <a:pt x="218" y="214"/>
                  </a:lnTo>
                  <a:lnTo>
                    <a:pt x="210" y="216"/>
                  </a:lnTo>
                  <a:lnTo>
                    <a:pt x="200" y="217"/>
                  </a:lnTo>
                  <a:lnTo>
                    <a:pt x="190" y="217"/>
                  </a:lnTo>
                  <a:lnTo>
                    <a:pt x="180" y="217"/>
                  </a:lnTo>
                  <a:lnTo>
                    <a:pt x="170" y="217"/>
                  </a:lnTo>
                  <a:lnTo>
                    <a:pt x="160" y="216"/>
                  </a:lnTo>
                  <a:lnTo>
                    <a:pt x="153" y="214"/>
                  </a:lnTo>
                  <a:lnTo>
                    <a:pt x="146" y="213"/>
                  </a:lnTo>
                  <a:lnTo>
                    <a:pt x="140" y="208"/>
                  </a:lnTo>
                  <a:lnTo>
                    <a:pt x="136" y="205"/>
                  </a:lnTo>
                  <a:lnTo>
                    <a:pt x="141" y="202"/>
                  </a:lnTo>
                  <a:lnTo>
                    <a:pt x="151" y="204"/>
                  </a:lnTo>
                  <a:lnTo>
                    <a:pt x="158" y="205"/>
                  </a:lnTo>
                  <a:lnTo>
                    <a:pt x="166" y="205"/>
                  </a:lnTo>
                  <a:lnTo>
                    <a:pt x="176" y="204"/>
                  </a:lnTo>
                  <a:lnTo>
                    <a:pt x="185" y="202"/>
                  </a:lnTo>
                  <a:lnTo>
                    <a:pt x="193" y="201"/>
                  </a:lnTo>
                  <a:lnTo>
                    <a:pt x="200" y="200"/>
                  </a:lnTo>
                  <a:lnTo>
                    <a:pt x="207" y="197"/>
                  </a:lnTo>
                  <a:lnTo>
                    <a:pt x="210" y="195"/>
                  </a:lnTo>
                  <a:lnTo>
                    <a:pt x="200" y="183"/>
                  </a:lnTo>
                  <a:lnTo>
                    <a:pt x="187" y="170"/>
                  </a:lnTo>
                  <a:lnTo>
                    <a:pt x="175" y="161"/>
                  </a:lnTo>
                  <a:lnTo>
                    <a:pt x="168" y="155"/>
                  </a:lnTo>
                  <a:lnTo>
                    <a:pt x="156" y="158"/>
                  </a:lnTo>
                  <a:lnTo>
                    <a:pt x="143" y="160"/>
                  </a:lnTo>
                  <a:lnTo>
                    <a:pt x="126" y="161"/>
                  </a:lnTo>
                  <a:lnTo>
                    <a:pt x="111" y="163"/>
                  </a:lnTo>
                  <a:lnTo>
                    <a:pt x="95" y="164"/>
                  </a:lnTo>
                  <a:lnTo>
                    <a:pt x="80" y="163"/>
                  </a:lnTo>
                  <a:lnTo>
                    <a:pt x="66" y="161"/>
                  </a:lnTo>
                  <a:lnTo>
                    <a:pt x="58" y="157"/>
                  </a:lnTo>
                  <a:lnTo>
                    <a:pt x="51" y="151"/>
                  </a:lnTo>
                  <a:lnTo>
                    <a:pt x="51" y="146"/>
                  </a:lnTo>
                  <a:lnTo>
                    <a:pt x="56" y="145"/>
                  </a:lnTo>
                  <a:lnTo>
                    <a:pt x="66" y="148"/>
                  </a:lnTo>
                  <a:lnTo>
                    <a:pt x="73" y="149"/>
                  </a:lnTo>
                  <a:lnTo>
                    <a:pt x="83" y="151"/>
                  </a:lnTo>
                  <a:lnTo>
                    <a:pt x="95" y="149"/>
                  </a:lnTo>
                  <a:lnTo>
                    <a:pt x="106" y="149"/>
                  </a:lnTo>
                  <a:lnTo>
                    <a:pt x="116" y="148"/>
                  </a:lnTo>
                  <a:lnTo>
                    <a:pt x="128" y="145"/>
                  </a:lnTo>
                  <a:lnTo>
                    <a:pt x="138" y="142"/>
                  </a:lnTo>
                  <a:lnTo>
                    <a:pt x="145" y="139"/>
                  </a:lnTo>
                  <a:lnTo>
                    <a:pt x="138" y="129"/>
                  </a:lnTo>
                  <a:lnTo>
                    <a:pt x="130" y="120"/>
                  </a:lnTo>
                  <a:lnTo>
                    <a:pt x="118" y="112"/>
                  </a:lnTo>
                  <a:lnTo>
                    <a:pt x="108" y="105"/>
                  </a:lnTo>
                  <a:lnTo>
                    <a:pt x="93" y="110"/>
                  </a:lnTo>
                  <a:lnTo>
                    <a:pt x="78" y="111"/>
                  </a:lnTo>
                  <a:lnTo>
                    <a:pt x="63" y="112"/>
                  </a:lnTo>
                  <a:lnTo>
                    <a:pt x="46" y="111"/>
                  </a:lnTo>
                  <a:lnTo>
                    <a:pt x="33" y="108"/>
                  </a:lnTo>
                  <a:lnTo>
                    <a:pt x="20" y="104"/>
                  </a:lnTo>
                  <a:lnTo>
                    <a:pt x="10" y="98"/>
                  </a:lnTo>
                  <a:lnTo>
                    <a:pt x="3" y="90"/>
                  </a:lnTo>
                  <a:lnTo>
                    <a:pt x="1" y="86"/>
                  </a:lnTo>
                  <a:lnTo>
                    <a:pt x="1" y="84"/>
                  </a:lnTo>
                  <a:lnTo>
                    <a:pt x="3" y="86"/>
                  </a:lnTo>
                  <a:lnTo>
                    <a:pt x="10" y="89"/>
                  </a:lnTo>
                  <a:lnTo>
                    <a:pt x="16" y="92"/>
                  </a:lnTo>
                  <a:lnTo>
                    <a:pt x="25" y="93"/>
                  </a:lnTo>
                  <a:lnTo>
                    <a:pt x="35" y="95"/>
                  </a:lnTo>
                  <a:lnTo>
                    <a:pt x="46" y="96"/>
                  </a:lnTo>
                  <a:lnTo>
                    <a:pt x="58" y="96"/>
                  </a:lnTo>
                  <a:lnTo>
                    <a:pt x="70" y="95"/>
                  </a:lnTo>
                  <a:lnTo>
                    <a:pt x="80" y="95"/>
                  </a:lnTo>
                  <a:lnTo>
                    <a:pt x="88" y="92"/>
                  </a:lnTo>
                  <a:lnTo>
                    <a:pt x="78" y="83"/>
                  </a:lnTo>
                  <a:lnTo>
                    <a:pt x="66" y="73"/>
                  </a:lnTo>
                  <a:lnTo>
                    <a:pt x="55" y="62"/>
                  </a:lnTo>
                  <a:lnTo>
                    <a:pt x="41" y="51"/>
                  </a:lnTo>
                  <a:lnTo>
                    <a:pt x="30" y="40"/>
                  </a:lnTo>
                  <a:lnTo>
                    <a:pt x="20" y="30"/>
                  </a:lnTo>
                  <a:lnTo>
                    <a:pt x="11" y="20"/>
                  </a:lnTo>
                  <a:lnTo>
                    <a:pt x="5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2"/>
                  </a:lnTo>
                  <a:lnTo>
                    <a:pt x="15" y="6"/>
                  </a:lnTo>
                  <a:lnTo>
                    <a:pt x="20" y="12"/>
                  </a:lnTo>
                  <a:lnTo>
                    <a:pt x="28" y="20"/>
                  </a:lnTo>
                  <a:lnTo>
                    <a:pt x="38" y="30"/>
                  </a:lnTo>
                  <a:lnTo>
                    <a:pt x="51" y="42"/>
                  </a:lnTo>
                  <a:lnTo>
                    <a:pt x="63" y="53"/>
                  </a:lnTo>
                  <a:lnTo>
                    <a:pt x="75" y="64"/>
                  </a:lnTo>
                  <a:lnTo>
                    <a:pt x="86" y="71"/>
                  </a:lnTo>
                  <a:lnTo>
                    <a:pt x="93" y="77"/>
                  </a:lnTo>
                  <a:lnTo>
                    <a:pt x="100" y="65"/>
                  </a:lnTo>
                  <a:lnTo>
                    <a:pt x="103" y="51"/>
                  </a:lnTo>
                  <a:lnTo>
                    <a:pt x="105" y="37"/>
                  </a:lnTo>
                  <a:lnTo>
                    <a:pt x="103" y="25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6" y="14"/>
                  </a:lnTo>
                  <a:lnTo>
                    <a:pt x="110" y="18"/>
                  </a:lnTo>
                  <a:lnTo>
                    <a:pt x="116" y="40"/>
                  </a:lnTo>
                  <a:lnTo>
                    <a:pt x="120" y="61"/>
                  </a:lnTo>
                  <a:lnTo>
                    <a:pt x="121" y="79"/>
                  </a:lnTo>
                  <a:lnTo>
                    <a:pt x="120" y="87"/>
                  </a:lnTo>
                  <a:lnTo>
                    <a:pt x="131" y="98"/>
                  </a:lnTo>
                  <a:lnTo>
                    <a:pt x="143" y="108"/>
                  </a:lnTo>
                  <a:lnTo>
                    <a:pt x="153" y="117"/>
                  </a:lnTo>
                  <a:lnTo>
                    <a:pt x="160" y="124"/>
                  </a:lnTo>
                  <a:lnTo>
                    <a:pt x="173" y="120"/>
                  </a:lnTo>
                  <a:lnTo>
                    <a:pt x="183" y="108"/>
                  </a:lnTo>
                  <a:lnTo>
                    <a:pt x="190" y="92"/>
                  </a:lnTo>
                  <a:lnTo>
                    <a:pt x="190" y="74"/>
                  </a:lnTo>
                  <a:lnTo>
                    <a:pt x="188" y="61"/>
                  </a:lnTo>
                  <a:lnTo>
                    <a:pt x="190" y="55"/>
                  </a:lnTo>
                  <a:lnTo>
                    <a:pt x="193" y="56"/>
                  </a:lnTo>
                  <a:lnTo>
                    <a:pt x="197" y="65"/>
                  </a:lnTo>
                  <a:lnTo>
                    <a:pt x="202" y="84"/>
                  </a:lnTo>
                  <a:lnTo>
                    <a:pt x="203" y="107"/>
                  </a:lnTo>
                  <a:lnTo>
                    <a:pt x="203" y="127"/>
                  </a:lnTo>
                  <a:lnTo>
                    <a:pt x="195" y="142"/>
                  </a:lnTo>
                  <a:lnTo>
                    <a:pt x="208" y="154"/>
                  </a:lnTo>
                  <a:lnTo>
                    <a:pt x="220" y="164"/>
                  </a:lnTo>
                  <a:lnTo>
                    <a:pt x="227" y="174"/>
                  </a:lnTo>
                  <a:lnTo>
                    <a:pt x="233" y="182"/>
                  </a:lnTo>
                  <a:lnTo>
                    <a:pt x="240" y="176"/>
                  </a:lnTo>
                  <a:lnTo>
                    <a:pt x="247" y="169"/>
                  </a:lnTo>
                  <a:lnTo>
                    <a:pt x="252" y="161"/>
                  </a:lnTo>
                  <a:lnTo>
                    <a:pt x="253" y="154"/>
                  </a:lnTo>
                  <a:lnTo>
                    <a:pt x="257" y="151"/>
                  </a:lnTo>
                  <a:lnTo>
                    <a:pt x="260" y="149"/>
                  </a:lnTo>
                  <a:lnTo>
                    <a:pt x="263" y="152"/>
                  </a:lnTo>
                  <a:lnTo>
                    <a:pt x="265" y="160"/>
                  </a:lnTo>
                  <a:lnTo>
                    <a:pt x="263" y="170"/>
                  </a:lnTo>
                  <a:lnTo>
                    <a:pt x="258" y="182"/>
                  </a:lnTo>
                  <a:lnTo>
                    <a:pt x="255" y="191"/>
                  </a:lnTo>
                  <a:lnTo>
                    <a:pt x="252" y="197"/>
                  </a:lnTo>
                  <a:lnTo>
                    <a:pt x="255" y="202"/>
                  </a:lnTo>
                  <a:lnTo>
                    <a:pt x="260" y="210"/>
                  </a:lnTo>
                  <a:lnTo>
                    <a:pt x="263" y="216"/>
                  </a:lnTo>
                  <a:lnTo>
                    <a:pt x="268" y="22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2" name="Freeform 1318"/>
            <p:cNvSpPr>
              <a:spLocks/>
            </p:cNvSpPr>
            <p:nvPr/>
          </p:nvSpPr>
          <p:spPr bwMode="auto">
            <a:xfrm>
              <a:off x="4729" y="2773"/>
              <a:ext cx="109" cy="86"/>
            </a:xfrm>
            <a:custGeom>
              <a:avLst/>
              <a:gdLst>
                <a:gd name="T0" fmla="*/ 3 w 217"/>
                <a:gd name="T1" fmla="*/ 3 h 257"/>
                <a:gd name="T2" fmla="*/ 2 w 217"/>
                <a:gd name="T3" fmla="*/ 3 h 257"/>
                <a:gd name="T4" fmla="*/ 1 w 217"/>
                <a:gd name="T5" fmla="*/ 3 h 257"/>
                <a:gd name="T6" fmla="*/ 0 w 217"/>
                <a:gd name="T7" fmla="*/ 2 h 257"/>
                <a:gd name="T8" fmla="*/ 1 w 217"/>
                <a:gd name="T9" fmla="*/ 2 h 257"/>
                <a:gd name="T10" fmla="*/ 1 w 217"/>
                <a:gd name="T11" fmla="*/ 2 h 257"/>
                <a:gd name="T12" fmla="*/ 1 w 217"/>
                <a:gd name="T13" fmla="*/ 2 h 257"/>
                <a:gd name="T14" fmla="*/ 3 w 217"/>
                <a:gd name="T15" fmla="*/ 3 h 257"/>
                <a:gd name="T16" fmla="*/ 4 w 217"/>
                <a:gd name="T17" fmla="*/ 3 h 257"/>
                <a:gd name="T18" fmla="*/ 4 w 217"/>
                <a:gd name="T19" fmla="*/ 3 h 257"/>
                <a:gd name="T20" fmla="*/ 4 w 217"/>
                <a:gd name="T21" fmla="*/ 2 h 257"/>
                <a:gd name="T22" fmla="*/ 4 w 217"/>
                <a:gd name="T23" fmla="*/ 2 h 257"/>
                <a:gd name="T24" fmla="*/ 4 w 217"/>
                <a:gd name="T25" fmla="*/ 1 h 257"/>
                <a:gd name="T26" fmla="*/ 4 w 217"/>
                <a:gd name="T27" fmla="*/ 1 h 257"/>
                <a:gd name="T28" fmla="*/ 4 w 217"/>
                <a:gd name="T29" fmla="*/ 2 h 257"/>
                <a:gd name="T30" fmla="*/ 5 w 217"/>
                <a:gd name="T31" fmla="*/ 2 h 257"/>
                <a:gd name="T32" fmla="*/ 6 w 217"/>
                <a:gd name="T33" fmla="*/ 2 h 257"/>
                <a:gd name="T34" fmla="*/ 7 w 217"/>
                <a:gd name="T35" fmla="*/ 2 h 257"/>
                <a:gd name="T36" fmla="*/ 6 w 217"/>
                <a:gd name="T37" fmla="*/ 1 h 257"/>
                <a:gd name="T38" fmla="*/ 6 w 217"/>
                <a:gd name="T39" fmla="*/ 1 h 257"/>
                <a:gd name="T40" fmla="*/ 8 w 217"/>
                <a:gd name="T41" fmla="*/ 0 h 257"/>
                <a:gd name="T42" fmla="*/ 8 w 217"/>
                <a:gd name="T43" fmla="*/ 0 h 257"/>
                <a:gd name="T44" fmla="*/ 7 w 217"/>
                <a:gd name="T45" fmla="*/ 1 h 257"/>
                <a:gd name="T46" fmla="*/ 7 w 217"/>
                <a:gd name="T47" fmla="*/ 1 h 257"/>
                <a:gd name="T48" fmla="*/ 9 w 217"/>
                <a:gd name="T49" fmla="*/ 1 h 257"/>
                <a:gd name="T50" fmla="*/ 10 w 217"/>
                <a:gd name="T51" fmla="*/ 1 h 257"/>
                <a:gd name="T52" fmla="*/ 10 w 217"/>
                <a:gd name="T53" fmla="*/ 1 h 257"/>
                <a:gd name="T54" fmla="*/ 11 w 217"/>
                <a:gd name="T55" fmla="*/ 0 h 257"/>
                <a:gd name="T56" fmla="*/ 12 w 217"/>
                <a:gd name="T57" fmla="*/ 0 h 257"/>
                <a:gd name="T58" fmla="*/ 13 w 217"/>
                <a:gd name="T59" fmla="*/ 0 h 257"/>
                <a:gd name="T60" fmla="*/ 12 w 217"/>
                <a:gd name="T61" fmla="*/ 0 h 257"/>
                <a:gd name="T62" fmla="*/ 10 w 217"/>
                <a:gd name="T63" fmla="*/ 1 h 257"/>
                <a:gd name="T64" fmla="*/ 10 w 217"/>
                <a:gd name="T65" fmla="*/ 1 h 257"/>
                <a:gd name="T66" fmla="*/ 9 w 217"/>
                <a:gd name="T67" fmla="*/ 1 h 257"/>
                <a:gd name="T68" fmla="*/ 10 w 217"/>
                <a:gd name="T69" fmla="*/ 1 h 257"/>
                <a:gd name="T70" fmla="*/ 11 w 217"/>
                <a:gd name="T71" fmla="*/ 1 h 257"/>
                <a:gd name="T72" fmla="*/ 12 w 217"/>
                <a:gd name="T73" fmla="*/ 1 h 257"/>
                <a:gd name="T74" fmla="*/ 13 w 217"/>
                <a:gd name="T75" fmla="*/ 1 h 257"/>
                <a:gd name="T76" fmla="*/ 14 w 217"/>
                <a:gd name="T77" fmla="*/ 1 h 257"/>
                <a:gd name="T78" fmla="*/ 14 w 217"/>
                <a:gd name="T79" fmla="*/ 1 h 257"/>
                <a:gd name="T80" fmla="*/ 13 w 217"/>
                <a:gd name="T81" fmla="*/ 1 h 257"/>
                <a:gd name="T82" fmla="*/ 12 w 217"/>
                <a:gd name="T83" fmla="*/ 1 h 257"/>
                <a:gd name="T84" fmla="*/ 11 w 217"/>
                <a:gd name="T85" fmla="*/ 2 h 257"/>
                <a:gd name="T86" fmla="*/ 9 w 217"/>
                <a:gd name="T87" fmla="*/ 2 h 257"/>
                <a:gd name="T88" fmla="*/ 8 w 217"/>
                <a:gd name="T89" fmla="*/ 2 h 257"/>
                <a:gd name="T90" fmla="*/ 7 w 217"/>
                <a:gd name="T91" fmla="*/ 2 h 257"/>
                <a:gd name="T92" fmla="*/ 7 w 217"/>
                <a:gd name="T93" fmla="*/ 3 h 257"/>
                <a:gd name="T94" fmla="*/ 9 w 217"/>
                <a:gd name="T95" fmla="*/ 3 h 257"/>
                <a:gd name="T96" fmla="*/ 10 w 217"/>
                <a:gd name="T97" fmla="*/ 3 h 257"/>
                <a:gd name="T98" fmla="*/ 11 w 217"/>
                <a:gd name="T99" fmla="*/ 2 h 257"/>
                <a:gd name="T100" fmla="*/ 12 w 217"/>
                <a:gd name="T101" fmla="*/ 2 h 257"/>
                <a:gd name="T102" fmla="*/ 12 w 217"/>
                <a:gd name="T103" fmla="*/ 2 h 257"/>
                <a:gd name="T104" fmla="*/ 12 w 217"/>
                <a:gd name="T105" fmla="*/ 2 h 257"/>
                <a:gd name="T106" fmla="*/ 10 w 217"/>
                <a:gd name="T107" fmla="*/ 3 h 257"/>
                <a:gd name="T108" fmla="*/ 9 w 217"/>
                <a:gd name="T109" fmla="*/ 3 h 257"/>
                <a:gd name="T110" fmla="*/ 7 w 217"/>
                <a:gd name="T111" fmla="*/ 3 h 257"/>
                <a:gd name="T112" fmla="*/ 6 w 217"/>
                <a:gd name="T113" fmla="*/ 3 h 257"/>
                <a:gd name="T114" fmla="*/ 5 w 217"/>
                <a:gd name="T115" fmla="*/ 3 h 257"/>
                <a:gd name="T116" fmla="*/ 5 w 217"/>
                <a:gd name="T117" fmla="*/ 3 h 257"/>
                <a:gd name="T118" fmla="*/ 4 w 217"/>
                <a:gd name="T119" fmla="*/ 3 h 2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7" h="257">
                  <a:moveTo>
                    <a:pt x="45" y="257"/>
                  </a:moveTo>
                  <a:lnTo>
                    <a:pt x="39" y="253"/>
                  </a:lnTo>
                  <a:lnTo>
                    <a:pt x="30" y="245"/>
                  </a:lnTo>
                  <a:lnTo>
                    <a:pt x="22" y="233"/>
                  </a:lnTo>
                  <a:lnTo>
                    <a:pt x="14" y="222"/>
                  </a:lnTo>
                  <a:lnTo>
                    <a:pt x="7" y="208"/>
                  </a:lnTo>
                  <a:lnTo>
                    <a:pt x="2" y="194"/>
                  </a:lnTo>
                  <a:lnTo>
                    <a:pt x="0" y="179"/>
                  </a:lnTo>
                  <a:lnTo>
                    <a:pt x="2" y="164"/>
                  </a:lnTo>
                  <a:lnTo>
                    <a:pt x="5" y="155"/>
                  </a:lnTo>
                  <a:lnTo>
                    <a:pt x="9" y="154"/>
                  </a:lnTo>
                  <a:lnTo>
                    <a:pt x="10" y="157"/>
                  </a:lnTo>
                  <a:lnTo>
                    <a:pt x="12" y="164"/>
                  </a:lnTo>
                  <a:lnTo>
                    <a:pt x="15" y="185"/>
                  </a:lnTo>
                  <a:lnTo>
                    <a:pt x="22" y="207"/>
                  </a:lnTo>
                  <a:lnTo>
                    <a:pt x="34" y="228"/>
                  </a:lnTo>
                  <a:lnTo>
                    <a:pt x="50" y="241"/>
                  </a:lnTo>
                  <a:lnTo>
                    <a:pt x="57" y="235"/>
                  </a:lnTo>
                  <a:lnTo>
                    <a:pt x="62" y="226"/>
                  </a:lnTo>
                  <a:lnTo>
                    <a:pt x="64" y="220"/>
                  </a:lnTo>
                  <a:lnTo>
                    <a:pt x="67" y="217"/>
                  </a:lnTo>
                  <a:lnTo>
                    <a:pt x="57" y="194"/>
                  </a:lnTo>
                  <a:lnTo>
                    <a:pt x="50" y="166"/>
                  </a:lnTo>
                  <a:lnTo>
                    <a:pt x="49" y="141"/>
                  </a:lnTo>
                  <a:lnTo>
                    <a:pt x="49" y="123"/>
                  </a:lnTo>
                  <a:lnTo>
                    <a:pt x="52" y="112"/>
                  </a:lnTo>
                  <a:lnTo>
                    <a:pt x="55" y="108"/>
                  </a:lnTo>
                  <a:lnTo>
                    <a:pt x="59" y="111"/>
                  </a:lnTo>
                  <a:lnTo>
                    <a:pt x="59" y="121"/>
                  </a:lnTo>
                  <a:lnTo>
                    <a:pt x="59" y="139"/>
                  </a:lnTo>
                  <a:lnTo>
                    <a:pt x="62" y="161"/>
                  </a:lnTo>
                  <a:lnTo>
                    <a:pt x="67" y="183"/>
                  </a:lnTo>
                  <a:lnTo>
                    <a:pt x="77" y="197"/>
                  </a:lnTo>
                  <a:lnTo>
                    <a:pt x="87" y="183"/>
                  </a:lnTo>
                  <a:lnTo>
                    <a:pt x="97" y="169"/>
                  </a:lnTo>
                  <a:lnTo>
                    <a:pt x="102" y="152"/>
                  </a:lnTo>
                  <a:lnTo>
                    <a:pt x="105" y="141"/>
                  </a:lnTo>
                  <a:lnTo>
                    <a:pt x="94" y="112"/>
                  </a:lnTo>
                  <a:lnTo>
                    <a:pt x="92" y="83"/>
                  </a:lnTo>
                  <a:lnTo>
                    <a:pt x="95" y="55"/>
                  </a:lnTo>
                  <a:lnTo>
                    <a:pt x="107" y="34"/>
                  </a:lnTo>
                  <a:lnTo>
                    <a:pt x="114" y="30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39"/>
                  </a:lnTo>
                  <a:lnTo>
                    <a:pt x="110" y="61"/>
                  </a:lnTo>
                  <a:lnTo>
                    <a:pt x="109" y="84"/>
                  </a:lnTo>
                  <a:lnTo>
                    <a:pt x="110" y="104"/>
                  </a:lnTo>
                  <a:lnTo>
                    <a:pt x="119" y="118"/>
                  </a:lnTo>
                  <a:lnTo>
                    <a:pt x="132" y="102"/>
                  </a:lnTo>
                  <a:lnTo>
                    <a:pt x="140" y="86"/>
                  </a:lnTo>
                  <a:lnTo>
                    <a:pt x="145" y="71"/>
                  </a:lnTo>
                  <a:lnTo>
                    <a:pt x="149" y="59"/>
                  </a:lnTo>
                  <a:lnTo>
                    <a:pt x="154" y="46"/>
                  </a:lnTo>
                  <a:lnTo>
                    <a:pt x="162" y="30"/>
                  </a:lnTo>
                  <a:lnTo>
                    <a:pt x="172" y="17"/>
                  </a:lnTo>
                  <a:lnTo>
                    <a:pt x="180" y="6"/>
                  </a:lnTo>
                  <a:lnTo>
                    <a:pt x="187" y="2"/>
                  </a:lnTo>
                  <a:lnTo>
                    <a:pt x="194" y="0"/>
                  </a:lnTo>
                  <a:lnTo>
                    <a:pt x="197" y="3"/>
                  </a:lnTo>
                  <a:lnTo>
                    <a:pt x="195" y="9"/>
                  </a:lnTo>
                  <a:lnTo>
                    <a:pt x="180" y="25"/>
                  </a:lnTo>
                  <a:lnTo>
                    <a:pt x="167" y="42"/>
                  </a:lnTo>
                  <a:lnTo>
                    <a:pt x="159" y="56"/>
                  </a:lnTo>
                  <a:lnTo>
                    <a:pt x="155" y="70"/>
                  </a:lnTo>
                  <a:lnTo>
                    <a:pt x="154" y="83"/>
                  </a:lnTo>
                  <a:lnTo>
                    <a:pt x="149" y="98"/>
                  </a:lnTo>
                  <a:lnTo>
                    <a:pt x="142" y="112"/>
                  </a:lnTo>
                  <a:lnTo>
                    <a:pt x="135" y="123"/>
                  </a:lnTo>
                  <a:lnTo>
                    <a:pt x="147" y="120"/>
                  </a:lnTo>
                  <a:lnTo>
                    <a:pt x="157" y="117"/>
                  </a:lnTo>
                  <a:lnTo>
                    <a:pt x="169" y="112"/>
                  </a:lnTo>
                  <a:lnTo>
                    <a:pt x="179" y="108"/>
                  </a:lnTo>
                  <a:lnTo>
                    <a:pt x="189" y="102"/>
                  </a:lnTo>
                  <a:lnTo>
                    <a:pt x="197" y="98"/>
                  </a:lnTo>
                  <a:lnTo>
                    <a:pt x="204" y="93"/>
                  </a:lnTo>
                  <a:lnTo>
                    <a:pt x="207" y="89"/>
                  </a:lnTo>
                  <a:lnTo>
                    <a:pt x="212" y="84"/>
                  </a:lnTo>
                  <a:lnTo>
                    <a:pt x="217" y="83"/>
                  </a:lnTo>
                  <a:lnTo>
                    <a:pt x="217" y="86"/>
                  </a:lnTo>
                  <a:lnTo>
                    <a:pt x="215" y="92"/>
                  </a:lnTo>
                  <a:lnTo>
                    <a:pt x="207" y="104"/>
                  </a:lnTo>
                  <a:lnTo>
                    <a:pt x="197" y="112"/>
                  </a:lnTo>
                  <a:lnTo>
                    <a:pt x="185" y="120"/>
                  </a:lnTo>
                  <a:lnTo>
                    <a:pt x="174" y="127"/>
                  </a:lnTo>
                  <a:lnTo>
                    <a:pt x="162" y="132"/>
                  </a:lnTo>
                  <a:lnTo>
                    <a:pt x="150" y="135"/>
                  </a:lnTo>
                  <a:lnTo>
                    <a:pt x="140" y="138"/>
                  </a:lnTo>
                  <a:lnTo>
                    <a:pt x="134" y="138"/>
                  </a:lnTo>
                  <a:lnTo>
                    <a:pt x="124" y="152"/>
                  </a:lnTo>
                  <a:lnTo>
                    <a:pt x="112" y="173"/>
                  </a:lnTo>
                  <a:lnTo>
                    <a:pt x="102" y="194"/>
                  </a:lnTo>
                  <a:lnTo>
                    <a:pt x="99" y="205"/>
                  </a:lnTo>
                  <a:lnTo>
                    <a:pt x="107" y="208"/>
                  </a:lnTo>
                  <a:lnTo>
                    <a:pt x="117" y="210"/>
                  </a:lnTo>
                  <a:lnTo>
                    <a:pt x="129" y="210"/>
                  </a:lnTo>
                  <a:lnTo>
                    <a:pt x="139" y="208"/>
                  </a:lnTo>
                  <a:lnTo>
                    <a:pt x="150" y="205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77" y="188"/>
                  </a:lnTo>
                  <a:lnTo>
                    <a:pt x="184" y="180"/>
                  </a:lnTo>
                  <a:lnTo>
                    <a:pt x="189" y="177"/>
                  </a:lnTo>
                  <a:lnTo>
                    <a:pt x="190" y="180"/>
                  </a:lnTo>
                  <a:lnTo>
                    <a:pt x="187" y="188"/>
                  </a:lnTo>
                  <a:lnTo>
                    <a:pt x="180" y="198"/>
                  </a:lnTo>
                  <a:lnTo>
                    <a:pt x="170" y="208"/>
                  </a:lnTo>
                  <a:lnTo>
                    <a:pt x="159" y="216"/>
                  </a:lnTo>
                  <a:lnTo>
                    <a:pt x="147" y="220"/>
                  </a:lnTo>
                  <a:lnTo>
                    <a:pt x="134" y="225"/>
                  </a:lnTo>
                  <a:lnTo>
                    <a:pt x="120" y="226"/>
                  </a:lnTo>
                  <a:lnTo>
                    <a:pt x="107" y="226"/>
                  </a:lnTo>
                  <a:lnTo>
                    <a:pt x="95" y="223"/>
                  </a:lnTo>
                  <a:lnTo>
                    <a:pt x="89" y="231"/>
                  </a:lnTo>
                  <a:lnTo>
                    <a:pt x="84" y="235"/>
                  </a:lnTo>
                  <a:lnTo>
                    <a:pt x="80" y="241"/>
                  </a:lnTo>
                  <a:lnTo>
                    <a:pt x="79" y="248"/>
                  </a:lnTo>
                  <a:lnTo>
                    <a:pt x="69" y="248"/>
                  </a:lnTo>
                  <a:lnTo>
                    <a:pt x="59" y="250"/>
                  </a:lnTo>
                  <a:lnTo>
                    <a:pt x="50" y="253"/>
                  </a:lnTo>
                  <a:lnTo>
                    <a:pt x="45" y="25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3" name="Freeform 1319"/>
            <p:cNvSpPr>
              <a:spLocks/>
            </p:cNvSpPr>
            <p:nvPr/>
          </p:nvSpPr>
          <p:spPr bwMode="auto">
            <a:xfrm>
              <a:off x="4783" y="2869"/>
              <a:ext cx="171" cy="47"/>
            </a:xfrm>
            <a:custGeom>
              <a:avLst/>
              <a:gdLst>
                <a:gd name="T0" fmla="*/ 0 w 344"/>
                <a:gd name="T1" fmla="*/ 1 h 140"/>
                <a:gd name="T2" fmla="*/ 0 w 344"/>
                <a:gd name="T3" fmla="*/ 1 h 140"/>
                <a:gd name="T4" fmla="*/ 0 w 344"/>
                <a:gd name="T5" fmla="*/ 1 h 140"/>
                <a:gd name="T6" fmla="*/ 2 w 344"/>
                <a:gd name="T7" fmla="*/ 1 h 140"/>
                <a:gd name="T8" fmla="*/ 4 w 344"/>
                <a:gd name="T9" fmla="*/ 1 h 140"/>
                <a:gd name="T10" fmla="*/ 6 w 344"/>
                <a:gd name="T11" fmla="*/ 1 h 140"/>
                <a:gd name="T12" fmla="*/ 6 w 344"/>
                <a:gd name="T13" fmla="*/ 1 h 140"/>
                <a:gd name="T14" fmla="*/ 7 w 344"/>
                <a:gd name="T15" fmla="*/ 1 h 140"/>
                <a:gd name="T16" fmla="*/ 7 w 344"/>
                <a:gd name="T17" fmla="*/ 1 h 140"/>
                <a:gd name="T18" fmla="*/ 8 w 344"/>
                <a:gd name="T19" fmla="*/ 1 h 140"/>
                <a:gd name="T20" fmla="*/ 10 w 344"/>
                <a:gd name="T21" fmla="*/ 2 h 140"/>
                <a:gd name="T22" fmla="*/ 10 w 344"/>
                <a:gd name="T23" fmla="*/ 2 h 140"/>
                <a:gd name="T24" fmla="*/ 9 w 344"/>
                <a:gd name="T25" fmla="*/ 1 h 140"/>
                <a:gd name="T26" fmla="*/ 8 w 344"/>
                <a:gd name="T27" fmla="*/ 1 h 140"/>
                <a:gd name="T28" fmla="*/ 8 w 344"/>
                <a:gd name="T29" fmla="*/ 1 h 140"/>
                <a:gd name="T30" fmla="*/ 9 w 344"/>
                <a:gd name="T31" fmla="*/ 1 h 140"/>
                <a:gd name="T32" fmla="*/ 10 w 344"/>
                <a:gd name="T33" fmla="*/ 1 h 140"/>
                <a:gd name="T34" fmla="*/ 11 w 344"/>
                <a:gd name="T35" fmla="*/ 1 h 140"/>
                <a:gd name="T36" fmla="*/ 12 w 344"/>
                <a:gd name="T37" fmla="*/ 1 h 140"/>
                <a:gd name="T38" fmla="*/ 12 w 344"/>
                <a:gd name="T39" fmla="*/ 1 h 140"/>
                <a:gd name="T40" fmla="*/ 13 w 344"/>
                <a:gd name="T41" fmla="*/ 1 h 140"/>
                <a:gd name="T42" fmla="*/ 14 w 344"/>
                <a:gd name="T43" fmla="*/ 2 h 140"/>
                <a:gd name="T44" fmla="*/ 16 w 344"/>
                <a:gd name="T45" fmla="*/ 2 h 140"/>
                <a:gd name="T46" fmla="*/ 17 w 344"/>
                <a:gd name="T47" fmla="*/ 2 h 140"/>
                <a:gd name="T48" fmla="*/ 16 w 344"/>
                <a:gd name="T49" fmla="*/ 2 h 140"/>
                <a:gd name="T50" fmla="*/ 14 w 344"/>
                <a:gd name="T51" fmla="*/ 1 h 140"/>
                <a:gd name="T52" fmla="*/ 13 w 344"/>
                <a:gd name="T53" fmla="*/ 1 h 140"/>
                <a:gd name="T54" fmla="*/ 13 w 344"/>
                <a:gd name="T55" fmla="*/ 1 h 140"/>
                <a:gd name="T56" fmla="*/ 14 w 344"/>
                <a:gd name="T57" fmla="*/ 1 h 140"/>
                <a:gd name="T58" fmla="*/ 16 w 344"/>
                <a:gd name="T59" fmla="*/ 1 h 140"/>
                <a:gd name="T60" fmla="*/ 18 w 344"/>
                <a:gd name="T61" fmla="*/ 1 h 140"/>
                <a:gd name="T62" fmla="*/ 20 w 344"/>
                <a:gd name="T63" fmla="*/ 1 h 140"/>
                <a:gd name="T64" fmla="*/ 21 w 344"/>
                <a:gd name="T65" fmla="*/ 1 h 140"/>
                <a:gd name="T66" fmla="*/ 21 w 344"/>
                <a:gd name="T67" fmla="*/ 1 h 140"/>
                <a:gd name="T68" fmla="*/ 19 w 344"/>
                <a:gd name="T69" fmla="*/ 1 h 140"/>
                <a:gd name="T70" fmla="*/ 17 w 344"/>
                <a:gd name="T71" fmla="*/ 1 h 140"/>
                <a:gd name="T72" fmla="*/ 15 w 344"/>
                <a:gd name="T73" fmla="*/ 1 h 140"/>
                <a:gd name="T74" fmla="*/ 14 w 344"/>
                <a:gd name="T75" fmla="*/ 1 h 140"/>
                <a:gd name="T76" fmla="*/ 14 w 344"/>
                <a:gd name="T77" fmla="*/ 1 h 140"/>
                <a:gd name="T78" fmla="*/ 16 w 344"/>
                <a:gd name="T79" fmla="*/ 1 h 140"/>
                <a:gd name="T80" fmla="*/ 17 w 344"/>
                <a:gd name="T81" fmla="*/ 1 h 140"/>
                <a:gd name="T82" fmla="*/ 17 w 344"/>
                <a:gd name="T83" fmla="*/ 0 h 140"/>
                <a:gd name="T84" fmla="*/ 16 w 344"/>
                <a:gd name="T85" fmla="*/ 0 h 140"/>
                <a:gd name="T86" fmla="*/ 14 w 344"/>
                <a:gd name="T87" fmla="*/ 0 h 140"/>
                <a:gd name="T88" fmla="*/ 13 w 344"/>
                <a:gd name="T89" fmla="*/ 1 h 140"/>
                <a:gd name="T90" fmla="*/ 13 w 344"/>
                <a:gd name="T91" fmla="*/ 1 h 140"/>
                <a:gd name="T92" fmla="*/ 12 w 344"/>
                <a:gd name="T93" fmla="*/ 1 h 140"/>
                <a:gd name="T94" fmla="*/ 11 w 344"/>
                <a:gd name="T95" fmla="*/ 1 h 140"/>
                <a:gd name="T96" fmla="*/ 9 w 344"/>
                <a:gd name="T97" fmla="*/ 1 h 140"/>
                <a:gd name="T98" fmla="*/ 8 w 344"/>
                <a:gd name="T99" fmla="*/ 1 h 140"/>
                <a:gd name="T100" fmla="*/ 8 w 344"/>
                <a:gd name="T101" fmla="*/ 1 h 140"/>
                <a:gd name="T102" fmla="*/ 9 w 344"/>
                <a:gd name="T103" fmla="*/ 0 h 140"/>
                <a:gd name="T104" fmla="*/ 11 w 344"/>
                <a:gd name="T105" fmla="*/ 0 h 140"/>
                <a:gd name="T106" fmla="*/ 10 w 344"/>
                <a:gd name="T107" fmla="*/ 0 h 140"/>
                <a:gd name="T108" fmla="*/ 10 w 344"/>
                <a:gd name="T109" fmla="*/ 0 h 140"/>
                <a:gd name="T110" fmla="*/ 8 w 344"/>
                <a:gd name="T111" fmla="*/ 0 h 140"/>
                <a:gd name="T112" fmla="*/ 7 w 344"/>
                <a:gd name="T113" fmla="*/ 0 h 140"/>
                <a:gd name="T114" fmla="*/ 6 w 344"/>
                <a:gd name="T115" fmla="*/ 0 h 140"/>
                <a:gd name="T116" fmla="*/ 5 w 344"/>
                <a:gd name="T117" fmla="*/ 0 h 140"/>
                <a:gd name="T118" fmla="*/ 4 w 344"/>
                <a:gd name="T119" fmla="*/ 0 h 140"/>
                <a:gd name="T120" fmla="*/ 2 w 344"/>
                <a:gd name="T121" fmla="*/ 0 h 140"/>
                <a:gd name="T122" fmla="*/ 0 w 344"/>
                <a:gd name="T123" fmla="*/ 1 h 1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44" h="140">
                  <a:moveTo>
                    <a:pt x="0" y="43"/>
                  </a:moveTo>
                  <a:lnTo>
                    <a:pt x="2" y="44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15" y="52"/>
                  </a:lnTo>
                  <a:lnTo>
                    <a:pt x="28" y="52"/>
                  </a:lnTo>
                  <a:lnTo>
                    <a:pt x="45" y="52"/>
                  </a:lnTo>
                  <a:lnTo>
                    <a:pt x="60" y="53"/>
                  </a:lnTo>
                  <a:lnTo>
                    <a:pt x="75" y="56"/>
                  </a:lnTo>
                  <a:lnTo>
                    <a:pt x="87" y="59"/>
                  </a:lnTo>
                  <a:lnTo>
                    <a:pt x="97" y="62"/>
                  </a:lnTo>
                  <a:lnTo>
                    <a:pt x="102" y="65"/>
                  </a:lnTo>
                  <a:lnTo>
                    <a:pt x="105" y="69"/>
                  </a:lnTo>
                  <a:lnTo>
                    <a:pt x="108" y="77"/>
                  </a:lnTo>
                  <a:lnTo>
                    <a:pt x="112" y="84"/>
                  </a:lnTo>
                  <a:lnTo>
                    <a:pt x="117" y="94"/>
                  </a:lnTo>
                  <a:lnTo>
                    <a:pt x="123" y="103"/>
                  </a:lnTo>
                  <a:lnTo>
                    <a:pt x="132" y="112"/>
                  </a:lnTo>
                  <a:lnTo>
                    <a:pt x="140" y="120"/>
                  </a:lnTo>
                  <a:lnTo>
                    <a:pt x="152" y="125"/>
                  </a:lnTo>
                  <a:lnTo>
                    <a:pt x="162" y="128"/>
                  </a:lnTo>
                  <a:lnTo>
                    <a:pt x="165" y="127"/>
                  </a:lnTo>
                  <a:lnTo>
                    <a:pt x="162" y="122"/>
                  </a:lnTo>
                  <a:lnTo>
                    <a:pt x="154" y="114"/>
                  </a:lnTo>
                  <a:lnTo>
                    <a:pt x="144" y="103"/>
                  </a:lnTo>
                  <a:lnTo>
                    <a:pt x="135" y="90"/>
                  </a:lnTo>
                  <a:lnTo>
                    <a:pt x="132" y="77"/>
                  </a:lnTo>
                  <a:lnTo>
                    <a:pt x="130" y="66"/>
                  </a:lnTo>
                  <a:lnTo>
                    <a:pt x="139" y="66"/>
                  </a:lnTo>
                  <a:lnTo>
                    <a:pt x="147" y="66"/>
                  </a:lnTo>
                  <a:lnTo>
                    <a:pt x="155" y="68"/>
                  </a:lnTo>
                  <a:lnTo>
                    <a:pt x="165" y="69"/>
                  </a:lnTo>
                  <a:lnTo>
                    <a:pt x="174" y="71"/>
                  </a:lnTo>
                  <a:lnTo>
                    <a:pt x="182" y="72"/>
                  </a:lnTo>
                  <a:lnTo>
                    <a:pt x="187" y="75"/>
                  </a:lnTo>
                  <a:lnTo>
                    <a:pt x="192" y="77"/>
                  </a:lnTo>
                  <a:lnTo>
                    <a:pt x="194" y="84"/>
                  </a:lnTo>
                  <a:lnTo>
                    <a:pt x="197" y="92"/>
                  </a:lnTo>
                  <a:lnTo>
                    <a:pt x="204" y="100"/>
                  </a:lnTo>
                  <a:lnTo>
                    <a:pt x="210" y="109"/>
                  </a:lnTo>
                  <a:lnTo>
                    <a:pt x="219" y="118"/>
                  </a:lnTo>
                  <a:lnTo>
                    <a:pt x="229" y="125"/>
                  </a:lnTo>
                  <a:lnTo>
                    <a:pt x="237" y="131"/>
                  </a:lnTo>
                  <a:lnTo>
                    <a:pt x="247" y="136"/>
                  </a:lnTo>
                  <a:lnTo>
                    <a:pt x="264" y="140"/>
                  </a:lnTo>
                  <a:lnTo>
                    <a:pt x="274" y="140"/>
                  </a:lnTo>
                  <a:lnTo>
                    <a:pt x="277" y="137"/>
                  </a:lnTo>
                  <a:lnTo>
                    <a:pt x="269" y="133"/>
                  </a:lnTo>
                  <a:lnTo>
                    <a:pt x="257" y="127"/>
                  </a:lnTo>
                  <a:lnTo>
                    <a:pt x="247" y="121"/>
                  </a:lnTo>
                  <a:lnTo>
                    <a:pt x="237" y="114"/>
                  </a:lnTo>
                  <a:lnTo>
                    <a:pt x="230" y="108"/>
                  </a:lnTo>
                  <a:lnTo>
                    <a:pt x="224" y="100"/>
                  </a:lnTo>
                  <a:lnTo>
                    <a:pt x="217" y="94"/>
                  </a:lnTo>
                  <a:lnTo>
                    <a:pt x="214" y="89"/>
                  </a:lnTo>
                  <a:lnTo>
                    <a:pt x="212" y="84"/>
                  </a:lnTo>
                  <a:lnTo>
                    <a:pt x="225" y="90"/>
                  </a:lnTo>
                  <a:lnTo>
                    <a:pt x="242" y="94"/>
                  </a:lnTo>
                  <a:lnTo>
                    <a:pt x="260" y="97"/>
                  </a:lnTo>
                  <a:lnTo>
                    <a:pt x="279" y="100"/>
                  </a:lnTo>
                  <a:lnTo>
                    <a:pt x="297" y="103"/>
                  </a:lnTo>
                  <a:lnTo>
                    <a:pt x="312" y="105"/>
                  </a:lnTo>
                  <a:lnTo>
                    <a:pt x="325" y="106"/>
                  </a:lnTo>
                  <a:lnTo>
                    <a:pt x="334" y="106"/>
                  </a:lnTo>
                  <a:lnTo>
                    <a:pt x="342" y="106"/>
                  </a:lnTo>
                  <a:lnTo>
                    <a:pt x="344" y="103"/>
                  </a:lnTo>
                  <a:lnTo>
                    <a:pt x="339" y="99"/>
                  </a:lnTo>
                  <a:lnTo>
                    <a:pt x="329" y="97"/>
                  </a:lnTo>
                  <a:lnTo>
                    <a:pt x="317" y="96"/>
                  </a:lnTo>
                  <a:lnTo>
                    <a:pt x="302" y="93"/>
                  </a:lnTo>
                  <a:lnTo>
                    <a:pt x="285" y="89"/>
                  </a:lnTo>
                  <a:lnTo>
                    <a:pt x="269" y="84"/>
                  </a:lnTo>
                  <a:lnTo>
                    <a:pt x="254" y="80"/>
                  </a:lnTo>
                  <a:lnTo>
                    <a:pt x="240" y="75"/>
                  </a:lnTo>
                  <a:lnTo>
                    <a:pt x="229" y="72"/>
                  </a:lnTo>
                  <a:lnTo>
                    <a:pt x="224" y="69"/>
                  </a:lnTo>
                  <a:lnTo>
                    <a:pt x="234" y="61"/>
                  </a:lnTo>
                  <a:lnTo>
                    <a:pt x="245" y="53"/>
                  </a:lnTo>
                  <a:lnTo>
                    <a:pt x="257" y="50"/>
                  </a:lnTo>
                  <a:lnTo>
                    <a:pt x="267" y="49"/>
                  </a:lnTo>
                  <a:lnTo>
                    <a:pt x="275" y="47"/>
                  </a:lnTo>
                  <a:lnTo>
                    <a:pt x="277" y="44"/>
                  </a:lnTo>
                  <a:lnTo>
                    <a:pt x="274" y="40"/>
                  </a:lnTo>
                  <a:lnTo>
                    <a:pt x="264" y="37"/>
                  </a:lnTo>
                  <a:lnTo>
                    <a:pt x="257" y="35"/>
                  </a:lnTo>
                  <a:lnTo>
                    <a:pt x="249" y="37"/>
                  </a:lnTo>
                  <a:lnTo>
                    <a:pt x="240" y="38"/>
                  </a:lnTo>
                  <a:lnTo>
                    <a:pt x="232" y="41"/>
                  </a:lnTo>
                  <a:lnTo>
                    <a:pt x="224" y="46"/>
                  </a:lnTo>
                  <a:lnTo>
                    <a:pt x="217" y="49"/>
                  </a:lnTo>
                  <a:lnTo>
                    <a:pt x="210" y="55"/>
                  </a:lnTo>
                  <a:lnTo>
                    <a:pt x="207" y="59"/>
                  </a:lnTo>
                  <a:lnTo>
                    <a:pt x="199" y="59"/>
                  </a:lnTo>
                  <a:lnTo>
                    <a:pt x="189" y="58"/>
                  </a:lnTo>
                  <a:lnTo>
                    <a:pt x="179" y="58"/>
                  </a:lnTo>
                  <a:lnTo>
                    <a:pt x="169" y="56"/>
                  </a:lnTo>
                  <a:lnTo>
                    <a:pt x="159" y="55"/>
                  </a:lnTo>
                  <a:lnTo>
                    <a:pt x="149" y="55"/>
                  </a:lnTo>
                  <a:lnTo>
                    <a:pt x="142" y="55"/>
                  </a:lnTo>
                  <a:lnTo>
                    <a:pt x="139" y="55"/>
                  </a:lnTo>
                  <a:lnTo>
                    <a:pt x="137" y="41"/>
                  </a:lnTo>
                  <a:lnTo>
                    <a:pt x="142" y="30"/>
                  </a:lnTo>
                  <a:lnTo>
                    <a:pt x="152" y="18"/>
                  </a:lnTo>
                  <a:lnTo>
                    <a:pt x="167" y="9"/>
                  </a:lnTo>
                  <a:lnTo>
                    <a:pt x="179" y="4"/>
                  </a:lnTo>
                  <a:lnTo>
                    <a:pt x="180" y="2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60" y="2"/>
                  </a:lnTo>
                  <a:lnTo>
                    <a:pt x="152" y="6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20" y="24"/>
                  </a:lnTo>
                  <a:lnTo>
                    <a:pt x="112" y="31"/>
                  </a:lnTo>
                  <a:lnTo>
                    <a:pt x="105" y="35"/>
                  </a:lnTo>
                  <a:lnTo>
                    <a:pt x="102" y="40"/>
                  </a:lnTo>
                  <a:lnTo>
                    <a:pt x="92" y="40"/>
                  </a:lnTo>
                  <a:lnTo>
                    <a:pt x="80" y="40"/>
                  </a:lnTo>
                  <a:lnTo>
                    <a:pt x="65" y="40"/>
                  </a:lnTo>
                  <a:lnTo>
                    <a:pt x="50" y="40"/>
                  </a:lnTo>
                  <a:lnTo>
                    <a:pt x="35" y="40"/>
                  </a:lnTo>
                  <a:lnTo>
                    <a:pt x="20" y="40"/>
                  </a:lnTo>
                  <a:lnTo>
                    <a:pt x="8" y="41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4" name="Freeform 1320"/>
            <p:cNvSpPr>
              <a:spLocks/>
            </p:cNvSpPr>
            <p:nvPr/>
          </p:nvSpPr>
          <p:spPr bwMode="auto">
            <a:xfrm>
              <a:off x="4765" y="2910"/>
              <a:ext cx="140" cy="95"/>
            </a:xfrm>
            <a:custGeom>
              <a:avLst/>
              <a:gdLst>
                <a:gd name="T0" fmla="*/ 1 w 280"/>
                <a:gd name="T1" fmla="*/ 0 h 285"/>
                <a:gd name="T2" fmla="*/ 3 w 280"/>
                <a:gd name="T3" fmla="*/ 0 h 285"/>
                <a:gd name="T4" fmla="*/ 3 w 280"/>
                <a:gd name="T5" fmla="*/ 1 h 285"/>
                <a:gd name="T6" fmla="*/ 3 w 280"/>
                <a:gd name="T7" fmla="*/ 2 h 285"/>
                <a:gd name="T8" fmla="*/ 4 w 280"/>
                <a:gd name="T9" fmla="*/ 2 h 285"/>
                <a:gd name="T10" fmla="*/ 4 w 280"/>
                <a:gd name="T11" fmla="*/ 1 h 285"/>
                <a:gd name="T12" fmla="*/ 5 w 280"/>
                <a:gd name="T13" fmla="*/ 1 h 285"/>
                <a:gd name="T14" fmla="*/ 5 w 280"/>
                <a:gd name="T15" fmla="*/ 1 h 285"/>
                <a:gd name="T16" fmla="*/ 6 w 280"/>
                <a:gd name="T17" fmla="*/ 1 h 285"/>
                <a:gd name="T18" fmla="*/ 8 w 280"/>
                <a:gd name="T19" fmla="*/ 1 h 285"/>
                <a:gd name="T20" fmla="*/ 8 w 280"/>
                <a:gd name="T21" fmla="*/ 2 h 285"/>
                <a:gd name="T22" fmla="*/ 8 w 280"/>
                <a:gd name="T23" fmla="*/ 2 h 285"/>
                <a:gd name="T24" fmla="*/ 9 w 280"/>
                <a:gd name="T25" fmla="*/ 2 h 285"/>
                <a:gd name="T26" fmla="*/ 9 w 280"/>
                <a:gd name="T27" fmla="*/ 2 h 285"/>
                <a:gd name="T28" fmla="*/ 11 w 280"/>
                <a:gd name="T29" fmla="*/ 2 h 285"/>
                <a:gd name="T30" fmla="*/ 13 w 280"/>
                <a:gd name="T31" fmla="*/ 2 h 285"/>
                <a:gd name="T32" fmla="*/ 15 w 280"/>
                <a:gd name="T33" fmla="*/ 3 h 285"/>
                <a:gd name="T34" fmla="*/ 17 w 280"/>
                <a:gd name="T35" fmla="*/ 3 h 285"/>
                <a:gd name="T36" fmla="*/ 18 w 280"/>
                <a:gd name="T37" fmla="*/ 4 h 285"/>
                <a:gd name="T38" fmla="*/ 18 w 280"/>
                <a:gd name="T39" fmla="*/ 3 h 285"/>
                <a:gd name="T40" fmla="*/ 17 w 280"/>
                <a:gd name="T41" fmla="*/ 3 h 285"/>
                <a:gd name="T42" fmla="*/ 16 w 280"/>
                <a:gd name="T43" fmla="*/ 3 h 285"/>
                <a:gd name="T44" fmla="*/ 14 w 280"/>
                <a:gd name="T45" fmla="*/ 2 h 285"/>
                <a:gd name="T46" fmla="*/ 12 w 280"/>
                <a:gd name="T47" fmla="*/ 2 h 285"/>
                <a:gd name="T48" fmla="*/ 12 w 280"/>
                <a:gd name="T49" fmla="*/ 1 h 285"/>
                <a:gd name="T50" fmla="*/ 13 w 280"/>
                <a:gd name="T51" fmla="*/ 1 h 285"/>
                <a:gd name="T52" fmla="*/ 14 w 280"/>
                <a:gd name="T53" fmla="*/ 1 h 285"/>
                <a:gd name="T54" fmla="*/ 15 w 280"/>
                <a:gd name="T55" fmla="*/ 1 h 285"/>
                <a:gd name="T56" fmla="*/ 16 w 280"/>
                <a:gd name="T57" fmla="*/ 1 h 285"/>
                <a:gd name="T58" fmla="*/ 16 w 280"/>
                <a:gd name="T59" fmla="*/ 1 h 285"/>
                <a:gd name="T60" fmla="*/ 16 w 280"/>
                <a:gd name="T61" fmla="*/ 1 h 285"/>
                <a:gd name="T62" fmla="*/ 14 w 280"/>
                <a:gd name="T63" fmla="*/ 1 h 285"/>
                <a:gd name="T64" fmla="*/ 12 w 280"/>
                <a:gd name="T65" fmla="*/ 1 h 285"/>
                <a:gd name="T66" fmla="*/ 11 w 280"/>
                <a:gd name="T67" fmla="*/ 1 h 285"/>
                <a:gd name="T68" fmla="*/ 10 w 280"/>
                <a:gd name="T69" fmla="*/ 1 h 285"/>
                <a:gd name="T70" fmla="*/ 9 w 280"/>
                <a:gd name="T71" fmla="*/ 1 h 285"/>
                <a:gd name="T72" fmla="*/ 8 w 280"/>
                <a:gd name="T73" fmla="*/ 1 h 285"/>
                <a:gd name="T74" fmla="*/ 7 w 280"/>
                <a:gd name="T75" fmla="*/ 1 h 285"/>
                <a:gd name="T76" fmla="*/ 7 w 280"/>
                <a:gd name="T77" fmla="*/ 1 h 285"/>
                <a:gd name="T78" fmla="*/ 8 w 280"/>
                <a:gd name="T79" fmla="*/ 1 h 285"/>
                <a:gd name="T80" fmla="*/ 9 w 280"/>
                <a:gd name="T81" fmla="*/ 1 h 285"/>
                <a:gd name="T82" fmla="*/ 10 w 280"/>
                <a:gd name="T83" fmla="*/ 1 h 285"/>
                <a:gd name="T84" fmla="*/ 11 w 280"/>
                <a:gd name="T85" fmla="*/ 1 h 285"/>
                <a:gd name="T86" fmla="*/ 11 w 280"/>
                <a:gd name="T87" fmla="*/ 1 h 285"/>
                <a:gd name="T88" fmla="*/ 10 w 280"/>
                <a:gd name="T89" fmla="*/ 1 h 285"/>
                <a:gd name="T90" fmla="*/ 8 w 280"/>
                <a:gd name="T91" fmla="*/ 1 h 285"/>
                <a:gd name="T92" fmla="*/ 7 w 280"/>
                <a:gd name="T93" fmla="*/ 1 h 285"/>
                <a:gd name="T94" fmla="*/ 6 w 280"/>
                <a:gd name="T95" fmla="*/ 1 h 285"/>
                <a:gd name="T96" fmla="*/ 5 w 280"/>
                <a:gd name="T97" fmla="*/ 1 h 285"/>
                <a:gd name="T98" fmla="*/ 3 w 280"/>
                <a:gd name="T99" fmla="*/ 0 h 285"/>
                <a:gd name="T100" fmla="*/ 2 w 280"/>
                <a:gd name="T101" fmla="*/ 0 h 285"/>
                <a:gd name="T102" fmla="*/ 1 w 280"/>
                <a:gd name="T103" fmla="*/ 0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" h="285">
                  <a:moveTo>
                    <a:pt x="0" y="2"/>
                  </a:moveTo>
                  <a:lnTo>
                    <a:pt x="12" y="11"/>
                  </a:lnTo>
                  <a:lnTo>
                    <a:pt x="25" y="24"/>
                  </a:lnTo>
                  <a:lnTo>
                    <a:pt x="38" y="37"/>
                  </a:lnTo>
                  <a:lnTo>
                    <a:pt x="47" y="46"/>
                  </a:lnTo>
                  <a:lnTo>
                    <a:pt x="40" y="68"/>
                  </a:lnTo>
                  <a:lnTo>
                    <a:pt x="38" y="99"/>
                  </a:lnTo>
                  <a:lnTo>
                    <a:pt x="42" y="130"/>
                  </a:lnTo>
                  <a:lnTo>
                    <a:pt x="52" y="151"/>
                  </a:lnTo>
                  <a:lnTo>
                    <a:pt x="50" y="127"/>
                  </a:lnTo>
                  <a:lnTo>
                    <a:pt x="52" y="101"/>
                  </a:lnTo>
                  <a:lnTo>
                    <a:pt x="55" y="77"/>
                  </a:lnTo>
                  <a:lnTo>
                    <a:pt x="65" y="64"/>
                  </a:lnTo>
                  <a:lnTo>
                    <a:pt x="70" y="61"/>
                  </a:lnTo>
                  <a:lnTo>
                    <a:pt x="73" y="62"/>
                  </a:lnTo>
                  <a:lnTo>
                    <a:pt x="77" y="65"/>
                  </a:lnTo>
                  <a:lnTo>
                    <a:pt x="82" y="71"/>
                  </a:lnTo>
                  <a:lnTo>
                    <a:pt x="92" y="82"/>
                  </a:lnTo>
                  <a:lnTo>
                    <a:pt x="105" y="95"/>
                  </a:lnTo>
                  <a:lnTo>
                    <a:pt x="120" y="110"/>
                  </a:lnTo>
                  <a:lnTo>
                    <a:pt x="128" y="119"/>
                  </a:lnTo>
                  <a:lnTo>
                    <a:pt x="123" y="142"/>
                  </a:lnTo>
                  <a:lnTo>
                    <a:pt x="120" y="169"/>
                  </a:lnTo>
                  <a:lnTo>
                    <a:pt x="123" y="194"/>
                  </a:lnTo>
                  <a:lnTo>
                    <a:pt x="140" y="214"/>
                  </a:lnTo>
                  <a:lnTo>
                    <a:pt x="137" y="191"/>
                  </a:lnTo>
                  <a:lnTo>
                    <a:pt x="135" y="166"/>
                  </a:lnTo>
                  <a:lnTo>
                    <a:pt x="140" y="144"/>
                  </a:lnTo>
                  <a:lnTo>
                    <a:pt x="152" y="130"/>
                  </a:lnTo>
                  <a:lnTo>
                    <a:pt x="162" y="139"/>
                  </a:lnTo>
                  <a:lnTo>
                    <a:pt x="177" y="155"/>
                  </a:lnTo>
                  <a:lnTo>
                    <a:pt x="194" y="175"/>
                  </a:lnTo>
                  <a:lnTo>
                    <a:pt x="212" y="197"/>
                  </a:lnTo>
                  <a:lnTo>
                    <a:pt x="230" y="220"/>
                  </a:lnTo>
                  <a:lnTo>
                    <a:pt x="247" y="242"/>
                  </a:lnTo>
                  <a:lnTo>
                    <a:pt x="260" y="260"/>
                  </a:lnTo>
                  <a:lnTo>
                    <a:pt x="269" y="275"/>
                  </a:lnTo>
                  <a:lnTo>
                    <a:pt x="275" y="284"/>
                  </a:lnTo>
                  <a:lnTo>
                    <a:pt x="279" y="285"/>
                  </a:lnTo>
                  <a:lnTo>
                    <a:pt x="280" y="281"/>
                  </a:lnTo>
                  <a:lnTo>
                    <a:pt x="277" y="269"/>
                  </a:lnTo>
                  <a:lnTo>
                    <a:pt x="272" y="259"/>
                  </a:lnTo>
                  <a:lnTo>
                    <a:pt x="260" y="241"/>
                  </a:lnTo>
                  <a:lnTo>
                    <a:pt x="245" y="219"/>
                  </a:lnTo>
                  <a:lnTo>
                    <a:pt x="229" y="195"/>
                  </a:lnTo>
                  <a:lnTo>
                    <a:pt x="212" y="172"/>
                  </a:lnTo>
                  <a:lnTo>
                    <a:pt x="195" y="149"/>
                  </a:lnTo>
                  <a:lnTo>
                    <a:pt x="180" y="135"/>
                  </a:lnTo>
                  <a:lnTo>
                    <a:pt x="170" y="126"/>
                  </a:lnTo>
                  <a:lnTo>
                    <a:pt x="177" y="120"/>
                  </a:lnTo>
                  <a:lnTo>
                    <a:pt x="185" y="116"/>
                  </a:lnTo>
                  <a:lnTo>
                    <a:pt x="194" y="113"/>
                  </a:lnTo>
                  <a:lnTo>
                    <a:pt x="202" y="110"/>
                  </a:lnTo>
                  <a:lnTo>
                    <a:pt x="210" y="108"/>
                  </a:lnTo>
                  <a:lnTo>
                    <a:pt x="219" y="108"/>
                  </a:lnTo>
                  <a:lnTo>
                    <a:pt x="225" y="111"/>
                  </a:lnTo>
                  <a:lnTo>
                    <a:pt x="234" y="114"/>
                  </a:lnTo>
                  <a:lnTo>
                    <a:pt x="247" y="120"/>
                  </a:lnTo>
                  <a:lnTo>
                    <a:pt x="254" y="123"/>
                  </a:lnTo>
                  <a:lnTo>
                    <a:pt x="255" y="120"/>
                  </a:lnTo>
                  <a:lnTo>
                    <a:pt x="250" y="113"/>
                  </a:lnTo>
                  <a:lnTo>
                    <a:pt x="242" y="107"/>
                  </a:lnTo>
                  <a:lnTo>
                    <a:pt x="232" y="102"/>
                  </a:lnTo>
                  <a:lnTo>
                    <a:pt x="219" y="99"/>
                  </a:lnTo>
                  <a:lnTo>
                    <a:pt x="205" y="96"/>
                  </a:lnTo>
                  <a:lnTo>
                    <a:pt x="190" y="96"/>
                  </a:lnTo>
                  <a:lnTo>
                    <a:pt x="177" y="98"/>
                  </a:lnTo>
                  <a:lnTo>
                    <a:pt x="165" y="102"/>
                  </a:lnTo>
                  <a:lnTo>
                    <a:pt x="155" y="107"/>
                  </a:lnTo>
                  <a:lnTo>
                    <a:pt x="147" y="101"/>
                  </a:lnTo>
                  <a:lnTo>
                    <a:pt x="138" y="95"/>
                  </a:lnTo>
                  <a:lnTo>
                    <a:pt x="130" y="88"/>
                  </a:lnTo>
                  <a:lnTo>
                    <a:pt x="122" y="82"/>
                  </a:lnTo>
                  <a:lnTo>
                    <a:pt x="113" y="74"/>
                  </a:lnTo>
                  <a:lnTo>
                    <a:pt x="107" y="68"/>
                  </a:lnTo>
                  <a:lnTo>
                    <a:pt x="102" y="64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108" y="57"/>
                  </a:lnTo>
                  <a:lnTo>
                    <a:pt x="117" y="54"/>
                  </a:lnTo>
                  <a:lnTo>
                    <a:pt x="123" y="54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4"/>
                  </a:lnTo>
                  <a:lnTo>
                    <a:pt x="157" y="55"/>
                  </a:lnTo>
                  <a:lnTo>
                    <a:pt x="165" y="55"/>
                  </a:lnTo>
                  <a:lnTo>
                    <a:pt x="167" y="54"/>
                  </a:lnTo>
                  <a:lnTo>
                    <a:pt x="162" y="51"/>
                  </a:lnTo>
                  <a:lnTo>
                    <a:pt x="153" y="48"/>
                  </a:lnTo>
                  <a:lnTo>
                    <a:pt x="147" y="48"/>
                  </a:lnTo>
                  <a:lnTo>
                    <a:pt x="138" y="46"/>
                  </a:lnTo>
                  <a:lnTo>
                    <a:pt x="127" y="45"/>
                  </a:lnTo>
                  <a:lnTo>
                    <a:pt x="117" y="43"/>
                  </a:lnTo>
                  <a:lnTo>
                    <a:pt x="105" y="43"/>
                  </a:lnTo>
                  <a:lnTo>
                    <a:pt x="95" y="42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68" y="42"/>
                  </a:lnTo>
                  <a:lnTo>
                    <a:pt x="58" y="36"/>
                  </a:lnTo>
                  <a:lnTo>
                    <a:pt x="48" y="29"/>
                  </a:lnTo>
                  <a:lnTo>
                    <a:pt x="37" y="20"/>
                  </a:lnTo>
                  <a:lnTo>
                    <a:pt x="27" y="11"/>
                  </a:lnTo>
                  <a:lnTo>
                    <a:pt x="17" y="5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5" name="Freeform 1321"/>
            <p:cNvSpPr>
              <a:spLocks/>
            </p:cNvSpPr>
            <p:nvPr/>
          </p:nvSpPr>
          <p:spPr bwMode="auto">
            <a:xfrm>
              <a:off x="4644" y="2919"/>
              <a:ext cx="106" cy="109"/>
            </a:xfrm>
            <a:custGeom>
              <a:avLst/>
              <a:gdLst>
                <a:gd name="T0" fmla="*/ 9 w 212"/>
                <a:gd name="T1" fmla="*/ 0 h 328"/>
                <a:gd name="T2" fmla="*/ 8 w 212"/>
                <a:gd name="T3" fmla="*/ 1 h 328"/>
                <a:gd name="T4" fmla="*/ 5 w 212"/>
                <a:gd name="T5" fmla="*/ 1 h 328"/>
                <a:gd name="T6" fmla="*/ 2 w 212"/>
                <a:gd name="T7" fmla="*/ 1 h 328"/>
                <a:gd name="T8" fmla="*/ 2 w 212"/>
                <a:gd name="T9" fmla="*/ 2 h 328"/>
                <a:gd name="T10" fmla="*/ 3 w 212"/>
                <a:gd name="T11" fmla="*/ 1 h 328"/>
                <a:gd name="T12" fmla="*/ 5 w 212"/>
                <a:gd name="T13" fmla="*/ 1 h 328"/>
                <a:gd name="T14" fmla="*/ 7 w 212"/>
                <a:gd name="T15" fmla="*/ 1 h 328"/>
                <a:gd name="T16" fmla="*/ 7 w 212"/>
                <a:gd name="T17" fmla="*/ 1 h 328"/>
                <a:gd name="T18" fmla="*/ 6 w 212"/>
                <a:gd name="T19" fmla="*/ 2 h 328"/>
                <a:gd name="T20" fmla="*/ 3 w 212"/>
                <a:gd name="T21" fmla="*/ 2 h 328"/>
                <a:gd name="T22" fmla="*/ 1 w 212"/>
                <a:gd name="T23" fmla="*/ 2 h 328"/>
                <a:gd name="T24" fmla="*/ 1 w 212"/>
                <a:gd name="T25" fmla="*/ 2 h 328"/>
                <a:gd name="T26" fmla="*/ 2 w 212"/>
                <a:gd name="T27" fmla="*/ 2 h 328"/>
                <a:gd name="T28" fmla="*/ 4 w 212"/>
                <a:gd name="T29" fmla="*/ 2 h 328"/>
                <a:gd name="T30" fmla="*/ 6 w 212"/>
                <a:gd name="T31" fmla="*/ 2 h 328"/>
                <a:gd name="T32" fmla="*/ 7 w 212"/>
                <a:gd name="T33" fmla="*/ 2 h 328"/>
                <a:gd name="T34" fmla="*/ 5 w 212"/>
                <a:gd name="T35" fmla="*/ 3 h 328"/>
                <a:gd name="T36" fmla="*/ 3 w 212"/>
                <a:gd name="T37" fmla="*/ 3 h 328"/>
                <a:gd name="T38" fmla="*/ 2 w 212"/>
                <a:gd name="T39" fmla="*/ 3 h 328"/>
                <a:gd name="T40" fmla="*/ 2 w 212"/>
                <a:gd name="T41" fmla="*/ 3 h 328"/>
                <a:gd name="T42" fmla="*/ 4 w 212"/>
                <a:gd name="T43" fmla="*/ 3 h 328"/>
                <a:gd name="T44" fmla="*/ 6 w 212"/>
                <a:gd name="T45" fmla="*/ 3 h 328"/>
                <a:gd name="T46" fmla="*/ 5 w 212"/>
                <a:gd name="T47" fmla="*/ 3 h 328"/>
                <a:gd name="T48" fmla="*/ 3 w 212"/>
                <a:gd name="T49" fmla="*/ 4 h 328"/>
                <a:gd name="T50" fmla="*/ 1 w 212"/>
                <a:gd name="T51" fmla="*/ 4 h 328"/>
                <a:gd name="T52" fmla="*/ 1 w 212"/>
                <a:gd name="T53" fmla="*/ 4 h 328"/>
                <a:gd name="T54" fmla="*/ 3 w 212"/>
                <a:gd name="T55" fmla="*/ 4 h 328"/>
                <a:gd name="T56" fmla="*/ 6 w 212"/>
                <a:gd name="T57" fmla="*/ 3 h 328"/>
                <a:gd name="T58" fmla="*/ 8 w 212"/>
                <a:gd name="T59" fmla="*/ 3 h 328"/>
                <a:gd name="T60" fmla="*/ 9 w 212"/>
                <a:gd name="T61" fmla="*/ 3 h 328"/>
                <a:gd name="T62" fmla="*/ 9 w 212"/>
                <a:gd name="T63" fmla="*/ 3 h 328"/>
                <a:gd name="T64" fmla="*/ 10 w 212"/>
                <a:gd name="T65" fmla="*/ 3 h 328"/>
                <a:gd name="T66" fmla="*/ 9 w 212"/>
                <a:gd name="T67" fmla="*/ 3 h 328"/>
                <a:gd name="T68" fmla="*/ 8 w 212"/>
                <a:gd name="T69" fmla="*/ 3 h 328"/>
                <a:gd name="T70" fmla="*/ 8 w 212"/>
                <a:gd name="T71" fmla="*/ 2 h 328"/>
                <a:gd name="T72" fmla="*/ 9 w 212"/>
                <a:gd name="T73" fmla="*/ 2 h 328"/>
                <a:gd name="T74" fmla="*/ 11 w 212"/>
                <a:gd name="T75" fmla="*/ 2 h 328"/>
                <a:gd name="T76" fmla="*/ 12 w 212"/>
                <a:gd name="T77" fmla="*/ 2 h 328"/>
                <a:gd name="T78" fmla="*/ 13 w 212"/>
                <a:gd name="T79" fmla="*/ 3 h 328"/>
                <a:gd name="T80" fmla="*/ 13 w 212"/>
                <a:gd name="T81" fmla="*/ 2 h 328"/>
                <a:gd name="T82" fmla="*/ 11 w 212"/>
                <a:gd name="T83" fmla="*/ 2 h 328"/>
                <a:gd name="T84" fmla="*/ 9 w 212"/>
                <a:gd name="T85" fmla="*/ 2 h 328"/>
                <a:gd name="T86" fmla="*/ 10 w 212"/>
                <a:gd name="T87" fmla="*/ 1 h 328"/>
                <a:gd name="T88" fmla="*/ 11 w 212"/>
                <a:gd name="T89" fmla="*/ 1 h 328"/>
                <a:gd name="T90" fmla="*/ 12 w 212"/>
                <a:gd name="T91" fmla="*/ 1 h 328"/>
                <a:gd name="T92" fmla="*/ 13 w 212"/>
                <a:gd name="T93" fmla="*/ 1 h 328"/>
                <a:gd name="T94" fmla="*/ 14 w 212"/>
                <a:gd name="T95" fmla="*/ 2 h 328"/>
                <a:gd name="T96" fmla="*/ 13 w 212"/>
                <a:gd name="T97" fmla="*/ 1 h 328"/>
                <a:gd name="T98" fmla="*/ 12 w 212"/>
                <a:gd name="T99" fmla="*/ 1 h 328"/>
                <a:gd name="T100" fmla="*/ 10 w 212"/>
                <a:gd name="T101" fmla="*/ 1 h 328"/>
                <a:gd name="T102" fmla="*/ 10 w 212"/>
                <a:gd name="T103" fmla="*/ 0 h 328"/>
                <a:gd name="T104" fmla="*/ 10 w 212"/>
                <a:gd name="T105" fmla="*/ 0 h 3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12" h="328">
                  <a:moveTo>
                    <a:pt x="140" y="16"/>
                  </a:moveTo>
                  <a:lnTo>
                    <a:pt x="139" y="30"/>
                  </a:lnTo>
                  <a:lnTo>
                    <a:pt x="137" y="40"/>
                  </a:lnTo>
                  <a:lnTo>
                    <a:pt x="134" y="49"/>
                  </a:lnTo>
                  <a:lnTo>
                    <a:pt x="129" y="55"/>
                  </a:lnTo>
                  <a:lnTo>
                    <a:pt x="117" y="61"/>
                  </a:lnTo>
                  <a:lnTo>
                    <a:pt x="102" y="66"/>
                  </a:lnTo>
                  <a:lnTo>
                    <a:pt x="85" y="74"/>
                  </a:lnTo>
                  <a:lnTo>
                    <a:pt x="67" y="81"/>
                  </a:lnTo>
                  <a:lnTo>
                    <a:pt x="50" y="90"/>
                  </a:lnTo>
                  <a:lnTo>
                    <a:pt x="37" y="99"/>
                  </a:lnTo>
                  <a:lnTo>
                    <a:pt x="27" y="106"/>
                  </a:lnTo>
                  <a:lnTo>
                    <a:pt x="22" y="115"/>
                  </a:lnTo>
                  <a:lnTo>
                    <a:pt x="22" y="121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2" y="118"/>
                  </a:lnTo>
                  <a:lnTo>
                    <a:pt x="39" y="111"/>
                  </a:lnTo>
                  <a:lnTo>
                    <a:pt x="49" y="105"/>
                  </a:lnTo>
                  <a:lnTo>
                    <a:pt x="59" y="97"/>
                  </a:lnTo>
                  <a:lnTo>
                    <a:pt x="70" y="93"/>
                  </a:lnTo>
                  <a:lnTo>
                    <a:pt x="82" y="87"/>
                  </a:lnTo>
                  <a:lnTo>
                    <a:pt x="95" y="84"/>
                  </a:lnTo>
                  <a:lnTo>
                    <a:pt x="107" y="83"/>
                  </a:lnTo>
                  <a:lnTo>
                    <a:pt x="119" y="81"/>
                  </a:lnTo>
                  <a:lnTo>
                    <a:pt x="115" y="99"/>
                  </a:lnTo>
                  <a:lnTo>
                    <a:pt x="110" y="114"/>
                  </a:lnTo>
                  <a:lnTo>
                    <a:pt x="107" y="127"/>
                  </a:lnTo>
                  <a:lnTo>
                    <a:pt x="102" y="136"/>
                  </a:lnTo>
                  <a:lnTo>
                    <a:pt x="85" y="139"/>
                  </a:lnTo>
                  <a:lnTo>
                    <a:pt x="69" y="143"/>
                  </a:lnTo>
                  <a:lnTo>
                    <a:pt x="54" y="149"/>
                  </a:lnTo>
                  <a:lnTo>
                    <a:pt x="40" y="156"/>
                  </a:lnTo>
                  <a:lnTo>
                    <a:pt x="29" y="164"/>
                  </a:lnTo>
                  <a:lnTo>
                    <a:pt x="20" y="173"/>
                  </a:lnTo>
                  <a:lnTo>
                    <a:pt x="14" y="182"/>
                  </a:lnTo>
                  <a:lnTo>
                    <a:pt x="12" y="192"/>
                  </a:lnTo>
                  <a:lnTo>
                    <a:pt x="14" y="198"/>
                  </a:lnTo>
                  <a:lnTo>
                    <a:pt x="15" y="198"/>
                  </a:lnTo>
                  <a:lnTo>
                    <a:pt x="19" y="195"/>
                  </a:lnTo>
                  <a:lnTo>
                    <a:pt x="22" y="187"/>
                  </a:lnTo>
                  <a:lnTo>
                    <a:pt x="25" y="183"/>
                  </a:lnTo>
                  <a:lnTo>
                    <a:pt x="34" y="179"/>
                  </a:lnTo>
                  <a:lnTo>
                    <a:pt x="44" y="173"/>
                  </a:lnTo>
                  <a:lnTo>
                    <a:pt x="55" y="167"/>
                  </a:lnTo>
                  <a:lnTo>
                    <a:pt x="69" y="161"/>
                  </a:lnTo>
                  <a:lnTo>
                    <a:pt x="80" y="156"/>
                  </a:lnTo>
                  <a:lnTo>
                    <a:pt x="94" y="153"/>
                  </a:lnTo>
                  <a:lnTo>
                    <a:pt x="104" y="153"/>
                  </a:lnTo>
                  <a:lnTo>
                    <a:pt x="102" y="171"/>
                  </a:lnTo>
                  <a:lnTo>
                    <a:pt x="99" y="187"/>
                  </a:lnTo>
                  <a:lnTo>
                    <a:pt x="94" y="201"/>
                  </a:lnTo>
                  <a:lnTo>
                    <a:pt x="89" y="210"/>
                  </a:lnTo>
                  <a:lnTo>
                    <a:pt x="75" y="214"/>
                  </a:lnTo>
                  <a:lnTo>
                    <a:pt x="64" y="218"/>
                  </a:lnTo>
                  <a:lnTo>
                    <a:pt x="50" y="224"/>
                  </a:lnTo>
                  <a:lnTo>
                    <a:pt x="40" y="230"/>
                  </a:lnTo>
                  <a:lnTo>
                    <a:pt x="32" y="236"/>
                  </a:lnTo>
                  <a:lnTo>
                    <a:pt x="24" y="245"/>
                  </a:lnTo>
                  <a:lnTo>
                    <a:pt x="19" y="254"/>
                  </a:lnTo>
                  <a:lnTo>
                    <a:pt x="17" y="264"/>
                  </a:lnTo>
                  <a:lnTo>
                    <a:pt x="24" y="257"/>
                  </a:lnTo>
                  <a:lnTo>
                    <a:pt x="32" y="251"/>
                  </a:lnTo>
                  <a:lnTo>
                    <a:pt x="42" y="243"/>
                  </a:lnTo>
                  <a:lnTo>
                    <a:pt x="50" y="238"/>
                  </a:lnTo>
                  <a:lnTo>
                    <a:pt x="60" y="233"/>
                  </a:lnTo>
                  <a:lnTo>
                    <a:pt x="69" y="229"/>
                  </a:lnTo>
                  <a:lnTo>
                    <a:pt x="75" y="226"/>
                  </a:lnTo>
                  <a:lnTo>
                    <a:pt x="82" y="224"/>
                  </a:lnTo>
                  <a:lnTo>
                    <a:pt x="80" y="233"/>
                  </a:lnTo>
                  <a:lnTo>
                    <a:pt x="75" y="245"/>
                  </a:lnTo>
                  <a:lnTo>
                    <a:pt x="67" y="258"/>
                  </a:lnTo>
                  <a:lnTo>
                    <a:pt x="59" y="274"/>
                  </a:lnTo>
                  <a:lnTo>
                    <a:pt x="47" y="289"/>
                  </a:lnTo>
                  <a:lnTo>
                    <a:pt x="35" y="302"/>
                  </a:lnTo>
                  <a:lnTo>
                    <a:pt x="22" y="313"/>
                  </a:lnTo>
                  <a:lnTo>
                    <a:pt x="9" y="320"/>
                  </a:lnTo>
                  <a:lnTo>
                    <a:pt x="2" y="323"/>
                  </a:lnTo>
                  <a:lnTo>
                    <a:pt x="0" y="326"/>
                  </a:lnTo>
                  <a:lnTo>
                    <a:pt x="2" y="328"/>
                  </a:lnTo>
                  <a:lnTo>
                    <a:pt x="12" y="326"/>
                  </a:lnTo>
                  <a:lnTo>
                    <a:pt x="20" y="323"/>
                  </a:lnTo>
                  <a:lnTo>
                    <a:pt x="30" y="316"/>
                  </a:lnTo>
                  <a:lnTo>
                    <a:pt x="44" y="307"/>
                  </a:lnTo>
                  <a:lnTo>
                    <a:pt x="59" y="294"/>
                  </a:lnTo>
                  <a:lnTo>
                    <a:pt x="72" y="279"/>
                  </a:lnTo>
                  <a:lnTo>
                    <a:pt x="84" y="261"/>
                  </a:lnTo>
                  <a:lnTo>
                    <a:pt x="94" y="243"/>
                  </a:lnTo>
                  <a:lnTo>
                    <a:pt x="100" y="223"/>
                  </a:lnTo>
                  <a:lnTo>
                    <a:pt x="114" y="229"/>
                  </a:lnTo>
                  <a:lnTo>
                    <a:pt x="127" y="239"/>
                  </a:lnTo>
                  <a:lnTo>
                    <a:pt x="135" y="251"/>
                  </a:lnTo>
                  <a:lnTo>
                    <a:pt x="135" y="263"/>
                  </a:lnTo>
                  <a:lnTo>
                    <a:pt x="132" y="274"/>
                  </a:lnTo>
                  <a:lnTo>
                    <a:pt x="130" y="282"/>
                  </a:lnTo>
                  <a:lnTo>
                    <a:pt x="134" y="283"/>
                  </a:lnTo>
                  <a:lnTo>
                    <a:pt x="140" y="279"/>
                  </a:lnTo>
                  <a:lnTo>
                    <a:pt x="145" y="272"/>
                  </a:lnTo>
                  <a:lnTo>
                    <a:pt x="149" y="266"/>
                  </a:lnTo>
                  <a:lnTo>
                    <a:pt x="149" y="261"/>
                  </a:lnTo>
                  <a:lnTo>
                    <a:pt x="147" y="254"/>
                  </a:lnTo>
                  <a:lnTo>
                    <a:pt x="140" y="239"/>
                  </a:lnTo>
                  <a:lnTo>
                    <a:pt x="132" y="226"/>
                  </a:lnTo>
                  <a:lnTo>
                    <a:pt x="124" y="217"/>
                  </a:lnTo>
                  <a:lnTo>
                    <a:pt x="117" y="211"/>
                  </a:lnTo>
                  <a:lnTo>
                    <a:pt x="120" y="196"/>
                  </a:lnTo>
                  <a:lnTo>
                    <a:pt x="124" y="177"/>
                  </a:lnTo>
                  <a:lnTo>
                    <a:pt x="127" y="161"/>
                  </a:lnTo>
                  <a:lnTo>
                    <a:pt x="129" y="148"/>
                  </a:lnTo>
                  <a:lnTo>
                    <a:pt x="130" y="143"/>
                  </a:lnTo>
                  <a:lnTo>
                    <a:pt x="134" y="142"/>
                  </a:lnTo>
                  <a:lnTo>
                    <a:pt x="140" y="143"/>
                  </a:lnTo>
                  <a:lnTo>
                    <a:pt x="150" y="148"/>
                  </a:lnTo>
                  <a:lnTo>
                    <a:pt x="162" y="155"/>
                  </a:lnTo>
                  <a:lnTo>
                    <a:pt x="175" y="165"/>
                  </a:lnTo>
                  <a:lnTo>
                    <a:pt x="185" y="182"/>
                  </a:lnTo>
                  <a:lnTo>
                    <a:pt x="190" y="202"/>
                  </a:lnTo>
                  <a:lnTo>
                    <a:pt x="192" y="211"/>
                  </a:lnTo>
                  <a:lnTo>
                    <a:pt x="194" y="212"/>
                  </a:lnTo>
                  <a:lnTo>
                    <a:pt x="195" y="210"/>
                  </a:lnTo>
                  <a:lnTo>
                    <a:pt x="197" y="201"/>
                  </a:lnTo>
                  <a:lnTo>
                    <a:pt x="197" y="193"/>
                  </a:lnTo>
                  <a:lnTo>
                    <a:pt x="194" y="183"/>
                  </a:lnTo>
                  <a:lnTo>
                    <a:pt x="190" y="171"/>
                  </a:lnTo>
                  <a:lnTo>
                    <a:pt x="184" y="158"/>
                  </a:lnTo>
                  <a:lnTo>
                    <a:pt x="175" y="146"/>
                  </a:lnTo>
                  <a:lnTo>
                    <a:pt x="164" y="137"/>
                  </a:lnTo>
                  <a:lnTo>
                    <a:pt x="150" y="128"/>
                  </a:lnTo>
                  <a:lnTo>
                    <a:pt x="132" y="124"/>
                  </a:lnTo>
                  <a:lnTo>
                    <a:pt x="137" y="114"/>
                  </a:lnTo>
                  <a:lnTo>
                    <a:pt x="142" y="100"/>
                  </a:lnTo>
                  <a:lnTo>
                    <a:pt x="145" y="89"/>
                  </a:lnTo>
                  <a:lnTo>
                    <a:pt x="145" y="80"/>
                  </a:lnTo>
                  <a:lnTo>
                    <a:pt x="154" y="81"/>
                  </a:lnTo>
                  <a:lnTo>
                    <a:pt x="164" y="84"/>
                  </a:lnTo>
                  <a:lnTo>
                    <a:pt x="172" y="87"/>
                  </a:lnTo>
                  <a:lnTo>
                    <a:pt x="182" y="90"/>
                  </a:lnTo>
                  <a:lnTo>
                    <a:pt x="189" y="96"/>
                  </a:lnTo>
                  <a:lnTo>
                    <a:pt x="195" y="102"/>
                  </a:lnTo>
                  <a:lnTo>
                    <a:pt x="200" y="109"/>
                  </a:lnTo>
                  <a:lnTo>
                    <a:pt x="204" y="118"/>
                  </a:lnTo>
                  <a:lnTo>
                    <a:pt x="207" y="127"/>
                  </a:lnTo>
                  <a:lnTo>
                    <a:pt x="210" y="128"/>
                  </a:lnTo>
                  <a:lnTo>
                    <a:pt x="212" y="124"/>
                  </a:lnTo>
                  <a:lnTo>
                    <a:pt x="212" y="114"/>
                  </a:lnTo>
                  <a:lnTo>
                    <a:pt x="210" y="106"/>
                  </a:lnTo>
                  <a:lnTo>
                    <a:pt x="205" y="99"/>
                  </a:lnTo>
                  <a:lnTo>
                    <a:pt x="199" y="90"/>
                  </a:lnTo>
                  <a:lnTo>
                    <a:pt x="192" y="81"/>
                  </a:lnTo>
                  <a:lnTo>
                    <a:pt x="184" y="74"/>
                  </a:lnTo>
                  <a:lnTo>
                    <a:pt x="175" y="66"/>
                  </a:lnTo>
                  <a:lnTo>
                    <a:pt x="165" y="62"/>
                  </a:lnTo>
                  <a:lnTo>
                    <a:pt x="157" y="59"/>
                  </a:lnTo>
                  <a:lnTo>
                    <a:pt x="157" y="44"/>
                  </a:lnTo>
                  <a:lnTo>
                    <a:pt x="157" y="31"/>
                  </a:lnTo>
                  <a:lnTo>
                    <a:pt x="157" y="19"/>
                  </a:lnTo>
                  <a:lnTo>
                    <a:pt x="155" y="7"/>
                  </a:lnTo>
                  <a:lnTo>
                    <a:pt x="152" y="0"/>
                  </a:lnTo>
                  <a:lnTo>
                    <a:pt x="147" y="2"/>
                  </a:lnTo>
                  <a:lnTo>
                    <a:pt x="144" y="7"/>
                  </a:lnTo>
                  <a:lnTo>
                    <a:pt x="140" y="1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6" name="Freeform 1322"/>
            <p:cNvSpPr>
              <a:spLocks/>
            </p:cNvSpPr>
            <p:nvPr/>
          </p:nvSpPr>
          <p:spPr bwMode="auto">
            <a:xfrm>
              <a:off x="4527" y="2894"/>
              <a:ext cx="170" cy="56"/>
            </a:xfrm>
            <a:custGeom>
              <a:avLst/>
              <a:gdLst>
                <a:gd name="T0" fmla="*/ 19 w 338"/>
                <a:gd name="T1" fmla="*/ 0 h 168"/>
                <a:gd name="T2" fmla="*/ 17 w 338"/>
                <a:gd name="T3" fmla="*/ 0 h 168"/>
                <a:gd name="T4" fmla="*/ 15 w 338"/>
                <a:gd name="T5" fmla="*/ 0 h 168"/>
                <a:gd name="T6" fmla="*/ 13 w 338"/>
                <a:gd name="T7" fmla="*/ 1 h 168"/>
                <a:gd name="T8" fmla="*/ 13 w 338"/>
                <a:gd name="T9" fmla="*/ 0 h 168"/>
                <a:gd name="T10" fmla="*/ 11 w 338"/>
                <a:gd name="T11" fmla="*/ 0 h 168"/>
                <a:gd name="T12" fmla="*/ 10 w 338"/>
                <a:gd name="T13" fmla="*/ 0 h 168"/>
                <a:gd name="T14" fmla="*/ 8 w 338"/>
                <a:gd name="T15" fmla="*/ 0 h 168"/>
                <a:gd name="T16" fmla="*/ 7 w 338"/>
                <a:gd name="T17" fmla="*/ 0 h 168"/>
                <a:gd name="T18" fmla="*/ 8 w 338"/>
                <a:gd name="T19" fmla="*/ 0 h 168"/>
                <a:gd name="T20" fmla="*/ 9 w 338"/>
                <a:gd name="T21" fmla="*/ 0 h 168"/>
                <a:gd name="T22" fmla="*/ 10 w 338"/>
                <a:gd name="T23" fmla="*/ 1 h 168"/>
                <a:gd name="T24" fmla="*/ 11 w 338"/>
                <a:gd name="T25" fmla="*/ 1 h 168"/>
                <a:gd name="T26" fmla="*/ 12 w 338"/>
                <a:gd name="T27" fmla="*/ 1 h 168"/>
                <a:gd name="T28" fmla="*/ 12 w 338"/>
                <a:gd name="T29" fmla="*/ 1 h 168"/>
                <a:gd name="T30" fmla="*/ 10 w 338"/>
                <a:gd name="T31" fmla="*/ 1 h 168"/>
                <a:gd name="T32" fmla="*/ 9 w 338"/>
                <a:gd name="T33" fmla="*/ 1 h 168"/>
                <a:gd name="T34" fmla="*/ 7 w 338"/>
                <a:gd name="T35" fmla="*/ 1 h 168"/>
                <a:gd name="T36" fmla="*/ 5 w 338"/>
                <a:gd name="T37" fmla="*/ 1 h 168"/>
                <a:gd name="T38" fmla="*/ 4 w 338"/>
                <a:gd name="T39" fmla="*/ 1 h 168"/>
                <a:gd name="T40" fmla="*/ 4 w 338"/>
                <a:gd name="T41" fmla="*/ 1 h 168"/>
                <a:gd name="T42" fmla="*/ 5 w 338"/>
                <a:gd name="T43" fmla="*/ 1 h 168"/>
                <a:gd name="T44" fmla="*/ 7 w 338"/>
                <a:gd name="T45" fmla="*/ 1 h 168"/>
                <a:gd name="T46" fmla="*/ 8 w 338"/>
                <a:gd name="T47" fmla="*/ 1 h 168"/>
                <a:gd name="T48" fmla="*/ 8 w 338"/>
                <a:gd name="T49" fmla="*/ 1 h 168"/>
                <a:gd name="T50" fmla="*/ 6 w 338"/>
                <a:gd name="T51" fmla="*/ 1 h 168"/>
                <a:gd name="T52" fmla="*/ 4 w 338"/>
                <a:gd name="T53" fmla="*/ 2 h 168"/>
                <a:gd name="T54" fmla="*/ 2 w 338"/>
                <a:gd name="T55" fmla="*/ 2 h 168"/>
                <a:gd name="T56" fmla="*/ 1 w 338"/>
                <a:gd name="T57" fmla="*/ 2 h 168"/>
                <a:gd name="T58" fmla="*/ 1 w 338"/>
                <a:gd name="T59" fmla="*/ 2 h 168"/>
                <a:gd name="T60" fmla="*/ 2 w 338"/>
                <a:gd name="T61" fmla="*/ 2 h 168"/>
                <a:gd name="T62" fmla="*/ 4 w 338"/>
                <a:gd name="T63" fmla="*/ 2 h 168"/>
                <a:gd name="T64" fmla="*/ 6 w 338"/>
                <a:gd name="T65" fmla="*/ 2 h 168"/>
                <a:gd name="T66" fmla="*/ 8 w 338"/>
                <a:gd name="T67" fmla="*/ 1 h 168"/>
                <a:gd name="T68" fmla="*/ 10 w 338"/>
                <a:gd name="T69" fmla="*/ 2 h 168"/>
                <a:gd name="T70" fmla="*/ 10 w 338"/>
                <a:gd name="T71" fmla="*/ 2 h 168"/>
                <a:gd name="T72" fmla="*/ 9 w 338"/>
                <a:gd name="T73" fmla="*/ 2 h 168"/>
                <a:gd name="T74" fmla="*/ 9 w 338"/>
                <a:gd name="T75" fmla="*/ 2 h 168"/>
                <a:gd name="T76" fmla="*/ 10 w 338"/>
                <a:gd name="T77" fmla="*/ 2 h 168"/>
                <a:gd name="T78" fmla="*/ 11 w 338"/>
                <a:gd name="T79" fmla="*/ 2 h 168"/>
                <a:gd name="T80" fmla="*/ 11 w 338"/>
                <a:gd name="T81" fmla="*/ 1 h 168"/>
                <a:gd name="T82" fmla="*/ 12 w 338"/>
                <a:gd name="T83" fmla="*/ 1 h 168"/>
                <a:gd name="T84" fmla="*/ 13 w 338"/>
                <a:gd name="T85" fmla="*/ 1 h 168"/>
                <a:gd name="T86" fmla="*/ 14 w 338"/>
                <a:gd name="T87" fmla="*/ 1 h 168"/>
                <a:gd name="T88" fmla="*/ 15 w 338"/>
                <a:gd name="T89" fmla="*/ 1 h 168"/>
                <a:gd name="T90" fmla="*/ 16 w 338"/>
                <a:gd name="T91" fmla="*/ 1 h 168"/>
                <a:gd name="T92" fmla="*/ 15 w 338"/>
                <a:gd name="T93" fmla="*/ 2 h 168"/>
                <a:gd name="T94" fmla="*/ 16 w 338"/>
                <a:gd name="T95" fmla="*/ 2 h 168"/>
                <a:gd name="T96" fmla="*/ 16 w 338"/>
                <a:gd name="T97" fmla="*/ 1 h 168"/>
                <a:gd name="T98" fmla="*/ 16 w 338"/>
                <a:gd name="T99" fmla="*/ 1 h 168"/>
                <a:gd name="T100" fmla="*/ 16 w 338"/>
                <a:gd name="T101" fmla="*/ 1 h 168"/>
                <a:gd name="T102" fmla="*/ 18 w 338"/>
                <a:gd name="T103" fmla="*/ 0 h 168"/>
                <a:gd name="T104" fmla="*/ 19 w 338"/>
                <a:gd name="T105" fmla="*/ 0 h 168"/>
                <a:gd name="T106" fmla="*/ 21 w 338"/>
                <a:gd name="T107" fmla="*/ 0 h 168"/>
                <a:gd name="T108" fmla="*/ 21 w 338"/>
                <a:gd name="T109" fmla="*/ 0 h 168"/>
                <a:gd name="T110" fmla="*/ 20 w 338"/>
                <a:gd name="T111" fmla="*/ 0 h 1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8" h="168">
                  <a:moveTo>
                    <a:pt x="302" y="4"/>
                  </a:moveTo>
                  <a:lnTo>
                    <a:pt x="292" y="7"/>
                  </a:lnTo>
                  <a:lnTo>
                    <a:pt x="278" y="12"/>
                  </a:lnTo>
                  <a:lnTo>
                    <a:pt x="262" y="18"/>
                  </a:lnTo>
                  <a:lnTo>
                    <a:pt x="245" y="23"/>
                  </a:lnTo>
                  <a:lnTo>
                    <a:pt x="230" y="29"/>
                  </a:lnTo>
                  <a:lnTo>
                    <a:pt x="215" y="35"/>
                  </a:lnTo>
                  <a:lnTo>
                    <a:pt x="205" y="41"/>
                  </a:lnTo>
                  <a:lnTo>
                    <a:pt x="200" y="44"/>
                  </a:lnTo>
                  <a:lnTo>
                    <a:pt x="193" y="38"/>
                  </a:lnTo>
                  <a:lnTo>
                    <a:pt x="183" y="35"/>
                  </a:lnTo>
                  <a:lnTo>
                    <a:pt x="173" y="31"/>
                  </a:lnTo>
                  <a:lnTo>
                    <a:pt x="161" y="28"/>
                  </a:lnTo>
                  <a:lnTo>
                    <a:pt x="150" y="28"/>
                  </a:lnTo>
                  <a:lnTo>
                    <a:pt x="136" y="26"/>
                  </a:lnTo>
                  <a:lnTo>
                    <a:pt x="126" y="28"/>
                  </a:lnTo>
                  <a:lnTo>
                    <a:pt x="116" y="31"/>
                  </a:lnTo>
                  <a:lnTo>
                    <a:pt x="110" y="34"/>
                  </a:lnTo>
                  <a:lnTo>
                    <a:pt x="111" y="35"/>
                  </a:lnTo>
                  <a:lnTo>
                    <a:pt x="116" y="37"/>
                  </a:lnTo>
                  <a:lnTo>
                    <a:pt x="125" y="37"/>
                  </a:lnTo>
                  <a:lnTo>
                    <a:pt x="131" y="37"/>
                  </a:lnTo>
                  <a:lnTo>
                    <a:pt x="138" y="38"/>
                  </a:lnTo>
                  <a:lnTo>
                    <a:pt x="148" y="41"/>
                  </a:lnTo>
                  <a:lnTo>
                    <a:pt x="156" y="44"/>
                  </a:lnTo>
                  <a:lnTo>
                    <a:pt x="166" y="48"/>
                  </a:lnTo>
                  <a:lnTo>
                    <a:pt x="173" y="51"/>
                  </a:lnTo>
                  <a:lnTo>
                    <a:pt x="180" y="56"/>
                  </a:lnTo>
                  <a:lnTo>
                    <a:pt x="183" y="59"/>
                  </a:lnTo>
                  <a:lnTo>
                    <a:pt x="176" y="65"/>
                  </a:lnTo>
                  <a:lnTo>
                    <a:pt x="168" y="74"/>
                  </a:lnTo>
                  <a:lnTo>
                    <a:pt x="158" y="81"/>
                  </a:lnTo>
                  <a:lnTo>
                    <a:pt x="150" y="85"/>
                  </a:lnTo>
                  <a:lnTo>
                    <a:pt x="138" y="82"/>
                  </a:lnTo>
                  <a:lnTo>
                    <a:pt x="125" y="81"/>
                  </a:lnTo>
                  <a:lnTo>
                    <a:pt x="110" y="78"/>
                  </a:lnTo>
                  <a:lnTo>
                    <a:pt x="93" y="77"/>
                  </a:lnTo>
                  <a:lnTo>
                    <a:pt x="78" y="77"/>
                  </a:lnTo>
                  <a:lnTo>
                    <a:pt x="65" y="77"/>
                  </a:lnTo>
                  <a:lnTo>
                    <a:pt x="53" y="77"/>
                  </a:lnTo>
                  <a:lnTo>
                    <a:pt x="45" y="79"/>
                  </a:lnTo>
                  <a:lnTo>
                    <a:pt x="53" y="79"/>
                  </a:lnTo>
                  <a:lnTo>
                    <a:pt x="63" y="81"/>
                  </a:lnTo>
                  <a:lnTo>
                    <a:pt x="73" y="82"/>
                  </a:lnTo>
                  <a:lnTo>
                    <a:pt x="86" y="84"/>
                  </a:lnTo>
                  <a:lnTo>
                    <a:pt x="98" y="87"/>
                  </a:lnTo>
                  <a:lnTo>
                    <a:pt x="108" y="88"/>
                  </a:lnTo>
                  <a:lnTo>
                    <a:pt x="118" y="93"/>
                  </a:lnTo>
                  <a:lnTo>
                    <a:pt x="126" y="96"/>
                  </a:lnTo>
                  <a:lnTo>
                    <a:pt x="115" y="106"/>
                  </a:lnTo>
                  <a:lnTo>
                    <a:pt x="101" y="115"/>
                  </a:lnTo>
                  <a:lnTo>
                    <a:pt x="86" y="121"/>
                  </a:lnTo>
                  <a:lnTo>
                    <a:pt x="70" y="127"/>
                  </a:lnTo>
                  <a:lnTo>
                    <a:pt x="55" y="130"/>
                  </a:lnTo>
                  <a:lnTo>
                    <a:pt x="38" y="133"/>
                  </a:lnTo>
                  <a:lnTo>
                    <a:pt x="25" y="134"/>
                  </a:lnTo>
                  <a:lnTo>
                    <a:pt x="13" y="134"/>
                  </a:lnTo>
                  <a:lnTo>
                    <a:pt x="3" y="134"/>
                  </a:lnTo>
                  <a:lnTo>
                    <a:pt x="0" y="137"/>
                  </a:lnTo>
                  <a:lnTo>
                    <a:pt x="1" y="138"/>
                  </a:lnTo>
                  <a:lnTo>
                    <a:pt x="11" y="141"/>
                  </a:lnTo>
                  <a:lnTo>
                    <a:pt x="21" y="141"/>
                  </a:lnTo>
                  <a:lnTo>
                    <a:pt x="35" y="141"/>
                  </a:lnTo>
                  <a:lnTo>
                    <a:pt x="51" y="140"/>
                  </a:lnTo>
                  <a:lnTo>
                    <a:pt x="70" y="137"/>
                  </a:lnTo>
                  <a:lnTo>
                    <a:pt x="90" y="134"/>
                  </a:lnTo>
                  <a:lnTo>
                    <a:pt x="108" y="128"/>
                  </a:lnTo>
                  <a:lnTo>
                    <a:pt x="125" y="119"/>
                  </a:lnTo>
                  <a:lnTo>
                    <a:pt x="140" y="110"/>
                  </a:lnTo>
                  <a:lnTo>
                    <a:pt x="148" y="122"/>
                  </a:lnTo>
                  <a:lnTo>
                    <a:pt x="150" y="136"/>
                  </a:lnTo>
                  <a:lnTo>
                    <a:pt x="148" y="150"/>
                  </a:lnTo>
                  <a:lnTo>
                    <a:pt x="138" y="162"/>
                  </a:lnTo>
                  <a:lnTo>
                    <a:pt x="133" y="167"/>
                  </a:lnTo>
                  <a:lnTo>
                    <a:pt x="135" y="168"/>
                  </a:lnTo>
                  <a:lnTo>
                    <a:pt x="140" y="168"/>
                  </a:lnTo>
                  <a:lnTo>
                    <a:pt x="148" y="165"/>
                  </a:lnTo>
                  <a:lnTo>
                    <a:pt x="156" y="156"/>
                  </a:lnTo>
                  <a:lnTo>
                    <a:pt x="163" y="141"/>
                  </a:lnTo>
                  <a:lnTo>
                    <a:pt x="165" y="124"/>
                  </a:lnTo>
                  <a:lnTo>
                    <a:pt x="161" y="106"/>
                  </a:lnTo>
                  <a:lnTo>
                    <a:pt x="168" y="100"/>
                  </a:lnTo>
                  <a:lnTo>
                    <a:pt x="176" y="93"/>
                  </a:lnTo>
                  <a:lnTo>
                    <a:pt x="185" y="85"/>
                  </a:lnTo>
                  <a:lnTo>
                    <a:pt x="193" y="78"/>
                  </a:lnTo>
                  <a:lnTo>
                    <a:pt x="201" y="72"/>
                  </a:lnTo>
                  <a:lnTo>
                    <a:pt x="210" y="66"/>
                  </a:lnTo>
                  <a:lnTo>
                    <a:pt x="218" y="62"/>
                  </a:lnTo>
                  <a:lnTo>
                    <a:pt x="226" y="59"/>
                  </a:lnTo>
                  <a:lnTo>
                    <a:pt x="235" y="71"/>
                  </a:lnTo>
                  <a:lnTo>
                    <a:pt x="240" y="87"/>
                  </a:lnTo>
                  <a:lnTo>
                    <a:pt x="240" y="105"/>
                  </a:lnTo>
                  <a:lnTo>
                    <a:pt x="235" y="122"/>
                  </a:lnTo>
                  <a:lnTo>
                    <a:pt x="233" y="127"/>
                  </a:lnTo>
                  <a:lnTo>
                    <a:pt x="235" y="130"/>
                  </a:lnTo>
                  <a:lnTo>
                    <a:pt x="240" y="128"/>
                  </a:lnTo>
                  <a:lnTo>
                    <a:pt x="245" y="124"/>
                  </a:lnTo>
                  <a:lnTo>
                    <a:pt x="250" y="110"/>
                  </a:lnTo>
                  <a:lnTo>
                    <a:pt x="253" y="93"/>
                  </a:lnTo>
                  <a:lnTo>
                    <a:pt x="253" y="71"/>
                  </a:lnTo>
                  <a:lnTo>
                    <a:pt x="245" y="50"/>
                  </a:lnTo>
                  <a:lnTo>
                    <a:pt x="252" y="44"/>
                  </a:lnTo>
                  <a:lnTo>
                    <a:pt x="262" y="37"/>
                  </a:lnTo>
                  <a:lnTo>
                    <a:pt x="275" y="29"/>
                  </a:lnTo>
                  <a:lnTo>
                    <a:pt x="290" y="22"/>
                  </a:lnTo>
                  <a:lnTo>
                    <a:pt x="303" y="15"/>
                  </a:lnTo>
                  <a:lnTo>
                    <a:pt x="318" y="9"/>
                  </a:lnTo>
                  <a:lnTo>
                    <a:pt x="330" y="3"/>
                  </a:lnTo>
                  <a:lnTo>
                    <a:pt x="338" y="0"/>
                  </a:lnTo>
                  <a:lnTo>
                    <a:pt x="332" y="0"/>
                  </a:lnTo>
                  <a:lnTo>
                    <a:pt x="320" y="1"/>
                  </a:lnTo>
                  <a:lnTo>
                    <a:pt x="308" y="3"/>
                  </a:lnTo>
                  <a:lnTo>
                    <a:pt x="302" y="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7" name="Freeform 1323"/>
            <p:cNvSpPr>
              <a:spLocks/>
            </p:cNvSpPr>
            <p:nvPr/>
          </p:nvSpPr>
          <p:spPr bwMode="auto">
            <a:xfrm>
              <a:off x="4763" y="2862"/>
              <a:ext cx="15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1 w 32"/>
                <a:gd name="T5" fmla="*/ 0 h 30"/>
                <a:gd name="T6" fmla="*/ 1 w 32"/>
                <a:gd name="T7" fmla="*/ 0 h 30"/>
                <a:gd name="T8" fmla="*/ 1 w 32"/>
                <a:gd name="T9" fmla="*/ 0 h 30"/>
                <a:gd name="T10" fmla="*/ 1 w 32"/>
                <a:gd name="T11" fmla="*/ 0 h 30"/>
                <a:gd name="T12" fmla="*/ 1 w 32"/>
                <a:gd name="T13" fmla="*/ 0 h 30"/>
                <a:gd name="T14" fmla="*/ 1 w 32"/>
                <a:gd name="T15" fmla="*/ 0 h 30"/>
                <a:gd name="T16" fmla="*/ 1 w 32"/>
                <a:gd name="T17" fmla="*/ 0 h 30"/>
                <a:gd name="T18" fmla="*/ 1 w 32"/>
                <a:gd name="T19" fmla="*/ 0 h 30"/>
                <a:gd name="T20" fmla="*/ 1 w 32"/>
                <a:gd name="T21" fmla="*/ 0 h 30"/>
                <a:gd name="T22" fmla="*/ 0 w 32"/>
                <a:gd name="T23" fmla="*/ 0 h 30"/>
                <a:gd name="T24" fmla="*/ 0 w 32"/>
                <a:gd name="T25" fmla="*/ 0 h 30"/>
                <a:gd name="T26" fmla="*/ 0 w 32"/>
                <a:gd name="T27" fmla="*/ 0 h 30"/>
                <a:gd name="T28" fmla="*/ 0 w 32"/>
                <a:gd name="T29" fmla="*/ 0 h 30"/>
                <a:gd name="T30" fmla="*/ 0 w 32"/>
                <a:gd name="T31" fmla="*/ 0 h 30"/>
                <a:gd name="T32" fmla="*/ 0 w 3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0">
                  <a:moveTo>
                    <a:pt x="5" y="2"/>
                  </a:moveTo>
                  <a:lnTo>
                    <a:pt x="13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0" y="8"/>
                  </a:lnTo>
                  <a:lnTo>
                    <a:pt x="32" y="14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3" y="28"/>
                  </a:lnTo>
                  <a:lnTo>
                    <a:pt x="17" y="30"/>
                  </a:lnTo>
                  <a:lnTo>
                    <a:pt x="10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8" name="Freeform 1324"/>
            <p:cNvSpPr>
              <a:spLocks/>
            </p:cNvSpPr>
            <p:nvPr/>
          </p:nvSpPr>
          <p:spPr bwMode="auto">
            <a:xfrm>
              <a:off x="4759" y="2885"/>
              <a:ext cx="14" cy="7"/>
            </a:xfrm>
            <a:custGeom>
              <a:avLst/>
              <a:gdLst>
                <a:gd name="T0" fmla="*/ 1 w 27"/>
                <a:gd name="T1" fmla="*/ 0 h 19"/>
                <a:gd name="T2" fmla="*/ 1 w 27"/>
                <a:gd name="T3" fmla="*/ 0 h 19"/>
                <a:gd name="T4" fmla="*/ 1 w 27"/>
                <a:gd name="T5" fmla="*/ 0 h 19"/>
                <a:gd name="T6" fmla="*/ 2 w 27"/>
                <a:gd name="T7" fmla="*/ 0 h 19"/>
                <a:gd name="T8" fmla="*/ 2 w 27"/>
                <a:gd name="T9" fmla="*/ 0 h 19"/>
                <a:gd name="T10" fmla="*/ 2 w 27"/>
                <a:gd name="T11" fmla="*/ 0 h 19"/>
                <a:gd name="T12" fmla="*/ 2 w 27"/>
                <a:gd name="T13" fmla="*/ 0 h 19"/>
                <a:gd name="T14" fmla="*/ 2 w 27"/>
                <a:gd name="T15" fmla="*/ 0 h 19"/>
                <a:gd name="T16" fmla="*/ 2 w 27"/>
                <a:gd name="T17" fmla="*/ 0 h 19"/>
                <a:gd name="T18" fmla="*/ 2 w 27"/>
                <a:gd name="T19" fmla="*/ 0 h 19"/>
                <a:gd name="T20" fmla="*/ 1 w 27"/>
                <a:gd name="T21" fmla="*/ 0 h 19"/>
                <a:gd name="T22" fmla="*/ 1 w 27"/>
                <a:gd name="T23" fmla="*/ 0 h 19"/>
                <a:gd name="T24" fmla="*/ 1 w 27"/>
                <a:gd name="T25" fmla="*/ 0 h 19"/>
                <a:gd name="T26" fmla="*/ 1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1 w 27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19">
                  <a:moveTo>
                    <a:pt x="4" y="1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19" y="19"/>
                  </a:lnTo>
                  <a:lnTo>
                    <a:pt x="12" y="17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9" name="Freeform 1325"/>
            <p:cNvSpPr>
              <a:spLocks/>
            </p:cNvSpPr>
            <p:nvPr/>
          </p:nvSpPr>
          <p:spPr bwMode="auto">
            <a:xfrm>
              <a:off x="4788" y="2900"/>
              <a:ext cx="18" cy="10"/>
            </a:xfrm>
            <a:custGeom>
              <a:avLst/>
              <a:gdLst>
                <a:gd name="T0" fmla="*/ 1 w 35"/>
                <a:gd name="T1" fmla="*/ 0 h 30"/>
                <a:gd name="T2" fmla="*/ 1 w 35"/>
                <a:gd name="T3" fmla="*/ 0 h 30"/>
                <a:gd name="T4" fmla="*/ 1 w 35"/>
                <a:gd name="T5" fmla="*/ 0 h 30"/>
                <a:gd name="T6" fmla="*/ 2 w 35"/>
                <a:gd name="T7" fmla="*/ 0 h 30"/>
                <a:gd name="T8" fmla="*/ 2 w 35"/>
                <a:gd name="T9" fmla="*/ 0 h 30"/>
                <a:gd name="T10" fmla="*/ 3 w 35"/>
                <a:gd name="T11" fmla="*/ 0 h 30"/>
                <a:gd name="T12" fmla="*/ 3 w 35"/>
                <a:gd name="T13" fmla="*/ 0 h 30"/>
                <a:gd name="T14" fmla="*/ 3 w 35"/>
                <a:gd name="T15" fmla="*/ 0 h 30"/>
                <a:gd name="T16" fmla="*/ 2 w 35"/>
                <a:gd name="T17" fmla="*/ 0 h 30"/>
                <a:gd name="T18" fmla="*/ 2 w 35"/>
                <a:gd name="T19" fmla="*/ 0 h 30"/>
                <a:gd name="T20" fmla="*/ 2 w 35"/>
                <a:gd name="T21" fmla="*/ 0 h 30"/>
                <a:gd name="T22" fmla="*/ 1 w 35"/>
                <a:gd name="T23" fmla="*/ 0 h 30"/>
                <a:gd name="T24" fmla="*/ 1 w 35"/>
                <a:gd name="T25" fmla="*/ 0 h 30"/>
                <a:gd name="T26" fmla="*/ 1 w 35"/>
                <a:gd name="T27" fmla="*/ 0 h 30"/>
                <a:gd name="T28" fmla="*/ 0 w 35"/>
                <a:gd name="T29" fmla="*/ 0 h 30"/>
                <a:gd name="T30" fmla="*/ 0 w 35"/>
                <a:gd name="T31" fmla="*/ 0 h 30"/>
                <a:gd name="T32" fmla="*/ 1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0">
                  <a:moveTo>
                    <a:pt x="3" y="8"/>
                  </a:moveTo>
                  <a:lnTo>
                    <a:pt x="10" y="3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5" y="14"/>
                  </a:lnTo>
                  <a:lnTo>
                    <a:pt x="35" y="20"/>
                  </a:lnTo>
                  <a:lnTo>
                    <a:pt x="31" y="24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0" y="30"/>
                  </a:lnTo>
                  <a:lnTo>
                    <a:pt x="5" y="2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0" name="Freeform 1326"/>
            <p:cNvSpPr>
              <a:spLocks/>
            </p:cNvSpPr>
            <p:nvPr/>
          </p:nvSpPr>
          <p:spPr bwMode="auto">
            <a:xfrm>
              <a:off x="4723" y="2897"/>
              <a:ext cx="19" cy="11"/>
            </a:xfrm>
            <a:custGeom>
              <a:avLst/>
              <a:gdLst>
                <a:gd name="T0" fmla="*/ 2 w 38"/>
                <a:gd name="T1" fmla="*/ 0 h 33"/>
                <a:gd name="T2" fmla="*/ 2 w 38"/>
                <a:gd name="T3" fmla="*/ 0 h 33"/>
                <a:gd name="T4" fmla="*/ 3 w 38"/>
                <a:gd name="T5" fmla="*/ 0 h 33"/>
                <a:gd name="T6" fmla="*/ 3 w 38"/>
                <a:gd name="T7" fmla="*/ 0 h 33"/>
                <a:gd name="T8" fmla="*/ 3 w 38"/>
                <a:gd name="T9" fmla="*/ 0 h 33"/>
                <a:gd name="T10" fmla="*/ 3 w 38"/>
                <a:gd name="T11" fmla="*/ 0 h 33"/>
                <a:gd name="T12" fmla="*/ 3 w 38"/>
                <a:gd name="T13" fmla="*/ 0 h 33"/>
                <a:gd name="T14" fmla="*/ 2 w 38"/>
                <a:gd name="T15" fmla="*/ 0 h 33"/>
                <a:gd name="T16" fmla="*/ 2 w 38"/>
                <a:gd name="T17" fmla="*/ 0 h 33"/>
                <a:gd name="T18" fmla="*/ 1 w 38"/>
                <a:gd name="T19" fmla="*/ 0 h 33"/>
                <a:gd name="T20" fmla="*/ 1 w 38"/>
                <a:gd name="T21" fmla="*/ 0 h 33"/>
                <a:gd name="T22" fmla="*/ 1 w 38"/>
                <a:gd name="T23" fmla="*/ 0 h 33"/>
                <a:gd name="T24" fmla="*/ 0 w 38"/>
                <a:gd name="T25" fmla="*/ 0 h 33"/>
                <a:gd name="T26" fmla="*/ 1 w 38"/>
                <a:gd name="T27" fmla="*/ 0 h 33"/>
                <a:gd name="T28" fmla="*/ 1 w 38"/>
                <a:gd name="T29" fmla="*/ 0 h 33"/>
                <a:gd name="T30" fmla="*/ 1 w 38"/>
                <a:gd name="T31" fmla="*/ 0 h 33"/>
                <a:gd name="T32" fmla="*/ 2 w 38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3">
                  <a:moveTo>
                    <a:pt x="20" y="0"/>
                  </a:moveTo>
                  <a:lnTo>
                    <a:pt x="28" y="2"/>
                  </a:lnTo>
                  <a:lnTo>
                    <a:pt x="35" y="3"/>
                  </a:lnTo>
                  <a:lnTo>
                    <a:pt x="36" y="8"/>
                  </a:lnTo>
                  <a:lnTo>
                    <a:pt x="38" y="15"/>
                  </a:lnTo>
                  <a:lnTo>
                    <a:pt x="36" y="22"/>
                  </a:lnTo>
                  <a:lnTo>
                    <a:pt x="33" y="28"/>
                  </a:lnTo>
                  <a:lnTo>
                    <a:pt x="28" y="31"/>
                  </a:lnTo>
                  <a:lnTo>
                    <a:pt x="21" y="33"/>
                  </a:lnTo>
                  <a:lnTo>
                    <a:pt x="13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1" name="Freeform 1327"/>
            <p:cNvSpPr>
              <a:spLocks/>
            </p:cNvSpPr>
            <p:nvPr/>
          </p:nvSpPr>
          <p:spPr bwMode="auto">
            <a:xfrm>
              <a:off x="4713" y="2872"/>
              <a:ext cx="19" cy="11"/>
            </a:xfrm>
            <a:custGeom>
              <a:avLst/>
              <a:gdLst>
                <a:gd name="T0" fmla="*/ 0 w 38"/>
                <a:gd name="T1" fmla="*/ 0 h 33"/>
                <a:gd name="T2" fmla="*/ 0 w 38"/>
                <a:gd name="T3" fmla="*/ 0 h 33"/>
                <a:gd name="T4" fmla="*/ 1 w 38"/>
                <a:gd name="T5" fmla="*/ 0 h 33"/>
                <a:gd name="T6" fmla="*/ 1 w 38"/>
                <a:gd name="T7" fmla="*/ 0 h 33"/>
                <a:gd name="T8" fmla="*/ 2 w 38"/>
                <a:gd name="T9" fmla="*/ 0 h 33"/>
                <a:gd name="T10" fmla="*/ 2 w 38"/>
                <a:gd name="T11" fmla="*/ 0 h 33"/>
                <a:gd name="T12" fmla="*/ 2 w 38"/>
                <a:gd name="T13" fmla="*/ 0 h 33"/>
                <a:gd name="T14" fmla="*/ 3 w 38"/>
                <a:gd name="T15" fmla="*/ 0 h 33"/>
                <a:gd name="T16" fmla="*/ 3 w 38"/>
                <a:gd name="T17" fmla="*/ 0 h 33"/>
                <a:gd name="T18" fmla="*/ 3 w 38"/>
                <a:gd name="T19" fmla="*/ 0 h 33"/>
                <a:gd name="T20" fmla="*/ 3 w 38"/>
                <a:gd name="T21" fmla="*/ 0 h 33"/>
                <a:gd name="T22" fmla="*/ 2 w 38"/>
                <a:gd name="T23" fmla="*/ 0 h 33"/>
                <a:gd name="T24" fmla="*/ 2 w 38"/>
                <a:gd name="T25" fmla="*/ 0 h 33"/>
                <a:gd name="T26" fmla="*/ 2 w 38"/>
                <a:gd name="T27" fmla="*/ 0 h 33"/>
                <a:gd name="T28" fmla="*/ 1 w 38"/>
                <a:gd name="T29" fmla="*/ 0 h 33"/>
                <a:gd name="T30" fmla="*/ 1 w 38"/>
                <a:gd name="T31" fmla="*/ 0 h 33"/>
                <a:gd name="T32" fmla="*/ 0 w 38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3">
                  <a:moveTo>
                    <a:pt x="0" y="18"/>
                  </a:moveTo>
                  <a:lnTo>
                    <a:pt x="0" y="11"/>
                  </a:lnTo>
                  <a:lnTo>
                    <a:pt x="5" y="5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1" y="3"/>
                  </a:lnTo>
                  <a:lnTo>
                    <a:pt x="36" y="6"/>
                  </a:lnTo>
                  <a:lnTo>
                    <a:pt x="38" y="11"/>
                  </a:lnTo>
                  <a:lnTo>
                    <a:pt x="38" y="17"/>
                  </a:lnTo>
                  <a:lnTo>
                    <a:pt x="36" y="23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20" y="33"/>
                  </a:lnTo>
                  <a:lnTo>
                    <a:pt x="11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2" name="Freeform 1328"/>
            <p:cNvSpPr>
              <a:spLocks/>
            </p:cNvSpPr>
            <p:nvPr/>
          </p:nvSpPr>
          <p:spPr bwMode="auto">
            <a:xfrm>
              <a:off x="4683" y="2872"/>
              <a:ext cx="17" cy="9"/>
            </a:xfrm>
            <a:custGeom>
              <a:avLst/>
              <a:gdLst>
                <a:gd name="T0" fmla="*/ 0 w 33"/>
                <a:gd name="T1" fmla="*/ 0 h 28"/>
                <a:gd name="T2" fmla="*/ 1 w 33"/>
                <a:gd name="T3" fmla="*/ 0 h 28"/>
                <a:gd name="T4" fmla="*/ 1 w 33"/>
                <a:gd name="T5" fmla="*/ 0 h 28"/>
                <a:gd name="T6" fmla="*/ 1 w 33"/>
                <a:gd name="T7" fmla="*/ 0 h 28"/>
                <a:gd name="T8" fmla="*/ 1 w 33"/>
                <a:gd name="T9" fmla="*/ 0 h 28"/>
                <a:gd name="T10" fmla="*/ 2 w 33"/>
                <a:gd name="T11" fmla="*/ 0 h 28"/>
                <a:gd name="T12" fmla="*/ 2 w 33"/>
                <a:gd name="T13" fmla="*/ 0 h 28"/>
                <a:gd name="T14" fmla="*/ 2 w 33"/>
                <a:gd name="T15" fmla="*/ 0 h 28"/>
                <a:gd name="T16" fmla="*/ 3 w 33"/>
                <a:gd name="T17" fmla="*/ 0 h 28"/>
                <a:gd name="T18" fmla="*/ 2 w 33"/>
                <a:gd name="T19" fmla="*/ 0 h 28"/>
                <a:gd name="T20" fmla="*/ 2 w 33"/>
                <a:gd name="T21" fmla="*/ 0 h 28"/>
                <a:gd name="T22" fmla="*/ 2 w 33"/>
                <a:gd name="T23" fmla="*/ 0 h 28"/>
                <a:gd name="T24" fmla="*/ 2 w 33"/>
                <a:gd name="T25" fmla="*/ 0 h 28"/>
                <a:gd name="T26" fmla="*/ 1 w 33"/>
                <a:gd name="T27" fmla="*/ 0 h 28"/>
                <a:gd name="T28" fmla="*/ 1 w 33"/>
                <a:gd name="T29" fmla="*/ 0 h 28"/>
                <a:gd name="T30" fmla="*/ 1 w 33"/>
                <a:gd name="T31" fmla="*/ 0 h 28"/>
                <a:gd name="T32" fmla="*/ 0 w 3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8">
                  <a:moveTo>
                    <a:pt x="0" y="18"/>
                  </a:move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31" y="7"/>
                  </a:lnTo>
                  <a:lnTo>
                    <a:pt x="33" y="12"/>
                  </a:lnTo>
                  <a:lnTo>
                    <a:pt x="31" y="18"/>
                  </a:lnTo>
                  <a:lnTo>
                    <a:pt x="30" y="22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6" y="26"/>
                  </a:lnTo>
                  <a:lnTo>
                    <a:pt x="1" y="2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3" name="Freeform 1329"/>
            <p:cNvSpPr>
              <a:spLocks/>
            </p:cNvSpPr>
            <p:nvPr/>
          </p:nvSpPr>
          <p:spPr bwMode="auto">
            <a:xfrm>
              <a:off x="4708" y="2856"/>
              <a:ext cx="18" cy="10"/>
            </a:xfrm>
            <a:custGeom>
              <a:avLst/>
              <a:gdLst>
                <a:gd name="T0" fmla="*/ 0 w 35"/>
                <a:gd name="T1" fmla="*/ 0 h 30"/>
                <a:gd name="T2" fmla="*/ 1 w 35"/>
                <a:gd name="T3" fmla="*/ 0 h 30"/>
                <a:gd name="T4" fmla="*/ 1 w 35"/>
                <a:gd name="T5" fmla="*/ 0 h 30"/>
                <a:gd name="T6" fmla="*/ 1 w 35"/>
                <a:gd name="T7" fmla="*/ 0 h 30"/>
                <a:gd name="T8" fmla="*/ 1 w 35"/>
                <a:gd name="T9" fmla="*/ 0 h 30"/>
                <a:gd name="T10" fmla="*/ 2 w 35"/>
                <a:gd name="T11" fmla="*/ 0 h 30"/>
                <a:gd name="T12" fmla="*/ 2 w 35"/>
                <a:gd name="T13" fmla="*/ 0 h 30"/>
                <a:gd name="T14" fmla="*/ 2 w 35"/>
                <a:gd name="T15" fmla="*/ 0 h 30"/>
                <a:gd name="T16" fmla="*/ 3 w 35"/>
                <a:gd name="T17" fmla="*/ 0 h 30"/>
                <a:gd name="T18" fmla="*/ 3 w 35"/>
                <a:gd name="T19" fmla="*/ 0 h 30"/>
                <a:gd name="T20" fmla="*/ 2 w 35"/>
                <a:gd name="T21" fmla="*/ 0 h 30"/>
                <a:gd name="T22" fmla="*/ 2 w 35"/>
                <a:gd name="T23" fmla="*/ 0 h 30"/>
                <a:gd name="T24" fmla="*/ 2 w 35"/>
                <a:gd name="T25" fmla="*/ 0 h 30"/>
                <a:gd name="T26" fmla="*/ 1 w 35"/>
                <a:gd name="T27" fmla="*/ 0 h 30"/>
                <a:gd name="T28" fmla="*/ 1 w 35"/>
                <a:gd name="T29" fmla="*/ 0 h 30"/>
                <a:gd name="T30" fmla="*/ 1 w 35"/>
                <a:gd name="T31" fmla="*/ 0 h 30"/>
                <a:gd name="T32" fmla="*/ 0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0">
                  <a:moveTo>
                    <a:pt x="0" y="16"/>
                  </a:moveTo>
                  <a:lnTo>
                    <a:pt x="1" y="11"/>
                  </a:lnTo>
                  <a:lnTo>
                    <a:pt x="5" y="6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5" y="11"/>
                  </a:lnTo>
                  <a:lnTo>
                    <a:pt x="33" y="16"/>
                  </a:lnTo>
                  <a:lnTo>
                    <a:pt x="31" y="22"/>
                  </a:lnTo>
                  <a:lnTo>
                    <a:pt x="26" y="27"/>
                  </a:lnTo>
                  <a:lnTo>
                    <a:pt x="21" y="30"/>
                  </a:lnTo>
                  <a:lnTo>
                    <a:pt x="13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4" name="Freeform 1330"/>
            <p:cNvSpPr>
              <a:spLocks/>
            </p:cNvSpPr>
            <p:nvPr/>
          </p:nvSpPr>
          <p:spPr bwMode="auto">
            <a:xfrm>
              <a:off x="5300" y="2817"/>
              <a:ext cx="142" cy="81"/>
            </a:xfrm>
            <a:custGeom>
              <a:avLst/>
              <a:gdLst>
                <a:gd name="T0" fmla="*/ 14 w 283"/>
                <a:gd name="T1" fmla="*/ 2 h 243"/>
                <a:gd name="T2" fmla="*/ 16 w 283"/>
                <a:gd name="T3" fmla="*/ 2 h 243"/>
                <a:gd name="T4" fmla="*/ 16 w 283"/>
                <a:gd name="T5" fmla="*/ 2 h 243"/>
                <a:gd name="T6" fmla="*/ 14 w 283"/>
                <a:gd name="T7" fmla="*/ 2 h 243"/>
                <a:gd name="T8" fmla="*/ 13 w 283"/>
                <a:gd name="T9" fmla="*/ 1 h 243"/>
                <a:gd name="T10" fmla="*/ 12 w 283"/>
                <a:gd name="T11" fmla="*/ 1 h 243"/>
                <a:gd name="T12" fmla="*/ 13 w 283"/>
                <a:gd name="T13" fmla="*/ 1 h 243"/>
                <a:gd name="T14" fmla="*/ 14 w 283"/>
                <a:gd name="T15" fmla="*/ 1 h 243"/>
                <a:gd name="T16" fmla="*/ 15 w 283"/>
                <a:gd name="T17" fmla="*/ 2 h 243"/>
                <a:gd name="T18" fmla="*/ 17 w 283"/>
                <a:gd name="T19" fmla="*/ 2 h 243"/>
                <a:gd name="T20" fmla="*/ 18 w 283"/>
                <a:gd name="T21" fmla="*/ 1 h 243"/>
                <a:gd name="T22" fmla="*/ 18 w 283"/>
                <a:gd name="T23" fmla="*/ 1 h 243"/>
                <a:gd name="T24" fmla="*/ 17 w 283"/>
                <a:gd name="T25" fmla="*/ 1 h 243"/>
                <a:gd name="T26" fmla="*/ 15 w 283"/>
                <a:gd name="T27" fmla="*/ 1 h 243"/>
                <a:gd name="T28" fmla="*/ 14 w 283"/>
                <a:gd name="T29" fmla="*/ 1 h 243"/>
                <a:gd name="T30" fmla="*/ 13 w 283"/>
                <a:gd name="T31" fmla="*/ 1 h 243"/>
                <a:gd name="T32" fmla="*/ 14 w 283"/>
                <a:gd name="T33" fmla="*/ 1 h 243"/>
                <a:gd name="T34" fmla="*/ 14 w 283"/>
                <a:gd name="T35" fmla="*/ 0 h 243"/>
                <a:gd name="T36" fmla="*/ 13 w 283"/>
                <a:gd name="T37" fmla="*/ 0 h 243"/>
                <a:gd name="T38" fmla="*/ 11 w 283"/>
                <a:gd name="T39" fmla="*/ 0 h 243"/>
                <a:gd name="T40" fmla="*/ 11 w 283"/>
                <a:gd name="T41" fmla="*/ 0 h 243"/>
                <a:gd name="T42" fmla="*/ 11 w 283"/>
                <a:gd name="T43" fmla="*/ 1 h 243"/>
                <a:gd name="T44" fmla="*/ 10 w 283"/>
                <a:gd name="T45" fmla="*/ 1 h 243"/>
                <a:gd name="T46" fmla="*/ 10 w 283"/>
                <a:gd name="T47" fmla="*/ 1 h 243"/>
                <a:gd name="T48" fmla="*/ 9 w 283"/>
                <a:gd name="T49" fmla="*/ 0 h 243"/>
                <a:gd name="T50" fmla="*/ 7 w 283"/>
                <a:gd name="T51" fmla="*/ 0 h 243"/>
                <a:gd name="T52" fmla="*/ 5 w 283"/>
                <a:gd name="T53" fmla="*/ 0 h 243"/>
                <a:gd name="T54" fmla="*/ 3 w 283"/>
                <a:gd name="T55" fmla="*/ 0 h 243"/>
                <a:gd name="T56" fmla="*/ 2 w 283"/>
                <a:gd name="T57" fmla="*/ 1 h 243"/>
                <a:gd name="T58" fmla="*/ 3 w 283"/>
                <a:gd name="T59" fmla="*/ 1 h 243"/>
                <a:gd name="T60" fmla="*/ 5 w 283"/>
                <a:gd name="T61" fmla="*/ 1 h 243"/>
                <a:gd name="T62" fmla="*/ 6 w 283"/>
                <a:gd name="T63" fmla="*/ 1 h 243"/>
                <a:gd name="T64" fmla="*/ 5 w 283"/>
                <a:gd name="T65" fmla="*/ 1 h 243"/>
                <a:gd name="T66" fmla="*/ 4 w 283"/>
                <a:gd name="T67" fmla="*/ 1 h 243"/>
                <a:gd name="T68" fmla="*/ 2 w 283"/>
                <a:gd name="T69" fmla="*/ 1 h 243"/>
                <a:gd name="T70" fmla="*/ 1 w 283"/>
                <a:gd name="T71" fmla="*/ 2 h 243"/>
                <a:gd name="T72" fmla="*/ 0 w 283"/>
                <a:gd name="T73" fmla="*/ 2 h 243"/>
                <a:gd name="T74" fmla="*/ 1 w 283"/>
                <a:gd name="T75" fmla="*/ 2 h 243"/>
                <a:gd name="T76" fmla="*/ 2 w 283"/>
                <a:gd name="T77" fmla="*/ 2 h 243"/>
                <a:gd name="T78" fmla="*/ 4 w 283"/>
                <a:gd name="T79" fmla="*/ 2 h 243"/>
                <a:gd name="T80" fmla="*/ 5 w 283"/>
                <a:gd name="T81" fmla="*/ 2 h 243"/>
                <a:gd name="T82" fmla="*/ 5 w 283"/>
                <a:gd name="T83" fmla="*/ 2 h 243"/>
                <a:gd name="T84" fmla="*/ 7 w 283"/>
                <a:gd name="T85" fmla="*/ 2 h 243"/>
                <a:gd name="T86" fmla="*/ 8 w 283"/>
                <a:gd name="T87" fmla="*/ 2 h 243"/>
                <a:gd name="T88" fmla="*/ 7 w 283"/>
                <a:gd name="T89" fmla="*/ 2 h 243"/>
                <a:gd name="T90" fmla="*/ 6 w 283"/>
                <a:gd name="T91" fmla="*/ 2 h 243"/>
                <a:gd name="T92" fmla="*/ 5 w 283"/>
                <a:gd name="T93" fmla="*/ 3 h 243"/>
                <a:gd name="T94" fmla="*/ 7 w 283"/>
                <a:gd name="T95" fmla="*/ 3 h 243"/>
                <a:gd name="T96" fmla="*/ 9 w 283"/>
                <a:gd name="T97" fmla="*/ 3 h 243"/>
                <a:gd name="T98" fmla="*/ 10 w 283"/>
                <a:gd name="T99" fmla="*/ 3 h 243"/>
                <a:gd name="T100" fmla="*/ 10 w 283"/>
                <a:gd name="T101" fmla="*/ 3 h 243"/>
                <a:gd name="T102" fmla="*/ 10 w 283"/>
                <a:gd name="T103" fmla="*/ 2 h 243"/>
                <a:gd name="T104" fmla="*/ 9 w 283"/>
                <a:gd name="T105" fmla="*/ 2 h 243"/>
                <a:gd name="T106" fmla="*/ 10 w 283"/>
                <a:gd name="T107" fmla="*/ 2 h 243"/>
                <a:gd name="T108" fmla="*/ 11 w 283"/>
                <a:gd name="T109" fmla="*/ 2 h 243"/>
                <a:gd name="T110" fmla="*/ 12 w 283"/>
                <a:gd name="T111" fmla="*/ 2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3" h="243">
                  <a:moveTo>
                    <a:pt x="203" y="194"/>
                  </a:moveTo>
                  <a:lnTo>
                    <a:pt x="212" y="194"/>
                  </a:lnTo>
                  <a:lnTo>
                    <a:pt x="223" y="191"/>
                  </a:lnTo>
                  <a:lnTo>
                    <a:pt x="233" y="187"/>
                  </a:lnTo>
                  <a:lnTo>
                    <a:pt x="242" y="181"/>
                  </a:lnTo>
                  <a:lnTo>
                    <a:pt x="248" y="174"/>
                  </a:lnTo>
                  <a:lnTo>
                    <a:pt x="252" y="163"/>
                  </a:lnTo>
                  <a:lnTo>
                    <a:pt x="250" y="152"/>
                  </a:lnTo>
                  <a:lnTo>
                    <a:pt x="242" y="137"/>
                  </a:lnTo>
                  <a:lnTo>
                    <a:pt x="235" y="131"/>
                  </a:lnTo>
                  <a:lnTo>
                    <a:pt x="227" y="131"/>
                  </a:lnTo>
                  <a:lnTo>
                    <a:pt x="217" y="131"/>
                  </a:lnTo>
                  <a:lnTo>
                    <a:pt x="210" y="134"/>
                  </a:lnTo>
                  <a:lnTo>
                    <a:pt x="203" y="128"/>
                  </a:lnTo>
                  <a:lnTo>
                    <a:pt x="197" y="121"/>
                  </a:lnTo>
                  <a:lnTo>
                    <a:pt x="192" y="115"/>
                  </a:lnTo>
                  <a:lnTo>
                    <a:pt x="187" y="109"/>
                  </a:lnTo>
                  <a:lnTo>
                    <a:pt x="185" y="103"/>
                  </a:lnTo>
                  <a:lnTo>
                    <a:pt x="185" y="101"/>
                  </a:lnTo>
                  <a:lnTo>
                    <a:pt x="190" y="103"/>
                  </a:lnTo>
                  <a:lnTo>
                    <a:pt x="198" y="106"/>
                  </a:lnTo>
                  <a:lnTo>
                    <a:pt x="208" y="107"/>
                  </a:lnTo>
                  <a:lnTo>
                    <a:pt x="215" y="109"/>
                  </a:lnTo>
                  <a:lnTo>
                    <a:pt x="220" y="112"/>
                  </a:lnTo>
                  <a:lnTo>
                    <a:pt x="222" y="115"/>
                  </a:lnTo>
                  <a:lnTo>
                    <a:pt x="225" y="119"/>
                  </a:lnTo>
                  <a:lnTo>
                    <a:pt x="230" y="125"/>
                  </a:lnTo>
                  <a:lnTo>
                    <a:pt x="240" y="128"/>
                  </a:lnTo>
                  <a:lnTo>
                    <a:pt x="253" y="128"/>
                  </a:lnTo>
                  <a:lnTo>
                    <a:pt x="265" y="124"/>
                  </a:lnTo>
                  <a:lnTo>
                    <a:pt x="275" y="116"/>
                  </a:lnTo>
                  <a:lnTo>
                    <a:pt x="282" y="106"/>
                  </a:lnTo>
                  <a:lnTo>
                    <a:pt x="283" y="93"/>
                  </a:lnTo>
                  <a:lnTo>
                    <a:pt x="283" y="85"/>
                  </a:lnTo>
                  <a:lnTo>
                    <a:pt x="282" y="79"/>
                  </a:lnTo>
                  <a:lnTo>
                    <a:pt x="278" y="75"/>
                  </a:lnTo>
                  <a:lnTo>
                    <a:pt x="277" y="70"/>
                  </a:lnTo>
                  <a:lnTo>
                    <a:pt x="270" y="66"/>
                  </a:lnTo>
                  <a:lnTo>
                    <a:pt x="263" y="63"/>
                  </a:lnTo>
                  <a:lnTo>
                    <a:pt x="255" y="60"/>
                  </a:lnTo>
                  <a:lnTo>
                    <a:pt x="247" y="59"/>
                  </a:lnTo>
                  <a:lnTo>
                    <a:pt x="238" y="59"/>
                  </a:lnTo>
                  <a:lnTo>
                    <a:pt x="232" y="60"/>
                  </a:lnTo>
                  <a:lnTo>
                    <a:pt x="225" y="63"/>
                  </a:lnTo>
                  <a:lnTo>
                    <a:pt x="220" y="66"/>
                  </a:lnTo>
                  <a:lnTo>
                    <a:pt x="213" y="70"/>
                  </a:lnTo>
                  <a:lnTo>
                    <a:pt x="207" y="70"/>
                  </a:lnTo>
                  <a:lnTo>
                    <a:pt x="198" y="68"/>
                  </a:lnTo>
                  <a:lnTo>
                    <a:pt x="192" y="66"/>
                  </a:lnTo>
                  <a:lnTo>
                    <a:pt x="207" y="56"/>
                  </a:lnTo>
                  <a:lnTo>
                    <a:pt x="222" y="41"/>
                  </a:lnTo>
                  <a:lnTo>
                    <a:pt x="230" y="25"/>
                  </a:lnTo>
                  <a:lnTo>
                    <a:pt x="227" y="11"/>
                  </a:lnTo>
                  <a:lnTo>
                    <a:pt x="222" y="6"/>
                  </a:lnTo>
                  <a:lnTo>
                    <a:pt x="213" y="3"/>
                  </a:lnTo>
                  <a:lnTo>
                    <a:pt x="207" y="1"/>
                  </a:lnTo>
                  <a:lnTo>
                    <a:pt x="198" y="0"/>
                  </a:lnTo>
                  <a:lnTo>
                    <a:pt x="190" y="1"/>
                  </a:lnTo>
                  <a:lnTo>
                    <a:pt x="182" y="4"/>
                  </a:lnTo>
                  <a:lnTo>
                    <a:pt x="175" y="7"/>
                  </a:lnTo>
                  <a:lnTo>
                    <a:pt x="170" y="11"/>
                  </a:lnTo>
                  <a:lnTo>
                    <a:pt x="163" y="22"/>
                  </a:lnTo>
                  <a:lnTo>
                    <a:pt x="162" y="35"/>
                  </a:lnTo>
                  <a:lnTo>
                    <a:pt x="162" y="47"/>
                  </a:lnTo>
                  <a:lnTo>
                    <a:pt x="167" y="56"/>
                  </a:lnTo>
                  <a:lnTo>
                    <a:pt x="170" y="63"/>
                  </a:lnTo>
                  <a:lnTo>
                    <a:pt x="168" y="68"/>
                  </a:lnTo>
                  <a:lnTo>
                    <a:pt x="165" y="69"/>
                  </a:lnTo>
                  <a:lnTo>
                    <a:pt x="160" y="70"/>
                  </a:lnTo>
                  <a:lnTo>
                    <a:pt x="157" y="69"/>
                  </a:lnTo>
                  <a:lnTo>
                    <a:pt x="155" y="65"/>
                  </a:lnTo>
                  <a:lnTo>
                    <a:pt x="153" y="57"/>
                  </a:lnTo>
                  <a:lnTo>
                    <a:pt x="153" y="50"/>
                  </a:lnTo>
                  <a:lnTo>
                    <a:pt x="150" y="41"/>
                  </a:lnTo>
                  <a:lnTo>
                    <a:pt x="143" y="32"/>
                  </a:lnTo>
                  <a:lnTo>
                    <a:pt x="130" y="29"/>
                  </a:lnTo>
                  <a:lnTo>
                    <a:pt x="108" y="37"/>
                  </a:lnTo>
                  <a:lnTo>
                    <a:pt x="102" y="29"/>
                  </a:lnTo>
                  <a:lnTo>
                    <a:pt x="93" y="23"/>
                  </a:lnTo>
                  <a:lnTo>
                    <a:pt x="83" y="19"/>
                  </a:lnTo>
                  <a:lnTo>
                    <a:pt x="72" y="17"/>
                  </a:lnTo>
                  <a:lnTo>
                    <a:pt x="60" y="19"/>
                  </a:lnTo>
                  <a:lnTo>
                    <a:pt x="48" y="23"/>
                  </a:lnTo>
                  <a:lnTo>
                    <a:pt x="38" y="31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0" y="53"/>
                  </a:lnTo>
                  <a:lnTo>
                    <a:pt x="33" y="59"/>
                  </a:lnTo>
                  <a:lnTo>
                    <a:pt x="40" y="69"/>
                  </a:lnTo>
                  <a:lnTo>
                    <a:pt x="50" y="76"/>
                  </a:lnTo>
                  <a:lnTo>
                    <a:pt x="68" y="78"/>
                  </a:lnTo>
                  <a:lnTo>
                    <a:pt x="78" y="78"/>
                  </a:lnTo>
                  <a:lnTo>
                    <a:pt x="87" y="81"/>
                  </a:lnTo>
                  <a:lnTo>
                    <a:pt x="93" y="87"/>
                  </a:lnTo>
                  <a:lnTo>
                    <a:pt x="97" y="93"/>
                  </a:lnTo>
                  <a:lnTo>
                    <a:pt x="87" y="100"/>
                  </a:lnTo>
                  <a:lnTo>
                    <a:pt x="78" y="107"/>
                  </a:lnTo>
                  <a:lnTo>
                    <a:pt x="68" y="113"/>
                  </a:lnTo>
                  <a:lnTo>
                    <a:pt x="62" y="118"/>
                  </a:lnTo>
                  <a:lnTo>
                    <a:pt x="52" y="116"/>
                  </a:lnTo>
                  <a:lnTo>
                    <a:pt x="43" y="115"/>
                  </a:lnTo>
                  <a:lnTo>
                    <a:pt x="35" y="115"/>
                  </a:lnTo>
                  <a:lnTo>
                    <a:pt x="28" y="116"/>
                  </a:lnTo>
                  <a:lnTo>
                    <a:pt x="22" y="118"/>
                  </a:lnTo>
                  <a:lnTo>
                    <a:pt x="17" y="121"/>
                  </a:lnTo>
                  <a:lnTo>
                    <a:pt x="12" y="125"/>
                  </a:lnTo>
                  <a:lnTo>
                    <a:pt x="7" y="129"/>
                  </a:lnTo>
                  <a:lnTo>
                    <a:pt x="2" y="138"/>
                  </a:lnTo>
                  <a:lnTo>
                    <a:pt x="0" y="149"/>
                  </a:lnTo>
                  <a:lnTo>
                    <a:pt x="2" y="159"/>
                  </a:lnTo>
                  <a:lnTo>
                    <a:pt x="7" y="168"/>
                  </a:lnTo>
                  <a:lnTo>
                    <a:pt x="12" y="172"/>
                  </a:lnTo>
                  <a:lnTo>
                    <a:pt x="17" y="175"/>
                  </a:lnTo>
                  <a:lnTo>
                    <a:pt x="23" y="177"/>
                  </a:lnTo>
                  <a:lnTo>
                    <a:pt x="32" y="178"/>
                  </a:lnTo>
                  <a:lnTo>
                    <a:pt x="40" y="180"/>
                  </a:lnTo>
                  <a:lnTo>
                    <a:pt x="47" y="178"/>
                  </a:lnTo>
                  <a:lnTo>
                    <a:pt x="53" y="178"/>
                  </a:lnTo>
                  <a:lnTo>
                    <a:pt x="60" y="175"/>
                  </a:lnTo>
                  <a:lnTo>
                    <a:pt x="67" y="169"/>
                  </a:lnTo>
                  <a:lnTo>
                    <a:pt x="70" y="162"/>
                  </a:lnTo>
                  <a:lnTo>
                    <a:pt x="70" y="155"/>
                  </a:lnTo>
                  <a:lnTo>
                    <a:pt x="70" y="149"/>
                  </a:lnTo>
                  <a:lnTo>
                    <a:pt x="80" y="140"/>
                  </a:lnTo>
                  <a:lnTo>
                    <a:pt x="92" y="134"/>
                  </a:lnTo>
                  <a:lnTo>
                    <a:pt x="103" y="128"/>
                  </a:lnTo>
                  <a:lnTo>
                    <a:pt x="108" y="125"/>
                  </a:lnTo>
                  <a:lnTo>
                    <a:pt x="112" y="128"/>
                  </a:lnTo>
                  <a:lnTo>
                    <a:pt x="115" y="132"/>
                  </a:lnTo>
                  <a:lnTo>
                    <a:pt x="118" y="135"/>
                  </a:lnTo>
                  <a:lnTo>
                    <a:pt x="123" y="138"/>
                  </a:lnTo>
                  <a:lnTo>
                    <a:pt x="117" y="147"/>
                  </a:lnTo>
                  <a:lnTo>
                    <a:pt x="112" y="156"/>
                  </a:lnTo>
                  <a:lnTo>
                    <a:pt x="108" y="166"/>
                  </a:lnTo>
                  <a:lnTo>
                    <a:pt x="105" y="172"/>
                  </a:lnTo>
                  <a:lnTo>
                    <a:pt x="92" y="180"/>
                  </a:lnTo>
                  <a:lnTo>
                    <a:pt x="80" y="190"/>
                  </a:lnTo>
                  <a:lnTo>
                    <a:pt x="73" y="202"/>
                  </a:lnTo>
                  <a:lnTo>
                    <a:pt x="73" y="214"/>
                  </a:lnTo>
                  <a:lnTo>
                    <a:pt x="78" y="224"/>
                  </a:lnTo>
                  <a:lnTo>
                    <a:pt x="88" y="234"/>
                  </a:lnTo>
                  <a:lnTo>
                    <a:pt x="102" y="240"/>
                  </a:lnTo>
                  <a:lnTo>
                    <a:pt x="115" y="243"/>
                  </a:lnTo>
                  <a:lnTo>
                    <a:pt x="123" y="242"/>
                  </a:lnTo>
                  <a:lnTo>
                    <a:pt x="132" y="239"/>
                  </a:lnTo>
                  <a:lnTo>
                    <a:pt x="140" y="234"/>
                  </a:lnTo>
                  <a:lnTo>
                    <a:pt x="148" y="230"/>
                  </a:lnTo>
                  <a:lnTo>
                    <a:pt x="153" y="225"/>
                  </a:lnTo>
                  <a:lnTo>
                    <a:pt x="157" y="221"/>
                  </a:lnTo>
                  <a:lnTo>
                    <a:pt x="158" y="217"/>
                  </a:lnTo>
                  <a:lnTo>
                    <a:pt x="160" y="211"/>
                  </a:lnTo>
                  <a:lnTo>
                    <a:pt x="157" y="199"/>
                  </a:lnTo>
                  <a:lnTo>
                    <a:pt x="152" y="190"/>
                  </a:lnTo>
                  <a:lnTo>
                    <a:pt x="145" y="184"/>
                  </a:lnTo>
                  <a:lnTo>
                    <a:pt x="138" y="180"/>
                  </a:lnTo>
                  <a:lnTo>
                    <a:pt x="140" y="169"/>
                  </a:lnTo>
                  <a:lnTo>
                    <a:pt x="142" y="159"/>
                  </a:lnTo>
                  <a:lnTo>
                    <a:pt x="143" y="152"/>
                  </a:lnTo>
                  <a:lnTo>
                    <a:pt x="145" y="146"/>
                  </a:lnTo>
                  <a:lnTo>
                    <a:pt x="150" y="146"/>
                  </a:lnTo>
                  <a:lnTo>
                    <a:pt x="157" y="144"/>
                  </a:lnTo>
                  <a:lnTo>
                    <a:pt x="160" y="143"/>
                  </a:lnTo>
                  <a:lnTo>
                    <a:pt x="162" y="143"/>
                  </a:lnTo>
                  <a:lnTo>
                    <a:pt x="170" y="155"/>
                  </a:lnTo>
                  <a:lnTo>
                    <a:pt x="175" y="171"/>
                  </a:lnTo>
                  <a:lnTo>
                    <a:pt x="183" y="187"/>
                  </a:lnTo>
                  <a:lnTo>
                    <a:pt x="203" y="19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5" name="Freeform 1331"/>
            <p:cNvSpPr>
              <a:spLocks/>
            </p:cNvSpPr>
            <p:nvPr/>
          </p:nvSpPr>
          <p:spPr bwMode="auto">
            <a:xfrm>
              <a:off x="5408" y="2651"/>
              <a:ext cx="153" cy="140"/>
            </a:xfrm>
            <a:custGeom>
              <a:avLst/>
              <a:gdLst>
                <a:gd name="T0" fmla="*/ 0 w 305"/>
                <a:gd name="T1" fmla="*/ 5 h 420"/>
                <a:gd name="T2" fmla="*/ 2 w 305"/>
                <a:gd name="T3" fmla="*/ 5 h 420"/>
                <a:gd name="T4" fmla="*/ 4 w 305"/>
                <a:gd name="T5" fmla="*/ 5 h 420"/>
                <a:gd name="T6" fmla="*/ 6 w 305"/>
                <a:gd name="T7" fmla="*/ 4 h 420"/>
                <a:gd name="T8" fmla="*/ 8 w 305"/>
                <a:gd name="T9" fmla="*/ 4 h 420"/>
                <a:gd name="T10" fmla="*/ 10 w 305"/>
                <a:gd name="T11" fmla="*/ 4 h 420"/>
                <a:gd name="T12" fmla="*/ 12 w 305"/>
                <a:gd name="T13" fmla="*/ 4 h 420"/>
                <a:gd name="T14" fmla="*/ 14 w 305"/>
                <a:gd name="T15" fmla="*/ 4 h 420"/>
                <a:gd name="T16" fmla="*/ 16 w 305"/>
                <a:gd name="T17" fmla="*/ 4 h 420"/>
                <a:gd name="T18" fmla="*/ 16 w 305"/>
                <a:gd name="T19" fmla="*/ 4 h 420"/>
                <a:gd name="T20" fmla="*/ 16 w 305"/>
                <a:gd name="T21" fmla="*/ 4 h 420"/>
                <a:gd name="T22" fmla="*/ 16 w 305"/>
                <a:gd name="T23" fmla="*/ 4 h 420"/>
                <a:gd name="T24" fmla="*/ 16 w 305"/>
                <a:gd name="T25" fmla="*/ 4 h 420"/>
                <a:gd name="T26" fmla="*/ 17 w 305"/>
                <a:gd name="T27" fmla="*/ 3 h 420"/>
                <a:gd name="T28" fmla="*/ 17 w 305"/>
                <a:gd name="T29" fmla="*/ 3 h 420"/>
                <a:gd name="T30" fmla="*/ 18 w 305"/>
                <a:gd name="T31" fmla="*/ 3 h 420"/>
                <a:gd name="T32" fmla="*/ 20 w 305"/>
                <a:gd name="T33" fmla="*/ 3 h 420"/>
                <a:gd name="T34" fmla="*/ 19 w 305"/>
                <a:gd name="T35" fmla="*/ 3 h 420"/>
                <a:gd name="T36" fmla="*/ 18 w 305"/>
                <a:gd name="T37" fmla="*/ 2 h 420"/>
                <a:gd name="T38" fmla="*/ 18 w 305"/>
                <a:gd name="T39" fmla="*/ 2 h 420"/>
                <a:gd name="T40" fmla="*/ 19 w 305"/>
                <a:gd name="T41" fmla="*/ 1 h 420"/>
                <a:gd name="T42" fmla="*/ 19 w 305"/>
                <a:gd name="T43" fmla="*/ 1 h 420"/>
                <a:gd name="T44" fmla="*/ 18 w 305"/>
                <a:gd name="T45" fmla="*/ 1 h 420"/>
                <a:gd name="T46" fmla="*/ 17 w 305"/>
                <a:gd name="T47" fmla="*/ 1 h 420"/>
                <a:gd name="T48" fmla="*/ 16 w 305"/>
                <a:gd name="T49" fmla="*/ 1 h 420"/>
                <a:gd name="T50" fmla="*/ 15 w 305"/>
                <a:gd name="T51" fmla="*/ 1 h 420"/>
                <a:gd name="T52" fmla="*/ 14 w 305"/>
                <a:gd name="T53" fmla="*/ 1 h 420"/>
                <a:gd name="T54" fmla="*/ 13 w 305"/>
                <a:gd name="T55" fmla="*/ 0 h 420"/>
                <a:gd name="T56" fmla="*/ 13 w 305"/>
                <a:gd name="T57" fmla="*/ 0 h 420"/>
                <a:gd name="T58" fmla="*/ 12 w 305"/>
                <a:gd name="T59" fmla="*/ 0 h 420"/>
                <a:gd name="T60" fmla="*/ 12 w 305"/>
                <a:gd name="T61" fmla="*/ 0 h 420"/>
                <a:gd name="T62" fmla="*/ 11 w 305"/>
                <a:gd name="T63" fmla="*/ 1 h 420"/>
                <a:gd name="T64" fmla="*/ 10 w 305"/>
                <a:gd name="T65" fmla="*/ 1 h 420"/>
                <a:gd name="T66" fmla="*/ 9 w 305"/>
                <a:gd name="T67" fmla="*/ 1 h 420"/>
                <a:gd name="T68" fmla="*/ 7 w 305"/>
                <a:gd name="T69" fmla="*/ 1 h 420"/>
                <a:gd name="T70" fmla="*/ 6 w 305"/>
                <a:gd name="T71" fmla="*/ 1 h 420"/>
                <a:gd name="T72" fmla="*/ 5 w 305"/>
                <a:gd name="T73" fmla="*/ 1 h 420"/>
                <a:gd name="T74" fmla="*/ 5 w 305"/>
                <a:gd name="T75" fmla="*/ 1 h 420"/>
                <a:gd name="T76" fmla="*/ 5 w 305"/>
                <a:gd name="T77" fmla="*/ 2 h 420"/>
                <a:gd name="T78" fmla="*/ 5 w 305"/>
                <a:gd name="T79" fmla="*/ 2 h 420"/>
                <a:gd name="T80" fmla="*/ 3 w 305"/>
                <a:gd name="T81" fmla="*/ 2 h 420"/>
                <a:gd name="T82" fmla="*/ 4 w 305"/>
                <a:gd name="T83" fmla="*/ 3 h 420"/>
                <a:gd name="T84" fmla="*/ 4 w 305"/>
                <a:gd name="T85" fmla="*/ 3 h 420"/>
                <a:gd name="T86" fmla="*/ 4 w 305"/>
                <a:gd name="T87" fmla="*/ 4 h 420"/>
                <a:gd name="T88" fmla="*/ 3 w 305"/>
                <a:gd name="T89" fmla="*/ 4 h 420"/>
                <a:gd name="T90" fmla="*/ 3 w 305"/>
                <a:gd name="T91" fmla="*/ 5 h 420"/>
                <a:gd name="T92" fmla="*/ 2 w 305"/>
                <a:gd name="T93" fmla="*/ 5 h 420"/>
                <a:gd name="T94" fmla="*/ 1 w 305"/>
                <a:gd name="T95" fmla="*/ 5 h 420"/>
                <a:gd name="T96" fmla="*/ 1 w 305"/>
                <a:gd name="T97" fmla="*/ 5 h 420"/>
                <a:gd name="T98" fmla="*/ 0 w 305"/>
                <a:gd name="T99" fmla="*/ 5 h 420"/>
                <a:gd name="T100" fmla="*/ 0 w 305"/>
                <a:gd name="T101" fmla="*/ 5 h 420"/>
                <a:gd name="T102" fmla="*/ 0 w 305"/>
                <a:gd name="T103" fmla="*/ 5 h 420"/>
                <a:gd name="T104" fmla="*/ 1 w 305"/>
                <a:gd name="T105" fmla="*/ 5 h 420"/>
                <a:gd name="T106" fmla="*/ 0 w 305"/>
                <a:gd name="T107" fmla="*/ 5 h 4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5" h="420">
                  <a:moveTo>
                    <a:pt x="0" y="420"/>
                  </a:moveTo>
                  <a:lnTo>
                    <a:pt x="27" y="394"/>
                  </a:lnTo>
                  <a:lnTo>
                    <a:pt x="55" y="373"/>
                  </a:lnTo>
                  <a:lnTo>
                    <a:pt x="87" y="356"/>
                  </a:lnTo>
                  <a:lnTo>
                    <a:pt x="119" y="344"/>
                  </a:lnTo>
                  <a:lnTo>
                    <a:pt x="152" y="335"/>
                  </a:lnTo>
                  <a:lnTo>
                    <a:pt x="184" y="330"/>
                  </a:lnTo>
                  <a:lnTo>
                    <a:pt x="214" y="329"/>
                  </a:lnTo>
                  <a:lnTo>
                    <a:pt x="242" y="332"/>
                  </a:lnTo>
                  <a:lnTo>
                    <a:pt x="242" y="323"/>
                  </a:lnTo>
                  <a:lnTo>
                    <a:pt x="244" y="311"/>
                  </a:lnTo>
                  <a:lnTo>
                    <a:pt x="247" y="300"/>
                  </a:lnTo>
                  <a:lnTo>
                    <a:pt x="252" y="288"/>
                  </a:lnTo>
                  <a:lnTo>
                    <a:pt x="260" y="274"/>
                  </a:lnTo>
                  <a:lnTo>
                    <a:pt x="272" y="264"/>
                  </a:lnTo>
                  <a:lnTo>
                    <a:pt x="287" y="255"/>
                  </a:lnTo>
                  <a:lnTo>
                    <a:pt x="305" y="248"/>
                  </a:lnTo>
                  <a:lnTo>
                    <a:pt x="290" y="218"/>
                  </a:lnTo>
                  <a:lnTo>
                    <a:pt x="282" y="181"/>
                  </a:lnTo>
                  <a:lnTo>
                    <a:pt x="284" y="148"/>
                  </a:lnTo>
                  <a:lnTo>
                    <a:pt x="302" y="120"/>
                  </a:lnTo>
                  <a:lnTo>
                    <a:pt x="290" y="114"/>
                  </a:lnTo>
                  <a:lnTo>
                    <a:pt x="277" y="106"/>
                  </a:lnTo>
                  <a:lnTo>
                    <a:pt x="260" y="97"/>
                  </a:lnTo>
                  <a:lnTo>
                    <a:pt x="244" y="84"/>
                  </a:lnTo>
                  <a:lnTo>
                    <a:pt x="229" y="68"/>
                  </a:lnTo>
                  <a:lnTo>
                    <a:pt x="215" y="49"/>
                  </a:lnTo>
                  <a:lnTo>
                    <a:pt x="204" y="27"/>
                  </a:lnTo>
                  <a:lnTo>
                    <a:pt x="199" y="0"/>
                  </a:lnTo>
                  <a:lnTo>
                    <a:pt x="190" y="15"/>
                  </a:lnTo>
                  <a:lnTo>
                    <a:pt x="179" y="30"/>
                  </a:lnTo>
                  <a:lnTo>
                    <a:pt x="165" y="44"/>
                  </a:lnTo>
                  <a:lnTo>
                    <a:pt x="149" y="59"/>
                  </a:lnTo>
                  <a:lnTo>
                    <a:pt x="130" y="71"/>
                  </a:lnTo>
                  <a:lnTo>
                    <a:pt x="112" y="81"/>
                  </a:lnTo>
                  <a:lnTo>
                    <a:pt x="90" y="86"/>
                  </a:lnTo>
                  <a:lnTo>
                    <a:pt x="68" y="87"/>
                  </a:lnTo>
                  <a:lnTo>
                    <a:pt x="77" y="108"/>
                  </a:lnTo>
                  <a:lnTo>
                    <a:pt x="80" y="131"/>
                  </a:lnTo>
                  <a:lnTo>
                    <a:pt x="72" y="159"/>
                  </a:lnTo>
                  <a:lnTo>
                    <a:pt x="48" y="186"/>
                  </a:lnTo>
                  <a:lnTo>
                    <a:pt x="62" y="233"/>
                  </a:lnTo>
                  <a:lnTo>
                    <a:pt x="62" y="279"/>
                  </a:lnTo>
                  <a:lnTo>
                    <a:pt x="53" y="319"/>
                  </a:lnTo>
                  <a:lnTo>
                    <a:pt x="43" y="350"/>
                  </a:lnTo>
                  <a:lnTo>
                    <a:pt x="33" y="367"/>
                  </a:lnTo>
                  <a:lnTo>
                    <a:pt x="22" y="385"/>
                  </a:lnTo>
                  <a:lnTo>
                    <a:pt x="12" y="400"/>
                  </a:lnTo>
                  <a:lnTo>
                    <a:pt x="3" y="407"/>
                  </a:lnTo>
                  <a:lnTo>
                    <a:pt x="0" y="410"/>
                  </a:lnTo>
                  <a:lnTo>
                    <a:pt x="0" y="415"/>
                  </a:lnTo>
                  <a:lnTo>
                    <a:pt x="0" y="416"/>
                  </a:lnTo>
                  <a:lnTo>
                    <a:pt x="2" y="418"/>
                  </a:lnTo>
                  <a:lnTo>
                    <a:pt x="0" y="42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6" name="Freeform 1332"/>
            <p:cNvSpPr>
              <a:spLocks/>
            </p:cNvSpPr>
            <p:nvPr/>
          </p:nvSpPr>
          <p:spPr bwMode="auto">
            <a:xfrm>
              <a:off x="4938" y="2681"/>
              <a:ext cx="247" cy="124"/>
            </a:xfrm>
            <a:custGeom>
              <a:avLst/>
              <a:gdLst>
                <a:gd name="T0" fmla="*/ 16 w 494"/>
                <a:gd name="T1" fmla="*/ 5 h 373"/>
                <a:gd name="T2" fmla="*/ 17 w 494"/>
                <a:gd name="T3" fmla="*/ 5 h 373"/>
                <a:gd name="T4" fmla="*/ 19 w 494"/>
                <a:gd name="T5" fmla="*/ 5 h 373"/>
                <a:gd name="T6" fmla="*/ 20 w 494"/>
                <a:gd name="T7" fmla="*/ 4 h 373"/>
                <a:gd name="T8" fmla="*/ 22 w 494"/>
                <a:gd name="T9" fmla="*/ 4 h 373"/>
                <a:gd name="T10" fmla="*/ 24 w 494"/>
                <a:gd name="T11" fmla="*/ 4 h 373"/>
                <a:gd name="T12" fmla="*/ 26 w 494"/>
                <a:gd name="T13" fmla="*/ 4 h 373"/>
                <a:gd name="T14" fmla="*/ 28 w 494"/>
                <a:gd name="T15" fmla="*/ 4 h 373"/>
                <a:gd name="T16" fmla="*/ 29 w 494"/>
                <a:gd name="T17" fmla="*/ 4 h 373"/>
                <a:gd name="T18" fmla="*/ 30 w 494"/>
                <a:gd name="T19" fmla="*/ 4 h 373"/>
                <a:gd name="T20" fmla="*/ 31 w 494"/>
                <a:gd name="T21" fmla="*/ 4 h 373"/>
                <a:gd name="T22" fmla="*/ 31 w 494"/>
                <a:gd name="T23" fmla="*/ 4 h 373"/>
                <a:gd name="T24" fmla="*/ 31 w 494"/>
                <a:gd name="T25" fmla="*/ 4 h 373"/>
                <a:gd name="T26" fmla="*/ 30 w 494"/>
                <a:gd name="T27" fmla="*/ 4 h 373"/>
                <a:gd name="T28" fmla="*/ 28 w 494"/>
                <a:gd name="T29" fmla="*/ 4 h 373"/>
                <a:gd name="T30" fmla="*/ 27 w 494"/>
                <a:gd name="T31" fmla="*/ 3 h 373"/>
                <a:gd name="T32" fmla="*/ 26 w 494"/>
                <a:gd name="T33" fmla="*/ 3 h 373"/>
                <a:gd name="T34" fmla="*/ 25 w 494"/>
                <a:gd name="T35" fmla="*/ 3 h 373"/>
                <a:gd name="T36" fmla="*/ 24 w 494"/>
                <a:gd name="T37" fmla="*/ 2 h 373"/>
                <a:gd name="T38" fmla="*/ 24 w 494"/>
                <a:gd name="T39" fmla="*/ 2 h 373"/>
                <a:gd name="T40" fmla="*/ 24 w 494"/>
                <a:gd name="T41" fmla="*/ 1 h 373"/>
                <a:gd name="T42" fmla="*/ 23 w 494"/>
                <a:gd name="T43" fmla="*/ 1 h 373"/>
                <a:gd name="T44" fmla="*/ 22 w 494"/>
                <a:gd name="T45" fmla="*/ 1 h 373"/>
                <a:gd name="T46" fmla="*/ 21 w 494"/>
                <a:gd name="T47" fmla="*/ 1 h 373"/>
                <a:gd name="T48" fmla="*/ 20 w 494"/>
                <a:gd name="T49" fmla="*/ 1 h 373"/>
                <a:gd name="T50" fmla="*/ 18 w 494"/>
                <a:gd name="T51" fmla="*/ 1 h 373"/>
                <a:gd name="T52" fmla="*/ 17 w 494"/>
                <a:gd name="T53" fmla="*/ 1 h 373"/>
                <a:gd name="T54" fmla="*/ 17 w 494"/>
                <a:gd name="T55" fmla="*/ 0 h 373"/>
                <a:gd name="T56" fmla="*/ 16 w 494"/>
                <a:gd name="T57" fmla="*/ 0 h 373"/>
                <a:gd name="T58" fmla="*/ 15 w 494"/>
                <a:gd name="T59" fmla="*/ 0 h 373"/>
                <a:gd name="T60" fmla="*/ 14 w 494"/>
                <a:gd name="T61" fmla="*/ 0 h 373"/>
                <a:gd name="T62" fmla="*/ 12 w 494"/>
                <a:gd name="T63" fmla="*/ 0 h 373"/>
                <a:gd name="T64" fmla="*/ 10 w 494"/>
                <a:gd name="T65" fmla="*/ 0 h 373"/>
                <a:gd name="T66" fmla="*/ 8 w 494"/>
                <a:gd name="T67" fmla="*/ 0 h 373"/>
                <a:gd name="T68" fmla="*/ 6 w 494"/>
                <a:gd name="T69" fmla="*/ 0 h 373"/>
                <a:gd name="T70" fmla="*/ 3 w 494"/>
                <a:gd name="T71" fmla="*/ 0 h 373"/>
                <a:gd name="T72" fmla="*/ 1 w 494"/>
                <a:gd name="T73" fmla="*/ 0 h 373"/>
                <a:gd name="T74" fmla="*/ 1 w 494"/>
                <a:gd name="T75" fmla="*/ 0 h 373"/>
                <a:gd name="T76" fmla="*/ 2 w 494"/>
                <a:gd name="T77" fmla="*/ 0 h 373"/>
                <a:gd name="T78" fmla="*/ 2 w 494"/>
                <a:gd name="T79" fmla="*/ 1 h 373"/>
                <a:gd name="T80" fmla="*/ 3 w 494"/>
                <a:gd name="T81" fmla="*/ 1 h 373"/>
                <a:gd name="T82" fmla="*/ 3 w 494"/>
                <a:gd name="T83" fmla="*/ 1 h 373"/>
                <a:gd name="T84" fmla="*/ 3 w 494"/>
                <a:gd name="T85" fmla="*/ 2 h 373"/>
                <a:gd name="T86" fmla="*/ 2 w 494"/>
                <a:gd name="T87" fmla="*/ 2 h 373"/>
                <a:gd name="T88" fmla="*/ 0 w 494"/>
                <a:gd name="T89" fmla="*/ 2 h 373"/>
                <a:gd name="T90" fmla="*/ 2 w 494"/>
                <a:gd name="T91" fmla="*/ 2 h 373"/>
                <a:gd name="T92" fmla="*/ 4 w 494"/>
                <a:gd name="T93" fmla="*/ 3 h 373"/>
                <a:gd name="T94" fmla="*/ 5 w 494"/>
                <a:gd name="T95" fmla="*/ 3 h 373"/>
                <a:gd name="T96" fmla="*/ 6 w 494"/>
                <a:gd name="T97" fmla="*/ 3 h 373"/>
                <a:gd name="T98" fmla="*/ 7 w 494"/>
                <a:gd name="T99" fmla="*/ 3 h 373"/>
                <a:gd name="T100" fmla="*/ 8 w 494"/>
                <a:gd name="T101" fmla="*/ 3 h 373"/>
                <a:gd name="T102" fmla="*/ 8 w 494"/>
                <a:gd name="T103" fmla="*/ 4 h 373"/>
                <a:gd name="T104" fmla="*/ 8 w 494"/>
                <a:gd name="T105" fmla="*/ 4 h 373"/>
                <a:gd name="T106" fmla="*/ 9 w 494"/>
                <a:gd name="T107" fmla="*/ 4 h 373"/>
                <a:gd name="T108" fmla="*/ 10 w 494"/>
                <a:gd name="T109" fmla="*/ 4 h 373"/>
                <a:gd name="T110" fmla="*/ 11 w 494"/>
                <a:gd name="T111" fmla="*/ 4 h 373"/>
                <a:gd name="T112" fmla="*/ 12 w 494"/>
                <a:gd name="T113" fmla="*/ 4 h 373"/>
                <a:gd name="T114" fmla="*/ 13 w 494"/>
                <a:gd name="T115" fmla="*/ 4 h 373"/>
                <a:gd name="T116" fmla="*/ 14 w 494"/>
                <a:gd name="T117" fmla="*/ 4 h 373"/>
                <a:gd name="T118" fmla="*/ 15 w 494"/>
                <a:gd name="T119" fmla="*/ 4 h 373"/>
                <a:gd name="T120" fmla="*/ 16 w 494"/>
                <a:gd name="T121" fmla="*/ 5 h 3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94" h="373">
                  <a:moveTo>
                    <a:pt x="249" y="373"/>
                  </a:moveTo>
                  <a:lnTo>
                    <a:pt x="267" y="370"/>
                  </a:lnTo>
                  <a:lnTo>
                    <a:pt x="292" y="366"/>
                  </a:lnTo>
                  <a:lnTo>
                    <a:pt x="319" y="360"/>
                  </a:lnTo>
                  <a:lnTo>
                    <a:pt x="349" y="354"/>
                  </a:lnTo>
                  <a:lnTo>
                    <a:pt x="379" y="350"/>
                  </a:lnTo>
                  <a:lnTo>
                    <a:pt x="409" y="347"/>
                  </a:lnTo>
                  <a:lnTo>
                    <a:pt x="437" y="345"/>
                  </a:lnTo>
                  <a:lnTo>
                    <a:pt x="461" y="345"/>
                  </a:lnTo>
                  <a:lnTo>
                    <a:pt x="471" y="347"/>
                  </a:lnTo>
                  <a:lnTo>
                    <a:pt x="481" y="348"/>
                  </a:lnTo>
                  <a:lnTo>
                    <a:pt x="489" y="351"/>
                  </a:lnTo>
                  <a:lnTo>
                    <a:pt x="494" y="351"/>
                  </a:lnTo>
                  <a:lnTo>
                    <a:pt x="467" y="333"/>
                  </a:lnTo>
                  <a:lnTo>
                    <a:pt x="444" y="310"/>
                  </a:lnTo>
                  <a:lnTo>
                    <a:pt x="424" y="283"/>
                  </a:lnTo>
                  <a:lnTo>
                    <a:pt x="407" y="252"/>
                  </a:lnTo>
                  <a:lnTo>
                    <a:pt x="394" y="220"/>
                  </a:lnTo>
                  <a:lnTo>
                    <a:pt x="384" y="184"/>
                  </a:lnTo>
                  <a:lnTo>
                    <a:pt x="377" y="149"/>
                  </a:lnTo>
                  <a:lnTo>
                    <a:pt x="374" y="114"/>
                  </a:lnTo>
                  <a:lnTo>
                    <a:pt x="361" y="112"/>
                  </a:lnTo>
                  <a:lnTo>
                    <a:pt x="344" y="108"/>
                  </a:lnTo>
                  <a:lnTo>
                    <a:pt x="326" y="97"/>
                  </a:lnTo>
                  <a:lnTo>
                    <a:pt x="306" y="86"/>
                  </a:lnTo>
                  <a:lnTo>
                    <a:pt x="287" y="69"/>
                  </a:lnTo>
                  <a:lnTo>
                    <a:pt x="271" y="52"/>
                  </a:lnTo>
                  <a:lnTo>
                    <a:pt x="257" y="32"/>
                  </a:lnTo>
                  <a:lnTo>
                    <a:pt x="247" y="10"/>
                  </a:lnTo>
                  <a:lnTo>
                    <a:pt x="231" y="19"/>
                  </a:lnTo>
                  <a:lnTo>
                    <a:pt x="209" y="28"/>
                  </a:lnTo>
                  <a:lnTo>
                    <a:pt x="182" y="34"/>
                  </a:lnTo>
                  <a:lnTo>
                    <a:pt x="152" y="38"/>
                  </a:lnTo>
                  <a:lnTo>
                    <a:pt x="119" y="37"/>
                  </a:lnTo>
                  <a:lnTo>
                    <a:pt x="82" y="31"/>
                  </a:lnTo>
                  <a:lnTo>
                    <a:pt x="44" y="19"/>
                  </a:lnTo>
                  <a:lnTo>
                    <a:pt x="4" y="0"/>
                  </a:lnTo>
                  <a:lnTo>
                    <a:pt x="14" y="15"/>
                  </a:lnTo>
                  <a:lnTo>
                    <a:pt x="24" y="32"/>
                  </a:lnTo>
                  <a:lnTo>
                    <a:pt x="32" y="52"/>
                  </a:lnTo>
                  <a:lnTo>
                    <a:pt x="37" y="75"/>
                  </a:lnTo>
                  <a:lnTo>
                    <a:pt x="39" y="100"/>
                  </a:lnTo>
                  <a:lnTo>
                    <a:pt x="34" y="128"/>
                  </a:lnTo>
                  <a:lnTo>
                    <a:pt x="22" y="159"/>
                  </a:lnTo>
                  <a:lnTo>
                    <a:pt x="0" y="193"/>
                  </a:lnTo>
                  <a:lnTo>
                    <a:pt x="25" y="201"/>
                  </a:lnTo>
                  <a:lnTo>
                    <a:pt x="49" y="210"/>
                  </a:lnTo>
                  <a:lnTo>
                    <a:pt x="72" y="221"/>
                  </a:lnTo>
                  <a:lnTo>
                    <a:pt x="92" y="238"/>
                  </a:lnTo>
                  <a:lnTo>
                    <a:pt x="109" y="255"/>
                  </a:lnTo>
                  <a:lnTo>
                    <a:pt x="120" y="279"/>
                  </a:lnTo>
                  <a:lnTo>
                    <a:pt x="127" y="307"/>
                  </a:lnTo>
                  <a:lnTo>
                    <a:pt x="124" y="339"/>
                  </a:lnTo>
                  <a:lnTo>
                    <a:pt x="137" y="338"/>
                  </a:lnTo>
                  <a:lnTo>
                    <a:pt x="152" y="336"/>
                  </a:lnTo>
                  <a:lnTo>
                    <a:pt x="167" y="336"/>
                  </a:lnTo>
                  <a:lnTo>
                    <a:pt x="182" y="339"/>
                  </a:lnTo>
                  <a:lnTo>
                    <a:pt x="197" y="344"/>
                  </a:lnTo>
                  <a:lnTo>
                    <a:pt x="214" y="350"/>
                  </a:lnTo>
                  <a:lnTo>
                    <a:pt x="231" y="360"/>
                  </a:lnTo>
                  <a:lnTo>
                    <a:pt x="249" y="37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7" name="Freeform 1333"/>
            <p:cNvSpPr>
              <a:spLocks/>
            </p:cNvSpPr>
            <p:nvPr/>
          </p:nvSpPr>
          <p:spPr bwMode="auto">
            <a:xfrm>
              <a:off x="5063" y="2832"/>
              <a:ext cx="252" cy="157"/>
            </a:xfrm>
            <a:custGeom>
              <a:avLst/>
              <a:gdLst>
                <a:gd name="T0" fmla="*/ 4 w 505"/>
                <a:gd name="T1" fmla="*/ 3 h 471"/>
                <a:gd name="T2" fmla="*/ 5 w 505"/>
                <a:gd name="T3" fmla="*/ 3 h 471"/>
                <a:gd name="T4" fmla="*/ 7 w 505"/>
                <a:gd name="T5" fmla="*/ 3 h 471"/>
                <a:gd name="T6" fmla="*/ 10 w 505"/>
                <a:gd name="T7" fmla="*/ 3 h 471"/>
                <a:gd name="T8" fmla="*/ 12 w 505"/>
                <a:gd name="T9" fmla="*/ 3 h 471"/>
                <a:gd name="T10" fmla="*/ 15 w 505"/>
                <a:gd name="T11" fmla="*/ 2 h 471"/>
                <a:gd name="T12" fmla="*/ 17 w 505"/>
                <a:gd name="T13" fmla="*/ 2 h 471"/>
                <a:gd name="T14" fmla="*/ 20 w 505"/>
                <a:gd name="T15" fmla="*/ 2 h 471"/>
                <a:gd name="T16" fmla="*/ 21 w 505"/>
                <a:gd name="T17" fmla="*/ 1 h 471"/>
                <a:gd name="T18" fmla="*/ 23 w 505"/>
                <a:gd name="T19" fmla="*/ 1 h 471"/>
                <a:gd name="T20" fmla="*/ 24 w 505"/>
                <a:gd name="T21" fmla="*/ 0 h 471"/>
                <a:gd name="T22" fmla="*/ 25 w 505"/>
                <a:gd name="T23" fmla="*/ 0 h 471"/>
                <a:gd name="T24" fmla="*/ 26 w 505"/>
                <a:gd name="T25" fmla="*/ 0 h 471"/>
                <a:gd name="T26" fmla="*/ 28 w 505"/>
                <a:gd name="T27" fmla="*/ 0 h 471"/>
                <a:gd name="T28" fmla="*/ 29 w 505"/>
                <a:gd name="T29" fmla="*/ 0 h 471"/>
                <a:gd name="T30" fmla="*/ 31 w 505"/>
                <a:gd name="T31" fmla="*/ 0 h 471"/>
                <a:gd name="T32" fmla="*/ 31 w 505"/>
                <a:gd name="T33" fmla="*/ 0 h 471"/>
                <a:gd name="T34" fmla="*/ 31 w 505"/>
                <a:gd name="T35" fmla="*/ 0 h 471"/>
                <a:gd name="T36" fmla="*/ 28 w 505"/>
                <a:gd name="T37" fmla="*/ 0 h 471"/>
                <a:gd name="T38" fmla="*/ 25 w 505"/>
                <a:gd name="T39" fmla="*/ 1 h 471"/>
                <a:gd name="T40" fmla="*/ 23 w 505"/>
                <a:gd name="T41" fmla="*/ 2 h 471"/>
                <a:gd name="T42" fmla="*/ 22 w 505"/>
                <a:gd name="T43" fmla="*/ 2 h 471"/>
                <a:gd name="T44" fmla="*/ 22 w 505"/>
                <a:gd name="T45" fmla="*/ 3 h 471"/>
                <a:gd name="T46" fmla="*/ 23 w 505"/>
                <a:gd name="T47" fmla="*/ 3 h 471"/>
                <a:gd name="T48" fmla="*/ 22 w 505"/>
                <a:gd name="T49" fmla="*/ 3 h 471"/>
                <a:gd name="T50" fmla="*/ 20 w 505"/>
                <a:gd name="T51" fmla="*/ 4 h 471"/>
                <a:gd name="T52" fmla="*/ 17 w 505"/>
                <a:gd name="T53" fmla="*/ 4 h 471"/>
                <a:gd name="T54" fmla="*/ 16 w 505"/>
                <a:gd name="T55" fmla="*/ 5 h 471"/>
                <a:gd name="T56" fmla="*/ 15 w 505"/>
                <a:gd name="T57" fmla="*/ 5 h 471"/>
                <a:gd name="T58" fmla="*/ 12 w 505"/>
                <a:gd name="T59" fmla="*/ 5 h 471"/>
                <a:gd name="T60" fmla="*/ 8 w 505"/>
                <a:gd name="T61" fmla="*/ 5 h 471"/>
                <a:gd name="T62" fmla="*/ 5 w 505"/>
                <a:gd name="T63" fmla="*/ 6 h 471"/>
                <a:gd name="T64" fmla="*/ 4 w 505"/>
                <a:gd name="T65" fmla="*/ 6 h 471"/>
                <a:gd name="T66" fmla="*/ 4 w 505"/>
                <a:gd name="T67" fmla="*/ 5 h 471"/>
                <a:gd name="T68" fmla="*/ 3 w 505"/>
                <a:gd name="T69" fmla="*/ 4 h 471"/>
                <a:gd name="T70" fmla="*/ 1 w 505"/>
                <a:gd name="T71" fmla="*/ 4 h 471"/>
                <a:gd name="T72" fmla="*/ 0 w 505"/>
                <a:gd name="T73" fmla="*/ 4 h 471"/>
                <a:gd name="T74" fmla="*/ 2 w 505"/>
                <a:gd name="T75" fmla="*/ 4 h 471"/>
                <a:gd name="T76" fmla="*/ 4 w 505"/>
                <a:gd name="T77" fmla="*/ 3 h 471"/>
                <a:gd name="T78" fmla="*/ 4 w 505"/>
                <a:gd name="T79" fmla="*/ 3 h 4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05" h="471">
                  <a:moveTo>
                    <a:pt x="66" y="223"/>
                  </a:moveTo>
                  <a:lnTo>
                    <a:pt x="73" y="223"/>
                  </a:lnTo>
                  <a:lnTo>
                    <a:pt x="81" y="224"/>
                  </a:lnTo>
                  <a:lnTo>
                    <a:pt x="93" y="226"/>
                  </a:lnTo>
                  <a:lnTo>
                    <a:pt x="108" y="226"/>
                  </a:lnTo>
                  <a:lnTo>
                    <a:pt x="125" y="227"/>
                  </a:lnTo>
                  <a:lnTo>
                    <a:pt x="141" y="226"/>
                  </a:lnTo>
                  <a:lnTo>
                    <a:pt x="161" y="224"/>
                  </a:lnTo>
                  <a:lnTo>
                    <a:pt x="181" y="221"/>
                  </a:lnTo>
                  <a:lnTo>
                    <a:pt x="203" y="217"/>
                  </a:lnTo>
                  <a:lnTo>
                    <a:pt x="223" y="211"/>
                  </a:lnTo>
                  <a:lnTo>
                    <a:pt x="245" y="202"/>
                  </a:lnTo>
                  <a:lnTo>
                    <a:pt x="266" y="190"/>
                  </a:lnTo>
                  <a:lnTo>
                    <a:pt x="286" y="177"/>
                  </a:lnTo>
                  <a:lnTo>
                    <a:pt x="305" y="159"/>
                  </a:lnTo>
                  <a:lnTo>
                    <a:pt x="323" y="139"/>
                  </a:lnTo>
                  <a:lnTo>
                    <a:pt x="338" y="114"/>
                  </a:lnTo>
                  <a:lnTo>
                    <a:pt x="350" y="91"/>
                  </a:lnTo>
                  <a:lnTo>
                    <a:pt x="361" y="72"/>
                  </a:lnTo>
                  <a:lnTo>
                    <a:pt x="370" y="55"/>
                  </a:lnTo>
                  <a:lnTo>
                    <a:pt x="380" y="40"/>
                  </a:lnTo>
                  <a:lnTo>
                    <a:pt x="388" y="28"/>
                  </a:lnTo>
                  <a:lnTo>
                    <a:pt x="397" y="19"/>
                  </a:lnTo>
                  <a:lnTo>
                    <a:pt x="407" y="15"/>
                  </a:lnTo>
                  <a:lnTo>
                    <a:pt x="418" y="12"/>
                  </a:lnTo>
                  <a:lnTo>
                    <a:pt x="430" y="12"/>
                  </a:lnTo>
                  <a:lnTo>
                    <a:pt x="443" y="10"/>
                  </a:lnTo>
                  <a:lnTo>
                    <a:pt x="455" y="9"/>
                  </a:lnTo>
                  <a:lnTo>
                    <a:pt x="467" y="7"/>
                  </a:lnTo>
                  <a:lnTo>
                    <a:pt x="477" y="6"/>
                  </a:lnTo>
                  <a:lnTo>
                    <a:pt x="487" y="4"/>
                  </a:lnTo>
                  <a:lnTo>
                    <a:pt x="497" y="1"/>
                  </a:lnTo>
                  <a:lnTo>
                    <a:pt x="503" y="0"/>
                  </a:lnTo>
                  <a:lnTo>
                    <a:pt x="503" y="1"/>
                  </a:lnTo>
                  <a:lnTo>
                    <a:pt x="503" y="4"/>
                  </a:lnTo>
                  <a:lnTo>
                    <a:pt x="505" y="6"/>
                  </a:lnTo>
                  <a:lnTo>
                    <a:pt x="505" y="9"/>
                  </a:lnTo>
                  <a:lnTo>
                    <a:pt x="463" y="21"/>
                  </a:lnTo>
                  <a:lnTo>
                    <a:pt x="432" y="41"/>
                  </a:lnTo>
                  <a:lnTo>
                    <a:pt x="408" y="66"/>
                  </a:lnTo>
                  <a:lnTo>
                    <a:pt x="390" y="96"/>
                  </a:lnTo>
                  <a:lnTo>
                    <a:pt x="378" y="125"/>
                  </a:lnTo>
                  <a:lnTo>
                    <a:pt x="371" y="153"/>
                  </a:lnTo>
                  <a:lnTo>
                    <a:pt x="366" y="178"/>
                  </a:lnTo>
                  <a:lnTo>
                    <a:pt x="365" y="198"/>
                  </a:lnTo>
                  <a:lnTo>
                    <a:pt x="363" y="214"/>
                  </a:lnTo>
                  <a:lnTo>
                    <a:pt x="365" y="233"/>
                  </a:lnTo>
                  <a:lnTo>
                    <a:pt x="368" y="257"/>
                  </a:lnTo>
                  <a:lnTo>
                    <a:pt x="373" y="280"/>
                  </a:lnTo>
                  <a:lnTo>
                    <a:pt x="358" y="282"/>
                  </a:lnTo>
                  <a:lnTo>
                    <a:pt x="340" y="289"/>
                  </a:lnTo>
                  <a:lnTo>
                    <a:pt x="320" y="299"/>
                  </a:lnTo>
                  <a:lnTo>
                    <a:pt x="300" y="316"/>
                  </a:lnTo>
                  <a:lnTo>
                    <a:pt x="283" y="333"/>
                  </a:lnTo>
                  <a:lnTo>
                    <a:pt x="271" y="354"/>
                  </a:lnTo>
                  <a:lnTo>
                    <a:pt x="265" y="376"/>
                  </a:lnTo>
                  <a:lnTo>
                    <a:pt x="268" y="400"/>
                  </a:lnTo>
                  <a:lnTo>
                    <a:pt x="248" y="400"/>
                  </a:lnTo>
                  <a:lnTo>
                    <a:pt x="221" y="403"/>
                  </a:lnTo>
                  <a:lnTo>
                    <a:pt x="193" y="409"/>
                  </a:lnTo>
                  <a:lnTo>
                    <a:pt x="163" y="417"/>
                  </a:lnTo>
                  <a:lnTo>
                    <a:pt x="133" y="429"/>
                  </a:lnTo>
                  <a:lnTo>
                    <a:pt x="105" y="443"/>
                  </a:lnTo>
                  <a:lnTo>
                    <a:pt x="83" y="456"/>
                  </a:lnTo>
                  <a:lnTo>
                    <a:pt x="66" y="471"/>
                  </a:lnTo>
                  <a:lnTo>
                    <a:pt x="70" y="450"/>
                  </a:lnTo>
                  <a:lnTo>
                    <a:pt x="70" y="428"/>
                  </a:lnTo>
                  <a:lnTo>
                    <a:pt x="66" y="403"/>
                  </a:lnTo>
                  <a:lnTo>
                    <a:pt x="60" y="376"/>
                  </a:lnTo>
                  <a:lnTo>
                    <a:pt x="50" y="353"/>
                  </a:lnTo>
                  <a:lnTo>
                    <a:pt x="36" y="329"/>
                  </a:lnTo>
                  <a:lnTo>
                    <a:pt x="20" y="310"/>
                  </a:lnTo>
                  <a:lnTo>
                    <a:pt x="0" y="295"/>
                  </a:lnTo>
                  <a:lnTo>
                    <a:pt x="15" y="295"/>
                  </a:lnTo>
                  <a:lnTo>
                    <a:pt x="30" y="292"/>
                  </a:lnTo>
                  <a:lnTo>
                    <a:pt x="45" y="286"/>
                  </a:lnTo>
                  <a:lnTo>
                    <a:pt x="58" y="279"/>
                  </a:lnTo>
                  <a:lnTo>
                    <a:pt x="68" y="270"/>
                  </a:lnTo>
                  <a:lnTo>
                    <a:pt x="73" y="257"/>
                  </a:lnTo>
                  <a:lnTo>
                    <a:pt x="73" y="240"/>
                  </a:lnTo>
                  <a:lnTo>
                    <a:pt x="66" y="22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8" name="Freeform 1334"/>
            <p:cNvSpPr>
              <a:spLocks/>
            </p:cNvSpPr>
            <p:nvPr/>
          </p:nvSpPr>
          <p:spPr bwMode="auto">
            <a:xfrm>
              <a:off x="5225" y="2835"/>
              <a:ext cx="154" cy="159"/>
            </a:xfrm>
            <a:custGeom>
              <a:avLst/>
              <a:gdLst>
                <a:gd name="T0" fmla="*/ 11 w 309"/>
                <a:gd name="T1" fmla="*/ 0 h 478"/>
                <a:gd name="T2" fmla="*/ 12 w 309"/>
                <a:gd name="T3" fmla="*/ 0 h 478"/>
                <a:gd name="T4" fmla="*/ 14 w 309"/>
                <a:gd name="T5" fmla="*/ 0 h 478"/>
                <a:gd name="T6" fmla="*/ 15 w 309"/>
                <a:gd name="T7" fmla="*/ 0 h 478"/>
                <a:gd name="T8" fmla="*/ 14 w 309"/>
                <a:gd name="T9" fmla="*/ 1 h 478"/>
                <a:gd name="T10" fmla="*/ 13 w 309"/>
                <a:gd name="T11" fmla="*/ 1 h 478"/>
                <a:gd name="T12" fmla="*/ 12 w 309"/>
                <a:gd name="T13" fmla="*/ 1 h 478"/>
                <a:gd name="T14" fmla="*/ 11 w 309"/>
                <a:gd name="T15" fmla="*/ 1 h 478"/>
                <a:gd name="T16" fmla="*/ 10 w 309"/>
                <a:gd name="T17" fmla="*/ 1 h 478"/>
                <a:gd name="T18" fmla="*/ 10 w 309"/>
                <a:gd name="T19" fmla="*/ 1 h 478"/>
                <a:gd name="T20" fmla="*/ 9 w 309"/>
                <a:gd name="T21" fmla="*/ 1 h 478"/>
                <a:gd name="T22" fmla="*/ 9 w 309"/>
                <a:gd name="T23" fmla="*/ 1 h 478"/>
                <a:gd name="T24" fmla="*/ 9 w 309"/>
                <a:gd name="T25" fmla="*/ 1 h 478"/>
                <a:gd name="T26" fmla="*/ 9 w 309"/>
                <a:gd name="T27" fmla="*/ 1 h 478"/>
                <a:gd name="T28" fmla="*/ 10 w 309"/>
                <a:gd name="T29" fmla="*/ 1 h 478"/>
                <a:gd name="T30" fmla="*/ 10 w 309"/>
                <a:gd name="T31" fmla="*/ 2 h 478"/>
                <a:gd name="T32" fmla="*/ 12 w 309"/>
                <a:gd name="T33" fmla="*/ 2 h 478"/>
                <a:gd name="T34" fmla="*/ 12 w 309"/>
                <a:gd name="T35" fmla="*/ 2 h 478"/>
                <a:gd name="T36" fmla="*/ 13 w 309"/>
                <a:gd name="T37" fmla="*/ 1 h 478"/>
                <a:gd name="T38" fmla="*/ 13 w 309"/>
                <a:gd name="T39" fmla="*/ 1 h 478"/>
                <a:gd name="T40" fmla="*/ 14 w 309"/>
                <a:gd name="T41" fmla="*/ 1 h 478"/>
                <a:gd name="T42" fmla="*/ 15 w 309"/>
                <a:gd name="T43" fmla="*/ 1 h 478"/>
                <a:gd name="T44" fmla="*/ 16 w 309"/>
                <a:gd name="T45" fmla="*/ 1 h 478"/>
                <a:gd name="T46" fmla="*/ 16 w 309"/>
                <a:gd name="T47" fmla="*/ 1 h 478"/>
                <a:gd name="T48" fmla="*/ 16 w 309"/>
                <a:gd name="T49" fmla="*/ 1 h 478"/>
                <a:gd name="T50" fmla="*/ 16 w 309"/>
                <a:gd name="T51" fmla="*/ 1 h 478"/>
                <a:gd name="T52" fmla="*/ 15 w 309"/>
                <a:gd name="T53" fmla="*/ 2 h 478"/>
                <a:gd name="T54" fmla="*/ 14 w 309"/>
                <a:gd name="T55" fmla="*/ 2 h 478"/>
                <a:gd name="T56" fmla="*/ 14 w 309"/>
                <a:gd name="T57" fmla="*/ 2 h 478"/>
                <a:gd name="T58" fmla="*/ 14 w 309"/>
                <a:gd name="T59" fmla="*/ 2 h 478"/>
                <a:gd name="T60" fmla="*/ 14 w 309"/>
                <a:gd name="T61" fmla="*/ 2 h 478"/>
                <a:gd name="T62" fmla="*/ 15 w 309"/>
                <a:gd name="T63" fmla="*/ 2 h 478"/>
                <a:gd name="T64" fmla="*/ 16 w 309"/>
                <a:gd name="T65" fmla="*/ 2 h 478"/>
                <a:gd name="T66" fmla="*/ 17 w 309"/>
                <a:gd name="T67" fmla="*/ 2 h 478"/>
                <a:gd name="T68" fmla="*/ 17 w 309"/>
                <a:gd name="T69" fmla="*/ 2 h 478"/>
                <a:gd name="T70" fmla="*/ 18 w 309"/>
                <a:gd name="T71" fmla="*/ 2 h 478"/>
                <a:gd name="T72" fmla="*/ 19 w 309"/>
                <a:gd name="T73" fmla="*/ 2 h 478"/>
                <a:gd name="T74" fmla="*/ 19 w 309"/>
                <a:gd name="T75" fmla="*/ 3 h 478"/>
                <a:gd name="T76" fmla="*/ 17 w 309"/>
                <a:gd name="T77" fmla="*/ 4 h 478"/>
                <a:gd name="T78" fmla="*/ 15 w 309"/>
                <a:gd name="T79" fmla="*/ 4 h 478"/>
                <a:gd name="T80" fmla="*/ 13 w 309"/>
                <a:gd name="T81" fmla="*/ 5 h 478"/>
                <a:gd name="T82" fmla="*/ 10 w 309"/>
                <a:gd name="T83" fmla="*/ 5 h 478"/>
                <a:gd name="T84" fmla="*/ 6 w 309"/>
                <a:gd name="T85" fmla="*/ 5 h 478"/>
                <a:gd name="T86" fmla="*/ 4 w 309"/>
                <a:gd name="T87" fmla="*/ 6 h 478"/>
                <a:gd name="T88" fmla="*/ 2 w 309"/>
                <a:gd name="T89" fmla="*/ 6 h 478"/>
                <a:gd name="T90" fmla="*/ 1 w 309"/>
                <a:gd name="T91" fmla="*/ 6 h 478"/>
                <a:gd name="T92" fmla="*/ 0 w 309"/>
                <a:gd name="T93" fmla="*/ 6 h 478"/>
                <a:gd name="T94" fmla="*/ 0 w 309"/>
                <a:gd name="T95" fmla="*/ 6 h 478"/>
                <a:gd name="T96" fmla="*/ 1 w 309"/>
                <a:gd name="T97" fmla="*/ 6 h 478"/>
                <a:gd name="T98" fmla="*/ 2 w 309"/>
                <a:gd name="T99" fmla="*/ 5 h 478"/>
                <a:gd name="T100" fmla="*/ 3 w 309"/>
                <a:gd name="T101" fmla="*/ 5 h 478"/>
                <a:gd name="T102" fmla="*/ 4 w 309"/>
                <a:gd name="T103" fmla="*/ 5 h 478"/>
                <a:gd name="T104" fmla="*/ 4 w 309"/>
                <a:gd name="T105" fmla="*/ 4 h 478"/>
                <a:gd name="T106" fmla="*/ 3 w 309"/>
                <a:gd name="T107" fmla="*/ 4 h 478"/>
                <a:gd name="T108" fmla="*/ 2 w 309"/>
                <a:gd name="T109" fmla="*/ 3 h 478"/>
                <a:gd name="T110" fmla="*/ 2 w 309"/>
                <a:gd name="T111" fmla="*/ 3 h 478"/>
                <a:gd name="T112" fmla="*/ 2 w 309"/>
                <a:gd name="T113" fmla="*/ 2 h 478"/>
                <a:gd name="T114" fmla="*/ 3 w 309"/>
                <a:gd name="T115" fmla="*/ 1 h 478"/>
                <a:gd name="T116" fmla="*/ 5 w 309"/>
                <a:gd name="T117" fmla="*/ 1 h 478"/>
                <a:gd name="T118" fmla="*/ 8 w 309"/>
                <a:gd name="T119" fmla="*/ 0 h 4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09" h="478">
                  <a:moveTo>
                    <a:pt x="182" y="0"/>
                  </a:moveTo>
                  <a:lnTo>
                    <a:pt x="185" y="6"/>
                  </a:lnTo>
                  <a:lnTo>
                    <a:pt x="192" y="16"/>
                  </a:lnTo>
                  <a:lnTo>
                    <a:pt x="202" y="23"/>
                  </a:lnTo>
                  <a:lnTo>
                    <a:pt x="220" y="25"/>
                  </a:lnTo>
                  <a:lnTo>
                    <a:pt x="230" y="25"/>
                  </a:lnTo>
                  <a:lnTo>
                    <a:pt x="239" y="28"/>
                  </a:lnTo>
                  <a:lnTo>
                    <a:pt x="245" y="34"/>
                  </a:lnTo>
                  <a:lnTo>
                    <a:pt x="249" y="40"/>
                  </a:lnTo>
                  <a:lnTo>
                    <a:pt x="239" y="47"/>
                  </a:lnTo>
                  <a:lnTo>
                    <a:pt x="230" y="54"/>
                  </a:lnTo>
                  <a:lnTo>
                    <a:pt x="220" y="60"/>
                  </a:lnTo>
                  <a:lnTo>
                    <a:pt x="214" y="65"/>
                  </a:lnTo>
                  <a:lnTo>
                    <a:pt x="204" y="63"/>
                  </a:lnTo>
                  <a:lnTo>
                    <a:pt x="195" y="62"/>
                  </a:lnTo>
                  <a:lnTo>
                    <a:pt x="187" y="62"/>
                  </a:lnTo>
                  <a:lnTo>
                    <a:pt x="180" y="63"/>
                  </a:lnTo>
                  <a:lnTo>
                    <a:pt x="174" y="65"/>
                  </a:lnTo>
                  <a:lnTo>
                    <a:pt x="169" y="68"/>
                  </a:lnTo>
                  <a:lnTo>
                    <a:pt x="164" y="72"/>
                  </a:lnTo>
                  <a:lnTo>
                    <a:pt x="159" y="76"/>
                  </a:lnTo>
                  <a:lnTo>
                    <a:pt x="155" y="81"/>
                  </a:lnTo>
                  <a:lnTo>
                    <a:pt x="154" y="85"/>
                  </a:lnTo>
                  <a:lnTo>
                    <a:pt x="152" y="91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4" y="105"/>
                  </a:lnTo>
                  <a:lnTo>
                    <a:pt x="157" y="110"/>
                  </a:lnTo>
                  <a:lnTo>
                    <a:pt x="159" y="115"/>
                  </a:lnTo>
                  <a:lnTo>
                    <a:pt x="164" y="119"/>
                  </a:lnTo>
                  <a:lnTo>
                    <a:pt x="169" y="122"/>
                  </a:lnTo>
                  <a:lnTo>
                    <a:pt x="175" y="124"/>
                  </a:lnTo>
                  <a:lnTo>
                    <a:pt x="184" y="125"/>
                  </a:lnTo>
                  <a:lnTo>
                    <a:pt x="192" y="127"/>
                  </a:lnTo>
                  <a:lnTo>
                    <a:pt x="199" y="125"/>
                  </a:lnTo>
                  <a:lnTo>
                    <a:pt x="205" y="125"/>
                  </a:lnTo>
                  <a:lnTo>
                    <a:pt x="212" y="122"/>
                  </a:lnTo>
                  <a:lnTo>
                    <a:pt x="219" y="116"/>
                  </a:lnTo>
                  <a:lnTo>
                    <a:pt x="222" y="109"/>
                  </a:lnTo>
                  <a:lnTo>
                    <a:pt x="222" y="102"/>
                  </a:lnTo>
                  <a:lnTo>
                    <a:pt x="222" y="96"/>
                  </a:lnTo>
                  <a:lnTo>
                    <a:pt x="232" y="87"/>
                  </a:lnTo>
                  <a:lnTo>
                    <a:pt x="244" y="81"/>
                  </a:lnTo>
                  <a:lnTo>
                    <a:pt x="255" y="75"/>
                  </a:lnTo>
                  <a:lnTo>
                    <a:pt x="260" y="72"/>
                  </a:lnTo>
                  <a:lnTo>
                    <a:pt x="264" y="75"/>
                  </a:lnTo>
                  <a:lnTo>
                    <a:pt x="267" y="79"/>
                  </a:lnTo>
                  <a:lnTo>
                    <a:pt x="270" y="82"/>
                  </a:lnTo>
                  <a:lnTo>
                    <a:pt x="275" y="85"/>
                  </a:lnTo>
                  <a:lnTo>
                    <a:pt x="269" y="94"/>
                  </a:lnTo>
                  <a:lnTo>
                    <a:pt x="264" y="103"/>
                  </a:lnTo>
                  <a:lnTo>
                    <a:pt x="260" y="113"/>
                  </a:lnTo>
                  <a:lnTo>
                    <a:pt x="257" y="119"/>
                  </a:lnTo>
                  <a:lnTo>
                    <a:pt x="247" y="125"/>
                  </a:lnTo>
                  <a:lnTo>
                    <a:pt x="237" y="131"/>
                  </a:lnTo>
                  <a:lnTo>
                    <a:pt x="230" y="140"/>
                  </a:lnTo>
                  <a:lnTo>
                    <a:pt x="227" y="149"/>
                  </a:lnTo>
                  <a:lnTo>
                    <a:pt x="225" y="152"/>
                  </a:lnTo>
                  <a:lnTo>
                    <a:pt x="225" y="155"/>
                  </a:lnTo>
                  <a:lnTo>
                    <a:pt x="225" y="158"/>
                  </a:lnTo>
                  <a:lnTo>
                    <a:pt x="225" y="161"/>
                  </a:lnTo>
                  <a:lnTo>
                    <a:pt x="229" y="168"/>
                  </a:lnTo>
                  <a:lnTo>
                    <a:pt x="235" y="175"/>
                  </a:lnTo>
                  <a:lnTo>
                    <a:pt x="244" y="181"/>
                  </a:lnTo>
                  <a:lnTo>
                    <a:pt x="255" y="187"/>
                  </a:lnTo>
                  <a:lnTo>
                    <a:pt x="262" y="189"/>
                  </a:lnTo>
                  <a:lnTo>
                    <a:pt x="269" y="189"/>
                  </a:lnTo>
                  <a:lnTo>
                    <a:pt x="275" y="189"/>
                  </a:lnTo>
                  <a:lnTo>
                    <a:pt x="280" y="187"/>
                  </a:lnTo>
                  <a:lnTo>
                    <a:pt x="287" y="184"/>
                  </a:lnTo>
                  <a:lnTo>
                    <a:pt x="292" y="181"/>
                  </a:lnTo>
                  <a:lnTo>
                    <a:pt x="297" y="180"/>
                  </a:lnTo>
                  <a:lnTo>
                    <a:pt x="300" y="177"/>
                  </a:lnTo>
                  <a:lnTo>
                    <a:pt x="307" y="200"/>
                  </a:lnTo>
                  <a:lnTo>
                    <a:pt x="309" y="224"/>
                  </a:lnTo>
                  <a:lnTo>
                    <a:pt x="307" y="248"/>
                  </a:lnTo>
                  <a:lnTo>
                    <a:pt x="299" y="271"/>
                  </a:lnTo>
                  <a:lnTo>
                    <a:pt x="287" y="293"/>
                  </a:lnTo>
                  <a:lnTo>
                    <a:pt x="272" y="317"/>
                  </a:lnTo>
                  <a:lnTo>
                    <a:pt x="254" y="338"/>
                  </a:lnTo>
                  <a:lnTo>
                    <a:pt x="232" y="358"/>
                  </a:lnTo>
                  <a:lnTo>
                    <a:pt x="210" y="379"/>
                  </a:lnTo>
                  <a:lnTo>
                    <a:pt x="185" y="397"/>
                  </a:lnTo>
                  <a:lnTo>
                    <a:pt x="160" y="413"/>
                  </a:lnTo>
                  <a:lnTo>
                    <a:pt x="135" y="428"/>
                  </a:lnTo>
                  <a:lnTo>
                    <a:pt x="110" y="441"/>
                  </a:lnTo>
                  <a:lnTo>
                    <a:pt x="87" y="451"/>
                  </a:lnTo>
                  <a:lnTo>
                    <a:pt x="64" y="460"/>
                  </a:lnTo>
                  <a:lnTo>
                    <a:pt x="42" y="466"/>
                  </a:lnTo>
                  <a:lnTo>
                    <a:pt x="37" y="467"/>
                  </a:lnTo>
                  <a:lnTo>
                    <a:pt x="28" y="470"/>
                  </a:lnTo>
                  <a:lnTo>
                    <a:pt x="20" y="473"/>
                  </a:lnTo>
                  <a:lnTo>
                    <a:pt x="10" y="476"/>
                  </a:lnTo>
                  <a:lnTo>
                    <a:pt x="3" y="478"/>
                  </a:lnTo>
                  <a:lnTo>
                    <a:pt x="0" y="478"/>
                  </a:lnTo>
                  <a:lnTo>
                    <a:pt x="0" y="475"/>
                  </a:lnTo>
                  <a:lnTo>
                    <a:pt x="7" y="469"/>
                  </a:lnTo>
                  <a:lnTo>
                    <a:pt x="17" y="460"/>
                  </a:lnTo>
                  <a:lnTo>
                    <a:pt x="27" y="448"/>
                  </a:lnTo>
                  <a:lnTo>
                    <a:pt x="37" y="436"/>
                  </a:lnTo>
                  <a:lnTo>
                    <a:pt x="45" y="423"/>
                  </a:lnTo>
                  <a:lnTo>
                    <a:pt x="53" y="410"/>
                  </a:lnTo>
                  <a:lnTo>
                    <a:pt x="59" y="395"/>
                  </a:lnTo>
                  <a:lnTo>
                    <a:pt x="64" y="382"/>
                  </a:lnTo>
                  <a:lnTo>
                    <a:pt x="65" y="367"/>
                  </a:lnTo>
                  <a:lnTo>
                    <a:pt x="65" y="348"/>
                  </a:lnTo>
                  <a:lnTo>
                    <a:pt x="62" y="326"/>
                  </a:lnTo>
                  <a:lnTo>
                    <a:pt x="57" y="299"/>
                  </a:lnTo>
                  <a:lnTo>
                    <a:pt x="50" y="271"/>
                  </a:lnTo>
                  <a:lnTo>
                    <a:pt x="45" y="248"/>
                  </a:lnTo>
                  <a:lnTo>
                    <a:pt x="42" y="224"/>
                  </a:lnTo>
                  <a:lnTo>
                    <a:pt x="40" y="205"/>
                  </a:lnTo>
                  <a:lnTo>
                    <a:pt x="42" y="189"/>
                  </a:lnTo>
                  <a:lnTo>
                    <a:pt x="43" y="169"/>
                  </a:lnTo>
                  <a:lnTo>
                    <a:pt x="48" y="144"/>
                  </a:lnTo>
                  <a:lnTo>
                    <a:pt x="55" y="116"/>
                  </a:lnTo>
                  <a:lnTo>
                    <a:pt x="67" y="87"/>
                  </a:lnTo>
                  <a:lnTo>
                    <a:pt x="85" y="57"/>
                  </a:lnTo>
                  <a:lnTo>
                    <a:pt x="109" y="32"/>
                  </a:lnTo>
                  <a:lnTo>
                    <a:pt x="140" y="12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9" name="Freeform 1335"/>
            <p:cNvSpPr>
              <a:spLocks/>
            </p:cNvSpPr>
            <p:nvPr/>
          </p:nvSpPr>
          <p:spPr bwMode="auto">
            <a:xfrm>
              <a:off x="4925" y="2643"/>
              <a:ext cx="693" cy="264"/>
            </a:xfrm>
            <a:custGeom>
              <a:avLst/>
              <a:gdLst>
                <a:gd name="T0" fmla="*/ 48 w 1386"/>
                <a:gd name="T1" fmla="*/ 3 h 794"/>
                <a:gd name="T2" fmla="*/ 51 w 1386"/>
                <a:gd name="T3" fmla="*/ 1 h 794"/>
                <a:gd name="T4" fmla="*/ 55 w 1386"/>
                <a:gd name="T5" fmla="*/ 0 h 794"/>
                <a:gd name="T6" fmla="*/ 57 w 1386"/>
                <a:gd name="T7" fmla="*/ 1 h 794"/>
                <a:gd name="T8" fmla="*/ 61 w 1386"/>
                <a:gd name="T9" fmla="*/ 2 h 794"/>
                <a:gd name="T10" fmla="*/ 65 w 1386"/>
                <a:gd name="T11" fmla="*/ 3 h 794"/>
                <a:gd name="T12" fmla="*/ 62 w 1386"/>
                <a:gd name="T13" fmla="*/ 5 h 794"/>
                <a:gd name="T14" fmla="*/ 58 w 1386"/>
                <a:gd name="T15" fmla="*/ 6 h 794"/>
                <a:gd name="T16" fmla="*/ 56 w 1386"/>
                <a:gd name="T17" fmla="*/ 7 h 794"/>
                <a:gd name="T18" fmla="*/ 59 w 1386"/>
                <a:gd name="T19" fmla="*/ 6 h 794"/>
                <a:gd name="T20" fmla="*/ 64 w 1386"/>
                <a:gd name="T21" fmla="*/ 5 h 794"/>
                <a:gd name="T22" fmla="*/ 74 w 1386"/>
                <a:gd name="T23" fmla="*/ 4 h 794"/>
                <a:gd name="T24" fmla="*/ 78 w 1386"/>
                <a:gd name="T25" fmla="*/ 5 h 794"/>
                <a:gd name="T26" fmla="*/ 83 w 1386"/>
                <a:gd name="T27" fmla="*/ 5 h 794"/>
                <a:gd name="T28" fmla="*/ 85 w 1386"/>
                <a:gd name="T29" fmla="*/ 5 h 794"/>
                <a:gd name="T30" fmla="*/ 80 w 1386"/>
                <a:gd name="T31" fmla="*/ 6 h 794"/>
                <a:gd name="T32" fmla="*/ 73 w 1386"/>
                <a:gd name="T33" fmla="*/ 7 h 794"/>
                <a:gd name="T34" fmla="*/ 64 w 1386"/>
                <a:gd name="T35" fmla="*/ 7 h 794"/>
                <a:gd name="T36" fmla="*/ 62 w 1386"/>
                <a:gd name="T37" fmla="*/ 7 h 794"/>
                <a:gd name="T38" fmla="*/ 60 w 1386"/>
                <a:gd name="T39" fmla="*/ 7 h 794"/>
                <a:gd name="T40" fmla="*/ 62 w 1386"/>
                <a:gd name="T41" fmla="*/ 7 h 794"/>
                <a:gd name="T42" fmla="*/ 61 w 1386"/>
                <a:gd name="T43" fmla="*/ 7 h 794"/>
                <a:gd name="T44" fmla="*/ 59 w 1386"/>
                <a:gd name="T45" fmla="*/ 6 h 794"/>
                <a:gd name="T46" fmla="*/ 58 w 1386"/>
                <a:gd name="T47" fmla="*/ 7 h 794"/>
                <a:gd name="T48" fmla="*/ 57 w 1386"/>
                <a:gd name="T49" fmla="*/ 7 h 794"/>
                <a:gd name="T50" fmla="*/ 57 w 1386"/>
                <a:gd name="T51" fmla="*/ 7 h 794"/>
                <a:gd name="T52" fmla="*/ 53 w 1386"/>
                <a:gd name="T53" fmla="*/ 7 h 794"/>
                <a:gd name="T54" fmla="*/ 50 w 1386"/>
                <a:gd name="T55" fmla="*/ 7 h 794"/>
                <a:gd name="T56" fmla="*/ 47 w 1386"/>
                <a:gd name="T57" fmla="*/ 7 h 794"/>
                <a:gd name="T58" fmla="*/ 43 w 1386"/>
                <a:gd name="T59" fmla="*/ 7 h 794"/>
                <a:gd name="T60" fmla="*/ 40 w 1386"/>
                <a:gd name="T61" fmla="*/ 8 h 794"/>
                <a:gd name="T62" fmla="*/ 36 w 1386"/>
                <a:gd name="T63" fmla="*/ 9 h 794"/>
                <a:gd name="T64" fmla="*/ 29 w 1386"/>
                <a:gd name="T65" fmla="*/ 10 h 794"/>
                <a:gd name="T66" fmla="*/ 24 w 1386"/>
                <a:gd name="T67" fmla="*/ 10 h 794"/>
                <a:gd name="T68" fmla="*/ 20 w 1386"/>
                <a:gd name="T69" fmla="*/ 10 h 794"/>
                <a:gd name="T70" fmla="*/ 14 w 1386"/>
                <a:gd name="T71" fmla="*/ 9 h 794"/>
                <a:gd name="T72" fmla="*/ 7 w 1386"/>
                <a:gd name="T73" fmla="*/ 9 h 794"/>
                <a:gd name="T74" fmla="*/ 0 w 1386"/>
                <a:gd name="T75" fmla="*/ 9 h 794"/>
                <a:gd name="T76" fmla="*/ 5 w 1386"/>
                <a:gd name="T77" fmla="*/ 8 h 794"/>
                <a:gd name="T78" fmla="*/ 16 w 1386"/>
                <a:gd name="T79" fmla="*/ 6 h 794"/>
                <a:gd name="T80" fmla="*/ 24 w 1386"/>
                <a:gd name="T81" fmla="*/ 6 h 794"/>
                <a:gd name="T82" fmla="*/ 32 w 1386"/>
                <a:gd name="T83" fmla="*/ 6 h 794"/>
                <a:gd name="T84" fmla="*/ 40 w 1386"/>
                <a:gd name="T85" fmla="*/ 6 h 794"/>
                <a:gd name="T86" fmla="*/ 43 w 1386"/>
                <a:gd name="T87" fmla="*/ 7 h 794"/>
                <a:gd name="T88" fmla="*/ 46 w 1386"/>
                <a:gd name="T89" fmla="*/ 7 h 794"/>
                <a:gd name="T90" fmla="*/ 49 w 1386"/>
                <a:gd name="T91" fmla="*/ 7 h 794"/>
                <a:gd name="T92" fmla="*/ 48 w 1386"/>
                <a:gd name="T93" fmla="*/ 6 h 794"/>
                <a:gd name="T94" fmla="*/ 44 w 1386"/>
                <a:gd name="T95" fmla="*/ 6 h 794"/>
                <a:gd name="T96" fmla="*/ 40 w 1386"/>
                <a:gd name="T97" fmla="*/ 6 h 794"/>
                <a:gd name="T98" fmla="*/ 31 w 1386"/>
                <a:gd name="T99" fmla="*/ 6 h 794"/>
                <a:gd name="T100" fmla="*/ 26 w 1386"/>
                <a:gd name="T101" fmla="*/ 4 h 794"/>
                <a:gd name="T102" fmla="*/ 26 w 1386"/>
                <a:gd name="T103" fmla="*/ 2 h 794"/>
                <a:gd name="T104" fmla="*/ 32 w 1386"/>
                <a:gd name="T105" fmla="*/ 3 h 794"/>
                <a:gd name="T106" fmla="*/ 41 w 1386"/>
                <a:gd name="T107" fmla="*/ 3 h 794"/>
                <a:gd name="T108" fmla="*/ 46 w 1386"/>
                <a:gd name="T109" fmla="*/ 4 h 794"/>
                <a:gd name="T110" fmla="*/ 50 w 1386"/>
                <a:gd name="T111" fmla="*/ 5 h 794"/>
                <a:gd name="T112" fmla="*/ 51 w 1386"/>
                <a:gd name="T113" fmla="*/ 6 h 794"/>
                <a:gd name="T114" fmla="*/ 54 w 1386"/>
                <a:gd name="T115" fmla="*/ 7 h 794"/>
                <a:gd name="T116" fmla="*/ 55 w 1386"/>
                <a:gd name="T117" fmla="*/ 6 h 794"/>
                <a:gd name="T118" fmla="*/ 53 w 1386"/>
                <a:gd name="T119" fmla="*/ 6 h 794"/>
                <a:gd name="T120" fmla="*/ 48 w 1386"/>
                <a:gd name="T121" fmla="*/ 4 h 7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86" h="794">
                  <a:moveTo>
                    <a:pt x="754" y="332"/>
                  </a:moveTo>
                  <a:lnTo>
                    <a:pt x="751" y="303"/>
                  </a:lnTo>
                  <a:lnTo>
                    <a:pt x="749" y="272"/>
                  </a:lnTo>
                  <a:lnTo>
                    <a:pt x="753" y="242"/>
                  </a:lnTo>
                  <a:lnTo>
                    <a:pt x="758" y="211"/>
                  </a:lnTo>
                  <a:lnTo>
                    <a:pt x="764" y="183"/>
                  </a:lnTo>
                  <a:lnTo>
                    <a:pt x="774" y="158"/>
                  </a:lnTo>
                  <a:lnTo>
                    <a:pt x="788" y="135"/>
                  </a:lnTo>
                  <a:lnTo>
                    <a:pt x="801" y="117"/>
                  </a:lnTo>
                  <a:lnTo>
                    <a:pt x="816" y="101"/>
                  </a:lnTo>
                  <a:lnTo>
                    <a:pt x="829" y="86"/>
                  </a:lnTo>
                  <a:lnTo>
                    <a:pt x="841" y="73"/>
                  </a:lnTo>
                  <a:lnTo>
                    <a:pt x="851" y="59"/>
                  </a:lnTo>
                  <a:lnTo>
                    <a:pt x="861" y="46"/>
                  </a:lnTo>
                  <a:lnTo>
                    <a:pt x="871" y="33"/>
                  </a:lnTo>
                  <a:lnTo>
                    <a:pt x="879" y="17"/>
                  </a:lnTo>
                  <a:lnTo>
                    <a:pt x="886" y="0"/>
                  </a:lnTo>
                  <a:lnTo>
                    <a:pt x="888" y="12"/>
                  </a:lnTo>
                  <a:lnTo>
                    <a:pt x="893" y="28"/>
                  </a:lnTo>
                  <a:lnTo>
                    <a:pt x="901" y="49"/>
                  </a:lnTo>
                  <a:lnTo>
                    <a:pt x="911" y="70"/>
                  </a:lnTo>
                  <a:lnTo>
                    <a:pt x="923" y="92"/>
                  </a:lnTo>
                  <a:lnTo>
                    <a:pt x="936" y="114"/>
                  </a:lnTo>
                  <a:lnTo>
                    <a:pt x="951" y="133"/>
                  </a:lnTo>
                  <a:lnTo>
                    <a:pt x="966" y="148"/>
                  </a:lnTo>
                  <a:lnTo>
                    <a:pt x="983" y="163"/>
                  </a:lnTo>
                  <a:lnTo>
                    <a:pt x="996" y="177"/>
                  </a:lnTo>
                  <a:lnTo>
                    <a:pt x="1006" y="194"/>
                  </a:lnTo>
                  <a:lnTo>
                    <a:pt x="1014" y="210"/>
                  </a:lnTo>
                  <a:lnTo>
                    <a:pt x="1028" y="257"/>
                  </a:lnTo>
                  <a:lnTo>
                    <a:pt x="1028" y="303"/>
                  </a:lnTo>
                  <a:lnTo>
                    <a:pt x="1019" y="343"/>
                  </a:lnTo>
                  <a:lnTo>
                    <a:pt x="1009" y="374"/>
                  </a:lnTo>
                  <a:lnTo>
                    <a:pt x="1001" y="388"/>
                  </a:lnTo>
                  <a:lnTo>
                    <a:pt x="991" y="403"/>
                  </a:lnTo>
                  <a:lnTo>
                    <a:pt x="978" y="419"/>
                  </a:lnTo>
                  <a:lnTo>
                    <a:pt x="963" y="434"/>
                  </a:lnTo>
                  <a:lnTo>
                    <a:pt x="946" y="450"/>
                  </a:lnTo>
                  <a:lnTo>
                    <a:pt x="929" y="467"/>
                  </a:lnTo>
                  <a:lnTo>
                    <a:pt x="914" y="484"/>
                  </a:lnTo>
                  <a:lnTo>
                    <a:pt x="899" y="503"/>
                  </a:lnTo>
                  <a:lnTo>
                    <a:pt x="893" y="517"/>
                  </a:lnTo>
                  <a:lnTo>
                    <a:pt x="891" y="530"/>
                  </a:lnTo>
                  <a:lnTo>
                    <a:pt x="891" y="540"/>
                  </a:lnTo>
                  <a:lnTo>
                    <a:pt x="896" y="543"/>
                  </a:lnTo>
                  <a:lnTo>
                    <a:pt x="908" y="537"/>
                  </a:lnTo>
                  <a:lnTo>
                    <a:pt x="916" y="529"/>
                  </a:lnTo>
                  <a:lnTo>
                    <a:pt x="923" y="517"/>
                  </a:lnTo>
                  <a:lnTo>
                    <a:pt x="928" y="506"/>
                  </a:lnTo>
                  <a:lnTo>
                    <a:pt x="936" y="489"/>
                  </a:lnTo>
                  <a:lnTo>
                    <a:pt x="944" y="473"/>
                  </a:lnTo>
                  <a:lnTo>
                    <a:pt x="954" y="458"/>
                  </a:lnTo>
                  <a:lnTo>
                    <a:pt x="966" y="444"/>
                  </a:lnTo>
                  <a:lnTo>
                    <a:pt x="993" y="418"/>
                  </a:lnTo>
                  <a:lnTo>
                    <a:pt x="1021" y="397"/>
                  </a:lnTo>
                  <a:lnTo>
                    <a:pt x="1053" y="380"/>
                  </a:lnTo>
                  <a:lnTo>
                    <a:pt x="1085" y="368"/>
                  </a:lnTo>
                  <a:lnTo>
                    <a:pt x="1118" y="359"/>
                  </a:lnTo>
                  <a:lnTo>
                    <a:pt x="1150" y="354"/>
                  </a:lnTo>
                  <a:lnTo>
                    <a:pt x="1180" y="353"/>
                  </a:lnTo>
                  <a:lnTo>
                    <a:pt x="1208" y="356"/>
                  </a:lnTo>
                  <a:lnTo>
                    <a:pt x="1218" y="359"/>
                  </a:lnTo>
                  <a:lnTo>
                    <a:pt x="1226" y="360"/>
                  </a:lnTo>
                  <a:lnTo>
                    <a:pt x="1235" y="363"/>
                  </a:lnTo>
                  <a:lnTo>
                    <a:pt x="1243" y="366"/>
                  </a:lnTo>
                  <a:lnTo>
                    <a:pt x="1260" y="374"/>
                  </a:lnTo>
                  <a:lnTo>
                    <a:pt x="1275" y="381"/>
                  </a:lnTo>
                  <a:lnTo>
                    <a:pt x="1291" y="390"/>
                  </a:lnTo>
                  <a:lnTo>
                    <a:pt x="1306" y="399"/>
                  </a:lnTo>
                  <a:lnTo>
                    <a:pt x="1323" y="409"/>
                  </a:lnTo>
                  <a:lnTo>
                    <a:pt x="1341" y="419"/>
                  </a:lnTo>
                  <a:lnTo>
                    <a:pt x="1363" y="430"/>
                  </a:lnTo>
                  <a:lnTo>
                    <a:pt x="1386" y="442"/>
                  </a:lnTo>
                  <a:lnTo>
                    <a:pt x="1373" y="443"/>
                  </a:lnTo>
                  <a:lnTo>
                    <a:pt x="1356" y="446"/>
                  </a:lnTo>
                  <a:lnTo>
                    <a:pt x="1338" y="449"/>
                  </a:lnTo>
                  <a:lnTo>
                    <a:pt x="1318" y="453"/>
                  </a:lnTo>
                  <a:lnTo>
                    <a:pt x="1300" y="459"/>
                  </a:lnTo>
                  <a:lnTo>
                    <a:pt x="1281" y="467"/>
                  </a:lnTo>
                  <a:lnTo>
                    <a:pt x="1266" y="477"/>
                  </a:lnTo>
                  <a:lnTo>
                    <a:pt x="1255" y="490"/>
                  </a:lnTo>
                  <a:lnTo>
                    <a:pt x="1238" y="511"/>
                  </a:lnTo>
                  <a:lnTo>
                    <a:pt x="1216" y="533"/>
                  </a:lnTo>
                  <a:lnTo>
                    <a:pt x="1191" y="554"/>
                  </a:lnTo>
                  <a:lnTo>
                    <a:pt x="1161" y="573"/>
                  </a:lnTo>
                  <a:lnTo>
                    <a:pt x="1130" y="589"/>
                  </a:lnTo>
                  <a:lnTo>
                    <a:pt x="1096" y="598"/>
                  </a:lnTo>
                  <a:lnTo>
                    <a:pt x="1061" y="601"/>
                  </a:lnTo>
                  <a:lnTo>
                    <a:pt x="1028" y="593"/>
                  </a:lnTo>
                  <a:lnTo>
                    <a:pt x="1021" y="589"/>
                  </a:lnTo>
                  <a:lnTo>
                    <a:pt x="1014" y="586"/>
                  </a:lnTo>
                  <a:lnTo>
                    <a:pt x="1006" y="583"/>
                  </a:lnTo>
                  <a:lnTo>
                    <a:pt x="998" y="582"/>
                  </a:lnTo>
                  <a:lnTo>
                    <a:pt x="989" y="582"/>
                  </a:lnTo>
                  <a:lnTo>
                    <a:pt x="983" y="583"/>
                  </a:lnTo>
                  <a:lnTo>
                    <a:pt x="976" y="586"/>
                  </a:lnTo>
                  <a:lnTo>
                    <a:pt x="971" y="589"/>
                  </a:lnTo>
                  <a:lnTo>
                    <a:pt x="964" y="593"/>
                  </a:lnTo>
                  <a:lnTo>
                    <a:pt x="958" y="593"/>
                  </a:lnTo>
                  <a:lnTo>
                    <a:pt x="949" y="591"/>
                  </a:lnTo>
                  <a:lnTo>
                    <a:pt x="943" y="589"/>
                  </a:lnTo>
                  <a:lnTo>
                    <a:pt x="956" y="582"/>
                  </a:lnTo>
                  <a:lnTo>
                    <a:pt x="968" y="570"/>
                  </a:lnTo>
                  <a:lnTo>
                    <a:pt x="978" y="558"/>
                  </a:lnTo>
                  <a:lnTo>
                    <a:pt x="981" y="545"/>
                  </a:lnTo>
                  <a:lnTo>
                    <a:pt x="981" y="542"/>
                  </a:lnTo>
                  <a:lnTo>
                    <a:pt x="981" y="539"/>
                  </a:lnTo>
                  <a:lnTo>
                    <a:pt x="979" y="537"/>
                  </a:lnTo>
                  <a:lnTo>
                    <a:pt x="978" y="534"/>
                  </a:lnTo>
                  <a:lnTo>
                    <a:pt x="976" y="532"/>
                  </a:lnTo>
                  <a:lnTo>
                    <a:pt x="973" y="530"/>
                  </a:lnTo>
                  <a:lnTo>
                    <a:pt x="971" y="529"/>
                  </a:lnTo>
                  <a:lnTo>
                    <a:pt x="968" y="527"/>
                  </a:lnTo>
                  <a:lnTo>
                    <a:pt x="956" y="524"/>
                  </a:lnTo>
                  <a:lnTo>
                    <a:pt x="943" y="524"/>
                  </a:lnTo>
                  <a:lnTo>
                    <a:pt x="931" y="529"/>
                  </a:lnTo>
                  <a:lnTo>
                    <a:pt x="921" y="534"/>
                  </a:lnTo>
                  <a:lnTo>
                    <a:pt x="914" y="545"/>
                  </a:lnTo>
                  <a:lnTo>
                    <a:pt x="913" y="558"/>
                  </a:lnTo>
                  <a:lnTo>
                    <a:pt x="913" y="570"/>
                  </a:lnTo>
                  <a:lnTo>
                    <a:pt x="918" y="579"/>
                  </a:lnTo>
                  <a:lnTo>
                    <a:pt x="921" y="586"/>
                  </a:lnTo>
                  <a:lnTo>
                    <a:pt x="919" y="591"/>
                  </a:lnTo>
                  <a:lnTo>
                    <a:pt x="916" y="592"/>
                  </a:lnTo>
                  <a:lnTo>
                    <a:pt x="911" y="593"/>
                  </a:lnTo>
                  <a:lnTo>
                    <a:pt x="908" y="592"/>
                  </a:lnTo>
                  <a:lnTo>
                    <a:pt x="906" y="588"/>
                  </a:lnTo>
                  <a:lnTo>
                    <a:pt x="904" y="580"/>
                  </a:lnTo>
                  <a:lnTo>
                    <a:pt x="904" y="573"/>
                  </a:lnTo>
                  <a:lnTo>
                    <a:pt x="901" y="564"/>
                  </a:lnTo>
                  <a:lnTo>
                    <a:pt x="894" y="555"/>
                  </a:lnTo>
                  <a:lnTo>
                    <a:pt x="881" y="552"/>
                  </a:lnTo>
                  <a:lnTo>
                    <a:pt x="859" y="560"/>
                  </a:lnTo>
                  <a:lnTo>
                    <a:pt x="853" y="552"/>
                  </a:lnTo>
                  <a:lnTo>
                    <a:pt x="844" y="546"/>
                  </a:lnTo>
                  <a:lnTo>
                    <a:pt x="834" y="542"/>
                  </a:lnTo>
                  <a:lnTo>
                    <a:pt x="823" y="540"/>
                  </a:lnTo>
                  <a:lnTo>
                    <a:pt x="811" y="542"/>
                  </a:lnTo>
                  <a:lnTo>
                    <a:pt x="799" y="546"/>
                  </a:lnTo>
                  <a:lnTo>
                    <a:pt x="789" y="554"/>
                  </a:lnTo>
                  <a:lnTo>
                    <a:pt x="779" y="567"/>
                  </a:lnTo>
                  <a:lnTo>
                    <a:pt x="773" y="568"/>
                  </a:lnTo>
                  <a:lnTo>
                    <a:pt x="763" y="571"/>
                  </a:lnTo>
                  <a:lnTo>
                    <a:pt x="753" y="573"/>
                  </a:lnTo>
                  <a:lnTo>
                    <a:pt x="743" y="574"/>
                  </a:lnTo>
                  <a:lnTo>
                    <a:pt x="731" y="576"/>
                  </a:lnTo>
                  <a:lnTo>
                    <a:pt x="719" y="577"/>
                  </a:lnTo>
                  <a:lnTo>
                    <a:pt x="706" y="579"/>
                  </a:lnTo>
                  <a:lnTo>
                    <a:pt x="694" y="579"/>
                  </a:lnTo>
                  <a:lnTo>
                    <a:pt x="683" y="582"/>
                  </a:lnTo>
                  <a:lnTo>
                    <a:pt x="673" y="586"/>
                  </a:lnTo>
                  <a:lnTo>
                    <a:pt x="664" y="595"/>
                  </a:lnTo>
                  <a:lnTo>
                    <a:pt x="656" y="607"/>
                  </a:lnTo>
                  <a:lnTo>
                    <a:pt x="646" y="622"/>
                  </a:lnTo>
                  <a:lnTo>
                    <a:pt x="637" y="639"/>
                  </a:lnTo>
                  <a:lnTo>
                    <a:pt x="626" y="658"/>
                  </a:lnTo>
                  <a:lnTo>
                    <a:pt x="614" y="681"/>
                  </a:lnTo>
                  <a:lnTo>
                    <a:pt x="599" y="706"/>
                  </a:lnTo>
                  <a:lnTo>
                    <a:pt x="581" y="726"/>
                  </a:lnTo>
                  <a:lnTo>
                    <a:pt x="562" y="744"/>
                  </a:lnTo>
                  <a:lnTo>
                    <a:pt x="542" y="757"/>
                  </a:lnTo>
                  <a:lnTo>
                    <a:pt x="521" y="769"/>
                  </a:lnTo>
                  <a:lnTo>
                    <a:pt x="499" y="778"/>
                  </a:lnTo>
                  <a:lnTo>
                    <a:pt x="479" y="784"/>
                  </a:lnTo>
                  <a:lnTo>
                    <a:pt x="457" y="788"/>
                  </a:lnTo>
                  <a:lnTo>
                    <a:pt x="437" y="791"/>
                  </a:lnTo>
                  <a:lnTo>
                    <a:pt x="417" y="793"/>
                  </a:lnTo>
                  <a:lnTo>
                    <a:pt x="401" y="794"/>
                  </a:lnTo>
                  <a:lnTo>
                    <a:pt x="384" y="793"/>
                  </a:lnTo>
                  <a:lnTo>
                    <a:pt x="369" y="793"/>
                  </a:lnTo>
                  <a:lnTo>
                    <a:pt x="357" y="791"/>
                  </a:lnTo>
                  <a:lnTo>
                    <a:pt x="349" y="790"/>
                  </a:lnTo>
                  <a:lnTo>
                    <a:pt x="342" y="790"/>
                  </a:lnTo>
                  <a:lnTo>
                    <a:pt x="331" y="788"/>
                  </a:lnTo>
                  <a:lnTo>
                    <a:pt x="316" y="785"/>
                  </a:lnTo>
                  <a:lnTo>
                    <a:pt x="297" y="781"/>
                  </a:lnTo>
                  <a:lnTo>
                    <a:pt x="276" y="775"/>
                  </a:lnTo>
                  <a:lnTo>
                    <a:pt x="254" y="768"/>
                  </a:lnTo>
                  <a:lnTo>
                    <a:pt x="230" y="760"/>
                  </a:lnTo>
                  <a:lnTo>
                    <a:pt x="210" y="750"/>
                  </a:lnTo>
                  <a:lnTo>
                    <a:pt x="190" y="740"/>
                  </a:lnTo>
                  <a:lnTo>
                    <a:pt x="170" y="729"/>
                  </a:lnTo>
                  <a:lnTo>
                    <a:pt x="150" y="720"/>
                  </a:lnTo>
                  <a:lnTo>
                    <a:pt x="129" y="714"/>
                  </a:lnTo>
                  <a:lnTo>
                    <a:pt x="105" y="709"/>
                  </a:lnTo>
                  <a:lnTo>
                    <a:pt x="84" y="706"/>
                  </a:lnTo>
                  <a:lnTo>
                    <a:pt x="62" y="703"/>
                  </a:lnTo>
                  <a:lnTo>
                    <a:pt x="40" y="701"/>
                  </a:lnTo>
                  <a:lnTo>
                    <a:pt x="22" y="701"/>
                  </a:lnTo>
                  <a:lnTo>
                    <a:pt x="0" y="698"/>
                  </a:lnTo>
                  <a:lnTo>
                    <a:pt x="2" y="691"/>
                  </a:lnTo>
                  <a:lnTo>
                    <a:pt x="12" y="683"/>
                  </a:lnTo>
                  <a:lnTo>
                    <a:pt x="22" y="676"/>
                  </a:lnTo>
                  <a:lnTo>
                    <a:pt x="45" y="654"/>
                  </a:lnTo>
                  <a:lnTo>
                    <a:pt x="74" y="627"/>
                  </a:lnTo>
                  <a:lnTo>
                    <a:pt x="105" y="596"/>
                  </a:lnTo>
                  <a:lnTo>
                    <a:pt x="139" y="567"/>
                  </a:lnTo>
                  <a:lnTo>
                    <a:pt x="174" y="539"/>
                  </a:lnTo>
                  <a:lnTo>
                    <a:pt x="210" y="514"/>
                  </a:lnTo>
                  <a:lnTo>
                    <a:pt x="244" y="496"/>
                  </a:lnTo>
                  <a:lnTo>
                    <a:pt x="274" y="487"/>
                  </a:lnTo>
                  <a:lnTo>
                    <a:pt x="292" y="484"/>
                  </a:lnTo>
                  <a:lnTo>
                    <a:pt x="317" y="480"/>
                  </a:lnTo>
                  <a:lnTo>
                    <a:pt x="344" y="474"/>
                  </a:lnTo>
                  <a:lnTo>
                    <a:pt x="374" y="468"/>
                  </a:lnTo>
                  <a:lnTo>
                    <a:pt x="404" y="464"/>
                  </a:lnTo>
                  <a:lnTo>
                    <a:pt x="434" y="461"/>
                  </a:lnTo>
                  <a:lnTo>
                    <a:pt x="462" y="459"/>
                  </a:lnTo>
                  <a:lnTo>
                    <a:pt x="486" y="459"/>
                  </a:lnTo>
                  <a:lnTo>
                    <a:pt x="509" y="462"/>
                  </a:lnTo>
                  <a:lnTo>
                    <a:pt x="534" y="470"/>
                  </a:lnTo>
                  <a:lnTo>
                    <a:pt x="561" y="478"/>
                  </a:lnTo>
                  <a:lnTo>
                    <a:pt x="587" y="489"/>
                  </a:lnTo>
                  <a:lnTo>
                    <a:pt x="611" y="499"/>
                  </a:lnTo>
                  <a:lnTo>
                    <a:pt x="631" y="509"/>
                  </a:lnTo>
                  <a:lnTo>
                    <a:pt x="647" y="517"/>
                  </a:lnTo>
                  <a:lnTo>
                    <a:pt x="656" y="523"/>
                  </a:lnTo>
                  <a:lnTo>
                    <a:pt x="666" y="530"/>
                  </a:lnTo>
                  <a:lnTo>
                    <a:pt x="674" y="537"/>
                  </a:lnTo>
                  <a:lnTo>
                    <a:pt x="684" y="545"/>
                  </a:lnTo>
                  <a:lnTo>
                    <a:pt x="694" y="551"/>
                  </a:lnTo>
                  <a:lnTo>
                    <a:pt x="701" y="554"/>
                  </a:lnTo>
                  <a:lnTo>
                    <a:pt x="711" y="555"/>
                  </a:lnTo>
                  <a:lnTo>
                    <a:pt x="723" y="555"/>
                  </a:lnTo>
                  <a:lnTo>
                    <a:pt x="734" y="555"/>
                  </a:lnTo>
                  <a:lnTo>
                    <a:pt x="746" y="554"/>
                  </a:lnTo>
                  <a:lnTo>
                    <a:pt x="758" y="552"/>
                  </a:lnTo>
                  <a:lnTo>
                    <a:pt x="766" y="551"/>
                  </a:lnTo>
                  <a:lnTo>
                    <a:pt x="774" y="548"/>
                  </a:lnTo>
                  <a:lnTo>
                    <a:pt x="784" y="542"/>
                  </a:lnTo>
                  <a:lnTo>
                    <a:pt x="788" y="537"/>
                  </a:lnTo>
                  <a:lnTo>
                    <a:pt x="786" y="533"/>
                  </a:lnTo>
                  <a:lnTo>
                    <a:pt x="779" y="527"/>
                  </a:lnTo>
                  <a:lnTo>
                    <a:pt x="773" y="524"/>
                  </a:lnTo>
                  <a:lnTo>
                    <a:pt x="764" y="523"/>
                  </a:lnTo>
                  <a:lnTo>
                    <a:pt x="753" y="523"/>
                  </a:lnTo>
                  <a:lnTo>
                    <a:pt x="741" y="523"/>
                  </a:lnTo>
                  <a:lnTo>
                    <a:pt x="728" y="523"/>
                  </a:lnTo>
                  <a:lnTo>
                    <a:pt x="713" y="523"/>
                  </a:lnTo>
                  <a:lnTo>
                    <a:pt x="699" y="524"/>
                  </a:lnTo>
                  <a:lnTo>
                    <a:pt x="686" y="524"/>
                  </a:lnTo>
                  <a:lnTo>
                    <a:pt x="673" y="524"/>
                  </a:lnTo>
                  <a:lnTo>
                    <a:pt x="659" y="524"/>
                  </a:lnTo>
                  <a:lnTo>
                    <a:pt x="644" y="521"/>
                  </a:lnTo>
                  <a:lnTo>
                    <a:pt x="627" y="517"/>
                  </a:lnTo>
                  <a:lnTo>
                    <a:pt x="606" y="509"/>
                  </a:lnTo>
                  <a:lnTo>
                    <a:pt x="582" y="498"/>
                  </a:lnTo>
                  <a:lnTo>
                    <a:pt x="554" y="484"/>
                  </a:lnTo>
                  <a:lnTo>
                    <a:pt x="519" y="465"/>
                  </a:lnTo>
                  <a:lnTo>
                    <a:pt x="492" y="447"/>
                  </a:lnTo>
                  <a:lnTo>
                    <a:pt x="469" y="424"/>
                  </a:lnTo>
                  <a:lnTo>
                    <a:pt x="449" y="397"/>
                  </a:lnTo>
                  <a:lnTo>
                    <a:pt x="432" y="366"/>
                  </a:lnTo>
                  <a:lnTo>
                    <a:pt x="419" y="334"/>
                  </a:lnTo>
                  <a:lnTo>
                    <a:pt x="409" y="298"/>
                  </a:lnTo>
                  <a:lnTo>
                    <a:pt x="402" y="263"/>
                  </a:lnTo>
                  <a:lnTo>
                    <a:pt x="399" y="228"/>
                  </a:lnTo>
                  <a:lnTo>
                    <a:pt x="399" y="204"/>
                  </a:lnTo>
                  <a:lnTo>
                    <a:pt x="402" y="182"/>
                  </a:lnTo>
                  <a:lnTo>
                    <a:pt x="406" y="160"/>
                  </a:lnTo>
                  <a:lnTo>
                    <a:pt x="411" y="139"/>
                  </a:lnTo>
                  <a:lnTo>
                    <a:pt x="424" y="157"/>
                  </a:lnTo>
                  <a:lnTo>
                    <a:pt x="446" y="173"/>
                  </a:lnTo>
                  <a:lnTo>
                    <a:pt x="472" y="189"/>
                  </a:lnTo>
                  <a:lnTo>
                    <a:pt x="502" y="204"/>
                  </a:lnTo>
                  <a:lnTo>
                    <a:pt x="534" y="217"/>
                  </a:lnTo>
                  <a:lnTo>
                    <a:pt x="567" y="228"/>
                  </a:lnTo>
                  <a:lnTo>
                    <a:pt x="597" y="236"/>
                  </a:lnTo>
                  <a:lnTo>
                    <a:pt x="624" y="244"/>
                  </a:lnTo>
                  <a:lnTo>
                    <a:pt x="641" y="248"/>
                  </a:lnTo>
                  <a:lnTo>
                    <a:pt x="659" y="253"/>
                  </a:lnTo>
                  <a:lnTo>
                    <a:pt x="679" y="260"/>
                  </a:lnTo>
                  <a:lnTo>
                    <a:pt x="699" y="269"/>
                  </a:lnTo>
                  <a:lnTo>
                    <a:pt x="719" y="281"/>
                  </a:lnTo>
                  <a:lnTo>
                    <a:pt x="736" y="295"/>
                  </a:lnTo>
                  <a:lnTo>
                    <a:pt x="749" y="313"/>
                  </a:lnTo>
                  <a:lnTo>
                    <a:pt x="758" y="337"/>
                  </a:lnTo>
                  <a:lnTo>
                    <a:pt x="769" y="369"/>
                  </a:lnTo>
                  <a:lnTo>
                    <a:pt x="781" y="394"/>
                  </a:lnTo>
                  <a:lnTo>
                    <a:pt x="788" y="422"/>
                  </a:lnTo>
                  <a:lnTo>
                    <a:pt x="783" y="461"/>
                  </a:lnTo>
                  <a:lnTo>
                    <a:pt x="783" y="473"/>
                  </a:lnTo>
                  <a:lnTo>
                    <a:pt x="786" y="484"/>
                  </a:lnTo>
                  <a:lnTo>
                    <a:pt x="794" y="495"/>
                  </a:lnTo>
                  <a:lnTo>
                    <a:pt x="804" y="505"/>
                  </a:lnTo>
                  <a:lnTo>
                    <a:pt x="814" y="514"/>
                  </a:lnTo>
                  <a:lnTo>
                    <a:pt x="826" y="523"/>
                  </a:lnTo>
                  <a:lnTo>
                    <a:pt x="836" y="529"/>
                  </a:lnTo>
                  <a:lnTo>
                    <a:pt x="844" y="533"/>
                  </a:lnTo>
                  <a:lnTo>
                    <a:pt x="856" y="539"/>
                  </a:lnTo>
                  <a:lnTo>
                    <a:pt x="868" y="543"/>
                  </a:lnTo>
                  <a:lnTo>
                    <a:pt x="874" y="542"/>
                  </a:lnTo>
                  <a:lnTo>
                    <a:pt x="876" y="537"/>
                  </a:lnTo>
                  <a:lnTo>
                    <a:pt x="876" y="529"/>
                  </a:lnTo>
                  <a:lnTo>
                    <a:pt x="876" y="520"/>
                  </a:lnTo>
                  <a:lnTo>
                    <a:pt x="874" y="509"/>
                  </a:lnTo>
                  <a:lnTo>
                    <a:pt x="869" y="499"/>
                  </a:lnTo>
                  <a:lnTo>
                    <a:pt x="863" y="492"/>
                  </a:lnTo>
                  <a:lnTo>
                    <a:pt x="851" y="480"/>
                  </a:lnTo>
                  <a:lnTo>
                    <a:pt x="836" y="464"/>
                  </a:lnTo>
                  <a:lnTo>
                    <a:pt x="818" y="444"/>
                  </a:lnTo>
                  <a:lnTo>
                    <a:pt x="798" y="421"/>
                  </a:lnTo>
                  <a:lnTo>
                    <a:pt x="779" y="394"/>
                  </a:lnTo>
                  <a:lnTo>
                    <a:pt x="764" y="365"/>
                  </a:lnTo>
                  <a:lnTo>
                    <a:pt x="754" y="33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0" name="Freeform 1336"/>
            <p:cNvSpPr>
              <a:spLocks/>
            </p:cNvSpPr>
            <p:nvPr/>
          </p:nvSpPr>
          <p:spPr bwMode="auto">
            <a:xfrm>
              <a:off x="5393" y="2848"/>
              <a:ext cx="179" cy="130"/>
            </a:xfrm>
            <a:custGeom>
              <a:avLst/>
              <a:gdLst>
                <a:gd name="T0" fmla="*/ 6 w 359"/>
                <a:gd name="T1" fmla="*/ 0 h 391"/>
                <a:gd name="T2" fmla="*/ 5 w 359"/>
                <a:gd name="T3" fmla="*/ 0 h 391"/>
                <a:gd name="T4" fmla="*/ 3 w 359"/>
                <a:gd name="T5" fmla="*/ 0 h 391"/>
                <a:gd name="T6" fmla="*/ 2 w 359"/>
                <a:gd name="T7" fmla="*/ 0 h 391"/>
                <a:gd name="T8" fmla="*/ 2 w 359"/>
                <a:gd name="T9" fmla="*/ 0 h 391"/>
                <a:gd name="T10" fmla="*/ 1 w 359"/>
                <a:gd name="T11" fmla="*/ 0 h 391"/>
                <a:gd name="T12" fmla="*/ 0 w 359"/>
                <a:gd name="T13" fmla="*/ 0 h 391"/>
                <a:gd name="T14" fmla="*/ 0 w 359"/>
                <a:gd name="T15" fmla="*/ 0 h 391"/>
                <a:gd name="T16" fmla="*/ 0 w 359"/>
                <a:gd name="T17" fmla="*/ 0 h 391"/>
                <a:gd name="T18" fmla="*/ 1 w 359"/>
                <a:gd name="T19" fmla="*/ 0 h 391"/>
                <a:gd name="T20" fmla="*/ 2 w 359"/>
                <a:gd name="T21" fmla="*/ 0 h 391"/>
                <a:gd name="T22" fmla="*/ 3 w 359"/>
                <a:gd name="T23" fmla="*/ 0 h 391"/>
                <a:gd name="T24" fmla="*/ 3 w 359"/>
                <a:gd name="T25" fmla="*/ 1 h 391"/>
                <a:gd name="T26" fmla="*/ 4 w 359"/>
                <a:gd name="T27" fmla="*/ 1 h 391"/>
                <a:gd name="T28" fmla="*/ 3 w 359"/>
                <a:gd name="T29" fmla="*/ 1 h 391"/>
                <a:gd name="T30" fmla="*/ 3 w 359"/>
                <a:gd name="T31" fmla="*/ 1 h 391"/>
                <a:gd name="T32" fmla="*/ 2 w 359"/>
                <a:gd name="T33" fmla="*/ 1 h 391"/>
                <a:gd name="T34" fmla="*/ 1 w 359"/>
                <a:gd name="T35" fmla="*/ 1 h 391"/>
                <a:gd name="T36" fmla="*/ 0 w 359"/>
                <a:gd name="T37" fmla="*/ 2 h 391"/>
                <a:gd name="T38" fmla="*/ 0 w 359"/>
                <a:gd name="T39" fmla="*/ 3 h 391"/>
                <a:gd name="T40" fmla="*/ 3 w 359"/>
                <a:gd name="T41" fmla="*/ 3 h 391"/>
                <a:gd name="T42" fmla="*/ 8 w 359"/>
                <a:gd name="T43" fmla="*/ 4 h 391"/>
                <a:gd name="T44" fmla="*/ 14 w 359"/>
                <a:gd name="T45" fmla="*/ 4 h 391"/>
                <a:gd name="T46" fmla="*/ 17 w 359"/>
                <a:gd name="T47" fmla="*/ 4 h 391"/>
                <a:gd name="T48" fmla="*/ 19 w 359"/>
                <a:gd name="T49" fmla="*/ 5 h 391"/>
                <a:gd name="T50" fmla="*/ 21 w 359"/>
                <a:gd name="T51" fmla="*/ 5 h 391"/>
                <a:gd name="T52" fmla="*/ 21 w 359"/>
                <a:gd name="T53" fmla="*/ 5 h 391"/>
                <a:gd name="T54" fmla="*/ 20 w 359"/>
                <a:gd name="T55" fmla="*/ 4 h 391"/>
                <a:gd name="T56" fmla="*/ 19 w 359"/>
                <a:gd name="T57" fmla="*/ 3 h 391"/>
                <a:gd name="T58" fmla="*/ 19 w 359"/>
                <a:gd name="T59" fmla="*/ 3 h 391"/>
                <a:gd name="T60" fmla="*/ 18 w 359"/>
                <a:gd name="T61" fmla="*/ 2 h 391"/>
                <a:gd name="T62" fmla="*/ 17 w 359"/>
                <a:gd name="T63" fmla="*/ 1 h 391"/>
                <a:gd name="T64" fmla="*/ 14 w 359"/>
                <a:gd name="T65" fmla="*/ 1 h 391"/>
                <a:gd name="T66" fmla="*/ 9 w 359"/>
                <a:gd name="T67" fmla="*/ 0 h 39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9" h="391">
                  <a:moveTo>
                    <a:pt x="98" y="0"/>
                  </a:moveTo>
                  <a:lnTo>
                    <a:pt x="97" y="13"/>
                  </a:lnTo>
                  <a:lnTo>
                    <a:pt x="90" y="23"/>
                  </a:lnTo>
                  <a:lnTo>
                    <a:pt x="80" y="31"/>
                  </a:lnTo>
                  <a:lnTo>
                    <a:pt x="68" y="35"/>
                  </a:lnTo>
                  <a:lnTo>
                    <a:pt x="55" y="35"/>
                  </a:lnTo>
                  <a:lnTo>
                    <a:pt x="45" y="32"/>
                  </a:lnTo>
                  <a:lnTo>
                    <a:pt x="40" y="26"/>
                  </a:lnTo>
                  <a:lnTo>
                    <a:pt x="37" y="22"/>
                  </a:lnTo>
                  <a:lnTo>
                    <a:pt x="35" y="19"/>
                  </a:lnTo>
                  <a:lnTo>
                    <a:pt x="30" y="16"/>
                  </a:lnTo>
                  <a:lnTo>
                    <a:pt x="23" y="14"/>
                  </a:lnTo>
                  <a:lnTo>
                    <a:pt x="13" y="13"/>
                  </a:lnTo>
                  <a:lnTo>
                    <a:pt x="5" y="10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7" y="22"/>
                  </a:lnTo>
                  <a:lnTo>
                    <a:pt x="12" y="28"/>
                  </a:lnTo>
                  <a:lnTo>
                    <a:pt x="18" y="35"/>
                  </a:lnTo>
                  <a:lnTo>
                    <a:pt x="25" y="41"/>
                  </a:lnTo>
                  <a:lnTo>
                    <a:pt x="32" y="38"/>
                  </a:lnTo>
                  <a:lnTo>
                    <a:pt x="42" y="38"/>
                  </a:lnTo>
                  <a:lnTo>
                    <a:pt x="50" y="38"/>
                  </a:lnTo>
                  <a:lnTo>
                    <a:pt x="57" y="44"/>
                  </a:lnTo>
                  <a:lnTo>
                    <a:pt x="63" y="54"/>
                  </a:lnTo>
                  <a:lnTo>
                    <a:pt x="67" y="63"/>
                  </a:lnTo>
                  <a:lnTo>
                    <a:pt x="67" y="70"/>
                  </a:lnTo>
                  <a:lnTo>
                    <a:pt x="65" y="78"/>
                  </a:lnTo>
                  <a:lnTo>
                    <a:pt x="62" y="82"/>
                  </a:lnTo>
                  <a:lnTo>
                    <a:pt x="60" y="85"/>
                  </a:lnTo>
                  <a:lnTo>
                    <a:pt x="57" y="90"/>
                  </a:lnTo>
                  <a:lnTo>
                    <a:pt x="53" y="93"/>
                  </a:lnTo>
                  <a:lnTo>
                    <a:pt x="45" y="97"/>
                  </a:lnTo>
                  <a:lnTo>
                    <a:pt x="35" y="100"/>
                  </a:lnTo>
                  <a:lnTo>
                    <a:pt x="27" y="101"/>
                  </a:lnTo>
                  <a:lnTo>
                    <a:pt x="18" y="101"/>
                  </a:lnTo>
                  <a:lnTo>
                    <a:pt x="5" y="137"/>
                  </a:lnTo>
                  <a:lnTo>
                    <a:pt x="2" y="172"/>
                  </a:lnTo>
                  <a:lnTo>
                    <a:pt x="8" y="206"/>
                  </a:lnTo>
                  <a:lnTo>
                    <a:pt x="27" y="239"/>
                  </a:lnTo>
                  <a:lnTo>
                    <a:pt x="53" y="268"/>
                  </a:lnTo>
                  <a:lnTo>
                    <a:pt x="92" y="296"/>
                  </a:lnTo>
                  <a:lnTo>
                    <a:pt x="140" y="318"/>
                  </a:lnTo>
                  <a:lnTo>
                    <a:pt x="200" y="336"/>
                  </a:lnTo>
                  <a:lnTo>
                    <a:pt x="224" y="342"/>
                  </a:lnTo>
                  <a:lnTo>
                    <a:pt x="247" y="349"/>
                  </a:lnTo>
                  <a:lnTo>
                    <a:pt x="272" y="357"/>
                  </a:lnTo>
                  <a:lnTo>
                    <a:pt x="294" y="364"/>
                  </a:lnTo>
                  <a:lnTo>
                    <a:pt x="315" y="373"/>
                  </a:lnTo>
                  <a:lnTo>
                    <a:pt x="332" y="380"/>
                  </a:lnTo>
                  <a:lnTo>
                    <a:pt x="347" y="386"/>
                  </a:lnTo>
                  <a:lnTo>
                    <a:pt x="359" y="391"/>
                  </a:lnTo>
                  <a:lnTo>
                    <a:pt x="347" y="371"/>
                  </a:lnTo>
                  <a:lnTo>
                    <a:pt x="337" y="349"/>
                  </a:lnTo>
                  <a:lnTo>
                    <a:pt x="327" y="326"/>
                  </a:lnTo>
                  <a:lnTo>
                    <a:pt x="320" y="301"/>
                  </a:lnTo>
                  <a:lnTo>
                    <a:pt x="315" y="275"/>
                  </a:lnTo>
                  <a:lnTo>
                    <a:pt x="310" y="250"/>
                  </a:lnTo>
                  <a:lnTo>
                    <a:pt x="307" y="225"/>
                  </a:lnTo>
                  <a:lnTo>
                    <a:pt x="304" y="205"/>
                  </a:lnTo>
                  <a:lnTo>
                    <a:pt x="300" y="181"/>
                  </a:lnTo>
                  <a:lnTo>
                    <a:pt x="292" y="153"/>
                  </a:lnTo>
                  <a:lnTo>
                    <a:pt x="280" y="121"/>
                  </a:lnTo>
                  <a:lnTo>
                    <a:pt x="262" y="88"/>
                  </a:lnTo>
                  <a:lnTo>
                    <a:pt x="235" y="59"/>
                  </a:lnTo>
                  <a:lnTo>
                    <a:pt x="200" y="32"/>
                  </a:lnTo>
                  <a:lnTo>
                    <a:pt x="155" y="1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1" name="Freeform 1337"/>
            <p:cNvSpPr>
              <a:spLocks/>
            </p:cNvSpPr>
            <p:nvPr/>
          </p:nvSpPr>
          <p:spPr bwMode="auto">
            <a:xfrm>
              <a:off x="5349" y="2879"/>
              <a:ext cx="21" cy="13"/>
            </a:xfrm>
            <a:custGeom>
              <a:avLst/>
              <a:gdLst>
                <a:gd name="T0" fmla="*/ 3 w 41"/>
                <a:gd name="T1" fmla="*/ 0 h 39"/>
                <a:gd name="T2" fmla="*/ 3 w 41"/>
                <a:gd name="T3" fmla="*/ 0 h 39"/>
                <a:gd name="T4" fmla="*/ 3 w 41"/>
                <a:gd name="T5" fmla="*/ 0 h 39"/>
                <a:gd name="T6" fmla="*/ 2 w 41"/>
                <a:gd name="T7" fmla="*/ 0 h 39"/>
                <a:gd name="T8" fmla="*/ 2 w 41"/>
                <a:gd name="T9" fmla="*/ 0 h 39"/>
                <a:gd name="T10" fmla="*/ 1 w 41"/>
                <a:gd name="T11" fmla="*/ 0 h 39"/>
                <a:gd name="T12" fmla="*/ 1 w 41"/>
                <a:gd name="T13" fmla="*/ 0 h 39"/>
                <a:gd name="T14" fmla="*/ 1 w 41"/>
                <a:gd name="T15" fmla="*/ 0 h 39"/>
                <a:gd name="T16" fmla="*/ 0 w 41"/>
                <a:gd name="T17" fmla="*/ 0 h 39"/>
                <a:gd name="T18" fmla="*/ 1 w 41"/>
                <a:gd name="T19" fmla="*/ 0 h 39"/>
                <a:gd name="T20" fmla="*/ 1 w 41"/>
                <a:gd name="T21" fmla="*/ 0 h 39"/>
                <a:gd name="T22" fmla="*/ 1 w 41"/>
                <a:gd name="T23" fmla="*/ 0 h 39"/>
                <a:gd name="T24" fmla="*/ 2 w 41"/>
                <a:gd name="T25" fmla="*/ 0 h 39"/>
                <a:gd name="T26" fmla="*/ 2 w 41"/>
                <a:gd name="T27" fmla="*/ 0 h 39"/>
                <a:gd name="T28" fmla="*/ 3 w 41"/>
                <a:gd name="T29" fmla="*/ 0 h 39"/>
                <a:gd name="T30" fmla="*/ 3 w 41"/>
                <a:gd name="T31" fmla="*/ 0 h 39"/>
                <a:gd name="T32" fmla="*/ 3 w 41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39">
                  <a:moveTo>
                    <a:pt x="41" y="25"/>
                  </a:moveTo>
                  <a:lnTo>
                    <a:pt x="38" y="32"/>
                  </a:lnTo>
                  <a:lnTo>
                    <a:pt x="33" y="38"/>
                  </a:lnTo>
                  <a:lnTo>
                    <a:pt x="26" y="39"/>
                  </a:lnTo>
                  <a:lnTo>
                    <a:pt x="18" y="38"/>
                  </a:lnTo>
                  <a:lnTo>
                    <a:pt x="10" y="35"/>
                  </a:lnTo>
                  <a:lnTo>
                    <a:pt x="5" y="31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8" y="4"/>
                  </a:lnTo>
                  <a:lnTo>
                    <a:pt x="15" y="1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6" y="8"/>
                  </a:lnTo>
                  <a:lnTo>
                    <a:pt x="41" y="17"/>
                  </a:lnTo>
                  <a:lnTo>
                    <a:pt x="41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2" name="Freeform 1338"/>
            <p:cNvSpPr>
              <a:spLocks/>
            </p:cNvSpPr>
            <p:nvPr/>
          </p:nvSpPr>
          <p:spPr bwMode="auto">
            <a:xfrm>
              <a:off x="5308" y="2858"/>
              <a:ext cx="22" cy="13"/>
            </a:xfrm>
            <a:custGeom>
              <a:avLst/>
              <a:gdLst>
                <a:gd name="T0" fmla="*/ 2 w 45"/>
                <a:gd name="T1" fmla="*/ 0 h 39"/>
                <a:gd name="T2" fmla="*/ 2 w 45"/>
                <a:gd name="T3" fmla="*/ 0 h 39"/>
                <a:gd name="T4" fmla="*/ 1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1 w 45"/>
                <a:gd name="T21" fmla="*/ 0 h 39"/>
                <a:gd name="T22" fmla="*/ 2 w 45"/>
                <a:gd name="T23" fmla="*/ 0 h 39"/>
                <a:gd name="T24" fmla="*/ 2 w 45"/>
                <a:gd name="T25" fmla="*/ 0 h 39"/>
                <a:gd name="T26" fmla="*/ 2 w 45"/>
                <a:gd name="T27" fmla="*/ 0 h 39"/>
                <a:gd name="T28" fmla="*/ 2 w 45"/>
                <a:gd name="T29" fmla="*/ 0 h 39"/>
                <a:gd name="T30" fmla="*/ 2 w 45"/>
                <a:gd name="T31" fmla="*/ 0 h 39"/>
                <a:gd name="T32" fmla="*/ 2 w 4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39">
                  <a:moveTo>
                    <a:pt x="40" y="36"/>
                  </a:moveTo>
                  <a:lnTo>
                    <a:pt x="32" y="39"/>
                  </a:lnTo>
                  <a:lnTo>
                    <a:pt x="22" y="39"/>
                  </a:lnTo>
                  <a:lnTo>
                    <a:pt x="10" y="36"/>
                  </a:lnTo>
                  <a:lnTo>
                    <a:pt x="3" y="3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3" y="8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0" y="10"/>
                  </a:lnTo>
                  <a:lnTo>
                    <a:pt x="43" y="17"/>
                  </a:lnTo>
                  <a:lnTo>
                    <a:pt x="45" y="25"/>
                  </a:lnTo>
                  <a:lnTo>
                    <a:pt x="45" y="31"/>
                  </a:lnTo>
                  <a:lnTo>
                    <a:pt x="40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3" name="Freeform 1339"/>
            <p:cNvSpPr>
              <a:spLocks/>
            </p:cNvSpPr>
            <p:nvPr/>
          </p:nvSpPr>
          <p:spPr bwMode="auto">
            <a:xfrm>
              <a:off x="5362" y="2845"/>
              <a:ext cx="23" cy="14"/>
            </a:xfrm>
            <a:custGeom>
              <a:avLst/>
              <a:gdLst>
                <a:gd name="T0" fmla="*/ 3 w 45"/>
                <a:gd name="T1" fmla="*/ 0 h 42"/>
                <a:gd name="T2" fmla="*/ 3 w 45"/>
                <a:gd name="T3" fmla="*/ 0 h 42"/>
                <a:gd name="T4" fmla="*/ 2 w 45"/>
                <a:gd name="T5" fmla="*/ 1 h 42"/>
                <a:gd name="T6" fmla="*/ 1 w 45"/>
                <a:gd name="T7" fmla="*/ 1 h 42"/>
                <a:gd name="T8" fmla="*/ 1 w 45"/>
                <a:gd name="T9" fmla="*/ 0 h 42"/>
                <a:gd name="T10" fmla="*/ 0 w 45"/>
                <a:gd name="T11" fmla="*/ 0 h 42"/>
                <a:gd name="T12" fmla="*/ 1 w 45"/>
                <a:gd name="T13" fmla="*/ 0 h 42"/>
                <a:gd name="T14" fmla="*/ 1 w 45"/>
                <a:gd name="T15" fmla="*/ 0 h 42"/>
                <a:gd name="T16" fmla="*/ 1 w 45"/>
                <a:gd name="T17" fmla="*/ 0 h 42"/>
                <a:gd name="T18" fmla="*/ 2 w 45"/>
                <a:gd name="T19" fmla="*/ 0 h 42"/>
                <a:gd name="T20" fmla="*/ 2 w 45"/>
                <a:gd name="T21" fmla="*/ 0 h 42"/>
                <a:gd name="T22" fmla="*/ 3 w 45"/>
                <a:gd name="T23" fmla="*/ 0 h 42"/>
                <a:gd name="T24" fmla="*/ 3 w 45"/>
                <a:gd name="T25" fmla="*/ 0 h 42"/>
                <a:gd name="T26" fmla="*/ 3 w 45"/>
                <a:gd name="T27" fmla="*/ 0 h 42"/>
                <a:gd name="T28" fmla="*/ 3 w 45"/>
                <a:gd name="T29" fmla="*/ 0 h 42"/>
                <a:gd name="T30" fmla="*/ 3 w 45"/>
                <a:gd name="T31" fmla="*/ 0 h 42"/>
                <a:gd name="T32" fmla="*/ 3 w 45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40" y="36"/>
                  </a:moveTo>
                  <a:lnTo>
                    <a:pt x="34" y="40"/>
                  </a:lnTo>
                  <a:lnTo>
                    <a:pt x="24" y="42"/>
                  </a:lnTo>
                  <a:lnTo>
                    <a:pt x="14" y="42"/>
                  </a:lnTo>
                  <a:lnTo>
                    <a:pt x="5" y="36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5" y="11"/>
                  </a:lnTo>
                  <a:lnTo>
                    <a:pt x="12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6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44" y="30"/>
                  </a:lnTo>
                  <a:lnTo>
                    <a:pt x="40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4" name="Freeform 1340"/>
            <p:cNvSpPr>
              <a:spLocks/>
            </p:cNvSpPr>
            <p:nvPr/>
          </p:nvSpPr>
          <p:spPr bwMode="auto">
            <a:xfrm>
              <a:off x="5396" y="2865"/>
              <a:ext cx="22" cy="13"/>
            </a:xfrm>
            <a:custGeom>
              <a:avLst/>
              <a:gdLst>
                <a:gd name="T0" fmla="*/ 2 w 45"/>
                <a:gd name="T1" fmla="*/ 0 h 40"/>
                <a:gd name="T2" fmla="*/ 2 w 45"/>
                <a:gd name="T3" fmla="*/ 0 h 40"/>
                <a:gd name="T4" fmla="*/ 2 w 45"/>
                <a:gd name="T5" fmla="*/ 0 h 40"/>
                <a:gd name="T6" fmla="*/ 2 w 45"/>
                <a:gd name="T7" fmla="*/ 0 h 40"/>
                <a:gd name="T8" fmla="*/ 2 w 45"/>
                <a:gd name="T9" fmla="*/ 0 h 40"/>
                <a:gd name="T10" fmla="*/ 2 w 45"/>
                <a:gd name="T11" fmla="*/ 0 h 40"/>
                <a:gd name="T12" fmla="*/ 1 w 45"/>
                <a:gd name="T13" fmla="*/ 0 h 40"/>
                <a:gd name="T14" fmla="*/ 0 w 45"/>
                <a:gd name="T15" fmla="*/ 0 h 40"/>
                <a:gd name="T16" fmla="*/ 0 w 45"/>
                <a:gd name="T17" fmla="*/ 0 h 40"/>
                <a:gd name="T18" fmla="*/ 0 w 45"/>
                <a:gd name="T19" fmla="*/ 0 h 40"/>
                <a:gd name="T20" fmla="*/ 0 w 45"/>
                <a:gd name="T21" fmla="*/ 0 h 40"/>
                <a:gd name="T22" fmla="*/ 0 w 45"/>
                <a:gd name="T23" fmla="*/ 0 h 40"/>
                <a:gd name="T24" fmla="*/ 0 w 45"/>
                <a:gd name="T25" fmla="*/ 0 h 40"/>
                <a:gd name="T26" fmla="*/ 0 w 45"/>
                <a:gd name="T27" fmla="*/ 0 h 40"/>
                <a:gd name="T28" fmla="*/ 0 w 45"/>
                <a:gd name="T29" fmla="*/ 0 h 40"/>
                <a:gd name="T30" fmla="*/ 1 w 45"/>
                <a:gd name="T31" fmla="*/ 0 h 40"/>
                <a:gd name="T32" fmla="*/ 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35" y="40"/>
                  </a:moveTo>
                  <a:lnTo>
                    <a:pt x="42" y="34"/>
                  </a:lnTo>
                  <a:lnTo>
                    <a:pt x="45" y="25"/>
                  </a:lnTo>
                  <a:lnTo>
                    <a:pt x="45" y="16"/>
                  </a:lnTo>
                  <a:lnTo>
                    <a:pt x="43" y="9"/>
                  </a:lnTo>
                  <a:lnTo>
                    <a:pt x="37" y="4"/>
                  </a:lnTo>
                  <a:lnTo>
                    <a:pt x="27" y="1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5" y="32"/>
                  </a:lnTo>
                  <a:lnTo>
                    <a:pt x="15" y="37"/>
                  </a:lnTo>
                  <a:lnTo>
                    <a:pt x="27" y="40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5" name="Freeform 1341"/>
            <p:cNvSpPr>
              <a:spLocks/>
            </p:cNvSpPr>
            <p:nvPr/>
          </p:nvSpPr>
          <p:spPr bwMode="auto">
            <a:xfrm>
              <a:off x="5416" y="2842"/>
              <a:ext cx="20" cy="12"/>
            </a:xfrm>
            <a:custGeom>
              <a:avLst/>
              <a:gdLst>
                <a:gd name="T0" fmla="*/ 3 w 40"/>
                <a:gd name="T1" fmla="*/ 0 h 35"/>
                <a:gd name="T2" fmla="*/ 3 w 40"/>
                <a:gd name="T3" fmla="*/ 0 h 35"/>
                <a:gd name="T4" fmla="*/ 3 w 40"/>
                <a:gd name="T5" fmla="*/ 0 h 35"/>
                <a:gd name="T6" fmla="*/ 3 w 40"/>
                <a:gd name="T7" fmla="*/ 0 h 35"/>
                <a:gd name="T8" fmla="*/ 2 w 40"/>
                <a:gd name="T9" fmla="*/ 0 h 35"/>
                <a:gd name="T10" fmla="*/ 1 w 40"/>
                <a:gd name="T11" fmla="*/ 0 h 35"/>
                <a:gd name="T12" fmla="*/ 1 w 40"/>
                <a:gd name="T13" fmla="*/ 0 h 35"/>
                <a:gd name="T14" fmla="*/ 1 w 40"/>
                <a:gd name="T15" fmla="*/ 0 h 35"/>
                <a:gd name="T16" fmla="*/ 0 w 40"/>
                <a:gd name="T17" fmla="*/ 0 h 35"/>
                <a:gd name="T18" fmla="*/ 1 w 40"/>
                <a:gd name="T19" fmla="*/ 0 h 35"/>
                <a:gd name="T20" fmla="*/ 1 w 40"/>
                <a:gd name="T21" fmla="*/ 0 h 35"/>
                <a:gd name="T22" fmla="*/ 1 w 40"/>
                <a:gd name="T23" fmla="*/ 0 h 35"/>
                <a:gd name="T24" fmla="*/ 1 w 40"/>
                <a:gd name="T25" fmla="*/ 0 h 35"/>
                <a:gd name="T26" fmla="*/ 2 w 40"/>
                <a:gd name="T27" fmla="*/ 0 h 35"/>
                <a:gd name="T28" fmla="*/ 2 w 40"/>
                <a:gd name="T29" fmla="*/ 0 h 35"/>
                <a:gd name="T30" fmla="*/ 3 w 40"/>
                <a:gd name="T31" fmla="*/ 0 h 35"/>
                <a:gd name="T32" fmla="*/ 3 w 40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5">
                  <a:moveTo>
                    <a:pt x="40" y="15"/>
                  </a:moveTo>
                  <a:lnTo>
                    <a:pt x="40" y="21"/>
                  </a:lnTo>
                  <a:lnTo>
                    <a:pt x="38" y="26"/>
                  </a:lnTo>
                  <a:lnTo>
                    <a:pt x="33" y="32"/>
                  </a:lnTo>
                  <a:lnTo>
                    <a:pt x="23" y="35"/>
                  </a:lnTo>
                  <a:lnTo>
                    <a:pt x="13" y="35"/>
                  </a:lnTo>
                  <a:lnTo>
                    <a:pt x="6" y="32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8" y="9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6" name="Freeform 1342"/>
            <p:cNvSpPr>
              <a:spLocks/>
            </p:cNvSpPr>
            <p:nvPr/>
          </p:nvSpPr>
          <p:spPr bwMode="auto">
            <a:xfrm>
              <a:off x="5387" y="2820"/>
              <a:ext cx="18" cy="13"/>
            </a:xfrm>
            <a:custGeom>
              <a:avLst/>
              <a:gdLst>
                <a:gd name="T0" fmla="*/ 2 w 35"/>
                <a:gd name="T1" fmla="*/ 0 h 39"/>
                <a:gd name="T2" fmla="*/ 2 w 35"/>
                <a:gd name="T3" fmla="*/ 0 h 39"/>
                <a:gd name="T4" fmla="*/ 3 w 35"/>
                <a:gd name="T5" fmla="*/ 0 h 39"/>
                <a:gd name="T6" fmla="*/ 3 w 35"/>
                <a:gd name="T7" fmla="*/ 0 h 39"/>
                <a:gd name="T8" fmla="*/ 3 w 35"/>
                <a:gd name="T9" fmla="*/ 0 h 39"/>
                <a:gd name="T10" fmla="*/ 2 w 35"/>
                <a:gd name="T11" fmla="*/ 0 h 39"/>
                <a:gd name="T12" fmla="*/ 2 w 35"/>
                <a:gd name="T13" fmla="*/ 0 h 39"/>
                <a:gd name="T14" fmla="*/ 2 w 35"/>
                <a:gd name="T15" fmla="*/ 0 h 39"/>
                <a:gd name="T16" fmla="*/ 1 w 35"/>
                <a:gd name="T17" fmla="*/ 0 h 39"/>
                <a:gd name="T18" fmla="*/ 1 w 35"/>
                <a:gd name="T19" fmla="*/ 0 h 39"/>
                <a:gd name="T20" fmla="*/ 1 w 35"/>
                <a:gd name="T21" fmla="*/ 0 h 39"/>
                <a:gd name="T22" fmla="*/ 0 w 35"/>
                <a:gd name="T23" fmla="*/ 0 h 39"/>
                <a:gd name="T24" fmla="*/ 0 w 35"/>
                <a:gd name="T25" fmla="*/ 0 h 39"/>
                <a:gd name="T26" fmla="*/ 1 w 35"/>
                <a:gd name="T27" fmla="*/ 0 h 39"/>
                <a:gd name="T28" fmla="*/ 1 w 35"/>
                <a:gd name="T29" fmla="*/ 0 h 39"/>
                <a:gd name="T30" fmla="*/ 2 w 35"/>
                <a:gd name="T31" fmla="*/ 0 h 39"/>
                <a:gd name="T32" fmla="*/ 2 w 3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9">
                  <a:moveTo>
                    <a:pt x="25" y="0"/>
                  </a:moveTo>
                  <a:lnTo>
                    <a:pt x="32" y="2"/>
                  </a:lnTo>
                  <a:lnTo>
                    <a:pt x="35" y="7"/>
                  </a:lnTo>
                  <a:lnTo>
                    <a:pt x="35" y="14"/>
                  </a:lnTo>
                  <a:lnTo>
                    <a:pt x="35" y="23"/>
                  </a:lnTo>
                  <a:lnTo>
                    <a:pt x="30" y="30"/>
                  </a:lnTo>
                  <a:lnTo>
                    <a:pt x="24" y="35"/>
                  </a:lnTo>
                  <a:lnTo>
                    <a:pt x="17" y="38"/>
                  </a:lnTo>
                  <a:lnTo>
                    <a:pt x="10" y="39"/>
                  </a:lnTo>
                  <a:lnTo>
                    <a:pt x="5" y="38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9" y="5"/>
                  </a:lnTo>
                  <a:lnTo>
                    <a:pt x="17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7" name="Freeform 1343"/>
            <p:cNvSpPr>
              <a:spLocks/>
            </p:cNvSpPr>
            <p:nvPr/>
          </p:nvSpPr>
          <p:spPr bwMode="auto">
            <a:xfrm>
              <a:off x="5350" y="2829"/>
              <a:ext cx="22" cy="14"/>
            </a:xfrm>
            <a:custGeom>
              <a:avLst/>
              <a:gdLst>
                <a:gd name="T0" fmla="*/ 3 w 43"/>
                <a:gd name="T1" fmla="*/ 0 h 42"/>
                <a:gd name="T2" fmla="*/ 3 w 43"/>
                <a:gd name="T3" fmla="*/ 0 h 42"/>
                <a:gd name="T4" fmla="*/ 2 w 43"/>
                <a:gd name="T5" fmla="*/ 0 h 42"/>
                <a:gd name="T6" fmla="*/ 2 w 43"/>
                <a:gd name="T7" fmla="*/ 1 h 42"/>
                <a:gd name="T8" fmla="*/ 1 w 43"/>
                <a:gd name="T9" fmla="*/ 1 h 42"/>
                <a:gd name="T10" fmla="*/ 1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1 w 43"/>
                <a:gd name="T17" fmla="*/ 0 h 42"/>
                <a:gd name="T18" fmla="*/ 1 w 43"/>
                <a:gd name="T19" fmla="*/ 0 h 42"/>
                <a:gd name="T20" fmla="*/ 1 w 43"/>
                <a:gd name="T21" fmla="*/ 0 h 42"/>
                <a:gd name="T22" fmla="*/ 2 w 43"/>
                <a:gd name="T23" fmla="*/ 0 h 42"/>
                <a:gd name="T24" fmla="*/ 2 w 43"/>
                <a:gd name="T25" fmla="*/ 0 h 42"/>
                <a:gd name="T26" fmla="*/ 3 w 43"/>
                <a:gd name="T27" fmla="*/ 0 h 42"/>
                <a:gd name="T28" fmla="*/ 3 w 43"/>
                <a:gd name="T29" fmla="*/ 0 h 42"/>
                <a:gd name="T30" fmla="*/ 3 w 43"/>
                <a:gd name="T31" fmla="*/ 0 h 42"/>
                <a:gd name="T32" fmla="*/ 3 w 43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2">
                  <a:moveTo>
                    <a:pt x="40" y="22"/>
                  </a:moveTo>
                  <a:lnTo>
                    <a:pt x="35" y="29"/>
                  </a:lnTo>
                  <a:lnTo>
                    <a:pt x="30" y="36"/>
                  </a:lnTo>
                  <a:lnTo>
                    <a:pt x="23" y="41"/>
                  </a:lnTo>
                  <a:lnTo>
                    <a:pt x="13" y="42"/>
                  </a:lnTo>
                  <a:lnTo>
                    <a:pt x="5" y="3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5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7"/>
                  </a:lnTo>
                  <a:lnTo>
                    <a:pt x="43" y="14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8" name="Freeform 1344"/>
            <p:cNvSpPr>
              <a:spLocks/>
            </p:cNvSpPr>
            <p:nvPr/>
          </p:nvSpPr>
          <p:spPr bwMode="auto">
            <a:xfrm>
              <a:off x="5325" y="2827"/>
              <a:ext cx="20" cy="12"/>
            </a:xfrm>
            <a:custGeom>
              <a:avLst/>
              <a:gdLst>
                <a:gd name="T0" fmla="*/ 0 w 42"/>
                <a:gd name="T1" fmla="*/ 0 h 37"/>
                <a:gd name="T2" fmla="*/ 0 w 42"/>
                <a:gd name="T3" fmla="*/ 0 h 37"/>
                <a:gd name="T4" fmla="*/ 0 w 42"/>
                <a:gd name="T5" fmla="*/ 0 h 37"/>
                <a:gd name="T6" fmla="*/ 0 w 42"/>
                <a:gd name="T7" fmla="*/ 0 h 37"/>
                <a:gd name="T8" fmla="*/ 0 w 42"/>
                <a:gd name="T9" fmla="*/ 0 h 37"/>
                <a:gd name="T10" fmla="*/ 0 w 42"/>
                <a:gd name="T11" fmla="*/ 0 h 37"/>
                <a:gd name="T12" fmla="*/ 1 w 42"/>
                <a:gd name="T13" fmla="*/ 0 h 37"/>
                <a:gd name="T14" fmla="*/ 1 w 42"/>
                <a:gd name="T15" fmla="*/ 0 h 37"/>
                <a:gd name="T16" fmla="*/ 1 w 42"/>
                <a:gd name="T17" fmla="*/ 0 h 37"/>
                <a:gd name="T18" fmla="*/ 2 w 42"/>
                <a:gd name="T19" fmla="*/ 0 h 37"/>
                <a:gd name="T20" fmla="*/ 2 w 42"/>
                <a:gd name="T21" fmla="*/ 0 h 37"/>
                <a:gd name="T22" fmla="*/ 2 w 42"/>
                <a:gd name="T23" fmla="*/ 0 h 37"/>
                <a:gd name="T24" fmla="*/ 2 w 42"/>
                <a:gd name="T25" fmla="*/ 0 h 37"/>
                <a:gd name="T26" fmla="*/ 2 w 42"/>
                <a:gd name="T27" fmla="*/ 0 h 37"/>
                <a:gd name="T28" fmla="*/ 1 w 42"/>
                <a:gd name="T29" fmla="*/ 0 h 37"/>
                <a:gd name="T30" fmla="*/ 1 w 42"/>
                <a:gd name="T31" fmla="*/ 0 h 37"/>
                <a:gd name="T32" fmla="*/ 0 w 4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7">
                  <a:moveTo>
                    <a:pt x="7" y="33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6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7" y="5"/>
                  </a:lnTo>
                  <a:lnTo>
                    <a:pt x="40" y="10"/>
                  </a:lnTo>
                  <a:lnTo>
                    <a:pt x="42" y="18"/>
                  </a:lnTo>
                  <a:lnTo>
                    <a:pt x="40" y="24"/>
                  </a:lnTo>
                  <a:lnTo>
                    <a:pt x="34" y="30"/>
                  </a:lnTo>
                  <a:lnTo>
                    <a:pt x="27" y="36"/>
                  </a:lnTo>
                  <a:lnTo>
                    <a:pt x="17" y="37"/>
                  </a:lnTo>
                  <a:lnTo>
                    <a:pt x="7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9" name="Freeform 1345"/>
            <p:cNvSpPr>
              <a:spLocks/>
            </p:cNvSpPr>
            <p:nvPr/>
          </p:nvSpPr>
          <p:spPr bwMode="auto">
            <a:xfrm>
              <a:off x="5409" y="2764"/>
              <a:ext cx="178" cy="68"/>
            </a:xfrm>
            <a:custGeom>
              <a:avLst/>
              <a:gdLst>
                <a:gd name="T0" fmla="*/ 0 w 357"/>
                <a:gd name="T1" fmla="*/ 2 h 204"/>
                <a:gd name="T2" fmla="*/ 0 w 357"/>
                <a:gd name="T3" fmla="*/ 2 h 204"/>
                <a:gd name="T4" fmla="*/ 0 w 357"/>
                <a:gd name="T5" fmla="*/ 2 h 204"/>
                <a:gd name="T6" fmla="*/ 1 w 357"/>
                <a:gd name="T7" fmla="*/ 2 h 204"/>
                <a:gd name="T8" fmla="*/ 4 w 357"/>
                <a:gd name="T9" fmla="*/ 2 h 204"/>
                <a:gd name="T10" fmla="*/ 8 w 357"/>
                <a:gd name="T11" fmla="*/ 2 h 204"/>
                <a:gd name="T12" fmla="*/ 12 w 357"/>
                <a:gd name="T13" fmla="*/ 3 h 204"/>
                <a:gd name="T14" fmla="*/ 12 w 357"/>
                <a:gd name="T15" fmla="*/ 2 h 204"/>
                <a:gd name="T16" fmla="*/ 9 w 357"/>
                <a:gd name="T17" fmla="*/ 2 h 204"/>
                <a:gd name="T18" fmla="*/ 5 w 357"/>
                <a:gd name="T19" fmla="*/ 2 h 204"/>
                <a:gd name="T20" fmla="*/ 3 w 357"/>
                <a:gd name="T21" fmla="*/ 2 h 204"/>
                <a:gd name="T22" fmla="*/ 3 w 357"/>
                <a:gd name="T23" fmla="*/ 2 h 204"/>
                <a:gd name="T24" fmla="*/ 5 w 357"/>
                <a:gd name="T25" fmla="*/ 2 h 204"/>
                <a:gd name="T26" fmla="*/ 7 w 357"/>
                <a:gd name="T27" fmla="*/ 2 h 204"/>
                <a:gd name="T28" fmla="*/ 10 w 357"/>
                <a:gd name="T29" fmla="*/ 2 h 204"/>
                <a:gd name="T30" fmla="*/ 14 w 357"/>
                <a:gd name="T31" fmla="*/ 2 h 204"/>
                <a:gd name="T32" fmla="*/ 16 w 357"/>
                <a:gd name="T33" fmla="*/ 2 h 204"/>
                <a:gd name="T34" fmla="*/ 14 w 357"/>
                <a:gd name="T35" fmla="*/ 2 h 204"/>
                <a:gd name="T36" fmla="*/ 13 w 357"/>
                <a:gd name="T37" fmla="*/ 2 h 204"/>
                <a:gd name="T38" fmla="*/ 11 w 357"/>
                <a:gd name="T39" fmla="*/ 2 h 204"/>
                <a:gd name="T40" fmla="*/ 8 w 357"/>
                <a:gd name="T41" fmla="*/ 2 h 204"/>
                <a:gd name="T42" fmla="*/ 8 w 357"/>
                <a:gd name="T43" fmla="*/ 1 h 204"/>
                <a:gd name="T44" fmla="*/ 9 w 357"/>
                <a:gd name="T45" fmla="*/ 1 h 204"/>
                <a:gd name="T46" fmla="*/ 11 w 357"/>
                <a:gd name="T47" fmla="*/ 1 h 204"/>
                <a:gd name="T48" fmla="*/ 12 w 357"/>
                <a:gd name="T49" fmla="*/ 1 h 204"/>
                <a:gd name="T50" fmla="*/ 14 w 357"/>
                <a:gd name="T51" fmla="*/ 1 h 204"/>
                <a:gd name="T52" fmla="*/ 15 w 357"/>
                <a:gd name="T53" fmla="*/ 2 h 204"/>
                <a:gd name="T54" fmla="*/ 17 w 357"/>
                <a:gd name="T55" fmla="*/ 2 h 204"/>
                <a:gd name="T56" fmla="*/ 16 w 357"/>
                <a:gd name="T57" fmla="*/ 1 h 204"/>
                <a:gd name="T58" fmla="*/ 14 w 357"/>
                <a:gd name="T59" fmla="*/ 1 h 204"/>
                <a:gd name="T60" fmla="*/ 13 w 357"/>
                <a:gd name="T61" fmla="*/ 1 h 204"/>
                <a:gd name="T62" fmla="*/ 16 w 357"/>
                <a:gd name="T63" fmla="*/ 1 h 204"/>
                <a:gd name="T64" fmla="*/ 20 w 357"/>
                <a:gd name="T65" fmla="*/ 1 h 204"/>
                <a:gd name="T66" fmla="*/ 22 w 357"/>
                <a:gd name="T67" fmla="*/ 1 h 204"/>
                <a:gd name="T68" fmla="*/ 21 w 357"/>
                <a:gd name="T69" fmla="*/ 1 h 204"/>
                <a:gd name="T70" fmla="*/ 18 w 357"/>
                <a:gd name="T71" fmla="*/ 1 h 204"/>
                <a:gd name="T72" fmla="*/ 14 w 357"/>
                <a:gd name="T73" fmla="*/ 1 h 204"/>
                <a:gd name="T74" fmla="*/ 13 w 357"/>
                <a:gd name="T75" fmla="*/ 1 h 204"/>
                <a:gd name="T76" fmla="*/ 15 w 357"/>
                <a:gd name="T77" fmla="*/ 0 h 204"/>
                <a:gd name="T78" fmla="*/ 15 w 357"/>
                <a:gd name="T79" fmla="*/ 0 h 204"/>
                <a:gd name="T80" fmla="*/ 14 w 357"/>
                <a:gd name="T81" fmla="*/ 0 h 204"/>
                <a:gd name="T82" fmla="*/ 12 w 357"/>
                <a:gd name="T83" fmla="*/ 1 h 204"/>
                <a:gd name="T84" fmla="*/ 11 w 357"/>
                <a:gd name="T85" fmla="*/ 1 h 204"/>
                <a:gd name="T86" fmla="*/ 9 w 357"/>
                <a:gd name="T87" fmla="*/ 1 h 204"/>
                <a:gd name="T88" fmla="*/ 7 w 357"/>
                <a:gd name="T89" fmla="*/ 1 h 204"/>
                <a:gd name="T90" fmla="*/ 6 w 357"/>
                <a:gd name="T91" fmla="*/ 1 h 204"/>
                <a:gd name="T92" fmla="*/ 8 w 357"/>
                <a:gd name="T93" fmla="*/ 0 h 204"/>
                <a:gd name="T94" fmla="*/ 8 w 357"/>
                <a:gd name="T95" fmla="*/ 0 h 204"/>
                <a:gd name="T96" fmla="*/ 6 w 357"/>
                <a:gd name="T97" fmla="*/ 1 h 204"/>
                <a:gd name="T98" fmla="*/ 4 w 357"/>
                <a:gd name="T99" fmla="*/ 1 h 204"/>
                <a:gd name="T100" fmla="*/ 2 w 357"/>
                <a:gd name="T101" fmla="*/ 2 h 204"/>
                <a:gd name="T102" fmla="*/ 1 w 357"/>
                <a:gd name="T103" fmla="*/ 2 h 204"/>
                <a:gd name="T104" fmla="*/ 2 w 357"/>
                <a:gd name="T105" fmla="*/ 1 h 204"/>
                <a:gd name="T106" fmla="*/ 2 w 357"/>
                <a:gd name="T107" fmla="*/ 1 h 204"/>
                <a:gd name="T108" fmla="*/ 0 w 357"/>
                <a:gd name="T109" fmla="*/ 2 h 2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7" h="204">
                  <a:moveTo>
                    <a:pt x="0" y="164"/>
                  </a:moveTo>
                  <a:lnTo>
                    <a:pt x="3" y="166"/>
                  </a:lnTo>
                  <a:lnTo>
                    <a:pt x="5" y="167"/>
                  </a:lnTo>
                  <a:lnTo>
                    <a:pt x="8" y="169"/>
                  </a:lnTo>
                  <a:lnTo>
                    <a:pt x="10" y="171"/>
                  </a:lnTo>
                  <a:lnTo>
                    <a:pt x="11" y="174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3" y="182"/>
                  </a:lnTo>
                  <a:lnTo>
                    <a:pt x="20" y="176"/>
                  </a:lnTo>
                  <a:lnTo>
                    <a:pt x="26" y="171"/>
                  </a:lnTo>
                  <a:lnTo>
                    <a:pt x="31" y="169"/>
                  </a:lnTo>
                  <a:lnTo>
                    <a:pt x="35" y="166"/>
                  </a:lnTo>
                  <a:lnTo>
                    <a:pt x="48" y="171"/>
                  </a:lnTo>
                  <a:lnTo>
                    <a:pt x="66" y="179"/>
                  </a:lnTo>
                  <a:lnTo>
                    <a:pt x="88" y="186"/>
                  </a:lnTo>
                  <a:lnTo>
                    <a:pt x="112" y="192"/>
                  </a:lnTo>
                  <a:lnTo>
                    <a:pt x="137" y="198"/>
                  </a:lnTo>
                  <a:lnTo>
                    <a:pt x="158" y="202"/>
                  </a:lnTo>
                  <a:lnTo>
                    <a:pt x="178" y="204"/>
                  </a:lnTo>
                  <a:lnTo>
                    <a:pt x="192" y="204"/>
                  </a:lnTo>
                  <a:lnTo>
                    <a:pt x="205" y="201"/>
                  </a:lnTo>
                  <a:lnTo>
                    <a:pt x="208" y="199"/>
                  </a:lnTo>
                  <a:lnTo>
                    <a:pt x="202" y="198"/>
                  </a:lnTo>
                  <a:lnTo>
                    <a:pt x="192" y="198"/>
                  </a:lnTo>
                  <a:lnTo>
                    <a:pt x="173" y="198"/>
                  </a:lnTo>
                  <a:lnTo>
                    <a:pt x="153" y="195"/>
                  </a:lnTo>
                  <a:lnTo>
                    <a:pt x="133" y="189"/>
                  </a:lnTo>
                  <a:lnTo>
                    <a:pt x="113" y="183"/>
                  </a:lnTo>
                  <a:lnTo>
                    <a:pt x="95" y="177"/>
                  </a:lnTo>
                  <a:lnTo>
                    <a:pt x="78" y="170"/>
                  </a:lnTo>
                  <a:lnTo>
                    <a:pt x="65" y="163"/>
                  </a:lnTo>
                  <a:lnTo>
                    <a:pt x="55" y="155"/>
                  </a:lnTo>
                  <a:lnTo>
                    <a:pt x="51" y="151"/>
                  </a:lnTo>
                  <a:lnTo>
                    <a:pt x="55" y="148"/>
                  </a:lnTo>
                  <a:lnTo>
                    <a:pt x="61" y="148"/>
                  </a:lnTo>
                  <a:lnTo>
                    <a:pt x="70" y="145"/>
                  </a:lnTo>
                  <a:lnTo>
                    <a:pt x="80" y="140"/>
                  </a:lnTo>
                  <a:lnTo>
                    <a:pt x="90" y="138"/>
                  </a:lnTo>
                  <a:lnTo>
                    <a:pt x="100" y="133"/>
                  </a:lnTo>
                  <a:lnTo>
                    <a:pt x="107" y="130"/>
                  </a:lnTo>
                  <a:lnTo>
                    <a:pt x="117" y="135"/>
                  </a:lnTo>
                  <a:lnTo>
                    <a:pt x="133" y="140"/>
                  </a:lnTo>
                  <a:lnTo>
                    <a:pt x="152" y="146"/>
                  </a:lnTo>
                  <a:lnTo>
                    <a:pt x="172" y="152"/>
                  </a:lnTo>
                  <a:lnTo>
                    <a:pt x="192" y="158"/>
                  </a:lnTo>
                  <a:lnTo>
                    <a:pt x="212" y="161"/>
                  </a:lnTo>
                  <a:lnTo>
                    <a:pt x="230" y="163"/>
                  </a:lnTo>
                  <a:lnTo>
                    <a:pt x="243" y="161"/>
                  </a:lnTo>
                  <a:lnTo>
                    <a:pt x="253" y="158"/>
                  </a:lnTo>
                  <a:lnTo>
                    <a:pt x="258" y="155"/>
                  </a:lnTo>
                  <a:lnTo>
                    <a:pt x="257" y="154"/>
                  </a:lnTo>
                  <a:lnTo>
                    <a:pt x="247" y="154"/>
                  </a:lnTo>
                  <a:lnTo>
                    <a:pt x="238" y="154"/>
                  </a:lnTo>
                  <a:lnTo>
                    <a:pt x="228" y="154"/>
                  </a:lnTo>
                  <a:lnTo>
                    <a:pt x="218" y="152"/>
                  </a:lnTo>
                  <a:lnTo>
                    <a:pt x="208" y="151"/>
                  </a:lnTo>
                  <a:lnTo>
                    <a:pt x="198" y="149"/>
                  </a:lnTo>
                  <a:lnTo>
                    <a:pt x="188" y="146"/>
                  </a:lnTo>
                  <a:lnTo>
                    <a:pt x="178" y="142"/>
                  </a:lnTo>
                  <a:lnTo>
                    <a:pt x="168" y="139"/>
                  </a:lnTo>
                  <a:lnTo>
                    <a:pt x="152" y="133"/>
                  </a:lnTo>
                  <a:lnTo>
                    <a:pt x="138" y="129"/>
                  </a:lnTo>
                  <a:lnTo>
                    <a:pt x="128" y="126"/>
                  </a:lnTo>
                  <a:lnTo>
                    <a:pt x="122" y="121"/>
                  </a:lnTo>
                  <a:lnTo>
                    <a:pt x="128" y="118"/>
                  </a:lnTo>
                  <a:lnTo>
                    <a:pt x="135" y="115"/>
                  </a:lnTo>
                  <a:lnTo>
                    <a:pt x="145" y="112"/>
                  </a:lnTo>
                  <a:lnTo>
                    <a:pt x="155" y="111"/>
                  </a:lnTo>
                  <a:lnTo>
                    <a:pt x="163" y="110"/>
                  </a:lnTo>
                  <a:lnTo>
                    <a:pt x="173" y="108"/>
                  </a:lnTo>
                  <a:lnTo>
                    <a:pt x="180" y="107"/>
                  </a:lnTo>
                  <a:lnTo>
                    <a:pt x="187" y="105"/>
                  </a:lnTo>
                  <a:lnTo>
                    <a:pt x="192" y="104"/>
                  </a:lnTo>
                  <a:lnTo>
                    <a:pt x="200" y="105"/>
                  </a:lnTo>
                  <a:lnTo>
                    <a:pt x="207" y="107"/>
                  </a:lnTo>
                  <a:lnTo>
                    <a:pt x="215" y="110"/>
                  </a:lnTo>
                  <a:lnTo>
                    <a:pt x="225" y="112"/>
                  </a:lnTo>
                  <a:lnTo>
                    <a:pt x="233" y="117"/>
                  </a:lnTo>
                  <a:lnTo>
                    <a:pt x="242" y="120"/>
                  </a:lnTo>
                  <a:lnTo>
                    <a:pt x="248" y="123"/>
                  </a:lnTo>
                  <a:lnTo>
                    <a:pt x="262" y="127"/>
                  </a:lnTo>
                  <a:lnTo>
                    <a:pt x="275" y="129"/>
                  </a:lnTo>
                  <a:lnTo>
                    <a:pt x="280" y="127"/>
                  </a:lnTo>
                  <a:lnTo>
                    <a:pt x="275" y="123"/>
                  </a:lnTo>
                  <a:lnTo>
                    <a:pt x="268" y="120"/>
                  </a:lnTo>
                  <a:lnTo>
                    <a:pt x="262" y="117"/>
                  </a:lnTo>
                  <a:lnTo>
                    <a:pt x="253" y="112"/>
                  </a:lnTo>
                  <a:lnTo>
                    <a:pt x="245" y="110"/>
                  </a:lnTo>
                  <a:lnTo>
                    <a:pt x="238" y="107"/>
                  </a:lnTo>
                  <a:lnTo>
                    <a:pt x="232" y="104"/>
                  </a:lnTo>
                  <a:lnTo>
                    <a:pt x="227" y="101"/>
                  </a:lnTo>
                  <a:lnTo>
                    <a:pt x="223" y="98"/>
                  </a:lnTo>
                  <a:lnTo>
                    <a:pt x="235" y="96"/>
                  </a:lnTo>
                  <a:lnTo>
                    <a:pt x="250" y="93"/>
                  </a:lnTo>
                  <a:lnTo>
                    <a:pt x="268" y="90"/>
                  </a:lnTo>
                  <a:lnTo>
                    <a:pt x="288" y="87"/>
                  </a:lnTo>
                  <a:lnTo>
                    <a:pt x="308" y="84"/>
                  </a:lnTo>
                  <a:lnTo>
                    <a:pt x="327" y="81"/>
                  </a:lnTo>
                  <a:lnTo>
                    <a:pt x="340" y="79"/>
                  </a:lnTo>
                  <a:lnTo>
                    <a:pt x="348" y="77"/>
                  </a:lnTo>
                  <a:lnTo>
                    <a:pt x="357" y="76"/>
                  </a:lnTo>
                  <a:lnTo>
                    <a:pt x="357" y="73"/>
                  </a:lnTo>
                  <a:lnTo>
                    <a:pt x="352" y="71"/>
                  </a:lnTo>
                  <a:lnTo>
                    <a:pt x="340" y="70"/>
                  </a:lnTo>
                  <a:lnTo>
                    <a:pt x="328" y="70"/>
                  </a:lnTo>
                  <a:lnTo>
                    <a:pt x="312" y="70"/>
                  </a:lnTo>
                  <a:lnTo>
                    <a:pt x="292" y="71"/>
                  </a:lnTo>
                  <a:lnTo>
                    <a:pt x="272" y="73"/>
                  </a:lnTo>
                  <a:lnTo>
                    <a:pt x="252" y="76"/>
                  </a:lnTo>
                  <a:lnTo>
                    <a:pt x="235" y="79"/>
                  </a:lnTo>
                  <a:lnTo>
                    <a:pt x="220" y="81"/>
                  </a:lnTo>
                  <a:lnTo>
                    <a:pt x="210" y="84"/>
                  </a:lnTo>
                  <a:lnTo>
                    <a:pt x="215" y="67"/>
                  </a:lnTo>
                  <a:lnTo>
                    <a:pt x="223" y="45"/>
                  </a:lnTo>
                  <a:lnTo>
                    <a:pt x="233" y="22"/>
                  </a:lnTo>
                  <a:lnTo>
                    <a:pt x="245" y="9"/>
                  </a:lnTo>
                  <a:lnTo>
                    <a:pt x="250" y="3"/>
                  </a:lnTo>
                  <a:lnTo>
                    <a:pt x="250" y="0"/>
                  </a:lnTo>
                  <a:lnTo>
                    <a:pt x="243" y="2"/>
                  </a:lnTo>
                  <a:lnTo>
                    <a:pt x="237" y="6"/>
                  </a:lnTo>
                  <a:lnTo>
                    <a:pt x="232" y="12"/>
                  </a:lnTo>
                  <a:lnTo>
                    <a:pt x="225" y="20"/>
                  </a:lnTo>
                  <a:lnTo>
                    <a:pt x="217" y="31"/>
                  </a:lnTo>
                  <a:lnTo>
                    <a:pt x="208" y="43"/>
                  </a:lnTo>
                  <a:lnTo>
                    <a:pt x="200" y="55"/>
                  </a:lnTo>
                  <a:lnTo>
                    <a:pt x="192" y="67"/>
                  </a:lnTo>
                  <a:lnTo>
                    <a:pt x="187" y="76"/>
                  </a:lnTo>
                  <a:lnTo>
                    <a:pt x="185" y="83"/>
                  </a:lnTo>
                  <a:lnTo>
                    <a:pt x="177" y="84"/>
                  </a:lnTo>
                  <a:lnTo>
                    <a:pt x="167" y="87"/>
                  </a:lnTo>
                  <a:lnTo>
                    <a:pt x="155" y="90"/>
                  </a:lnTo>
                  <a:lnTo>
                    <a:pt x="143" y="93"/>
                  </a:lnTo>
                  <a:lnTo>
                    <a:pt x="132" y="96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5" y="104"/>
                  </a:lnTo>
                  <a:lnTo>
                    <a:pt x="107" y="86"/>
                  </a:lnTo>
                  <a:lnTo>
                    <a:pt x="113" y="61"/>
                  </a:lnTo>
                  <a:lnTo>
                    <a:pt x="122" y="36"/>
                  </a:lnTo>
                  <a:lnTo>
                    <a:pt x="130" y="18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0" y="8"/>
                  </a:lnTo>
                  <a:lnTo>
                    <a:pt x="123" y="17"/>
                  </a:lnTo>
                  <a:lnTo>
                    <a:pt x="112" y="34"/>
                  </a:lnTo>
                  <a:lnTo>
                    <a:pt x="97" y="58"/>
                  </a:lnTo>
                  <a:lnTo>
                    <a:pt x="86" y="84"/>
                  </a:lnTo>
                  <a:lnTo>
                    <a:pt x="83" y="108"/>
                  </a:lnTo>
                  <a:lnTo>
                    <a:pt x="68" y="117"/>
                  </a:lnTo>
                  <a:lnTo>
                    <a:pt x="56" y="126"/>
                  </a:lnTo>
                  <a:lnTo>
                    <a:pt x="46" y="135"/>
                  </a:lnTo>
                  <a:lnTo>
                    <a:pt x="38" y="140"/>
                  </a:lnTo>
                  <a:lnTo>
                    <a:pt x="33" y="143"/>
                  </a:lnTo>
                  <a:lnTo>
                    <a:pt x="28" y="143"/>
                  </a:lnTo>
                  <a:lnTo>
                    <a:pt x="26" y="140"/>
                  </a:lnTo>
                  <a:lnTo>
                    <a:pt x="28" y="133"/>
                  </a:lnTo>
                  <a:lnTo>
                    <a:pt x="31" y="115"/>
                  </a:lnTo>
                  <a:lnTo>
                    <a:pt x="36" y="89"/>
                  </a:lnTo>
                  <a:lnTo>
                    <a:pt x="43" y="62"/>
                  </a:lnTo>
                  <a:lnTo>
                    <a:pt x="48" y="45"/>
                  </a:lnTo>
                  <a:lnTo>
                    <a:pt x="33" y="65"/>
                  </a:lnTo>
                  <a:lnTo>
                    <a:pt x="18" y="99"/>
                  </a:lnTo>
                  <a:lnTo>
                    <a:pt x="6" y="135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0" name="Freeform 1346"/>
            <p:cNvSpPr>
              <a:spLocks/>
            </p:cNvSpPr>
            <p:nvPr/>
          </p:nvSpPr>
          <p:spPr bwMode="auto">
            <a:xfrm>
              <a:off x="5420" y="2874"/>
              <a:ext cx="123" cy="85"/>
            </a:xfrm>
            <a:custGeom>
              <a:avLst/>
              <a:gdLst>
                <a:gd name="T0" fmla="*/ 0 w 247"/>
                <a:gd name="T1" fmla="*/ 0 h 256"/>
                <a:gd name="T2" fmla="*/ 0 w 247"/>
                <a:gd name="T3" fmla="*/ 0 h 256"/>
                <a:gd name="T4" fmla="*/ 0 w 247"/>
                <a:gd name="T5" fmla="*/ 0 h 256"/>
                <a:gd name="T6" fmla="*/ 1 w 247"/>
                <a:gd name="T7" fmla="*/ 1 h 256"/>
                <a:gd name="T8" fmla="*/ 1 w 247"/>
                <a:gd name="T9" fmla="*/ 1 h 256"/>
                <a:gd name="T10" fmla="*/ 1 w 247"/>
                <a:gd name="T11" fmla="*/ 2 h 256"/>
                <a:gd name="T12" fmla="*/ 2 w 247"/>
                <a:gd name="T13" fmla="*/ 2 h 256"/>
                <a:gd name="T14" fmla="*/ 2 w 247"/>
                <a:gd name="T15" fmla="*/ 2 h 256"/>
                <a:gd name="T16" fmla="*/ 2 w 247"/>
                <a:gd name="T17" fmla="*/ 2 h 256"/>
                <a:gd name="T18" fmla="*/ 2 w 247"/>
                <a:gd name="T19" fmla="*/ 1 h 256"/>
                <a:gd name="T20" fmla="*/ 3 w 247"/>
                <a:gd name="T21" fmla="*/ 1 h 256"/>
                <a:gd name="T22" fmla="*/ 4 w 247"/>
                <a:gd name="T23" fmla="*/ 1 h 256"/>
                <a:gd name="T24" fmla="*/ 5 w 247"/>
                <a:gd name="T25" fmla="*/ 1 h 256"/>
                <a:gd name="T26" fmla="*/ 5 w 247"/>
                <a:gd name="T27" fmla="*/ 1 h 256"/>
                <a:gd name="T28" fmla="*/ 6 w 247"/>
                <a:gd name="T29" fmla="*/ 2 h 256"/>
                <a:gd name="T30" fmla="*/ 6 w 247"/>
                <a:gd name="T31" fmla="*/ 2 h 256"/>
                <a:gd name="T32" fmla="*/ 6 w 247"/>
                <a:gd name="T33" fmla="*/ 2 h 256"/>
                <a:gd name="T34" fmla="*/ 6 w 247"/>
                <a:gd name="T35" fmla="*/ 3 h 256"/>
                <a:gd name="T36" fmla="*/ 7 w 247"/>
                <a:gd name="T37" fmla="*/ 3 h 256"/>
                <a:gd name="T38" fmla="*/ 7 w 247"/>
                <a:gd name="T39" fmla="*/ 3 h 256"/>
                <a:gd name="T40" fmla="*/ 7 w 247"/>
                <a:gd name="T41" fmla="*/ 3 h 256"/>
                <a:gd name="T42" fmla="*/ 7 w 247"/>
                <a:gd name="T43" fmla="*/ 2 h 256"/>
                <a:gd name="T44" fmla="*/ 7 w 247"/>
                <a:gd name="T45" fmla="*/ 2 h 256"/>
                <a:gd name="T46" fmla="*/ 7 w 247"/>
                <a:gd name="T47" fmla="*/ 2 h 256"/>
                <a:gd name="T48" fmla="*/ 8 w 247"/>
                <a:gd name="T49" fmla="*/ 2 h 256"/>
                <a:gd name="T50" fmla="*/ 11 w 247"/>
                <a:gd name="T51" fmla="*/ 2 h 256"/>
                <a:gd name="T52" fmla="*/ 13 w 247"/>
                <a:gd name="T53" fmla="*/ 3 h 256"/>
                <a:gd name="T54" fmla="*/ 14 w 247"/>
                <a:gd name="T55" fmla="*/ 3 h 256"/>
                <a:gd name="T56" fmla="*/ 15 w 247"/>
                <a:gd name="T57" fmla="*/ 3 h 256"/>
                <a:gd name="T58" fmla="*/ 14 w 247"/>
                <a:gd name="T59" fmla="*/ 3 h 256"/>
                <a:gd name="T60" fmla="*/ 13 w 247"/>
                <a:gd name="T61" fmla="*/ 2 h 256"/>
                <a:gd name="T62" fmla="*/ 12 w 247"/>
                <a:gd name="T63" fmla="*/ 2 h 256"/>
                <a:gd name="T64" fmla="*/ 11 w 247"/>
                <a:gd name="T65" fmla="*/ 2 h 256"/>
                <a:gd name="T66" fmla="*/ 11 w 247"/>
                <a:gd name="T67" fmla="*/ 2 h 256"/>
                <a:gd name="T68" fmla="*/ 9 w 247"/>
                <a:gd name="T69" fmla="*/ 2 h 256"/>
                <a:gd name="T70" fmla="*/ 8 w 247"/>
                <a:gd name="T71" fmla="*/ 1 h 256"/>
                <a:gd name="T72" fmla="*/ 9 w 247"/>
                <a:gd name="T73" fmla="*/ 1 h 256"/>
                <a:gd name="T74" fmla="*/ 10 w 247"/>
                <a:gd name="T75" fmla="*/ 1 h 256"/>
                <a:gd name="T76" fmla="*/ 11 w 247"/>
                <a:gd name="T77" fmla="*/ 2 h 256"/>
                <a:gd name="T78" fmla="*/ 12 w 247"/>
                <a:gd name="T79" fmla="*/ 2 h 256"/>
                <a:gd name="T80" fmla="*/ 12 w 247"/>
                <a:gd name="T81" fmla="*/ 2 h 256"/>
                <a:gd name="T82" fmla="*/ 13 w 247"/>
                <a:gd name="T83" fmla="*/ 2 h 256"/>
                <a:gd name="T84" fmla="*/ 12 w 247"/>
                <a:gd name="T85" fmla="*/ 2 h 256"/>
                <a:gd name="T86" fmla="*/ 11 w 247"/>
                <a:gd name="T87" fmla="*/ 1 h 256"/>
                <a:gd name="T88" fmla="*/ 9 w 247"/>
                <a:gd name="T89" fmla="*/ 1 h 256"/>
                <a:gd name="T90" fmla="*/ 7 w 247"/>
                <a:gd name="T91" fmla="*/ 1 h 256"/>
                <a:gd name="T92" fmla="*/ 6 w 247"/>
                <a:gd name="T93" fmla="*/ 1 h 256"/>
                <a:gd name="T94" fmla="*/ 5 w 247"/>
                <a:gd name="T95" fmla="*/ 1 h 256"/>
                <a:gd name="T96" fmla="*/ 4 w 247"/>
                <a:gd name="T97" fmla="*/ 1 h 256"/>
                <a:gd name="T98" fmla="*/ 3 w 247"/>
                <a:gd name="T99" fmla="*/ 1 h 256"/>
                <a:gd name="T100" fmla="*/ 4 w 247"/>
                <a:gd name="T101" fmla="*/ 1 h 256"/>
                <a:gd name="T102" fmla="*/ 5 w 247"/>
                <a:gd name="T103" fmla="*/ 1 h 256"/>
                <a:gd name="T104" fmla="*/ 7 w 247"/>
                <a:gd name="T105" fmla="*/ 1 h 256"/>
                <a:gd name="T106" fmla="*/ 8 w 247"/>
                <a:gd name="T107" fmla="*/ 1 h 256"/>
                <a:gd name="T108" fmla="*/ 9 w 247"/>
                <a:gd name="T109" fmla="*/ 1 h 256"/>
                <a:gd name="T110" fmla="*/ 9 w 247"/>
                <a:gd name="T111" fmla="*/ 1 h 256"/>
                <a:gd name="T112" fmla="*/ 8 w 247"/>
                <a:gd name="T113" fmla="*/ 0 h 256"/>
                <a:gd name="T114" fmla="*/ 6 w 247"/>
                <a:gd name="T115" fmla="*/ 0 h 256"/>
                <a:gd name="T116" fmla="*/ 4 w 247"/>
                <a:gd name="T117" fmla="*/ 0 h 256"/>
                <a:gd name="T118" fmla="*/ 2 w 247"/>
                <a:gd name="T119" fmla="*/ 0 h 256"/>
                <a:gd name="T120" fmla="*/ 1 w 247"/>
                <a:gd name="T121" fmla="*/ 0 h 256"/>
                <a:gd name="T122" fmla="*/ 1 w 247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47" h="256">
                  <a:moveTo>
                    <a:pt x="12" y="0"/>
                  </a:moveTo>
                  <a:lnTo>
                    <a:pt x="9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10" y="23"/>
                  </a:lnTo>
                  <a:lnTo>
                    <a:pt x="20" y="34"/>
                  </a:lnTo>
                  <a:lnTo>
                    <a:pt x="25" y="44"/>
                  </a:lnTo>
                  <a:lnTo>
                    <a:pt x="25" y="53"/>
                  </a:lnTo>
                  <a:lnTo>
                    <a:pt x="24" y="69"/>
                  </a:lnTo>
                  <a:lnTo>
                    <a:pt x="25" y="97"/>
                  </a:lnTo>
                  <a:lnTo>
                    <a:pt x="27" y="127"/>
                  </a:lnTo>
                  <a:lnTo>
                    <a:pt x="30" y="146"/>
                  </a:lnTo>
                  <a:lnTo>
                    <a:pt x="35" y="155"/>
                  </a:lnTo>
                  <a:lnTo>
                    <a:pt x="39" y="159"/>
                  </a:lnTo>
                  <a:lnTo>
                    <a:pt x="42" y="158"/>
                  </a:lnTo>
                  <a:lnTo>
                    <a:pt x="42" y="149"/>
                  </a:lnTo>
                  <a:lnTo>
                    <a:pt x="40" y="131"/>
                  </a:lnTo>
                  <a:lnTo>
                    <a:pt x="42" y="107"/>
                  </a:lnTo>
                  <a:lnTo>
                    <a:pt x="44" y="85"/>
                  </a:lnTo>
                  <a:lnTo>
                    <a:pt x="47" y="69"/>
                  </a:lnTo>
                  <a:lnTo>
                    <a:pt x="54" y="74"/>
                  </a:lnTo>
                  <a:lnTo>
                    <a:pt x="60" y="78"/>
                  </a:lnTo>
                  <a:lnTo>
                    <a:pt x="69" y="82"/>
                  </a:lnTo>
                  <a:lnTo>
                    <a:pt x="76" y="88"/>
                  </a:lnTo>
                  <a:lnTo>
                    <a:pt x="82" y="94"/>
                  </a:lnTo>
                  <a:lnTo>
                    <a:pt x="89" y="100"/>
                  </a:lnTo>
                  <a:lnTo>
                    <a:pt x="94" y="106"/>
                  </a:lnTo>
                  <a:lnTo>
                    <a:pt x="97" y="110"/>
                  </a:lnTo>
                  <a:lnTo>
                    <a:pt x="102" y="125"/>
                  </a:lnTo>
                  <a:lnTo>
                    <a:pt x="106" y="146"/>
                  </a:lnTo>
                  <a:lnTo>
                    <a:pt x="109" y="169"/>
                  </a:lnTo>
                  <a:lnTo>
                    <a:pt x="109" y="187"/>
                  </a:lnTo>
                  <a:lnTo>
                    <a:pt x="107" y="200"/>
                  </a:lnTo>
                  <a:lnTo>
                    <a:pt x="106" y="212"/>
                  </a:lnTo>
                  <a:lnTo>
                    <a:pt x="107" y="226"/>
                  </a:lnTo>
                  <a:lnTo>
                    <a:pt x="111" y="234"/>
                  </a:lnTo>
                  <a:lnTo>
                    <a:pt x="114" y="239"/>
                  </a:lnTo>
                  <a:lnTo>
                    <a:pt x="116" y="236"/>
                  </a:lnTo>
                  <a:lnTo>
                    <a:pt x="117" y="230"/>
                  </a:lnTo>
                  <a:lnTo>
                    <a:pt x="116" y="221"/>
                  </a:lnTo>
                  <a:lnTo>
                    <a:pt x="116" y="209"/>
                  </a:lnTo>
                  <a:lnTo>
                    <a:pt x="119" y="199"/>
                  </a:lnTo>
                  <a:lnTo>
                    <a:pt x="122" y="190"/>
                  </a:lnTo>
                  <a:lnTo>
                    <a:pt x="124" y="183"/>
                  </a:lnTo>
                  <a:lnTo>
                    <a:pt x="126" y="172"/>
                  </a:lnTo>
                  <a:lnTo>
                    <a:pt x="126" y="155"/>
                  </a:lnTo>
                  <a:lnTo>
                    <a:pt x="126" y="138"/>
                  </a:lnTo>
                  <a:lnTo>
                    <a:pt x="124" y="127"/>
                  </a:lnTo>
                  <a:lnTo>
                    <a:pt x="141" y="143"/>
                  </a:lnTo>
                  <a:lnTo>
                    <a:pt x="157" y="162"/>
                  </a:lnTo>
                  <a:lnTo>
                    <a:pt x="176" y="183"/>
                  </a:lnTo>
                  <a:lnTo>
                    <a:pt x="194" y="203"/>
                  </a:lnTo>
                  <a:lnTo>
                    <a:pt x="211" y="223"/>
                  </a:lnTo>
                  <a:lnTo>
                    <a:pt x="226" y="239"/>
                  </a:lnTo>
                  <a:lnTo>
                    <a:pt x="237" y="251"/>
                  </a:lnTo>
                  <a:lnTo>
                    <a:pt x="247" y="256"/>
                  </a:lnTo>
                  <a:lnTo>
                    <a:pt x="241" y="246"/>
                  </a:lnTo>
                  <a:lnTo>
                    <a:pt x="234" y="233"/>
                  </a:lnTo>
                  <a:lnTo>
                    <a:pt x="226" y="221"/>
                  </a:lnTo>
                  <a:lnTo>
                    <a:pt x="217" y="208"/>
                  </a:lnTo>
                  <a:lnTo>
                    <a:pt x="209" y="196"/>
                  </a:lnTo>
                  <a:lnTo>
                    <a:pt x="202" y="184"/>
                  </a:lnTo>
                  <a:lnTo>
                    <a:pt x="196" y="175"/>
                  </a:lnTo>
                  <a:lnTo>
                    <a:pt x="192" y="169"/>
                  </a:lnTo>
                  <a:lnTo>
                    <a:pt x="189" y="164"/>
                  </a:lnTo>
                  <a:lnTo>
                    <a:pt x="184" y="156"/>
                  </a:lnTo>
                  <a:lnTo>
                    <a:pt x="176" y="149"/>
                  </a:lnTo>
                  <a:lnTo>
                    <a:pt x="167" y="140"/>
                  </a:lnTo>
                  <a:lnTo>
                    <a:pt x="159" y="133"/>
                  </a:lnTo>
                  <a:lnTo>
                    <a:pt x="151" y="125"/>
                  </a:lnTo>
                  <a:lnTo>
                    <a:pt x="142" y="119"/>
                  </a:lnTo>
                  <a:lnTo>
                    <a:pt x="137" y="115"/>
                  </a:lnTo>
                  <a:lnTo>
                    <a:pt x="144" y="115"/>
                  </a:lnTo>
                  <a:lnTo>
                    <a:pt x="152" y="116"/>
                  </a:lnTo>
                  <a:lnTo>
                    <a:pt x="161" y="118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7" y="125"/>
                  </a:lnTo>
                  <a:lnTo>
                    <a:pt x="194" y="130"/>
                  </a:lnTo>
                  <a:lnTo>
                    <a:pt x="199" y="133"/>
                  </a:lnTo>
                  <a:lnTo>
                    <a:pt x="206" y="137"/>
                  </a:lnTo>
                  <a:lnTo>
                    <a:pt x="212" y="138"/>
                  </a:lnTo>
                  <a:lnTo>
                    <a:pt x="216" y="137"/>
                  </a:lnTo>
                  <a:lnTo>
                    <a:pt x="211" y="130"/>
                  </a:lnTo>
                  <a:lnTo>
                    <a:pt x="204" y="124"/>
                  </a:lnTo>
                  <a:lnTo>
                    <a:pt x="194" y="118"/>
                  </a:lnTo>
                  <a:lnTo>
                    <a:pt x="182" y="110"/>
                  </a:lnTo>
                  <a:lnTo>
                    <a:pt x="167" y="103"/>
                  </a:lnTo>
                  <a:lnTo>
                    <a:pt x="152" y="97"/>
                  </a:lnTo>
                  <a:lnTo>
                    <a:pt x="137" y="91"/>
                  </a:lnTo>
                  <a:lnTo>
                    <a:pt x="124" y="87"/>
                  </a:lnTo>
                  <a:lnTo>
                    <a:pt x="111" y="85"/>
                  </a:lnTo>
                  <a:lnTo>
                    <a:pt x="104" y="82"/>
                  </a:lnTo>
                  <a:lnTo>
                    <a:pt x="96" y="79"/>
                  </a:lnTo>
                  <a:lnTo>
                    <a:pt x="89" y="74"/>
                  </a:lnTo>
                  <a:lnTo>
                    <a:pt x="81" y="69"/>
                  </a:lnTo>
                  <a:lnTo>
                    <a:pt x="74" y="63"/>
                  </a:lnTo>
                  <a:lnTo>
                    <a:pt x="67" y="57"/>
                  </a:lnTo>
                  <a:lnTo>
                    <a:pt x="62" y="53"/>
                  </a:lnTo>
                  <a:lnTo>
                    <a:pt x="57" y="47"/>
                  </a:lnTo>
                  <a:lnTo>
                    <a:pt x="65" y="44"/>
                  </a:lnTo>
                  <a:lnTo>
                    <a:pt x="76" y="43"/>
                  </a:lnTo>
                  <a:lnTo>
                    <a:pt x="87" y="41"/>
                  </a:lnTo>
                  <a:lnTo>
                    <a:pt x="101" y="41"/>
                  </a:lnTo>
                  <a:lnTo>
                    <a:pt x="114" y="41"/>
                  </a:lnTo>
                  <a:lnTo>
                    <a:pt x="126" y="41"/>
                  </a:lnTo>
                  <a:lnTo>
                    <a:pt x="136" y="43"/>
                  </a:lnTo>
                  <a:lnTo>
                    <a:pt x="144" y="44"/>
                  </a:lnTo>
                  <a:lnTo>
                    <a:pt x="156" y="47"/>
                  </a:lnTo>
                  <a:lnTo>
                    <a:pt x="162" y="46"/>
                  </a:lnTo>
                  <a:lnTo>
                    <a:pt x="159" y="41"/>
                  </a:lnTo>
                  <a:lnTo>
                    <a:pt x="144" y="35"/>
                  </a:lnTo>
                  <a:lnTo>
                    <a:pt x="131" y="32"/>
                  </a:lnTo>
                  <a:lnTo>
                    <a:pt x="116" y="31"/>
                  </a:lnTo>
                  <a:lnTo>
                    <a:pt x="101" y="28"/>
                  </a:lnTo>
                  <a:lnTo>
                    <a:pt x="86" y="28"/>
                  </a:lnTo>
                  <a:lnTo>
                    <a:pt x="70" y="26"/>
                  </a:lnTo>
                  <a:lnTo>
                    <a:pt x="57" y="26"/>
                  </a:lnTo>
                  <a:lnTo>
                    <a:pt x="47" y="25"/>
                  </a:lnTo>
                  <a:lnTo>
                    <a:pt x="39" y="25"/>
                  </a:lnTo>
                  <a:lnTo>
                    <a:pt x="29" y="22"/>
                  </a:lnTo>
                  <a:lnTo>
                    <a:pt x="22" y="16"/>
                  </a:lnTo>
                  <a:lnTo>
                    <a:pt x="17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1" name="Freeform 1347"/>
            <p:cNvSpPr>
              <a:spLocks/>
            </p:cNvSpPr>
            <p:nvPr/>
          </p:nvSpPr>
          <p:spPr bwMode="auto">
            <a:xfrm>
              <a:off x="5264" y="2859"/>
              <a:ext cx="91" cy="112"/>
            </a:xfrm>
            <a:custGeom>
              <a:avLst/>
              <a:gdLst>
                <a:gd name="T0" fmla="*/ 10 w 181"/>
                <a:gd name="T1" fmla="*/ 1 h 336"/>
                <a:gd name="T2" fmla="*/ 10 w 181"/>
                <a:gd name="T3" fmla="*/ 1 h 336"/>
                <a:gd name="T4" fmla="*/ 9 w 181"/>
                <a:gd name="T5" fmla="*/ 1 h 336"/>
                <a:gd name="T6" fmla="*/ 8 w 181"/>
                <a:gd name="T7" fmla="*/ 1 h 336"/>
                <a:gd name="T8" fmla="*/ 10 w 181"/>
                <a:gd name="T9" fmla="*/ 2 h 336"/>
                <a:gd name="T10" fmla="*/ 10 w 181"/>
                <a:gd name="T11" fmla="*/ 3 h 336"/>
                <a:gd name="T12" fmla="*/ 10 w 181"/>
                <a:gd name="T13" fmla="*/ 3 h 336"/>
                <a:gd name="T14" fmla="*/ 8 w 181"/>
                <a:gd name="T15" fmla="*/ 2 h 336"/>
                <a:gd name="T16" fmla="*/ 6 w 181"/>
                <a:gd name="T17" fmla="*/ 2 h 336"/>
                <a:gd name="T18" fmla="*/ 6 w 181"/>
                <a:gd name="T19" fmla="*/ 3 h 336"/>
                <a:gd name="T20" fmla="*/ 6 w 181"/>
                <a:gd name="T21" fmla="*/ 4 h 336"/>
                <a:gd name="T22" fmla="*/ 5 w 181"/>
                <a:gd name="T23" fmla="*/ 4 h 336"/>
                <a:gd name="T24" fmla="*/ 5 w 181"/>
                <a:gd name="T25" fmla="*/ 3 h 336"/>
                <a:gd name="T26" fmla="*/ 5 w 181"/>
                <a:gd name="T27" fmla="*/ 3 h 336"/>
                <a:gd name="T28" fmla="*/ 4 w 181"/>
                <a:gd name="T29" fmla="*/ 4 h 336"/>
                <a:gd name="T30" fmla="*/ 2 w 181"/>
                <a:gd name="T31" fmla="*/ 4 h 336"/>
                <a:gd name="T32" fmla="*/ 1 w 181"/>
                <a:gd name="T33" fmla="*/ 4 h 336"/>
                <a:gd name="T34" fmla="*/ 2 w 181"/>
                <a:gd name="T35" fmla="*/ 4 h 336"/>
                <a:gd name="T36" fmla="*/ 4 w 181"/>
                <a:gd name="T37" fmla="*/ 3 h 336"/>
                <a:gd name="T38" fmla="*/ 3 w 181"/>
                <a:gd name="T39" fmla="*/ 3 h 336"/>
                <a:gd name="T40" fmla="*/ 2 w 181"/>
                <a:gd name="T41" fmla="*/ 3 h 336"/>
                <a:gd name="T42" fmla="*/ 1 w 181"/>
                <a:gd name="T43" fmla="*/ 3 h 336"/>
                <a:gd name="T44" fmla="*/ 1 w 181"/>
                <a:gd name="T45" fmla="*/ 3 h 336"/>
                <a:gd name="T46" fmla="*/ 2 w 181"/>
                <a:gd name="T47" fmla="*/ 3 h 336"/>
                <a:gd name="T48" fmla="*/ 4 w 181"/>
                <a:gd name="T49" fmla="*/ 3 h 336"/>
                <a:gd name="T50" fmla="*/ 5 w 181"/>
                <a:gd name="T51" fmla="*/ 2 h 336"/>
                <a:gd name="T52" fmla="*/ 7 w 181"/>
                <a:gd name="T53" fmla="*/ 2 h 336"/>
                <a:gd name="T54" fmla="*/ 4 w 181"/>
                <a:gd name="T55" fmla="*/ 2 h 336"/>
                <a:gd name="T56" fmla="*/ 2 w 181"/>
                <a:gd name="T57" fmla="*/ 2 h 336"/>
                <a:gd name="T58" fmla="*/ 1 w 181"/>
                <a:gd name="T59" fmla="*/ 2 h 336"/>
                <a:gd name="T60" fmla="*/ 1 w 181"/>
                <a:gd name="T61" fmla="*/ 2 h 336"/>
                <a:gd name="T62" fmla="*/ 3 w 181"/>
                <a:gd name="T63" fmla="*/ 1 h 336"/>
                <a:gd name="T64" fmla="*/ 5 w 181"/>
                <a:gd name="T65" fmla="*/ 1 h 336"/>
                <a:gd name="T66" fmla="*/ 7 w 181"/>
                <a:gd name="T67" fmla="*/ 1 h 336"/>
                <a:gd name="T68" fmla="*/ 8 w 181"/>
                <a:gd name="T69" fmla="*/ 1 h 336"/>
                <a:gd name="T70" fmla="*/ 6 w 181"/>
                <a:gd name="T71" fmla="*/ 1 h 336"/>
                <a:gd name="T72" fmla="*/ 5 w 181"/>
                <a:gd name="T73" fmla="*/ 1 h 336"/>
                <a:gd name="T74" fmla="*/ 3 w 181"/>
                <a:gd name="T75" fmla="*/ 1 h 336"/>
                <a:gd name="T76" fmla="*/ 1 w 181"/>
                <a:gd name="T77" fmla="*/ 1 h 336"/>
                <a:gd name="T78" fmla="*/ 1 w 181"/>
                <a:gd name="T79" fmla="*/ 1 h 336"/>
                <a:gd name="T80" fmla="*/ 2 w 181"/>
                <a:gd name="T81" fmla="*/ 1 h 336"/>
                <a:gd name="T82" fmla="*/ 4 w 181"/>
                <a:gd name="T83" fmla="*/ 0 h 336"/>
                <a:gd name="T84" fmla="*/ 5 w 181"/>
                <a:gd name="T85" fmla="*/ 0 h 336"/>
                <a:gd name="T86" fmla="*/ 5 w 181"/>
                <a:gd name="T87" fmla="*/ 0 h 336"/>
                <a:gd name="T88" fmla="*/ 6 w 181"/>
                <a:gd name="T89" fmla="*/ 1 h 336"/>
                <a:gd name="T90" fmla="*/ 8 w 181"/>
                <a:gd name="T91" fmla="*/ 1 h 336"/>
                <a:gd name="T92" fmla="*/ 9 w 181"/>
                <a:gd name="T93" fmla="*/ 1 h 336"/>
                <a:gd name="T94" fmla="*/ 9 w 181"/>
                <a:gd name="T95" fmla="*/ 0 h 336"/>
                <a:gd name="T96" fmla="*/ 11 w 181"/>
                <a:gd name="T97" fmla="*/ 0 h 336"/>
                <a:gd name="T98" fmla="*/ 11 w 181"/>
                <a:gd name="T99" fmla="*/ 0 h 336"/>
                <a:gd name="T100" fmla="*/ 10 w 181"/>
                <a:gd name="T101" fmla="*/ 0 h 336"/>
                <a:gd name="T102" fmla="*/ 11 w 181"/>
                <a:gd name="T103" fmla="*/ 1 h 3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1" h="336">
                  <a:moveTo>
                    <a:pt x="178" y="47"/>
                  </a:moveTo>
                  <a:lnTo>
                    <a:pt x="168" y="53"/>
                  </a:lnTo>
                  <a:lnTo>
                    <a:pt x="158" y="59"/>
                  </a:lnTo>
                  <a:lnTo>
                    <a:pt x="151" y="68"/>
                  </a:lnTo>
                  <a:lnTo>
                    <a:pt x="148" y="77"/>
                  </a:lnTo>
                  <a:lnTo>
                    <a:pt x="145" y="72"/>
                  </a:lnTo>
                  <a:lnTo>
                    <a:pt x="141" y="69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3" y="72"/>
                  </a:lnTo>
                  <a:lnTo>
                    <a:pt x="130" y="84"/>
                  </a:lnTo>
                  <a:lnTo>
                    <a:pt x="126" y="97"/>
                  </a:lnTo>
                  <a:lnTo>
                    <a:pt x="128" y="106"/>
                  </a:lnTo>
                  <a:lnTo>
                    <a:pt x="136" y="123"/>
                  </a:lnTo>
                  <a:lnTo>
                    <a:pt x="148" y="151"/>
                  </a:lnTo>
                  <a:lnTo>
                    <a:pt x="156" y="179"/>
                  </a:lnTo>
                  <a:lnTo>
                    <a:pt x="160" y="198"/>
                  </a:lnTo>
                  <a:lnTo>
                    <a:pt x="158" y="208"/>
                  </a:lnTo>
                  <a:lnTo>
                    <a:pt x="155" y="213"/>
                  </a:lnTo>
                  <a:lnTo>
                    <a:pt x="151" y="211"/>
                  </a:lnTo>
                  <a:lnTo>
                    <a:pt x="151" y="204"/>
                  </a:lnTo>
                  <a:lnTo>
                    <a:pt x="148" y="187"/>
                  </a:lnTo>
                  <a:lnTo>
                    <a:pt x="140" y="165"/>
                  </a:lnTo>
                  <a:lnTo>
                    <a:pt x="128" y="145"/>
                  </a:lnTo>
                  <a:lnTo>
                    <a:pt x="116" y="133"/>
                  </a:lnTo>
                  <a:lnTo>
                    <a:pt x="106" y="152"/>
                  </a:lnTo>
                  <a:lnTo>
                    <a:pt x="96" y="180"/>
                  </a:lnTo>
                  <a:lnTo>
                    <a:pt x="88" y="207"/>
                  </a:lnTo>
                  <a:lnTo>
                    <a:pt x="86" y="227"/>
                  </a:lnTo>
                  <a:lnTo>
                    <a:pt x="88" y="246"/>
                  </a:lnTo>
                  <a:lnTo>
                    <a:pt x="90" y="269"/>
                  </a:lnTo>
                  <a:lnTo>
                    <a:pt x="90" y="291"/>
                  </a:lnTo>
                  <a:lnTo>
                    <a:pt x="85" y="304"/>
                  </a:lnTo>
                  <a:lnTo>
                    <a:pt x="80" y="308"/>
                  </a:lnTo>
                  <a:lnTo>
                    <a:pt x="78" y="307"/>
                  </a:lnTo>
                  <a:lnTo>
                    <a:pt x="78" y="302"/>
                  </a:lnTo>
                  <a:lnTo>
                    <a:pt x="80" y="294"/>
                  </a:lnTo>
                  <a:lnTo>
                    <a:pt x="81" y="282"/>
                  </a:lnTo>
                  <a:lnTo>
                    <a:pt x="80" y="267"/>
                  </a:lnTo>
                  <a:lnTo>
                    <a:pt x="78" y="254"/>
                  </a:lnTo>
                  <a:lnTo>
                    <a:pt x="75" y="243"/>
                  </a:lnTo>
                  <a:lnTo>
                    <a:pt x="70" y="254"/>
                  </a:lnTo>
                  <a:lnTo>
                    <a:pt x="63" y="266"/>
                  </a:lnTo>
                  <a:lnTo>
                    <a:pt x="56" y="279"/>
                  </a:lnTo>
                  <a:lnTo>
                    <a:pt x="50" y="294"/>
                  </a:lnTo>
                  <a:lnTo>
                    <a:pt x="41" y="307"/>
                  </a:lnTo>
                  <a:lnTo>
                    <a:pt x="33" y="319"/>
                  </a:lnTo>
                  <a:lnTo>
                    <a:pt x="25" y="328"/>
                  </a:lnTo>
                  <a:lnTo>
                    <a:pt x="15" y="333"/>
                  </a:lnTo>
                  <a:lnTo>
                    <a:pt x="6" y="336"/>
                  </a:lnTo>
                  <a:lnTo>
                    <a:pt x="3" y="336"/>
                  </a:lnTo>
                  <a:lnTo>
                    <a:pt x="5" y="332"/>
                  </a:lnTo>
                  <a:lnTo>
                    <a:pt x="11" y="328"/>
                  </a:lnTo>
                  <a:lnTo>
                    <a:pt x="23" y="313"/>
                  </a:lnTo>
                  <a:lnTo>
                    <a:pt x="38" y="288"/>
                  </a:lnTo>
                  <a:lnTo>
                    <a:pt x="51" y="261"/>
                  </a:lnTo>
                  <a:lnTo>
                    <a:pt x="58" y="243"/>
                  </a:lnTo>
                  <a:lnTo>
                    <a:pt x="53" y="243"/>
                  </a:lnTo>
                  <a:lnTo>
                    <a:pt x="46" y="245"/>
                  </a:lnTo>
                  <a:lnTo>
                    <a:pt x="40" y="245"/>
                  </a:lnTo>
                  <a:lnTo>
                    <a:pt x="31" y="246"/>
                  </a:lnTo>
                  <a:lnTo>
                    <a:pt x="25" y="248"/>
                  </a:lnTo>
                  <a:lnTo>
                    <a:pt x="18" y="249"/>
                  </a:lnTo>
                  <a:lnTo>
                    <a:pt x="13" y="252"/>
                  </a:lnTo>
                  <a:lnTo>
                    <a:pt x="8" y="254"/>
                  </a:lnTo>
                  <a:lnTo>
                    <a:pt x="3" y="257"/>
                  </a:lnTo>
                  <a:lnTo>
                    <a:pt x="0" y="257"/>
                  </a:lnTo>
                  <a:lnTo>
                    <a:pt x="1" y="254"/>
                  </a:lnTo>
                  <a:lnTo>
                    <a:pt x="6" y="249"/>
                  </a:lnTo>
                  <a:lnTo>
                    <a:pt x="11" y="246"/>
                  </a:lnTo>
                  <a:lnTo>
                    <a:pt x="18" y="242"/>
                  </a:lnTo>
                  <a:lnTo>
                    <a:pt x="26" y="239"/>
                  </a:lnTo>
                  <a:lnTo>
                    <a:pt x="36" y="235"/>
                  </a:lnTo>
                  <a:lnTo>
                    <a:pt x="45" y="230"/>
                  </a:lnTo>
                  <a:lnTo>
                    <a:pt x="53" y="227"/>
                  </a:lnTo>
                  <a:lnTo>
                    <a:pt x="60" y="223"/>
                  </a:lnTo>
                  <a:lnTo>
                    <a:pt x="65" y="221"/>
                  </a:lnTo>
                  <a:lnTo>
                    <a:pt x="71" y="196"/>
                  </a:lnTo>
                  <a:lnTo>
                    <a:pt x="81" y="168"/>
                  </a:lnTo>
                  <a:lnTo>
                    <a:pt x="91" y="143"/>
                  </a:lnTo>
                  <a:lnTo>
                    <a:pt x="98" y="130"/>
                  </a:lnTo>
                  <a:lnTo>
                    <a:pt x="86" y="128"/>
                  </a:lnTo>
                  <a:lnTo>
                    <a:pt x="73" y="128"/>
                  </a:lnTo>
                  <a:lnTo>
                    <a:pt x="60" y="128"/>
                  </a:lnTo>
                  <a:lnTo>
                    <a:pt x="48" y="128"/>
                  </a:lnTo>
                  <a:lnTo>
                    <a:pt x="35" y="130"/>
                  </a:lnTo>
                  <a:lnTo>
                    <a:pt x="25" y="131"/>
                  </a:lnTo>
                  <a:lnTo>
                    <a:pt x="16" y="134"/>
                  </a:lnTo>
                  <a:lnTo>
                    <a:pt x="11" y="136"/>
                  </a:lnTo>
                  <a:lnTo>
                    <a:pt x="5" y="139"/>
                  </a:lnTo>
                  <a:lnTo>
                    <a:pt x="3" y="139"/>
                  </a:lnTo>
                  <a:lnTo>
                    <a:pt x="3" y="136"/>
                  </a:lnTo>
                  <a:lnTo>
                    <a:pt x="8" y="131"/>
                  </a:lnTo>
                  <a:lnTo>
                    <a:pt x="15" y="128"/>
                  </a:lnTo>
                  <a:lnTo>
                    <a:pt x="25" y="124"/>
                  </a:lnTo>
                  <a:lnTo>
                    <a:pt x="38" y="120"/>
                  </a:lnTo>
                  <a:lnTo>
                    <a:pt x="53" y="115"/>
                  </a:lnTo>
                  <a:lnTo>
                    <a:pt x="66" y="112"/>
                  </a:lnTo>
                  <a:lnTo>
                    <a:pt x="80" y="108"/>
                  </a:lnTo>
                  <a:lnTo>
                    <a:pt x="91" y="106"/>
                  </a:lnTo>
                  <a:lnTo>
                    <a:pt x="98" y="105"/>
                  </a:lnTo>
                  <a:lnTo>
                    <a:pt x="106" y="99"/>
                  </a:lnTo>
                  <a:lnTo>
                    <a:pt x="113" y="86"/>
                  </a:lnTo>
                  <a:lnTo>
                    <a:pt x="116" y="72"/>
                  </a:lnTo>
                  <a:lnTo>
                    <a:pt x="118" y="64"/>
                  </a:lnTo>
                  <a:lnTo>
                    <a:pt x="115" y="59"/>
                  </a:lnTo>
                  <a:lnTo>
                    <a:pt x="106" y="56"/>
                  </a:lnTo>
                  <a:lnTo>
                    <a:pt x="95" y="55"/>
                  </a:lnTo>
                  <a:lnTo>
                    <a:pt x="86" y="56"/>
                  </a:lnTo>
                  <a:lnTo>
                    <a:pt x="76" y="59"/>
                  </a:lnTo>
                  <a:lnTo>
                    <a:pt x="65" y="62"/>
                  </a:lnTo>
                  <a:lnTo>
                    <a:pt x="55" y="66"/>
                  </a:lnTo>
                  <a:lnTo>
                    <a:pt x="43" y="69"/>
                  </a:lnTo>
                  <a:lnTo>
                    <a:pt x="35" y="72"/>
                  </a:lnTo>
                  <a:lnTo>
                    <a:pt x="26" y="75"/>
                  </a:lnTo>
                  <a:lnTo>
                    <a:pt x="20" y="78"/>
                  </a:lnTo>
                  <a:lnTo>
                    <a:pt x="15" y="81"/>
                  </a:lnTo>
                  <a:lnTo>
                    <a:pt x="8" y="86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10" y="77"/>
                  </a:lnTo>
                  <a:lnTo>
                    <a:pt x="16" y="71"/>
                  </a:lnTo>
                  <a:lnTo>
                    <a:pt x="23" y="64"/>
                  </a:lnTo>
                  <a:lnTo>
                    <a:pt x="31" y="55"/>
                  </a:lnTo>
                  <a:lnTo>
                    <a:pt x="40" y="46"/>
                  </a:lnTo>
                  <a:lnTo>
                    <a:pt x="50" y="38"/>
                  </a:lnTo>
                  <a:lnTo>
                    <a:pt x="58" y="31"/>
                  </a:lnTo>
                  <a:lnTo>
                    <a:pt x="66" y="27"/>
                  </a:lnTo>
                  <a:lnTo>
                    <a:pt x="73" y="24"/>
                  </a:lnTo>
                  <a:lnTo>
                    <a:pt x="73" y="28"/>
                  </a:lnTo>
                  <a:lnTo>
                    <a:pt x="75" y="33"/>
                  </a:lnTo>
                  <a:lnTo>
                    <a:pt x="78" y="38"/>
                  </a:lnTo>
                  <a:lnTo>
                    <a:pt x="80" y="43"/>
                  </a:lnTo>
                  <a:lnTo>
                    <a:pt x="85" y="47"/>
                  </a:lnTo>
                  <a:lnTo>
                    <a:pt x="90" y="50"/>
                  </a:lnTo>
                  <a:lnTo>
                    <a:pt x="96" y="52"/>
                  </a:lnTo>
                  <a:lnTo>
                    <a:pt x="105" y="53"/>
                  </a:lnTo>
                  <a:lnTo>
                    <a:pt x="113" y="55"/>
                  </a:lnTo>
                  <a:lnTo>
                    <a:pt x="120" y="53"/>
                  </a:lnTo>
                  <a:lnTo>
                    <a:pt x="126" y="53"/>
                  </a:lnTo>
                  <a:lnTo>
                    <a:pt x="133" y="50"/>
                  </a:lnTo>
                  <a:lnTo>
                    <a:pt x="140" y="44"/>
                  </a:lnTo>
                  <a:lnTo>
                    <a:pt x="143" y="37"/>
                  </a:lnTo>
                  <a:lnTo>
                    <a:pt x="143" y="30"/>
                  </a:lnTo>
                  <a:lnTo>
                    <a:pt x="143" y="24"/>
                  </a:lnTo>
                  <a:lnTo>
                    <a:pt x="153" y="15"/>
                  </a:lnTo>
                  <a:lnTo>
                    <a:pt x="165" y="9"/>
                  </a:lnTo>
                  <a:lnTo>
                    <a:pt x="176" y="3"/>
                  </a:lnTo>
                  <a:lnTo>
                    <a:pt x="181" y="0"/>
                  </a:lnTo>
                  <a:lnTo>
                    <a:pt x="171" y="10"/>
                  </a:lnTo>
                  <a:lnTo>
                    <a:pt x="160" y="21"/>
                  </a:lnTo>
                  <a:lnTo>
                    <a:pt x="153" y="30"/>
                  </a:lnTo>
                  <a:lnTo>
                    <a:pt x="153" y="37"/>
                  </a:lnTo>
                  <a:lnTo>
                    <a:pt x="158" y="43"/>
                  </a:lnTo>
                  <a:lnTo>
                    <a:pt x="163" y="49"/>
                  </a:lnTo>
                  <a:lnTo>
                    <a:pt x="170" y="50"/>
                  </a:lnTo>
                  <a:lnTo>
                    <a:pt x="178" y="4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2" name="Freeform 1348"/>
            <p:cNvSpPr>
              <a:spLocks/>
            </p:cNvSpPr>
            <p:nvPr/>
          </p:nvSpPr>
          <p:spPr bwMode="auto">
            <a:xfrm>
              <a:off x="5352" y="2897"/>
              <a:ext cx="14" cy="14"/>
            </a:xfrm>
            <a:custGeom>
              <a:avLst/>
              <a:gdLst>
                <a:gd name="T0" fmla="*/ 0 w 29"/>
                <a:gd name="T1" fmla="*/ 0 h 43"/>
                <a:gd name="T2" fmla="*/ 0 w 29"/>
                <a:gd name="T3" fmla="*/ 0 h 43"/>
                <a:gd name="T4" fmla="*/ 0 w 29"/>
                <a:gd name="T5" fmla="*/ 0 h 43"/>
                <a:gd name="T6" fmla="*/ 1 w 29"/>
                <a:gd name="T7" fmla="*/ 0 h 43"/>
                <a:gd name="T8" fmla="*/ 1 w 29"/>
                <a:gd name="T9" fmla="*/ 0 h 43"/>
                <a:gd name="T10" fmla="*/ 1 w 29"/>
                <a:gd name="T11" fmla="*/ 0 h 43"/>
                <a:gd name="T12" fmla="*/ 1 w 29"/>
                <a:gd name="T13" fmla="*/ 0 h 43"/>
                <a:gd name="T14" fmla="*/ 1 w 29"/>
                <a:gd name="T15" fmla="*/ 0 h 43"/>
                <a:gd name="T16" fmla="*/ 1 w 29"/>
                <a:gd name="T17" fmla="*/ 0 h 43"/>
                <a:gd name="T18" fmla="*/ 1 w 29"/>
                <a:gd name="T19" fmla="*/ 1 h 43"/>
                <a:gd name="T20" fmla="*/ 1 w 29"/>
                <a:gd name="T21" fmla="*/ 1 h 43"/>
                <a:gd name="T22" fmla="*/ 1 w 29"/>
                <a:gd name="T23" fmla="*/ 0 h 43"/>
                <a:gd name="T24" fmla="*/ 1 w 29"/>
                <a:gd name="T25" fmla="*/ 0 h 43"/>
                <a:gd name="T26" fmla="*/ 1 w 29"/>
                <a:gd name="T27" fmla="*/ 0 h 43"/>
                <a:gd name="T28" fmla="*/ 0 w 29"/>
                <a:gd name="T29" fmla="*/ 0 h 43"/>
                <a:gd name="T30" fmla="*/ 0 w 29"/>
                <a:gd name="T31" fmla="*/ 0 h 43"/>
                <a:gd name="T32" fmla="*/ 0 w 29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43">
                  <a:moveTo>
                    <a:pt x="0" y="0"/>
                  </a:moveTo>
                  <a:lnTo>
                    <a:pt x="7" y="2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7" y="10"/>
                  </a:lnTo>
                  <a:lnTo>
                    <a:pt x="29" y="21"/>
                  </a:lnTo>
                  <a:lnTo>
                    <a:pt x="27" y="30"/>
                  </a:lnTo>
                  <a:lnTo>
                    <a:pt x="25" y="40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19" y="30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3" name="Freeform 1349"/>
            <p:cNvSpPr>
              <a:spLocks/>
            </p:cNvSpPr>
            <p:nvPr/>
          </p:nvSpPr>
          <p:spPr bwMode="auto">
            <a:xfrm>
              <a:off x="4984" y="2802"/>
              <a:ext cx="280" cy="98"/>
            </a:xfrm>
            <a:custGeom>
              <a:avLst/>
              <a:gdLst>
                <a:gd name="T0" fmla="*/ 32 w 559"/>
                <a:gd name="T1" fmla="*/ 1 h 296"/>
                <a:gd name="T2" fmla="*/ 28 w 559"/>
                <a:gd name="T3" fmla="*/ 2 h 296"/>
                <a:gd name="T4" fmla="*/ 26 w 559"/>
                <a:gd name="T5" fmla="*/ 2 h 296"/>
                <a:gd name="T6" fmla="*/ 23 w 559"/>
                <a:gd name="T7" fmla="*/ 3 h 296"/>
                <a:gd name="T8" fmla="*/ 19 w 559"/>
                <a:gd name="T9" fmla="*/ 4 h 296"/>
                <a:gd name="T10" fmla="*/ 18 w 559"/>
                <a:gd name="T11" fmla="*/ 4 h 296"/>
                <a:gd name="T12" fmla="*/ 21 w 559"/>
                <a:gd name="T13" fmla="*/ 3 h 296"/>
                <a:gd name="T14" fmla="*/ 24 w 559"/>
                <a:gd name="T15" fmla="*/ 3 h 296"/>
                <a:gd name="T16" fmla="*/ 26 w 559"/>
                <a:gd name="T17" fmla="*/ 2 h 296"/>
                <a:gd name="T18" fmla="*/ 26 w 559"/>
                <a:gd name="T19" fmla="*/ 2 h 296"/>
                <a:gd name="T20" fmla="*/ 23 w 559"/>
                <a:gd name="T21" fmla="*/ 2 h 296"/>
                <a:gd name="T22" fmla="*/ 21 w 559"/>
                <a:gd name="T23" fmla="*/ 2 h 296"/>
                <a:gd name="T24" fmla="*/ 17 w 559"/>
                <a:gd name="T25" fmla="*/ 3 h 296"/>
                <a:gd name="T26" fmla="*/ 12 w 559"/>
                <a:gd name="T27" fmla="*/ 3 h 296"/>
                <a:gd name="T28" fmla="*/ 10 w 559"/>
                <a:gd name="T29" fmla="*/ 3 h 296"/>
                <a:gd name="T30" fmla="*/ 14 w 559"/>
                <a:gd name="T31" fmla="*/ 3 h 296"/>
                <a:gd name="T32" fmla="*/ 18 w 559"/>
                <a:gd name="T33" fmla="*/ 2 h 296"/>
                <a:gd name="T34" fmla="*/ 18 w 559"/>
                <a:gd name="T35" fmla="*/ 2 h 296"/>
                <a:gd name="T36" fmla="*/ 16 w 559"/>
                <a:gd name="T37" fmla="*/ 2 h 296"/>
                <a:gd name="T38" fmla="*/ 14 w 559"/>
                <a:gd name="T39" fmla="*/ 2 h 296"/>
                <a:gd name="T40" fmla="*/ 10 w 559"/>
                <a:gd name="T41" fmla="*/ 3 h 296"/>
                <a:gd name="T42" fmla="*/ 5 w 559"/>
                <a:gd name="T43" fmla="*/ 3 h 296"/>
                <a:gd name="T44" fmla="*/ 3 w 559"/>
                <a:gd name="T45" fmla="*/ 3 h 296"/>
                <a:gd name="T46" fmla="*/ 7 w 559"/>
                <a:gd name="T47" fmla="*/ 3 h 296"/>
                <a:gd name="T48" fmla="*/ 11 w 559"/>
                <a:gd name="T49" fmla="*/ 2 h 296"/>
                <a:gd name="T50" fmla="*/ 7 w 559"/>
                <a:gd name="T51" fmla="*/ 2 h 296"/>
                <a:gd name="T52" fmla="*/ 3 w 559"/>
                <a:gd name="T53" fmla="*/ 2 h 296"/>
                <a:gd name="T54" fmla="*/ 0 w 559"/>
                <a:gd name="T55" fmla="*/ 2 h 296"/>
                <a:gd name="T56" fmla="*/ 4 w 559"/>
                <a:gd name="T57" fmla="*/ 2 h 296"/>
                <a:gd name="T58" fmla="*/ 10 w 559"/>
                <a:gd name="T59" fmla="*/ 2 h 296"/>
                <a:gd name="T60" fmla="*/ 9 w 559"/>
                <a:gd name="T61" fmla="*/ 2 h 296"/>
                <a:gd name="T62" fmla="*/ 6 w 559"/>
                <a:gd name="T63" fmla="*/ 1 h 296"/>
                <a:gd name="T64" fmla="*/ 4 w 559"/>
                <a:gd name="T65" fmla="*/ 1 h 296"/>
                <a:gd name="T66" fmla="*/ 8 w 559"/>
                <a:gd name="T67" fmla="*/ 1 h 296"/>
                <a:gd name="T68" fmla="*/ 13 w 559"/>
                <a:gd name="T69" fmla="*/ 2 h 296"/>
                <a:gd name="T70" fmla="*/ 15 w 559"/>
                <a:gd name="T71" fmla="*/ 2 h 296"/>
                <a:gd name="T72" fmla="*/ 18 w 559"/>
                <a:gd name="T73" fmla="*/ 2 h 296"/>
                <a:gd name="T74" fmla="*/ 17 w 559"/>
                <a:gd name="T75" fmla="*/ 1 h 296"/>
                <a:gd name="T76" fmla="*/ 15 w 559"/>
                <a:gd name="T77" fmla="*/ 1 h 296"/>
                <a:gd name="T78" fmla="*/ 13 w 559"/>
                <a:gd name="T79" fmla="*/ 1 h 296"/>
                <a:gd name="T80" fmla="*/ 11 w 559"/>
                <a:gd name="T81" fmla="*/ 1 h 296"/>
                <a:gd name="T82" fmla="*/ 11 w 559"/>
                <a:gd name="T83" fmla="*/ 0 h 296"/>
                <a:gd name="T84" fmla="*/ 15 w 559"/>
                <a:gd name="T85" fmla="*/ 1 h 296"/>
                <a:gd name="T86" fmla="*/ 19 w 559"/>
                <a:gd name="T87" fmla="*/ 2 h 296"/>
                <a:gd name="T88" fmla="*/ 21 w 559"/>
                <a:gd name="T89" fmla="*/ 2 h 296"/>
                <a:gd name="T90" fmla="*/ 23 w 559"/>
                <a:gd name="T91" fmla="*/ 2 h 296"/>
                <a:gd name="T92" fmla="*/ 26 w 559"/>
                <a:gd name="T93" fmla="*/ 2 h 296"/>
                <a:gd name="T94" fmla="*/ 26 w 559"/>
                <a:gd name="T95" fmla="*/ 1 h 296"/>
                <a:gd name="T96" fmla="*/ 23 w 559"/>
                <a:gd name="T97" fmla="*/ 1 h 296"/>
                <a:gd name="T98" fmla="*/ 19 w 559"/>
                <a:gd name="T99" fmla="*/ 0 h 296"/>
                <a:gd name="T100" fmla="*/ 18 w 559"/>
                <a:gd name="T101" fmla="*/ 0 h 296"/>
                <a:gd name="T102" fmla="*/ 23 w 559"/>
                <a:gd name="T103" fmla="*/ 1 h 296"/>
                <a:gd name="T104" fmla="*/ 27 w 559"/>
                <a:gd name="T105" fmla="*/ 1 h 296"/>
                <a:gd name="T106" fmla="*/ 30 w 559"/>
                <a:gd name="T107" fmla="*/ 1 h 296"/>
                <a:gd name="T108" fmla="*/ 35 w 559"/>
                <a:gd name="T109" fmla="*/ 1 h 296"/>
                <a:gd name="T110" fmla="*/ 35 w 559"/>
                <a:gd name="T111" fmla="*/ 1 h 2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59" h="296">
                  <a:moveTo>
                    <a:pt x="535" y="94"/>
                  </a:moveTo>
                  <a:lnTo>
                    <a:pt x="527" y="99"/>
                  </a:lnTo>
                  <a:lnTo>
                    <a:pt x="515" y="105"/>
                  </a:lnTo>
                  <a:lnTo>
                    <a:pt x="502" y="111"/>
                  </a:lnTo>
                  <a:lnTo>
                    <a:pt x="485" y="116"/>
                  </a:lnTo>
                  <a:lnTo>
                    <a:pt x="470" y="122"/>
                  </a:lnTo>
                  <a:lnTo>
                    <a:pt x="457" y="128"/>
                  </a:lnTo>
                  <a:lnTo>
                    <a:pt x="448" y="133"/>
                  </a:lnTo>
                  <a:lnTo>
                    <a:pt x="443" y="137"/>
                  </a:lnTo>
                  <a:lnTo>
                    <a:pt x="437" y="150"/>
                  </a:lnTo>
                  <a:lnTo>
                    <a:pt x="423" y="174"/>
                  </a:lnTo>
                  <a:lnTo>
                    <a:pt x="408" y="199"/>
                  </a:lnTo>
                  <a:lnTo>
                    <a:pt x="395" y="218"/>
                  </a:lnTo>
                  <a:lnTo>
                    <a:pt x="387" y="227"/>
                  </a:lnTo>
                  <a:lnTo>
                    <a:pt x="375" y="237"/>
                  </a:lnTo>
                  <a:lnTo>
                    <a:pt x="362" y="249"/>
                  </a:lnTo>
                  <a:lnTo>
                    <a:pt x="345" y="261"/>
                  </a:lnTo>
                  <a:lnTo>
                    <a:pt x="330" y="273"/>
                  </a:lnTo>
                  <a:lnTo>
                    <a:pt x="317" y="283"/>
                  </a:lnTo>
                  <a:lnTo>
                    <a:pt x="303" y="291"/>
                  </a:lnTo>
                  <a:lnTo>
                    <a:pt x="295" y="295"/>
                  </a:lnTo>
                  <a:lnTo>
                    <a:pt x="287" y="296"/>
                  </a:lnTo>
                  <a:lnTo>
                    <a:pt x="283" y="295"/>
                  </a:lnTo>
                  <a:lnTo>
                    <a:pt x="287" y="292"/>
                  </a:lnTo>
                  <a:lnTo>
                    <a:pt x="292" y="288"/>
                  </a:lnTo>
                  <a:lnTo>
                    <a:pt x="298" y="283"/>
                  </a:lnTo>
                  <a:lnTo>
                    <a:pt x="308" y="274"/>
                  </a:lnTo>
                  <a:lnTo>
                    <a:pt x="323" y="263"/>
                  </a:lnTo>
                  <a:lnTo>
                    <a:pt x="338" y="251"/>
                  </a:lnTo>
                  <a:lnTo>
                    <a:pt x="353" y="237"/>
                  </a:lnTo>
                  <a:lnTo>
                    <a:pt x="368" y="226"/>
                  </a:lnTo>
                  <a:lnTo>
                    <a:pt x="380" y="214"/>
                  </a:lnTo>
                  <a:lnTo>
                    <a:pt x="387" y="206"/>
                  </a:lnTo>
                  <a:lnTo>
                    <a:pt x="395" y="193"/>
                  </a:lnTo>
                  <a:lnTo>
                    <a:pt x="402" y="177"/>
                  </a:lnTo>
                  <a:lnTo>
                    <a:pt x="407" y="164"/>
                  </a:lnTo>
                  <a:lnTo>
                    <a:pt x="410" y="153"/>
                  </a:lnTo>
                  <a:lnTo>
                    <a:pt x="410" y="149"/>
                  </a:lnTo>
                  <a:lnTo>
                    <a:pt x="408" y="147"/>
                  </a:lnTo>
                  <a:lnTo>
                    <a:pt x="403" y="149"/>
                  </a:lnTo>
                  <a:lnTo>
                    <a:pt x="395" y="152"/>
                  </a:lnTo>
                  <a:lnTo>
                    <a:pt x="388" y="155"/>
                  </a:lnTo>
                  <a:lnTo>
                    <a:pt x="378" y="161"/>
                  </a:lnTo>
                  <a:lnTo>
                    <a:pt x="368" y="165"/>
                  </a:lnTo>
                  <a:lnTo>
                    <a:pt x="357" y="171"/>
                  </a:lnTo>
                  <a:lnTo>
                    <a:pt x="345" y="177"/>
                  </a:lnTo>
                  <a:lnTo>
                    <a:pt x="333" y="181"/>
                  </a:lnTo>
                  <a:lnTo>
                    <a:pt x="325" y="184"/>
                  </a:lnTo>
                  <a:lnTo>
                    <a:pt x="318" y="186"/>
                  </a:lnTo>
                  <a:lnTo>
                    <a:pt x="305" y="204"/>
                  </a:lnTo>
                  <a:lnTo>
                    <a:pt x="287" y="220"/>
                  </a:lnTo>
                  <a:lnTo>
                    <a:pt x="265" y="235"/>
                  </a:lnTo>
                  <a:lnTo>
                    <a:pt x="242" y="249"/>
                  </a:lnTo>
                  <a:lnTo>
                    <a:pt x="218" y="261"/>
                  </a:lnTo>
                  <a:lnTo>
                    <a:pt x="198" y="270"/>
                  </a:lnTo>
                  <a:lnTo>
                    <a:pt x="182" y="276"/>
                  </a:lnTo>
                  <a:lnTo>
                    <a:pt x="170" y="279"/>
                  </a:lnTo>
                  <a:lnTo>
                    <a:pt x="157" y="280"/>
                  </a:lnTo>
                  <a:lnTo>
                    <a:pt x="150" y="280"/>
                  </a:lnTo>
                  <a:lnTo>
                    <a:pt x="152" y="277"/>
                  </a:lnTo>
                  <a:lnTo>
                    <a:pt x="162" y="274"/>
                  </a:lnTo>
                  <a:lnTo>
                    <a:pt x="178" y="267"/>
                  </a:lnTo>
                  <a:lnTo>
                    <a:pt x="198" y="257"/>
                  </a:lnTo>
                  <a:lnTo>
                    <a:pt x="220" y="245"/>
                  </a:lnTo>
                  <a:lnTo>
                    <a:pt x="240" y="230"/>
                  </a:lnTo>
                  <a:lnTo>
                    <a:pt x="260" y="215"/>
                  </a:lnTo>
                  <a:lnTo>
                    <a:pt x="277" y="202"/>
                  </a:lnTo>
                  <a:lnTo>
                    <a:pt x="288" y="190"/>
                  </a:lnTo>
                  <a:lnTo>
                    <a:pt x="293" y="181"/>
                  </a:lnTo>
                  <a:lnTo>
                    <a:pt x="293" y="178"/>
                  </a:lnTo>
                  <a:lnTo>
                    <a:pt x="290" y="177"/>
                  </a:lnTo>
                  <a:lnTo>
                    <a:pt x="283" y="177"/>
                  </a:lnTo>
                  <a:lnTo>
                    <a:pt x="272" y="177"/>
                  </a:lnTo>
                  <a:lnTo>
                    <a:pt x="263" y="177"/>
                  </a:lnTo>
                  <a:lnTo>
                    <a:pt x="255" y="178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27" y="181"/>
                  </a:lnTo>
                  <a:lnTo>
                    <a:pt x="218" y="183"/>
                  </a:lnTo>
                  <a:lnTo>
                    <a:pt x="212" y="183"/>
                  </a:lnTo>
                  <a:lnTo>
                    <a:pt x="207" y="183"/>
                  </a:lnTo>
                  <a:lnTo>
                    <a:pt x="192" y="192"/>
                  </a:lnTo>
                  <a:lnTo>
                    <a:pt x="172" y="201"/>
                  </a:lnTo>
                  <a:lnTo>
                    <a:pt x="150" y="209"/>
                  </a:lnTo>
                  <a:lnTo>
                    <a:pt x="126" y="217"/>
                  </a:lnTo>
                  <a:lnTo>
                    <a:pt x="103" y="224"/>
                  </a:lnTo>
                  <a:lnTo>
                    <a:pt x="83" y="230"/>
                  </a:lnTo>
                  <a:lnTo>
                    <a:pt x="68" y="235"/>
                  </a:lnTo>
                  <a:lnTo>
                    <a:pt x="58" y="237"/>
                  </a:lnTo>
                  <a:lnTo>
                    <a:pt x="48" y="239"/>
                  </a:lnTo>
                  <a:lnTo>
                    <a:pt x="43" y="236"/>
                  </a:lnTo>
                  <a:lnTo>
                    <a:pt x="46" y="232"/>
                  </a:lnTo>
                  <a:lnTo>
                    <a:pt x="60" y="227"/>
                  </a:lnTo>
                  <a:lnTo>
                    <a:pt x="75" y="224"/>
                  </a:lnTo>
                  <a:lnTo>
                    <a:pt x="91" y="220"/>
                  </a:lnTo>
                  <a:lnTo>
                    <a:pt x="110" y="214"/>
                  </a:lnTo>
                  <a:lnTo>
                    <a:pt x="126" y="206"/>
                  </a:lnTo>
                  <a:lnTo>
                    <a:pt x="143" y="199"/>
                  </a:lnTo>
                  <a:lnTo>
                    <a:pt x="157" y="190"/>
                  </a:lnTo>
                  <a:lnTo>
                    <a:pt x="167" y="183"/>
                  </a:lnTo>
                  <a:lnTo>
                    <a:pt x="173" y="175"/>
                  </a:lnTo>
                  <a:lnTo>
                    <a:pt x="155" y="173"/>
                  </a:lnTo>
                  <a:lnTo>
                    <a:pt x="135" y="171"/>
                  </a:lnTo>
                  <a:lnTo>
                    <a:pt x="111" y="171"/>
                  </a:lnTo>
                  <a:lnTo>
                    <a:pt x="90" y="173"/>
                  </a:lnTo>
                  <a:lnTo>
                    <a:pt x="68" y="175"/>
                  </a:lnTo>
                  <a:lnTo>
                    <a:pt x="48" y="178"/>
                  </a:lnTo>
                  <a:lnTo>
                    <a:pt x="33" y="180"/>
                  </a:lnTo>
                  <a:lnTo>
                    <a:pt x="21" y="183"/>
                  </a:lnTo>
                  <a:lnTo>
                    <a:pt x="8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8" y="180"/>
                  </a:lnTo>
                  <a:lnTo>
                    <a:pt x="18" y="175"/>
                  </a:lnTo>
                  <a:lnTo>
                    <a:pt x="31" y="170"/>
                  </a:lnTo>
                  <a:lnTo>
                    <a:pt x="50" y="164"/>
                  </a:lnTo>
                  <a:lnTo>
                    <a:pt x="71" y="159"/>
                  </a:lnTo>
                  <a:lnTo>
                    <a:pt x="95" y="155"/>
                  </a:lnTo>
                  <a:lnTo>
                    <a:pt x="120" y="152"/>
                  </a:lnTo>
                  <a:lnTo>
                    <a:pt x="145" y="152"/>
                  </a:lnTo>
                  <a:lnTo>
                    <a:pt x="168" y="155"/>
                  </a:lnTo>
                  <a:lnTo>
                    <a:pt x="162" y="147"/>
                  </a:lnTo>
                  <a:lnTo>
                    <a:pt x="150" y="137"/>
                  </a:lnTo>
                  <a:lnTo>
                    <a:pt x="137" y="128"/>
                  </a:lnTo>
                  <a:lnTo>
                    <a:pt x="121" y="118"/>
                  </a:lnTo>
                  <a:lnTo>
                    <a:pt x="106" y="109"/>
                  </a:lnTo>
                  <a:lnTo>
                    <a:pt x="93" y="102"/>
                  </a:lnTo>
                  <a:lnTo>
                    <a:pt x="81" y="94"/>
                  </a:lnTo>
                  <a:lnTo>
                    <a:pt x="73" y="90"/>
                  </a:lnTo>
                  <a:lnTo>
                    <a:pt x="61" y="84"/>
                  </a:lnTo>
                  <a:lnTo>
                    <a:pt x="58" y="80"/>
                  </a:lnTo>
                  <a:lnTo>
                    <a:pt x="61" y="77"/>
                  </a:lnTo>
                  <a:lnTo>
                    <a:pt x="73" y="80"/>
                  </a:lnTo>
                  <a:lnTo>
                    <a:pt x="85" y="84"/>
                  </a:lnTo>
                  <a:lnTo>
                    <a:pt x="101" y="91"/>
                  </a:lnTo>
                  <a:lnTo>
                    <a:pt x="120" y="100"/>
                  </a:lnTo>
                  <a:lnTo>
                    <a:pt x="142" y="111"/>
                  </a:lnTo>
                  <a:lnTo>
                    <a:pt x="162" y="121"/>
                  </a:lnTo>
                  <a:lnTo>
                    <a:pt x="180" y="131"/>
                  </a:lnTo>
                  <a:lnTo>
                    <a:pt x="195" y="140"/>
                  </a:lnTo>
                  <a:lnTo>
                    <a:pt x="203" y="147"/>
                  </a:lnTo>
                  <a:lnTo>
                    <a:pt x="212" y="147"/>
                  </a:lnTo>
                  <a:lnTo>
                    <a:pt x="222" y="149"/>
                  </a:lnTo>
                  <a:lnTo>
                    <a:pt x="233" y="149"/>
                  </a:lnTo>
                  <a:lnTo>
                    <a:pt x="245" y="149"/>
                  </a:lnTo>
                  <a:lnTo>
                    <a:pt x="257" y="149"/>
                  </a:lnTo>
                  <a:lnTo>
                    <a:pt x="268" y="149"/>
                  </a:lnTo>
                  <a:lnTo>
                    <a:pt x="277" y="149"/>
                  </a:lnTo>
                  <a:lnTo>
                    <a:pt x="283" y="149"/>
                  </a:lnTo>
                  <a:lnTo>
                    <a:pt x="280" y="140"/>
                  </a:lnTo>
                  <a:lnTo>
                    <a:pt x="272" y="131"/>
                  </a:lnTo>
                  <a:lnTo>
                    <a:pt x="263" y="121"/>
                  </a:lnTo>
                  <a:lnTo>
                    <a:pt x="253" y="111"/>
                  </a:lnTo>
                  <a:lnTo>
                    <a:pt x="243" y="102"/>
                  </a:lnTo>
                  <a:lnTo>
                    <a:pt x="233" y="93"/>
                  </a:lnTo>
                  <a:lnTo>
                    <a:pt x="225" y="85"/>
                  </a:lnTo>
                  <a:lnTo>
                    <a:pt x="218" y="80"/>
                  </a:lnTo>
                  <a:lnTo>
                    <a:pt x="212" y="75"/>
                  </a:lnTo>
                  <a:lnTo>
                    <a:pt x="205" y="71"/>
                  </a:lnTo>
                  <a:lnTo>
                    <a:pt x="197" y="66"/>
                  </a:lnTo>
                  <a:lnTo>
                    <a:pt x="190" y="62"/>
                  </a:lnTo>
                  <a:lnTo>
                    <a:pt x="183" y="59"/>
                  </a:lnTo>
                  <a:lnTo>
                    <a:pt x="177" y="55"/>
                  </a:lnTo>
                  <a:lnTo>
                    <a:pt x="172" y="52"/>
                  </a:lnTo>
                  <a:lnTo>
                    <a:pt x="167" y="49"/>
                  </a:lnTo>
                  <a:lnTo>
                    <a:pt x="160" y="41"/>
                  </a:lnTo>
                  <a:lnTo>
                    <a:pt x="158" y="34"/>
                  </a:lnTo>
                  <a:lnTo>
                    <a:pt x="162" y="32"/>
                  </a:lnTo>
                  <a:lnTo>
                    <a:pt x="178" y="43"/>
                  </a:lnTo>
                  <a:lnTo>
                    <a:pt x="192" y="52"/>
                  </a:lnTo>
                  <a:lnTo>
                    <a:pt x="208" y="63"/>
                  </a:lnTo>
                  <a:lnTo>
                    <a:pt x="228" y="77"/>
                  </a:lnTo>
                  <a:lnTo>
                    <a:pt x="247" y="90"/>
                  </a:lnTo>
                  <a:lnTo>
                    <a:pt x="265" y="103"/>
                  </a:lnTo>
                  <a:lnTo>
                    <a:pt x="282" y="115"/>
                  </a:lnTo>
                  <a:lnTo>
                    <a:pt x="295" y="124"/>
                  </a:lnTo>
                  <a:lnTo>
                    <a:pt x="303" y="131"/>
                  </a:lnTo>
                  <a:lnTo>
                    <a:pt x="312" y="139"/>
                  </a:lnTo>
                  <a:lnTo>
                    <a:pt x="320" y="140"/>
                  </a:lnTo>
                  <a:lnTo>
                    <a:pt x="328" y="139"/>
                  </a:lnTo>
                  <a:lnTo>
                    <a:pt x="338" y="137"/>
                  </a:lnTo>
                  <a:lnTo>
                    <a:pt x="345" y="136"/>
                  </a:lnTo>
                  <a:lnTo>
                    <a:pt x="355" y="134"/>
                  </a:lnTo>
                  <a:lnTo>
                    <a:pt x="365" y="133"/>
                  </a:lnTo>
                  <a:lnTo>
                    <a:pt x="375" y="130"/>
                  </a:lnTo>
                  <a:lnTo>
                    <a:pt x="387" y="128"/>
                  </a:lnTo>
                  <a:lnTo>
                    <a:pt x="395" y="127"/>
                  </a:lnTo>
                  <a:lnTo>
                    <a:pt x="402" y="124"/>
                  </a:lnTo>
                  <a:lnTo>
                    <a:pt x="407" y="122"/>
                  </a:lnTo>
                  <a:lnTo>
                    <a:pt x="412" y="118"/>
                  </a:lnTo>
                  <a:lnTo>
                    <a:pt x="412" y="114"/>
                  </a:lnTo>
                  <a:lnTo>
                    <a:pt x="408" y="109"/>
                  </a:lnTo>
                  <a:lnTo>
                    <a:pt x="400" y="100"/>
                  </a:lnTo>
                  <a:lnTo>
                    <a:pt x="392" y="93"/>
                  </a:lnTo>
                  <a:lnTo>
                    <a:pt x="378" y="83"/>
                  </a:lnTo>
                  <a:lnTo>
                    <a:pt x="363" y="69"/>
                  </a:lnTo>
                  <a:lnTo>
                    <a:pt x="345" y="55"/>
                  </a:lnTo>
                  <a:lnTo>
                    <a:pt x="327" y="41"/>
                  </a:lnTo>
                  <a:lnTo>
                    <a:pt x="310" y="28"/>
                  </a:lnTo>
                  <a:lnTo>
                    <a:pt x="295" y="18"/>
                  </a:lnTo>
                  <a:lnTo>
                    <a:pt x="285" y="12"/>
                  </a:lnTo>
                  <a:lnTo>
                    <a:pt x="275" y="4"/>
                  </a:lnTo>
                  <a:lnTo>
                    <a:pt x="278" y="0"/>
                  </a:lnTo>
                  <a:lnTo>
                    <a:pt x="288" y="3"/>
                  </a:lnTo>
                  <a:lnTo>
                    <a:pt x="307" y="12"/>
                  </a:lnTo>
                  <a:lnTo>
                    <a:pt x="318" y="21"/>
                  </a:lnTo>
                  <a:lnTo>
                    <a:pt x="335" y="34"/>
                  </a:lnTo>
                  <a:lnTo>
                    <a:pt x="355" y="47"/>
                  </a:lnTo>
                  <a:lnTo>
                    <a:pt x="375" y="60"/>
                  </a:lnTo>
                  <a:lnTo>
                    <a:pt x="395" y="74"/>
                  </a:lnTo>
                  <a:lnTo>
                    <a:pt x="412" y="85"/>
                  </a:lnTo>
                  <a:lnTo>
                    <a:pt x="425" y="94"/>
                  </a:lnTo>
                  <a:lnTo>
                    <a:pt x="432" y="97"/>
                  </a:lnTo>
                  <a:lnTo>
                    <a:pt x="440" y="97"/>
                  </a:lnTo>
                  <a:lnTo>
                    <a:pt x="453" y="96"/>
                  </a:lnTo>
                  <a:lnTo>
                    <a:pt x="472" y="93"/>
                  </a:lnTo>
                  <a:lnTo>
                    <a:pt x="492" y="90"/>
                  </a:lnTo>
                  <a:lnTo>
                    <a:pt x="512" y="85"/>
                  </a:lnTo>
                  <a:lnTo>
                    <a:pt x="530" y="83"/>
                  </a:lnTo>
                  <a:lnTo>
                    <a:pt x="545" y="80"/>
                  </a:lnTo>
                  <a:lnTo>
                    <a:pt x="554" y="80"/>
                  </a:lnTo>
                  <a:lnTo>
                    <a:pt x="559" y="81"/>
                  </a:lnTo>
                  <a:lnTo>
                    <a:pt x="555" y="83"/>
                  </a:lnTo>
                  <a:lnTo>
                    <a:pt x="545" y="87"/>
                  </a:lnTo>
                  <a:lnTo>
                    <a:pt x="535" y="9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4" name="Freeform 1350"/>
            <p:cNvSpPr>
              <a:spLocks/>
            </p:cNvSpPr>
            <p:nvPr/>
          </p:nvSpPr>
          <p:spPr bwMode="auto">
            <a:xfrm>
              <a:off x="5139" y="2706"/>
              <a:ext cx="183" cy="108"/>
            </a:xfrm>
            <a:custGeom>
              <a:avLst/>
              <a:gdLst>
                <a:gd name="T0" fmla="*/ 21 w 367"/>
                <a:gd name="T1" fmla="*/ 4 h 326"/>
                <a:gd name="T2" fmla="*/ 19 w 367"/>
                <a:gd name="T3" fmla="*/ 4 h 326"/>
                <a:gd name="T4" fmla="*/ 18 w 367"/>
                <a:gd name="T5" fmla="*/ 3 h 326"/>
                <a:gd name="T6" fmla="*/ 13 w 367"/>
                <a:gd name="T7" fmla="*/ 4 h 326"/>
                <a:gd name="T8" fmla="*/ 8 w 367"/>
                <a:gd name="T9" fmla="*/ 3 h 326"/>
                <a:gd name="T10" fmla="*/ 6 w 367"/>
                <a:gd name="T11" fmla="*/ 3 h 326"/>
                <a:gd name="T12" fmla="*/ 7 w 367"/>
                <a:gd name="T13" fmla="*/ 3 h 326"/>
                <a:gd name="T14" fmla="*/ 11 w 367"/>
                <a:gd name="T15" fmla="*/ 3 h 326"/>
                <a:gd name="T16" fmla="*/ 15 w 367"/>
                <a:gd name="T17" fmla="*/ 3 h 326"/>
                <a:gd name="T18" fmla="*/ 16 w 367"/>
                <a:gd name="T19" fmla="*/ 3 h 326"/>
                <a:gd name="T20" fmla="*/ 14 w 367"/>
                <a:gd name="T21" fmla="*/ 3 h 326"/>
                <a:gd name="T22" fmla="*/ 13 w 367"/>
                <a:gd name="T23" fmla="*/ 3 h 326"/>
                <a:gd name="T24" fmla="*/ 9 w 367"/>
                <a:gd name="T25" fmla="*/ 3 h 326"/>
                <a:gd name="T26" fmla="*/ 4 w 367"/>
                <a:gd name="T27" fmla="*/ 3 h 326"/>
                <a:gd name="T28" fmla="*/ 1 w 367"/>
                <a:gd name="T29" fmla="*/ 2 h 326"/>
                <a:gd name="T30" fmla="*/ 1 w 367"/>
                <a:gd name="T31" fmla="*/ 2 h 326"/>
                <a:gd name="T32" fmla="*/ 4 w 367"/>
                <a:gd name="T33" fmla="*/ 2 h 326"/>
                <a:gd name="T34" fmla="*/ 8 w 367"/>
                <a:gd name="T35" fmla="*/ 3 h 326"/>
                <a:gd name="T36" fmla="*/ 11 w 367"/>
                <a:gd name="T37" fmla="*/ 3 h 326"/>
                <a:gd name="T38" fmla="*/ 8 w 367"/>
                <a:gd name="T39" fmla="*/ 2 h 326"/>
                <a:gd name="T40" fmla="*/ 6 w 367"/>
                <a:gd name="T41" fmla="*/ 2 h 326"/>
                <a:gd name="T42" fmla="*/ 2 w 367"/>
                <a:gd name="T43" fmla="*/ 2 h 326"/>
                <a:gd name="T44" fmla="*/ 0 w 367"/>
                <a:gd name="T45" fmla="*/ 1 h 326"/>
                <a:gd name="T46" fmla="*/ 2 w 367"/>
                <a:gd name="T47" fmla="*/ 2 h 326"/>
                <a:gd name="T48" fmla="*/ 5 w 367"/>
                <a:gd name="T49" fmla="*/ 2 h 326"/>
                <a:gd name="T50" fmla="*/ 5 w 367"/>
                <a:gd name="T51" fmla="*/ 2 h 326"/>
                <a:gd name="T52" fmla="*/ 3 w 367"/>
                <a:gd name="T53" fmla="*/ 1 h 326"/>
                <a:gd name="T54" fmla="*/ 1 w 367"/>
                <a:gd name="T55" fmla="*/ 1 h 326"/>
                <a:gd name="T56" fmla="*/ 1 w 367"/>
                <a:gd name="T57" fmla="*/ 0 h 326"/>
                <a:gd name="T58" fmla="*/ 1 w 367"/>
                <a:gd name="T59" fmla="*/ 0 h 326"/>
                <a:gd name="T60" fmla="*/ 4 w 367"/>
                <a:gd name="T61" fmla="*/ 1 h 326"/>
                <a:gd name="T62" fmla="*/ 7 w 367"/>
                <a:gd name="T63" fmla="*/ 2 h 326"/>
                <a:gd name="T64" fmla="*/ 8 w 367"/>
                <a:gd name="T65" fmla="*/ 2 h 326"/>
                <a:gd name="T66" fmla="*/ 8 w 367"/>
                <a:gd name="T67" fmla="*/ 1 h 326"/>
                <a:gd name="T68" fmla="*/ 6 w 367"/>
                <a:gd name="T69" fmla="*/ 1 h 326"/>
                <a:gd name="T70" fmla="*/ 7 w 367"/>
                <a:gd name="T71" fmla="*/ 0 h 326"/>
                <a:gd name="T72" fmla="*/ 9 w 367"/>
                <a:gd name="T73" fmla="*/ 1 h 326"/>
                <a:gd name="T74" fmla="*/ 10 w 367"/>
                <a:gd name="T75" fmla="*/ 2 h 326"/>
                <a:gd name="T76" fmla="*/ 11 w 367"/>
                <a:gd name="T77" fmla="*/ 2 h 326"/>
                <a:gd name="T78" fmla="*/ 13 w 367"/>
                <a:gd name="T79" fmla="*/ 3 h 326"/>
                <a:gd name="T80" fmla="*/ 13 w 367"/>
                <a:gd name="T81" fmla="*/ 3 h 326"/>
                <a:gd name="T82" fmla="*/ 14 w 367"/>
                <a:gd name="T83" fmla="*/ 2 h 326"/>
                <a:gd name="T84" fmla="*/ 12 w 367"/>
                <a:gd name="T85" fmla="*/ 1 h 326"/>
                <a:gd name="T86" fmla="*/ 12 w 367"/>
                <a:gd name="T87" fmla="*/ 1 h 326"/>
                <a:gd name="T88" fmla="*/ 13 w 367"/>
                <a:gd name="T89" fmla="*/ 1 h 326"/>
                <a:gd name="T90" fmla="*/ 15 w 367"/>
                <a:gd name="T91" fmla="*/ 2 h 326"/>
                <a:gd name="T92" fmla="*/ 14 w 367"/>
                <a:gd name="T93" fmla="*/ 3 h 326"/>
                <a:gd name="T94" fmla="*/ 16 w 367"/>
                <a:gd name="T95" fmla="*/ 3 h 326"/>
                <a:gd name="T96" fmla="*/ 17 w 367"/>
                <a:gd name="T97" fmla="*/ 3 h 326"/>
                <a:gd name="T98" fmla="*/ 18 w 367"/>
                <a:gd name="T99" fmla="*/ 3 h 326"/>
                <a:gd name="T100" fmla="*/ 18 w 367"/>
                <a:gd name="T101" fmla="*/ 2 h 326"/>
                <a:gd name="T102" fmla="*/ 18 w 367"/>
                <a:gd name="T103" fmla="*/ 1 h 326"/>
                <a:gd name="T104" fmla="*/ 18 w 367"/>
                <a:gd name="T105" fmla="*/ 1 h 326"/>
                <a:gd name="T106" fmla="*/ 19 w 367"/>
                <a:gd name="T107" fmla="*/ 2 h 326"/>
                <a:gd name="T108" fmla="*/ 19 w 367"/>
                <a:gd name="T109" fmla="*/ 3 h 326"/>
                <a:gd name="T110" fmla="*/ 21 w 367"/>
                <a:gd name="T111" fmla="*/ 4 h 326"/>
                <a:gd name="T112" fmla="*/ 22 w 367"/>
                <a:gd name="T113" fmla="*/ 4 h 326"/>
                <a:gd name="T114" fmla="*/ 22 w 367"/>
                <a:gd name="T115" fmla="*/ 4 h 326"/>
                <a:gd name="T116" fmla="*/ 22 w 367"/>
                <a:gd name="T117" fmla="*/ 4 h 3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7" h="326">
                  <a:moveTo>
                    <a:pt x="354" y="320"/>
                  </a:moveTo>
                  <a:lnTo>
                    <a:pt x="347" y="316"/>
                  </a:lnTo>
                  <a:lnTo>
                    <a:pt x="341" y="310"/>
                  </a:lnTo>
                  <a:lnTo>
                    <a:pt x="332" y="304"/>
                  </a:lnTo>
                  <a:lnTo>
                    <a:pt x="326" y="298"/>
                  </a:lnTo>
                  <a:lnTo>
                    <a:pt x="317" y="292"/>
                  </a:lnTo>
                  <a:lnTo>
                    <a:pt x="309" y="288"/>
                  </a:lnTo>
                  <a:lnTo>
                    <a:pt x="302" y="285"/>
                  </a:lnTo>
                  <a:lnTo>
                    <a:pt x="294" y="285"/>
                  </a:lnTo>
                  <a:lnTo>
                    <a:pt x="274" y="288"/>
                  </a:lnTo>
                  <a:lnTo>
                    <a:pt x="251" y="289"/>
                  </a:lnTo>
                  <a:lnTo>
                    <a:pt x="222" y="289"/>
                  </a:lnTo>
                  <a:lnTo>
                    <a:pt x="194" y="289"/>
                  </a:lnTo>
                  <a:lnTo>
                    <a:pt x="165" y="289"/>
                  </a:lnTo>
                  <a:lnTo>
                    <a:pt x="142" y="286"/>
                  </a:lnTo>
                  <a:lnTo>
                    <a:pt x="122" y="284"/>
                  </a:lnTo>
                  <a:lnTo>
                    <a:pt x="109" y="279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9" y="270"/>
                  </a:lnTo>
                  <a:lnTo>
                    <a:pt x="125" y="273"/>
                  </a:lnTo>
                  <a:lnTo>
                    <a:pt x="139" y="275"/>
                  </a:lnTo>
                  <a:lnTo>
                    <a:pt x="157" y="276"/>
                  </a:lnTo>
                  <a:lnTo>
                    <a:pt x="180" y="276"/>
                  </a:lnTo>
                  <a:lnTo>
                    <a:pt x="204" y="276"/>
                  </a:lnTo>
                  <a:lnTo>
                    <a:pt x="227" y="276"/>
                  </a:lnTo>
                  <a:lnTo>
                    <a:pt x="249" y="275"/>
                  </a:lnTo>
                  <a:lnTo>
                    <a:pt x="266" y="272"/>
                  </a:lnTo>
                  <a:lnTo>
                    <a:pt x="276" y="269"/>
                  </a:lnTo>
                  <a:lnTo>
                    <a:pt x="269" y="263"/>
                  </a:lnTo>
                  <a:lnTo>
                    <a:pt x="259" y="258"/>
                  </a:lnTo>
                  <a:lnTo>
                    <a:pt x="249" y="253"/>
                  </a:lnTo>
                  <a:lnTo>
                    <a:pt x="237" y="247"/>
                  </a:lnTo>
                  <a:lnTo>
                    <a:pt x="227" y="242"/>
                  </a:lnTo>
                  <a:lnTo>
                    <a:pt x="217" y="238"/>
                  </a:lnTo>
                  <a:lnTo>
                    <a:pt x="209" y="233"/>
                  </a:lnTo>
                  <a:lnTo>
                    <a:pt x="204" y="230"/>
                  </a:lnTo>
                  <a:lnTo>
                    <a:pt x="184" y="232"/>
                  </a:lnTo>
                  <a:lnTo>
                    <a:pt x="159" y="229"/>
                  </a:lnTo>
                  <a:lnTo>
                    <a:pt x="130" y="226"/>
                  </a:lnTo>
                  <a:lnTo>
                    <a:pt x="104" y="220"/>
                  </a:lnTo>
                  <a:lnTo>
                    <a:pt x="77" y="214"/>
                  </a:lnTo>
                  <a:lnTo>
                    <a:pt x="54" y="207"/>
                  </a:lnTo>
                  <a:lnTo>
                    <a:pt x="35" y="198"/>
                  </a:lnTo>
                  <a:lnTo>
                    <a:pt x="24" y="191"/>
                  </a:lnTo>
                  <a:lnTo>
                    <a:pt x="15" y="180"/>
                  </a:lnTo>
                  <a:lnTo>
                    <a:pt x="15" y="176"/>
                  </a:lnTo>
                  <a:lnTo>
                    <a:pt x="22" y="179"/>
                  </a:lnTo>
                  <a:lnTo>
                    <a:pt x="35" y="185"/>
                  </a:lnTo>
                  <a:lnTo>
                    <a:pt x="47" y="189"/>
                  </a:lnTo>
                  <a:lnTo>
                    <a:pt x="64" y="195"/>
                  </a:lnTo>
                  <a:lnTo>
                    <a:pt x="84" y="201"/>
                  </a:lnTo>
                  <a:lnTo>
                    <a:pt x="105" y="205"/>
                  </a:lnTo>
                  <a:lnTo>
                    <a:pt x="129" y="210"/>
                  </a:lnTo>
                  <a:lnTo>
                    <a:pt x="149" y="213"/>
                  </a:lnTo>
                  <a:lnTo>
                    <a:pt x="167" y="214"/>
                  </a:lnTo>
                  <a:lnTo>
                    <a:pt x="180" y="213"/>
                  </a:lnTo>
                  <a:lnTo>
                    <a:pt x="164" y="198"/>
                  </a:lnTo>
                  <a:lnTo>
                    <a:pt x="149" y="188"/>
                  </a:lnTo>
                  <a:lnTo>
                    <a:pt x="139" y="180"/>
                  </a:lnTo>
                  <a:lnTo>
                    <a:pt x="134" y="173"/>
                  </a:lnTo>
                  <a:lnTo>
                    <a:pt x="120" y="170"/>
                  </a:lnTo>
                  <a:lnTo>
                    <a:pt x="102" y="167"/>
                  </a:lnTo>
                  <a:lnTo>
                    <a:pt x="82" y="163"/>
                  </a:lnTo>
                  <a:lnTo>
                    <a:pt x="62" y="155"/>
                  </a:lnTo>
                  <a:lnTo>
                    <a:pt x="40" y="146"/>
                  </a:lnTo>
                  <a:lnTo>
                    <a:pt x="22" y="133"/>
                  </a:lnTo>
                  <a:lnTo>
                    <a:pt x="9" y="117"/>
                  </a:lnTo>
                  <a:lnTo>
                    <a:pt x="0" y="96"/>
                  </a:lnTo>
                  <a:lnTo>
                    <a:pt x="10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50" y="133"/>
                  </a:lnTo>
                  <a:lnTo>
                    <a:pt x="65" y="140"/>
                  </a:lnTo>
                  <a:lnTo>
                    <a:pt x="82" y="145"/>
                  </a:lnTo>
                  <a:lnTo>
                    <a:pt x="95" y="148"/>
                  </a:lnTo>
                  <a:lnTo>
                    <a:pt x="110" y="149"/>
                  </a:lnTo>
                  <a:lnTo>
                    <a:pt x="95" y="132"/>
                  </a:lnTo>
                  <a:lnTo>
                    <a:pt x="80" y="114"/>
                  </a:lnTo>
                  <a:lnTo>
                    <a:pt x="65" y="98"/>
                  </a:lnTo>
                  <a:lnTo>
                    <a:pt x="52" y="81"/>
                  </a:lnTo>
                  <a:lnTo>
                    <a:pt x="39" y="68"/>
                  </a:lnTo>
                  <a:lnTo>
                    <a:pt x="30" y="56"/>
                  </a:lnTo>
                  <a:lnTo>
                    <a:pt x="24" y="47"/>
                  </a:lnTo>
                  <a:lnTo>
                    <a:pt x="20" y="43"/>
                  </a:lnTo>
                  <a:lnTo>
                    <a:pt x="19" y="34"/>
                  </a:lnTo>
                  <a:lnTo>
                    <a:pt x="17" y="24"/>
                  </a:lnTo>
                  <a:lnTo>
                    <a:pt x="15" y="11"/>
                  </a:lnTo>
                  <a:lnTo>
                    <a:pt x="12" y="0"/>
                  </a:lnTo>
                  <a:lnTo>
                    <a:pt x="20" y="15"/>
                  </a:lnTo>
                  <a:lnTo>
                    <a:pt x="34" y="34"/>
                  </a:lnTo>
                  <a:lnTo>
                    <a:pt x="50" y="56"/>
                  </a:lnTo>
                  <a:lnTo>
                    <a:pt x="69" y="80"/>
                  </a:lnTo>
                  <a:lnTo>
                    <a:pt x="85" y="102"/>
                  </a:lnTo>
                  <a:lnTo>
                    <a:pt x="102" y="123"/>
                  </a:lnTo>
                  <a:lnTo>
                    <a:pt x="115" y="136"/>
                  </a:lnTo>
                  <a:lnTo>
                    <a:pt x="124" y="143"/>
                  </a:lnTo>
                  <a:lnTo>
                    <a:pt x="132" y="145"/>
                  </a:lnTo>
                  <a:lnTo>
                    <a:pt x="135" y="140"/>
                  </a:lnTo>
                  <a:lnTo>
                    <a:pt x="135" y="135"/>
                  </a:lnTo>
                  <a:lnTo>
                    <a:pt x="135" y="126"/>
                  </a:lnTo>
                  <a:lnTo>
                    <a:pt x="132" y="109"/>
                  </a:lnTo>
                  <a:lnTo>
                    <a:pt x="124" y="84"/>
                  </a:lnTo>
                  <a:lnTo>
                    <a:pt x="115" y="59"/>
                  </a:lnTo>
                  <a:lnTo>
                    <a:pt x="110" y="43"/>
                  </a:lnTo>
                  <a:lnTo>
                    <a:pt x="110" y="37"/>
                  </a:lnTo>
                  <a:lnTo>
                    <a:pt x="114" y="36"/>
                  </a:lnTo>
                  <a:lnTo>
                    <a:pt x="119" y="40"/>
                  </a:lnTo>
                  <a:lnTo>
                    <a:pt x="124" y="49"/>
                  </a:lnTo>
                  <a:lnTo>
                    <a:pt x="132" y="68"/>
                  </a:lnTo>
                  <a:lnTo>
                    <a:pt x="145" y="101"/>
                  </a:lnTo>
                  <a:lnTo>
                    <a:pt x="152" y="135"/>
                  </a:lnTo>
                  <a:lnTo>
                    <a:pt x="150" y="160"/>
                  </a:lnTo>
                  <a:lnTo>
                    <a:pt x="160" y="168"/>
                  </a:lnTo>
                  <a:lnTo>
                    <a:pt x="170" y="177"/>
                  </a:lnTo>
                  <a:lnTo>
                    <a:pt x="180" y="183"/>
                  </a:lnTo>
                  <a:lnTo>
                    <a:pt x="189" y="191"/>
                  </a:lnTo>
                  <a:lnTo>
                    <a:pt x="197" y="195"/>
                  </a:lnTo>
                  <a:lnTo>
                    <a:pt x="204" y="199"/>
                  </a:lnTo>
                  <a:lnTo>
                    <a:pt x="209" y="204"/>
                  </a:lnTo>
                  <a:lnTo>
                    <a:pt x="212" y="205"/>
                  </a:lnTo>
                  <a:lnTo>
                    <a:pt x="215" y="208"/>
                  </a:lnTo>
                  <a:lnTo>
                    <a:pt x="219" y="210"/>
                  </a:lnTo>
                  <a:lnTo>
                    <a:pt x="222" y="207"/>
                  </a:lnTo>
                  <a:lnTo>
                    <a:pt x="225" y="199"/>
                  </a:lnTo>
                  <a:lnTo>
                    <a:pt x="227" y="180"/>
                  </a:lnTo>
                  <a:lnTo>
                    <a:pt x="224" y="149"/>
                  </a:lnTo>
                  <a:lnTo>
                    <a:pt x="215" y="114"/>
                  </a:lnTo>
                  <a:lnTo>
                    <a:pt x="199" y="86"/>
                  </a:lnTo>
                  <a:lnTo>
                    <a:pt x="192" y="74"/>
                  </a:lnTo>
                  <a:lnTo>
                    <a:pt x="192" y="70"/>
                  </a:lnTo>
                  <a:lnTo>
                    <a:pt x="199" y="71"/>
                  </a:lnTo>
                  <a:lnTo>
                    <a:pt x="207" y="78"/>
                  </a:lnTo>
                  <a:lnTo>
                    <a:pt x="212" y="86"/>
                  </a:lnTo>
                  <a:lnTo>
                    <a:pt x="219" y="99"/>
                  </a:lnTo>
                  <a:lnTo>
                    <a:pt x="227" y="115"/>
                  </a:lnTo>
                  <a:lnTo>
                    <a:pt x="234" y="133"/>
                  </a:lnTo>
                  <a:lnTo>
                    <a:pt x="241" y="154"/>
                  </a:lnTo>
                  <a:lnTo>
                    <a:pt x="244" y="176"/>
                  </a:lnTo>
                  <a:lnTo>
                    <a:pt x="242" y="199"/>
                  </a:lnTo>
                  <a:lnTo>
                    <a:pt x="237" y="222"/>
                  </a:lnTo>
                  <a:lnTo>
                    <a:pt x="244" y="227"/>
                  </a:lnTo>
                  <a:lnTo>
                    <a:pt x="251" y="233"/>
                  </a:lnTo>
                  <a:lnTo>
                    <a:pt x="259" y="239"/>
                  </a:lnTo>
                  <a:lnTo>
                    <a:pt x="267" y="244"/>
                  </a:lnTo>
                  <a:lnTo>
                    <a:pt x="274" y="248"/>
                  </a:lnTo>
                  <a:lnTo>
                    <a:pt x="282" y="251"/>
                  </a:lnTo>
                  <a:lnTo>
                    <a:pt x="287" y="254"/>
                  </a:lnTo>
                  <a:lnTo>
                    <a:pt x="292" y="257"/>
                  </a:lnTo>
                  <a:lnTo>
                    <a:pt x="299" y="245"/>
                  </a:lnTo>
                  <a:lnTo>
                    <a:pt x="301" y="224"/>
                  </a:lnTo>
                  <a:lnTo>
                    <a:pt x="299" y="204"/>
                  </a:lnTo>
                  <a:lnTo>
                    <a:pt x="297" y="186"/>
                  </a:lnTo>
                  <a:lnTo>
                    <a:pt x="296" y="167"/>
                  </a:lnTo>
                  <a:lnTo>
                    <a:pt x="294" y="143"/>
                  </a:lnTo>
                  <a:lnTo>
                    <a:pt x="291" y="121"/>
                  </a:lnTo>
                  <a:lnTo>
                    <a:pt x="287" y="106"/>
                  </a:lnTo>
                  <a:lnTo>
                    <a:pt x="287" y="102"/>
                  </a:lnTo>
                  <a:lnTo>
                    <a:pt x="292" y="105"/>
                  </a:lnTo>
                  <a:lnTo>
                    <a:pt x="301" y="114"/>
                  </a:lnTo>
                  <a:lnTo>
                    <a:pt x="306" y="130"/>
                  </a:lnTo>
                  <a:lnTo>
                    <a:pt x="307" y="158"/>
                  </a:lnTo>
                  <a:lnTo>
                    <a:pt x="311" y="199"/>
                  </a:lnTo>
                  <a:lnTo>
                    <a:pt x="314" y="239"/>
                  </a:lnTo>
                  <a:lnTo>
                    <a:pt x="316" y="264"/>
                  </a:lnTo>
                  <a:lnTo>
                    <a:pt x="326" y="275"/>
                  </a:lnTo>
                  <a:lnTo>
                    <a:pt x="336" y="285"/>
                  </a:lnTo>
                  <a:lnTo>
                    <a:pt x="342" y="294"/>
                  </a:lnTo>
                  <a:lnTo>
                    <a:pt x="351" y="301"/>
                  </a:lnTo>
                  <a:lnTo>
                    <a:pt x="356" y="309"/>
                  </a:lnTo>
                  <a:lnTo>
                    <a:pt x="361" y="314"/>
                  </a:lnTo>
                  <a:lnTo>
                    <a:pt x="366" y="319"/>
                  </a:lnTo>
                  <a:lnTo>
                    <a:pt x="367" y="322"/>
                  </a:lnTo>
                  <a:lnTo>
                    <a:pt x="367" y="325"/>
                  </a:lnTo>
                  <a:lnTo>
                    <a:pt x="366" y="326"/>
                  </a:lnTo>
                  <a:lnTo>
                    <a:pt x="361" y="325"/>
                  </a:lnTo>
                  <a:lnTo>
                    <a:pt x="354" y="3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5" name="Freeform 1351"/>
            <p:cNvSpPr>
              <a:spLocks/>
            </p:cNvSpPr>
            <p:nvPr/>
          </p:nvSpPr>
          <p:spPr bwMode="auto">
            <a:xfrm>
              <a:off x="5304" y="2672"/>
              <a:ext cx="134" cy="134"/>
            </a:xfrm>
            <a:custGeom>
              <a:avLst/>
              <a:gdLst>
                <a:gd name="T0" fmla="*/ 8 w 268"/>
                <a:gd name="T1" fmla="*/ 5 h 400"/>
                <a:gd name="T2" fmla="*/ 8 w 268"/>
                <a:gd name="T3" fmla="*/ 4 h 400"/>
                <a:gd name="T4" fmla="*/ 8 w 268"/>
                <a:gd name="T5" fmla="*/ 4 h 400"/>
                <a:gd name="T6" fmla="*/ 7 w 268"/>
                <a:gd name="T7" fmla="*/ 4 h 400"/>
                <a:gd name="T8" fmla="*/ 5 w 268"/>
                <a:gd name="T9" fmla="*/ 4 h 400"/>
                <a:gd name="T10" fmla="*/ 4 w 268"/>
                <a:gd name="T11" fmla="*/ 3 h 400"/>
                <a:gd name="T12" fmla="*/ 2 w 268"/>
                <a:gd name="T13" fmla="*/ 3 h 400"/>
                <a:gd name="T14" fmla="*/ 1 w 268"/>
                <a:gd name="T15" fmla="*/ 2 h 400"/>
                <a:gd name="T16" fmla="*/ 1 w 268"/>
                <a:gd name="T17" fmla="*/ 2 h 400"/>
                <a:gd name="T18" fmla="*/ 1 w 268"/>
                <a:gd name="T19" fmla="*/ 2 h 400"/>
                <a:gd name="T20" fmla="*/ 1 w 268"/>
                <a:gd name="T21" fmla="*/ 2 h 400"/>
                <a:gd name="T22" fmla="*/ 2 w 268"/>
                <a:gd name="T23" fmla="*/ 3 h 400"/>
                <a:gd name="T24" fmla="*/ 4 w 268"/>
                <a:gd name="T25" fmla="*/ 3 h 400"/>
                <a:gd name="T26" fmla="*/ 5 w 268"/>
                <a:gd name="T27" fmla="*/ 3 h 400"/>
                <a:gd name="T28" fmla="*/ 6 w 268"/>
                <a:gd name="T29" fmla="*/ 4 h 400"/>
                <a:gd name="T30" fmla="*/ 7 w 268"/>
                <a:gd name="T31" fmla="*/ 4 h 400"/>
                <a:gd name="T32" fmla="*/ 8 w 268"/>
                <a:gd name="T33" fmla="*/ 3 h 400"/>
                <a:gd name="T34" fmla="*/ 8 w 268"/>
                <a:gd name="T35" fmla="*/ 3 h 400"/>
                <a:gd name="T36" fmla="*/ 7 w 268"/>
                <a:gd name="T37" fmla="*/ 3 h 400"/>
                <a:gd name="T38" fmla="*/ 5 w 268"/>
                <a:gd name="T39" fmla="*/ 2 h 400"/>
                <a:gd name="T40" fmla="*/ 3 w 268"/>
                <a:gd name="T41" fmla="*/ 2 h 400"/>
                <a:gd name="T42" fmla="*/ 2 w 268"/>
                <a:gd name="T43" fmla="*/ 1 h 400"/>
                <a:gd name="T44" fmla="*/ 2 w 268"/>
                <a:gd name="T45" fmla="*/ 1 h 400"/>
                <a:gd name="T46" fmla="*/ 3 w 268"/>
                <a:gd name="T47" fmla="*/ 1 h 400"/>
                <a:gd name="T48" fmla="*/ 4 w 268"/>
                <a:gd name="T49" fmla="*/ 1 h 400"/>
                <a:gd name="T50" fmla="*/ 5 w 268"/>
                <a:gd name="T51" fmla="*/ 2 h 400"/>
                <a:gd name="T52" fmla="*/ 6 w 268"/>
                <a:gd name="T53" fmla="*/ 2 h 400"/>
                <a:gd name="T54" fmla="*/ 7 w 268"/>
                <a:gd name="T55" fmla="*/ 2 h 400"/>
                <a:gd name="T56" fmla="*/ 7 w 268"/>
                <a:gd name="T57" fmla="*/ 2 h 400"/>
                <a:gd name="T58" fmla="*/ 7 w 268"/>
                <a:gd name="T59" fmla="*/ 1 h 400"/>
                <a:gd name="T60" fmla="*/ 8 w 268"/>
                <a:gd name="T61" fmla="*/ 0 h 400"/>
                <a:gd name="T62" fmla="*/ 8 w 268"/>
                <a:gd name="T63" fmla="*/ 0 h 400"/>
                <a:gd name="T64" fmla="*/ 8 w 268"/>
                <a:gd name="T65" fmla="*/ 1 h 400"/>
                <a:gd name="T66" fmla="*/ 9 w 268"/>
                <a:gd name="T67" fmla="*/ 2 h 400"/>
                <a:gd name="T68" fmla="*/ 10 w 268"/>
                <a:gd name="T69" fmla="*/ 2 h 400"/>
                <a:gd name="T70" fmla="*/ 11 w 268"/>
                <a:gd name="T71" fmla="*/ 2 h 400"/>
                <a:gd name="T72" fmla="*/ 13 w 268"/>
                <a:gd name="T73" fmla="*/ 2 h 400"/>
                <a:gd name="T74" fmla="*/ 14 w 268"/>
                <a:gd name="T75" fmla="*/ 1 h 400"/>
                <a:gd name="T76" fmla="*/ 14 w 268"/>
                <a:gd name="T77" fmla="*/ 1 h 400"/>
                <a:gd name="T78" fmla="*/ 15 w 268"/>
                <a:gd name="T79" fmla="*/ 1 h 400"/>
                <a:gd name="T80" fmla="*/ 14 w 268"/>
                <a:gd name="T81" fmla="*/ 1 h 400"/>
                <a:gd name="T82" fmla="*/ 13 w 268"/>
                <a:gd name="T83" fmla="*/ 2 h 400"/>
                <a:gd name="T84" fmla="*/ 11 w 268"/>
                <a:gd name="T85" fmla="*/ 2 h 400"/>
                <a:gd name="T86" fmla="*/ 10 w 268"/>
                <a:gd name="T87" fmla="*/ 2 h 400"/>
                <a:gd name="T88" fmla="*/ 9 w 268"/>
                <a:gd name="T89" fmla="*/ 3 h 400"/>
                <a:gd name="T90" fmla="*/ 9 w 268"/>
                <a:gd name="T91" fmla="*/ 4 h 400"/>
                <a:gd name="T92" fmla="*/ 10 w 268"/>
                <a:gd name="T93" fmla="*/ 4 h 400"/>
                <a:gd name="T94" fmla="*/ 12 w 268"/>
                <a:gd name="T95" fmla="*/ 3 h 400"/>
                <a:gd name="T96" fmla="*/ 14 w 268"/>
                <a:gd name="T97" fmla="*/ 3 h 400"/>
                <a:gd name="T98" fmla="*/ 16 w 268"/>
                <a:gd name="T99" fmla="*/ 3 h 400"/>
                <a:gd name="T100" fmla="*/ 17 w 268"/>
                <a:gd name="T101" fmla="*/ 2 h 400"/>
                <a:gd name="T102" fmla="*/ 17 w 268"/>
                <a:gd name="T103" fmla="*/ 2 h 400"/>
                <a:gd name="T104" fmla="*/ 17 w 268"/>
                <a:gd name="T105" fmla="*/ 3 h 400"/>
                <a:gd name="T106" fmla="*/ 15 w 268"/>
                <a:gd name="T107" fmla="*/ 3 h 400"/>
                <a:gd name="T108" fmla="*/ 13 w 268"/>
                <a:gd name="T109" fmla="*/ 4 h 400"/>
                <a:gd name="T110" fmla="*/ 10 w 268"/>
                <a:gd name="T111" fmla="*/ 4 h 400"/>
                <a:gd name="T112" fmla="*/ 9 w 268"/>
                <a:gd name="T113" fmla="*/ 4 h 400"/>
                <a:gd name="T114" fmla="*/ 9 w 268"/>
                <a:gd name="T115" fmla="*/ 5 h 400"/>
                <a:gd name="T116" fmla="*/ 9 w 268"/>
                <a:gd name="T117" fmla="*/ 5 h 400"/>
                <a:gd name="T118" fmla="*/ 9 w 268"/>
                <a:gd name="T119" fmla="*/ 5 h 4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68" h="400">
                  <a:moveTo>
                    <a:pt x="126" y="400"/>
                  </a:moveTo>
                  <a:lnTo>
                    <a:pt x="121" y="397"/>
                  </a:lnTo>
                  <a:lnTo>
                    <a:pt x="120" y="376"/>
                  </a:lnTo>
                  <a:lnTo>
                    <a:pt x="120" y="354"/>
                  </a:lnTo>
                  <a:lnTo>
                    <a:pt x="118" y="341"/>
                  </a:lnTo>
                  <a:lnTo>
                    <a:pt x="115" y="336"/>
                  </a:lnTo>
                  <a:lnTo>
                    <a:pt x="108" y="330"/>
                  </a:lnTo>
                  <a:lnTo>
                    <a:pt x="98" y="322"/>
                  </a:lnTo>
                  <a:lnTo>
                    <a:pt x="86" y="310"/>
                  </a:lnTo>
                  <a:lnTo>
                    <a:pt x="73" y="296"/>
                  </a:lnTo>
                  <a:lnTo>
                    <a:pt x="61" y="282"/>
                  </a:lnTo>
                  <a:lnTo>
                    <a:pt x="50" y="264"/>
                  </a:lnTo>
                  <a:lnTo>
                    <a:pt x="40" y="245"/>
                  </a:lnTo>
                  <a:lnTo>
                    <a:pt x="25" y="212"/>
                  </a:lnTo>
                  <a:lnTo>
                    <a:pt x="11" y="189"/>
                  </a:lnTo>
                  <a:lnTo>
                    <a:pt x="3" y="174"/>
                  </a:lnTo>
                  <a:lnTo>
                    <a:pt x="0" y="162"/>
                  </a:lnTo>
                  <a:lnTo>
                    <a:pt x="1" y="156"/>
                  </a:lnTo>
                  <a:lnTo>
                    <a:pt x="5" y="153"/>
                  </a:lnTo>
                  <a:lnTo>
                    <a:pt x="8" y="158"/>
                  </a:lnTo>
                  <a:lnTo>
                    <a:pt x="13" y="168"/>
                  </a:lnTo>
                  <a:lnTo>
                    <a:pt x="16" y="177"/>
                  </a:lnTo>
                  <a:lnTo>
                    <a:pt x="23" y="190"/>
                  </a:lnTo>
                  <a:lnTo>
                    <a:pt x="31" y="206"/>
                  </a:lnTo>
                  <a:lnTo>
                    <a:pt x="41" y="224"/>
                  </a:lnTo>
                  <a:lnTo>
                    <a:pt x="50" y="242"/>
                  </a:lnTo>
                  <a:lnTo>
                    <a:pt x="60" y="257"/>
                  </a:lnTo>
                  <a:lnTo>
                    <a:pt x="68" y="270"/>
                  </a:lnTo>
                  <a:lnTo>
                    <a:pt x="75" y="277"/>
                  </a:lnTo>
                  <a:lnTo>
                    <a:pt x="85" y="288"/>
                  </a:lnTo>
                  <a:lnTo>
                    <a:pt x="95" y="294"/>
                  </a:lnTo>
                  <a:lnTo>
                    <a:pt x="103" y="299"/>
                  </a:lnTo>
                  <a:lnTo>
                    <a:pt x="110" y="302"/>
                  </a:lnTo>
                  <a:lnTo>
                    <a:pt x="113" y="282"/>
                  </a:lnTo>
                  <a:lnTo>
                    <a:pt x="116" y="258"/>
                  </a:lnTo>
                  <a:lnTo>
                    <a:pt x="118" y="236"/>
                  </a:lnTo>
                  <a:lnTo>
                    <a:pt x="118" y="221"/>
                  </a:lnTo>
                  <a:lnTo>
                    <a:pt x="108" y="211"/>
                  </a:lnTo>
                  <a:lnTo>
                    <a:pt x="93" y="199"/>
                  </a:lnTo>
                  <a:lnTo>
                    <a:pt x="78" y="183"/>
                  </a:lnTo>
                  <a:lnTo>
                    <a:pt x="63" y="165"/>
                  </a:lnTo>
                  <a:lnTo>
                    <a:pt x="48" y="145"/>
                  </a:lnTo>
                  <a:lnTo>
                    <a:pt x="36" y="121"/>
                  </a:lnTo>
                  <a:lnTo>
                    <a:pt x="30" y="96"/>
                  </a:lnTo>
                  <a:lnTo>
                    <a:pt x="28" y="69"/>
                  </a:lnTo>
                  <a:lnTo>
                    <a:pt x="30" y="60"/>
                  </a:lnTo>
                  <a:lnTo>
                    <a:pt x="35" y="63"/>
                  </a:lnTo>
                  <a:lnTo>
                    <a:pt x="40" y="80"/>
                  </a:lnTo>
                  <a:lnTo>
                    <a:pt x="48" y="105"/>
                  </a:lnTo>
                  <a:lnTo>
                    <a:pt x="53" y="119"/>
                  </a:lnTo>
                  <a:lnTo>
                    <a:pt x="60" y="133"/>
                  </a:lnTo>
                  <a:lnTo>
                    <a:pt x="70" y="146"/>
                  </a:lnTo>
                  <a:lnTo>
                    <a:pt x="80" y="159"/>
                  </a:lnTo>
                  <a:lnTo>
                    <a:pt x="90" y="170"/>
                  </a:lnTo>
                  <a:lnTo>
                    <a:pt x="100" y="178"/>
                  </a:lnTo>
                  <a:lnTo>
                    <a:pt x="110" y="184"/>
                  </a:lnTo>
                  <a:lnTo>
                    <a:pt x="118" y="189"/>
                  </a:lnTo>
                  <a:lnTo>
                    <a:pt x="108" y="153"/>
                  </a:lnTo>
                  <a:lnTo>
                    <a:pt x="103" y="103"/>
                  </a:lnTo>
                  <a:lnTo>
                    <a:pt x="105" y="52"/>
                  </a:lnTo>
                  <a:lnTo>
                    <a:pt x="113" y="1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3" y="6"/>
                  </a:lnTo>
                  <a:lnTo>
                    <a:pt x="121" y="18"/>
                  </a:lnTo>
                  <a:lnTo>
                    <a:pt x="121" y="47"/>
                  </a:lnTo>
                  <a:lnTo>
                    <a:pt x="125" y="96"/>
                  </a:lnTo>
                  <a:lnTo>
                    <a:pt x="131" y="145"/>
                  </a:lnTo>
                  <a:lnTo>
                    <a:pt x="138" y="174"/>
                  </a:lnTo>
                  <a:lnTo>
                    <a:pt x="148" y="170"/>
                  </a:lnTo>
                  <a:lnTo>
                    <a:pt x="160" y="164"/>
                  </a:lnTo>
                  <a:lnTo>
                    <a:pt x="171" y="153"/>
                  </a:lnTo>
                  <a:lnTo>
                    <a:pt x="185" y="143"/>
                  </a:lnTo>
                  <a:lnTo>
                    <a:pt x="196" y="131"/>
                  </a:lnTo>
                  <a:lnTo>
                    <a:pt x="206" y="119"/>
                  </a:lnTo>
                  <a:lnTo>
                    <a:pt x="213" y="106"/>
                  </a:lnTo>
                  <a:lnTo>
                    <a:pt x="218" y="93"/>
                  </a:lnTo>
                  <a:lnTo>
                    <a:pt x="223" y="84"/>
                  </a:lnTo>
                  <a:lnTo>
                    <a:pt x="228" y="84"/>
                  </a:lnTo>
                  <a:lnTo>
                    <a:pt x="230" y="93"/>
                  </a:lnTo>
                  <a:lnTo>
                    <a:pt x="225" y="108"/>
                  </a:lnTo>
                  <a:lnTo>
                    <a:pt x="218" y="118"/>
                  </a:lnTo>
                  <a:lnTo>
                    <a:pt x="210" y="131"/>
                  </a:lnTo>
                  <a:lnTo>
                    <a:pt x="198" y="146"/>
                  </a:lnTo>
                  <a:lnTo>
                    <a:pt x="186" y="161"/>
                  </a:lnTo>
                  <a:lnTo>
                    <a:pt x="175" y="175"/>
                  </a:lnTo>
                  <a:lnTo>
                    <a:pt x="163" y="189"/>
                  </a:lnTo>
                  <a:lnTo>
                    <a:pt x="153" y="199"/>
                  </a:lnTo>
                  <a:lnTo>
                    <a:pt x="146" y="205"/>
                  </a:lnTo>
                  <a:lnTo>
                    <a:pt x="141" y="232"/>
                  </a:lnTo>
                  <a:lnTo>
                    <a:pt x="136" y="260"/>
                  </a:lnTo>
                  <a:lnTo>
                    <a:pt x="133" y="285"/>
                  </a:lnTo>
                  <a:lnTo>
                    <a:pt x="131" y="301"/>
                  </a:lnTo>
                  <a:lnTo>
                    <a:pt x="146" y="294"/>
                  </a:lnTo>
                  <a:lnTo>
                    <a:pt x="165" y="283"/>
                  </a:lnTo>
                  <a:lnTo>
                    <a:pt x="185" y="268"/>
                  </a:lnTo>
                  <a:lnTo>
                    <a:pt x="203" y="254"/>
                  </a:lnTo>
                  <a:lnTo>
                    <a:pt x="221" y="237"/>
                  </a:lnTo>
                  <a:lnTo>
                    <a:pt x="238" y="220"/>
                  </a:lnTo>
                  <a:lnTo>
                    <a:pt x="251" y="204"/>
                  </a:lnTo>
                  <a:lnTo>
                    <a:pt x="260" y="187"/>
                  </a:lnTo>
                  <a:lnTo>
                    <a:pt x="265" y="180"/>
                  </a:lnTo>
                  <a:lnTo>
                    <a:pt x="268" y="178"/>
                  </a:lnTo>
                  <a:lnTo>
                    <a:pt x="268" y="186"/>
                  </a:lnTo>
                  <a:lnTo>
                    <a:pt x="265" y="198"/>
                  </a:lnTo>
                  <a:lnTo>
                    <a:pt x="258" y="208"/>
                  </a:lnTo>
                  <a:lnTo>
                    <a:pt x="246" y="223"/>
                  </a:lnTo>
                  <a:lnTo>
                    <a:pt x="231" y="242"/>
                  </a:lnTo>
                  <a:lnTo>
                    <a:pt x="213" y="263"/>
                  </a:lnTo>
                  <a:lnTo>
                    <a:pt x="195" y="283"/>
                  </a:lnTo>
                  <a:lnTo>
                    <a:pt x="175" y="302"/>
                  </a:lnTo>
                  <a:lnTo>
                    <a:pt x="156" y="317"/>
                  </a:lnTo>
                  <a:lnTo>
                    <a:pt x="140" y="327"/>
                  </a:lnTo>
                  <a:lnTo>
                    <a:pt x="130" y="339"/>
                  </a:lnTo>
                  <a:lnTo>
                    <a:pt x="130" y="357"/>
                  </a:lnTo>
                  <a:lnTo>
                    <a:pt x="131" y="375"/>
                  </a:lnTo>
                  <a:lnTo>
                    <a:pt x="133" y="385"/>
                  </a:lnTo>
                  <a:lnTo>
                    <a:pt x="133" y="389"/>
                  </a:lnTo>
                  <a:lnTo>
                    <a:pt x="131" y="392"/>
                  </a:lnTo>
                  <a:lnTo>
                    <a:pt x="130" y="395"/>
                  </a:lnTo>
                  <a:lnTo>
                    <a:pt x="126" y="40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6" name="Freeform 1352"/>
            <p:cNvSpPr>
              <a:spLocks/>
            </p:cNvSpPr>
            <p:nvPr/>
          </p:nvSpPr>
          <p:spPr bwMode="auto">
            <a:xfrm>
              <a:off x="5099" y="2835"/>
              <a:ext cx="184" cy="128"/>
            </a:xfrm>
            <a:custGeom>
              <a:avLst/>
              <a:gdLst>
                <a:gd name="T0" fmla="*/ 23 w 367"/>
                <a:gd name="T1" fmla="*/ 0 h 384"/>
                <a:gd name="T2" fmla="*/ 22 w 367"/>
                <a:gd name="T3" fmla="*/ 0 h 384"/>
                <a:gd name="T4" fmla="*/ 21 w 367"/>
                <a:gd name="T5" fmla="*/ 1 h 384"/>
                <a:gd name="T6" fmla="*/ 20 w 367"/>
                <a:gd name="T7" fmla="*/ 1 h 384"/>
                <a:gd name="T8" fmla="*/ 19 w 367"/>
                <a:gd name="T9" fmla="*/ 1 h 384"/>
                <a:gd name="T10" fmla="*/ 18 w 367"/>
                <a:gd name="T11" fmla="*/ 1 h 384"/>
                <a:gd name="T12" fmla="*/ 17 w 367"/>
                <a:gd name="T13" fmla="*/ 2 h 384"/>
                <a:gd name="T14" fmla="*/ 17 w 367"/>
                <a:gd name="T15" fmla="*/ 2 h 384"/>
                <a:gd name="T16" fmla="*/ 17 w 367"/>
                <a:gd name="T17" fmla="*/ 2 h 384"/>
                <a:gd name="T18" fmla="*/ 18 w 367"/>
                <a:gd name="T19" fmla="*/ 3 h 384"/>
                <a:gd name="T20" fmla="*/ 18 w 367"/>
                <a:gd name="T21" fmla="*/ 3 h 384"/>
                <a:gd name="T22" fmla="*/ 18 w 367"/>
                <a:gd name="T23" fmla="*/ 3 h 384"/>
                <a:gd name="T24" fmla="*/ 17 w 367"/>
                <a:gd name="T25" fmla="*/ 3 h 384"/>
                <a:gd name="T26" fmla="*/ 16 w 367"/>
                <a:gd name="T27" fmla="*/ 2 h 384"/>
                <a:gd name="T28" fmla="*/ 15 w 367"/>
                <a:gd name="T29" fmla="*/ 3 h 384"/>
                <a:gd name="T30" fmla="*/ 13 w 367"/>
                <a:gd name="T31" fmla="*/ 3 h 384"/>
                <a:gd name="T32" fmla="*/ 11 w 367"/>
                <a:gd name="T33" fmla="*/ 3 h 384"/>
                <a:gd name="T34" fmla="*/ 10 w 367"/>
                <a:gd name="T35" fmla="*/ 3 h 384"/>
                <a:gd name="T36" fmla="*/ 10 w 367"/>
                <a:gd name="T37" fmla="*/ 4 h 384"/>
                <a:gd name="T38" fmla="*/ 10 w 367"/>
                <a:gd name="T39" fmla="*/ 4 h 384"/>
                <a:gd name="T40" fmla="*/ 11 w 367"/>
                <a:gd name="T41" fmla="*/ 5 h 384"/>
                <a:gd name="T42" fmla="*/ 11 w 367"/>
                <a:gd name="T43" fmla="*/ 5 h 384"/>
                <a:gd name="T44" fmla="*/ 10 w 367"/>
                <a:gd name="T45" fmla="*/ 4 h 384"/>
                <a:gd name="T46" fmla="*/ 9 w 367"/>
                <a:gd name="T47" fmla="*/ 4 h 384"/>
                <a:gd name="T48" fmla="*/ 8 w 367"/>
                <a:gd name="T49" fmla="*/ 4 h 384"/>
                <a:gd name="T50" fmla="*/ 7 w 367"/>
                <a:gd name="T51" fmla="*/ 4 h 384"/>
                <a:gd name="T52" fmla="*/ 6 w 367"/>
                <a:gd name="T53" fmla="*/ 4 h 384"/>
                <a:gd name="T54" fmla="*/ 4 w 367"/>
                <a:gd name="T55" fmla="*/ 5 h 384"/>
                <a:gd name="T56" fmla="*/ 3 w 367"/>
                <a:gd name="T57" fmla="*/ 5 h 384"/>
                <a:gd name="T58" fmla="*/ 3 w 367"/>
                <a:gd name="T59" fmla="*/ 5 h 384"/>
                <a:gd name="T60" fmla="*/ 4 w 367"/>
                <a:gd name="T61" fmla="*/ 4 h 384"/>
                <a:gd name="T62" fmla="*/ 5 w 367"/>
                <a:gd name="T63" fmla="*/ 4 h 384"/>
                <a:gd name="T64" fmla="*/ 7 w 367"/>
                <a:gd name="T65" fmla="*/ 4 h 384"/>
                <a:gd name="T66" fmla="*/ 8 w 367"/>
                <a:gd name="T67" fmla="*/ 3 h 384"/>
                <a:gd name="T68" fmla="*/ 7 w 367"/>
                <a:gd name="T69" fmla="*/ 3 h 384"/>
                <a:gd name="T70" fmla="*/ 5 w 367"/>
                <a:gd name="T71" fmla="*/ 3 h 384"/>
                <a:gd name="T72" fmla="*/ 4 w 367"/>
                <a:gd name="T73" fmla="*/ 4 h 384"/>
                <a:gd name="T74" fmla="*/ 2 w 367"/>
                <a:gd name="T75" fmla="*/ 4 h 384"/>
                <a:gd name="T76" fmla="*/ 1 w 367"/>
                <a:gd name="T77" fmla="*/ 4 h 384"/>
                <a:gd name="T78" fmla="*/ 0 w 367"/>
                <a:gd name="T79" fmla="*/ 4 h 384"/>
                <a:gd name="T80" fmla="*/ 2 w 367"/>
                <a:gd name="T81" fmla="*/ 4 h 384"/>
                <a:gd name="T82" fmla="*/ 4 w 367"/>
                <a:gd name="T83" fmla="*/ 3 h 384"/>
                <a:gd name="T84" fmla="*/ 6 w 367"/>
                <a:gd name="T85" fmla="*/ 3 h 384"/>
                <a:gd name="T86" fmla="*/ 8 w 367"/>
                <a:gd name="T87" fmla="*/ 3 h 384"/>
                <a:gd name="T88" fmla="*/ 9 w 367"/>
                <a:gd name="T89" fmla="*/ 3 h 384"/>
                <a:gd name="T90" fmla="*/ 10 w 367"/>
                <a:gd name="T91" fmla="*/ 3 h 384"/>
                <a:gd name="T92" fmla="*/ 12 w 367"/>
                <a:gd name="T93" fmla="*/ 3 h 384"/>
                <a:gd name="T94" fmla="*/ 12 w 367"/>
                <a:gd name="T95" fmla="*/ 3 h 384"/>
                <a:gd name="T96" fmla="*/ 12 w 367"/>
                <a:gd name="T97" fmla="*/ 2 h 384"/>
                <a:gd name="T98" fmla="*/ 11 w 367"/>
                <a:gd name="T99" fmla="*/ 2 h 384"/>
                <a:gd name="T100" fmla="*/ 12 w 367"/>
                <a:gd name="T101" fmla="*/ 2 h 384"/>
                <a:gd name="T102" fmla="*/ 13 w 367"/>
                <a:gd name="T103" fmla="*/ 2 h 384"/>
                <a:gd name="T104" fmla="*/ 13 w 367"/>
                <a:gd name="T105" fmla="*/ 2 h 384"/>
                <a:gd name="T106" fmla="*/ 14 w 367"/>
                <a:gd name="T107" fmla="*/ 2 h 384"/>
                <a:gd name="T108" fmla="*/ 14 w 367"/>
                <a:gd name="T109" fmla="*/ 2 h 384"/>
                <a:gd name="T110" fmla="*/ 16 w 367"/>
                <a:gd name="T111" fmla="*/ 2 h 384"/>
                <a:gd name="T112" fmla="*/ 18 w 367"/>
                <a:gd name="T113" fmla="*/ 1 h 384"/>
                <a:gd name="T114" fmla="*/ 19 w 367"/>
                <a:gd name="T115" fmla="*/ 1 h 384"/>
                <a:gd name="T116" fmla="*/ 20 w 367"/>
                <a:gd name="T117" fmla="*/ 0 h 384"/>
                <a:gd name="T118" fmla="*/ 20 w 367"/>
                <a:gd name="T119" fmla="*/ 0 h 384"/>
                <a:gd name="T120" fmla="*/ 21 w 367"/>
                <a:gd name="T121" fmla="*/ 0 h 384"/>
                <a:gd name="T122" fmla="*/ 23 w 367"/>
                <a:gd name="T123" fmla="*/ 0 h 38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67" h="384">
                  <a:moveTo>
                    <a:pt x="367" y="0"/>
                  </a:moveTo>
                  <a:lnTo>
                    <a:pt x="360" y="8"/>
                  </a:lnTo>
                  <a:lnTo>
                    <a:pt x="354" y="18"/>
                  </a:lnTo>
                  <a:lnTo>
                    <a:pt x="345" y="31"/>
                  </a:lnTo>
                  <a:lnTo>
                    <a:pt x="335" y="45"/>
                  </a:lnTo>
                  <a:lnTo>
                    <a:pt x="327" y="58"/>
                  </a:lnTo>
                  <a:lnTo>
                    <a:pt x="319" y="71"/>
                  </a:lnTo>
                  <a:lnTo>
                    <a:pt x="312" y="81"/>
                  </a:lnTo>
                  <a:lnTo>
                    <a:pt x="307" y="89"/>
                  </a:lnTo>
                  <a:lnTo>
                    <a:pt x="302" y="96"/>
                  </a:lnTo>
                  <a:lnTo>
                    <a:pt x="295" y="108"/>
                  </a:lnTo>
                  <a:lnTo>
                    <a:pt x="288" y="120"/>
                  </a:lnTo>
                  <a:lnTo>
                    <a:pt x="280" y="133"/>
                  </a:lnTo>
                  <a:lnTo>
                    <a:pt x="272" y="146"/>
                  </a:lnTo>
                  <a:lnTo>
                    <a:pt x="263" y="158"/>
                  </a:lnTo>
                  <a:lnTo>
                    <a:pt x="257" y="167"/>
                  </a:lnTo>
                  <a:lnTo>
                    <a:pt x="253" y="171"/>
                  </a:lnTo>
                  <a:lnTo>
                    <a:pt x="263" y="183"/>
                  </a:lnTo>
                  <a:lnTo>
                    <a:pt x="273" y="195"/>
                  </a:lnTo>
                  <a:lnTo>
                    <a:pt x="278" y="208"/>
                  </a:lnTo>
                  <a:lnTo>
                    <a:pt x="280" y="223"/>
                  </a:lnTo>
                  <a:lnTo>
                    <a:pt x="278" y="232"/>
                  </a:lnTo>
                  <a:lnTo>
                    <a:pt x="277" y="230"/>
                  </a:lnTo>
                  <a:lnTo>
                    <a:pt x="275" y="224"/>
                  </a:lnTo>
                  <a:lnTo>
                    <a:pt x="272" y="216"/>
                  </a:lnTo>
                  <a:lnTo>
                    <a:pt x="265" y="210"/>
                  </a:lnTo>
                  <a:lnTo>
                    <a:pt x="255" y="202"/>
                  </a:lnTo>
                  <a:lnTo>
                    <a:pt x="247" y="198"/>
                  </a:lnTo>
                  <a:lnTo>
                    <a:pt x="238" y="195"/>
                  </a:lnTo>
                  <a:lnTo>
                    <a:pt x="227" y="204"/>
                  </a:lnTo>
                  <a:lnTo>
                    <a:pt x="213" y="214"/>
                  </a:lnTo>
                  <a:lnTo>
                    <a:pt x="198" y="226"/>
                  </a:lnTo>
                  <a:lnTo>
                    <a:pt x="185" y="239"/>
                  </a:lnTo>
                  <a:lnTo>
                    <a:pt x="172" y="251"/>
                  </a:lnTo>
                  <a:lnTo>
                    <a:pt x="160" y="261"/>
                  </a:lnTo>
                  <a:lnTo>
                    <a:pt x="152" y="270"/>
                  </a:lnTo>
                  <a:lnTo>
                    <a:pt x="148" y="276"/>
                  </a:lnTo>
                  <a:lnTo>
                    <a:pt x="147" y="291"/>
                  </a:lnTo>
                  <a:lnTo>
                    <a:pt x="148" y="314"/>
                  </a:lnTo>
                  <a:lnTo>
                    <a:pt x="153" y="340"/>
                  </a:lnTo>
                  <a:lnTo>
                    <a:pt x="162" y="359"/>
                  </a:lnTo>
                  <a:lnTo>
                    <a:pt x="168" y="371"/>
                  </a:lnTo>
                  <a:lnTo>
                    <a:pt x="172" y="376"/>
                  </a:lnTo>
                  <a:lnTo>
                    <a:pt x="170" y="378"/>
                  </a:lnTo>
                  <a:lnTo>
                    <a:pt x="163" y="372"/>
                  </a:lnTo>
                  <a:lnTo>
                    <a:pt x="153" y="357"/>
                  </a:lnTo>
                  <a:lnTo>
                    <a:pt x="142" y="332"/>
                  </a:lnTo>
                  <a:lnTo>
                    <a:pt x="135" y="307"/>
                  </a:lnTo>
                  <a:lnTo>
                    <a:pt x="133" y="289"/>
                  </a:lnTo>
                  <a:lnTo>
                    <a:pt x="125" y="300"/>
                  </a:lnTo>
                  <a:lnTo>
                    <a:pt x="115" y="313"/>
                  </a:lnTo>
                  <a:lnTo>
                    <a:pt x="105" y="328"/>
                  </a:lnTo>
                  <a:lnTo>
                    <a:pt x="93" y="341"/>
                  </a:lnTo>
                  <a:lnTo>
                    <a:pt x="82" y="356"/>
                  </a:lnTo>
                  <a:lnTo>
                    <a:pt x="72" y="368"/>
                  </a:lnTo>
                  <a:lnTo>
                    <a:pt x="62" y="376"/>
                  </a:lnTo>
                  <a:lnTo>
                    <a:pt x="53" y="381"/>
                  </a:lnTo>
                  <a:lnTo>
                    <a:pt x="43" y="384"/>
                  </a:lnTo>
                  <a:lnTo>
                    <a:pt x="40" y="382"/>
                  </a:lnTo>
                  <a:lnTo>
                    <a:pt x="45" y="378"/>
                  </a:lnTo>
                  <a:lnTo>
                    <a:pt x="52" y="371"/>
                  </a:lnTo>
                  <a:lnTo>
                    <a:pt x="57" y="363"/>
                  </a:lnTo>
                  <a:lnTo>
                    <a:pt x="65" y="351"/>
                  </a:lnTo>
                  <a:lnTo>
                    <a:pt x="75" y="337"/>
                  </a:lnTo>
                  <a:lnTo>
                    <a:pt x="87" y="320"/>
                  </a:lnTo>
                  <a:lnTo>
                    <a:pt x="98" y="304"/>
                  </a:lnTo>
                  <a:lnTo>
                    <a:pt x="110" y="289"/>
                  </a:lnTo>
                  <a:lnTo>
                    <a:pt x="118" y="279"/>
                  </a:lnTo>
                  <a:lnTo>
                    <a:pt x="125" y="275"/>
                  </a:lnTo>
                  <a:lnTo>
                    <a:pt x="108" y="276"/>
                  </a:lnTo>
                  <a:lnTo>
                    <a:pt x="93" y="279"/>
                  </a:lnTo>
                  <a:lnTo>
                    <a:pt x="78" y="281"/>
                  </a:lnTo>
                  <a:lnTo>
                    <a:pt x="65" y="284"/>
                  </a:lnTo>
                  <a:lnTo>
                    <a:pt x="52" y="286"/>
                  </a:lnTo>
                  <a:lnTo>
                    <a:pt x="42" y="289"/>
                  </a:lnTo>
                  <a:lnTo>
                    <a:pt x="32" y="292"/>
                  </a:lnTo>
                  <a:lnTo>
                    <a:pt x="23" y="297"/>
                  </a:lnTo>
                  <a:lnTo>
                    <a:pt x="10" y="303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7" y="294"/>
                  </a:lnTo>
                  <a:lnTo>
                    <a:pt x="17" y="288"/>
                  </a:lnTo>
                  <a:lnTo>
                    <a:pt x="32" y="282"/>
                  </a:lnTo>
                  <a:lnTo>
                    <a:pt x="50" y="275"/>
                  </a:lnTo>
                  <a:lnTo>
                    <a:pt x="70" y="269"/>
                  </a:lnTo>
                  <a:lnTo>
                    <a:pt x="90" y="261"/>
                  </a:lnTo>
                  <a:lnTo>
                    <a:pt x="108" y="257"/>
                  </a:lnTo>
                  <a:lnTo>
                    <a:pt x="123" y="254"/>
                  </a:lnTo>
                  <a:lnTo>
                    <a:pt x="133" y="253"/>
                  </a:lnTo>
                  <a:lnTo>
                    <a:pt x="142" y="251"/>
                  </a:lnTo>
                  <a:lnTo>
                    <a:pt x="150" y="247"/>
                  </a:lnTo>
                  <a:lnTo>
                    <a:pt x="160" y="239"/>
                  </a:lnTo>
                  <a:lnTo>
                    <a:pt x="168" y="232"/>
                  </a:lnTo>
                  <a:lnTo>
                    <a:pt x="177" y="223"/>
                  </a:lnTo>
                  <a:lnTo>
                    <a:pt x="183" y="216"/>
                  </a:lnTo>
                  <a:lnTo>
                    <a:pt x="187" y="210"/>
                  </a:lnTo>
                  <a:lnTo>
                    <a:pt x="188" y="205"/>
                  </a:lnTo>
                  <a:lnTo>
                    <a:pt x="185" y="201"/>
                  </a:lnTo>
                  <a:lnTo>
                    <a:pt x="180" y="196"/>
                  </a:lnTo>
                  <a:lnTo>
                    <a:pt x="173" y="195"/>
                  </a:lnTo>
                  <a:lnTo>
                    <a:pt x="168" y="194"/>
                  </a:lnTo>
                  <a:lnTo>
                    <a:pt x="178" y="189"/>
                  </a:lnTo>
                  <a:lnTo>
                    <a:pt x="187" y="185"/>
                  </a:lnTo>
                  <a:lnTo>
                    <a:pt x="193" y="180"/>
                  </a:lnTo>
                  <a:lnTo>
                    <a:pt x="200" y="176"/>
                  </a:lnTo>
                  <a:lnTo>
                    <a:pt x="205" y="179"/>
                  </a:lnTo>
                  <a:lnTo>
                    <a:pt x="208" y="180"/>
                  </a:lnTo>
                  <a:lnTo>
                    <a:pt x="210" y="180"/>
                  </a:lnTo>
                  <a:lnTo>
                    <a:pt x="212" y="180"/>
                  </a:lnTo>
                  <a:lnTo>
                    <a:pt x="220" y="171"/>
                  </a:lnTo>
                  <a:lnTo>
                    <a:pt x="233" y="155"/>
                  </a:lnTo>
                  <a:lnTo>
                    <a:pt x="247" y="136"/>
                  </a:lnTo>
                  <a:lnTo>
                    <a:pt x="262" y="115"/>
                  </a:lnTo>
                  <a:lnTo>
                    <a:pt x="277" y="92"/>
                  </a:lnTo>
                  <a:lnTo>
                    <a:pt x="290" y="71"/>
                  </a:lnTo>
                  <a:lnTo>
                    <a:pt x="298" y="52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4" y="21"/>
                  </a:lnTo>
                  <a:lnTo>
                    <a:pt x="319" y="14"/>
                  </a:lnTo>
                  <a:lnTo>
                    <a:pt x="325" y="8"/>
                  </a:lnTo>
                  <a:lnTo>
                    <a:pt x="334" y="5"/>
                  </a:lnTo>
                  <a:lnTo>
                    <a:pt x="347" y="2"/>
                  </a:lnTo>
                  <a:lnTo>
                    <a:pt x="359" y="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7" name="Freeform 1353"/>
            <p:cNvSpPr>
              <a:spLocks/>
            </p:cNvSpPr>
            <p:nvPr/>
          </p:nvSpPr>
          <p:spPr bwMode="auto">
            <a:xfrm>
              <a:off x="5439" y="2660"/>
              <a:ext cx="106" cy="104"/>
            </a:xfrm>
            <a:custGeom>
              <a:avLst/>
              <a:gdLst>
                <a:gd name="T0" fmla="*/ 4 w 212"/>
                <a:gd name="T1" fmla="*/ 4 h 313"/>
                <a:gd name="T2" fmla="*/ 6 w 212"/>
                <a:gd name="T3" fmla="*/ 3 h 313"/>
                <a:gd name="T4" fmla="*/ 7 w 212"/>
                <a:gd name="T5" fmla="*/ 3 h 313"/>
                <a:gd name="T6" fmla="*/ 9 w 212"/>
                <a:gd name="T7" fmla="*/ 3 h 313"/>
                <a:gd name="T8" fmla="*/ 11 w 212"/>
                <a:gd name="T9" fmla="*/ 3 h 313"/>
                <a:gd name="T10" fmla="*/ 13 w 212"/>
                <a:gd name="T11" fmla="*/ 3 h 313"/>
                <a:gd name="T12" fmla="*/ 13 w 212"/>
                <a:gd name="T13" fmla="*/ 3 h 313"/>
                <a:gd name="T14" fmla="*/ 13 w 212"/>
                <a:gd name="T15" fmla="*/ 3 h 313"/>
                <a:gd name="T16" fmla="*/ 12 w 212"/>
                <a:gd name="T17" fmla="*/ 3 h 313"/>
                <a:gd name="T18" fmla="*/ 11 w 212"/>
                <a:gd name="T19" fmla="*/ 3 h 313"/>
                <a:gd name="T20" fmla="*/ 9 w 212"/>
                <a:gd name="T21" fmla="*/ 3 h 313"/>
                <a:gd name="T22" fmla="*/ 7 w 212"/>
                <a:gd name="T23" fmla="*/ 3 h 313"/>
                <a:gd name="T24" fmla="*/ 7 w 212"/>
                <a:gd name="T25" fmla="*/ 3 h 313"/>
                <a:gd name="T26" fmla="*/ 8 w 212"/>
                <a:gd name="T27" fmla="*/ 2 h 313"/>
                <a:gd name="T28" fmla="*/ 9 w 212"/>
                <a:gd name="T29" fmla="*/ 2 h 313"/>
                <a:gd name="T30" fmla="*/ 10 w 212"/>
                <a:gd name="T31" fmla="*/ 2 h 313"/>
                <a:gd name="T32" fmla="*/ 12 w 212"/>
                <a:gd name="T33" fmla="*/ 2 h 313"/>
                <a:gd name="T34" fmla="*/ 13 w 212"/>
                <a:gd name="T35" fmla="*/ 1 h 313"/>
                <a:gd name="T36" fmla="*/ 14 w 212"/>
                <a:gd name="T37" fmla="*/ 1 h 313"/>
                <a:gd name="T38" fmla="*/ 13 w 212"/>
                <a:gd name="T39" fmla="*/ 1 h 313"/>
                <a:gd name="T40" fmla="*/ 13 w 212"/>
                <a:gd name="T41" fmla="*/ 1 h 313"/>
                <a:gd name="T42" fmla="*/ 12 w 212"/>
                <a:gd name="T43" fmla="*/ 1 h 313"/>
                <a:gd name="T44" fmla="*/ 10 w 212"/>
                <a:gd name="T45" fmla="*/ 2 h 313"/>
                <a:gd name="T46" fmla="*/ 9 w 212"/>
                <a:gd name="T47" fmla="*/ 2 h 313"/>
                <a:gd name="T48" fmla="*/ 8 w 212"/>
                <a:gd name="T49" fmla="*/ 1 h 313"/>
                <a:gd name="T50" fmla="*/ 9 w 212"/>
                <a:gd name="T51" fmla="*/ 0 h 313"/>
                <a:gd name="T52" fmla="*/ 8 w 212"/>
                <a:gd name="T53" fmla="*/ 0 h 313"/>
                <a:gd name="T54" fmla="*/ 8 w 212"/>
                <a:gd name="T55" fmla="*/ 0 h 313"/>
                <a:gd name="T56" fmla="*/ 8 w 212"/>
                <a:gd name="T57" fmla="*/ 1 h 313"/>
                <a:gd name="T58" fmla="*/ 7 w 212"/>
                <a:gd name="T59" fmla="*/ 2 h 313"/>
                <a:gd name="T60" fmla="*/ 7 w 212"/>
                <a:gd name="T61" fmla="*/ 2 h 313"/>
                <a:gd name="T62" fmla="*/ 6 w 212"/>
                <a:gd name="T63" fmla="*/ 2 h 313"/>
                <a:gd name="T64" fmla="*/ 6 w 212"/>
                <a:gd name="T65" fmla="*/ 2 h 313"/>
                <a:gd name="T66" fmla="*/ 5 w 212"/>
                <a:gd name="T67" fmla="*/ 1 h 313"/>
                <a:gd name="T68" fmla="*/ 4 w 212"/>
                <a:gd name="T69" fmla="*/ 1 h 313"/>
                <a:gd name="T70" fmla="*/ 3 w 212"/>
                <a:gd name="T71" fmla="*/ 1 h 313"/>
                <a:gd name="T72" fmla="*/ 2 w 212"/>
                <a:gd name="T73" fmla="*/ 1 h 313"/>
                <a:gd name="T74" fmla="*/ 3 w 212"/>
                <a:gd name="T75" fmla="*/ 1 h 313"/>
                <a:gd name="T76" fmla="*/ 4 w 212"/>
                <a:gd name="T77" fmla="*/ 1 h 313"/>
                <a:gd name="T78" fmla="*/ 5 w 212"/>
                <a:gd name="T79" fmla="*/ 2 h 313"/>
                <a:gd name="T80" fmla="*/ 6 w 212"/>
                <a:gd name="T81" fmla="*/ 2 h 313"/>
                <a:gd name="T82" fmla="*/ 5 w 212"/>
                <a:gd name="T83" fmla="*/ 3 h 313"/>
                <a:gd name="T84" fmla="*/ 5 w 212"/>
                <a:gd name="T85" fmla="*/ 3 h 313"/>
                <a:gd name="T86" fmla="*/ 4 w 212"/>
                <a:gd name="T87" fmla="*/ 3 h 313"/>
                <a:gd name="T88" fmla="*/ 4 w 212"/>
                <a:gd name="T89" fmla="*/ 3 h 313"/>
                <a:gd name="T90" fmla="*/ 3 w 212"/>
                <a:gd name="T91" fmla="*/ 2 h 313"/>
                <a:gd name="T92" fmla="*/ 2 w 212"/>
                <a:gd name="T93" fmla="*/ 2 h 313"/>
                <a:gd name="T94" fmla="*/ 1 w 212"/>
                <a:gd name="T95" fmla="*/ 2 h 313"/>
                <a:gd name="T96" fmla="*/ 0 w 212"/>
                <a:gd name="T97" fmla="*/ 2 h 313"/>
                <a:gd name="T98" fmla="*/ 1 w 212"/>
                <a:gd name="T99" fmla="*/ 2 h 313"/>
                <a:gd name="T100" fmla="*/ 2 w 212"/>
                <a:gd name="T101" fmla="*/ 3 h 313"/>
                <a:gd name="T102" fmla="*/ 3 w 212"/>
                <a:gd name="T103" fmla="*/ 3 h 313"/>
                <a:gd name="T104" fmla="*/ 4 w 212"/>
                <a:gd name="T105" fmla="*/ 3 h 313"/>
                <a:gd name="T106" fmla="*/ 3 w 212"/>
                <a:gd name="T107" fmla="*/ 3 h 313"/>
                <a:gd name="T108" fmla="*/ 3 w 212"/>
                <a:gd name="T109" fmla="*/ 4 h 313"/>
                <a:gd name="T110" fmla="*/ 3 w 212"/>
                <a:gd name="T111" fmla="*/ 4 h 3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2" h="313">
                  <a:moveTo>
                    <a:pt x="45" y="308"/>
                  </a:moveTo>
                  <a:lnTo>
                    <a:pt x="57" y="295"/>
                  </a:lnTo>
                  <a:lnTo>
                    <a:pt x="70" y="277"/>
                  </a:lnTo>
                  <a:lnTo>
                    <a:pt x="83" y="261"/>
                  </a:lnTo>
                  <a:lnTo>
                    <a:pt x="88" y="251"/>
                  </a:lnTo>
                  <a:lnTo>
                    <a:pt x="100" y="251"/>
                  </a:lnTo>
                  <a:lnTo>
                    <a:pt x="117" y="248"/>
                  </a:lnTo>
                  <a:lnTo>
                    <a:pt x="133" y="243"/>
                  </a:lnTo>
                  <a:lnTo>
                    <a:pt x="153" y="238"/>
                  </a:lnTo>
                  <a:lnTo>
                    <a:pt x="170" y="232"/>
                  </a:lnTo>
                  <a:lnTo>
                    <a:pt x="185" y="224"/>
                  </a:lnTo>
                  <a:lnTo>
                    <a:pt x="197" y="218"/>
                  </a:lnTo>
                  <a:lnTo>
                    <a:pt x="202" y="214"/>
                  </a:lnTo>
                  <a:lnTo>
                    <a:pt x="205" y="207"/>
                  </a:lnTo>
                  <a:lnTo>
                    <a:pt x="207" y="204"/>
                  </a:lnTo>
                  <a:lnTo>
                    <a:pt x="203" y="204"/>
                  </a:lnTo>
                  <a:lnTo>
                    <a:pt x="197" y="207"/>
                  </a:lnTo>
                  <a:lnTo>
                    <a:pt x="190" y="210"/>
                  </a:lnTo>
                  <a:lnTo>
                    <a:pt x="178" y="214"/>
                  </a:lnTo>
                  <a:lnTo>
                    <a:pt x="165" y="218"/>
                  </a:lnTo>
                  <a:lnTo>
                    <a:pt x="150" y="224"/>
                  </a:lnTo>
                  <a:lnTo>
                    <a:pt x="133" y="230"/>
                  </a:lnTo>
                  <a:lnTo>
                    <a:pt x="118" y="235"/>
                  </a:lnTo>
                  <a:lnTo>
                    <a:pt x="107" y="238"/>
                  </a:lnTo>
                  <a:lnTo>
                    <a:pt x="97" y="239"/>
                  </a:lnTo>
                  <a:lnTo>
                    <a:pt x="103" y="224"/>
                  </a:lnTo>
                  <a:lnTo>
                    <a:pt x="112" y="204"/>
                  </a:lnTo>
                  <a:lnTo>
                    <a:pt x="120" y="183"/>
                  </a:lnTo>
                  <a:lnTo>
                    <a:pt x="123" y="171"/>
                  </a:lnTo>
                  <a:lnTo>
                    <a:pt x="133" y="164"/>
                  </a:lnTo>
                  <a:lnTo>
                    <a:pt x="145" y="155"/>
                  </a:lnTo>
                  <a:lnTo>
                    <a:pt x="158" y="146"/>
                  </a:lnTo>
                  <a:lnTo>
                    <a:pt x="172" y="134"/>
                  </a:lnTo>
                  <a:lnTo>
                    <a:pt x="185" y="124"/>
                  </a:lnTo>
                  <a:lnTo>
                    <a:pt x="197" y="115"/>
                  </a:lnTo>
                  <a:lnTo>
                    <a:pt x="205" y="108"/>
                  </a:lnTo>
                  <a:lnTo>
                    <a:pt x="210" y="102"/>
                  </a:lnTo>
                  <a:lnTo>
                    <a:pt x="212" y="96"/>
                  </a:lnTo>
                  <a:lnTo>
                    <a:pt x="212" y="92"/>
                  </a:lnTo>
                  <a:lnTo>
                    <a:pt x="208" y="92"/>
                  </a:lnTo>
                  <a:lnTo>
                    <a:pt x="202" y="97"/>
                  </a:lnTo>
                  <a:lnTo>
                    <a:pt x="195" y="102"/>
                  </a:lnTo>
                  <a:lnTo>
                    <a:pt x="187" y="109"/>
                  </a:lnTo>
                  <a:lnTo>
                    <a:pt x="177" y="117"/>
                  </a:lnTo>
                  <a:lnTo>
                    <a:pt x="165" y="124"/>
                  </a:lnTo>
                  <a:lnTo>
                    <a:pt x="153" y="131"/>
                  </a:lnTo>
                  <a:lnTo>
                    <a:pt x="142" y="139"/>
                  </a:lnTo>
                  <a:lnTo>
                    <a:pt x="132" y="145"/>
                  </a:lnTo>
                  <a:lnTo>
                    <a:pt x="125" y="148"/>
                  </a:lnTo>
                  <a:lnTo>
                    <a:pt x="127" y="121"/>
                  </a:lnTo>
                  <a:lnTo>
                    <a:pt x="128" y="78"/>
                  </a:lnTo>
                  <a:lnTo>
                    <a:pt x="130" y="35"/>
                  </a:lnTo>
                  <a:lnTo>
                    <a:pt x="128" y="10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3" y="3"/>
                  </a:lnTo>
                  <a:lnTo>
                    <a:pt x="122" y="13"/>
                  </a:lnTo>
                  <a:lnTo>
                    <a:pt x="118" y="41"/>
                  </a:lnTo>
                  <a:lnTo>
                    <a:pt x="115" y="87"/>
                  </a:lnTo>
                  <a:lnTo>
                    <a:pt x="110" y="133"/>
                  </a:lnTo>
                  <a:lnTo>
                    <a:pt x="103" y="161"/>
                  </a:lnTo>
                  <a:lnTo>
                    <a:pt x="100" y="164"/>
                  </a:lnTo>
                  <a:lnTo>
                    <a:pt x="97" y="162"/>
                  </a:lnTo>
                  <a:lnTo>
                    <a:pt x="95" y="158"/>
                  </a:lnTo>
                  <a:lnTo>
                    <a:pt x="93" y="151"/>
                  </a:lnTo>
                  <a:lnTo>
                    <a:pt x="92" y="143"/>
                  </a:lnTo>
                  <a:lnTo>
                    <a:pt x="85" y="133"/>
                  </a:lnTo>
                  <a:lnTo>
                    <a:pt x="78" y="121"/>
                  </a:lnTo>
                  <a:lnTo>
                    <a:pt x="68" y="108"/>
                  </a:lnTo>
                  <a:lnTo>
                    <a:pt x="58" y="94"/>
                  </a:lnTo>
                  <a:lnTo>
                    <a:pt x="48" y="83"/>
                  </a:lnTo>
                  <a:lnTo>
                    <a:pt x="38" y="75"/>
                  </a:lnTo>
                  <a:lnTo>
                    <a:pt x="31" y="71"/>
                  </a:lnTo>
                  <a:lnTo>
                    <a:pt x="25" y="71"/>
                  </a:lnTo>
                  <a:lnTo>
                    <a:pt x="26" y="75"/>
                  </a:lnTo>
                  <a:lnTo>
                    <a:pt x="33" y="83"/>
                  </a:lnTo>
                  <a:lnTo>
                    <a:pt x="42" y="94"/>
                  </a:lnTo>
                  <a:lnTo>
                    <a:pt x="53" y="111"/>
                  </a:lnTo>
                  <a:lnTo>
                    <a:pt x="67" y="133"/>
                  </a:lnTo>
                  <a:lnTo>
                    <a:pt x="80" y="153"/>
                  </a:lnTo>
                  <a:lnTo>
                    <a:pt x="87" y="170"/>
                  </a:lnTo>
                  <a:lnTo>
                    <a:pt x="87" y="184"/>
                  </a:lnTo>
                  <a:lnTo>
                    <a:pt x="83" y="204"/>
                  </a:lnTo>
                  <a:lnTo>
                    <a:pt x="78" y="221"/>
                  </a:lnTo>
                  <a:lnTo>
                    <a:pt x="73" y="232"/>
                  </a:lnTo>
                  <a:lnTo>
                    <a:pt x="70" y="235"/>
                  </a:lnTo>
                  <a:lnTo>
                    <a:pt x="67" y="235"/>
                  </a:lnTo>
                  <a:lnTo>
                    <a:pt x="63" y="230"/>
                  </a:lnTo>
                  <a:lnTo>
                    <a:pt x="57" y="223"/>
                  </a:lnTo>
                  <a:lnTo>
                    <a:pt x="52" y="217"/>
                  </a:lnTo>
                  <a:lnTo>
                    <a:pt x="45" y="211"/>
                  </a:lnTo>
                  <a:lnTo>
                    <a:pt x="37" y="202"/>
                  </a:lnTo>
                  <a:lnTo>
                    <a:pt x="28" y="193"/>
                  </a:lnTo>
                  <a:lnTo>
                    <a:pt x="20" y="186"/>
                  </a:lnTo>
                  <a:lnTo>
                    <a:pt x="11" y="179"/>
                  </a:lnTo>
                  <a:lnTo>
                    <a:pt x="5" y="173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3" y="174"/>
                  </a:lnTo>
                  <a:lnTo>
                    <a:pt x="11" y="186"/>
                  </a:lnTo>
                  <a:lnTo>
                    <a:pt x="20" y="198"/>
                  </a:lnTo>
                  <a:lnTo>
                    <a:pt x="28" y="210"/>
                  </a:lnTo>
                  <a:lnTo>
                    <a:pt x="38" y="221"/>
                  </a:lnTo>
                  <a:lnTo>
                    <a:pt x="47" y="233"/>
                  </a:lnTo>
                  <a:lnTo>
                    <a:pt x="50" y="241"/>
                  </a:lnTo>
                  <a:lnTo>
                    <a:pt x="52" y="249"/>
                  </a:lnTo>
                  <a:lnTo>
                    <a:pt x="52" y="264"/>
                  </a:lnTo>
                  <a:lnTo>
                    <a:pt x="48" y="282"/>
                  </a:lnTo>
                  <a:lnTo>
                    <a:pt x="40" y="297"/>
                  </a:lnTo>
                  <a:lnTo>
                    <a:pt x="33" y="307"/>
                  </a:lnTo>
                  <a:lnTo>
                    <a:pt x="33" y="313"/>
                  </a:lnTo>
                  <a:lnTo>
                    <a:pt x="38" y="313"/>
                  </a:lnTo>
                  <a:lnTo>
                    <a:pt x="45" y="30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8" name="Freeform 1354"/>
            <p:cNvSpPr>
              <a:spLocks/>
            </p:cNvSpPr>
            <p:nvPr/>
          </p:nvSpPr>
          <p:spPr bwMode="auto">
            <a:xfrm>
              <a:off x="4956" y="2689"/>
              <a:ext cx="202" cy="96"/>
            </a:xfrm>
            <a:custGeom>
              <a:avLst/>
              <a:gdLst>
                <a:gd name="T0" fmla="*/ 25 w 404"/>
                <a:gd name="T1" fmla="*/ 3 h 290"/>
                <a:gd name="T2" fmla="*/ 23 w 404"/>
                <a:gd name="T3" fmla="*/ 3 h 290"/>
                <a:gd name="T4" fmla="*/ 22 w 404"/>
                <a:gd name="T5" fmla="*/ 3 h 290"/>
                <a:gd name="T6" fmla="*/ 20 w 404"/>
                <a:gd name="T7" fmla="*/ 3 h 290"/>
                <a:gd name="T8" fmla="*/ 21 w 404"/>
                <a:gd name="T9" fmla="*/ 2 h 290"/>
                <a:gd name="T10" fmla="*/ 21 w 404"/>
                <a:gd name="T11" fmla="*/ 1 h 290"/>
                <a:gd name="T12" fmla="*/ 20 w 404"/>
                <a:gd name="T13" fmla="*/ 2 h 290"/>
                <a:gd name="T14" fmla="*/ 19 w 404"/>
                <a:gd name="T15" fmla="*/ 3 h 290"/>
                <a:gd name="T16" fmla="*/ 18 w 404"/>
                <a:gd name="T17" fmla="*/ 3 h 290"/>
                <a:gd name="T18" fmla="*/ 16 w 404"/>
                <a:gd name="T19" fmla="*/ 2 h 290"/>
                <a:gd name="T20" fmla="*/ 15 w 404"/>
                <a:gd name="T21" fmla="*/ 2 h 290"/>
                <a:gd name="T22" fmla="*/ 14 w 404"/>
                <a:gd name="T23" fmla="*/ 0 h 290"/>
                <a:gd name="T24" fmla="*/ 13 w 404"/>
                <a:gd name="T25" fmla="*/ 0 h 290"/>
                <a:gd name="T26" fmla="*/ 14 w 404"/>
                <a:gd name="T27" fmla="*/ 1 h 290"/>
                <a:gd name="T28" fmla="*/ 14 w 404"/>
                <a:gd name="T29" fmla="*/ 2 h 290"/>
                <a:gd name="T30" fmla="*/ 9 w 404"/>
                <a:gd name="T31" fmla="*/ 1 h 290"/>
                <a:gd name="T32" fmla="*/ 4 w 404"/>
                <a:gd name="T33" fmla="*/ 1 h 290"/>
                <a:gd name="T34" fmla="*/ 2 w 404"/>
                <a:gd name="T35" fmla="*/ 0 h 290"/>
                <a:gd name="T36" fmla="*/ 2 w 404"/>
                <a:gd name="T37" fmla="*/ 0 h 290"/>
                <a:gd name="T38" fmla="*/ 6 w 404"/>
                <a:gd name="T39" fmla="*/ 1 h 290"/>
                <a:gd name="T40" fmla="*/ 11 w 404"/>
                <a:gd name="T41" fmla="*/ 2 h 290"/>
                <a:gd name="T42" fmla="*/ 13 w 404"/>
                <a:gd name="T43" fmla="*/ 2 h 290"/>
                <a:gd name="T44" fmla="*/ 12 w 404"/>
                <a:gd name="T45" fmla="*/ 2 h 290"/>
                <a:gd name="T46" fmla="*/ 8 w 404"/>
                <a:gd name="T47" fmla="*/ 2 h 290"/>
                <a:gd name="T48" fmla="*/ 3 w 404"/>
                <a:gd name="T49" fmla="*/ 2 h 290"/>
                <a:gd name="T50" fmla="*/ 0 w 404"/>
                <a:gd name="T51" fmla="*/ 2 h 290"/>
                <a:gd name="T52" fmla="*/ 2 w 404"/>
                <a:gd name="T53" fmla="*/ 2 h 290"/>
                <a:gd name="T54" fmla="*/ 5 w 404"/>
                <a:gd name="T55" fmla="*/ 2 h 290"/>
                <a:gd name="T56" fmla="*/ 11 w 404"/>
                <a:gd name="T57" fmla="*/ 2 h 290"/>
                <a:gd name="T58" fmla="*/ 13 w 404"/>
                <a:gd name="T59" fmla="*/ 2 h 290"/>
                <a:gd name="T60" fmla="*/ 15 w 404"/>
                <a:gd name="T61" fmla="*/ 3 h 290"/>
                <a:gd name="T62" fmla="*/ 17 w 404"/>
                <a:gd name="T63" fmla="*/ 3 h 290"/>
                <a:gd name="T64" fmla="*/ 15 w 404"/>
                <a:gd name="T65" fmla="*/ 3 h 290"/>
                <a:gd name="T66" fmla="*/ 12 w 404"/>
                <a:gd name="T67" fmla="*/ 3 h 290"/>
                <a:gd name="T68" fmla="*/ 9 w 404"/>
                <a:gd name="T69" fmla="*/ 3 h 290"/>
                <a:gd name="T70" fmla="*/ 10 w 404"/>
                <a:gd name="T71" fmla="*/ 3 h 290"/>
                <a:gd name="T72" fmla="*/ 12 w 404"/>
                <a:gd name="T73" fmla="*/ 3 h 290"/>
                <a:gd name="T74" fmla="*/ 16 w 404"/>
                <a:gd name="T75" fmla="*/ 3 h 290"/>
                <a:gd name="T76" fmla="*/ 18 w 404"/>
                <a:gd name="T77" fmla="*/ 3 h 290"/>
                <a:gd name="T78" fmla="*/ 20 w 404"/>
                <a:gd name="T79" fmla="*/ 3 h 290"/>
                <a:gd name="T80" fmla="*/ 22 w 404"/>
                <a:gd name="T81" fmla="*/ 3 h 290"/>
                <a:gd name="T82" fmla="*/ 24 w 404"/>
                <a:gd name="T83" fmla="*/ 3 h 290"/>
                <a:gd name="T84" fmla="*/ 26 w 404"/>
                <a:gd name="T85" fmla="*/ 4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4" h="290">
                  <a:moveTo>
                    <a:pt x="404" y="290"/>
                  </a:moveTo>
                  <a:lnTo>
                    <a:pt x="395" y="283"/>
                  </a:lnTo>
                  <a:lnTo>
                    <a:pt x="385" y="271"/>
                  </a:lnTo>
                  <a:lnTo>
                    <a:pt x="375" y="262"/>
                  </a:lnTo>
                  <a:lnTo>
                    <a:pt x="369" y="256"/>
                  </a:lnTo>
                  <a:lnTo>
                    <a:pt x="365" y="255"/>
                  </a:lnTo>
                  <a:lnTo>
                    <a:pt x="360" y="250"/>
                  </a:lnTo>
                  <a:lnTo>
                    <a:pt x="352" y="247"/>
                  </a:lnTo>
                  <a:lnTo>
                    <a:pt x="344" y="243"/>
                  </a:lnTo>
                  <a:lnTo>
                    <a:pt x="335" y="239"/>
                  </a:lnTo>
                  <a:lnTo>
                    <a:pt x="327" y="234"/>
                  </a:lnTo>
                  <a:lnTo>
                    <a:pt x="320" y="230"/>
                  </a:lnTo>
                  <a:lnTo>
                    <a:pt x="317" y="225"/>
                  </a:lnTo>
                  <a:lnTo>
                    <a:pt x="320" y="199"/>
                  </a:lnTo>
                  <a:lnTo>
                    <a:pt x="325" y="168"/>
                  </a:lnTo>
                  <a:lnTo>
                    <a:pt x="327" y="140"/>
                  </a:lnTo>
                  <a:lnTo>
                    <a:pt x="325" y="119"/>
                  </a:lnTo>
                  <a:lnTo>
                    <a:pt x="322" y="110"/>
                  </a:lnTo>
                  <a:lnTo>
                    <a:pt x="320" y="110"/>
                  </a:lnTo>
                  <a:lnTo>
                    <a:pt x="319" y="118"/>
                  </a:lnTo>
                  <a:lnTo>
                    <a:pt x="320" y="128"/>
                  </a:lnTo>
                  <a:lnTo>
                    <a:pt x="317" y="147"/>
                  </a:lnTo>
                  <a:lnTo>
                    <a:pt x="310" y="177"/>
                  </a:lnTo>
                  <a:lnTo>
                    <a:pt x="302" y="205"/>
                  </a:lnTo>
                  <a:lnTo>
                    <a:pt x="297" y="222"/>
                  </a:lnTo>
                  <a:lnTo>
                    <a:pt x="290" y="218"/>
                  </a:lnTo>
                  <a:lnTo>
                    <a:pt x="282" y="209"/>
                  </a:lnTo>
                  <a:lnTo>
                    <a:pt x="272" y="199"/>
                  </a:lnTo>
                  <a:lnTo>
                    <a:pt x="262" y="188"/>
                  </a:lnTo>
                  <a:lnTo>
                    <a:pt x="250" y="178"/>
                  </a:lnTo>
                  <a:lnTo>
                    <a:pt x="240" y="168"/>
                  </a:lnTo>
                  <a:lnTo>
                    <a:pt x="232" y="162"/>
                  </a:lnTo>
                  <a:lnTo>
                    <a:pt x="227" y="157"/>
                  </a:lnTo>
                  <a:lnTo>
                    <a:pt x="229" y="124"/>
                  </a:lnTo>
                  <a:lnTo>
                    <a:pt x="225" y="78"/>
                  </a:lnTo>
                  <a:lnTo>
                    <a:pt x="219" y="34"/>
                  </a:lnTo>
                  <a:lnTo>
                    <a:pt x="209" y="6"/>
                  </a:lnTo>
                  <a:lnTo>
                    <a:pt x="202" y="0"/>
                  </a:lnTo>
                  <a:lnTo>
                    <a:pt x="202" y="3"/>
                  </a:lnTo>
                  <a:lnTo>
                    <a:pt x="202" y="14"/>
                  </a:lnTo>
                  <a:lnTo>
                    <a:pt x="205" y="28"/>
                  </a:lnTo>
                  <a:lnTo>
                    <a:pt x="209" y="50"/>
                  </a:lnTo>
                  <a:lnTo>
                    <a:pt x="212" y="85"/>
                  </a:lnTo>
                  <a:lnTo>
                    <a:pt x="212" y="121"/>
                  </a:lnTo>
                  <a:lnTo>
                    <a:pt x="209" y="144"/>
                  </a:lnTo>
                  <a:lnTo>
                    <a:pt x="192" y="132"/>
                  </a:lnTo>
                  <a:lnTo>
                    <a:pt x="167" y="118"/>
                  </a:lnTo>
                  <a:lnTo>
                    <a:pt x="137" y="100"/>
                  </a:lnTo>
                  <a:lnTo>
                    <a:pt x="107" y="79"/>
                  </a:lnTo>
                  <a:lnTo>
                    <a:pt x="77" y="62"/>
                  </a:lnTo>
                  <a:lnTo>
                    <a:pt x="52" y="44"/>
                  </a:lnTo>
                  <a:lnTo>
                    <a:pt x="32" y="32"/>
                  </a:lnTo>
                  <a:lnTo>
                    <a:pt x="23" y="25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20" y="29"/>
                  </a:lnTo>
                  <a:lnTo>
                    <a:pt x="30" y="39"/>
                  </a:lnTo>
                  <a:lnTo>
                    <a:pt x="42" y="50"/>
                  </a:lnTo>
                  <a:lnTo>
                    <a:pt x="60" y="63"/>
                  </a:lnTo>
                  <a:lnTo>
                    <a:pt x="85" y="81"/>
                  </a:lnTo>
                  <a:lnTo>
                    <a:pt x="112" y="100"/>
                  </a:lnTo>
                  <a:lnTo>
                    <a:pt x="140" y="119"/>
                  </a:lnTo>
                  <a:lnTo>
                    <a:pt x="163" y="135"/>
                  </a:lnTo>
                  <a:lnTo>
                    <a:pt x="183" y="149"/>
                  </a:lnTo>
                  <a:lnTo>
                    <a:pt x="197" y="156"/>
                  </a:lnTo>
                  <a:lnTo>
                    <a:pt x="207" y="160"/>
                  </a:lnTo>
                  <a:lnTo>
                    <a:pt x="204" y="162"/>
                  </a:lnTo>
                  <a:lnTo>
                    <a:pt x="194" y="162"/>
                  </a:lnTo>
                  <a:lnTo>
                    <a:pt x="177" y="163"/>
                  </a:lnTo>
                  <a:lnTo>
                    <a:pt x="162" y="166"/>
                  </a:lnTo>
                  <a:lnTo>
                    <a:pt x="142" y="168"/>
                  </a:lnTo>
                  <a:lnTo>
                    <a:pt x="118" y="169"/>
                  </a:lnTo>
                  <a:lnTo>
                    <a:pt x="92" y="168"/>
                  </a:lnTo>
                  <a:lnTo>
                    <a:pt x="67" y="166"/>
                  </a:lnTo>
                  <a:lnTo>
                    <a:pt x="45" y="163"/>
                  </a:lnTo>
                  <a:lnTo>
                    <a:pt x="25" y="159"/>
                  </a:lnTo>
                  <a:lnTo>
                    <a:pt x="12" y="153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7" y="157"/>
                  </a:lnTo>
                  <a:lnTo>
                    <a:pt x="17" y="166"/>
                  </a:lnTo>
                  <a:lnTo>
                    <a:pt x="28" y="169"/>
                  </a:lnTo>
                  <a:lnTo>
                    <a:pt x="50" y="172"/>
                  </a:lnTo>
                  <a:lnTo>
                    <a:pt x="77" y="175"/>
                  </a:lnTo>
                  <a:lnTo>
                    <a:pt x="107" y="178"/>
                  </a:lnTo>
                  <a:lnTo>
                    <a:pt x="137" y="180"/>
                  </a:lnTo>
                  <a:lnTo>
                    <a:pt x="163" y="181"/>
                  </a:lnTo>
                  <a:lnTo>
                    <a:pt x="185" y="183"/>
                  </a:lnTo>
                  <a:lnTo>
                    <a:pt x="197" y="183"/>
                  </a:lnTo>
                  <a:lnTo>
                    <a:pt x="205" y="184"/>
                  </a:lnTo>
                  <a:lnTo>
                    <a:pt x="215" y="190"/>
                  </a:lnTo>
                  <a:lnTo>
                    <a:pt x="225" y="199"/>
                  </a:lnTo>
                  <a:lnTo>
                    <a:pt x="237" y="208"/>
                  </a:lnTo>
                  <a:lnTo>
                    <a:pt x="249" y="218"/>
                  </a:lnTo>
                  <a:lnTo>
                    <a:pt x="259" y="227"/>
                  </a:lnTo>
                  <a:lnTo>
                    <a:pt x="265" y="233"/>
                  </a:lnTo>
                  <a:lnTo>
                    <a:pt x="270" y="237"/>
                  </a:lnTo>
                  <a:lnTo>
                    <a:pt x="257" y="242"/>
                  </a:lnTo>
                  <a:lnTo>
                    <a:pt x="240" y="247"/>
                  </a:lnTo>
                  <a:lnTo>
                    <a:pt x="222" y="255"/>
                  </a:lnTo>
                  <a:lnTo>
                    <a:pt x="204" y="262"/>
                  </a:lnTo>
                  <a:lnTo>
                    <a:pt x="185" y="270"/>
                  </a:lnTo>
                  <a:lnTo>
                    <a:pt x="168" y="274"/>
                  </a:lnTo>
                  <a:lnTo>
                    <a:pt x="155" y="278"/>
                  </a:lnTo>
                  <a:lnTo>
                    <a:pt x="143" y="280"/>
                  </a:lnTo>
                  <a:lnTo>
                    <a:pt x="133" y="281"/>
                  </a:lnTo>
                  <a:lnTo>
                    <a:pt x="135" y="284"/>
                  </a:lnTo>
                  <a:lnTo>
                    <a:pt x="145" y="287"/>
                  </a:lnTo>
                  <a:lnTo>
                    <a:pt x="163" y="286"/>
                  </a:lnTo>
                  <a:lnTo>
                    <a:pt x="175" y="283"/>
                  </a:lnTo>
                  <a:lnTo>
                    <a:pt x="192" y="280"/>
                  </a:lnTo>
                  <a:lnTo>
                    <a:pt x="210" y="274"/>
                  </a:lnTo>
                  <a:lnTo>
                    <a:pt x="230" y="268"/>
                  </a:lnTo>
                  <a:lnTo>
                    <a:pt x="249" y="264"/>
                  </a:lnTo>
                  <a:lnTo>
                    <a:pt x="265" y="258"/>
                  </a:lnTo>
                  <a:lnTo>
                    <a:pt x="279" y="253"/>
                  </a:lnTo>
                  <a:lnTo>
                    <a:pt x="287" y="250"/>
                  </a:lnTo>
                  <a:lnTo>
                    <a:pt x="297" y="247"/>
                  </a:lnTo>
                  <a:lnTo>
                    <a:pt x="307" y="247"/>
                  </a:lnTo>
                  <a:lnTo>
                    <a:pt x="317" y="252"/>
                  </a:lnTo>
                  <a:lnTo>
                    <a:pt x="330" y="259"/>
                  </a:lnTo>
                  <a:lnTo>
                    <a:pt x="339" y="264"/>
                  </a:lnTo>
                  <a:lnTo>
                    <a:pt x="349" y="270"/>
                  </a:lnTo>
                  <a:lnTo>
                    <a:pt x="360" y="274"/>
                  </a:lnTo>
                  <a:lnTo>
                    <a:pt x="372" y="280"/>
                  </a:lnTo>
                  <a:lnTo>
                    <a:pt x="382" y="284"/>
                  </a:lnTo>
                  <a:lnTo>
                    <a:pt x="392" y="287"/>
                  </a:lnTo>
                  <a:lnTo>
                    <a:pt x="399" y="290"/>
                  </a:lnTo>
                  <a:lnTo>
                    <a:pt x="404" y="29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</p:grpSp>
      <p:sp>
        <p:nvSpPr>
          <p:cNvPr id="4" name="Rectangle 3"/>
          <p:cNvSpPr/>
          <p:nvPr/>
        </p:nvSpPr>
        <p:spPr>
          <a:xfrm>
            <a:off x="2007904" y="2007486"/>
            <a:ext cx="5437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endParaRPr lang="vi-VN" sz="2400" b="1" dirty="0">
              <a:solidFill>
                <a:srgbClr val="C0000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36127" y="1629754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endParaRPr lang="vi-VN" sz="24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992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70712" y="927690"/>
            <a:ext cx="609837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en-US" altLang="vi-VN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1) </a:t>
            </a:r>
            <a:r>
              <a:rPr lang="en-US" alt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altLang="vi-VN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vi-VN" sz="24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 thẳng c cắt hai đường thẳng a, b và trong các góc tạo thành có một cặp góc đồng vị bằng nhau </a:t>
            </a:r>
            <a:r>
              <a:rPr lang="en-US" alt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vi-VN" altLang="vi-VN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vi-VN" sz="24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.................................... </a:t>
            </a:r>
            <a:r>
              <a:rPr lang="vi-VN" sz="2400" i="1" dirty="0" smtClean="0">
                <a:solidFill>
                  <a:srgbClr val="C00000"/>
                </a:solidFill>
              </a:rPr>
              <a:t> </a:t>
            </a:r>
            <a:endParaRPr lang="vi-VN" sz="2400" i="1" dirty="0">
              <a:solidFill>
                <a:srgbClr val="C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70711" y="2191838"/>
            <a:ext cx="5539824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vi-VN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2) </a:t>
            </a:r>
            <a:r>
              <a:rPr lang="en-US" altLang="vi-VN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altLang="vi-VN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vi-VN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 thẳng c cắt hai đường thẳng a, b và trong các góc tạo thành có một cặp góc so le trong bằng nhau </a:t>
            </a:r>
            <a:r>
              <a:rPr lang="en-US" altLang="vi-VN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 </a:t>
            </a:r>
            <a:r>
              <a:rPr lang="en-US" altLang="vi-VN" sz="21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………………………...</a:t>
            </a:r>
            <a:endParaRPr lang="en-US" altLang="vi-VN" sz="1800" dirty="0">
              <a:solidFill>
                <a:srgbClr val="C00000"/>
              </a:solidFill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4536" y="3216498"/>
            <a:ext cx="7567864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en-US" altLang="vi-VN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3)</a:t>
            </a:r>
            <a:r>
              <a:rPr lang="en-US" altLang="vi-VN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vi-VN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 </a:t>
            </a:r>
            <a:r>
              <a:rPr lang="en-US" altLang="vi-VN" sz="21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………………………………....……………................ </a:t>
            </a:r>
            <a:r>
              <a:rPr lang="en-US" altLang="vi-VN" sz="21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altLang="vi-VN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en-US" altLang="vi-VN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en-US" altLang="vi-VN" sz="21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 </a:t>
            </a:r>
            <a:r>
              <a:rPr lang="en-US" altLang="vi-VN" sz="21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altLang="vi-VN" sz="21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góc đồng vị bằng nhau;</a:t>
            </a:r>
          </a:p>
          <a:p>
            <a:pPr>
              <a:spcBef>
                <a:spcPct val="0"/>
              </a:spcBef>
            </a:pPr>
            <a:r>
              <a:rPr lang="en-US" altLang="vi-VN" sz="21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en-US" altLang="vi-VN" sz="21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 </a:t>
            </a:r>
            <a:r>
              <a:rPr lang="en-US" altLang="vi-VN" sz="21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Hai góc so le trong bằng nhau.</a:t>
            </a:r>
            <a:r>
              <a:rPr lang="vi-VN" sz="2100" i="1" dirty="0">
                <a:solidFill>
                  <a:srgbClr val="0000FF"/>
                </a:solidFill>
              </a:rPr>
              <a:t> </a:t>
            </a:r>
          </a:p>
        </p:txBody>
      </p:sp>
      <p:grpSp>
        <p:nvGrpSpPr>
          <p:cNvPr id="329" name="Group 373"/>
          <p:cNvGrpSpPr>
            <a:grpSpLocks noChangeAspect="1"/>
          </p:cNvGrpSpPr>
          <p:nvPr/>
        </p:nvGrpSpPr>
        <p:grpSpPr bwMode="auto">
          <a:xfrm rot="5400000">
            <a:off x="8318802" y="43905"/>
            <a:ext cx="735740" cy="776657"/>
            <a:chOff x="432" y="3072"/>
            <a:chExt cx="912" cy="909"/>
          </a:xfrm>
        </p:grpSpPr>
        <p:sp>
          <p:nvSpPr>
            <p:cNvPr id="330" name="AutoShape 374"/>
            <p:cNvSpPr>
              <a:spLocks noChangeAspect="1" noChangeArrowheads="1" noTextEdit="1"/>
            </p:cNvSpPr>
            <p:nvPr/>
          </p:nvSpPr>
          <p:spPr bwMode="auto">
            <a:xfrm>
              <a:off x="432" y="3072"/>
              <a:ext cx="912" cy="9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grpSp>
          <p:nvGrpSpPr>
            <p:cNvPr id="331" name="Group 375"/>
            <p:cNvGrpSpPr>
              <a:grpSpLocks/>
            </p:cNvGrpSpPr>
            <p:nvPr/>
          </p:nvGrpSpPr>
          <p:grpSpPr bwMode="auto">
            <a:xfrm>
              <a:off x="443" y="3076"/>
              <a:ext cx="900" cy="753"/>
              <a:chOff x="443" y="3076"/>
              <a:chExt cx="900" cy="753"/>
            </a:xfrm>
          </p:grpSpPr>
          <p:sp>
            <p:nvSpPr>
              <p:cNvPr id="452" name="Freeform 376"/>
              <p:cNvSpPr>
                <a:spLocks/>
              </p:cNvSpPr>
              <p:nvPr/>
            </p:nvSpPr>
            <p:spPr bwMode="auto">
              <a:xfrm>
                <a:off x="926" y="3096"/>
                <a:ext cx="127" cy="56"/>
              </a:xfrm>
              <a:custGeom>
                <a:avLst/>
                <a:gdLst>
                  <a:gd name="T0" fmla="*/ 0 w 253"/>
                  <a:gd name="T1" fmla="*/ 7 h 111"/>
                  <a:gd name="T2" fmla="*/ 0 w 253"/>
                  <a:gd name="T3" fmla="*/ 6 h 111"/>
                  <a:gd name="T4" fmla="*/ 1 w 253"/>
                  <a:gd name="T5" fmla="*/ 6 h 111"/>
                  <a:gd name="T6" fmla="*/ 1 w 253"/>
                  <a:gd name="T7" fmla="*/ 6 h 111"/>
                  <a:gd name="T8" fmla="*/ 1 w 253"/>
                  <a:gd name="T9" fmla="*/ 6 h 111"/>
                  <a:gd name="T10" fmla="*/ 2 w 253"/>
                  <a:gd name="T11" fmla="*/ 7 h 111"/>
                  <a:gd name="T12" fmla="*/ 3 w 253"/>
                  <a:gd name="T13" fmla="*/ 7 h 111"/>
                  <a:gd name="T14" fmla="*/ 5 w 253"/>
                  <a:gd name="T15" fmla="*/ 7 h 111"/>
                  <a:gd name="T16" fmla="*/ 6 w 253"/>
                  <a:gd name="T17" fmla="*/ 7 h 111"/>
                  <a:gd name="T18" fmla="*/ 7 w 253"/>
                  <a:gd name="T19" fmla="*/ 6 h 111"/>
                  <a:gd name="T20" fmla="*/ 8 w 253"/>
                  <a:gd name="T21" fmla="*/ 6 h 111"/>
                  <a:gd name="T22" fmla="*/ 9 w 253"/>
                  <a:gd name="T23" fmla="*/ 6 h 111"/>
                  <a:gd name="T24" fmla="*/ 10 w 253"/>
                  <a:gd name="T25" fmla="*/ 5 h 111"/>
                  <a:gd name="T26" fmla="*/ 11 w 253"/>
                  <a:gd name="T27" fmla="*/ 5 h 111"/>
                  <a:gd name="T28" fmla="*/ 12 w 253"/>
                  <a:gd name="T29" fmla="*/ 4 h 111"/>
                  <a:gd name="T30" fmla="*/ 13 w 253"/>
                  <a:gd name="T31" fmla="*/ 3 h 111"/>
                  <a:gd name="T32" fmla="*/ 14 w 253"/>
                  <a:gd name="T33" fmla="*/ 3 h 111"/>
                  <a:gd name="T34" fmla="*/ 14 w 253"/>
                  <a:gd name="T35" fmla="*/ 2 h 111"/>
                  <a:gd name="T36" fmla="*/ 15 w 253"/>
                  <a:gd name="T37" fmla="*/ 2 h 111"/>
                  <a:gd name="T38" fmla="*/ 16 w 253"/>
                  <a:gd name="T39" fmla="*/ 1 h 111"/>
                  <a:gd name="T40" fmla="*/ 16 w 253"/>
                  <a:gd name="T41" fmla="*/ 0 h 111"/>
                  <a:gd name="T42" fmla="*/ 16 w 253"/>
                  <a:gd name="T43" fmla="*/ 1 h 111"/>
                  <a:gd name="T44" fmla="*/ 16 w 253"/>
                  <a:gd name="T45" fmla="*/ 2 h 111"/>
                  <a:gd name="T46" fmla="*/ 15 w 253"/>
                  <a:gd name="T47" fmla="*/ 2 h 111"/>
                  <a:gd name="T48" fmla="*/ 14 w 253"/>
                  <a:gd name="T49" fmla="*/ 3 h 111"/>
                  <a:gd name="T50" fmla="*/ 13 w 253"/>
                  <a:gd name="T51" fmla="*/ 4 h 111"/>
                  <a:gd name="T52" fmla="*/ 12 w 253"/>
                  <a:gd name="T53" fmla="*/ 5 h 111"/>
                  <a:gd name="T54" fmla="*/ 11 w 253"/>
                  <a:gd name="T55" fmla="*/ 5 h 111"/>
                  <a:gd name="T56" fmla="*/ 10 w 253"/>
                  <a:gd name="T57" fmla="*/ 6 h 111"/>
                  <a:gd name="T58" fmla="*/ 9 w 253"/>
                  <a:gd name="T59" fmla="*/ 6 h 111"/>
                  <a:gd name="T60" fmla="*/ 8 w 253"/>
                  <a:gd name="T61" fmla="*/ 7 h 111"/>
                  <a:gd name="T62" fmla="*/ 6 w 253"/>
                  <a:gd name="T63" fmla="*/ 7 h 111"/>
                  <a:gd name="T64" fmla="*/ 5 w 253"/>
                  <a:gd name="T65" fmla="*/ 7 h 111"/>
                  <a:gd name="T66" fmla="*/ 4 w 253"/>
                  <a:gd name="T67" fmla="*/ 7 h 111"/>
                  <a:gd name="T68" fmla="*/ 3 w 253"/>
                  <a:gd name="T69" fmla="*/ 7 h 111"/>
                  <a:gd name="T70" fmla="*/ 1 w 253"/>
                  <a:gd name="T71" fmla="*/ 7 h 111"/>
                  <a:gd name="T72" fmla="*/ 0 w 253"/>
                  <a:gd name="T73" fmla="*/ 7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53" h="111">
                    <a:moveTo>
                      <a:pt x="0" y="97"/>
                    </a:moveTo>
                    <a:lnTo>
                      <a:pt x="0" y="96"/>
                    </a:lnTo>
                    <a:lnTo>
                      <a:pt x="4" y="94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27" y="97"/>
                    </a:lnTo>
                    <a:lnTo>
                      <a:pt x="48" y="99"/>
                    </a:lnTo>
                    <a:lnTo>
                      <a:pt x="68" y="101"/>
                    </a:lnTo>
                    <a:lnTo>
                      <a:pt x="86" y="98"/>
                    </a:lnTo>
                    <a:lnTo>
                      <a:pt x="104" y="94"/>
                    </a:lnTo>
                    <a:lnTo>
                      <a:pt x="123" y="89"/>
                    </a:lnTo>
                    <a:lnTo>
                      <a:pt x="140" y="83"/>
                    </a:lnTo>
                    <a:lnTo>
                      <a:pt x="155" y="75"/>
                    </a:lnTo>
                    <a:lnTo>
                      <a:pt x="171" y="66"/>
                    </a:lnTo>
                    <a:lnTo>
                      <a:pt x="185" y="56"/>
                    </a:lnTo>
                    <a:lnTo>
                      <a:pt x="198" y="47"/>
                    </a:lnTo>
                    <a:lnTo>
                      <a:pt x="211" y="37"/>
                    </a:lnTo>
                    <a:lnTo>
                      <a:pt x="223" y="26"/>
                    </a:lnTo>
                    <a:lnTo>
                      <a:pt x="234" y="17"/>
                    </a:lnTo>
                    <a:lnTo>
                      <a:pt x="244" y="8"/>
                    </a:lnTo>
                    <a:lnTo>
                      <a:pt x="253" y="0"/>
                    </a:lnTo>
                    <a:lnTo>
                      <a:pt x="250" y="11"/>
                    </a:lnTo>
                    <a:lnTo>
                      <a:pt x="244" y="21"/>
                    </a:lnTo>
                    <a:lnTo>
                      <a:pt x="235" y="32"/>
                    </a:lnTo>
                    <a:lnTo>
                      <a:pt x="222" y="43"/>
                    </a:lnTo>
                    <a:lnTo>
                      <a:pt x="207" y="55"/>
                    </a:lnTo>
                    <a:lnTo>
                      <a:pt x="192" y="67"/>
                    </a:lnTo>
                    <a:lnTo>
                      <a:pt x="174" y="77"/>
                    </a:lnTo>
                    <a:lnTo>
                      <a:pt x="154" y="86"/>
                    </a:lnTo>
                    <a:lnTo>
                      <a:pt x="134" y="96"/>
                    </a:lnTo>
                    <a:lnTo>
                      <a:pt x="113" y="102"/>
                    </a:lnTo>
                    <a:lnTo>
                      <a:pt x="93" y="107"/>
                    </a:lnTo>
                    <a:lnTo>
                      <a:pt x="73" y="111"/>
                    </a:lnTo>
                    <a:lnTo>
                      <a:pt x="52" y="111"/>
                    </a:lnTo>
                    <a:lnTo>
                      <a:pt x="34" y="110"/>
                    </a:lnTo>
                    <a:lnTo>
                      <a:pt x="16" y="10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3" name="Freeform 377"/>
              <p:cNvSpPr>
                <a:spLocks/>
              </p:cNvSpPr>
              <p:nvPr/>
            </p:nvSpPr>
            <p:spPr bwMode="auto">
              <a:xfrm>
                <a:off x="1026" y="3080"/>
                <a:ext cx="7" cy="43"/>
              </a:xfrm>
              <a:custGeom>
                <a:avLst/>
                <a:gdLst>
                  <a:gd name="T0" fmla="*/ 0 w 15"/>
                  <a:gd name="T1" fmla="*/ 0 h 86"/>
                  <a:gd name="T2" fmla="*/ 0 w 15"/>
                  <a:gd name="T3" fmla="*/ 1 h 86"/>
                  <a:gd name="T4" fmla="*/ 0 w 15"/>
                  <a:gd name="T5" fmla="*/ 3 h 86"/>
                  <a:gd name="T6" fmla="*/ 0 w 15"/>
                  <a:gd name="T7" fmla="*/ 4 h 86"/>
                  <a:gd name="T8" fmla="*/ 0 w 15"/>
                  <a:gd name="T9" fmla="*/ 6 h 86"/>
                  <a:gd name="T10" fmla="*/ 0 w 15"/>
                  <a:gd name="T11" fmla="*/ 4 h 86"/>
                  <a:gd name="T12" fmla="*/ 0 w 15"/>
                  <a:gd name="T13" fmla="*/ 3 h 86"/>
                  <a:gd name="T14" fmla="*/ 0 w 15"/>
                  <a:gd name="T15" fmla="*/ 1 h 86"/>
                  <a:gd name="T16" fmla="*/ 0 w 15"/>
                  <a:gd name="T17" fmla="*/ 0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6">
                    <a:moveTo>
                      <a:pt x="11" y="0"/>
                    </a:moveTo>
                    <a:lnTo>
                      <a:pt x="15" y="10"/>
                    </a:lnTo>
                    <a:lnTo>
                      <a:pt x="15" y="35"/>
                    </a:lnTo>
                    <a:lnTo>
                      <a:pt x="11" y="64"/>
                    </a:lnTo>
                    <a:lnTo>
                      <a:pt x="0" y="86"/>
                    </a:lnTo>
                    <a:lnTo>
                      <a:pt x="3" y="64"/>
                    </a:lnTo>
                    <a:lnTo>
                      <a:pt x="6" y="35"/>
                    </a:lnTo>
                    <a:lnTo>
                      <a:pt x="8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4" name="Freeform 378"/>
              <p:cNvSpPr>
                <a:spLocks/>
              </p:cNvSpPr>
              <p:nvPr/>
            </p:nvSpPr>
            <p:spPr bwMode="auto">
              <a:xfrm>
                <a:off x="1015" y="3079"/>
                <a:ext cx="9" cy="52"/>
              </a:xfrm>
              <a:custGeom>
                <a:avLst/>
                <a:gdLst>
                  <a:gd name="T0" fmla="*/ 0 w 19"/>
                  <a:gd name="T1" fmla="*/ 0 h 103"/>
                  <a:gd name="T2" fmla="*/ 1 w 19"/>
                  <a:gd name="T3" fmla="*/ 1 h 103"/>
                  <a:gd name="T4" fmla="*/ 1 w 19"/>
                  <a:gd name="T5" fmla="*/ 3 h 103"/>
                  <a:gd name="T6" fmla="*/ 0 w 19"/>
                  <a:gd name="T7" fmla="*/ 5 h 103"/>
                  <a:gd name="T8" fmla="*/ 0 w 19"/>
                  <a:gd name="T9" fmla="*/ 7 h 103"/>
                  <a:gd name="T10" fmla="*/ 0 w 19"/>
                  <a:gd name="T11" fmla="*/ 6 h 103"/>
                  <a:gd name="T12" fmla="*/ 0 w 19"/>
                  <a:gd name="T13" fmla="*/ 3 h 103"/>
                  <a:gd name="T14" fmla="*/ 0 w 19"/>
                  <a:gd name="T15" fmla="*/ 1 h 103"/>
                  <a:gd name="T16" fmla="*/ 0 w 19"/>
                  <a:gd name="T17" fmla="*/ 0 h 1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03">
                    <a:moveTo>
                      <a:pt x="15" y="0"/>
                    </a:moveTo>
                    <a:lnTo>
                      <a:pt x="19" y="13"/>
                    </a:lnTo>
                    <a:lnTo>
                      <a:pt x="17" y="43"/>
                    </a:lnTo>
                    <a:lnTo>
                      <a:pt x="12" y="77"/>
                    </a:lnTo>
                    <a:lnTo>
                      <a:pt x="0" y="103"/>
                    </a:lnTo>
                    <a:lnTo>
                      <a:pt x="3" y="83"/>
                    </a:lnTo>
                    <a:lnTo>
                      <a:pt x="6" y="47"/>
                    </a:lnTo>
                    <a:lnTo>
                      <a:pt x="10" y="1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5" name="Freeform 379"/>
              <p:cNvSpPr>
                <a:spLocks/>
              </p:cNvSpPr>
              <p:nvPr/>
            </p:nvSpPr>
            <p:spPr bwMode="auto">
              <a:xfrm>
                <a:off x="997" y="3087"/>
                <a:ext cx="7" cy="54"/>
              </a:xfrm>
              <a:custGeom>
                <a:avLst/>
                <a:gdLst>
                  <a:gd name="T0" fmla="*/ 1 w 14"/>
                  <a:gd name="T1" fmla="*/ 0 h 108"/>
                  <a:gd name="T2" fmla="*/ 1 w 14"/>
                  <a:gd name="T3" fmla="*/ 1 h 108"/>
                  <a:gd name="T4" fmla="*/ 1 w 14"/>
                  <a:gd name="T5" fmla="*/ 3 h 108"/>
                  <a:gd name="T6" fmla="*/ 1 w 14"/>
                  <a:gd name="T7" fmla="*/ 6 h 108"/>
                  <a:gd name="T8" fmla="*/ 0 w 14"/>
                  <a:gd name="T9" fmla="*/ 7 h 108"/>
                  <a:gd name="T10" fmla="*/ 0 w 14"/>
                  <a:gd name="T11" fmla="*/ 6 h 108"/>
                  <a:gd name="T12" fmla="*/ 1 w 14"/>
                  <a:gd name="T13" fmla="*/ 4 h 108"/>
                  <a:gd name="T14" fmla="*/ 1 w 14"/>
                  <a:gd name="T15" fmla="*/ 1 h 108"/>
                  <a:gd name="T16" fmla="*/ 1 w 14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8">
                    <a:moveTo>
                      <a:pt x="8" y="0"/>
                    </a:moveTo>
                    <a:lnTo>
                      <a:pt x="13" y="14"/>
                    </a:lnTo>
                    <a:lnTo>
                      <a:pt x="14" y="47"/>
                    </a:lnTo>
                    <a:lnTo>
                      <a:pt x="10" y="84"/>
                    </a:lnTo>
                    <a:lnTo>
                      <a:pt x="0" y="108"/>
                    </a:lnTo>
                    <a:lnTo>
                      <a:pt x="0" y="86"/>
                    </a:lnTo>
                    <a:lnTo>
                      <a:pt x="1" y="50"/>
                    </a:lnTo>
                    <a:lnTo>
                      <a:pt x="4" y="1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6" name="Freeform 380"/>
              <p:cNvSpPr>
                <a:spLocks/>
              </p:cNvSpPr>
              <p:nvPr/>
            </p:nvSpPr>
            <p:spPr bwMode="auto">
              <a:xfrm>
                <a:off x="985" y="3097"/>
                <a:ext cx="6" cy="48"/>
              </a:xfrm>
              <a:custGeom>
                <a:avLst/>
                <a:gdLst>
                  <a:gd name="T0" fmla="*/ 1 w 12"/>
                  <a:gd name="T1" fmla="*/ 0 h 96"/>
                  <a:gd name="T2" fmla="*/ 1 w 12"/>
                  <a:gd name="T3" fmla="*/ 1 h 96"/>
                  <a:gd name="T4" fmla="*/ 1 w 12"/>
                  <a:gd name="T5" fmla="*/ 3 h 96"/>
                  <a:gd name="T6" fmla="*/ 1 w 12"/>
                  <a:gd name="T7" fmla="*/ 5 h 96"/>
                  <a:gd name="T8" fmla="*/ 1 w 12"/>
                  <a:gd name="T9" fmla="*/ 6 h 96"/>
                  <a:gd name="T10" fmla="*/ 1 w 12"/>
                  <a:gd name="T11" fmla="*/ 5 h 96"/>
                  <a:gd name="T12" fmla="*/ 0 w 12"/>
                  <a:gd name="T13" fmla="*/ 3 h 96"/>
                  <a:gd name="T14" fmla="*/ 1 w 12"/>
                  <a:gd name="T15" fmla="*/ 1 h 96"/>
                  <a:gd name="T16" fmla="*/ 1 w 12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96">
                    <a:moveTo>
                      <a:pt x="7" y="0"/>
                    </a:moveTo>
                    <a:lnTo>
                      <a:pt x="11" y="13"/>
                    </a:lnTo>
                    <a:lnTo>
                      <a:pt x="12" y="43"/>
                    </a:lnTo>
                    <a:lnTo>
                      <a:pt x="10" y="75"/>
                    </a:lnTo>
                    <a:lnTo>
                      <a:pt x="2" y="96"/>
                    </a:lnTo>
                    <a:lnTo>
                      <a:pt x="2" y="74"/>
                    </a:lnTo>
                    <a:lnTo>
                      <a:pt x="0" y="41"/>
                    </a:lnTo>
                    <a:lnTo>
                      <a:pt x="2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7" name="Freeform 381"/>
              <p:cNvSpPr>
                <a:spLocks/>
              </p:cNvSpPr>
              <p:nvPr/>
            </p:nvSpPr>
            <p:spPr bwMode="auto">
              <a:xfrm>
                <a:off x="962" y="3109"/>
                <a:ext cx="8" cy="41"/>
              </a:xfrm>
              <a:custGeom>
                <a:avLst/>
                <a:gdLst>
                  <a:gd name="T0" fmla="*/ 1 w 14"/>
                  <a:gd name="T1" fmla="*/ 0 h 81"/>
                  <a:gd name="T2" fmla="*/ 1 w 14"/>
                  <a:gd name="T3" fmla="*/ 1 h 81"/>
                  <a:gd name="T4" fmla="*/ 2 w 14"/>
                  <a:gd name="T5" fmla="*/ 3 h 81"/>
                  <a:gd name="T6" fmla="*/ 1 w 14"/>
                  <a:gd name="T7" fmla="*/ 4 h 81"/>
                  <a:gd name="T8" fmla="*/ 1 w 14"/>
                  <a:gd name="T9" fmla="*/ 6 h 81"/>
                  <a:gd name="T10" fmla="*/ 1 w 14"/>
                  <a:gd name="T11" fmla="*/ 4 h 81"/>
                  <a:gd name="T12" fmla="*/ 1 w 14"/>
                  <a:gd name="T13" fmla="*/ 3 h 81"/>
                  <a:gd name="T14" fmla="*/ 0 w 14"/>
                  <a:gd name="T15" fmla="*/ 1 h 81"/>
                  <a:gd name="T16" fmla="*/ 1 w 14"/>
                  <a:gd name="T17" fmla="*/ 0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81">
                    <a:moveTo>
                      <a:pt x="2" y="0"/>
                    </a:moveTo>
                    <a:lnTo>
                      <a:pt x="9" y="10"/>
                    </a:lnTo>
                    <a:lnTo>
                      <a:pt x="14" y="33"/>
                    </a:lnTo>
                    <a:lnTo>
                      <a:pt x="13" y="59"/>
                    </a:lnTo>
                    <a:lnTo>
                      <a:pt x="5" y="81"/>
                    </a:lnTo>
                    <a:lnTo>
                      <a:pt x="4" y="62"/>
                    </a:lnTo>
                    <a:lnTo>
                      <a:pt x="1" y="34"/>
                    </a:lnTo>
                    <a:lnTo>
                      <a:pt x="0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8" name="Freeform 382"/>
              <p:cNvSpPr>
                <a:spLocks/>
              </p:cNvSpPr>
              <p:nvPr/>
            </p:nvSpPr>
            <p:spPr bwMode="auto">
              <a:xfrm>
                <a:off x="929" y="3127"/>
                <a:ext cx="9" cy="20"/>
              </a:xfrm>
              <a:custGeom>
                <a:avLst/>
                <a:gdLst>
                  <a:gd name="T0" fmla="*/ 1 w 17"/>
                  <a:gd name="T1" fmla="*/ 0 h 39"/>
                  <a:gd name="T2" fmla="*/ 1 w 17"/>
                  <a:gd name="T3" fmla="*/ 1 h 39"/>
                  <a:gd name="T4" fmla="*/ 1 w 17"/>
                  <a:gd name="T5" fmla="*/ 1 h 39"/>
                  <a:gd name="T6" fmla="*/ 2 w 17"/>
                  <a:gd name="T7" fmla="*/ 2 h 39"/>
                  <a:gd name="T8" fmla="*/ 1 w 17"/>
                  <a:gd name="T9" fmla="*/ 3 h 39"/>
                  <a:gd name="T10" fmla="*/ 1 w 17"/>
                  <a:gd name="T11" fmla="*/ 2 h 39"/>
                  <a:gd name="T12" fmla="*/ 1 w 17"/>
                  <a:gd name="T13" fmla="*/ 1 h 39"/>
                  <a:gd name="T14" fmla="*/ 0 w 17"/>
                  <a:gd name="T15" fmla="*/ 1 h 39"/>
                  <a:gd name="T16" fmla="*/ 1 w 17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9">
                    <a:moveTo>
                      <a:pt x="3" y="0"/>
                    </a:moveTo>
                    <a:lnTo>
                      <a:pt x="8" y="4"/>
                    </a:lnTo>
                    <a:lnTo>
                      <a:pt x="15" y="16"/>
                    </a:lnTo>
                    <a:lnTo>
                      <a:pt x="17" y="30"/>
                    </a:lnTo>
                    <a:lnTo>
                      <a:pt x="13" y="39"/>
                    </a:lnTo>
                    <a:lnTo>
                      <a:pt x="13" y="26"/>
                    </a:lnTo>
                    <a:lnTo>
                      <a:pt x="7" y="1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59" name="Freeform 383"/>
              <p:cNvSpPr>
                <a:spLocks/>
              </p:cNvSpPr>
              <p:nvPr/>
            </p:nvSpPr>
            <p:spPr bwMode="auto">
              <a:xfrm>
                <a:off x="1038" y="3076"/>
                <a:ext cx="7" cy="37"/>
              </a:xfrm>
              <a:custGeom>
                <a:avLst/>
                <a:gdLst>
                  <a:gd name="T0" fmla="*/ 1 w 14"/>
                  <a:gd name="T1" fmla="*/ 0 h 74"/>
                  <a:gd name="T2" fmla="*/ 1 w 14"/>
                  <a:gd name="T3" fmla="*/ 1 h 74"/>
                  <a:gd name="T4" fmla="*/ 1 w 14"/>
                  <a:gd name="T5" fmla="*/ 2 h 74"/>
                  <a:gd name="T6" fmla="*/ 1 w 14"/>
                  <a:gd name="T7" fmla="*/ 4 h 74"/>
                  <a:gd name="T8" fmla="*/ 0 w 14"/>
                  <a:gd name="T9" fmla="*/ 5 h 74"/>
                  <a:gd name="T10" fmla="*/ 1 w 14"/>
                  <a:gd name="T11" fmla="*/ 4 h 74"/>
                  <a:gd name="T12" fmla="*/ 1 w 14"/>
                  <a:gd name="T13" fmla="*/ 2 h 74"/>
                  <a:gd name="T14" fmla="*/ 1 w 14"/>
                  <a:gd name="T15" fmla="*/ 1 h 74"/>
                  <a:gd name="T16" fmla="*/ 1 w 14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74">
                    <a:moveTo>
                      <a:pt x="11" y="0"/>
                    </a:moveTo>
                    <a:lnTo>
                      <a:pt x="14" y="8"/>
                    </a:lnTo>
                    <a:lnTo>
                      <a:pt x="14" y="29"/>
                    </a:lnTo>
                    <a:lnTo>
                      <a:pt x="11" y="52"/>
                    </a:lnTo>
                    <a:lnTo>
                      <a:pt x="0" y="74"/>
                    </a:lnTo>
                    <a:lnTo>
                      <a:pt x="3" y="53"/>
                    </a:lnTo>
                    <a:lnTo>
                      <a:pt x="4" y="29"/>
                    </a:lnTo>
                    <a:lnTo>
                      <a:pt x="7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0" name="Freeform 384"/>
              <p:cNvSpPr>
                <a:spLocks/>
              </p:cNvSpPr>
              <p:nvPr/>
            </p:nvSpPr>
            <p:spPr bwMode="auto">
              <a:xfrm>
                <a:off x="1007" y="3083"/>
                <a:ext cx="8" cy="53"/>
              </a:xfrm>
              <a:custGeom>
                <a:avLst/>
                <a:gdLst>
                  <a:gd name="T0" fmla="*/ 1 w 14"/>
                  <a:gd name="T1" fmla="*/ 0 h 106"/>
                  <a:gd name="T2" fmla="*/ 1 w 14"/>
                  <a:gd name="T3" fmla="*/ 1 h 106"/>
                  <a:gd name="T4" fmla="*/ 2 w 14"/>
                  <a:gd name="T5" fmla="*/ 3 h 106"/>
                  <a:gd name="T6" fmla="*/ 1 w 14"/>
                  <a:gd name="T7" fmla="*/ 6 h 106"/>
                  <a:gd name="T8" fmla="*/ 0 w 14"/>
                  <a:gd name="T9" fmla="*/ 7 h 106"/>
                  <a:gd name="T10" fmla="*/ 0 w 14"/>
                  <a:gd name="T11" fmla="*/ 6 h 106"/>
                  <a:gd name="T12" fmla="*/ 1 w 14"/>
                  <a:gd name="T13" fmla="*/ 3 h 106"/>
                  <a:gd name="T14" fmla="*/ 1 w 14"/>
                  <a:gd name="T15" fmla="*/ 1 h 106"/>
                  <a:gd name="T16" fmla="*/ 1 w 14"/>
                  <a:gd name="T17" fmla="*/ 0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6">
                    <a:moveTo>
                      <a:pt x="8" y="0"/>
                    </a:moveTo>
                    <a:lnTo>
                      <a:pt x="13" y="15"/>
                    </a:lnTo>
                    <a:lnTo>
                      <a:pt x="14" y="46"/>
                    </a:lnTo>
                    <a:lnTo>
                      <a:pt x="10" y="81"/>
                    </a:lnTo>
                    <a:lnTo>
                      <a:pt x="0" y="106"/>
                    </a:lnTo>
                    <a:lnTo>
                      <a:pt x="0" y="85"/>
                    </a:lnTo>
                    <a:lnTo>
                      <a:pt x="1" y="48"/>
                    </a:lnTo>
                    <a:lnTo>
                      <a:pt x="4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1" name="Freeform 385"/>
              <p:cNvSpPr>
                <a:spLocks/>
              </p:cNvSpPr>
              <p:nvPr/>
            </p:nvSpPr>
            <p:spPr bwMode="auto">
              <a:xfrm>
                <a:off x="972" y="3101"/>
                <a:ext cx="7" cy="47"/>
              </a:xfrm>
              <a:custGeom>
                <a:avLst/>
                <a:gdLst>
                  <a:gd name="T0" fmla="*/ 1 w 14"/>
                  <a:gd name="T1" fmla="*/ 0 h 92"/>
                  <a:gd name="T2" fmla="*/ 1 w 14"/>
                  <a:gd name="T3" fmla="*/ 1 h 92"/>
                  <a:gd name="T4" fmla="*/ 1 w 14"/>
                  <a:gd name="T5" fmla="*/ 3 h 92"/>
                  <a:gd name="T6" fmla="*/ 1 w 14"/>
                  <a:gd name="T7" fmla="*/ 5 h 92"/>
                  <a:gd name="T8" fmla="*/ 1 w 14"/>
                  <a:gd name="T9" fmla="*/ 6 h 92"/>
                  <a:gd name="T10" fmla="*/ 1 w 14"/>
                  <a:gd name="T11" fmla="*/ 5 h 92"/>
                  <a:gd name="T12" fmla="*/ 1 w 14"/>
                  <a:gd name="T13" fmla="*/ 3 h 92"/>
                  <a:gd name="T14" fmla="*/ 0 w 14"/>
                  <a:gd name="T15" fmla="*/ 1 h 92"/>
                  <a:gd name="T16" fmla="*/ 1 w 14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92">
                    <a:moveTo>
                      <a:pt x="3" y="0"/>
                    </a:moveTo>
                    <a:lnTo>
                      <a:pt x="9" y="11"/>
                    </a:lnTo>
                    <a:lnTo>
                      <a:pt x="14" y="38"/>
                    </a:lnTo>
                    <a:lnTo>
                      <a:pt x="14" y="69"/>
                    </a:lnTo>
                    <a:lnTo>
                      <a:pt x="7" y="92"/>
                    </a:lnTo>
                    <a:lnTo>
                      <a:pt x="5" y="70"/>
                    </a:lnTo>
                    <a:lnTo>
                      <a:pt x="3" y="40"/>
                    </a:lnTo>
                    <a:lnTo>
                      <a:pt x="0" y="1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2" name="Freeform 386"/>
              <p:cNvSpPr>
                <a:spLocks/>
              </p:cNvSpPr>
              <p:nvPr/>
            </p:nvSpPr>
            <p:spPr bwMode="auto">
              <a:xfrm>
                <a:off x="955" y="3111"/>
                <a:ext cx="3" cy="39"/>
              </a:xfrm>
              <a:custGeom>
                <a:avLst/>
                <a:gdLst>
                  <a:gd name="T0" fmla="*/ 0 w 8"/>
                  <a:gd name="T1" fmla="*/ 0 h 77"/>
                  <a:gd name="T2" fmla="*/ 0 w 8"/>
                  <a:gd name="T3" fmla="*/ 1 h 77"/>
                  <a:gd name="T4" fmla="*/ 0 w 8"/>
                  <a:gd name="T5" fmla="*/ 3 h 77"/>
                  <a:gd name="T6" fmla="*/ 0 w 8"/>
                  <a:gd name="T7" fmla="*/ 4 h 77"/>
                  <a:gd name="T8" fmla="*/ 0 w 8"/>
                  <a:gd name="T9" fmla="*/ 5 h 77"/>
                  <a:gd name="T10" fmla="*/ 0 w 8"/>
                  <a:gd name="T11" fmla="*/ 4 h 77"/>
                  <a:gd name="T12" fmla="*/ 0 w 8"/>
                  <a:gd name="T13" fmla="*/ 3 h 77"/>
                  <a:gd name="T14" fmla="*/ 0 w 8"/>
                  <a:gd name="T15" fmla="*/ 1 h 77"/>
                  <a:gd name="T16" fmla="*/ 0 w 8"/>
                  <a:gd name="T17" fmla="*/ 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77">
                    <a:moveTo>
                      <a:pt x="3" y="0"/>
                    </a:moveTo>
                    <a:lnTo>
                      <a:pt x="7" y="12"/>
                    </a:lnTo>
                    <a:lnTo>
                      <a:pt x="8" y="37"/>
                    </a:lnTo>
                    <a:lnTo>
                      <a:pt x="7" y="63"/>
                    </a:lnTo>
                    <a:lnTo>
                      <a:pt x="1" y="77"/>
                    </a:lnTo>
                    <a:lnTo>
                      <a:pt x="1" y="60"/>
                    </a:lnTo>
                    <a:lnTo>
                      <a:pt x="0" y="37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3" name="Freeform 387"/>
              <p:cNvSpPr>
                <a:spLocks/>
              </p:cNvSpPr>
              <p:nvPr/>
            </p:nvSpPr>
            <p:spPr bwMode="auto">
              <a:xfrm>
                <a:off x="941" y="3126"/>
                <a:ext cx="8" cy="23"/>
              </a:xfrm>
              <a:custGeom>
                <a:avLst/>
                <a:gdLst>
                  <a:gd name="T0" fmla="*/ 1 w 15"/>
                  <a:gd name="T1" fmla="*/ 0 h 47"/>
                  <a:gd name="T2" fmla="*/ 1 w 15"/>
                  <a:gd name="T3" fmla="*/ 0 h 47"/>
                  <a:gd name="T4" fmla="*/ 1 w 15"/>
                  <a:gd name="T5" fmla="*/ 1 h 47"/>
                  <a:gd name="T6" fmla="*/ 1 w 15"/>
                  <a:gd name="T7" fmla="*/ 2 h 47"/>
                  <a:gd name="T8" fmla="*/ 1 w 15"/>
                  <a:gd name="T9" fmla="*/ 2 h 47"/>
                  <a:gd name="T10" fmla="*/ 1 w 15"/>
                  <a:gd name="T11" fmla="*/ 2 h 47"/>
                  <a:gd name="T12" fmla="*/ 1 w 15"/>
                  <a:gd name="T13" fmla="*/ 1 h 47"/>
                  <a:gd name="T14" fmla="*/ 0 w 15"/>
                  <a:gd name="T15" fmla="*/ 0 h 47"/>
                  <a:gd name="T16" fmla="*/ 1 w 15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2" y="0"/>
                    </a:moveTo>
                    <a:lnTo>
                      <a:pt x="8" y="5"/>
                    </a:lnTo>
                    <a:lnTo>
                      <a:pt x="13" y="20"/>
                    </a:lnTo>
                    <a:lnTo>
                      <a:pt x="15" y="37"/>
                    </a:lnTo>
                    <a:lnTo>
                      <a:pt x="10" y="47"/>
                    </a:lnTo>
                    <a:lnTo>
                      <a:pt x="10" y="34"/>
                    </a:lnTo>
                    <a:lnTo>
                      <a:pt x="5" y="18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4" name="Freeform 388"/>
              <p:cNvSpPr>
                <a:spLocks/>
              </p:cNvSpPr>
              <p:nvPr/>
            </p:nvSpPr>
            <p:spPr bwMode="auto">
              <a:xfrm>
                <a:off x="1048" y="3080"/>
                <a:ext cx="8" cy="25"/>
              </a:xfrm>
              <a:custGeom>
                <a:avLst/>
                <a:gdLst>
                  <a:gd name="T0" fmla="*/ 0 w 15"/>
                  <a:gd name="T1" fmla="*/ 4 h 48"/>
                  <a:gd name="T2" fmla="*/ 0 w 15"/>
                  <a:gd name="T3" fmla="*/ 3 h 48"/>
                  <a:gd name="T4" fmla="*/ 1 w 15"/>
                  <a:gd name="T5" fmla="*/ 2 h 48"/>
                  <a:gd name="T6" fmla="*/ 1 w 15"/>
                  <a:gd name="T7" fmla="*/ 1 h 48"/>
                  <a:gd name="T8" fmla="*/ 1 w 15"/>
                  <a:gd name="T9" fmla="*/ 0 h 48"/>
                  <a:gd name="T10" fmla="*/ 1 w 15"/>
                  <a:gd name="T11" fmla="*/ 1 h 48"/>
                  <a:gd name="T12" fmla="*/ 1 w 15"/>
                  <a:gd name="T13" fmla="*/ 2 h 48"/>
                  <a:gd name="T14" fmla="*/ 1 w 15"/>
                  <a:gd name="T15" fmla="*/ 3 h 48"/>
                  <a:gd name="T16" fmla="*/ 0 w 15"/>
                  <a:gd name="T17" fmla="*/ 4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0" y="48"/>
                    </a:moveTo>
                    <a:lnTo>
                      <a:pt x="0" y="38"/>
                    </a:lnTo>
                    <a:lnTo>
                      <a:pt x="1" y="20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5" y="8"/>
                    </a:lnTo>
                    <a:lnTo>
                      <a:pt x="11" y="22"/>
                    </a:lnTo>
                    <a:lnTo>
                      <a:pt x="5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5" name="Freeform 389"/>
              <p:cNvSpPr>
                <a:spLocks/>
              </p:cNvSpPr>
              <p:nvPr/>
            </p:nvSpPr>
            <p:spPr bwMode="auto">
              <a:xfrm>
                <a:off x="1047" y="3101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1 w 44"/>
                  <a:gd name="T7" fmla="*/ 0 h 11"/>
                  <a:gd name="T8" fmla="*/ 2 w 44"/>
                  <a:gd name="T9" fmla="*/ 0 h 11"/>
                  <a:gd name="T10" fmla="*/ 2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3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10"/>
                    </a:moveTo>
                    <a:lnTo>
                      <a:pt x="3" y="10"/>
                    </a:lnTo>
                    <a:lnTo>
                      <a:pt x="8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8" y="4"/>
                    </a:lnTo>
                    <a:lnTo>
                      <a:pt x="10" y="6"/>
                    </a:lnTo>
                    <a:lnTo>
                      <a:pt x="5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6" name="Freeform 390"/>
              <p:cNvSpPr>
                <a:spLocks/>
              </p:cNvSpPr>
              <p:nvPr/>
            </p:nvSpPr>
            <p:spPr bwMode="auto">
              <a:xfrm>
                <a:off x="1052" y="3083"/>
                <a:ext cx="19" cy="14"/>
              </a:xfrm>
              <a:custGeom>
                <a:avLst/>
                <a:gdLst>
                  <a:gd name="T0" fmla="*/ 0 w 36"/>
                  <a:gd name="T1" fmla="*/ 2 h 28"/>
                  <a:gd name="T2" fmla="*/ 1 w 36"/>
                  <a:gd name="T3" fmla="*/ 2 h 28"/>
                  <a:gd name="T4" fmla="*/ 1 w 36"/>
                  <a:gd name="T5" fmla="*/ 2 h 28"/>
                  <a:gd name="T6" fmla="*/ 1 w 36"/>
                  <a:gd name="T7" fmla="*/ 2 h 28"/>
                  <a:gd name="T8" fmla="*/ 2 w 36"/>
                  <a:gd name="T9" fmla="*/ 1 h 28"/>
                  <a:gd name="T10" fmla="*/ 2 w 36"/>
                  <a:gd name="T11" fmla="*/ 1 h 28"/>
                  <a:gd name="T12" fmla="*/ 3 w 36"/>
                  <a:gd name="T13" fmla="*/ 1 h 28"/>
                  <a:gd name="T14" fmla="*/ 3 w 36"/>
                  <a:gd name="T15" fmla="*/ 1 h 28"/>
                  <a:gd name="T16" fmla="*/ 3 w 36"/>
                  <a:gd name="T17" fmla="*/ 0 h 28"/>
                  <a:gd name="T18" fmla="*/ 2 w 36"/>
                  <a:gd name="T19" fmla="*/ 0 h 28"/>
                  <a:gd name="T20" fmla="*/ 2 w 36"/>
                  <a:gd name="T21" fmla="*/ 1 h 28"/>
                  <a:gd name="T22" fmla="*/ 1 w 36"/>
                  <a:gd name="T23" fmla="*/ 2 h 28"/>
                  <a:gd name="T24" fmla="*/ 0 w 36"/>
                  <a:gd name="T25" fmla="*/ 2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28"/>
                    </a:moveTo>
                    <a:lnTo>
                      <a:pt x="2" y="26"/>
                    </a:lnTo>
                    <a:lnTo>
                      <a:pt x="8" y="24"/>
                    </a:lnTo>
                    <a:lnTo>
                      <a:pt x="14" y="20"/>
                    </a:lnTo>
                    <a:lnTo>
                      <a:pt x="21" y="16"/>
                    </a:lnTo>
                    <a:lnTo>
                      <a:pt x="27" y="12"/>
                    </a:lnTo>
                    <a:lnTo>
                      <a:pt x="34" y="8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19" y="8"/>
                    </a:lnTo>
                    <a:lnTo>
                      <a:pt x="8" y="2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7" name="Freeform 391"/>
              <p:cNvSpPr>
                <a:spLocks/>
              </p:cNvSpPr>
              <p:nvPr/>
            </p:nvSpPr>
            <p:spPr bwMode="auto">
              <a:xfrm>
                <a:off x="945" y="3146"/>
                <a:ext cx="7" cy="30"/>
              </a:xfrm>
              <a:custGeom>
                <a:avLst/>
                <a:gdLst>
                  <a:gd name="T0" fmla="*/ 1 w 13"/>
                  <a:gd name="T1" fmla="*/ 0 h 59"/>
                  <a:gd name="T2" fmla="*/ 1 w 13"/>
                  <a:gd name="T3" fmla="*/ 1 h 59"/>
                  <a:gd name="T4" fmla="*/ 1 w 13"/>
                  <a:gd name="T5" fmla="*/ 2 h 59"/>
                  <a:gd name="T6" fmla="*/ 1 w 13"/>
                  <a:gd name="T7" fmla="*/ 4 h 59"/>
                  <a:gd name="T8" fmla="*/ 1 w 13"/>
                  <a:gd name="T9" fmla="*/ 4 h 59"/>
                  <a:gd name="T10" fmla="*/ 1 w 13"/>
                  <a:gd name="T11" fmla="*/ 4 h 59"/>
                  <a:gd name="T12" fmla="*/ 0 w 13"/>
                  <a:gd name="T13" fmla="*/ 3 h 59"/>
                  <a:gd name="T14" fmla="*/ 1 w 13"/>
                  <a:gd name="T15" fmla="*/ 2 h 59"/>
                  <a:gd name="T16" fmla="*/ 1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1" y="0"/>
                    </a:moveTo>
                    <a:lnTo>
                      <a:pt x="9" y="14"/>
                    </a:lnTo>
                    <a:lnTo>
                      <a:pt x="13" y="32"/>
                    </a:lnTo>
                    <a:lnTo>
                      <a:pt x="12" y="49"/>
                    </a:lnTo>
                    <a:lnTo>
                      <a:pt x="6" y="59"/>
                    </a:lnTo>
                    <a:lnTo>
                      <a:pt x="1" y="53"/>
                    </a:lnTo>
                    <a:lnTo>
                      <a:pt x="0" y="36"/>
                    </a:lnTo>
                    <a:lnTo>
                      <a:pt x="1" y="1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8" name="Freeform 392"/>
              <p:cNvSpPr>
                <a:spLocks/>
              </p:cNvSpPr>
              <p:nvPr/>
            </p:nvSpPr>
            <p:spPr bwMode="auto">
              <a:xfrm>
                <a:off x="924" y="3142"/>
                <a:ext cx="10" cy="29"/>
              </a:xfrm>
              <a:custGeom>
                <a:avLst/>
                <a:gdLst>
                  <a:gd name="T0" fmla="*/ 2 w 19"/>
                  <a:gd name="T1" fmla="*/ 0 h 56"/>
                  <a:gd name="T2" fmla="*/ 2 w 19"/>
                  <a:gd name="T3" fmla="*/ 1 h 56"/>
                  <a:gd name="T4" fmla="*/ 1 w 19"/>
                  <a:gd name="T5" fmla="*/ 2 h 56"/>
                  <a:gd name="T6" fmla="*/ 1 w 19"/>
                  <a:gd name="T7" fmla="*/ 4 h 56"/>
                  <a:gd name="T8" fmla="*/ 1 w 19"/>
                  <a:gd name="T9" fmla="*/ 4 h 56"/>
                  <a:gd name="T10" fmla="*/ 0 w 19"/>
                  <a:gd name="T11" fmla="*/ 4 h 56"/>
                  <a:gd name="T12" fmla="*/ 1 w 19"/>
                  <a:gd name="T13" fmla="*/ 2 h 56"/>
                  <a:gd name="T14" fmla="*/ 1 w 19"/>
                  <a:gd name="T15" fmla="*/ 1 h 56"/>
                  <a:gd name="T16" fmla="*/ 2 w 1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6">
                    <a:moveTo>
                      <a:pt x="19" y="0"/>
                    </a:moveTo>
                    <a:lnTo>
                      <a:pt x="18" y="13"/>
                    </a:lnTo>
                    <a:lnTo>
                      <a:pt x="15" y="31"/>
                    </a:lnTo>
                    <a:lnTo>
                      <a:pt x="10" y="4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5" y="31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9" name="Freeform 393"/>
              <p:cNvSpPr>
                <a:spLocks/>
              </p:cNvSpPr>
              <p:nvPr/>
            </p:nvSpPr>
            <p:spPr bwMode="auto">
              <a:xfrm>
                <a:off x="955" y="3148"/>
                <a:ext cx="7" cy="27"/>
              </a:xfrm>
              <a:custGeom>
                <a:avLst/>
                <a:gdLst>
                  <a:gd name="T0" fmla="*/ 0 w 15"/>
                  <a:gd name="T1" fmla="*/ 0 h 53"/>
                  <a:gd name="T2" fmla="*/ 0 w 15"/>
                  <a:gd name="T3" fmla="*/ 1 h 53"/>
                  <a:gd name="T4" fmla="*/ 0 w 15"/>
                  <a:gd name="T5" fmla="*/ 2 h 53"/>
                  <a:gd name="T6" fmla="*/ 0 w 15"/>
                  <a:gd name="T7" fmla="*/ 3 h 53"/>
                  <a:gd name="T8" fmla="*/ 0 w 15"/>
                  <a:gd name="T9" fmla="*/ 4 h 53"/>
                  <a:gd name="T10" fmla="*/ 0 w 15"/>
                  <a:gd name="T11" fmla="*/ 4 h 53"/>
                  <a:gd name="T12" fmla="*/ 0 w 15"/>
                  <a:gd name="T13" fmla="*/ 3 h 53"/>
                  <a:gd name="T14" fmla="*/ 0 w 15"/>
                  <a:gd name="T15" fmla="*/ 1 h 53"/>
                  <a:gd name="T16" fmla="*/ 0 w 15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0" y="0"/>
                    </a:moveTo>
                    <a:lnTo>
                      <a:pt x="8" y="8"/>
                    </a:lnTo>
                    <a:lnTo>
                      <a:pt x="13" y="23"/>
                    </a:lnTo>
                    <a:lnTo>
                      <a:pt x="15" y="41"/>
                    </a:lnTo>
                    <a:lnTo>
                      <a:pt x="11" y="53"/>
                    </a:lnTo>
                    <a:lnTo>
                      <a:pt x="6" y="51"/>
                    </a:lnTo>
                    <a:lnTo>
                      <a:pt x="4" y="35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0" name="Freeform 394"/>
              <p:cNvSpPr>
                <a:spLocks/>
              </p:cNvSpPr>
              <p:nvPr/>
            </p:nvSpPr>
            <p:spPr bwMode="auto">
              <a:xfrm>
                <a:off x="965" y="3148"/>
                <a:ext cx="10" cy="28"/>
              </a:xfrm>
              <a:custGeom>
                <a:avLst/>
                <a:gdLst>
                  <a:gd name="T0" fmla="*/ 0 w 21"/>
                  <a:gd name="T1" fmla="*/ 0 h 56"/>
                  <a:gd name="T2" fmla="*/ 0 w 21"/>
                  <a:gd name="T3" fmla="*/ 1 h 56"/>
                  <a:gd name="T4" fmla="*/ 1 w 21"/>
                  <a:gd name="T5" fmla="*/ 2 h 56"/>
                  <a:gd name="T6" fmla="*/ 1 w 21"/>
                  <a:gd name="T7" fmla="*/ 3 h 56"/>
                  <a:gd name="T8" fmla="*/ 1 w 21"/>
                  <a:gd name="T9" fmla="*/ 4 h 56"/>
                  <a:gd name="T10" fmla="*/ 0 w 21"/>
                  <a:gd name="T11" fmla="*/ 4 h 56"/>
                  <a:gd name="T12" fmla="*/ 0 w 21"/>
                  <a:gd name="T13" fmla="*/ 3 h 56"/>
                  <a:gd name="T14" fmla="*/ 0 w 21"/>
                  <a:gd name="T15" fmla="*/ 2 h 56"/>
                  <a:gd name="T16" fmla="*/ 0 w 21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6">
                    <a:moveTo>
                      <a:pt x="0" y="0"/>
                    </a:moveTo>
                    <a:lnTo>
                      <a:pt x="10" y="9"/>
                    </a:lnTo>
                    <a:lnTo>
                      <a:pt x="17" y="27"/>
                    </a:lnTo>
                    <a:lnTo>
                      <a:pt x="21" y="45"/>
                    </a:lnTo>
                    <a:lnTo>
                      <a:pt x="18" y="56"/>
                    </a:lnTo>
                    <a:lnTo>
                      <a:pt x="13" y="52"/>
                    </a:lnTo>
                    <a:lnTo>
                      <a:pt x="9" y="38"/>
                    </a:lnTo>
                    <a:lnTo>
                      <a:pt x="5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1" name="Freeform 395"/>
              <p:cNvSpPr>
                <a:spLocks/>
              </p:cNvSpPr>
              <p:nvPr/>
            </p:nvSpPr>
            <p:spPr bwMode="auto">
              <a:xfrm>
                <a:off x="973" y="3147"/>
                <a:ext cx="14" cy="26"/>
              </a:xfrm>
              <a:custGeom>
                <a:avLst/>
                <a:gdLst>
                  <a:gd name="T0" fmla="*/ 0 w 26"/>
                  <a:gd name="T1" fmla="*/ 0 h 52"/>
                  <a:gd name="T2" fmla="*/ 1 w 26"/>
                  <a:gd name="T3" fmla="*/ 1 h 52"/>
                  <a:gd name="T4" fmla="*/ 2 w 26"/>
                  <a:gd name="T5" fmla="*/ 2 h 52"/>
                  <a:gd name="T6" fmla="*/ 2 w 26"/>
                  <a:gd name="T7" fmla="*/ 3 h 52"/>
                  <a:gd name="T8" fmla="*/ 2 w 26"/>
                  <a:gd name="T9" fmla="*/ 4 h 52"/>
                  <a:gd name="T10" fmla="*/ 2 w 26"/>
                  <a:gd name="T11" fmla="*/ 3 h 52"/>
                  <a:gd name="T12" fmla="*/ 1 w 26"/>
                  <a:gd name="T13" fmla="*/ 3 h 52"/>
                  <a:gd name="T14" fmla="*/ 1 w 26"/>
                  <a:gd name="T15" fmla="*/ 1 h 52"/>
                  <a:gd name="T16" fmla="*/ 0 w 26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52">
                    <a:moveTo>
                      <a:pt x="0" y="0"/>
                    </a:moveTo>
                    <a:lnTo>
                      <a:pt x="12" y="11"/>
                    </a:lnTo>
                    <a:lnTo>
                      <a:pt x="21" y="27"/>
                    </a:lnTo>
                    <a:lnTo>
                      <a:pt x="26" y="44"/>
                    </a:lnTo>
                    <a:lnTo>
                      <a:pt x="23" y="52"/>
                    </a:lnTo>
                    <a:lnTo>
                      <a:pt x="17" y="48"/>
                    </a:lnTo>
                    <a:lnTo>
                      <a:pt x="12" y="33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2" name="Freeform 396"/>
              <p:cNvSpPr>
                <a:spLocks/>
              </p:cNvSpPr>
              <p:nvPr/>
            </p:nvSpPr>
            <p:spPr bwMode="auto">
              <a:xfrm>
                <a:off x="983" y="3144"/>
                <a:ext cx="20" cy="27"/>
              </a:xfrm>
              <a:custGeom>
                <a:avLst/>
                <a:gdLst>
                  <a:gd name="T0" fmla="*/ 0 w 40"/>
                  <a:gd name="T1" fmla="*/ 0 h 54"/>
                  <a:gd name="T2" fmla="*/ 1 w 40"/>
                  <a:gd name="T3" fmla="*/ 1 h 54"/>
                  <a:gd name="T4" fmla="*/ 1 w 40"/>
                  <a:gd name="T5" fmla="*/ 1 h 54"/>
                  <a:gd name="T6" fmla="*/ 2 w 40"/>
                  <a:gd name="T7" fmla="*/ 2 h 54"/>
                  <a:gd name="T8" fmla="*/ 2 w 40"/>
                  <a:gd name="T9" fmla="*/ 2 h 54"/>
                  <a:gd name="T10" fmla="*/ 3 w 40"/>
                  <a:gd name="T11" fmla="*/ 3 h 54"/>
                  <a:gd name="T12" fmla="*/ 3 w 40"/>
                  <a:gd name="T13" fmla="*/ 3 h 54"/>
                  <a:gd name="T14" fmla="*/ 3 w 40"/>
                  <a:gd name="T15" fmla="*/ 4 h 54"/>
                  <a:gd name="T16" fmla="*/ 3 w 40"/>
                  <a:gd name="T17" fmla="*/ 4 h 54"/>
                  <a:gd name="T18" fmla="*/ 2 w 40"/>
                  <a:gd name="T19" fmla="*/ 4 h 54"/>
                  <a:gd name="T20" fmla="*/ 2 w 40"/>
                  <a:gd name="T21" fmla="*/ 3 h 54"/>
                  <a:gd name="T22" fmla="*/ 1 w 40"/>
                  <a:gd name="T23" fmla="*/ 1 h 54"/>
                  <a:gd name="T24" fmla="*/ 0 w 40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54">
                    <a:moveTo>
                      <a:pt x="0" y="0"/>
                    </a:moveTo>
                    <a:lnTo>
                      <a:pt x="7" y="5"/>
                    </a:lnTo>
                    <a:lnTo>
                      <a:pt x="14" y="13"/>
                    </a:lnTo>
                    <a:lnTo>
                      <a:pt x="21" y="20"/>
                    </a:lnTo>
                    <a:lnTo>
                      <a:pt x="29" y="28"/>
                    </a:lnTo>
                    <a:lnTo>
                      <a:pt x="34" y="37"/>
                    </a:lnTo>
                    <a:lnTo>
                      <a:pt x="38" y="45"/>
                    </a:lnTo>
                    <a:lnTo>
                      <a:pt x="40" y="50"/>
                    </a:lnTo>
                    <a:lnTo>
                      <a:pt x="37" y="54"/>
                    </a:lnTo>
                    <a:lnTo>
                      <a:pt x="28" y="50"/>
                    </a:lnTo>
                    <a:lnTo>
                      <a:pt x="17" y="33"/>
                    </a:lnTo>
                    <a:lnTo>
                      <a:pt x="8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3" name="Freeform 397"/>
              <p:cNvSpPr>
                <a:spLocks/>
              </p:cNvSpPr>
              <p:nvPr/>
            </p:nvSpPr>
            <p:spPr bwMode="auto">
              <a:xfrm>
                <a:off x="995" y="3139"/>
                <a:ext cx="25" cy="26"/>
              </a:xfrm>
              <a:custGeom>
                <a:avLst/>
                <a:gdLst>
                  <a:gd name="T0" fmla="*/ 0 w 51"/>
                  <a:gd name="T1" fmla="*/ 0 h 52"/>
                  <a:gd name="T2" fmla="*/ 0 w 51"/>
                  <a:gd name="T3" fmla="*/ 1 h 52"/>
                  <a:gd name="T4" fmla="*/ 0 w 51"/>
                  <a:gd name="T5" fmla="*/ 1 h 52"/>
                  <a:gd name="T6" fmla="*/ 1 w 51"/>
                  <a:gd name="T7" fmla="*/ 2 h 52"/>
                  <a:gd name="T8" fmla="*/ 2 w 51"/>
                  <a:gd name="T9" fmla="*/ 2 h 52"/>
                  <a:gd name="T10" fmla="*/ 2 w 51"/>
                  <a:gd name="T11" fmla="*/ 3 h 52"/>
                  <a:gd name="T12" fmla="*/ 3 w 51"/>
                  <a:gd name="T13" fmla="*/ 3 h 52"/>
                  <a:gd name="T14" fmla="*/ 3 w 51"/>
                  <a:gd name="T15" fmla="*/ 4 h 52"/>
                  <a:gd name="T16" fmla="*/ 3 w 51"/>
                  <a:gd name="T17" fmla="*/ 4 h 52"/>
                  <a:gd name="T18" fmla="*/ 2 w 51"/>
                  <a:gd name="T19" fmla="*/ 4 h 52"/>
                  <a:gd name="T20" fmla="*/ 2 w 51"/>
                  <a:gd name="T21" fmla="*/ 3 h 52"/>
                  <a:gd name="T22" fmla="*/ 1 w 51"/>
                  <a:gd name="T23" fmla="*/ 3 h 52"/>
                  <a:gd name="T24" fmla="*/ 1 w 51"/>
                  <a:gd name="T25" fmla="*/ 2 h 52"/>
                  <a:gd name="T26" fmla="*/ 1 w 51"/>
                  <a:gd name="T27" fmla="*/ 2 h 52"/>
                  <a:gd name="T28" fmla="*/ 0 w 51"/>
                  <a:gd name="T29" fmla="*/ 1 h 52"/>
                  <a:gd name="T30" fmla="*/ 0 w 51"/>
                  <a:gd name="T31" fmla="*/ 1 h 52"/>
                  <a:gd name="T32" fmla="*/ 0 w 51"/>
                  <a:gd name="T33" fmla="*/ 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2">
                    <a:moveTo>
                      <a:pt x="0" y="0"/>
                    </a:moveTo>
                    <a:lnTo>
                      <a:pt x="6" y="4"/>
                    </a:lnTo>
                    <a:lnTo>
                      <a:pt x="14" y="11"/>
                    </a:lnTo>
                    <a:lnTo>
                      <a:pt x="23" y="20"/>
                    </a:lnTo>
                    <a:lnTo>
                      <a:pt x="34" y="28"/>
                    </a:lnTo>
                    <a:lnTo>
                      <a:pt x="42" y="37"/>
                    </a:lnTo>
                    <a:lnTo>
                      <a:pt x="48" y="43"/>
                    </a:lnTo>
                    <a:lnTo>
                      <a:pt x="51" y="50"/>
                    </a:lnTo>
                    <a:lnTo>
                      <a:pt x="50" y="52"/>
                    </a:lnTo>
                    <a:lnTo>
                      <a:pt x="44" y="52"/>
                    </a:lnTo>
                    <a:lnTo>
                      <a:pt x="38" y="47"/>
                    </a:lnTo>
                    <a:lnTo>
                      <a:pt x="30" y="39"/>
                    </a:lnTo>
                    <a:lnTo>
                      <a:pt x="22" y="30"/>
                    </a:lnTo>
                    <a:lnTo>
                      <a:pt x="16" y="20"/>
                    </a:lnTo>
                    <a:lnTo>
                      <a:pt x="9" y="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4" name="Freeform 398"/>
              <p:cNvSpPr>
                <a:spLocks/>
              </p:cNvSpPr>
              <p:nvPr/>
            </p:nvSpPr>
            <p:spPr bwMode="auto">
              <a:xfrm>
                <a:off x="1009" y="3133"/>
                <a:ext cx="28" cy="27"/>
              </a:xfrm>
              <a:custGeom>
                <a:avLst/>
                <a:gdLst>
                  <a:gd name="T0" fmla="*/ 0 w 58"/>
                  <a:gd name="T1" fmla="*/ 0 h 55"/>
                  <a:gd name="T2" fmla="*/ 0 w 58"/>
                  <a:gd name="T3" fmla="*/ 0 h 55"/>
                  <a:gd name="T4" fmla="*/ 1 w 58"/>
                  <a:gd name="T5" fmla="*/ 0 h 55"/>
                  <a:gd name="T6" fmla="*/ 1 w 58"/>
                  <a:gd name="T7" fmla="*/ 1 h 55"/>
                  <a:gd name="T8" fmla="*/ 2 w 58"/>
                  <a:gd name="T9" fmla="*/ 1 h 55"/>
                  <a:gd name="T10" fmla="*/ 2 w 58"/>
                  <a:gd name="T11" fmla="*/ 2 h 55"/>
                  <a:gd name="T12" fmla="*/ 3 w 58"/>
                  <a:gd name="T13" fmla="*/ 2 h 55"/>
                  <a:gd name="T14" fmla="*/ 3 w 58"/>
                  <a:gd name="T15" fmla="*/ 3 h 55"/>
                  <a:gd name="T16" fmla="*/ 3 w 58"/>
                  <a:gd name="T17" fmla="*/ 3 h 55"/>
                  <a:gd name="T18" fmla="*/ 3 w 58"/>
                  <a:gd name="T19" fmla="*/ 3 h 55"/>
                  <a:gd name="T20" fmla="*/ 2 w 58"/>
                  <a:gd name="T21" fmla="*/ 3 h 55"/>
                  <a:gd name="T22" fmla="*/ 2 w 58"/>
                  <a:gd name="T23" fmla="*/ 2 h 55"/>
                  <a:gd name="T24" fmla="*/ 1 w 58"/>
                  <a:gd name="T25" fmla="*/ 2 h 55"/>
                  <a:gd name="T26" fmla="*/ 1 w 58"/>
                  <a:gd name="T27" fmla="*/ 1 h 55"/>
                  <a:gd name="T28" fmla="*/ 0 w 58"/>
                  <a:gd name="T29" fmla="*/ 0 h 55"/>
                  <a:gd name="T30" fmla="*/ 0 w 58"/>
                  <a:gd name="T31" fmla="*/ 0 h 55"/>
                  <a:gd name="T32" fmla="*/ 0 w 58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7" y="4"/>
                    </a:lnTo>
                    <a:lnTo>
                      <a:pt x="16" y="10"/>
                    </a:lnTo>
                    <a:lnTo>
                      <a:pt x="26" y="17"/>
                    </a:lnTo>
                    <a:lnTo>
                      <a:pt x="37" y="26"/>
                    </a:lnTo>
                    <a:lnTo>
                      <a:pt x="47" y="36"/>
                    </a:lnTo>
                    <a:lnTo>
                      <a:pt x="54" y="43"/>
                    </a:lnTo>
                    <a:lnTo>
                      <a:pt x="58" y="50"/>
                    </a:lnTo>
                    <a:lnTo>
                      <a:pt x="56" y="55"/>
                    </a:lnTo>
                    <a:lnTo>
                      <a:pt x="51" y="55"/>
                    </a:lnTo>
                    <a:lnTo>
                      <a:pt x="45" y="51"/>
                    </a:lnTo>
                    <a:lnTo>
                      <a:pt x="37" y="43"/>
                    </a:lnTo>
                    <a:lnTo>
                      <a:pt x="29" y="33"/>
                    </a:lnTo>
                    <a:lnTo>
                      <a:pt x="20" y="23"/>
                    </a:lnTo>
                    <a:lnTo>
                      <a:pt x="12" y="13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5" name="Freeform 399"/>
              <p:cNvSpPr>
                <a:spLocks/>
              </p:cNvSpPr>
              <p:nvPr/>
            </p:nvSpPr>
            <p:spPr bwMode="auto">
              <a:xfrm>
                <a:off x="1018" y="3126"/>
                <a:ext cx="33" cy="25"/>
              </a:xfrm>
              <a:custGeom>
                <a:avLst/>
                <a:gdLst>
                  <a:gd name="T0" fmla="*/ 0 w 65"/>
                  <a:gd name="T1" fmla="*/ 0 h 50"/>
                  <a:gd name="T2" fmla="*/ 1 w 65"/>
                  <a:gd name="T3" fmla="*/ 1 h 50"/>
                  <a:gd name="T4" fmla="*/ 2 w 65"/>
                  <a:gd name="T5" fmla="*/ 1 h 50"/>
                  <a:gd name="T6" fmla="*/ 2 w 65"/>
                  <a:gd name="T7" fmla="*/ 1 h 50"/>
                  <a:gd name="T8" fmla="*/ 3 w 65"/>
                  <a:gd name="T9" fmla="*/ 2 h 50"/>
                  <a:gd name="T10" fmla="*/ 4 w 65"/>
                  <a:gd name="T11" fmla="*/ 2 h 50"/>
                  <a:gd name="T12" fmla="*/ 4 w 65"/>
                  <a:gd name="T13" fmla="*/ 2 h 50"/>
                  <a:gd name="T14" fmla="*/ 4 w 65"/>
                  <a:gd name="T15" fmla="*/ 3 h 50"/>
                  <a:gd name="T16" fmla="*/ 5 w 65"/>
                  <a:gd name="T17" fmla="*/ 4 h 50"/>
                  <a:gd name="T18" fmla="*/ 4 w 65"/>
                  <a:gd name="T19" fmla="*/ 4 h 50"/>
                  <a:gd name="T20" fmla="*/ 4 w 65"/>
                  <a:gd name="T21" fmla="*/ 3 h 50"/>
                  <a:gd name="T22" fmla="*/ 3 w 65"/>
                  <a:gd name="T23" fmla="*/ 3 h 50"/>
                  <a:gd name="T24" fmla="*/ 3 w 65"/>
                  <a:gd name="T25" fmla="*/ 2 h 50"/>
                  <a:gd name="T26" fmla="*/ 2 w 65"/>
                  <a:gd name="T27" fmla="*/ 2 h 50"/>
                  <a:gd name="T28" fmla="*/ 1 w 65"/>
                  <a:gd name="T29" fmla="*/ 1 h 50"/>
                  <a:gd name="T30" fmla="*/ 1 w 65"/>
                  <a:gd name="T31" fmla="*/ 1 h 50"/>
                  <a:gd name="T32" fmla="*/ 0 w 65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0">
                    <a:moveTo>
                      <a:pt x="0" y="0"/>
                    </a:moveTo>
                    <a:lnTo>
                      <a:pt x="8" y="3"/>
                    </a:lnTo>
                    <a:lnTo>
                      <a:pt x="18" y="7"/>
                    </a:lnTo>
                    <a:lnTo>
                      <a:pt x="29" y="12"/>
                    </a:lnTo>
                    <a:lnTo>
                      <a:pt x="39" y="17"/>
                    </a:lnTo>
                    <a:lnTo>
                      <a:pt x="50" y="25"/>
                    </a:lnTo>
                    <a:lnTo>
                      <a:pt x="57" y="32"/>
                    </a:lnTo>
                    <a:lnTo>
                      <a:pt x="63" y="41"/>
                    </a:lnTo>
                    <a:lnTo>
                      <a:pt x="65" y="49"/>
                    </a:lnTo>
                    <a:lnTo>
                      <a:pt x="63" y="50"/>
                    </a:lnTo>
                    <a:lnTo>
                      <a:pt x="57" y="47"/>
                    </a:lnTo>
                    <a:lnTo>
                      <a:pt x="47" y="41"/>
                    </a:lnTo>
                    <a:lnTo>
                      <a:pt x="36" y="32"/>
                    </a:lnTo>
                    <a:lnTo>
                      <a:pt x="25" y="23"/>
                    </a:lnTo>
                    <a:lnTo>
                      <a:pt x="14" y="13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6" name="Freeform 400"/>
              <p:cNvSpPr>
                <a:spLocks/>
              </p:cNvSpPr>
              <p:nvPr/>
            </p:nvSpPr>
            <p:spPr bwMode="auto">
              <a:xfrm>
                <a:off x="1026" y="3122"/>
                <a:ext cx="35" cy="11"/>
              </a:xfrm>
              <a:custGeom>
                <a:avLst/>
                <a:gdLst>
                  <a:gd name="T0" fmla="*/ 5 w 69"/>
                  <a:gd name="T1" fmla="*/ 1 h 24"/>
                  <a:gd name="T2" fmla="*/ 5 w 69"/>
                  <a:gd name="T3" fmla="*/ 1 h 24"/>
                  <a:gd name="T4" fmla="*/ 4 w 69"/>
                  <a:gd name="T5" fmla="*/ 1 h 24"/>
                  <a:gd name="T6" fmla="*/ 4 w 69"/>
                  <a:gd name="T7" fmla="*/ 1 h 24"/>
                  <a:gd name="T8" fmla="*/ 3 w 69"/>
                  <a:gd name="T9" fmla="*/ 0 h 24"/>
                  <a:gd name="T10" fmla="*/ 2 w 69"/>
                  <a:gd name="T11" fmla="*/ 0 h 24"/>
                  <a:gd name="T12" fmla="*/ 2 w 69"/>
                  <a:gd name="T13" fmla="*/ 0 h 24"/>
                  <a:gd name="T14" fmla="*/ 1 w 69"/>
                  <a:gd name="T15" fmla="*/ 0 h 24"/>
                  <a:gd name="T16" fmla="*/ 0 w 69"/>
                  <a:gd name="T17" fmla="*/ 0 h 24"/>
                  <a:gd name="T18" fmla="*/ 1 w 69"/>
                  <a:gd name="T19" fmla="*/ 0 h 24"/>
                  <a:gd name="T20" fmla="*/ 2 w 69"/>
                  <a:gd name="T21" fmla="*/ 0 h 24"/>
                  <a:gd name="T22" fmla="*/ 2 w 69"/>
                  <a:gd name="T23" fmla="*/ 0 h 24"/>
                  <a:gd name="T24" fmla="*/ 3 w 69"/>
                  <a:gd name="T25" fmla="*/ 0 h 24"/>
                  <a:gd name="T26" fmla="*/ 4 w 69"/>
                  <a:gd name="T27" fmla="*/ 0 h 24"/>
                  <a:gd name="T28" fmla="*/ 4 w 69"/>
                  <a:gd name="T29" fmla="*/ 0 h 24"/>
                  <a:gd name="T30" fmla="*/ 5 w 69"/>
                  <a:gd name="T31" fmla="*/ 1 h 24"/>
                  <a:gd name="T32" fmla="*/ 5 w 69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24">
                    <a:moveTo>
                      <a:pt x="69" y="22"/>
                    </a:moveTo>
                    <a:lnTo>
                      <a:pt x="66" y="24"/>
                    </a:lnTo>
                    <a:lnTo>
                      <a:pt x="58" y="22"/>
                    </a:lnTo>
                    <a:lnTo>
                      <a:pt x="49" y="20"/>
                    </a:lnTo>
                    <a:lnTo>
                      <a:pt x="39" y="16"/>
                    </a:lnTo>
                    <a:lnTo>
                      <a:pt x="27" y="12"/>
                    </a:lnTo>
                    <a:lnTo>
                      <a:pt x="17" y="8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2" y="1"/>
                    </a:lnTo>
                    <a:lnTo>
                      <a:pt x="44" y="4"/>
                    </a:lnTo>
                    <a:lnTo>
                      <a:pt x="56" y="7"/>
                    </a:lnTo>
                    <a:lnTo>
                      <a:pt x="64" y="12"/>
                    </a:lnTo>
                    <a:lnTo>
                      <a:pt x="69" y="17"/>
                    </a:lnTo>
                    <a:lnTo>
                      <a:pt x="6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7" name="Freeform 401"/>
              <p:cNvSpPr>
                <a:spLocks/>
              </p:cNvSpPr>
              <p:nvPr/>
            </p:nvSpPr>
            <p:spPr bwMode="auto">
              <a:xfrm>
                <a:off x="1037" y="3111"/>
                <a:ext cx="34" cy="11"/>
              </a:xfrm>
              <a:custGeom>
                <a:avLst/>
                <a:gdLst>
                  <a:gd name="T0" fmla="*/ 4 w 70"/>
                  <a:gd name="T1" fmla="*/ 2 h 22"/>
                  <a:gd name="T2" fmla="*/ 4 w 70"/>
                  <a:gd name="T3" fmla="*/ 2 h 22"/>
                  <a:gd name="T4" fmla="*/ 3 w 70"/>
                  <a:gd name="T5" fmla="*/ 2 h 22"/>
                  <a:gd name="T6" fmla="*/ 3 w 70"/>
                  <a:gd name="T7" fmla="*/ 2 h 22"/>
                  <a:gd name="T8" fmla="*/ 2 w 70"/>
                  <a:gd name="T9" fmla="*/ 1 h 22"/>
                  <a:gd name="T10" fmla="*/ 1 w 70"/>
                  <a:gd name="T11" fmla="*/ 1 h 22"/>
                  <a:gd name="T12" fmla="*/ 1 w 70"/>
                  <a:gd name="T13" fmla="*/ 1 h 22"/>
                  <a:gd name="T14" fmla="*/ 0 w 70"/>
                  <a:gd name="T15" fmla="*/ 1 h 22"/>
                  <a:gd name="T16" fmla="*/ 0 w 70"/>
                  <a:gd name="T17" fmla="*/ 1 h 22"/>
                  <a:gd name="T18" fmla="*/ 0 w 70"/>
                  <a:gd name="T19" fmla="*/ 0 h 22"/>
                  <a:gd name="T20" fmla="*/ 1 w 70"/>
                  <a:gd name="T21" fmla="*/ 0 h 22"/>
                  <a:gd name="T22" fmla="*/ 2 w 70"/>
                  <a:gd name="T23" fmla="*/ 1 h 22"/>
                  <a:gd name="T24" fmla="*/ 2 w 70"/>
                  <a:gd name="T25" fmla="*/ 1 h 22"/>
                  <a:gd name="T26" fmla="*/ 3 w 70"/>
                  <a:gd name="T27" fmla="*/ 1 h 22"/>
                  <a:gd name="T28" fmla="*/ 3 w 70"/>
                  <a:gd name="T29" fmla="*/ 1 h 22"/>
                  <a:gd name="T30" fmla="*/ 4 w 70"/>
                  <a:gd name="T31" fmla="*/ 2 h 22"/>
                  <a:gd name="T32" fmla="*/ 4 w 70"/>
                  <a:gd name="T33" fmla="*/ 2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22">
                    <a:moveTo>
                      <a:pt x="70" y="22"/>
                    </a:moveTo>
                    <a:lnTo>
                      <a:pt x="66" y="22"/>
                    </a:lnTo>
                    <a:lnTo>
                      <a:pt x="59" y="21"/>
                    </a:lnTo>
                    <a:lnTo>
                      <a:pt x="49" y="19"/>
                    </a:lnTo>
                    <a:lnTo>
                      <a:pt x="38" y="16"/>
                    </a:lnTo>
                    <a:lnTo>
                      <a:pt x="27" y="12"/>
                    </a:lnTo>
                    <a:lnTo>
                      <a:pt x="16" y="8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33" y="2"/>
                    </a:lnTo>
                    <a:lnTo>
                      <a:pt x="45" y="4"/>
                    </a:lnTo>
                    <a:lnTo>
                      <a:pt x="57" y="7"/>
                    </a:lnTo>
                    <a:lnTo>
                      <a:pt x="64" y="12"/>
                    </a:lnTo>
                    <a:lnTo>
                      <a:pt x="70" y="17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8" name="Freeform 402"/>
              <p:cNvSpPr>
                <a:spLocks/>
              </p:cNvSpPr>
              <p:nvPr/>
            </p:nvSpPr>
            <p:spPr bwMode="auto">
              <a:xfrm>
                <a:off x="1007" y="3133"/>
                <a:ext cx="167" cy="45"/>
              </a:xfrm>
              <a:custGeom>
                <a:avLst/>
                <a:gdLst>
                  <a:gd name="T0" fmla="*/ 1 w 332"/>
                  <a:gd name="T1" fmla="*/ 4 h 92"/>
                  <a:gd name="T2" fmla="*/ 1 w 332"/>
                  <a:gd name="T3" fmla="*/ 5 h 92"/>
                  <a:gd name="T4" fmla="*/ 1 w 332"/>
                  <a:gd name="T5" fmla="*/ 5 h 92"/>
                  <a:gd name="T6" fmla="*/ 1 w 332"/>
                  <a:gd name="T7" fmla="*/ 5 h 92"/>
                  <a:gd name="T8" fmla="*/ 0 w 332"/>
                  <a:gd name="T9" fmla="*/ 5 h 92"/>
                  <a:gd name="T10" fmla="*/ 2 w 332"/>
                  <a:gd name="T11" fmla="*/ 4 h 92"/>
                  <a:gd name="T12" fmla="*/ 3 w 332"/>
                  <a:gd name="T13" fmla="*/ 3 h 92"/>
                  <a:gd name="T14" fmla="*/ 5 w 332"/>
                  <a:gd name="T15" fmla="*/ 3 h 92"/>
                  <a:gd name="T16" fmla="*/ 6 w 332"/>
                  <a:gd name="T17" fmla="*/ 2 h 92"/>
                  <a:gd name="T18" fmla="*/ 8 w 332"/>
                  <a:gd name="T19" fmla="*/ 2 h 92"/>
                  <a:gd name="T20" fmla="*/ 9 w 332"/>
                  <a:gd name="T21" fmla="*/ 1 h 92"/>
                  <a:gd name="T22" fmla="*/ 11 w 332"/>
                  <a:gd name="T23" fmla="*/ 1 h 92"/>
                  <a:gd name="T24" fmla="*/ 12 w 332"/>
                  <a:gd name="T25" fmla="*/ 1 h 92"/>
                  <a:gd name="T26" fmla="*/ 13 w 332"/>
                  <a:gd name="T27" fmla="*/ 0 h 92"/>
                  <a:gd name="T28" fmla="*/ 15 w 332"/>
                  <a:gd name="T29" fmla="*/ 0 h 92"/>
                  <a:gd name="T30" fmla="*/ 16 w 332"/>
                  <a:gd name="T31" fmla="*/ 0 h 92"/>
                  <a:gd name="T32" fmla="*/ 17 w 332"/>
                  <a:gd name="T33" fmla="*/ 0 h 92"/>
                  <a:gd name="T34" fmla="*/ 18 w 332"/>
                  <a:gd name="T35" fmla="*/ 0 h 92"/>
                  <a:gd name="T36" fmla="*/ 19 w 332"/>
                  <a:gd name="T37" fmla="*/ 0 h 92"/>
                  <a:gd name="T38" fmla="*/ 20 w 332"/>
                  <a:gd name="T39" fmla="*/ 0 h 92"/>
                  <a:gd name="T40" fmla="*/ 21 w 332"/>
                  <a:gd name="T41" fmla="*/ 0 h 92"/>
                  <a:gd name="T42" fmla="*/ 21 w 332"/>
                  <a:gd name="T43" fmla="*/ 0 h 92"/>
                  <a:gd name="T44" fmla="*/ 20 w 332"/>
                  <a:gd name="T45" fmla="*/ 0 h 92"/>
                  <a:gd name="T46" fmla="*/ 19 w 332"/>
                  <a:gd name="T47" fmla="*/ 0 h 92"/>
                  <a:gd name="T48" fmla="*/ 18 w 332"/>
                  <a:gd name="T49" fmla="*/ 0 h 92"/>
                  <a:gd name="T50" fmla="*/ 16 w 332"/>
                  <a:gd name="T51" fmla="*/ 0 h 92"/>
                  <a:gd name="T52" fmla="*/ 15 w 332"/>
                  <a:gd name="T53" fmla="*/ 0 h 92"/>
                  <a:gd name="T54" fmla="*/ 13 w 332"/>
                  <a:gd name="T55" fmla="*/ 0 h 92"/>
                  <a:gd name="T56" fmla="*/ 12 w 332"/>
                  <a:gd name="T57" fmla="*/ 0 h 92"/>
                  <a:gd name="T58" fmla="*/ 10 w 332"/>
                  <a:gd name="T59" fmla="*/ 0 h 92"/>
                  <a:gd name="T60" fmla="*/ 8 w 332"/>
                  <a:gd name="T61" fmla="*/ 1 h 92"/>
                  <a:gd name="T62" fmla="*/ 7 w 332"/>
                  <a:gd name="T63" fmla="*/ 1 h 92"/>
                  <a:gd name="T64" fmla="*/ 5 w 332"/>
                  <a:gd name="T65" fmla="*/ 2 h 92"/>
                  <a:gd name="T66" fmla="*/ 4 w 332"/>
                  <a:gd name="T67" fmla="*/ 2 h 92"/>
                  <a:gd name="T68" fmla="*/ 3 w 332"/>
                  <a:gd name="T69" fmla="*/ 3 h 92"/>
                  <a:gd name="T70" fmla="*/ 2 w 332"/>
                  <a:gd name="T71" fmla="*/ 4 h 92"/>
                  <a:gd name="T72" fmla="*/ 1 w 332"/>
                  <a:gd name="T73" fmla="*/ 4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2" h="92">
                    <a:moveTo>
                      <a:pt x="4" y="80"/>
                    </a:moveTo>
                    <a:lnTo>
                      <a:pt x="2" y="83"/>
                    </a:lnTo>
                    <a:lnTo>
                      <a:pt x="1" y="85"/>
                    </a:lnTo>
                    <a:lnTo>
                      <a:pt x="1" y="89"/>
                    </a:lnTo>
                    <a:lnTo>
                      <a:pt x="0" y="92"/>
                    </a:lnTo>
                    <a:lnTo>
                      <a:pt x="23" y="76"/>
                    </a:lnTo>
                    <a:lnTo>
                      <a:pt x="48" y="63"/>
                    </a:lnTo>
                    <a:lnTo>
                      <a:pt x="72" y="53"/>
                    </a:lnTo>
                    <a:lnTo>
                      <a:pt x="95" y="42"/>
                    </a:lnTo>
                    <a:lnTo>
                      <a:pt x="118" y="34"/>
                    </a:lnTo>
                    <a:lnTo>
                      <a:pt x="141" y="28"/>
                    </a:lnTo>
                    <a:lnTo>
                      <a:pt x="163" y="23"/>
                    </a:lnTo>
                    <a:lnTo>
                      <a:pt x="184" y="17"/>
                    </a:lnTo>
                    <a:lnTo>
                      <a:pt x="206" y="15"/>
                    </a:lnTo>
                    <a:lnTo>
                      <a:pt x="225" y="12"/>
                    </a:lnTo>
                    <a:lnTo>
                      <a:pt x="245" y="10"/>
                    </a:lnTo>
                    <a:lnTo>
                      <a:pt x="265" y="8"/>
                    </a:lnTo>
                    <a:lnTo>
                      <a:pt x="283" y="8"/>
                    </a:lnTo>
                    <a:lnTo>
                      <a:pt x="300" y="7"/>
                    </a:lnTo>
                    <a:lnTo>
                      <a:pt x="317" y="7"/>
                    </a:lnTo>
                    <a:lnTo>
                      <a:pt x="332" y="6"/>
                    </a:lnTo>
                    <a:lnTo>
                      <a:pt x="322" y="3"/>
                    </a:lnTo>
                    <a:lnTo>
                      <a:pt x="308" y="2"/>
                    </a:lnTo>
                    <a:lnTo>
                      <a:pt x="292" y="0"/>
                    </a:lnTo>
                    <a:lnTo>
                      <a:pt x="272" y="0"/>
                    </a:lnTo>
                    <a:lnTo>
                      <a:pt x="250" y="0"/>
                    </a:lnTo>
                    <a:lnTo>
                      <a:pt x="228" y="3"/>
                    </a:lnTo>
                    <a:lnTo>
                      <a:pt x="203" y="6"/>
                    </a:lnTo>
                    <a:lnTo>
                      <a:pt x="179" y="10"/>
                    </a:lnTo>
                    <a:lnTo>
                      <a:pt x="152" y="13"/>
                    </a:lnTo>
                    <a:lnTo>
                      <a:pt x="128" y="20"/>
                    </a:lnTo>
                    <a:lnTo>
                      <a:pt x="103" y="26"/>
                    </a:lnTo>
                    <a:lnTo>
                      <a:pt x="79" y="34"/>
                    </a:lnTo>
                    <a:lnTo>
                      <a:pt x="57" y="45"/>
                    </a:lnTo>
                    <a:lnTo>
                      <a:pt x="36" y="55"/>
                    </a:lnTo>
                    <a:lnTo>
                      <a:pt x="19" y="67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9" name="Freeform 403"/>
              <p:cNvSpPr>
                <a:spLocks/>
              </p:cNvSpPr>
              <p:nvPr/>
            </p:nvSpPr>
            <p:spPr bwMode="auto">
              <a:xfrm>
                <a:off x="1139" y="3135"/>
                <a:ext cx="26" cy="24"/>
              </a:xfrm>
              <a:custGeom>
                <a:avLst/>
                <a:gdLst>
                  <a:gd name="T0" fmla="*/ 4 w 51"/>
                  <a:gd name="T1" fmla="*/ 3 h 47"/>
                  <a:gd name="T2" fmla="*/ 4 w 51"/>
                  <a:gd name="T3" fmla="*/ 3 h 47"/>
                  <a:gd name="T4" fmla="*/ 4 w 51"/>
                  <a:gd name="T5" fmla="*/ 3 h 47"/>
                  <a:gd name="T6" fmla="*/ 3 w 51"/>
                  <a:gd name="T7" fmla="*/ 2 h 47"/>
                  <a:gd name="T8" fmla="*/ 3 w 51"/>
                  <a:gd name="T9" fmla="*/ 2 h 47"/>
                  <a:gd name="T10" fmla="*/ 2 w 51"/>
                  <a:gd name="T11" fmla="*/ 1 h 47"/>
                  <a:gd name="T12" fmla="*/ 2 w 51"/>
                  <a:gd name="T13" fmla="*/ 1 h 47"/>
                  <a:gd name="T14" fmla="*/ 1 w 51"/>
                  <a:gd name="T15" fmla="*/ 1 h 47"/>
                  <a:gd name="T16" fmla="*/ 0 w 51"/>
                  <a:gd name="T17" fmla="*/ 0 h 47"/>
                  <a:gd name="T18" fmla="*/ 1 w 51"/>
                  <a:gd name="T19" fmla="*/ 1 h 47"/>
                  <a:gd name="T20" fmla="*/ 1 w 51"/>
                  <a:gd name="T21" fmla="*/ 1 h 47"/>
                  <a:gd name="T22" fmla="*/ 2 w 51"/>
                  <a:gd name="T23" fmla="*/ 2 h 47"/>
                  <a:gd name="T24" fmla="*/ 2 w 51"/>
                  <a:gd name="T25" fmla="*/ 2 h 47"/>
                  <a:gd name="T26" fmla="*/ 3 w 51"/>
                  <a:gd name="T27" fmla="*/ 3 h 47"/>
                  <a:gd name="T28" fmla="*/ 3 w 51"/>
                  <a:gd name="T29" fmla="*/ 3 h 47"/>
                  <a:gd name="T30" fmla="*/ 3 w 51"/>
                  <a:gd name="T31" fmla="*/ 3 h 47"/>
                  <a:gd name="T32" fmla="*/ 4 w 51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47">
                    <a:moveTo>
                      <a:pt x="50" y="47"/>
                    </a:moveTo>
                    <a:lnTo>
                      <a:pt x="51" y="44"/>
                    </a:lnTo>
                    <a:lnTo>
                      <a:pt x="50" y="39"/>
                    </a:lnTo>
                    <a:lnTo>
                      <a:pt x="46" y="31"/>
                    </a:lnTo>
                    <a:lnTo>
                      <a:pt x="39" y="23"/>
                    </a:lnTo>
                    <a:lnTo>
                      <a:pt x="32" y="15"/>
                    </a:lnTo>
                    <a:lnTo>
                      <a:pt x="22" y="7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3" y="11"/>
                    </a:lnTo>
                    <a:lnTo>
                      <a:pt x="21" y="19"/>
                    </a:lnTo>
                    <a:lnTo>
                      <a:pt x="28" y="28"/>
                    </a:lnTo>
                    <a:lnTo>
                      <a:pt x="36" y="36"/>
                    </a:lnTo>
                    <a:lnTo>
                      <a:pt x="42" y="43"/>
                    </a:lnTo>
                    <a:lnTo>
                      <a:pt x="46" y="47"/>
                    </a:lnTo>
                    <a:lnTo>
                      <a:pt x="5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0" name="Freeform 404"/>
              <p:cNvSpPr>
                <a:spLocks/>
              </p:cNvSpPr>
              <p:nvPr/>
            </p:nvSpPr>
            <p:spPr bwMode="auto">
              <a:xfrm>
                <a:off x="1108" y="3136"/>
                <a:ext cx="34" cy="27"/>
              </a:xfrm>
              <a:custGeom>
                <a:avLst/>
                <a:gdLst>
                  <a:gd name="T0" fmla="*/ 5 w 67"/>
                  <a:gd name="T1" fmla="*/ 4 h 53"/>
                  <a:gd name="T2" fmla="*/ 5 w 67"/>
                  <a:gd name="T3" fmla="*/ 4 h 53"/>
                  <a:gd name="T4" fmla="*/ 4 w 67"/>
                  <a:gd name="T5" fmla="*/ 3 h 53"/>
                  <a:gd name="T6" fmla="*/ 4 w 67"/>
                  <a:gd name="T7" fmla="*/ 3 h 53"/>
                  <a:gd name="T8" fmla="*/ 3 w 67"/>
                  <a:gd name="T9" fmla="*/ 2 h 53"/>
                  <a:gd name="T10" fmla="*/ 3 w 67"/>
                  <a:gd name="T11" fmla="*/ 2 h 53"/>
                  <a:gd name="T12" fmla="*/ 2 w 67"/>
                  <a:gd name="T13" fmla="*/ 1 h 53"/>
                  <a:gd name="T14" fmla="*/ 1 w 67"/>
                  <a:gd name="T15" fmla="*/ 1 h 53"/>
                  <a:gd name="T16" fmla="*/ 0 w 67"/>
                  <a:gd name="T17" fmla="*/ 0 h 53"/>
                  <a:gd name="T18" fmla="*/ 1 w 67"/>
                  <a:gd name="T19" fmla="*/ 1 h 53"/>
                  <a:gd name="T20" fmla="*/ 1 w 67"/>
                  <a:gd name="T21" fmla="*/ 1 h 53"/>
                  <a:gd name="T22" fmla="*/ 2 w 67"/>
                  <a:gd name="T23" fmla="*/ 2 h 53"/>
                  <a:gd name="T24" fmla="*/ 3 w 67"/>
                  <a:gd name="T25" fmla="*/ 2 h 53"/>
                  <a:gd name="T26" fmla="*/ 3 w 67"/>
                  <a:gd name="T27" fmla="*/ 3 h 53"/>
                  <a:gd name="T28" fmla="*/ 4 w 67"/>
                  <a:gd name="T29" fmla="*/ 3 h 53"/>
                  <a:gd name="T30" fmla="*/ 4 w 67"/>
                  <a:gd name="T31" fmla="*/ 4 h 53"/>
                  <a:gd name="T32" fmla="*/ 5 w 67"/>
                  <a:gd name="T33" fmla="*/ 4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53">
                    <a:moveTo>
                      <a:pt x="65" y="53"/>
                    </a:moveTo>
                    <a:lnTo>
                      <a:pt x="67" y="49"/>
                    </a:lnTo>
                    <a:lnTo>
                      <a:pt x="64" y="44"/>
                    </a:lnTo>
                    <a:lnTo>
                      <a:pt x="57" y="35"/>
                    </a:lnTo>
                    <a:lnTo>
                      <a:pt x="48" y="26"/>
                    </a:lnTo>
                    <a:lnTo>
                      <a:pt x="38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2"/>
                    </a:lnTo>
                    <a:lnTo>
                      <a:pt x="22" y="21"/>
                    </a:lnTo>
                    <a:lnTo>
                      <a:pt x="33" y="30"/>
                    </a:lnTo>
                    <a:lnTo>
                      <a:pt x="42" y="40"/>
                    </a:lnTo>
                    <a:lnTo>
                      <a:pt x="52" y="48"/>
                    </a:lnTo>
                    <a:lnTo>
                      <a:pt x="60" y="53"/>
                    </a:lnTo>
                    <a:lnTo>
                      <a:pt x="65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1" name="Freeform 405"/>
              <p:cNvSpPr>
                <a:spLocks/>
              </p:cNvSpPr>
              <p:nvPr/>
            </p:nvSpPr>
            <p:spPr bwMode="auto">
              <a:xfrm>
                <a:off x="1093" y="3139"/>
                <a:ext cx="30" cy="31"/>
              </a:xfrm>
              <a:custGeom>
                <a:avLst/>
                <a:gdLst>
                  <a:gd name="T0" fmla="*/ 4 w 59"/>
                  <a:gd name="T1" fmla="*/ 4 h 62"/>
                  <a:gd name="T2" fmla="*/ 4 w 59"/>
                  <a:gd name="T3" fmla="*/ 4 h 62"/>
                  <a:gd name="T4" fmla="*/ 4 w 59"/>
                  <a:gd name="T5" fmla="*/ 4 h 62"/>
                  <a:gd name="T6" fmla="*/ 4 w 59"/>
                  <a:gd name="T7" fmla="*/ 3 h 62"/>
                  <a:gd name="T8" fmla="*/ 3 w 59"/>
                  <a:gd name="T9" fmla="*/ 2 h 62"/>
                  <a:gd name="T10" fmla="*/ 3 w 59"/>
                  <a:gd name="T11" fmla="*/ 2 h 62"/>
                  <a:gd name="T12" fmla="*/ 2 w 59"/>
                  <a:gd name="T13" fmla="*/ 1 h 62"/>
                  <a:gd name="T14" fmla="*/ 1 w 59"/>
                  <a:gd name="T15" fmla="*/ 1 h 62"/>
                  <a:gd name="T16" fmla="*/ 0 w 59"/>
                  <a:gd name="T17" fmla="*/ 0 h 62"/>
                  <a:gd name="T18" fmla="*/ 1 w 59"/>
                  <a:gd name="T19" fmla="*/ 1 h 62"/>
                  <a:gd name="T20" fmla="*/ 1 w 59"/>
                  <a:gd name="T21" fmla="*/ 1 h 62"/>
                  <a:gd name="T22" fmla="*/ 2 w 59"/>
                  <a:gd name="T23" fmla="*/ 2 h 62"/>
                  <a:gd name="T24" fmla="*/ 2 w 59"/>
                  <a:gd name="T25" fmla="*/ 3 h 62"/>
                  <a:gd name="T26" fmla="*/ 3 w 59"/>
                  <a:gd name="T27" fmla="*/ 3 h 62"/>
                  <a:gd name="T28" fmla="*/ 3 w 59"/>
                  <a:gd name="T29" fmla="*/ 4 h 62"/>
                  <a:gd name="T30" fmla="*/ 4 w 59"/>
                  <a:gd name="T31" fmla="*/ 4 h 62"/>
                  <a:gd name="T32" fmla="*/ 4 w 59"/>
                  <a:gd name="T33" fmla="*/ 4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2">
                    <a:moveTo>
                      <a:pt x="57" y="62"/>
                    </a:moveTo>
                    <a:lnTo>
                      <a:pt x="59" y="58"/>
                    </a:lnTo>
                    <a:lnTo>
                      <a:pt x="57" y="50"/>
                    </a:lnTo>
                    <a:lnTo>
                      <a:pt x="51" y="40"/>
                    </a:lnTo>
                    <a:lnTo>
                      <a:pt x="43" y="29"/>
                    </a:lnTo>
                    <a:lnTo>
                      <a:pt x="34" y="19"/>
                    </a:lnTo>
                    <a:lnTo>
                      <a:pt x="22" y="10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3"/>
                    </a:lnTo>
                    <a:lnTo>
                      <a:pt x="18" y="24"/>
                    </a:lnTo>
                    <a:lnTo>
                      <a:pt x="27" y="34"/>
                    </a:lnTo>
                    <a:lnTo>
                      <a:pt x="37" y="46"/>
                    </a:lnTo>
                    <a:lnTo>
                      <a:pt x="46" y="55"/>
                    </a:lnTo>
                    <a:lnTo>
                      <a:pt x="53" y="60"/>
                    </a:lnTo>
                    <a:lnTo>
                      <a:pt x="57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2" name="Freeform 406"/>
              <p:cNvSpPr>
                <a:spLocks/>
              </p:cNvSpPr>
              <p:nvPr/>
            </p:nvSpPr>
            <p:spPr bwMode="auto">
              <a:xfrm>
                <a:off x="1065" y="3144"/>
                <a:ext cx="26" cy="29"/>
              </a:xfrm>
              <a:custGeom>
                <a:avLst/>
                <a:gdLst>
                  <a:gd name="T0" fmla="*/ 4 w 51"/>
                  <a:gd name="T1" fmla="*/ 4 h 57"/>
                  <a:gd name="T2" fmla="*/ 4 w 51"/>
                  <a:gd name="T3" fmla="*/ 4 h 57"/>
                  <a:gd name="T4" fmla="*/ 3 w 51"/>
                  <a:gd name="T5" fmla="*/ 3 h 57"/>
                  <a:gd name="T6" fmla="*/ 3 w 51"/>
                  <a:gd name="T7" fmla="*/ 3 h 57"/>
                  <a:gd name="T8" fmla="*/ 3 w 51"/>
                  <a:gd name="T9" fmla="*/ 2 h 57"/>
                  <a:gd name="T10" fmla="*/ 2 w 51"/>
                  <a:gd name="T11" fmla="*/ 2 h 57"/>
                  <a:gd name="T12" fmla="*/ 2 w 51"/>
                  <a:gd name="T13" fmla="*/ 1 h 57"/>
                  <a:gd name="T14" fmla="*/ 1 w 51"/>
                  <a:gd name="T15" fmla="*/ 1 h 57"/>
                  <a:gd name="T16" fmla="*/ 0 w 51"/>
                  <a:gd name="T17" fmla="*/ 0 h 57"/>
                  <a:gd name="T18" fmla="*/ 1 w 51"/>
                  <a:gd name="T19" fmla="*/ 1 h 57"/>
                  <a:gd name="T20" fmla="*/ 1 w 51"/>
                  <a:gd name="T21" fmla="*/ 1 h 57"/>
                  <a:gd name="T22" fmla="*/ 1 w 51"/>
                  <a:gd name="T23" fmla="*/ 2 h 57"/>
                  <a:gd name="T24" fmla="*/ 2 w 51"/>
                  <a:gd name="T25" fmla="*/ 3 h 57"/>
                  <a:gd name="T26" fmla="*/ 2 w 51"/>
                  <a:gd name="T27" fmla="*/ 3 h 57"/>
                  <a:gd name="T28" fmla="*/ 3 w 51"/>
                  <a:gd name="T29" fmla="*/ 4 h 57"/>
                  <a:gd name="T30" fmla="*/ 3 w 51"/>
                  <a:gd name="T31" fmla="*/ 4 h 57"/>
                  <a:gd name="T32" fmla="*/ 4 w 51"/>
                  <a:gd name="T33" fmla="*/ 4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7">
                    <a:moveTo>
                      <a:pt x="49" y="57"/>
                    </a:moveTo>
                    <a:lnTo>
                      <a:pt x="51" y="53"/>
                    </a:lnTo>
                    <a:lnTo>
                      <a:pt x="48" y="47"/>
                    </a:lnTo>
                    <a:lnTo>
                      <a:pt x="43" y="38"/>
                    </a:lnTo>
                    <a:lnTo>
                      <a:pt x="35" y="27"/>
                    </a:lnTo>
                    <a:lnTo>
                      <a:pt x="27" y="17"/>
                    </a:lnTo>
                    <a:lnTo>
                      <a:pt x="18" y="8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13"/>
                    </a:lnTo>
                    <a:lnTo>
                      <a:pt x="16" y="23"/>
                    </a:lnTo>
                    <a:lnTo>
                      <a:pt x="23" y="34"/>
                    </a:lnTo>
                    <a:lnTo>
                      <a:pt x="30" y="44"/>
                    </a:lnTo>
                    <a:lnTo>
                      <a:pt x="38" y="52"/>
                    </a:lnTo>
                    <a:lnTo>
                      <a:pt x="44" y="57"/>
                    </a:lnTo>
                    <a:lnTo>
                      <a:pt x="49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3" name="Freeform 407"/>
              <p:cNvSpPr>
                <a:spLocks/>
              </p:cNvSpPr>
              <p:nvPr/>
            </p:nvSpPr>
            <p:spPr bwMode="auto">
              <a:xfrm>
                <a:off x="1054" y="3149"/>
                <a:ext cx="18" cy="26"/>
              </a:xfrm>
              <a:custGeom>
                <a:avLst/>
                <a:gdLst>
                  <a:gd name="T0" fmla="*/ 2 w 37"/>
                  <a:gd name="T1" fmla="*/ 4 h 52"/>
                  <a:gd name="T2" fmla="*/ 2 w 37"/>
                  <a:gd name="T3" fmla="*/ 4 h 52"/>
                  <a:gd name="T4" fmla="*/ 2 w 37"/>
                  <a:gd name="T5" fmla="*/ 3 h 52"/>
                  <a:gd name="T6" fmla="*/ 2 w 37"/>
                  <a:gd name="T7" fmla="*/ 3 h 52"/>
                  <a:gd name="T8" fmla="*/ 2 w 37"/>
                  <a:gd name="T9" fmla="*/ 2 h 52"/>
                  <a:gd name="T10" fmla="*/ 1 w 37"/>
                  <a:gd name="T11" fmla="*/ 2 h 52"/>
                  <a:gd name="T12" fmla="*/ 1 w 37"/>
                  <a:gd name="T13" fmla="*/ 1 h 52"/>
                  <a:gd name="T14" fmla="*/ 0 w 37"/>
                  <a:gd name="T15" fmla="*/ 1 h 52"/>
                  <a:gd name="T16" fmla="*/ 0 w 37"/>
                  <a:gd name="T17" fmla="*/ 0 h 52"/>
                  <a:gd name="T18" fmla="*/ 0 w 37"/>
                  <a:gd name="T19" fmla="*/ 1 h 52"/>
                  <a:gd name="T20" fmla="*/ 1 w 37"/>
                  <a:gd name="T21" fmla="*/ 2 h 52"/>
                  <a:gd name="T22" fmla="*/ 1 w 37"/>
                  <a:gd name="T23" fmla="*/ 3 h 52"/>
                  <a:gd name="T24" fmla="*/ 2 w 37"/>
                  <a:gd name="T25" fmla="*/ 4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52">
                    <a:moveTo>
                      <a:pt x="34" y="52"/>
                    </a:moveTo>
                    <a:lnTo>
                      <a:pt x="37" y="50"/>
                    </a:lnTo>
                    <a:lnTo>
                      <a:pt x="37" y="43"/>
                    </a:lnTo>
                    <a:lnTo>
                      <a:pt x="36" y="35"/>
                    </a:lnTo>
                    <a:lnTo>
                      <a:pt x="32" y="26"/>
                    </a:lnTo>
                    <a:lnTo>
                      <a:pt x="26" y="18"/>
                    </a:lnTo>
                    <a:lnTo>
                      <a:pt x="20" y="10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8" y="13"/>
                    </a:lnTo>
                    <a:lnTo>
                      <a:pt x="17" y="31"/>
                    </a:lnTo>
                    <a:lnTo>
                      <a:pt x="26" y="47"/>
                    </a:lnTo>
                    <a:lnTo>
                      <a:pt x="34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4" name="Freeform 408"/>
              <p:cNvSpPr>
                <a:spLocks/>
              </p:cNvSpPr>
              <p:nvPr/>
            </p:nvSpPr>
            <p:spPr bwMode="auto">
              <a:xfrm>
                <a:off x="1028" y="3161"/>
                <a:ext cx="15" cy="20"/>
              </a:xfrm>
              <a:custGeom>
                <a:avLst/>
                <a:gdLst>
                  <a:gd name="T0" fmla="*/ 2 w 28"/>
                  <a:gd name="T1" fmla="*/ 3 h 39"/>
                  <a:gd name="T2" fmla="*/ 2 w 28"/>
                  <a:gd name="T3" fmla="*/ 2 h 39"/>
                  <a:gd name="T4" fmla="*/ 2 w 28"/>
                  <a:gd name="T5" fmla="*/ 2 h 39"/>
                  <a:gd name="T6" fmla="*/ 1 w 28"/>
                  <a:gd name="T7" fmla="*/ 1 h 39"/>
                  <a:gd name="T8" fmla="*/ 0 w 28"/>
                  <a:gd name="T9" fmla="*/ 0 h 39"/>
                  <a:gd name="T10" fmla="*/ 1 w 28"/>
                  <a:gd name="T11" fmla="*/ 1 h 39"/>
                  <a:gd name="T12" fmla="*/ 1 w 28"/>
                  <a:gd name="T13" fmla="*/ 2 h 39"/>
                  <a:gd name="T14" fmla="*/ 2 w 28"/>
                  <a:gd name="T15" fmla="*/ 3 h 39"/>
                  <a:gd name="T16" fmla="*/ 2 w 28"/>
                  <a:gd name="T17" fmla="*/ 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26" y="39"/>
                    </a:moveTo>
                    <a:lnTo>
                      <a:pt x="28" y="31"/>
                    </a:lnTo>
                    <a:lnTo>
                      <a:pt x="22" y="17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11" y="22"/>
                    </a:lnTo>
                    <a:lnTo>
                      <a:pt x="19" y="34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5" name="Freeform 409"/>
              <p:cNvSpPr>
                <a:spLocks/>
              </p:cNvSpPr>
              <p:nvPr/>
            </p:nvSpPr>
            <p:spPr bwMode="auto">
              <a:xfrm>
                <a:off x="1017" y="3167"/>
                <a:ext cx="11" cy="13"/>
              </a:xfrm>
              <a:custGeom>
                <a:avLst/>
                <a:gdLst>
                  <a:gd name="T0" fmla="*/ 2 w 21"/>
                  <a:gd name="T1" fmla="*/ 1 h 28"/>
                  <a:gd name="T2" fmla="*/ 2 w 21"/>
                  <a:gd name="T3" fmla="*/ 1 h 28"/>
                  <a:gd name="T4" fmla="*/ 2 w 21"/>
                  <a:gd name="T5" fmla="*/ 0 h 28"/>
                  <a:gd name="T6" fmla="*/ 1 w 21"/>
                  <a:gd name="T7" fmla="*/ 0 h 28"/>
                  <a:gd name="T8" fmla="*/ 0 w 21"/>
                  <a:gd name="T9" fmla="*/ 0 h 28"/>
                  <a:gd name="T10" fmla="*/ 1 w 21"/>
                  <a:gd name="T11" fmla="*/ 0 h 28"/>
                  <a:gd name="T12" fmla="*/ 1 w 21"/>
                  <a:gd name="T13" fmla="*/ 1 h 28"/>
                  <a:gd name="T14" fmla="*/ 1 w 21"/>
                  <a:gd name="T15" fmla="*/ 1 h 28"/>
                  <a:gd name="T16" fmla="*/ 2 w 21"/>
                  <a:gd name="T17" fmla="*/ 1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20" y="26"/>
                    </a:moveTo>
                    <a:lnTo>
                      <a:pt x="21" y="19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2" y="17"/>
                    </a:lnTo>
                    <a:lnTo>
                      <a:pt x="16" y="28"/>
                    </a:lnTo>
                    <a:lnTo>
                      <a:pt x="2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6" name="Freeform 410"/>
              <p:cNvSpPr>
                <a:spLocks/>
              </p:cNvSpPr>
              <p:nvPr/>
            </p:nvSpPr>
            <p:spPr bwMode="auto">
              <a:xfrm>
                <a:off x="1123" y="3135"/>
                <a:ext cx="29" cy="26"/>
              </a:xfrm>
              <a:custGeom>
                <a:avLst/>
                <a:gdLst>
                  <a:gd name="T0" fmla="*/ 4 w 58"/>
                  <a:gd name="T1" fmla="*/ 4 h 50"/>
                  <a:gd name="T2" fmla="*/ 4 w 58"/>
                  <a:gd name="T3" fmla="*/ 3 h 50"/>
                  <a:gd name="T4" fmla="*/ 4 w 58"/>
                  <a:gd name="T5" fmla="*/ 3 h 50"/>
                  <a:gd name="T6" fmla="*/ 4 w 58"/>
                  <a:gd name="T7" fmla="*/ 3 h 50"/>
                  <a:gd name="T8" fmla="*/ 3 w 58"/>
                  <a:gd name="T9" fmla="*/ 2 h 50"/>
                  <a:gd name="T10" fmla="*/ 3 w 58"/>
                  <a:gd name="T11" fmla="*/ 2 h 50"/>
                  <a:gd name="T12" fmla="*/ 2 w 58"/>
                  <a:gd name="T13" fmla="*/ 1 h 50"/>
                  <a:gd name="T14" fmla="*/ 1 w 58"/>
                  <a:gd name="T15" fmla="*/ 1 h 50"/>
                  <a:gd name="T16" fmla="*/ 0 w 58"/>
                  <a:gd name="T17" fmla="*/ 0 h 50"/>
                  <a:gd name="T18" fmla="*/ 1 w 58"/>
                  <a:gd name="T19" fmla="*/ 1 h 50"/>
                  <a:gd name="T20" fmla="*/ 1 w 58"/>
                  <a:gd name="T21" fmla="*/ 1 h 50"/>
                  <a:gd name="T22" fmla="*/ 2 w 58"/>
                  <a:gd name="T23" fmla="*/ 2 h 50"/>
                  <a:gd name="T24" fmla="*/ 2 w 58"/>
                  <a:gd name="T25" fmla="*/ 2 h 50"/>
                  <a:gd name="T26" fmla="*/ 3 w 58"/>
                  <a:gd name="T27" fmla="*/ 3 h 50"/>
                  <a:gd name="T28" fmla="*/ 3 w 58"/>
                  <a:gd name="T29" fmla="*/ 3 h 50"/>
                  <a:gd name="T30" fmla="*/ 4 w 58"/>
                  <a:gd name="T31" fmla="*/ 4 h 50"/>
                  <a:gd name="T32" fmla="*/ 4 w 58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0">
                    <a:moveTo>
                      <a:pt x="57" y="50"/>
                    </a:moveTo>
                    <a:lnTo>
                      <a:pt x="58" y="47"/>
                    </a:lnTo>
                    <a:lnTo>
                      <a:pt x="57" y="41"/>
                    </a:lnTo>
                    <a:lnTo>
                      <a:pt x="52" y="34"/>
                    </a:lnTo>
                    <a:lnTo>
                      <a:pt x="44" y="24"/>
                    </a:lnTo>
                    <a:lnTo>
                      <a:pt x="35" y="17"/>
                    </a:lnTo>
                    <a:lnTo>
                      <a:pt x="24" y="9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1" y="10"/>
                    </a:lnTo>
                    <a:lnTo>
                      <a:pt x="19" y="19"/>
                    </a:lnTo>
                    <a:lnTo>
                      <a:pt x="28" y="28"/>
                    </a:lnTo>
                    <a:lnTo>
                      <a:pt x="38" y="37"/>
                    </a:lnTo>
                    <a:lnTo>
                      <a:pt x="45" y="45"/>
                    </a:lnTo>
                    <a:lnTo>
                      <a:pt x="52" y="50"/>
                    </a:lnTo>
                    <a:lnTo>
                      <a:pt x="57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7" name="Freeform 411"/>
              <p:cNvSpPr>
                <a:spLocks/>
              </p:cNvSpPr>
              <p:nvPr/>
            </p:nvSpPr>
            <p:spPr bwMode="auto">
              <a:xfrm>
                <a:off x="1154" y="3134"/>
                <a:ext cx="22" cy="20"/>
              </a:xfrm>
              <a:custGeom>
                <a:avLst/>
                <a:gdLst>
                  <a:gd name="T0" fmla="*/ 2 w 46"/>
                  <a:gd name="T1" fmla="*/ 3 h 40"/>
                  <a:gd name="T2" fmla="*/ 2 w 46"/>
                  <a:gd name="T3" fmla="*/ 3 h 40"/>
                  <a:gd name="T4" fmla="*/ 2 w 46"/>
                  <a:gd name="T5" fmla="*/ 3 h 40"/>
                  <a:gd name="T6" fmla="*/ 2 w 46"/>
                  <a:gd name="T7" fmla="*/ 2 h 40"/>
                  <a:gd name="T8" fmla="*/ 2 w 46"/>
                  <a:gd name="T9" fmla="*/ 2 h 40"/>
                  <a:gd name="T10" fmla="*/ 1 w 46"/>
                  <a:gd name="T11" fmla="*/ 1 h 40"/>
                  <a:gd name="T12" fmla="*/ 1 w 46"/>
                  <a:gd name="T13" fmla="*/ 1 h 40"/>
                  <a:gd name="T14" fmla="*/ 0 w 46"/>
                  <a:gd name="T15" fmla="*/ 1 h 40"/>
                  <a:gd name="T16" fmla="*/ 0 w 46"/>
                  <a:gd name="T17" fmla="*/ 0 h 40"/>
                  <a:gd name="T18" fmla="*/ 0 w 46"/>
                  <a:gd name="T19" fmla="*/ 1 h 40"/>
                  <a:gd name="T20" fmla="*/ 0 w 46"/>
                  <a:gd name="T21" fmla="*/ 1 h 40"/>
                  <a:gd name="T22" fmla="*/ 1 w 46"/>
                  <a:gd name="T23" fmla="*/ 2 h 40"/>
                  <a:gd name="T24" fmla="*/ 1 w 46"/>
                  <a:gd name="T25" fmla="*/ 2 h 40"/>
                  <a:gd name="T26" fmla="*/ 1 w 46"/>
                  <a:gd name="T27" fmla="*/ 3 h 40"/>
                  <a:gd name="T28" fmla="*/ 2 w 46"/>
                  <a:gd name="T29" fmla="*/ 3 h 40"/>
                  <a:gd name="T30" fmla="*/ 2 w 46"/>
                  <a:gd name="T31" fmla="*/ 3 h 40"/>
                  <a:gd name="T32" fmla="*/ 2 w 46"/>
                  <a:gd name="T33" fmla="*/ 3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40">
                    <a:moveTo>
                      <a:pt x="44" y="40"/>
                    </a:moveTo>
                    <a:lnTo>
                      <a:pt x="46" y="38"/>
                    </a:lnTo>
                    <a:lnTo>
                      <a:pt x="46" y="34"/>
                    </a:lnTo>
                    <a:lnTo>
                      <a:pt x="42" y="27"/>
                    </a:lnTo>
                    <a:lnTo>
                      <a:pt x="38" y="21"/>
                    </a:lnTo>
                    <a:lnTo>
                      <a:pt x="30" y="14"/>
                    </a:lnTo>
                    <a:lnTo>
                      <a:pt x="22" y="8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5" y="26"/>
                    </a:lnTo>
                    <a:lnTo>
                      <a:pt x="31" y="33"/>
                    </a:lnTo>
                    <a:lnTo>
                      <a:pt x="37" y="38"/>
                    </a:lnTo>
                    <a:lnTo>
                      <a:pt x="42" y="40"/>
                    </a:lnTo>
                    <a:lnTo>
                      <a:pt x="44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8" name="Freeform 412"/>
              <p:cNvSpPr>
                <a:spLocks/>
              </p:cNvSpPr>
              <p:nvPr/>
            </p:nvSpPr>
            <p:spPr bwMode="auto">
              <a:xfrm>
                <a:off x="1077" y="3141"/>
                <a:ext cx="26" cy="28"/>
              </a:xfrm>
              <a:custGeom>
                <a:avLst/>
                <a:gdLst>
                  <a:gd name="T0" fmla="*/ 4 w 51"/>
                  <a:gd name="T1" fmla="*/ 4 h 56"/>
                  <a:gd name="T2" fmla="*/ 4 w 51"/>
                  <a:gd name="T3" fmla="*/ 4 h 56"/>
                  <a:gd name="T4" fmla="*/ 4 w 51"/>
                  <a:gd name="T5" fmla="*/ 3 h 56"/>
                  <a:gd name="T6" fmla="*/ 3 w 51"/>
                  <a:gd name="T7" fmla="*/ 3 h 56"/>
                  <a:gd name="T8" fmla="*/ 3 w 51"/>
                  <a:gd name="T9" fmla="*/ 2 h 56"/>
                  <a:gd name="T10" fmla="*/ 2 w 51"/>
                  <a:gd name="T11" fmla="*/ 2 h 56"/>
                  <a:gd name="T12" fmla="*/ 2 w 51"/>
                  <a:gd name="T13" fmla="*/ 1 h 56"/>
                  <a:gd name="T14" fmla="*/ 1 w 51"/>
                  <a:gd name="T15" fmla="*/ 1 h 56"/>
                  <a:gd name="T16" fmla="*/ 0 w 51"/>
                  <a:gd name="T17" fmla="*/ 0 h 56"/>
                  <a:gd name="T18" fmla="*/ 1 w 51"/>
                  <a:gd name="T19" fmla="*/ 1 h 56"/>
                  <a:gd name="T20" fmla="*/ 1 w 51"/>
                  <a:gd name="T21" fmla="*/ 1 h 56"/>
                  <a:gd name="T22" fmla="*/ 1 w 51"/>
                  <a:gd name="T23" fmla="*/ 2 h 56"/>
                  <a:gd name="T24" fmla="*/ 2 w 51"/>
                  <a:gd name="T25" fmla="*/ 3 h 56"/>
                  <a:gd name="T26" fmla="*/ 2 w 51"/>
                  <a:gd name="T27" fmla="*/ 3 h 56"/>
                  <a:gd name="T28" fmla="*/ 3 w 51"/>
                  <a:gd name="T29" fmla="*/ 4 h 56"/>
                  <a:gd name="T30" fmla="*/ 3 w 51"/>
                  <a:gd name="T31" fmla="*/ 4 h 56"/>
                  <a:gd name="T32" fmla="*/ 4 w 51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6">
                    <a:moveTo>
                      <a:pt x="50" y="56"/>
                    </a:moveTo>
                    <a:lnTo>
                      <a:pt x="51" y="54"/>
                    </a:lnTo>
                    <a:lnTo>
                      <a:pt x="49" y="46"/>
                    </a:lnTo>
                    <a:lnTo>
                      <a:pt x="43" y="38"/>
                    </a:lnTo>
                    <a:lnTo>
                      <a:pt x="36" y="27"/>
                    </a:lnTo>
                    <a:lnTo>
                      <a:pt x="28" y="17"/>
                    </a:lnTo>
                    <a:lnTo>
                      <a:pt x="19" y="8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3"/>
                    </a:lnTo>
                    <a:lnTo>
                      <a:pt x="16" y="24"/>
                    </a:lnTo>
                    <a:lnTo>
                      <a:pt x="24" y="34"/>
                    </a:lnTo>
                    <a:lnTo>
                      <a:pt x="30" y="43"/>
                    </a:lnTo>
                    <a:lnTo>
                      <a:pt x="38" y="51"/>
                    </a:lnTo>
                    <a:lnTo>
                      <a:pt x="45" y="56"/>
                    </a:lnTo>
                    <a:lnTo>
                      <a:pt x="50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9" name="Freeform 413"/>
              <p:cNvSpPr>
                <a:spLocks/>
              </p:cNvSpPr>
              <p:nvPr/>
            </p:nvSpPr>
            <p:spPr bwMode="auto">
              <a:xfrm>
                <a:off x="1041" y="3154"/>
                <a:ext cx="19" cy="24"/>
              </a:xfrm>
              <a:custGeom>
                <a:avLst/>
                <a:gdLst>
                  <a:gd name="T0" fmla="*/ 3 w 38"/>
                  <a:gd name="T1" fmla="*/ 3 h 47"/>
                  <a:gd name="T2" fmla="*/ 3 w 38"/>
                  <a:gd name="T3" fmla="*/ 3 h 47"/>
                  <a:gd name="T4" fmla="*/ 3 w 38"/>
                  <a:gd name="T5" fmla="*/ 3 h 47"/>
                  <a:gd name="T6" fmla="*/ 3 w 38"/>
                  <a:gd name="T7" fmla="*/ 2 h 47"/>
                  <a:gd name="T8" fmla="*/ 2 w 38"/>
                  <a:gd name="T9" fmla="*/ 2 h 47"/>
                  <a:gd name="T10" fmla="*/ 2 w 38"/>
                  <a:gd name="T11" fmla="*/ 1 h 47"/>
                  <a:gd name="T12" fmla="*/ 1 w 38"/>
                  <a:gd name="T13" fmla="*/ 1 h 47"/>
                  <a:gd name="T14" fmla="*/ 1 w 38"/>
                  <a:gd name="T15" fmla="*/ 1 h 47"/>
                  <a:gd name="T16" fmla="*/ 0 w 38"/>
                  <a:gd name="T17" fmla="*/ 0 h 47"/>
                  <a:gd name="T18" fmla="*/ 1 w 38"/>
                  <a:gd name="T19" fmla="*/ 1 h 47"/>
                  <a:gd name="T20" fmla="*/ 1 w 38"/>
                  <a:gd name="T21" fmla="*/ 2 h 47"/>
                  <a:gd name="T22" fmla="*/ 2 w 38"/>
                  <a:gd name="T23" fmla="*/ 3 h 47"/>
                  <a:gd name="T24" fmla="*/ 3 w 38"/>
                  <a:gd name="T25" fmla="*/ 3 h 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7">
                    <a:moveTo>
                      <a:pt x="36" y="47"/>
                    </a:moveTo>
                    <a:lnTo>
                      <a:pt x="38" y="45"/>
                    </a:lnTo>
                    <a:lnTo>
                      <a:pt x="37" y="38"/>
                    </a:lnTo>
                    <a:lnTo>
                      <a:pt x="33" y="30"/>
                    </a:lnTo>
                    <a:lnTo>
                      <a:pt x="26" y="21"/>
                    </a:lnTo>
                    <a:lnTo>
                      <a:pt x="20" y="13"/>
                    </a:lnTo>
                    <a:lnTo>
                      <a:pt x="13" y="7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7" y="11"/>
                    </a:lnTo>
                    <a:lnTo>
                      <a:pt x="16" y="27"/>
                    </a:lnTo>
                    <a:lnTo>
                      <a:pt x="26" y="41"/>
                    </a:lnTo>
                    <a:lnTo>
                      <a:pt x="36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0" name="Freeform 414"/>
              <p:cNvSpPr>
                <a:spLocks/>
              </p:cNvSpPr>
              <p:nvPr/>
            </p:nvSpPr>
            <p:spPr bwMode="auto">
              <a:xfrm>
                <a:off x="1165" y="3132"/>
                <a:ext cx="25" cy="4"/>
              </a:xfrm>
              <a:custGeom>
                <a:avLst/>
                <a:gdLst>
                  <a:gd name="T0" fmla="*/ 0 w 51"/>
                  <a:gd name="T1" fmla="*/ 1 h 8"/>
                  <a:gd name="T2" fmla="*/ 0 w 51"/>
                  <a:gd name="T3" fmla="*/ 1 h 8"/>
                  <a:gd name="T4" fmla="*/ 0 w 51"/>
                  <a:gd name="T5" fmla="*/ 1 h 8"/>
                  <a:gd name="T6" fmla="*/ 1 w 51"/>
                  <a:gd name="T7" fmla="*/ 1 h 8"/>
                  <a:gd name="T8" fmla="*/ 1 w 51"/>
                  <a:gd name="T9" fmla="*/ 1 h 8"/>
                  <a:gd name="T10" fmla="*/ 2 w 51"/>
                  <a:gd name="T11" fmla="*/ 1 h 8"/>
                  <a:gd name="T12" fmla="*/ 2 w 51"/>
                  <a:gd name="T13" fmla="*/ 0 h 8"/>
                  <a:gd name="T14" fmla="*/ 3 w 51"/>
                  <a:gd name="T15" fmla="*/ 0 h 8"/>
                  <a:gd name="T16" fmla="*/ 3 w 51"/>
                  <a:gd name="T17" fmla="*/ 1 h 8"/>
                  <a:gd name="T18" fmla="*/ 3 w 51"/>
                  <a:gd name="T19" fmla="*/ 1 h 8"/>
                  <a:gd name="T20" fmla="*/ 2 w 51"/>
                  <a:gd name="T21" fmla="*/ 1 h 8"/>
                  <a:gd name="T22" fmla="*/ 2 w 51"/>
                  <a:gd name="T23" fmla="*/ 1 h 8"/>
                  <a:gd name="T24" fmla="*/ 1 w 51"/>
                  <a:gd name="T25" fmla="*/ 1 h 8"/>
                  <a:gd name="T26" fmla="*/ 1 w 51"/>
                  <a:gd name="T27" fmla="*/ 1 h 8"/>
                  <a:gd name="T28" fmla="*/ 0 w 51"/>
                  <a:gd name="T29" fmla="*/ 1 h 8"/>
                  <a:gd name="T30" fmla="*/ 0 w 51"/>
                  <a:gd name="T31" fmla="*/ 1 h 8"/>
                  <a:gd name="T32" fmla="*/ 0 w 51"/>
                  <a:gd name="T33" fmla="*/ 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8">
                    <a:moveTo>
                      <a:pt x="0" y="7"/>
                    </a:moveTo>
                    <a:lnTo>
                      <a:pt x="4" y="7"/>
                    </a:lnTo>
                    <a:lnTo>
                      <a:pt x="11" y="5"/>
                    </a:lnTo>
                    <a:lnTo>
                      <a:pt x="18" y="4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1" y="3"/>
                    </a:lnTo>
                    <a:lnTo>
                      <a:pt x="50" y="5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1" y="8"/>
                    </a:lnTo>
                    <a:lnTo>
                      <a:pt x="12" y="8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1" name="Freeform 415"/>
              <p:cNvSpPr>
                <a:spLocks/>
              </p:cNvSpPr>
              <p:nvPr/>
            </p:nvSpPr>
            <p:spPr bwMode="auto">
              <a:xfrm>
                <a:off x="1135" y="3104"/>
                <a:ext cx="34" cy="31"/>
              </a:xfrm>
              <a:custGeom>
                <a:avLst/>
                <a:gdLst>
                  <a:gd name="T0" fmla="*/ 0 w 68"/>
                  <a:gd name="T1" fmla="*/ 4 h 61"/>
                  <a:gd name="T2" fmla="*/ 1 w 68"/>
                  <a:gd name="T3" fmla="*/ 4 h 61"/>
                  <a:gd name="T4" fmla="*/ 2 w 68"/>
                  <a:gd name="T5" fmla="*/ 4 h 61"/>
                  <a:gd name="T6" fmla="*/ 2 w 68"/>
                  <a:gd name="T7" fmla="*/ 3 h 61"/>
                  <a:gd name="T8" fmla="*/ 3 w 68"/>
                  <a:gd name="T9" fmla="*/ 2 h 61"/>
                  <a:gd name="T10" fmla="*/ 4 w 68"/>
                  <a:gd name="T11" fmla="*/ 2 h 61"/>
                  <a:gd name="T12" fmla="*/ 4 w 68"/>
                  <a:gd name="T13" fmla="*/ 1 h 61"/>
                  <a:gd name="T14" fmla="*/ 5 w 68"/>
                  <a:gd name="T15" fmla="*/ 1 h 61"/>
                  <a:gd name="T16" fmla="*/ 5 w 68"/>
                  <a:gd name="T17" fmla="*/ 0 h 61"/>
                  <a:gd name="T18" fmla="*/ 4 w 68"/>
                  <a:gd name="T19" fmla="*/ 0 h 61"/>
                  <a:gd name="T20" fmla="*/ 4 w 68"/>
                  <a:gd name="T21" fmla="*/ 1 h 61"/>
                  <a:gd name="T22" fmla="*/ 3 w 68"/>
                  <a:gd name="T23" fmla="*/ 1 h 61"/>
                  <a:gd name="T24" fmla="*/ 3 w 68"/>
                  <a:gd name="T25" fmla="*/ 2 h 61"/>
                  <a:gd name="T26" fmla="*/ 2 w 68"/>
                  <a:gd name="T27" fmla="*/ 3 h 61"/>
                  <a:gd name="T28" fmla="*/ 1 w 68"/>
                  <a:gd name="T29" fmla="*/ 3 h 61"/>
                  <a:gd name="T30" fmla="*/ 1 w 68"/>
                  <a:gd name="T31" fmla="*/ 4 h 61"/>
                  <a:gd name="T32" fmla="*/ 0 w 68"/>
                  <a:gd name="T33" fmla="*/ 4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61">
                    <a:moveTo>
                      <a:pt x="0" y="61"/>
                    </a:moveTo>
                    <a:lnTo>
                      <a:pt x="8" y="57"/>
                    </a:lnTo>
                    <a:lnTo>
                      <a:pt x="19" y="50"/>
                    </a:lnTo>
                    <a:lnTo>
                      <a:pt x="32" y="40"/>
                    </a:lnTo>
                    <a:lnTo>
                      <a:pt x="45" y="30"/>
                    </a:lnTo>
                    <a:lnTo>
                      <a:pt x="55" y="21"/>
                    </a:lnTo>
                    <a:lnTo>
                      <a:pt x="64" y="12"/>
                    </a:lnTo>
                    <a:lnTo>
                      <a:pt x="68" y="4"/>
                    </a:lnTo>
                    <a:lnTo>
                      <a:pt x="67" y="0"/>
                    </a:lnTo>
                    <a:lnTo>
                      <a:pt x="62" y="0"/>
                    </a:lnTo>
                    <a:lnTo>
                      <a:pt x="54" y="5"/>
                    </a:lnTo>
                    <a:lnTo>
                      <a:pt x="45" y="13"/>
                    </a:lnTo>
                    <a:lnTo>
                      <a:pt x="36" y="25"/>
                    </a:lnTo>
                    <a:lnTo>
                      <a:pt x="25" y="35"/>
                    </a:lnTo>
                    <a:lnTo>
                      <a:pt x="16" y="47"/>
                    </a:lnTo>
                    <a:lnTo>
                      <a:pt x="7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2" name="Freeform 416"/>
              <p:cNvSpPr>
                <a:spLocks/>
              </p:cNvSpPr>
              <p:nvPr/>
            </p:nvSpPr>
            <p:spPr bwMode="auto">
              <a:xfrm>
                <a:off x="1123" y="3104"/>
                <a:ext cx="31" cy="32"/>
              </a:xfrm>
              <a:custGeom>
                <a:avLst/>
                <a:gdLst>
                  <a:gd name="T0" fmla="*/ 0 w 61"/>
                  <a:gd name="T1" fmla="*/ 4 h 64"/>
                  <a:gd name="T2" fmla="*/ 1 w 61"/>
                  <a:gd name="T3" fmla="*/ 4 h 64"/>
                  <a:gd name="T4" fmla="*/ 2 w 61"/>
                  <a:gd name="T5" fmla="*/ 4 h 64"/>
                  <a:gd name="T6" fmla="*/ 2 w 61"/>
                  <a:gd name="T7" fmla="*/ 3 h 64"/>
                  <a:gd name="T8" fmla="*/ 3 w 61"/>
                  <a:gd name="T9" fmla="*/ 2 h 64"/>
                  <a:gd name="T10" fmla="*/ 4 w 61"/>
                  <a:gd name="T11" fmla="*/ 2 h 64"/>
                  <a:gd name="T12" fmla="*/ 4 w 61"/>
                  <a:gd name="T13" fmla="*/ 1 h 64"/>
                  <a:gd name="T14" fmla="*/ 4 w 61"/>
                  <a:gd name="T15" fmla="*/ 1 h 64"/>
                  <a:gd name="T16" fmla="*/ 4 w 61"/>
                  <a:gd name="T17" fmla="*/ 0 h 64"/>
                  <a:gd name="T18" fmla="*/ 4 w 61"/>
                  <a:gd name="T19" fmla="*/ 1 h 64"/>
                  <a:gd name="T20" fmla="*/ 3 w 61"/>
                  <a:gd name="T21" fmla="*/ 1 h 64"/>
                  <a:gd name="T22" fmla="*/ 3 w 61"/>
                  <a:gd name="T23" fmla="*/ 2 h 64"/>
                  <a:gd name="T24" fmla="*/ 2 w 61"/>
                  <a:gd name="T25" fmla="*/ 2 h 64"/>
                  <a:gd name="T26" fmla="*/ 2 w 61"/>
                  <a:gd name="T27" fmla="*/ 3 h 64"/>
                  <a:gd name="T28" fmla="*/ 1 w 61"/>
                  <a:gd name="T29" fmla="*/ 4 h 64"/>
                  <a:gd name="T30" fmla="*/ 1 w 61"/>
                  <a:gd name="T31" fmla="*/ 4 h 64"/>
                  <a:gd name="T32" fmla="*/ 0 w 61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1" h="64">
                    <a:moveTo>
                      <a:pt x="0" y="64"/>
                    </a:moveTo>
                    <a:lnTo>
                      <a:pt x="8" y="59"/>
                    </a:lnTo>
                    <a:lnTo>
                      <a:pt x="18" y="50"/>
                    </a:lnTo>
                    <a:lnTo>
                      <a:pt x="28" y="40"/>
                    </a:lnTo>
                    <a:lnTo>
                      <a:pt x="40" y="29"/>
                    </a:lnTo>
                    <a:lnTo>
                      <a:pt x="51" y="18"/>
                    </a:lnTo>
                    <a:lnTo>
                      <a:pt x="58" y="9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3" y="3"/>
                    </a:lnTo>
                    <a:lnTo>
                      <a:pt x="45" y="9"/>
                    </a:lnTo>
                    <a:lnTo>
                      <a:pt x="38" y="18"/>
                    </a:lnTo>
                    <a:lnTo>
                      <a:pt x="28" y="30"/>
                    </a:lnTo>
                    <a:lnTo>
                      <a:pt x="19" y="40"/>
                    </a:lnTo>
                    <a:lnTo>
                      <a:pt x="11" y="52"/>
                    </a:lnTo>
                    <a:lnTo>
                      <a:pt x="5" y="6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3" name="Freeform 417"/>
              <p:cNvSpPr>
                <a:spLocks/>
              </p:cNvSpPr>
              <p:nvPr/>
            </p:nvSpPr>
            <p:spPr bwMode="auto">
              <a:xfrm>
                <a:off x="1108" y="3103"/>
                <a:ext cx="27" cy="34"/>
              </a:xfrm>
              <a:custGeom>
                <a:avLst/>
                <a:gdLst>
                  <a:gd name="T0" fmla="*/ 0 w 53"/>
                  <a:gd name="T1" fmla="*/ 5 h 68"/>
                  <a:gd name="T2" fmla="*/ 1 w 53"/>
                  <a:gd name="T3" fmla="*/ 4 h 68"/>
                  <a:gd name="T4" fmla="*/ 2 w 53"/>
                  <a:gd name="T5" fmla="*/ 4 h 68"/>
                  <a:gd name="T6" fmla="*/ 2 w 53"/>
                  <a:gd name="T7" fmla="*/ 3 h 68"/>
                  <a:gd name="T8" fmla="*/ 3 w 53"/>
                  <a:gd name="T9" fmla="*/ 2 h 68"/>
                  <a:gd name="T10" fmla="*/ 3 w 53"/>
                  <a:gd name="T11" fmla="*/ 2 h 68"/>
                  <a:gd name="T12" fmla="*/ 4 w 53"/>
                  <a:gd name="T13" fmla="*/ 1 h 68"/>
                  <a:gd name="T14" fmla="*/ 4 w 53"/>
                  <a:gd name="T15" fmla="*/ 1 h 68"/>
                  <a:gd name="T16" fmla="*/ 4 w 53"/>
                  <a:gd name="T17" fmla="*/ 0 h 68"/>
                  <a:gd name="T18" fmla="*/ 3 w 53"/>
                  <a:gd name="T19" fmla="*/ 1 h 68"/>
                  <a:gd name="T20" fmla="*/ 3 w 53"/>
                  <a:gd name="T21" fmla="*/ 1 h 68"/>
                  <a:gd name="T22" fmla="*/ 3 w 53"/>
                  <a:gd name="T23" fmla="*/ 2 h 68"/>
                  <a:gd name="T24" fmla="*/ 2 w 53"/>
                  <a:gd name="T25" fmla="*/ 2 h 68"/>
                  <a:gd name="T26" fmla="*/ 2 w 53"/>
                  <a:gd name="T27" fmla="*/ 3 h 68"/>
                  <a:gd name="T28" fmla="*/ 1 w 53"/>
                  <a:gd name="T29" fmla="*/ 4 h 68"/>
                  <a:gd name="T30" fmla="*/ 1 w 53"/>
                  <a:gd name="T31" fmla="*/ 4 h 68"/>
                  <a:gd name="T32" fmla="*/ 0 w 53"/>
                  <a:gd name="T33" fmla="*/ 5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68">
                    <a:moveTo>
                      <a:pt x="0" y="68"/>
                    </a:moveTo>
                    <a:lnTo>
                      <a:pt x="8" y="61"/>
                    </a:lnTo>
                    <a:lnTo>
                      <a:pt x="18" y="52"/>
                    </a:lnTo>
                    <a:lnTo>
                      <a:pt x="29" y="40"/>
                    </a:lnTo>
                    <a:lnTo>
                      <a:pt x="38" y="30"/>
                    </a:lnTo>
                    <a:lnTo>
                      <a:pt x="46" y="18"/>
                    </a:lnTo>
                    <a:lnTo>
                      <a:pt x="52" y="9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7" y="2"/>
                    </a:lnTo>
                    <a:lnTo>
                      <a:pt x="40" y="9"/>
                    </a:lnTo>
                    <a:lnTo>
                      <a:pt x="34" y="18"/>
                    </a:lnTo>
                    <a:lnTo>
                      <a:pt x="26" y="30"/>
                    </a:lnTo>
                    <a:lnTo>
                      <a:pt x="20" y="43"/>
                    </a:lnTo>
                    <a:lnTo>
                      <a:pt x="12" y="53"/>
                    </a:lnTo>
                    <a:lnTo>
                      <a:pt x="5" y="6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4" name="Freeform 418"/>
              <p:cNvSpPr>
                <a:spLocks/>
              </p:cNvSpPr>
              <p:nvPr/>
            </p:nvSpPr>
            <p:spPr bwMode="auto">
              <a:xfrm>
                <a:off x="1094" y="3109"/>
                <a:ext cx="20" cy="32"/>
              </a:xfrm>
              <a:custGeom>
                <a:avLst/>
                <a:gdLst>
                  <a:gd name="T0" fmla="*/ 0 w 41"/>
                  <a:gd name="T1" fmla="*/ 4 h 63"/>
                  <a:gd name="T2" fmla="*/ 0 w 41"/>
                  <a:gd name="T3" fmla="*/ 4 h 63"/>
                  <a:gd name="T4" fmla="*/ 0 w 41"/>
                  <a:gd name="T5" fmla="*/ 4 h 63"/>
                  <a:gd name="T6" fmla="*/ 1 w 41"/>
                  <a:gd name="T7" fmla="*/ 3 h 63"/>
                  <a:gd name="T8" fmla="*/ 1 w 41"/>
                  <a:gd name="T9" fmla="*/ 2 h 63"/>
                  <a:gd name="T10" fmla="*/ 2 w 41"/>
                  <a:gd name="T11" fmla="*/ 2 h 63"/>
                  <a:gd name="T12" fmla="*/ 2 w 41"/>
                  <a:gd name="T13" fmla="*/ 1 h 63"/>
                  <a:gd name="T14" fmla="*/ 2 w 41"/>
                  <a:gd name="T15" fmla="*/ 1 h 63"/>
                  <a:gd name="T16" fmla="*/ 2 w 41"/>
                  <a:gd name="T17" fmla="*/ 0 h 63"/>
                  <a:gd name="T18" fmla="*/ 1 w 41"/>
                  <a:gd name="T19" fmla="*/ 1 h 63"/>
                  <a:gd name="T20" fmla="*/ 1 w 41"/>
                  <a:gd name="T21" fmla="*/ 2 h 63"/>
                  <a:gd name="T22" fmla="*/ 0 w 41"/>
                  <a:gd name="T23" fmla="*/ 4 h 63"/>
                  <a:gd name="T24" fmla="*/ 0 w 41"/>
                  <a:gd name="T25" fmla="*/ 4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63">
                    <a:moveTo>
                      <a:pt x="0" y="63"/>
                    </a:moveTo>
                    <a:lnTo>
                      <a:pt x="7" y="58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30" y="28"/>
                    </a:lnTo>
                    <a:lnTo>
                      <a:pt x="37" y="17"/>
                    </a:lnTo>
                    <a:lnTo>
                      <a:pt x="41" y="8"/>
                    </a:lnTo>
                    <a:lnTo>
                      <a:pt x="41" y="3"/>
                    </a:lnTo>
                    <a:lnTo>
                      <a:pt x="37" y="0"/>
                    </a:lnTo>
                    <a:lnTo>
                      <a:pt x="25" y="10"/>
                    </a:lnTo>
                    <a:lnTo>
                      <a:pt x="17" y="28"/>
                    </a:lnTo>
                    <a:lnTo>
                      <a:pt x="8" y="4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5" name="Freeform 419"/>
              <p:cNvSpPr>
                <a:spLocks/>
              </p:cNvSpPr>
              <p:nvPr/>
            </p:nvSpPr>
            <p:spPr bwMode="auto">
              <a:xfrm>
                <a:off x="1078" y="3113"/>
                <a:ext cx="19" cy="30"/>
              </a:xfrm>
              <a:custGeom>
                <a:avLst/>
                <a:gdLst>
                  <a:gd name="T0" fmla="*/ 0 w 37"/>
                  <a:gd name="T1" fmla="*/ 4 h 60"/>
                  <a:gd name="T2" fmla="*/ 1 w 37"/>
                  <a:gd name="T3" fmla="*/ 4 h 60"/>
                  <a:gd name="T4" fmla="*/ 1 w 37"/>
                  <a:gd name="T5" fmla="*/ 3 h 60"/>
                  <a:gd name="T6" fmla="*/ 2 w 37"/>
                  <a:gd name="T7" fmla="*/ 3 h 60"/>
                  <a:gd name="T8" fmla="*/ 2 w 37"/>
                  <a:gd name="T9" fmla="*/ 2 h 60"/>
                  <a:gd name="T10" fmla="*/ 2 w 37"/>
                  <a:gd name="T11" fmla="*/ 1 h 60"/>
                  <a:gd name="T12" fmla="*/ 3 w 37"/>
                  <a:gd name="T13" fmla="*/ 1 h 60"/>
                  <a:gd name="T14" fmla="*/ 3 w 37"/>
                  <a:gd name="T15" fmla="*/ 0 h 60"/>
                  <a:gd name="T16" fmla="*/ 3 w 37"/>
                  <a:gd name="T17" fmla="*/ 0 h 60"/>
                  <a:gd name="T18" fmla="*/ 2 w 37"/>
                  <a:gd name="T19" fmla="*/ 1 h 60"/>
                  <a:gd name="T20" fmla="*/ 1 w 37"/>
                  <a:gd name="T21" fmla="*/ 2 h 60"/>
                  <a:gd name="T22" fmla="*/ 1 w 37"/>
                  <a:gd name="T23" fmla="*/ 4 h 60"/>
                  <a:gd name="T24" fmla="*/ 0 w 37"/>
                  <a:gd name="T25" fmla="*/ 4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0">
                    <a:moveTo>
                      <a:pt x="0" y="60"/>
                    </a:moveTo>
                    <a:lnTo>
                      <a:pt x="5" y="55"/>
                    </a:lnTo>
                    <a:lnTo>
                      <a:pt x="12" y="46"/>
                    </a:lnTo>
                    <a:lnTo>
                      <a:pt x="18" y="35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5" y="5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1" y="11"/>
                    </a:lnTo>
                    <a:lnTo>
                      <a:pt x="12" y="29"/>
                    </a:lnTo>
                    <a:lnTo>
                      <a:pt x="5" y="4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6" name="Freeform 420"/>
              <p:cNvSpPr>
                <a:spLocks/>
              </p:cNvSpPr>
              <p:nvPr/>
            </p:nvSpPr>
            <p:spPr bwMode="auto">
              <a:xfrm>
                <a:off x="1063" y="3121"/>
                <a:ext cx="10" cy="26"/>
              </a:xfrm>
              <a:custGeom>
                <a:avLst/>
                <a:gdLst>
                  <a:gd name="T0" fmla="*/ 0 w 18"/>
                  <a:gd name="T1" fmla="*/ 4 h 52"/>
                  <a:gd name="T2" fmla="*/ 1 w 18"/>
                  <a:gd name="T3" fmla="*/ 3 h 52"/>
                  <a:gd name="T4" fmla="*/ 2 w 18"/>
                  <a:gd name="T5" fmla="*/ 2 h 52"/>
                  <a:gd name="T6" fmla="*/ 2 w 18"/>
                  <a:gd name="T7" fmla="*/ 1 h 52"/>
                  <a:gd name="T8" fmla="*/ 1 w 18"/>
                  <a:gd name="T9" fmla="*/ 0 h 52"/>
                  <a:gd name="T10" fmla="*/ 1 w 18"/>
                  <a:gd name="T11" fmla="*/ 1 h 52"/>
                  <a:gd name="T12" fmla="*/ 1 w 18"/>
                  <a:gd name="T13" fmla="*/ 2 h 52"/>
                  <a:gd name="T14" fmla="*/ 1 w 18"/>
                  <a:gd name="T15" fmla="*/ 3 h 52"/>
                  <a:gd name="T16" fmla="*/ 0 w 18"/>
                  <a:gd name="T17" fmla="*/ 4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2">
                    <a:moveTo>
                      <a:pt x="0" y="52"/>
                    </a:moveTo>
                    <a:lnTo>
                      <a:pt x="9" y="38"/>
                    </a:lnTo>
                    <a:lnTo>
                      <a:pt x="16" y="19"/>
                    </a:lnTo>
                    <a:lnTo>
                      <a:pt x="18" y="5"/>
                    </a:lnTo>
                    <a:lnTo>
                      <a:pt x="12" y="0"/>
                    </a:lnTo>
                    <a:lnTo>
                      <a:pt x="4" y="8"/>
                    </a:lnTo>
                    <a:lnTo>
                      <a:pt x="3" y="22"/>
                    </a:lnTo>
                    <a:lnTo>
                      <a:pt x="3" y="39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7" name="Freeform 421"/>
              <p:cNvSpPr>
                <a:spLocks/>
              </p:cNvSpPr>
              <p:nvPr/>
            </p:nvSpPr>
            <p:spPr bwMode="auto">
              <a:xfrm>
                <a:off x="1050" y="3128"/>
                <a:ext cx="6" cy="23"/>
              </a:xfrm>
              <a:custGeom>
                <a:avLst/>
                <a:gdLst>
                  <a:gd name="T0" fmla="*/ 1 w 10"/>
                  <a:gd name="T1" fmla="*/ 3 h 46"/>
                  <a:gd name="T2" fmla="*/ 1 w 10"/>
                  <a:gd name="T3" fmla="*/ 3 h 46"/>
                  <a:gd name="T4" fmla="*/ 1 w 10"/>
                  <a:gd name="T5" fmla="*/ 2 h 46"/>
                  <a:gd name="T6" fmla="*/ 1 w 10"/>
                  <a:gd name="T7" fmla="*/ 1 h 46"/>
                  <a:gd name="T8" fmla="*/ 1 w 10"/>
                  <a:gd name="T9" fmla="*/ 0 h 46"/>
                  <a:gd name="T10" fmla="*/ 0 w 10"/>
                  <a:gd name="T11" fmla="*/ 1 h 46"/>
                  <a:gd name="T12" fmla="*/ 1 w 10"/>
                  <a:gd name="T13" fmla="*/ 2 h 46"/>
                  <a:gd name="T14" fmla="*/ 1 w 10"/>
                  <a:gd name="T15" fmla="*/ 3 h 46"/>
                  <a:gd name="T16" fmla="*/ 1 w 10"/>
                  <a:gd name="T17" fmla="*/ 3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6">
                    <a:moveTo>
                      <a:pt x="2" y="46"/>
                    </a:moveTo>
                    <a:lnTo>
                      <a:pt x="6" y="34"/>
                    </a:lnTo>
                    <a:lnTo>
                      <a:pt x="10" y="19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1" y="19"/>
                    </a:lnTo>
                    <a:lnTo>
                      <a:pt x="2" y="3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8" name="Freeform 422"/>
              <p:cNvSpPr>
                <a:spLocks/>
              </p:cNvSpPr>
              <p:nvPr/>
            </p:nvSpPr>
            <p:spPr bwMode="auto">
              <a:xfrm>
                <a:off x="1037" y="3133"/>
                <a:ext cx="6" cy="22"/>
              </a:xfrm>
              <a:custGeom>
                <a:avLst/>
                <a:gdLst>
                  <a:gd name="T0" fmla="*/ 0 w 14"/>
                  <a:gd name="T1" fmla="*/ 2 h 45"/>
                  <a:gd name="T2" fmla="*/ 0 w 14"/>
                  <a:gd name="T3" fmla="*/ 2 h 45"/>
                  <a:gd name="T4" fmla="*/ 0 w 14"/>
                  <a:gd name="T5" fmla="*/ 1 h 45"/>
                  <a:gd name="T6" fmla="*/ 0 w 14"/>
                  <a:gd name="T7" fmla="*/ 0 h 45"/>
                  <a:gd name="T8" fmla="*/ 0 w 14"/>
                  <a:gd name="T9" fmla="*/ 0 h 45"/>
                  <a:gd name="T10" fmla="*/ 0 w 14"/>
                  <a:gd name="T11" fmla="*/ 0 h 45"/>
                  <a:gd name="T12" fmla="*/ 0 w 14"/>
                  <a:gd name="T13" fmla="*/ 1 h 45"/>
                  <a:gd name="T14" fmla="*/ 0 w 14"/>
                  <a:gd name="T15" fmla="*/ 1 h 45"/>
                  <a:gd name="T16" fmla="*/ 0 w 14"/>
                  <a:gd name="T17" fmla="*/ 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45">
                    <a:moveTo>
                      <a:pt x="10" y="45"/>
                    </a:moveTo>
                    <a:lnTo>
                      <a:pt x="12" y="34"/>
                    </a:lnTo>
                    <a:lnTo>
                      <a:pt x="14" y="20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30"/>
                    </a:lnTo>
                    <a:lnTo>
                      <a:pt x="1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9" name="Freeform 423"/>
              <p:cNvSpPr>
                <a:spLocks/>
              </p:cNvSpPr>
              <p:nvPr/>
            </p:nvSpPr>
            <p:spPr bwMode="auto">
              <a:xfrm>
                <a:off x="1026" y="3141"/>
                <a:ext cx="7" cy="21"/>
              </a:xfrm>
              <a:custGeom>
                <a:avLst/>
                <a:gdLst>
                  <a:gd name="T0" fmla="*/ 1 w 13"/>
                  <a:gd name="T1" fmla="*/ 2 h 43"/>
                  <a:gd name="T2" fmla="*/ 1 w 13"/>
                  <a:gd name="T3" fmla="*/ 2 h 43"/>
                  <a:gd name="T4" fmla="*/ 1 w 13"/>
                  <a:gd name="T5" fmla="*/ 1 h 43"/>
                  <a:gd name="T6" fmla="*/ 1 w 13"/>
                  <a:gd name="T7" fmla="*/ 0 h 43"/>
                  <a:gd name="T8" fmla="*/ 1 w 13"/>
                  <a:gd name="T9" fmla="*/ 0 h 43"/>
                  <a:gd name="T10" fmla="*/ 0 w 13"/>
                  <a:gd name="T11" fmla="*/ 0 h 43"/>
                  <a:gd name="T12" fmla="*/ 0 w 13"/>
                  <a:gd name="T13" fmla="*/ 1 h 43"/>
                  <a:gd name="T14" fmla="*/ 1 w 13"/>
                  <a:gd name="T15" fmla="*/ 1 h 43"/>
                  <a:gd name="T16" fmla="*/ 1 w 13"/>
                  <a:gd name="T17" fmla="*/ 2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" y="43"/>
                    </a:moveTo>
                    <a:lnTo>
                      <a:pt x="7" y="37"/>
                    </a:lnTo>
                    <a:lnTo>
                      <a:pt x="13" y="24"/>
                    </a:lnTo>
                    <a:lnTo>
                      <a:pt x="13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6"/>
                    </a:lnTo>
                    <a:lnTo>
                      <a:pt x="1" y="31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0" name="Freeform 424"/>
              <p:cNvSpPr>
                <a:spLocks/>
              </p:cNvSpPr>
              <p:nvPr/>
            </p:nvSpPr>
            <p:spPr bwMode="auto">
              <a:xfrm>
                <a:off x="1018" y="3143"/>
                <a:ext cx="6" cy="24"/>
              </a:xfrm>
              <a:custGeom>
                <a:avLst/>
                <a:gdLst>
                  <a:gd name="T0" fmla="*/ 1 w 12"/>
                  <a:gd name="T1" fmla="*/ 3 h 49"/>
                  <a:gd name="T2" fmla="*/ 1 w 12"/>
                  <a:gd name="T3" fmla="*/ 2 h 49"/>
                  <a:gd name="T4" fmla="*/ 1 w 12"/>
                  <a:gd name="T5" fmla="*/ 1 h 49"/>
                  <a:gd name="T6" fmla="*/ 1 w 12"/>
                  <a:gd name="T7" fmla="*/ 0 h 49"/>
                  <a:gd name="T8" fmla="*/ 1 w 12"/>
                  <a:gd name="T9" fmla="*/ 0 h 49"/>
                  <a:gd name="T10" fmla="*/ 0 w 12"/>
                  <a:gd name="T11" fmla="*/ 0 h 49"/>
                  <a:gd name="T12" fmla="*/ 0 w 12"/>
                  <a:gd name="T13" fmla="*/ 1 h 49"/>
                  <a:gd name="T14" fmla="*/ 1 w 12"/>
                  <a:gd name="T15" fmla="*/ 2 h 49"/>
                  <a:gd name="T16" fmla="*/ 1 w 12"/>
                  <a:gd name="T17" fmla="*/ 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9">
                    <a:moveTo>
                      <a:pt x="4" y="49"/>
                    </a:moveTo>
                    <a:lnTo>
                      <a:pt x="8" y="38"/>
                    </a:lnTo>
                    <a:lnTo>
                      <a:pt x="12" y="24"/>
                    </a:lnTo>
                    <a:lnTo>
                      <a:pt x="12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9"/>
                    </a:lnTo>
                    <a:lnTo>
                      <a:pt x="1" y="37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1" name="Freeform 425"/>
              <p:cNvSpPr>
                <a:spLocks/>
              </p:cNvSpPr>
              <p:nvPr/>
            </p:nvSpPr>
            <p:spPr bwMode="auto">
              <a:xfrm>
                <a:off x="1149" y="3109"/>
                <a:ext cx="35" cy="26"/>
              </a:xfrm>
              <a:custGeom>
                <a:avLst/>
                <a:gdLst>
                  <a:gd name="T0" fmla="*/ 5 w 70"/>
                  <a:gd name="T1" fmla="*/ 0 h 51"/>
                  <a:gd name="T2" fmla="*/ 4 w 70"/>
                  <a:gd name="T3" fmla="*/ 1 h 51"/>
                  <a:gd name="T4" fmla="*/ 4 w 70"/>
                  <a:gd name="T5" fmla="*/ 1 h 51"/>
                  <a:gd name="T6" fmla="*/ 4 w 70"/>
                  <a:gd name="T7" fmla="*/ 1 h 51"/>
                  <a:gd name="T8" fmla="*/ 3 w 70"/>
                  <a:gd name="T9" fmla="*/ 2 h 51"/>
                  <a:gd name="T10" fmla="*/ 2 w 70"/>
                  <a:gd name="T11" fmla="*/ 3 h 51"/>
                  <a:gd name="T12" fmla="*/ 2 w 70"/>
                  <a:gd name="T13" fmla="*/ 3 h 51"/>
                  <a:gd name="T14" fmla="*/ 1 w 70"/>
                  <a:gd name="T15" fmla="*/ 3 h 51"/>
                  <a:gd name="T16" fmla="*/ 0 w 70"/>
                  <a:gd name="T17" fmla="*/ 4 h 51"/>
                  <a:gd name="T18" fmla="*/ 1 w 70"/>
                  <a:gd name="T19" fmla="*/ 3 h 51"/>
                  <a:gd name="T20" fmla="*/ 2 w 70"/>
                  <a:gd name="T21" fmla="*/ 3 h 51"/>
                  <a:gd name="T22" fmla="*/ 3 w 70"/>
                  <a:gd name="T23" fmla="*/ 3 h 51"/>
                  <a:gd name="T24" fmla="*/ 4 w 70"/>
                  <a:gd name="T25" fmla="*/ 2 h 51"/>
                  <a:gd name="T26" fmla="*/ 4 w 70"/>
                  <a:gd name="T27" fmla="*/ 2 h 51"/>
                  <a:gd name="T28" fmla="*/ 5 w 70"/>
                  <a:gd name="T29" fmla="*/ 1 h 51"/>
                  <a:gd name="T30" fmla="*/ 5 w 70"/>
                  <a:gd name="T31" fmla="*/ 1 h 51"/>
                  <a:gd name="T32" fmla="*/ 5 w 70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1">
                    <a:moveTo>
                      <a:pt x="68" y="0"/>
                    </a:moveTo>
                    <a:lnTo>
                      <a:pt x="64" y="2"/>
                    </a:lnTo>
                    <a:lnTo>
                      <a:pt x="59" y="7"/>
                    </a:lnTo>
                    <a:lnTo>
                      <a:pt x="49" y="15"/>
                    </a:lnTo>
                    <a:lnTo>
                      <a:pt x="40" y="24"/>
                    </a:lnTo>
                    <a:lnTo>
                      <a:pt x="30" y="33"/>
                    </a:lnTo>
                    <a:lnTo>
                      <a:pt x="19" y="41"/>
                    </a:lnTo>
                    <a:lnTo>
                      <a:pt x="9" y="47"/>
                    </a:lnTo>
                    <a:lnTo>
                      <a:pt x="0" y="51"/>
                    </a:lnTo>
                    <a:lnTo>
                      <a:pt x="12" y="47"/>
                    </a:lnTo>
                    <a:lnTo>
                      <a:pt x="25" y="41"/>
                    </a:lnTo>
                    <a:lnTo>
                      <a:pt x="38" y="34"/>
                    </a:lnTo>
                    <a:lnTo>
                      <a:pt x="49" y="25"/>
                    </a:lnTo>
                    <a:lnTo>
                      <a:pt x="60" y="17"/>
                    </a:lnTo>
                    <a:lnTo>
                      <a:pt x="68" y="10"/>
                    </a:lnTo>
                    <a:lnTo>
                      <a:pt x="70" y="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2" name="Freeform 426"/>
              <p:cNvSpPr>
                <a:spLocks/>
              </p:cNvSpPr>
              <p:nvPr/>
            </p:nvSpPr>
            <p:spPr bwMode="auto">
              <a:xfrm>
                <a:off x="1165" y="3119"/>
                <a:ext cx="26" cy="16"/>
              </a:xfrm>
              <a:custGeom>
                <a:avLst/>
                <a:gdLst>
                  <a:gd name="T0" fmla="*/ 0 w 52"/>
                  <a:gd name="T1" fmla="*/ 2 h 33"/>
                  <a:gd name="T2" fmla="*/ 1 w 52"/>
                  <a:gd name="T3" fmla="*/ 1 h 33"/>
                  <a:gd name="T4" fmla="*/ 1 w 52"/>
                  <a:gd name="T5" fmla="*/ 1 h 33"/>
                  <a:gd name="T6" fmla="*/ 2 w 52"/>
                  <a:gd name="T7" fmla="*/ 1 h 33"/>
                  <a:gd name="T8" fmla="*/ 3 w 52"/>
                  <a:gd name="T9" fmla="*/ 0 h 33"/>
                  <a:gd name="T10" fmla="*/ 3 w 52"/>
                  <a:gd name="T11" fmla="*/ 0 h 33"/>
                  <a:gd name="T12" fmla="*/ 4 w 52"/>
                  <a:gd name="T13" fmla="*/ 0 h 33"/>
                  <a:gd name="T14" fmla="*/ 4 w 52"/>
                  <a:gd name="T15" fmla="*/ 0 h 33"/>
                  <a:gd name="T16" fmla="*/ 4 w 52"/>
                  <a:gd name="T17" fmla="*/ 0 h 33"/>
                  <a:gd name="T18" fmla="*/ 3 w 52"/>
                  <a:gd name="T19" fmla="*/ 0 h 33"/>
                  <a:gd name="T20" fmla="*/ 3 w 52"/>
                  <a:gd name="T21" fmla="*/ 0 h 33"/>
                  <a:gd name="T22" fmla="*/ 3 w 52"/>
                  <a:gd name="T23" fmla="*/ 0 h 33"/>
                  <a:gd name="T24" fmla="*/ 2 w 52"/>
                  <a:gd name="T25" fmla="*/ 0 h 33"/>
                  <a:gd name="T26" fmla="*/ 2 w 52"/>
                  <a:gd name="T27" fmla="*/ 1 h 33"/>
                  <a:gd name="T28" fmla="*/ 1 w 52"/>
                  <a:gd name="T29" fmla="*/ 1 h 33"/>
                  <a:gd name="T30" fmla="*/ 1 w 52"/>
                  <a:gd name="T31" fmla="*/ 1 h 33"/>
                  <a:gd name="T32" fmla="*/ 0 w 52"/>
                  <a:gd name="T33" fmla="*/ 2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33">
                    <a:moveTo>
                      <a:pt x="0" y="33"/>
                    </a:moveTo>
                    <a:lnTo>
                      <a:pt x="7" y="29"/>
                    </a:lnTo>
                    <a:lnTo>
                      <a:pt x="16" y="25"/>
                    </a:lnTo>
                    <a:lnTo>
                      <a:pt x="25" y="20"/>
                    </a:lnTo>
                    <a:lnTo>
                      <a:pt x="34" y="14"/>
                    </a:lnTo>
                    <a:lnTo>
                      <a:pt x="43" y="10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3"/>
                    </a:lnTo>
                    <a:lnTo>
                      <a:pt x="35" y="8"/>
                    </a:lnTo>
                    <a:lnTo>
                      <a:pt x="26" y="13"/>
                    </a:lnTo>
                    <a:lnTo>
                      <a:pt x="18" y="20"/>
                    </a:lnTo>
                    <a:lnTo>
                      <a:pt x="11" y="25"/>
                    </a:lnTo>
                    <a:lnTo>
                      <a:pt x="4" y="3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3" name="Freeform 427"/>
              <p:cNvSpPr>
                <a:spLocks/>
              </p:cNvSpPr>
              <p:nvPr/>
            </p:nvSpPr>
            <p:spPr bwMode="auto">
              <a:xfrm>
                <a:off x="955" y="3215"/>
                <a:ext cx="144" cy="34"/>
              </a:xfrm>
              <a:custGeom>
                <a:avLst/>
                <a:gdLst>
                  <a:gd name="T0" fmla="*/ 0 w 289"/>
                  <a:gd name="T1" fmla="*/ 1 h 68"/>
                  <a:gd name="T2" fmla="*/ 0 w 289"/>
                  <a:gd name="T3" fmla="*/ 1 h 68"/>
                  <a:gd name="T4" fmla="*/ 0 w 289"/>
                  <a:gd name="T5" fmla="*/ 1 h 68"/>
                  <a:gd name="T6" fmla="*/ 0 w 289"/>
                  <a:gd name="T7" fmla="*/ 1 h 68"/>
                  <a:gd name="T8" fmla="*/ 0 w 289"/>
                  <a:gd name="T9" fmla="*/ 0 h 68"/>
                  <a:gd name="T10" fmla="*/ 1 w 289"/>
                  <a:gd name="T11" fmla="*/ 1 h 68"/>
                  <a:gd name="T12" fmla="*/ 2 w 289"/>
                  <a:gd name="T13" fmla="*/ 2 h 68"/>
                  <a:gd name="T14" fmla="*/ 3 w 289"/>
                  <a:gd name="T15" fmla="*/ 3 h 68"/>
                  <a:gd name="T16" fmla="*/ 4 w 289"/>
                  <a:gd name="T17" fmla="*/ 3 h 68"/>
                  <a:gd name="T18" fmla="*/ 6 w 289"/>
                  <a:gd name="T19" fmla="*/ 4 h 68"/>
                  <a:gd name="T20" fmla="*/ 7 w 289"/>
                  <a:gd name="T21" fmla="*/ 4 h 68"/>
                  <a:gd name="T22" fmla="*/ 8 w 289"/>
                  <a:gd name="T23" fmla="*/ 4 h 68"/>
                  <a:gd name="T24" fmla="*/ 9 w 289"/>
                  <a:gd name="T25" fmla="*/ 4 h 68"/>
                  <a:gd name="T26" fmla="*/ 10 w 289"/>
                  <a:gd name="T27" fmla="*/ 4 h 68"/>
                  <a:gd name="T28" fmla="*/ 12 w 289"/>
                  <a:gd name="T29" fmla="*/ 4 h 68"/>
                  <a:gd name="T30" fmla="*/ 13 w 289"/>
                  <a:gd name="T31" fmla="*/ 4 h 68"/>
                  <a:gd name="T32" fmla="*/ 14 w 289"/>
                  <a:gd name="T33" fmla="*/ 4 h 68"/>
                  <a:gd name="T34" fmla="*/ 15 w 289"/>
                  <a:gd name="T35" fmla="*/ 4 h 68"/>
                  <a:gd name="T36" fmla="*/ 16 w 289"/>
                  <a:gd name="T37" fmla="*/ 3 h 68"/>
                  <a:gd name="T38" fmla="*/ 17 w 289"/>
                  <a:gd name="T39" fmla="*/ 3 h 68"/>
                  <a:gd name="T40" fmla="*/ 18 w 289"/>
                  <a:gd name="T41" fmla="*/ 3 h 68"/>
                  <a:gd name="T42" fmla="*/ 17 w 289"/>
                  <a:gd name="T43" fmla="*/ 3 h 68"/>
                  <a:gd name="T44" fmla="*/ 16 w 289"/>
                  <a:gd name="T45" fmla="*/ 4 h 68"/>
                  <a:gd name="T46" fmla="*/ 15 w 289"/>
                  <a:gd name="T47" fmla="*/ 4 h 68"/>
                  <a:gd name="T48" fmla="*/ 14 w 289"/>
                  <a:gd name="T49" fmla="*/ 4 h 68"/>
                  <a:gd name="T50" fmla="*/ 13 w 289"/>
                  <a:gd name="T51" fmla="*/ 5 h 68"/>
                  <a:gd name="T52" fmla="*/ 12 w 289"/>
                  <a:gd name="T53" fmla="*/ 5 h 68"/>
                  <a:gd name="T54" fmla="*/ 10 w 289"/>
                  <a:gd name="T55" fmla="*/ 5 h 68"/>
                  <a:gd name="T56" fmla="*/ 9 w 289"/>
                  <a:gd name="T57" fmla="*/ 5 h 68"/>
                  <a:gd name="T58" fmla="*/ 8 w 289"/>
                  <a:gd name="T59" fmla="*/ 5 h 68"/>
                  <a:gd name="T60" fmla="*/ 6 w 289"/>
                  <a:gd name="T61" fmla="*/ 4 h 68"/>
                  <a:gd name="T62" fmla="*/ 5 w 289"/>
                  <a:gd name="T63" fmla="*/ 4 h 68"/>
                  <a:gd name="T64" fmla="*/ 3 w 289"/>
                  <a:gd name="T65" fmla="*/ 4 h 68"/>
                  <a:gd name="T66" fmla="*/ 2 w 289"/>
                  <a:gd name="T67" fmla="*/ 3 h 68"/>
                  <a:gd name="T68" fmla="*/ 1 w 289"/>
                  <a:gd name="T69" fmla="*/ 3 h 68"/>
                  <a:gd name="T70" fmla="*/ 0 w 289"/>
                  <a:gd name="T71" fmla="*/ 2 h 68"/>
                  <a:gd name="T72" fmla="*/ 0 w 289"/>
                  <a:gd name="T73" fmla="*/ 1 h 6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9" h="68">
                    <a:moveTo>
                      <a:pt x="2" y="12"/>
                    </a:moveTo>
                    <a:lnTo>
                      <a:pt x="0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1" y="15"/>
                    </a:lnTo>
                    <a:lnTo>
                      <a:pt x="40" y="27"/>
                    </a:lnTo>
                    <a:lnTo>
                      <a:pt x="59" y="38"/>
                    </a:lnTo>
                    <a:lnTo>
                      <a:pt x="79" y="45"/>
                    </a:lnTo>
                    <a:lnTo>
                      <a:pt x="98" y="52"/>
                    </a:lnTo>
                    <a:lnTo>
                      <a:pt x="118" y="56"/>
                    </a:lnTo>
                    <a:lnTo>
                      <a:pt x="137" y="57"/>
                    </a:lnTo>
                    <a:lnTo>
                      <a:pt x="157" y="59"/>
                    </a:lnTo>
                    <a:lnTo>
                      <a:pt x="175" y="59"/>
                    </a:lnTo>
                    <a:lnTo>
                      <a:pt x="195" y="57"/>
                    </a:lnTo>
                    <a:lnTo>
                      <a:pt x="213" y="55"/>
                    </a:lnTo>
                    <a:lnTo>
                      <a:pt x="230" y="52"/>
                    </a:lnTo>
                    <a:lnTo>
                      <a:pt x="246" y="49"/>
                    </a:lnTo>
                    <a:lnTo>
                      <a:pt x="261" y="47"/>
                    </a:lnTo>
                    <a:lnTo>
                      <a:pt x="276" y="43"/>
                    </a:lnTo>
                    <a:lnTo>
                      <a:pt x="289" y="40"/>
                    </a:lnTo>
                    <a:lnTo>
                      <a:pt x="280" y="47"/>
                    </a:lnTo>
                    <a:lnTo>
                      <a:pt x="268" y="52"/>
                    </a:lnTo>
                    <a:lnTo>
                      <a:pt x="252" y="57"/>
                    </a:lnTo>
                    <a:lnTo>
                      <a:pt x="235" y="61"/>
                    </a:lnTo>
                    <a:lnTo>
                      <a:pt x="216" y="65"/>
                    </a:lnTo>
                    <a:lnTo>
                      <a:pt x="195" y="66"/>
                    </a:lnTo>
                    <a:lnTo>
                      <a:pt x="173" y="68"/>
                    </a:lnTo>
                    <a:lnTo>
                      <a:pt x="150" y="66"/>
                    </a:lnTo>
                    <a:lnTo>
                      <a:pt x="128" y="65"/>
                    </a:lnTo>
                    <a:lnTo>
                      <a:pt x="106" y="62"/>
                    </a:lnTo>
                    <a:lnTo>
                      <a:pt x="84" y="59"/>
                    </a:lnTo>
                    <a:lnTo>
                      <a:pt x="63" y="52"/>
                    </a:lnTo>
                    <a:lnTo>
                      <a:pt x="45" y="44"/>
                    </a:lnTo>
                    <a:lnTo>
                      <a:pt x="28" y="35"/>
                    </a:lnTo>
                    <a:lnTo>
                      <a:pt x="13" y="2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4" name="Freeform 428"/>
              <p:cNvSpPr>
                <a:spLocks/>
              </p:cNvSpPr>
              <p:nvPr/>
            </p:nvSpPr>
            <p:spPr bwMode="auto">
              <a:xfrm>
                <a:off x="1077" y="3213"/>
                <a:ext cx="17" cy="29"/>
              </a:xfrm>
              <a:custGeom>
                <a:avLst/>
                <a:gdLst>
                  <a:gd name="T0" fmla="*/ 0 w 35"/>
                  <a:gd name="T1" fmla="*/ 3 h 59"/>
                  <a:gd name="T2" fmla="*/ 0 w 35"/>
                  <a:gd name="T3" fmla="*/ 3 h 59"/>
                  <a:gd name="T4" fmla="*/ 0 w 35"/>
                  <a:gd name="T5" fmla="*/ 2 h 59"/>
                  <a:gd name="T6" fmla="*/ 1 w 35"/>
                  <a:gd name="T7" fmla="*/ 2 h 59"/>
                  <a:gd name="T8" fmla="*/ 1 w 35"/>
                  <a:gd name="T9" fmla="*/ 1 h 59"/>
                  <a:gd name="T10" fmla="*/ 1 w 35"/>
                  <a:gd name="T11" fmla="*/ 1 h 59"/>
                  <a:gd name="T12" fmla="*/ 2 w 35"/>
                  <a:gd name="T13" fmla="*/ 0 h 59"/>
                  <a:gd name="T14" fmla="*/ 2 w 35"/>
                  <a:gd name="T15" fmla="*/ 0 h 59"/>
                  <a:gd name="T16" fmla="*/ 2 w 35"/>
                  <a:gd name="T17" fmla="*/ 0 h 59"/>
                  <a:gd name="T18" fmla="*/ 1 w 35"/>
                  <a:gd name="T19" fmla="*/ 0 h 59"/>
                  <a:gd name="T20" fmla="*/ 1 w 35"/>
                  <a:gd name="T21" fmla="*/ 1 h 59"/>
                  <a:gd name="T22" fmla="*/ 0 w 35"/>
                  <a:gd name="T23" fmla="*/ 2 h 59"/>
                  <a:gd name="T24" fmla="*/ 0 w 35"/>
                  <a:gd name="T25" fmla="*/ 3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9">
                    <a:moveTo>
                      <a:pt x="0" y="59"/>
                    </a:moveTo>
                    <a:lnTo>
                      <a:pt x="7" y="53"/>
                    </a:lnTo>
                    <a:lnTo>
                      <a:pt x="14" y="46"/>
                    </a:lnTo>
                    <a:lnTo>
                      <a:pt x="21" y="36"/>
                    </a:lnTo>
                    <a:lnTo>
                      <a:pt x="27" y="26"/>
                    </a:lnTo>
                    <a:lnTo>
                      <a:pt x="31" y="17"/>
                    </a:lnTo>
                    <a:lnTo>
                      <a:pt x="34" y="9"/>
                    </a:lnTo>
                    <a:lnTo>
                      <a:pt x="35" y="3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1" y="21"/>
                    </a:lnTo>
                    <a:lnTo>
                      <a:pt x="12" y="4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5" name="Freeform 429"/>
              <p:cNvSpPr>
                <a:spLocks/>
              </p:cNvSpPr>
              <p:nvPr/>
            </p:nvSpPr>
            <p:spPr bwMode="auto">
              <a:xfrm>
                <a:off x="1063" y="3209"/>
                <a:ext cx="26" cy="36"/>
              </a:xfrm>
              <a:custGeom>
                <a:avLst/>
                <a:gdLst>
                  <a:gd name="T0" fmla="*/ 4 w 52"/>
                  <a:gd name="T1" fmla="*/ 0 h 72"/>
                  <a:gd name="T2" fmla="*/ 4 w 52"/>
                  <a:gd name="T3" fmla="*/ 1 h 72"/>
                  <a:gd name="T4" fmla="*/ 4 w 52"/>
                  <a:gd name="T5" fmla="*/ 1 h 72"/>
                  <a:gd name="T6" fmla="*/ 3 w 52"/>
                  <a:gd name="T7" fmla="*/ 2 h 72"/>
                  <a:gd name="T8" fmla="*/ 3 w 52"/>
                  <a:gd name="T9" fmla="*/ 3 h 72"/>
                  <a:gd name="T10" fmla="*/ 2 w 52"/>
                  <a:gd name="T11" fmla="*/ 3 h 72"/>
                  <a:gd name="T12" fmla="*/ 2 w 52"/>
                  <a:gd name="T13" fmla="*/ 4 h 72"/>
                  <a:gd name="T14" fmla="*/ 1 w 52"/>
                  <a:gd name="T15" fmla="*/ 5 h 72"/>
                  <a:gd name="T16" fmla="*/ 0 w 52"/>
                  <a:gd name="T17" fmla="*/ 5 h 72"/>
                  <a:gd name="T18" fmla="*/ 1 w 52"/>
                  <a:gd name="T19" fmla="*/ 4 h 72"/>
                  <a:gd name="T20" fmla="*/ 1 w 52"/>
                  <a:gd name="T21" fmla="*/ 4 h 72"/>
                  <a:gd name="T22" fmla="*/ 2 w 52"/>
                  <a:gd name="T23" fmla="*/ 3 h 72"/>
                  <a:gd name="T24" fmla="*/ 2 w 52"/>
                  <a:gd name="T25" fmla="*/ 2 h 72"/>
                  <a:gd name="T26" fmla="*/ 3 w 52"/>
                  <a:gd name="T27" fmla="*/ 2 h 72"/>
                  <a:gd name="T28" fmla="*/ 3 w 52"/>
                  <a:gd name="T29" fmla="*/ 1 h 72"/>
                  <a:gd name="T30" fmla="*/ 3 w 52"/>
                  <a:gd name="T31" fmla="*/ 1 h 72"/>
                  <a:gd name="T32" fmla="*/ 4 w 5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72">
                    <a:moveTo>
                      <a:pt x="52" y="0"/>
                    </a:moveTo>
                    <a:lnTo>
                      <a:pt x="52" y="4"/>
                    </a:lnTo>
                    <a:lnTo>
                      <a:pt x="51" y="11"/>
                    </a:lnTo>
                    <a:lnTo>
                      <a:pt x="45" y="21"/>
                    </a:lnTo>
                    <a:lnTo>
                      <a:pt x="39" y="33"/>
                    </a:lnTo>
                    <a:lnTo>
                      <a:pt x="31" y="46"/>
                    </a:lnTo>
                    <a:lnTo>
                      <a:pt x="22" y="56"/>
                    </a:lnTo>
                    <a:lnTo>
                      <a:pt x="10" y="65"/>
                    </a:lnTo>
                    <a:lnTo>
                      <a:pt x="0" y="72"/>
                    </a:lnTo>
                    <a:lnTo>
                      <a:pt x="6" y="64"/>
                    </a:lnTo>
                    <a:lnTo>
                      <a:pt x="13" y="54"/>
                    </a:lnTo>
                    <a:lnTo>
                      <a:pt x="21" y="42"/>
                    </a:lnTo>
                    <a:lnTo>
                      <a:pt x="28" y="29"/>
                    </a:lnTo>
                    <a:lnTo>
                      <a:pt x="36" y="17"/>
                    </a:lnTo>
                    <a:lnTo>
                      <a:pt x="43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6" name="Freeform 430"/>
              <p:cNvSpPr>
                <a:spLocks/>
              </p:cNvSpPr>
              <p:nvPr/>
            </p:nvSpPr>
            <p:spPr bwMode="auto">
              <a:xfrm>
                <a:off x="1037" y="3206"/>
                <a:ext cx="34" cy="42"/>
              </a:xfrm>
              <a:custGeom>
                <a:avLst/>
                <a:gdLst>
                  <a:gd name="T0" fmla="*/ 5 w 68"/>
                  <a:gd name="T1" fmla="*/ 0 h 83"/>
                  <a:gd name="T2" fmla="*/ 5 w 68"/>
                  <a:gd name="T3" fmla="*/ 1 h 83"/>
                  <a:gd name="T4" fmla="*/ 4 w 68"/>
                  <a:gd name="T5" fmla="*/ 1 h 83"/>
                  <a:gd name="T6" fmla="*/ 4 w 68"/>
                  <a:gd name="T7" fmla="*/ 2 h 83"/>
                  <a:gd name="T8" fmla="*/ 3 w 68"/>
                  <a:gd name="T9" fmla="*/ 3 h 83"/>
                  <a:gd name="T10" fmla="*/ 3 w 68"/>
                  <a:gd name="T11" fmla="*/ 4 h 83"/>
                  <a:gd name="T12" fmla="*/ 2 w 68"/>
                  <a:gd name="T13" fmla="*/ 5 h 83"/>
                  <a:gd name="T14" fmla="*/ 1 w 68"/>
                  <a:gd name="T15" fmla="*/ 5 h 83"/>
                  <a:gd name="T16" fmla="*/ 0 w 68"/>
                  <a:gd name="T17" fmla="*/ 6 h 83"/>
                  <a:gd name="T18" fmla="*/ 1 w 68"/>
                  <a:gd name="T19" fmla="*/ 5 h 83"/>
                  <a:gd name="T20" fmla="*/ 1 w 68"/>
                  <a:gd name="T21" fmla="*/ 5 h 83"/>
                  <a:gd name="T22" fmla="*/ 2 w 68"/>
                  <a:gd name="T23" fmla="*/ 4 h 83"/>
                  <a:gd name="T24" fmla="*/ 3 w 68"/>
                  <a:gd name="T25" fmla="*/ 3 h 83"/>
                  <a:gd name="T26" fmla="*/ 3 w 68"/>
                  <a:gd name="T27" fmla="*/ 2 h 83"/>
                  <a:gd name="T28" fmla="*/ 4 w 68"/>
                  <a:gd name="T29" fmla="*/ 1 h 83"/>
                  <a:gd name="T30" fmla="*/ 4 w 68"/>
                  <a:gd name="T31" fmla="*/ 1 h 83"/>
                  <a:gd name="T32" fmla="*/ 5 w 68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83">
                    <a:moveTo>
                      <a:pt x="67" y="0"/>
                    </a:moveTo>
                    <a:lnTo>
                      <a:pt x="68" y="3"/>
                    </a:lnTo>
                    <a:lnTo>
                      <a:pt x="64" y="13"/>
                    </a:lnTo>
                    <a:lnTo>
                      <a:pt x="58" y="24"/>
                    </a:lnTo>
                    <a:lnTo>
                      <a:pt x="47" y="39"/>
                    </a:lnTo>
                    <a:lnTo>
                      <a:pt x="37" y="53"/>
                    </a:lnTo>
                    <a:lnTo>
                      <a:pt x="24" y="66"/>
                    </a:lnTo>
                    <a:lnTo>
                      <a:pt x="12" y="77"/>
                    </a:lnTo>
                    <a:lnTo>
                      <a:pt x="0" y="83"/>
                    </a:lnTo>
                    <a:lnTo>
                      <a:pt x="6" y="77"/>
                    </a:lnTo>
                    <a:lnTo>
                      <a:pt x="14" y="65"/>
                    </a:lnTo>
                    <a:lnTo>
                      <a:pt x="23" y="52"/>
                    </a:lnTo>
                    <a:lnTo>
                      <a:pt x="34" y="36"/>
                    </a:lnTo>
                    <a:lnTo>
                      <a:pt x="45" y="22"/>
                    </a:lnTo>
                    <a:lnTo>
                      <a:pt x="54" y="9"/>
                    </a:lnTo>
                    <a:lnTo>
                      <a:pt x="62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7" name="Freeform 431"/>
              <p:cNvSpPr>
                <a:spLocks/>
              </p:cNvSpPr>
              <p:nvPr/>
            </p:nvSpPr>
            <p:spPr bwMode="auto">
              <a:xfrm>
                <a:off x="1011" y="3201"/>
                <a:ext cx="30" cy="45"/>
              </a:xfrm>
              <a:custGeom>
                <a:avLst/>
                <a:gdLst>
                  <a:gd name="T0" fmla="*/ 3 w 62"/>
                  <a:gd name="T1" fmla="*/ 0 h 91"/>
                  <a:gd name="T2" fmla="*/ 3 w 62"/>
                  <a:gd name="T3" fmla="*/ 0 h 91"/>
                  <a:gd name="T4" fmla="*/ 3 w 62"/>
                  <a:gd name="T5" fmla="*/ 1 h 91"/>
                  <a:gd name="T6" fmla="*/ 3 w 62"/>
                  <a:gd name="T7" fmla="*/ 1 h 91"/>
                  <a:gd name="T8" fmla="*/ 2 w 62"/>
                  <a:gd name="T9" fmla="*/ 2 h 91"/>
                  <a:gd name="T10" fmla="*/ 2 w 62"/>
                  <a:gd name="T11" fmla="*/ 3 h 91"/>
                  <a:gd name="T12" fmla="*/ 1 w 62"/>
                  <a:gd name="T13" fmla="*/ 4 h 91"/>
                  <a:gd name="T14" fmla="*/ 0 w 62"/>
                  <a:gd name="T15" fmla="*/ 5 h 91"/>
                  <a:gd name="T16" fmla="*/ 0 w 62"/>
                  <a:gd name="T17" fmla="*/ 5 h 91"/>
                  <a:gd name="T18" fmla="*/ 0 w 62"/>
                  <a:gd name="T19" fmla="*/ 5 h 91"/>
                  <a:gd name="T20" fmla="*/ 0 w 62"/>
                  <a:gd name="T21" fmla="*/ 4 h 91"/>
                  <a:gd name="T22" fmla="*/ 1 w 62"/>
                  <a:gd name="T23" fmla="*/ 3 h 91"/>
                  <a:gd name="T24" fmla="*/ 1 w 62"/>
                  <a:gd name="T25" fmla="*/ 2 h 91"/>
                  <a:gd name="T26" fmla="*/ 2 w 62"/>
                  <a:gd name="T27" fmla="*/ 1 h 91"/>
                  <a:gd name="T28" fmla="*/ 3 w 62"/>
                  <a:gd name="T29" fmla="*/ 0 h 91"/>
                  <a:gd name="T30" fmla="*/ 3 w 62"/>
                  <a:gd name="T31" fmla="*/ 0 h 91"/>
                  <a:gd name="T32" fmla="*/ 3 w 62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91">
                    <a:moveTo>
                      <a:pt x="60" y="0"/>
                    </a:moveTo>
                    <a:lnTo>
                      <a:pt x="62" y="5"/>
                    </a:lnTo>
                    <a:lnTo>
                      <a:pt x="59" y="16"/>
                    </a:lnTo>
                    <a:lnTo>
                      <a:pt x="52" y="29"/>
                    </a:lnTo>
                    <a:lnTo>
                      <a:pt x="43" y="44"/>
                    </a:lnTo>
                    <a:lnTo>
                      <a:pt x="33" y="60"/>
                    </a:lnTo>
                    <a:lnTo>
                      <a:pt x="22" y="74"/>
                    </a:lnTo>
                    <a:lnTo>
                      <a:pt x="11" y="85"/>
                    </a:lnTo>
                    <a:lnTo>
                      <a:pt x="0" y="91"/>
                    </a:lnTo>
                    <a:lnTo>
                      <a:pt x="4" y="85"/>
                    </a:lnTo>
                    <a:lnTo>
                      <a:pt x="11" y="72"/>
                    </a:lnTo>
                    <a:lnTo>
                      <a:pt x="20" y="58"/>
                    </a:lnTo>
                    <a:lnTo>
                      <a:pt x="29" y="41"/>
                    </a:lnTo>
                    <a:lnTo>
                      <a:pt x="39" y="25"/>
                    </a:lnTo>
                    <a:lnTo>
                      <a:pt x="49" y="12"/>
                    </a:lnTo>
                    <a:lnTo>
                      <a:pt x="55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8" name="Freeform 432"/>
              <p:cNvSpPr>
                <a:spLocks/>
              </p:cNvSpPr>
              <p:nvPr/>
            </p:nvSpPr>
            <p:spPr bwMode="auto">
              <a:xfrm>
                <a:off x="1000" y="3201"/>
                <a:ext cx="26" cy="41"/>
              </a:xfrm>
              <a:custGeom>
                <a:avLst/>
                <a:gdLst>
                  <a:gd name="T0" fmla="*/ 3 w 53"/>
                  <a:gd name="T1" fmla="*/ 0 h 82"/>
                  <a:gd name="T2" fmla="*/ 3 w 53"/>
                  <a:gd name="T3" fmla="*/ 1 h 82"/>
                  <a:gd name="T4" fmla="*/ 3 w 53"/>
                  <a:gd name="T5" fmla="*/ 1 h 82"/>
                  <a:gd name="T6" fmla="*/ 2 w 53"/>
                  <a:gd name="T7" fmla="*/ 2 h 82"/>
                  <a:gd name="T8" fmla="*/ 2 w 53"/>
                  <a:gd name="T9" fmla="*/ 3 h 82"/>
                  <a:gd name="T10" fmla="*/ 1 w 53"/>
                  <a:gd name="T11" fmla="*/ 4 h 82"/>
                  <a:gd name="T12" fmla="*/ 1 w 53"/>
                  <a:gd name="T13" fmla="*/ 5 h 82"/>
                  <a:gd name="T14" fmla="*/ 0 w 53"/>
                  <a:gd name="T15" fmla="*/ 5 h 82"/>
                  <a:gd name="T16" fmla="*/ 0 w 53"/>
                  <a:gd name="T17" fmla="*/ 6 h 82"/>
                  <a:gd name="T18" fmla="*/ 0 w 53"/>
                  <a:gd name="T19" fmla="*/ 5 h 82"/>
                  <a:gd name="T20" fmla="*/ 0 w 53"/>
                  <a:gd name="T21" fmla="*/ 4 h 82"/>
                  <a:gd name="T22" fmla="*/ 1 w 53"/>
                  <a:gd name="T23" fmla="*/ 3 h 82"/>
                  <a:gd name="T24" fmla="*/ 1 w 53"/>
                  <a:gd name="T25" fmla="*/ 3 h 82"/>
                  <a:gd name="T26" fmla="*/ 2 w 53"/>
                  <a:gd name="T27" fmla="*/ 2 h 82"/>
                  <a:gd name="T28" fmla="*/ 2 w 53"/>
                  <a:gd name="T29" fmla="*/ 1 h 82"/>
                  <a:gd name="T30" fmla="*/ 2 w 53"/>
                  <a:gd name="T31" fmla="*/ 1 h 82"/>
                  <a:gd name="T32" fmla="*/ 3 w 5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82">
                    <a:moveTo>
                      <a:pt x="53" y="0"/>
                    </a:moveTo>
                    <a:lnTo>
                      <a:pt x="53" y="4"/>
                    </a:lnTo>
                    <a:lnTo>
                      <a:pt x="50" y="13"/>
                    </a:lnTo>
                    <a:lnTo>
                      <a:pt x="43" y="25"/>
                    </a:lnTo>
                    <a:lnTo>
                      <a:pt x="37" y="39"/>
                    </a:lnTo>
                    <a:lnTo>
                      <a:pt x="28" y="55"/>
                    </a:lnTo>
                    <a:lnTo>
                      <a:pt x="17" y="68"/>
                    </a:lnTo>
                    <a:lnTo>
                      <a:pt x="8" y="77"/>
                    </a:lnTo>
                    <a:lnTo>
                      <a:pt x="0" y="82"/>
                    </a:lnTo>
                    <a:lnTo>
                      <a:pt x="4" y="74"/>
                    </a:lnTo>
                    <a:lnTo>
                      <a:pt x="11" y="63"/>
                    </a:lnTo>
                    <a:lnTo>
                      <a:pt x="17" y="48"/>
                    </a:lnTo>
                    <a:lnTo>
                      <a:pt x="25" y="33"/>
                    </a:lnTo>
                    <a:lnTo>
                      <a:pt x="33" y="20"/>
                    </a:lnTo>
                    <a:lnTo>
                      <a:pt x="41" y="8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9" name="Freeform 433"/>
              <p:cNvSpPr>
                <a:spLocks/>
              </p:cNvSpPr>
              <p:nvPr/>
            </p:nvSpPr>
            <p:spPr bwMode="auto">
              <a:xfrm>
                <a:off x="979" y="3203"/>
                <a:ext cx="23" cy="34"/>
              </a:xfrm>
              <a:custGeom>
                <a:avLst/>
                <a:gdLst>
                  <a:gd name="T0" fmla="*/ 3 w 44"/>
                  <a:gd name="T1" fmla="*/ 0 h 69"/>
                  <a:gd name="T2" fmla="*/ 3 w 44"/>
                  <a:gd name="T3" fmla="*/ 0 h 69"/>
                  <a:gd name="T4" fmla="*/ 3 w 44"/>
                  <a:gd name="T5" fmla="*/ 0 h 69"/>
                  <a:gd name="T6" fmla="*/ 3 w 44"/>
                  <a:gd name="T7" fmla="*/ 1 h 69"/>
                  <a:gd name="T8" fmla="*/ 3 w 44"/>
                  <a:gd name="T9" fmla="*/ 2 h 69"/>
                  <a:gd name="T10" fmla="*/ 2 w 44"/>
                  <a:gd name="T11" fmla="*/ 2 h 69"/>
                  <a:gd name="T12" fmla="*/ 2 w 44"/>
                  <a:gd name="T13" fmla="*/ 3 h 69"/>
                  <a:gd name="T14" fmla="*/ 1 w 44"/>
                  <a:gd name="T15" fmla="*/ 4 h 69"/>
                  <a:gd name="T16" fmla="*/ 0 w 44"/>
                  <a:gd name="T17" fmla="*/ 4 h 69"/>
                  <a:gd name="T18" fmla="*/ 1 w 44"/>
                  <a:gd name="T19" fmla="*/ 3 h 69"/>
                  <a:gd name="T20" fmla="*/ 1 w 44"/>
                  <a:gd name="T21" fmla="*/ 3 h 69"/>
                  <a:gd name="T22" fmla="*/ 2 w 44"/>
                  <a:gd name="T23" fmla="*/ 2 h 69"/>
                  <a:gd name="T24" fmla="*/ 2 w 44"/>
                  <a:gd name="T25" fmla="*/ 1 h 69"/>
                  <a:gd name="T26" fmla="*/ 2 w 44"/>
                  <a:gd name="T27" fmla="*/ 1 h 69"/>
                  <a:gd name="T28" fmla="*/ 3 w 44"/>
                  <a:gd name="T29" fmla="*/ 0 h 69"/>
                  <a:gd name="T30" fmla="*/ 3 w 44"/>
                  <a:gd name="T31" fmla="*/ 0 h 69"/>
                  <a:gd name="T32" fmla="*/ 3 w 44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69">
                    <a:moveTo>
                      <a:pt x="43" y="0"/>
                    </a:moveTo>
                    <a:lnTo>
                      <a:pt x="44" y="4"/>
                    </a:lnTo>
                    <a:lnTo>
                      <a:pt x="43" y="12"/>
                    </a:lnTo>
                    <a:lnTo>
                      <a:pt x="40" y="22"/>
                    </a:lnTo>
                    <a:lnTo>
                      <a:pt x="35" y="33"/>
                    </a:lnTo>
                    <a:lnTo>
                      <a:pt x="28" y="44"/>
                    </a:lnTo>
                    <a:lnTo>
                      <a:pt x="19" y="55"/>
                    </a:lnTo>
                    <a:lnTo>
                      <a:pt x="10" y="64"/>
                    </a:lnTo>
                    <a:lnTo>
                      <a:pt x="0" y="69"/>
                    </a:lnTo>
                    <a:lnTo>
                      <a:pt x="5" y="63"/>
                    </a:lnTo>
                    <a:lnTo>
                      <a:pt x="10" y="52"/>
                    </a:lnTo>
                    <a:lnTo>
                      <a:pt x="17" y="40"/>
                    </a:lnTo>
                    <a:lnTo>
                      <a:pt x="23" y="29"/>
                    </a:lnTo>
                    <a:lnTo>
                      <a:pt x="28" y="17"/>
                    </a:lnTo>
                    <a:lnTo>
                      <a:pt x="35" y="8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0" name="Freeform 434"/>
              <p:cNvSpPr>
                <a:spLocks/>
              </p:cNvSpPr>
              <p:nvPr/>
            </p:nvSpPr>
            <p:spPr bwMode="auto">
              <a:xfrm>
                <a:off x="961" y="3199"/>
                <a:ext cx="6" cy="20"/>
              </a:xfrm>
              <a:custGeom>
                <a:avLst/>
                <a:gdLst>
                  <a:gd name="T0" fmla="*/ 1 w 12"/>
                  <a:gd name="T1" fmla="*/ 0 h 41"/>
                  <a:gd name="T2" fmla="*/ 1 w 12"/>
                  <a:gd name="T3" fmla="*/ 0 h 41"/>
                  <a:gd name="T4" fmla="*/ 1 w 12"/>
                  <a:gd name="T5" fmla="*/ 1 h 41"/>
                  <a:gd name="T6" fmla="*/ 1 w 12"/>
                  <a:gd name="T7" fmla="*/ 2 h 41"/>
                  <a:gd name="T8" fmla="*/ 0 w 12"/>
                  <a:gd name="T9" fmla="*/ 2 h 41"/>
                  <a:gd name="T10" fmla="*/ 1 w 12"/>
                  <a:gd name="T11" fmla="*/ 1 h 41"/>
                  <a:gd name="T12" fmla="*/ 1 w 12"/>
                  <a:gd name="T13" fmla="*/ 0 h 41"/>
                  <a:gd name="T14" fmla="*/ 1 w 12"/>
                  <a:gd name="T15" fmla="*/ 0 h 41"/>
                  <a:gd name="T16" fmla="*/ 1 w 12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1">
                    <a:moveTo>
                      <a:pt x="7" y="0"/>
                    </a:moveTo>
                    <a:lnTo>
                      <a:pt x="11" y="7"/>
                    </a:lnTo>
                    <a:lnTo>
                      <a:pt x="12" y="20"/>
                    </a:lnTo>
                    <a:lnTo>
                      <a:pt x="8" y="33"/>
                    </a:lnTo>
                    <a:lnTo>
                      <a:pt x="0" y="41"/>
                    </a:lnTo>
                    <a:lnTo>
                      <a:pt x="4" y="29"/>
                    </a:lnTo>
                    <a:lnTo>
                      <a:pt x="4" y="15"/>
                    </a:lnTo>
                    <a:lnTo>
                      <a:pt x="3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1" name="Freeform 435"/>
              <p:cNvSpPr>
                <a:spLocks/>
              </p:cNvSpPr>
              <p:nvPr/>
            </p:nvSpPr>
            <p:spPr bwMode="auto">
              <a:xfrm>
                <a:off x="1048" y="3208"/>
                <a:ext cx="30" cy="39"/>
              </a:xfrm>
              <a:custGeom>
                <a:avLst/>
                <a:gdLst>
                  <a:gd name="T0" fmla="*/ 4 w 60"/>
                  <a:gd name="T1" fmla="*/ 0 h 77"/>
                  <a:gd name="T2" fmla="*/ 4 w 60"/>
                  <a:gd name="T3" fmla="*/ 1 h 77"/>
                  <a:gd name="T4" fmla="*/ 4 w 60"/>
                  <a:gd name="T5" fmla="*/ 1 h 77"/>
                  <a:gd name="T6" fmla="*/ 4 w 60"/>
                  <a:gd name="T7" fmla="*/ 2 h 77"/>
                  <a:gd name="T8" fmla="*/ 3 w 60"/>
                  <a:gd name="T9" fmla="*/ 3 h 77"/>
                  <a:gd name="T10" fmla="*/ 3 w 60"/>
                  <a:gd name="T11" fmla="*/ 3 h 77"/>
                  <a:gd name="T12" fmla="*/ 2 w 60"/>
                  <a:gd name="T13" fmla="*/ 4 h 77"/>
                  <a:gd name="T14" fmla="*/ 1 w 60"/>
                  <a:gd name="T15" fmla="*/ 5 h 77"/>
                  <a:gd name="T16" fmla="*/ 0 w 60"/>
                  <a:gd name="T17" fmla="*/ 5 h 77"/>
                  <a:gd name="T18" fmla="*/ 1 w 60"/>
                  <a:gd name="T19" fmla="*/ 5 h 77"/>
                  <a:gd name="T20" fmla="*/ 1 w 60"/>
                  <a:gd name="T21" fmla="*/ 4 h 77"/>
                  <a:gd name="T22" fmla="*/ 2 w 60"/>
                  <a:gd name="T23" fmla="*/ 3 h 77"/>
                  <a:gd name="T24" fmla="*/ 2 w 60"/>
                  <a:gd name="T25" fmla="*/ 3 h 77"/>
                  <a:gd name="T26" fmla="*/ 3 w 60"/>
                  <a:gd name="T27" fmla="*/ 2 h 77"/>
                  <a:gd name="T28" fmla="*/ 3 w 60"/>
                  <a:gd name="T29" fmla="*/ 1 h 77"/>
                  <a:gd name="T30" fmla="*/ 4 w 60"/>
                  <a:gd name="T31" fmla="*/ 1 h 77"/>
                  <a:gd name="T32" fmla="*/ 4 w 60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77">
                    <a:moveTo>
                      <a:pt x="59" y="0"/>
                    </a:moveTo>
                    <a:lnTo>
                      <a:pt x="60" y="4"/>
                    </a:lnTo>
                    <a:lnTo>
                      <a:pt x="57" y="13"/>
                    </a:lnTo>
                    <a:lnTo>
                      <a:pt x="52" y="23"/>
                    </a:lnTo>
                    <a:lnTo>
                      <a:pt x="44" y="36"/>
                    </a:lnTo>
                    <a:lnTo>
                      <a:pt x="34" y="48"/>
                    </a:lnTo>
                    <a:lnTo>
                      <a:pt x="23" y="61"/>
                    </a:lnTo>
                    <a:lnTo>
                      <a:pt x="12" y="70"/>
                    </a:lnTo>
                    <a:lnTo>
                      <a:pt x="0" y="77"/>
                    </a:lnTo>
                    <a:lnTo>
                      <a:pt x="5" y="70"/>
                    </a:lnTo>
                    <a:lnTo>
                      <a:pt x="12" y="60"/>
                    </a:lnTo>
                    <a:lnTo>
                      <a:pt x="20" y="47"/>
                    </a:lnTo>
                    <a:lnTo>
                      <a:pt x="30" y="34"/>
                    </a:lnTo>
                    <a:lnTo>
                      <a:pt x="39" y="21"/>
                    </a:lnTo>
                    <a:lnTo>
                      <a:pt x="47" y="9"/>
                    </a:lnTo>
                    <a:lnTo>
                      <a:pt x="53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2" name="Freeform 436"/>
              <p:cNvSpPr>
                <a:spLocks/>
              </p:cNvSpPr>
              <p:nvPr/>
            </p:nvSpPr>
            <p:spPr bwMode="auto">
              <a:xfrm>
                <a:off x="1024" y="3203"/>
                <a:ext cx="30" cy="45"/>
              </a:xfrm>
              <a:custGeom>
                <a:avLst/>
                <a:gdLst>
                  <a:gd name="T0" fmla="*/ 4 w 58"/>
                  <a:gd name="T1" fmla="*/ 0 h 89"/>
                  <a:gd name="T2" fmla="*/ 4 w 58"/>
                  <a:gd name="T3" fmla="*/ 1 h 89"/>
                  <a:gd name="T4" fmla="*/ 4 w 58"/>
                  <a:gd name="T5" fmla="*/ 1 h 89"/>
                  <a:gd name="T6" fmla="*/ 4 w 58"/>
                  <a:gd name="T7" fmla="*/ 2 h 89"/>
                  <a:gd name="T8" fmla="*/ 3 w 58"/>
                  <a:gd name="T9" fmla="*/ 3 h 89"/>
                  <a:gd name="T10" fmla="*/ 3 w 58"/>
                  <a:gd name="T11" fmla="*/ 4 h 89"/>
                  <a:gd name="T12" fmla="*/ 2 w 58"/>
                  <a:gd name="T13" fmla="*/ 5 h 89"/>
                  <a:gd name="T14" fmla="*/ 1 w 58"/>
                  <a:gd name="T15" fmla="*/ 6 h 89"/>
                  <a:gd name="T16" fmla="*/ 0 w 58"/>
                  <a:gd name="T17" fmla="*/ 6 h 89"/>
                  <a:gd name="T18" fmla="*/ 1 w 58"/>
                  <a:gd name="T19" fmla="*/ 6 h 89"/>
                  <a:gd name="T20" fmla="*/ 1 w 58"/>
                  <a:gd name="T21" fmla="*/ 5 h 89"/>
                  <a:gd name="T22" fmla="*/ 2 w 58"/>
                  <a:gd name="T23" fmla="*/ 4 h 89"/>
                  <a:gd name="T24" fmla="*/ 2 w 58"/>
                  <a:gd name="T25" fmla="*/ 3 h 89"/>
                  <a:gd name="T26" fmla="*/ 3 w 58"/>
                  <a:gd name="T27" fmla="*/ 2 h 89"/>
                  <a:gd name="T28" fmla="*/ 3 w 58"/>
                  <a:gd name="T29" fmla="*/ 1 h 89"/>
                  <a:gd name="T30" fmla="*/ 4 w 58"/>
                  <a:gd name="T31" fmla="*/ 1 h 89"/>
                  <a:gd name="T32" fmla="*/ 4 w 58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89">
                    <a:moveTo>
                      <a:pt x="57" y="0"/>
                    </a:moveTo>
                    <a:lnTo>
                      <a:pt x="58" y="6"/>
                    </a:lnTo>
                    <a:lnTo>
                      <a:pt x="56" y="16"/>
                    </a:lnTo>
                    <a:lnTo>
                      <a:pt x="51" y="29"/>
                    </a:lnTo>
                    <a:lnTo>
                      <a:pt x="43" y="45"/>
                    </a:lnTo>
                    <a:lnTo>
                      <a:pt x="32" y="59"/>
                    </a:lnTo>
                    <a:lnTo>
                      <a:pt x="21" y="73"/>
                    </a:lnTo>
                    <a:lnTo>
                      <a:pt x="10" y="84"/>
                    </a:lnTo>
                    <a:lnTo>
                      <a:pt x="0" y="89"/>
                    </a:lnTo>
                    <a:lnTo>
                      <a:pt x="4" y="83"/>
                    </a:lnTo>
                    <a:lnTo>
                      <a:pt x="10" y="71"/>
                    </a:lnTo>
                    <a:lnTo>
                      <a:pt x="18" y="55"/>
                    </a:lnTo>
                    <a:lnTo>
                      <a:pt x="28" y="39"/>
                    </a:lnTo>
                    <a:lnTo>
                      <a:pt x="38" y="24"/>
                    </a:lnTo>
                    <a:lnTo>
                      <a:pt x="47" y="11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3" name="Freeform 437"/>
              <p:cNvSpPr>
                <a:spLocks/>
              </p:cNvSpPr>
              <p:nvPr/>
            </p:nvSpPr>
            <p:spPr bwMode="auto">
              <a:xfrm>
                <a:off x="990" y="3200"/>
                <a:ext cx="21" cy="42"/>
              </a:xfrm>
              <a:custGeom>
                <a:avLst/>
                <a:gdLst>
                  <a:gd name="T0" fmla="*/ 2 w 43"/>
                  <a:gd name="T1" fmla="*/ 0 h 85"/>
                  <a:gd name="T2" fmla="*/ 2 w 43"/>
                  <a:gd name="T3" fmla="*/ 0 h 85"/>
                  <a:gd name="T4" fmla="*/ 2 w 43"/>
                  <a:gd name="T5" fmla="*/ 0 h 85"/>
                  <a:gd name="T6" fmla="*/ 2 w 43"/>
                  <a:gd name="T7" fmla="*/ 1 h 85"/>
                  <a:gd name="T8" fmla="*/ 2 w 43"/>
                  <a:gd name="T9" fmla="*/ 2 h 85"/>
                  <a:gd name="T10" fmla="*/ 1 w 43"/>
                  <a:gd name="T11" fmla="*/ 3 h 85"/>
                  <a:gd name="T12" fmla="*/ 1 w 43"/>
                  <a:gd name="T13" fmla="*/ 4 h 85"/>
                  <a:gd name="T14" fmla="*/ 0 w 43"/>
                  <a:gd name="T15" fmla="*/ 4 h 85"/>
                  <a:gd name="T16" fmla="*/ 0 w 43"/>
                  <a:gd name="T17" fmla="*/ 5 h 85"/>
                  <a:gd name="T18" fmla="*/ 0 w 43"/>
                  <a:gd name="T19" fmla="*/ 4 h 85"/>
                  <a:gd name="T20" fmla="*/ 0 w 43"/>
                  <a:gd name="T21" fmla="*/ 4 h 85"/>
                  <a:gd name="T22" fmla="*/ 0 w 43"/>
                  <a:gd name="T23" fmla="*/ 3 h 85"/>
                  <a:gd name="T24" fmla="*/ 1 w 43"/>
                  <a:gd name="T25" fmla="*/ 2 h 85"/>
                  <a:gd name="T26" fmla="*/ 1 w 43"/>
                  <a:gd name="T27" fmla="*/ 1 h 85"/>
                  <a:gd name="T28" fmla="*/ 2 w 43"/>
                  <a:gd name="T29" fmla="*/ 0 h 85"/>
                  <a:gd name="T30" fmla="*/ 2 w 43"/>
                  <a:gd name="T31" fmla="*/ 0 h 85"/>
                  <a:gd name="T32" fmla="*/ 2 w 43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85">
                    <a:moveTo>
                      <a:pt x="41" y="0"/>
                    </a:moveTo>
                    <a:lnTo>
                      <a:pt x="43" y="4"/>
                    </a:lnTo>
                    <a:lnTo>
                      <a:pt x="41" y="13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7" y="53"/>
                    </a:lnTo>
                    <a:lnTo>
                      <a:pt x="19" y="66"/>
                    </a:lnTo>
                    <a:lnTo>
                      <a:pt x="10" y="78"/>
                    </a:lnTo>
                    <a:lnTo>
                      <a:pt x="0" y="85"/>
                    </a:lnTo>
                    <a:lnTo>
                      <a:pt x="3" y="77"/>
                    </a:lnTo>
                    <a:lnTo>
                      <a:pt x="9" y="64"/>
                    </a:lnTo>
                    <a:lnTo>
                      <a:pt x="14" y="49"/>
                    </a:lnTo>
                    <a:lnTo>
                      <a:pt x="20" y="35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37" y="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4" name="Freeform 438"/>
              <p:cNvSpPr>
                <a:spLocks/>
              </p:cNvSpPr>
              <p:nvPr/>
            </p:nvSpPr>
            <p:spPr bwMode="auto">
              <a:xfrm>
                <a:off x="972" y="3201"/>
                <a:ext cx="22" cy="32"/>
              </a:xfrm>
              <a:custGeom>
                <a:avLst/>
                <a:gdLst>
                  <a:gd name="T0" fmla="*/ 2 w 46"/>
                  <a:gd name="T1" fmla="*/ 0 h 63"/>
                  <a:gd name="T2" fmla="*/ 2 w 46"/>
                  <a:gd name="T3" fmla="*/ 1 h 63"/>
                  <a:gd name="T4" fmla="*/ 2 w 46"/>
                  <a:gd name="T5" fmla="*/ 1 h 63"/>
                  <a:gd name="T6" fmla="*/ 2 w 46"/>
                  <a:gd name="T7" fmla="*/ 2 h 63"/>
                  <a:gd name="T8" fmla="*/ 1 w 46"/>
                  <a:gd name="T9" fmla="*/ 3 h 63"/>
                  <a:gd name="T10" fmla="*/ 1 w 46"/>
                  <a:gd name="T11" fmla="*/ 3 h 63"/>
                  <a:gd name="T12" fmla="*/ 0 w 46"/>
                  <a:gd name="T13" fmla="*/ 4 h 63"/>
                  <a:gd name="T14" fmla="*/ 0 w 46"/>
                  <a:gd name="T15" fmla="*/ 4 h 63"/>
                  <a:gd name="T16" fmla="*/ 0 w 46"/>
                  <a:gd name="T17" fmla="*/ 4 h 63"/>
                  <a:gd name="T18" fmla="*/ 0 w 46"/>
                  <a:gd name="T19" fmla="*/ 4 h 63"/>
                  <a:gd name="T20" fmla="*/ 0 w 46"/>
                  <a:gd name="T21" fmla="*/ 4 h 63"/>
                  <a:gd name="T22" fmla="*/ 1 w 46"/>
                  <a:gd name="T23" fmla="*/ 3 h 63"/>
                  <a:gd name="T24" fmla="*/ 1 w 46"/>
                  <a:gd name="T25" fmla="*/ 2 h 63"/>
                  <a:gd name="T26" fmla="*/ 1 w 46"/>
                  <a:gd name="T27" fmla="*/ 2 h 63"/>
                  <a:gd name="T28" fmla="*/ 2 w 46"/>
                  <a:gd name="T29" fmla="*/ 1 h 63"/>
                  <a:gd name="T30" fmla="*/ 2 w 46"/>
                  <a:gd name="T31" fmla="*/ 1 h 63"/>
                  <a:gd name="T32" fmla="*/ 2 w 46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63">
                    <a:moveTo>
                      <a:pt x="44" y="0"/>
                    </a:moveTo>
                    <a:lnTo>
                      <a:pt x="46" y="4"/>
                    </a:lnTo>
                    <a:lnTo>
                      <a:pt x="42" y="12"/>
                    </a:lnTo>
                    <a:lnTo>
                      <a:pt x="37" y="23"/>
                    </a:lnTo>
                    <a:lnTo>
                      <a:pt x="30" y="33"/>
                    </a:lnTo>
                    <a:lnTo>
                      <a:pt x="21" y="45"/>
                    </a:lnTo>
                    <a:lnTo>
                      <a:pt x="13" y="54"/>
                    </a:lnTo>
                    <a:lnTo>
                      <a:pt x="5" y="60"/>
                    </a:lnTo>
                    <a:lnTo>
                      <a:pt x="0" y="63"/>
                    </a:lnTo>
                    <a:lnTo>
                      <a:pt x="4" y="57"/>
                    </a:lnTo>
                    <a:lnTo>
                      <a:pt x="9" y="49"/>
                    </a:lnTo>
                    <a:lnTo>
                      <a:pt x="16" y="38"/>
                    </a:lnTo>
                    <a:lnTo>
                      <a:pt x="22" y="28"/>
                    </a:lnTo>
                    <a:lnTo>
                      <a:pt x="29" y="17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5" name="Freeform 439"/>
              <p:cNvSpPr>
                <a:spLocks/>
              </p:cNvSpPr>
              <p:nvPr/>
            </p:nvSpPr>
            <p:spPr bwMode="auto">
              <a:xfrm>
                <a:off x="968" y="3206"/>
                <a:ext cx="8" cy="23"/>
              </a:xfrm>
              <a:custGeom>
                <a:avLst/>
                <a:gdLst>
                  <a:gd name="T0" fmla="*/ 0 w 17"/>
                  <a:gd name="T1" fmla="*/ 0 h 45"/>
                  <a:gd name="T2" fmla="*/ 1 w 17"/>
                  <a:gd name="T3" fmla="*/ 1 h 45"/>
                  <a:gd name="T4" fmla="*/ 0 w 17"/>
                  <a:gd name="T5" fmla="*/ 2 h 45"/>
                  <a:gd name="T6" fmla="*/ 0 w 17"/>
                  <a:gd name="T7" fmla="*/ 3 h 45"/>
                  <a:gd name="T8" fmla="*/ 0 w 17"/>
                  <a:gd name="T9" fmla="*/ 3 h 45"/>
                  <a:gd name="T10" fmla="*/ 0 w 17"/>
                  <a:gd name="T11" fmla="*/ 3 h 45"/>
                  <a:gd name="T12" fmla="*/ 0 w 17"/>
                  <a:gd name="T13" fmla="*/ 2 h 45"/>
                  <a:gd name="T14" fmla="*/ 0 w 17"/>
                  <a:gd name="T15" fmla="*/ 1 h 45"/>
                  <a:gd name="T16" fmla="*/ 0 w 17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45">
                    <a:moveTo>
                      <a:pt x="15" y="0"/>
                    </a:moveTo>
                    <a:lnTo>
                      <a:pt x="17" y="7"/>
                    </a:lnTo>
                    <a:lnTo>
                      <a:pt x="15" y="23"/>
                    </a:lnTo>
                    <a:lnTo>
                      <a:pt x="9" y="37"/>
                    </a:lnTo>
                    <a:lnTo>
                      <a:pt x="0" y="45"/>
                    </a:lnTo>
                    <a:lnTo>
                      <a:pt x="5" y="33"/>
                    </a:lnTo>
                    <a:lnTo>
                      <a:pt x="8" y="17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6" name="Freeform 440"/>
              <p:cNvSpPr>
                <a:spLocks/>
              </p:cNvSpPr>
              <p:nvPr/>
            </p:nvSpPr>
            <p:spPr bwMode="auto">
              <a:xfrm>
                <a:off x="1088" y="3221"/>
                <a:ext cx="18" cy="18"/>
              </a:xfrm>
              <a:custGeom>
                <a:avLst/>
                <a:gdLst>
                  <a:gd name="T0" fmla="*/ 0 w 37"/>
                  <a:gd name="T1" fmla="*/ 3 h 36"/>
                  <a:gd name="T2" fmla="*/ 0 w 37"/>
                  <a:gd name="T3" fmla="*/ 2 h 36"/>
                  <a:gd name="T4" fmla="*/ 1 w 37"/>
                  <a:gd name="T5" fmla="*/ 1 h 36"/>
                  <a:gd name="T6" fmla="*/ 1 w 37"/>
                  <a:gd name="T7" fmla="*/ 1 h 36"/>
                  <a:gd name="T8" fmla="*/ 2 w 37"/>
                  <a:gd name="T9" fmla="*/ 0 h 36"/>
                  <a:gd name="T10" fmla="*/ 2 w 37"/>
                  <a:gd name="T11" fmla="*/ 1 h 36"/>
                  <a:gd name="T12" fmla="*/ 2 w 37"/>
                  <a:gd name="T13" fmla="*/ 1 h 36"/>
                  <a:gd name="T14" fmla="*/ 1 w 37"/>
                  <a:gd name="T15" fmla="*/ 1 h 36"/>
                  <a:gd name="T16" fmla="*/ 1 w 37"/>
                  <a:gd name="T17" fmla="*/ 2 h 36"/>
                  <a:gd name="T18" fmla="*/ 1 w 37"/>
                  <a:gd name="T19" fmla="*/ 2 h 36"/>
                  <a:gd name="T20" fmla="*/ 0 w 37"/>
                  <a:gd name="T21" fmla="*/ 2 h 36"/>
                  <a:gd name="T22" fmla="*/ 0 w 37"/>
                  <a:gd name="T23" fmla="*/ 3 h 36"/>
                  <a:gd name="T24" fmla="*/ 0 w 37"/>
                  <a:gd name="T25" fmla="*/ 3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6">
                    <a:moveTo>
                      <a:pt x="0" y="36"/>
                    </a:moveTo>
                    <a:lnTo>
                      <a:pt x="7" y="27"/>
                    </a:lnTo>
                    <a:lnTo>
                      <a:pt x="16" y="13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37" y="3"/>
                    </a:lnTo>
                    <a:lnTo>
                      <a:pt x="35" y="9"/>
                    </a:lnTo>
                    <a:lnTo>
                      <a:pt x="30" y="14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28"/>
                    </a:lnTo>
                    <a:lnTo>
                      <a:pt x="4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7" name="Freeform 441"/>
              <p:cNvSpPr>
                <a:spLocks/>
              </p:cNvSpPr>
              <p:nvPr/>
            </p:nvSpPr>
            <p:spPr bwMode="auto">
              <a:xfrm>
                <a:off x="1092" y="3233"/>
                <a:ext cx="23" cy="5"/>
              </a:xfrm>
              <a:custGeom>
                <a:avLst/>
                <a:gdLst>
                  <a:gd name="T0" fmla="*/ 0 w 47"/>
                  <a:gd name="T1" fmla="*/ 0 h 11"/>
                  <a:gd name="T2" fmla="*/ 0 w 47"/>
                  <a:gd name="T3" fmla="*/ 0 h 11"/>
                  <a:gd name="T4" fmla="*/ 0 w 47"/>
                  <a:gd name="T5" fmla="*/ 0 h 11"/>
                  <a:gd name="T6" fmla="*/ 1 w 47"/>
                  <a:gd name="T7" fmla="*/ 0 h 11"/>
                  <a:gd name="T8" fmla="*/ 1 w 47"/>
                  <a:gd name="T9" fmla="*/ 0 h 11"/>
                  <a:gd name="T10" fmla="*/ 2 w 47"/>
                  <a:gd name="T11" fmla="*/ 0 h 11"/>
                  <a:gd name="T12" fmla="*/ 2 w 47"/>
                  <a:gd name="T13" fmla="*/ 0 h 11"/>
                  <a:gd name="T14" fmla="*/ 2 w 47"/>
                  <a:gd name="T15" fmla="*/ 0 h 11"/>
                  <a:gd name="T16" fmla="*/ 2 w 47"/>
                  <a:gd name="T17" fmla="*/ 0 h 11"/>
                  <a:gd name="T18" fmla="*/ 2 w 47"/>
                  <a:gd name="T19" fmla="*/ 0 h 11"/>
                  <a:gd name="T20" fmla="*/ 2 w 47"/>
                  <a:gd name="T21" fmla="*/ 0 h 11"/>
                  <a:gd name="T22" fmla="*/ 2 w 47"/>
                  <a:gd name="T23" fmla="*/ 0 h 11"/>
                  <a:gd name="T24" fmla="*/ 1 w 47"/>
                  <a:gd name="T25" fmla="*/ 0 h 11"/>
                  <a:gd name="T26" fmla="*/ 1 w 47"/>
                  <a:gd name="T27" fmla="*/ 0 h 11"/>
                  <a:gd name="T28" fmla="*/ 0 w 47"/>
                  <a:gd name="T29" fmla="*/ 0 h 11"/>
                  <a:gd name="T30" fmla="*/ 0 w 47"/>
                  <a:gd name="T31" fmla="*/ 0 h 11"/>
                  <a:gd name="T32" fmla="*/ 0 w 4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1">
                    <a:moveTo>
                      <a:pt x="0" y="9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7" y="9"/>
                    </a:lnTo>
                    <a:lnTo>
                      <a:pt x="25" y="11"/>
                    </a:lnTo>
                    <a:lnTo>
                      <a:pt x="33" y="11"/>
                    </a:lnTo>
                    <a:lnTo>
                      <a:pt x="41" y="9"/>
                    </a:lnTo>
                    <a:lnTo>
                      <a:pt x="46" y="7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8" y="4"/>
                    </a:lnTo>
                    <a:lnTo>
                      <a:pt x="12" y="6"/>
                    </a:lnTo>
                    <a:lnTo>
                      <a:pt x="5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8" name="Freeform 442"/>
              <p:cNvSpPr>
                <a:spLocks/>
              </p:cNvSpPr>
              <p:nvPr/>
            </p:nvSpPr>
            <p:spPr bwMode="auto">
              <a:xfrm>
                <a:off x="1087" y="3238"/>
                <a:ext cx="23" cy="18"/>
              </a:xfrm>
              <a:custGeom>
                <a:avLst/>
                <a:gdLst>
                  <a:gd name="T0" fmla="*/ 0 w 47"/>
                  <a:gd name="T1" fmla="*/ 0 h 35"/>
                  <a:gd name="T2" fmla="*/ 0 w 47"/>
                  <a:gd name="T3" fmla="*/ 1 h 35"/>
                  <a:gd name="T4" fmla="*/ 0 w 47"/>
                  <a:gd name="T5" fmla="*/ 1 h 35"/>
                  <a:gd name="T6" fmla="*/ 1 w 47"/>
                  <a:gd name="T7" fmla="*/ 1 h 35"/>
                  <a:gd name="T8" fmla="*/ 1 w 47"/>
                  <a:gd name="T9" fmla="*/ 2 h 35"/>
                  <a:gd name="T10" fmla="*/ 2 w 47"/>
                  <a:gd name="T11" fmla="*/ 2 h 35"/>
                  <a:gd name="T12" fmla="*/ 2 w 47"/>
                  <a:gd name="T13" fmla="*/ 2 h 35"/>
                  <a:gd name="T14" fmla="*/ 2 w 47"/>
                  <a:gd name="T15" fmla="*/ 2 h 35"/>
                  <a:gd name="T16" fmla="*/ 2 w 47"/>
                  <a:gd name="T17" fmla="*/ 3 h 35"/>
                  <a:gd name="T18" fmla="*/ 2 w 47"/>
                  <a:gd name="T19" fmla="*/ 3 h 35"/>
                  <a:gd name="T20" fmla="*/ 2 w 47"/>
                  <a:gd name="T21" fmla="*/ 2 h 35"/>
                  <a:gd name="T22" fmla="*/ 1 w 47"/>
                  <a:gd name="T23" fmla="*/ 2 h 35"/>
                  <a:gd name="T24" fmla="*/ 1 w 47"/>
                  <a:gd name="T25" fmla="*/ 2 h 35"/>
                  <a:gd name="T26" fmla="*/ 1 w 47"/>
                  <a:gd name="T27" fmla="*/ 1 h 35"/>
                  <a:gd name="T28" fmla="*/ 0 w 47"/>
                  <a:gd name="T29" fmla="*/ 1 h 35"/>
                  <a:gd name="T30" fmla="*/ 0 w 47"/>
                  <a:gd name="T31" fmla="*/ 1 h 35"/>
                  <a:gd name="T32" fmla="*/ 0 w 4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35">
                    <a:moveTo>
                      <a:pt x="0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2" y="13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9"/>
                    </a:lnTo>
                    <a:lnTo>
                      <a:pt x="47" y="32"/>
                    </a:lnTo>
                    <a:lnTo>
                      <a:pt x="46" y="35"/>
                    </a:lnTo>
                    <a:lnTo>
                      <a:pt x="42" y="35"/>
                    </a:lnTo>
                    <a:lnTo>
                      <a:pt x="36" y="32"/>
                    </a:lnTo>
                    <a:lnTo>
                      <a:pt x="30" y="29"/>
                    </a:lnTo>
                    <a:lnTo>
                      <a:pt x="23" y="22"/>
                    </a:lnTo>
                    <a:lnTo>
                      <a:pt x="16" y="15"/>
                    </a:lnTo>
                    <a:lnTo>
                      <a:pt x="9" y="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9" name="Freeform 443"/>
              <p:cNvSpPr>
                <a:spLocks/>
              </p:cNvSpPr>
              <p:nvPr/>
            </p:nvSpPr>
            <p:spPr bwMode="auto">
              <a:xfrm>
                <a:off x="969" y="3231"/>
                <a:ext cx="6" cy="30"/>
              </a:xfrm>
              <a:custGeom>
                <a:avLst/>
                <a:gdLst>
                  <a:gd name="T0" fmla="*/ 1 w 12"/>
                  <a:gd name="T1" fmla="*/ 0 h 59"/>
                  <a:gd name="T2" fmla="*/ 1 w 12"/>
                  <a:gd name="T3" fmla="*/ 1 h 59"/>
                  <a:gd name="T4" fmla="*/ 1 w 12"/>
                  <a:gd name="T5" fmla="*/ 3 h 59"/>
                  <a:gd name="T6" fmla="*/ 1 w 12"/>
                  <a:gd name="T7" fmla="*/ 4 h 59"/>
                  <a:gd name="T8" fmla="*/ 1 w 12"/>
                  <a:gd name="T9" fmla="*/ 4 h 59"/>
                  <a:gd name="T10" fmla="*/ 0 w 12"/>
                  <a:gd name="T11" fmla="*/ 4 h 59"/>
                  <a:gd name="T12" fmla="*/ 1 w 12"/>
                  <a:gd name="T13" fmla="*/ 3 h 59"/>
                  <a:gd name="T14" fmla="*/ 1 w 12"/>
                  <a:gd name="T15" fmla="*/ 1 h 59"/>
                  <a:gd name="T16" fmla="*/ 1 w 12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9">
                    <a:moveTo>
                      <a:pt x="6" y="0"/>
                    </a:moveTo>
                    <a:lnTo>
                      <a:pt x="9" y="16"/>
                    </a:lnTo>
                    <a:lnTo>
                      <a:pt x="12" y="34"/>
                    </a:lnTo>
                    <a:lnTo>
                      <a:pt x="12" y="51"/>
                    </a:lnTo>
                    <a:lnTo>
                      <a:pt x="5" y="59"/>
                    </a:lnTo>
                    <a:lnTo>
                      <a:pt x="0" y="53"/>
                    </a:lnTo>
                    <a:lnTo>
                      <a:pt x="1" y="36"/>
                    </a:lnTo>
                    <a:lnTo>
                      <a:pt x="4" y="1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0" name="Freeform 444"/>
              <p:cNvSpPr>
                <a:spLocks/>
              </p:cNvSpPr>
              <p:nvPr/>
            </p:nvSpPr>
            <p:spPr bwMode="auto">
              <a:xfrm>
                <a:off x="956" y="3227"/>
                <a:ext cx="11" cy="28"/>
              </a:xfrm>
              <a:custGeom>
                <a:avLst/>
                <a:gdLst>
                  <a:gd name="T0" fmla="*/ 2 w 22"/>
                  <a:gd name="T1" fmla="*/ 0 h 58"/>
                  <a:gd name="T2" fmla="*/ 2 w 22"/>
                  <a:gd name="T3" fmla="*/ 0 h 58"/>
                  <a:gd name="T4" fmla="*/ 2 w 22"/>
                  <a:gd name="T5" fmla="*/ 2 h 58"/>
                  <a:gd name="T6" fmla="*/ 1 w 22"/>
                  <a:gd name="T7" fmla="*/ 3 h 58"/>
                  <a:gd name="T8" fmla="*/ 1 w 22"/>
                  <a:gd name="T9" fmla="*/ 3 h 58"/>
                  <a:gd name="T10" fmla="*/ 0 w 22"/>
                  <a:gd name="T11" fmla="*/ 3 h 58"/>
                  <a:gd name="T12" fmla="*/ 1 w 22"/>
                  <a:gd name="T13" fmla="*/ 2 h 58"/>
                  <a:gd name="T14" fmla="*/ 1 w 22"/>
                  <a:gd name="T15" fmla="*/ 0 h 58"/>
                  <a:gd name="T16" fmla="*/ 2 w 22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58">
                    <a:moveTo>
                      <a:pt x="22" y="0"/>
                    </a:moveTo>
                    <a:lnTo>
                      <a:pt x="21" y="13"/>
                    </a:lnTo>
                    <a:lnTo>
                      <a:pt x="17" y="33"/>
                    </a:lnTo>
                    <a:lnTo>
                      <a:pt x="11" y="50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6" y="33"/>
                    </a:lnTo>
                    <a:lnTo>
                      <a:pt x="15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1" name="Freeform 445"/>
              <p:cNvSpPr>
                <a:spLocks/>
              </p:cNvSpPr>
              <p:nvPr/>
            </p:nvSpPr>
            <p:spPr bwMode="auto">
              <a:xfrm>
                <a:off x="981" y="3233"/>
                <a:ext cx="6" cy="27"/>
              </a:xfrm>
              <a:custGeom>
                <a:avLst/>
                <a:gdLst>
                  <a:gd name="T0" fmla="*/ 1 w 12"/>
                  <a:gd name="T1" fmla="*/ 0 h 55"/>
                  <a:gd name="T2" fmla="*/ 1 w 12"/>
                  <a:gd name="T3" fmla="*/ 0 h 55"/>
                  <a:gd name="T4" fmla="*/ 1 w 12"/>
                  <a:gd name="T5" fmla="*/ 1 h 55"/>
                  <a:gd name="T6" fmla="*/ 1 w 12"/>
                  <a:gd name="T7" fmla="*/ 2 h 55"/>
                  <a:gd name="T8" fmla="*/ 1 w 12"/>
                  <a:gd name="T9" fmla="*/ 3 h 55"/>
                  <a:gd name="T10" fmla="*/ 0 w 12"/>
                  <a:gd name="T11" fmla="*/ 3 h 55"/>
                  <a:gd name="T12" fmla="*/ 0 w 12"/>
                  <a:gd name="T13" fmla="*/ 2 h 55"/>
                  <a:gd name="T14" fmla="*/ 1 w 12"/>
                  <a:gd name="T15" fmla="*/ 1 h 55"/>
                  <a:gd name="T16" fmla="*/ 1 w 12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5">
                    <a:moveTo>
                      <a:pt x="3" y="0"/>
                    </a:moveTo>
                    <a:lnTo>
                      <a:pt x="8" y="8"/>
                    </a:lnTo>
                    <a:lnTo>
                      <a:pt x="12" y="25"/>
                    </a:lnTo>
                    <a:lnTo>
                      <a:pt x="12" y="43"/>
                    </a:lnTo>
                    <a:lnTo>
                      <a:pt x="5" y="55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3" y="1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2" name="Freeform 446"/>
              <p:cNvSpPr>
                <a:spLocks/>
              </p:cNvSpPr>
              <p:nvPr/>
            </p:nvSpPr>
            <p:spPr bwMode="auto">
              <a:xfrm>
                <a:off x="991" y="3237"/>
                <a:ext cx="7" cy="29"/>
              </a:xfrm>
              <a:custGeom>
                <a:avLst/>
                <a:gdLst>
                  <a:gd name="T0" fmla="*/ 0 w 13"/>
                  <a:gd name="T1" fmla="*/ 0 h 59"/>
                  <a:gd name="T2" fmla="*/ 1 w 13"/>
                  <a:gd name="T3" fmla="*/ 0 h 59"/>
                  <a:gd name="T4" fmla="*/ 1 w 13"/>
                  <a:gd name="T5" fmla="*/ 1 h 59"/>
                  <a:gd name="T6" fmla="*/ 1 w 13"/>
                  <a:gd name="T7" fmla="*/ 3 h 59"/>
                  <a:gd name="T8" fmla="*/ 1 w 13"/>
                  <a:gd name="T9" fmla="*/ 3 h 59"/>
                  <a:gd name="T10" fmla="*/ 1 w 13"/>
                  <a:gd name="T11" fmla="*/ 3 h 59"/>
                  <a:gd name="T12" fmla="*/ 1 w 13"/>
                  <a:gd name="T13" fmla="*/ 2 h 59"/>
                  <a:gd name="T14" fmla="*/ 1 w 13"/>
                  <a:gd name="T15" fmla="*/ 1 h 59"/>
                  <a:gd name="T16" fmla="*/ 0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5" y="12"/>
                    </a:lnTo>
                    <a:lnTo>
                      <a:pt x="11" y="30"/>
                    </a:lnTo>
                    <a:lnTo>
                      <a:pt x="13" y="48"/>
                    </a:lnTo>
                    <a:lnTo>
                      <a:pt x="9" y="59"/>
                    </a:lnTo>
                    <a:lnTo>
                      <a:pt x="5" y="55"/>
                    </a:lnTo>
                    <a:lnTo>
                      <a:pt x="3" y="39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3" name="Freeform 447"/>
              <p:cNvSpPr>
                <a:spLocks/>
              </p:cNvSpPr>
              <p:nvPr/>
            </p:nvSpPr>
            <p:spPr bwMode="auto">
              <a:xfrm>
                <a:off x="1002" y="3242"/>
                <a:ext cx="7" cy="29"/>
              </a:xfrm>
              <a:custGeom>
                <a:avLst/>
                <a:gdLst>
                  <a:gd name="T0" fmla="*/ 0 w 16"/>
                  <a:gd name="T1" fmla="*/ 0 h 59"/>
                  <a:gd name="T2" fmla="*/ 0 w 16"/>
                  <a:gd name="T3" fmla="*/ 0 h 59"/>
                  <a:gd name="T4" fmla="*/ 0 w 16"/>
                  <a:gd name="T5" fmla="*/ 2 h 59"/>
                  <a:gd name="T6" fmla="*/ 0 w 16"/>
                  <a:gd name="T7" fmla="*/ 3 h 59"/>
                  <a:gd name="T8" fmla="*/ 0 w 16"/>
                  <a:gd name="T9" fmla="*/ 3 h 59"/>
                  <a:gd name="T10" fmla="*/ 0 w 16"/>
                  <a:gd name="T11" fmla="*/ 3 h 59"/>
                  <a:gd name="T12" fmla="*/ 0 w 16"/>
                  <a:gd name="T13" fmla="*/ 2 h 59"/>
                  <a:gd name="T14" fmla="*/ 0 w 16"/>
                  <a:gd name="T15" fmla="*/ 1 h 59"/>
                  <a:gd name="T16" fmla="*/ 0 w 16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59">
                    <a:moveTo>
                      <a:pt x="0" y="0"/>
                    </a:moveTo>
                    <a:lnTo>
                      <a:pt x="5" y="13"/>
                    </a:lnTo>
                    <a:lnTo>
                      <a:pt x="13" y="33"/>
                    </a:lnTo>
                    <a:lnTo>
                      <a:pt x="16" y="51"/>
                    </a:lnTo>
                    <a:lnTo>
                      <a:pt x="13" y="59"/>
                    </a:lnTo>
                    <a:lnTo>
                      <a:pt x="7" y="53"/>
                    </a:lnTo>
                    <a:lnTo>
                      <a:pt x="4" y="36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4" name="Freeform 448"/>
              <p:cNvSpPr>
                <a:spLocks/>
              </p:cNvSpPr>
              <p:nvPr/>
            </p:nvSpPr>
            <p:spPr bwMode="auto">
              <a:xfrm>
                <a:off x="1012" y="3244"/>
                <a:ext cx="10" cy="32"/>
              </a:xfrm>
              <a:custGeom>
                <a:avLst/>
                <a:gdLst>
                  <a:gd name="T0" fmla="*/ 0 w 19"/>
                  <a:gd name="T1" fmla="*/ 0 h 65"/>
                  <a:gd name="T2" fmla="*/ 1 w 19"/>
                  <a:gd name="T3" fmla="*/ 1 h 65"/>
                  <a:gd name="T4" fmla="*/ 2 w 19"/>
                  <a:gd name="T5" fmla="*/ 2 h 65"/>
                  <a:gd name="T6" fmla="*/ 2 w 19"/>
                  <a:gd name="T7" fmla="*/ 3 h 65"/>
                  <a:gd name="T8" fmla="*/ 1 w 19"/>
                  <a:gd name="T9" fmla="*/ 4 h 65"/>
                  <a:gd name="T10" fmla="*/ 1 w 19"/>
                  <a:gd name="T11" fmla="*/ 3 h 65"/>
                  <a:gd name="T12" fmla="*/ 1 w 19"/>
                  <a:gd name="T13" fmla="*/ 2 h 65"/>
                  <a:gd name="T14" fmla="*/ 1 w 19"/>
                  <a:gd name="T15" fmla="*/ 1 h 65"/>
                  <a:gd name="T16" fmla="*/ 0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65">
                    <a:moveTo>
                      <a:pt x="0" y="0"/>
                    </a:moveTo>
                    <a:lnTo>
                      <a:pt x="9" y="17"/>
                    </a:lnTo>
                    <a:lnTo>
                      <a:pt x="17" y="38"/>
                    </a:lnTo>
                    <a:lnTo>
                      <a:pt x="19" y="56"/>
                    </a:lnTo>
                    <a:lnTo>
                      <a:pt x="14" y="65"/>
                    </a:lnTo>
                    <a:lnTo>
                      <a:pt x="6" y="58"/>
                    </a:lnTo>
                    <a:lnTo>
                      <a:pt x="4" y="38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5" name="Freeform 449"/>
              <p:cNvSpPr>
                <a:spLocks/>
              </p:cNvSpPr>
              <p:nvPr/>
            </p:nvSpPr>
            <p:spPr bwMode="auto">
              <a:xfrm>
                <a:off x="1024" y="3246"/>
                <a:ext cx="13" cy="34"/>
              </a:xfrm>
              <a:custGeom>
                <a:avLst/>
                <a:gdLst>
                  <a:gd name="T0" fmla="*/ 0 w 26"/>
                  <a:gd name="T1" fmla="*/ 0 h 69"/>
                  <a:gd name="T2" fmla="*/ 1 w 26"/>
                  <a:gd name="T3" fmla="*/ 1 h 69"/>
                  <a:gd name="T4" fmla="*/ 2 w 26"/>
                  <a:gd name="T5" fmla="*/ 2 h 69"/>
                  <a:gd name="T6" fmla="*/ 2 w 26"/>
                  <a:gd name="T7" fmla="*/ 3 h 69"/>
                  <a:gd name="T8" fmla="*/ 2 w 26"/>
                  <a:gd name="T9" fmla="*/ 4 h 69"/>
                  <a:gd name="T10" fmla="*/ 1 w 26"/>
                  <a:gd name="T11" fmla="*/ 3 h 69"/>
                  <a:gd name="T12" fmla="*/ 1 w 26"/>
                  <a:gd name="T13" fmla="*/ 2 h 69"/>
                  <a:gd name="T14" fmla="*/ 1 w 26"/>
                  <a:gd name="T15" fmla="*/ 0 h 69"/>
                  <a:gd name="T16" fmla="*/ 0 w 26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69">
                    <a:moveTo>
                      <a:pt x="0" y="0"/>
                    </a:moveTo>
                    <a:lnTo>
                      <a:pt x="8" y="16"/>
                    </a:lnTo>
                    <a:lnTo>
                      <a:pt x="19" y="41"/>
                    </a:lnTo>
                    <a:lnTo>
                      <a:pt x="26" y="61"/>
                    </a:lnTo>
                    <a:lnTo>
                      <a:pt x="22" y="69"/>
                    </a:lnTo>
                    <a:lnTo>
                      <a:pt x="13" y="59"/>
                    </a:lnTo>
                    <a:lnTo>
                      <a:pt x="8" y="37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6" name="Freeform 450"/>
              <p:cNvSpPr>
                <a:spLocks/>
              </p:cNvSpPr>
              <p:nvPr/>
            </p:nvSpPr>
            <p:spPr bwMode="auto">
              <a:xfrm>
                <a:off x="1033" y="3245"/>
                <a:ext cx="17" cy="38"/>
              </a:xfrm>
              <a:custGeom>
                <a:avLst/>
                <a:gdLst>
                  <a:gd name="T0" fmla="*/ 0 w 34"/>
                  <a:gd name="T1" fmla="*/ 0 h 76"/>
                  <a:gd name="T2" fmla="*/ 1 w 34"/>
                  <a:gd name="T3" fmla="*/ 1 h 76"/>
                  <a:gd name="T4" fmla="*/ 1 w 34"/>
                  <a:gd name="T5" fmla="*/ 2 h 76"/>
                  <a:gd name="T6" fmla="*/ 2 w 34"/>
                  <a:gd name="T7" fmla="*/ 2 h 76"/>
                  <a:gd name="T8" fmla="*/ 2 w 34"/>
                  <a:gd name="T9" fmla="*/ 3 h 76"/>
                  <a:gd name="T10" fmla="*/ 2 w 34"/>
                  <a:gd name="T11" fmla="*/ 4 h 76"/>
                  <a:gd name="T12" fmla="*/ 3 w 34"/>
                  <a:gd name="T13" fmla="*/ 5 h 76"/>
                  <a:gd name="T14" fmla="*/ 3 w 34"/>
                  <a:gd name="T15" fmla="*/ 5 h 76"/>
                  <a:gd name="T16" fmla="*/ 2 w 34"/>
                  <a:gd name="T17" fmla="*/ 5 h 76"/>
                  <a:gd name="T18" fmla="*/ 2 w 34"/>
                  <a:gd name="T19" fmla="*/ 5 h 76"/>
                  <a:gd name="T20" fmla="*/ 1 w 34"/>
                  <a:gd name="T21" fmla="*/ 3 h 76"/>
                  <a:gd name="T22" fmla="*/ 1 w 34"/>
                  <a:gd name="T23" fmla="*/ 2 h 76"/>
                  <a:gd name="T24" fmla="*/ 0 w 34"/>
                  <a:gd name="T25" fmla="*/ 0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76">
                    <a:moveTo>
                      <a:pt x="0" y="0"/>
                    </a:moveTo>
                    <a:lnTo>
                      <a:pt x="6" y="6"/>
                    </a:lnTo>
                    <a:lnTo>
                      <a:pt x="14" y="17"/>
                    </a:lnTo>
                    <a:lnTo>
                      <a:pt x="21" y="29"/>
                    </a:lnTo>
                    <a:lnTo>
                      <a:pt x="27" y="42"/>
                    </a:lnTo>
                    <a:lnTo>
                      <a:pt x="31" y="55"/>
                    </a:lnTo>
                    <a:lnTo>
                      <a:pt x="34" y="65"/>
                    </a:lnTo>
                    <a:lnTo>
                      <a:pt x="33" y="73"/>
                    </a:lnTo>
                    <a:lnTo>
                      <a:pt x="29" y="76"/>
                    </a:lnTo>
                    <a:lnTo>
                      <a:pt x="18" y="68"/>
                    </a:lnTo>
                    <a:lnTo>
                      <a:pt x="9" y="46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7" name="Freeform 451"/>
              <p:cNvSpPr>
                <a:spLocks/>
              </p:cNvSpPr>
              <p:nvPr/>
            </p:nvSpPr>
            <p:spPr bwMode="auto">
              <a:xfrm>
                <a:off x="1048" y="3244"/>
                <a:ext cx="26" cy="34"/>
              </a:xfrm>
              <a:custGeom>
                <a:avLst/>
                <a:gdLst>
                  <a:gd name="T0" fmla="*/ 0 w 52"/>
                  <a:gd name="T1" fmla="*/ 0 h 69"/>
                  <a:gd name="T2" fmla="*/ 1 w 52"/>
                  <a:gd name="T3" fmla="*/ 0 h 69"/>
                  <a:gd name="T4" fmla="*/ 2 w 52"/>
                  <a:gd name="T5" fmla="*/ 0 h 69"/>
                  <a:gd name="T6" fmla="*/ 2 w 52"/>
                  <a:gd name="T7" fmla="*/ 1 h 69"/>
                  <a:gd name="T8" fmla="*/ 3 w 52"/>
                  <a:gd name="T9" fmla="*/ 2 h 69"/>
                  <a:gd name="T10" fmla="*/ 3 w 52"/>
                  <a:gd name="T11" fmla="*/ 3 h 69"/>
                  <a:gd name="T12" fmla="*/ 4 w 52"/>
                  <a:gd name="T13" fmla="*/ 3 h 69"/>
                  <a:gd name="T14" fmla="*/ 4 w 52"/>
                  <a:gd name="T15" fmla="*/ 4 h 69"/>
                  <a:gd name="T16" fmla="*/ 4 w 52"/>
                  <a:gd name="T17" fmla="*/ 4 h 69"/>
                  <a:gd name="T18" fmla="*/ 3 w 52"/>
                  <a:gd name="T19" fmla="*/ 4 h 69"/>
                  <a:gd name="T20" fmla="*/ 3 w 52"/>
                  <a:gd name="T21" fmla="*/ 4 h 69"/>
                  <a:gd name="T22" fmla="*/ 2 w 52"/>
                  <a:gd name="T23" fmla="*/ 3 h 69"/>
                  <a:gd name="T24" fmla="*/ 2 w 52"/>
                  <a:gd name="T25" fmla="*/ 2 h 69"/>
                  <a:gd name="T26" fmla="*/ 1 w 52"/>
                  <a:gd name="T27" fmla="*/ 2 h 69"/>
                  <a:gd name="T28" fmla="*/ 1 w 52"/>
                  <a:gd name="T29" fmla="*/ 1 h 69"/>
                  <a:gd name="T30" fmla="*/ 1 w 52"/>
                  <a:gd name="T31" fmla="*/ 0 h 69"/>
                  <a:gd name="T32" fmla="*/ 0 w 52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69">
                    <a:moveTo>
                      <a:pt x="0" y="0"/>
                    </a:moveTo>
                    <a:lnTo>
                      <a:pt x="7" y="5"/>
                    </a:lnTo>
                    <a:lnTo>
                      <a:pt x="17" y="15"/>
                    </a:lnTo>
                    <a:lnTo>
                      <a:pt x="27" y="25"/>
                    </a:lnTo>
                    <a:lnTo>
                      <a:pt x="36" y="37"/>
                    </a:lnTo>
                    <a:lnTo>
                      <a:pt x="44" y="49"/>
                    </a:lnTo>
                    <a:lnTo>
                      <a:pt x="49" y="58"/>
                    </a:lnTo>
                    <a:lnTo>
                      <a:pt x="52" y="65"/>
                    </a:lnTo>
                    <a:lnTo>
                      <a:pt x="51" y="69"/>
                    </a:lnTo>
                    <a:lnTo>
                      <a:pt x="45" y="69"/>
                    </a:lnTo>
                    <a:lnTo>
                      <a:pt x="39" y="64"/>
                    </a:lnTo>
                    <a:lnTo>
                      <a:pt x="31" y="56"/>
                    </a:lnTo>
                    <a:lnTo>
                      <a:pt x="23" y="46"/>
                    </a:lnTo>
                    <a:lnTo>
                      <a:pt x="15" y="34"/>
                    </a:lnTo>
                    <a:lnTo>
                      <a:pt x="9" y="22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8" name="Freeform 452"/>
              <p:cNvSpPr>
                <a:spLocks/>
              </p:cNvSpPr>
              <p:nvPr/>
            </p:nvSpPr>
            <p:spPr bwMode="auto">
              <a:xfrm>
                <a:off x="1062" y="3242"/>
                <a:ext cx="32" cy="29"/>
              </a:xfrm>
              <a:custGeom>
                <a:avLst/>
                <a:gdLst>
                  <a:gd name="T0" fmla="*/ 0 w 65"/>
                  <a:gd name="T1" fmla="*/ 0 h 57"/>
                  <a:gd name="T2" fmla="*/ 0 w 65"/>
                  <a:gd name="T3" fmla="*/ 1 h 57"/>
                  <a:gd name="T4" fmla="*/ 1 w 65"/>
                  <a:gd name="T5" fmla="*/ 1 h 57"/>
                  <a:gd name="T6" fmla="*/ 1 w 65"/>
                  <a:gd name="T7" fmla="*/ 2 h 57"/>
                  <a:gd name="T8" fmla="*/ 2 w 65"/>
                  <a:gd name="T9" fmla="*/ 2 h 57"/>
                  <a:gd name="T10" fmla="*/ 3 w 65"/>
                  <a:gd name="T11" fmla="*/ 3 h 57"/>
                  <a:gd name="T12" fmla="*/ 3 w 65"/>
                  <a:gd name="T13" fmla="*/ 3 h 57"/>
                  <a:gd name="T14" fmla="*/ 4 w 65"/>
                  <a:gd name="T15" fmla="*/ 4 h 57"/>
                  <a:gd name="T16" fmla="*/ 4 w 65"/>
                  <a:gd name="T17" fmla="*/ 4 h 57"/>
                  <a:gd name="T18" fmla="*/ 3 w 65"/>
                  <a:gd name="T19" fmla="*/ 4 h 57"/>
                  <a:gd name="T20" fmla="*/ 3 w 65"/>
                  <a:gd name="T21" fmla="*/ 4 h 57"/>
                  <a:gd name="T22" fmla="*/ 2 w 65"/>
                  <a:gd name="T23" fmla="*/ 3 h 57"/>
                  <a:gd name="T24" fmla="*/ 1 w 65"/>
                  <a:gd name="T25" fmla="*/ 3 h 57"/>
                  <a:gd name="T26" fmla="*/ 1 w 65"/>
                  <a:gd name="T27" fmla="*/ 2 h 57"/>
                  <a:gd name="T28" fmla="*/ 0 w 65"/>
                  <a:gd name="T29" fmla="*/ 1 h 57"/>
                  <a:gd name="T30" fmla="*/ 0 w 65"/>
                  <a:gd name="T31" fmla="*/ 1 h 57"/>
                  <a:gd name="T32" fmla="*/ 0 w 65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7">
                    <a:moveTo>
                      <a:pt x="0" y="0"/>
                    </a:moveTo>
                    <a:lnTo>
                      <a:pt x="8" y="4"/>
                    </a:lnTo>
                    <a:lnTo>
                      <a:pt x="18" y="11"/>
                    </a:lnTo>
                    <a:lnTo>
                      <a:pt x="30" y="19"/>
                    </a:lnTo>
                    <a:lnTo>
                      <a:pt x="42" y="28"/>
                    </a:lnTo>
                    <a:lnTo>
                      <a:pt x="54" y="37"/>
                    </a:lnTo>
                    <a:lnTo>
                      <a:pt x="61" y="45"/>
                    </a:lnTo>
                    <a:lnTo>
                      <a:pt x="65" y="53"/>
                    </a:lnTo>
                    <a:lnTo>
                      <a:pt x="64" y="57"/>
                    </a:lnTo>
                    <a:lnTo>
                      <a:pt x="57" y="57"/>
                    </a:lnTo>
                    <a:lnTo>
                      <a:pt x="50" y="53"/>
                    </a:lnTo>
                    <a:lnTo>
                      <a:pt x="39" y="45"/>
                    </a:lnTo>
                    <a:lnTo>
                      <a:pt x="27" y="36"/>
                    </a:lnTo>
                    <a:lnTo>
                      <a:pt x="17" y="24"/>
                    </a:lnTo>
                    <a:lnTo>
                      <a:pt x="8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9" name="Freeform 453"/>
              <p:cNvSpPr>
                <a:spLocks/>
              </p:cNvSpPr>
              <p:nvPr/>
            </p:nvSpPr>
            <p:spPr bwMode="auto">
              <a:xfrm>
                <a:off x="1075" y="3240"/>
                <a:ext cx="28" cy="26"/>
              </a:xfrm>
              <a:custGeom>
                <a:avLst/>
                <a:gdLst>
                  <a:gd name="T0" fmla="*/ 3 w 58"/>
                  <a:gd name="T1" fmla="*/ 4 h 52"/>
                  <a:gd name="T2" fmla="*/ 3 w 58"/>
                  <a:gd name="T3" fmla="*/ 4 h 52"/>
                  <a:gd name="T4" fmla="*/ 2 w 58"/>
                  <a:gd name="T5" fmla="*/ 3 h 52"/>
                  <a:gd name="T6" fmla="*/ 2 w 58"/>
                  <a:gd name="T7" fmla="*/ 3 h 52"/>
                  <a:gd name="T8" fmla="*/ 1 w 58"/>
                  <a:gd name="T9" fmla="*/ 2 h 52"/>
                  <a:gd name="T10" fmla="*/ 1 w 58"/>
                  <a:gd name="T11" fmla="*/ 2 h 52"/>
                  <a:gd name="T12" fmla="*/ 0 w 58"/>
                  <a:gd name="T13" fmla="*/ 1 h 52"/>
                  <a:gd name="T14" fmla="*/ 0 w 58"/>
                  <a:gd name="T15" fmla="*/ 1 h 52"/>
                  <a:gd name="T16" fmla="*/ 0 w 58"/>
                  <a:gd name="T17" fmla="*/ 0 h 52"/>
                  <a:gd name="T18" fmla="*/ 0 w 58"/>
                  <a:gd name="T19" fmla="*/ 1 h 52"/>
                  <a:gd name="T20" fmla="*/ 1 w 58"/>
                  <a:gd name="T21" fmla="*/ 1 h 52"/>
                  <a:gd name="T22" fmla="*/ 1 w 58"/>
                  <a:gd name="T23" fmla="*/ 1 h 52"/>
                  <a:gd name="T24" fmla="*/ 2 w 58"/>
                  <a:gd name="T25" fmla="*/ 2 h 52"/>
                  <a:gd name="T26" fmla="*/ 3 w 58"/>
                  <a:gd name="T27" fmla="*/ 2 h 52"/>
                  <a:gd name="T28" fmla="*/ 3 w 58"/>
                  <a:gd name="T29" fmla="*/ 3 h 52"/>
                  <a:gd name="T30" fmla="*/ 3 w 58"/>
                  <a:gd name="T31" fmla="*/ 3 h 52"/>
                  <a:gd name="T32" fmla="*/ 3 w 58"/>
                  <a:gd name="T33" fmla="*/ 4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2">
                    <a:moveTo>
                      <a:pt x="55" y="52"/>
                    </a:moveTo>
                    <a:lnTo>
                      <a:pt x="52" y="51"/>
                    </a:lnTo>
                    <a:lnTo>
                      <a:pt x="47" y="47"/>
                    </a:lnTo>
                    <a:lnTo>
                      <a:pt x="39" y="39"/>
                    </a:lnTo>
                    <a:lnTo>
                      <a:pt x="31" y="30"/>
                    </a:lnTo>
                    <a:lnTo>
                      <a:pt x="24" y="21"/>
                    </a:lnTo>
                    <a:lnTo>
                      <a:pt x="15" y="11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1" y="8"/>
                    </a:lnTo>
                    <a:lnTo>
                      <a:pt x="31" y="15"/>
                    </a:lnTo>
                    <a:lnTo>
                      <a:pt x="42" y="23"/>
                    </a:lnTo>
                    <a:lnTo>
                      <a:pt x="50" y="32"/>
                    </a:lnTo>
                    <a:lnTo>
                      <a:pt x="56" y="40"/>
                    </a:lnTo>
                    <a:lnTo>
                      <a:pt x="58" y="47"/>
                    </a:lnTo>
                    <a:lnTo>
                      <a:pt x="55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0" name="Freeform 454"/>
              <p:cNvSpPr>
                <a:spLocks/>
              </p:cNvSpPr>
              <p:nvPr/>
            </p:nvSpPr>
            <p:spPr bwMode="auto">
              <a:xfrm>
                <a:off x="1100" y="3179"/>
                <a:ext cx="134" cy="29"/>
              </a:xfrm>
              <a:custGeom>
                <a:avLst/>
                <a:gdLst>
                  <a:gd name="T0" fmla="*/ 0 w 268"/>
                  <a:gd name="T1" fmla="*/ 1 h 57"/>
                  <a:gd name="T2" fmla="*/ 0 w 268"/>
                  <a:gd name="T3" fmla="*/ 1 h 57"/>
                  <a:gd name="T4" fmla="*/ 1 w 268"/>
                  <a:gd name="T5" fmla="*/ 1 h 57"/>
                  <a:gd name="T6" fmla="*/ 1 w 268"/>
                  <a:gd name="T7" fmla="*/ 1 h 57"/>
                  <a:gd name="T8" fmla="*/ 1 w 268"/>
                  <a:gd name="T9" fmla="*/ 0 h 57"/>
                  <a:gd name="T10" fmla="*/ 2 w 268"/>
                  <a:gd name="T11" fmla="*/ 1 h 57"/>
                  <a:gd name="T12" fmla="*/ 3 w 268"/>
                  <a:gd name="T13" fmla="*/ 2 h 57"/>
                  <a:gd name="T14" fmla="*/ 4 w 268"/>
                  <a:gd name="T15" fmla="*/ 3 h 57"/>
                  <a:gd name="T16" fmla="*/ 5 w 268"/>
                  <a:gd name="T17" fmla="*/ 3 h 57"/>
                  <a:gd name="T18" fmla="*/ 6 w 268"/>
                  <a:gd name="T19" fmla="*/ 3 h 57"/>
                  <a:gd name="T20" fmla="*/ 7 w 268"/>
                  <a:gd name="T21" fmla="*/ 3 h 57"/>
                  <a:gd name="T22" fmla="*/ 9 w 268"/>
                  <a:gd name="T23" fmla="*/ 3 h 57"/>
                  <a:gd name="T24" fmla="*/ 10 w 268"/>
                  <a:gd name="T25" fmla="*/ 3 h 57"/>
                  <a:gd name="T26" fmla="*/ 11 w 268"/>
                  <a:gd name="T27" fmla="*/ 3 h 57"/>
                  <a:gd name="T28" fmla="*/ 12 w 268"/>
                  <a:gd name="T29" fmla="*/ 3 h 57"/>
                  <a:gd name="T30" fmla="*/ 13 w 268"/>
                  <a:gd name="T31" fmla="*/ 3 h 57"/>
                  <a:gd name="T32" fmla="*/ 14 w 268"/>
                  <a:gd name="T33" fmla="*/ 3 h 57"/>
                  <a:gd name="T34" fmla="*/ 15 w 268"/>
                  <a:gd name="T35" fmla="*/ 2 h 57"/>
                  <a:gd name="T36" fmla="*/ 16 w 268"/>
                  <a:gd name="T37" fmla="*/ 2 h 57"/>
                  <a:gd name="T38" fmla="*/ 16 w 268"/>
                  <a:gd name="T39" fmla="*/ 2 h 57"/>
                  <a:gd name="T40" fmla="*/ 17 w 268"/>
                  <a:gd name="T41" fmla="*/ 2 h 57"/>
                  <a:gd name="T42" fmla="*/ 17 w 268"/>
                  <a:gd name="T43" fmla="*/ 2 h 57"/>
                  <a:gd name="T44" fmla="*/ 16 w 268"/>
                  <a:gd name="T45" fmla="*/ 3 h 57"/>
                  <a:gd name="T46" fmla="*/ 15 w 268"/>
                  <a:gd name="T47" fmla="*/ 3 h 57"/>
                  <a:gd name="T48" fmla="*/ 14 w 268"/>
                  <a:gd name="T49" fmla="*/ 3 h 57"/>
                  <a:gd name="T50" fmla="*/ 13 w 268"/>
                  <a:gd name="T51" fmla="*/ 4 h 57"/>
                  <a:gd name="T52" fmla="*/ 12 w 268"/>
                  <a:gd name="T53" fmla="*/ 4 h 57"/>
                  <a:gd name="T54" fmla="*/ 11 w 268"/>
                  <a:gd name="T55" fmla="*/ 4 h 57"/>
                  <a:gd name="T56" fmla="*/ 10 w 268"/>
                  <a:gd name="T57" fmla="*/ 4 h 57"/>
                  <a:gd name="T58" fmla="*/ 8 w 268"/>
                  <a:gd name="T59" fmla="*/ 4 h 57"/>
                  <a:gd name="T60" fmla="*/ 7 w 268"/>
                  <a:gd name="T61" fmla="*/ 4 h 57"/>
                  <a:gd name="T62" fmla="*/ 6 w 268"/>
                  <a:gd name="T63" fmla="*/ 4 h 57"/>
                  <a:gd name="T64" fmla="*/ 4 w 268"/>
                  <a:gd name="T65" fmla="*/ 3 h 57"/>
                  <a:gd name="T66" fmla="*/ 3 w 268"/>
                  <a:gd name="T67" fmla="*/ 3 h 57"/>
                  <a:gd name="T68" fmla="*/ 2 w 268"/>
                  <a:gd name="T69" fmla="*/ 3 h 57"/>
                  <a:gd name="T70" fmla="*/ 1 w 268"/>
                  <a:gd name="T71" fmla="*/ 2 h 57"/>
                  <a:gd name="T72" fmla="*/ 0 w 268"/>
                  <a:gd name="T73" fmla="*/ 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8" h="57">
                    <a:moveTo>
                      <a:pt x="0" y="8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2" y="13"/>
                    </a:lnTo>
                    <a:lnTo>
                      <a:pt x="40" y="25"/>
                    </a:lnTo>
                    <a:lnTo>
                      <a:pt x="57" y="33"/>
                    </a:lnTo>
                    <a:lnTo>
                      <a:pt x="76" y="39"/>
                    </a:lnTo>
                    <a:lnTo>
                      <a:pt x="94" y="43"/>
                    </a:lnTo>
                    <a:lnTo>
                      <a:pt x="112" y="46"/>
                    </a:lnTo>
                    <a:lnTo>
                      <a:pt x="131" y="46"/>
                    </a:lnTo>
                    <a:lnTo>
                      <a:pt x="149" y="46"/>
                    </a:lnTo>
                    <a:lnTo>
                      <a:pt x="166" y="44"/>
                    </a:lnTo>
                    <a:lnTo>
                      <a:pt x="183" y="42"/>
                    </a:lnTo>
                    <a:lnTo>
                      <a:pt x="200" y="38"/>
                    </a:lnTo>
                    <a:lnTo>
                      <a:pt x="215" y="34"/>
                    </a:lnTo>
                    <a:lnTo>
                      <a:pt x="230" y="30"/>
                    </a:lnTo>
                    <a:lnTo>
                      <a:pt x="244" y="25"/>
                    </a:lnTo>
                    <a:lnTo>
                      <a:pt x="256" y="21"/>
                    </a:lnTo>
                    <a:lnTo>
                      <a:pt x="268" y="17"/>
                    </a:lnTo>
                    <a:lnTo>
                      <a:pt x="262" y="25"/>
                    </a:lnTo>
                    <a:lnTo>
                      <a:pt x="252" y="33"/>
                    </a:lnTo>
                    <a:lnTo>
                      <a:pt x="240" y="39"/>
                    </a:lnTo>
                    <a:lnTo>
                      <a:pt x="224" y="44"/>
                    </a:lnTo>
                    <a:lnTo>
                      <a:pt x="207" y="50"/>
                    </a:lnTo>
                    <a:lnTo>
                      <a:pt x="188" y="54"/>
                    </a:lnTo>
                    <a:lnTo>
                      <a:pt x="167" y="56"/>
                    </a:lnTo>
                    <a:lnTo>
                      <a:pt x="146" y="57"/>
                    </a:lnTo>
                    <a:lnTo>
                      <a:pt x="124" y="57"/>
                    </a:lnTo>
                    <a:lnTo>
                      <a:pt x="103" y="56"/>
                    </a:lnTo>
                    <a:lnTo>
                      <a:pt x="81" y="52"/>
                    </a:lnTo>
                    <a:lnTo>
                      <a:pt x="61" y="48"/>
                    </a:lnTo>
                    <a:lnTo>
                      <a:pt x="43" y="40"/>
                    </a:lnTo>
                    <a:lnTo>
                      <a:pt x="26" y="33"/>
                    </a:lnTo>
                    <a:lnTo>
                      <a:pt x="1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1" name="Freeform 455"/>
              <p:cNvSpPr>
                <a:spLocks/>
              </p:cNvSpPr>
              <p:nvPr/>
            </p:nvSpPr>
            <p:spPr bwMode="auto">
              <a:xfrm>
                <a:off x="1216" y="3167"/>
                <a:ext cx="15" cy="30"/>
              </a:xfrm>
              <a:custGeom>
                <a:avLst/>
                <a:gdLst>
                  <a:gd name="T0" fmla="*/ 0 w 30"/>
                  <a:gd name="T1" fmla="*/ 4 h 60"/>
                  <a:gd name="T2" fmla="*/ 1 w 30"/>
                  <a:gd name="T3" fmla="*/ 3 h 60"/>
                  <a:gd name="T4" fmla="*/ 2 w 30"/>
                  <a:gd name="T5" fmla="*/ 2 h 60"/>
                  <a:gd name="T6" fmla="*/ 2 w 30"/>
                  <a:gd name="T7" fmla="*/ 1 h 60"/>
                  <a:gd name="T8" fmla="*/ 2 w 30"/>
                  <a:gd name="T9" fmla="*/ 0 h 60"/>
                  <a:gd name="T10" fmla="*/ 2 w 30"/>
                  <a:gd name="T11" fmla="*/ 1 h 60"/>
                  <a:gd name="T12" fmla="*/ 2 w 30"/>
                  <a:gd name="T13" fmla="*/ 2 h 60"/>
                  <a:gd name="T14" fmla="*/ 1 w 30"/>
                  <a:gd name="T15" fmla="*/ 3 h 60"/>
                  <a:gd name="T16" fmla="*/ 0 w 30"/>
                  <a:gd name="T17" fmla="*/ 4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60">
                    <a:moveTo>
                      <a:pt x="0" y="60"/>
                    </a:moveTo>
                    <a:lnTo>
                      <a:pt x="13" y="45"/>
                    </a:lnTo>
                    <a:lnTo>
                      <a:pt x="24" y="26"/>
                    </a:lnTo>
                    <a:lnTo>
                      <a:pt x="30" y="9"/>
                    </a:lnTo>
                    <a:lnTo>
                      <a:pt x="29" y="0"/>
                    </a:lnTo>
                    <a:lnTo>
                      <a:pt x="24" y="5"/>
                    </a:lnTo>
                    <a:lnTo>
                      <a:pt x="17" y="22"/>
                    </a:lnTo>
                    <a:lnTo>
                      <a:pt x="9" y="41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2" name="Freeform 456"/>
              <p:cNvSpPr>
                <a:spLocks/>
              </p:cNvSpPr>
              <p:nvPr/>
            </p:nvSpPr>
            <p:spPr bwMode="auto">
              <a:xfrm>
                <a:off x="1205" y="3168"/>
                <a:ext cx="16" cy="33"/>
              </a:xfrm>
              <a:custGeom>
                <a:avLst/>
                <a:gdLst>
                  <a:gd name="T0" fmla="*/ 2 w 33"/>
                  <a:gd name="T1" fmla="*/ 0 h 66"/>
                  <a:gd name="T2" fmla="*/ 2 w 33"/>
                  <a:gd name="T3" fmla="*/ 1 h 66"/>
                  <a:gd name="T4" fmla="*/ 1 w 33"/>
                  <a:gd name="T5" fmla="*/ 2 h 66"/>
                  <a:gd name="T6" fmla="*/ 1 w 33"/>
                  <a:gd name="T7" fmla="*/ 4 h 66"/>
                  <a:gd name="T8" fmla="*/ 0 w 33"/>
                  <a:gd name="T9" fmla="*/ 5 h 66"/>
                  <a:gd name="T10" fmla="*/ 0 w 33"/>
                  <a:gd name="T11" fmla="*/ 3 h 66"/>
                  <a:gd name="T12" fmla="*/ 1 w 33"/>
                  <a:gd name="T13" fmla="*/ 2 h 66"/>
                  <a:gd name="T14" fmla="*/ 1 w 33"/>
                  <a:gd name="T15" fmla="*/ 1 h 66"/>
                  <a:gd name="T16" fmla="*/ 2 w 3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66">
                    <a:moveTo>
                      <a:pt x="33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6" y="49"/>
                    </a:lnTo>
                    <a:lnTo>
                      <a:pt x="0" y="66"/>
                    </a:lnTo>
                    <a:lnTo>
                      <a:pt x="8" y="48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3" name="Freeform 457"/>
              <p:cNvSpPr>
                <a:spLocks/>
              </p:cNvSpPr>
              <p:nvPr/>
            </p:nvSpPr>
            <p:spPr bwMode="auto">
              <a:xfrm>
                <a:off x="1178" y="3163"/>
                <a:ext cx="24" cy="43"/>
              </a:xfrm>
              <a:custGeom>
                <a:avLst/>
                <a:gdLst>
                  <a:gd name="T0" fmla="*/ 3 w 47"/>
                  <a:gd name="T1" fmla="*/ 0 h 87"/>
                  <a:gd name="T2" fmla="*/ 3 w 47"/>
                  <a:gd name="T3" fmla="*/ 0 h 87"/>
                  <a:gd name="T4" fmla="*/ 3 w 47"/>
                  <a:gd name="T5" fmla="*/ 0 h 87"/>
                  <a:gd name="T6" fmla="*/ 3 w 47"/>
                  <a:gd name="T7" fmla="*/ 1 h 87"/>
                  <a:gd name="T8" fmla="*/ 3 w 47"/>
                  <a:gd name="T9" fmla="*/ 2 h 87"/>
                  <a:gd name="T10" fmla="*/ 2 w 47"/>
                  <a:gd name="T11" fmla="*/ 3 h 87"/>
                  <a:gd name="T12" fmla="*/ 2 w 47"/>
                  <a:gd name="T13" fmla="*/ 4 h 87"/>
                  <a:gd name="T14" fmla="*/ 1 w 47"/>
                  <a:gd name="T15" fmla="*/ 4 h 87"/>
                  <a:gd name="T16" fmla="*/ 0 w 47"/>
                  <a:gd name="T17" fmla="*/ 5 h 87"/>
                  <a:gd name="T18" fmla="*/ 1 w 47"/>
                  <a:gd name="T19" fmla="*/ 5 h 87"/>
                  <a:gd name="T20" fmla="*/ 1 w 47"/>
                  <a:gd name="T21" fmla="*/ 4 h 87"/>
                  <a:gd name="T22" fmla="*/ 1 w 47"/>
                  <a:gd name="T23" fmla="*/ 3 h 87"/>
                  <a:gd name="T24" fmla="*/ 2 w 47"/>
                  <a:gd name="T25" fmla="*/ 2 h 87"/>
                  <a:gd name="T26" fmla="*/ 2 w 47"/>
                  <a:gd name="T27" fmla="*/ 1 h 87"/>
                  <a:gd name="T28" fmla="*/ 3 w 47"/>
                  <a:gd name="T29" fmla="*/ 0 h 87"/>
                  <a:gd name="T30" fmla="*/ 3 w 47"/>
                  <a:gd name="T31" fmla="*/ 0 h 87"/>
                  <a:gd name="T32" fmla="*/ 3 w 47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87">
                    <a:moveTo>
                      <a:pt x="45" y="0"/>
                    </a:moveTo>
                    <a:lnTo>
                      <a:pt x="47" y="4"/>
                    </a:lnTo>
                    <a:lnTo>
                      <a:pt x="45" y="13"/>
                    </a:lnTo>
                    <a:lnTo>
                      <a:pt x="41" y="25"/>
                    </a:lnTo>
                    <a:lnTo>
                      <a:pt x="35" y="40"/>
                    </a:lnTo>
                    <a:lnTo>
                      <a:pt x="27" y="54"/>
                    </a:lnTo>
                    <a:lnTo>
                      <a:pt x="19" y="67"/>
                    </a:lnTo>
                    <a:lnTo>
                      <a:pt x="9" y="79"/>
                    </a:lnTo>
                    <a:lnTo>
                      <a:pt x="0" y="87"/>
                    </a:lnTo>
                    <a:lnTo>
                      <a:pt x="4" y="80"/>
                    </a:lnTo>
                    <a:lnTo>
                      <a:pt x="9" y="68"/>
                    </a:lnTo>
                    <a:lnTo>
                      <a:pt x="15" y="54"/>
                    </a:lnTo>
                    <a:lnTo>
                      <a:pt x="23" y="38"/>
                    </a:lnTo>
                    <a:lnTo>
                      <a:pt x="30" y="23"/>
                    </a:lnTo>
                    <a:lnTo>
                      <a:pt x="36" y="11"/>
                    </a:lnTo>
                    <a:lnTo>
                      <a:pt x="4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4" name="Freeform 458"/>
              <p:cNvSpPr>
                <a:spLocks/>
              </p:cNvSpPr>
              <p:nvPr/>
            </p:nvSpPr>
            <p:spPr bwMode="auto">
              <a:xfrm>
                <a:off x="1154" y="3158"/>
                <a:ext cx="26" cy="47"/>
              </a:xfrm>
              <a:custGeom>
                <a:avLst/>
                <a:gdLst>
                  <a:gd name="T0" fmla="*/ 4 w 52"/>
                  <a:gd name="T1" fmla="*/ 0 h 94"/>
                  <a:gd name="T2" fmla="*/ 4 w 52"/>
                  <a:gd name="T3" fmla="*/ 1 h 94"/>
                  <a:gd name="T4" fmla="*/ 4 w 52"/>
                  <a:gd name="T5" fmla="*/ 1 h 94"/>
                  <a:gd name="T6" fmla="*/ 3 w 52"/>
                  <a:gd name="T7" fmla="*/ 2 h 94"/>
                  <a:gd name="T8" fmla="*/ 3 w 52"/>
                  <a:gd name="T9" fmla="*/ 3 h 94"/>
                  <a:gd name="T10" fmla="*/ 2 w 52"/>
                  <a:gd name="T11" fmla="*/ 4 h 94"/>
                  <a:gd name="T12" fmla="*/ 2 w 52"/>
                  <a:gd name="T13" fmla="*/ 5 h 94"/>
                  <a:gd name="T14" fmla="*/ 1 w 52"/>
                  <a:gd name="T15" fmla="*/ 6 h 94"/>
                  <a:gd name="T16" fmla="*/ 0 w 52"/>
                  <a:gd name="T17" fmla="*/ 6 h 94"/>
                  <a:gd name="T18" fmla="*/ 1 w 52"/>
                  <a:gd name="T19" fmla="*/ 6 h 94"/>
                  <a:gd name="T20" fmla="*/ 1 w 52"/>
                  <a:gd name="T21" fmla="*/ 5 h 94"/>
                  <a:gd name="T22" fmla="*/ 2 w 52"/>
                  <a:gd name="T23" fmla="*/ 4 h 94"/>
                  <a:gd name="T24" fmla="*/ 2 w 52"/>
                  <a:gd name="T25" fmla="*/ 3 h 94"/>
                  <a:gd name="T26" fmla="*/ 3 w 52"/>
                  <a:gd name="T27" fmla="*/ 2 h 94"/>
                  <a:gd name="T28" fmla="*/ 3 w 52"/>
                  <a:gd name="T29" fmla="*/ 1 h 94"/>
                  <a:gd name="T30" fmla="*/ 3 w 52"/>
                  <a:gd name="T31" fmla="*/ 1 h 94"/>
                  <a:gd name="T32" fmla="*/ 4 w 52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94">
                    <a:moveTo>
                      <a:pt x="51" y="0"/>
                    </a:moveTo>
                    <a:lnTo>
                      <a:pt x="52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8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4" y="88"/>
                    </a:lnTo>
                    <a:lnTo>
                      <a:pt x="9" y="75"/>
                    </a:lnTo>
                    <a:lnTo>
                      <a:pt x="17" y="59"/>
                    </a:lnTo>
                    <a:lnTo>
                      <a:pt x="25" y="42"/>
                    </a:lnTo>
                    <a:lnTo>
                      <a:pt x="34" y="26"/>
                    </a:lnTo>
                    <a:lnTo>
                      <a:pt x="40" y="12"/>
                    </a:lnTo>
                    <a:lnTo>
                      <a:pt x="47" y="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5" name="Freeform 459"/>
              <p:cNvSpPr>
                <a:spLocks/>
              </p:cNvSpPr>
              <p:nvPr/>
            </p:nvSpPr>
            <p:spPr bwMode="auto">
              <a:xfrm>
                <a:off x="1137" y="3163"/>
                <a:ext cx="28" cy="39"/>
              </a:xfrm>
              <a:custGeom>
                <a:avLst/>
                <a:gdLst>
                  <a:gd name="T0" fmla="*/ 3 w 57"/>
                  <a:gd name="T1" fmla="*/ 0 h 77"/>
                  <a:gd name="T2" fmla="*/ 3 w 57"/>
                  <a:gd name="T3" fmla="*/ 1 h 77"/>
                  <a:gd name="T4" fmla="*/ 3 w 57"/>
                  <a:gd name="T5" fmla="*/ 1 h 77"/>
                  <a:gd name="T6" fmla="*/ 2 w 57"/>
                  <a:gd name="T7" fmla="*/ 2 h 77"/>
                  <a:gd name="T8" fmla="*/ 2 w 57"/>
                  <a:gd name="T9" fmla="*/ 3 h 77"/>
                  <a:gd name="T10" fmla="*/ 1 w 57"/>
                  <a:gd name="T11" fmla="*/ 4 h 77"/>
                  <a:gd name="T12" fmla="*/ 1 w 57"/>
                  <a:gd name="T13" fmla="*/ 4 h 77"/>
                  <a:gd name="T14" fmla="*/ 0 w 57"/>
                  <a:gd name="T15" fmla="*/ 5 h 77"/>
                  <a:gd name="T16" fmla="*/ 0 w 57"/>
                  <a:gd name="T17" fmla="*/ 5 h 77"/>
                  <a:gd name="T18" fmla="*/ 0 w 57"/>
                  <a:gd name="T19" fmla="*/ 5 h 77"/>
                  <a:gd name="T20" fmla="*/ 0 w 57"/>
                  <a:gd name="T21" fmla="*/ 4 h 77"/>
                  <a:gd name="T22" fmla="*/ 1 w 57"/>
                  <a:gd name="T23" fmla="*/ 3 h 77"/>
                  <a:gd name="T24" fmla="*/ 1 w 57"/>
                  <a:gd name="T25" fmla="*/ 2 h 77"/>
                  <a:gd name="T26" fmla="*/ 2 w 57"/>
                  <a:gd name="T27" fmla="*/ 2 h 77"/>
                  <a:gd name="T28" fmla="*/ 2 w 57"/>
                  <a:gd name="T29" fmla="*/ 1 h 77"/>
                  <a:gd name="T30" fmla="*/ 3 w 57"/>
                  <a:gd name="T31" fmla="*/ 1 h 77"/>
                  <a:gd name="T32" fmla="*/ 3 w 57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77">
                    <a:moveTo>
                      <a:pt x="57" y="0"/>
                    </a:moveTo>
                    <a:lnTo>
                      <a:pt x="57" y="4"/>
                    </a:lnTo>
                    <a:lnTo>
                      <a:pt x="53" y="13"/>
                    </a:lnTo>
                    <a:lnTo>
                      <a:pt x="46" y="25"/>
                    </a:lnTo>
                    <a:lnTo>
                      <a:pt x="38" y="38"/>
                    </a:lnTo>
                    <a:lnTo>
                      <a:pt x="28" y="52"/>
                    </a:lnTo>
                    <a:lnTo>
                      <a:pt x="17" y="64"/>
                    </a:lnTo>
                    <a:lnTo>
                      <a:pt x="8" y="73"/>
                    </a:lnTo>
                    <a:lnTo>
                      <a:pt x="0" y="77"/>
                    </a:lnTo>
                    <a:lnTo>
                      <a:pt x="6" y="69"/>
                    </a:lnTo>
                    <a:lnTo>
                      <a:pt x="12" y="58"/>
                    </a:lnTo>
                    <a:lnTo>
                      <a:pt x="20" y="45"/>
                    </a:lnTo>
                    <a:lnTo>
                      <a:pt x="28" y="31"/>
                    </a:lnTo>
                    <a:lnTo>
                      <a:pt x="37" y="18"/>
                    </a:lnTo>
                    <a:lnTo>
                      <a:pt x="45" y="8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6" name="Freeform 460"/>
              <p:cNvSpPr>
                <a:spLocks/>
              </p:cNvSpPr>
              <p:nvPr/>
            </p:nvSpPr>
            <p:spPr bwMode="auto">
              <a:xfrm>
                <a:off x="1124" y="3166"/>
                <a:ext cx="25" cy="32"/>
              </a:xfrm>
              <a:custGeom>
                <a:avLst/>
                <a:gdLst>
                  <a:gd name="T0" fmla="*/ 4 w 50"/>
                  <a:gd name="T1" fmla="*/ 0 h 64"/>
                  <a:gd name="T2" fmla="*/ 4 w 50"/>
                  <a:gd name="T3" fmla="*/ 1 h 64"/>
                  <a:gd name="T4" fmla="*/ 3 w 50"/>
                  <a:gd name="T5" fmla="*/ 1 h 64"/>
                  <a:gd name="T6" fmla="*/ 3 w 50"/>
                  <a:gd name="T7" fmla="*/ 2 h 64"/>
                  <a:gd name="T8" fmla="*/ 3 w 50"/>
                  <a:gd name="T9" fmla="*/ 2 h 64"/>
                  <a:gd name="T10" fmla="*/ 2 w 50"/>
                  <a:gd name="T11" fmla="*/ 3 h 64"/>
                  <a:gd name="T12" fmla="*/ 2 w 50"/>
                  <a:gd name="T13" fmla="*/ 4 h 64"/>
                  <a:gd name="T14" fmla="*/ 1 w 50"/>
                  <a:gd name="T15" fmla="*/ 4 h 64"/>
                  <a:gd name="T16" fmla="*/ 0 w 50"/>
                  <a:gd name="T17" fmla="*/ 4 h 64"/>
                  <a:gd name="T18" fmla="*/ 1 w 50"/>
                  <a:gd name="T19" fmla="*/ 4 h 64"/>
                  <a:gd name="T20" fmla="*/ 1 w 50"/>
                  <a:gd name="T21" fmla="*/ 3 h 64"/>
                  <a:gd name="T22" fmla="*/ 2 w 50"/>
                  <a:gd name="T23" fmla="*/ 3 h 64"/>
                  <a:gd name="T24" fmla="*/ 2 w 50"/>
                  <a:gd name="T25" fmla="*/ 2 h 64"/>
                  <a:gd name="T26" fmla="*/ 3 w 50"/>
                  <a:gd name="T27" fmla="*/ 1 h 64"/>
                  <a:gd name="T28" fmla="*/ 3 w 50"/>
                  <a:gd name="T29" fmla="*/ 1 h 64"/>
                  <a:gd name="T30" fmla="*/ 3 w 50"/>
                  <a:gd name="T31" fmla="*/ 1 h 64"/>
                  <a:gd name="T32" fmla="*/ 4 w 50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64">
                    <a:moveTo>
                      <a:pt x="49" y="0"/>
                    </a:moveTo>
                    <a:lnTo>
                      <a:pt x="50" y="4"/>
                    </a:lnTo>
                    <a:lnTo>
                      <a:pt x="47" y="10"/>
                    </a:lnTo>
                    <a:lnTo>
                      <a:pt x="43" y="20"/>
                    </a:lnTo>
                    <a:lnTo>
                      <a:pt x="38" y="30"/>
                    </a:lnTo>
                    <a:lnTo>
                      <a:pt x="30" y="42"/>
                    </a:lnTo>
                    <a:lnTo>
                      <a:pt x="21" y="51"/>
                    </a:lnTo>
                    <a:lnTo>
                      <a:pt x="11" y="59"/>
                    </a:lnTo>
                    <a:lnTo>
                      <a:pt x="0" y="64"/>
                    </a:lnTo>
                    <a:lnTo>
                      <a:pt x="6" y="57"/>
                    </a:lnTo>
                    <a:lnTo>
                      <a:pt x="12" y="48"/>
                    </a:lnTo>
                    <a:lnTo>
                      <a:pt x="19" y="36"/>
                    </a:lnTo>
                    <a:lnTo>
                      <a:pt x="26" y="25"/>
                    </a:lnTo>
                    <a:lnTo>
                      <a:pt x="33" y="14"/>
                    </a:lnTo>
                    <a:lnTo>
                      <a:pt x="39" y="6"/>
                    </a:lnTo>
                    <a:lnTo>
                      <a:pt x="45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7" name="Freeform 461"/>
              <p:cNvSpPr>
                <a:spLocks/>
              </p:cNvSpPr>
              <p:nvPr/>
            </p:nvSpPr>
            <p:spPr bwMode="auto">
              <a:xfrm>
                <a:off x="1112" y="3167"/>
                <a:ext cx="21" cy="23"/>
              </a:xfrm>
              <a:custGeom>
                <a:avLst/>
                <a:gdLst>
                  <a:gd name="T0" fmla="*/ 3 w 41"/>
                  <a:gd name="T1" fmla="*/ 0 h 47"/>
                  <a:gd name="T2" fmla="*/ 3 w 41"/>
                  <a:gd name="T3" fmla="*/ 0 h 47"/>
                  <a:gd name="T4" fmla="*/ 3 w 41"/>
                  <a:gd name="T5" fmla="*/ 0 h 47"/>
                  <a:gd name="T6" fmla="*/ 3 w 41"/>
                  <a:gd name="T7" fmla="*/ 1 h 47"/>
                  <a:gd name="T8" fmla="*/ 2 w 41"/>
                  <a:gd name="T9" fmla="*/ 1 h 47"/>
                  <a:gd name="T10" fmla="*/ 2 w 41"/>
                  <a:gd name="T11" fmla="*/ 2 h 47"/>
                  <a:gd name="T12" fmla="*/ 1 w 41"/>
                  <a:gd name="T13" fmla="*/ 2 h 47"/>
                  <a:gd name="T14" fmla="*/ 1 w 41"/>
                  <a:gd name="T15" fmla="*/ 2 h 47"/>
                  <a:gd name="T16" fmla="*/ 0 w 41"/>
                  <a:gd name="T17" fmla="*/ 2 h 47"/>
                  <a:gd name="T18" fmla="*/ 1 w 41"/>
                  <a:gd name="T19" fmla="*/ 2 h 47"/>
                  <a:gd name="T20" fmla="*/ 1 w 41"/>
                  <a:gd name="T21" fmla="*/ 2 h 47"/>
                  <a:gd name="T22" fmla="*/ 1 w 41"/>
                  <a:gd name="T23" fmla="*/ 1 h 47"/>
                  <a:gd name="T24" fmla="*/ 2 w 41"/>
                  <a:gd name="T25" fmla="*/ 1 h 47"/>
                  <a:gd name="T26" fmla="*/ 2 w 41"/>
                  <a:gd name="T27" fmla="*/ 0 h 47"/>
                  <a:gd name="T28" fmla="*/ 2 w 41"/>
                  <a:gd name="T29" fmla="*/ 0 h 47"/>
                  <a:gd name="T30" fmla="*/ 3 w 41"/>
                  <a:gd name="T31" fmla="*/ 0 h 47"/>
                  <a:gd name="T32" fmla="*/ 3 w 41"/>
                  <a:gd name="T33" fmla="*/ 0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47">
                    <a:moveTo>
                      <a:pt x="41" y="0"/>
                    </a:moveTo>
                    <a:lnTo>
                      <a:pt x="41" y="4"/>
                    </a:lnTo>
                    <a:lnTo>
                      <a:pt x="39" y="9"/>
                    </a:lnTo>
                    <a:lnTo>
                      <a:pt x="33" y="17"/>
                    </a:lnTo>
                    <a:lnTo>
                      <a:pt x="27" y="26"/>
                    </a:lnTo>
                    <a:lnTo>
                      <a:pt x="19" y="34"/>
                    </a:lnTo>
                    <a:lnTo>
                      <a:pt x="11" y="41"/>
                    </a:lnTo>
                    <a:lnTo>
                      <a:pt x="5" y="46"/>
                    </a:lnTo>
                    <a:lnTo>
                      <a:pt x="0" y="47"/>
                    </a:lnTo>
                    <a:lnTo>
                      <a:pt x="3" y="42"/>
                    </a:lnTo>
                    <a:lnTo>
                      <a:pt x="9" y="35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7" y="13"/>
                    </a:lnTo>
                    <a:lnTo>
                      <a:pt x="32" y="7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8" name="Freeform 462"/>
              <p:cNvSpPr>
                <a:spLocks/>
              </p:cNvSpPr>
              <p:nvPr/>
            </p:nvSpPr>
            <p:spPr bwMode="auto">
              <a:xfrm>
                <a:off x="1103" y="3171"/>
                <a:ext cx="15" cy="15"/>
              </a:xfrm>
              <a:custGeom>
                <a:avLst/>
                <a:gdLst>
                  <a:gd name="T0" fmla="*/ 2 w 28"/>
                  <a:gd name="T1" fmla="*/ 0 h 30"/>
                  <a:gd name="T2" fmla="*/ 2 w 28"/>
                  <a:gd name="T3" fmla="*/ 1 h 30"/>
                  <a:gd name="T4" fmla="*/ 2 w 28"/>
                  <a:gd name="T5" fmla="*/ 2 h 30"/>
                  <a:gd name="T6" fmla="*/ 1 w 28"/>
                  <a:gd name="T7" fmla="*/ 2 h 30"/>
                  <a:gd name="T8" fmla="*/ 0 w 28"/>
                  <a:gd name="T9" fmla="*/ 2 h 30"/>
                  <a:gd name="T10" fmla="*/ 1 w 28"/>
                  <a:gd name="T11" fmla="*/ 2 h 30"/>
                  <a:gd name="T12" fmla="*/ 2 w 28"/>
                  <a:gd name="T13" fmla="*/ 1 h 30"/>
                  <a:gd name="T14" fmla="*/ 2 w 28"/>
                  <a:gd name="T15" fmla="*/ 0 h 30"/>
                  <a:gd name="T16" fmla="*/ 2 w 28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28" y="0"/>
                    </a:moveTo>
                    <a:lnTo>
                      <a:pt x="27" y="8"/>
                    </a:lnTo>
                    <a:lnTo>
                      <a:pt x="20" y="18"/>
                    </a:lnTo>
                    <a:lnTo>
                      <a:pt x="10" y="29"/>
                    </a:lnTo>
                    <a:lnTo>
                      <a:pt x="0" y="30"/>
                    </a:lnTo>
                    <a:lnTo>
                      <a:pt x="10" y="24"/>
                    </a:lnTo>
                    <a:lnTo>
                      <a:pt x="18" y="11"/>
                    </a:lnTo>
                    <a:lnTo>
                      <a:pt x="2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9" name="Freeform 463"/>
              <p:cNvSpPr>
                <a:spLocks/>
              </p:cNvSpPr>
              <p:nvPr/>
            </p:nvSpPr>
            <p:spPr bwMode="auto">
              <a:xfrm>
                <a:off x="1227" y="3172"/>
                <a:ext cx="15" cy="19"/>
              </a:xfrm>
              <a:custGeom>
                <a:avLst/>
                <a:gdLst>
                  <a:gd name="T0" fmla="*/ 0 w 31"/>
                  <a:gd name="T1" fmla="*/ 3 h 38"/>
                  <a:gd name="T2" fmla="*/ 0 w 31"/>
                  <a:gd name="T3" fmla="*/ 2 h 38"/>
                  <a:gd name="T4" fmla="*/ 0 w 31"/>
                  <a:gd name="T5" fmla="*/ 1 h 38"/>
                  <a:gd name="T6" fmla="*/ 1 w 31"/>
                  <a:gd name="T7" fmla="*/ 1 h 38"/>
                  <a:gd name="T8" fmla="*/ 1 w 31"/>
                  <a:gd name="T9" fmla="*/ 0 h 38"/>
                  <a:gd name="T10" fmla="*/ 1 w 31"/>
                  <a:gd name="T11" fmla="*/ 1 h 38"/>
                  <a:gd name="T12" fmla="*/ 1 w 31"/>
                  <a:gd name="T13" fmla="*/ 1 h 38"/>
                  <a:gd name="T14" fmla="*/ 1 w 31"/>
                  <a:gd name="T15" fmla="*/ 1 h 38"/>
                  <a:gd name="T16" fmla="*/ 1 w 31"/>
                  <a:gd name="T17" fmla="*/ 2 h 38"/>
                  <a:gd name="T18" fmla="*/ 0 w 31"/>
                  <a:gd name="T19" fmla="*/ 2 h 38"/>
                  <a:gd name="T20" fmla="*/ 0 w 31"/>
                  <a:gd name="T21" fmla="*/ 2 h 38"/>
                  <a:gd name="T22" fmla="*/ 0 w 31"/>
                  <a:gd name="T23" fmla="*/ 3 h 38"/>
                  <a:gd name="T24" fmla="*/ 0 w 31"/>
                  <a:gd name="T25" fmla="*/ 3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4"/>
                    </a:lnTo>
                    <a:lnTo>
                      <a:pt x="22" y="3"/>
                    </a:lnTo>
                    <a:lnTo>
                      <a:pt x="30" y="0"/>
                    </a:lnTo>
                    <a:lnTo>
                      <a:pt x="31" y="4"/>
                    </a:lnTo>
                    <a:lnTo>
                      <a:pt x="30" y="8"/>
                    </a:lnTo>
                    <a:lnTo>
                      <a:pt x="26" y="13"/>
                    </a:lnTo>
                    <a:lnTo>
                      <a:pt x="21" y="20"/>
                    </a:lnTo>
                    <a:lnTo>
                      <a:pt x="15" y="25"/>
                    </a:lnTo>
                    <a:lnTo>
                      <a:pt x="9" y="30"/>
                    </a:lnTo>
                    <a:lnTo>
                      <a:pt x="4" y="35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0" name="Freeform 464"/>
              <p:cNvSpPr>
                <a:spLocks/>
              </p:cNvSpPr>
              <p:nvPr/>
            </p:nvSpPr>
            <p:spPr bwMode="auto">
              <a:xfrm>
                <a:off x="1226" y="3193"/>
                <a:ext cx="20" cy="8"/>
              </a:xfrm>
              <a:custGeom>
                <a:avLst/>
                <a:gdLst>
                  <a:gd name="T0" fmla="*/ 0 w 40"/>
                  <a:gd name="T1" fmla="*/ 0 h 16"/>
                  <a:gd name="T2" fmla="*/ 1 w 40"/>
                  <a:gd name="T3" fmla="*/ 1 h 16"/>
                  <a:gd name="T4" fmla="*/ 1 w 40"/>
                  <a:gd name="T5" fmla="*/ 1 h 16"/>
                  <a:gd name="T6" fmla="*/ 1 w 40"/>
                  <a:gd name="T7" fmla="*/ 1 h 16"/>
                  <a:gd name="T8" fmla="*/ 2 w 40"/>
                  <a:gd name="T9" fmla="*/ 1 h 16"/>
                  <a:gd name="T10" fmla="*/ 2 w 40"/>
                  <a:gd name="T11" fmla="*/ 1 h 16"/>
                  <a:gd name="T12" fmla="*/ 2 w 40"/>
                  <a:gd name="T13" fmla="*/ 1 h 16"/>
                  <a:gd name="T14" fmla="*/ 3 w 40"/>
                  <a:gd name="T15" fmla="*/ 1 h 16"/>
                  <a:gd name="T16" fmla="*/ 3 w 40"/>
                  <a:gd name="T17" fmla="*/ 1 h 16"/>
                  <a:gd name="T18" fmla="*/ 3 w 40"/>
                  <a:gd name="T19" fmla="*/ 1 h 16"/>
                  <a:gd name="T20" fmla="*/ 3 w 40"/>
                  <a:gd name="T21" fmla="*/ 1 h 16"/>
                  <a:gd name="T22" fmla="*/ 2 w 40"/>
                  <a:gd name="T23" fmla="*/ 1 h 16"/>
                  <a:gd name="T24" fmla="*/ 2 w 40"/>
                  <a:gd name="T25" fmla="*/ 1 h 16"/>
                  <a:gd name="T26" fmla="*/ 2 w 40"/>
                  <a:gd name="T27" fmla="*/ 1 h 16"/>
                  <a:gd name="T28" fmla="*/ 1 w 40"/>
                  <a:gd name="T29" fmla="*/ 1 h 16"/>
                  <a:gd name="T30" fmla="*/ 1 w 40"/>
                  <a:gd name="T31" fmla="*/ 0 h 16"/>
                  <a:gd name="T32" fmla="*/ 0 w 40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lnTo>
                      <a:pt x="2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9" y="11"/>
                    </a:lnTo>
                    <a:lnTo>
                      <a:pt x="26" y="13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4"/>
                    </a:lnTo>
                    <a:lnTo>
                      <a:pt x="18" y="3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1" name="Freeform 465"/>
              <p:cNvSpPr>
                <a:spLocks/>
              </p:cNvSpPr>
              <p:nvPr/>
            </p:nvSpPr>
            <p:spPr bwMode="auto">
              <a:xfrm>
                <a:off x="1230" y="3184"/>
                <a:ext cx="22" cy="6"/>
              </a:xfrm>
              <a:custGeom>
                <a:avLst/>
                <a:gdLst>
                  <a:gd name="T0" fmla="*/ 0 w 44"/>
                  <a:gd name="T1" fmla="*/ 0 h 13"/>
                  <a:gd name="T2" fmla="*/ 1 w 44"/>
                  <a:gd name="T3" fmla="*/ 0 h 13"/>
                  <a:gd name="T4" fmla="*/ 1 w 44"/>
                  <a:gd name="T5" fmla="*/ 0 h 13"/>
                  <a:gd name="T6" fmla="*/ 1 w 44"/>
                  <a:gd name="T7" fmla="*/ 0 h 13"/>
                  <a:gd name="T8" fmla="*/ 2 w 44"/>
                  <a:gd name="T9" fmla="*/ 0 h 13"/>
                  <a:gd name="T10" fmla="*/ 2 w 44"/>
                  <a:gd name="T11" fmla="*/ 0 h 13"/>
                  <a:gd name="T12" fmla="*/ 3 w 44"/>
                  <a:gd name="T13" fmla="*/ 0 h 13"/>
                  <a:gd name="T14" fmla="*/ 3 w 44"/>
                  <a:gd name="T15" fmla="*/ 0 h 13"/>
                  <a:gd name="T16" fmla="*/ 3 w 44"/>
                  <a:gd name="T17" fmla="*/ 0 h 13"/>
                  <a:gd name="T18" fmla="*/ 3 w 44"/>
                  <a:gd name="T19" fmla="*/ 0 h 13"/>
                  <a:gd name="T20" fmla="*/ 3 w 44"/>
                  <a:gd name="T21" fmla="*/ 0 h 13"/>
                  <a:gd name="T22" fmla="*/ 2 w 44"/>
                  <a:gd name="T23" fmla="*/ 0 h 13"/>
                  <a:gd name="T24" fmla="*/ 2 w 44"/>
                  <a:gd name="T25" fmla="*/ 0 h 13"/>
                  <a:gd name="T26" fmla="*/ 2 w 44"/>
                  <a:gd name="T27" fmla="*/ 0 h 13"/>
                  <a:gd name="T28" fmla="*/ 1 w 44"/>
                  <a:gd name="T29" fmla="*/ 0 h 13"/>
                  <a:gd name="T30" fmla="*/ 1 w 44"/>
                  <a:gd name="T31" fmla="*/ 0 h 13"/>
                  <a:gd name="T32" fmla="*/ 0 w 44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lnTo>
                      <a:pt x="2" y="13"/>
                    </a:lnTo>
                    <a:lnTo>
                      <a:pt x="9" y="13"/>
                    </a:lnTo>
                    <a:lnTo>
                      <a:pt x="15" y="12"/>
                    </a:lnTo>
                    <a:lnTo>
                      <a:pt x="24" y="12"/>
                    </a:lnTo>
                    <a:lnTo>
                      <a:pt x="31" y="11"/>
                    </a:lnTo>
                    <a:lnTo>
                      <a:pt x="39" y="9"/>
                    </a:lnTo>
                    <a:lnTo>
                      <a:pt x="43" y="8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6" y="4"/>
                    </a:lnTo>
                    <a:lnTo>
                      <a:pt x="18" y="7"/>
                    </a:lnTo>
                    <a:lnTo>
                      <a:pt x="10" y="9"/>
                    </a:lnTo>
                    <a:lnTo>
                      <a:pt x="4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2" name="Freeform 466"/>
              <p:cNvSpPr>
                <a:spLocks/>
              </p:cNvSpPr>
              <p:nvPr/>
            </p:nvSpPr>
            <p:spPr bwMode="auto">
              <a:xfrm>
                <a:off x="1219" y="3196"/>
                <a:ext cx="21" cy="16"/>
              </a:xfrm>
              <a:custGeom>
                <a:avLst/>
                <a:gdLst>
                  <a:gd name="T0" fmla="*/ 0 w 42"/>
                  <a:gd name="T1" fmla="*/ 0 h 33"/>
                  <a:gd name="T2" fmla="*/ 1 w 42"/>
                  <a:gd name="T3" fmla="*/ 0 h 33"/>
                  <a:gd name="T4" fmla="*/ 1 w 42"/>
                  <a:gd name="T5" fmla="*/ 0 h 33"/>
                  <a:gd name="T6" fmla="*/ 2 w 42"/>
                  <a:gd name="T7" fmla="*/ 0 h 33"/>
                  <a:gd name="T8" fmla="*/ 2 w 42"/>
                  <a:gd name="T9" fmla="*/ 1 h 33"/>
                  <a:gd name="T10" fmla="*/ 3 w 42"/>
                  <a:gd name="T11" fmla="*/ 1 h 33"/>
                  <a:gd name="T12" fmla="*/ 3 w 42"/>
                  <a:gd name="T13" fmla="*/ 1 h 33"/>
                  <a:gd name="T14" fmla="*/ 3 w 42"/>
                  <a:gd name="T15" fmla="*/ 1 h 33"/>
                  <a:gd name="T16" fmla="*/ 3 w 42"/>
                  <a:gd name="T17" fmla="*/ 1 h 33"/>
                  <a:gd name="T18" fmla="*/ 3 w 42"/>
                  <a:gd name="T19" fmla="*/ 2 h 33"/>
                  <a:gd name="T20" fmla="*/ 2 w 42"/>
                  <a:gd name="T21" fmla="*/ 1 h 33"/>
                  <a:gd name="T22" fmla="*/ 2 w 42"/>
                  <a:gd name="T23" fmla="*/ 1 h 33"/>
                  <a:gd name="T24" fmla="*/ 2 w 42"/>
                  <a:gd name="T25" fmla="*/ 1 h 33"/>
                  <a:gd name="T26" fmla="*/ 1 w 42"/>
                  <a:gd name="T27" fmla="*/ 0 h 33"/>
                  <a:gd name="T28" fmla="*/ 1 w 42"/>
                  <a:gd name="T29" fmla="*/ 0 h 33"/>
                  <a:gd name="T30" fmla="*/ 1 w 42"/>
                  <a:gd name="T31" fmla="*/ 0 h 33"/>
                  <a:gd name="T32" fmla="*/ 0 w 4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33">
                    <a:moveTo>
                      <a:pt x="0" y="0"/>
                    </a:moveTo>
                    <a:lnTo>
                      <a:pt x="5" y="3"/>
                    </a:lnTo>
                    <a:lnTo>
                      <a:pt x="13" y="6"/>
                    </a:lnTo>
                    <a:lnTo>
                      <a:pt x="19" y="10"/>
                    </a:lnTo>
                    <a:lnTo>
                      <a:pt x="27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38" y="33"/>
                    </a:lnTo>
                    <a:lnTo>
                      <a:pt x="32" y="30"/>
                    </a:lnTo>
                    <a:lnTo>
                      <a:pt x="27" y="26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3" name="Freeform 467"/>
              <p:cNvSpPr>
                <a:spLocks/>
              </p:cNvSpPr>
              <p:nvPr/>
            </p:nvSpPr>
            <p:spPr bwMode="auto">
              <a:xfrm>
                <a:off x="1110" y="3189"/>
                <a:ext cx="5" cy="29"/>
              </a:xfrm>
              <a:custGeom>
                <a:avLst/>
                <a:gdLst>
                  <a:gd name="T0" fmla="*/ 1 w 10"/>
                  <a:gd name="T1" fmla="*/ 0 h 57"/>
                  <a:gd name="T2" fmla="*/ 1 w 10"/>
                  <a:gd name="T3" fmla="*/ 1 h 57"/>
                  <a:gd name="T4" fmla="*/ 1 w 10"/>
                  <a:gd name="T5" fmla="*/ 2 h 57"/>
                  <a:gd name="T6" fmla="*/ 1 w 10"/>
                  <a:gd name="T7" fmla="*/ 4 h 57"/>
                  <a:gd name="T8" fmla="*/ 1 w 10"/>
                  <a:gd name="T9" fmla="*/ 4 h 57"/>
                  <a:gd name="T10" fmla="*/ 0 w 10"/>
                  <a:gd name="T11" fmla="*/ 4 h 57"/>
                  <a:gd name="T12" fmla="*/ 1 w 10"/>
                  <a:gd name="T13" fmla="*/ 3 h 57"/>
                  <a:gd name="T14" fmla="*/ 1 w 10"/>
                  <a:gd name="T15" fmla="*/ 1 h 57"/>
                  <a:gd name="T16" fmla="*/ 1 w 1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7">
                    <a:moveTo>
                      <a:pt x="6" y="0"/>
                    </a:moveTo>
                    <a:lnTo>
                      <a:pt x="9" y="14"/>
                    </a:lnTo>
                    <a:lnTo>
                      <a:pt x="10" y="32"/>
                    </a:lnTo>
                    <a:lnTo>
                      <a:pt x="9" y="49"/>
                    </a:lnTo>
                    <a:lnTo>
                      <a:pt x="4" y="57"/>
                    </a:lnTo>
                    <a:lnTo>
                      <a:pt x="0" y="52"/>
                    </a:lnTo>
                    <a:lnTo>
                      <a:pt x="1" y="35"/>
                    </a:lnTo>
                    <a:lnTo>
                      <a:pt x="4" y="1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4" name="Freeform 468"/>
              <p:cNvSpPr>
                <a:spLocks/>
              </p:cNvSpPr>
              <p:nvPr/>
            </p:nvSpPr>
            <p:spPr bwMode="auto">
              <a:xfrm>
                <a:off x="1097" y="3185"/>
                <a:ext cx="9" cy="29"/>
              </a:xfrm>
              <a:custGeom>
                <a:avLst/>
                <a:gdLst>
                  <a:gd name="T0" fmla="*/ 2 w 17"/>
                  <a:gd name="T1" fmla="*/ 0 h 57"/>
                  <a:gd name="T2" fmla="*/ 2 w 17"/>
                  <a:gd name="T3" fmla="*/ 1 h 57"/>
                  <a:gd name="T4" fmla="*/ 1 w 17"/>
                  <a:gd name="T5" fmla="*/ 2 h 57"/>
                  <a:gd name="T6" fmla="*/ 1 w 17"/>
                  <a:gd name="T7" fmla="*/ 4 h 57"/>
                  <a:gd name="T8" fmla="*/ 1 w 17"/>
                  <a:gd name="T9" fmla="*/ 4 h 57"/>
                  <a:gd name="T10" fmla="*/ 0 w 17"/>
                  <a:gd name="T11" fmla="*/ 4 h 57"/>
                  <a:gd name="T12" fmla="*/ 1 w 17"/>
                  <a:gd name="T13" fmla="*/ 2 h 57"/>
                  <a:gd name="T14" fmla="*/ 1 w 17"/>
                  <a:gd name="T15" fmla="*/ 1 h 57"/>
                  <a:gd name="T16" fmla="*/ 2 w 1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17" y="0"/>
                    </a:moveTo>
                    <a:lnTo>
                      <a:pt x="17" y="13"/>
                    </a:lnTo>
                    <a:lnTo>
                      <a:pt x="15" y="32"/>
                    </a:lnTo>
                    <a:lnTo>
                      <a:pt x="12" y="49"/>
                    </a:lnTo>
                    <a:lnTo>
                      <a:pt x="4" y="57"/>
                    </a:lnTo>
                    <a:lnTo>
                      <a:pt x="0" y="49"/>
                    </a:lnTo>
                    <a:lnTo>
                      <a:pt x="5" y="32"/>
                    </a:lnTo>
                    <a:lnTo>
                      <a:pt x="12" y="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5" name="Freeform 469"/>
              <p:cNvSpPr>
                <a:spLocks/>
              </p:cNvSpPr>
              <p:nvPr/>
            </p:nvSpPr>
            <p:spPr bwMode="auto">
              <a:xfrm>
                <a:off x="1125" y="3197"/>
                <a:ext cx="5" cy="28"/>
              </a:xfrm>
              <a:custGeom>
                <a:avLst/>
                <a:gdLst>
                  <a:gd name="T0" fmla="*/ 1 w 10"/>
                  <a:gd name="T1" fmla="*/ 0 h 54"/>
                  <a:gd name="T2" fmla="*/ 1 w 10"/>
                  <a:gd name="T3" fmla="*/ 1 h 54"/>
                  <a:gd name="T4" fmla="*/ 1 w 10"/>
                  <a:gd name="T5" fmla="*/ 2 h 54"/>
                  <a:gd name="T6" fmla="*/ 1 w 10"/>
                  <a:gd name="T7" fmla="*/ 3 h 54"/>
                  <a:gd name="T8" fmla="*/ 1 w 10"/>
                  <a:gd name="T9" fmla="*/ 4 h 54"/>
                  <a:gd name="T10" fmla="*/ 0 w 10"/>
                  <a:gd name="T11" fmla="*/ 4 h 54"/>
                  <a:gd name="T12" fmla="*/ 0 w 10"/>
                  <a:gd name="T13" fmla="*/ 3 h 54"/>
                  <a:gd name="T14" fmla="*/ 1 w 10"/>
                  <a:gd name="T15" fmla="*/ 1 h 54"/>
                  <a:gd name="T16" fmla="*/ 1 w 10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4">
                    <a:moveTo>
                      <a:pt x="1" y="0"/>
                    </a:moveTo>
                    <a:lnTo>
                      <a:pt x="6" y="7"/>
                    </a:lnTo>
                    <a:lnTo>
                      <a:pt x="9" y="24"/>
                    </a:lnTo>
                    <a:lnTo>
                      <a:pt x="10" y="43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0" y="35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6" name="Freeform 470"/>
              <p:cNvSpPr>
                <a:spLocks/>
              </p:cNvSpPr>
              <p:nvPr/>
            </p:nvSpPr>
            <p:spPr bwMode="auto">
              <a:xfrm>
                <a:off x="1137" y="3200"/>
                <a:ext cx="11" cy="31"/>
              </a:xfrm>
              <a:custGeom>
                <a:avLst/>
                <a:gdLst>
                  <a:gd name="T0" fmla="*/ 0 w 22"/>
                  <a:gd name="T1" fmla="*/ 0 h 62"/>
                  <a:gd name="T2" fmla="*/ 1 w 22"/>
                  <a:gd name="T3" fmla="*/ 1 h 62"/>
                  <a:gd name="T4" fmla="*/ 2 w 22"/>
                  <a:gd name="T5" fmla="*/ 3 h 62"/>
                  <a:gd name="T6" fmla="*/ 2 w 22"/>
                  <a:gd name="T7" fmla="*/ 4 h 62"/>
                  <a:gd name="T8" fmla="*/ 2 w 22"/>
                  <a:gd name="T9" fmla="*/ 4 h 62"/>
                  <a:gd name="T10" fmla="*/ 1 w 22"/>
                  <a:gd name="T11" fmla="*/ 4 h 62"/>
                  <a:gd name="T12" fmla="*/ 1 w 22"/>
                  <a:gd name="T13" fmla="*/ 3 h 62"/>
                  <a:gd name="T14" fmla="*/ 1 w 22"/>
                  <a:gd name="T15" fmla="*/ 1 h 62"/>
                  <a:gd name="T16" fmla="*/ 0 w 2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2">
                    <a:moveTo>
                      <a:pt x="0" y="0"/>
                    </a:moveTo>
                    <a:lnTo>
                      <a:pt x="9" y="15"/>
                    </a:lnTo>
                    <a:lnTo>
                      <a:pt x="18" y="35"/>
                    </a:lnTo>
                    <a:lnTo>
                      <a:pt x="22" y="53"/>
                    </a:lnTo>
                    <a:lnTo>
                      <a:pt x="18" y="62"/>
                    </a:lnTo>
                    <a:lnTo>
                      <a:pt x="11" y="56"/>
                    </a:lnTo>
                    <a:lnTo>
                      <a:pt x="7" y="36"/>
                    </a:lnTo>
                    <a:lnTo>
                      <a:pt x="4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7" name="Freeform 471"/>
              <p:cNvSpPr>
                <a:spLocks/>
              </p:cNvSpPr>
              <p:nvPr/>
            </p:nvSpPr>
            <p:spPr bwMode="auto">
              <a:xfrm>
                <a:off x="1152" y="3204"/>
                <a:ext cx="12" cy="34"/>
              </a:xfrm>
              <a:custGeom>
                <a:avLst/>
                <a:gdLst>
                  <a:gd name="T0" fmla="*/ 0 w 25"/>
                  <a:gd name="T1" fmla="*/ 0 h 69"/>
                  <a:gd name="T2" fmla="*/ 0 w 25"/>
                  <a:gd name="T3" fmla="*/ 0 h 69"/>
                  <a:gd name="T4" fmla="*/ 1 w 25"/>
                  <a:gd name="T5" fmla="*/ 2 h 69"/>
                  <a:gd name="T6" fmla="*/ 1 w 25"/>
                  <a:gd name="T7" fmla="*/ 3 h 69"/>
                  <a:gd name="T8" fmla="*/ 1 w 25"/>
                  <a:gd name="T9" fmla="*/ 4 h 69"/>
                  <a:gd name="T10" fmla="*/ 0 w 25"/>
                  <a:gd name="T11" fmla="*/ 3 h 69"/>
                  <a:gd name="T12" fmla="*/ 0 w 25"/>
                  <a:gd name="T13" fmla="*/ 2 h 69"/>
                  <a:gd name="T14" fmla="*/ 0 w 25"/>
                  <a:gd name="T15" fmla="*/ 0 h 69"/>
                  <a:gd name="T16" fmla="*/ 0 w 25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9">
                    <a:moveTo>
                      <a:pt x="0" y="0"/>
                    </a:moveTo>
                    <a:lnTo>
                      <a:pt x="8" y="15"/>
                    </a:lnTo>
                    <a:lnTo>
                      <a:pt x="18" y="39"/>
                    </a:lnTo>
                    <a:lnTo>
                      <a:pt x="25" y="60"/>
                    </a:lnTo>
                    <a:lnTo>
                      <a:pt x="22" y="69"/>
                    </a:lnTo>
                    <a:lnTo>
                      <a:pt x="13" y="58"/>
                    </a:lnTo>
                    <a:lnTo>
                      <a:pt x="8" y="36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8" name="Freeform 472"/>
              <p:cNvSpPr>
                <a:spLocks/>
              </p:cNvSpPr>
              <p:nvPr/>
            </p:nvSpPr>
            <p:spPr bwMode="auto">
              <a:xfrm>
                <a:off x="1178" y="3203"/>
                <a:ext cx="21" cy="35"/>
              </a:xfrm>
              <a:custGeom>
                <a:avLst/>
                <a:gdLst>
                  <a:gd name="T0" fmla="*/ 0 w 42"/>
                  <a:gd name="T1" fmla="*/ 0 h 72"/>
                  <a:gd name="T2" fmla="*/ 1 w 42"/>
                  <a:gd name="T3" fmla="*/ 0 h 72"/>
                  <a:gd name="T4" fmla="*/ 1 w 42"/>
                  <a:gd name="T5" fmla="*/ 1 h 72"/>
                  <a:gd name="T6" fmla="*/ 2 w 42"/>
                  <a:gd name="T7" fmla="*/ 1 h 72"/>
                  <a:gd name="T8" fmla="*/ 2 w 42"/>
                  <a:gd name="T9" fmla="*/ 2 h 72"/>
                  <a:gd name="T10" fmla="*/ 3 w 42"/>
                  <a:gd name="T11" fmla="*/ 3 h 72"/>
                  <a:gd name="T12" fmla="*/ 3 w 42"/>
                  <a:gd name="T13" fmla="*/ 3 h 72"/>
                  <a:gd name="T14" fmla="*/ 3 w 42"/>
                  <a:gd name="T15" fmla="*/ 4 h 72"/>
                  <a:gd name="T16" fmla="*/ 3 w 42"/>
                  <a:gd name="T17" fmla="*/ 4 h 72"/>
                  <a:gd name="T18" fmla="*/ 3 w 42"/>
                  <a:gd name="T19" fmla="*/ 4 h 72"/>
                  <a:gd name="T20" fmla="*/ 2 w 42"/>
                  <a:gd name="T21" fmla="*/ 3 h 72"/>
                  <a:gd name="T22" fmla="*/ 2 w 42"/>
                  <a:gd name="T23" fmla="*/ 3 h 72"/>
                  <a:gd name="T24" fmla="*/ 2 w 42"/>
                  <a:gd name="T25" fmla="*/ 2 h 72"/>
                  <a:gd name="T26" fmla="*/ 1 w 42"/>
                  <a:gd name="T27" fmla="*/ 1 h 72"/>
                  <a:gd name="T28" fmla="*/ 1 w 42"/>
                  <a:gd name="T29" fmla="*/ 0 h 72"/>
                  <a:gd name="T30" fmla="*/ 1 w 42"/>
                  <a:gd name="T31" fmla="*/ 0 h 72"/>
                  <a:gd name="T32" fmla="*/ 0 w 4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72">
                    <a:moveTo>
                      <a:pt x="0" y="0"/>
                    </a:moveTo>
                    <a:lnTo>
                      <a:pt x="7" y="7"/>
                    </a:lnTo>
                    <a:lnTo>
                      <a:pt x="15" y="16"/>
                    </a:lnTo>
                    <a:lnTo>
                      <a:pt x="22" y="26"/>
                    </a:lnTo>
                    <a:lnTo>
                      <a:pt x="30" y="38"/>
                    </a:lnTo>
                    <a:lnTo>
                      <a:pt x="37" y="50"/>
                    </a:lnTo>
                    <a:lnTo>
                      <a:pt x="41" y="60"/>
                    </a:lnTo>
                    <a:lnTo>
                      <a:pt x="42" y="68"/>
                    </a:lnTo>
                    <a:lnTo>
                      <a:pt x="41" y="72"/>
                    </a:lnTo>
                    <a:lnTo>
                      <a:pt x="37" y="70"/>
                    </a:lnTo>
                    <a:lnTo>
                      <a:pt x="32" y="64"/>
                    </a:lnTo>
                    <a:lnTo>
                      <a:pt x="26" y="54"/>
                    </a:lnTo>
                    <a:lnTo>
                      <a:pt x="21" y="40"/>
                    </a:lnTo>
                    <a:lnTo>
                      <a:pt x="16" y="27"/>
                    </a:lnTo>
                    <a:lnTo>
                      <a:pt x="11" y="14"/>
                    </a:lnTo>
                    <a:lnTo>
                      <a:pt x="6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9" name="Freeform 473"/>
              <p:cNvSpPr>
                <a:spLocks/>
              </p:cNvSpPr>
              <p:nvPr/>
            </p:nvSpPr>
            <p:spPr bwMode="auto">
              <a:xfrm>
                <a:off x="1207" y="3197"/>
                <a:ext cx="23" cy="34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1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5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1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5" y="5"/>
                    </a:lnTo>
                    <a:lnTo>
                      <a:pt x="14" y="13"/>
                    </a:lnTo>
                    <a:lnTo>
                      <a:pt x="22" y="23"/>
                    </a:lnTo>
                    <a:lnTo>
                      <a:pt x="31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0" y="65"/>
                    </a:lnTo>
                    <a:lnTo>
                      <a:pt x="35" y="58"/>
                    </a:lnTo>
                    <a:lnTo>
                      <a:pt x="29" y="49"/>
                    </a:lnTo>
                    <a:lnTo>
                      <a:pt x="22" y="36"/>
                    </a:lnTo>
                    <a:lnTo>
                      <a:pt x="16" y="24"/>
                    </a:lnTo>
                    <a:lnTo>
                      <a:pt x="9" y="13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0" name="Freeform 474"/>
              <p:cNvSpPr>
                <a:spLocks/>
              </p:cNvSpPr>
              <p:nvPr/>
            </p:nvSpPr>
            <p:spPr bwMode="auto">
              <a:xfrm>
                <a:off x="1165" y="3204"/>
                <a:ext cx="20" cy="31"/>
              </a:xfrm>
              <a:custGeom>
                <a:avLst/>
                <a:gdLst>
                  <a:gd name="T0" fmla="*/ 0 w 42"/>
                  <a:gd name="T1" fmla="*/ 0 h 61"/>
                  <a:gd name="T2" fmla="*/ 0 w 42"/>
                  <a:gd name="T3" fmla="*/ 1 h 61"/>
                  <a:gd name="T4" fmla="*/ 0 w 42"/>
                  <a:gd name="T5" fmla="*/ 1 h 61"/>
                  <a:gd name="T6" fmla="*/ 1 w 42"/>
                  <a:gd name="T7" fmla="*/ 2 h 61"/>
                  <a:gd name="T8" fmla="*/ 1 w 42"/>
                  <a:gd name="T9" fmla="*/ 3 h 61"/>
                  <a:gd name="T10" fmla="*/ 2 w 42"/>
                  <a:gd name="T11" fmla="*/ 3 h 61"/>
                  <a:gd name="T12" fmla="*/ 2 w 42"/>
                  <a:gd name="T13" fmla="*/ 4 h 61"/>
                  <a:gd name="T14" fmla="*/ 2 w 42"/>
                  <a:gd name="T15" fmla="*/ 4 h 61"/>
                  <a:gd name="T16" fmla="*/ 2 w 42"/>
                  <a:gd name="T17" fmla="*/ 4 h 61"/>
                  <a:gd name="T18" fmla="*/ 2 w 42"/>
                  <a:gd name="T19" fmla="*/ 4 h 61"/>
                  <a:gd name="T20" fmla="*/ 1 w 42"/>
                  <a:gd name="T21" fmla="*/ 4 h 61"/>
                  <a:gd name="T22" fmla="*/ 1 w 42"/>
                  <a:gd name="T23" fmla="*/ 3 h 61"/>
                  <a:gd name="T24" fmla="*/ 1 w 42"/>
                  <a:gd name="T25" fmla="*/ 3 h 61"/>
                  <a:gd name="T26" fmla="*/ 0 w 42"/>
                  <a:gd name="T27" fmla="*/ 2 h 61"/>
                  <a:gd name="T28" fmla="*/ 0 w 42"/>
                  <a:gd name="T29" fmla="*/ 1 h 61"/>
                  <a:gd name="T30" fmla="*/ 0 w 42"/>
                  <a:gd name="T31" fmla="*/ 1 h 61"/>
                  <a:gd name="T32" fmla="*/ 0 w 42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61">
                    <a:moveTo>
                      <a:pt x="0" y="0"/>
                    </a:moveTo>
                    <a:lnTo>
                      <a:pt x="5" y="5"/>
                    </a:lnTo>
                    <a:lnTo>
                      <a:pt x="12" y="13"/>
                    </a:lnTo>
                    <a:lnTo>
                      <a:pt x="20" y="23"/>
                    </a:lnTo>
                    <a:lnTo>
                      <a:pt x="28" y="34"/>
                    </a:lnTo>
                    <a:lnTo>
                      <a:pt x="35" y="43"/>
                    </a:lnTo>
                    <a:lnTo>
                      <a:pt x="41" y="52"/>
                    </a:lnTo>
                    <a:lnTo>
                      <a:pt x="42" y="59"/>
                    </a:lnTo>
                    <a:lnTo>
                      <a:pt x="39" y="61"/>
                    </a:lnTo>
                    <a:lnTo>
                      <a:pt x="34" y="60"/>
                    </a:lnTo>
                    <a:lnTo>
                      <a:pt x="28" y="53"/>
                    </a:lnTo>
                    <a:lnTo>
                      <a:pt x="22" y="46"/>
                    </a:lnTo>
                    <a:lnTo>
                      <a:pt x="16" y="34"/>
                    </a:lnTo>
                    <a:lnTo>
                      <a:pt x="11" y="23"/>
                    </a:lnTo>
                    <a:lnTo>
                      <a:pt x="7" y="13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1" name="Freeform 475"/>
              <p:cNvSpPr>
                <a:spLocks/>
              </p:cNvSpPr>
              <p:nvPr/>
            </p:nvSpPr>
            <p:spPr bwMode="auto">
              <a:xfrm>
                <a:off x="1167" y="3160"/>
                <a:ext cx="25" cy="47"/>
              </a:xfrm>
              <a:custGeom>
                <a:avLst/>
                <a:gdLst>
                  <a:gd name="T0" fmla="*/ 3 w 51"/>
                  <a:gd name="T1" fmla="*/ 0 h 94"/>
                  <a:gd name="T2" fmla="*/ 3 w 51"/>
                  <a:gd name="T3" fmla="*/ 1 h 94"/>
                  <a:gd name="T4" fmla="*/ 3 w 51"/>
                  <a:gd name="T5" fmla="*/ 1 h 94"/>
                  <a:gd name="T6" fmla="*/ 2 w 51"/>
                  <a:gd name="T7" fmla="*/ 2 h 94"/>
                  <a:gd name="T8" fmla="*/ 2 w 51"/>
                  <a:gd name="T9" fmla="*/ 3 h 94"/>
                  <a:gd name="T10" fmla="*/ 1 w 51"/>
                  <a:gd name="T11" fmla="*/ 4 h 94"/>
                  <a:gd name="T12" fmla="*/ 1 w 51"/>
                  <a:gd name="T13" fmla="*/ 5 h 94"/>
                  <a:gd name="T14" fmla="*/ 0 w 51"/>
                  <a:gd name="T15" fmla="*/ 6 h 94"/>
                  <a:gd name="T16" fmla="*/ 0 w 51"/>
                  <a:gd name="T17" fmla="*/ 6 h 94"/>
                  <a:gd name="T18" fmla="*/ 0 w 51"/>
                  <a:gd name="T19" fmla="*/ 6 h 94"/>
                  <a:gd name="T20" fmla="*/ 0 w 51"/>
                  <a:gd name="T21" fmla="*/ 5 h 94"/>
                  <a:gd name="T22" fmla="*/ 1 w 51"/>
                  <a:gd name="T23" fmla="*/ 4 h 94"/>
                  <a:gd name="T24" fmla="*/ 1 w 51"/>
                  <a:gd name="T25" fmla="*/ 3 h 94"/>
                  <a:gd name="T26" fmla="*/ 2 w 51"/>
                  <a:gd name="T27" fmla="*/ 2 h 94"/>
                  <a:gd name="T28" fmla="*/ 2 w 51"/>
                  <a:gd name="T29" fmla="*/ 1 h 94"/>
                  <a:gd name="T30" fmla="*/ 2 w 51"/>
                  <a:gd name="T31" fmla="*/ 1 h 94"/>
                  <a:gd name="T32" fmla="*/ 3 w 51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94">
                    <a:moveTo>
                      <a:pt x="50" y="0"/>
                    </a:moveTo>
                    <a:lnTo>
                      <a:pt x="51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7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3" y="88"/>
                    </a:lnTo>
                    <a:lnTo>
                      <a:pt x="9" y="75"/>
                    </a:lnTo>
                    <a:lnTo>
                      <a:pt x="16" y="59"/>
                    </a:lnTo>
                    <a:lnTo>
                      <a:pt x="24" y="42"/>
                    </a:lnTo>
                    <a:lnTo>
                      <a:pt x="33" y="26"/>
                    </a:lnTo>
                    <a:lnTo>
                      <a:pt x="39" y="12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2" name="Freeform 476"/>
              <p:cNvSpPr>
                <a:spLocks/>
              </p:cNvSpPr>
              <p:nvPr/>
            </p:nvSpPr>
            <p:spPr bwMode="auto">
              <a:xfrm>
                <a:off x="1189" y="3167"/>
                <a:ext cx="23" cy="37"/>
              </a:xfrm>
              <a:custGeom>
                <a:avLst/>
                <a:gdLst>
                  <a:gd name="T0" fmla="*/ 3 w 45"/>
                  <a:gd name="T1" fmla="*/ 0 h 75"/>
                  <a:gd name="T2" fmla="*/ 3 w 45"/>
                  <a:gd name="T3" fmla="*/ 0 h 75"/>
                  <a:gd name="T4" fmla="*/ 3 w 45"/>
                  <a:gd name="T5" fmla="*/ 0 h 75"/>
                  <a:gd name="T6" fmla="*/ 3 w 45"/>
                  <a:gd name="T7" fmla="*/ 1 h 75"/>
                  <a:gd name="T8" fmla="*/ 3 w 45"/>
                  <a:gd name="T9" fmla="*/ 2 h 75"/>
                  <a:gd name="T10" fmla="*/ 2 w 45"/>
                  <a:gd name="T11" fmla="*/ 2 h 75"/>
                  <a:gd name="T12" fmla="*/ 2 w 45"/>
                  <a:gd name="T13" fmla="*/ 3 h 75"/>
                  <a:gd name="T14" fmla="*/ 1 w 45"/>
                  <a:gd name="T15" fmla="*/ 4 h 75"/>
                  <a:gd name="T16" fmla="*/ 0 w 45"/>
                  <a:gd name="T17" fmla="*/ 4 h 75"/>
                  <a:gd name="T18" fmla="*/ 1 w 45"/>
                  <a:gd name="T19" fmla="*/ 4 h 75"/>
                  <a:gd name="T20" fmla="*/ 1 w 45"/>
                  <a:gd name="T21" fmla="*/ 3 h 75"/>
                  <a:gd name="T22" fmla="*/ 2 w 45"/>
                  <a:gd name="T23" fmla="*/ 2 h 75"/>
                  <a:gd name="T24" fmla="*/ 2 w 45"/>
                  <a:gd name="T25" fmla="*/ 1 h 75"/>
                  <a:gd name="T26" fmla="*/ 2 w 45"/>
                  <a:gd name="T27" fmla="*/ 1 h 75"/>
                  <a:gd name="T28" fmla="*/ 3 w 45"/>
                  <a:gd name="T29" fmla="*/ 0 h 75"/>
                  <a:gd name="T30" fmla="*/ 3 w 45"/>
                  <a:gd name="T31" fmla="*/ 0 h 75"/>
                  <a:gd name="T32" fmla="*/ 3 w 45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75">
                    <a:moveTo>
                      <a:pt x="44" y="0"/>
                    </a:moveTo>
                    <a:lnTo>
                      <a:pt x="45" y="4"/>
                    </a:lnTo>
                    <a:lnTo>
                      <a:pt x="43" y="11"/>
                    </a:lnTo>
                    <a:lnTo>
                      <a:pt x="40" y="21"/>
                    </a:lnTo>
                    <a:lnTo>
                      <a:pt x="34" y="33"/>
                    </a:lnTo>
                    <a:lnTo>
                      <a:pt x="27" y="46"/>
                    </a:lnTo>
                    <a:lnTo>
                      <a:pt x="19" y="58"/>
                    </a:lnTo>
                    <a:lnTo>
                      <a:pt x="10" y="68"/>
                    </a:lnTo>
                    <a:lnTo>
                      <a:pt x="0" y="75"/>
                    </a:lnTo>
                    <a:lnTo>
                      <a:pt x="5" y="67"/>
                    </a:lnTo>
                    <a:lnTo>
                      <a:pt x="12" y="55"/>
                    </a:lnTo>
                    <a:lnTo>
                      <a:pt x="18" y="43"/>
                    </a:lnTo>
                    <a:lnTo>
                      <a:pt x="25" y="30"/>
                    </a:lnTo>
                    <a:lnTo>
                      <a:pt x="31" y="19"/>
                    </a:lnTo>
                    <a:lnTo>
                      <a:pt x="36" y="8"/>
                    </a:lnTo>
                    <a:lnTo>
                      <a:pt x="42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3" name="Freeform 477"/>
              <p:cNvSpPr>
                <a:spLocks/>
              </p:cNvSpPr>
              <p:nvPr/>
            </p:nvSpPr>
            <p:spPr bwMode="auto">
              <a:xfrm>
                <a:off x="1193" y="3201"/>
                <a:ext cx="23" cy="33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2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4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0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6" y="6"/>
                    </a:lnTo>
                    <a:lnTo>
                      <a:pt x="15" y="13"/>
                    </a:lnTo>
                    <a:lnTo>
                      <a:pt x="22" y="24"/>
                    </a:lnTo>
                    <a:lnTo>
                      <a:pt x="32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1" y="64"/>
                    </a:lnTo>
                    <a:lnTo>
                      <a:pt x="36" y="59"/>
                    </a:lnTo>
                    <a:lnTo>
                      <a:pt x="29" y="49"/>
                    </a:lnTo>
                    <a:lnTo>
                      <a:pt x="21" y="37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4" name="Freeform 478"/>
              <p:cNvSpPr>
                <a:spLocks/>
              </p:cNvSpPr>
              <p:nvPr/>
            </p:nvSpPr>
            <p:spPr bwMode="auto">
              <a:xfrm>
                <a:off x="1214" y="3127"/>
                <a:ext cx="114" cy="25"/>
              </a:xfrm>
              <a:custGeom>
                <a:avLst/>
                <a:gdLst>
                  <a:gd name="T0" fmla="*/ 0 w 229"/>
                  <a:gd name="T1" fmla="*/ 1 h 48"/>
                  <a:gd name="T2" fmla="*/ 0 w 229"/>
                  <a:gd name="T3" fmla="*/ 1 h 48"/>
                  <a:gd name="T4" fmla="*/ 0 w 229"/>
                  <a:gd name="T5" fmla="*/ 1 h 48"/>
                  <a:gd name="T6" fmla="*/ 0 w 229"/>
                  <a:gd name="T7" fmla="*/ 0 h 48"/>
                  <a:gd name="T8" fmla="*/ 0 w 229"/>
                  <a:gd name="T9" fmla="*/ 0 h 48"/>
                  <a:gd name="T10" fmla="*/ 1 w 229"/>
                  <a:gd name="T11" fmla="*/ 1 h 48"/>
                  <a:gd name="T12" fmla="*/ 2 w 229"/>
                  <a:gd name="T13" fmla="*/ 2 h 48"/>
                  <a:gd name="T14" fmla="*/ 3 w 229"/>
                  <a:gd name="T15" fmla="*/ 2 h 48"/>
                  <a:gd name="T16" fmla="*/ 4 w 229"/>
                  <a:gd name="T17" fmla="*/ 3 h 48"/>
                  <a:gd name="T18" fmla="*/ 5 w 229"/>
                  <a:gd name="T19" fmla="*/ 3 h 48"/>
                  <a:gd name="T20" fmla="*/ 6 w 229"/>
                  <a:gd name="T21" fmla="*/ 3 h 48"/>
                  <a:gd name="T22" fmla="*/ 6 w 229"/>
                  <a:gd name="T23" fmla="*/ 3 h 48"/>
                  <a:gd name="T24" fmla="*/ 7 w 229"/>
                  <a:gd name="T25" fmla="*/ 3 h 48"/>
                  <a:gd name="T26" fmla="*/ 8 w 229"/>
                  <a:gd name="T27" fmla="*/ 3 h 48"/>
                  <a:gd name="T28" fmla="*/ 9 w 229"/>
                  <a:gd name="T29" fmla="*/ 3 h 48"/>
                  <a:gd name="T30" fmla="*/ 10 w 229"/>
                  <a:gd name="T31" fmla="*/ 2 h 48"/>
                  <a:gd name="T32" fmla="*/ 11 w 229"/>
                  <a:gd name="T33" fmla="*/ 2 h 48"/>
                  <a:gd name="T34" fmla="*/ 12 w 229"/>
                  <a:gd name="T35" fmla="*/ 2 h 48"/>
                  <a:gd name="T36" fmla="*/ 13 w 229"/>
                  <a:gd name="T37" fmla="*/ 2 h 48"/>
                  <a:gd name="T38" fmla="*/ 13 w 229"/>
                  <a:gd name="T39" fmla="*/ 2 h 48"/>
                  <a:gd name="T40" fmla="*/ 14 w 229"/>
                  <a:gd name="T41" fmla="*/ 1 h 48"/>
                  <a:gd name="T42" fmla="*/ 13 w 229"/>
                  <a:gd name="T43" fmla="*/ 2 h 48"/>
                  <a:gd name="T44" fmla="*/ 13 w 229"/>
                  <a:gd name="T45" fmla="*/ 2 h 48"/>
                  <a:gd name="T46" fmla="*/ 12 w 229"/>
                  <a:gd name="T47" fmla="*/ 2 h 48"/>
                  <a:gd name="T48" fmla="*/ 12 w 229"/>
                  <a:gd name="T49" fmla="*/ 3 h 48"/>
                  <a:gd name="T50" fmla="*/ 11 w 229"/>
                  <a:gd name="T51" fmla="*/ 3 h 48"/>
                  <a:gd name="T52" fmla="*/ 10 w 229"/>
                  <a:gd name="T53" fmla="*/ 3 h 48"/>
                  <a:gd name="T54" fmla="*/ 8 w 229"/>
                  <a:gd name="T55" fmla="*/ 4 h 48"/>
                  <a:gd name="T56" fmla="*/ 7 w 229"/>
                  <a:gd name="T57" fmla="*/ 4 h 48"/>
                  <a:gd name="T58" fmla="*/ 6 w 229"/>
                  <a:gd name="T59" fmla="*/ 4 h 48"/>
                  <a:gd name="T60" fmla="*/ 5 w 229"/>
                  <a:gd name="T61" fmla="*/ 4 h 48"/>
                  <a:gd name="T62" fmla="*/ 4 w 229"/>
                  <a:gd name="T63" fmla="*/ 3 h 48"/>
                  <a:gd name="T64" fmla="*/ 3 w 229"/>
                  <a:gd name="T65" fmla="*/ 3 h 48"/>
                  <a:gd name="T66" fmla="*/ 2 w 229"/>
                  <a:gd name="T67" fmla="*/ 3 h 48"/>
                  <a:gd name="T68" fmla="*/ 1 w 229"/>
                  <a:gd name="T69" fmla="*/ 2 h 48"/>
                  <a:gd name="T70" fmla="*/ 0 w 229"/>
                  <a:gd name="T71" fmla="*/ 2 h 48"/>
                  <a:gd name="T72" fmla="*/ 0 w 229"/>
                  <a:gd name="T73" fmla="*/ 1 h 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9" h="48">
                    <a:moveTo>
                      <a:pt x="0" y="5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0" y="12"/>
                    </a:lnTo>
                    <a:lnTo>
                      <a:pt x="34" y="21"/>
                    </a:lnTo>
                    <a:lnTo>
                      <a:pt x="50" y="27"/>
                    </a:lnTo>
                    <a:lnTo>
                      <a:pt x="66" y="33"/>
                    </a:lnTo>
                    <a:lnTo>
                      <a:pt x="81" y="36"/>
                    </a:lnTo>
                    <a:lnTo>
                      <a:pt x="97" y="38"/>
                    </a:lnTo>
                    <a:lnTo>
                      <a:pt x="111" y="38"/>
                    </a:lnTo>
                    <a:lnTo>
                      <a:pt x="127" y="38"/>
                    </a:lnTo>
                    <a:lnTo>
                      <a:pt x="141" y="36"/>
                    </a:lnTo>
                    <a:lnTo>
                      <a:pt x="156" y="34"/>
                    </a:lnTo>
                    <a:lnTo>
                      <a:pt x="170" y="31"/>
                    </a:lnTo>
                    <a:lnTo>
                      <a:pt x="183" y="27"/>
                    </a:lnTo>
                    <a:lnTo>
                      <a:pt x="196" y="23"/>
                    </a:lnTo>
                    <a:lnTo>
                      <a:pt x="208" y="20"/>
                    </a:lnTo>
                    <a:lnTo>
                      <a:pt x="218" y="17"/>
                    </a:lnTo>
                    <a:lnTo>
                      <a:pt x="229" y="13"/>
                    </a:lnTo>
                    <a:lnTo>
                      <a:pt x="223" y="20"/>
                    </a:lnTo>
                    <a:lnTo>
                      <a:pt x="216" y="26"/>
                    </a:lnTo>
                    <a:lnTo>
                      <a:pt x="205" y="31"/>
                    </a:lnTo>
                    <a:lnTo>
                      <a:pt x="192" y="36"/>
                    </a:lnTo>
                    <a:lnTo>
                      <a:pt x="176" y="42"/>
                    </a:lnTo>
                    <a:lnTo>
                      <a:pt x="161" y="44"/>
                    </a:lnTo>
                    <a:lnTo>
                      <a:pt x="143" y="47"/>
                    </a:lnTo>
                    <a:lnTo>
                      <a:pt x="124" y="48"/>
                    </a:lnTo>
                    <a:lnTo>
                      <a:pt x="106" y="48"/>
                    </a:lnTo>
                    <a:lnTo>
                      <a:pt x="88" y="47"/>
                    </a:lnTo>
                    <a:lnTo>
                      <a:pt x="70" y="43"/>
                    </a:lnTo>
                    <a:lnTo>
                      <a:pt x="53" y="39"/>
                    </a:lnTo>
                    <a:lnTo>
                      <a:pt x="37" y="34"/>
                    </a:lnTo>
                    <a:lnTo>
                      <a:pt x="23" y="26"/>
                    </a:lnTo>
                    <a:lnTo>
                      <a:pt x="11" y="1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5" name="Freeform 479"/>
              <p:cNvSpPr>
                <a:spLocks/>
              </p:cNvSpPr>
              <p:nvPr/>
            </p:nvSpPr>
            <p:spPr bwMode="auto">
              <a:xfrm>
                <a:off x="1313" y="3117"/>
                <a:ext cx="13" cy="25"/>
              </a:xfrm>
              <a:custGeom>
                <a:avLst/>
                <a:gdLst>
                  <a:gd name="T0" fmla="*/ 0 w 24"/>
                  <a:gd name="T1" fmla="*/ 3 h 51"/>
                  <a:gd name="T2" fmla="*/ 1 w 24"/>
                  <a:gd name="T3" fmla="*/ 2 h 51"/>
                  <a:gd name="T4" fmla="*/ 2 w 24"/>
                  <a:gd name="T5" fmla="*/ 1 h 51"/>
                  <a:gd name="T6" fmla="*/ 2 w 24"/>
                  <a:gd name="T7" fmla="*/ 0 h 51"/>
                  <a:gd name="T8" fmla="*/ 2 w 24"/>
                  <a:gd name="T9" fmla="*/ 0 h 51"/>
                  <a:gd name="T10" fmla="*/ 2 w 24"/>
                  <a:gd name="T11" fmla="*/ 0 h 51"/>
                  <a:gd name="T12" fmla="*/ 1 w 24"/>
                  <a:gd name="T13" fmla="*/ 1 h 51"/>
                  <a:gd name="T14" fmla="*/ 1 w 24"/>
                  <a:gd name="T15" fmla="*/ 2 h 51"/>
                  <a:gd name="T16" fmla="*/ 0 w 24"/>
                  <a:gd name="T17" fmla="*/ 3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1">
                    <a:moveTo>
                      <a:pt x="0" y="51"/>
                    </a:moveTo>
                    <a:lnTo>
                      <a:pt x="10" y="38"/>
                    </a:lnTo>
                    <a:lnTo>
                      <a:pt x="19" y="22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14" y="18"/>
                    </a:lnTo>
                    <a:lnTo>
                      <a:pt x="8" y="35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6" name="Freeform 480"/>
              <p:cNvSpPr>
                <a:spLocks/>
              </p:cNvSpPr>
              <p:nvPr/>
            </p:nvSpPr>
            <p:spPr bwMode="auto">
              <a:xfrm>
                <a:off x="1304" y="3118"/>
                <a:ext cx="14" cy="28"/>
              </a:xfrm>
              <a:custGeom>
                <a:avLst/>
                <a:gdLst>
                  <a:gd name="T0" fmla="*/ 1 w 29"/>
                  <a:gd name="T1" fmla="*/ 0 h 56"/>
                  <a:gd name="T2" fmla="*/ 1 w 29"/>
                  <a:gd name="T3" fmla="*/ 1 h 56"/>
                  <a:gd name="T4" fmla="*/ 1 w 29"/>
                  <a:gd name="T5" fmla="*/ 2 h 56"/>
                  <a:gd name="T6" fmla="*/ 0 w 29"/>
                  <a:gd name="T7" fmla="*/ 3 h 56"/>
                  <a:gd name="T8" fmla="*/ 0 w 29"/>
                  <a:gd name="T9" fmla="*/ 4 h 56"/>
                  <a:gd name="T10" fmla="*/ 0 w 29"/>
                  <a:gd name="T11" fmla="*/ 3 h 56"/>
                  <a:gd name="T12" fmla="*/ 1 w 29"/>
                  <a:gd name="T13" fmla="*/ 2 h 56"/>
                  <a:gd name="T14" fmla="*/ 1 w 29"/>
                  <a:gd name="T15" fmla="*/ 1 h 56"/>
                  <a:gd name="T16" fmla="*/ 1 w 2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6">
                    <a:moveTo>
                      <a:pt x="28" y="0"/>
                    </a:moveTo>
                    <a:lnTo>
                      <a:pt x="29" y="8"/>
                    </a:lnTo>
                    <a:lnTo>
                      <a:pt x="24" y="24"/>
                    </a:lnTo>
                    <a:lnTo>
                      <a:pt x="14" y="42"/>
                    </a:lnTo>
                    <a:lnTo>
                      <a:pt x="0" y="56"/>
                    </a:lnTo>
                    <a:lnTo>
                      <a:pt x="7" y="41"/>
                    </a:lnTo>
                    <a:lnTo>
                      <a:pt x="16" y="23"/>
                    </a:lnTo>
                    <a:lnTo>
                      <a:pt x="22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7" name="Freeform 481"/>
              <p:cNvSpPr>
                <a:spLocks/>
              </p:cNvSpPr>
              <p:nvPr/>
            </p:nvSpPr>
            <p:spPr bwMode="auto">
              <a:xfrm>
                <a:off x="1281" y="3113"/>
                <a:ext cx="20" cy="37"/>
              </a:xfrm>
              <a:custGeom>
                <a:avLst/>
                <a:gdLst>
                  <a:gd name="T0" fmla="*/ 2 w 41"/>
                  <a:gd name="T1" fmla="*/ 0 h 73"/>
                  <a:gd name="T2" fmla="*/ 2 w 41"/>
                  <a:gd name="T3" fmla="*/ 1 h 73"/>
                  <a:gd name="T4" fmla="*/ 2 w 41"/>
                  <a:gd name="T5" fmla="*/ 1 h 73"/>
                  <a:gd name="T6" fmla="*/ 2 w 41"/>
                  <a:gd name="T7" fmla="*/ 2 h 73"/>
                  <a:gd name="T8" fmla="*/ 1 w 41"/>
                  <a:gd name="T9" fmla="*/ 3 h 73"/>
                  <a:gd name="T10" fmla="*/ 1 w 41"/>
                  <a:gd name="T11" fmla="*/ 3 h 73"/>
                  <a:gd name="T12" fmla="*/ 1 w 41"/>
                  <a:gd name="T13" fmla="*/ 4 h 73"/>
                  <a:gd name="T14" fmla="*/ 0 w 41"/>
                  <a:gd name="T15" fmla="*/ 5 h 73"/>
                  <a:gd name="T16" fmla="*/ 0 w 41"/>
                  <a:gd name="T17" fmla="*/ 5 h 73"/>
                  <a:gd name="T18" fmla="*/ 0 w 41"/>
                  <a:gd name="T19" fmla="*/ 5 h 73"/>
                  <a:gd name="T20" fmla="*/ 0 w 41"/>
                  <a:gd name="T21" fmla="*/ 4 h 73"/>
                  <a:gd name="T22" fmla="*/ 0 w 41"/>
                  <a:gd name="T23" fmla="*/ 3 h 73"/>
                  <a:gd name="T24" fmla="*/ 1 w 41"/>
                  <a:gd name="T25" fmla="*/ 2 h 73"/>
                  <a:gd name="T26" fmla="*/ 1 w 41"/>
                  <a:gd name="T27" fmla="*/ 2 h 73"/>
                  <a:gd name="T28" fmla="*/ 2 w 41"/>
                  <a:gd name="T29" fmla="*/ 1 h 73"/>
                  <a:gd name="T30" fmla="*/ 2 w 41"/>
                  <a:gd name="T31" fmla="*/ 1 h 73"/>
                  <a:gd name="T32" fmla="*/ 2 w 41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73">
                    <a:moveTo>
                      <a:pt x="40" y="0"/>
                    </a:moveTo>
                    <a:lnTo>
                      <a:pt x="41" y="4"/>
                    </a:lnTo>
                    <a:lnTo>
                      <a:pt x="40" y="11"/>
                    </a:lnTo>
                    <a:lnTo>
                      <a:pt x="36" y="21"/>
                    </a:lnTo>
                    <a:lnTo>
                      <a:pt x="30" y="33"/>
                    </a:lnTo>
                    <a:lnTo>
                      <a:pt x="24" y="45"/>
                    </a:lnTo>
                    <a:lnTo>
                      <a:pt x="17" y="56"/>
                    </a:lnTo>
                    <a:lnTo>
                      <a:pt x="8" y="67"/>
                    </a:lnTo>
                    <a:lnTo>
                      <a:pt x="0" y="73"/>
                    </a:lnTo>
                    <a:lnTo>
                      <a:pt x="4" y="67"/>
                    </a:lnTo>
                    <a:lnTo>
                      <a:pt x="8" y="58"/>
                    </a:lnTo>
                    <a:lnTo>
                      <a:pt x="15" y="45"/>
                    </a:lnTo>
                    <a:lnTo>
                      <a:pt x="20" y="32"/>
                    </a:lnTo>
                    <a:lnTo>
                      <a:pt x="25" y="20"/>
                    </a:lnTo>
                    <a:lnTo>
                      <a:pt x="32" y="8"/>
                    </a:lnTo>
                    <a:lnTo>
                      <a:pt x="36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8" name="Freeform 482"/>
              <p:cNvSpPr>
                <a:spLocks/>
              </p:cNvSpPr>
              <p:nvPr/>
            </p:nvSpPr>
            <p:spPr bwMode="auto">
              <a:xfrm>
                <a:off x="1260" y="3109"/>
                <a:ext cx="22" cy="40"/>
              </a:xfrm>
              <a:custGeom>
                <a:avLst/>
                <a:gdLst>
                  <a:gd name="T0" fmla="*/ 3 w 44"/>
                  <a:gd name="T1" fmla="*/ 0 h 80"/>
                  <a:gd name="T2" fmla="*/ 3 w 44"/>
                  <a:gd name="T3" fmla="*/ 1 h 80"/>
                  <a:gd name="T4" fmla="*/ 3 w 44"/>
                  <a:gd name="T5" fmla="*/ 1 h 80"/>
                  <a:gd name="T6" fmla="*/ 3 w 44"/>
                  <a:gd name="T7" fmla="*/ 2 h 80"/>
                  <a:gd name="T8" fmla="*/ 2 w 44"/>
                  <a:gd name="T9" fmla="*/ 3 h 80"/>
                  <a:gd name="T10" fmla="*/ 2 w 44"/>
                  <a:gd name="T11" fmla="*/ 4 h 80"/>
                  <a:gd name="T12" fmla="*/ 1 w 44"/>
                  <a:gd name="T13" fmla="*/ 4 h 80"/>
                  <a:gd name="T14" fmla="*/ 1 w 44"/>
                  <a:gd name="T15" fmla="*/ 5 h 80"/>
                  <a:gd name="T16" fmla="*/ 0 w 44"/>
                  <a:gd name="T17" fmla="*/ 5 h 80"/>
                  <a:gd name="T18" fmla="*/ 1 w 44"/>
                  <a:gd name="T19" fmla="*/ 5 h 80"/>
                  <a:gd name="T20" fmla="*/ 1 w 44"/>
                  <a:gd name="T21" fmla="*/ 4 h 80"/>
                  <a:gd name="T22" fmla="*/ 1 w 44"/>
                  <a:gd name="T23" fmla="*/ 4 h 80"/>
                  <a:gd name="T24" fmla="*/ 2 w 44"/>
                  <a:gd name="T25" fmla="*/ 3 h 80"/>
                  <a:gd name="T26" fmla="*/ 2 w 44"/>
                  <a:gd name="T27" fmla="*/ 2 h 80"/>
                  <a:gd name="T28" fmla="*/ 3 w 44"/>
                  <a:gd name="T29" fmla="*/ 1 h 80"/>
                  <a:gd name="T30" fmla="*/ 3 w 44"/>
                  <a:gd name="T31" fmla="*/ 1 h 80"/>
                  <a:gd name="T32" fmla="*/ 3 w 44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43" y="0"/>
                    </a:moveTo>
                    <a:lnTo>
                      <a:pt x="44" y="4"/>
                    </a:lnTo>
                    <a:lnTo>
                      <a:pt x="41" y="13"/>
                    </a:lnTo>
                    <a:lnTo>
                      <a:pt x="38" y="25"/>
                    </a:lnTo>
                    <a:lnTo>
                      <a:pt x="31" y="38"/>
                    </a:lnTo>
                    <a:lnTo>
                      <a:pt x="24" y="51"/>
                    </a:lnTo>
                    <a:lnTo>
                      <a:pt x="15" y="64"/>
                    </a:lnTo>
                    <a:lnTo>
                      <a:pt x="8" y="73"/>
                    </a:lnTo>
                    <a:lnTo>
                      <a:pt x="0" y="80"/>
                    </a:lnTo>
                    <a:lnTo>
                      <a:pt x="2" y="73"/>
                    </a:lnTo>
                    <a:lnTo>
                      <a:pt x="8" y="63"/>
                    </a:lnTo>
                    <a:lnTo>
                      <a:pt x="14" y="50"/>
                    </a:lnTo>
                    <a:lnTo>
                      <a:pt x="21" y="36"/>
                    </a:lnTo>
                    <a:lnTo>
                      <a:pt x="28" y="23"/>
                    </a:lnTo>
                    <a:lnTo>
                      <a:pt x="35" y="11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9" name="Freeform 483"/>
              <p:cNvSpPr>
                <a:spLocks/>
              </p:cNvSpPr>
              <p:nvPr/>
            </p:nvSpPr>
            <p:spPr bwMode="auto">
              <a:xfrm>
                <a:off x="1245" y="3114"/>
                <a:ext cx="25" cy="32"/>
              </a:xfrm>
              <a:custGeom>
                <a:avLst/>
                <a:gdLst>
                  <a:gd name="T0" fmla="*/ 4 w 48"/>
                  <a:gd name="T1" fmla="*/ 0 h 65"/>
                  <a:gd name="T2" fmla="*/ 4 w 48"/>
                  <a:gd name="T3" fmla="*/ 0 h 65"/>
                  <a:gd name="T4" fmla="*/ 4 w 48"/>
                  <a:gd name="T5" fmla="*/ 0 h 65"/>
                  <a:gd name="T6" fmla="*/ 3 w 48"/>
                  <a:gd name="T7" fmla="*/ 1 h 65"/>
                  <a:gd name="T8" fmla="*/ 3 w 48"/>
                  <a:gd name="T9" fmla="*/ 2 h 65"/>
                  <a:gd name="T10" fmla="*/ 2 w 48"/>
                  <a:gd name="T11" fmla="*/ 2 h 65"/>
                  <a:gd name="T12" fmla="*/ 1 w 48"/>
                  <a:gd name="T13" fmla="*/ 3 h 65"/>
                  <a:gd name="T14" fmla="*/ 1 w 48"/>
                  <a:gd name="T15" fmla="*/ 3 h 65"/>
                  <a:gd name="T16" fmla="*/ 0 w 48"/>
                  <a:gd name="T17" fmla="*/ 4 h 65"/>
                  <a:gd name="T18" fmla="*/ 1 w 48"/>
                  <a:gd name="T19" fmla="*/ 3 h 65"/>
                  <a:gd name="T20" fmla="*/ 1 w 48"/>
                  <a:gd name="T21" fmla="*/ 3 h 65"/>
                  <a:gd name="T22" fmla="*/ 2 w 48"/>
                  <a:gd name="T23" fmla="*/ 2 h 65"/>
                  <a:gd name="T24" fmla="*/ 2 w 48"/>
                  <a:gd name="T25" fmla="*/ 1 h 65"/>
                  <a:gd name="T26" fmla="*/ 3 w 48"/>
                  <a:gd name="T27" fmla="*/ 0 h 65"/>
                  <a:gd name="T28" fmla="*/ 3 w 48"/>
                  <a:gd name="T29" fmla="*/ 0 h 65"/>
                  <a:gd name="T30" fmla="*/ 3 w 48"/>
                  <a:gd name="T31" fmla="*/ 0 h 65"/>
                  <a:gd name="T32" fmla="*/ 4 w 48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65">
                    <a:moveTo>
                      <a:pt x="48" y="0"/>
                    </a:moveTo>
                    <a:lnTo>
                      <a:pt x="48" y="2"/>
                    </a:lnTo>
                    <a:lnTo>
                      <a:pt x="46" y="10"/>
                    </a:lnTo>
                    <a:lnTo>
                      <a:pt x="39" y="20"/>
                    </a:lnTo>
                    <a:lnTo>
                      <a:pt x="33" y="32"/>
                    </a:lnTo>
                    <a:lnTo>
                      <a:pt x="23" y="44"/>
                    </a:lnTo>
                    <a:lnTo>
                      <a:pt x="14" y="53"/>
                    </a:lnTo>
                    <a:lnTo>
                      <a:pt x="7" y="61"/>
                    </a:lnTo>
                    <a:lnTo>
                      <a:pt x="0" y="65"/>
                    </a:lnTo>
                    <a:lnTo>
                      <a:pt x="4" y="58"/>
                    </a:lnTo>
                    <a:lnTo>
                      <a:pt x="10" y="49"/>
                    </a:lnTo>
                    <a:lnTo>
                      <a:pt x="17" y="39"/>
                    </a:lnTo>
                    <a:lnTo>
                      <a:pt x="25" y="26"/>
                    </a:lnTo>
                    <a:lnTo>
                      <a:pt x="33" y="15"/>
                    </a:lnTo>
                    <a:lnTo>
                      <a:pt x="39" y="6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0" name="Freeform 484"/>
              <p:cNvSpPr>
                <a:spLocks/>
              </p:cNvSpPr>
              <p:nvPr/>
            </p:nvSpPr>
            <p:spPr bwMode="auto">
              <a:xfrm>
                <a:off x="1235" y="3116"/>
                <a:ext cx="21" cy="27"/>
              </a:xfrm>
              <a:custGeom>
                <a:avLst/>
                <a:gdLst>
                  <a:gd name="T0" fmla="*/ 3 w 42"/>
                  <a:gd name="T1" fmla="*/ 0 h 55"/>
                  <a:gd name="T2" fmla="*/ 3 w 42"/>
                  <a:gd name="T3" fmla="*/ 0 h 55"/>
                  <a:gd name="T4" fmla="*/ 3 w 42"/>
                  <a:gd name="T5" fmla="*/ 0 h 55"/>
                  <a:gd name="T6" fmla="*/ 3 w 42"/>
                  <a:gd name="T7" fmla="*/ 1 h 55"/>
                  <a:gd name="T8" fmla="*/ 2 w 42"/>
                  <a:gd name="T9" fmla="*/ 1 h 55"/>
                  <a:gd name="T10" fmla="*/ 2 w 42"/>
                  <a:gd name="T11" fmla="*/ 2 h 55"/>
                  <a:gd name="T12" fmla="*/ 2 w 42"/>
                  <a:gd name="T13" fmla="*/ 2 h 55"/>
                  <a:gd name="T14" fmla="*/ 1 w 42"/>
                  <a:gd name="T15" fmla="*/ 3 h 55"/>
                  <a:gd name="T16" fmla="*/ 0 w 42"/>
                  <a:gd name="T17" fmla="*/ 3 h 55"/>
                  <a:gd name="T18" fmla="*/ 1 w 42"/>
                  <a:gd name="T19" fmla="*/ 3 h 55"/>
                  <a:gd name="T20" fmla="*/ 1 w 42"/>
                  <a:gd name="T21" fmla="*/ 2 h 55"/>
                  <a:gd name="T22" fmla="*/ 1 w 42"/>
                  <a:gd name="T23" fmla="*/ 2 h 55"/>
                  <a:gd name="T24" fmla="*/ 2 w 42"/>
                  <a:gd name="T25" fmla="*/ 1 h 55"/>
                  <a:gd name="T26" fmla="*/ 2 w 42"/>
                  <a:gd name="T27" fmla="*/ 0 h 55"/>
                  <a:gd name="T28" fmla="*/ 3 w 42"/>
                  <a:gd name="T29" fmla="*/ 0 h 55"/>
                  <a:gd name="T30" fmla="*/ 3 w 42"/>
                  <a:gd name="T31" fmla="*/ 0 h 55"/>
                  <a:gd name="T32" fmla="*/ 3 w 42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55">
                    <a:moveTo>
                      <a:pt x="41" y="0"/>
                    </a:moveTo>
                    <a:lnTo>
                      <a:pt x="42" y="3"/>
                    </a:lnTo>
                    <a:lnTo>
                      <a:pt x="39" y="10"/>
                    </a:lnTo>
                    <a:lnTo>
                      <a:pt x="37" y="17"/>
                    </a:lnTo>
                    <a:lnTo>
                      <a:pt x="31" y="27"/>
                    </a:lnTo>
                    <a:lnTo>
                      <a:pt x="25" y="36"/>
                    </a:lnTo>
                    <a:lnTo>
                      <a:pt x="17" y="45"/>
                    </a:lnTo>
                    <a:lnTo>
                      <a:pt x="9" y="51"/>
                    </a:lnTo>
                    <a:lnTo>
                      <a:pt x="0" y="55"/>
                    </a:lnTo>
                    <a:lnTo>
                      <a:pt x="4" y="49"/>
                    </a:lnTo>
                    <a:lnTo>
                      <a:pt x="9" y="41"/>
                    </a:lnTo>
                    <a:lnTo>
                      <a:pt x="16" y="32"/>
                    </a:lnTo>
                    <a:lnTo>
                      <a:pt x="22" y="21"/>
                    </a:lnTo>
                    <a:lnTo>
                      <a:pt x="28" y="13"/>
                    </a:lnTo>
                    <a:lnTo>
                      <a:pt x="33" y="6"/>
                    </a:lnTo>
                    <a:lnTo>
                      <a:pt x="38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1" name="Freeform 485"/>
              <p:cNvSpPr>
                <a:spLocks/>
              </p:cNvSpPr>
              <p:nvPr/>
            </p:nvSpPr>
            <p:spPr bwMode="auto">
              <a:xfrm>
                <a:off x="1224" y="3116"/>
                <a:ext cx="18" cy="20"/>
              </a:xfrm>
              <a:custGeom>
                <a:avLst/>
                <a:gdLst>
                  <a:gd name="T0" fmla="*/ 3 w 36"/>
                  <a:gd name="T1" fmla="*/ 0 h 39"/>
                  <a:gd name="T2" fmla="*/ 3 w 36"/>
                  <a:gd name="T3" fmla="*/ 1 h 39"/>
                  <a:gd name="T4" fmla="*/ 3 w 36"/>
                  <a:gd name="T5" fmla="*/ 1 h 39"/>
                  <a:gd name="T6" fmla="*/ 2 w 36"/>
                  <a:gd name="T7" fmla="*/ 1 h 39"/>
                  <a:gd name="T8" fmla="*/ 2 w 36"/>
                  <a:gd name="T9" fmla="*/ 2 h 39"/>
                  <a:gd name="T10" fmla="*/ 2 w 36"/>
                  <a:gd name="T11" fmla="*/ 2 h 39"/>
                  <a:gd name="T12" fmla="*/ 1 w 36"/>
                  <a:gd name="T13" fmla="*/ 3 h 39"/>
                  <a:gd name="T14" fmla="*/ 1 w 36"/>
                  <a:gd name="T15" fmla="*/ 3 h 39"/>
                  <a:gd name="T16" fmla="*/ 0 w 36"/>
                  <a:gd name="T17" fmla="*/ 3 h 39"/>
                  <a:gd name="T18" fmla="*/ 1 w 36"/>
                  <a:gd name="T19" fmla="*/ 2 h 39"/>
                  <a:gd name="T20" fmla="*/ 2 w 36"/>
                  <a:gd name="T21" fmla="*/ 2 h 39"/>
                  <a:gd name="T22" fmla="*/ 2 w 36"/>
                  <a:gd name="T23" fmla="*/ 1 h 39"/>
                  <a:gd name="T24" fmla="*/ 3 w 36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9">
                    <a:moveTo>
                      <a:pt x="35" y="0"/>
                    </a:moveTo>
                    <a:lnTo>
                      <a:pt x="36" y="2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0" y="35"/>
                    </a:lnTo>
                    <a:lnTo>
                      <a:pt x="4" y="38"/>
                    </a:lnTo>
                    <a:lnTo>
                      <a:pt x="0" y="39"/>
                    </a:lnTo>
                    <a:lnTo>
                      <a:pt x="8" y="30"/>
                    </a:lnTo>
                    <a:lnTo>
                      <a:pt x="18" y="17"/>
                    </a:lnTo>
                    <a:lnTo>
                      <a:pt x="29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2" name="Freeform 486"/>
              <p:cNvSpPr>
                <a:spLocks/>
              </p:cNvSpPr>
              <p:nvPr/>
            </p:nvSpPr>
            <p:spPr bwMode="auto">
              <a:xfrm>
                <a:off x="1217" y="3120"/>
                <a:ext cx="12" cy="12"/>
              </a:xfrm>
              <a:custGeom>
                <a:avLst/>
                <a:gdLst>
                  <a:gd name="T0" fmla="*/ 2 w 23"/>
                  <a:gd name="T1" fmla="*/ 0 h 25"/>
                  <a:gd name="T2" fmla="*/ 2 w 23"/>
                  <a:gd name="T3" fmla="*/ 0 h 25"/>
                  <a:gd name="T4" fmla="*/ 2 w 23"/>
                  <a:gd name="T5" fmla="*/ 1 h 25"/>
                  <a:gd name="T6" fmla="*/ 1 w 23"/>
                  <a:gd name="T7" fmla="*/ 1 h 25"/>
                  <a:gd name="T8" fmla="*/ 0 w 23"/>
                  <a:gd name="T9" fmla="*/ 1 h 25"/>
                  <a:gd name="T10" fmla="*/ 1 w 23"/>
                  <a:gd name="T11" fmla="*/ 1 h 25"/>
                  <a:gd name="T12" fmla="*/ 1 w 23"/>
                  <a:gd name="T13" fmla="*/ 0 h 25"/>
                  <a:gd name="T14" fmla="*/ 2 w 23"/>
                  <a:gd name="T15" fmla="*/ 0 h 25"/>
                  <a:gd name="T16" fmla="*/ 2 w 23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lnTo>
                      <a:pt x="23" y="7"/>
                    </a:lnTo>
                    <a:lnTo>
                      <a:pt x="17" y="16"/>
                    </a:lnTo>
                    <a:lnTo>
                      <a:pt x="9" y="24"/>
                    </a:lnTo>
                    <a:lnTo>
                      <a:pt x="0" y="25"/>
                    </a:lnTo>
                    <a:lnTo>
                      <a:pt x="8" y="20"/>
                    </a:lnTo>
                    <a:lnTo>
                      <a:pt x="14" y="9"/>
                    </a:lnTo>
                    <a:lnTo>
                      <a:pt x="19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3" name="Freeform 487"/>
              <p:cNvSpPr>
                <a:spLocks/>
              </p:cNvSpPr>
              <p:nvPr/>
            </p:nvSpPr>
            <p:spPr bwMode="auto">
              <a:xfrm>
                <a:off x="1322" y="3121"/>
                <a:ext cx="13" cy="17"/>
              </a:xfrm>
              <a:custGeom>
                <a:avLst/>
                <a:gdLst>
                  <a:gd name="T0" fmla="*/ 0 w 26"/>
                  <a:gd name="T1" fmla="*/ 3 h 34"/>
                  <a:gd name="T2" fmla="*/ 1 w 26"/>
                  <a:gd name="T3" fmla="*/ 2 h 34"/>
                  <a:gd name="T4" fmla="*/ 1 w 26"/>
                  <a:gd name="T5" fmla="*/ 1 h 34"/>
                  <a:gd name="T6" fmla="*/ 2 w 26"/>
                  <a:gd name="T7" fmla="*/ 1 h 34"/>
                  <a:gd name="T8" fmla="*/ 2 w 26"/>
                  <a:gd name="T9" fmla="*/ 0 h 34"/>
                  <a:gd name="T10" fmla="*/ 2 w 26"/>
                  <a:gd name="T11" fmla="*/ 1 h 34"/>
                  <a:gd name="T12" fmla="*/ 2 w 26"/>
                  <a:gd name="T13" fmla="*/ 2 h 34"/>
                  <a:gd name="T14" fmla="*/ 1 w 26"/>
                  <a:gd name="T15" fmla="*/ 2 h 34"/>
                  <a:gd name="T16" fmla="*/ 0 w 26"/>
                  <a:gd name="T17" fmla="*/ 3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4">
                    <a:moveTo>
                      <a:pt x="0" y="34"/>
                    </a:moveTo>
                    <a:lnTo>
                      <a:pt x="4" y="26"/>
                    </a:lnTo>
                    <a:lnTo>
                      <a:pt x="11" y="13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6" y="8"/>
                    </a:lnTo>
                    <a:lnTo>
                      <a:pt x="18" y="17"/>
                    </a:lnTo>
                    <a:lnTo>
                      <a:pt x="7" y="27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4" name="Freeform 488"/>
              <p:cNvSpPr>
                <a:spLocks/>
              </p:cNvSpPr>
              <p:nvPr/>
            </p:nvSpPr>
            <p:spPr bwMode="auto">
              <a:xfrm>
                <a:off x="1321" y="3139"/>
                <a:ext cx="18" cy="6"/>
              </a:xfrm>
              <a:custGeom>
                <a:avLst/>
                <a:gdLst>
                  <a:gd name="T0" fmla="*/ 0 w 36"/>
                  <a:gd name="T1" fmla="*/ 0 h 13"/>
                  <a:gd name="T2" fmla="*/ 1 w 36"/>
                  <a:gd name="T3" fmla="*/ 0 h 13"/>
                  <a:gd name="T4" fmla="*/ 2 w 36"/>
                  <a:gd name="T5" fmla="*/ 0 h 13"/>
                  <a:gd name="T6" fmla="*/ 2 w 36"/>
                  <a:gd name="T7" fmla="*/ 0 h 13"/>
                  <a:gd name="T8" fmla="*/ 3 w 36"/>
                  <a:gd name="T9" fmla="*/ 0 h 13"/>
                  <a:gd name="T10" fmla="*/ 3 w 36"/>
                  <a:gd name="T11" fmla="*/ 0 h 13"/>
                  <a:gd name="T12" fmla="*/ 3 w 36"/>
                  <a:gd name="T13" fmla="*/ 0 h 13"/>
                  <a:gd name="T14" fmla="*/ 2 w 36"/>
                  <a:gd name="T15" fmla="*/ 0 h 13"/>
                  <a:gd name="T16" fmla="*/ 2 w 36"/>
                  <a:gd name="T17" fmla="*/ 0 h 13"/>
                  <a:gd name="T18" fmla="*/ 1 w 36"/>
                  <a:gd name="T19" fmla="*/ 0 h 13"/>
                  <a:gd name="T20" fmla="*/ 1 w 36"/>
                  <a:gd name="T21" fmla="*/ 0 h 13"/>
                  <a:gd name="T22" fmla="*/ 1 w 36"/>
                  <a:gd name="T23" fmla="*/ 0 h 13"/>
                  <a:gd name="T24" fmla="*/ 0 w 36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13">
                    <a:moveTo>
                      <a:pt x="0" y="0"/>
                    </a:moveTo>
                    <a:lnTo>
                      <a:pt x="7" y="3"/>
                    </a:lnTo>
                    <a:lnTo>
                      <a:pt x="17" y="9"/>
                    </a:lnTo>
                    <a:lnTo>
                      <a:pt x="29" y="13"/>
                    </a:lnTo>
                    <a:lnTo>
                      <a:pt x="36" y="12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28" y="5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5" name="Freeform 489"/>
              <p:cNvSpPr>
                <a:spLocks/>
              </p:cNvSpPr>
              <p:nvPr/>
            </p:nvSpPr>
            <p:spPr bwMode="auto">
              <a:xfrm>
                <a:off x="1324" y="3131"/>
                <a:ext cx="19" cy="6"/>
              </a:xfrm>
              <a:custGeom>
                <a:avLst/>
                <a:gdLst>
                  <a:gd name="T0" fmla="*/ 0 w 38"/>
                  <a:gd name="T1" fmla="*/ 1 h 12"/>
                  <a:gd name="T2" fmla="*/ 1 w 38"/>
                  <a:gd name="T3" fmla="*/ 1 h 12"/>
                  <a:gd name="T4" fmla="*/ 1 w 38"/>
                  <a:gd name="T5" fmla="*/ 1 h 12"/>
                  <a:gd name="T6" fmla="*/ 1 w 38"/>
                  <a:gd name="T7" fmla="*/ 1 h 12"/>
                  <a:gd name="T8" fmla="*/ 2 w 38"/>
                  <a:gd name="T9" fmla="*/ 1 h 12"/>
                  <a:gd name="T10" fmla="*/ 2 w 38"/>
                  <a:gd name="T11" fmla="*/ 1 h 12"/>
                  <a:gd name="T12" fmla="*/ 2 w 38"/>
                  <a:gd name="T13" fmla="*/ 1 h 12"/>
                  <a:gd name="T14" fmla="*/ 3 w 38"/>
                  <a:gd name="T15" fmla="*/ 1 h 12"/>
                  <a:gd name="T16" fmla="*/ 3 w 38"/>
                  <a:gd name="T17" fmla="*/ 1 h 12"/>
                  <a:gd name="T18" fmla="*/ 2 w 38"/>
                  <a:gd name="T19" fmla="*/ 0 h 12"/>
                  <a:gd name="T20" fmla="*/ 2 w 38"/>
                  <a:gd name="T21" fmla="*/ 1 h 12"/>
                  <a:gd name="T22" fmla="*/ 1 w 38"/>
                  <a:gd name="T23" fmla="*/ 1 h 12"/>
                  <a:gd name="T24" fmla="*/ 0 w 38"/>
                  <a:gd name="T25" fmla="*/ 1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12">
                    <a:moveTo>
                      <a:pt x="0" y="12"/>
                    </a:moveTo>
                    <a:lnTo>
                      <a:pt x="2" y="12"/>
                    </a:lnTo>
                    <a:lnTo>
                      <a:pt x="8" y="11"/>
                    </a:lnTo>
                    <a:lnTo>
                      <a:pt x="14" y="11"/>
                    </a:lnTo>
                    <a:lnTo>
                      <a:pt x="21" y="11"/>
                    </a:lnTo>
                    <a:lnTo>
                      <a:pt x="27" y="10"/>
                    </a:lnTo>
                    <a:lnTo>
                      <a:pt x="32" y="8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22" y="3"/>
                    </a:lnTo>
                    <a:lnTo>
                      <a:pt x="9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6" name="Freeform 490"/>
              <p:cNvSpPr>
                <a:spLocks/>
              </p:cNvSpPr>
              <p:nvPr/>
            </p:nvSpPr>
            <p:spPr bwMode="auto">
              <a:xfrm>
                <a:off x="1315" y="3141"/>
                <a:ext cx="19" cy="14"/>
              </a:xfrm>
              <a:custGeom>
                <a:avLst/>
                <a:gdLst>
                  <a:gd name="T0" fmla="*/ 0 w 36"/>
                  <a:gd name="T1" fmla="*/ 0 h 28"/>
                  <a:gd name="T2" fmla="*/ 1 w 36"/>
                  <a:gd name="T3" fmla="*/ 1 h 28"/>
                  <a:gd name="T4" fmla="*/ 1 w 36"/>
                  <a:gd name="T5" fmla="*/ 1 h 28"/>
                  <a:gd name="T6" fmla="*/ 2 w 36"/>
                  <a:gd name="T7" fmla="*/ 1 h 28"/>
                  <a:gd name="T8" fmla="*/ 2 w 36"/>
                  <a:gd name="T9" fmla="*/ 1 h 28"/>
                  <a:gd name="T10" fmla="*/ 2 w 36"/>
                  <a:gd name="T11" fmla="*/ 2 h 28"/>
                  <a:gd name="T12" fmla="*/ 3 w 36"/>
                  <a:gd name="T13" fmla="*/ 2 h 28"/>
                  <a:gd name="T14" fmla="*/ 3 w 36"/>
                  <a:gd name="T15" fmla="*/ 2 h 28"/>
                  <a:gd name="T16" fmla="*/ 3 w 36"/>
                  <a:gd name="T17" fmla="*/ 2 h 28"/>
                  <a:gd name="T18" fmla="*/ 2 w 36"/>
                  <a:gd name="T19" fmla="*/ 2 h 28"/>
                  <a:gd name="T20" fmla="*/ 2 w 36"/>
                  <a:gd name="T21" fmla="*/ 2 h 28"/>
                  <a:gd name="T22" fmla="*/ 1 w 36"/>
                  <a:gd name="T23" fmla="*/ 1 h 28"/>
                  <a:gd name="T24" fmla="*/ 0 w 36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5" y="3"/>
                    </a:lnTo>
                    <a:lnTo>
                      <a:pt x="10" y="6"/>
                    </a:lnTo>
                    <a:lnTo>
                      <a:pt x="17" y="9"/>
                    </a:lnTo>
                    <a:lnTo>
                      <a:pt x="24" y="13"/>
                    </a:lnTo>
                    <a:lnTo>
                      <a:pt x="30" y="19"/>
                    </a:lnTo>
                    <a:lnTo>
                      <a:pt x="34" y="23"/>
                    </a:lnTo>
                    <a:lnTo>
                      <a:pt x="36" y="25"/>
                    </a:lnTo>
                    <a:lnTo>
                      <a:pt x="36" y="28"/>
                    </a:lnTo>
                    <a:lnTo>
                      <a:pt x="30" y="26"/>
                    </a:lnTo>
                    <a:lnTo>
                      <a:pt x="18" y="17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7" name="Freeform 491"/>
              <p:cNvSpPr>
                <a:spLocks/>
              </p:cNvSpPr>
              <p:nvPr/>
            </p:nvSpPr>
            <p:spPr bwMode="auto">
              <a:xfrm>
                <a:off x="1222" y="3135"/>
                <a:ext cx="5" cy="25"/>
              </a:xfrm>
              <a:custGeom>
                <a:avLst/>
                <a:gdLst>
                  <a:gd name="T0" fmla="*/ 1 w 10"/>
                  <a:gd name="T1" fmla="*/ 0 h 49"/>
                  <a:gd name="T2" fmla="*/ 1 w 10"/>
                  <a:gd name="T3" fmla="*/ 1 h 49"/>
                  <a:gd name="T4" fmla="*/ 1 w 10"/>
                  <a:gd name="T5" fmla="*/ 2 h 49"/>
                  <a:gd name="T6" fmla="*/ 1 w 10"/>
                  <a:gd name="T7" fmla="*/ 3 h 49"/>
                  <a:gd name="T8" fmla="*/ 1 w 10"/>
                  <a:gd name="T9" fmla="*/ 4 h 49"/>
                  <a:gd name="T10" fmla="*/ 0 w 10"/>
                  <a:gd name="T11" fmla="*/ 3 h 49"/>
                  <a:gd name="T12" fmla="*/ 1 w 10"/>
                  <a:gd name="T13" fmla="*/ 2 h 49"/>
                  <a:gd name="T14" fmla="*/ 1 w 10"/>
                  <a:gd name="T15" fmla="*/ 1 h 49"/>
                  <a:gd name="T16" fmla="*/ 1 w 10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9">
                    <a:moveTo>
                      <a:pt x="7" y="0"/>
                    </a:moveTo>
                    <a:lnTo>
                      <a:pt x="9" y="11"/>
                    </a:lnTo>
                    <a:lnTo>
                      <a:pt x="10" y="28"/>
                    </a:lnTo>
                    <a:lnTo>
                      <a:pt x="9" y="41"/>
                    </a:lnTo>
                    <a:lnTo>
                      <a:pt x="4" y="49"/>
                    </a:lnTo>
                    <a:lnTo>
                      <a:pt x="0" y="44"/>
                    </a:lnTo>
                    <a:lnTo>
                      <a:pt x="1" y="30"/>
                    </a:lnTo>
                    <a:lnTo>
                      <a:pt x="5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8" name="Freeform 492"/>
              <p:cNvSpPr>
                <a:spLocks/>
              </p:cNvSpPr>
              <p:nvPr/>
            </p:nvSpPr>
            <p:spPr bwMode="auto">
              <a:xfrm>
                <a:off x="1212" y="3132"/>
                <a:ext cx="7" cy="24"/>
              </a:xfrm>
              <a:custGeom>
                <a:avLst/>
                <a:gdLst>
                  <a:gd name="T0" fmla="*/ 0 w 15"/>
                  <a:gd name="T1" fmla="*/ 0 h 48"/>
                  <a:gd name="T2" fmla="*/ 0 w 15"/>
                  <a:gd name="T3" fmla="*/ 1 h 48"/>
                  <a:gd name="T4" fmla="*/ 0 w 15"/>
                  <a:gd name="T5" fmla="*/ 2 h 48"/>
                  <a:gd name="T6" fmla="*/ 0 w 15"/>
                  <a:gd name="T7" fmla="*/ 3 h 48"/>
                  <a:gd name="T8" fmla="*/ 0 w 15"/>
                  <a:gd name="T9" fmla="*/ 3 h 48"/>
                  <a:gd name="T10" fmla="*/ 0 w 15"/>
                  <a:gd name="T11" fmla="*/ 3 h 48"/>
                  <a:gd name="T12" fmla="*/ 0 w 15"/>
                  <a:gd name="T13" fmla="*/ 2 h 48"/>
                  <a:gd name="T14" fmla="*/ 0 w 15"/>
                  <a:gd name="T15" fmla="*/ 1 h 48"/>
                  <a:gd name="T16" fmla="*/ 0 w 15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7"/>
                    </a:lnTo>
                    <a:lnTo>
                      <a:pt x="10" y="42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4" y="27"/>
                    </a:lnTo>
                    <a:lnTo>
                      <a:pt x="11" y="1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9" name="Freeform 493"/>
              <p:cNvSpPr>
                <a:spLocks/>
              </p:cNvSpPr>
              <p:nvPr/>
            </p:nvSpPr>
            <p:spPr bwMode="auto">
              <a:xfrm>
                <a:off x="1235" y="3142"/>
                <a:ext cx="5" cy="23"/>
              </a:xfrm>
              <a:custGeom>
                <a:avLst/>
                <a:gdLst>
                  <a:gd name="T0" fmla="*/ 1 w 9"/>
                  <a:gd name="T1" fmla="*/ 0 h 46"/>
                  <a:gd name="T2" fmla="*/ 1 w 9"/>
                  <a:gd name="T3" fmla="*/ 1 h 46"/>
                  <a:gd name="T4" fmla="*/ 1 w 9"/>
                  <a:gd name="T5" fmla="*/ 2 h 46"/>
                  <a:gd name="T6" fmla="*/ 1 w 9"/>
                  <a:gd name="T7" fmla="*/ 3 h 46"/>
                  <a:gd name="T8" fmla="*/ 1 w 9"/>
                  <a:gd name="T9" fmla="*/ 3 h 46"/>
                  <a:gd name="T10" fmla="*/ 0 w 9"/>
                  <a:gd name="T11" fmla="*/ 3 h 46"/>
                  <a:gd name="T12" fmla="*/ 0 w 9"/>
                  <a:gd name="T13" fmla="*/ 2 h 46"/>
                  <a:gd name="T14" fmla="*/ 1 w 9"/>
                  <a:gd name="T15" fmla="*/ 1 h 46"/>
                  <a:gd name="T16" fmla="*/ 1 w 9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6">
                    <a:moveTo>
                      <a:pt x="3" y="0"/>
                    </a:moveTo>
                    <a:lnTo>
                      <a:pt x="7" y="6"/>
                    </a:lnTo>
                    <a:lnTo>
                      <a:pt x="9" y="21"/>
                    </a:lnTo>
                    <a:lnTo>
                      <a:pt x="9" y="36"/>
                    </a:lnTo>
                    <a:lnTo>
                      <a:pt x="5" y="46"/>
                    </a:lnTo>
                    <a:lnTo>
                      <a:pt x="0" y="43"/>
                    </a:lnTo>
                    <a:lnTo>
                      <a:pt x="0" y="30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0" name="Freeform 494"/>
              <p:cNvSpPr>
                <a:spLocks/>
              </p:cNvSpPr>
              <p:nvPr/>
            </p:nvSpPr>
            <p:spPr bwMode="auto">
              <a:xfrm>
                <a:off x="1245" y="3144"/>
                <a:ext cx="10" cy="27"/>
              </a:xfrm>
              <a:custGeom>
                <a:avLst/>
                <a:gdLst>
                  <a:gd name="T0" fmla="*/ 0 w 18"/>
                  <a:gd name="T1" fmla="*/ 0 h 53"/>
                  <a:gd name="T2" fmla="*/ 1 w 18"/>
                  <a:gd name="T3" fmla="*/ 1 h 53"/>
                  <a:gd name="T4" fmla="*/ 2 w 18"/>
                  <a:gd name="T5" fmla="*/ 2 h 53"/>
                  <a:gd name="T6" fmla="*/ 2 w 18"/>
                  <a:gd name="T7" fmla="*/ 3 h 53"/>
                  <a:gd name="T8" fmla="*/ 2 w 18"/>
                  <a:gd name="T9" fmla="*/ 4 h 53"/>
                  <a:gd name="T10" fmla="*/ 1 w 18"/>
                  <a:gd name="T11" fmla="*/ 3 h 53"/>
                  <a:gd name="T12" fmla="*/ 1 w 18"/>
                  <a:gd name="T13" fmla="*/ 2 h 53"/>
                  <a:gd name="T14" fmla="*/ 1 w 18"/>
                  <a:gd name="T15" fmla="*/ 1 h 53"/>
                  <a:gd name="T16" fmla="*/ 0 w 18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3">
                    <a:moveTo>
                      <a:pt x="0" y="0"/>
                    </a:moveTo>
                    <a:lnTo>
                      <a:pt x="8" y="13"/>
                    </a:lnTo>
                    <a:lnTo>
                      <a:pt x="16" y="30"/>
                    </a:lnTo>
                    <a:lnTo>
                      <a:pt x="18" y="46"/>
                    </a:lnTo>
                    <a:lnTo>
                      <a:pt x="16" y="53"/>
                    </a:lnTo>
                    <a:lnTo>
                      <a:pt x="9" y="48"/>
                    </a:lnTo>
                    <a:lnTo>
                      <a:pt x="5" y="31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1" name="Freeform 495"/>
              <p:cNvSpPr>
                <a:spLocks/>
              </p:cNvSpPr>
              <p:nvPr/>
            </p:nvSpPr>
            <p:spPr bwMode="auto">
              <a:xfrm>
                <a:off x="1258" y="3148"/>
                <a:ext cx="10" cy="29"/>
              </a:xfrm>
              <a:custGeom>
                <a:avLst/>
                <a:gdLst>
                  <a:gd name="T0" fmla="*/ 0 w 21"/>
                  <a:gd name="T1" fmla="*/ 0 h 57"/>
                  <a:gd name="T2" fmla="*/ 0 w 21"/>
                  <a:gd name="T3" fmla="*/ 1 h 57"/>
                  <a:gd name="T4" fmla="*/ 0 w 21"/>
                  <a:gd name="T5" fmla="*/ 2 h 57"/>
                  <a:gd name="T6" fmla="*/ 1 w 21"/>
                  <a:gd name="T7" fmla="*/ 4 h 57"/>
                  <a:gd name="T8" fmla="*/ 1 w 21"/>
                  <a:gd name="T9" fmla="*/ 4 h 57"/>
                  <a:gd name="T10" fmla="*/ 0 w 21"/>
                  <a:gd name="T11" fmla="*/ 4 h 57"/>
                  <a:gd name="T12" fmla="*/ 0 w 21"/>
                  <a:gd name="T13" fmla="*/ 2 h 57"/>
                  <a:gd name="T14" fmla="*/ 0 w 21"/>
                  <a:gd name="T15" fmla="*/ 1 h 57"/>
                  <a:gd name="T16" fmla="*/ 0 w 21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7">
                    <a:moveTo>
                      <a:pt x="0" y="0"/>
                    </a:moveTo>
                    <a:lnTo>
                      <a:pt x="8" y="13"/>
                    </a:lnTo>
                    <a:lnTo>
                      <a:pt x="15" y="32"/>
                    </a:lnTo>
                    <a:lnTo>
                      <a:pt x="21" y="51"/>
                    </a:lnTo>
                    <a:lnTo>
                      <a:pt x="18" y="57"/>
                    </a:lnTo>
                    <a:lnTo>
                      <a:pt x="12" y="49"/>
                    </a:lnTo>
                    <a:lnTo>
                      <a:pt x="6" y="31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2" name="Freeform 496"/>
              <p:cNvSpPr>
                <a:spLocks/>
              </p:cNvSpPr>
              <p:nvPr/>
            </p:nvSpPr>
            <p:spPr bwMode="auto">
              <a:xfrm>
                <a:off x="1280" y="3147"/>
                <a:ext cx="18" cy="31"/>
              </a:xfrm>
              <a:custGeom>
                <a:avLst/>
                <a:gdLst>
                  <a:gd name="T0" fmla="*/ 0 w 37"/>
                  <a:gd name="T1" fmla="*/ 0 h 61"/>
                  <a:gd name="T2" fmla="*/ 0 w 37"/>
                  <a:gd name="T3" fmla="*/ 1 h 61"/>
                  <a:gd name="T4" fmla="*/ 0 w 37"/>
                  <a:gd name="T5" fmla="*/ 1 h 61"/>
                  <a:gd name="T6" fmla="*/ 1 w 37"/>
                  <a:gd name="T7" fmla="*/ 2 h 61"/>
                  <a:gd name="T8" fmla="*/ 1 w 37"/>
                  <a:gd name="T9" fmla="*/ 3 h 61"/>
                  <a:gd name="T10" fmla="*/ 1 w 37"/>
                  <a:gd name="T11" fmla="*/ 3 h 61"/>
                  <a:gd name="T12" fmla="*/ 2 w 37"/>
                  <a:gd name="T13" fmla="*/ 4 h 61"/>
                  <a:gd name="T14" fmla="*/ 2 w 37"/>
                  <a:gd name="T15" fmla="*/ 4 h 61"/>
                  <a:gd name="T16" fmla="*/ 2 w 37"/>
                  <a:gd name="T17" fmla="*/ 4 h 61"/>
                  <a:gd name="T18" fmla="*/ 1 w 37"/>
                  <a:gd name="T19" fmla="*/ 4 h 61"/>
                  <a:gd name="T20" fmla="*/ 1 w 37"/>
                  <a:gd name="T21" fmla="*/ 3 h 61"/>
                  <a:gd name="T22" fmla="*/ 0 w 37"/>
                  <a:gd name="T23" fmla="*/ 1 h 61"/>
                  <a:gd name="T24" fmla="*/ 0 w 37"/>
                  <a:gd name="T25" fmla="*/ 0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1">
                    <a:moveTo>
                      <a:pt x="0" y="0"/>
                    </a:moveTo>
                    <a:lnTo>
                      <a:pt x="7" y="5"/>
                    </a:lnTo>
                    <a:lnTo>
                      <a:pt x="13" y="13"/>
                    </a:lnTo>
                    <a:lnTo>
                      <a:pt x="20" y="22"/>
                    </a:lnTo>
                    <a:lnTo>
                      <a:pt x="26" y="33"/>
                    </a:lnTo>
                    <a:lnTo>
                      <a:pt x="31" y="42"/>
                    </a:lnTo>
                    <a:lnTo>
                      <a:pt x="35" y="51"/>
                    </a:lnTo>
                    <a:lnTo>
                      <a:pt x="37" y="58"/>
                    </a:lnTo>
                    <a:lnTo>
                      <a:pt x="35" y="61"/>
                    </a:lnTo>
                    <a:lnTo>
                      <a:pt x="28" y="54"/>
                    </a:lnTo>
                    <a:lnTo>
                      <a:pt x="18" y="34"/>
                    </a:lnTo>
                    <a:lnTo>
                      <a:pt x="9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3" name="Freeform 497"/>
              <p:cNvSpPr>
                <a:spLocks/>
              </p:cNvSpPr>
              <p:nvPr/>
            </p:nvSpPr>
            <p:spPr bwMode="auto">
              <a:xfrm>
                <a:off x="1305" y="3142"/>
                <a:ext cx="21" cy="29"/>
              </a:xfrm>
              <a:custGeom>
                <a:avLst/>
                <a:gdLst>
                  <a:gd name="T0" fmla="*/ 0 w 41"/>
                  <a:gd name="T1" fmla="*/ 0 h 56"/>
                  <a:gd name="T2" fmla="*/ 1 w 41"/>
                  <a:gd name="T3" fmla="*/ 1 h 56"/>
                  <a:gd name="T4" fmla="*/ 1 w 41"/>
                  <a:gd name="T5" fmla="*/ 1 h 56"/>
                  <a:gd name="T6" fmla="*/ 2 w 41"/>
                  <a:gd name="T7" fmla="*/ 2 h 56"/>
                  <a:gd name="T8" fmla="*/ 2 w 41"/>
                  <a:gd name="T9" fmla="*/ 2 h 56"/>
                  <a:gd name="T10" fmla="*/ 3 w 41"/>
                  <a:gd name="T11" fmla="*/ 3 h 56"/>
                  <a:gd name="T12" fmla="*/ 3 w 41"/>
                  <a:gd name="T13" fmla="*/ 3 h 56"/>
                  <a:gd name="T14" fmla="*/ 3 w 41"/>
                  <a:gd name="T15" fmla="*/ 4 h 56"/>
                  <a:gd name="T16" fmla="*/ 3 w 41"/>
                  <a:gd name="T17" fmla="*/ 4 h 56"/>
                  <a:gd name="T18" fmla="*/ 3 w 41"/>
                  <a:gd name="T19" fmla="*/ 4 h 56"/>
                  <a:gd name="T20" fmla="*/ 2 w 41"/>
                  <a:gd name="T21" fmla="*/ 4 h 56"/>
                  <a:gd name="T22" fmla="*/ 2 w 41"/>
                  <a:gd name="T23" fmla="*/ 3 h 56"/>
                  <a:gd name="T24" fmla="*/ 2 w 41"/>
                  <a:gd name="T25" fmla="*/ 2 h 56"/>
                  <a:gd name="T26" fmla="*/ 1 w 41"/>
                  <a:gd name="T27" fmla="*/ 2 h 56"/>
                  <a:gd name="T28" fmla="*/ 1 w 41"/>
                  <a:gd name="T29" fmla="*/ 1 h 56"/>
                  <a:gd name="T30" fmla="*/ 1 w 41"/>
                  <a:gd name="T31" fmla="*/ 1 h 56"/>
                  <a:gd name="T32" fmla="*/ 0 w 41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0" y="0"/>
                    </a:moveTo>
                    <a:lnTo>
                      <a:pt x="5" y="4"/>
                    </a:lnTo>
                    <a:lnTo>
                      <a:pt x="11" y="12"/>
                    </a:lnTo>
                    <a:lnTo>
                      <a:pt x="19" y="20"/>
                    </a:lnTo>
                    <a:lnTo>
                      <a:pt x="27" y="29"/>
                    </a:lnTo>
                    <a:lnTo>
                      <a:pt x="34" y="38"/>
                    </a:lnTo>
                    <a:lnTo>
                      <a:pt x="39" y="46"/>
                    </a:lnTo>
                    <a:lnTo>
                      <a:pt x="41" y="52"/>
                    </a:lnTo>
                    <a:lnTo>
                      <a:pt x="40" y="56"/>
                    </a:lnTo>
                    <a:lnTo>
                      <a:pt x="36" y="55"/>
                    </a:lnTo>
                    <a:lnTo>
                      <a:pt x="31" y="50"/>
                    </a:lnTo>
                    <a:lnTo>
                      <a:pt x="25" y="42"/>
                    </a:lnTo>
                    <a:lnTo>
                      <a:pt x="19" y="31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4" name="Freeform 498"/>
              <p:cNvSpPr>
                <a:spLocks/>
              </p:cNvSpPr>
              <p:nvPr/>
            </p:nvSpPr>
            <p:spPr bwMode="auto">
              <a:xfrm>
                <a:off x="1269" y="3149"/>
                <a:ext cx="18" cy="25"/>
              </a:xfrm>
              <a:custGeom>
                <a:avLst/>
                <a:gdLst>
                  <a:gd name="T0" fmla="*/ 0 w 35"/>
                  <a:gd name="T1" fmla="*/ 0 h 51"/>
                  <a:gd name="T2" fmla="*/ 1 w 35"/>
                  <a:gd name="T3" fmla="*/ 0 h 51"/>
                  <a:gd name="T4" fmla="*/ 1 w 35"/>
                  <a:gd name="T5" fmla="*/ 0 h 51"/>
                  <a:gd name="T6" fmla="*/ 2 w 35"/>
                  <a:gd name="T7" fmla="*/ 1 h 51"/>
                  <a:gd name="T8" fmla="*/ 2 w 35"/>
                  <a:gd name="T9" fmla="*/ 1 h 51"/>
                  <a:gd name="T10" fmla="*/ 2 w 35"/>
                  <a:gd name="T11" fmla="*/ 2 h 51"/>
                  <a:gd name="T12" fmla="*/ 3 w 35"/>
                  <a:gd name="T13" fmla="*/ 2 h 51"/>
                  <a:gd name="T14" fmla="*/ 3 w 35"/>
                  <a:gd name="T15" fmla="*/ 3 h 51"/>
                  <a:gd name="T16" fmla="*/ 3 w 35"/>
                  <a:gd name="T17" fmla="*/ 3 h 51"/>
                  <a:gd name="T18" fmla="*/ 2 w 35"/>
                  <a:gd name="T19" fmla="*/ 2 h 51"/>
                  <a:gd name="T20" fmla="*/ 1 w 35"/>
                  <a:gd name="T21" fmla="*/ 1 h 51"/>
                  <a:gd name="T22" fmla="*/ 1 w 35"/>
                  <a:gd name="T23" fmla="*/ 0 h 51"/>
                  <a:gd name="T24" fmla="*/ 0 w 35"/>
                  <a:gd name="T25" fmla="*/ 0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1">
                    <a:moveTo>
                      <a:pt x="0" y="0"/>
                    </a:moveTo>
                    <a:lnTo>
                      <a:pt x="4" y="4"/>
                    </a:lnTo>
                    <a:lnTo>
                      <a:pt x="10" y="10"/>
                    </a:lnTo>
                    <a:lnTo>
                      <a:pt x="17" y="18"/>
                    </a:lnTo>
                    <a:lnTo>
                      <a:pt x="25" y="27"/>
                    </a:lnTo>
                    <a:lnTo>
                      <a:pt x="30" y="35"/>
                    </a:lnTo>
                    <a:lnTo>
                      <a:pt x="34" y="43"/>
                    </a:lnTo>
                    <a:lnTo>
                      <a:pt x="35" y="48"/>
                    </a:lnTo>
                    <a:lnTo>
                      <a:pt x="33" y="51"/>
                    </a:lnTo>
                    <a:lnTo>
                      <a:pt x="23" y="44"/>
                    </a:lnTo>
                    <a:lnTo>
                      <a:pt x="14" y="29"/>
                    </a:lnTo>
                    <a:lnTo>
                      <a:pt x="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5" name="Freeform 499"/>
              <p:cNvSpPr>
                <a:spLocks/>
              </p:cNvSpPr>
              <p:nvPr/>
            </p:nvSpPr>
            <p:spPr bwMode="auto">
              <a:xfrm>
                <a:off x="1270" y="3111"/>
                <a:ext cx="22" cy="40"/>
              </a:xfrm>
              <a:custGeom>
                <a:avLst/>
                <a:gdLst>
                  <a:gd name="T0" fmla="*/ 3 w 44"/>
                  <a:gd name="T1" fmla="*/ 0 h 81"/>
                  <a:gd name="T2" fmla="*/ 3 w 44"/>
                  <a:gd name="T3" fmla="*/ 0 h 81"/>
                  <a:gd name="T4" fmla="*/ 3 w 44"/>
                  <a:gd name="T5" fmla="*/ 0 h 81"/>
                  <a:gd name="T6" fmla="*/ 3 w 44"/>
                  <a:gd name="T7" fmla="*/ 1 h 81"/>
                  <a:gd name="T8" fmla="*/ 2 w 44"/>
                  <a:gd name="T9" fmla="*/ 2 h 81"/>
                  <a:gd name="T10" fmla="*/ 2 w 44"/>
                  <a:gd name="T11" fmla="*/ 3 h 81"/>
                  <a:gd name="T12" fmla="*/ 2 w 44"/>
                  <a:gd name="T13" fmla="*/ 4 h 81"/>
                  <a:gd name="T14" fmla="*/ 1 w 44"/>
                  <a:gd name="T15" fmla="*/ 4 h 81"/>
                  <a:gd name="T16" fmla="*/ 0 w 44"/>
                  <a:gd name="T17" fmla="*/ 5 h 81"/>
                  <a:gd name="T18" fmla="*/ 1 w 44"/>
                  <a:gd name="T19" fmla="*/ 4 h 81"/>
                  <a:gd name="T20" fmla="*/ 1 w 44"/>
                  <a:gd name="T21" fmla="*/ 4 h 81"/>
                  <a:gd name="T22" fmla="*/ 1 w 44"/>
                  <a:gd name="T23" fmla="*/ 3 h 81"/>
                  <a:gd name="T24" fmla="*/ 2 w 44"/>
                  <a:gd name="T25" fmla="*/ 2 h 81"/>
                  <a:gd name="T26" fmla="*/ 2 w 44"/>
                  <a:gd name="T27" fmla="*/ 1 h 81"/>
                  <a:gd name="T28" fmla="*/ 3 w 44"/>
                  <a:gd name="T29" fmla="*/ 0 h 81"/>
                  <a:gd name="T30" fmla="*/ 3 w 44"/>
                  <a:gd name="T31" fmla="*/ 0 h 81"/>
                  <a:gd name="T32" fmla="*/ 3 w 44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1">
                    <a:moveTo>
                      <a:pt x="43" y="0"/>
                    </a:moveTo>
                    <a:lnTo>
                      <a:pt x="44" y="5"/>
                    </a:lnTo>
                    <a:lnTo>
                      <a:pt x="43" y="13"/>
                    </a:lnTo>
                    <a:lnTo>
                      <a:pt x="37" y="26"/>
                    </a:lnTo>
                    <a:lnTo>
                      <a:pt x="32" y="39"/>
                    </a:lnTo>
                    <a:lnTo>
                      <a:pt x="24" y="52"/>
                    </a:lnTo>
                    <a:lnTo>
                      <a:pt x="17" y="65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2" y="74"/>
                    </a:lnTo>
                    <a:lnTo>
                      <a:pt x="7" y="64"/>
                    </a:lnTo>
                    <a:lnTo>
                      <a:pt x="14" y="51"/>
                    </a:lnTo>
                    <a:lnTo>
                      <a:pt x="20" y="37"/>
                    </a:lnTo>
                    <a:lnTo>
                      <a:pt x="28" y="22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6" name="Freeform 500"/>
              <p:cNvSpPr>
                <a:spLocks/>
              </p:cNvSpPr>
              <p:nvPr/>
            </p:nvSpPr>
            <p:spPr bwMode="auto">
              <a:xfrm>
                <a:off x="1291" y="3116"/>
                <a:ext cx="18" cy="32"/>
              </a:xfrm>
              <a:custGeom>
                <a:avLst/>
                <a:gdLst>
                  <a:gd name="T0" fmla="*/ 2 w 38"/>
                  <a:gd name="T1" fmla="*/ 0 h 62"/>
                  <a:gd name="T2" fmla="*/ 2 w 38"/>
                  <a:gd name="T3" fmla="*/ 1 h 62"/>
                  <a:gd name="T4" fmla="*/ 2 w 38"/>
                  <a:gd name="T5" fmla="*/ 1 h 62"/>
                  <a:gd name="T6" fmla="*/ 2 w 38"/>
                  <a:gd name="T7" fmla="*/ 2 h 62"/>
                  <a:gd name="T8" fmla="*/ 1 w 38"/>
                  <a:gd name="T9" fmla="*/ 2 h 62"/>
                  <a:gd name="T10" fmla="*/ 1 w 38"/>
                  <a:gd name="T11" fmla="*/ 3 h 62"/>
                  <a:gd name="T12" fmla="*/ 1 w 38"/>
                  <a:gd name="T13" fmla="*/ 4 h 62"/>
                  <a:gd name="T14" fmla="*/ 0 w 38"/>
                  <a:gd name="T15" fmla="*/ 4 h 62"/>
                  <a:gd name="T16" fmla="*/ 0 w 38"/>
                  <a:gd name="T17" fmla="*/ 5 h 62"/>
                  <a:gd name="T18" fmla="*/ 0 w 38"/>
                  <a:gd name="T19" fmla="*/ 3 h 62"/>
                  <a:gd name="T20" fmla="*/ 1 w 38"/>
                  <a:gd name="T21" fmla="*/ 2 h 62"/>
                  <a:gd name="T22" fmla="*/ 1 w 38"/>
                  <a:gd name="T23" fmla="*/ 1 h 62"/>
                  <a:gd name="T24" fmla="*/ 2 w 38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2">
                    <a:moveTo>
                      <a:pt x="38" y="0"/>
                    </a:moveTo>
                    <a:lnTo>
                      <a:pt x="38" y="2"/>
                    </a:lnTo>
                    <a:lnTo>
                      <a:pt x="37" y="9"/>
                    </a:lnTo>
                    <a:lnTo>
                      <a:pt x="34" y="18"/>
                    </a:lnTo>
                    <a:lnTo>
                      <a:pt x="29" y="27"/>
                    </a:lnTo>
                    <a:lnTo>
                      <a:pt x="22" y="39"/>
                    </a:lnTo>
                    <a:lnTo>
                      <a:pt x="16" y="48"/>
                    </a:lnTo>
                    <a:lnTo>
                      <a:pt x="8" y="57"/>
                    </a:lnTo>
                    <a:lnTo>
                      <a:pt x="0" y="62"/>
                    </a:lnTo>
                    <a:lnTo>
                      <a:pt x="9" y="47"/>
                    </a:lnTo>
                    <a:lnTo>
                      <a:pt x="21" y="25"/>
                    </a:lnTo>
                    <a:lnTo>
                      <a:pt x="31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7" name="Freeform 501"/>
              <p:cNvSpPr>
                <a:spLocks/>
              </p:cNvSpPr>
              <p:nvPr/>
            </p:nvSpPr>
            <p:spPr bwMode="auto">
              <a:xfrm>
                <a:off x="1293" y="3146"/>
                <a:ext cx="20" cy="27"/>
              </a:xfrm>
              <a:custGeom>
                <a:avLst/>
                <a:gdLst>
                  <a:gd name="T0" fmla="*/ 0 w 41"/>
                  <a:gd name="T1" fmla="*/ 0 h 55"/>
                  <a:gd name="T2" fmla="*/ 0 w 41"/>
                  <a:gd name="T3" fmla="*/ 0 h 55"/>
                  <a:gd name="T4" fmla="*/ 0 w 41"/>
                  <a:gd name="T5" fmla="*/ 0 h 55"/>
                  <a:gd name="T6" fmla="*/ 1 w 41"/>
                  <a:gd name="T7" fmla="*/ 1 h 55"/>
                  <a:gd name="T8" fmla="*/ 1 w 41"/>
                  <a:gd name="T9" fmla="*/ 1 h 55"/>
                  <a:gd name="T10" fmla="*/ 2 w 41"/>
                  <a:gd name="T11" fmla="*/ 2 h 55"/>
                  <a:gd name="T12" fmla="*/ 2 w 41"/>
                  <a:gd name="T13" fmla="*/ 2 h 55"/>
                  <a:gd name="T14" fmla="*/ 2 w 41"/>
                  <a:gd name="T15" fmla="*/ 3 h 55"/>
                  <a:gd name="T16" fmla="*/ 2 w 41"/>
                  <a:gd name="T17" fmla="*/ 3 h 55"/>
                  <a:gd name="T18" fmla="*/ 2 w 41"/>
                  <a:gd name="T19" fmla="*/ 3 h 55"/>
                  <a:gd name="T20" fmla="*/ 1 w 41"/>
                  <a:gd name="T21" fmla="*/ 3 h 55"/>
                  <a:gd name="T22" fmla="*/ 1 w 41"/>
                  <a:gd name="T23" fmla="*/ 2 h 55"/>
                  <a:gd name="T24" fmla="*/ 1 w 41"/>
                  <a:gd name="T25" fmla="*/ 2 h 55"/>
                  <a:gd name="T26" fmla="*/ 0 w 41"/>
                  <a:gd name="T27" fmla="*/ 1 h 55"/>
                  <a:gd name="T28" fmla="*/ 0 w 41"/>
                  <a:gd name="T29" fmla="*/ 0 h 55"/>
                  <a:gd name="T30" fmla="*/ 0 w 41"/>
                  <a:gd name="T31" fmla="*/ 0 h 55"/>
                  <a:gd name="T32" fmla="*/ 0 w 41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5">
                    <a:moveTo>
                      <a:pt x="0" y="0"/>
                    </a:moveTo>
                    <a:lnTo>
                      <a:pt x="5" y="4"/>
                    </a:lnTo>
                    <a:lnTo>
                      <a:pt x="12" y="12"/>
                    </a:lnTo>
                    <a:lnTo>
                      <a:pt x="18" y="20"/>
                    </a:lnTo>
                    <a:lnTo>
                      <a:pt x="26" y="29"/>
                    </a:lnTo>
                    <a:lnTo>
                      <a:pt x="33" y="38"/>
                    </a:lnTo>
                    <a:lnTo>
                      <a:pt x="38" y="46"/>
                    </a:lnTo>
                    <a:lnTo>
                      <a:pt x="41" y="51"/>
                    </a:lnTo>
                    <a:lnTo>
                      <a:pt x="39" y="55"/>
                    </a:lnTo>
                    <a:lnTo>
                      <a:pt x="35" y="55"/>
                    </a:lnTo>
                    <a:lnTo>
                      <a:pt x="30" y="50"/>
                    </a:lnTo>
                    <a:lnTo>
                      <a:pt x="24" y="42"/>
                    </a:lnTo>
                    <a:lnTo>
                      <a:pt x="18" y="32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8" name="Freeform 502"/>
              <p:cNvSpPr>
                <a:spLocks/>
              </p:cNvSpPr>
              <p:nvPr/>
            </p:nvSpPr>
            <p:spPr bwMode="auto">
              <a:xfrm>
                <a:off x="579" y="3564"/>
                <a:ext cx="50" cy="129"/>
              </a:xfrm>
              <a:custGeom>
                <a:avLst/>
                <a:gdLst>
                  <a:gd name="T0" fmla="*/ 2 w 99"/>
                  <a:gd name="T1" fmla="*/ 0 h 258"/>
                  <a:gd name="T2" fmla="*/ 2 w 99"/>
                  <a:gd name="T3" fmla="*/ 0 h 258"/>
                  <a:gd name="T4" fmla="*/ 2 w 99"/>
                  <a:gd name="T5" fmla="*/ 1 h 258"/>
                  <a:gd name="T6" fmla="*/ 2 w 99"/>
                  <a:gd name="T7" fmla="*/ 1 h 258"/>
                  <a:gd name="T8" fmla="*/ 2 w 99"/>
                  <a:gd name="T9" fmla="*/ 1 h 258"/>
                  <a:gd name="T10" fmla="*/ 1 w 99"/>
                  <a:gd name="T11" fmla="*/ 3 h 258"/>
                  <a:gd name="T12" fmla="*/ 1 w 99"/>
                  <a:gd name="T13" fmla="*/ 6 h 258"/>
                  <a:gd name="T14" fmla="*/ 2 w 99"/>
                  <a:gd name="T15" fmla="*/ 8 h 258"/>
                  <a:gd name="T16" fmla="*/ 2 w 99"/>
                  <a:gd name="T17" fmla="*/ 10 h 258"/>
                  <a:gd name="T18" fmla="*/ 3 w 99"/>
                  <a:gd name="T19" fmla="*/ 12 h 258"/>
                  <a:gd name="T20" fmla="*/ 5 w 99"/>
                  <a:gd name="T21" fmla="*/ 14 h 258"/>
                  <a:gd name="T22" fmla="*/ 6 w 99"/>
                  <a:gd name="T23" fmla="*/ 15 h 258"/>
                  <a:gd name="T24" fmla="*/ 7 w 99"/>
                  <a:gd name="T25" fmla="*/ 17 h 258"/>
                  <a:gd name="T26" fmla="*/ 5 w 99"/>
                  <a:gd name="T27" fmla="*/ 16 h 258"/>
                  <a:gd name="T28" fmla="*/ 4 w 99"/>
                  <a:gd name="T29" fmla="*/ 15 h 258"/>
                  <a:gd name="T30" fmla="*/ 3 w 99"/>
                  <a:gd name="T31" fmla="*/ 13 h 258"/>
                  <a:gd name="T32" fmla="*/ 2 w 99"/>
                  <a:gd name="T33" fmla="*/ 10 h 258"/>
                  <a:gd name="T34" fmla="*/ 1 w 99"/>
                  <a:gd name="T35" fmla="*/ 8 h 258"/>
                  <a:gd name="T36" fmla="*/ 0 w 99"/>
                  <a:gd name="T37" fmla="*/ 5 h 258"/>
                  <a:gd name="T38" fmla="*/ 1 w 99"/>
                  <a:gd name="T39" fmla="*/ 3 h 258"/>
                  <a:gd name="T40" fmla="*/ 2 w 99"/>
                  <a:gd name="T41" fmla="*/ 0 h 2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258">
                    <a:moveTo>
                      <a:pt x="18" y="0"/>
                    </a:moveTo>
                    <a:lnTo>
                      <a:pt x="19" y="0"/>
                    </a:lnTo>
                    <a:lnTo>
                      <a:pt x="21" y="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13" y="47"/>
                    </a:lnTo>
                    <a:lnTo>
                      <a:pt x="12" y="86"/>
                    </a:lnTo>
                    <a:lnTo>
                      <a:pt x="18" y="123"/>
                    </a:lnTo>
                    <a:lnTo>
                      <a:pt x="31" y="155"/>
                    </a:lnTo>
                    <a:lnTo>
                      <a:pt x="47" y="187"/>
                    </a:lnTo>
                    <a:lnTo>
                      <a:pt x="65" y="214"/>
                    </a:lnTo>
                    <a:lnTo>
                      <a:pt x="83" y="239"/>
                    </a:lnTo>
                    <a:lnTo>
                      <a:pt x="99" y="258"/>
                    </a:lnTo>
                    <a:lnTo>
                      <a:pt x="79" y="248"/>
                    </a:lnTo>
                    <a:lnTo>
                      <a:pt x="59" y="225"/>
                    </a:lnTo>
                    <a:lnTo>
                      <a:pt x="38" y="193"/>
                    </a:lnTo>
                    <a:lnTo>
                      <a:pt x="19" y="154"/>
                    </a:lnTo>
                    <a:lnTo>
                      <a:pt x="6" y="114"/>
                    </a:lnTo>
                    <a:lnTo>
                      <a:pt x="0" y="72"/>
                    </a:lnTo>
                    <a:lnTo>
                      <a:pt x="4" y="3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9" name="Freeform 503"/>
              <p:cNvSpPr>
                <a:spLocks/>
              </p:cNvSpPr>
              <p:nvPr/>
            </p:nvSpPr>
            <p:spPr bwMode="auto">
              <a:xfrm>
                <a:off x="604" y="3665"/>
                <a:ext cx="43" cy="9"/>
              </a:xfrm>
              <a:custGeom>
                <a:avLst/>
                <a:gdLst>
                  <a:gd name="T0" fmla="*/ 6 w 86"/>
                  <a:gd name="T1" fmla="*/ 1 h 18"/>
                  <a:gd name="T2" fmla="*/ 6 w 86"/>
                  <a:gd name="T3" fmla="*/ 2 h 18"/>
                  <a:gd name="T4" fmla="*/ 5 w 86"/>
                  <a:gd name="T5" fmla="*/ 2 h 18"/>
                  <a:gd name="T6" fmla="*/ 5 w 86"/>
                  <a:gd name="T7" fmla="*/ 2 h 18"/>
                  <a:gd name="T8" fmla="*/ 4 w 86"/>
                  <a:gd name="T9" fmla="*/ 2 h 18"/>
                  <a:gd name="T10" fmla="*/ 3 w 86"/>
                  <a:gd name="T11" fmla="*/ 1 h 18"/>
                  <a:gd name="T12" fmla="*/ 2 w 86"/>
                  <a:gd name="T13" fmla="*/ 1 h 18"/>
                  <a:gd name="T14" fmla="*/ 1 w 86"/>
                  <a:gd name="T15" fmla="*/ 1 h 18"/>
                  <a:gd name="T16" fmla="*/ 0 w 86"/>
                  <a:gd name="T17" fmla="*/ 0 h 18"/>
                  <a:gd name="T18" fmla="*/ 1 w 86"/>
                  <a:gd name="T19" fmla="*/ 1 h 18"/>
                  <a:gd name="T20" fmla="*/ 2 w 86"/>
                  <a:gd name="T21" fmla="*/ 1 h 18"/>
                  <a:gd name="T22" fmla="*/ 3 w 86"/>
                  <a:gd name="T23" fmla="*/ 1 h 18"/>
                  <a:gd name="T24" fmla="*/ 4 w 86"/>
                  <a:gd name="T25" fmla="*/ 1 h 18"/>
                  <a:gd name="T26" fmla="*/ 4 w 86"/>
                  <a:gd name="T27" fmla="*/ 1 h 18"/>
                  <a:gd name="T28" fmla="*/ 5 w 86"/>
                  <a:gd name="T29" fmla="*/ 1 h 18"/>
                  <a:gd name="T30" fmla="*/ 6 w 86"/>
                  <a:gd name="T31" fmla="*/ 1 h 18"/>
                  <a:gd name="T32" fmla="*/ 6 w 86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8">
                    <a:moveTo>
                      <a:pt x="86" y="16"/>
                    </a:moveTo>
                    <a:lnTo>
                      <a:pt x="84" y="17"/>
                    </a:lnTo>
                    <a:lnTo>
                      <a:pt x="76" y="18"/>
                    </a:lnTo>
                    <a:lnTo>
                      <a:pt x="65" y="18"/>
                    </a:lnTo>
                    <a:lnTo>
                      <a:pt x="51" y="17"/>
                    </a:lnTo>
                    <a:lnTo>
                      <a:pt x="37" y="16"/>
                    </a:lnTo>
                    <a:lnTo>
                      <a:pt x="22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4"/>
                    </a:lnTo>
                    <a:lnTo>
                      <a:pt x="37" y="5"/>
                    </a:lnTo>
                    <a:lnTo>
                      <a:pt x="51" y="8"/>
                    </a:lnTo>
                    <a:lnTo>
                      <a:pt x="64" y="9"/>
                    </a:lnTo>
                    <a:lnTo>
                      <a:pt x="76" y="12"/>
                    </a:lnTo>
                    <a:lnTo>
                      <a:pt x="84" y="13"/>
                    </a:lnTo>
                    <a:lnTo>
                      <a:pt x="86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0" name="Freeform 504"/>
              <p:cNvSpPr>
                <a:spLocks/>
              </p:cNvSpPr>
              <p:nvPr/>
            </p:nvSpPr>
            <p:spPr bwMode="auto">
              <a:xfrm>
                <a:off x="596" y="3653"/>
                <a:ext cx="52" cy="13"/>
              </a:xfrm>
              <a:custGeom>
                <a:avLst/>
                <a:gdLst>
                  <a:gd name="T0" fmla="*/ 7 w 103"/>
                  <a:gd name="T1" fmla="*/ 2 h 26"/>
                  <a:gd name="T2" fmla="*/ 7 w 103"/>
                  <a:gd name="T3" fmla="*/ 2 h 26"/>
                  <a:gd name="T4" fmla="*/ 6 w 103"/>
                  <a:gd name="T5" fmla="*/ 2 h 26"/>
                  <a:gd name="T6" fmla="*/ 5 w 103"/>
                  <a:gd name="T7" fmla="*/ 2 h 26"/>
                  <a:gd name="T8" fmla="*/ 4 w 103"/>
                  <a:gd name="T9" fmla="*/ 2 h 26"/>
                  <a:gd name="T10" fmla="*/ 3 w 103"/>
                  <a:gd name="T11" fmla="*/ 2 h 26"/>
                  <a:gd name="T12" fmla="*/ 2 w 103"/>
                  <a:gd name="T13" fmla="*/ 1 h 26"/>
                  <a:gd name="T14" fmla="*/ 1 w 103"/>
                  <a:gd name="T15" fmla="*/ 1 h 26"/>
                  <a:gd name="T16" fmla="*/ 0 w 103"/>
                  <a:gd name="T17" fmla="*/ 0 h 26"/>
                  <a:gd name="T18" fmla="*/ 1 w 103"/>
                  <a:gd name="T19" fmla="*/ 1 h 26"/>
                  <a:gd name="T20" fmla="*/ 2 w 103"/>
                  <a:gd name="T21" fmla="*/ 1 h 26"/>
                  <a:gd name="T22" fmla="*/ 3 w 103"/>
                  <a:gd name="T23" fmla="*/ 1 h 26"/>
                  <a:gd name="T24" fmla="*/ 4 w 103"/>
                  <a:gd name="T25" fmla="*/ 1 h 26"/>
                  <a:gd name="T26" fmla="*/ 5 w 103"/>
                  <a:gd name="T27" fmla="*/ 1 h 26"/>
                  <a:gd name="T28" fmla="*/ 6 w 103"/>
                  <a:gd name="T29" fmla="*/ 1 h 26"/>
                  <a:gd name="T30" fmla="*/ 7 w 103"/>
                  <a:gd name="T31" fmla="*/ 2 h 26"/>
                  <a:gd name="T32" fmla="*/ 7 w 103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3" h="26">
                    <a:moveTo>
                      <a:pt x="103" y="22"/>
                    </a:moveTo>
                    <a:lnTo>
                      <a:pt x="99" y="24"/>
                    </a:lnTo>
                    <a:lnTo>
                      <a:pt x="90" y="26"/>
                    </a:lnTo>
                    <a:lnTo>
                      <a:pt x="75" y="24"/>
                    </a:lnTo>
                    <a:lnTo>
                      <a:pt x="60" y="22"/>
                    </a:lnTo>
                    <a:lnTo>
                      <a:pt x="43" y="18"/>
                    </a:lnTo>
                    <a:lnTo>
                      <a:pt x="26" y="13"/>
                    </a:lnTo>
                    <a:lnTo>
                      <a:pt x="12" y="7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22" y="3"/>
                    </a:lnTo>
                    <a:lnTo>
                      <a:pt x="38" y="6"/>
                    </a:lnTo>
                    <a:lnTo>
                      <a:pt x="56" y="9"/>
                    </a:lnTo>
                    <a:lnTo>
                      <a:pt x="74" y="13"/>
                    </a:lnTo>
                    <a:lnTo>
                      <a:pt x="89" y="15"/>
                    </a:lnTo>
                    <a:lnTo>
                      <a:pt x="99" y="18"/>
                    </a:lnTo>
                    <a:lnTo>
                      <a:pt x="103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1" name="Freeform 505"/>
              <p:cNvSpPr>
                <a:spLocks/>
              </p:cNvSpPr>
              <p:nvPr/>
            </p:nvSpPr>
            <p:spPr bwMode="auto">
              <a:xfrm>
                <a:off x="587" y="3634"/>
                <a:ext cx="54" cy="10"/>
              </a:xfrm>
              <a:custGeom>
                <a:avLst/>
                <a:gdLst>
                  <a:gd name="T0" fmla="*/ 7 w 108"/>
                  <a:gd name="T1" fmla="*/ 1 h 20"/>
                  <a:gd name="T2" fmla="*/ 7 w 108"/>
                  <a:gd name="T3" fmla="*/ 2 h 20"/>
                  <a:gd name="T4" fmla="*/ 6 w 108"/>
                  <a:gd name="T5" fmla="*/ 2 h 20"/>
                  <a:gd name="T6" fmla="*/ 5 w 108"/>
                  <a:gd name="T7" fmla="*/ 2 h 20"/>
                  <a:gd name="T8" fmla="*/ 4 w 108"/>
                  <a:gd name="T9" fmla="*/ 2 h 20"/>
                  <a:gd name="T10" fmla="*/ 3 w 108"/>
                  <a:gd name="T11" fmla="*/ 1 h 20"/>
                  <a:gd name="T12" fmla="*/ 2 w 108"/>
                  <a:gd name="T13" fmla="*/ 1 h 20"/>
                  <a:gd name="T14" fmla="*/ 1 w 108"/>
                  <a:gd name="T15" fmla="*/ 1 h 20"/>
                  <a:gd name="T16" fmla="*/ 0 w 108"/>
                  <a:gd name="T17" fmla="*/ 0 h 20"/>
                  <a:gd name="T18" fmla="*/ 1 w 108"/>
                  <a:gd name="T19" fmla="*/ 1 h 20"/>
                  <a:gd name="T20" fmla="*/ 2 w 108"/>
                  <a:gd name="T21" fmla="*/ 1 h 20"/>
                  <a:gd name="T22" fmla="*/ 3 w 108"/>
                  <a:gd name="T23" fmla="*/ 1 h 20"/>
                  <a:gd name="T24" fmla="*/ 4 w 108"/>
                  <a:gd name="T25" fmla="*/ 1 h 20"/>
                  <a:gd name="T26" fmla="*/ 5 w 108"/>
                  <a:gd name="T27" fmla="*/ 1 h 20"/>
                  <a:gd name="T28" fmla="*/ 6 w 108"/>
                  <a:gd name="T29" fmla="*/ 1 h 20"/>
                  <a:gd name="T30" fmla="*/ 7 w 108"/>
                  <a:gd name="T31" fmla="*/ 1 h 20"/>
                  <a:gd name="T32" fmla="*/ 7 w 108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20">
                    <a:moveTo>
                      <a:pt x="108" y="14"/>
                    </a:moveTo>
                    <a:lnTo>
                      <a:pt x="103" y="17"/>
                    </a:lnTo>
                    <a:lnTo>
                      <a:pt x="92" y="20"/>
                    </a:lnTo>
                    <a:lnTo>
                      <a:pt x="78" y="20"/>
                    </a:lnTo>
                    <a:lnTo>
                      <a:pt x="60" y="18"/>
                    </a:lnTo>
                    <a:lnTo>
                      <a:pt x="41" y="16"/>
                    </a:lnTo>
                    <a:lnTo>
                      <a:pt x="24" y="12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2" y="1"/>
                    </a:lnTo>
                    <a:lnTo>
                      <a:pt x="39" y="4"/>
                    </a:lnTo>
                    <a:lnTo>
                      <a:pt x="58" y="5"/>
                    </a:lnTo>
                    <a:lnTo>
                      <a:pt x="77" y="8"/>
                    </a:lnTo>
                    <a:lnTo>
                      <a:pt x="92" y="9"/>
                    </a:lnTo>
                    <a:lnTo>
                      <a:pt x="104" y="12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2" name="Freeform 506"/>
              <p:cNvSpPr>
                <a:spLocks/>
              </p:cNvSpPr>
              <p:nvPr/>
            </p:nvSpPr>
            <p:spPr bwMode="auto">
              <a:xfrm>
                <a:off x="585" y="3623"/>
                <a:ext cx="47" cy="7"/>
              </a:xfrm>
              <a:custGeom>
                <a:avLst/>
                <a:gdLst>
                  <a:gd name="T0" fmla="*/ 5 w 96"/>
                  <a:gd name="T1" fmla="*/ 1 h 14"/>
                  <a:gd name="T2" fmla="*/ 5 w 96"/>
                  <a:gd name="T3" fmla="*/ 1 h 14"/>
                  <a:gd name="T4" fmla="*/ 5 w 96"/>
                  <a:gd name="T5" fmla="*/ 1 h 14"/>
                  <a:gd name="T6" fmla="*/ 4 w 96"/>
                  <a:gd name="T7" fmla="*/ 1 h 14"/>
                  <a:gd name="T8" fmla="*/ 3 w 96"/>
                  <a:gd name="T9" fmla="*/ 1 h 14"/>
                  <a:gd name="T10" fmla="*/ 2 w 96"/>
                  <a:gd name="T11" fmla="*/ 1 h 14"/>
                  <a:gd name="T12" fmla="*/ 1 w 96"/>
                  <a:gd name="T13" fmla="*/ 1 h 14"/>
                  <a:gd name="T14" fmla="*/ 0 w 96"/>
                  <a:gd name="T15" fmla="*/ 1 h 14"/>
                  <a:gd name="T16" fmla="*/ 0 w 96"/>
                  <a:gd name="T17" fmla="*/ 0 h 14"/>
                  <a:gd name="T18" fmla="*/ 0 w 96"/>
                  <a:gd name="T19" fmla="*/ 1 h 14"/>
                  <a:gd name="T20" fmla="*/ 1 w 96"/>
                  <a:gd name="T21" fmla="*/ 1 h 14"/>
                  <a:gd name="T22" fmla="*/ 2 w 96"/>
                  <a:gd name="T23" fmla="*/ 1 h 14"/>
                  <a:gd name="T24" fmla="*/ 3 w 96"/>
                  <a:gd name="T25" fmla="*/ 1 h 14"/>
                  <a:gd name="T26" fmla="*/ 4 w 96"/>
                  <a:gd name="T27" fmla="*/ 1 h 14"/>
                  <a:gd name="T28" fmla="*/ 5 w 96"/>
                  <a:gd name="T29" fmla="*/ 1 h 14"/>
                  <a:gd name="T30" fmla="*/ 5 w 96"/>
                  <a:gd name="T31" fmla="*/ 1 h 14"/>
                  <a:gd name="T32" fmla="*/ 5 w 96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4">
                    <a:moveTo>
                      <a:pt x="96" y="11"/>
                    </a:moveTo>
                    <a:lnTo>
                      <a:pt x="93" y="13"/>
                    </a:lnTo>
                    <a:lnTo>
                      <a:pt x="83" y="14"/>
                    </a:lnTo>
                    <a:lnTo>
                      <a:pt x="69" y="14"/>
                    </a:lnTo>
                    <a:lnTo>
                      <a:pt x="52" y="13"/>
                    </a:lnTo>
                    <a:lnTo>
                      <a:pt x="36" y="11"/>
                    </a:lnTo>
                    <a:lnTo>
                      <a:pt x="20" y="9"/>
                    </a:lnTo>
                    <a:lnTo>
                      <a:pt x="8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4" y="2"/>
                    </a:lnTo>
                    <a:lnTo>
                      <a:pt x="71" y="3"/>
                    </a:lnTo>
                    <a:lnTo>
                      <a:pt x="84" y="5"/>
                    </a:lnTo>
                    <a:lnTo>
                      <a:pt x="93" y="7"/>
                    </a:lnTo>
                    <a:lnTo>
                      <a:pt x="96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3" name="Freeform 507"/>
              <p:cNvSpPr>
                <a:spLocks/>
              </p:cNvSpPr>
              <p:nvPr/>
            </p:nvSpPr>
            <p:spPr bwMode="auto">
              <a:xfrm>
                <a:off x="581" y="3601"/>
                <a:ext cx="41" cy="7"/>
              </a:xfrm>
              <a:custGeom>
                <a:avLst/>
                <a:gdLst>
                  <a:gd name="T0" fmla="*/ 5 w 83"/>
                  <a:gd name="T1" fmla="*/ 1 h 13"/>
                  <a:gd name="T2" fmla="*/ 5 w 83"/>
                  <a:gd name="T3" fmla="*/ 1 h 13"/>
                  <a:gd name="T4" fmla="*/ 4 w 83"/>
                  <a:gd name="T5" fmla="*/ 1 h 13"/>
                  <a:gd name="T6" fmla="*/ 3 w 83"/>
                  <a:gd name="T7" fmla="*/ 1 h 13"/>
                  <a:gd name="T8" fmla="*/ 3 w 83"/>
                  <a:gd name="T9" fmla="*/ 1 h 13"/>
                  <a:gd name="T10" fmla="*/ 2 w 83"/>
                  <a:gd name="T11" fmla="*/ 1 h 13"/>
                  <a:gd name="T12" fmla="*/ 1 w 83"/>
                  <a:gd name="T13" fmla="*/ 1 h 13"/>
                  <a:gd name="T14" fmla="*/ 0 w 83"/>
                  <a:gd name="T15" fmla="*/ 1 h 13"/>
                  <a:gd name="T16" fmla="*/ 0 w 83"/>
                  <a:gd name="T17" fmla="*/ 1 h 13"/>
                  <a:gd name="T18" fmla="*/ 0 w 83"/>
                  <a:gd name="T19" fmla="*/ 1 h 13"/>
                  <a:gd name="T20" fmla="*/ 1 w 83"/>
                  <a:gd name="T21" fmla="*/ 1 h 13"/>
                  <a:gd name="T22" fmla="*/ 2 w 83"/>
                  <a:gd name="T23" fmla="*/ 1 h 13"/>
                  <a:gd name="T24" fmla="*/ 2 w 83"/>
                  <a:gd name="T25" fmla="*/ 0 h 13"/>
                  <a:gd name="T26" fmla="*/ 3 w 83"/>
                  <a:gd name="T27" fmla="*/ 0 h 13"/>
                  <a:gd name="T28" fmla="*/ 4 w 83"/>
                  <a:gd name="T29" fmla="*/ 0 h 13"/>
                  <a:gd name="T30" fmla="*/ 5 w 83"/>
                  <a:gd name="T31" fmla="*/ 1 h 13"/>
                  <a:gd name="T32" fmla="*/ 5 w 83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3" h="13">
                    <a:moveTo>
                      <a:pt x="83" y="4"/>
                    </a:moveTo>
                    <a:lnTo>
                      <a:pt x="80" y="7"/>
                    </a:lnTo>
                    <a:lnTo>
                      <a:pt x="72" y="11"/>
                    </a:lnTo>
                    <a:lnTo>
                      <a:pt x="62" y="12"/>
                    </a:lnTo>
                    <a:lnTo>
                      <a:pt x="50" y="13"/>
                    </a:lnTo>
                    <a:lnTo>
                      <a:pt x="36" y="13"/>
                    </a:lnTo>
                    <a:lnTo>
                      <a:pt x="23" y="11"/>
                    </a:lnTo>
                    <a:lnTo>
                      <a:pt x="11" y="7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20" y="2"/>
                    </a:lnTo>
                    <a:lnTo>
                      <a:pt x="34" y="2"/>
                    </a:lnTo>
                    <a:lnTo>
                      <a:pt x="47" y="0"/>
                    </a:lnTo>
                    <a:lnTo>
                      <a:pt x="60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4" name="Freeform 508"/>
              <p:cNvSpPr>
                <a:spLocks/>
              </p:cNvSpPr>
              <p:nvPr/>
            </p:nvSpPr>
            <p:spPr bwMode="auto">
              <a:xfrm>
                <a:off x="586" y="3567"/>
                <a:ext cx="20" cy="8"/>
              </a:xfrm>
              <a:custGeom>
                <a:avLst/>
                <a:gdLst>
                  <a:gd name="T0" fmla="*/ 3 w 39"/>
                  <a:gd name="T1" fmla="*/ 1 h 15"/>
                  <a:gd name="T2" fmla="*/ 3 w 39"/>
                  <a:gd name="T3" fmla="*/ 1 h 15"/>
                  <a:gd name="T4" fmla="*/ 3 w 39"/>
                  <a:gd name="T5" fmla="*/ 1 h 15"/>
                  <a:gd name="T6" fmla="*/ 2 w 39"/>
                  <a:gd name="T7" fmla="*/ 1 h 15"/>
                  <a:gd name="T8" fmla="*/ 2 w 39"/>
                  <a:gd name="T9" fmla="*/ 1 h 15"/>
                  <a:gd name="T10" fmla="*/ 1 w 39"/>
                  <a:gd name="T11" fmla="*/ 1 h 15"/>
                  <a:gd name="T12" fmla="*/ 1 w 39"/>
                  <a:gd name="T13" fmla="*/ 1 h 15"/>
                  <a:gd name="T14" fmla="*/ 1 w 39"/>
                  <a:gd name="T15" fmla="*/ 1 h 15"/>
                  <a:gd name="T16" fmla="*/ 0 w 39"/>
                  <a:gd name="T17" fmla="*/ 1 h 15"/>
                  <a:gd name="T18" fmla="*/ 1 w 39"/>
                  <a:gd name="T19" fmla="*/ 1 h 15"/>
                  <a:gd name="T20" fmla="*/ 1 w 39"/>
                  <a:gd name="T21" fmla="*/ 1 h 15"/>
                  <a:gd name="T22" fmla="*/ 2 w 39"/>
                  <a:gd name="T23" fmla="*/ 1 h 15"/>
                  <a:gd name="T24" fmla="*/ 2 w 39"/>
                  <a:gd name="T25" fmla="*/ 1 h 15"/>
                  <a:gd name="T26" fmla="*/ 2 w 39"/>
                  <a:gd name="T27" fmla="*/ 1 h 15"/>
                  <a:gd name="T28" fmla="*/ 3 w 39"/>
                  <a:gd name="T29" fmla="*/ 0 h 15"/>
                  <a:gd name="T30" fmla="*/ 3 w 39"/>
                  <a:gd name="T31" fmla="*/ 0 h 15"/>
                  <a:gd name="T32" fmla="*/ 3 w 39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5">
                    <a:moveTo>
                      <a:pt x="39" y="2"/>
                    </a:moveTo>
                    <a:lnTo>
                      <a:pt x="38" y="5"/>
                    </a:lnTo>
                    <a:lnTo>
                      <a:pt x="34" y="7"/>
                    </a:lnTo>
                    <a:lnTo>
                      <a:pt x="29" y="10"/>
                    </a:lnTo>
                    <a:lnTo>
                      <a:pt x="22" y="13"/>
                    </a:lnTo>
                    <a:lnTo>
                      <a:pt x="16" y="15"/>
                    </a:lnTo>
                    <a:lnTo>
                      <a:pt x="9" y="15"/>
                    </a:lnTo>
                    <a:lnTo>
                      <a:pt x="4" y="14"/>
                    </a:lnTo>
                    <a:lnTo>
                      <a:pt x="0" y="11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18" y="9"/>
                    </a:lnTo>
                    <a:lnTo>
                      <a:pt x="25" y="5"/>
                    </a:lnTo>
                    <a:lnTo>
                      <a:pt x="30" y="2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5" name="Freeform 509"/>
              <p:cNvSpPr>
                <a:spLocks/>
              </p:cNvSpPr>
              <p:nvPr/>
            </p:nvSpPr>
            <p:spPr bwMode="auto">
              <a:xfrm>
                <a:off x="613" y="3677"/>
                <a:ext cx="37" cy="9"/>
              </a:xfrm>
              <a:custGeom>
                <a:avLst/>
                <a:gdLst>
                  <a:gd name="T0" fmla="*/ 5 w 73"/>
                  <a:gd name="T1" fmla="*/ 1 h 18"/>
                  <a:gd name="T2" fmla="*/ 5 w 73"/>
                  <a:gd name="T3" fmla="*/ 2 h 18"/>
                  <a:gd name="T4" fmla="*/ 5 w 73"/>
                  <a:gd name="T5" fmla="*/ 2 h 18"/>
                  <a:gd name="T6" fmla="*/ 4 w 73"/>
                  <a:gd name="T7" fmla="*/ 2 h 18"/>
                  <a:gd name="T8" fmla="*/ 3 w 73"/>
                  <a:gd name="T9" fmla="*/ 2 h 18"/>
                  <a:gd name="T10" fmla="*/ 2 w 73"/>
                  <a:gd name="T11" fmla="*/ 1 h 18"/>
                  <a:gd name="T12" fmla="*/ 2 w 73"/>
                  <a:gd name="T13" fmla="*/ 1 h 18"/>
                  <a:gd name="T14" fmla="*/ 1 w 73"/>
                  <a:gd name="T15" fmla="*/ 1 h 18"/>
                  <a:gd name="T16" fmla="*/ 0 w 73"/>
                  <a:gd name="T17" fmla="*/ 0 h 18"/>
                  <a:gd name="T18" fmla="*/ 1 w 73"/>
                  <a:gd name="T19" fmla="*/ 1 h 18"/>
                  <a:gd name="T20" fmla="*/ 2 w 73"/>
                  <a:gd name="T21" fmla="*/ 1 h 18"/>
                  <a:gd name="T22" fmla="*/ 2 w 73"/>
                  <a:gd name="T23" fmla="*/ 1 h 18"/>
                  <a:gd name="T24" fmla="*/ 3 w 73"/>
                  <a:gd name="T25" fmla="*/ 1 h 18"/>
                  <a:gd name="T26" fmla="*/ 4 w 73"/>
                  <a:gd name="T27" fmla="*/ 1 h 18"/>
                  <a:gd name="T28" fmla="*/ 4 w 73"/>
                  <a:gd name="T29" fmla="*/ 1 h 18"/>
                  <a:gd name="T30" fmla="*/ 5 w 73"/>
                  <a:gd name="T31" fmla="*/ 1 h 18"/>
                  <a:gd name="T32" fmla="*/ 5 w 73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8">
                    <a:moveTo>
                      <a:pt x="73" y="15"/>
                    </a:moveTo>
                    <a:lnTo>
                      <a:pt x="70" y="17"/>
                    </a:lnTo>
                    <a:lnTo>
                      <a:pt x="65" y="18"/>
                    </a:lnTo>
                    <a:lnTo>
                      <a:pt x="56" y="18"/>
                    </a:lnTo>
                    <a:lnTo>
                      <a:pt x="44" y="17"/>
                    </a:lnTo>
                    <a:lnTo>
                      <a:pt x="32" y="15"/>
                    </a:lnTo>
                    <a:lnTo>
                      <a:pt x="21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31" y="6"/>
                    </a:lnTo>
                    <a:lnTo>
                      <a:pt x="44" y="8"/>
                    </a:lnTo>
                    <a:lnTo>
                      <a:pt x="55" y="9"/>
                    </a:lnTo>
                    <a:lnTo>
                      <a:pt x="64" y="12"/>
                    </a:lnTo>
                    <a:lnTo>
                      <a:pt x="70" y="13"/>
                    </a:lnTo>
                    <a:lnTo>
                      <a:pt x="73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6" name="Freeform 510"/>
              <p:cNvSpPr>
                <a:spLocks/>
              </p:cNvSpPr>
              <p:nvPr/>
            </p:nvSpPr>
            <p:spPr bwMode="auto">
              <a:xfrm>
                <a:off x="592" y="3645"/>
                <a:ext cx="53" cy="10"/>
              </a:xfrm>
              <a:custGeom>
                <a:avLst/>
                <a:gdLst>
                  <a:gd name="T0" fmla="*/ 7 w 104"/>
                  <a:gd name="T1" fmla="*/ 1 h 19"/>
                  <a:gd name="T2" fmla="*/ 7 w 104"/>
                  <a:gd name="T3" fmla="*/ 2 h 19"/>
                  <a:gd name="T4" fmla="*/ 6 w 104"/>
                  <a:gd name="T5" fmla="*/ 2 h 19"/>
                  <a:gd name="T6" fmla="*/ 5 w 104"/>
                  <a:gd name="T7" fmla="*/ 2 h 19"/>
                  <a:gd name="T8" fmla="*/ 4 w 104"/>
                  <a:gd name="T9" fmla="*/ 2 h 19"/>
                  <a:gd name="T10" fmla="*/ 3 w 104"/>
                  <a:gd name="T11" fmla="*/ 1 h 19"/>
                  <a:gd name="T12" fmla="*/ 2 w 104"/>
                  <a:gd name="T13" fmla="*/ 1 h 19"/>
                  <a:gd name="T14" fmla="*/ 1 w 104"/>
                  <a:gd name="T15" fmla="*/ 1 h 19"/>
                  <a:gd name="T16" fmla="*/ 0 w 104"/>
                  <a:gd name="T17" fmla="*/ 0 h 19"/>
                  <a:gd name="T18" fmla="*/ 1 w 104"/>
                  <a:gd name="T19" fmla="*/ 0 h 19"/>
                  <a:gd name="T20" fmla="*/ 2 w 104"/>
                  <a:gd name="T21" fmla="*/ 1 h 19"/>
                  <a:gd name="T22" fmla="*/ 3 w 104"/>
                  <a:gd name="T23" fmla="*/ 1 h 19"/>
                  <a:gd name="T24" fmla="*/ 4 w 104"/>
                  <a:gd name="T25" fmla="*/ 1 h 19"/>
                  <a:gd name="T26" fmla="*/ 5 w 104"/>
                  <a:gd name="T27" fmla="*/ 1 h 19"/>
                  <a:gd name="T28" fmla="*/ 6 w 104"/>
                  <a:gd name="T29" fmla="*/ 1 h 19"/>
                  <a:gd name="T30" fmla="*/ 7 w 104"/>
                  <a:gd name="T31" fmla="*/ 1 h 19"/>
                  <a:gd name="T32" fmla="*/ 7 w 10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19">
                    <a:moveTo>
                      <a:pt x="104" y="14"/>
                    </a:moveTo>
                    <a:lnTo>
                      <a:pt x="100" y="17"/>
                    </a:lnTo>
                    <a:lnTo>
                      <a:pt x="90" y="19"/>
                    </a:lnTo>
                    <a:lnTo>
                      <a:pt x="76" y="19"/>
                    </a:lnTo>
                    <a:lnTo>
                      <a:pt x="59" y="18"/>
                    </a:lnTo>
                    <a:lnTo>
                      <a:pt x="40" y="16"/>
                    </a:lnTo>
                    <a:lnTo>
                      <a:pt x="23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1" y="1"/>
                    </a:lnTo>
                    <a:lnTo>
                      <a:pt x="38" y="2"/>
                    </a:lnTo>
                    <a:lnTo>
                      <a:pt x="56" y="5"/>
                    </a:lnTo>
                    <a:lnTo>
                      <a:pt x="74" y="6"/>
                    </a:lnTo>
                    <a:lnTo>
                      <a:pt x="90" y="9"/>
                    </a:lnTo>
                    <a:lnTo>
                      <a:pt x="100" y="12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7" name="Freeform 511"/>
              <p:cNvSpPr>
                <a:spLocks/>
              </p:cNvSpPr>
              <p:nvPr/>
            </p:nvSpPr>
            <p:spPr bwMode="auto">
              <a:xfrm>
                <a:off x="582" y="3611"/>
                <a:ext cx="47" cy="6"/>
              </a:xfrm>
              <a:custGeom>
                <a:avLst/>
                <a:gdLst>
                  <a:gd name="T0" fmla="*/ 6 w 94"/>
                  <a:gd name="T1" fmla="*/ 1 h 12"/>
                  <a:gd name="T2" fmla="*/ 6 w 94"/>
                  <a:gd name="T3" fmla="*/ 1 h 12"/>
                  <a:gd name="T4" fmla="*/ 6 w 94"/>
                  <a:gd name="T5" fmla="*/ 1 h 12"/>
                  <a:gd name="T6" fmla="*/ 5 w 94"/>
                  <a:gd name="T7" fmla="*/ 1 h 12"/>
                  <a:gd name="T8" fmla="*/ 4 w 94"/>
                  <a:gd name="T9" fmla="*/ 1 h 12"/>
                  <a:gd name="T10" fmla="*/ 3 w 94"/>
                  <a:gd name="T11" fmla="*/ 1 h 12"/>
                  <a:gd name="T12" fmla="*/ 2 w 94"/>
                  <a:gd name="T13" fmla="*/ 1 h 12"/>
                  <a:gd name="T14" fmla="*/ 1 w 94"/>
                  <a:gd name="T15" fmla="*/ 1 h 12"/>
                  <a:gd name="T16" fmla="*/ 0 w 94"/>
                  <a:gd name="T17" fmla="*/ 1 h 12"/>
                  <a:gd name="T18" fmla="*/ 1 w 94"/>
                  <a:gd name="T19" fmla="*/ 1 h 12"/>
                  <a:gd name="T20" fmla="*/ 2 w 94"/>
                  <a:gd name="T21" fmla="*/ 1 h 12"/>
                  <a:gd name="T22" fmla="*/ 3 w 94"/>
                  <a:gd name="T23" fmla="*/ 1 h 12"/>
                  <a:gd name="T24" fmla="*/ 4 w 94"/>
                  <a:gd name="T25" fmla="*/ 0 h 12"/>
                  <a:gd name="T26" fmla="*/ 5 w 94"/>
                  <a:gd name="T27" fmla="*/ 0 h 12"/>
                  <a:gd name="T28" fmla="*/ 6 w 94"/>
                  <a:gd name="T29" fmla="*/ 0 h 12"/>
                  <a:gd name="T30" fmla="*/ 6 w 94"/>
                  <a:gd name="T31" fmla="*/ 1 h 12"/>
                  <a:gd name="T32" fmla="*/ 6 w 94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12">
                    <a:moveTo>
                      <a:pt x="94" y="4"/>
                    </a:moveTo>
                    <a:lnTo>
                      <a:pt x="90" y="7"/>
                    </a:lnTo>
                    <a:lnTo>
                      <a:pt x="82" y="9"/>
                    </a:lnTo>
                    <a:lnTo>
                      <a:pt x="69" y="12"/>
                    </a:lnTo>
                    <a:lnTo>
                      <a:pt x="55" y="12"/>
                    </a:lnTo>
                    <a:lnTo>
                      <a:pt x="39" y="12"/>
                    </a:lnTo>
                    <a:lnTo>
                      <a:pt x="24" y="10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7" y="1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82" y="0"/>
                    </a:lnTo>
                    <a:lnTo>
                      <a:pt x="90" y="1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8" name="Freeform 512"/>
              <p:cNvSpPr>
                <a:spLocks/>
              </p:cNvSpPr>
              <p:nvPr/>
            </p:nvSpPr>
            <p:spPr bwMode="auto">
              <a:xfrm>
                <a:off x="581" y="3592"/>
                <a:ext cx="39" cy="5"/>
              </a:xfrm>
              <a:custGeom>
                <a:avLst/>
                <a:gdLst>
                  <a:gd name="T0" fmla="*/ 5 w 77"/>
                  <a:gd name="T1" fmla="*/ 0 h 11"/>
                  <a:gd name="T2" fmla="*/ 5 w 77"/>
                  <a:gd name="T3" fmla="*/ 0 h 11"/>
                  <a:gd name="T4" fmla="*/ 5 w 77"/>
                  <a:gd name="T5" fmla="*/ 0 h 11"/>
                  <a:gd name="T6" fmla="*/ 4 w 77"/>
                  <a:gd name="T7" fmla="*/ 0 h 11"/>
                  <a:gd name="T8" fmla="*/ 3 w 77"/>
                  <a:gd name="T9" fmla="*/ 0 h 11"/>
                  <a:gd name="T10" fmla="*/ 2 w 77"/>
                  <a:gd name="T11" fmla="*/ 0 h 11"/>
                  <a:gd name="T12" fmla="*/ 1 w 77"/>
                  <a:gd name="T13" fmla="*/ 0 h 11"/>
                  <a:gd name="T14" fmla="*/ 1 w 77"/>
                  <a:gd name="T15" fmla="*/ 0 h 11"/>
                  <a:gd name="T16" fmla="*/ 0 w 77"/>
                  <a:gd name="T17" fmla="*/ 0 h 11"/>
                  <a:gd name="T18" fmla="*/ 1 w 77"/>
                  <a:gd name="T19" fmla="*/ 0 h 11"/>
                  <a:gd name="T20" fmla="*/ 2 w 77"/>
                  <a:gd name="T21" fmla="*/ 0 h 11"/>
                  <a:gd name="T22" fmla="*/ 2 w 77"/>
                  <a:gd name="T23" fmla="*/ 0 h 11"/>
                  <a:gd name="T24" fmla="*/ 3 w 77"/>
                  <a:gd name="T25" fmla="*/ 0 h 11"/>
                  <a:gd name="T26" fmla="*/ 4 w 77"/>
                  <a:gd name="T27" fmla="*/ 0 h 11"/>
                  <a:gd name="T28" fmla="*/ 5 w 77"/>
                  <a:gd name="T29" fmla="*/ 0 h 11"/>
                  <a:gd name="T30" fmla="*/ 5 w 77"/>
                  <a:gd name="T31" fmla="*/ 0 h 11"/>
                  <a:gd name="T32" fmla="*/ 5 w 7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11">
                    <a:moveTo>
                      <a:pt x="77" y="7"/>
                    </a:moveTo>
                    <a:lnTo>
                      <a:pt x="74" y="9"/>
                    </a:lnTo>
                    <a:lnTo>
                      <a:pt x="65" y="11"/>
                    </a:lnTo>
                    <a:lnTo>
                      <a:pt x="53" y="11"/>
                    </a:lnTo>
                    <a:lnTo>
                      <a:pt x="40" y="11"/>
                    </a:lnTo>
                    <a:lnTo>
                      <a:pt x="26" y="9"/>
                    </a:lnTo>
                    <a:lnTo>
                      <a:pt x="14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8" y="1"/>
                    </a:lnTo>
                    <a:lnTo>
                      <a:pt x="42" y="1"/>
                    </a:lnTo>
                    <a:lnTo>
                      <a:pt x="53" y="1"/>
                    </a:lnTo>
                    <a:lnTo>
                      <a:pt x="65" y="3"/>
                    </a:lnTo>
                    <a:lnTo>
                      <a:pt x="73" y="4"/>
                    </a:lnTo>
                    <a:lnTo>
                      <a:pt x="7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9" name="Freeform 513"/>
              <p:cNvSpPr>
                <a:spLocks/>
              </p:cNvSpPr>
              <p:nvPr/>
            </p:nvSpPr>
            <p:spPr bwMode="auto">
              <a:xfrm>
                <a:off x="583" y="3580"/>
                <a:ext cx="24" cy="6"/>
              </a:xfrm>
              <a:custGeom>
                <a:avLst/>
                <a:gdLst>
                  <a:gd name="T0" fmla="*/ 3 w 49"/>
                  <a:gd name="T1" fmla="*/ 1 h 12"/>
                  <a:gd name="T2" fmla="*/ 2 w 49"/>
                  <a:gd name="T3" fmla="*/ 1 h 12"/>
                  <a:gd name="T4" fmla="*/ 2 w 49"/>
                  <a:gd name="T5" fmla="*/ 1 h 12"/>
                  <a:gd name="T6" fmla="*/ 2 w 49"/>
                  <a:gd name="T7" fmla="*/ 1 h 12"/>
                  <a:gd name="T8" fmla="*/ 1 w 49"/>
                  <a:gd name="T9" fmla="*/ 1 h 12"/>
                  <a:gd name="T10" fmla="*/ 1 w 49"/>
                  <a:gd name="T11" fmla="*/ 1 h 12"/>
                  <a:gd name="T12" fmla="*/ 0 w 49"/>
                  <a:gd name="T13" fmla="*/ 1 h 12"/>
                  <a:gd name="T14" fmla="*/ 0 w 49"/>
                  <a:gd name="T15" fmla="*/ 1 h 12"/>
                  <a:gd name="T16" fmla="*/ 0 w 49"/>
                  <a:gd name="T17" fmla="*/ 1 h 12"/>
                  <a:gd name="T18" fmla="*/ 0 w 49"/>
                  <a:gd name="T19" fmla="*/ 1 h 12"/>
                  <a:gd name="T20" fmla="*/ 0 w 49"/>
                  <a:gd name="T21" fmla="*/ 1 h 12"/>
                  <a:gd name="T22" fmla="*/ 1 w 49"/>
                  <a:gd name="T23" fmla="*/ 1 h 12"/>
                  <a:gd name="T24" fmla="*/ 1 w 49"/>
                  <a:gd name="T25" fmla="*/ 1 h 12"/>
                  <a:gd name="T26" fmla="*/ 2 w 49"/>
                  <a:gd name="T27" fmla="*/ 1 h 12"/>
                  <a:gd name="T28" fmla="*/ 2 w 49"/>
                  <a:gd name="T29" fmla="*/ 0 h 12"/>
                  <a:gd name="T30" fmla="*/ 2 w 49"/>
                  <a:gd name="T31" fmla="*/ 0 h 12"/>
                  <a:gd name="T32" fmla="*/ 3 w 49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12">
                    <a:moveTo>
                      <a:pt x="49" y="3"/>
                    </a:moveTo>
                    <a:lnTo>
                      <a:pt x="47" y="6"/>
                    </a:lnTo>
                    <a:lnTo>
                      <a:pt x="42" y="8"/>
                    </a:lnTo>
                    <a:lnTo>
                      <a:pt x="36" y="10"/>
                    </a:lnTo>
                    <a:lnTo>
                      <a:pt x="28" y="12"/>
                    </a:lnTo>
                    <a:lnTo>
                      <a:pt x="19" y="12"/>
                    </a:lnTo>
                    <a:lnTo>
                      <a:pt x="11" y="12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7" y="8"/>
                    </a:lnTo>
                    <a:lnTo>
                      <a:pt x="13" y="8"/>
                    </a:lnTo>
                    <a:lnTo>
                      <a:pt x="23" y="6"/>
                    </a:lnTo>
                    <a:lnTo>
                      <a:pt x="30" y="3"/>
                    </a:lnTo>
                    <a:lnTo>
                      <a:pt x="37" y="2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0" name="Freeform 514"/>
              <p:cNvSpPr>
                <a:spLocks/>
              </p:cNvSpPr>
              <p:nvPr/>
            </p:nvSpPr>
            <p:spPr bwMode="auto">
              <a:xfrm>
                <a:off x="621" y="3687"/>
                <a:ext cx="24" cy="9"/>
              </a:xfrm>
              <a:custGeom>
                <a:avLst/>
                <a:gdLst>
                  <a:gd name="T0" fmla="*/ 0 w 47"/>
                  <a:gd name="T1" fmla="*/ 0 h 18"/>
                  <a:gd name="T2" fmla="*/ 1 w 47"/>
                  <a:gd name="T3" fmla="*/ 0 h 18"/>
                  <a:gd name="T4" fmla="*/ 1 w 47"/>
                  <a:gd name="T5" fmla="*/ 1 h 18"/>
                  <a:gd name="T6" fmla="*/ 2 w 47"/>
                  <a:gd name="T7" fmla="*/ 1 h 18"/>
                  <a:gd name="T8" fmla="*/ 2 w 47"/>
                  <a:gd name="T9" fmla="*/ 1 h 18"/>
                  <a:gd name="T10" fmla="*/ 3 w 47"/>
                  <a:gd name="T11" fmla="*/ 1 h 18"/>
                  <a:gd name="T12" fmla="*/ 3 w 47"/>
                  <a:gd name="T13" fmla="*/ 1 h 18"/>
                  <a:gd name="T14" fmla="*/ 3 w 47"/>
                  <a:gd name="T15" fmla="*/ 1 h 18"/>
                  <a:gd name="T16" fmla="*/ 3 w 47"/>
                  <a:gd name="T17" fmla="*/ 1 h 18"/>
                  <a:gd name="T18" fmla="*/ 3 w 47"/>
                  <a:gd name="T19" fmla="*/ 2 h 18"/>
                  <a:gd name="T20" fmla="*/ 3 w 47"/>
                  <a:gd name="T21" fmla="*/ 2 h 18"/>
                  <a:gd name="T22" fmla="*/ 2 w 47"/>
                  <a:gd name="T23" fmla="*/ 2 h 18"/>
                  <a:gd name="T24" fmla="*/ 2 w 47"/>
                  <a:gd name="T25" fmla="*/ 1 h 18"/>
                  <a:gd name="T26" fmla="*/ 2 w 47"/>
                  <a:gd name="T27" fmla="*/ 1 h 18"/>
                  <a:gd name="T28" fmla="*/ 1 w 47"/>
                  <a:gd name="T29" fmla="*/ 1 h 18"/>
                  <a:gd name="T30" fmla="*/ 1 w 47"/>
                  <a:gd name="T31" fmla="*/ 1 h 18"/>
                  <a:gd name="T32" fmla="*/ 0 w 4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8">
                    <a:moveTo>
                      <a:pt x="0" y="0"/>
                    </a:moveTo>
                    <a:lnTo>
                      <a:pt x="4" y="0"/>
                    </a:lnTo>
                    <a:lnTo>
                      <a:pt x="11" y="1"/>
                    </a:lnTo>
                    <a:lnTo>
                      <a:pt x="19" y="2"/>
                    </a:lnTo>
                    <a:lnTo>
                      <a:pt x="28" y="4"/>
                    </a:lnTo>
                    <a:lnTo>
                      <a:pt x="36" y="6"/>
                    </a:lnTo>
                    <a:lnTo>
                      <a:pt x="42" y="8"/>
                    </a:lnTo>
                    <a:lnTo>
                      <a:pt x="46" y="11"/>
                    </a:lnTo>
                    <a:lnTo>
                      <a:pt x="47" y="15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32" y="17"/>
                    </a:lnTo>
                    <a:lnTo>
                      <a:pt x="25" y="13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1" name="Freeform 515"/>
              <p:cNvSpPr>
                <a:spLocks/>
              </p:cNvSpPr>
              <p:nvPr/>
            </p:nvSpPr>
            <p:spPr bwMode="auto">
              <a:xfrm>
                <a:off x="619" y="3686"/>
                <a:ext cx="5" cy="22"/>
              </a:xfrm>
              <a:custGeom>
                <a:avLst/>
                <a:gdLst>
                  <a:gd name="T0" fmla="*/ 1 w 10"/>
                  <a:gd name="T1" fmla="*/ 0 h 44"/>
                  <a:gd name="T2" fmla="*/ 1 w 10"/>
                  <a:gd name="T3" fmla="*/ 1 h 44"/>
                  <a:gd name="T4" fmla="*/ 0 w 10"/>
                  <a:gd name="T5" fmla="*/ 2 h 44"/>
                  <a:gd name="T6" fmla="*/ 0 w 10"/>
                  <a:gd name="T7" fmla="*/ 3 h 44"/>
                  <a:gd name="T8" fmla="*/ 1 w 10"/>
                  <a:gd name="T9" fmla="*/ 3 h 44"/>
                  <a:gd name="T10" fmla="*/ 1 w 10"/>
                  <a:gd name="T11" fmla="*/ 3 h 44"/>
                  <a:gd name="T12" fmla="*/ 1 w 10"/>
                  <a:gd name="T13" fmla="*/ 2 h 44"/>
                  <a:gd name="T14" fmla="*/ 1 w 10"/>
                  <a:gd name="T15" fmla="*/ 1 h 44"/>
                  <a:gd name="T16" fmla="*/ 1 w 10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4">
                    <a:moveTo>
                      <a:pt x="2" y="0"/>
                    </a:moveTo>
                    <a:lnTo>
                      <a:pt x="2" y="8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6" y="44"/>
                    </a:lnTo>
                    <a:lnTo>
                      <a:pt x="10" y="39"/>
                    </a:lnTo>
                    <a:lnTo>
                      <a:pt x="8" y="26"/>
                    </a:lnTo>
                    <a:lnTo>
                      <a:pt x="4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2" name="Freeform 516"/>
              <p:cNvSpPr>
                <a:spLocks/>
              </p:cNvSpPr>
              <p:nvPr/>
            </p:nvSpPr>
            <p:spPr bwMode="auto">
              <a:xfrm>
                <a:off x="628" y="3693"/>
                <a:ext cx="13" cy="18"/>
              </a:xfrm>
              <a:custGeom>
                <a:avLst/>
                <a:gdLst>
                  <a:gd name="T0" fmla="*/ 0 w 28"/>
                  <a:gd name="T1" fmla="*/ 0 h 38"/>
                  <a:gd name="T2" fmla="*/ 0 w 28"/>
                  <a:gd name="T3" fmla="*/ 0 h 38"/>
                  <a:gd name="T4" fmla="*/ 0 w 28"/>
                  <a:gd name="T5" fmla="*/ 1 h 38"/>
                  <a:gd name="T6" fmla="*/ 1 w 28"/>
                  <a:gd name="T7" fmla="*/ 2 h 38"/>
                  <a:gd name="T8" fmla="*/ 1 w 28"/>
                  <a:gd name="T9" fmla="*/ 2 h 38"/>
                  <a:gd name="T10" fmla="*/ 1 w 28"/>
                  <a:gd name="T11" fmla="*/ 1 h 38"/>
                  <a:gd name="T12" fmla="*/ 1 w 28"/>
                  <a:gd name="T13" fmla="*/ 1 h 38"/>
                  <a:gd name="T14" fmla="*/ 0 w 28"/>
                  <a:gd name="T15" fmla="*/ 0 h 38"/>
                  <a:gd name="T16" fmla="*/ 0 w 28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0" y="0"/>
                    </a:moveTo>
                    <a:lnTo>
                      <a:pt x="4" y="8"/>
                    </a:lnTo>
                    <a:lnTo>
                      <a:pt x="12" y="22"/>
                    </a:lnTo>
                    <a:lnTo>
                      <a:pt x="19" y="34"/>
                    </a:lnTo>
                    <a:lnTo>
                      <a:pt x="27" y="38"/>
                    </a:lnTo>
                    <a:lnTo>
                      <a:pt x="28" y="31"/>
                    </a:lnTo>
                    <a:lnTo>
                      <a:pt x="20" y="2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3" name="Freeform 517"/>
              <p:cNvSpPr>
                <a:spLocks/>
              </p:cNvSpPr>
              <p:nvPr/>
            </p:nvSpPr>
            <p:spPr bwMode="auto">
              <a:xfrm>
                <a:off x="556" y="3582"/>
                <a:ext cx="29" cy="6"/>
              </a:xfrm>
              <a:custGeom>
                <a:avLst/>
                <a:gdLst>
                  <a:gd name="T0" fmla="*/ 3 w 59"/>
                  <a:gd name="T1" fmla="*/ 0 h 13"/>
                  <a:gd name="T2" fmla="*/ 3 w 59"/>
                  <a:gd name="T3" fmla="*/ 0 h 13"/>
                  <a:gd name="T4" fmla="*/ 2 w 59"/>
                  <a:gd name="T5" fmla="*/ 0 h 13"/>
                  <a:gd name="T6" fmla="*/ 2 w 59"/>
                  <a:gd name="T7" fmla="*/ 0 h 13"/>
                  <a:gd name="T8" fmla="*/ 1 w 59"/>
                  <a:gd name="T9" fmla="*/ 0 h 13"/>
                  <a:gd name="T10" fmla="*/ 1 w 59"/>
                  <a:gd name="T11" fmla="*/ 0 h 13"/>
                  <a:gd name="T12" fmla="*/ 0 w 59"/>
                  <a:gd name="T13" fmla="*/ 0 h 13"/>
                  <a:gd name="T14" fmla="*/ 0 w 59"/>
                  <a:gd name="T15" fmla="*/ 0 h 13"/>
                  <a:gd name="T16" fmla="*/ 0 w 59"/>
                  <a:gd name="T17" fmla="*/ 0 h 13"/>
                  <a:gd name="T18" fmla="*/ 0 w 59"/>
                  <a:gd name="T19" fmla="*/ 0 h 13"/>
                  <a:gd name="T20" fmla="*/ 0 w 59"/>
                  <a:gd name="T21" fmla="*/ 0 h 13"/>
                  <a:gd name="T22" fmla="*/ 0 w 59"/>
                  <a:gd name="T23" fmla="*/ 0 h 13"/>
                  <a:gd name="T24" fmla="*/ 1 w 59"/>
                  <a:gd name="T25" fmla="*/ 0 h 13"/>
                  <a:gd name="T26" fmla="*/ 2 w 59"/>
                  <a:gd name="T27" fmla="*/ 0 h 13"/>
                  <a:gd name="T28" fmla="*/ 2 w 59"/>
                  <a:gd name="T29" fmla="*/ 0 h 13"/>
                  <a:gd name="T30" fmla="*/ 3 w 59"/>
                  <a:gd name="T31" fmla="*/ 0 h 13"/>
                  <a:gd name="T32" fmla="*/ 3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3"/>
                    </a:moveTo>
                    <a:lnTo>
                      <a:pt x="52" y="7"/>
                    </a:lnTo>
                    <a:lnTo>
                      <a:pt x="44" y="9"/>
                    </a:lnTo>
                    <a:lnTo>
                      <a:pt x="35" y="12"/>
                    </a:lnTo>
                    <a:lnTo>
                      <a:pt x="26" y="13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3" y="2"/>
                    </a:lnTo>
                    <a:lnTo>
                      <a:pt x="43" y="2"/>
                    </a:lnTo>
                    <a:lnTo>
                      <a:pt x="52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4" name="Freeform 518"/>
              <p:cNvSpPr>
                <a:spLocks/>
              </p:cNvSpPr>
              <p:nvPr/>
            </p:nvSpPr>
            <p:spPr bwMode="auto">
              <a:xfrm>
                <a:off x="562" y="3559"/>
                <a:ext cx="29" cy="12"/>
              </a:xfrm>
              <a:custGeom>
                <a:avLst/>
                <a:gdLst>
                  <a:gd name="T0" fmla="*/ 4 w 56"/>
                  <a:gd name="T1" fmla="*/ 2 h 23"/>
                  <a:gd name="T2" fmla="*/ 4 w 56"/>
                  <a:gd name="T3" fmla="*/ 2 h 23"/>
                  <a:gd name="T4" fmla="*/ 3 w 56"/>
                  <a:gd name="T5" fmla="*/ 2 h 23"/>
                  <a:gd name="T6" fmla="*/ 3 w 56"/>
                  <a:gd name="T7" fmla="*/ 2 h 23"/>
                  <a:gd name="T8" fmla="*/ 2 w 56"/>
                  <a:gd name="T9" fmla="*/ 2 h 23"/>
                  <a:gd name="T10" fmla="*/ 1 w 56"/>
                  <a:gd name="T11" fmla="*/ 1 h 23"/>
                  <a:gd name="T12" fmla="*/ 1 w 56"/>
                  <a:gd name="T13" fmla="*/ 1 h 23"/>
                  <a:gd name="T14" fmla="*/ 1 w 56"/>
                  <a:gd name="T15" fmla="*/ 1 h 23"/>
                  <a:gd name="T16" fmla="*/ 0 w 56"/>
                  <a:gd name="T17" fmla="*/ 1 h 23"/>
                  <a:gd name="T18" fmla="*/ 1 w 56"/>
                  <a:gd name="T19" fmla="*/ 0 h 23"/>
                  <a:gd name="T20" fmla="*/ 1 w 56"/>
                  <a:gd name="T21" fmla="*/ 0 h 23"/>
                  <a:gd name="T22" fmla="*/ 1 w 56"/>
                  <a:gd name="T23" fmla="*/ 1 h 23"/>
                  <a:gd name="T24" fmla="*/ 2 w 56"/>
                  <a:gd name="T25" fmla="*/ 1 h 23"/>
                  <a:gd name="T26" fmla="*/ 3 w 56"/>
                  <a:gd name="T27" fmla="*/ 1 h 23"/>
                  <a:gd name="T28" fmla="*/ 3 w 56"/>
                  <a:gd name="T29" fmla="*/ 2 h 23"/>
                  <a:gd name="T30" fmla="*/ 4 w 56"/>
                  <a:gd name="T31" fmla="*/ 2 h 23"/>
                  <a:gd name="T32" fmla="*/ 4 w 56"/>
                  <a:gd name="T33" fmla="*/ 2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23">
                    <a:moveTo>
                      <a:pt x="56" y="23"/>
                    </a:moveTo>
                    <a:lnTo>
                      <a:pt x="51" y="23"/>
                    </a:lnTo>
                    <a:lnTo>
                      <a:pt x="42" y="22"/>
                    </a:lnTo>
                    <a:lnTo>
                      <a:pt x="33" y="19"/>
                    </a:lnTo>
                    <a:lnTo>
                      <a:pt x="23" y="17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26" y="6"/>
                    </a:lnTo>
                    <a:lnTo>
                      <a:pt x="35" y="12"/>
                    </a:lnTo>
                    <a:lnTo>
                      <a:pt x="44" y="17"/>
                    </a:lnTo>
                    <a:lnTo>
                      <a:pt x="52" y="21"/>
                    </a:lnTo>
                    <a:lnTo>
                      <a:pt x="56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5" name="Freeform 519"/>
              <p:cNvSpPr>
                <a:spLocks/>
              </p:cNvSpPr>
              <p:nvPr/>
            </p:nvSpPr>
            <p:spPr bwMode="auto">
              <a:xfrm>
                <a:off x="556" y="3592"/>
                <a:ext cx="27" cy="7"/>
              </a:xfrm>
              <a:custGeom>
                <a:avLst/>
                <a:gdLst>
                  <a:gd name="T0" fmla="*/ 4 w 53"/>
                  <a:gd name="T1" fmla="*/ 0 h 13"/>
                  <a:gd name="T2" fmla="*/ 4 w 53"/>
                  <a:gd name="T3" fmla="*/ 1 h 13"/>
                  <a:gd name="T4" fmla="*/ 3 w 53"/>
                  <a:gd name="T5" fmla="*/ 1 h 13"/>
                  <a:gd name="T6" fmla="*/ 3 w 53"/>
                  <a:gd name="T7" fmla="*/ 1 h 13"/>
                  <a:gd name="T8" fmla="*/ 2 w 53"/>
                  <a:gd name="T9" fmla="*/ 1 h 13"/>
                  <a:gd name="T10" fmla="*/ 2 w 53"/>
                  <a:gd name="T11" fmla="*/ 1 h 13"/>
                  <a:gd name="T12" fmla="*/ 1 w 53"/>
                  <a:gd name="T13" fmla="*/ 1 h 13"/>
                  <a:gd name="T14" fmla="*/ 1 w 53"/>
                  <a:gd name="T15" fmla="*/ 1 h 13"/>
                  <a:gd name="T16" fmla="*/ 0 w 53"/>
                  <a:gd name="T17" fmla="*/ 1 h 13"/>
                  <a:gd name="T18" fmla="*/ 0 w 53"/>
                  <a:gd name="T19" fmla="*/ 1 h 13"/>
                  <a:gd name="T20" fmla="*/ 1 w 53"/>
                  <a:gd name="T21" fmla="*/ 1 h 13"/>
                  <a:gd name="T22" fmla="*/ 1 w 53"/>
                  <a:gd name="T23" fmla="*/ 1 h 13"/>
                  <a:gd name="T24" fmla="*/ 2 w 53"/>
                  <a:gd name="T25" fmla="*/ 1 h 13"/>
                  <a:gd name="T26" fmla="*/ 2 w 53"/>
                  <a:gd name="T27" fmla="*/ 1 h 13"/>
                  <a:gd name="T28" fmla="*/ 3 w 53"/>
                  <a:gd name="T29" fmla="*/ 1 h 13"/>
                  <a:gd name="T30" fmla="*/ 3 w 53"/>
                  <a:gd name="T31" fmla="*/ 1 h 13"/>
                  <a:gd name="T32" fmla="*/ 4 w 53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lnTo>
                      <a:pt x="51" y="4"/>
                    </a:lnTo>
                    <a:lnTo>
                      <a:pt x="46" y="8"/>
                    </a:lnTo>
                    <a:lnTo>
                      <a:pt x="38" y="11"/>
                    </a:lnTo>
                    <a:lnTo>
                      <a:pt x="29" y="13"/>
                    </a:lnTo>
                    <a:lnTo>
                      <a:pt x="19" y="13"/>
                    </a:lnTo>
                    <a:lnTo>
                      <a:pt x="12" y="13"/>
                    </a:lnTo>
                    <a:lnTo>
                      <a:pt x="4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9" y="1"/>
                    </a:lnTo>
                    <a:lnTo>
                      <a:pt x="38" y="1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6" name="Freeform 520"/>
              <p:cNvSpPr>
                <a:spLocks/>
              </p:cNvSpPr>
              <p:nvPr/>
            </p:nvSpPr>
            <p:spPr bwMode="auto">
              <a:xfrm>
                <a:off x="554" y="3602"/>
                <a:ext cx="29" cy="9"/>
              </a:xfrm>
              <a:custGeom>
                <a:avLst/>
                <a:gdLst>
                  <a:gd name="T0" fmla="*/ 4 w 57"/>
                  <a:gd name="T1" fmla="*/ 0 h 18"/>
                  <a:gd name="T2" fmla="*/ 4 w 57"/>
                  <a:gd name="T3" fmla="*/ 1 h 18"/>
                  <a:gd name="T4" fmla="*/ 3 w 57"/>
                  <a:gd name="T5" fmla="*/ 1 h 18"/>
                  <a:gd name="T6" fmla="*/ 3 w 57"/>
                  <a:gd name="T7" fmla="*/ 1 h 18"/>
                  <a:gd name="T8" fmla="*/ 2 w 57"/>
                  <a:gd name="T9" fmla="*/ 1 h 18"/>
                  <a:gd name="T10" fmla="*/ 2 w 57"/>
                  <a:gd name="T11" fmla="*/ 2 h 18"/>
                  <a:gd name="T12" fmla="*/ 1 w 57"/>
                  <a:gd name="T13" fmla="*/ 2 h 18"/>
                  <a:gd name="T14" fmla="*/ 1 w 57"/>
                  <a:gd name="T15" fmla="*/ 2 h 18"/>
                  <a:gd name="T16" fmla="*/ 0 w 57"/>
                  <a:gd name="T17" fmla="*/ 1 h 18"/>
                  <a:gd name="T18" fmla="*/ 0 w 57"/>
                  <a:gd name="T19" fmla="*/ 1 h 18"/>
                  <a:gd name="T20" fmla="*/ 1 w 57"/>
                  <a:gd name="T21" fmla="*/ 1 h 18"/>
                  <a:gd name="T22" fmla="*/ 1 w 57"/>
                  <a:gd name="T23" fmla="*/ 1 h 18"/>
                  <a:gd name="T24" fmla="*/ 2 w 57"/>
                  <a:gd name="T25" fmla="*/ 1 h 18"/>
                  <a:gd name="T26" fmla="*/ 2 w 57"/>
                  <a:gd name="T27" fmla="*/ 1 h 18"/>
                  <a:gd name="T28" fmla="*/ 3 w 57"/>
                  <a:gd name="T29" fmla="*/ 1 h 18"/>
                  <a:gd name="T30" fmla="*/ 3 w 57"/>
                  <a:gd name="T31" fmla="*/ 1 h 18"/>
                  <a:gd name="T32" fmla="*/ 4 w 5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8">
                    <a:moveTo>
                      <a:pt x="57" y="0"/>
                    </a:moveTo>
                    <a:lnTo>
                      <a:pt x="53" y="5"/>
                    </a:lnTo>
                    <a:lnTo>
                      <a:pt x="47" y="9"/>
                    </a:lnTo>
                    <a:lnTo>
                      <a:pt x="39" y="13"/>
                    </a:lnTo>
                    <a:lnTo>
                      <a:pt x="29" y="15"/>
                    </a:lnTo>
                    <a:lnTo>
                      <a:pt x="20" y="17"/>
                    </a:lnTo>
                    <a:lnTo>
                      <a:pt x="10" y="18"/>
                    </a:lnTo>
                    <a:lnTo>
                      <a:pt x="4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10" y="8"/>
                    </a:lnTo>
                    <a:lnTo>
                      <a:pt x="18" y="6"/>
                    </a:lnTo>
                    <a:lnTo>
                      <a:pt x="29" y="6"/>
                    </a:lnTo>
                    <a:lnTo>
                      <a:pt x="39" y="4"/>
                    </a:lnTo>
                    <a:lnTo>
                      <a:pt x="48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7" name="Freeform 521"/>
              <p:cNvSpPr>
                <a:spLocks/>
              </p:cNvSpPr>
              <p:nvPr/>
            </p:nvSpPr>
            <p:spPr bwMode="auto">
              <a:xfrm>
                <a:off x="556" y="3610"/>
                <a:ext cx="27" cy="12"/>
              </a:xfrm>
              <a:custGeom>
                <a:avLst/>
                <a:gdLst>
                  <a:gd name="T0" fmla="*/ 3 w 55"/>
                  <a:gd name="T1" fmla="*/ 0 h 23"/>
                  <a:gd name="T2" fmla="*/ 3 w 55"/>
                  <a:gd name="T3" fmla="*/ 1 h 23"/>
                  <a:gd name="T4" fmla="*/ 2 w 55"/>
                  <a:gd name="T5" fmla="*/ 1 h 23"/>
                  <a:gd name="T6" fmla="*/ 2 w 55"/>
                  <a:gd name="T7" fmla="*/ 1 h 23"/>
                  <a:gd name="T8" fmla="*/ 1 w 55"/>
                  <a:gd name="T9" fmla="*/ 2 h 23"/>
                  <a:gd name="T10" fmla="*/ 1 w 55"/>
                  <a:gd name="T11" fmla="*/ 2 h 23"/>
                  <a:gd name="T12" fmla="*/ 0 w 55"/>
                  <a:gd name="T13" fmla="*/ 2 h 23"/>
                  <a:gd name="T14" fmla="*/ 0 w 55"/>
                  <a:gd name="T15" fmla="*/ 2 h 23"/>
                  <a:gd name="T16" fmla="*/ 0 w 55"/>
                  <a:gd name="T17" fmla="*/ 2 h 23"/>
                  <a:gd name="T18" fmla="*/ 0 w 55"/>
                  <a:gd name="T19" fmla="*/ 2 h 23"/>
                  <a:gd name="T20" fmla="*/ 0 w 55"/>
                  <a:gd name="T21" fmla="*/ 1 h 23"/>
                  <a:gd name="T22" fmla="*/ 0 w 55"/>
                  <a:gd name="T23" fmla="*/ 1 h 23"/>
                  <a:gd name="T24" fmla="*/ 1 w 55"/>
                  <a:gd name="T25" fmla="*/ 1 h 23"/>
                  <a:gd name="T26" fmla="*/ 1 w 55"/>
                  <a:gd name="T27" fmla="*/ 1 h 23"/>
                  <a:gd name="T28" fmla="*/ 2 w 55"/>
                  <a:gd name="T29" fmla="*/ 1 h 23"/>
                  <a:gd name="T30" fmla="*/ 3 w 55"/>
                  <a:gd name="T31" fmla="*/ 1 h 23"/>
                  <a:gd name="T32" fmla="*/ 3 w 55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3">
                    <a:moveTo>
                      <a:pt x="55" y="0"/>
                    </a:moveTo>
                    <a:lnTo>
                      <a:pt x="51" y="5"/>
                    </a:lnTo>
                    <a:lnTo>
                      <a:pt x="43" y="11"/>
                    </a:lnTo>
                    <a:lnTo>
                      <a:pt x="35" y="15"/>
                    </a:lnTo>
                    <a:lnTo>
                      <a:pt x="26" y="19"/>
                    </a:lnTo>
                    <a:lnTo>
                      <a:pt x="17" y="22"/>
                    </a:lnTo>
                    <a:lnTo>
                      <a:pt x="9" y="23"/>
                    </a:lnTo>
                    <a:lnTo>
                      <a:pt x="3" y="23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5" y="14"/>
                    </a:lnTo>
                    <a:lnTo>
                      <a:pt x="12" y="11"/>
                    </a:lnTo>
                    <a:lnTo>
                      <a:pt x="21" y="10"/>
                    </a:lnTo>
                    <a:lnTo>
                      <a:pt x="30" y="8"/>
                    </a:lnTo>
                    <a:lnTo>
                      <a:pt x="39" y="5"/>
                    </a:lnTo>
                    <a:lnTo>
                      <a:pt x="48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8" name="Freeform 522"/>
              <p:cNvSpPr>
                <a:spLocks/>
              </p:cNvSpPr>
              <p:nvPr/>
            </p:nvSpPr>
            <p:spPr bwMode="auto">
              <a:xfrm>
                <a:off x="557" y="3621"/>
                <a:ext cx="29" cy="17"/>
              </a:xfrm>
              <a:custGeom>
                <a:avLst/>
                <a:gdLst>
                  <a:gd name="T0" fmla="*/ 4 w 57"/>
                  <a:gd name="T1" fmla="*/ 0 h 35"/>
                  <a:gd name="T2" fmla="*/ 4 w 57"/>
                  <a:gd name="T3" fmla="*/ 0 h 35"/>
                  <a:gd name="T4" fmla="*/ 3 w 57"/>
                  <a:gd name="T5" fmla="*/ 0 h 35"/>
                  <a:gd name="T6" fmla="*/ 3 w 57"/>
                  <a:gd name="T7" fmla="*/ 1 h 35"/>
                  <a:gd name="T8" fmla="*/ 2 w 57"/>
                  <a:gd name="T9" fmla="*/ 1 h 35"/>
                  <a:gd name="T10" fmla="*/ 1 w 57"/>
                  <a:gd name="T11" fmla="*/ 1 h 35"/>
                  <a:gd name="T12" fmla="*/ 1 w 57"/>
                  <a:gd name="T13" fmla="*/ 2 h 35"/>
                  <a:gd name="T14" fmla="*/ 1 w 57"/>
                  <a:gd name="T15" fmla="*/ 2 h 35"/>
                  <a:gd name="T16" fmla="*/ 0 w 57"/>
                  <a:gd name="T17" fmla="*/ 2 h 35"/>
                  <a:gd name="T18" fmla="*/ 0 w 57"/>
                  <a:gd name="T19" fmla="*/ 1 h 35"/>
                  <a:gd name="T20" fmla="*/ 1 w 57"/>
                  <a:gd name="T21" fmla="*/ 1 h 35"/>
                  <a:gd name="T22" fmla="*/ 1 w 57"/>
                  <a:gd name="T23" fmla="*/ 1 h 35"/>
                  <a:gd name="T24" fmla="*/ 2 w 57"/>
                  <a:gd name="T25" fmla="*/ 0 h 35"/>
                  <a:gd name="T26" fmla="*/ 2 w 57"/>
                  <a:gd name="T27" fmla="*/ 0 h 35"/>
                  <a:gd name="T28" fmla="*/ 3 w 57"/>
                  <a:gd name="T29" fmla="*/ 0 h 35"/>
                  <a:gd name="T30" fmla="*/ 4 w 57"/>
                  <a:gd name="T31" fmla="*/ 0 h 35"/>
                  <a:gd name="T32" fmla="*/ 4 w 5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35">
                    <a:moveTo>
                      <a:pt x="57" y="0"/>
                    </a:moveTo>
                    <a:lnTo>
                      <a:pt x="50" y="5"/>
                    </a:lnTo>
                    <a:lnTo>
                      <a:pt x="44" y="11"/>
                    </a:lnTo>
                    <a:lnTo>
                      <a:pt x="35" y="19"/>
                    </a:lnTo>
                    <a:lnTo>
                      <a:pt x="26" y="26"/>
                    </a:lnTo>
                    <a:lnTo>
                      <a:pt x="16" y="31"/>
                    </a:lnTo>
                    <a:lnTo>
                      <a:pt x="10" y="34"/>
                    </a:lnTo>
                    <a:lnTo>
                      <a:pt x="3" y="35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5" y="23"/>
                    </a:lnTo>
                    <a:lnTo>
                      <a:pt x="11" y="19"/>
                    </a:lnTo>
                    <a:lnTo>
                      <a:pt x="22" y="14"/>
                    </a:lnTo>
                    <a:lnTo>
                      <a:pt x="32" y="10"/>
                    </a:lnTo>
                    <a:lnTo>
                      <a:pt x="43" y="6"/>
                    </a:lnTo>
                    <a:lnTo>
                      <a:pt x="50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9" name="Freeform 523"/>
              <p:cNvSpPr>
                <a:spLocks/>
              </p:cNvSpPr>
              <p:nvPr/>
            </p:nvSpPr>
            <p:spPr bwMode="auto">
              <a:xfrm>
                <a:off x="562" y="3633"/>
                <a:ext cx="29" cy="24"/>
              </a:xfrm>
              <a:custGeom>
                <a:avLst/>
                <a:gdLst>
                  <a:gd name="T0" fmla="*/ 4 w 56"/>
                  <a:gd name="T1" fmla="*/ 0 h 48"/>
                  <a:gd name="T2" fmla="*/ 4 w 56"/>
                  <a:gd name="T3" fmla="*/ 1 h 48"/>
                  <a:gd name="T4" fmla="*/ 3 w 56"/>
                  <a:gd name="T5" fmla="*/ 1 h 48"/>
                  <a:gd name="T6" fmla="*/ 3 w 56"/>
                  <a:gd name="T7" fmla="*/ 2 h 48"/>
                  <a:gd name="T8" fmla="*/ 2 w 56"/>
                  <a:gd name="T9" fmla="*/ 2 h 48"/>
                  <a:gd name="T10" fmla="*/ 2 w 56"/>
                  <a:gd name="T11" fmla="*/ 3 h 48"/>
                  <a:gd name="T12" fmla="*/ 1 w 56"/>
                  <a:gd name="T13" fmla="*/ 3 h 48"/>
                  <a:gd name="T14" fmla="*/ 1 w 56"/>
                  <a:gd name="T15" fmla="*/ 3 h 48"/>
                  <a:gd name="T16" fmla="*/ 0 w 56"/>
                  <a:gd name="T17" fmla="*/ 3 h 48"/>
                  <a:gd name="T18" fmla="*/ 1 w 56"/>
                  <a:gd name="T19" fmla="*/ 3 h 48"/>
                  <a:gd name="T20" fmla="*/ 1 w 56"/>
                  <a:gd name="T21" fmla="*/ 3 h 48"/>
                  <a:gd name="T22" fmla="*/ 1 w 56"/>
                  <a:gd name="T23" fmla="*/ 2 h 48"/>
                  <a:gd name="T24" fmla="*/ 2 w 56"/>
                  <a:gd name="T25" fmla="*/ 2 h 48"/>
                  <a:gd name="T26" fmla="*/ 3 w 56"/>
                  <a:gd name="T27" fmla="*/ 1 h 48"/>
                  <a:gd name="T28" fmla="*/ 3 w 56"/>
                  <a:gd name="T29" fmla="*/ 1 h 48"/>
                  <a:gd name="T30" fmla="*/ 4 w 56"/>
                  <a:gd name="T31" fmla="*/ 1 h 48"/>
                  <a:gd name="T32" fmla="*/ 4 w 56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48">
                    <a:moveTo>
                      <a:pt x="56" y="0"/>
                    </a:moveTo>
                    <a:lnTo>
                      <a:pt x="51" y="5"/>
                    </a:lnTo>
                    <a:lnTo>
                      <a:pt x="44" y="13"/>
                    </a:lnTo>
                    <a:lnTo>
                      <a:pt x="35" y="22"/>
                    </a:lnTo>
                    <a:lnTo>
                      <a:pt x="26" y="31"/>
                    </a:lnTo>
                    <a:lnTo>
                      <a:pt x="17" y="39"/>
                    </a:lnTo>
                    <a:lnTo>
                      <a:pt x="9" y="46"/>
                    </a:lnTo>
                    <a:lnTo>
                      <a:pt x="3" y="48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6" y="34"/>
                    </a:lnTo>
                    <a:lnTo>
                      <a:pt x="14" y="27"/>
                    </a:lnTo>
                    <a:lnTo>
                      <a:pt x="25" y="21"/>
                    </a:lnTo>
                    <a:lnTo>
                      <a:pt x="34" y="14"/>
                    </a:lnTo>
                    <a:lnTo>
                      <a:pt x="44" y="8"/>
                    </a:lnTo>
                    <a:lnTo>
                      <a:pt x="52" y="4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0" name="Freeform 524"/>
              <p:cNvSpPr>
                <a:spLocks/>
              </p:cNvSpPr>
              <p:nvPr/>
            </p:nvSpPr>
            <p:spPr bwMode="auto">
              <a:xfrm>
                <a:off x="566" y="3646"/>
                <a:ext cx="29" cy="28"/>
              </a:xfrm>
              <a:custGeom>
                <a:avLst/>
                <a:gdLst>
                  <a:gd name="T0" fmla="*/ 4 w 57"/>
                  <a:gd name="T1" fmla="*/ 0 h 55"/>
                  <a:gd name="T2" fmla="*/ 4 w 57"/>
                  <a:gd name="T3" fmla="*/ 1 h 55"/>
                  <a:gd name="T4" fmla="*/ 3 w 57"/>
                  <a:gd name="T5" fmla="*/ 1 h 55"/>
                  <a:gd name="T6" fmla="*/ 3 w 57"/>
                  <a:gd name="T7" fmla="*/ 2 h 55"/>
                  <a:gd name="T8" fmla="*/ 2 w 57"/>
                  <a:gd name="T9" fmla="*/ 3 h 55"/>
                  <a:gd name="T10" fmla="*/ 2 w 57"/>
                  <a:gd name="T11" fmla="*/ 3 h 55"/>
                  <a:gd name="T12" fmla="*/ 1 w 57"/>
                  <a:gd name="T13" fmla="*/ 4 h 55"/>
                  <a:gd name="T14" fmla="*/ 1 w 57"/>
                  <a:gd name="T15" fmla="*/ 4 h 55"/>
                  <a:gd name="T16" fmla="*/ 0 w 57"/>
                  <a:gd name="T17" fmla="*/ 4 h 55"/>
                  <a:gd name="T18" fmla="*/ 0 w 57"/>
                  <a:gd name="T19" fmla="*/ 3 h 55"/>
                  <a:gd name="T20" fmla="*/ 1 w 57"/>
                  <a:gd name="T21" fmla="*/ 3 h 55"/>
                  <a:gd name="T22" fmla="*/ 1 w 57"/>
                  <a:gd name="T23" fmla="*/ 3 h 55"/>
                  <a:gd name="T24" fmla="*/ 2 w 57"/>
                  <a:gd name="T25" fmla="*/ 2 h 55"/>
                  <a:gd name="T26" fmla="*/ 3 w 57"/>
                  <a:gd name="T27" fmla="*/ 2 h 55"/>
                  <a:gd name="T28" fmla="*/ 3 w 57"/>
                  <a:gd name="T29" fmla="*/ 1 h 55"/>
                  <a:gd name="T30" fmla="*/ 4 w 57"/>
                  <a:gd name="T31" fmla="*/ 1 h 55"/>
                  <a:gd name="T32" fmla="*/ 4 w 57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55">
                    <a:moveTo>
                      <a:pt x="57" y="0"/>
                    </a:moveTo>
                    <a:lnTo>
                      <a:pt x="53" y="7"/>
                    </a:lnTo>
                    <a:lnTo>
                      <a:pt x="47" y="16"/>
                    </a:lnTo>
                    <a:lnTo>
                      <a:pt x="38" y="27"/>
                    </a:lnTo>
                    <a:lnTo>
                      <a:pt x="28" y="37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4" y="55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4" y="41"/>
                    </a:lnTo>
                    <a:lnTo>
                      <a:pt x="13" y="34"/>
                    </a:lnTo>
                    <a:lnTo>
                      <a:pt x="23" y="27"/>
                    </a:lnTo>
                    <a:lnTo>
                      <a:pt x="34" y="20"/>
                    </a:lnTo>
                    <a:lnTo>
                      <a:pt x="44" y="12"/>
                    </a:lnTo>
                    <a:lnTo>
                      <a:pt x="52" y="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1" name="Freeform 525"/>
              <p:cNvSpPr>
                <a:spLocks/>
              </p:cNvSpPr>
              <p:nvPr/>
            </p:nvSpPr>
            <p:spPr bwMode="auto">
              <a:xfrm>
                <a:off x="574" y="3657"/>
                <a:ext cx="28" cy="31"/>
              </a:xfrm>
              <a:custGeom>
                <a:avLst/>
                <a:gdLst>
                  <a:gd name="T0" fmla="*/ 4 w 55"/>
                  <a:gd name="T1" fmla="*/ 0 h 63"/>
                  <a:gd name="T2" fmla="*/ 4 w 55"/>
                  <a:gd name="T3" fmla="*/ 0 h 63"/>
                  <a:gd name="T4" fmla="*/ 3 w 55"/>
                  <a:gd name="T5" fmla="*/ 1 h 63"/>
                  <a:gd name="T6" fmla="*/ 3 w 55"/>
                  <a:gd name="T7" fmla="*/ 1 h 63"/>
                  <a:gd name="T8" fmla="*/ 3 w 55"/>
                  <a:gd name="T9" fmla="*/ 2 h 63"/>
                  <a:gd name="T10" fmla="*/ 2 w 55"/>
                  <a:gd name="T11" fmla="*/ 3 h 63"/>
                  <a:gd name="T12" fmla="*/ 2 w 55"/>
                  <a:gd name="T13" fmla="*/ 3 h 63"/>
                  <a:gd name="T14" fmla="*/ 1 w 55"/>
                  <a:gd name="T15" fmla="*/ 3 h 63"/>
                  <a:gd name="T16" fmla="*/ 1 w 55"/>
                  <a:gd name="T17" fmla="*/ 3 h 63"/>
                  <a:gd name="T18" fmla="*/ 0 w 55"/>
                  <a:gd name="T19" fmla="*/ 3 h 63"/>
                  <a:gd name="T20" fmla="*/ 1 w 55"/>
                  <a:gd name="T21" fmla="*/ 3 h 63"/>
                  <a:gd name="T22" fmla="*/ 1 w 55"/>
                  <a:gd name="T23" fmla="*/ 2 h 63"/>
                  <a:gd name="T24" fmla="*/ 2 w 55"/>
                  <a:gd name="T25" fmla="*/ 2 h 63"/>
                  <a:gd name="T26" fmla="*/ 2 w 55"/>
                  <a:gd name="T27" fmla="*/ 1 h 63"/>
                  <a:gd name="T28" fmla="*/ 3 w 55"/>
                  <a:gd name="T29" fmla="*/ 0 h 63"/>
                  <a:gd name="T30" fmla="*/ 4 w 55"/>
                  <a:gd name="T31" fmla="*/ 0 h 63"/>
                  <a:gd name="T32" fmla="*/ 4 w 5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53" y="8"/>
                    </a:lnTo>
                    <a:lnTo>
                      <a:pt x="47" y="19"/>
                    </a:lnTo>
                    <a:lnTo>
                      <a:pt x="41" y="29"/>
                    </a:lnTo>
                    <a:lnTo>
                      <a:pt x="34" y="40"/>
                    </a:lnTo>
                    <a:lnTo>
                      <a:pt x="27" y="49"/>
                    </a:lnTo>
                    <a:lnTo>
                      <a:pt x="19" y="56"/>
                    </a:lnTo>
                    <a:lnTo>
                      <a:pt x="10" y="62"/>
                    </a:lnTo>
                    <a:lnTo>
                      <a:pt x="2" y="63"/>
                    </a:lnTo>
                    <a:lnTo>
                      <a:pt x="0" y="60"/>
                    </a:lnTo>
                    <a:lnTo>
                      <a:pt x="3" y="54"/>
                    </a:lnTo>
                    <a:lnTo>
                      <a:pt x="11" y="45"/>
                    </a:lnTo>
                    <a:lnTo>
                      <a:pt x="20" y="34"/>
                    </a:lnTo>
                    <a:lnTo>
                      <a:pt x="30" y="24"/>
                    </a:lnTo>
                    <a:lnTo>
                      <a:pt x="41" y="13"/>
                    </a:lnTo>
                    <a:lnTo>
                      <a:pt x="50" y="6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2" name="Freeform 526"/>
              <p:cNvSpPr>
                <a:spLocks/>
              </p:cNvSpPr>
              <p:nvPr/>
            </p:nvSpPr>
            <p:spPr bwMode="auto">
              <a:xfrm>
                <a:off x="592" y="3665"/>
                <a:ext cx="12" cy="34"/>
              </a:xfrm>
              <a:custGeom>
                <a:avLst/>
                <a:gdLst>
                  <a:gd name="T0" fmla="*/ 0 w 24"/>
                  <a:gd name="T1" fmla="*/ 4 h 69"/>
                  <a:gd name="T2" fmla="*/ 1 w 24"/>
                  <a:gd name="T3" fmla="*/ 3 h 69"/>
                  <a:gd name="T4" fmla="*/ 1 w 24"/>
                  <a:gd name="T5" fmla="*/ 2 h 69"/>
                  <a:gd name="T6" fmla="*/ 2 w 24"/>
                  <a:gd name="T7" fmla="*/ 1 h 69"/>
                  <a:gd name="T8" fmla="*/ 2 w 24"/>
                  <a:gd name="T9" fmla="*/ 0 h 69"/>
                  <a:gd name="T10" fmla="*/ 2 w 24"/>
                  <a:gd name="T11" fmla="*/ 1 h 69"/>
                  <a:gd name="T12" fmla="*/ 2 w 24"/>
                  <a:gd name="T13" fmla="*/ 2 h 69"/>
                  <a:gd name="T14" fmla="*/ 1 w 24"/>
                  <a:gd name="T15" fmla="*/ 4 h 69"/>
                  <a:gd name="T16" fmla="*/ 0 w 24"/>
                  <a:gd name="T17" fmla="*/ 4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9">
                    <a:moveTo>
                      <a:pt x="0" y="69"/>
                    </a:moveTo>
                    <a:lnTo>
                      <a:pt x="1" y="59"/>
                    </a:lnTo>
                    <a:lnTo>
                      <a:pt x="7" y="38"/>
                    </a:lnTo>
                    <a:lnTo>
                      <a:pt x="17" y="16"/>
                    </a:lnTo>
                    <a:lnTo>
                      <a:pt x="23" y="0"/>
                    </a:lnTo>
                    <a:lnTo>
                      <a:pt x="24" y="21"/>
                    </a:lnTo>
                    <a:lnTo>
                      <a:pt x="19" y="46"/>
                    </a:lnTo>
                    <a:lnTo>
                      <a:pt x="11" y="6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3" name="Freeform 527"/>
              <p:cNvSpPr>
                <a:spLocks/>
              </p:cNvSpPr>
              <p:nvPr/>
            </p:nvSpPr>
            <p:spPr bwMode="auto">
              <a:xfrm>
                <a:off x="602" y="3676"/>
                <a:ext cx="12" cy="34"/>
              </a:xfrm>
              <a:custGeom>
                <a:avLst/>
                <a:gdLst>
                  <a:gd name="T0" fmla="*/ 0 w 25"/>
                  <a:gd name="T1" fmla="*/ 5 h 66"/>
                  <a:gd name="T2" fmla="*/ 0 w 25"/>
                  <a:gd name="T3" fmla="*/ 4 h 66"/>
                  <a:gd name="T4" fmla="*/ 0 w 25"/>
                  <a:gd name="T5" fmla="*/ 3 h 66"/>
                  <a:gd name="T6" fmla="*/ 1 w 25"/>
                  <a:gd name="T7" fmla="*/ 1 h 66"/>
                  <a:gd name="T8" fmla="*/ 1 w 25"/>
                  <a:gd name="T9" fmla="*/ 0 h 66"/>
                  <a:gd name="T10" fmla="*/ 1 w 25"/>
                  <a:gd name="T11" fmla="*/ 2 h 66"/>
                  <a:gd name="T12" fmla="*/ 1 w 25"/>
                  <a:gd name="T13" fmla="*/ 3 h 66"/>
                  <a:gd name="T14" fmla="*/ 0 w 25"/>
                  <a:gd name="T15" fmla="*/ 4 h 66"/>
                  <a:gd name="T16" fmla="*/ 0 w 25"/>
                  <a:gd name="T17" fmla="*/ 5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6">
                    <a:moveTo>
                      <a:pt x="0" y="66"/>
                    </a:moveTo>
                    <a:lnTo>
                      <a:pt x="2" y="56"/>
                    </a:lnTo>
                    <a:lnTo>
                      <a:pt x="9" y="35"/>
                    </a:lnTo>
                    <a:lnTo>
                      <a:pt x="18" y="14"/>
                    </a:lnTo>
                    <a:lnTo>
                      <a:pt x="24" y="0"/>
                    </a:lnTo>
                    <a:lnTo>
                      <a:pt x="25" y="20"/>
                    </a:lnTo>
                    <a:lnTo>
                      <a:pt x="20" y="4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4" name="Freeform 528"/>
              <p:cNvSpPr>
                <a:spLocks/>
              </p:cNvSpPr>
              <p:nvPr/>
            </p:nvSpPr>
            <p:spPr bwMode="auto">
              <a:xfrm>
                <a:off x="550" y="3642"/>
                <a:ext cx="37" cy="169"/>
              </a:xfrm>
              <a:custGeom>
                <a:avLst/>
                <a:gdLst>
                  <a:gd name="T0" fmla="*/ 1 w 73"/>
                  <a:gd name="T1" fmla="*/ 1 h 338"/>
                  <a:gd name="T2" fmla="*/ 1 w 73"/>
                  <a:gd name="T3" fmla="*/ 1 h 338"/>
                  <a:gd name="T4" fmla="*/ 1 w 73"/>
                  <a:gd name="T5" fmla="*/ 1 h 338"/>
                  <a:gd name="T6" fmla="*/ 1 w 73"/>
                  <a:gd name="T7" fmla="*/ 1 h 338"/>
                  <a:gd name="T8" fmla="*/ 0 w 73"/>
                  <a:gd name="T9" fmla="*/ 0 h 338"/>
                  <a:gd name="T10" fmla="*/ 2 w 73"/>
                  <a:gd name="T11" fmla="*/ 4 h 338"/>
                  <a:gd name="T12" fmla="*/ 3 w 73"/>
                  <a:gd name="T13" fmla="*/ 7 h 338"/>
                  <a:gd name="T14" fmla="*/ 4 w 73"/>
                  <a:gd name="T15" fmla="*/ 10 h 338"/>
                  <a:gd name="T16" fmla="*/ 4 w 73"/>
                  <a:gd name="T17" fmla="*/ 12 h 338"/>
                  <a:gd name="T18" fmla="*/ 4 w 73"/>
                  <a:gd name="T19" fmla="*/ 15 h 338"/>
                  <a:gd name="T20" fmla="*/ 5 w 73"/>
                  <a:gd name="T21" fmla="*/ 17 h 338"/>
                  <a:gd name="T22" fmla="*/ 5 w 73"/>
                  <a:gd name="T23" fmla="*/ 20 h 338"/>
                  <a:gd name="T24" fmla="*/ 4 w 73"/>
                  <a:gd name="T25" fmla="*/ 22 h 338"/>
                  <a:gd name="T26" fmla="*/ 5 w 73"/>
                  <a:gd name="T27" fmla="*/ 20 h 338"/>
                  <a:gd name="T28" fmla="*/ 5 w 73"/>
                  <a:gd name="T29" fmla="*/ 18 h 338"/>
                  <a:gd name="T30" fmla="*/ 5 w 73"/>
                  <a:gd name="T31" fmla="*/ 15 h 338"/>
                  <a:gd name="T32" fmla="*/ 5 w 73"/>
                  <a:gd name="T33" fmla="*/ 12 h 338"/>
                  <a:gd name="T34" fmla="*/ 4 w 73"/>
                  <a:gd name="T35" fmla="*/ 9 h 338"/>
                  <a:gd name="T36" fmla="*/ 4 w 73"/>
                  <a:gd name="T37" fmla="*/ 6 h 338"/>
                  <a:gd name="T38" fmla="*/ 3 w 73"/>
                  <a:gd name="T39" fmla="*/ 3 h 338"/>
                  <a:gd name="T40" fmla="*/ 1 w 73"/>
                  <a:gd name="T41" fmla="*/ 1 h 3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38">
                    <a:moveTo>
                      <a:pt x="11" y="4"/>
                    </a:moveTo>
                    <a:lnTo>
                      <a:pt x="8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5" y="49"/>
                    </a:lnTo>
                    <a:lnTo>
                      <a:pt x="43" y="98"/>
                    </a:lnTo>
                    <a:lnTo>
                      <a:pt x="55" y="145"/>
                    </a:lnTo>
                    <a:lnTo>
                      <a:pt x="61" y="189"/>
                    </a:lnTo>
                    <a:lnTo>
                      <a:pt x="64" y="231"/>
                    </a:lnTo>
                    <a:lnTo>
                      <a:pt x="65" y="270"/>
                    </a:lnTo>
                    <a:lnTo>
                      <a:pt x="65" y="305"/>
                    </a:lnTo>
                    <a:lnTo>
                      <a:pt x="64" y="338"/>
                    </a:lnTo>
                    <a:lnTo>
                      <a:pt x="69" y="313"/>
                    </a:lnTo>
                    <a:lnTo>
                      <a:pt x="73" y="278"/>
                    </a:lnTo>
                    <a:lnTo>
                      <a:pt x="73" y="232"/>
                    </a:lnTo>
                    <a:lnTo>
                      <a:pt x="71" y="182"/>
                    </a:lnTo>
                    <a:lnTo>
                      <a:pt x="63" y="131"/>
                    </a:lnTo>
                    <a:lnTo>
                      <a:pt x="51" y="82"/>
                    </a:lnTo>
                    <a:lnTo>
                      <a:pt x="34" y="39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5" name="Freeform 529"/>
              <p:cNvSpPr>
                <a:spLocks/>
              </p:cNvSpPr>
              <p:nvPr/>
            </p:nvSpPr>
            <p:spPr bwMode="auto">
              <a:xfrm>
                <a:off x="559" y="3776"/>
                <a:ext cx="26" cy="25"/>
              </a:xfrm>
              <a:custGeom>
                <a:avLst/>
                <a:gdLst>
                  <a:gd name="T0" fmla="*/ 0 w 51"/>
                  <a:gd name="T1" fmla="*/ 3 h 50"/>
                  <a:gd name="T2" fmla="*/ 1 w 51"/>
                  <a:gd name="T3" fmla="*/ 4 h 50"/>
                  <a:gd name="T4" fmla="*/ 1 w 51"/>
                  <a:gd name="T5" fmla="*/ 3 h 50"/>
                  <a:gd name="T6" fmla="*/ 1 w 51"/>
                  <a:gd name="T7" fmla="*/ 3 h 50"/>
                  <a:gd name="T8" fmla="*/ 2 w 51"/>
                  <a:gd name="T9" fmla="*/ 3 h 50"/>
                  <a:gd name="T10" fmla="*/ 3 w 51"/>
                  <a:gd name="T11" fmla="*/ 2 h 50"/>
                  <a:gd name="T12" fmla="*/ 3 w 51"/>
                  <a:gd name="T13" fmla="*/ 2 h 50"/>
                  <a:gd name="T14" fmla="*/ 3 w 51"/>
                  <a:gd name="T15" fmla="*/ 1 h 50"/>
                  <a:gd name="T16" fmla="*/ 4 w 51"/>
                  <a:gd name="T17" fmla="*/ 0 h 50"/>
                  <a:gd name="T18" fmla="*/ 3 w 51"/>
                  <a:gd name="T19" fmla="*/ 1 h 50"/>
                  <a:gd name="T20" fmla="*/ 3 w 51"/>
                  <a:gd name="T21" fmla="*/ 1 h 50"/>
                  <a:gd name="T22" fmla="*/ 2 w 51"/>
                  <a:gd name="T23" fmla="*/ 2 h 50"/>
                  <a:gd name="T24" fmla="*/ 2 w 51"/>
                  <a:gd name="T25" fmla="*/ 2 h 50"/>
                  <a:gd name="T26" fmla="*/ 1 w 51"/>
                  <a:gd name="T27" fmla="*/ 3 h 50"/>
                  <a:gd name="T28" fmla="*/ 1 w 51"/>
                  <a:gd name="T29" fmla="*/ 3 h 50"/>
                  <a:gd name="T30" fmla="*/ 1 w 51"/>
                  <a:gd name="T31" fmla="*/ 3 h 50"/>
                  <a:gd name="T32" fmla="*/ 0 w 51"/>
                  <a:gd name="T33" fmla="*/ 3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0">
                    <a:moveTo>
                      <a:pt x="0" y="48"/>
                    </a:moveTo>
                    <a:lnTo>
                      <a:pt x="3" y="50"/>
                    </a:lnTo>
                    <a:lnTo>
                      <a:pt x="8" y="48"/>
                    </a:lnTo>
                    <a:lnTo>
                      <a:pt x="16" y="45"/>
                    </a:lnTo>
                    <a:lnTo>
                      <a:pt x="25" y="39"/>
                    </a:lnTo>
                    <a:lnTo>
                      <a:pt x="33" y="32"/>
                    </a:lnTo>
                    <a:lnTo>
                      <a:pt x="42" y="22"/>
                    </a:lnTo>
                    <a:lnTo>
                      <a:pt x="47" y="12"/>
                    </a:lnTo>
                    <a:lnTo>
                      <a:pt x="51" y="0"/>
                    </a:lnTo>
                    <a:lnTo>
                      <a:pt x="46" y="7"/>
                    </a:lnTo>
                    <a:lnTo>
                      <a:pt x="38" y="13"/>
                    </a:lnTo>
                    <a:lnTo>
                      <a:pt x="30" y="20"/>
                    </a:lnTo>
                    <a:lnTo>
                      <a:pt x="21" y="26"/>
                    </a:lnTo>
                    <a:lnTo>
                      <a:pt x="12" y="34"/>
                    </a:lnTo>
                    <a:lnTo>
                      <a:pt x="6" y="39"/>
                    </a:lnTo>
                    <a:lnTo>
                      <a:pt x="2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6" name="Freeform 530"/>
              <p:cNvSpPr>
                <a:spLocks/>
              </p:cNvSpPr>
              <p:nvPr/>
            </p:nvSpPr>
            <p:spPr bwMode="auto">
              <a:xfrm>
                <a:off x="557" y="3746"/>
                <a:ext cx="29" cy="31"/>
              </a:xfrm>
              <a:custGeom>
                <a:avLst/>
                <a:gdLst>
                  <a:gd name="T0" fmla="*/ 0 w 59"/>
                  <a:gd name="T1" fmla="*/ 3 h 63"/>
                  <a:gd name="T2" fmla="*/ 0 w 59"/>
                  <a:gd name="T3" fmla="*/ 3 h 63"/>
                  <a:gd name="T4" fmla="*/ 0 w 59"/>
                  <a:gd name="T5" fmla="*/ 3 h 63"/>
                  <a:gd name="T6" fmla="*/ 1 w 59"/>
                  <a:gd name="T7" fmla="*/ 3 h 63"/>
                  <a:gd name="T8" fmla="*/ 1 w 59"/>
                  <a:gd name="T9" fmla="*/ 2 h 63"/>
                  <a:gd name="T10" fmla="*/ 2 w 59"/>
                  <a:gd name="T11" fmla="*/ 2 h 63"/>
                  <a:gd name="T12" fmla="*/ 2 w 59"/>
                  <a:gd name="T13" fmla="*/ 1 h 63"/>
                  <a:gd name="T14" fmla="*/ 3 w 59"/>
                  <a:gd name="T15" fmla="*/ 0 h 63"/>
                  <a:gd name="T16" fmla="*/ 3 w 59"/>
                  <a:gd name="T17" fmla="*/ 0 h 63"/>
                  <a:gd name="T18" fmla="*/ 3 w 59"/>
                  <a:gd name="T19" fmla="*/ 0 h 63"/>
                  <a:gd name="T20" fmla="*/ 2 w 59"/>
                  <a:gd name="T21" fmla="*/ 0 h 63"/>
                  <a:gd name="T22" fmla="*/ 2 w 59"/>
                  <a:gd name="T23" fmla="*/ 1 h 63"/>
                  <a:gd name="T24" fmla="*/ 1 w 59"/>
                  <a:gd name="T25" fmla="*/ 1 h 63"/>
                  <a:gd name="T26" fmla="*/ 1 w 59"/>
                  <a:gd name="T27" fmla="*/ 2 h 63"/>
                  <a:gd name="T28" fmla="*/ 0 w 59"/>
                  <a:gd name="T29" fmla="*/ 3 h 63"/>
                  <a:gd name="T30" fmla="*/ 0 w 59"/>
                  <a:gd name="T31" fmla="*/ 3 h 63"/>
                  <a:gd name="T32" fmla="*/ 0 w 59"/>
                  <a:gd name="T33" fmla="*/ 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3">
                    <a:moveTo>
                      <a:pt x="0" y="62"/>
                    </a:moveTo>
                    <a:lnTo>
                      <a:pt x="4" y="63"/>
                    </a:lnTo>
                    <a:lnTo>
                      <a:pt x="11" y="62"/>
                    </a:lnTo>
                    <a:lnTo>
                      <a:pt x="18" y="55"/>
                    </a:lnTo>
                    <a:lnTo>
                      <a:pt x="29" y="47"/>
                    </a:lnTo>
                    <a:lnTo>
                      <a:pt x="38" y="37"/>
                    </a:lnTo>
                    <a:lnTo>
                      <a:pt x="47" y="25"/>
                    </a:lnTo>
                    <a:lnTo>
                      <a:pt x="55" y="13"/>
                    </a:lnTo>
                    <a:lnTo>
                      <a:pt x="59" y="0"/>
                    </a:lnTo>
                    <a:lnTo>
                      <a:pt x="55" y="5"/>
                    </a:lnTo>
                    <a:lnTo>
                      <a:pt x="46" y="12"/>
                    </a:lnTo>
                    <a:lnTo>
                      <a:pt x="37" y="21"/>
                    </a:lnTo>
                    <a:lnTo>
                      <a:pt x="26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2" y="56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7" name="Freeform 531"/>
              <p:cNvSpPr>
                <a:spLocks/>
              </p:cNvSpPr>
              <p:nvPr/>
            </p:nvSpPr>
            <p:spPr bwMode="auto">
              <a:xfrm>
                <a:off x="551" y="3731"/>
                <a:ext cx="32" cy="27"/>
              </a:xfrm>
              <a:custGeom>
                <a:avLst/>
                <a:gdLst>
                  <a:gd name="T0" fmla="*/ 0 w 66"/>
                  <a:gd name="T1" fmla="*/ 3 h 55"/>
                  <a:gd name="T2" fmla="*/ 0 w 66"/>
                  <a:gd name="T3" fmla="*/ 3 h 55"/>
                  <a:gd name="T4" fmla="*/ 0 w 66"/>
                  <a:gd name="T5" fmla="*/ 3 h 55"/>
                  <a:gd name="T6" fmla="*/ 1 w 66"/>
                  <a:gd name="T7" fmla="*/ 3 h 55"/>
                  <a:gd name="T8" fmla="*/ 2 w 66"/>
                  <a:gd name="T9" fmla="*/ 2 h 55"/>
                  <a:gd name="T10" fmla="*/ 2 w 66"/>
                  <a:gd name="T11" fmla="*/ 2 h 55"/>
                  <a:gd name="T12" fmla="*/ 3 w 66"/>
                  <a:gd name="T13" fmla="*/ 1 h 55"/>
                  <a:gd name="T14" fmla="*/ 3 w 66"/>
                  <a:gd name="T15" fmla="*/ 0 h 55"/>
                  <a:gd name="T16" fmla="*/ 4 w 66"/>
                  <a:gd name="T17" fmla="*/ 0 h 55"/>
                  <a:gd name="T18" fmla="*/ 3 w 66"/>
                  <a:gd name="T19" fmla="*/ 0 h 55"/>
                  <a:gd name="T20" fmla="*/ 3 w 66"/>
                  <a:gd name="T21" fmla="*/ 0 h 55"/>
                  <a:gd name="T22" fmla="*/ 2 w 66"/>
                  <a:gd name="T23" fmla="*/ 1 h 55"/>
                  <a:gd name="T24" fmla="*/ 1 w 66"/>
                  <a:gd name="T25" fmla="*/ 1 h 55"/>
                  <a:gd name="T26" fmla="*/ 1 w 66"/>
                  <a:gd name="T27" fmla="*/ 2 h 55"/>
                  <a:gd name="T28" fmla="*/ 0 w 66"/>
                  <a:gd name="T29" fmla="*/ 2 h 55"/>
                  <a:gd name="T30" fmla="*/ 0 w 66"/>
                  <a:gd name="T31" fmla="*/ 3 h 55"/>
                  <a:gd name="T32" fmla="*/ 0 w 66"/>
                  <a:gd name="T33" fmla="*/ 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5">
                    <a:moveTo>
                      <a:pt x="0" y="52"/>
                    </a:moveTo>
                    <a:lnTo>
                      <a:pt x="4" y="55"/>
                    </a:lnTo>
                    <a:lnTo>
                      <a:pt x="14" y="54"/>
                    </a:lnTo>
                    <a:lnTo>
                      <a:pt x="23" y="48"/>
                    </a:lnTo>
                    <a:lnTo>
                      <a:pt x="34" y="42"/>
                    </a:lnTo>
                    <a:lnTo>
                      <a:pt x="45" y="33"/>
                    </a:lnTo>
                    <a:lnTo>
                      <a:pt x="55" y="22"/>
                    </a:lnTo>
                    <a:lnTo>
                      <a:pt x="62" y="11"/>
                    </a:lnTo>
                    <a:lnTo>
                      <a:pt x="66" y="0"/>
                    </a:lnTo>
                    <a:lnTo>
                      <a:pt x="60" y="3"/>
                    </a:lnTo>
                    <a:lnTo>
                      <a:pt x="53" y="9"/>
                    </a:lnTo>
                    <a:lnTo>
                      <a:pt x="41" y="16"/>
                    </a:lnTo>
                    <a:lnTo>
                      <a:pt x="29" y="25"/>
                    </a:lnTo>
                    <a:lnTo>
                      <a:pt x="19" y="33"/>
                    </a:lnTo>
                    <a:lnTo>
                      <a:pt x="8" y="42"/>
                    </a:lnTo>
                    <a:lnTo>
                      <a:pt x="2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8" name="Freeform 532"/>
              <p:cNvSpPr>
                <a:spLocks/>
              </p:cNvSpPr>
              <p:nvPr/>
            </p:nvSpPr>
            <p:spPr bwMode="auto">
              <a:xfrm>
                <a:off x="550" y="3702"/>
                <a:ext cx="30" cy="24"/>
              </a:xfrm>
              <a:custGeom>
                <a:avLst/>
                <a:gdLst>
                  <a:gd name="T0" fmla="*/ 0 w 60"/>
                  <a:gd name="T1" fmla="*/ 3 h 47"/>
                  <a:gd name="T2" fmla="*/ 1 w 60"/>
                  <a:gd name="T3" fmla="*/ 3 h 47"/>
                  <a:gd name="T4" fmla="*/ 1 w 60"/>
                  <a:gd name="T5" fmla="*/ 3 h 47"/>
                  <a:gd name="T6" fmla="*/ 2 w 60"/>
                  <a:gd name="T7" fmla="*/ 3 h 47"/>
                  <a:gd name="T8" fmla="*/ 2 w 60"/>
                  <a:gd name="T9" fmla="*/ 3 h 47"/>
                  <a:gd name="T10" fmla="*/ 3 w 60"/>
                  <a:gd name="T11" fmla="*/ 2 h 47"/>
                  <a:gd name="T12" fmla="*/ 4 w 60"/>
                  <a:gd name="T13" fmla="*/ 2 h 47"/>
                  <a:gd name="T14" fmla="*/ 4 w 60"/>
                  <a:gd name="T15" fmla="*/ 1 h 47"/>
                  <a:gd name="T16" fmla="*/ 4 w 60"/>
                  <a:gd name="T17" fmla="*/ 0 h 47"/>
                  <a:gd name="T18" fmla="*/ 4 w 60"/>
                  <a:gd name="T19" fmla="*/ 1 h 47"/>
                  <a:gd name="T20" fmla="*/ 3 w 60"/>
                  <a:gd name="T21" fmla="*/ 1 h 47"/>
                  <a:gd name="T22" fmla="*/ 3 w 60"/>
                  <a:gd name="T23" fmla="*/ 1 h 47"/>
                  <a:gd name="T24" fmla="*/ 2 w 60"/>
                  <a:gd name="T25" fmla="*/ 2 h 47"/>
                  <a:gd name="T26" fmla="*/ 1 w 60"/>
                  <a:gd name="T27" fmla="*/ 2 h 47"/>
                  <a:gd name="T28" fmla="*/ 1 w 60"/>
                  <a:gd name="T29" fmla="*/ 3 h 47"/>
                  <a:gd name="T30" fmla="*/ 1 w 60"/>
                  <a:gd name="T31" fmla="*/ 3 h 47"/>
                  <a:gd name="T32" fmla="*/ 0 w 60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3" y="47"/>
                    </a:lnTo>
                    <a:lnTo>
                      <a:pt x="11" y="45"/>
                    </a:lnTo>
                    <a:lnTo>
                      <a:pt x="20" y="40"/>
                    </a:lnTo>
                    <a:lnTo>
                      <a:pt x="30" y="34"/>
                    </a:lnTo>
                    <a:lnTo>
                      <a:pt x="41" y="26"/>
                    </a:lnTo>
                    <a:lnTo>
                      <a:pt x="50" y="18"/>
                    </a:lnTo>
                    <a:lnTo>
                      <a:pt x="58" y="9"/>
                    </a:lnTo>
                    <a:lnTo>
                      <a:pt x="60" y="0"/>
                    </a:lnTo>
                    <a:lnTo>
                      <a:pt x="55" y="4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1"/>
                    </a:lnTo>
                    <a:lnTo>
                      <a:pt x="15" y="27"/>
                    </a:lnTo>
                    <a:lnTo>
                      <a:pt x="5" y="34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9" name="Freeform 533"/>
              <p:cNvSpPr>
                <a:spLocks/>
              </p:cNvSpPr>
              <p:nvPr/>
            </p:nvSpPr>
            <p:spPr bwMode="auto">
              <a:xfrm>
                <a:off x="549" y="3691"/>
                <a:ext cx="27" cy="17"/>
              </a:xfrm>
              <a:custGeom>
                <a:avLst/>
                <a:gdLst>
                  <a:gd name="T0" fmla="*/ 0 w 54"/>
                  <a:gd name="T1" fmla="*/ 2 h 34"/>
                  <a:gd name="T2" fmla="*/ 1 w 54"/>
                  <a:gd name="T3" fmla="*/ 3 h 34"/>
                  <a:gd name="T4" fmla="*/ 1 w 54"/>
                  <a:gd name="T5" fmla="*/ 3 h 34"/>
                  <a:gd name="T6" fmla="*/ 2 w 54"/>
                  <a:gd name="T7" fmla="*/ 3 h 34"/>
                  <a:gd name="T8" fmla="*/ 2 w 54"/>
                  <a:gd name="T9" fmla="*/ 2 h 34"/>
                  <a:gd name="T10" fmla="*/ 3 w 54"/>
                  <a:gd name="T11" fmla="*/ 2 h 34"/>
                  <a:gd name="T12" fmla="*/ 3 w 54"/>
                  <a:gd name="T13" fmla="*/ 2 h 34"/>
                  <a:gd name="T14" fmla="*/ 4 w 54"/>
                  <a:gd name="T15" fmla="*/ 1 h 34"/>
                  <a:gd name="T16" fmla="*/ 4 w 54"/>
                  <a:gd name="T17" fmla="*/ 0 h 34"/>
                  <a:gd name="T18" fmla="*/ 4 w 54"/>
                  <a:gd name="T19" fmla="*/ 1 h 34"/>
                  <a:gd name="T20" fmla="*/ 3 w 54"/>
                  <a:gd name="T21" fmla="*/ 1 h 34"/>
                  <a:gd name="T22" fmla="*/ 2 w 54"/>
                  <a:gd name="T23" fmla="*/ 1 h 34"/>
                  <a:gd name="T24" fmla="*/ 2 w 54"/>
                  <a:gd name="T25" fmla="*/ 1 h 34"/>
                  <a:gd name="T26" fmla="*/ 1 w 54"/>
                  <a:gd name="T27" fmla="*/ 2 h 34"/>
                  <a:gd name="T28" fmla="*/ 1 w 54"/>
                  <a:gd name="T29" fmla="*/ 2 h 34"/>
                  <a:gd name="T30" fmla="*/ 1 w 54"/>
                  <a:gd name="T31" fmla="*/ 2 h 34"/>
                  <a:gd name="T32" fmla="*/ 0 w 54"/>
                  <a:gd name="T33" fmla="*/ 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34">
                    <a:moveTo>
                      <a:pt x="0" y="30"/>
                    </a:moveTo>
                    <a:lnTo>
                      <a:pt x="2" y="33"/>
                    </a:lnTo>
                    <a:lnTo>
                      <a:pt x="9" y="34"/>
                    </a:lnTo>
                    <a:lnTo>
                      <a:pt x="17" y="33"/>
                    </a:lnTo>
                    <a:lnTo>
                      <a:pt x="26" y="30"/>
                    </a:lnTo>
                    <a:lnTo>
                      <a:pt x="35" y="25"/>
                    </a:lnTo>
                    <a:lnTo>
                      <a:pt x="44" y="19"/>
                    </a:lnTo>
                    <a:lnTo>
                      <a:pt x="50" y="11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1"/>
                    </a:lnTo>
                    <a:lnTo>
                      <a:pt x="22" y="15"/>
                    </a:lnTo>
                    <a:lnTo>
                      <a:pt x="13" y="19"/>
                    </a:lnTo>
                    <a:lnTo>
                      <a:pt x="5" y="22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0" name="Freeform 534"/>
              <p:cNvSpPr>
                <a:spLocks/>
              </p:cNvSpPr>
              <p:nvPr/>
            </p:nvSpPr>
            <p:spPr bwMode="auto">
              <a:xfrm>
                <a:off x="545" y="3665"/>
                <a:ext cx="21" cy="13"/>
              </a:xfrm>
              <a:custGeom>
                <a:avLst/>
                <a:gdLst>
                  <a:gd name="T0" fmla="*/ 0 w 41"/>
                  <a:gd name="T1" fmla="*/ 2 h 26"/>
                  <a:gd name="T2" fmla="*/ 1 w 41"/>
                  <a:gd name="T3" fmla="*/ 2 h 26"/>
                  <a:gd name="T4" fmla="*/ 1 w 41"/>
                  <a:gd name="T5" fmla="*/ 2 h 26"/>
                  <a:gd name="T6" fmla="*/ 1 w 41"/>
                  <a:gd name="T7" fmla="*/ 2 h 26"/>
                  <a:gd name="T8" fmla="*/ 2 w 41"/>
                  <a:gd name="T9" fmla="*/ 2 h 26"/>
                  <a:gd name="T10" fmla="*/ 2 w 41"/>
                  <a:gd name="T11" fmla="*/ 1 h 26"/>
                  <a:gd name="T12" fmla="*/ 3 w 41"/>
                  <a:gd name="T13" fmla="*/ 1 h 26"/>
                  <a:gd name="T14" fmla="*/ 3 w 41"/>
                  <a:gd name="T15" fmla="*/ 1 h 26"/>
                  <a:gd name="T16" fmla="*/ 3 w 41"/>
                  <a:gd name="T17" fmla="*/ 0 h 26"/>
                  <a:gd name="T18" fmla="*/ 3 w 41"/>
                  <a:gd name="T19" fmla="*/ 1 h 26"/>
                  <a:gd name="T20" fmla="*/ 2 w 41"/>
                  <a:gd name="T21" fmla="*/ 1 h 26"/>
                  <a:gd name="T22" fmla="*/ 2 w 41"/>
                  <a:gd name="T23" fmla="*/ 1 h 26"/>
                  <a:gd name="T24" fmla="*/ 2 w 41"/>
                  <a:gd name="T25" fmla="*/ 1 h 26"/>
                  <a:gd name="T26" fmla="*/ 1 w 41"/>
                  <a:gd name="T27" fmla="*/ 1 h 26"/>
                  <a:gd name="T28" fmla="*/ 1 w 41"/>
                  <a:gd name="T29" fmla="*/ 2 h 26"/>
                  <a:gd name="T30" fmla="*/ 1 w 41"/>
                  <a:gd name="T31" fmla="*/ 2 h 26"/>
                  <a:gd name="T32" fmla="*/ 0 w 41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26">
                    <a:moveTo>
                      <a:pt x="0" y="24"/>
                    </a:moveTo>
                    <a:lnTo>
                      <a:pt x="2" y="26"/>
                    </a:lnTo>
                    <a:lnTo>
                      <a:pt x="8" y="26"/>
                    </a:lnTo>
                    <a:lnTo>
                      <a:pt x="14" y="24"/>
                    </a:lnTo>
                    <a:lnTo>
                      <a:pt x="22" y="21"/>
                    </a:lnTo>
                    <a:lnTo>
                      <a:pt x="30" y="16"/>
                    </a:lnTo>
                    <a:lnTo>
                      <a:pt x="35" y="10"/>
                    </a:lnTo>
                    <a:lnTo>
                      <a:pt x="40" y="5"/>
                    </a:lnTo>
                    <a:lnTo>
                      <a:pt x="41" y="0"/>
                    </a:lnTo>
                    <a:lnTo>
                      <a:pt x="38" y="3"/>
                    </a:lnTo>
                    <a:lnTo>
                      <a:pt x="31" y="5"/>
                    </a:lnTo>
                    <a:lnTo>
                      <a:pt x="25" y="8"/>
                    </a:lnTo>
                    <a:lnTo>
                      <a:pt x="18" y="10"/>
                    </a:lnTo>
                    <a:lnTo>
                      <a:pt x="11" y="13"/>
                    </a:lnTo>
                    <a:lnTo>
                      <a:pt x="5" y="17"/>
                    </a:lnTo>
                    <a:lnTo>
                      <a:pt x="1" y="2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1" name="Freeform 535"/>
              <p:cNvSpPr>
                <a:spLocks/>
              </p:cNvSpPr>
              <p:nvPr/>
            </p:nvSpPr>
            <p:spPr bwMode="auto">
              <a:xfrm>
                <a:off x="547" y="3653"/>
                <a:ext cx="14" cy="10"/>
              </a:xfrm>
              <a:custGeom>
                <a:avLst/>
                <a:gdLst>
                  <a:gd name="T0" fmla="*/ 1 w 27"/>
                  <a:gd name="T1" fmla="*/ 2 h 19"/>
                  <a:gd name="T2" fmla="*/ 1 w 27"/>
                  <a:gd name="T3" fmla="*/ 2 h 19"/>
                  <a:gd name="T4" fmla="*/ 2 w 27"/>
                  <a:gd name="T5" fmla="*/ 2 h 19"/>
                  <a:gd name="T6" fmla="*/ 2 w 27"/>
                  <a:gd name="T7" fmla="*/ 1 h 19"/>
                  <a:gd name="T8" fmla="*/ 2 w 27"/>
                  <a:gd name="T9" fmla="*/ 0 h 19"/>
                  <a:gd name="T10" fmla="*/ 2 w 27"/>
                  <a:gd name="T11" fmla="*/ 1 h 19"/>
                  <a:gd name="T12" fmla="*/ 1 w 27"/>
                  <a:gd name="T13" fmla="*/ 1 h 19"/>
                  <a:gd name="T14" fmla="*/ 0 w 27"/>
                  <a:gd name="T15" fmla="*/ 1 h 19"/>
                  <a:gd name="T16" fmla="*/ 1 w 27"/>
                  <a:gd name="T17" fmla="*/ 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9">
                    <a:moveTo>
                      <a:pt x="1" y="18"/>
                    </a:moveTo>
                    <a:lnTo>
                      <a:pt x="9" y="19"/>
                    </a:lnTo>
                    <a:lnTo>
                      <a:pt x="19" y="17"/>
                    </a:lnTo>
                    <a:lnTo>
                      <a:pt x="27" y="9"/>
                    </a:lnTo>
                    <a:lnTo>
                      <a:pt x="26" y="0"/>
                    </a:lnTo>
                    <a:lnTo>
                      <a:pt x="21" y="7"/>
                    </a:lnTo>
                    <a:lnTo>
                      <a:pt x="10" y="10"/>
                    </a:lnTo>
                    <a:lnTo>
                      <a:pt x="0" y="13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2" name="Freeform 536"/>
              <p:cNvSpPr>
                <a:spLocks/>
              </p:cNvSpPr>
              <p:nvPr/>
            </p:nvSpPr>
            <p:spPr bwMode="auto">
              <a:xfrm>
                <a:off x="558" y="3760"/>
                <a:ext cx="27" cy="28"/>
              </a:xfrm>
              <a:custGeom>
                <a:avLst/>
                <a:gdLst>
                  <a:gd name="T0" fmla="*/ 0 w 55"/>
                  <a:gd name="T1" fmla="*/ 4 h 56"/>
                  <a:gd name="T2" fmla="*/ 0 w 55"/>
                  <a:gd name="T3" fmla="*/ 4 h 56"/>
                  <a:gd name="T4" fmla="*/ 0 w 55"/>
                  <a:gd name="T5" fmla="*/ 4 h 56"/>
                  <a:gd name="T6" fmla="*/ 1 w 55"/>
                  <a:gd name="T7" fmla="*/ 4 h 56"/>
                  <a:gd name="T8" fmla="*/ 1 w 55"/>
                  <a:gd name="T9" fmla="*/ 3 h 56"/>
                  <a:gd name="T10" fmla="*/ 2 w 55"/>
                  <a:gd name="T11" fmla="*/ 3 h 56"/>
                  <a:gd name="T12" fmla="*/ 2 w 55"/>
                  <a:gd name="T13" fmla="*/ 2 h 56"/>
                  <a:gd name="T14" fmla="*/ 3 w 55"/>
                  <a:gd name="T15" fmla="*/ 1 h 56"/>
                  <a:gd name="T16" fmla="*/ 3 w 55"/>
                  <a:gd name="T17" fmla="*/ 0 h 56"/>
                  <a:gd name="T18" fmla="*/ 3 w 55"/>
                  <a:gd name="T19" fmla="*/ 1 h 56"/>
                  <a:gd name="T20" fmla="*/ 2 w 55"/>
                  <a:gd name="T21" fmla="*/ 1 h 56"/>
                  <a:gd name="T22" fmla="*/ 2 w 55"/>
                  <a:gd name="T23" fmla="*/ 2 h 56"/>
                  <a:gd name="T24" fmla="*/ 1 w 55"/>
                  <a:gd name="T25" fmla="*/ 2 h 56"/>
                  <a:gd name="T26" fmla="*/ 0 w 55"/>
                  <a:gd name="T27" fmla="*/ 3 h 56"/>
                  <a:gd name="T28" fmla="*/ 0 w 55"/>
                  <a:gd name="T29" fmla="*/ 3 h 56"/>
                  <a:gd name="T30" fmla="*/ 0 w 55"/>
                  <a:gd name="T31" fmla="*/ 3 h 56"/>
                  <a:gd name="T32" fmla="*/ 0 w 55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56">
                    <a:moveTo>
                      <a:pt x="0" y="53"/>
                    </a:moveTo>
                    <a:lnTo>
                      <a:pt x="4" y="56"/>
                    </a:lnTo>
                    <a:lnTo>
                      <a:pt x="10" y="53"/>
                    </a:lnTo>
                    <a:lnTo>
                      <a:pt x="18" y="49"/>
                    </a:lnTo>
                    <a:lnTo>
                      <a:pt x="27" y="43"/>
                    </a:lnTo>
                    <a:lnTo>
                      <a:pt x="36" y="34"/>
                    </a:lnTo>
                    <a:lnTo>
                      <a:pt x="44" y="23"/>
                    </a:lnTo>
                    <a:lnTo>
                      <a:pt x="51" y="12"/>
                    </a:lnTo>
                    <a:lnTo>
                      <a:pt x="55" y="0"/>
                    </a:lnTo>
                    <a:lnTo>
                      <a:pt x="51" y="4"/>
                    </a:lnTo>
                    <a:lnTo>
                      <a:pt x="43" y="10"/>
                    </a:lnTo>
                    <a:lnTo>
                      <a:pt x="34" y="18"/>
                    </a:lnTo>
                    <a:lnTo>
                      <a:pt x="23" y="26"/>
                    </a:lnTo>
                    <a:lnTo>
                      <a:pt x="14" y="34"/>
                    </a:lnTo>
                    <a:lnTo>
                      <a:pt x="6" y="42"/>
                    </a:lnTo>
                    <a:lnTo>
                      <a:pt x="1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3" name="Freeform 537"/>
              <p:cNvSpPr>
                <a:spLocks/>
              </p:cNvSpPr>
              <p:nvPr/>
            </p:nvSpPr>
            <p:spPr bwMode="auto">
              <a:xfrm>
                <a:off x="563" y="3791"/>
                <a:ext cx="22" cy="22"/>
              </a:xfrm>
              <a:custGeom>
                <a:avLst/>
                <a:gdLst>
                  <a:gd name="T0" fmla="*/ 0 w 43"/>
                  <a:gd name="T1" fmla="*/ 3 h 43"/>
                  <a:gd name="T2" fmla="*/ 1 w 43"/>
                  <a:gd name="T3" fmla="*/ 3 h 43"/>
                  <a:gd name="T4" fmla="*/ 1 w 43"/>
                  <a:gd name="T5" fmla="*/ 3 h 43"/>
                  <a:gd name="T6" fmla="*/ 1 w 43"/>
                  <a:gd name="T7" fmla="*/ 3 h 43"/>
                  <a:gd name="T8" fmla="*/ 2 w 43"/>
                  <a:gd name="T9" fmla="*/ 3 h 43"/>
                  <a:gd name="T10" fmla="*/ 2 w 43"/>
                  <a:gd name="T11" fmla="*/ 2 h 43"/>
                  <a:gd name="T12" fmla="*/ 3 w 43"/>
                  <a:gd name="T13" fmla="*/ 2 h 43"/>
                  <a:gd name="T14" fmla="*/ 3 w 43"/>
                  <a:gd name="T15" fmla="*/ 1 h 43"/>
                  <a:gd name="T16" fmla="*/ 3 w 43"/>
                  <a:gd name="T17" fmla="*/ 0 h 43"/>
                  <a:gd name="T18" fmla="*/ 3 w 43"/>
                  <a:gd name="T19" fmla="*/ 1 h 43"/>
                  <a:gd name="T20" fmla="*/ 2 w 43"/>
                  <a:gd name="T21" fmla="*/ 1 h 43"/>
                  <a:gd name="T22" fmla="*/ 2 w 43"/>
                  <a:gd name="T23" fmla="*/ 2 h 43"/>
                  <a:gd name="T24" fmla="*/ 1 w 43"/>
                  <a:gd name="T25" fmla="*/ 2 h 43"/>
                  <a:gd name="T26" fmla="*/ 1 w 43"/>
                  <a:gd name="T27" fmla="*/ 2 h 43"/>
                  <a:gd name="T28" fmla="*/ 1 w 43"/>
                  <a:gd name="T29" fmla="*/ 3 h 43"/>
                  <a:gd name="T30" fmla="*/ 0 w 43"/>
                  <a:gd name="T31" fmla="*/ 3 h 43"/>
                  <a:gd name="T32" fmla="*/ 0 w 43"/>
                  <a:gd name="T33" fmla="*/ 3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43">
                    <a:moveTo>
                      <a:pt x="0" y="42"/>
                    </a:moveTo>
                    <a:lnTo>
                      <a:pt x="3" y="43"/>
                    </a:lnTo>
                    <a:lnTo>
                      <a:pt x="7" y="43"/>
                    </a:lnTo>
                    <a:lnTo>
                      <a:pt x="13" y="41"/>
                    </a:lnTo>
                    <a:lnTo>
                      <a:pt x="21" y="37"/>
                    </a:lnTo>
                    <a:lnTo>
                      <a:pt x="28" y="30"/>
                    </a:lnTo>
                    <a:lnTo>
                      <a:pt x="34" y="21"/>
                    </a:lnTo>
                    <a:lnTo>
                      <a:pt x="41" y="12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2"/>
                    </a:lnTo>
                    <a:lnTo>
                      <a:pt x="24" y="17"/>
                    </a:lnTo>
                    <a:lnTo>
                      <a:pt x="16" y="24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39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4" name="Freeform 538"/>
              <p:cNvSpPr>
                <a:spLocks/>
              </p:cNvSpPr>
              <p:nvPr/>
            </p:nvSpPr>
            <p:spPr bwMode="auto">
              <a:xfrm>
                <a:off x="553" y="3715"/>
                <a:ext cx="30" cy="23"/>
              </a:xfrm>
              <a:custGeom>
                <a:avLst/>
                <a:gdLst>
                  <a:gd name="T0" fmla="*/ 0 w 60"/>
                  <a:gd name="T1" fmla="*/ 2 h 47"/>
                  <a:gd name="T2" fmla="*/ 1 w 60"/>
                  <a:gd name="T3" fmla="*/ 2 h 47"/>
                  <a:gd name="T4" fmla="*/ 1 w 60"/>
                  <a:gd name="T5" fmla="*/ 2 h 47"/>
                  <a:gd name="T6" fmla="*/ 2 w 60"/>
                  <a:gd name="T7" fmla="*/ 2 h 47"/>
                  <a:gd name="T8" fmla="*/ 2 w 60"/>
                  <a:gd name="T9" fmla="*/ 2 h 47"/>
                  <a:gd name="T10" fmla="*/ 3 w 60"/>
                  <a:gd name="T11" fmla="*/ 1 h 47"/>
                  <a:gd name="T12" fmla="*/ 4 w 60"/>
                  <a:gd name="T13" fmla="*/ 1 h 47"/>
                  <a:gd name="T14" fmla="*/ 4 w 60"/>
                  <a:gd name="T15" fmla="*/ 0 h 47"/>
                  <a:gd name="T16" fmla="*/ 4 w 60"/>
                  <a:gd name="T17" fmla="*/ 0 h 47"/>
                  <a:gd name="T18" fmla="*/ 4 w 60"/>
                  <a:gd name="T19" fmla="*/ 0 h 47"/>
                  <a:gd name="T20" fmla="*/ 3 w 60"/>
                  <a:gd name="T21" fmla="*/ 0 h 47"/>
                  <a:gd name="T22" fmla="*/ 3 w 60"/>
                  <a:gd name="T23" fmla="*/ 0 h 47"/>
                  <a:gd name="T24" fmla="*/ 2 w 60"/>
                  <a:gd name="T25" fmla="*/ 1 h 47"/>
                  <a:gd name="T26" fmla="*/ 1 w 60"/>
                  <a:gd name="T27" fmla="*/ 1 h 47"/>
                  <a:gd name="T28" fmla="*/ 1 w 60"/>
                  <a:gd name="T29" fmla="*/ 2 h 47"/>
                  <a:gd name="T30" fmla="*/ 1 w 60"/>
                  <a:gd name="T31" fmla="*/ 2 h 47"/>
                  <a:gd name="T32" fmla="*/ 0 w 60"/>
                  <a:gd name="T33" fmla="*/ 2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2" y="47"/>
                    </a:lnTo>
                    <a:lnTo>
                      <a:pt x="10" y="44"/>
                    </a:lnTo>
                    <a:lnTo>
                      <a:pt x="19" y="40"/>
                    </a:lnTo>
                    <a:lnTo>
                      <a:pt x="30" y="33"/>
                    </a:lnTo>
                    <a:lnTo>
                      <a:pt x="40" y="26"/>
                    </a:lnTo>
                    <a:lnTo>
                      <a:pt x="49" y="16"/>
                    </a:lnTo>
                    <a:lnTo>
                      <a:pt x="57" y="7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7"/>
                    </a:lnTo>
                    <a:lnTo>
                      <a:pt x="35" y="14"/>
                    </a:lnTo>
                    <a:lnTo>
                      <a:pt x="24" y="20"/>
                    </a:lnTo>
                    <a:lnTo>
                      <a:pt x="14" y="27"/>
                    </a:lnTo>
                    <a:lnTo>
                      <a:pt x="5" y="33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5" name="Freeform 539"/>
              <p:cNvSpPr>
                <a:spLocks/>
              </p:cNvSpPr>
              <p:nvPr/>
            </p:nvSpPr>
            <p:spPr bwMode="auto">
              <a:xfrm>
                <a:off x="547" y="3677"/>
                <a:ext cx="25" cy="18"/>
              </a:xfrm>
              <a:custGeom>
                <a:avLst/>
                <a:gdLst>
                  <a:gd name="T0" fmla="*/ 0 w 49"/>
                  <a:gd name="T1" fmla="*/ 2 h 35"/>
                  <a:gd name="T2" fmla="*/ 1 w 49"/>
                  <a:gd name="T3" fmla="*/ 3 h 35"/>
                  <a:gd name="T4" fmla="*/ 1 w 49"/>
                  <a:gd name="T5" fmla="*/ 3 h 35"/>
                  <a:gd name="T6" fmla="*/ 2 w 49"/>
                  <a:gd name="T7" fmla="*/ 2 h 35"/>
                  <a:gd name="T8" fmla="*/ 2 w 49"/>
                  <a:gd name="T9" fmla="*/ 2 h 35"/>
                  <a:gd name="T10" fmla="*/ 3 w 49"/>
                  <a:gd name="T11" fmla="*/ 2 h 35"/>
                  <a:gd name="T12" fmla="*/ 3 w 49"/>
                  <a:gd name="T13" fmla="*/ 1 h 35"/>
                  <a:gd name="T14" fmla="*/ 3 w 49"/>
                  <a:gd name="T15" fmla="*/ 1 h 35"/>
                  <a:gd name="T16" fmla="*/ 4 w 49"/>
                  <a:gd name="T17" fmla="*/ 0 h 35"/>
                  <a:gd name="T18" fmla="*/ 3 w 49"/>
                  <a:gd name="T19" fmla="*/ 1 h 35"/>
                  <a:gd name="T20" fmla="*/ 3 w 49"/>
                  <a:gd name="T21" fmla="*/ 1 h 35"/>
                  <a:gd name="T22" fmla="*/ 2 w 49"/>
                  <a:gd name="T23" fmla="*/ 1 h 35"/>
                  <a:gd name="T24" fmla="*/ 2 w 49"/>
                  <a:gd name="T25" fmla="*/ 1 h 35"/>
                  <a:gd name="T26" fmla="*/ 1 w 49"/>
                  <a:gd name="T27" fmla="*/ 2 h 35"/>
                  <a:gd name="T28" fmla="*/ 1 w 49"/>
                  <a:gd name="T29" fmla="*/ 2 h 35"/>
                  <a:gd name="T30" fmla="*/ 1 w 49"/>
                  <a:gd name="T31" fmla="*/ 2 h 35"/>
                  <a:gd name="T32" fmla="*/ 0 w 49"/>
                  <a:gd name="T33" fmla="*/ 2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35">
                    <a:moveTo>
                      <a:pt x="0" y="32"/>
                    </a:moveTo>
                    <a:lnTo>
                      <a:pt x="4" y="35"/>
                    </a:lnTo>
                    <a:lnTo>
                      <a:pt x="9" y="34"/>
                    </a:lnTo>
                    <a:lnTo>
                      <a:pt x="18" y="30"/>
                    </a:lnTo>
                    <a:lnTo>
                      <a:pt x="27" y="25"/>
                    </a:lnTo>
                    <a:lnTo>
                      <a:pt x="35" y="18"/>
                    </a:lnTo>
                    <a:lnTo>
                      <a:pt x="43" y="12"/>
                    </a:lnTo>
                    <a:lnTo>
                      <a:pt x="48" y="5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39" y="6"/>
                    </a:lnTo>
                    <a:lnTo>
                      <a:pt x="31" y="10"/>
                    </a:lnTo>
                    <a:lnTo>
                      <a:pt x="22" y="14"/>
                    </a:lnTo>
                    <a:lnTo>
                      <a:pt x="14" y="19"/>
                    </a:lnTo>
                    <a:lnTo>
                      <a:pt x="7" y="25"/>
                    </a:lnTo>
                    <a:lnTo>
                      <a:pt x="2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6" name="Freeform 540"/>
              <p:cNvSpPr>
                <a:spLocks/>
              </p:cNvSpPr>
              <p:nvPr/>
            </p:nvSpPr>
            <p:spPr bwMode="auto">
              <a:xfrm>
                <a:off x="581" y="3802"/>
                <a:ext cx="4" cy="26"/>
              </a:xfrm>
              <a:custGeom>
                <a:avLst/>
                <a:gdLst>
                  <a:gd name="T0" fmla="*/ 1 w 8"/>
                  <a:gd name="T1" fmla="*/ 0 h 51"/>
                  <a:gd name="T2" fmla="*/ 1 w 8"/>
                  <a:gd name="T3" fmla="*/ 1 h 51"/>
                  <a:gd name="T4" fmla="*/ 1 w 8"/>
                  <a:gd name="T5" fmla="*/ 2 h 51"/>
                  <a:gd name="T6" fmla="*/ 1 w 8"/>
                  <a:gd name="T7" fmla="*/ 3 h 51"/>
                  <a:gd name="T8" fmla="*/ 1 w 8"/>
                  <a:gd name="T9" fmla="*/ 4 h 51"/>
                  <a:gd name="T10" fmla="*/ 0 w 8"/>
                  <a:gd name="T11" fmla="*/ 3 h 51"/>
                  <a:gd name="T12" fmla="*/ 0 w 8"/>
                  <a:gd name="T13" fmla="*/ 2 h 51"/>
                  <a:gd name="T14" fmla="*/ 1 w 8"/>
                  <a:gd name="T15" fmla="*/ 1 h 51"/>
                  <a:gd name="T16" fmla="*/ 1 w 8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1">
                    <a:moveTo>
                      <a:pt x="4" y="0"/>
                    </a:moveTo>
                    <a:lnTo>
                      <a:pt x="6" y="11"/>
                    </a:lnTo>
                    <a:lnTo>
                      <a:pt x="7" y="29"/>
                    </a:lnTo>
                    <a:lnTo>
                      <a:pt x="8" y="45"/>
                    </a:lnTo>
                    <a:lnTo>
                      <a:pt x="4" y="51"/>
                    </a:lnTo>
                    <a:lnTo>
                      <a:pt x="0" y="45"/>
                    </a:lnTo>
                    <a:lnTo>
                      <a:pt x="0" y="29"/>
                    </a:lnTo>
                    <a:lnTo>
                      <a:pt x="3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7" name="Freeform 541"/>
              <p:cNvSpPr>
                <a:spLocks/>
              </p:cNvSpPr>
              <p:nvPr/>
            </p:nvSpPr>
            <p:spPr bwMode="auto">
              <a:xfrm>
                <a:off x="585" y="3773"/>
                <a:ext cx="28" cy="36"/>
              </a:xfrm>
              <a:custGeom>
                <a:avLst/>
                <a:gdLst>
                  <a:gd name="T0" fmla="*/ 0 w 56"/>
                  <a:gd name="T1" fmla="*/ 0 h 71"/>
                  <a:gd name="T2" fmla="*/ 1 w 56"/>
                  <a:gd name="T3" fmla="*/ 1 h 71"/>
                  <a:gd name="T4" fmla="*/ 1 w 56"/>
                  <a:gd name="T5" fmla="*/ 2 h 71"/>
                  <a:gd name="T6" fmla="*/ 2 w 56"/>
                  <a:gd name="T7" fmla="*/ 2 h 71"/>
                  <a:gd name="T8" fmla="*/ 2 w 56"/>
                  <a:gd name="T9" fmla="*/ 3 h 71"/>
                  <a:gd name="T10" fmla="*/ 3 w 56"/>
                  <a:gd name="T11" fmla="*/ 4 h 71"/>
                  <a:gd name="T12" fmla="*/ 3 w 56"/>
                  <a:gd name="T13" fmla="*/ 5 h 71"/>
                  <a:gd name="T14" fmla="*/ 4 w 56"/>
                  <a:gd name="T15" fmla="*/ 5 h 71"/>
                  <a:gd name="T16" fmla="*/ 4 w 56"/>
                  <a:gd name="T17" fmla="*/ 5 h 71"/>
                  <a:gd name="T18" fmla="*/ 4 w 56"/>
                  <a:gd name="T19" fmla="*/ 5 h 71"/>
                  <a:gd name="T20" fmla="*/ 4 w 56"/>
                  <a:gd name="T21" fmla="*/ 4 h 71"/>
                  <a:gd name="T22" fmla="*/ 3 w 56"/>
                  <a:gd name="T23" fmla="*/ 3 h 71"/>
                  <a:gd name="T24" fmla="*/ 3 w 56"/>
                  <a:gd name="T25" fmla="*/ 3 h 71"/>
                  <a:gd name="T26" fmla="*/ 2 w 56"/>
                  <a:gd name="T27" fmla="*/ 2 h 71"/>
                  <a:gd name="T28" fmla="*/ 1 w 56"/>
                  <a:gd name="T29" fmla="*/ 1 h 71"/>
                  <a:gd name="T30" fmla="*/ 1 w 56"/>
                  <a:gd name="T31" fmla="*/ 1 h 71"/>
                  <a:gd name="T32" fmla="*/ 0 w 56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71">
                    <a:moveTo>
                      <a:pt x="0" y="0"/>
                    </a:moveTo>
                    <a:lnTo>
                      <a:pt x="4" y="8"/>
                    </a:lnTo>
                    <a:lnTo>
                      <a:pt x="10" y="19"/>
                    </a:lnTo>
                    <a:lnTo>
                      <a:pt x="18" y="32"/>
                    </a:lnTo>
                    <a:lnTo>
                      <a:pt x="27" y="45"/>
                    </a:lnTo>
                    <a:lnTo>
                      <a:pt x="36" y="57"/>
                    </a:lnTo>
                    <a:lnTo>
                      <a:pt x="44" y="66"/>
                    </a:lnTo>
                    <a:lnTo>
                      <a:pt x="52" y="71"/>
                    </a:lnTo>
                    <a:lnTo>
                      <a:pt x="56" y="70"/>
                    </a:lnTo>
                    <a:lnTo>
                      <a:pt x="56" y="65"/>
                    </a:lnTo>
                    <a:lnTo>
                      <a:pt x="52" y="56"/>
                    </a:lnTo>
                    <a:lnTo>
                      <a:pt x="44" y="47"/>
                    </a:lnTo>
                    <a:lnTo>
                      <a:pt x="34" y="36"/>
                    </a:lnTo>
                    <a:lnTo>
                      <a:pt x="23" y="26"/>
                    </a:lnTo>
                    <a:lnTo>
                      <a:pt x="13" y="15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8" name="Freeform 542"/>
              <p:cNvSpPr>
                <a:spLocks/>
              </p:cNvSpPr>
              <p:nvPr/>
            </p:nvSpPr>
            <p:spPr bwMode="auto">
              <a:xfrm>
                <a:off x="585" y="3760"/>
                <a:ext cx="30" cy="33"/>
              </a:xfrm>
              <a:custGeom>
                <a:avLst/>
                <a:gdLst>
                  <a:gd name="T0" fmla="*/ 0 w 60"/>
                  <a:gd name="T1" fmla="*/ 0 h 65"/>
                  <a:gd name="T2" fmla="*/ 1 w 60"/>
                  <a:gd name="T3" fmla="*/ 1 h 65"/>
                  <a:gd name="T4" fmla="*/ 1 w 60"/>
                  <a:gd name="T5" fmla="*/ 2 h 65"/>
                  <a:gd name="T6" fmla="*/ 2 w 60"/>
                  <a:gd name="T7" fmla="*/ 2 h 65"/>
                  <a:gd name="T8" fmla="*/ 3 w 60"/>
                  <a:gd name="T9" fmla="*/ 3 h 65"/>
                  <a:gd name="T10" fmla="*/ 3 w 60"/>
                  <a:gd name="T11" fmla="*/ 4 h 65"/>
                  <a:gd name="T12" fmla="*/ 4 w 60"/>
                  <a:gd name="T13" fmla="*/ 4 h 65"/>
                  <a:gd name="T14" fmla="*/ 4 w 60"/>
                  <a:gd name="T15" fmla="*/ 5 h 65"/>
                  <a:gd name="T16" fmla="*/ 4 w 60"/>
                  <a:gd name="T17" fmla="*/ 4 h 65"/>
                  <a:gd name="T18" fmla="*/ 4 w 60"/>
                  <a:gd name="T19" fmla="*/ 4 h 65"/>
                  <a:gd name="T20" fmla="*/ 4 w 60"/>
                  <a:gd name="T21" fmla="*/ 4 h 65"/>
                  <a:gd name="T22" fmla="*/ 3 w 60"/>
                  <a:gd name="T23" fmla="*/ 3 h 65"/>
                  <a:gd name="T24" fmla="*/ 3 w 60"/>
                  <a:gd name="T25" fmla="*/ 2 h 65"/>
                  <a:gd name="T26" fmla="*/ 2 w 60"/>
                  <a:gd name="T27" fmla="*/ 2 h 65"/>
                  <a:gd name="T28" fmla="*/ 1 w 60"/>
                  <a:gd name="T29" fmla="*/ 1 h 65"/>
                  <a:gd name="T30" fmla="*/ 1 w 60"/>
                  <a:gd name="T31" fmla="*/ 1 h 65"/>
                  <a:gd name="T32" fmla="*/ 0 w 60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65">
                    <a:moveTo>
                      <a:pt x="0" y="0"/>
                    </a:moveTo>
                    <a:lnTo>
                      <a:pt x="6" y="8"/>
                    </a:lnTo>
                    <a:lnTo>
                      <a:pt x="13" y="19"/>
                    </a:lnTo>
                    <a:lnTo>
                      <a:pt x="22" y="31"/>
                    </a:lnTo>
                    <a:lnTo>
                      <a:pt x="33" y="43"/>
                    </a:lnTo>
                    <a:lnTo>
                      <a:pt x="42" y="53"/>
                    </a:lnTo>
                    <a:lnTo>
                      <a:pt x="51" y="61"/>
                    </a:lnTo>
                    <a:lnTo>
                      <a:pt x="58" y="65"/>
                    </a:lnTo>
                    <a:lnTo>
                      <a:pt x="60" y="64"/>
                    </a:lnTo>
                    <a:lnTo>
                      <a:pt x="59" y="57"/>
                    </a:lnTo>
                    <a:lnTo>
                      <a:pt x="52" y="49"/>
                    </a:lnTo>
                    <a:lnTo>
                      <a:pt x="43" y="40"/>
                    </a:lnTo>
                    <a:lnTo>
                      <a:pt x="33" y="30"/>
                    </a:lnTo>
                    <a:lnTo>
                      <a:pt x="22" y="21"/>
                    </a:lnTo>
                    <a:lnTo>
                      <a:pt x="12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9" name="Freeform 543"/>
              <p:cNvSpPr>
                <a:spLocks/>
              </p:cNvSpPr>
              <p:nvPr/>
            </p:nvSpPr>
            <p:spPr bwMode="auto">
              <a:xfrm>
                <a:off x="585" y="3746"/>
                <a:ext cx="31" cy="29"/>
              </a:xfrm>
              <a:custGeom>
                <a:avLst/>
                <a:gdLst>
                  <a:gd name="T0" fmla="*/ 0 w 63"/>
                  <a:gd name="T1" fmla="*/ 0 h 58"/>
                  <a:gd name="T2" fmla="*/ 0 w 63"/>
                  <a:gd name="T3" fmla="*/ 1 h 58"/>
                  <a:gd name="T4" fmla="*/ 0 w 63"/>
                  <a:gd name="T5" fmla="*/ 2 h 58"/>
                  <a:gd name="T6" fmla="*/ 1 w 63"/>
                  <a:gd name="T7" fmla="*/ 2 h 58"/>
                  <a:gd name="T8" fmla="*/ 2 w 63"/>
                  <a:gd name="T9" fmla="*/ 3 h 58"/>
                  <a:gd name="T10" fmla="*/ 2 w 63"/>
                  <a:gd name="T11" fmla="*/ 4 h 58"/>
                  <a:gd name="T12" fmla="*/ 3 w 63"/>
                  <a:gd name="T13" fmla="*/ 4 h 58"/>
                  <a:gd name="T14" fmla="*/ 3 w 63"/>
                  <a:gd name="T15" fmla="*/ 4 h 58"/>
                  <a:gd name="T16" fmla="*/ 3 w 63"/>
                  <a:gd name="T17" fmla="*/ 4 h 58"/>
                  <a:gd name="T18" fmla="*/ 3 w 63"/>
                  <a:gd name="T19" fmla="*/ 4 h 58"/>
                  <a:gd name="T20" fmla="*/ 3 w 63"/>
                  <a:gd name="T21" fmla="*/ 3 h 58"/>
                  <a:gd name="T22" fmla="*/ 2 w 63"/>
                  <a:gd name="T23" fmla="*/ 3 h 58"/>
                  <a:gd name="T24" fmla="*/ 2 w 63"/>
                  <a:gd name="T25" fmla="*/ 2 h 58"/>
                  <a:gd name="T26" fmla="*/ 1 w 63"/>
                  <a:gd name="T27" fmla="*/ 2 h 58"/>
                  <a:gd name="T28" fmla="*/ 0 w 63"/>
                  <a:gd name="T29" fmla="*/ 1 h 58"/>
                  <a:gd name="T30" fmla="*/ 0 w 63"/>
                  <a:gd name="T31" fmla="*/ 1 h 58"/>
                  <a:gd name="T32" fmla="*/ 0 w 63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58">
                    <a:moveTo>
                      <a:pt x="0" y="0"/>
                    </a:moveTo>
                    <a:lnTo>
                      <a:pt x="7" y="9"/>
                    </a:lnTo>
                    <a:lnTo>
                      <a:pt x="15" y="20"/>
                    </a:lnTo>
                    <a:lnTo>
                      <a:pt x="25" y="30"/>
                    </a:lnTo>
                    <a:lnTo>
                      <a:pt x="36" y="41"/>
                    </a:lnTo>
                    <a:lnTo>
                      <a:pt x="45" y="50"/>
                    </a:lnTo>
                    <a:lnTo>
                      <a:pt x="54" y="55"/>
                    </a:lnTo>
                    <a:lnTo>
                      <a:pt x="60" y="58"/>
                    </a:lnTo>
                    <a:lnTo>
                      <a:pt x="63" y="56"/>
                    </a:lnTo>
                    <a:lnTo>
                      <a:pt x="62" y="51"/>
                    </a:lnTo>
                    <a:lnTo>
                      <a:pt x="55" y="45"/>
                    </a:lnTo>
                    <a:lnTo>
                      <a:pt x="46" y="37"/>
                    </a:lnTo>
                    <a:lnTo>
                      <a:pt x="36" y="29"/>
                    </a:lnTo>
                    <a:lnTo>
                      <a:pt x="24" y="21"/>
                    </a:lnTo>
                    <a:lnTo>
                      <a:pt x="13" y="13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0" name="Freeform 544"/>
              <p:cNvSpPr>
                <a:spLocks/>
              </p:cNvSpPr>
              <p:nvPr/>
            </p:nvSpPr>
            <p:spPr bwMode="auto">
              <a:xfrm>
                <a:off x="582" y="3732"/>
                <a:ext cx="30" cy="22"/>
              </a:xfrm>
              <a:custGeom>
                <a:avLst/>
                <a:gdLst>
                  <a:gd name="T0" fmla="*/ 0 w 60"/>
                  <a:gd name="T1" fmla="*/ 0 h 45"/>
                  <a:gd name="T2" fmla="*/ 1 w 60"/>
                  <a:gd name="T3" fmla="*/ 0 h 45"/>
                  <a:gd name="T4" fmla="*/ 1 w 60"/>
                  <a:gd name="T5" fmla="*/ 0 h 45"/>
                  <a:gd name="T6" fmla="*/ 2 w 60"/>
                  <a:gd name="T7" fmla="*/ 1 h 45"/>
                  <a:gd name="T8" fmla="*/ 3 w 60"/>
                  <a:gd name="T9" fmla="*/ 2 h 45"/>
                  <a:gd name="T10" fmla="*/ 3 w 60"/>
                  <a:gd name="T11" fmla="*/ 2 h 45"/>
                  <a:gd name="T12" fmla="*/ 4 w 60"/>
                  <a:gd name="T13" fmla="*/ 2 h 45"/>
                  <a:gd name="T14" fmla="*/ 4 w 60"/>
                  <a:gd name="T15" fmla="*/ 2 h 45"/>
                  <a:gd name="T16" fmla="*/ 4 w 60"/>
                  <a:gd name="T17" fmla="*/ 2 h 45"/>
                  <a:gd name="T18" fmla="*/ 4 w 60"/>
                  <a:gd name="T19" fmla="*/ 2 h 45"/>
                  <a:gd name="T20" fmla="*/ 4 w 60"/>
                  <a:gd name="T21" fmla="*/ 1 h 45"/>
                  <a:gd name="T22" fmla="*/ 3 w 60"/>
                  <a:gd name="T23" fmla="*/ 1 h 45"/>
                  <a:gd name="T24" fmla="*/ 3 w 60"/>
                  <a:gd name="T25" fmla="*/ 1 h 45"/>
                  <a:gd name="T26" fmla="*/ 2 w 60"/>
                  <a:gd name="T27" fmla="*/ 0 h 45"/>
                  <a:gd name="T28" fmla="*/ 1 w 60"/>
                  <a:gd name="T29" fmla="*/ 0 h 45"/>
                  <a:gd name="T30" fmla="*/ 1 w 60"/>
                  <a:gd name="T31" fmla="*/ 0 h 45"/>
                  <a:gd name="T32" fmla="*/ 0 w 60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5">
                    <a:moveTo>
                      <a:pt x="0" y="0"/>
                    </a:moveTo>
                    <a:lnTo>
                      <a:pt x="5" y="7"/>
                    </a:lnTo>
                    <a:lnTo>
                      <a:pt x="13" y="15"/>
                    </a:lnTo>
                    <a:lnTo>
                      <a:pt x="24" y="24"/>
                    </a:lnTo>
                    <a:lnTo>
                      <a:pt x="34" y="32"/>
                    </a:lnTo>
                    <a:lnTo>
                      <a:pt x="43" y="40"/>
                    </a:lnTo>
                    <a:lnTo>
                      <a:pt x="52" y="44"/>
                    </a:lnTo>
                    <a:lnTo>
                      <a:pt x="57" y="45"/>
                    </a:lnTo>
                    <a:lnTo>
                      <a:pt x="60" y="41"/>
                    </a:lnTo>
                    <a:lnTo>
                      <a:pt x="57" y="34"/>
                    </a:lnTo>
                    <a:lnTo>
                      <a:pt x="52" y="29"/>
                    </a:lnTo>
                    <a:lnTo>
                      <a:pt x="44" y="24"/>
                    </a:lnTo>
                    <a:lnTo>
                      <a:pt x="34" y="19"/>
                    </a:lnTo>
                    <a:lnTo>
                      <a:pt x="24" y="14"/>
                    </a:lnTo>
                    <a:lnTo>
                      <a:pt x="14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1" name="Freeform 545"/>
              <p:cNvSpPr>
                <a:spLocks/>
              </p:cNvSpPr>
              <p:nvPr/>
            </p:nvSpPr>
            <p:spPr bwMode="auto">
              <a:xfrm>
                <a:off x="580" y="3715"/>
                <a:ext cx="29" cy="21"/>
              </a:xfrm>
              <a:custGeom>
                <a:avLst/>
                <a:gdLst>
                  <a:gd name="T0" fmla="*/ 0 w 59"/>
                  <a:gd name="T1" fmla="*/ 0 h 40"/>
                  <a:gd name="T2" fmla="*/ 0 w 59"/>
                  <a:gd name="T3" fmla="*/ 1 h 40"/>
                  <a:gd name="T4" fmla="*/ 0 w 59"/>
                  <a:gd name="T5" fmla="*/ 1 h 40"/>
                  <a:gd name="T6" fmla="*/ 1 w 59"/>
                  <a:gd name="T7" fmla="*/ 2 h 40"/>
                  <a:gd name="T8" fmla="*/ 2 w 59"/>
                  <a:gd name="T9" fmla="*/ 2 h 40"/>
                  <a:gd name="T10" fmla="*/ 2 w 59"/>
                  <a:gd name="T11" fmla="*/ 3 h 40"/>
                  <a:gd name="T12" fmla="*/ 3 w 59"/>
                  <a:gd name="T13" fmla="*/ 3 h 40"/>
                  <a:gd name="T14" fmla="*/ 3 w 59"/>
                  <a:gd name="T15" fmla="*/ 3 h 40"/>
                  <a:gd name="T16" fmla="*/ 3 w 59"/>
                  <a:gd name="T17" fmla="*/ 3 h 40"/>
                  <a:gd name="T18" fmla="*/ 3 w 59"/>
                  <a:gd name="T19" fmla="*/ 2 h 40"/>
                  <a:gd name="T20" fmla="*/ 3 w 59"/>
                  <a:gd name="T21" fmla="*/ 2 h 40"/>
                  <a:gd name="T22" fmla="*/ 2 w 59"/>
                  <a:gd name="T23" fmla="*/ 2 h 40"/>
                  <a:gd name="T24" fmla="*/ 1 w 59"/>
                  <a:gd name="T25" fmla="*/ 1 h 40"/>
                  <a:gd name="T26" fmla="*/ 1 w 59"/>
                  <a:gd name="T27" fmla="*/ 1 h 40"/>
                  <a:gd name="T28" fmla="*/ 0 w 59"/>
                  <a:gd name="T29" fmla="*/ 1 h 40"/>
                  <a:gd name="T30" fmla="*/ 0 w 59"/>
                  <a:gd name="T31" fmla="*/ 1 h 40"/>
                  <a:gd name="T32" fmla="*/ 0 w 59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40">
                    <a:moveTo>
                      <a:pt x="0" y="0"/>
                    </a:moveTo>
                    <a:lnTo>
                      <a:pt x="5" y="5"/>
                    </a:lnTo>
                    <a:lnTo>
                      <a:pt x="15" y="13"/>
                    </a:lnTo>
                    <a:lnTo>
                      <a:pt x="25" y="21"/>
                    </a:lnTo>
                    <a:lnTo>
                      <a:pt x="35" y="29"/>
                    </a:lnTo>
                    <a:lnTo>
                      <a:pt x="45" y="35"/>
                    </a:lnTo>
                    <a:lnTo>
                      <a:pt x="52" y="39"/>
                    </a:lnTo>
                    <a:lnTo>
                      <a:pt x="58" y="40"/>
                    </a:lnTo>
                    <a:lnTo>
                      <a:pt x="59" y="36"/>
                    </a:lnTo>
                    <a:lnTo>
                      <a:pt x="56" y="30"/>
                    </a:lnTo>
                    <a:lnTo>
                      <a:pt x="50" y="25"/>
                    </a:lnTo>
                    <a:lnTo>
                      <a:pt x="41" y="19"/>
                    </a:lnTo>
                    <a:lnTo>
                      <a:pt x="31" y="14"/>
                    </a:lnTo>
                    <a:lnTo>
                      <a:pt x="21" y="10"/>
                    </a:lnTo>
                    <a:lnTo>
                      <a:pt x="12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2" name="Freeform 546"/>
              <p:cNvSpPr>
                <a:spLocks/>
              </p:cNvSpPr>
              <p:nvPr/>
            </p:nvSpPr>
            <p:spPr bwMode="auto">
              <a:xfrm>
                <a:off x="577" y="3700"/>
                <a:ext cx="26" cy="11"/>
              </a:xfrm>
              <a:custGeom>
                <a:avLst/>
                <a:gdLst>
                  <a:gd name="T0" fmla="*/ 0 w 51"/>
                  <a:gd name="T1" fmla="*/ 0 h 21"/>
                  <a:gd name="T2" fmla="*/ 1 w 51"/>
                  <a:gd name="T3" fmla="*/ 1 h 21"/>
                  <a:gd name="T4" fmla="*/ 1 w 51"/>
                  <a:gd name="T5" fmla="*/ 1 h 21"/>
                  <a:gd name="T6" fmla="*/ 2 w 51"/>
                  <a:gd name="T7" fmla="*/ 1 h 21"/>
                  <a:gd name="T8" fmla="*/ 2 w 51"/>
                  <a:gd name="T9" fmla="*/ 2 h 21"/>
                  <a:gd name="T10" fmla="*/ 3 w 51"/>
                  <a:gd name="T11" fmla="*/ 2 h 21"/>
                  <a:gd name="T12" fmla="*/ 3 w 51"/>
                  <a:gd name="T13" fmla="*/ 2 h 21"/>
                  <a:gd name="T14" fmla="*/ 4 w 51"/>
                  <a:gd name="T15" fmla="*/ 2 h 21"/>
                  <a:gd name="T16" fmla="*/ 4 w 51"/>
                  <a:gd name="T17" fmla="*/ 1 h 21"/>
                  <a:gd name="T18" fmla="*/ 3 w 51"/>
                  <a:gd name="T19" fmla="*/ 1 h 21"/>
                  <a:gd name="T20" fmla="*/ 3 w 51"/>
                  <a:gd name="T21" fmla="*/ 1 h 21"/>
                  <a:gd name="T22" fmla="*/ 3 w 51"/>
                  <a:gd name="T23" fmla="*/ 1 h 21"/>
                  <a:gd name="T24" fmla="*/ 2 w 51"/>
                  <a:gd name="T25" fmla="*/ 1 h 21"/>
                  <a:gd name="T26" fmla="*/ 2 w 51"/>
                  <a:gd name="T27" fmla="*/ 1 h 21"/>
                  <a:gd name="T28" fmla="*/ 1 w 51"/>
                  <a:gd name="T29" fmla="*/ 1 h 21"/>
                  <a:gd name="T30" fmla="*/ 1 w 51"/>
                  <a:gd name="T31" fmla="*/ 1 h 21"/>
                  <a:gd name="T32" fmla="*/ 0 w 51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21">
                    <a:moveTo>
                      <a:pt x="0" y="0"/>
                    </a:moveTo>
                    <a:lnTo>
                      <a:pt x="6" y="5"/>
                    </a:lnTo>
                    <a:lnTo>
                      <a:pt x="14" y="9"/>
                    </a:lnTo>
                    <a:lnTo>
                      <a:pt x="22" y="14"/>
                    </a:lnTo>
                    <a:lnTo>
                      <a:pt x="31" y="18"/>
                    </a:lnTo>
                    <a:lnTo>
                      <a:pt x="39" y="21"/>
                    </a:lnTo>
                    <a:lnTo>
                      <a:pt x="46" y="21"/>
                    </a:lnTo>
                    <a:lnTo>
                      <a:pt x="50" y="19"/>
                    </a:lnTo>
                    <a:lnTo>
                      <a:pt x="51" y="15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5"/>
                    </a:lnTo>
                    <a:lnTo>
                      <a:pt x="30" y="4"/>
                    </a:lnTo>
                    <a:lnTo>
                      <a:pt x="21" y="4"/>
                    </a:lnTo>
                    <a:lnTo>
                      <a:pt x="13" y="2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3" name="Freeform 547"/>
              <p:cNvSpPr>
                <a:spLocks/>
              </p:cNvSpPr>
              <p:nvPr/>
            </p:nvSpPr>
            <p:spPr bwMode="auto">
              <a:xfrm>
                <a:off x="575" y="3689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2 w 44"/>
                  <a:gd name="T7" fmla="*/ 0 h 11"/>
                  <a:gd name="T8" fmla="*/ 2 w 44"/>
                  <a:gd name="T9" fmla="*/ 0 h 11"/>
                  <a:gd name="T10" fmla="*/ 3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2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0"/>
                    </a:moveTo>
                    <a:lnTo>
                      <a:pt x="5" y="2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9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4" name="Freeform 548"/>
              <p:cNvSpPr>
                <a:spLocks/>
              </p:cNvSpPr>
              <p:nvPr/>
            </p:nvSpPr>
            <p:spPr bwMode="auto">
              <a:xfrm>
                <a:off x="571" y="3674"/>
                <a:ext cx="22" cy="7"/>
              </a:xfrm>
              <a:custGeom>
                <a:avLst/>
                <a:gdLst>
                  <a:gd name="T0" fmla="*/ 0 w 44"/>
                  <a:gd name="T1" fmla="*/ 1 h 13"/>
                  <a:gd name="T2" fmla="*/ 1 w 44"/>
                  <a:gd name="T3" fmla="*/ 1 h 13"/>
                  <a:gd name="T4" fmla="*/ 1 w 44"/>
                  <a:gd name="T5" fmla="*/ 1 h 13"/>
                  <a:gd name="T6" fmla="*/ 2 w 44"/>
                  <a:gd name="T7" fmla="*/ 1 h 13"/>
                  <a:gd name="T8" fmla="*/ 2 w 44"/>
                  <a:gd name="T9" fmla="*/ 1 h 13"/>
                  <a:gd name="T10" fmla="*/ 2 w 44"/>
                  <a:gd name="T11" fmla="*/ 1 h 13"/>
                  <a:gd name="T12" fmla="*/ 3 w 44"/>
                  <a:gd name="T13" fmla="*/ 1 h 13"/>
                  <a:gd name="T14" fmla="*/ 3 w 44"/>
                  <a:gd name="T15" fmla="*/ 1 h 13"/>
                  <a:gd name="T16" fmla="*/ 3 w 44"/>
                  <a:gd name="T17" fmla="*/ 1 h 13"/>
                  <a:gd name="T18" fmla="*/ 3 w 44"/>
                  <a:gd name="T19" fmla="*/ 1 h 13"/>
                  <a:gd name="T20" fmla="*/ 3 w 44"/>
                  <a:gd name="T21" fmla="*/ 0 h 13"/>
                  <a:gd name="T22" fmla="*/ 3 w 44"/>
                  <a:gd name="T23" fmla="*/ 0 h 13"/>
                  <a:gd name="T24" fmla="*/ 2 w 44"/>
                  <a:gd name="T25" fmla="*/ 1 h 13"/>
                  <a:gd name="T26" fmla="*/ 2 w 44"/>
                  <a:gd name="T27" fmla="*/ 1 h 13"/>
                  <a:gd name="T28" fmla="*/ 1 w 44"/>
                  <a:gd name="T29" fmla="*/ 1 h 13"/>
                  <a:gd name="T30" fmla="*/ 1 w 44"/>
                  <a:gd name="T31" fmla="*/ 1 h 13"/>
                  <a:gd name="T32" fmla="*/ 0 w 4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6"/>
                    </a:moveTo>
                    <a:lnTo>
                      <a:pt x="4" y="9"/>
                    </a:lnTo>
                    <a:lnTo>
                      <a:pt x="10" y="10"/>
                    </a:lnTo>
                    <a:lnTo>
                      <a:pt x="17" y="11"/>
                    </a:lnTo>
                    <a:lnTo>
                      <a:pt x="25" y="13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4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5" name="Freeform 549"/>
              <p:cNvSpPr>
                <a:spLocks/>
              </p:cNvSpPr>
              <p:nvPr/>
            </p:nvSpPr>
            <p:spPr bwMode="auto">
              <a:xfrm>
                <a:off x="560" y="3655"/>
                <a:ext cx="24" cy="6"/>
              </a:xfrm>
              <a:custGeom>
                <a:avLst/>
                <a:gdLst>
                  <a:gd name="T0" fmla="*/ 0 w 48"/>
                  <a:gd name="T1" fmla="*/ 0 h 14"/>
                  <a:gd name="T2" fmla="*/ 1 w 48"/>
                  <a:gd name="T3" fmla="*/ 0 h 14"/>
                  <a:gd name="T4" fmla="*/ 1 w 48"/>
                  <a:gd name="T5" fmla="*/ 0 h 14"/>
                  <a:gd name="T6" fmla="*/ 2 w 48"/>
                  <a:gd name="T7" fmla="*/ 0 h 14"/>
                  <a:gd name="T8" fmla="*/ 2 w 48"/>
                  <a:gd name="T9" fmla="*/ 0 h 14"/>
                  <a:gd name="T10" fmla="*/ 2 w 48"/>
                  <a:gd name="T11" fmla="*/ 0 h 14"/>
                  <a:gd name="T12" fmla="*/ 3 w 48"/>
                  <a:gd name="T13" fmla="*/ 0 h 14"/>
                  <a:gd name="T14" fmla="*/ 3 w 48"/>
                  <a:gd name="T15" fmla="*/ 0 h 14"/>
                  <a:gd name="T16" fmla="*/ 3 w 48"/>
                  <a:gd name="T17" fmla="*/ 0 h 14"/>
                  <a:gd name="T18" fmla="*/ 3 w 48"/>
                  <a:gd name="T19" fmla="*/ 0 h 14"/>
                  <a:gd name="T20" fmla="*/ 3 w 48"/>
                  <a:gd name="T21" fmla="*/ 0 h 14"/>
                  <a:gd name="T22" fmla="*/ 3 w 48"/>
                  <a:gd name="T23" fmla="*/ 0 h 14"/>
                  <a:gd name="T24" fmla="*/ 2 w 48"/>
                  <a:gd name="T25" fmla="*/ 0 h 14"/>
                  <a:gd name="T26" fmla="*/ 2 w 48"/>
                  <a:gd name="T27" fmla="*/ 0 h 14"/>
                  <a:gd name="T28" fmla="*/ 1 w 48"/>
                  <a:gd name="T29" fmla="*/ 0 h 14"/>
                  <a:gd name="T30" fmla="*/ 1 w 48"/>
                  <a:gd name="T31" fmla="*/ 0 h 14"/>
                  <a:gd name="T32" fmla="*/ 0 w 48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14">
                    <a:moveTo>
                      <a:pt x="0" y="3"/>
                    </a:moveTo>
                    <a:lnTo>
                      <a:pt x="4" y="4"/>
                    </a:lnTo>
                    <a:lnTo>
                      <a:pt x="10" y="7"/>
                    </a:lnTo>
                    <a:lnTo>
                      <a:pt x="17" y="10"/>
                    </a:lnTo>
                    <a:lnTo>
                      <a:pt x="25" y="12"/>
                    </a:lnTo>
                    <a:lnTo>
                      <a:pt x="31" y="14"/>
                    </a:lnTo>
                    <a:lnTo>
                      <a:pt x="38" y="14"/>
                    </a:lnTo>
                    <a:lnTo>
                      <a:pt x="44" y="12"/>
                    </a:lnTo>
                    <a:lnTo>
                      <a:pt x="48" y="10"/>
                    </a:lnTo>
                    <a:lnTo>
                      <a:pt x="48" y="6"/>
                    </a:lnTo>
                    <a:lnTo>
                      <a:pt x="45" y="3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1" y="2"/>
                    </a:lnTo>
                    <a:lnTo>
                      <a:pt x="11" y="2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6" name="Freeform 550"/>
              <p:cNvSpPr>
                <a:spLocks/>
              </p:cNvSpPr>
              <p:nvPr/>
            </p:nvSpPr>
            <p:spPr bwMode="auto">
              <a:xfrm>
                <a:off x="585" y="3787"/>
                <a:ext cx="22" cy="37"/>
              </a:xfrm>
              <a:custGeom>
                <a:avLst/>
                <a:gdLst>
                  <a:gd name="T0" fmla="*/ 2 w 46"/>
                  <a:gd name="T1" fmla="*/ 5 h 74"/>
                  <a:gd name="T2" fmla="*/ 2 w 46"/>
                  <a:gd name="T3" fmla="*/ 5 h 74"/>
                  <a:gd name="T4" fmla="*/ 2 w 46"/>
                  <a:gd name="T5" fmla="*/ 4 h 74"/>
                  <a:gd name="T6" fmla="*/ 2 w 46"/>
                  <a:gd name="T7" fmla="*/ 4 h 74"/>
                  <a:gd name="T8" fmla="*/ 1 w 46"/>
                  <a:gd name="T9" fmla="*/ 3 h 74"/>
                  <a:gd name="T10" fmla="*/ 1 w 46"/>
                  <a:gd name="T11" fmla="*/ 2 h 74"/>
                  <a:gd name="T12" fmla="*/ 0 w 46"/>
                  <a:gd name="T13" fmla="*/ 2 h 74"/>
                  <a:gd name="T14" fmla="*/ 0 w 46"/>
                  <a:gd name="T15" fmla="*/ 1 h 74"/>
                  <a:gd name="T16" fmla="*/ 0 w 46"/>
                  <a:gd name="T17" fmla="*/ 0 h 74"/>
                  <a:gd name="T18" fmla="*/ 0 w 46"/>
                  <a:gd name="T19" fmla="*/ 1 h 74"/>
                  <a:gd name="T20" fmla="*/ 0 w 46"/>
                  <a:gd name="T21" fmla="*/ 2 h 74"/>
                  <a:gd name="T22" fmla="*/ 1 w 46"/>
                  <a:gd name="T23" fmla="*/ 3 h 74"/>
                  <a:gd name="T24" fmla="*/ 1 w 46"/>
                  <a:gd name="T25" fmla="*/ 4 h 74"/>
                  <a:gd name="T26" fmla="*/ 1 w 46"/>
                  <a:gd name="T27" fmla="*/ 4 h 74"/>
                  <a:gd name="T28" fmla="*/ 2 w 46"/>
                  <a:gd name="T29" fmla="*/ 5 h 74"/>
                  <a:gd name="T30" fmla="*/ 2 w 46"/>
                  <a:gd name="T31" fmla="*/ 5 h 74"/>
                  <a:gd name="T32" fmla="*/ 2 w 46"/>
                  <a:gd name="T33" fmla="*/ 5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74">
                    <a:moveTo>
                      <a:pt x="46" y="72"/>
                    </a:moveTo>
                    <a:lnTo>
                      <a:pt x="45" y="68"/>
                    </a:lnTo>
                    <a:lnTo>
                      <a:pt x="39" y="61"/>
                    </a:lnTo>
                    <a:lnTo>
                      <a:pt x="33" y="52"/>
                    </a:lnTo>
                    <a:lnTo>
                      <a:pt x="25" y="42"/>
                    </a:lnTo>
                    <a:lnTo>
                      <a:pt x="16" y="31"/>
                    </a:lnTo>
                    <a:lnTo>
                      <a:pt x="8" y="20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8" y="25"/>
                    </a:lnTo>
                    <a:lnTo>
                      <a:pt x="16" y="39"/>
                    </a:lnTo>
                    <a:lnTo>
                      <a:pt x="22" y="52"/>
                    </a:lnTo>
                    <a:lnTo>
                      <a:pt x="30" y="63"/>
                    </a:lnTo>
                    <a:lnTo>
                      <a:pt x="37" y="71"/>
                    </a:lnTo>
                    <a:lnTo>
                      <a:pt x="42" y="74"/>
                    </a:lnTo>
                    <a:lnTo>
                      <a:pt x="46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7" name="Freeform 551"/>
              <p:cNvSpPr>
                <a:spLocks/>
              </p:cNvSpPr>
              <p:nvPr/>
            </p:nvSpPr>
            <p:spPr bwMode="auto">
              <a:xfrm>
                <a:off x="583" y="3802"/>
                <a:ext cx="14" cy="27"/>
              </a:xfrm>
              <a:custGeom>
                <a:avLst/>
                <a:gdLst>
                  <a:gd name="T0" fmla="*/ 0 w 29"/>
                  <a:gd name="T1" fmla="*/ 0 h 54"/>
                  <a:gd name="T2" fmla="*/ 0 w 29"/>
                  <a:gd name="T3" fmla="*/ 2 h 54"/>
                  <a:gd name="T4" fmla="*/ 1 w 29"/>
                  <a:gd name="T5" fmla="*/ 3 h 54"/>
                  <a:gd name="T6" fmla="*/ 1 w 29"/>
                  <a:gd name="T7" fmla="*/ 4 h 54"/>
                  <a:gd name="T8" fmla="*/ 1 w 29"/>
                  <a:gd name="T9" fmla="*/ 4 h 54"/>
                  <a:gd name="T10" fmla="*/ 1 w 29"/>
                  <a:gd name="T11" fmla="*/ 3 h 54"/>
                  <a:gd name="T12" fmla="*/ 1 w 29"/>
                  <a:gd name="T13" fmla="*/ 2 h 54"/>
                  <a:gd name="T14" fmla="*/ 0 w 29"/>
                  <a:gd name="T15" fmla="*/ 1 h 54"/>
                  <a:gd name="T16" fmla="*/ 0 w 2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4">
                    <a:moveTo>
                      <a:pt x="0" y="0"/>
                    </a:moveTo>
                    <a:lnTo>
                      <a:pt x="7" y="17"/>
                    </a:lnTo>
                    <a:lnTo>
                      <a:pt x="16" y="36"/>
                    </a:lnTo>
                    <a:lnTo>
                      <a:pt x="24" y="51"/>
                    </a:lnTo>
                    <a:lnTo>
                      <a:pt x="29" y="54"/>
                    </a:lnTo>
                    <a:lnTo>
                      <a:pt x="26" y="43"/>
                    </a:lnTo>
                    <a:lnTo>
                      <a:pt x="19" y="28"/>
                    </a:lnTo>
                    <a:lnTo>
                      <a:pt x="8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8" name="Freeform 552"/>
              <p:cNvSpPr>
                <a:spLocks/>
              </p:cNvSpPr>
              <p:nvPr/>
            </p:nvSpPr>
            <p:spPr bwMode="auto">
              <a:xfrm>
                <a:off x="477" y="3588"/>
                <a:ext cx="39" cy="142"/>
              </a:xfrm>
              <a:custGeom>
                <a:avLst/>
                <a:gdLst>
                  <a:gd name="T0" fmla="*/ 5 w 78"/>
                  <a:gd name="T1" fmla="*/ 0 h 285"/>
                  <a:gd name="T2" fmla="*/ 5 w 78"/>
                  <a:gd name="T3" fmla="*/ 0 h 285"/>
                  <a:gd name="T4" fmla="*/ 5 w 78"/>
                  <a:gd name="T5" fmla="*/ 0 h 285"/>
                  <a:gd name="T6" fmla="*/ 5 w 78"/>
                  <a:gd name="T7" fmla="*/ 0 h 285"/>
                  <a:gd name="T8" fmla="*/ 5 w 78"/>
                  <a:gd name="T9" fmla="*/ 0 h 285"/>
                  <a:gd name="T10" fmla="*/ 3 w 78"/>
                  <a:gd name="T11" fmla="*/ 2 h 285"/>
                  <a:gd name="T12" fmla="*/ 2 w 78"/>
                  <a:gd name="T13" fmla="*/ 4 h 285"/>
                  <a:gd name="T14" fmla="*/ 1 w 78"/>
                  <a:gd name="T15" fmla="*/ 7 h 285"/>
                  <a:gd name="T16" fmla="*/ 1 w 78"/>
                  <a:gd name="T17" fmla="*/ 9 h 285"/>
                  <a:gd name="T18" fmla="*/ 1 w 78"/>
                  <a:gd name="T19" fmla="*/ 11 h 285"/>
                  <a:gd name="T20" fmla="*/ 1 w 78"/>
                  <a:gd name="T21" fmla="*/ 14 h 285"/>
                  <a:gd name="T22" fmla="*/ 2 w 78"/>
                  <a:gd name="T23" fmla="*/ 16 h 285"/>
                  <a:gd name="T24" fmla="*/ 2 w 78"/>
                  <a:gd name="T25" fmla="*/ 17 h 285"/>
                  <a:gd name="T26" fmla="*/ 1 w 78"/>
                  <a:gd name="T27" fmla="*/ 16 h 285"/>
                  <a:gd name="T28" fmla="*/ 1 w 78"/>
                  <a:gd name="T29" fmla="*/ 14 h 285"/>
                  <a:gd name="T30" fmla="*/ 0 w 78"/>
                  <a:gd name="T31" fmla="*/ 11 h 285"/>
                  <a:gd name="T32" fmla="*/ 1 w 78"/>
                  <a:gd name="T33" fmla="*/ 9 h 285"/>
                  <a:gd name="T34" fmla="*/ 1 w 78"/>
                  <a:gd name="T35" fmla="*/ 6 h 285"/>
                  <a:gd name="T36" fmla="*/ 2 w 78"/>
                  <a:gd name="T37" fmla="*/ 3 h 285"/>
                  <a:gd name="T38" fmla="*/ 3 w 78"/>
                  <a:gd name="T39" fmla="*/ 1 h 285"/>
                  <a:gd name="T40" fmla="*/ 5 w 78"/>
                  <a:gd name="T41" fmla="*/ 0 h 2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8" h="285">
                    <a:moveTo>
                      <a:pt x="68" y="0"/>
                    </a:moveTo>
                    <a:lnTo>
                      <a:pt x="70" y="0"/>
                    </a:lnTo>
                    <a:lnTo>
                      <a:pt x="73" y="0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48" y="37"/>
                    </a:lnTo>
                    <a:lnTo>
                      <a:pt x="29" y="75"/>
                    </a:lnTo>
                    <a:lnTo>
                      <a:pt x="16" y="114"/>
                    </a:lnTo>
                    <a:lnTo>
                      <a:pt x="10" y="153"/>
                    </a:lnTo>
                    <a:lnTo>
                      <a:pt x="9" y="191"/>
                    </a:lnTo>
                    <a:lnTo>
                      <a:pt x="12" y="226"/>
                    </a:lnTo>
                    <a:lnTo>
                      <a:pt x="17" y="257"/>
                    </a:lnTo>
                    <a:lnTo>
                      <a:pt x="21" y="285"/>
                    </a:lnTo>
                    <a:lnTo>
                      <a:pt x="10" y="263"/>
                    </a:lnTo>
                    <a:lnTo>
                      <a:pt x="3" y="230"/>
                    </a:lnTo>
                    <a:lnTo>
                      <a:pt x="0" y="190"/>
                    </a:lnTo>
                    <a:lnTo>
                      <a:pt x="3" y="145"/>
                    </a:lnTo>
                    <a:lnTo>
                      <a:pt x="10" y="101"/>
                    </a:lnTo>
                    <a:lnTo>
                      <a:pt x="24" y="59"/>
                    </a:lnTo>
                    <a:lnTo>
                      <a:pt x="42" y="25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9" name="Freeform 553"/>
              <p:cNvSpPr>
                <a:spLocks/>
              </p:cNvSpPr>
              <p:nvPr/>
            </p:nvSpPr>
            <p:spPr bwMode="auto">
              <a:xfrm>
                <a:off x="482" y="3708"/>
                <a:ext cx="28" cy="19"/>
              </a:xfrm>
              <a:custGeom>
                <a:avLst/>
                <a:gdLst>
                  <a:gd name="T0" fmla="*/ 0 w 56"/>
                  <a:gd name="T1" fmla="*/ 0 h 38"/>
                  <a:gd name="T2" fmla="*/ 1 w 56"/>
                  <a:gd name="T3" fmla="*/ 1 h 38"/>
                  <a:gd name="T4" fmla="*/ 1 w 56"/>
                  <a:gd name="T5" fmla="*/ 1 h 38"/>
                  <a:gd name="T6" fmla="*/ 2 w 56"/>
                  <a:gd name="T7" fmla="*/ 2 h 38"/>
                  <a:gd name="T8" fmla="*/ 2 w 56"/>
                  <a:gd name="T9" fmla="*/ 2 h 38"/>
                  <a:gd name="T10" fmla="*/ 3 w 56"/>
                  <a:gd name="T11" fmla="*/ 3 h 38"/>
                  <a:gd name="T12" fmla="*/ 3 w 56"/>
                  <a:gd name="T13" fmla="*/ 3 h 38"/>
                  <a:gd name="T14" fmla="*/ 4 w 56"/>
                  <a:gd name="T15" fmla="*/ 3 h 38"/>
                  <a:gd name="T16" fmla="*/ 4 w 56"/>
                  <a:gd name="T17" fmla="*/ 3 h 38"/>
                  <a:gd name="T18" fmla="*/ 4 w 56"/>
                  <a:gd name="T19" fmla="*/ 3 h 38"/>
                  <a:gd name="T20" fmla="*/ 4 w 56"/>
                  <a:gd name="T21" fmla="*/ 2 h 38"/>
                  <a:gd name="T22" fmla="*/ 3 w 56"/>
                  <a:gd name="T23" fmla="*/ 2 h 38"/>
                  <a:gd name="T24" fmla="*/ 3 w 56"/>
                  <a:gd name="T25" fmla="*/ 2 h 38"/>
                  <a:gd name="T26" fmla="*/ 2 w 56"/>
                  <a:gd name="T27" fmla="*/ 2 h 38"/>
                  <a:gd name="T28" fmla="*/ 2 w 56"/>
                  <a:gd name="T29" fmla="*/ 1 h 38"/>
                  <a:gd name="T30" fmla="*/ 1 w 56"/>
                  <a:gd name="T31" fmla="*/ 1 h 38"/>
                  <a:gd name="T32" fmla="*/ 0 w 56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38">
                    <a:moveTo>
                      <a:pt x="0" y="0"/>
                    </a:moveTo>
                    <a:lnTo>
                      <a:pt x="5" y="8"/>
                    </a:lnTo>
                    <a:lnTo>
                      <a:pt x="13" y="16"/>
                    </a:lnTo>
                    <a:lnTo>
                      <a:pt x="21" y="22"/>
                    </a:lnTo>
                    <a:lnTo>
                      <a:pt x="30" y="29"/>
                    </a:lnTo>
                    <a:lnTo>
                      <a:pt x="39" y="34"/>
                    </a:lnTo>
                    <a:lnTo>
                      <a:pt x="47" y="37"/>
                    </a:lnTo>
                    <a:lnTo>
                      <a:pt x="54" y="38"/>
                    </a:lnTo>
                    <a:lnTo>
                      <a:pt x="56" y="37"/>
                    </a:lnTo>
                    <a:lnTo>
                      <a:pt x="56" y="34"/>
                    </a:lnTo>
                    <a:lnTo>
                      <a:pt x="51" y="30"/>
                    </a:lnTo>
                    <a:lnTo>
                      <a:pt x="45" y="26"/>
                    </a:lnTo>
                    <a:lnTo>
                      <a:pt x="37" y="22"/>
                    </a:lnTo>
                    <a:lnTo>
                      <a:pt x="26" y="17"/>
                    </a:lnTo>
                    <a:lnTo>
                      <a:pt x="17" y="12"/>
                    </a:lnTo>
                    <a:lnTo>
                      <a:pt x="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0" name="Freeform 554"/>
              <p:cNvSpPr>
                <a:spLocks/>
              </p:cNvSpPr>
              <p:nvPr/>
            </p:nvSpPr>
            <p:spPr bwMode="auto">
              <a:xfrm>
                <a:off x="480" y="3694"/>
                <a:ext cx="34" cy="28"/>
              </a:xfrm>
              <a:custGeom>
                <a:avLst/>
                <a:gdLst>
                  <a:gd name="T0" fmla="*/ 5 w 66"/>
                  <a:gd name="T1" fmla="*/ 4 h 56"/>
                  <a:gd name="T2" fmla="*/ 4 w 66"/>
                  <a:gd name="T3" fmla="*/ 4 h 56"/>
                  <a:gd name="T4" fmla="*/ 4 w 66"/>
                  <a:gd name="T5" fmla="*/ 4 h 56"/>
                  <a:gd name="T6" fmla="*/ 3 w 66"/>
                  <a:gd name="T7" fmla="*/ 3 h 56"/>
                  <a:gd name="T8" fmla="*/ 3 w 66"/>
                  <a:gd name="T9" fmla="*/ 3 h 56"/>
                  <a:gd name="T10" fmla="*/ 2 w 66"/>
                  <a:gd name="T11" fmla="*/ 2 h 56"/>
                  <a:gd name="T12" fmla="*/ 1 w 66"/>
                  <a:gd name="T13" fmla="*/ 2 h 56"/>
                  <a:gd name="T14" fmla="*/ 1 w 66"/>
                  <a:gd name="T15" fmla="*/ 1 h 56"/>
                  <a:gd name="T16" fmla="*/ 0 w 66"/>
                  <a:gd name="T17" fmla="*/ 0 h 56"/>
                  <a:gd name="T18" fmla="*/ 1 w 66"/>
                  <a:gd name="T19" fmla="*/ 1 h 56"/>
                  <a:gd name="T20" fmla="*/ 2 w 66"/>
                  <a:gd name="T21" fmla="*/ 1 h 56"/>
                  <a:gd name="T22" fmla="*/ 2 w 66"/>
                  <a:gd name="T23" fmla="*/ 2 h 56"/>
                  <a:gd name="T24" fmla="*/ 3 w 66"/>
                  <a:gd name="T25" fmla="*/ 2 h 56"/>
                  <a:gd name="T26" fmla="*/ 4 w 66"/>
                  <a:gd name="T27" fmla="*/ 3 h 56"/>
                  <a:gd name="T28" fmla="*/ 4 w 66"/>
                  <a:gd name="T29" fmla="*/ 3 h 56"/>
                  <a:gd name="T30" fmla="*/ 5 w 66"/>
                  <a:gd name="T31" fmla="*/ 4 h 56"/>
                  <a:gd name="T32" fmla="*/ 5 w 66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6">
                    <a:moveTo>
                      <a:pt x="66" y="56"/>
                    </a:moveTo>
                    <a:lnTo>
                      <a:pt x="62" y="56"/>
                    </a:lnTo>
                    <a:lnTo>
                      <a:pt x="56" y="53"/>
                    </a:lnTo>
                    <a:lnTo>
                      <a:pt x="47" y="48"/>
                    </a:lnTo>
                    <a:lnTo>
                      <a:pt x="35" y="42"/>
                    </a:lnTo>
                    <a:lnTo>
                      <a:pt x="23" y="32"/>
                    </a:lnTo>
                    <a:lnTo>
                      <a:pt x="13" y="22"/>
                    </a:lnTo>
                    <a:lnTo>
                      <a:pt x="5" y="12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7" y="14"/>
                    </a:lnTo>
                    <a:lnTo>
                      <a:pt x="28" y="23"/>
                    </a:lnTo>
                    <a:lnTo>
                      <a:pt x="40" y="31"/>
                    </a:lnTo>
                    <a:lnTo>
                      <a:pt x="50" y="39"/>
                    </a:lnTo>
                    <a:lnTo>
                      <a:pt x="60" y="47"/>
                    </a:lnTo>
                    <a:lnTo>
                      <a:pt x="65" y="52"/>
                    </a:lnTo>
                    <a:lnTo>
                      <a:pt x="66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1" name="Freeform 555"/>
              <p:cNvSpPr>
                <a:spLocks/>
              </p:cNvSpPr>
              <p:nvPr/>
            </p:nvSpPr>
            <p:spPr bwMode="auto">
              <a:xfrm>
                <a:off x="479" y="3667"/>
                <a:ext cx="40" cy="37"/>
              </a:xfrm>
              <a:custGeom>
                <a:avLst/>
                <a:gdLst>
                  <a:gd name="T0" fmla="*/ 5 w 80"/>
                  <a:gd name="T1" fmla="*/ 5 h 73"/>
                  <a:gd name="T2" fmla="*/ 5 w 80"/>
                  <a:gd name="T3" fmla="*/ 5 h 73"/>
                  <a:gd name="T4" fmla="*/ 5 w 80"/>
                  <a:gd name="T5" fmla="*/ 5 h 73"/>
                  <a:gd name="T6" fmla="*/ 4 w 80"/>
                  <a:gd name="T7" fmla="*/ 4 h 73"/>
                  <a:gd name="T8" fmla="*/ 3 w 80"/>
                  <a:gd name="T9" fmla="*/ 4 h 73"/>
                  <a:gd name="T10" fmla="*/ 2 w 80"/>
                  <a:gd name="T11" fmla="*/ 3 h 73"/>
                  <a:gd name="T12" fmla="*/ 1 w 80"/>
                  <a:gd name="T13" fmla="*/ 2 h 73"/>
                  <a:gd name="T14" fmla="*/ 1 w 80"/>
                  <a:gd name="T15" fmla="*/ 1 h 73"/>
                  <a:gd name="T16" fmla="*/ 0 w 80"/>
                  <a:gd name="T17" fmla="*/ 0 h 73"/>
                  <a:gd name="T18" fmla="*/ 1 w 80"/>
                  <a:gd name="T19" fmla="*/ 1 h 73"/>
                  <a:gd name="T20" fmla="*/ 2 w 80"/>
                  <a:gd name="T21" fmla="*/ 1 h 73"/>
                  <a:gd name="T22" fmla="*/ 2 w 80"/>
                  <a:gd name="T23" fmla="*/ 2 h 73"/>
                  <a:gd name="T24" fmla="*/ 3 w 80"/>
                  <a:gd name="T25" fmla="*/ 3 h 73"/>
                  <a:gd name="T26" fmla="*/ 4 w 80"/>
                  <a:gd name="T27" fmla="*/ 4 h 73"/>
                  <a:gd name="T28" fmla="*/ 5 w 80"/>
                  <a:gd name="T29" fmla="*/ 4 h 73"/>
                  <a:gd name="T30" fmla="*/ 5 w 80"/>
                  <a:gd name="T31" fmla="*/ 5 h 73"/>
                  <a:gd name="T32" fmla="*/ 5 w 80"/>
                  <a:gd name="T33" fmla="*/ 5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73">
                    <a:moveTo>
                      <a:pt x="80" y="72"/>
                    </a:moveTo>
                    <a:lnTo>
                      <a:pt x="76" y="73"/>
                    </a:lnTo>
                    <a:lnTo>
                      <a:pt x="66" y="69"/>
                    </a:lnTo>
                    <a:lnTo>
                      <a:pt x="55" y="62"/>
                    </a:lnTo>
                    <a:lnTo>
                      <a:pt x="42" y="51"/>
                    </a:lnTo>
                    <a:lnTo>
                      <a:pt x="29" y="38"/>
                    </a:lnTo>
                    <a:lnTo>
                      <a:pt x="16" y="25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7" y="15"/>
                    </a:lnTo>
                    <a:lnTo>
                      <a:pt x="30" y="25"/>
                    </a:lnTo>
                    <a:lnTo>
                      <a:pt x="46" y="37"/>
                    </a:lnTo>
                    <a:lnTo>
                      <a:pt x="59" y="49"/>
                    </a:lnTo>
                    <a:lnTo>
                      <a:pt x="70" y="59"/>
                    </a:lnTo>
                    <a:lnTo>
                      <a:pt x="78" y="67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2" name="Freeform 556"/>
              <p:cNvSpPr>
                <a:spLocks/>
              </p:cNvSpPr>
              <p:nvPr/>
            </p:nvSpPr>
            <p:spPr bwMode="auto">
              <a:xfrm>
                <a:off x="482" y="3642"/>
                <a:ext cx="43" cy="33"/>
              </a:xfrm>
              <a:custGeom>
                <a:avLst/>
                <a:gdLst>
                  <a:gd name="T0" fmla="*/ 5 w 87"/>
                  <a:gd name="T1" fmla="*/ 4 h 67"/>
                  <a:gd name="T2" fmla="*/ 5 w 87"/>
                  <a:gd name="T3" fmla="*/ 4 h 67"/>
                  <a:gd name="T4" fmla="*/ 4 w 87"/>
                  <a:gd name="T5" fmla="*/ 3 h 67"/>
                  <a:gd name="T6" fmla="*/ 3 w 87"/>
                  <a:gd name="T7" fmla="*/ 3 h 67"/>
                  <a:gd name="T8" fmla="*/ 2 w 87"/>
                  <a:gd name="T9" fmla="*/ 2 h 67"/>
                  <a:gd name="T10" fmla="*/ 1 w 87"/>
                  <a:gd name="T11" fmla="*/ 2 h 67"/>
                  <a:gd name="T12" fmla="*/ 1 w 87"/>
                  <a:gd name="T13" fmla="*/ 1 h 67"/>
                  <a:gd name="T14" fmla="*/ 0 w 87"/>
                  <a:gd name="T15" fmla="*/ 0 h 67"/>
                  <a:gd name="T16" fmla="*/ 0 w 87"/>
                  <a:gd name="T17" fmla="*/ 0 h 67"/>
                  <a:gd name="T18" fmla="*/ 0 w 87"/>
                  <a:gd name="T19" fmla="*/ 0 h 67"/>
                  <a:gd name="T20" fmla="*/ 1 w 87"/>
                  <a:gd name="T21" fmla="*/ 0 h 67"/>
                  <a:gd name="T22" fmla="*/ 2 w 87"/>
                  <a:gd name="T23" fmla="*/ 1 h 67"/>
                  <a:gd name="T24" fmla="*/ 3 w 87"/>
                  <a:gd name="T25" fmla="*/ 2 h 67"/>
                  <a:gd name="T26" fmla="*/ 3 w 87"/>
                  <a:gd name="T27" fmla="*/ 2 h 67"/>
                  <a:gd name="T28" fmla="*/ 4 w 87"/>
                  <a:gd name="T29" fmla="*/ 3 h 67"/>
                  <a:gd name="T30" fmla="*/ 5 w 87"/>
                  <a:gd name="T31" fmla="*/ 3 h 67"/>
                  <a:gd name="T32" fmla="*/ 5 w 87"/>
                  <a:gd name="T33" fmla="*/ 4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67">
                    <a:moveTo>
                      <a:pt x="87" y="66"/>
                    </a:moveTo>
                    <a:lnTo>
                      <a:pt x="81" y="67"/>
                    </a:lnTo>
                    <a:lnTo>
                      <a:pt x="71" y="63"/>
                    </a:lnTo>
                    <a:lnTo>
                      <a:pt x="58" y="56"/>
                    </a:lnTo>
                    <a:lnTo>
                      <a:pt x="44" y="46"/>
                    </a:lnTo>
                    <a:lnTo>
                      <a:pt x="29" y="34"/>
                    </a:lnTo>
                    <a:lnTo>
                      <a:pt x="16" y="23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9" y="33"/>
                    </a:lnTo>
                    <a:lnTo>
                      <a:pt x="63" y="43"/>
                    </a:lnTo>
                    <a:lnTo>
                      <a:pt x="76" y="54"/>
                    </a:lnTo>
                    <a:lnTo>
                      <a:pt x="84" y="62"/>
                    </a:lnTo>
                    <a:lnTo>
                      <a:pt x="87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3" name="Freeform 557"/>
              <p:cNvSpPr>
                <a:spLocks/>
              </p:cNvSpPr>
              <p:nvPr/>
            </p:nvSpPr>
            <p:spPr bwMode="auto">
              <a:xfrm>
                <a:off x="487" y="3631"/>
                <a:ext cx="40" cy="29"/>
              </a:xfrm>
              <a:custGeom>
                <a:avLst/>
                <a:gdLst>
                  <a:gd name="T0" fmla="*/ 6 w 78"/>
                  <a:gd name="T1" fmla="*/ 4 h 58"/>
                  <a:gd name="T2" fmla="*/ 5 w 78"/>
                  <a:gd name="T3" fmla="*/ 4 h 58"/>
                  <a:gd name="T4" fmla="*/ 5 w 78"/>
                  <a:gd name="T5" fmla="*/ 4 h 58"/>
                  <a:gd name="T6" fmla="*/ 4 w 78"/>
                  <a:gd name="T7" fmla="*/ 3 h 58"/>
                  <a:gd name="T8" fmla="*/ 3 w 78"/>
                  <a:gd name="T9" fmla="*/ 3 h 58"/>
                  <a:gd name="T10" fmla="*/ 2 w 78"/>
                  <a:gd name="T11" fmla="*/ 2 h 58"/>
                  <a:gd name="T12" fmla="*/ 1 w 78"/>
                  <a:gd name="T13" fmla="*/ 2 h 58"/>
                  <a:gd name="T14" fmla="*/ 1 w 78"/>
                  <a:gd name="T15" fmla="*/ 1 h 58"/>
                  <a:gd name="T16" fmla="*/ 0 w 78"/>
                  <a:gd name="T17" fmla="*/ 0 h 58"/>
                  <a:gd name="T18" fmla="*/ 1 w 78"/>
                  <a:gd name="T19" fmla="*/ 1 h 58"/>
                  <a:gd name="T20" fmla="*/ 2 w 78"/>
                  <a:gd name="T21" fmla="*/ 1 h 58"/>
                  <a:gd name="T22" fmla="*/ 3 w 78"/>
                  <a:gd name="T23" fmla="*/ 2 h 58"/>
                  <a:gd name="T24" fmla="*/ 3 w 78"/>
                  <a:gd name="T25" fmla="*/ 2 h 58"/>
                  <a:gd name="T26" fmla="*/ 4 w 78"/>
                  <a:gd name="T27" fmla="*/ 3 h 58"/>
                  <a:gd name="T28" fmla="*/ 5 w 78"/>
                  <a:gd name="T29" fmla="*/ 3 h 58"/>
                  <a:gd name="T30" fmla="*/ 5 w 78"/>
                  <a:gd name="T31" fmla="*/ 4 h 58"/>
                  <a:gd name="T32" fmla="*/ 6 w 78"/>
                  <a:gd name="T33" fmla="*/ 4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58">
                    <a:moveTo>
                      <a:pt x="78" y="58"/>
                    </a:moveTo>
                    <a:lnTo>
                      <a:pt x="74" y="58"/>
                    </a:lnTo>
                    <a:lnTo>
                      <a:pt x="65" y="54"/>
                    </a:lnTo>
                    <a:lnTo>
                      <a:pt x="53" y="47"/>
                    </a:lnTo>
                    <a:lnTo>
                      <a:pt x="39" y="38"/>
                    </a:lnTo>
                    <a:lnTo>
                      <a:pt x="25" y="29"/>
                    </a:lnTo>
                    <a:lnTo>
                      <a:pt x="13" y="19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8" y="12"/>
                    </a:lnTo>
                    <a:lnTo>
                      <a:pt x="33" y="20"/>
                    </a:lnTo>
                    <a:lnTo>
                      <a:pt x="47" y="28"/>
                    </a:lnTo>
                    <a:lnTo>
                      <a:pt x="60" y="37"/>
                    </a:lnTo>
                    <a:lnTo>
                      <a:pt x="70" y="45"/>
                    </a:lnTo>
                    <a:lnTo>
                      <a:pt x="77" y="53"/>
                    </a:lnTo>
                    <a:lnTo>
                      <a:pt x="78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4" name="Freeform 558"/>
              <p:cNvSpPr>
                <a:spLocks/>
              </p:cNvSpPr>
              <p:nvPr/>
            </p:nvSpPr>
            <p:spPr bwMode="auto">
              <a:xfrm>
                <a:off x="493" y="3611"/>
                <a:ext cx="33" cy="24"/>
              </a:xfrm>
              <a:custGeom>
                <a:avLst/>
                <a:gdLst>
                  <a:gd name="T0" fmla="*/ 4 w 67"/>
                  <a:gd name="T1" fmla="*/ 3 h 48"/>
                  <a:gd name="T2" fmla="*/ 3 w 67"/>
                  <a:gd name="T3" fmla="*/ 3 h 48"/>
                  <a:gd name="T4" fmla="*/ 3 w 67"/>
                  <a:gd name="T5" fmla="*/ 3 h 48"/>
                  <a:gd name="T6" fmla="*/ 2 w 67"/>
                  <a:gd name="T7" fmla="*/ 3 h 48"/>
                  <a:gd name="T8" fmla="*/ 2 w 67"/>
                  <a:gd name="T9" fmla="*/ 3 h 48"/>
                  <a:gd name="T10" fmla="*/ 1 w 67"/>
                  <a:gd name="T11" fmla="*/ 2 h 48"/>
                  <a:gd name="T12" fmla="*/ 0 w 67"/>
                  <a:gd name="T13" fmla="*/ 2 h 48"/>
                  <a:gd name="T14" fmla="*/ 0 w 67"/>
                  <a:gd name="T15" fmla="*/ 1 h 48"/>
                  <a:gd name="T16" fmla="*/ 0 w 67"/>
                  <a:gd name="T17" fmla="*/ 0 h 48"/>
                  <a:gd name="T18" fmla="*/ 0 w 67"/>
                  <a:gd name="T19" fmla="*/ 1 h 48"/>
                  <a:gd name="T20" fmla="*/ 1 w 67"/>
                  <a:gd name="T21" fmla="*/ 1 h 48"/>
                  <a:gd name="T22" fmla="*/ 1 w 67"/>
                  <a:gd name="T23" fmla="*/ 2 h 48"/>
                  <a:gd name="T24" fmla="*/ 2 w 67"/>
                  <a:gd name="T25" fmla="*/ 2 h 48"/>
                  <a:gd name="T26" fmla="*/ 3 w 67"/>
                  <a:gd name="T27" fmla="*/ 3 h 48"/>
                  <a:gd name="T28" fmla="*/ 3 w 67"/>
                  <a:gd name="T29" fmla="*/ 3 h 48"/>
                  <a:gd name="T30" fmla="*/ 4 w 67"/>
                  <a:gd name="T31" fmla="*/ 3 h 48"/>
                  <a:gd name="T32" fmla="*/ 4 w 67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48">
                    <a:moveTo>
                      <a:pt x="67" y="47"/>
                    </a:moveTo>
                    <a:lnTo>
                      <a:pt x="63" y="48"/>
                    </a:lnTo>
                    <a:lnTo>
                      <a:pt x="55" y="47"/>
                    </a:lnTo>
                    <a:lnTo>
                      <a:pt x="46" y="43"/>
                    </a:lnTo>
                    <a:lnTo>
                      <a:pt x="34" y="37"/>
                    </a:lnTo>
                    <a:lnTo>
                      <a:pt x="24" y="30"/>
                    </a:lnTo>
                    <a:lnTo>
                      <a:pt x="13" y="21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7" y="10"/>
                    </a:lnTo>
                    <a:lnTo>
                      <a:pt x="29" y="18"/>
                    </a:lnTo>
                    <a:lnTo>
                      <a:pt x="41" y="25"/>
                    </a:lnTo>
                    <a:lnTo>
                      <a:pt x="51" y="33"/>
                    </a:lnTo>
                    <a:lnTo>
                      <a:pt x="60" y="38"/>
                    </a:lnTo>
                    <a:lnTo>
                      <a:pt x="66" y="43"/>
                    </a:lnTo>
                    <a:lnTo>
                      <a:pt x="67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5" name="Freeform 559"/>
              <p:cNvSpPr>
                <a:spLocks/>
              </p:cNvSpPr>
              <p:nvPr/>
            </p:nvSpPr>
            <p:spPr bwMode="auto">
              <a:xfrm>
                <a:off x="513" y="3593"/>
                <a:ext cx="19" cy="7"/>
              </a:xfrm>
              <a:custGeom>
                <a:avLst/>
                <a:gdLst>
                  <a:gd name="T0" fmla="*/ 2 w 39"/>
                  <a:gd name="T1" fmla="*/ 1 h 13"/>
                  <a:gd name="T2" fmla="*/ 2 w 39"/>
                  <a:gd name="T3" fmla="*/ 1 h 13"/>
                  <a:gd name="T4" fmla="*/ 1 w 39"/>
                  <a:gd name="T5" fmla="*/ 1 h 13"/>
                  <a:gd name="T6" fmla="*/ 1 w 39"/>
                  <a:gd name="T7" fmla="*/ 1 h 13"/>
                  <a:gd name="T8" fmla="*/ 1 w 39"/>
                  <a:gd name="T9" fmla="*/ 1 h 13"/>
                  <a:gd name="T10" fmla="*/ 0 w 39"/>
                  <a:gd name="T11" fmla="*/ 1 h 13"/>
                  <a:gd name="T12" fmla="*/ 0 w 39"/>
                  <a:gd name="T13" fmla="*/ 1 h 13"/>
                  <a:gd name="T14" fmla="*/ 0 w 39"/>
                  <a:gd name="T15" fmla="*/ 1 h 13"/>
                  <a:gd name="T16" fmla="*/ 0 w 39"/>
                  <a:gd name="T17" fmla="*/ 0 h 13"/>
                  <a:gd name="T18" fmla="*/ 0 w 39"/>
                  <a:gd name="T19" fmla="*/ 1 h 13"/>
                  <a:gd name="T20" fmla="*/ 0 w 39"/>
                  <a:gd name="T21" fmla="*/ 1 h 13"/>
                  <a:gd name="T22" fmla="*/ 1 w 39"/>
                  <a:gd name="T23" fmla="*/ 1 h 13"/>
                  <a:gd name="T24" fmla="*/ 1 w 39"/>
                  <a:gd name="T25" fmla="*/ 1 h 13"/>
                  <a:gd name="T26" fmla="*/ 2 w 39"/>
                  <a:gd name="T27" fmla="*/ 1 h 13"/>
                  <a:gd name="T28" fmla="*/ 2 w 39"/>
                  <a:gd name="T29" fmla="*/ 1 h 13"/>
                  <a:gd name="T30" fmla="*/ 2 w 39"/>
                  <a:gd name="T31" fmla="*/ 1 h 13"/>
                  <a:gd name="T32" fmla="*/ 2 w 39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3">
                    <a:moveTo>
                      <a:pt x="39" y="9"/>
                    </a:moveTo>
                    <a:lnTo>
                      <a:pt x="36" y="12"/>
                    </a:lnTo>
                    <a:lnTo>
                      <a:pt x="31" y="13"/>
                    </a:lnTo>
                    <a:lnTo>
                      <a:pt x="26" y="13"/>
                    </a:lnTo>
                    <a:lnTo>
                      <a:pt x="18" y="13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8" y="5"/>
                    </a:lnTo>
                    <a:lnTo>
                      <a:pt x="26" y="5"/>
                    </a:lnTo>
                    <a:lnTo>
                      <a:pt x="32" y="5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6" name="Freeform 560"/>
              <p:cNvSpPr>
                <a:spLocks/>
              </p:cNvSpPr>
              <p:nvPr/>
            </p:nvSpPr>
            <p:spPr bwMode="auto">
              <a:xfrm>
                <a:off x="478" y="3680"/>
                <a:ext cx="38" cy="31"/>
              </a:xfrm>
              <a:custGeom>
                <a:avLst/>
                <a:gdLst>
                  <a:gd name="T0" fmla="*/ 5 w 74"/>
                  <a:gd name="T1" fmla="*/ 3 h 64"/>
                  <a:gd name="T2" fmla="*/ 5 w 74"/>
                  <a:gd name="T3" fmla="*/ 3 h 64"/>
                  <a:gd name="T4" fmla="*/ 4 w 74"/>
                  <a:gd name="T5" fmla="*/ 3 h 64"/>
                  <a:gd name="T6" fmla="*/ 4 w 74"/>
                  <a:gd name="T7" fmla="*/ 3 h 64"/>
                  <a:gd name="T8" fmla="*/ 3 w 74"/>
                  <a:gd name="T9" fmla="*/ 2 h 64"/>
                  <a:gd name="T10" fmla="*/ 2 w 74"/>
                  <a:gd name="T11" fmla="*/ 2 h 64"/>
                  <a:gd name="T12" fmla="*/ 1 w 74"/>
                  <a:gd name="T13" fmla="*/ 1 h 64"/>
                  <a:gd name="T14" fmla="*/ 1 w 74"/>
                  <a:gd name="T15" fmla="*/ 0 h 64"/>
                  <a:gd name="T16" fmla="*/ 0 w 74"/>
                  <a:gd name="T17" fmla="*/ 0 h 64"/>
                  <a:gd name="T18" fmla="*/ 1 w 74"/>
                  <a:gd name="T19" fmla="*/ 0 h 64"/>
                  <a:gd name="T20" fmla="*/ 1 w 74"/>
                  <a:gd name="T21" fmla="*/ 0 h 64"/>
                  <a:gd name="T22" fmla="*/ 2 w 74"/>
                  <a:gd name="T23" fmla="*/ 1 h 64"/>
                  <a:gd name="T24" fmla="*/ 3 w 74"/>
                  <a:gd name="T25" fmla="*/ 1 h 64"/>
                  <a:gd name="T26" fmla="*/ 4 w 74"/>
                  <a:gd name="T27" fmla="*/ 2 h 64"/>
                  <a:gd name="T28" fmla="*/ 5 w 74"/>
                  <a:gd name="T29" fmla="*/ 3 h 64"/>
                  <a:gd name="T30" fmla="*/ 5 w 74"/>
                  <a:gd name="T31" fmla="*/ 3 h 64"/>
                  <a:gd name="T32" fmla="*/ 5 w 74"/>
                  <a:gd name="T33" fmla="*/ 3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64">
                    <a:moveTo>
                      <a:pt x="74" y="63"/>
                    </a:moveTo>
                    <a:lnTo>
                      <a:pt x="70" y="64"/>
                    </a:lnTo>
                    <a:lnTo>
                      <a:pt x="62" y="60"/>
                    </a:lnTo>
                    <a:lnTo>
                      <a:pt x="51" y="55"/>
                    </a:lnTo>
                    <a:lnTo>
                      <a:pt x="39" y="46"/>
                    </a:lnTo>
                    <a:lnTo>
                      <a:pt x="26" y="35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8" y="21"/>
                    </a:lnTo>
                    <a:lnTo>
                      <a:pt x="41" y="31"/>
                    </a:lnTo>
                    <a:lnTo>
                      <a:pt x="54" y="42"/>
                    </a:lnTo>
                    <a:lnTo>
                      <a:pt x="65" y="51"/>
                    </a:lnTo>
                    <a:lnTo>
                      <a:pt x="73" y="57"/>
                    </a:lnTo>
                    <a:lnTo>
                      <a:pt x="74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7" name="Freeform 561"/>
              <p:cNvSpPr>
                <a:spLocks/>
              </p:cNvSpPr>
              <p:nvPr/>
            </p:nvSpPr>
            <p:spPr bwMode="auto">
              <a:xfrm>
                <a:off x="480" y="3655"/>
                <a:ext cx="42" cy="32"/>
              </a:xfrm>
              <a:custGeom>
                <a:avLst/>
                <a:gdLst>
                  <a:gd name="T0" fmla="*/ 5 w 85"/>
                  <a:gd name="T1" fmla="*/ 4 h 64"/>
                  <a:gd name="T2" fmla="*/ 5 w 85"/>
                  <a:gd name="T3" fmla="*/ 4 h 64"/>
                  <a:gd name="T4" fmla="*/ 4 w 85"/>
                  <a:gd name="T5" fmla="*/ 4 h 64"/>
                  <a:gd name="T6" fmla="*/ 3 w 85"/>
                  <a:gd name="T7" fmla="*/ 4 h 64"/>
                  <a:gd name="T8" fmla="*/ 2 w 85"/>
                  <a:gd name="T9" fmla="*/ 3 h 64"/>
                  <a:gd name="T10" fmla="*/ 1 w 85"/>
                  <a:gd name="T11" fmla="*/ 3 h 64"/>
                  <a:gd name="T12" fmla="*/ 1 w 85"/>
                  <a:gd name="T13" fmla="*/ 2 h 64"/>
                  <a:gd name="T14" fmla="*/ 0 w 85"/>
                  <a:gd name="T15" fmla="*/ 1 h 64"/>
                  <a:gd name="T16" fmla="*/ 0 w 85"/>
                  <a:gd name="T17" fmla="*/ 0 h 64"/>
                  <a:gd name="T18" fmla="*/ 0 w 85"/>
                  <a:gd name="T19" fmla="*/ 1 h 64"/>
                  <a:gd name="T20" fmla="*/ 1 w 85"/>
                  <a:gd name="T21" fmla="*/ 1 h 64"/>
                  <a:gd name="T22" fmla="*/ 2 w 85"/>
                  <a:gd name="T23" fmla="*/ 2 h 64"/>
                  <a:gd name="T24" fmla="*/ 2 w 85"/>
                  <a:gd name="T25" fmla="*/ 2 h 64"/>
                  <a:gd name="T26" fmla="*/ 3 w 85"/>
                  <a:gd name="T27" fmla="*/ 3 h 64"/>
                  <a:gd name="T28" fmla="*/ 4 w 85"/>
                  <a:gd name="T29" fmla="*/ 4 h 64"/>
                  <a:gd name="T30" fmla="*/ 5 w 85"/>
                  <a:gd name="T31" fmla="*/ 4 h 64"/>
                  <a:gd name="T32" fmla="*/ 5 w 85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64">
                    <a:moveTo>
                      <a:pt x="85" y="62"/>
                    </a:moveTo>
                    <a:lnTo>
                      <a:pt x="80" y="64"/>
                    </a:lnTo>
                    <a:lnTo>
                      <a:pt x="69" y="60"/>
                    </a:lnTo>
                    <a:lnTo>
                      <a:pt x="58" y="53"/>
                    </a:lnTo>
                    <a:lnTo>
                      <a:pt x="43" y="44"/>
                    </a:lnTo>
                    <a:lnTo>
                      <a:pt x="28" y="34"/>
                    </a:lnTo>
                    <a:lnTo>
                      <a:pt x="16" y="22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0"/>
                    </a:lnTo>
                    <a:lnTo>
                      <a:pt x="32" y="21"/>
                    </a:lnTo>
                    <a:lnTo>
                      <a:pt x="47" y="31"/>
                    </a:lnTo>
                    <a:lnTo>
                      <a:pt x="63" y="42"/>
                    </a:lnTo>
                    <a:lnTo>
                      <a:pt x="75" y="51"/>
                    </a:lnTo>
                    <a:lnTo>
                      <a:pt x="82" y="58"/>
                    </a:lnTo>
                    <a:lnTo>
                      <a:pt x="85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8" name="Freeform 562"/>
              <p:cNvSpPr>
                <a:spLocks/>
              </p:cNvSpPr>
              <p:nvPr/>
            </p:nvSpPr>
            <p:spPr bwMode="auto">
              <a:xfrm>
                <a:off x="487" y="3621"/>
                <a:ext cx="41" cy="24"/>
              </a:xfrm>
              <a:custGeom>
                <a:avLst/>
                <a:gdLst>
                  <a:gd name="T0" fmla="*/ 6 w 81"/>
                  <a:gd name="T1" fmla="*/ 3 h 48"/>
                  <a:gd name="T2" fmla="*/ 5 w 81"/>
                  <a:gd name="T3" fmla="*/ 3 h 48"/>
                  <a:gd name="T4" fmla="*/ 5 w 81"/>
                  <a:gd name="T5" fmla="*/ 3 h 48"/>
                  <a:gd name="T6" fmla="*/ 4 w 81"/>
                  <a:gd name="T7" fmla="*/ 3 h 48"/>
                  <a:gd name="T8" fmla="*/ 3 w 81"/>
                  <a:gd name="T9" fmla="*/ 3 h 48"/>
                  <a:gd name="T10" fmla="*/ 2 w 81"/>
                  <a:gd name="T11" fmla="*/ 2 h 48"/>
                  <a:gd name="T12" fmla="*/ 1 w 81"/>
                  <a:gd name="T13" fmla="*/ 2 h 48"/>
                  <a:gd name="T14" fmla="*/ 1 w 81"/>
                  <a:gd name="T15" fmla="*/ 1 h 48"/>
                  <a:gd name="T16" fmla="*/ 0 w 81"/>
                  <a:gd name="T17" fmla="*/ 0 h 48"/>
                  <a:gd name="T18" fmla="*/ 1 w 81"/>
                  <a:gd name="T19" fmla="*/ 1 h 48"/>
                  <a:gd name="T20" fmla="*/ 2 w 81"/>
                  <a:gd name="T21" fmla="*/ 1 h 48"/>
                  <a:gd name="T22" fmla="*/ 3 w 81"/>
                  <a:gd name="T23" fmla="*/ 2 h 48"/>
                  <a:gd name="T24" fmla="*/ 3 w 81"/>
                  <a:gd name="T25" fmla="*/ 2 h 48"/>
                  <a:gd name="T26" fmla="*/ 4 w 81"/>
                  <a:gd name="T27" fmla="*/ 2 h 48"/>
                  <a:gd name="T28" fmla="*/ 5 w 81"/>
                  <a:gd name="T29" fmla="*/ 3 h 48"/>
                  <a:gd name="T30" fmla="*/ 5 w 81"/>
                  <a:gd name="T31" fmla="*/ 3 h 48"/>
                  <a:gd name="T32" fmla="*/ 6 w 81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48">
                    <a:moveTo>
                      <a:pt x="81" y="47"/>
                    </a:moveTo>
                    <a:lnTo>
                      <a:pt x="77" y="48"/>
                    </a:lnTo>
                    <a:lnTo>
                      <a:pt x="68" y="47"/>
                    </a:lnTo>
                    <a:lnTo>
                      <a:pt x="56" y="43"/>
                    </a:lnTo>
                    <a:lnTo>
                      <a:pt x="43" y="36"/>
                    </a:lnTo>
                    <a:lnTo>
                      <a:pt x="29" y="28"/>
                    </a:lnTo>
                    <a:lnTo>
                      <a:pt x="16" y="20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8" y="5"/>
                    </a:lnTo>
                    <a:lnTo>
                      <a:pt x="19" y="10"/>
                    </a:lnTo>
                    <a:lnTo>
                      <a:pt x="34" y="17"/>
                    </a:lnTo>
                    <a:lnTo>
                      <a:pt x="48" y="24"/>
                    </a:lnTo>
                    <a:lnTo>
                      <a:pt x="61" y="31"/>
                    </a:lnTo>
                    <a:lnTo>
                      <a:pt x="73" y="37"/>
                    </a:lnTo>
                    <a:lnTo>
                      <a:pt x="79" y="43"/>
                    </a:lnTo>
                    <a:lnTo>
                      <a:pt x="81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9" name="Freeform 563"/>
              <p:cNvSpPr>
                <a:spLocks/>
              </p:cNvSpPr>
              <p:nvPr/>
            </p:nvSpPr>
            <p:spPr bwMode="auto">
              <a:xfrm>
                <a:off x="498" y="3603"/>
                <a:ext cx="30" cy="25"/>
              </a:xfrm>
              <a:custGeom>
                <a:avLst/>
                <a:gdLst>
                  <a:gd name="T0" fmla="*/ 4 w 60"/>
                  <a:gd name="T1" fmla="*/ 4 h 50"/>
                  <a:gd name="T2" fmla="*/ 4 w 60"/>
                  <a:gd name="T3" fmla="*/ 4 h 50"/>
                  <a:gd name="T4" fmla="*/ 3 w 60"/>
                  <a:gd name="T5" fmla="*/ 3 h 50"/>
                  <a:gd name="T6" fmla="*/ 3 w 60"/>
                  <a:gd name="T7" fmla="*/ 3 h 50"/>
                  <a:gd name="T8" fmla="*/ 2 w 60"/>
                  <a:gd name="T9" fmla="*/ 2 h 50"/>
                  <a:gd name="T10" fmla="*/ 2 w 60"/>
                  <a:gd name="T11" fmla="*/ 2 h 50"/>
                  <a:gd name="T12" fmla="*/ 1 w 60"/>
                  <a:gd name="T13" fmla="*/ 1 h 50"/>
                  <a:gd name="T14" fmla="*/ 1 w 60"/>
                  <a:gd name="T15" fmla="*/ 1 h 50"/>
                  <a:gd name="T16" fmla="*/ 0 w 60"/>
                  <a:gd name="T17" fmla="*/ 0 h 50"/>
                  <a:gd name="T18" fmla="*/ 1 w 60"/>
                  <a:gd name="T19" fmla="*/ 1 h 50"/>
                  <a:gd name="T20" fmla="*/ 1 w 60"/>
                  <a:gd name="T21" fmla="*/ 1 h 50"/>
                  <a:gd name="T22" fmla="*/ 2 w 60"/>
                  <a:gd name="T23" fmla="*/ 1 h 50"/>
                  <a:gd name="T24" fmla="*/ 3 w 60"/>
                  <a:gd name="T25" fmla="*/ 2 h 50"/>
                  <a:gd name="T26" fmla="*/ 3 w 60"/>
                  <a:gd name="T27" fmla="*/ 2 h 50"/>
                  <a:gd name="T28" fmla="*/ 4 w 60"/>
                  <a:gd name="T29" fmla="*/ 3 h 50"/>
                  <a:gd name="T30" fmla="*/ 4 w 60"/>
                  <a:gd name="T31" fmla="*/ 3 h 50"/>
                  <a:gd name="T32" fmla="*/ 4 w 60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50">
                    <a:moveTo>
                      <a:pt x="60" y="49"/>
                    </a:moveTo>
                    <a:lnTo>
                      <a:pt x="56" y="50"/>
                    </a:lnTo>
                    <a:lnTo>
                      <a:pt x="48" y="46"/>
                    </a:lnTo>
                    <a:lnTo>
                      <a:pt x="39" y="40"/>
                    </a:lnTo>
                    <a:lnTo>
                      <a:pt x="28" y="32"/>
                    </a:lnTo>
                    <a:lnTo>
                      <a:pt x="17" y="23"/>
                    </a:lnTo>
                    <a:lnTo>
                      <a:pt x="8" y="13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4" y="9"/>
                    </a:lnTo>
                    <a:lnTo>
                      <a:pt x="25" y="16"/>
                    </a:lnTo>
                    <a:lnTo>
                      <a:pt x="34" y="24"/>
                    </a:lnTo>
                    <a:lnTo>
                      <a:pt x="44" y="32"/>
                    </a:lnTo>
                    <a:lnTo>
                      <a:pt x="52" y="38"/>
                    </a:lnTo>
                    <a:lnTo>
                      <a:pt x="57" y="45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0" name="Freeform 564"/>
              <p:cNvSpPr>
                <a:spLocks/>
              </p:cNvSpPr>
              <p:nvPr/>
            </p:nvSpPr>
            <p:spPr bwMode="auto">
              <a:xfrm>
                <a:off x="502" y="3599"/>
                <a:ext cx="22" cy="10"/>
              </a:xfrm>
              <a:custGeom>
                <a:avLst/>
                <a:gdLst>
                  <a:gd name="T0" fmla="*/ 3 w 44"/>
                  <a:gd name="T1" fmla="*/ 1 h 19"/>
                  <a:gd name="T2" fmla="*/ 3 w 44"/>
                  <a:gd name="T3" fmla="*/ 2 h 19"/>
                  <a:gd name="T4" fmla="*/ 3 w 44"/>
                  <a:gd name="T5" fmla="*/ 2 h 19"/>
                  <a:gd name="T6" fmla="*/ 2 w 44"/>
                  <a:gd name="T7" fmla="*/ 2 h 19"/>
                  <a:gd name="T8" fmla="*/ 2 w 44"/>
                  <a:gd name="T9" fmla="*/ 1 h 19"/>
                  <a:gd name="T10" fmla="*/ 1 w 44"/>
                  <a:gd name="T11" fmla="*/ 1 h 19"/>
                  <a:gd name="T12" fmla="*/ 1 w 44"/>
                  <a:gd name="T13" fmla="*/ 1 h 19"/>
                  <a:gd name="T14" fmla="*/ 1 w 44"/>
                  <a:gd name="T15" fmla="*/ 1 h 19"/>
                  <a:gd name="T16" fmla="*/ 0 w 44"/>
                  <a:gd name="T17" fmla="*/ 0 h 19"/>
                  <a:gd name="T18" fmla="*/ 1 w 44"/>
                  <a:gd name="T19" fmla="*/ 1 h 19"/>
                  <a:gd name="T20" fmla="*/ 1 w 44"/>
                  <a:gd name="T21" fmla="*/ 1 h 19"/>
                  <a:gd name="T22" fmla="*/ 2 w 44"/>
                  <a:gd name="T23" fmla="*/ 1 h 19"/>
                  <a:gd name="T24" fmla="*/ 2 w 44"/>
                  <a:gd name="T25" fmla="*/ 1 h 19"/>
                  <a:gd name="T26" fmla="*/ 3 w 44"/>
                  <a:gd name="T27" fmla="*/ 1 h 19"/>
                  <a:gd name="T28" fmla="*/ 3 w 44"/>
                  <a:gd name="T29" fmla="*/ 1 h 19"/>
                  <a:gd name="T30" fmla="*/ 3 w 44"/>
                  <a:gd name="T31" fmla="*/ 1 h 19"/>
                  <a:gd name="T32" fmla="*/ 3 w 4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9">
                    <a:moveTo>
                      <a:pt x="44" y="16"/>
                    </a:moveTo>
                    <a:lnTo>
                      <a:pt x="41" y="18"/>
                    </a:lnTo>
                    <a:lnTo>
                      <a:pt x="36" y="19"/>
                    </a:lnTo>
                    <a:lnTo>
                      <a:pt x="30" y="1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7" y="10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6"/>
                    </a:lnTo>
                    <a:lnTo>
                      <a:pt x="20" y="7"/>
                    </a:lnTo>
                    <a:lnTo>
                      <a:pt x="28" y="9"/>
                    </a:lnTo>
                    <a:lnTo>
                      <a:pt x="36" y="10"/>
                    </a:lnTo>
                    <a:lnTo>
                      <a:pt x="41" y="11"/>
                    </a:lnTo>
                    <a:lnTo>
                      <a:pt x="44" y="14"/>
                    </a:lnTo>
                    <a:lnTo>
                      <a:pt x="44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1" name="Freeform 565"/>
              <p:cNvSpPr>
                <a:spLocks/>
              </p:cNvSpPr>
              <p:nvPr/>
            </p:nvSpPr>
            <p:spPr bwMode="auto">
              <a:xfrm>
                <a:off x="484" y="3719"/>
                <a:ext cx="18" cy="19"/>
              </a:xfrm>
              <a:custGeom>
                <a:avLst/>
                <a:gdLst>
                  <a:gd name="T0" fmla="*/ 0 w 36"/>
                  <a:gd name="T1" fmla="*/ 0 h 38"/>
                  <a:gd name="T2" fmla="*/ 1 w 36"/>
                  <a:gd name="T3" fmla="*/ 1 h 38"/>
                  <a:gd name="T4" fmla="*/ 1 w 36"/>
                  <a:gd name="T5" fmla="*/ 1 h 38"/>
                  <a:gd name="T6" fmla="*/ 1 w 36"/>
                  <a:gd name="T7" fmla="*/ 1 h 38"/>
                  <a:gd name="T8" fmla="*/ 2 w 36"/>
                  <a:gd name="T9" fmla="*/ 2 h 38"/>
                  <a:gd name="T10" fmla="*/ 2 w 36"/>
                  <a:gd name="T11" fmla="*/ 2 h 38"/>
                  <a:gd name="T12" fmla="*/ 3 w 36"/>
                  <a:gd name="T13" fmla="*/ 2 h 38"/>
                  <a:gd name="T14" fmla="*/ 3 w 36"/>
                  <a:gd name="T15" fmla="*/ 3 h 38"/>
                  <a:gd name="T16" fmla="*/ 3 w 36"/>
                  <a:gd name="T17" fmla="*/ 3 h 38"/>
                  <a:gd name="T18" fmla="*/ 2 w 36"/>
                  <a:gd name="T19" fmla="*/ 3 h 38"/>
                  <a:gd name="T20" fmla="*/ 1 w 36"/>
                  <a:gd name="T21" fmla="*/ 2 h 38"/>
                  <a:gd name="T22" fmla="*/ 1 w 36"/>
                  <a:gd name="T23" fmla="*/ 1 h 38"/>
                  <a:gd name="T24" fmla="*/ 0 w 36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0" y="0"/>
                    </a:moveTo>
                    <a:lnTo>
                      <a:pt x="4" y="3"/>
                    </a:lnTo>
                    <a:lnTo>
                      <a:pt x="10" y="7"/>
                    </a:lnTo>
                    <a:lnTo>
                      <a:pt x="16" y="12"/>
                    </a:lnTo>
                    <a:lnTo>
                      <a:pt x="23" y="17"/>
                    </a:lnTo>
                    <a:lnTo>
                      <a:pt x="29" y="24"/>
                    </a:lnTo>
                    <a:lnTo>
                      <a:pt x="33" y="29"/>
                    </a:lnTo>
                    <a:lnTo>
                      <a:pt x="36" y="34"/>
                    </a:lnTo>
                    <a:lnTo>
                      <a:pt x="34" y="38"/>
                    </a:lnTo>
                    <a:lnTo>
                      <a:pt x="26" y="37"/>
                    </a:lnTo>
                    <a:lnTo>
                      <a:pt x="16" y="25"/>
                    </a:lnTo>
                    <a:lnTo>
                      <a:pt x="7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2" name="Freeform 566"/>
              <p:cNvSpPr>
                <a:spLocks/>
              </p:cNvSpPr>
              <p:nvPr/>
            </p:nvSpPr>
            <p:spPr bwMode="auto">
              <a:xfrm>
                <a:off x="484" y="3723"/>
                <a:ext cx="4" cy="23"/>
              </a:xfrm>
              <a:custGeom>
                <a:avLst/>
                <a:gdLst>
                  <a:gd name="T0" fmla="*/ 0 w 9"/>
                  <a:gd name="T1" fmla="*/ 0 h 47"/>
                  <a:gd name="T2" fmla="*/ 0 w 9"/>
                  <a:gd name="T3" fmla="*/ 0 h 47"/>
                  <a:gd name="T4" fmla="*/ 0 w 9"/>
                  <a:gd name="T5" fmla="*/ 1 h 47"/>
                  <a:gd name="T6" fmla="*/ 0 w 9"/>
                  <a:gd name="T7" fmla="*/ 2 h 47"/>
                  <a:gd name="T8" fmla="*/ 0 w 9"/>
                  <a:gd name="T9" fmla="*/ 2 h 47"/>
                  <a:gd name="T10" fmla="*/ 0 w 9"/>
                  <a:gd name="T11" fmla="*/ 2 h 47"/>
                  <a:gd name="T12" fmla="*/ 0 w 9"/>
                  <a:gd name="T13" fmla="*/ 1 h 47"/>
                  <a:gd name="T14" fmla="*/ 0 w 9"/>
                  <a:gd name="T15" fmla="*/ 0 h 47"/>
                  <a:gd name="T16" fmla="*/ 0 w 9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3" y="0"/>
                    </a:moveTo>
                    <a:lnTo>
                      <a:pt x="3" y="9"/>
                    </a:lnTo>
                    <a:lnTo>
                      <a:pt x="0" y="25"/>
                    </a:lnTo>
                    <a:lnTo>
                      <a:pt x="0" y="41"/>
                    </a:lnTo>
                    <a:lnTo>
                      <a:pt x="5" y="47"/>
                    </a:lnTo>
                    <a:lnTo>
                      <a:pt x="9" y="41"/>
                    </a:lnTo>
                    <a:lnTo>
                      <a:pt x="9" y="28"/>
                    </a:lnTo>
                    <a:lnTo>
                      <a:pt x="5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3" name="Freeform 567"/>
              <p:cNvSpPr>
                <a:spLocks/>
              </p:cNvSpPr>
              <p:nvPr/>
            </p:nvSpPr>
            <p:spPr bwMode="auto">
              <a:xfrm>
                <a:off x="466" y="3718"/>
                <a:ext cx="19" cy="22"/>
              </a:xfrm>
              <a:custGeom>
                <a:avLst/>
                <a:gdLst>
                  <a:gd name="T0" fmla="*/ 3 w 38"/>
                  <a:gd name="T1" fmla="*/ 0 h 43"/>
                  <a:gd name="T2" fmla="*/ 2 w 38"/>
                  <a:gd name="T3" fmla="*/ 1 h 43"/>
                  <a:gd name="T4" fmla="*/ 2 w 38"/>
                  <a:gd name="T5" fmla="*/ 2 h 43"/>
                  <a:gd name="T6" fmla="*/ 1 w 38"/>
                  <a:gd name="T7" fmla="*/ 3 h 43"/>
                  <a:gd name="T8" fmla="*/ 0 w 38"/>
                  <a:gd name="T9" fmla="*/ 3 h 43"/>
                  <a:gd name="T10" fmla="*/ 0 w 38"/>
                  <a:gd name="T11" fmla="*/ 3 h 43"/>
                  <a:gd name="T12" fmla="*/ 1 w 38"/>
                  <a:gd name="T13" fmla="*/ 3 h 43"/>
                  <a:gd name="T14" fmla="*/ 1 w 38"/>
                  <a:gd name="T15" fmla="*/ 2 h 43"/>
                  <a:gd name="T16" fmla="*/ 1 w 38"/>
                  <a:gd name="T17" fmla="*/ 2 h 43"/>
                  <a:gd name="T18" fmla="*/ 2 w 38"/>
                  <a:gd name="T19" fmla="*/ 1 h 43"/>
                  <a:gd name="T20" fmla="*/ 2 w 38"/>
                  <a:gd name="T21" fmla="*/ 1 h 43"/>
                  <a:gd name="T22" fmla="*/ 3 w 38"/>
                  <a:gd name="T23" fmla="*/ 1 h 43"/>
                  <a:gd name="T24" fmla="*/ 3 w 38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3">
                    <a:moveTo>
                      <a:pt x="38" y="0"/>
                    </a:moveTo>
                    <a:lnTo>
                      <a:pt x="29" y="13"/>
                    </a:lnTo>
                    <a:lnTo>
                      <a:pt x="17" y="29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2" y="34"/>
                    </a:lnTo>
                    <a:lnTo>
                      <a:pt x="8" y="29"/>
                    </a:lnTo>
                    <a:lnTo>
                      <a:pt x="14" y="21"/>
                    </a:lnTo>
                    <a:lnTo>
                      <a:pt x="22" y="14"/>
                    </a:lnTo>
                    <a:lnTo>
                      <a:pt x="29" y="9"/>
                    </a:lnTo>
                    <a:lnTo>
                      <a:pt x="34" y="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4" name="Freeform 568"/>
              <p:cNvSpPr>
                <a:spLocks/>
              </p:cNvSpPr>
              <p:nvPr/>
            </p:nvSpPr>
            <p:spPr bwMode="auto">
              <a:xfrm>
                <a:off x="470" y="3599"/>
                <a:ext cx="29" cy="6"/>
              </a:xfrm>
              <a:custGeom>
                <a:avLst/>
                <a:gdLst>
                  <a:gd name="T0" fmla="*/ 4 w 58"/>
                  <a:gd name="T1" fmla="*/ 0 h 13"/>
                  <a:gd name="T2" fmla="*/ 4 w 58"/>
                  <a:gd name="T3" fmla="*/ 0 h 13"/>
                  <a:gd name="T4" fmla="*/ 3 w 58"/>
                  <a:gd name="T5" fmla="*/ 0 h 13"/>
                  <a:gd name="T6" fmla="*/ 3 w 58"/>
                  <a:gd name="T7" fmla="*/ 0 h 13"/>
                  <a:gd name="T8" fmla="*/ 2 w 58"/>
                  <a:gd name="T9" fmla="*/ 0 h 13"/>
                  <a:gd name="T10" fmla="*/ 1 w 58"/>
                  <a:gd name="T11" fmla="*/ 0 h 13"/>
                  <a:gd name="T12" fmla="*/ 1 w 58"/>
                  <a:gd name="T13" fmla="*/ 0 h 13"/>
                  <a:gd name="T14" fmla="*/ 1 w 58"/>
                  <a:gd name="T15" fmla="*/ 0 h 13"/>
                  <a:gd name="T16" fmla="*/ 0 w 58"/>
                  <a:gd name="T17" fmla="*/ 0 h 13"/>
                  <a:gd name="T18" fmla="*/ 1 w 58"/>
                  <a:gd name="T19" fmla="*/ 0 h 13"/>
                  <a:gd name="T20" fmla="*/ 1 w 58"/>
                  <a:gd name="T21" fmla="*/ 0 h 13"/>
                  <a:gd name="T22" fmla="*/ 1 w 58"/>
                  <a:gd name="T23" fmla="*/ 0 h 13"/>
                  <a:gd name="T24" fmla="*/ 2 w 58"/>
                  <a:gd name="T25" fmla="*/ 0 h 13"/>
                  <a:gd name="T26" fmla="*/ 2 w 58"/>
                  <a:gd name="T27" fmla="*/ 0 h 13"/>
                  <a:gd name="T28" fmla="*/ 3 w 58"/>
                  <a:gd name="T29" fmla="*/ 0 h 13"/>
                  <a:gd name="T30" fmla="*/ 4 w 58"/>
                  <a:gd name="T31" fmla="*/ 0 h 13"/>
                  <a:gd name="T32" fmla="*/ 4 w 58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13">
                    <a:moveTo>
                      <a:pt x="58" y="11"/>
                    </a:moveTo>
                    <a:lnTo>
                      <a:pt x="52" y="12"/>
                    </a:lnTo>
                    <a:lnTo>
                      <a:pt x="43" y="13"/>
                    </a:lnTo>
                    <a:lnTo>
                      <a:pt x="34" y="13"/>
                    </a:lnTo>
                    <a:lnTo>
                      <a:pt x="24" y="13"/>
                    </a:lnTo>
                    <a:lnTo>
                      <a:pt x="15" y="13"/>
                    </a:lnTo>
                    <a:lnTo>
                      <a:pt x="8" y="1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23" y="3"/>
                    </a:lnTo>
                    <a:lnTo>
                      <a:pt x="32" y="5"/>
                    </a:lnTo>
                    <a:lnTo>
                      <a:pt x="43" y="8"/>
                    </a:lnTo>
                    <a:lnTo>
                      <a:pt x="52" y="9"/>
                    </a:ln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5" name="Freeform 569"/>
              <p:cNvSpPr>
                <a:spLocks/>
              </p:cNvSpPr>
              <p:nvPr/>
            </p:nvSpPr>
            <p:spPr bwMode="auto">
              <a:xfrm>
                <a:off x="476" y="3586"/>
                <a:ext cx="28" cy="13"/>
              </a:xfrm>
              <a:custGeom>
                <a:avLst/>
                <a:gdLst>
                  <a:gd name="T0" fmla="*/ 4 w 55"/>
                  <a:gd name="T1" fmla="*/ 2 h 25"/>
                  <a:gd name="T2" fmla="*/ 4 w 55"/>
                  <a:gd name="T3" fmla="*/ 2 h 25"/>
                  <a:gd name="T4" fmla="*/ 3 w 55"/>
                  <a:gd name="T5" fmla="*/ 2 h 25"/>
                  <a:gd name="T6" fmla="*/ 2 w 55"/>
                  <a:gd name="T7" fmla="*/ 2 h 25"/>
                  <a:gd name="T8" fmla="*/ 2 w 55"/>
                  <a:gd name="T9" fmla="*/ 2 h 25"/>
                  <a:gd name="T10" fmla="*/ 1 w 55"/>
                  <a:gd name="T11" fmla="*/ 1 h 25"/>
                  <a:gd name="T12" fmla="*/ 1 w 55"/>
                  <a:gd name="T13" fmla="*/ 1 h 25"/>
                  <a:gd name="T14" fmla="*/ 1 w 55"/>
                  <a:gd name="T15" fmla="*/ 1 h 25"/>
                  <a:gd name="T16" fmla="*/ 0 w 55"/>
                  <a:gd name="T17" fmla="*/ 1 h 25"/>
                  <a:gd name="T18" fmla="*/ 1 w 55"/>
                  <a:gd name="T19" fmla="*/ 0 h 25"/>
                  <a:gd name="T20" fmla="*/ 1 w 55"/>
                  <a:gd name="T21" fmla="*/ 0 h 25"/>
                  <a:gd name="T22" fmla="*/ 1 w 55"/>
                  <a:gd name="T23" fmla="*/ 1 h 25"/>
                  <a:gd name="T24" fmla="*/ 2 w 55"/>
                  <a:gd name="T25" fmla="*/ 1 h 25"/>
                  <a:gd name="T26" fmla="*/ 3 w 55"/>
                  <a:gd name="T27" fmla="*/ 1 h 25"/>
                  <a:gd name="T28" fmla="*/ 3 w 55"/>
                  <a:gd name="T29" fmla="*/ 2 h 25"/>
                  <a:gd name="T30" fmla="*/ 4 w 55"/>
                  <a:gd name="T31" fmla="*/ 2 h 25"/>
                  <a:gd name="T32" fmla="*/ 4 w 55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5">
                    <a:moveTo>
                      <a:pt x="55" y="25"/>
                    </a:moveTo>
                    <a:lnTo>
                      <a:pt x="49" y="25"/>
                    </a:lnTo>
                    <a:lnTo>
                      <a:pt x="41" y="24"/>
                    </a:lnTo>
                    <a:lnTo>
                      <a:pt x="32" y="21"/>
                    </a:lnTo>
                    <a:lnTo>
                      <a:pt x="23" y="19"/>
                    </a:lnTo>
                    <a:lnTo>
                      <a:pt x="15" y="15"/>
                    </a:lnTo>
                    <a:lnTo>
                      <a:pt x="8" y="11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3" y="19"/>
                    </a:lnTo>
                    <a:lnTo>
                      <a:pt x="51" y="23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6" name="Freeform 570"/>
              <p:cNvSpPr>
                <a:spLocks/>
              </p:cNvSpPr>
              <p:nvPr/>
            </p:nvSpPr>
            <p:spPr bwMode="auto">
              <a:xfrm>
                <a:off x="470" y="3611"/>
                <a:ext cx="27" cy="7"/>
              </a:xfrm>
              <a:custGeom>
                <a:avLst/>
                <a:gdLst>
                  <a:gd name="T0" fmla="*/ 4 w 54"/>
                  <a:gd name="T1" fmla="*/ 1 h 13"/>
                  <a:gd name="T2" fmla="*/ 4 w 54"/>
                  <a:gd name="T3" fmla="*/ 1 h 13"/>
                  <a:gd name="T4" fmla="*/ 3 w 54"/>
                  <a:gd name="T5" fmla="*/ 1 h 13"/>
                  <a:gd name="T6" fmla="*/ 3 w 54"/>
                  <a:gd name="T7" fmla="*/ 1 h 13"/>
                  <a:gd name="T8" fmla="*/ 2 w 54"/>
                  <a:gd name="T9" fmla="*/ 1 h 13"/>
                  <a:gd name="T10" fmla="*/ 2 w 54"/>
                  <a:gd name="T11" fmla="*/ 1 h 13"/>
                  <a:gd name="T12" fmla="*/ 1 w 54"/>
                  <a:gd name="T13" fmla="*/ 1 h 13"/>
                  <a:gd name="T14" fmla="*/ 1 w 54"/>
                  <a:gd name="T15" fmla="*/ 1 h 13"/>
                  <a:gd name="T16" fmla="*/ 0 w 54"/>
                  <a:gd name="T17" fmla="*/ 1 h 13"/>
                  <a:gd name="T18" fmla="*/ 0 w 54"/>
                  <a:gd name="T19" fmla="*/ 1 h 13"/>
                  <a:gd name="T20" fmla="*/ 1 w 54"/>
                  <a:gd name="T21" fmla="*/ 0 h 13"/>
                  <a:gd name="T22" fmla="*/ 1 w 54"/>
                  <a:gd name="T23" fmla="*/ 0 h 13"/>
                  <a:gd name="T24" fmla="*/ 2 w 54"/>
                  <a:gd name="T25" fmla="*/ 1 h 13"/>
                  <a:gd name="T26" fmla="*/ 2 w 54"/>
                  <a:gd name="T27" fmla="*/ 1 h 13"/>
                  <a:gd name="T28" fmla="*/ 3 w 54"/>
                  <a:gd name="T29" fmla="*/ 1 h 13"/>
                  <a:gd name="T30" fmla="*/ 3 w 54"/>
                  <a:gd name="T31" fmla="*/ 1 h 13"/>
                  <a:gd name="T32" fmla="*/ 4 w 5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13">
                    <a:moveTo>
                      <a:pt x="54" y="5"/>
                    </a:moveTo>
                    <a:lnTo>
                      <a:pt x="52" y="8"/>
                    </a:lnTo>
                    <a:lnTo>
                      <a:pt x="47" y="10"/>
                    </a:lnTo>
                    <a:lnTo>
                      <a:pt x="38" y="12"/>
                    </a:lnTo>
                    <a:lnTo>
                      <a:pt x="28" y="13"/>
                    </a:lnTo>
                    <a:lnTo>
                      <a:pt x="19" y="13"/>
                    </a:lnTo>
                    <a:lnTo>
                      <a:pt x="10" y="12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9" y="1"/>
                    </a:lnTo>
                    <a:lnTo>
                      <a:pt x="30" y="3"/>
                    </a:lnTo>
                    <a:lnTo>
                      <a:pt x="39" y="4"/>
                    </a:lnTo>
                    <a:lnTo>
                      <a:pt x="48" y="5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7" name="Freeform 571"/>
              <p:cNvSpPr>
                <a:spLocks/>
              </p:cNvSpPr>
              <p:nvPr/>
            </p:nvSpPr>
            <p:spPr bwMode="auto">
              <a:xfrm>
                <a:off x="463" y="3623"/>
                <a:ext cx="29" cy="4"/>
              </a:xfrm>
              <a:custGeom>
                <a:avLst/>
                <a:gdLst>
                  <a:gd name="T0" fmla="*/ 3 w 59"/>
                  <a:gd name="T1" fmla="*/ 0 h 9"/>
                  <a:gd name="T2" fmla="*/ 3 w 59"/>
                  <a:gd name="T3" fmla="*/ 0 h 9"/>
                  <a:gd name="T4" fmla="*/ 2 w 59"/>
                  <a:gd name="T5" fmla="*/ 0 h 9"/>
                  <a:gd name="T6" fmla="*/ 2 w 59"/>
                  <a:gd name="T7" fmla="*/ 0 h 9"/>
                  <a:gd name="T8" fmla="*/ 1 w 59"/>
                  <a:gd name="T9" fmla="*/ 0 h 9"/>
                  <a:gd name="T10" fmla="*/ 1 w 59"/>
                  <a:gd name="T11" fmla="*/ 0 h 9"/>
                  <a:gd name="T12" fmla="*/ 0 w 59"/>
                  <a:gd name="T13" fmla="*/ 0 h 9"/>
                  <a:gd name="T14" fmla="*/ 0 w 59"/>
                  <a:gd name="T15" fmla="*/ 0 h 9"/>
                  <a:gd name="T16" fmla="*/ 0 w 59"/>
                  <a:gd name="T17" fmla="*/ 0 h 9"/>
                  <a:gd name="T18" fmla="*/ 0 w 59"/>
                  <a:gd name="T19" fmla="*/ 0 h 9"/>
                  <a:gd name="T20" fmla="*/ 0 w 59"/>
                  <a:gd name="T21" fmla="*/ 0 h 9"/>
                  <a:gd name="T22" fmla="*/ 0 w 59"/>
                  <a:gd name="T23" fmla="*/ 0 h 9"/>
                  <a:gd name="T24" fmla="*/ 1 w 59"/>
                  <a:gd name="T25" fmla="*/ 0 h 9"/>
                  <a:gd name="T26" fmla="*/ 1 w 59"/>
                  <a:gd name="T27" fmla="*/ 0 h 9"/>
                  <a:gd name="T28" fmla="*/ 2 w 59"/>
                  <a:gd name="T29" fmla="*/ 0 h 9"/>
                  <a:gd name="T30" fmla="*/ 3 w 59"/>
                  <a:gd name="T31" fmla="*/ 0 h 9"/>
                  <a:gd name="T32" fmla="*/ 3 w 59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9">
                    <a:moveTo>
                      <a:pt x="59" y="0"/>
                    </a:moveTo>
                    <a:lnTo>
                      <a:pt x="54" y="2"/>
                    </a:lnTo>
                    <a:lnTo>
                      <a:pt x="47" y="3"/>
                    </a:lnTo>
                    <a:lnTo>
                      <a:pt x="38" y="6"/>
                    </a:lnTo>
                    <a:lnTo>
                      <a:pt x="28" y="7"/>
                    </a:lnTo>
                    <a:lnTo>
                      <a:pt x="19" y="9"/>
                    </a:lnTo>
                    <a:lnTo>
                      <a:pt x="9" y="9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41" y="1"/>
                    </a:lnTo>
                    <a:lnTo>
                      <a:pt x="50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8" name="Freeform 572"/>
              <p:cNvSpPr>
                <a:spLocks/>
              </p:cNvSpPr>
              <p:nvPr/>
            </p:nvSpPr>
            <p:spPr bwMode="auto">
              <a:xfrm>
                <a:off x="457" y="3633"/>
                <a:ext cx="30" cy="6"/>
              </a:xfrm>
              <a:custGeom>
                <a:avLst/>
                <a:gdLst>
                  <a:gd name="T0" fmla="*/ 4 w 59"/>
                  <a:gd name="T1" fmla="*/ 0 h 13"/>
                  <a:gd name="T2" fmla="*/ 4 w 59"/>
                  <a:gd name="T3" fmla="*/ 0 h 13"/>
                  <a:gd name="T4" fmla="*/ 3 w 59"/>
                  <a:gd name="T5" fmla="*/ 0 h 13"/>
                  <a:gd name="T6" fmla="*/ 3 w 59"/>
                  <a:gd name="T7" fmla="*/ 0 h 13"/>
                  <a:gd name="T8" fmla="*/ 2 w 59"/>
                  <a:gd name="T9" fmla="*/ 0 h 13"/>
                  <a:gd name="T10" fmla="*/ 1 w 59"/>
                  <a:gd name="T11" fmla="*/ 0 h 13"/>
                  <a:gd name="T12" fmla="*/ 1 w 59"/>
                  <a:gd name="T13" fmla="*/ 0 h 13"/>
                  <a:gd name="T14" fmla="*/ 1 w 59"/>
                  <a:gd name="T15" fmla="*/ 0 h 13"/>
                  <a:gd name="T16" fmla="*/ 0 w 59"/>
                  <a:gd name="T17" fmla="*/ 0 h 13"/>
                  <a:gd name="T18" fmla="*/ 1 w 59"/>
                  <a:gd name="T19" fmla="*/ 0 h 13"/>
                  <a:gd name="T20" fmla="*/ 1 w 59"/>
                  <a:gd name="T21" fmla="*/ 0 h 13"/>
                  <a:gd name="T22" fmla="*/ 1 w 59"/>
                  <a:gd name="T23" fmla="*/ 0 h 13"/>
                  <a:gd name="T24" fmla="*/ 2 w 59"/>
                  <a:gd name="T25" fmla="*/ 0 h 13"/>
                  <a:gd name="T26" fmla="*/ 3 w 59"/>
                  <a:gd name="T27" fmla="*/ 0 h 13"/>
                  <a:gd name="T28" fmla="*/ 3 w 59"/>
                  <a:gd name="T29" fmla="*/ 0 h 13"/>
                  <a:gd name="T30" fmla="*/ 4 w 59"/>
                  <a:gd name="T31" fmla="*/ 0 h 13"/>
                  <a:gd name="T32" fmla="*/ 4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0"/>
                    </a:moveTo>
                    <a:lnTo>
                      <a:pt x="53" y="1"/>
                    </a:lnTo>
                    <a:lnTo>
                      <a:pt x="46" y="4"/>
                    </a:lnTo>
                    <a:lnTo>
                      <a:pt x="35" y="8"/>
                    </a:lnTo>
                    <a:lnTo>
                      <a:pt x="26" y="11"/>
                    </a:lnTo>
                    <a:lnTo>
                      <a:pt x="16" y="12"/>
                    </a:lnTo>
                    <a:lnTo>
                      <a:pt x="8" y="13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4" y="3"/>
                    </a:lnTo>
                    <a:lnTo>
                      <a:pt x="23" y="1"/>
                    </a:lnTo>
                    <a:lnTo>
                      <a:pt x="33" y="1"/>
                    </a:lnTo>
                    <a:lnTo>
                      <a:pt x="42" y="1"/>
                    </a:lnTo>
                    <a:lnTo>
                      <a:pt x="51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9" name="Freeform 573"/>
              <p:cNvSpPr>
                <a:spLocks/>
              </p:cNvSpPr>
              <p:nvPr/>
            </p:nvSpPr>
            <p:spPr bwMode="auto">
              <a:xfrm>
                <a:off x="452" y="3643"/>
                <a:ext cx="32" cy="8"/>
              </a:xfrm>
              <a:custGeom>
                <a:avLst/>
                <a:gdLst>
                  <a:gd name="T0" fmla="*/ 4 w 65"/>
                  <a:gd name="T1" fmla="*/ 0 h 16"/>
                  <a:gd name="T2" fmla="*/ 3 w 65"/>
                  <a:gd name="T3" fmla="*/ 1 h 16"/>
                  <a:gd name="T4" fmla="*/ 3 w 65"/>
                  <a:gd name="T5" fmla="*/ 1 h 16"/>
                  <a:gd name="T6" fmla="*/ 2 w 65"/>
                  <a:gd name="T7" fmla="*/ 1 h 16"/>
                  <a:gd name="T8" fmla="*/ 1 w 65"/>
                  <a:gd name="T9" fmla="*/ 1 h 16"/>
                  <a:gd name="T10" fmla="*/ 1 w 65"/>
                  <a:gd name="T11" fmla="*/ 1 h 16"/>
                  <a:gd name="T12" fmla="*/ 0 w 65"/>
                  <a:gd name="T13" fmla="*/ 1 h 16"/>
                  <a:gd name="T14" fmla="*/ 0 w 65"/>
                  <a:gd name="T15" fmla="*/ 1 h 16"/>
                  <a:gd name="T16" fmla="*/ 0 w 65"/>
                  <a:gd name="T17" fmla="*/ 1 h 16"/>
                  <a:gd name="T18" fmla="*/ 0 w 65"/>
                  <a:gd name="T19" fmla="*/ 1 h 16"/>
                  <a:gd name="T20" fmla="*/ 0 w 65"/>
                  <a:gd name="T21" fmla="*/ 1 h 16"/>
                  <a:gd name="T22" fmla="*/ 1 w 65"/>
                  <a:gd name="T23" fmla="*/ 1 h 16"/>
                  <a:gd name="T24" fmla="*/ 1 w 65"/>
                  <a:gd name="T25" fmla="*/ 0 h 16"/>
                  <a:gd name="T26" fmla="*/ 2 w 65"/>
                  <a:gd name="T27" fmla="*/ 1 h 16"/>
                  <a:gd name="T28" fmla="*/ 3 w 65"/>
                  <a:gd name="T29" fmla="*/ 1 h 16"/>
                  <a:gd name="T30" fmla="*/ 3 w 65"/>
                  <a:gd name="T31" fmla="*/ 1 h 16"/>
                  <a:gd name="T32" fmla="*/ 4 w 6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16">
                    <a:moveTo>
                      <a:pt x="65" y="0"/>
                    </a:moveTo>
                    <a:lnTo>
                      <a:pt x="58" y="4"/>
                    </a:lnTo>
                    <a:lnTo>
                      <a:pt x="48" y="8"/>
                    </a:lnTo>
                    <a:lnTo>
                      <a:pt x="38" y="10"/>
                    </a:lnTo>
                    <a:lnTo>
                      <a:pt x="28" y="14"/>
                    </a:lnTo>
                    <a:lnTo>
                      <a:pt x="17" y="16"/>
                    </a:lnTo>
                    <a:lnTo>
                      <a:pt x="8" y="16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8" y="3"/>
                    </a:lnTo>
                    <a:lnTo>
                      <a:pt x="17" y="1"/>
                    </a:lnTo>
                    <a:lnTo>
                      <a:pt x="28" y="0"/>
                    </a:lnTo>
                    <a:lnTo>
                      <a:pt x="39" y="1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0" name="Freeform 574"/>
              <p:cNvSpPr>
                <a:spLocks/>
              </p:cNvSpPr>
              <p:nvPr/>
            </p:nvSpPr>
            <p:spPr bwMode="auto">
              <a:xfrm>
                <a:off x="446" y="3655"/>
                <a:ext cx="36" cy="11"/>
              </a:xfrm>
              <a:custGeom>
                <a:avLst/>
                <a:gdLst>
                  <a:gd name="T0" fmla="*/ 5 w 71"/>
                  <a:gd name="T1" fmla="*/ 0 h 23"/>
                  <a:gd name="T2" fmla="*/ 5 w 71"/>
                  <a:gd name="T3" fmla="*/ 0 h 23"/>
                  <a:gd name="T4" fmla="*/ 4 w 71"/>
                  <a:gd name="T5" fmla="*/ 0 h 23"/>
                  <a:gd name="T6" fmla="*/ 3 w 71"/>
                  <a:gd name="T7" fmla="*/ 0 h 23"/>
                  <a:gd name="T8" fmla="*/ 2 w 71"/>
                  <a:gd name="T9" fmla="*/ 1 h 23"/>
                  <a:gd name="T10" fmla="*/ 2 w 71"/>
                  <a:gd name="T11" fmla="*/ 1 h 23"/>
                  <a:gd name="T12" fmla="*/ 1 w 71"/>
                  <a:gd name="T13" fmla="*/ 1 h 23"/>
                  <a:gd name="T14" fmla="*/ 1 w 71"/>
                  <a:gd name="T15" fmla="*/ 1 h 23"/>
                  <a:gd name="T16" fmla="*/ 0 w 71"/>
                  <a:gd name="T17" fmla="*/ 1 h 23"/>
                  <a:gd name="T18" fmla="*/ 1 w 71"/>
                  <a:gd name="T19" fmla="*/ 0 h 23"/>
                  <a:gd name="T20" fmla="*/ 1 w 71"/>
                  <a:gd name="T21" fmla="*/ 0 h 23"/>
                  <a:gd name="T22" fmla="*/ 2 w 71"/>
                  <a:gd name="T23" fmla="*/ 0 h 23"/>
                  <a:gd name="T24" fmla="*/ 3 w 71"/>
                  <a:gd name="T25" fmla="*/ 0 h 23"/>
                  <a:gd name="T26" fmla="*/ 3 w 71"/>
                  <a:gd name="T27" fmla="*/ 0 h 23"/>
                  <a:gd name="T28" fmla="*/ 4 w 71"/>
                  <a:gd name="T29" fmla="*/ 0 h 23"/>
                  <a:gd name="T30" fmla="*/ 5 w 71"/>
                  <a:gd name="T31" fmla="*/ 0 h 23"/>
                  <a:gd name="T32" fmla="*/ 5 w 71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23">
                    <a:moveTo>
                      <a:pt x="71" y="0"/>
                    </a:moveTo>
                    <a:lnTo>
                      <a:pt x="65" y="3"/>
                    </a:lnTo>
                    <a:lnTo>
                      <a:pt x="55" y="8"/>
                    </a:lnTo>
                    <a:lnTo>
                      <a:pt x="41" y="14"/>
                    </a:lnTo>
                    <a:lnTo>
                      <a:pt x="30" y="17"/>
                    </a:lnTo>
                    <a:lnTo>
                      <a:pt x="17" y="21"/>
                    </a:lnTo>
                    <a:lnTo>
                      <a:pt x="8" y="23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4" y="14"/>
                    </a:lnTo>
                    <a:lnTo>
                      <a:pt x="10" y="11"/>
                    </a:lnTo>
                    <a:lnTo>
                      <a:pt x="21" y="8"/>
                    </a:lnTo>
                    <a:lnTo>
                      <a:pt x="34" y="6"/>
                    </a:lnTo>
                    <a:lnTo>
                      <a:pt x="45" y="4"/>
                    </a:lnTo>
                    <a:lnTo>
                      <a:pt x="57" y="3"/>
                    </a:lnTo>
                    <a:lnTo>
                      <a:pt x="66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1" name="Freeform 575"/>
              <p:cNvSpPr>
                <a:spLocks/>
              </p:cNvSpPr>
              <p:nvPr/>
            </p:nvSpPr>
            <p:spPr bwMode="auto">
              <a:xfrm>
                <a:off x="443" y="3664"/>
                <a:ext cx="39" cy="15"/>
              </a:xfrm>
              <a:custGeom>
                <a:avLst/>
                <a:gdLst>
                  <a:gd name="T0" fmla="*/ 5 w 77"/>
                  <a:gd name="T1" fmla="*/ 0 h 30"/>
                  <a:gd name="T2" fmla="*/ 5 w 77"/>
                  <a:gd name="T3" fmla="*/ 1 h 30"/>
                  <a:gd name="T4" fmla="*/ 4 w 77"/>
                  <a:gd name="T5" fmla="*/ 1 h 30"/>
                  <a:gd name="T6" fmla="*/ 3 w 77"/>
                  <a:gd name="T7" fmla="*/ 2 h 30"/>
                  <a:gd name="T8" fmla="*/ 3 w 77"/>
                  <a:gd name="T9" fmla="*/ 2 h 30"/>
                  <a:gd name="T10" fmla="*/ 2 w 77"/>
                  <a:gd name="T11" fmla="*/ 2 h 30"/>
                  <a:gd name="T12" fmla="*/ 1 w 77"/>
                  <a:gd name="T13" fmla="*/ 2 h 30"/>
                  <a:gd name="T14" fmla="*/ 1 w 77"/>
                  <a:gd name="T15" fmla="*/ 2 h 30"/>
                  <a:gd name="T16" fmla="*/ 0 w 77"/>
                  <a:gd name="T17" fmla="*/ 2 h 30"/>
                  <a:gd name="T18" fmla="*/ 1 w 77"/>
                  <a:gd name="T19" fmla="*/ 2 h 30"/>
                  <a:gd name="T20" fmla="*/ 1 w 77"/>
                  <a:gd name="T21" fmla="*/ 1 h 30"/>
                  <a:gd name="T22" fmla="*/ 2 w 77"/>
                  <a:gd name="T23" fmla="*/ 1 h 30"/>
                  <a:gd name="T24" fmla="*/ 2 w 77"/>
                  <a:gd name="T25" fmla="*/ 1 h 30"/>
                  <a:gd name="T26" fmla="*/ 3 w 77"/>
                  <a:gd name="T27" fmla="*/ 1 h 30"/>
                  <a:gd name="T28" fmla="*/ 4 w 77"/>
                  <a:gd name="T29" fmla="*/ 1 h 30"/>
                  <a:gd name="T30" fmla="*/ 5 w 77"/>
                  <a:gd name="T31" fmla="*/ 1 h 30"/>
                  <a:gd name="T32" fmla="*/ 5 w 77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30">
                    <a:moveTo>
                      <a:pt x="77" y="0"/>
                    </a:moveTo>
                    <a:lnTo>
                      <a:pt x="71" y="6"/>
                    </a:lnTo>
                    <a:lnTo>
                      <a:pt x="60" y="14"/>
                    </a:lnTo>
                    <a:lnTo>
                      <a:pt x="47" y="19"/>
                    </a:lnTo>
                    <a:lnTo>
                      <a:pt x="34" y="25"/>
                    </a:lnTo>
                    <a:lnTo>
                      <a:pt x="21" y="28"/>
                    </a:lnTo>
                    <a:lnTo>
                      <a:pt x="11" y="30"/>
                    </a:lnTo>
                    <a:lnTo>
                      <a:pt x="3" y="28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9" y="14"/>
                    </a:lnTo>
                    <a:lnTo>
                      <a:pt x="18" y="10"/>
                    </a:lnTo>
                    <a:lnTo>
                      <a:pt x="31" y="8"/>
                    </a:lnTo>
                    <a:lnTo>
                      <a:pt x="45" y="5"/>
                    </a:lnTo>
                    <a:lnTo>
                      <a:pt x="58" y="2"/>
                    </a:lnTo>
                    <a:lnTo>
                      <a:pt x="69" y="1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</p:grpSp>
        <p:sp>
          <p:nvSpPr>
            <p:cNvPr id="332" name="Freeform 576"/>
            <p:cNvSpPr>
              <a:spLocks/>
            </p:cNvSpPr>
            <p:nvPr/>
          </p:nvSpPr>
          <p:spPr bwMode="auto">
            <a:xfrm>
              <a:off x="446" y="3679"/>
              <a:ext cx="36" cy="24"/>
            </a:xfrm>
            <a:custGeom>
              <a:avLst/>
              <a:gdLst>
                <a:gd name="T0" fmla="*/ 4 w 73"/>
                <a:gd name="T1" fmla="*/ 0 h 48"/>
                <a:gd name="T2" fmla="*/ 4 w 73"/>
                <a:gd name="T3" fmla="*/ 1 h 48"/>
                <a:gd name="T4" fmla="*/ 3 w 73"/>
                <a:gd name="T5" fmla="*/ 1 h 48"/>
                <a:gd name="T6" fmla="*/ 2 w 73"/>
                <a:gd name="T7" fmla="*/ 2 h 48"/>
                <a:gd name="T8" fmla="*/ 2 w 73"/>
                <a:gd name="T9" fmla="*/ 3 h 48"/>
                <a:gd name="T10" fmla="*/ 1 w 73"/>
                <a:gd name="T11" fmla="*/ 3 h 48"/>
                <a:gd name="T12" fmla="*/ 0 w 73"/>
                <a:gd name="T13" fmla="*/ 3 h 48"/>
                <a:gd name="T14" fmla="*/ 0 w 73"/>
                <a:gd name="T15" fmla="*/ 3 h 48"/>
                <a:gd name="T16" fmla="*/ 0 w 73"/>
                <a:gd name="T17" fmla="*/ 3 h 48"/>
                <a:gd name="T18" fmla="*/ 0 w 73"/>
                <a:gd name="T19" fmla="*/ 3 h 48"/>
                <a:gd name="T20" fmla="*/ 0 w 73"/>
                <a:gd name="T21" fmla="*/ 3 h 48"/>
                <a:gd name="T22" fmla="*/ 0 w 73"/>
                <a:gd name="T23" fmla="*/ 2 h 48"/>
                <a:gd name="T24" fmla="*/ 1 w 73"/>
                <a:gd name="T25" fmla="*/ 2 h 48"/>
                <a:gd name="T26" fmla="*/ 2 w 73"/>
                <a:gd name="T27" fmla="*/ 1 h 48"/>
                <a:gd name="T28" fmla="*/ 3 w 73"/>
                <a:gd name="T29" fmla="*/ 1 h 48"/>
                <a:gd name="T30" fmla="*/ 3 w 73"/>
                <a:gd name="T31" fmla="*/ 1 h 48"/>
                <a:gd name="T32" fmla="*/ 4 w 73"/>
                <a:gd name="T33" fmla="*/ 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48">
                  <a:moveTo>
                    <a:pt x="73" y="0"/>
                  </a:moveTo>
                  <a:lnTo>
                    <a:pt x="67" y="8"/>
                  </a:lnTo>
                  <a:lnTo>
                    <a:pt x="58" y="15"/>
                  </a:lnTo>
                  <a:lnTo>
                    <a:pt x="46" y="25"/>
                  </a:lnTo>
                  <a:lnTo>
                    <a:pt x="34" y="34"/>
                  </a:lnTo>
                  <a:lnTo>
                    <a:pt x="23" y="40"/>
                  </a:lnTo>
                  <a:lnTo>
                    <a:pt x="12" y="45"/>
                  </a:lnTo>
                  <a:lnTo>
                    <a:pt x="4" y="48"/>
                  </a:lnTo>
                  <a:lnTo>
                    <a:pt x="0" y="45"/>
                  </a:lnTo>
                  <a:lnTo>
                    <a:pt x="2" y="40"/>
                  </a:lnTo>
                  <a:lnTo>
                    <a:pt x="7" y="34"/>
                  </a:lnTo>
                  <a:lnTo>
                    <a:pt x="15" y="27"/>
                  </a:lnTo>
                  <a:lnTo>
                    <a:pt x="26" y="19"/>
                  </a:lnTo>
                  <a:lnTo>
                    <a:pt x="38" y="13"/>
                  </a:lnTo>
                  <a:lnTo>
                    <a:pt x="51" y="6"/>
                  </a:lnTo>
                  <a:lnTo>
                    <a:pt x="63" y="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3" name="Freeform 577"/>
            <p:cNvSpPr>
              <a:spLocks/>
            </p:cNvSpPr>
            <p:nvPr/>
          </p:nvSpPr>
          <p:spPr bwMode="auto">
            <a:xfrm>
              <a:off x="452" y="3693"/>
              <a:ext cx="30" cy="30"/>
            </a:xfrm>
            <a:custGeom>
              <a:avLst/>
              <a:gdLst>
                <a:gd name="T0" fmla="*/ 3 w 61"/>
                <a:gd name="T1" fmla="*/ 0 h 61"/>
                <a:gd name="T2" fmla="*/ 3 w 61"/>
                <a:gd name="T3" fmla="*/ 0 h 61"/>
                <a:gd name="T4" fmla="*/ 3 w 61"/>
                <a:gd name="T5" fmla="*/ 1 h 61"/>
                <a:gd name="T6" fmla="*/ 2 w 61"/>
                <a:gd name="T7" fmla="*/ 1 h 61"/>
                <a:gd name="T8" fmla="*/ 1 w 61"/>
                <a:gd name="T9" fmla="*/ 2 h 61"/>
                <a:gd name="T10" fmla="*/ 1 w 61"/>
                <a:gd name="T11" fmla="*/ 3 h 61"/>
                <a:gd name="T12" fmla="*/ 0 w 61"/>
                <a:gd name="T13" fmla="*/ 3 h 61"/>
                <a:gd name="T14" fmla="*/ 0 w 61"/>
                <a:gd name="T15" fmla="*/ 3 h 61"/>
                <a:gd name="T16" fmla="*/ 0 w 61"/>
                <a:gd name="T17" fmla="*/ 3 h 61"/>
                <a:gd name="T18" fmla="*/ 0 w 61"/>
                <a:gd name="T19" fmla="*/ 3 h 61"/>
                <a:gd name="T20" fmla="*/ 0 w 61"/>
                <a:gd name="T21" fmla="*/ 2 h 61"/>
                <a:gd name="T22" fmla="*/ 0 w 61"/>
                <a:gd name="T23" fmla="*/ 2 h 61"/>
                <a:gd name="T24" fmla="*/ 1 w 61"/>
                <a:gd name="T25" fmla="*/ 1 h 61"/>
                <a:gd name="T26" fmla="*/ 2 w 61"/>
                <a:gd name="T27" fmla="*/ 1 h 61"/>
                <a:gd name="T28" fmla="*/ 2 w 61"/>
                <a:gd name="T29" fmla="*/ 0 h 61"/>
                <a:gd name="T30" fmla="*/ 3 w 61"/>
                <a:gd name="T31" fmla="*/ 0 h 61"/>
                <a:gd name="T32" fmla="*/ 3 w 61"/>
                <a:gd name="T33" fmla="*/ 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58" y="8"/>
                  </a:lnTo>
                  <a:lnTo>
                    <a:pt x="50" y="17"/>
                  </a:lnTo>
                  <a:lnTo>
                    <a:pt x="41" y="29"/>
                  </a:lnTo>
                  <a:lnTo>
                    <a:pt x="31" y="39"/>
                  </a:lnTo>
                  <a:lnTo>
                    <a:pt x="21" y="50"/>
                  </a:lnTo>
                  <a:lnTo>
                    <a:pt x="12" y="58"/>
                  </a:lnTo>
                  <a:lnTo>
                    <a:pt x="4" y="6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5" y="46"/>
                  </a:lnTo>
                  <a:lnTo>
                    <a:pt x="13" y="35"/>
                  </a:lnTo>
                  <a:lnTo>
                    <a:pt x="24" y="26"/>
                  </a:lnTo>
                  <a:lnTo>
                    <a:pt x="35" y="16"/>
                  </a:lnTo>
                  <a:lnTo>
                    <a:pt x="46" y="8"/>
                  </a:lnTo>
                  <a:lnTo>
                    <a:pt x="55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4" name="Freeform 578"/>
            <p:cNvSpPr>
              <a:spLocks/>
            </p:cNvSpPr>
            <p:nvPr/>
          </p:nvSpPr>
          <p:spPr bwMode="auto">
            <a:xfrm>
              <a:off x="455" y="3706"/>
              <a:ext cx="29" cy="27"/>
            </a:xfrm>
            <a:custGeom>
              <a:avLst/>
              <a:gdLst>
                <a:gd name="T0" fmla="*/ 0 w 56"/>
                <a:gd name="T1" fmla="*/ 3 h 55"/>
                <a:gd name="T2" fmla="*/ 1 w 56"/>
                <a:gd name="T3" fmla="*/ 3 h 55"/>
                <a:gd name="T4" fmla="*/ 1 w 56"/>
                <a:gd name="T5" fmla="*/ 2 h 55"/>
                <a:gd name="T6" fmla="*/ 1 w 56"/>
                <a:gd name="T7" fmla="*/ 2 h 55"/>
                <a:gd name="T8" fmla="*/ 2 w 56"/>
                <a:gd name="T9" fmla="*/ 1 h 55"/>
                <a:gd name="T10" fmla="*/ 3 w 56"/>
                <a:gd name="T11" fmla="*/ 1 h 55"/>
                <a:gd name="T12" fmla="*/ 3 w 56"/>
                <a:gd name="T13" fmla="*/ 0 h 55"/>
                <a:gd name="T14" fmla="*/ 4 w 56"/>
                <a:gd name="T15" fmla="*/ 0 h 55"/>
                <a:gd name="T16" fmla="*/ 4 w 56"/>
                <a:gd name="T17" fmla="*/ 0 h 55"/>
                <a:gd name="T18" fmla="*/ 4 w 56"/>
                <a:gd name="T19" fmla="*/ 0 h 55"/>
                <a:gd name="T20" fmla="*/ 3 w 56"/>
                <a:gd name="T21" fmla="*/ 1 h 55"/>
                <a:gd name="T22" fmla="*/ 3 w 56"/>
                <a:gd name="T23" fmla="*/ 1 h 55"/>
                <a:gd name="T24" fmla="*/ 2 w 56"/>
                <a:gd name="T25" fmla="*/ 2 h 55"/>
                <a:gd name="T26" fmla="*/ 2 w 56"/>
                <a:gd name="T27" fmla="*/ 3 h 55"/>
                <a:gd name="T28" fmla="*/ 1 w 56"/>
                <a:gd name="T29" fmla="*/ 3 h 55"/>
                <a:gd name="T30" fmla="*/ 1 w 56"/>
                <a:gd name="T31" fmla="*/ 3 h 55"/>
                <a:gd name="T32" fmla="*/ 0 w 56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5">
                  <a:moveTo>
                    <a:pt x="0" y="52"/>
                  </a:moveTo>
                  <a:lnTo>
                    <a:pt x="1" y="49"/>
                  </a:lnTo>
                  <a:lnTo>
                    <a:pt x="6" y="43"/>
                  </a:lnTo>
                  <a:lnTo>
                    <a:pt x="14" y="38"/>
                  </a:lnTo>
                  <a:lnTo>
                    <a:pt x="23" y="30"/>
                  </a:lnTo>
                  <a:lnTo>
                    <a:pt x="34" y="22"/>
                  </a:lnTo>
                  <a:lnTo>
                    <a:pt x="43" y="15"/>
                  </a:lnTo>
                  <a:lnTo>
                    <a:pt x="51" y="7"/>
                  </a:lnTo>
                  <a:lnTo>
                    <a:pt x="56" y="0"/>
                  </a:lnTo>
                  <a:lnTo>
                    <a:pt x="53" y="9"/>
                  </a:lnTo>
                  <a:lnTo>
                    <a:pt x="47" y="20"/>
                  </a:lnTo>
                  <a:lnTo>
                    <a:pt x="39" y="30"/>
                  </a:lnTo>
                  <a:lnTo>
                    <a:pt x="30" y="41"/>
                  </a:lnTo>
                  <a:lnTo>
                    <a:pt x="21" y="49"/>
                  </a:lnTo>
                  <a:lnTo>
                    <a:pt x="13" y="54"/>
                  </a:lnTo>
                  <a:lnTo>
                    <a:pt x="5" y="55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5" name="Freeform 579"/>
            <p:cNvSpPr>
              <a:spLocks/>
            </p:cNvSpPr>
            <p:nvPr/>
          </p:nvSpPr>
          <p:spPr bwMode="auto">
            <a:xfrm>
              <a:off x="510" y="3734"/>
              <a:ext cx="33" cy="134"/>
            </a:xfrm>
            <a:custGeom>
              <a:avLst/>
              <a:gdLst>
                <a:gd name="T0" fmla="*/ 3 w 67"/>
                <a:gd name="T1" fmla="*/ 0 h 267"/>
                <a:gd name="T2" fmla="*/ 3 w 67"/>
                <a:gd name="T3" fmla="*/ 0 h 267"/>
                <a:gd name="T4" fmla="*/ 4 w 67"/>
                <a:gd name="T5" fmla="*/ 1 h 267"/>
                <a:gd name="T6" fmla="*/ 4 w 67"/>
                <a:gd name="T7" fmla="*/ 1 h 267"/>
                <a:gd name="T8" fmla="*/ 4 w 67"/>
                <a:gd name="T9" fmla="*/ 1 h 267"/>
                <a:gd name="T10" fmla="*/ 2 w 67"/>
                <a:gd name="T11" fmla="*/ 3 h 267"/>
                <a:gd name="T12" fmla="*/ 1 w 67"/>
                <a:gd name="T13" fmla="*/ 5 h 267"/>
                <a:gd name="T14" fmla="*/ 0 w 67"/>
                <a:gd name="T15" fmla="*/ 7 h 267"/>
                <a:gd name="T16" fmla="*/ 0 w 67"/>
                <a:gd name="T17" fmla="*/ 10 h 267"/>
                <a:gd name="T18" fmla="*/ 0 w 67"/>
                <a:gd name="T19" fmla="*/ 12 h 267"/>
                <a:gd name="T20" fmla="*/ 1 w 67"/>
                <a:gd name="T21" fmla="*/ 14 h 267"/>
                <a:gd name="T22" fmla="*/ 1 w 67"/>
                <a:gd name="T23" fmla="*/ 16 h 267"/>
                <a:gd name="T24" fmla="*/ 2 w 67"/>
                <a:gd name="T25" fmla="*/ 17 h 267"/>
                <a:gd name="T26" fmla="*/ 1 w 67"/>
                <a:gd name="T27" fmla="*/ 16 h 267"/>
                <a:gd name="T28" fmla="*/ 0 w 67"/>
                <a:gd name="T29" fmla="*/ 14 h 267"/>
                <a:gd name="T30" fmla="*/ 0 w 67"/>
                <a:gd name="T31" fmla="*/ 12 h 267"/>
                <a:gd name="T32" fmla="*/ 0 w 67"/>
                <a:gd name="T33" fmla="*/ 9 h 267"/>
                <a:gd name="T34" fmla="*/ 0 w 67"/>
                <a:gd name="T35" fmla="*/ 7 h 267"/>
                <a:gd name="T36" fmla="*/ 1 w 67"/>
                <a:gd name="T37" fmla="*/ 4 h 267"/>
                <a:gd name="T38" fmla="*/ 2 w 67"/>
                <a:gd name="T39" fmla="*/ 2 h 267"/>
                <a:gd name="T40" fmla="*/ 3 w 67"/>
                <a:gd name="T41" fmla="*/ 0 h 2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" h="267">
                  <a:moveTo>
                    <a:pt x="60" y="0"/>
                  </a:moveTo>
                  <a:lnTo>
                    <a:pt x="62" y="0"/>
                  </a:lnTo>
                  <a:lnTo>
                    <a:pt x="64" y="1"/>
                  </a:lnTo>
                  <a:lnTo>
                    <a:pt x="65" y="4"/>
                  </a:lnTo>
                  <a:lnTo>
                    <a:pt x="67" y="6"/>
                  </a:lnTo>
                  <a:lnTo>
                    <a:pt x="41" y="39"/>
                  </a:lnTo>
                  <a:lnTo>
                    <a:pt x="24" y="74"/>
                  </a:lnTo>
                  <a:lnTo>
                    <a:pt x="15" y="111"/>
                  </a:lnTo>
                  <a:lnTo>
                    <a:pt x="13" y="146"/>
                  </a:lnTo>
                  <a:lnTo>
                    <a:pt x="15" y="181"/>
                  </a:lnTo>
                  <a:lnTo>
                    <a:pt x="20" y="212"/>
                  </a:lnTo>
                  <a:lnTo>
                    <a:pt x="26" y="242"/>
                  </a:lnTo>
                  <a:lnTo>
                    <a:pt x="33" y="267"/>
                  </a:lnTo>
                  <a:lnTo>
                    <a:pt x="19" y="250"/>
                  </a:lnTo>
                  <a:lnTo>
                    <a:pt x="8" y="222"/>
                  </a:lnTo>
                  <a:lnTo>
                    <a:pt x="2" y="185"/>
                  </a:lnTo>
                  <a:lnTo>
                    <a:pt x="0" y="143"/>
                  </a:lnTo>
                  <a:lnTo>
                    <a:pt x="5" y="100"/>
                  </a:lnTo>
                  <a:lnTo>
                    <a:pt x="16" y="58"/>
                  </a:lnTo>
                  <a:lnTo>
                    <a:pt x="3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6" name="Freeform 580"/>
            <p:cNvSpPr>
              <a:spLocks/>
            </p:cNvSpPr>
            <p:nvPr/>
          </p:nvSpPr>
          <p:spPr bwMode="auto">
            <a:xfrm>
              <a:off x="517" y="3850"/>
              <a:ext cx="29" cy="16"/>
            </a:xfrm>
            <a:custGeom>
              <a:avLst/>
              <a:gdLst>
                <a:gd name="T0" fmla="*/ 0 w 57"/>
                <a:gd name="T1" fmla="*/ 0 h 32"/>
                <a:gd name="T2" fmla="*/ 1 w 57"/>
                <a:gd name="T3" fmla="*/ 1 h 32"/>
                <a:gd name="T4" fmla="*/ 1 w 57"/>
                <a:gd name="T5" fmla="*/ 1 h 32"/>
                <a:gd name="T6" fmla="*/ 2 w 57"/>
                <a:gd name="T7" fmla="*/ 2 h 32"/>
                <a:gd name="T8" fmla="*/ 3 w 57"/>
                <a:gd name="T9" fmla="*/ 2 h 32"/>
                <a:gd name="T10" fmla="*/ 3 w 57"/>
                <a:gd name="T11" fmla="*/ 2 h 32"/>
                <a:gd name="T12" fmla="*/ 4 w 57"/>
                <a:gd name="T13" fmla="*/ 2 h 32"/>
                <a:gd name="T14" fmla="*/ 4 w 57"/>
                <a:gd name="T15" fmla="*/ 2 h 32"/>
                <a:gd name="T16" fmla="*/ 4 w 57"/>
                <a:gd name="T17" fmla="*/ 2 h 32"/>
                <a:gd name="T18" fmla="*/ 4 w 57"/>
                <a:gd name="T19" fmla="*/ 2 h 32"/>
                <a:gd name="T20" fmla="*/ 4 w 57"/>
                <a:gd name="T21" fmla="*/ 2 h 32"/>
                <a:gd name="T22" fmla="*/ 3 w 57"/>
                <a:gd name="T23" fmla="*/ 2 h 32"/>
                <a:gd name="T24" fmla="*/ 3 w 57"/>
                <a:gd name="T25" fmla="*/ 2 h 32"/>
                <a:gd name="T26" fmla="*/ 2 w 57"/>
                <a:gd name="T27" fmla="*/ 1 h 32"/>
                <a:gd name="T28" fmla="*/ 2 w 57"/>
                <a:gd name="T29" fmla="*/ 1 h 32"/>
                <a:gd name="T30" fmla="*/ 1 w 57"/>
                <a:gd name="T31" fmla="*/ 1 h 32"/>
                <a:gd name="T32" fmla="*/ 0 w 57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2">
                  <a:moveTo>
                    <a:pt x="0" y="0"/>
                  </a:moveTo>
                  <a:lnTo>
                    <a:pt x="6" y="6"/>
                  </a:lnTo>
                  <a:lnTo>
                    <a:pt x="14" y="13"/>
                  </a:lnTo>
                  <a:lnTo>
                    <a:pt x="23" y="19"/>
                  </a:lnTo>
                  <a:lnTo>
                    <a:pt x="33" y="24"/>
                  </a:lnTo>
                  <a:lnTo>
                    <a:pt x="42" y="28"/>
                  </a:lnTo>
                  <a:lnTo>
                    <a:pt x="49" y="32"/>
                  </a:lnTo>
                  <a:lnTo>
                    <a:pt x="55" y="32"/>
                  </a:lnTo>
                  <a:lnTo>
                    <a:pt x="57" y="31"/>
                  </a:lnTo>
                  <a:lnTo>
                    <a:pt x="57" y="28"/>
                  </a:lnTo>
                  <a:lnTo>
                    <a:pt x="52" y="26"/>
                  </a:lnTo>
                  <a:lnTo>
                    <a:pt x="46" y="22"/>
                  </a:lnTo>
                  <a:lnTo>
                    <a:pt x="36" y="18"/>
                  </a:lnTo>
                  <a:lnTo>
                    <a:pt x="27" y="14"/>
                  </a:lnTo>
                  <a:lnTo>
                    <a:pt x="17" y="10"/>
                  </a:lnTo>
                  <a:lnTo>
                    <a:pt x="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7" name="Freeform 581"/>
            <p:cNvSpPr>
              <a:spLocks/>
            </p:cNvSpPr>
            <p:nvPr/>
          </p:nvSpPr>
          <p:spPr bwMode="auto">
            <a:xfrm>
              <a:off x="514" y="3838"/>
              <a:ext cx="33" cy="20"/>
            </a:xfrm>
            <a:custGeom>
              <a:avLst/>
              <a:gdLst>
                <a:gd name="T0" fmla="*/ 5 w 66"/>
                <a:gd name="T1" fmla="*/ 3 h 39"/>
                <a:gd name="T2" fmla="*/ 4 w 66"/>
                <a:gd name="T3" fmla="*/ 3 h 39"/>
                <a:gd name="T4" fmla="*/ 4 w 66"/>
                <a:gd name="T5" fmla="*/ 3 h 39"/>
                <a:gd name="T6" fmla="*/ 4 w 66"/>
                <a:gd name="T7" fmla="*/ 3 h 39"/>
                <a:gd name="T8" fmla="*/ 3 w 66"/>
                <a:gd name="T9" fmla="*/ 2 h 39"/>
                <a:gd name="T10" fmla="*/ 2 w 66"/>
                <a:gd name="T11" fmla="*/ 2 h 39"/>
                <a:gd name="T12" fmla="*/ 2 w 66"/>
                <a:gd name="T13" fmla="*/ 2 h 39"/>
                <a:gd name="T14" fmla="*/ 1 w 66"/>
                <a:gd name="T15" fmla="*/ 1 h 39"/>
                <a:gd name="T16" fmla="*/ 0 w 66"/>
                <a:gd name="T17" fmla="*/ 0 h 39"/>
                <a:gd name="T18" fmla="*/ 1 w 66"/>
                <a:gd name="T19" fmla="*/ 1 h 39"/>
                <a:gd name="T20" fmla="*/ 2 w 66"/>
                <a:gd name="T21" fmla="*/ 1 h 39"/>
                <a:gd name="T22" fmla="*/ 2 w 66"/>
                <a:gd name="T23" fmla="*/ 1 h 39"/>
                <a:gd name="T24" fmla="*/ 3 w 66"/>
                <a:gd name="T25" fmla="*/ 2 h 39"/>
                <a:gd name="T26" fmla="*/ 4 w 66"/>
                <a:gd name="T27" fmla="*/ 2 h 39"/>
                <a:gd name="T28" fmla="*/ 4 w 66"/>
                <a:gd name="T29" fmla="*/ 2 h 39"/>
                <a:gd name="T30" fmla="*/ 4 w 66"/>
                <a:gd name="T31" fmla="*/ 3 h 39"/>
                <a:gd name="T32" fmla="*/ 5 w 66"/>
                <a:gd name="T33" fmla="*/ 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39">
                  <a:moveTo>
                    <a:pt x="66" y="38"/>
                  </a:moveTo>
                  <a:lnTo>
                    <a:pt x="63" y="39"/>
                  </a:lnTo>
                  <a:lnTo>
                    <a:pt x="56" y="38"/>
                  </a:lnTo>
                  <a:lnTo>
                    <a:pt x="49" y="35"/>
                  </a:lnTo>
                  <a:lnTo>
                    <a:pt x="38" y="30"/>
                  </a:lnTo>
                  <a:lnTo>
                    <a:pt x="28" y="25"/>
                  </a:lnTo>
                  <a:lnTo>
                    <a:pt x="17" y="18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9"/>
                  </a:lnTo>
                  <a:lnTo>
                    <a:pt x="29" y="15"/>
                  </a:lnTo>
                  <a:lnTo>
                    <a:pt x="41" y="21"/>
                  </a:lnTo>
                  <a:lnTo>
                    <a:pt x="50" y="26"/>
                  </a:lnTo>
                  <a:lnTo>
                    <a:pt x="59" y="30"/>
                  </a:lnTo>
                  <a:lnTo>
                    <a:pt x="64" y="35"/>
                  </a:lnTo>
                  <a:lnTo>
                    <a:pt x="66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8" name="Freeform 582"/>
            <p:cNvSpPr>
              <a:spLocks/>
            </p:cNvSpPr>
            <p:nvPr/>
          </p:nvSpPr>
          <p:spPr bwMode="auto">
            <a:xfrm>
              <a:off x="512" y="3811"/>
              <a:ext cx="41" cy="26"/>
            </a:xfrm>
            <a:custGeom>
              <a:avLst/>
              <a:gdLst>
                <a:gd name="T0" fmla="*/ 5 w 84"/>
                <a:gd name="T1" fmla="*/ 4 h 52"/>
                <a:gd name="T2" fmla="*/ 4 w 84"/>
                <a:gd name="T3" fmla="*/ 4 h 52"/>
                <a:gd name="T4" fmla="*/ 4 w 84"/>
                <a:gd name="T5" fmla="*/ 4 h 52"/>
                <a:gd name="T6" fmla="*/ 3 w 84"/>
                <a:gd name="T7" fmla="*/ 3 h 52"/>
                <a:gd name="T8" fmla="*/ 2 w 84"/>
                <a:gd name="T9" fmla="*/ 3 h 52"/>
                <a:gd name="T10" fmla="*/ 1 w 84"/>
                <a:gd name="T11" fmla="*/ 2 h 52"/>
                <a:gd name="T12" fmla="*/ 1 w 84"/>
                <a:gd name="T13" fmla="*/ 2 h 52"/>
                <a:gd name="T14" fmla="*/ 0 w 84"/>
                <a:gd name="T15" fmla="*/ 1 h 52"/>
                <a:gd name="T16" fmla="*/ 0 w 84"/>
                <a:gd name="T17" fmla="*/ 0 h 52"/>
                <a:gd name="T18" fmla="*/ 0 w 84"/>
                <a:gd name="T19" fmla="*/ 1 h 52"/>
                <a:gd name="T20" fmla="*/ 1 w 84"/>
                <a:gd name="T21" fmla="*/ 1 h 52"/>
                <a:gd name="T22" fmla="*/ 1 w 84"/>
                <a:gd name="T23" fmla="*/ 2 h 52"/>
                <a:gd name="T24" fmla="*/ 2 w 84"/>
                <a:gd name="T25" fmla="*/ 2 h 52"/>
                <a:gd name="T26" fmla="*/ 3 w 84"/>
                <a:gd name="T27" fmla="*/ 3 h 52"/>
                <a:gd name="T28" fmla="*/ 4 w 84"/>
                <a:gd name="T29" fmla="*/ 3 h 52"/>
                <a:gd name="T30" fmla="*/ 5 w 84"/>
                <a:gd name="T31" fmla="*/ 3 h 52"/>
                <a:gd name="T32" fmla="*/ 5 w 84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52">
                  <a:moveTo>
                    <a:pt x="84" y="51"/>
                  </a:moveTo>
                  <a:lnTo>
                    <a:pt x="80" y="52"/>
                  </a:lnTo>
                  <a:lnTo>
                    <a:pt x="71" y="49"/>
                  </a:lnTo>
                  <a:lnTo>
                    <a:pt x="59" y="45"/>
                  </a:lnTo>
                  <a:lnTo>
                    <a:pt x="46" y="39"/>
                  </a:lnTo>
                  <a:lnTo>
                    <a:pt x="31" y="30"/>
                  </a:lnTo>
                  <a:lnTo>
                    <a:pt x="18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7" y="4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7" y="26"/>
                  </a:lnTo>
                  <a:lnTo>
                    <a:pt x="61" y="34"/>
                  </a:lnTo>
                  <a:lnTo>
                    <a:pt x="73" y="40"/>
                  </a:lnTo>
                  <a:lnTo>
                    <a:pt x="81" y="47"/>
                  </a:lnTo>
                  <a:lnTo>
                    <a:pt x="84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9" name="Freeform 583"/>
            <p:cNvSpPr>
              <a:spLocks/>
            </p:cNvSpPr>
            <p:nvPr/>
          </p:nvSpPr>
          <p:spPr bwMode="auto">
            <a:xfrm>
              <a:off x="514" y="3787"/>
              <a:ext cx="45" cy="28"/>
            </a:xfrm>
            <a:custGeom>
              <a:avLst/>
              <a:gdLst>
                <a:gd name="T0" fmla="*/ 5 w 91"/>
                <a:gd name="T1" fmla="*/ 3 h 58"/>
                <a:gd name="T2" fmla="*/ 5 w 91"/>
                <a:gd name="T3" fmla="*/ 3 h 58"/>
                <a:gd name="T4" fmla="*/ 4 w 91"/>
                <a:gd name="T5" fmla="*/ 3 h 58"/>
                <a:gd name="T6" fmla="*/ 3 w 91"/>
                <a:gd name="T7" fmla="*/ 2 h 58"/>
                <a:gd name="T8" fmla="*/ 2 w 91"/>
                <a:gd name="T9" fmla="*/ 2 h 58"/>
                <a:gd name="T10" fmla="*/ 1 w 91"/>
                <a:gd name="T11" fmla="*/ 1 h 58"/>
                <a:gd name="T12" fmla="*/ 1 w 91"/>
                <a:gd name="T13" fmla="*/ 1 h 58"/>
                <a:gd name="T14" fmla="*/ 0 w 91"/>
                <a:gd name="T15" fmla="*/ 0 h 58"/>
                <a:gd name="T16" fmla="*/ 0 w 91"/>
                <a:gd name="T17" fmla="*/ 0 h 58"/>
                <a:gd name="T18" fmla="*/ 0 w 91"/>
                <a:gd name="T19" fmla="*/ 0 h 58"/>
                <a:gd name="T20" fmla="*/ 1 w 91"/>
                <a:gd name="T21" fmla="*/ 0 h 58"/>
                <a:gd name="T22" fmla="*/ 2 w 91"/>
                <a:gd name="T23" fmla="*/ 1 h 58"/>
                <a:gd name="T24" fmla="*/ 3 w 91"/>
                <a:gd name="T25" fmla="*/ 1 h 58"/>
                <a:gd name="T26" fmla="*/ 4 w 91"/>
                <a:gd name="T27" fmla="*/ 2 h 58"/>
                <a:gd name="T28" fmla="*/ 5 w 91"/>
                <a:gd name="T29" fmla="*/ 2 h 58"/>
                <a:gd name="T30" fmla="*/ 5 w 91"/>
                <a:gd name="T31" fmla="*/ 3 h 58"/>
                <a:gd name="T32" fmla="*/ 5 w 91"/>
                <a:gd name="T33" fmla="*/ 3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8">
                  <a:moveTo>
                    <a:pt x="91" y="56"/>
                  </a:moveTo>
                  <a:lnTo>
                    <a:pt x="86" y="58"/>
                  </a:lnTo>
                  <a:lnTo>
                    <a:pt x="76" y="55"/>
                  </a:lnTo>
                  <a:lnTo>
                    <a:pt x="63" y="48"/>
                  </a:lnTo>
                  <a:lnTo>
                    <a:pt x="47" y="41"/>
                  </a:lnTo>
                  <a:lnTo>
                    <a:pt x="31" y="31"/>
                  </a:lnTo>
                  <a:lnTo>
                    <a:pt x="18" y="21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0" y="11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7" y="38"/>
                  </a:lnTo>
                  <a:lnTo>
                    <a:pt x="80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0" name="Freeform 584"/>
            <p:cNvSpPr>
              <a:spLocks/>
            </p:cNvSpPr>
            <p:nvPr/>
          </p:nvSpPr>
          <p:spPr bwMode="auto">
            <a:xfrm>
              <a:off x="518" y="3770"/>
              <a:ext cx="37" cy="31"/>
            </a:xfrm>
            <a:custGeom>
              <a:avLst/>
              <a:gdLst>
                <a:gd name="T0" fmla="*/ 5 w 73"/>
                <a:gd name="T1" fmla="*/ 4 h 62"/>
                <a:gd name="T2" fmla="*/ 5 w 73"/>
                <a:gd name="T3" fmla="*/ 4 h 62"/>
                <a:gd name="T4" fmla="*/ 4 w 73"/>
                <a:gd name="T5" fmla="*/ 4 h 62"/>
                <a:gd name="T6" fmla="*/ 4 w 73"/>
                <a:gd name="T7" fmla="*/ 4 h 62"/>
                <a:gd name="T8" fmla="*/ 3 w 73"/>
                <a:gd name="T9" fmla="*/ 3 h 62"/>
                <a:gd name="T10" fmla="*/ 2 w 73"/>
                <a:gd name="T11" fmla="*/ 2 h 62"/>
                <a:gd name="T12" fmla="*/ 1 w 73"/>
                <a:gd name="T13" fmla="*/ 2 h 62"/>
                <a:gd name="T14" fmla="*/ 1 w 73"/>
                <a:gd name="T15" fmla="*/ 1 h 62"/>
                <a:gd name="T16" fmla="*/ 0 w 73"/>
                <a:gd name="T17" fmla="*/ 0 h 62"/>
                <a:gd name="T18" fmla="*/ 1 w 73"/>
                <a:gd name="T19" fmla="*/ 1 h 62"/>
                <a:gd name="T20" fmla="*/ 2 w 73"/>
                <a:gd name="T21" fmla="*/ 1 h 62"/>
                <a:gd name="T22" fmla="*/ 2 w 73"/>
                <a:gd name="T23" fmla="*/ 2 h 62"/>
                <a:gd name="T24" fmla="*/ 3 w 73"/>
                <a:gd name="T25" fmla="*/ 2 h 62"/>
                <a:gd name="T26" fmla="*/ 4 w 73"/>
                <a:gd name="T27" fmla="*/ 3 h 62"/>
                <a:gd name="T28" fmla="*/ 5 w 73"/>
                <a:gd name="T29" fmla="*/ 4 h 62"/>
                <a:gd name="T30" fmla="*/ 5 w 73"/>
                <a:gd name="T31" fmla="*/ 4 h 62"/>
                <a:gd name="T32" fmla="*/ 5 w 73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69" y="62"/>
                  </a:lnTo>
                  <a:lnTo>
                    <a:pt x="62" y="58"/>
                  </a:lnTo>
                  <a:lnTo>
                    <a:pt x="50" y="50"/>
                  </a:lnTo>
                  <a:lnTo>
                    <a:pt x="37" y="41"/>
                  </a:lnTo>
                  <a:lnTo>
                    <a:pt x="24" y="29"/>
                  </a:lnTo>
                  <a:lnTo>
                    <a:pt x="12" y="19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6"/>
                  </a:lnTo>
                  <a:lnTo>
                    <a:pt x="17" y="14"/>
                  </a:lnTo>
                  <a:lnTo>
                    <a:pt x="30" y="23"/>
                  </a:lnTo>
                  <a:lnTo>
                    <a:pt x="45" y="32"/>
                  </a:lnTo>
                  <a:lnTo>
                    <a:pt x="56" y="41"/>
                  </a:lnTo>
                  <a:lnTo>
                    <a:pt x="67" y="50"/>
                  </a:lnTo>
                  <a:lnTo>
                    <a:pt x="73" y="57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1" name="Freeform 585"/>
            <p:cNvSpPr>
              <a:spLocks/>
            </p:cNvSpPr>
            <p:nvPr/>
          </p:nvSpPr>
          <p:spPr bwMode="auto">
            <a:xfrm>
              <a:off x="523" y="3758"/>
              <a:ext cx="30" cy="26"/>
            </a:xfrm>
            <a:custGeom>
              <a:avLst/>
              <a:gdLst>
                <a:gd name="T0" fmla="*/ 3 w 62"/>
                <a:gd name="T1" fmla="*/ 4 h 52"/>
                <a:gd name="T2" fmla="*/ 3 w 62"/>
                <a:gd name="T3" fmla="*/ 4 h 52"/>
                <a:gd name="T4" fmla="*/ 3 w 62"/>
                <a:gd name="T5" fmla="*/ 4 h 52"/>
                <a:gd name="T6" fmla="*/ 2 w 62"/>
                <a:gd name="T7" fmla="*/ 3 h 52"/>
                <a:gd name="T8" fmla="*/ 1 w 62"/>
                <a:gd name="T9" fmla="*/ 3 h 52"/>
                <a:gd name="T10" fmla="*/ 1 w 62"/>
                <a:gd name="T11" fmla="*/ 2 h 52"/>
                <a:gd name="T12" fmla="*/ 0 w 62"/>
                <a:gd name="T13" fmla="*/ 2 h 52"/>
                <a:gd name="T14" fmla="*/ 0 w 62"/>
                <a:gd name="T15" fmla="*/ 1 h 52"/>
                <a:gd name="T16" fmla="*/ 0 w 62"/>
                <a:gd name="T17" fmla="*/ 0 h 52"/>
                <a:gd name="T18" fmla="*/ 0 w 62"/>
                <a:gd name="T19" fmla="*/ 1 h 52"/>
                <a:gd name="T20" fmla="*/ 1 w 62"/>
                <a:gd name="T21" fmla="*/ 1 h 52"/>
                <a:gd name="T22" fmla="*/ 1 w 62"/>
                <a:gd name="T23" fmla="*/ 2 h 52"/>
                <a:gd name="T24" fmla="*/ 2 w 62"/>
                <a:gd name="T25" fmla="*/ 2 h 52"/>
                <a:gd name="T26" fmla="*/ 3 w 62"/>
                <a:gd name="T27" fmla="*/ 3 h 52"/>
                <a:gd name="T28" fmla="*/ 3 w 62"/>
                <a:gd name="T29" fmla="*/ 3 h 52"/>
                <a:gd name="T30" fmla="*/ 3 w 62"/>
                <a:gd name="T31" fmla="*/ 3 h 52"/>
                <a:gd name="T32" fmla="*/ 3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1" y="51"/>
                  </a:lnTo>
                  <a:lnTo>
                    <a:pt x="42" y="45"/>
                  </a:lnTo>
                  <a:lnTo>
                    <a:pt x="32" y="39"/>
                  </a:lnTo>
                  <a:lnTo>
                    <a:pt x="21" y="30"/>
                  </a:lnTo>
                  <a:lnTo>
                    <a:pt x="12" y="21"/>
                  </a:lnTo>
                  <a:lnTo>
                    <a:pt x="4" y="10"/>
                  </a:lnTo>
                  <a:lnTo>
                    <a:pt x="0" y="0"/>
                  </a:lnTo>
                  <a:lnTo>
                    <a:pt x="7" y="5"/>
                  </a:lnTo>
                  <a:lnTo>
                    <a:pt x="16" y="13"/>
                  </a:lnTo>
                  <a:lnTo>
                    <a:pt x="26" y="21"/>
                  </a:lnTo>
                  <a:lnTo>
                    <a:pt x="38" y="28"/>
                  </a:lnTo>
                  <a:lnTo>
                    <a:pt x="49" y="36"/>
                  </a:lnTo>
                  <a:lnTo>
                    <a:pt x="56" y="43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2" name="Freeform 586"/>
            <p:cNvSpPr>
              <a:spLocks/>
            </p:cNvSpPr>
            <p:nvPr/>
          </p:nvSpPr>
          <p:spPr bwMode="auto">
            <a:xfrm>
              <a:off x="532" y="3745"/>
              <a:ext cx="21" cy="23"/>
            </a:xfrm>
            <a:custGeom>
              <a:avLst/>
              <a:gdLst>
                <a:gd name="T0" fmla="*/ 2 w 43"/>
                <a:gd name="T1" fmla="*/ 3 h 46"/>
                <a:gd name="T2" fmla="*/ 2 w 43"/>
                <a:gd name="T3" fmla="*/ 3 h 46"/>
                <a:gd name="T4" fmla="*/ 2 w 43"/>
                <a:gd name="T5" fmla="*/ 3 h 46"/>
                <a:gd name="T6" fmla="*/ 1 w 43"/>
                <a:gd name="T7" fmla="*/ 3 h 46"/>
                <a:gd name="T8" fmla="*/ 1 w 43"/>
                <a:gd name="T9" fmla="*/ 2 h 46"/>
                <a:gd name="T10" fmla="*/ 0 w 43"/>
                <a:gd name="T11" fmla="*/ 2 h 46"/>
                <a:gd name="T12" fmla="*/ 0 w 43"/>
                <a:gd name="T13" fmla="*/ 1 h 46"/>
                <a:gd name="T14" fmla="*/ 0 w 43"/>
                <a:gd name="T15" fmla="*/ 1 h 46"/>
                <a:gd name="T16" fmla="*/ 0 w 43"/>
                <a:gd name="T17" fmla="*/ 0 h 46"/>
                <a:gd name="T18" fmla="*/ 0 w 43"/>
                <a:gd name="T19" fmla="*/ 1 h 46"/>
                <a:gd name="T20" fmla="*/ 0 w 43"/>
                <a:gd name="T21" fmla="*/ 1 h 46"/>
                <a:gd name="T22" fmla="*/ 1 w 43"/>
                <a:gd name="T23" fmla="*/ 2 h 46"/>
                <a:gd name="T24" fmla="*/ 1 w 43"/>
                <a:gd name="T25" fmla="*/ 2 h 46"/>
                <a:gd name="T26" fmla="*/ 1 w 43"/>
                <a:gd name="T27" fmla="*/ 2 h 46"/>
                <a:gd name="T28" fmla="*/ 2 w 43"/>
                <a:gd name="T29" fmla="*/ 3 h 46"/>
                <a:gd name="T30" fmla="*/ 2 w 43"/>
                <a:gd name="T31" fmla="*/ 3 h 46"/>
                <a:gd name="T32" fmla="*/ 2 w 43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6">
                  <a:moveTo>
                    <a:pt x="43" y="46"/>
                  </a:moveTo>
                  <a:lnTo>
                    <a:pt x="39" y="46"/>
                  </a:lnTo>
                  <a:lnTo>
                    <a:pt x="34" y="42"/>
                  </a:lnTo>
                  <a:lnTo>
                    <a:pt x="26" y="36"/>
                  </a:lnTo>
                  <a:lnTo>
                    <a:pt x="18" y="29"/>
                  </a:lnTo>
                  <a:lnTo>
                    <a:pt x="11" y="21"/>
                  </a:lnTo>
                  <a:lnTo>
                    <a:pt x="5" y="12"/>
                  </a:lnTo>
                  <a:lnTo>
                    <a:pt x="1" y="5"/>
                  </a:lnTo>
                  <a:lnTo>
                    <a:pt x="0" y="0"/>
                  </a:lnTo>
                  <a:lnTo>
                    <a:pt x="4" y="5"/>
                  </a:lnTo>
                  <a:lnTo>
                    <a:pt x="10" y="10"/>
                  </a:lnTo>
                  <a:lnTo>
                    <a:pt x="18" y="17"/>
                  </a:lnTo>
                  <a:lnTo>
                    <a:pt x="24" y="23"/>
                  </a:lnTo>
                  <a:lnTo>
                    <a:pt x="31" y="30"/>
                  </a:lnTo>
                  <a:lnTo>
                    <a:pt x="37" y="36"/>
                  </a:lnTo>
                  <a:lnTo>
                    <a:pt x="41" y="42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3" name="Freeform 587"/>
            <p:cNvSpPr>
              <a:spLocks/>
            </p:cNvSpPr>
            <p:nvPr/>
          </p:nvSpPr>
          <p:spPr bwMode="auto">
            <a:xfrm>
              <a:off x="537" y="3738"/>
              <a:ext cx="13" cy="15"/>
            </a:xfrm>
            <a:custGeom>
              <a:avLst/>
              <a:gdLst>
                <a:gd name="T0" fmla="*/ 2 w 26"/>
                <a:gd name="T1" fmla="*/ 2 h 30"/>
                <a:gd name="T2" fmla="*/ 2 w 26"/>
                <a:gd name="T3" fmla="*/ 2 h 30"/>
                <a:gd name="T4" fmla="*/ 1 w 26"/>
                <a:gd name="T5" fmla="*/ 2 h 30"/>
                <a:gd name="T6" fmla="*/ 0 w 26"/>
                <a:gd name="T7" fmla="*/ 1 h 30"/>
                <a:gd name="T8" fmla="*/ 0 w 26"/>
                <a:gd name="T9" fmla="*/ 0 h 30"/>
                <a:gd name="T10" fmla="*/ 1 w 26"/>
                <a:gd name="T11" fmla="*/ 1 h 30"/>
                <a:gd name="T12" fmla="*/ 2 w 26"/>
                <a:gd name="T13" fmla="*/ 2 h 30"/>
                <a:gd name="T14" fmla="*/ 2 w 26"/>
                <a:gd name="T15" fmla="*/ 2 h 30"/>
                <a:gd name="T16" fmla="*/ 2 w 26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0">
                  <a:moveTo>
                    <a:pt x="26" y="30"/>
                  </a:moveTo>
                  <a:lnTo>
                    <a:pt x="20" y="28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10"/>
                  </a:lnTo>
                  <a:lnTo>
                    <a:pt x="17" y="18"/>
                  </a:lnTo>
                  <a:lnTo>
                    <a:pt x="26" y="24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4" name="Freeform 588"/>
            <p:cNvSpPr>
              <a:spLocks/>
            </p:cNvSpPr>
            <p:nvPr/>
          </p:nvSpPr>
          <p:spPr bwMode="auto">
            <a:xfrm>
              <a:off x="523" y="3860"/>
              <a:ext cx="19" cy="17"/>
            </a:xfrm>
            <a:custGeom>
              <a:avLst/>
              <a:gdLst>
                <a:gd name="T0" fmla="*/ 0 w 38"/>
                <a:gd name="T1" fmla="*/ 0 h 32"/>
                <a:gd name="T2" fmla="*/ 1 w 38"/>
                <a:gd name="T3" fmla="*/ 1 h 32"/>
                <a:gd name="T4" fmla="*/ 1 w 38"/>
                <a:gd name="T5" fmla="*/ 1 h 32"/>
                <a:gd name="T6" fmla="*/ 1 w 38"/>
                <a:gd name="T7" fmla="*/ 1 h 32"/>
                <a:gd name="T8" fmla="*/ 2 w 38"/>
                <a:gd name="T9" fmla="*/ 1 h 32"/>
                <a:gd name="T10" fmla="*/ 2 w 38"/>
                <a:gd name="T11" fmla="*/ 2 h 32"/>
                <a:gd name="T12" fmla="*/ 3 w 38"/>
                <a:gd name="T13" fmla="*/ 2 h 32"/>
                <a:gd name="T14" fmla="*/ 3 w 38"/>
                <a:gd name="T15" fmla="*/ 2 h 32"/>
                <a:gd name="T16" fmla="*/ 3 w 38"/>
                <a:gd name="T17" fmla="*/ 3 h 32"/>
                <a:gd name="T18" fmla="*/ 2 w 38"/>
                <a:gd name="T19" fmla="*/ 3 h 32"/>
                <a:gd name="T20" fmla="*/ 2 w 38"/>
                <a:gd name="T21" fmla="*/ 2 h 32"/>
                <a:gd name="T22" fmla="*/ 1 w 38"/>
                <a:gd name="T23" fmla="*/ 1 h 32"/>
                <a:gd name="T24" fmla="*/ 0 w 38"/>
                <a:gd name="T25" fmla="*/ 0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lnTo>
                    <a:pt x="3" y="2"/>
                  </a:lnTo>
                  <a:lnTo>
                    <a:pt x="8" y="5"/>
                  </a:lnTo>
                  <a:lnTo>
                    <a:pt x="16" y="10"/>
                  </a:lnTo>
                  <a:lnTo>
                    <a:pt x="23" y="14"/>
                  </a:lnTo>
                  <a:lnTo>
                    <a:pt x="30" y="19"/>
                  </a:lnTo>
                  <a:lnTo>
                    <a:pt x="36" y="24"/>
                  </a:lnTo>
                  <a:lnTo>
                    <a:pt x="38" y="28"/>
                  </a:lnTo>
                  <a:lnTo>
                    <a:pt x="37" y="32"/>
                  </a:lnTo>
                  <a:lnTo>
                    <a:pt x="29" y="32"/>
                  </a:lnTo>
                  <a:lnTo>
                    <a:pt x="19" y="22"/>
                  </a:lnTo>
                  <a:lnTo>
                    <a:pt x="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5" name="Freeform 589"/>
            <p:cNvSpPr>
              <a:spLocks/>
            </p:cNvSpPr>
            <p:nvPr/>
          </p:nvSpPr>
          <p:spPr bwMode="auto">
            <a:xfrm>
              <a:off x="513" y="3860"/>
              <a:ext cx="9" cy="20"/>
            </a:xfrm>
            <a:custGeom>
              <a:avLst/>
              <a:gdLst>
                <a:gd name="T0" fmla="*/ 2 w 18"/>
                <a:gd name="T1" fmla="*/ 0 h 41"/>
                <a:gd name="T2" fmla="*/ 1 w 18"/>
                <a:gd name="T3" fmla="*/ 0 h 41"/>
                <a:gd name="T4" fmla="*/ 1 w 18"/>
                <a:gd name="T5" fmla="*/ 1 h 41"/>
                <a:gd name="T6" fmla="*/ 0 w 18"/>
                <a:gd name="T7" fmla="*/ 2 h 41"/>
                <a:gd name="T8" fmla="*/ 1 w 18"/>
                <a:gd name="T9" fmla="*/ 2 h 41"/>
                <a:gd name="T10" fmla="*/ 1 w 18"/>
                <a:gd name="T11" fmla="*/ 2 h 41"/>
                <a:gd name="T12" fmla="*/ 1 w 18"/>
                <a:gd name="T13" fmla="*/ 1 h 41"/>
                <a:gd name="T14" fmla="*/ 1 w 18"/>
                <a:gd name="T15" fmla="*/ 0 h 41"/>
                <a:gd name="T16" fmla="*/ 2 w 18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1">
                  <a:moveTo>
                    <a:pt x="18" y="0"/>
                  </a:moveTo>
                  <a:lnTo>
                    <a:pt x="14" y="7"/>
                  </a:lnTo>
                  <a:lnTo>
                    <a:pt x="6" y="20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6" y="38"/>
                  </a:lnTo>
                  <a:lnTo>
                    <a:pt x="12" y="26"/>
                  </a:lnTo>
                  <a:lnTo>
                    <a:pt x="15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6" name="Freeform 590"/>
            <p:cNvSpPr>
              <a:spLocks/>
            </p:cNvSpPr>
            <p:nvPr/>
          </p:nvSpPr>
          <p:spPr bwMode="auto">
            <a:xfrm>
              <a:off x="523" y="3864"/>
              <a:ext cx="6" cy="22"/>
            </a:xfrm>
            <a:custGeom>
              <a:avLst/>
              <a:gdLst>
                <a:gd name="T0" fmla="*/ 0 w 11"/>
                <a:gd name="T1" fmla="*/ 0 h 46"/>
                <a:gd name="T2" fmla="*/ 1 w 11"/>
                <a:gd name="T3" fmla="*/ 0 h 46"/>
                <a:gd name="T4" fmla="*/ 1 w 11"/>
                <a:gd name="T5" fmla="*/ 1 h 46"/>
                <a:gd name="T6" fmla="*/ 1 w 11"/>
                <a:gd name="T7" fmla="*/ 2 h 46"/>
                <a:gd name="T8" fmla="*/ 1 w 11"/>
                <a:gd name="T9" fmla="*/ 2 h 46"/>
                <a:gd name="T10" fmla="*/ 1 w 11"/>
                <a:gd name="T11" fmla="*/ 2 h 46"/>
                <a:gd name="T12" fmla="*/ 1 w 11"/>
                <a:gd name="T13" fmla="*/ 1 h 46"/>
                <a:gd name="T14" fmla="*/ 1 w 11"/>
                <a:gd name="T15" fmla="*/ 0 h 46"/>
                <a:gd name="T16" fmla="*/ 0 w 1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lnTo>
                    <a:pt x="1" y="9"/>
                  </a:lnTo>
                  <a:lnTo>
                    <a:pt x="1" y="25"/>
                  </a:lnTo>
                  <a:lnTo>
                    <a:pt x="2" y="39"/>
                  </a:lnTo>
                  <a:lnTo>
                    <a:pt x="7" y="46"/>
                  </a:lnTo>
                  <a:lnTo>
                    <a:pt x="11" y="41"/>
                  </a:lnTo>
                  <a:lnTo>
                    <a:pt x="9" y="26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7" name="Freeform 591"/>
            <p:cNvSpPr>
              <a:spLocks/>
            </p:cNvSpPr>
            <p:nvPr/>
          </p:nvSpPr>
          <p:spPr bwMode="auto">
            <a:xfrm>
              <a:off x="502" y="3852"/>
              <a:ext cx="17" cy="21"/>
            </a:xfrm>
            <a:custGeom>
              <a:avLst/>
              <a:gdLst>
                <a:gd name="T0" fmla="*/ 3 w 34"/>
                <a:gd name="T1" fmla="*/ 0 h 40"/>
                <a:gd name="T2" fmla="*/ 2 w 34"/>
                <a:gd name="T3" fmla="*/ 1 h 40"/>
                <a:gd name="T4" fmla="*/ 2 w 34"/>
                <a:gd name="T5" fmla="*/ 2 h 40"/>
                <a:gd name="T6" fmla="*/ 1 w 34"/>
                <a:gd name="T7" fmla="*/ 3 h 40"/>
                <a:gd name="T8" fmla="*/ 0 w 34"/>
                <a:gd name="T9" fmla="*/ 3 h 40"/>
                <a:gd name="T10" fmla="*/ 0 w 34"/>
                <a:gd name="T11" fmla="*/ 3 h 40"/>
                <a:gd name="T12" fmla="*/ 1 w 34"/>
                <a:gd name="T13" fmla="*/ 3 h 40"/>
                <a:gd name="T14" fmla="*/ 1 w 34"/>
                <a:gd name="T15" fmla="*/ 2 h 40"/>
                <a:gd name="T16" fmla="*/ 1 w 34"/>
                <a:gd name="T17" fmla="*/ 2 h 40"/>
                <a:gd name="T18" fmla="*/ 2 w 34"/>
                <a:gd name="T19" fmla="*/ 1 h 40"/>
                <a:gd name="T20" fmla="*/ 2 w 34"/>
                <a:gd name="T21" fmla="*/ 1 h 40"/>
                <a:gd name="T22" fmla="*/ 2 w 34"/>
                <a:gd name="T23" fmla="*/ 1 h 40"/>
                <a:gd name="T24" fmla="*/ 3 w 34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40">
                  <a:moveTo>
                    <a:pt x="34" y="0"/>
                  </a:moveTo>
                  <a:lnTo>
                    <a:pt x="26" y="13"/>
                  </a:lnTo>
                  <a:lnTo>
                    <a:pt x="17" y="2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19" y="14"/>
                  </a:lnTo>
                  <a:lnTo>
                    <a:pt x="26" y="8"/>
                  </a:lnTo>
                  <a:lnTo>
                    <a:pt x="31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8" name="Freeform 592"/>
            <p:cNvSpPr>
              <a:spLocks/>
            </p:cNvSpPr>
            <p:nvPr/>
          </p:nvSpPr>
          <p:spPr bwMode="auto">
            <a:xfrm>
              <a:off x="504" y="3742"/>
              <a:ext cx="29" cy="6"/>
            </a:xfrm>
            <a:custGeom>
              <a:avLst/>
              <a:gdLst>
                <a:gd name="T0" fmla="*/ 4 w 58"/>
                <a:gd name="T1" fmla="*/ 1 h 12"/>
                <a:gd name="T2" fmla="*/ 4 w 58"/>
                <a:gd name="T3" fmla="*/ 1 h 12"/>
                <a:gd name="T4" fmla="*/ 3 w 58"/>
                <a:gd name="T5" fmla="*/ 1 h 12"/>
                <a:gd name="T6" fmla="*/ 3 w 58"/>
                <a:gd name="T7" fmla="*/ 1 h 12"/>
                <a:gd name="T8" fmla="*/ 2 w 58"/>
                <a:gd name="T9" fmla="*/ 1 h 12"/>
                <a:gd name="T10" fmla="*/ 1 w 58"/>
                <a:gd name="T11" fmla="*/ 1 h 12"/>
                <a:gd name="T12" fmla="*/ 1 w 58"/>
                <a:gd name="T13" fmla="*/ 1 h 12"/>
                <a:gd name="T14" fmla="*/ 1 w 58"/>
                <a:gd name="T15" fmla="*/ 1 h 12"/>
                <a:gd name="T16" fmla="*/ 0 w 58"/>
                <a:gd name="T17" fmla="*/ 1 h 12"/>
                <a:gd name="T18" fmla="*/ 1 w 58"/>
                <a:gd name="T19" fmla="*/ 1 h 12"/>
                <a:gd name="T20" fmla="*/ 1 w 58"/>
                <a:gd name="T21" fmla="*/ 0 h 12"/>
                <a:gd name="T22" fmla="*/ 1 w 58"/>
                <a:gd name="T23" fmla="*/ 0 h 12"/>
                <a:gd name="T24" fmla="*/ 2 w 58"/>
                <a:gd name="T25" fmla="*/ 1 h 12"/>
                <a:gd name="T26" fmla="*/ 2 w 58"/>
                <a:gd name="T27" fmla="*/ 1 h 12"/>
                <a:gd name="T28" fmla="*/ 3 w 58"/>
                <a:gd name="T29" fmla="*/ 1 h 12"/>
                <a:gd name="T30" fmla="*/ 4 w 58"/>
                <a:gd name="T31" fmla="*/ 1 h 12"/>
                <a:gd name="T32" fmla="*/ 4 w 58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12">
                  <a:moveTo>
                    <a:pt x="58" y="11"/>
                  </a:moveTo>
                  <a:lnTo>
                    <a:pt x="52" y="11"/>
                  </a:lnTo>
                  <a:lnTo>
                    <a:pt x="43" y="12"/>
                  </a:lnTo>
                  <a:lnTo>
                    <a:pt x="33" y="12"/>
                  </a:lnTo>
                  <a:lnTo>
                    <a:pt x="24" y="12"/>
                  </a:lnTo>
                  <a:lnTo>
                    <a:pt x="15" y="12"/>
                  </a:lnTo>
                  <a:lnTo>
                    <a:pt x="7" y="11"/>
                  </a:lnTo>
                  <a:lnTo>
                    <a:pt x="2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3" y="3"/>
                  </a:lnTo>
                  <a:lnTo>
                    <a:pt x="32" y="6"/>
                  </a:lnTo>
                  <a:lnTo>
                    <a:pt x="43" y="8"/>
                  </a:lnTo>
                  <a:lnTo>
                    <a:pt x="52" y="9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9" name="Freeform 593"/>
            <p:cNvSpPr>
              <a:spLocks/>
            </p:cNvSpPr>
            <p:nvPr/>
          </p:nvSpPr>
          <p:spPr bwMode="auto">
            <a:xfrm>
              <a:off x="509" y="3730"/>
              <a:ext cx="28" cy="10"/>
            </a:xfrm>
            <a:custGeom>
              <a:avLst/>
              <a:gdLst>
                <a:gd name="T0" fmla="*/ 4 w 56"/>
                <a:gd name="T1" fmla="*/ 2 h 19"/>
                <a:gd name="T2" fmla="*/ 4 w 56"/>
                <a:gd name="T3" fmla="*/ 2 h 19"/>
                <a:gd name="T4" fmla="*/ 3 w 56"/>
                <a:gd name="T5" fmla="*/ 2 h 19"/>
                <a:gd name="T6" fmla="*/ 3 w 56"/>
                <a:gd name="T7" fmla="*/ 2 h 19"/>
                <a:gd name="T8" fmla="*/ 2 w 56"/>
                <a:gd name="T9" fmla="*/ 1 h 19"/>
                <a:gd name="T10" fmla="*/ 1 w 56"/>
                <a:gd name="T11" fmla="*/ 1 h 19"/>
                <a:gd name="T12" fmla="*/ 1 w 56"/>
                <a:gd name="T13" fmla="*/ 1 h 19"/>
                <a:gd name="T14" fmla="*/ 1 w 56"/>
                <a:gd name="T15" fmla="*/ 1 h 19"/>
                <a:gd name="T16" fmla="*/ 0 w 56"/>
                <a:gd name="T17" fmla="*/ 1 h 19"/>
                <a:gd name="T18" fmla="*/ 1 w 56"/>
                <a:gd name="T19" fmla="*/ 0 h 19"/>
                <a:gd name="T20" fmla="*/ 1 w 56"/>
                <a:gd name="T21" fmla="*/ 0 h 19"/>
                <a:gd name="T22" fmla="*/ 1 w 56"/>
                <a:gd name="T23" fmla="*/ 1 h 19"/>
                <a:gd name="T24" fmla="*/ 2 w 56"/>
                <a:gd name="T25" fmla="*/ 1 h 19"/>
                <a:gd name="T26" fmla="*/ 3 w 56"/>
                <a:gd name="T27" fmla="*/ 1 h 19"/>
                <a:gd name="T28" fmla="*/ 3 w 56"/>
                <a:gd name="T29" fmla="*/ 1 h 19"/>
                <a:gd name="T30" fmla="*/ 4 w 56"/>
                <a:gd name="T31" fmla="*/ 2 h 19"/>
                <a:gd name="T32" fmla="*/ 4 w 56"/>
                <a:gd name="T33" fmla="*/ 2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9">
                  <a:moveTo>
                    <a:pt x="56" y="19"/>
                  </a:moveTo>
                  <a:lnTo>
                    <a:pt x="51" y="19"/>
                  </a:lnTo>
                  <a:lnTo>
                    <a:pt x="43" y="18"/>
                  </a:lnTo>
                  <a:lnTo>
                    <a:pt x="34" y="17"/>
                  </a:lnTo>
                  <a:lnTo>
                    <a:pt x="25" y="16"/>
                  </a:lnTo>
                  <a:lnTo>
                    <a:pt x="16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2"/>
                  </a:lnTo>
                  <a:lnTo>
                    <a:pt x="1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5" y="6"/>
                  </a:lnTo>
                  <a:lnTo>
                    <a:pt x="35" y="10"/>
                  </a:lnTo>
                  <a:lnTo>
                    <a:pt x="44" y="14"/>
                  </a:lnTo>
                  <a:lnTo>
                    <a:pt x="52" y="18"/>
                  </a:lnTo>
                  <a:lnTo>
                    <a:pt x="56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0" name="Freeform 594"/>
            <p:cNvSpPr>
              <a:spLocks/>
            </p:cNvSpPr>
            <p:nvPr/>
          </p:nvSpPr>
          <p:spPr bwMode="auto">
            <a:xfrm>
              <a:off x="496" y="3757"/>
              <a:ext cx="27" cy="5"/>
            </a:xfrm>
            <a:custGeom>
              <a:avLst/>
              <a:gdLst>
                <a:gd name="T0" fmla="*/ 3 w 55"/>
                <a:gd name="T1" fmla="*/ 0 h 12"/>
                <a:gd name="T2" fmla="*/ 3 w 55"/>
                <a:gd name="T3" fmla="*/ 0 h 12"/>
                <a:gd name="T4" fmla="*/ 2 w 55"/>
                <a:gd name="T5" fmla="*/ 0 h 12"/>
                <a:gd name="T6" fmla="*/ 2 w 55"/>
                <a:gd name="T7" fmla="*/ 0 h 12"/>
                <a:gd name="T8" fmla="*/ 1 w 55"/>
                <a:gd name="T9" fmla="*/ 0 h 12"/>
                <a:gd name="T10" fmla="*/ 1 w 55"/>
                <a:gd name="T11" fmla="*/ 0 h 12"/>
                <a:gd name="T12" fmla="*/ 0 w 55"/>
                <a:gd name="T13" fmla="*/ 0 h 12"/>
                <a:gd name="T14" fmla="*/ 0 w 55"/>
                <a:gd name="T15" fmla="*/ 0 h 12"/>
                <a:gd name="T16" fmla="*/ 0 w 55"/>
                <a:gd name="T17" fmla="*/ 0 h 12"/>
                <a:gd name="T18" fmla="*/ 0 w 55"/>
                <a:gd name="T19" fmla="*/ 0 h 12"/>
                <a:gd name="T20" fmla="*/ 0 w 55"/>
                <a:gd name="T21" fmla="*/ 0 h 12"/>
                <a:gd name="T22" fmla="*/ 0 w 55"/>
                <a:gd name="T23" fmla="*/ 0 h 12"/>
                <a:gd name="T24" fmla="*/ 1 w 55"/>
                <a:gd name="T25" fmla="*/ 0 h 12"/>
                <a:gd name="T26" fmla="*/ 1 w 55"/>
                <a:gd name="T27" fmla="*/ 0 h 12"/>
                <a:gd name="T28" fmla="*/ 2 w 55"/>
                <a:gd name="T29" fmla="*/ 0 h 12"/>
                <a:gd name="T30" fmla="*/ 3 w 55"/>
                <a:gd name="T31" fmla="*/ 0 h 12"/>
                <a:gd name="T32" fmla="*/ 3 w 55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2">
                  <a:moveTo>
                    <a:pt x="55" y="5"/>
                  </a:moveTo>
                  <a:lnTo>
                    <a:pt x="52" y="8"/>
                  </a:lnTo>
                  <a:lnTo>
                    <a:pt x="47" y="9"/>
                  </a:lnTo>
                  <a:lnTo>
                    <a:pt x="39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12" y="10"/>
                  </a:lnTo>
                  <a:lnTo>
                    <a:pt x="4" y="9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30" y="3"/>
                  </a:lnTo>
                  <a:lnTo>
                    <a:pt x="39" y="4"/>
                  </a:lnTo>
                  <a:lnTo>
                    <a:pt x="48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1" name="Freeform 595"/>
            <p:cNvSpPr>
              <a:spLocks/>
            </p:cNvSpPr>
            <p:nvPr/>
          </p:nvSpPr>
          <p:spPr bwMode="auto">
            <a:xfrm>
              <a:off x="488" y="3770"/>
              <a:ext cx="32" cy="9"/>
            </a:xfrm>
            <a:custGeom>
              <a:avLst/>
              <a:gdLst>
                <a:gd name="T0" fmla="*/ 4 w 64"/>
                <a:gd name="T1" fmla="*/ 0 h 19"/>
                <a:gd name="T2" fmla="*/ 4 w 64"/>
                <a:gd name="T3" fmla="*/ 0 h 19"/>
                <a:gd name="T4" fmla="*/ 3 w 64"/>
                <a:gd name="T5" fmla="*/ 0 h 19"/>
                <a:gd name="T6" fmla="*/ 3 w 64"/>
                <a:gd name="T7" fmla="*/ 0 h 19"/>
                <a:gd name="T8" fmla="*/ 2 w 64"/>
                <a:gd name="T9" fmla="*/ 1 h 19"/>
                <a:gd name="T10" fmla="*/ 2 w 64"/>
                <a:gd name="T11" fmla="*/ 1 h 19"/>
                <a:gd name="T12" fmla="*/ 1 w 64"/>
                <a:gd name="T13" fmla="*/ 1 h 19"/>
                <a:gd name="T14" fmla="*/ 1 w 64"/>
                <a:gd name="T15" fmla="*/ 1 h 19"/>
                <a:gd name="T16" fmla="*/ 0 w 64"/>
                <a:gd name="T17" fmla="*/ 0 h 19"/>
                <a:gd name="T18" fmla="*/ 1 w 64"/>
                <a:gd name="T19" fmla="*/ 0 h 19"/>
                <a:gd name="T20" fmla="*/ 1 w 64"/>
                <a:gd name="T21" fmla="*/ 0 h 19"/>
                <a:gd name="T22" fmla="*/ 1 w 64"/>
                <a:gd name="T23" fmla="*/ 0 h 19"/>
                <a:gd name="T24" fmla="*/ 2 w 64"/>
                <a:gd name="T25" fmla="*/ 0 h 19"/>
                <a:gd name="T26" fmla="*/ 3 w 64"/>
                <a:gd name="T27" fmla="*/ 0 h 19"/>
                <a:gd name="T28" fmla="*/ 3 w 64"/>
                <a:gd name="T29" fmla="*/ 0 h 19"/>
                <a:gd name="T30" fmla="*/ 4 w 64"/>
                <a:gd name="T31" fmla="*/ 0 h 19"/>
                <a:gd name="T32" fmla="*/ 4 w 64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8" y="4"/>
                  </a:lnTo>
                  <a:lnTo>
                    <a:pt x="48" y="8"/>
                  </a:lnTo>
                  <a:lnTo>
                    <a:pt x="38" y="12"/>
                  </a:lnTo>
                  <a:lnTo>
                    <a:pt x="29" y="16"/>
                  </a:lnTo>
                  <a:lnTo>
                    <a:pt x="18" y="19"/>
                  </a:lnTo>
                  <a:lnTo>
                    <a:pt x="9" y="19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8"/>
                  </a:lnTo>
                  <a:lnTo>
                    <a:pt x="16" y="6"/>
                  </a:lnTo>
                  <a:lnTo>
                    <a:pt x="26" y="4"/>
                  </a:lnTo>
                  <a:lnTo>
                    <a:pt x="38" y="4"/>
                  </a:lnTo>
                  <a:lnTo>
                    <a:pt x="48" y="3"/>
                  </a:lnTo>
                  <a:lnTo>
                    <a:pt x="5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2" name="Freeform 596"/>
            <p:cNvSpPr>
              <a:spLocks/>
            </p:cNvSpPr>
            <p:nvPr/>
          </p:nvSpPr>
          <p:spPr bwMode="auto">
            <a:xfrm>
              <a:off x="480" y="3785"/>
              <a:ext cx="35" cy="11"/>
            </a:xfrm>
            <a:custGeom>
              <a:avLst/>
              <a:gdLst>
                <a:gd name="T0" fmla="*/ 5 w 69"/>
                <a:gd name="T1" fmla="*/ 0 h 22"/>
                <a:gd name="T2" fmla="*/ 4 w 69"/>
                <a:gd name="T3" fmla="*/ 1 h 22"/>
                <a:gd name="T4" fmla="*/ 4 w 69"/>
                <a:gd name="T5" fmla="*/ 1 h 22"/>
                <a:gd name="T6" fmla="*/ 3 w 69"/>
                <a:gd name="T7" fmla="*/ 1 h 22"/>
                <a:gd name="T8" fmla="*/ 2 w 69"/>
                <a:gd name="T9" fmla="*/ 2 h 22"/>
                <a:gd name="T10" fmla="*/ 2 w 69"/>
                <a:gd name="T11" fmla="*/ 2 h 22"/>
                <a:gd name="T12" fmla="*/ 1 w 69"/>
                <a:gd name="T13" fmla="*/ 2 h 22"/>
                <a:gd name="T14" fmla="*/ 1 w 69"/>
                <a:gd name="T15" fmla="*/ 2 h 22"/>
                <a:gd name="T16" fmla="*/ 0 w 69"/>
                <a:gd name="T17" fmla="*/ 2 h 22"/>
                <a:gd name="T18" fmla="*/ 1 w 69"/>
                <a:gd name="T19" fmla="*/ 1 h 22"/>
                <a:gd name="T20" fmla="*/ 1 w 69"/>
                <a:gd name="T21" fmla="*/ 1 h 22"/>
                <a:gd name="T22" fmla="*/ 2 w 69"/>
                <a:gd name="T23" fmla="*/ 1 h 22"/>
                <a:gd name="T24" fmla="*/ 2 w 69"/>
                <a:gd name="T25" fmla="*/ 1 h 22"/>
                <a:gd name="T26" fmla="*/ 3 w 69"/>
                <a:gd name="T27" fmla="*/ 1 h 22"/>
                <a:gd name="T28" fmla="*/ 4 w 69"/>
                <a:gd name="T29" fmla="*/ 1 h 22"/>
                <a:gd name="T30" fmla="*/ 4 w 69"/>
                <a:gd name="T31" fmla="*/ 1 h 22"/>
                <a:gd name="T32" fmla="*/ 5 w 69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2" y="3"/>
                  </a:lnTo>
                  <a:lnTo>
                    <a:pt x="53" y="8"/>
                  </a:lnTo>
                  <a:lnTo>
                    <a:pt x="41" y="12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9" y="22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10" y="11"/>
                  </a:lnTo>
                  <a:lnTo>
                    <a:pt x="20" y="8"/>
                  </a:lnTo>
                  <a:lnTo>
                    <a:pt x="32" y="5"/>
                  </a:lnTo>
                  <a:lnTo>
                    <a:pt x="44" y="4"/>
                  </a:lnTo>
                  <a:lnTo>
                    <a:pt x="54" y="3"/>
                  </a:lnTo>
                  <a:lnTo>
                    <a:pt x="63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3" name="Freeform 597"/>
            <p:cNvSpPr>
              <a:spLocks/>
            </p:cNvSpPr>
            <p:nvPr/>
          </p:nvSpPr>
          <p:spPr bwMode="auto">
            <a:xfrm>
              <a:off x="478" y="3811"/>
              <a:ext cx="37" cy="19"/>
            </a:xfrm>
            <a:custGeom>
              <a:avLst/>
              <a:gdLst>
                <a:gd name="T0" fmla="*/ 4 w 75"/>
                <a:gd name="T1" fmla="*/ 0 h 40"/>
                <a:gd name="T2" fmla="*/ 4 w 75"/>
                <a:gd name="T3" fmla="*/ 0 h 40"/>
                <a:gd name="T4" fmla="*/ 3 w 75"/>
                <a:gd name="T5" fmla="*/ 0 h 40"/>
                <a:gd name="T6" fmla="*/ 2 w 75"/>
                <a:gd name="T7" fmla="*/ 1 h 40"/>
                <a:gd name="T8" fmla="*/ 2 w 75"/>
                <a:gd name="T9" fmla="*/ 1 h 40"/>
                <a:gd name="T10" fmla="*/ 1 w 75"/>
                <a:gd name="T11" fmla="*/ 2 h 40"/>
                <a:gd name="T12" fmla="*/ 0 w 75"/>
                <a:gd name="T13" fmla="*/ 2 h 40"/>
                <a:gd name="T14" fmla="*/ 0 w 75"/>
                <a:gd name="T15" fmla="*/ 2 h 40"/>
                <a:gd name="T16" fmla="*/ 0 w 75"/>
                <a:gd name="T17" fmla="*/ 2 h 40"/>
                <a:gd name="T18" fmla="*/ 0 w 75"/>
                <a:gd name="T19" fmla="*/ 2 h 40"/>
                <a:gd name="T20" fmla="*/ 0 w 75"/>
                <a:gd name="T21" fmla="*/ 1 h 40"/>
                <a:gd name="T22" fmla="*/ 1 w 75"/>
                <a:gd name="T23" fmla="*/ 1 h 40"/>
                <a:gd name="T24" fmla="*/ 2 w 75"/>
                <a:gd name="T25" fmla="*/ 1 h 40"/>
                <a:gd name="T26" fmla="*/ 2 w 75"/>
                <a:gd name="T27" fmla="*/ 0 h 40"/>
                <a:gd name="T28" fmla="*/ 3 w 75"/>
                <a:gd name="T29" fmla="*/ 0 h 40"/>
                <a:gd name="T30" fmla="*/ 4 w 75"/>
                <a:gd name="T31" fmla="*/ 0 h 40"/>
                <a:gd name="T32" fmla="*/ 4 w 7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40">
                  <a:moveTo>
                    <a:pt x="75" y="0"/>
                  </a:moveTo>
                  <a:lnTo>
                    <a:pt x="68" y="7"/>
                  </a:lnTo>
                  <a:lnTo>
                    <a:pt x="58" y="15"/>
                  </a:lnTo>
                  <a:lnTo>
                    <a:pt x="47" y="21"/>
                  </a:lnTo>
                  <a:lnTo>
                    <a:pt x="34" y="28"/>
                  </a:lnTo>
                  <a:lnTo>
                    <a:pt x="23" y="34"/>
                  </a:lnTo>
                  <a:lnTo>
                    <a:pt x="12" y="38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2" y="33"/>
                  </a:lnTo>
                  <a:lnTo>
                    <a:pt x="9" y="29"/>
                  </a:lnTo>
                  <a:lnTo>
                    <a:pt x="20" y="24"/>
                  </a:lnTo>
                  <a:lnTo>
                    <a:pt x="33" y="19"/>
                  </a:lnTo>
                  <a:lnTo>
                    <a:pt x="47" y="15"/>
                  </a:lnTo>
                  <a:lnTo>
                    <a:pt x="59" y="10"/>
                  </a:lnTo>
                  <a:lnTo>
                    <a:pt x="69" y="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4" name="Freeform 598"/>
            <p:cNvSpPr>
              <a:spLocks/>
            </p:cNvSpPr>
            <p:nvPr/>
          </p:nvSpPr>
          <p:spPr bwMode="auto">
            <a:xfrm>
              <a:off x="484" y="3841"/>
              <a:ext cx="34" cy="22"/>
            </a:xfrm>
            <a:custGeom>
              <a:avLst/>
              <a:gdLst>
                <a:gd name="T0" fmla="*/ 4 w 69"/>
                <a:gd name="T1" fmla="*/ 0 h 45"/>
                <a:gd name="T2" fmla="*/ 4 w 69"/>
                <a:gd name="T3" fmla="*/ 0 h 45"/>
                <a:gd name="T4" fmla="*/ 3 w 69"/>
                <a:gd name="T5" fmla="*/ 0 h 45"/>
                <a:gd name="T6" fmla="*/ 2 w 69"/>
                <a:gd name="T7" fmla="*/ 1 h 45"/>
                <a:gd name="T8" fmla="*/ 2 w 69"/>
                <a:gd name="T9" fmla="*/ 1 h 45"/>
                <a:gd name="T10" fmla="*/ 1 w 69"/>
                <a:gd name="T11" fmla="*/ 2 h 45"/>
                <a:gd name="T12" fmla="*/ 0 w 69"/>
                <a:gd name="T13" fmla="*/ 2 h 45"/>
                <a:gd name="T14" fmla="*/ 0 w 69"/>
                <a:gd name="T15" fmla="*/ 2 h 45"/>
                <a:gd name="T16" fmla="*/ 0 w 69"/>
                <a:gd name="T17" fmla="*/ 2 h 45"/>
                <a:gd name="T18" fmla="*/ 0 w 69"/>
                <a:gd name="T19" fmla="*/ 2 h 45"/>
                <a:gd name="T20" fmla="*/ 0 w 69"/>
                <a:gd name="T21" fmla="*/ 2 h 45"/>
                <a:gd name="T22" fmla="*/ 1 w 69"/>
                <a:gd name="T23" fmla="*/ 1 h 45"/>
                <a:gd name="T24" fmla="*/ 1 w 69"/>
                <a:gd name="T25" fmla="*/ 1 h 45"/>
                <a:gd name="T26" fmla="*/ 2 w 69"/>
                <a:gd name="T27" fmla="*/ 0 h 45"/>
                <a:gd name="T28" fmla="*/ 3 w 69"/>
                <a:gd name="T29" fmla="*/ 0 h 45"/>
                <a:gd name="T30" fmla="*/ 4 w 69"/>
                <a:gd name="T31" fmla="*/ 0 h 45"/>
                <a:gd name="T32" fmla="*/ 4 w 69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5">
                  <a:moveTo>
                    <a:pt x="69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4" y="21"/>
                  </a:lnTo>
                  <a:lnTo>
                    <a:pt x="33" y="29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8" y="32"/>
                  </a:lnTo>
                  <a:lnTo>
                    <a:pt x="18" y="25"/>
                  </a:lnTo>
                  <a:lnTo>
                    <a:pt x="31" y="19"/>
                  </a:lnTo>
                  <a:lnTo>
                    <a:pt x="43" y="13"/>
                  </a:lnTo>
                  <a:lnTo>
                    <a:pt x="55" y="8"/>
                  </a:lnTo>
                  <a:lnTo>
                    <a:pt x="64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5" name="Freeform 599"/>
            <p:cNvSpPr>
              <a:spLocks/>
            </p:cNvSpPr>
            <p:nvPr/>
          </p:nvSpPr>
          <p:spPr bwMode="auto">
            <a:xfrm>
              <a:off x="482" y="3798"/>
              <a:ext cx="32" cy="19"/>
            </a:xfrm>
            <a:custGeom>
              <a:avLst/>
              <a:gdLst>
                <a:gd name="T0" fmla="*/ 4 w 63"/>
                <a:gd name="T1" fmla="*/ 0 h 38"/>
                <a:gd name="T2" fmla="*/ 4 w 63"/>
                <a:gd name="T3" fmla="*/ 1 h 38"/>
                <a:gd name="T4" fmla="*/ 4 w 63"/>
                <a:gd name="T5" fmla="*/ 1 h 38"/>
                <a:gd name="T6" fmla="*/ 3 w 63"/>
                <a:gd name="T7" fmla="*/ 2 h 38"/>
                <a:gd name="T8" fmla="*/ 2 w 63"/>
                <a:gd name="T9" fmla="*/ 2 h 38"/>
                <a:gd name="T10" fmla="*/ 2 w 63"/>
                <a:gd name="T11" fmla="*/ 3 h 38"/>
                <a:gd name="T12" fmla="*/ 1 w 63"/>
                <a:gd name="T13" fmla="*/ 3 h 38"/>
                <a:gd name="T14" fmla="*/ 1 w 63"/>
                <a:gd name="T15" fmla="*/ 3 h 38"/>
                <a:gd name="T16" fmla="*/ 0 w 63"/>
                <a:gd name="T17" fmla="*/ 3 h 38"/>
                <a:gd name="T18" fmla="*/ 1 w 63"/>
                <a:gd name="T19" fmla="*/ 2 h 38"/>
                <a:gd name="T20" fmla="*/ 1 w 63"/>
                <a:gd name="T21" fmla="*/ 2 h 38"/>
                <a:gd name="T22" fmla="*/ 2 w 63"/>
                <a:gd name="T23" fmla="*/ 2 h 38"/>
                <a:gd name="T24" fmla="*/ 2 w 63"/>
                <a:gd name="T25" fmla="*/ 1 h 38"/>
                <a:gd name="T26" fmla="*/ 3 w 63"/>
                <a:gd name="T27" fmla="*/ 1 h 38"/>
                <a:gd name="T28" fmla="*/ 4 w 63"/>
                <a:gd name="T29" fmla="*/ 1 h 38"/>
                <a:gd name="T30" fmla="*/ 4 w 63"/>
                <a:gd name="T31" fmla="*/ 1 h 38"/>
                <a:gd name="T32" fmla="*/ 4 w 63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8">
                  <a:moveTo>
                    <a:pt x="63" y="0"/>
                  </a:moveTo>
                  <a:lnTo>
                    <a:pt x="58" y="5"/>
                  </a:lnTo>
                  <a:lnTo>
                    <a:pt x="49" y="12"/>
                  </a:lnTo>
                  <a:lnTo>
                    <a:pt x="40" y="19"/>
                  </a:lnTo>
                  <a:lnTo>
                    <a:pt x="28" y="26"/>
                  </a:lnTo>
                  <a:lnTo>
                    <a:pt x="19" y="33"/>
                  </a:lnTo>
                  <a:lnTo>
                    <a:pt x="10" y="37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5"/>
                  </a:lnTo>
                  <a:lnTo>
                    <a:pt x="17" y="20"/>
                  </a:lnTo>
                  <a:lnTo>
                    <a:pt x="29" y="15"/>
                  </a:lnTo>
                  <a:lnTo>
                    <a:pt x="40" y="9"/>
                  </a:lnTo>
                  <a:lnTo>
                    <a:pt x="50" y="5"/>
                  </a:lnTo>
                  <a:lnTo>
                    <a:pt x="58" y="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6" name="Freeform 600"/>
            <p:cNvSpPr>
              <a:spLocks/>
            </p:cNvSpPr>
            <p:nvPr/>
          </p:nvSpPr>
          <p:spPr bwMode="auto">
            <a:xfrm>
              <a:off x="511" y="3799"/>
              <a:ext cx="46" cy="29"/>
            </a:xfrm>
            <a:custGeom>
              <a:avLst/>
              <a:gdLst>
                <a:gd name="T0" fmla="*/ 6 w 91"/>
                <a:gd name="T1" fmla="*/ 4 h 57"/>
                <a:gd name="T2" fmla="*/ 6 w 91"/>
                <a:gd name="T3" fmla="*/ 4 h 57"/>
                <a:gd name="T4" fmla="*/ 5 w 91"/>
                <a:gd name="T5" fmla="*/ 4 h 57"/>
                <a:gd name="T6" fmla="*/ 4 w 91"/>
                <a:gd name="T7" fmla="*/ 3 h 57"/>
                <a:gd name="T8" fmla="*/ 3 w 91"/>
                <a:gd name="T9" fmla="*/ 3 h 57"/>
                <a:gd name="T10" fmla="*/ 2 w 91"/>
                <a:gd name="T11" fmla="*/ 2 h 57"/>
                <a:gd name="T12" fmla="*/ 2 w 91"/>
                <a:gd name="T13" fmla="*/ 2 h 57"/>
                <a:gd name="T14" fmla="*/ 1 w 91"/>
                <a:gd name="T15" fmla="*/ 1 h 57"/>
                <a:gd name="T16" fmla="*/ 0 w 91"/>
                <a:gd name="T17" fmla="*/ 0 h 57"/>
                <a:gd name="T18" fmla="*/ 1 w 91"/>
                <a:gd name="T19" fmla="*/ 1 h 57"/>
                <a:gd name="T20" fmla="*/ 2 w 91"/>
                <a:gd name="T21" fmla="*/ 1 h 57"/>
                <a:gd name="T22" fmla="*/ 3 w 91"/>
                <a:gd name="T23" fmla="*/ 2 h 57"/>
                <a:gd name="T24" fmla="*/ 4 w 91"/>
                <a:gd name="T25" fmla="*/ 2 h 57"/>
                <a:gd name="T26" fmla="*/ 5 w 91"/>
                <a:gd name="T27" fmla="*/ 3 h 57"/>
                <a:gd name="T28" fmla="*/ 5 w 91"/>
                <a:gd name="T29" fmla="*/ 3 h 57"/>
                <a:gd name="T30" fmla="*/ 6 w 91"/>
                <a:gd name="T31" fmla="*/ 4 h 57"/>
                <a:gd name="T32" fmla="*/ 6 w 91"/>
                <a:gd name="T33" fmla="*/ 4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7">
                  <a:moveTo>
                    <a:pt x="91" y="56"/>
                  </a:moveTo>
                  <a:lnTo>
                    <a:pt x="86" y="57"/>
                  </a:lnTo>
                  <a:lnTo>
                    <a:pt x="76" y="55"/>
                  </a:lnTo>
                  <a:lnTo>
                    <a:pt x="62" y="48"/>
                  </a:lnTo>
                  <a:lnTo>
                    <a:pt x="47" y="40"/>
                  </a:lnTo>
                  <a:lnTo>
                    <a:pt x="31" y="31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9" y="10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6" y="38"/>
                  </a:lnTo>
                  <a:lnTo>
                    <a:pt x="79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7" name="Freeform 601"/>
            <p:cNvSpPr>
              <a:spLocks/>
            </p:cNvSpPr>
            <p:nvPr/>
          </p:nvSpPr>
          <p:spPr bwMode="auto">
            <a:xfrm>
              <a:off x="513" y="3822"/>
              <a:ext cx="36" cy="25"/>
            </a:xfrm>
            <a:custGeom>
              <a:avLst/>
              <a:gdLst>
                <a:gd name="T0" fmla="*/ 5 w 72"/>
                <a:gd name="T1" fmla="*/ 4 h 49"/>
                <a:gd name="T2" fmla="*/ 5 w 72"/>
                <a:gd name="T3" fmla="*/ 4 h 49"/>
                <a:gd name="T4" fmla="*/ 4 w 72"/>
                <a:gd name="T5" fmla="*/ 3 h 49"/>
                <a:gd name="T6" fmla="*/ 4 w 72"/>
                <a:gd name="T7" fmla="*/ 3 h 49"/>
                <a:gd name="T8" fmla="*/ 3 w 72"/>
                <a:gd name="T9" fmla="*/ 3 h 49"/>
                <a:gd name="T10" fmla="*/ 2 w 72"/>
                <a:gd name="T11" fmla="*/ 2 h 49"/>
                <a:gd name="T12" fmla="*/ 1 w 72"/>
                <a:gd name="T13" fmla="*/ 2 h 49"/>
                <a:gd name="T14" fmla="*/ 1 w 72"/>
                <a:gd name="T15" fmla="*/ 1 h 49"/>
                <a:gd name="T16" fmla="*/ 0 w 72"/>
                <a:gd name="T17" fmla="*/ 0 h 49"/>
                <a:gd name="T18" fmla="*/ 1 w 72"/>
                <a:gd name="T19" fmla="*/ 1 h 49"/>
                <a:gd name="T20" fmla="*/ 2 w 72"/>
                <a:gd name="T21" fmla="*/ 1 h 49"/>
                <a:gd name="T22" fmla="*/ 2 w 72"/>
                <a:gd name="T23" fmla="*/ 2 h 49"/>
                <a:gd name="T24" fmla="*/ 3 w 72"/>
                <a:gd name="T25" fmla="*/ 2 h 49"/>
                <a:gd name="T26" fmla="*/ 4 w 72"/>
                <a:gd name="T27" fmla="*/ 3 h 49"/>
                <a:gd name="T28" fmla="*/ 4 w 72"/>
                <a:gd name="T29" fmla="*/ 3 h 49"/>
                <a:gd name="T30" fmla="*/ 5 w 72"/>
                <a:gd name="T31" fmla="*/ 3 h 49"/>
                <a:gd name="T32" fmla="*/ 5 w 72"/>
                <a:gd name="T33" fmla="*/ 4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49">
                  <a:moveTo>
                    <a:pt x="72" y="49"/>
                  </a:moveTo>
                  <a:lnTo>
                    <a:pt x="68" y="49"/>
                  </a:lnTo>
                  <a:lnTo>
                    <a:pt x="61" y="48"/>
                  </a:lnTo>
                  <a:lnTo>
                    <a:pt x="51" y="44"/>
                  </a:lnTo>
                  <a:lnTo>
                    <a:pt x="39" y="38"/>
                  </a:lnTo>
                  <a:lnTo>
                    <a:pt x="27" y="30"/>
                  </a:lnTo>
                  <a:lnTo>
                    <a:pt x="15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3"/>
                  </a:lnTo>
                  <a:lnTo>
                    <a:pt x="31" y="21"/>
                  </a:lnTo>
                  <a:lnTo>
                    <a:pt x="43" y="29"/>
                  </a:lnTo>
                  <a:lnTo>
                    <a:pt x="55" y="35"/>
                  </a:lnTo>
                  <a:lnTo>
                    <a:pt x="64" y="42"/>
                  </a:lnTo>
                  <a:lnTo>
                    <a:pt x="70" y="47"/>
                  </a:lnTo>
                  <a:lnTo>
                    <a:pt x="72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8" name="Freeform 602"/>
            <p:cNvSpPr>
              <a:spLocks/>
            </p:cNvSpPr>
            <p:nvPr/>
          </p:nvSpPr>
          <p:spPr bwMode="auto">
            <a:xfrm>
              <a:off x="482" y="3826"/>
              <a:ext cx="34" cy="22"/>
            </a:xfrm>
            <a:custGeom>
              <a:avLst/>
              <a:gdLst>
                <a:gd name="T0" fmla="*/ 5 w 68"/>
                <a:gd name="T1" fmla="*/ 0 h 45"/>
                <a:gd name="T2" fmla="*/ 4 w 68"/>
                <a:gd name="T3" fmla="*/ 0 h 45"/>
                <a:gd name="T4" fmla="*/ 4 w 68"/>
                <a:gd name="T5" fmla="*/ 0 h 45"/>
                <a:gd name="T6" fmla="*/ 3 w 68"/>
                <a:gd name="T7" fmla="*/ 1 h 45"/>
                <a:gd name="T8" fmla="*/ 3 w 68"/>
                <a:gd name="T9" fmla="*/ 1 h 45"/>
                <a:gd name="T10" fmla="*/ 2 w 68"/>
                <a:gd name="T11" fmla="*/ 2 h 45"/>
                <a:gd name="T12" fmla="*/ 1 w 68"/>
                <a:gd name="T13" fmla="*/ 2 h 45"/>
                <a:gd name="T14" fmla="*/ 1 w 68"/>
                <a:gd name="T15" fmla="*/ 2 h 45"/>
                <a:gd name="T16" fmla="*/ 0 w 68"/>
                <a:gd name="T17" fmla="*/ 2 h 45"/>
                <a:gd name="T18" fmla="*/ 1 w 68"/>
                <a:gd name="T19" fmla="*/ 2 h 45"/>
                <a:gd name="T20" fmla="*/ 1 w 68"/>
                <a:gd name="T21" fmla="*/ 2 h 45"/>
                <a:gd name="T22" fmla="*/ 2 w 68"/>
                <a:gd name="T23" fmla="*/ 1 h 45"/>
                <a:gd name="T24" fmla="*/ 2 w 68"/>
                <a:gd name="T25" fmla="*/ 1 h 45"/>
                <a:gd name="T26" fmla="*/ 3 w 68"/>
                <a:gd name="T27" fmla="*/ 0 h 45"/>
                <a:gd name="T28" fmla="*/ 4 w 68"/>
                <a:gd name="T29" fmla="*/ 0 h 45"/>
                <a:gd name="T30" fmla="*/ 4 w 68"/>
                <a:gd name="T31" fmla="*/ 0 h 45"/>
                <a:gd name="T32" fmla="*/ 5 w 68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lnTo>
                    <a:pt x="63" y="6"/>
                  </a:lnTo>
                  <a:lnTo>
                    <a:pt x="54" y="13"/>
                  </a:lnTo>
                  <a:lnTo>
                    <a:pt x="43" y="21"/>
                  </a:lnTo>
                  <a:lnTo>
                    <a:pt x="33" y="30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7" y="32"/>
                  </a:lnTo>
                  <a:lnTo>
                    <a:pt x="17" y="26"/>
                  </a:lnTo>
                  <a:lnTo>
                    <a:pt x="30" y="20"/>
                  </a:lnTo>
                  <a:lnTo>
                    <a:pt x="42" y="13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9" name="Freeform 603"/>
            <p:cNvSpPr>
              <a:spLocks/>
            </p:cNvSpPr>
            <p:nvPr/>
          </p:nvSpPr>
          <p:spPr bwMode="auto">
            <a:xfrm>
              <a:off x="560" y="3852"/>
              <a:ext cx="27" cy="113"/>
            </a:xfrm>
            <a:custGeom>
              <a:avLst/>
              <a:gdLst>
                <a:gd name="T0" fmla="*/ 3 w 55"/>
                <a:gd name="T1" fmla="*/ 0 h 227"/>
                <a:gd name="T2" fmla="*/ 3 w 55"/>
                <a:gd name="T3" fmla="*/ 0 h 227"/>
                <a:gd name="T4" fmla="*/ 3 w 55"/>
                <a:gd name="T5" fmla="*/ 0 h 227"/>
                <a:gd name="T6" fmla="*/ 3 w 55"/>
                <a:gd name="T7" fmla="*/ 0 h 227"/>
                <a:gd name="T8" fmla="*/ 3 w 55"/>
                <a:gd name="T9" fmla="*/ 0 h 227"/>
                <a:gd name="T10" fmla="*/ 2 w 55"/>
                <a:gd name="T11" fmla="*/ 2 h 227"/>
                <a:gd name="T12" fmla="*/ 1 w 55"/>
                <a:gd name="T13" fmla="*/ 3 h 227"/>
                <a:gd name="T14" fmla="*/ 0 w 55"/>
                <a:gd name="T15" fmla="*/ 5 h 227"/>
                <a:gd name="T16" fmla="*/ 0 w 55"/>
                <a:gd name="T17" fmla="*/ 7 h 227"/>
                <a:gd name="T18" fmla="*/ 0 w 55"/>
                <a:gd name="T19" fmla="*/ 9 h 227"/>
                <a:gd name="T20" fmla="*/ 0 w 55"/>
                <a:gd name="T21" fmla="*/ 11 h 227"/>
                <a:gd name="T22" fmla="*/ 1 w 55"/>
                <a:gd name="T23" fmla="*/ 12 h 227"/>
                <a:gd name="T24" fmla="*/ 1 w 55"/>
                <a:gd name="T25" fmla="*/ 14 h 227"/>
                <a:gd name="T26" fmla="*/ 0 w 55"/>
                <a:gd name="T27" fmla="*/ 13 h 227"/>
                <a:gd name="T28" fmla="*/ 0 w 55"/>
                <a:gd name="T29" fmla="*/ 11 h 227"/>
                <a:gd name="T30" fmla="*/ 0 w 55"/>
                <a:gd name="T31" fmla="*/ 9 h 227"/>
                <a:gd name="T32" fmla="*/ 0 w 55"/>
                <a:gd name="T33" fmla="*/ 7 h 227"/>
                <a:gd name="T34" fmla="*/ 0 w 55"/>
                <a:gd name="T35" fmla="*/ 5 h 227"/>
                <a:gd name="T36" fmla="*/ 0 w 55"/>
                <a:gd name="T37" fmla="*/ 3 h 227"/>
                <a:gd name="T38" fmla="*/ 1 w 55"/>
                <a:gd name="T39" fmla="*/ 1 h 227"/>
                <a:gd name="T40" fmla="*/ 3 w 55"/>
                <a:gd name="T41" fmla="*/ 0 h 2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5" h="227">
                  <a:moveTo>
                    <a:pt x="49" y="0"/>
                  </a:moveTo>
                  <a:lnTo>
                    <a:pt x="51" y="0"/>
                  </a:lnTo>
                  <a:lnTo>
                    <a:pt x="53" y="1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32" y="32"/>
                  </a:lnTo>
                  <a:lnTo>
                    <a:pt x="18" y="62"/>
                  </a:lnTo>
                  <a:lnTo>
                    <a:pt x="11" y="94"/>
                  </a:lnTo>
                  <a:lnTo>
                    <a:pt x="9" y="124"/>
                  </a:lnTo>
                  <a:lnTo>
                    <a:pt x="11" y="154"/>
                  </a:lnTo>
                  <a:lnTo>
                    <a:pt x="15" y="181"/>
                  </a:lnTo>
                  <a:lnTo>
                    <a:pt x="22" y="206"/>
                  </a:lnTo>
                  <a:lnTo>
                    <a:pt x="27" y="227"/>
                  </a:lnTo>
                  <a:lnTo>
                    <a:pt x="15" y="212"/>
                  </a:lnTo>
                  <a:lnTo>
                    <a:pt x="6" y="189"/>
                  </a:lnTo>
                  <a:lnTo>
                    <a:pt x="1" y="156"/>
                  </a:lnTo>
                  <a:lnTo>
                    <a:pt x="0" y="121"/>
                  </a:lnTo>
                  <a:lnTo>
                    <a:pt x="4" y="84"/>
                  </a:lnTo>
                  <a:lnTo>
                    <a:pt x="13" y="49"/>
                  </a:lnTo>
                  <a:lnTo>
                    <a:pt x="27" y="2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0" name="Freeform 604"/>
            <p:cNvSpPr>
              <a:spLocks/>
            </p:cNvSpPr>
            <p:nvPr/>
          </p:nvSpPr>
          <p:spPr bwMode="auto">
            <a:xfrm>
              <a:off x="566" y="3950"/>
              <a:ext cx="25" cy="14"/>
            </a:xfrm>
            <a:custGeom>
              <a:avLst/>
              <a:gdLst>
                <a:gd name="T0" fmla="*/ 0 w 50"/>
                <a:gd name="T1" fmla="*/ 0 h 29"/>
                <a:gd name="T2" fmla="*/ 1 w 50"/>
                <a:gd name="T3" fmla="*/ 0 h 29"/>
                <a:gd name="T4" fmla="*/ 1 w 50"/>
                <a:gd name="T5" fmla="*/ 0 h 29"/>
                <a:gd name="T6" fmla="*/ 2 w 50"/>
                <a:gd name="T7" fmla="*/ 1 h 29"/>
                <a:gd name="T8" fmla="*/ 2 w 50"/>
                <a:gd name="T9" fmla="*/ 1 h 29"/>
                <a:gd name="T10" fmla="*/ 3 w 50"/>
                <a:gd name="T11" fmla="*/ 1 h 29"/>
                <a:gd name="T12" fmla="*/ 3 w 50"/>
                <a:gd name="T13" fmla="*/ 1 h 29"/>
                <a:gd name="T14" fmla="*/ 3 w 50"/>
                <a:gd name="T15" fmla="*/ 1 h 29"/>
                <a:gd name="T16" fmla="*/ 4 w 50"/>
                <a:gd name="T17" fmla="*/ 1 h 29"/>
                <a:gd name="T18" fmla="*/ 4 w 50"/>
                <a:gd name="T19" fmla="*/ 1 h 29"/>
                <a:gd name="T20" fmla="*/ 3 w 50"/>
                <a:gd name="T21" fmla="*/ 1 h 29"/>
                <a:gd name="T22" fmla="*/ 3 w 50"/>
                <a:gd name="T23" fmla="*/ 1 h 29"/>
                <a:gd name="T24" fmla="*/ 3 w 50"/>
                <a:gd name="T25" fmla="*/ 1 h 29"/>
                <a:gd name="T26" fmla="*/ 2 w 50"/>
                <a:gd name="T27" fmla="*/ 0 h 29"/>
                <a:gd name="T28" fmla="*/ 1 w 50"/>
                <a:gd name="T29" fmla="*/ 0 h 29"/>
                <a:gd name="T30" fmla="*/ 1 w 50"/>
                <a:gd name="T31" fmla="*/ 0 h 29"/>
                <a:gd name="T32" fmla="*/ 0 w 50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29">
                  <a:moveTo>
                    <a:pt x="0" y="0"/>
                  </a:moveTo>
                  <a:lnTo>
                    <a:pt x="6" y="6"/>
                  </a:lnTo>
                  <a:lnTo>
                    <a:pt x="12" y="12"/>
                  </a:lnTo>
                  <a:lnTo>
                    <a:pt x="20" y="17"/>
                  </a:lnTo>
                  <a:lnTo>
                    <a:pt x="29" y="21"/>
                  </a:lnTo>
                  <a:lnTo>
                    <a:pt x="36" y="25"/>
                  </a:lnTo>
                  <a:lnTo>
                    <a:pt x="42" y="28"/>
                  </a:lnTo>
                  <a:lnTo>
                    <a:pt x="47" y="29"/>
                  </a:lnTo>
                  <a:lnTo>
                    <a:pt x="50" y="28"/>
                  </a:lnTo>
                  <a:lnTo>
                    <a:pt x="50" y="25"/>
                  </a:lnTo>
                  <a:lnTo>
                    <a:pt x="46" y="23"/>
                  </a:lnTo>
                  <a:lnTo>
                    <a:pt x="41" y="20"/>
                  </a:lnTo>
                  <a:lnTo>
                    <a:pt x="33" y="16"/>
                  </a:lnTo>
                  <a:lnTo>
                    <a:pt x="25" y="13"/>
                  </a:lnTo>
                  <a:lnTo>
                    <a:pt x="16" y="9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1" name="Freeform 605"/>
            <p:cNvSpPr>
              <a:spLocks/>
            </p:cNvSpPr>
            <p:nvPr/>
          </p:nvSpPr>
          <p:spPr bwMode="auto">
            <a:xfrm>
              <a:off x="564" y="3940"/>
              <a:ext cx="27" cy="16"/>
            </a:xfrm>
            <a:custGeom>
              <a:avLst/>
              <a:gdLst>
                <a:gd name="T0" fmla="*/ 4 w 53"/>
                <a:gd name="T1" fmla="*/ 2 h 32"/>
                <a:gd name="T2" fmla="*/ 4 w 53"/>
                <a:gd name="T3" fmla="*/ 2 h 32"/>
                <a:gd name="T4" fmla="*/ 3 w 53"/>
                <a:gd name="T5" fmla="*/ 2 h 32"/>
                <a:gd name="T6" fmla="*/ 3 w 53"/>
                <a:gd name="T7" fmla="*/ 2 h 32"/>
                <a:gd name="T8" fmla="*/ 2 w 53"/>
                <a:gd name="T9" fmla="*/ 2 h 32"/>
                <a:gd name="T10" fmla="*/ 2 w 53"/>
                <a:gd name="T11" fmla="*/ 2 h 32"/>
                <a:gd name="T12" fmla="*/ 1 w 53"/>
                <a:gd name="T13" fmla="*/ 1 h 32"/>
                <a:gd name="T14" fmla="*/ 1 w 53"/>
                <a:gd name="T15" fmla="*/ 1 h 32"/>
                <a:gd name="T16" fmla="*/ 0 w 53"/>
                <a:gd name="T17" fmla="*/ 0 h 32"/>
                <a:gd name="T18" fmla="*/ 1 w 53"/>
                <a:gd name="T19" fmla="*/ 1 h 32"/>
                <a:gd name="T20" fmla="*/ 1 w 53"/>
                <a:gd name="T21" fmla="*/ 1 h 32"/>
                <a:gd name="T22" fmla="*/ 2 w 53"/>
                <a:gd name="T23" fmla="*/ 1 h 32"/>
                <a:gd name="T24" fmla="*/ 2 w 53"/>
                <a:gd name="T25" fmla="*/ 2 h 32"/>
                <a:gd name="T26" fmla="*/ 3 w 53"/>
                <a:gd name="T27" fmla="*/ 2 h 32"/>
                <a:gd name="T28" fmla="*/ 3 w 53"/>
                <a:gd name="T29" fmla="*/ 2 h 32"/>
                <a:gd name="T30" fmla="*/ 4 w 53"/>
                <a:gd name="T31" fmla="*/ 2 h 32"/>
                <a:gd name="T32" fmla="*/ 4 w 53"/>
                <a:gd name="T33" fmla="*/ 2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32">
                  <a:moveTo>
                    <a:pt x="53" y="31"/>
                  </a:moveTo>
                  <a:lnTo>
                    <a:pt x="50" y="32"/>
                  </a:lnTo>
                  <a:lnTo>
                    <a:pt x="47" y="31"/>
                  </a:lnTo>
                  <a:lnTo>
                    <a:pt x="39" y="30"/>
                  </a:lnTo>
                  <a:lnTo>
                    <a:pt x="31" y="26"/>
                  </a:lnTo>
                  <a:lnTo>
                    <a:pt x="22" y="21"/>
                  </a:lnTo>
                  <a:lnTo>
                    <a:pt x="13" y="14"/>
                  </a:lnTo>
                  <a:lnTo>
                    <a:pt x="6" y="8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8"/>
                  </a:lnTo>
                  <a:lnTo>
                    <a:pt x="23" y="13"/>
                  </a:lnTo>
                  <a:lnTo>
                    <a:pt x="32" y="17"/>
                  </a:lnTo>
                  <a:lnTo>
                    <a:pt x="41" y="22"/>
                  </a:lnTo>
                  <a:lnTo>
                    <a:pt x="48" y="26"/>
                  </a:lnTo>
                  <a:lnTo>
                    <a:pt x="52" y="28"/>
                  </a:lnTo>
                  <a:lnTo>
                    <a:pt x="53" y="3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2" name="Freeform 606"/>
            <p:cNvSpPr>
              <a:spLocks/>
            </p:cNvSpPr>
            <p:nvPr/>
          </p:nvSpPr>
          <p:spPr bwMode="auto">
            <a:xfrm>
              <a:off x="561" y="3917"/>
              <a:ext cx="35" cy="22"/>
            </a:xfrm>
            <a:custGeom>
              <a:avLst/>
              <a:gdLst>
                <a:gd name="T0" fmla="*/ 4 w 71"/>
                <a:gd name="T1" fmla="*/ 3 h 44"/>
                <a:gd name="T2" fmla="*/ 4 w 71"/>
                <a:gd name="T3" fmla="*/ 3 h 44"/>
                <a:gd name="T4" fmla="*/ 3 w 71"/>
                <a:gd name="T5" fmla="*/ 3 h 44"/>
                <a:gd name="T6" fmla="*/ 3 w 71"/>
                <a:gd name="T7" fmla="*/ 3 h 44"/>
                <a:gd name="T8" fmla="*/ 2 w 71"/>
                <a:gd name="T9" fmla="*/ 3 h 44"/>
                <a:gd name="T10" fmla="*/ 1 w 71"/>
                <a:gd name="T11" fmla="*/ 2 h 44"/>
                <a:gd name="T12" fmla="*/ 0 w 71"/>
                <a:gd name="T13" fmla="*/ 2 h 44"/>
                <a:gd name="T14" fmla="*/ 0 w 71"/>
                <a:gd name="T15" fmla="*/ 1 h 44"/>
                <a:gd name="T16" fmla="*/ 0 w 71"/>
                <a:gd name="T17" fmla="*/ 0 h 44"/>
                <a:gd name="T18" fmla="*/ 0 w 71"/>
                <a:gd name="T19" fmla="*/ 1 h 44"/>
                <a:gd name="T20" fmla="*/ 0 w 71"/>
                <a:gd name="T21" fmla="*/ 1 h 44"/>
                <a:gd name="T22" fmla="*/ 1 w 71"/>
                <a:gd name="T23" fmla="*/ 1 h 44"/>
                <a:gd name="T24" fmla="*/ 2 w 71"/>
                <a:gd name="T25" fmla="*/ 2 h 44"/>
                <a:gd name="T26" fmla="*/ 3 w 71"/>
                <a:gd name="T27" fmla="*/ 2 h 44"/>
                <a:gd name="T28" fmla="*/ 3 w 71"/>
                <a:gd name="T29" fmla="*/ 3 h 44"/>
                <a:gd name="T30" fmla="*/ 4 w 71"/>
                <a:gd name="T31" fmla="*/ 3 h 44"/>
                <a:gd name="T32" fmla="*/ 4 w 71"/>
                <a:gd name="T33" fmla="*/ 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44">
                  <a:moveTo>
                    <a:pt x="71" y="43"/>
                  </a:moveTo>
                  <a:lnTo>
                    <a:pt x="67" y="44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38" y="33"/>
                  </a:lnTo>
                  <a:lnTo>
                    <a:pt x="26" y="26"/>
                  </a:lnTo>
                  <a:lnTo>
                    <a:pt x="15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9"/>
                  </a:lnTo>
                  <a:lnTo>
                    <a:pt x="28" y="16"/>
                  </a:lnTo>
                  <a:lnTo>
                    <a:pt x="39" y="22"/>
                  </a:lnTo>
                  <a:lnTo>
                    <a:pt x="53" y="29"/>
                  </a:lnTo>
                  <a:lnTo>
                    <a:pt x="63" y="35"/>
                  </a:lnTo>
                  <a:lnTo>
                    <a:pt x="69" y="39"/>
                  </a:lnTo>
                  <a:lnTo>
                    <a:pt x="7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3" name="Freeform 607"/>
            <p:cNvSpPr>
              <a:spLocks/>
            </p:cNvSpPr>
            <p:nvPr/>
          </p:nvSpPr>
          <p:spPr bwMode="auto">
            <a:xfrm>
              <a:off x="563" y="3896"/>
              <a:ext cx="39" cy="25"/>
            </a:xfrm>
            <a:custGeom>
              <a:avLst/>
              <a:gdLst>
                <a:gd name="T0" fmla="*/ 5 w 77"/>
                <a:gd name="T1" fmla="*/ 4 h 50"/>
                <a:gd name="T2" fmla="*/ 5 w 77"/>
                <a:gd name="T3" fmla="*/ 4 h 50"/>
                <a:gd name="T4" fmla="*/ 4 w 77"/>
                <a:gd name="T5" fmla="*/ 3 h 50"/>
                <a:gd name="T6" fmla="*/ 4 w 77"/>
                <a:gd name="T7" fmla="*/ 3 h 50"/>
                <a:gd name="T8" fmla="*/ 3 w 77"/>
                <a:gd name="T9" fmla="*/ 3 h 50"/>
                <a:gd name="T10" fmla="*/ 2 w 77"/>
                <a:gd name="T11" fmla="*/ 2 h 50"/>
                <a:gd name="T12" fmla="*/ 1 w 77"/>
                <a:gd name="T13" fmla="*/ 2 h 50"/>
                <a:gd name="T14" fmla="*/ 1 w 77"/>
                <a:gd name="T15" fmla="*/ 1 h 50"/>
                <a:gd name="T16" fmla="*/ 0 w 77"/>
                <a:gd name="T17" fmla="*/ 0 h 50"/>
                <a:gd name="T18" fmla="*/ 1 w 77"/>
                <a:gd name="T19" fmla="*/ 1 h 50"/>
                <a:gd name="T20" fmla="*/ 1 w 77"/>
                <a:gd name="T21" fmla="*/ 1 h 50"/>
                <a:gd name="T22" fmla="*/ 2 w 77"/>
                <a:gd name="T23" fmla="*/ 1 h 50"/>
                <a:gd name="T24" fmla="*/ 3 w 77"/>
                <a:gd name="T25" fmla="*/ 2 h 50"/>
                <a:gd name="T26" fmla="*/ 4 w 77"/>
                <a:gd name="T27" fmla="*/ 3 h 50"/>
                <a:gd name="T28" fmla="*/ 5 w 77"/>
                <a:gd name="T29" fmla="*/ 3 h 50"/>
                <a:gd name="T30" fmla="*/ 5 w 77"/>
                <a:gd name="T31" fmla="*/ 3 h 50"/>
                <a:gd name="T32" fmla="*/ 5 w 77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4"/>
                  </a:lnTo>
                  <a:lnTo>
                    <a:pt x="26" y="26"/>
                  </a:lnTo>
                  <a:lnTo>
                    <a:pt x="15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7" y="39"/>
                  </a:lnTo>
                  <a:lnTo>
                    <a:pt x="75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4" name="Freeform 608"/>
            <p:cNvSpPr>
              <a:spLocks/>
            </p:cNvSpPr>
            <p:nvPr/>
          </p:nvSpPr>
          <p:spPr bwMode="auto">
            <a:xfrm>
              <a:off x="566" y="3882"/>
              <a:ext cx="32" cy="27"/>
            </a:xfrm>
            <a:custGeom>
              <a:avLst/>
              <a:gdLst>
                <a:gd name="T0" fmla="*/ 5 w 62"/>
                <a:gd name="T1" fmla="*/ 4 h 52"/>
                <a:gd name="T2" fmla="*/ 4 w 62"/>
                <a:gd name="T3" fmla="*/ 4 h 52"/>
                <a:gd name="T4" fmla="*/ 4 w 62"/>
                <a:gd name="T5" fmla="*/ 4 h 52"/>
                <a:gd name="T6" fmla="*/ 3 w 62"/>
                <a:gd name="T7" fmla="*/ 3 h 52"/>
                <a:gd name="T8" fmla="*/ 2 w 62"/>
                <a:gd name="T9" fmla="*/ 3 h 52"/>
                <a:gd name="T10" fmla="*/ 2 w 62"/>
                <a:gd name="T11" fmla="*/ 2 h 52"/>
                <a:gd name="T12" fmla="*/ 1 w 62"/>
                <a:gd name="T13" fmla="*/ 1 h 52"/>
                <a:gd name="T14" fmla="*/ 1 w 62"/>
                <a:gd name="T15" fmla="*/ 1 h 52"/>
                <a:gd name="T16" fmla="*/ 0 w 62"/>
                <a:gd name="T17" fmla="*/ 0 h 52"/>
                <a:gd name="T18" fmla="*/ 1 w 62"/>
                <a:gd name="T19" fmla="*/ 1 h 52"/>
                <a:gd name="T20" fmla="*/ 1 w 62"/>
                <a:gd name="T21" fmla="*/ 1 h 52"/>
                <a:gd name="T22" fmla="*/ 2 w 62"/>
                <a:gd name="T23" fmla="*/ 2 h 52"/>
                <a:gd name="T24" fmla="*/ 3 w 62"/>
                <a:gd name="T25" fmla="*/ 2 h 52"/>
                <a:gd name="T26" fmla="*/ 4 w 62"/>
                <a:gd name="T27" fmla="*/ 3 h 52"/>
                <a:gd name="T28" fmla="*/ 4 w 62"/>
                <a:gd name="T29" fmla="*/ 3 h 52"/>
                <a:gd name="T30" fmla="*/ 5 w 62"/>
                <a:gd name="T31" fmla="*/ 4 h 52"/>
                <a:gd name="T32" fmla="*/ 5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2" y="48"/>
                  </a:lnTo>
                  <a:lnTo>
                    <a:pt x="42" y="42"/>
                  </a:lnTo>
                  <a:lnTo>
                    <a:pt x="31" y="34"/>
                  </a:lnTo>
                  <a:lnTo>
                    <a:pt x="19" y="25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0"/>
                  </a:lnTo>
                  <a:lnTo>
                    <a:pt x="26" y="18"/>
                  </a:lnTo>
                  <a:lnTo>
                    <a:pt x="38" y="26"/>
                  </a:lnTo>
                  <a:lnTo>
                    <a:pt x="48" y="35"/>
                  </a:lnTo>
                  <a:lnTo>
                    <a:pt x="57" y="42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5" name="Freeform 609"/>
            <p:cNvSpPr>
              <a:spLocks/>
            </p:cNvSpPr>
            <p:nvPr/>
          </p:nvSpPr>
          <p:spPr bwMode="auto">
            <a:xfrm>
              <a:off x="571" y="3872"/>
              <a:ext cx="25" cy="22"/>
            </a:xfrm>
            <a:custGeom>
              <a:avLst/>
              <a:gdLst>
                <a:gd name="T0" fmla="*/ 3 w 51"/>
                <a:gd name="T1" fmla="*/ 3 h 43"/>
                <a:gd name="T2" fmla="*/ 3 w 51"/>
                <a:gd name="T3" fmla="*/ 3 h 43"/>
                <a:gd name="T4" fmla="*/ 2 w 51"/>
                <a:gd name="T5" fmla="*/ 3 h 43"/>
                <a:gd name="T6" fmla="*/ 2 w 51"/>
                <a:gd name="T7" fmla="*/ 3 h 43"/>
                <a:gd name="T8" fmla="*/ 1 w 51"/>
                <a:gd name="T9" fmla="*/ 3 h 43"/>
                <a:gd name="T10" fmla="*/ 1 w 51"/>
                <a:gd name="T11" fmla="*/ 2 h 43"/>
                <a:gd name="T12" fmla="*/ 0 w 51"/>
                <a:gd name="T13" fmla="*/ 2 h 43"/>
                <a:gd name="T14" fmla="*/ 0 w 51"/>
                <a:gd name="T15" fmla="*/ 1 h 43"/>
                <a:gd name="T16" fmla="*/ 0 w 51"/>
                <a:gd name="T17" fmla="*/ 0 h 43"/>
                <a:gd name="T18" fmla="*/ 0 w 51"/>
                <a:gd name="T19" fmla="*/ 1 h 43"/>
                <a:gd name="T20" fmla="*/ 0 w 51"/>
                <a:gd name="T21" fmla="*/ 1 h 43"/>
                <a:gd name="T22" fmla="*/ 1 w 51"/>
                <a:gd name="T23" fmla="*/ 2 h 43"/>
                <a:gd name="T24" fmla="*/ 1 w 51"/>
                <a:gd name="T25" fmla="*/ 2 h 43"/>
                <a:gd name="T26" fmla="*/ 2 w 51"/>
                <a:gd name="T27" fmla="*/ 2 h 43"/>
                <a:gd name="T28" fmla="*/ 2 w 51"/>
                <a:gd name="T29" fmla="*/ 3 h 43"/>
                <a:gd name="T30" fmla="*/ 3 w 51"/>
                <a:gd name="T31" fmla="*/ 3 h 43"/>
                <a:gd name="T32" fmla="*/ 3 w 51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3">
                  <a:moveTo>
                    <a:pt x="51" y="43"/>
                  </a:moveTo>
                  <a:lnTo>
                    <a:pt x="48" y="43"/>
                  </a:lnTo>
                  <a:lnTo>
                    <a:pt x="42" y="42"/>
                  </a:lnTo>
                  <a:lnTo>
                    <a:pt x="34" y="38"/>
                  </a:lnTo>
                  <a:lnTo>
                    <a:pt x="26" y="33"/>
                  </a:lnTo>
                  <a:lnTo>
                    <a:pt x="17" y="25"/>
                  </a:lnTo>
                  <a:lnTo>
                    <a:pt x="9" y="17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3" y="10"/>
                  </a:lnTo>
                  <a:lnTo>
                    <a:pt x="21" y="17"/>
                  </a:lnTo>
                  <a:lnTo>
                    <a:pt x="31" y="24"/>
                  </a:lnTo>
                  <a:lnTo>
                    <a:pt x="39" y="30"/>
                  </a:lnTo>
                  <a:lnTo>
                    <a:pt x="47" y="37"/>
                  </a:lnTo>
                  <a:lnTo>
                    <a:pt x="51" y="41"/>
                  </a:lnTo>
                  <a:lnTo>
                    <a:pt x="5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6" name="Freeform 610"/>
            <p:cNvSpPr>
              <a:spLocks/>
            </p:cNvSpPr>
            <p:nvPr/>
          </p:nvSpPr>
          <p:spPr bwMode="auto">
            <a:xfrm>
              <a:off x="578" y="3862"/>
              <a:ext cx="18" cy="19"/>
            </a:xfrm>
            <a:custGeom>
              <a:avLst/>
              <a:gdLst>
                <a:gd name="T0" fmla="*/ 2 w 37"/>
                <a:gd name="T1" fmla="*/ 3 h 38"/>
                <a:gd name="T2" fmla="*/ 2 w 37"/>
                <a:gd name="T3" fmla="*/ 3 h 38"/>
                <a:gd name="T4" fmla="*/ 1 w 37"/>
                <a:gd name="T5" fmla="*/ 3 h 38"/>
                <a:gd name="T6" fmla="*/ 1 w 37"/>
                <a:gd name="T7" fmla="*/ 2 h 38"/>
                <a:gd name="T8" fmla="*/ 1 w 37"/>
                <a:gd name="T9" fmla="*/ 2 h 38"/>
                <a:gd name="T10" fmla="*/ 0 w 37"/>
                <a:gd name="T11" fmla="*/ 2 h 38"/>
                <a:gd name="T12" fmla="*/ 0 w 37"/>
                <a:gd name="T13" fmla="*/ 1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1 w 37"/>
                <a:gd name="T21" fmla="*/ 2 h 38"/>
                <a:gd name="T22" fmla="*/ 2 w 37"/>
                <a:gd name="T23" fmla="*/ 2 h 38"/>
                <a:gd name="T24" fmla="*/ 2 w 37"/>
                <a:gd name="T25" fmla="*/ 3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38">
                  <a:moveTo>
                    <a:pt x="37" y="38"/>
                  </a:moveTo>
                  <a:lnTo>
                    <a:pt x="34" y="38"/>
                  </a:lnTo>
                  <a:lnTo>
                    <a:pt x="29" y="35"/>
                  </a:lnTo>
                  <a:lnTo>
                    <a:pt x="22" y="30"/>
                  </a:lnTo>
                  <a:lnTo>
                    <a:pt x="16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2" y="4"/>
                  </a:lnTo>
                  <a:lnTo>
                    <a:pt x="0" y="0"/>
                  </a:lnTo>
                  <a:lnTo>
                    <a:pt x="9" y="8"/>
                  </a:lnTo>
                  <a:lnTo>
                    <a:pt x="21" y="20"/>
                  </a:lnTo>
                  <a:lnTo>
                    <a:pt x="32" y="30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7" name="Freeform 611"/>
            <p:cNvSpPr>
              <a:spLocks/>
            </p:cNvSpPr>
            <p:nvPr/>
          </p:nvSpPr>
          <p:spPr bwMode="auto">
            <a:xfrm>
              <a:off x="583" y="3855"/>
              <a:ext cx="11" cy="12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0 w 23"/>
                <a:gd name="T5" fmla="*/ 1 h 25"/>
                <a:gd name="T6" fmla="*/ 0 w 23"/>
                <a:gd name="T7" fmla="*/ 0 h 25"/>
                <a:gd name="T8" fmla="*/ 0 w 23"/>
                <a:gd name="T9" fmla="*/ 0 h 25"/>
                <a:gd name="T10" fmla="*/ 0 w 23"/>
                <a:gd name="T11" fmla="*/ 0 h 25"/>
                <a:gd name="T12" fmla="*/ 1 w 23"/>
                <a:gd name="T13" fmla="*/ 1 h 25"/>
                <a:gd name="T14" fmla="*/ 1 w 23"/>
                <a:gd name="T15" fmla="*/ 1 h 25"/>
                <a:gd name="T16" fmla="*/ 1 w 23"/>
                <a:gd name="T17" fmla="*/ 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5">
                  <a:moveTo>
                    <a:pt x="23" y="25"/>
                  </a:moveTo>
                  <a:lnTo>
                    <a:pt x="16" y="24"/>
                  </a:lnTo>
                  <a:lnTo>
                    <a:pt x="8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6" y="16"/>
                  </a:lnTo>
                  <a:lnTo>
                    <a:pt x="23" y="2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8" name="Freeform 612"/>
            <p:cNvSpPr>
              <a:spLocks/>
            </p:cNvSpPr>
            <p:nvPr/>
          </p:nvSpPr>
          <p:spPr bwMode="auto">
            <a:xfrm>
              <a:off x="570" y="3959"/>
              <a:ext cx="16" cy="14"/>
            </a:xfrm>
            <a:custGeom>
              <a:avLst/>
              <a:gdLst>
                <a:gd name="T0" fmla="*/ 0 w 31"/>
                <a:gd name="T1" fmla="*/ 0 h 28"/>
                <a:gd name="T2" fmla="*/ 1 w 31"/>
                <a:gd name="T3" fmla="*/ 1 h 28"/>
                <a:gd name="T4" fmla="*/ 2 w 31"/>
                <a:gd name="T5" fmla="*/ 1 h 28"/>
                <a:gd name="T6" fmla="*/ 2 w 31"/>
                <a:gd name="T7" fmla="*/ 2 h 28"/>
                <a:gd name="T8" fmla="*/ 2 w 31"/>
                <a:gd name="T9" fmla="*/ 2 h 28"/>
                <a:gd name="T10" fmla="*/ 2 w 31"/>
                <a:gd name="T11" fmla="*/ 2 h 28"/>
                <a:gd name="T12" fmla="*/ 1 w 31"/>
                <a:gd name="T13" fmla="*/ 2 h 28"/>
                <a:gd name="T14" fmla="*/ 1 w 31"/>
                <a:gd name="T15" fmla="*/ 1 h 28"/>
                <a:gd name="T16" fmla="*/ 0 w 31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8">
                  <a:moveTo>
                    <a:pt x="0" y="0"/>
                  </a:moveTo>
                  <a:lnTo>
                    <a:pt x="7" y="4"/>
                  </a:lnTo>
                  <a:lnTo>
                    <a:pt x="19" y="11"/>
                  </a:lnTo>
                  <a:lnTo>
                    <a:pt x="30" y="21"/>
                  </a:lnTo>
                  <a:lnTo>
                    <a:pt x="31" y="28"/>
                  </a:lnTo>
                  <a:lnTo>
                    <a:pt x="24" y="27"/>
                  </a:lnTo>
                  <a:lnTo>
                    <a:pt x="15" y="19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9" name="Freeform 613"/>
            <p:cNvSpPr>
              <a:spLocks/>
            </p:cNvSpPr>
            <p:nvPr/>
          </p:nvSpPr>
          <p:spPr bwMode="auto">
            <a:xfrm>
              <a:off x="562" y="3958"/>
              <a:ext cx="8" cy="17"/>
            </a:xfrm>
            <a:custGeom>
              <a:avLst/>
              <a:gdLst>
                <a:gd name="T0" fmla="*/ 1 w 15"/>
                <a:gd name="T1" fmla="*/ 0 h 34"/>
                <a:gd name="T2" fmla="*/ 1 w 15"/>
                <a:gd name="T3" fmla="*/ 1 h 34"/>
                <a:gd name="T4" fmla="*/ 1 w 15"/>
                <a:gd name="T5" fmla="*/ 2 h 34"/>
                <a:gd name="T6" fmla="*/ 0 w 15"/>
                <a:gd name="T7" fmla="*/ 2 h 34"/>
                <a:gd name="T8" fmla="*/ 1 w 15"/>
                <a:gd name="T9" fmla="*/ 3 h 34"/>
                <a:gd name="T10" fmla="*/ 1 w 15"/>
                <a:gd name="T11" fmla="*/ 2 h 34"/>
                <a:gd name="T12" fmla="*/ 1 w 15"/>
                <a:gd name="T13" fmla="*/ 2 h 34"/>
                <a:gd name="T14" fmla="*/ 1 w 15"/>
                <a:gd name="T15" fmla="*/ 1 h 34"/>
                <a:gd name="T16" fmla="*/ 1 w 1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34">
                  <a:moveTo>
                    <a:pt x="15" y="0"/>
                  </a:moveTo>
                  <a:lnTo>
                    <a:pt x="11" y="7"/>
                  </a:lnTo>
                  <a:lnTo>
                    <a:pt x="5" y="17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6" y="32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0" name="Freeform 614"/>
            <p:cNvSpPr>
              <a:spLocks/>
            </p:cNvSpPr>
            <p:nvPr/>
          </p:nvSpPr>
          <p:spPr bwMode="auto">
            <a:xfrm>
              <a:off x="572" y="3962"/>
              <a:ext cx="4" cy="19"/>
            </a:xfrm>
            <a:custGeom>
              <a:avLst/>
              <a:gdLst>
                <a:gd name="T0" fmla="*/ 0 w 9"/>
                <a:gd name="T1" fmla="*/ 0 h 38"/>
                <a:gd name="T2" fmla="*/ 0 w 9"/>
                <a:gd name="T3" fmla="*/ 1 h 38"/>
                <a:gd name="T4" fmla="*/ 0 w 9"/>
                <a:gd name="T5" fmla="*/ 2 h 38"/>
                <a:gd name="T6" fmla="*/ 0 w 9"/>
                <a:gd name="T7" fmla="*/ 3 h 38"/>
                <a:gd name="T8" fmla="*/ 0 w 9"/>
                <a:gd name="T9" fmla="*/ 3 h 38"/>
                <a:gd name="T10" fmla="*/ 0 w 9"/>
                <a:gd name="T11" fmla="*/ 3 h 38"/>
                <a:gd name="T12" fmla="*/ 0 w 9"/>
                <a:gd name="T13" fmla="*/ 2 h 38"/>
                <a:gd name="T14" fmla="*/ 0 w 9"/>
                <a:gd name="T15" fmla="*/ 1 h 38"/>
                <a:gd name="T16" fmla="*/ 0 w 9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lnTo>
                    <a:pt x="0" y="7"/>
                  </a:lnTo>
                  <a:lnTo>
                    <a:pt x="0" y="20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9" y="33"/>
                  </a:lnTo>
                  <a:lnTo>
                    <a:pt x="7" y="21"/>
                  </a:lnTo>
                  <a:lnTo>
                    <a:pt x="3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1" name="Freeform 615"/>
            <p:cNvSpPr>
              <a:spLocks/>
            </p:cNvSpPr>
            <p:nvPr/>
          </p:nvSpPr>
          <p:spPr bwMode="auto">
            <a:xfrm>
              <a:off x="553" y="3952"/>
              <a:ext cx="14" cy="17"/>
            </a:xfrm>
            <a:custGeom>
              <a:avLst/>
              <a:gdLst>
                <a:gd name="T0" fmla="*/ 1 w 29"/>
                <a:gd name="T1" fmla="*/ 0 h 34"/>
                <a:gd name="T2" fmla="*/ 1 w 29"/>
                <a:gd name="T3" fmla="*/ 1 h 34"/>
                <a:gd name="T4" fmla="*/ 0 w 29"/>
                <a:gd name="T5" fmla="*/ 2 h 34"/>
                <a:gd name="T6" fmla="*/ 0 w 29"/>
                <a:gd name="T7" fmla="*/ 2 h 34"/>
                <a:gd name="T8" fmla="*/ 0 w 29"/>
                <a:gd name="T9" fmla="*/ 3 h 34"/>
                <a:gd name="T10" fmla="*/ 0 w 29"/>
                <a:gd name="T11" fmla="*/ 2 h 34"/>
                <a:gd name="T12" fmla="*/ 0 w 29"/>
                <a:gd name="T13" fmla="*/ 2 h 34"/>
                <a:gd name="T14" fmla="*/ 1 w 29"/>
                <a:gd name="T15" fmla="*/ 1 h 34"/>
                <a:gd name="T16" fmla="*/ 1 w 29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4">
                  <a:moveTo>
                    <a:pt x="29" y="0"/>
                  </a:moveTo>
                  <a:lnTo>
                    <a:pt x="23" y="10"/>
                  </a:lnTo>
                  <a:lnTo>
                    <a:pt x="15" y="23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2" y="27"/>
                  </a:lnTo>
                  <a:lnTo>
                    <a:pt x="11" y="17"/>
                  </a:lnTo>
                  <a:lnTo>
                    <a:pt x="21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2" name="Freeform 616"/>
            <p:cNvSpPr>
              <a:spLocks/>
            </p:cNvSpPr>
            <p:nvPr/>
          </p:nvSpPr>
          <p:spPr bwMode="auto">
            <a:xfrm>
              <a:off x="555" y="3858"/>
              <a:ext cx="24" cy="6"/>
            </a:xfrm>
            <a:custGeom>
              <a:avLst/>
              <a:gdLst>
                <a:gd name="T0" fmla="*/ 3 w 50"/>
                <a:gd name="T1" fmla="*/ 1 h 10"/>
                <a:gd name="T2" fmla="*/ 2 w 50"/>
                <a:gd name="T3" fmla="*/ 1 h 10"/>
                <a:gd name="T4" fmla="*/ 2 w 50"/>
                <a:gd name="T5" fmla="*/ 1 h 10"/>
                <a:gd name="T6" fmla="*/ 1 w 50"/>
                <a:gd name="T7" fmla="*/ 1 h 10"/>
                <a:gd name="T8" fmla="*/ 1 w 50"/>
                <a:gd name="T9" fmla="*/ 1 h 10"/>
                <a:gd name="T10" fmla="*/ 0 w 50"/>
                <a:gd name="T11" fmla="*/ 1 h 10"/>
                <a:gd name="T12" fmla="*/ 0 w 50"/>
                <a:gd name="T13" fmla="*/ 1 h 10"/>
                <a:gd name="T14" fmla="*/ 0 w 50"/>
                <a:gd name="T15" fmla="*/ 1 h 10"/>
                <a:gd name="T16" fmla="*/ 0 w 50"/>
                <a:gd name="T17" fmla="*/ 1 h 10"/>
                <a:gd name="T18" fmla="*/ 0 w 50"/>
                <a:gd name="T19" fmla="*/ 1 h 10"/>
                <a:gd name="T20" fmla="*/ 0 w 50"/>
                <a:gd name="T21" fmla="*/ 0 h 10"/>
                <a:gd name="T22" fmla="*/ 0 w 50"/>
                <a:gd name="T23" fmla="*/ 0 h 10"/>
                <a:gd name="T24" fmla="*/ 1 w 50"/>
                <a:gd name="T25" fmla="*/ 1 h 10"/>
                <a:gd name="T26" fmla="*/ 1 w 50"/>
                <a:gd name="T27" fmla="*/ 1 h 10"/>
                <a:gd name="T28" fmla="*/ 2 w 50"/>
                <a:gd name="T29" fmla="*/ 1 h 10"/>
                <a:gd name="T30" fmla="*/ 2 w 50"/>
                <a:gd name="T31" fmla="*/ 1 h 10"/>
                <a:gd name="T32" fmla="*/ 3 w 50"/>
                <a:gd name="T33" fmla="*/ 1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0">
                  <a:moveTo>
                    <a:pt x="50" y="9"/>
                  </a:moveTo>
                  <a:lnTo>
                    <a:pt x="45" y="9"/>
                  </a:lnTo>
                  <a:lnTo>
                    <a:pt x="37" y="10"/>
                  </a:lnTo>
                  <a:lnTo>
                    <a:pt x="29" y="10"/>
                  </a:lnTo>
                  <a:lnTo>
                    <a:pt x="21" y="10"/>
                  </a:lnTo>
                  <a:lnTo>
                    <a:pt x="13" y="10"/>
                  </a:lnTo>
                  <a:lnTo>
                    <a:pt x="7" y="9"/>
                  </a:lnTo>
                  <a:lnTo>
                    <a:pt x="3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4"/>
                  </a:lnTo>
                  <a:lnTo>
                    <a:pt x="37" y="6"/>
                  </a:lnTo>
                  <a:lnTo>
                    <a:pt x="43" y="7"/>
                  </a:lnTo>
                  <a:lnTo>
                    <a:pt x="5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3" name="Freeform 617"/>
            <p:cNvSpPr>
              <a:spLocks/>
            </p:cNvSpPr>
            <p:nvPr/>
          </p:nvSpPr>
          <p:spPr bwMode="auto">
            <a:xfrm>
              <a:off x="559" y="3849"/>
              <a:ext cx="24" cy="8"/>
            </a:xfrm>
            <a:custGeom>
              <a:avLst/>
              <a:gdLst>
                <a:gd name="T0" fmla="*/ 3 w 48"/>
                <a:gd name="T1" fmla="*/ 1 h 17"/>
                <a:gd name="T2" fmla="*/ 3 w 48"/>
                <a:gd name="T3" fmla="*/ 1 h 17"/>
                <a:gd name="T4" fmla="*/ 3 w 48"/>
                <a:gd name="T5" fmla="*/ 1 h 17"/>
                <a:gd name="T6" fmla="*/ 2 w 48"/>
                <a:gd name="T7" fmla="*/ 0 h 17"/>
                <a:gd name="T8" fmla="*/ 2 w 48"/>
                <a:gd name="T9" fmla="*/ 0 h 17"/>
                <a:gd name="T10" fmla="*/ 1 w 48"/>
                <a:gd name="T11" fmla="*/ 0 h 17"/>
                <a:gd name="T12" fmla="*/ 1 w 48"/>
                <a:gd name="T13" fmla="*/ 0 h 17"/>
                <a:gd name="T14" fmla="*/ 1 w 48"/>
                <a:gd name="T15" fmla="*/ 0 h 17"/>
                <a:gd name="T16" fmla="*/ 0 w 48"/>
                <a:gd name="T17" fmla="*/ 0 h 17"/>
                <a:gd name="T18" fmla="*/ 1 w 48"/>
                <a:gd name="T19" fmla="*/ 0 h 17"/>
                <a:gd name="T20" fmla="*/ 1 w 48"/>
                <a:gd name="T21" fmla="*/ 0 h 17"/>
                <a:gd name="T22" fmla="*/ 1 w 48"/>
                <a:gd name="T23" fmla="*/ 0 h 17"/>
                <a:gd name="T24" fmla="*/ 2 w 48"/>
                <a:gd name="T25" fmla="*/ 0 h 17"/>
                <a:gd name="T26" fmla="*/ 2 w 48"/>
                <a:gd name="T27" fmla="*/ 0 h 17"/>
                <a:gd name="T28" fmla="*/ 3 w 48"/>
                <a:gd name="T29" fmla="*/ 0 h 17"/>
                <a:gd name="T30" fmla="*/ 3 w 48"/>
                <a:gd name="T31" fmla="*/ 1 h 17"/>
                <a:gd name="T32" fmla="*/ 3 w 48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17">
                  <a:moveTo>
                    <a:pt x="48" y="17"/>
                  </a:moveTo>
                  <a:lnTo>
                    <a:pt x="43" y="17"/>
                  </a:lnTo>
                  <a:lnTo>
                    <a:pt x="37" y="16"/>
                  </a:lnTo>
                  <a:lnTo>
                    <a:pt x="29" y="14"/>
                  </a:lnTo>
                  <a:lnTo>
                    <a:pt x="21" y="13"/>
                  </a:lnTo>
                  <a:lnTo>
                    <a:pt x="13" y="12"/>
                  </a:lnTo>
                  <a:lnTo>
                    <a:pt x="7" y="9"/>
                  </a:lnTo>
                  <a:lnTo>
                    <a:pt x="3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3" y="1"/>
                  </a:lnTo>
                  <a:lnTo>
                    <a:pt x="21" y="5"/>
                  </a:lnTo>
                  <a:lnTo>
                    <a:pt x="30" y="9"/>
                  </a:lnTo>
                  <a:lnTo>
                    <a:pt x="38" y="12"/>
                  </a:lnTo>
                  <a:lnTo>
                    <a:pt x="44" y="16"/>
                  </a:lnTo>
                  <a:lnTo>
                    <a:pt x="48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4" name="Freeform 618"/>
            <p:cNvSpPr>
              <a:spLocks/>
            </p:cNvSpPr>
            <p:nvPr/>
          </p:nvSpPr>
          <p:spPr bwMode="auto">
            <a:xfrm>
              <a:off x="548" y="3871"/>
              <a:ext cx="23" cy="5"/>
            </a:xfrm>
            <a:custGeom>
              <a:avLst/>
              <a:gdLst>
                <a:gd name="T0" fmla="*/ 3 w 46"/>
                <a:gd name="T1" fmla="*/ 0 h 11"/>
                <a:gd name="T2" fmla="*/ 3 w 46"/>
                <a:gd name="T3" fmla="*/ 0 h 11"/>
                <a:gd name="T4" fmla="*/ 3 w 46"/>
                <a:gd name="T5" fmla="*/ 0 h 11"/>
                <a:gd name="T6" fmla="*/ 3 w 46"/>
                <a:gd name="T7" fmla="*/ 0 h 11"/>
                <a:gd name="T8" fmla="*/ 2 w 46"/>
                <a:gd name="T9" fmla="*/ 0 h 11"/>
                <a:gd name="T10" fmla="*/ 1 w 46"/>
                <a:gd name="T11" fmla="*/ 0 h 11"/>
                <a:gd name="T12" fmla="*/ 1 w 46"/>
                <a:gd name="T13" fmla="*/ 0 h 11"/>
                <a:gd name="T14" fmla="*/ 1 w 46"/>
                <a:gd name="T15" fmla="*/ 0 h 11"/>
                <a:gd name="T16" fmla="*/ 0 w 46"/>
                <a:gd name="T17" fmla="*/ 0 h 11"/>
                <a:gd name="T18" fmla="*/ 0 w 46"/>
                <a:gd name="T19" fmla="*/ 0 h 11"/>
                <a:gd name="T20" fmla="*/ 1 w 46"/>
                <a:gd name="T21" fmla="*/ 0 h 11"/>
                <a:gd name="T22" fmla="*/ 1 w 46"/>
                <a:gd name="T23" fmla="*/ 0 h 11"/>
                <a:gd name="T24" fmla="*/ 1 w 46"/>
                <a:gd name="T25" fmla="*/ 0 h 11"/>
                <a:gd name="T26" fmla="*/ 2 w 46"/>
                <a:gd name="T27" fmla="*/ 0 h 11"/>
                <a:gd name="T28" fmla="*/ 3 w 46"/>
                <a:gd name="T29" fmla="*/ 0 h 11"/>
                <a:gd name="T30" fmla="*/ 3 w 46"/>
                <a:gd name="T31" fmla="*/ 0 h 11"/>
                <a:gd name="T32" fmla="*/ 3 w 46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1">
                  <a:moveTo>
                    <a:pt x="46" y="4"/>
                  </a:moveTo>
                  <a:lnTo>
                    <a:pt x="45" y="7"/>
                  </a:lnTo>
                  <a:lnTo>
                    <a:pt x="39" y="8"/>
                  </a:lnTo>
                  <a:lnTo>
                    <a:pt x="33" y="10"/>
                  </a:lnTo>
                  <a:lnTo>
                    <a:pt x="25" y="11"/>
                  </a:lnTo>
                  <a:lnTo>
                    <a:pt x="16" y="11"/>
                  </a:lnTo>
                  <a:lnTo>
                    <a:pt x="9" y="10"/>
                  </a:lnTo>
                  <a:lnTo>
                    <a:pt x="3" y="8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9" y="0"/>
                  </a:lnTo>
                  <a:lnTo>
                    <a:pt x="16" y="2"/>
                  </a:lnTo>
                  <a:lnTo>
                    <a:pt x="24" y="3"/>
                  </a:lnTo>
                  <a:lnTo>
                    <a:pt x="33" y="3"/>
                  </a:lnTo>
                  <a:lnTo>
                    <a:pt x="39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5" name="Freeform 619"/>
            <p:cNvSpPr>
              <a:spLocks/>
            </p:cNvSpPr>
            <p:nvPr/>
          </p:nvSpPr>
          <p:spPr bwMode="auto">
            <a:xfrm>
              <a:off x="542" y="3882"/>
              <a:ext cx="26" cy="8"/>
            </a:xfrm>
            <a:custGeom>
              <a:avLst/>
              <a:gdLst>
                <a:gd name="T0" fmla="*/ 3 w 54"/>
                <a:gd name="T1" fmla="*/ 0 h 17"/>
                <a:gd name="T2" fmla="*/ 2 w 54"/>
                <a:gd name="T3" fmla="*/ 0 h 17"/>
                <a:gd name="T4" fmla="*/ 2 w 54"/>
                <a:gd name="T5" fmla="*/ 0 h 17"/>
                <a:gd name="T6" fmla="*/ 1 w 54"/>
                <a:gd name="T7" fmla="*/ 0 h 17"/>
                <a:gd name="T8" fmla="*/ 1 w 54"/>
                <a:gd name="T9" fmla="*/ 0 h 17"/>
                <a:gd name="T10" fmla="*/ 0 w 54"/>
                <a:gd name="T11" fmla="*/ 0 h 17"/>
                <a:gd name="T12" fmla="*/ 0 w 54"/>
                <a:gd name="T13" fmla="*/ 1 h 17"/>
                <a:gd name="T14" fmla="*/ 0 w 54"/>
                <a:gd name="T15" fmla="*/ 0 h 17"/>
                <a:gd name="T16" fmla="*/ 0 w 54"/>
                <a:gd name="T17" fmla="*/ 0 h 17"/>
                <a:gd name="T18" fmla="*/ 0 w 54"/>
                <a:gd name="T19" fmla="*/ 0 h 17"/>
                <a:gd name="T20" fmla="*/ 0 w 54"/>
                <a:gd name="T21" fmla="*/ 0 h 17"/>
                <a:gd name="T22" fmla="*/ 0 w 54"/>
                <a:gd name="T23" fmla="*/ 0 h 17"/>
                <a:gd name="T24" fmla="*/ 1 w 54"/>
                <a:gd name="T25" fmla="*/ 0 h 17"/>
                <a:gd name="T26" fmla="*/ 1 w 54"/>
                <a:gd name="T27" fmla="*/ 0 h 17"/>
                <a:gd name="T28" fmla="*/ 2 w 54"/>
                <a:gd name="T29" fmla="*/ 0 h 17"/>
                <a:gd name="T30" fmla="*/ 2 w 54"/>
                <a:gd name="T31" fmla="*/ 0 h 17"/>
                <a:gd name="T32" fmla="*/ 3 w 54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7">
                  <a:moveTo>
                    <a:pt x="54" y="0"/>
                  </a:moveTo>
                  <a:lnTo>
                    <a:pt x="47" y="4"/>
                  </a:lnTo>
                  <a:lnTo>
                    <a:pt x="41" y="7"/>
                  </a:lnTo>
                  <a:lnTo>
                    <a:pt x="32" y="10"/>
                  </a:lnTo>
                  <a:lnTo>
                    <a:pt x="22" y="14"/>
                  </a:lnTo>
                  <a:lnTo>
                    <a:pt x="15" y="15"/>
                  </a:lnTo>
                  <a:lnTo>
                    <a:pt x="7" y="17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5" y="6"/>
                  </a:lnTo>
                  <a:lnTo>
                    <a:pt x="13" y="5"/>
                  </a:lnTo>
                  <a:lnTo>
                    <a:pt x="22" y="4"/>
                  </a:lnTo>
                  <a:lnTo>
                    <a:pt x="32" y="4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6" name="Freeform 620"/>
            <p:cNvSpPr>
              <a:spLocks/>
            </p:cNvSpPr>
            <p:nvPr/>
          </p:nvSpPr>
          <p:spPr bwMode="auto">
            <a:xfrm>
              <a:off x="534" y="3894"/>
              <a:ext cx="30" cy="10"/>
            </a:xfrm>
            <a:custGeom>
              <a:avLst/>
              <a:gdLst>
                <a:gd name="T0" fmla="*/ 4 w 59"/>
                <a:gd name="T1" fmla="*/ 0 h 20"/>
                <a:gd name="T2" fmla="*/ 4 w 59"/>
                <a:gd name="T3" fmla="*/ 1 h 20"/>
                <a:gd name="T4" fmla="*/ 3 w 59"/>
                <a:gd name="T5" fmla="*/ 1 h 20"/>
                <a:gd name="T6" fmla="*/ 3 w 59"/>
                <a:gd name="T7" fmla="*/ 1 h 20"/>
                <a:gd name="T8" fmla="*/ 2 w 59"/>
                <a:gd name="T9" fmla="*/ 1 h 20"/>
                <a:gd name="T10" fmla="*/ 1 w 59"/>
                <a:gd name="T11" fmla="*/ 2 h 20"/>
                <a:gd name="T12" fmla="*/ 1 w 59"/>
                <a:gd name="T13" fmla="*/ 2 h 20"/>
                <a:gd name="T14" fmla="*/ 1 w 59"/>
                <a:gd name="T15" fmla="*/ 2 h 20"/>
                <a:gd name="T16" fmla="*/ 0 w 59"/>
                <a:gd name="T17" fmla="*/ 1 h 20"/>
                <a:gd name="T18" fmla="*/ 1 w 59"/>
                <a:gd name="T19" fmla="*/ 1 h 20"/>
                <a:gd name="T20" fmla="*/ 1 w 59"/>
                <a:gd name="T21" fmla="*/ 1 h 20"/>
                <a:gd name="T22" fmla="*/ 2 w 59"/>
                <a:gd name="T23" fmla="*/ 1 h 20"/>
                <a:gd name="T24" fmla="*/ 2 w 59"/>
                <a:gd name="T25" fmla="*/ 1 h 20"/>
                <a:gd name="T26" fmla="*/ 3 w 59"/>
                <a:gd name="T27" fmla="*/ 1 h 20"/>
                <a:gd name="T28" fmla="*/ 3 w 59"/>
                <a:gd name="T29" fmla="*/ 1 h 20"/>
                <a:gd name="T30" fmla="*/ 4 w 59"/>
                <a:gd name="T31" fmla="*/ 1 h 20"/>
                <a:gd name="T32" fmla="*/ 4 w 59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0">
                  <a:moveTo>
                    <a:pt x="59" y="0"/>
                  </a:moveTo>
                  <a:lnTo>
                    <a:pt x="53" y="3"/>
                  </a:lnTo>
                  <a:lnTo>
                    <a:pt x="44" y="7"/>
                  </a:lnTo>
                  <a:lnTo>
                    <a:pt x="35" y="11"/>
                  </a:lnTo>
                  <a:lnTo>
                    <a:pt x="25" y="15"/>
                  </a:lnTo>
                  <a:lnTo>
                    <a:pt x="15" y="17"/>
                  </a:lnTo>
                  <a:lnTo>
                    <a:pt x="6" y="20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9" y="10"/>
                  </a:lnTo>
                  <a:lnTo>
                    <a:pt x="17" y="7"/>
                  </a:lnTo>
                  <a:lnTo>
                    <a:pt x="27" y="6"/>
                  </a:lnTo>
                  <a:lnTo>
                    <a:pt x="38" y="4"/>
                  </a:lnTo>
                  <a:lnTo>
                    <a:pt x="47" y="3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7" name="Freeform 621"/>
            <p:cNvSpPr>
              <a:spLocks/>
            </p:cNvSpPr>
            <p:nvPr/>
          </p:nvSpPr>
          <p:spPr bwMode="auto">
            <a:xfrm>
              <a:off x="532" y="3917"/>
              <a:ext cx="32" cy="16"/>
            </a:xfrm>
            <a:custGeom>
              <a:avLst/>
              <a:gdLst>
                <a:gd name="T0" fmla="*/ 4 w 63"/>
                <a:gd name="T1" fmla="*/ 0 h 31"/>
                <a:gd name="T2" fmla="*/ 4 w 63"/>
                <a:gd name="T3" fmla="*/ 1 h 31"/>
                <a:gd name="T4" fmla="*/ 3 w 63"/>
                <a:gd name="T5" fmla="*/ 1 h 31"/>
                <a:gd name="T6" fmla="*/ 3 w 63"/>
                <a:gd name="T7" fmla="*/ 2 h 31"/>
                <a:gd name="T8" fmla="*/ 2 w 63"/>
                <a:gd name="T9" fmla="*/ 2 h 31"/>
                <a:gd name="T10" fmla="*/ 2 w 63"/>
                <a:gd name="T11" fmla="*/ 2 h 31"/>
                <a:gd name="T12" fmla="*/ 1 w 63"/>
                <a:gd name="T13" fmla="*/ 2 h 31"/>
                <a:gd name="T14" fmla="*/ 1 w 63"/>
                <a:gd name="T15" fmla="*/ 2 h 31"/>
                <a:gd name="T16" fmla="*/ 0 w 63"/>
                <a:gd name="T17" fmla="*/ 2 h 31"/>
                <a:gd name="T18" fmla="*/ 1 w 63"/>
                <a:gd name="T19" fmla="*/ 2 h 31"/>
                <a:gd name="T20" fmla="*/ 1 w 63"/>
                <a:gd name="T21" fmla="*/ 2 h 31"/>
                <a:gd name="T22" fmla="*/ 2 w 63"/>
                <a:gd name="T23" fmla="*/ 2 h 31"/>
                <a:gd name="T24" fmla="*/ 2 w 63"/>
                <a:gd name="T25" fmla="*/ 1 h 31"/>
                <a:gd name="T26" fmla="*/ 3 w 63"/>
                <a:gd name="T27" fmla="*/ 1 h 31"/>
                <a:gd name="T28" fmla="*/ 4 w 63"/>
                <a:gd name="T29" fmla="*/ 1 h 31"/>
                <a:gd name="T30" fmla="*/ 4 w 63"/>
                <a:gd name="T31" fmla="*/ 1 h 31"/>
                <a:gd name="T32" fmla="*/ 4 w 63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1">
                  <a:moveTo>
                    <a:pt x="63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8"/>
                  </a:lnTo>
                  <a:lnTo>
                    <a:pt x="29" y="24"/>
                  </a:lnTo>
                  <a:lnTo>
                    <a:pt x="18" y="28"/>
                  </a:lnTo>
                  <a:lnTo>
                    <a:pt x="10" y="31"/>
                  </a:lnTo>
                  <a:lnTo>
                    <a:pt x="4" y="31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8" y="22"/>
                  </a:lnTo>
                  <a:lnTo>
                    <a:pt x="17" y="18"/>
                  </a:lnTo>
                  <a:lnTo>
                    <a:pt x="27" y="14"/>
                  </a:lnTo>
                  <a:lnTo>
                    <a:pt x="39" y="12"/>
                  </a:lnTo>
                  <a:lnTo>
                    <a:pt x="50" y="8"/>
                  </a:lnTo>
                  <a:lnTo>
                    <a:pt x="57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8" name="Freeform 622"/>
            <p:cNvSpPr>
              <a:spLocks/>
            </p:cNvSpPr>
            <p:nvPr/>
          </p:nvSpPr>
          <p:spPr bwMode="auto">
            <a:xfrm>
              <a:off x="538" y="3942"/>
              <a:ext cx="28" cy="19"/>
            </a:xfrm>
            <a:custGeom>
              <a:avLst/>
              <a:gdLst>
                <a:gd name="T0" fmla="*/ 3 w 58"/>
                <a:gd name="T1" fmla="*/ 0 h 38"/>
                <a:gd name="T2" fmla="*/ 3 w 58"/>
                <a:gd name="T3" fmla="*/ 1 h 38"/>
                <a:gd name="T4" fmla="*/ 2 w 58"/>
                <a:gd name="T5" fmla="*/ 1 h 38"/>
                <a:gd name="T6" fmla="*/ 2 w 58"/>
                <a:gd name="T7" fmla="*/ 2 h 38"/>
                <a:gd name="T8" fmla="*/ 1 w 58"/>
                <a:gd name="T9" fmla="*/ 2 h 38"/>
                <a:gd name="T10" fmla="*/ 1 w 58"/>
                <a:gd name="T11" fmla="*/ 2 h 38"/>
                <a:gd name="T12" fmla="*/ 0 w 58"/>
                <a:gd name="T13" fmla="*/ 3 h 38"/>
                <a:gd name="T14" fmla="*/ 0 w 58"/>
                <a:gd name="T15" fmla="*/ 3 h 38"/>
                <a:gd name="T16" fmla="*/ 0 w 58"/>
                <a:gd name="T17" fmla="*/ 3 h 38"/>
                <a:gd name="T18" fmla="*/ 0 w 58"/>
                <a:gd name="T19" fmla="*/ 2 h 38"/>
                <a:gd name="T20" fmla="*/ 0 w 58"/>
                <a:gd name="T21" fmla="*/ 2 h 38"/>
                <a:gd name="T22" fmla="*/ 0 w 58"/>
                <a:gd name="T23" fmla="*/ 2 h 38"/>
                <a:gd name="T24" fmla="*/ 1 w 58"/>
                <a:gd name="T25" fmla="*/ 2 h 38"/>
                <a:gd name="T26" fmla="*/ 2 w 58"/>
                <a:gd name="T27" fmla="*/ 1 h 38"/>
                <a:gd name="T28" fmla="*/ 2 w 58"/>
                <a:gd name="T29" fmla="*/ 1 h 38"/>
                <a:gd name="T30" fmla="*/ 3 w 58"/>
                <a:gd name="T31" fmla="*/ 1 h 38"/>
                <a:gd name="T32" fmla="*/ 3 w 5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38">
                  <a:moveTo>
                    <a:pt x="58" y="0"/>
                  </a:moveTo>
                  <a:lnTo>
                    <a:pt x="54" y="5"/>
                  </a:lnTo>
                  <a:lnTo>
                    <a:pt x="46" y="11"/>
                  </a:lnTo>
                  <a:lnTo>
                    <a:pt x="37" y="18"/>
                  </a:lnTo>
                  <a:lnTo>
                    <a:pt x="28" y="26"/>
                  </a:lnTo>
                  <a:lnTo>
                    <a:pt x="19" y="31"/>
                  </a:lnTo>
                  <a:lnTo>
                    <a:pt x="9" y="36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7" y="27"/>
                  </a:lnTo>
                  <a:lnTo>
                    <a:pt x="15" y="22"/>
                  </a:lnTo>
                  <a:lnTo>
                    <a:pt x="25" y="17"/>
                  </a:lnTo>
                  <a:lnTo>
                    <a:pt x="37" y="11"/>
                  </a:lnTo>
                  <a:lnTo>
                    <a:pt x="46" y="6"/>
                  </a:lnTo>
                  <a:lnTo>
                    <a:pt x="54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9" name="Freeform 623"/>
            <p:cNvSpPr>
              <a:spLocks/>
            </p:cNvSpPr>
            <p:nvPr/>
          </p:nvSpPr>
          <p:spPr bwMode="auto">
            <a:xfrm>
              <a:off x="536" y="3905"/>
              <a:ext cx="26" cy="17"/>
            </a:xfrm>
            <a:custGeom>
              <a:avLst/>
              <a:gdLst>
                <a:gd name="T0" fmla="*/ 4 w 52"/>
                <a:gd name="T1" fmla="*/ 0 h 32"/>
                <a:gd name="T2" fmla="*/ 3 w 52"/>
                <a:gd name="T3" fmla="*/ 1 h 32"/>
                <a:gd name="T4" fmla="*/ 3 w 52"/>
                <a:gd name="T5" fmla="*/ 1 h 32"/>
                <a:gd name="T6" fmla="*/ 2 w 52"/>
                <a:gd name="T7" fmla="*/ 1 h 32"/>
                <a:gd name="T8" fmla="*/ 2 w 52"/>
                <a:gd name="T9" fmla="*/ 2 h 32"/>
                <a:gd name="T10" fmla="*/ 1 w 52"/>
                <a:gd name="T11" fmla="*/ 2 h 32"/>
                <a:gd name="T12" fmla="*/ 1 w 52"/>
                <a:gd name="T13" fmla="*/ 3 h 32"/>
                <a:gd name="T14" fmla="*/ 1 w 52"/>
                <a:gd name="T15" fmla="*/ 3 h 32"/>
                <a:gd name="T16" fmla="*/ 0 w 52"/>
                <a:gd name="T17" fmla="*/ 3 h 32"/>
                <a:gd name="T18" fmla="*/ 1 w 52"/>
                <a:gd name="T19" fmla="*/ 2 h 32"/>
                <a:gd name="T20" fmla="*/ 1 w 52"/>
                <a:gd name="T21" fmla="*/ 2 h 32"/>
                <a:gd name="T22" fmla="*/ 1 w 52"/>
                <a:gd name="T23" fmla="*/ 2 h 32"/>
                <a:gd name="T24" fmla="*/ 2 w 52"/>
                <a:gd name="T25" fmla="*/ 1 h 32"/>
                <a:gd name="T26" fmla="*/ 2 w 52"/>
                <a:gd name="T27" fmla="*/ 1 h 32"/>
                <a:gd name="T28" fmla="*/ 3 w 52"/>
                <a:gd name="T29" fmla="*/ 1 h 32"/>
                <a:gd name="T30" fmla="*/ 3 w 52"/>
                <a:gd name="T31" fmla="*/ 1 h 32"/>
                <a:gd name="T32" fmla="*/ 4 w 52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32">
                  <a:moveTo>
                    <a:pt x="52" y="0"/>
                  </a:moveTo>
                  <a:lnTo>
                    <a:pt x="48" y="4"/>
                  </a:lnTo>
                  <a:lnTo>
                    <a:pt x="40" y="9"/>
                  </a:lnTo>
                  <a:lnTo>
                    <a:pt x="32" y="15"/>
                  </a:lnTo>
                  <a:lnTo>
                    <a:pt x="23" y="22"/>
                  </a:lnTo>
                  <a:lnTo>
                    <a:pt x="15" y="27"/>
                  </a:lnTo>
                  <a:lnTo>
                    <a:pt x="8" y="31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6" y="20"/>
                  </a:lnTo>
                  <a:lnTo>
                    <a:pt x="14" y="17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0" name="Freeform 624"/>
            <p:cNvSpPr>
              <a:spLocks/>
            </p:cNvSpPr>
            <p:nvPr/>
          </p:nvSpPr>
          <p:spPr bwMode="auto">
            <a:xfrm>
              <a:off x="561" y="3907"/>
              <a:ext cx="38" cy="24"/>
            </a:xfrm>
            <a:custGeom>
              <a:avLst/>
              <a:gdLst>
                <a:gd name="T0" fmla="*/ 4 w 77"/>
                <a:gd name="T1" fmla="*/ 3 h 50"/>
                <a:gd name="T2" fmla="*/ 4 w 77"/>
                <a:gd name="T3" fmla="*/ 3 h 50"/>
                <a:gd name="T4" fmla="*/ 4 w 77"/>
                <a:gd name="T5" fmla="*/ 2 h 50"/>
                <a:gd name="T6" fmla="*/ 3 w 77"/>
                <a:gd name="T7" fmla="*/ 2 h 50"/>
                <a:gd name="T8" fmla="*/ 2 w 77"/>
                <a:gd name="T9" fmla="*/ 2 h 50"/>
                <a:gd name="T10" fmla="*/ 1 w 77"/>
                <a:gd name="T11" fmla="*/ 1 h 50"/>
                <a:gd name="T12" fmla="*/ 0 w 77"/>
                <a:gd name="T13" fmla="*/ 1 h 50"/>
                <a:gd name="T14" fmla="*/ 0 w 77"/>
                <a:gd name="T15" fmla="*/ 0 h 50"/>
                <a:gd name="T16" fmla="*/ 0 w 77"/>
                <a:gd name="T17" fmla="*/ 0 h 50"/>
                <a:gd name="T18" fmla="*/ 0 w 77"/>
                <a:gd name="T19" fmla="*/ 0 h 50"/>
                <a:gd name="T20" fmla="*/ 1 w 77"/>
                <a:gd name="T21" fmla="*/ 0 h 50"/>
                <a:gd name="T22" fmla="*/ 1 w 77"/>
                <a:gd name="T23" fmla="*/ 1 h 50"/>
                <a:gd name="T24" fmla="*/ 2 w 77"/>
                <a:gd name="T25" fmla="*/ 1 h 50"/>
                <a:gd name="T26" fmla="*/ 3 w 77"/>
                <a:gd name="T27" fmla="*/ 2 h 50"/>
                <a:gd name="T28" fmla="*/ 4 w 77"/>
                <a:gd name="T29" fmla="*/ 2 h 50"/>
                <a:gd name="T30" fmla="*/ 4 w 77"/>
                <a:gd name="T31" fmla="*/ 2 h 50"/>
                <a:gd name="T32" fmla="*/ 4 w 77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5"/>
                  </a:lnTo>
                  <a:lnTo>
                    <a:pt x="26" y="26"/>
                  </a:lnTo>
                  <a:lnTo>
                    <a:pt x="14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7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8" y="39"/>
                  </a:lnTo>
                  <a:lnTo>
                    <a:pt x="74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1" name="Freeform 625"/>
            <p:cNvSpPr>
              <a:spLocks/>
            </p:cNvSpPr>
            <p:nvPr/>
          </p:nvSpPr>
          <p:spPr bwMode="auto">
            <a:xfrm>
              <a:off x="562" y="3927"/>
              <a:ext cx="30" cy="21"/>
            </a:xfrm>
            <a:custGeom>
              <a:avLst/>
              <a:gdLst>
                <a:gd name="T0" fmla="*/ 4 w 60"/>
                <a:gd name="T1" fmla="*/ 3 h 41"/>
                <a:gd name="T2" fmla="*/ 4 w 60"/>
                <a:gd name="T3" fmla="*/ 3 h 41"/>
                <a:gd name="T4" fmla="*/ 4 w 60"/>
                <a:gd name="T5" fmla="*/ 3 h 41"/>
                <a:gd name="T6" fmla="*/ 3 w 60"/>
                <a:gd name="T7" fmla="*/ 3 h 41"/>
                <a:gd name="T8" fmla="*/ 3 w 60"/>
                <a:gd name="T9" fmla="*/ 2 h 41"/>
                <a:gd name="T10" fmla="*/ 2 w 60"/>
                <a:gd name="T11" fmla="*/ 2 h 41"/>
                <a:gd name="T12" fmla="*/ 1 w 60"/>
                <a:gd name="T13" fmla="*/ 2 h 41"/>
                <a:gd name="T14" fmla="*/ 1 w 60"/>
                <a:gd name="T15" fmla="*/ 1 h 41"/>
                <a:gd name="T16" fmla="*/ 0 w 60"/>
                <a:gd name="T17" fmla="*/ 0 h 41"/>
                <a:gd name="T18" fmla="*/ 1 w 60"/>
                <a:gd name="T19" fmla="*/ 1 h 41"/>
                <a:gd name="T20" fmla="*/ 1 w 60"/>
                <a:gd name="T21" fmla="*/ 1 h 41"/>
                <a:gd name="T22" fmla="*/ 2 w 60"/>
                <a:gd name="T23" fmla="*/ 2 h 41"/>
                <a:gd name="T24" fmla="*/ 3 w 60"/>
                <a:gd name="T25" fmla="*/ 2 h 41"/>
                <a:gd name="T26" fmla="*/ 3 w 60"/>
                <a:gd name="T27" fmla="*/ 2 h 41"/>
                <a:gd name="T28" fmla="*/ 4 w 60"/>
                <a:gd name="T29" fmla="*/ 3 h 41"/>
                <a:gd name="T30" fmla="*/ 4 w 60"/>
                <a:gd name="T31" fmla="*/ 3 h 41"/>
                <a:gd name="T32" fmla="*/ 4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41"/>
                  </a:moveTo>
                  <a:lnTo>
                    <a:pt x="57" y="41"/>
                  </a:lnTo>
                  <a:lnTo>
                    <a:pt x="51" y="40"/>
                  </a:lnTo>
                  <a:lnTo>
                    <a:pt x="42" y="36"/>
                  </a:lnTo>
                  <a:lnTo>
                    <a:pt x="33" y="31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5" y="9"/>
                  </a:lnTo>
                  <a:lnTo>
                    <a:pt x="0" y="0"/>
                  </a:lnTo>
                  <a:lnTo>
                    <a:pt x="6" y="5"/>
                  </a:lnTo>
                  <a:lnTo>
                    <a:pt x="16" y="10"/>
                  </a:lnTo>
                  <a:lnTo>
                    <a:pt x="25" y="17"/>
                  </a:lnTo>
                  <a:lnTo>
                    <a:pt x="36" y="23"/>
                  </a:lnTo>
                  <a:lnTo>
                    <a:pt x="46" y="30"/>
                  </a:lnTo>
                  <a:lnTo>
                    <a:pt x="53" y="35"/>
                  </a:lnTo>
                  <a:lnTo>
                    <a:pt x="59" y="39"/>
                  </a:lnTo>
                  <a:lnTo>
                    <a:pt x="60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2" name="Freeform 626"/>
            <p:cNvSpPr>
              <a:spLocks/>
            </p:cNvSpPr>
            <p:nvPr/>
          </p:nvSpPr>
          <p:spPr bwMode="auto">
            <a:xfrm>
              <a:off x="535" y="3929"/>
              <a:ext cx="29" cy="19"/>
            </a:xfrm>
            <a:custGeom>
              <a:avLst/>
              <a:gdLst>
                <a:gd name="T0" fmla="*/ 3 w 59"/>
                <a:gd name="T1" fmla="*/ 0 h 36"/>
                <a:gd name="T2" fmla="*/ 3 w 59"/>
                <a:gd name="T3" fmla="*/ 1 h 36"/>
                <a:gd name="T4" fmla="*/ 2 w 59"/>
                <a:gd name="T5" fmla="*/ 1 h 36"/>
                <a:gd name="T6" fmla="*/ 2 w 59"/>
                <a:gd name="T7" fmla="*/ 2 h 36"/>
                <a:gd name="T8" fmla="*/ 1 w 59"/>
                <a:gd name="T9" fmla="*/ 2 h 36"/>
                <a:gd name="T10" fmla="*/ 1 w 59"/>
                <a:gd name="T11" fmla="*/ 2 h 36"/>
                <a:gd name="T12" fmla="*/ 0 w 59"/>
                <a:gd name="T13" fmla="*/ 3 h 36"/>
                <a:gd name="T14" fmla="*/ 0 w 59"/>
                <a:gd name="T15" fmla="*/ 3 h 36"/>
                <a:gd name="T16" fmla="*/ 0 w 59"/>
                <a:gd name="T17" fmla="*/ 3 h 36"/>
                <a:gd name="T18" fmla="*/ 0 w 59"/>
                <a:gd name="T19" fmla="*/ 2 h 36"/>
                <a:gd name="T20" fmla="*/ 0 w 59"/>
                <a:gd name="T21" fmla="*/ 2 h 36"/>
                <a:gd name="T22" fmla="*/ 1 w 59"/>
                <a:gd name="T23" fmla="*/ 2 h 36"/>
                <a:gd name="T24" fmla="*/ 1 w 59"/>
                <a:gd name="T25" fmla="*/ 2 h 36"/>
                <a:gd name="T26" fmla="*/ 2 w 59"/>
                <a:gd name="T27" fmla="*/ 1 h 36"/>
                <a:gd name="T28" fmla="*/ 2 w 59"/>
                <a:gd name="T29" fmla="*/ 1 h 36"/>
                <a:gd name="T30" fmla="*/ 3 w 59"/>
                <a:gd name="T31" fmla="*/ 1 h 36"/>
                <a:gd name="T32" fmla="*/ 3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36">
                  <a:moveTo>
                    <a:pt x="59" y="0"/>
                  </a:moveTo>
                  <a:lnTo>
                    <a:pt x="55" y="5"/>
                  </a:lnTo>
                  <a:lnTo>
                    <a:pt x="47" y="12"/>
                  </a:lnTo>
                  <a:lnTo>
                    <a:pt x="38" y="18"/>
                  </a:lnTo>
                  <a:lnTo>
                    <a:pt x="29" y="25"/>
                  </a:lnTo>
                  <a:lnTo>
                    <a:pt x="18" y="31"/>
                  </a:lnTo>
                  <a:lnTo>
                    <a:pt x="11" y="35"/>
                  </a:lnTo>
                  <a:lnTo>
                    <a:pt x="4" y="36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7" y="27"/>
                  </a:lnTo>
                  <a:lnTo>
                    <a:pt x="16" y="22"/>
                  </a:lnTo>
                  <a:lnTo>
                    <a:pt x="26" y="17"/>
                  </a:lnTo>
                  <a:lnTo>
                    <a:pt x="38" y="12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3" name="Freeform 627"/>
            <p:cNvSpPr>
              <a:spLocks/>
            </p:cNvSpPr>
            <p:nvPr/>
          </p:nvSpPr>
          <p:spPr bwMode="auto">
            <a:xfrm>
              <a:off x="434" y="3092"/>
              <a:ext cx="288" cy="283"/>
            </a:xfrm>
            <a:custGeom>
              <a:avLst/>
              <a:gdLst>
                <a:gd name="T0" fmla="*/ 15 w 575"/>
                <a:gd name="T1" fmla="*/ 8 h 568"/>
                <a:gd name="T2" fmla="*/ 10 w 575"/>
                <a:gd name="T3" fmla="*/ 5 h 568"/>
                <a:gd name="T4" fmla="*/ 5 w 575"/>
                <a:gd name="T5" fmla="*/ 4 h 568"/>
                <a:gd name="T6" fmla="*/ 3 w 575"/>
                <a:gd name="T7" fmla="*/ 3 h 568"/>
                <a:gd name="T8" fmla="*/ 4 w 575"/>
                <a:gd name="T9" fmla="*/ 8 h 568"/>
                <a:gd name="T10" fmla="*/ 6 w 575"/>
                <a:gd name="T11" fmla="*/ 12 h 568"/>
                <a:gd name="T12" fmla="*/ 10 w 575"/>
                <a:gd name="T13" fmla="*/ 15 h 568"/>
                <a:gd name="T14" fmla="*/ 14 w 575"/>
                <a:gd name="T15" fmla="*/ 16 h 568"/>
                <a:gd name="T16" fmla="*/ 12 w 575"/>
                <a:gd name="T17" fmla="*/ 17 h 568"/>
                <a:gd name="T18" fmla="*/ 10 w 575"/>
                <a:gd name="T19" fmla="*/ 17 h 568"/>
                <a:gd name="T20" fmla="*/ 6 w 575"/>
                <a:gd name="T21" fmla="*/ 18 h 568"/>
                <a:gd name="T22" fmla="*/ 3 w 575"/>
                <a:gd name="T23" fmla="*/ 21 h 568"/>
                <a:gd name="T24" fmla="*/ 1 w 575"/>
                <a:gd name="T25" fmla="*/ 23 h 568"/>
                <a:gd name="T26" fmla="*/ 1 w 575"/>
                <a:gd name="T27" fmla="*/ 24 h 568"/>
                <a:gd name="T28" fmla="*/ 3 w 575"/>
                <a:gd name="T29" fmla="*/ 25 h 568"/>
                <a:gd name="T30" fmla="*/ 8 w 575"/>
                <a:gd name="T31" fmla="*/ 26 h 568"/>
                <a:gd name="T32" fmla="*/ 13 w 575"/>
                <a:gd name="T33" fmla="*/ 23 h 568"/>
                <a:gd name="T34" fmla="*/ 14 w 575"/>
                <a:gd name="T35" fmla="*/ 20 h 568"/>
                <a:gd name="T36" fmla="*/ 15 w 575"/>
                <a:gd name="T37" fmla="*/ 18 h 568"/>
                <a:gd name="T38" fmla="*/ 16 w 575"/>
                <a:gd name="T39" fmla="*/ 19 h 568"/>
                <a:gd name="T40" fmla="*/ 15 w 575"/>
                <a:gd name="T41" fmla="*/ 22 h 568"/>
                <a:gd name="T42" fmla="*/ 12 w 575"/>
                <a:gd name="T43" fmla="*/ 24 h 568"/>
                <a:gd name="T44" fmla="*/ 11 w 575"/>
                <a:gd name="T45" fmla="*/ 28 h 568"/>
                <a:gd name="T46" fmla="*/ 11 w 575"/>
                <a:gd name="T47" fmla="*/ 31 h 568"/>
                <a:gd name="T48" fmla="*/ 10 w 575"/>
                <a:gd name="T49" fmla="*/ 34 h 568"/>
                <a:gd name="T50" fmla="*/ 14 w 575"/>
                <a:gd name="T51" fmla="*/ 34 h 568"/>
                <a:gd name="T52" fmla="*/ 20 w 575"/>
                <a:gd name="T53" fmla="*/ 27 h 568"/>
                <a:gd name="T54" fmla="*/ 18 w 575"/>
                <a:gd name="T55" fmla="*/ 21 h 568"/>
                <a:gd name="T56" fmla="*/ 19 w 575"/>
                <a:gd name="T57" fmla="*/ 20 h 568"/>
                <a:gd name="T58" fmla="*/ 21 w 575"/>
                <a:gd name="T59" fmla="*/ 24 h 568"/>
                <a:gd name="T60" fmla="*/ 22 w 575"/>
                <a:gd name="T61" fmla="*/ 28 h 568"/>
                <a:gd name="T62" fmla="*/ 28 w 575"/>
                <a:gd name="T63" fmla="*/ 30 h 568"/>
                <a:gd name="T64" fmla="*/ 31 w 575"/>
                <a:gd name="T65" fmla="*/ 33 h 568"/>
                <a:gd name="T66" fmla="*/ 31 w 575"/>
                <a:gd name="T67" fmla="*/ 25 h 568"/>
                <a:gd name="T68" fmla="*/ 26 w 575"/>
                <a:gd name="T69" fmla="*/ 21 h 568"/>
                <a:gd name="T70" fmla="*/ 24 w 575"/>
                <a:gd name="T71" fmla="*/ 21 h 568"/>
                <a:gd name="T72" fmla="*/ 24 w 575"/>
                <a:gd name="T73" fmla="*/ 19 h 568"/>
                <a:gd name="T74" fmla="*/ 30 w 575"/>
                <a:gd name="T75" fmla="*/ 21 h 568"/>
                <a:gd name="T76" fmla="*/ 34 w 575"/>
                <a:gd name="T77" fmla="*/ 20 h 568"/>
                <a:gd name="T78" fmla="*/ 36 w 575"/>
                <a:gd name="T79" fmla="*/ 19 h 568"/>
                <a:gd name="T80" fmla="*/ 34 w 575"/>
                <a:gd name="T81" fmla="*/ 18 h 568"/>
                <a:gd name="T82" fmla="*/ 31 w 575"/>
                <a:gd name="T83" fmla="*/ 15 h 568"/>
                <a:gd name="T84" fmla="*/ 26 w 575"/>
                <a:gd name="T85" fmla="*/ 13 h 568"/>
                <a:gd name="T86" fmla="*/ 23 w 575"/>
                <a:gd name="T87" fmla="*/ 14 h 568"/>
                <a:gd name="T88" fmla="*/ 22 w 575"/>
                <a:gd name="T89" fmla="*/ 15 h 568"/>
                <a:gd name="T90" fmla="*/ 22 w 575"/>
                <a:gd name="T91" fmla="*/ 13 h 568"/>
                <a:gd name="T92" fmla="*/ 24 w 575"/>
                <a:gd name="T93" fmla="*/ 13 h 568"/>
                <a:gd name="T94" fmla="*/ 26 w 575"/>
                <a:gd name="T95" fmla="*/ 10 h 568"/>
                <a:gd name="T96" fmla="*/ 27 w 575"/>
                <a:gd name="T97" fmla="*/ 4 h 568"/>
                <a:gd name="T98" fmla="*/ 25 w 575"/>
                <a:gd name="T99" fmla="*/ 0 h 568"/>
                <a:gd name="T100" fmla="*/ 22 w 575"/>
                <a:gd name="T101" fmla="*/ 3 h 568"/>
                <a:gd name="T102" fmla="*/ 19 w 575"/>
                <a:gd name="T103" fmla="*/ 6 h 568"/>
                <a:gd name="T104" fmla="*/ 17 w 575"/>
                <a:gd name="T105" fmla="*/ 12 h 5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5" h="568">
                  <a:moveTo>
                    <a:pt x="250" y="208"/>
                  </a:moveTo>
                  <a:lnTo>
                    <a:pt x="249" y="188"/>
                  </a:lnTo>
                  <a:lnTo>
                    <a:pt x="244" y="169"/>
                  </a:lnTo>
                  <a:lnTo>
                    <a:pt x="237" y="150"/>
                  </a:lnTo>
                  <a:lnTo>
                    <a:pt x="227" y="132"/>
                  </a:lnTo>
                  <a:lnTo>
                    <a:pt x="215" y="116"/>
                  </a:lnTo>
                  <a:lnTo>
                    <a:pt x="202" y="103"/>
                  </a:lnTo>
                  <a:lnTo>
                    <a:pt x="188" y="93"/>
                  </a:lnTo>
                  <a:lnTo>
                    <a:pt x="173" y="88"/>
                  </a:lnTo>
                  <a:lnTo>
                    <a:pt x="158" y="84"/>
                  </a:lnTo>
                  <a:lnTo>
                    <a:pt x="140" y="80"/>
                  </a:lnTo>
                  <a:lnTo>
                    <a:pt x="120" y="76"/>
                  </a:lnTo>
                  <a:lnTo>
                    <a:pt x="100" y="72"/>
                  </a:lnTo>
                  <a:lnTo>
                    <a:pt x="82" y="68"/>
                  </a:lnTo>
                  <a:lnTo>
                    <a:pt x="66" y="64"/>
                  </a:lnTo>
                  <a:lnTo>
                    <a:pt x="53" y="60"/>
                  </a:lnTo>
                  <a:lnTo>
                    <a:pt x="46" y="56"/>
                  </a:lnTo>
                  <a:lnTo>
                    <a:pt x="38" y="51"/>
                  </a:lnTo>
                  <a:lnTo>
                    <a:pt x="33" y="50"/>
                  </a:lnTo>
                  <a:lnTo>
                    <a:pt x="33" y="54"/>
                  </a:lnTo>
                  <a:lnTo>
                    <a:pt x="38" y="60"/>
                  </a:lnTo>
                  <a:lnTo>
                    <a:pt x="46" y="72"/>
                  </a:lnTo>
                  <a:lnTo>
                    <a:pt x="49" y="89"/>
                  </a:lnTo>
                  <a:lnTo>
                    <a:pt x="53" y="110"/>
                  </a:lnTo>
                  <a:lnTo>
                    <a:pt x="56" y="131"/>
                  </a:lnTo>
                  <a:lnTo>
                    <a:pt x="59" y="142"/>
                  </a:lnTo>
                  <a:lnTo>
                    <a:pt x="64" y="155"/>
                  </a:lnTo>
                  <a:lnTo>
                    <a:pt x="72" y="170"/>
                  </a:lnTo>
                  <a:lnTo>
                    <a:pt x="81" y="184"/>
                  </a:lnTo>
                  <a:lnTo>
                    <a:pt x="91" y="199"/>
                  </a:lnTo>
                  <a:lnTo>
                    <a:pt x="104" y="212"/>
                  </a:lnTo>
                  <a:lnTo>
                    <a:pt x="117" y="222"/>
                  </a:lnTo>
                  <a:lnTo>
                    <a:pt x="133" y="230"/>
                  </a:lnTo>
                  <a:lnTo>
                    <a:pt x="147" y="235"/>
                  </a:lnTo>
                  <a:lnTo>
                    <a:pt x="160" y="240"/>
                  </a:lnTo>
                  <a:lnTo>
                    <a:pt x="173" y="244"/>
                  </a:lnTo>
                  <a:lnTo>
                    <a:pt x="185" y="249"/>
                  </a:lnTo>
                  <a:lnTo>
                    <a:pt x="196" y="255"/>
                  </a:lnTo>
                  <a:lnTo>
                    <a:pt x="205" y="261"/>
                  </a:lnTo>
                  <a:lnTo>
                    <a:pt x="214" y="270"/>
                  </a:lnTo>
                  <a:lnTo>
                    <a:pt x="222" y="282"/>
                  </a:lnTo>
                  <a:lnTo>
                    <a:pt x="214" y="285"/>
                  </a:lnTo>
                  <a:lnTo>
                    <a:pt x="205" y="285"/>
                  </a:lnTo>
                  <a:lnTo>
                    <a:pt x="198" y="283"/>
                  </a:lnTo>
                  <a:lnTo>
                    <a:pt x="190" y="281"/>
                  </a:lnTo>
                  <a:lnTo>
                    <a:pt x="183" y="279"/>
                  </a:lnTo>
                  <a:lnTo>
                    <a:pt x="176" y="277"/>
                  </a:lnTo>
                  <a:lnTo>
                    <a:pt x="167" y="274"/>
                  </a:lnTo>
                  <a:lnTo>
                    <a:pt x="159" y="273"/>
                  </a:lnTo>
                  <a:lnTo>
                    <a:pt x="146" y="272"/>
                  </a:lnTo>
                  <a:lnTo>
                    <a:pt x="134" y="274"/>
                  </a:lnTo>
                  <a:lnTo>
                    <a:pt x="121" y="278"/>
                  </a:lnTo>
                  <a:lnTo>
                    <a:pt x="110" y="283"/>
                  </a:lnTo>
                  <a:lnTo>
                    <a:pt x="98" y="290"/>
                  </a:lnTo>
                  <a:lnTo>
                    <a:pt x="87" y="299"/>
                  </a:lnTo>
                  <a:lnTo>
                    <a:pt x="80" y="309"/>
                  </a:lnTo>
                  <a:lnTo>
                    <a:pt x="72" y="320"/>
                  </a:lnTo>
                  <a:lnTo>
                    <a:pt x="65" y="330"/>
                  </a:lnTo>
                  <a:lnTo>
                    <a:pt x="57" y="341"/>
                  </a:lnTo>
                  <a:lnTo>
                    <a:pt x="48" y="350"/>
                  </a:lnTo>
                  <a:lnTo>
                    <a:pt x="39" y="358"/>
                  </a:lnTo>
                  <a:lnTo>
                    <a:pt x="31" y="364"/>
                  </a:lnTo>
                  <a:lnTo>
                    <a:pt x="22" y="369"/>
                  </a:lnTo>
                  <a:lnTo>
                    <a:pt x="16" y="375"/>
                  </a:lnTo>
                  <a:lnTo>
                    <a:pt x="9" y="377"/>
                  </a:lnTo>
                  <a:lnTo>
                    <a:pt x="3" y="381"/>
                  </a:lnTo>
                  <a:lnTo>
                    <a:pt x="0" y="385"/>
                  </a:lnTo>
                  <a:lnTo>
                    <a:pt x="4" y="388"/>
                  </a:lnTo>
                  <a:lnTo>
                    <a:pt x="12" y="394"/>
                  </a:lnTo>
                  <a:lnTo>
                    <a:pt x="14" y="396"/>
                  </a:lnTo>
                  <a:lnTo>
                    <a:pt x="19" y="398"/>
                  </a:lnTo>
                  <a:lnTo>
                    <a:pt x="25" y="401"/>
                  </a:lnTo>
                  <a:lnTo>
                    <a:pt x="33" y="405"/>
                  </a:lnTo>
                  <a:lnTo>
                    <a:pt x="39" y="407"/>
                  </a:lnTo>
                  <a:lnTo>
                    <a:pt x="48" y="411"/>
                  </a:lnTo>
                  <a:lnTo>
                    <a:pt x="57" y="414"/>
                  </a:lnTo>
                  <a:lnTo>
                    <a:pt x="68" y="416"/>
                  </a:lnTo>
                  <a:lnTo>
                    <a:pt x="83" y="419"/>
                  </a:lnTo>
                  <a:lnTo>
                    <a:pt x="100" y="420"/>
                  </a:lnTo>
                  <a:lnTo>
                    <a:pt x="119" y="420"/>
                  </a:lnTo>
                  <a:lnTo>
                    <a:pt x="136" y="418"/>
                  </a:lnTo>
                  <a:lnTo>
                    <a:pt x="153" y="411"/>
                  </a:lnTo>
                  <a:lnTo>
                    <a:pt x="170" y="402"/>
                  </a:lnTo>
                  <a:lnTo>
                    <a:pt x="185" y="389"/>
                  </a:lnTo>
                  <a:lnTo>
                    <a:pt x="198" y="372"/>
                  </a:lnTo>
                  <a:lnTo>
                    <a:pt x="202" y="366"/>
                  </a:lnTo>
                  <a:lnTo>
                    <a:pt x="206" y="358"/>
                  </a:lnTo>
                  <a:lnTo>
                    <a:pt x="209" y="351"/>
                  </a:lnTo>
                  <a:lnTo>
                    <a:pt x="213" y="343"/>
                  </a:lnTo>
                  <a:lnTo>
                    <a:pt x="216" y="333"/>
                  </a:lnTo>
                  <a:lnTo>
                    <a:pt x="220" y="323"/>
                  </a:lnTo>
                  <a:lnTo>
                    <a:pt x="224" y="315"/>
                  </a:lnTo>
                  <a:lnTo>
                    <a:pt x="230" y="308"/>
                  </a:lnTo>
                  <a:lnTo>
                    <a:pt x="235" y="302"/>
                  </a:lnTo>
                  <a:lnTo>
                    <a:pt x="240" y="298"/>
                  </a:lnTo>
                  <a:lnTo>
                    <a:pt x="247" y="295"/>
                  </a:lnTo>
                  <a:lnTo>
                    <a:pt x="253" y="294"/>
                  </a:lnTo>
                  <a:lnTo>
                    <a:pt x="253" y="302"/>
                  </a:lnTo>
                  <a:lnTo>
                    <a:pt x="253" y="308"/>
                  </a:lnTo>
                  <a:lnTo>
                    <a:pt x="256" y="313"/>
                  </a:lnTo>
                  <a:lnTo>
                    <a:pt x="258" y="319"/>
                  </a:lnTo>
                  <a:lnTo>
                    <a:pt x="257" y="333"/>
                  </a:lnTo>
                  <a:lnTo>
                    <a:pt x="253" y="345"/>
                  </a:lnTo>
                  <a:lnTo>
                    <a:pt x="244" y="355"/>
                  </a:lnTo>
                  <a:lnTo>
                    <a:pt x="231" y="363"/>
                  </a:lnTo>
                  <a:lnTo>
                    <a:pt x="222" y="367"/>
                  </a:lnTo>
                  <a:lnTo>
                    <a:pt x="214" y="371"/>
                  </a:lnTo>
                  <a:lnTo>
                    <a:pt x="206" y="377"/>
                  </a:lnTo>
                  <a:lnTo>
                    <a:pt x="198" y="384"/>
                  </a:lnTo>
                  <a:lnTo>
                    <a:pt x="189" y="393"/>
                  </a:lnTo>
                  <a:lnTo>
                    <a:pt x="181" y="403"/>
                  </a:lnTo>
                  <a:lnTo>
                    <a:pt x="175" y="415"/>
                  </a:lnTo>
                  <a:lnTo>
                    <a:pt x="170" y="428"/>
                  </a:lnTo>
                  <a:lnTo>
                    <a:pt x="166" y="440"/>
                  </a:lnTo>
                  <a:lnTo>
                    <a:pt x="163" y="454"/>
                  </a:lnTo>
                  <a:lnTo>
                    <a:pt x="162" y="467"/>
                  </a:lnTo>
                  <a:lnTo>
                    <a:pt x="163" y="480"/>
                  </a:lnTo>
                  <a:lnTo>
                    <a:pt x="164" y="490"/>
                  </a:lnTo>
                  <a:lnTo>
                    <a:pt x="166" y="497"/>
                  </a:lnTo>
                  <a:lnTo>
                    <a:pt x="167" y="505"/>
                  </a:lnTo>
                  <a:lnTo>
                    <a:pt x="167" y="512"/>
                  </a:lnTo>
                  <a:lnTo>
                    <a:pt x="168" y="529"/>
                  </a:lnTo>
                  <a:lnTo>
                    <a:pt x="167" y="542"/>
                  </a:lnTo>
                  <a:lnTo>
                    <a:pt x="164" y="552"/>
                  </a:lnTo>
                  <a:lnTo>
                    <a:pt x="160" y="559"/>
                  </a:lnTo>
                  <a:lnTo>
                    <a:pt x="156" y="565"/>
                  </a:lnTo>
                  <a:lnTo>
                    <a:pt x="159" y="568"/>
                  </a:lnTo>
                  <a:lnTo>
                    <a:pt x="166" y="568"/>
                  </a:lnTo>
                  <a:lnTo>
                    <a:pt x="173" y="567"/>
                  </a:lnTo>
                  <a:lnTo>
                    <a:pt x="211" y="560"/>
                  </a:lnTo>
                  <a:lnTo>
                    <a:pt x="245" y="546"/>
                  </a:lnTo>
                  <a:lnTo>
                    <a:pt x="271" y="525"/>
                  </a:lnTo>
                  <a:lnTo>
                    <a:pt x="292" y="499"/>
                  </a:lnTo>
                  <a:lnTo>
                    <a:pt x="305" y="469"/>
                  </a:lnTo>
                  <a:lnTo>
                    <a:pt x="310" y="437"/>
                  </a:lnTo>
                  <a:lnTo>
                    <a:pt x="309" y="406"/>
                  </a:lnTo>
                  <a:lnTo>
                    <a:pt x="300" y="375"/>
                  </a:lnTo>
                  <a:lnTo>
                    <a:pt x="293" y="360"/>
                  </a:lnTo>
                  <a:lnTo>
                    <a:pt x="287" y="349"/>
                  </a:lnTo>
                  <a:lnTo>
                    <a:pt x="283" y="341"/>
                  </a:lnTo>
                  <a:lnTo>
                    <a:pt x="280" y="332"/>
                  </a:lnTo>
                  <a:lnTo>
                    <a:pt x="286" y="330"/>
                  </a:lnTo>
                  <a:lnTo>
                    <a:pt x="292" y="328"/>
                  </a:lnTo>
                  <a:lnTo>
                    <a:pt x="297" y="325"/>
                  </a:lnTo>
                  <a:lnTo>
                    <a:pt x="300" y="323"/>
                  </a:lnTo>
                  <a:lnTo>
                    <a:pt x="309" y="332"/>
                  </a:lnTo>
                  <a:lnTo>
                    <a:pt x="314" y="347"/>
                  </a:lnTo>
                  <a:lnTo>
                    <a:pt x="318" y="364"/>
                  </a:lnTo>
                  <a:lnTo>
                    <a:pt x="321" y="383"/>
                  </a:lnTo>
                  <a:lnTo>
                    <a:pt x="322" y="396"/>
                  </a:lnTo>
                  <a:lnTo>
                    <a:pt x="325" y="409"/>
                  </a:lnTo>
                  <a:lnTo>
                    <a:pt x="329" y="420"/>
                  </a:lnTo>
                  <a:lnTo>
                    <a:pt x="334" y="432"/>
                  </a:lnTo>
                  <a:lnTo>
                    <a:pt x="342" y="444"/>
                  </a:lnTo>
                  <a:lnTo>
                    <a:pt x="352" y="454"/>
                  </a:lnTo>
                  <a:lnTo>
                    <a:pt x="365" y="463"/>
                  </a:lnTo>
                  <a:lnTo>
                    <a:pt x="381" y="471"/>
                  </a:lnTo>
                  <a:lnTo>
                    <a:pt x="399" y="478"/>
                  </a:lnTo>
                  <a:lnTo>
                    <a:pt x="416" y="484"/>
                  </a:lnTo>
                  <a:lnTo>
                    <a:pt x="433" y="491"/>
                  </a:lnTo>
                  <a:lnTo>
                    <a:pt x="447" y="497"/>
                  </a:lnTo>
                  <a:lnTo>
                    <a:pt x="460" y="505"/>
                  </a:lnTo>
                  <a:lnTo>
                    <a:pt x="472" y="513"/>
                  </a:lnTo>
                  <a:lnTo>
                    <a:pt x="481" y="523"/>
                  </a:lnTo>
                  <a:lnTo>
                    <a:pt x="489" y="535"/>
                  </a:lnTo>
                  <a:lnTo>
                    <a:pt x="493" y="517"/>
                  </a:lnTo>
                  <a:lnTo>
                    <a:pt x="496" y="493"/>
                  </a:lnTo>
                  <a:lnTo>
                    <a:pt x="497" y="466"/>
                  </a:lnTo>
                  <a:lnTo>
                    <a:pt x="494" y="436"/>
                  </a:lnTo>
                  <a:lnTo>
                    <a:pt x="488" y="407"/>
                  </a:lnTo>
                  <a:lnTo>
                    <a:pt x="475" y="383"/>
                  </a:lnTo>
                  <a:lnTo>
                    <a:pt x="455" y="363"/>
                  </a:lnTo>
                  <a:lnTo>
                    <a:pt x="428" y="350"/>
                  </a:lnTo>
                  <a:lnTo>
                    <a:pt x="419" y="347"/>
                  </a:lnTo>
                  <a:lnTo>
                    <a:pt x="410" y="346"/>
                  </a:lnTo>
                  <a:lnTo>
                    <a:pt x="400" y="343"/>
                  </a:lnTo>
                  <a:lnTo>
                    <a:pt x="393" y="342"/>
                  </a:lnTo>
                  <a:lnTo>
                    <a:pt x="385" y="339"/>
                  </a:lnTo>
                  <a:lnTo>
                    <a:pt x="378" y="338"/>
                  </a:lnTo>
                  <a:lnTo>
                    <a:pt x="373" y="337"/>
                  </a:lnTo>
                  <a:lnTo>
                    <a:pt x="369" y="336"/>
                  </a:lnTo>
                  <a:lnTo>
                    <a:pt x="372" y="332"/>
                  </a:lnTo>
                  <a:lnTo>
                    <a:pt x="376" y="326"/>
                  </a:lnTo>
                  <a:lnTo>
                    <a:pt x="378" y="321"/>
                  </a:lnTo>
                  <a:lnTo>
                    <a:pt x="380" y="317"/>
                  </a:lnTo>
                  <a:lnTo>
                    <a:pt x="399" y="326"/>
                  </a:lnTo>
                  <a:lnTo>
                    <a:pt x="419" y="334"/>
                  </a:lnTo>
                  <a:lnTo>
                    <a:pt x="437" y="339"/>
                  </a:lnTo>
                  <a:lnTo>
                    <a:pt x="455" y="342"/>
                  </a:lnTo>
                  <a:lnTo>
                    <a:pt x="472" y="343"/>
                  </a:lnTo>
                  <a:lnTo>
                    <a:pt x="488" y="343"/>
                  </a:lnTo>
                  <a:lnTo>
                    <a:pt x="502" y="341"/>
                  </a:lnTo>
                  <a:lnTo>
                    <a:pt x="515" y="337"/>
                  </a:lnTo>
                  <a:lnTo>
                    <a:pt x="527" y="332"/>
                  </a:lnTo>
                  <a:lnTo>
                    <a:pt x="536" y="328"/>
                  </a:lnTo>
                  <a:lnTo>
                    <a:pt x="545" y="324"/>
                  </a:lnTo>
                  <a:lnTo>
                    <a:pt x="553" y="321"/>
                  </a:lnTo>
                  <a:lnTo>
                    <a:pt x="560" y="319"/>
                  </a:lnTo>
                  <a:lnTo>
                    <a:pt x="565" y="317"/>
                  </a:lnTo>
                  <a:lnTo>
                    <a:pt x="570" y="317"/>
                  </a:lnTo>
                  <a:lnTo>
                    <a:pt x="575" y="317"/>
                  </a:lnTo>
                  <a:lnTo>
                    <a:pt x="564" y="312"/>
                  </a:lnTo>
                  <a:lnTo>
                    <a:pt x="553" y="307"/>
                  </a:lnTo>
                  <a:lnTo>
                    <a:pt x="543" y="299"/>
                  </a:lnTo>
                  <a:lnTo>
                    <a:pt x="534" y="291"/>
                  </a:lnTo>
                  <a:lnTo>
                    <a:pt x="526" y="283"/>
                  </a:lnTo>
                  <a:lnTo>
                    <a:pt x="518" y="274"/>
                  </a:lnTo>
                  <a:lnTo>
                    <a:pt x="510" y="264"/>
                  </a:lnTo>
                  <a:lnTo>
                    <a:pt x="504" y="253"/>
                  </a:lnTo>
                  <a:lnTo>
                    <a:pt x="494" y="243"/>
                  </a:lnTo>
                  <a:lnTo>
                    <a:pt x="483" y="232"/>
                  </a:lnTo>
                  <a:lnTo>
                    <a:pt x="467" y="223"/>
                  </a:lnTo>
                  <a:lnTo>
                    <a:pt x="451" y="217"/>
                  </a:lnTo>
                  <a:lnTo>
                    <a:pt x="433" y="213"/>
                  </a:lnTo>
                  <a:lnTo>
                    <a:pt x="416" y="212"/>
                  </a:lnTo>
                  <a:lnTo>
                    <a:pt x="400" y="214"/>
                  </a:lnTo>
                  <a:lnTo>
                    <a:pt x="387" y="219"/>
                  </a:lnTo>
                  <a:lnTo>
                    <a:pt x="380" y="225"/>
                  </a:lnTo>
                  <a:lnTo>
                    <a:pt x="372" y="230"/>
                  </a:lnTo>
                  <a:lnTo>
                    <a:pt x="365" y="232"/>
                  </a:lnTo>
                  <a:lnTo>
                    <a:pt x="360" y="236"/>
                  </a:lnTo>
                  <a:lnTo>
                    <a:pt x="355" y="238"/>
                  </a:lnTo>
                  <a:lnTo>
                    <a:pt x="351" y="240"/>
                  </a:lnTo>
                  <a:lnTo>
                    <a:pt x="347" y="240"/>
                  </a:lnTo>
                  <a:lnTo>
                    <a:pt x="344" y="242"/>
                  </a:lnTo>
                  <a:lnTo>
                    <a:pt x="346" y="238"/>
                  </a:lnTo>
                  <a:lnTo>
                    <a:pt x="346" y="231"/>
                  </a:lnTo>
                  <a:lnTo>
                    <a:pt x="344" y="225"/>
                  </a:lnTo>
                  <a:lnTo>
                    <a:pt x="342" y="221"/>
                  </a:lnTo>
                  <a:lnTo>
                    <a:pt x="347" y="218"/>
                  </a:lnTo>
                  <a:lnTo>
                    <a:pt x="351" y="215"/>
                  </a:lnTo>
                  <a:lnTo>
                    <a:pt x="356" y="214"/>
                  </a:lnTo>
                  <a:lnTo>
                    <a:pt x="361" y="213"/>
                  </a:lnTo>
                  <a:lnTo>
                    <a:pt x="365" y="213"/>
                  </a:lnTo>
                  <a:lnTo>
                    <a:pt x="370" y="212"/>
                  </a:lnTo>
                  <a:lnTo>
                    <a:pt x="376" y="210"/>
                  </a:lnTo>
                  <a:lnTo>
                    <a:pt x="381" y="208"/>
                  </a:lnTo>
                  <a:lnTo>
                    <a:pt x="394" y="197"/>
                  </a:lnTo>
                  <a:lnTo>
                    <a:pt x="404" y="183"/>
                  </a:lnTo>
                  <a:lnTo>
                    <a:pt x="414" y="166"/>
                  </a:lnTo>
                  <a:lnTo>
                    <a:pt x="420" y="146"/>
                  </a:lnTo>
                  <a:lnTo>
                    <a:pt x="425" y="127"/>
                  </a:lnTo>
                  <a:lnTo>
                    <a:pt x="427" y="107"/>
                  </a:lnTo>
                  <a:lnTo>
                    <a:pt x="425" y="92"/>
                  </a:lnTo>
                  <a:lnTo>
                    <a:pt x="420" y="78"/>
                  </a:lnTo>
                  <a:lnTo>
                    <a:pt x="412" y="59"/>
                  </a:lnTo>
                  <a:lnTo>
                    <a:pt x="408" y="37"/>
                  </a:lnTo>
                  <a:lnTo>
                    <a:pt x="407" y="16"/>
                  </a:lnTo>
                  <a:lnTo>
                    <a:pt x="408" y="0"/>
                  </a:lnTo>
                  <a:lnTo>
                    <a:pt x="399" y="12"/>
                  </a:lnTo>
                  <a:lnTo>
                    <a:pt x="390" y="24"/>
                  </a:lnTo>
                  <a:lnTo>
                    <a:pt x="381" y="34"/>
                  </a:lnTo>
                  <a:lnTo>
                    <a:pt x="372" y="42"/>
                  </a:lnTo>
                  <a:lnTo>
                    <a:pt x="361" y="50"/>
                  </a:lnTo>
                  <a:lnTo>
                    <a:pt x="352" y="55"/>
                  </a:lnTo>
                  <a:lnTo>
                    <a:pt x="343" y="60"/>
                  </a:lnTo>
                  <a:lnTo>
                    <a:pt x="335" y="63"/>
                  </a:lnTo>
                  <a:lnTo>
                    <a:pt x="318" y="69"/>
                  </a:lnTo>
                  <a:lnTo>
                    <a:pt x="303" y="81"/>
                  </a:lnTo>
                  <a:lnTo>
                    <a:pt x="290" y="97"/>
                  </a:lnTo>
                  <a:lnTo>
                    <a:pt x="278" y="115"/>
                  </a:lnTo>
                  <a:lnTo>
                    <a:pt x="269" y="136"/>
                  </a:lnTo>
                  <a:lnTo>
                    <a:pt x="265" y="158"/>
                  </a:lnTo>
                  <a:lnTo>
                    <a:pt x="265" y="182"/>
                  </a:lnTo>
                  <a:lnTo>
                    <a:pt x="271" y="206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4" y="205"/>
                  </a:lnTo>
                  <a:lnTo>
                    <a:pt x="250" y="208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4" name="Freeform 628"/>
            <p:cNvSpPr>
              <a:spLocks/>
            </p:cNvSpPr>
            <p:nvPr/>
          </p:nvSpPr>
          <p:spPr bwMode="auto">
            <a:xfrm>
              <a:off x="514" y="3072"/>
              <a:ext cx="88" cy="123"/>
            </a:xfrm>
            <a:custGeom>
              <a:avLst/>
              <a:gdLst>
                <a:gd name="T0" fmla="*/ 11 w 175"/>
                <a:gd name="T1" fmla="*/ 6 h 247"/>
                <a:gd name="T2" fmla="*/ 11 w 175"/>
                <a:gd name="T3" fmla="*/ 6 h 247"/>
                <a:gd name="T4" fmla="*/ 10 w 175"/>
                <a:gd name="T5" fmla="*/ 7 h 247"/>
                <a:gd name="T6" fmla="*/ 9 w 175"/>
                <a:gd name="T7" fmla="*/ 7 h 247"/>
                <a:gd name="T8" fmla="*/ 9 w 175"/>
                <a:gd name="T9" fmla="*/ 8 h 247"/>
                <a:gd name="T10" fmla="*/ 8 w 175"/>
                <a:gd name="T11" fmla="*/ 8 h 247"/>
                <a:gd name="T12" fmla="*/ 8 w 175"/>
                <a:gd name="T13" fmla="*/ 9 h 247"/>
                <a:gd name="T14" fmla="*/ 7 w 175"/>
                <a:gd name="T15" fmla="*/ 10 h 247"/>
                <a:gd name="T16" fmla="*/ 7 w 175"/>
                <a:gd name="T17" fmla="*/ 11 h 247"/>
                <a:gd name="T18" fmla="*/ 7 w 175"/>
                <a:gd name="T19" fmla="*/ 11 h 247"/>
                <a:gd name="T20" fmla="*/ 7 w 175"/>
                <a:gd name="T21" fmla="*/ 11 h 247"/>
                <a:gd name="T22" fmla="*/ 7 w 175"/>
                <a:gd name="T23" fmla="*/ 12 h 247"/>
                <a:gd name="T24" fmla="*/ 7 w 175"/>
                <a:gd name="T25" fmla="*/ 12 h 247"/>
                <a:gd name="T26" fmla="*/ 7 w 175"/>
                <a:gd name="T27" fmla="*/ 13 h 247"/>
                <a:gd name="T28" fmla="*/ 7 w 175"/>
                <a:gd name="T29" fmla="*/ 13 h 247"/>
                <a:gd name="T30" fmla="*/ 7 w 175"/>
                <a:gd name="T31" fmla="*/ 14 h 247"/>
                <a:gd name="T32" fmla="*/ 7 w 175"/>
                <a:gd name="T33" fmla="*/ 15 h 247"/>
                <a:gd name="T34" fmla="*/ 7 w 175"/>
                <a:gd name="T35" fmla="*/ 15 h 247"/>
                <a:gd name="T36" fmla="*/ 7 w 175"/>
                <a:gd name="T37" fmla="*/ 15 h 247"/>
                <a:gd name="T38" fmla="*/ 6 w 175"/>
                <a:gd name="T39" fmla="*/ 15 h 247"/>
                <a:gd name="T40" fmla="*/ 6 w 175"/>
                <a:gd name="T41" fmla="*/ 15 h 247"/>
                <a:gd name="T42" fmla="*/ 6 w 175"/>
                <a:gd name="T43" fmla="*/ 14 h 247"/>
                <a:gd name="T44" fmla="*/ 6 w 175"/>
                <a:gd name="T45" fmla="*/ 13 h 247"/>
                <a:gd name="T46" fmla="*/ 5 w 175"/>
                <a:gd name="T47" fmla="*/ 11 h 247"/>
                <a:gd name="T48" fmla="*/ 5 w 175"/>
                <a:gd name="T49" fmla="*/ 10 h 247"/>
                <a:gd name="T50" fmla="*/ 4 w 175"/>
                <a:gd name="T51" fmla="*/ 9 h 247"/>
                <a:gd name="T52" fmla="*/ 3 w 175"/>
                <a:gd name="T53" fmla="*/ 8 h 247"/>
                <a:gd name="T54" fmla="*/ 2 w 175"/>
                <a:gd name="T55" fmla="*/ 8 h 247"/>
                <a:gd name="T56" fmla="*/ 1 w 175"/>
                <a:gd name="T57" fmla="*/ 7 h 247"/>
                <a:gd name="T58" fmla="*/ 1 w 175"/>
                <a:gd name="T59" fmla="*/ 7 h 247"/>
                <a:gd name="T60" fmla="*/ 1 w 175"/>
                <a:gd name="T61" fmla="*/ 6 h 247"/>
                <a:gd name="T62" fmla="*/ 1 w 175"/>
                <a:gd name="T63" fmla="*/ 5 h 247"/>
                <a:gd name="T64" fmla="*/ 0 w 175"/>
                <a:gd name="T65" fmla="*/ 5 h 247"/>
                <a:gd name="T66" fmla="*/ 1 w 175"/>
                <a:gd name="T67" fmla="*/ 4 h 247"/>
                <a:gd name="T68" fmla="*/ 2 w 175"/>
                <a:gd name="T69" fmla="*/ 2 h 247"/>
                <a:gd name="T70" fmla="*/ 2 w 175"/>
                <a:gd name="T71" fmla="*/ 1 h 247"/>
                <a:gd name="T72" fmla="*/ 1 w 175"/>
                <a:gd name="T73" fmla="*/ 0 h 247"/>
                <a:gd name="T74" fmla="*/ 2 w 175"/>
                <a:gd name="T75" fmla="*/ 0 h 247"/>
                <a:gd name="T76" fmla="*/ 3 w 175"/>
                <a:gd name="T77" fmla="*/ 0 h 247"/>
                <a:gd name="T78" fmla="*/ 3 w 175"/>
                <a:gd name="T79" fmla="*/ 1 h 247"/>
                <a:gd name="T80" fmla="*/ 4 w 175"/>
                <a:gd name="T81" fmla="*/ 1 h 247"/>
                <a:gd name="T82" fmla="*/ 4 w 175"/>
                <a:gd name="T83" fmla="*/ 2 h 247"/>
                <a:gd name="T84" fmla="*/ 5 w 175"/>
                <a:gd name="T85" fmla="*/ 2 h 247"/>
                <a:gd name="T86" fmla="*/ 6 w 175"/>
                <a:gd name="T87" fmla="*/ 2 h 247"/>
                <a:gd name="T88" fmla="*/ 7 w 175"/>
                <a:gd name="T89" fmla="*/ 2 h 247"/>
                <a:gd name="T90" fmla="*/ 7 w 175"/>
                <a:gd name="T91" fmla="*/ 3 h 247"/>
                <a:gd name="T92" fmla="*/ 7 w 175"/>
                <a:gd name="T93" fmla="*/ 3 h 247"/>
                <a:gd name="T94" fmla="*/ 7 w 175"/>
                <a:gd name="T95" fmla="*/ 4 h 247"/>
                <a:gd name="T96" fmla="*/ 8 w 175"/>
                <a:gd name="T97" fmla="*/ 5 h 247"/>
                <a:gd name="T98" fmla="*/ 8 w 175"/>
                <a:gd name="T99" fmla="*/ 6 h 247"/>
                <a:gd name="T100" fmla="*/ 9 w 175"/>
                <a:gd name="T101" fmla="*/ 6 h 247"/>
                <a:gd name="T102" fmla="*/ 10 w 175"/>
                <a:gd name="T103" fmla="*/ 6 h 247"/>
                <a:gd name="T104" fmla="*/ 11 w 175"/>
                <a:gd name="T105" fmla="*/ 6 h 2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5" h="247">
                  <a:moveTo>
                    <a:pt x="175" y="102"/>
                  </a:moveTo>
                  <a:lnTo>
                    <a:pt x="165" y="106"/>
                  </a:lnTo>
                  <a:lnTo>
                    <a:pt x="154" y="112"/>
                  </a:lnTo>
                  <a:lnTo>
                    <a:pt x="144" y="120"/>
                  </a:lnTo>
                  <a:lnTo>
                    <a:pt x="133" y="129"/>
                  </a:lnTo>
                  <a:lnTo>
                    <a:pt x="126" y="140"/>
                  </a:lnTo>
                  <a:lnTo>
                    <a:pt x="118" y="153"/>
                  </a:lnTo>
                  <a:lnTo>
                    <a:pt x="111" y="166"/>
                  </a:lnTo>
                  <a:lnTo>
                    <a:pt x="107" y="180"/>
                  </a:lnTo>
                  <a:lnTo>
                    <a:pt x="106" y="185"/>
                  </a:lnTo>
                  <a:lnTo>
                    <a:pt x="106" y="189"/>
                  </a:lnTo>
                  <a:lnTo>
                    <a:pt x="105" y="194"/>
                  </a:lnTo>
                  <a:lnTo>
                    <a:pt x="105" y="200"/>
                  </a:lnTo>
                  <a:lnTo>
                    <a:pt x="105" y="210"/>
                  </a:lnTo>
                  <a:lnTo>
                    <a:pt x="106" y="222"/>
                  </a:lnTo>
                  <a:lnTo>
                    <a:pt x="107" y="234"/>
                  </a:lnTo>
                  <a:lnTo>
                    <a:pt x="111" y="245"/>
                  </a:lnTo>
                  <a:lnTo>
                    <a:pt x="107" y="244"/>
                  </a:lnTo>
                  <a:lnTo>
                    <a:pt x="101" y="244"/>
                  </a:lnTo>
                  <a:lnTo>
                    <a:pt x="94" y="244"/>
                  </a:lnTo>
                  <a:lnTo>
                    <a:pt x="90" y="247"/>
                  </a:lnTo>
                  <a:lnTo>
                    <a:pt x="89" y="227"/>
                  </a:lnTo>
                  <a:lnTo>
                    <a:pt x="84" y="208"/>
                  </a:lnTo>
                  <a:lnTo>
                    <a:pt x="77" y="189"/>
                  </a:lnTo>
                  <a:lnTo>
                    <a:pt x="67" y="171"/>
                  </a:lnTo>
                  <a:lnTo>
                    <a:pt x="55" y="155"/>
                  </a:lnTo>
                  <a:lnTo>
                    <a:pt x="42" y="142"/>
                  </a:lnTo>
                  <a:lnTo>
                    <a:pt x="28" y="132"/>
                  </a:lnTo>
                  <a:lnTo>
                    <a:pt x="13" y="127"/>
                  </a:lnTo>
                  <a:lnTo>
                    <a:pt x="15" y="115"/>
                  </a:lnTo>
                  <a:lnTo>
                    <a:pt x="15" y="103"/>
                  </a:lnTo>
                  <a:lnTo>
                    <a:pt x="10" y="94"/>
                  </a:lnTo>
                  <a:lnTo>
                    <a:pt x="0" y="87"/>
                  </a:lnTo>
                  <a:lnTo>
                    <a:pt x="11" y="70"/>
                  </a:lnTo>
                  <a:lnTo>
                    <a:pt x="20" y="47"/>
                  </a:lnTo>
                  <a:lnTo>
                    <a:pt x="24" y="21"/>
                  </a:lnTo>
                  <a:lnTo>
                    <a:pt x="16" y="0"/>
                  </a:lnTo>
                  <a:lnTo>
                    <a:pt x="24" y="7"/>
                  </a:lnTo>
                  <a:lnTo>
                    <a:pt x="33" y="14"/>
                  </a:lnTo>
                  <a:lnTo>
                    <a:pt x="42" y="22"/>
                  </a:lnTo>
                  <a:lnTo>
                    <a:pt x="53" y="29"/>
                  </a:lnTo>
                  <a:lnTo>
                    <a:pt x="64" y="34"/>
                  </a:lnTo>
                  <a:lnTo>
                    <a:pt x="77" y="38"/>
                  </a:lnTo>
                  <a:lnTo>
                    <a:pt x="92" y="39"/>
                  </a:lnTo>
                  <a:lnTo>
                    <a:pt x="107" y="38"/>
                  </a:lnTo>
                  <a:lnTo>
                    <a:pt x="107" y="50"/>
                  </a:lnTo>
                  <a:lnTo>
                    <a:pt x="109" y="63"/>
                  </a:lnTo>
                  <a:lnTo>
                    <a:pt x="111" y="76"/>
                  </a:lnTo>
                  <a:lnTo>
                    <a:pt x="117" y="87"/>
                  </a:lnTo>
                  <a:lnTo>
                    <a:pt x="126" y="98"/>
                  </a:lnTo>
                  <a:lnTo>
                    <a:pt x="137" y="103"/>
                  </a:lnTo>
                  <a:lnTo>
                    <a:pt x="154" y="106"/>
                  </a:lnTo>
                  <a:lnTo>
                    <a:pt x="175" y="10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5" name="Freeform 629"/>
            <p:cNvSpPr>
              <a:spLocks/>
            </p:cNvSpPr>
            <p:nvPr/>
          </p:nvSpPr>
          <p:spPr bwMode="auto">
            <a:xfrm>
              <a:off x="435" y="3278"/>
              <a:ext cx="99" cy="114"/>
            </a:xfrm>
            <a:custGeom>
              <a:avLst/>
              <a:gdLst>
                <a:gd name="T0" fmla="*/ 5 w 197"/>
                <a:gd name="T1" fmla="*/ 2 h 230"/>
                <a:gd name="T2" fmla="*/ 6 w 197"/>
                <a:gd name="T3" fmla="*/ 3 h 230"/>
                <a:gd name="T4" fmla="*/ 6 w 197"/>
                <a:gd name="T5" fmla="*/ 3 h 230"/>
                <a:gd name="T6" fmla="*/ 7 w 197"/>
                <a:gd name="T7" fmla="*/ 3 h 230"/>
                <a:gd name="T8" fmla="*/ 8 w 197"/>
                <a:gd name="T9" fmla="*/ 3 h 230"/>
                <a:gd name="T10" fmla="*/ 9 w 197"/>
                <a:gd name="T11" fmla="*/ 2 h 230"/>
                <a:gd name="T12" fmla="*/ 10 w 197"/>
                <a:gd name="T13" fmla="*/ 2 h 230"/>
                <a:gd name="T14" fmla="*/ 11 w 197"/>
                <a:gd name="T15" fmla="*/ 2 h 230"/>
                <a:gd name="T16" fmla="*/ 11 w 197"/>
                <a:gd name="T17" fmla="*/ 1 h 230"/>
                <a:gd name="T18" fmla="*/ 12 w 197"/>
                <a:gd name="T19" fmla="*/ 0 h 230"/>
                <a:gd name="T20" fmla="*/ 13 w 197"/>
                <a:gd name="T21" fmla="*/ 0 h 230"/>
                <a:gd name="T22" fmla="*/ 13 w 197"/>
                <a:gd name="T23" fmla="*/ 0 h 230"/>
                <a:gd name="T24" fmla="*/ 12 w 197"/>
                <a:gd name="T25" fmla="*/ 1 h 230"/>
                <a:gd name="T26" fmla="*/ 11 w 197"/>
                <a:gd name="T27" fmla="*/ 2 h 230"/>
                <a:gd name="T28" fmla="*/ 11 w 197"/>
                <a:gd name="T29" fmla="*/ 4 h 230"/>
                <a:gd name="T30" fmla="*/ 10 w 197"/>
                <a:gd name="T31" fmla="*/ 5 h 230"/>
                <a:gd name="T32" fmla="*/ 11 w 197"/>
                <a:gd name="T33" fmla="*/ 7 h 230"/>
                <a:gd name="T34" fmla="*/ 11 w 197"/>
                <a:gd name="T35" fmla="*/ 8 h 230"/>
                <a:gd name="T36" fmla="*/ 10 w 197"/>
                <a:gd name="T37" fmla="*/ 8 h 230"/>
                <a:gd name="T38" fmla="*/ 9 w 197"/>
                <a:gd name="T39" fmla="*/ 9 h 230"/>
                <a:gd name="T40" fmla="*/ 9 w 197"/>
                <a:gd name="T41" fmla="*/ 10 h 230"/>
                <a:gd name="T42" fmla="*/ 8 w 197"/>
                <a:gd name="T43" fmla="*/ 12 h 230"/>
                <a:gd name="T44" fmla="*/ 8 w 197"/>
                <a:gd name="T45" fmla="*/ 12 h 230"/>
                <a:gd name="T46" fmla="*/ 6 w 197"/>
                <a:gd name="T47" fmla="*/ 12 h 230"/>
                <a:gd name="T48" fmla="*/ 4 w 197"/>
                <a:gd name="T49" fmla="*/ 12 h 230"/>
                <a:gd name="T50" fmla="*/ 3 w 197"/>
                <a:gd name="T51" fmla="*/ 13 h 230"/>
                <a:gd name="T52" fmla="*/ 3 w 197"/>
                <a:gd name="T53" fmla="*/ 12 h 230"/>
                <a:gd name="T54" fmla="*/ 2 w 197"/>
                <a:gd name="T55" fmla="*/ 9 h 230"/>
                <a:gd name="T56" fmla="*/ 1 w 197"/>
                <a:gd name="T57" fmla="*/ 8 h 230"/>
                <a:gd name="T58" fmla="*/ 2 w 197"/>
                <a:gd name="T59" fmla="*/ 5 h 230"/>
                <a:gd name="T60" fmla="*/ 2 w 197"/>
                <a:gd name="T61" fmla="*/ 5 h 230"/>
                <a:gd name="T62" fmla="*/ 3 w 197"/>
                <a:gd name="T63" fmla="*/ 4 h 230"/>
                <a:gd name="T64" fmla="*/ 4 w 197"/>
                <a:gd name="T65" fmla="*/ 4 h 230"/>
                <a:gd name="T66" fmla="*/ 4 w 197"/>
                <a:gd name="T67" fmla="*/ 3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230">
                  <a:moveTo>
                    <a:pt x="65" y="44"/>
                  </a:moveTo>
                  <a:lnTo>
                    <a:pt x="70" y="46"/>
                  </a:lnTo>
                  <a:lnTo>
                    <a:pt x="77" y="47"/>
                  </a:lnTo>
                  <a:lnTo>
                    <a:pt x="82" y="48"/>
                  </a:lnTo>
                  <a:lnTo>
                    <a:pt x="88" y="48"/>
                  </a:lnTo>
                  <a:lnTo>
                    <a:pt x="93" y="48"/>
                  </a:lnTo>
                  <a:lnTo>
                    <a:pt x="100" y="48"/>
                  </a:lnTo>
                  <a:lnTo>
                    <a:pt x="107" y="48"/>
                  </a:lnTo>
                  <a:lnTo>
                    <a:pt x="113" y="48"/>
                  </a:lnTo>
                  <a:lnTo>
                    <a:pt x="120" y="48"/>
                  </a:lnTo>
                  <a:lnTo>
                    <a:pt x="126" y="47"/>
                  </a:lnTo>
                  <a:lnTo>
                    <a:pt x="131" y="46"/>
                  </a:lnTo>
                  <a:lnTo>
                    <a:pt x="138" y="44"/>
                  </a:lnTo>
                  <a:lnTo>
                    <a:pt x="146" y="42"/>
                  </a:lnTo>
                  <a:lnTo>
                    <a:pt x="153" y="38"/>
                  </a:lnTo>
                  <a:lnTo>
                    <a:pt x="161" y="34"/>
                  </a:lnTo>
                  <a:lnTo>
                    <a:pt x="169" y="29"/>
                  </a:lnTo>
                  <a:lnTo>
                    <a:pt x="176" y="24"/>
                  </a:lnTo>
                  <a:lnTo>
                    <a:pt x="182" y="17"/>
                  </a:lnTo>
                  <a:lnTo>
                    <a:pt x="189" y="9"/>
                  </a:lnTo>
                  <a:lnTo>
                    <a:pt x="195" y="0"/>
                  </a:lnTo>
                  <a:lnTo>
                    <a:pt x="197" y="3"/>
                  </a:lnTo>
                  <a:lnTo>
                    <a:pt x="197" y="5"/>
                  </a:lnTo>
                  <a:lnTo>
                    <a:pt x="197" y="9"/>
                  </a:lnTo>
                  <a:lnTo>
                    <a:pt x="195" y="12"/>
                  </a:lnTo>
                  <a:lnTo>
                    <a:pt x="186" y="21"/>
                  </a:lnTo>
                  <a:lnTo>
                    <a:pt x="178" y="31"/>
                  </a:lnTo>
                  <a:lnTo>
                    <a:pt x="172" y="43"/>
                  </a:lnTo>
                  <a:lnTo>
                    <a:pt x="167" y="56"/>
                  </a:lnTo>
                  <a:lnTo>
                    <a:pt x="163" y="68"/>
                  </a:lnTo>
                  <a:lnTo>
                    <a:pt x="160" y="82"/>
                  </a:lnTo>
                  <a:lnTo>
                    <a:pt x="159" y="95"/>
                  </a:lnTo>
                  <a:lnTo>
                    <a:pt x="160" y="108"/>
                  </a:lnTo>
                  <a:lnTo>
                    <a:pt x="161" y="118"/>
                  </a:lnTo>
                  <a:lnTo>
                    <a:pt x="163" y="125"/>
                  </a:lnTo>
                  <a:lnTo>
                    <a:pt x="164" y="133"/>
                  </a:lnTo>
                  <a:lnTo>
                    <a:pt x="164" y="140"/>
                  </a:lnTo>
                  <a:lnTo>
                    <a:pt x="159" y="138"/>
                  </a:lnTo>
                  <a:lnTo>
                    <a:pt x="151" y="141"/>
                  </a:lnTo>
                  <a:lnTo>
                    <a:pt x="143" y="146"/>
                  </a:lnTo>
                  <a:lnTo>
                    <a:pt x="135" y="153"/>
                  </a:lnTo>
                  <a:lnTo>
                    <a:pt x="129" y="163"/>
                  </a:lnTo>
                  <a:lnTo>
                    <a:pt x="123" y="178"/>
                  </a:lnTo>
                  <a:lnTo>
                    <a:pt x="121" y="193"/>
                  </a:lnTo>
                  <a:lnTo>
                    <a:pt x="121" y="213"/>
                  </a:lnTo>
                  <a:lnTo>
                    <a:pt x="113" y="206"/>
                  </a:lnTo>
                  <a:lnTo>
                    <a:pt x="101" y="201"/>
                  </a:lnTo>
                  <a:lnTo>
                    <a:pt x="90" y="200"/>
                  </a:lnTo>
                  <a:lnTo>
                    <a:pt x="75" y="200"/>
                  </a:lnTo>
                  <a:lnTo>
                    <a:pt x="62" y="202"/>
                  </a:lnTo>
                  <a:lnTo>
                    <a:pt x="50" y="208"/>
                  </a:lnTo>
                  <a:lnTo>
                    <a:pt x="40" y="217"/>
                  </a:lnTo>
                  <a:lnTo>
                    <a:pt x="33" y="230"/>
                  </a:lnTo>
                  <a:lnTo>
                    <a:pt x="33" y="205"/>
                  </a:lnTo>
                  <a:lnTo>
                    <a:pt x="28" y="178"/>
                  </a:lnTo>
                  <a:lnTo>
                    <a:pt x="18" y="157"/>
                  </a:lnTo>
                  <a:lnTo>
                    <a:pt x="0" y="146"/>
                  </a:lnTo>
                  <a:lnTo>
                    <a:pt x="11" y="131"/>
                  </a:lnTo>
                  <a:lnTo>
                    <a:pt x="18" y="112"/>
                  </a:lnTo>
                  <a:lnTo>
                    <a:pt x="20" y="94"/>
                  </a:lnTo>
                  <a:lnTo>
                    <a:pt x="16" y="82"/>
                  </a:lnTo>
                  <a:lnTo>
                    <a:pt x="24" y="80"/>
                  </a:lnTo>
                  <a:lnTo>
                    <a:pt x="32" y="77"/>
                  </a:lnTo>
                  <a:lnTo>
                    <a:pt x="39" y="73"/>
                  </a:lnTo>
                  <a:lnTo>
                    <a:pt x="46" y="69"/>
                  </a:lnTo>
                  <a:lnTo>
                    <a:pt x="52" y="64"/>
                  </a:lnTo>
                  <a:lnTo>
                    <a:pt x="58" y="59"/>
                  </a:lnTo>
                  <a:lnTo>
                    <a:pt x="62" y="52"/>
                  </a:lnTo>
                  <a:lnTo>
                    <a:pt x="65" y="4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6" name="Freeform 630"/>
            <p:cNvSpPr>
              <a:spLocks/>
            </p:cNvSpPr>
            <p:nvPr/>
          </p:nvSpPr>
          <p:spPr bwMode="auto">
            <a:xfrm>
              <a:off x="519" y="3086"/>
              <a:ext cx="60" cy="86"/>
            </a:xfrm>
            <a:custGeom>
              <a:avLst/>
              <a:gdLst>
                <a:gd name="T0" fmla="*/ 6 w 121"/>
                <a:gd name="T1" fmla="*/ 9 h 173"/>
                <a:gd name="T2" fmla="*/ 5 w 121"/>
                <a:gd name="T3" fmla="*/ 10 h 173"/>
                <a:gd name="T4" fmla="*/ 5 w 121"/>
                <a:gd name="T5" fmla="*/ 10 h 173"/>
                <a:gd name="T6" fmla="*/ 4 w 121"/>
                <a:gd name="T7" fmla="*/ 8 h 173"/>
                <a:gd name="T8" fmla="*/ 4 w 121"/>
                <a:gd name="T9" fmla="*/ 8 h 173"/>
                <a:gd name="T10" fmla="*/ 3 w 121"/>
                <a:gd name="T11" fmla="*/ 7 h 173"/>
                <a:gd name="T12" fmla="*/ 3 w 121"/>
                <a:gd name="T13" fmla="*/ 7 h 173"/>
                <a:gd name="T14" fmla="*/ 2 w 121"/>
                <a:gd name="T15" fmla="*/ 7 h 173"/>
                <a:gd name="T16" fmla="*/ 2 w 121"/>
                <a:gd name="T17" fmla="*/ 7 h 173"/>
                <a:gd name="T18" fmla="*/ 1 w 121"/>
                <a:gd name="T19" fmla="*/ 7 h 173"/>
                <a:gd name="T20" fmla="*/ 2 w 121"/>
                <a:gd name="T21" fmla="*/ 7 h 173"/>
                <a:gd name="T22" fmla="*/ 2 w 121"/>
                <a:gd name="T23" fmla="*/ 7 h 173"/>
                <a:gd name="T24" fmla="*/ 3 w 121"/>
                <a:gd name="T25" fmla="*/ 7 h 173"/>
                <a:gd name="T26" fmla="*/ 4 w 121"/>
                <a:gd name="T27" fmla="*/ 7 h 173"/>
                <a:gd name="T28" fmla="*/ 4 w 121"/>
                <a:gd name="T29" fmla="*/ 6 h 173"/>
                <a:gd name="T30" fmla="*/ 4 w 121"/>
                <a:gd name="T31" fmla="*/ 6 h 173"/>
                <a:gd name="T32" fmla="*/ 3 w 121"/>
                <a:gd name="T33" fmla="*/ 5 h 173"/>
                <a:gd name="T34" fmla="*/ 2 w 121"/>
                <a:gd name="T35" fmla="*/ 4 h 173"/>
                <a:gd name="T36" fmla="*/ 1 w 121"/>
                <a:gd name="T37" fmla="*/ 4 h 173"/>
                <a:gd name="T38" fmla="*/ 0 w 121"/>
                <a:gd name="T39" fmla="*/ 3 h 173"/>
                <a:gd name="T40" fmla="*/ 0 w 121"/>
                <a:gd name="T41" fmla="*/ 3 h 173"/>
                <a:gd name="T42" fmla="*/ 0 w 121"/>
                <a:gd name="T43" fmla="*/ 3 h 173"/>
                <a:gd name="T44" fmla="*/ 0 w 121"/>
                <a:gd name="T45" fmla="*/ 3 h 173"/>
                <a:gd name="T46" fmla="*/ 1 w 121"/>
                <a:gd name="T47" fmla="*/ 4 h 173"/>
                <a:gd name="T48" fmla="*/ 2 w 121"/>
                <a:gd name="T49" fmla="*/ 4 h 173"/>
                <a:gd name="T50" fmla="*/ 3 w 121"/>
                <a:gd name="T51" fmla="*/ 4 h 173"/>
                <a:gd name="T52" fmla="*/ 3 w 121"/>
                <a:gd name="T53" fmla="*/ 3 h 173"/>
                <a:gd name="T54" fmla="*/ 2 w 121"/>
                <a:gd name="T55" fmla="*/ 1 h 173"/>
                <a:gd name="T56" fmla="*/ 1 w 121"/>
                <a:gd name="T57" fmla="*/ 0 h 173"/>
                <a:gd name="T58" fmla="*/ 1 w 121"/>
                <a:gd name="T59" fmla="*/ 0 h 173"/>
                <a:gd name="T60" fmla="*/ 2 w 121"/>
                <a:gd name="T61" fmla="*/ 1 h 173"/>
                <a:gd name="T62" fmla="*/ 4 w 121"/>
                <a:gd name="T63" fmla="*/ 3 h 173"/>
                <a:gd name="T64" fmla="*/ 4 w 121"/>
                <a:gd name="T65" fmla="*/ 3 h 173"/>
                <a:gd name="T66" fmla="*/ 5 w 121"/>
                <a:gd name="T67" fmla="*/ 2 h 173"/>
                <a:gd name="T68" fmla="*/ 5 w 121"/>
                <a:gd name="T69" fmla="*/ 1 h 173"/>
                <a:gd name="T70" fmla="*/ 5 w 121"/>
                <a:gd name="T71" fmla="*/ 1 h 173"/>
                <a:gd name="T72" fmla="*/ 5 w 121"/>
                <a:gd name="T73" fmla="*/ 2 h 173"/>
                <a:gd name="T74" fmla="*/ 5 w 121"/>
                <a:gd name="T75" fmla="*/ 4 h 173"/>
                <a:gd name="T76" fmla="*/ 4 w 121"/>
                <a:gd name="T77" fmla="*/ 6 h 173"/>
                <a:gd name="T78" fmla="*/ 5 w 121"/>
                <a:gd name="T79" fmla="*/ 7 h 173"/>
                <a:gd name="T80" fmla="*/ 5 w 121"/>
                <a:gd name="T81" fmla="*/ 7 h 173"/>
                <a:gd name="T82" fmla="*/ 6 w 121"/>
                <a:gd name="T83" fmla="*/ 6 h 173"/>
                <a:gd name="T84" fmla="*/ 7 w 121"/>
                <a:gd name="T85" fmla="*/ 5 h 173"/>
                <a:gd name="T86" fmla="*/ 7 w 121"/>
                <a:gd name="T87" fmla="*/ 5 h 173"/>
                <a:gd name="T88" fmla="*/ 7 w 121"/>
                <a:gd name="T89" fmla="*/ 6 h 173"/>
                <a:gd name="T90" fmla="*/ 6 w 121"/>
                <a:gd name="T91" fmla="*/ 7 h 173"/>
                <a:gd name="T92" fmla="*/ 5 w 121"/>
                <a:gd name="T93" fmla="*/ 8 h 173"/>
                <a:gd name="T94" fmla="*/ 6 w 121"/>
                <a:gd name="T95" fmla="*/ 9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21" h="173">
                  <a:moveTo>
                    <a:pt x="97" y="153"/>
                  </a:moveTo>
                  <a:lnTo>
                    <a:pt x="96" y="158"/>
                  </a:lnTo>
                  <a:lnTo>
                    <a:pt x="96" y="162"/>
                  </a:lnTo>
                  <a:lnTo>
                    <a:pt x="95" y="167"/>
                  </a:lnTo>
                  <a:lnTo>
                    <a:pt x="95" y="173"/>
                  </a:lnTo>
                  <a:lnTo>
                    <a:pt x="90" y="164"/>
                  </a:lnTo>
                  <a:lnTo>
                    <a:pt x="84" y="152"/>
                  </a:lnTo>
                  <a:lnTo>
                    <a:pt x="79" y="140"/>
                  </a:lnTo>
                  <a:lnTo>
                    <a:pt x="78" y="132"/>
                  </a:lnTo>
                  <a:lnTo>
                    <a:pt x="74" y="131"/>
                  </a:lnTo>
                  <a:lnTo>
                    <a:pt x="69" y="128"/>
                  </a:lnTo>
                  <a:lnTo>
                    <a:pt x="63" y="126"/>
                  </a:lnTo>
                  <a:lnTo>
                    <a:pt x="57" y="123"/>
                  </a:lnTo>
                  <a:lnTo>
                    <a:pt x="50" y="122"/>
                  </a:lnTo>
                  <a:lnTo>
                    <a:pt x="45" y="119"/>
                  </a:lnTo>
                  <a:lnTo>
                    <a:pt x="39" y="118"/>
                  </a:lnTo>
                  <a:lnTo>
                    <a:pt x="35" y="118"/>
                  </a:lnTo>
                  <a:lnTo>
                    <a:pt x="33" y="117"/>
                  </a:lnTo>
                  <a:lnTo>
                    <a:pt x="32" y="115"/>
                  </a:lnTo>
                  <a:lnTo>
                    <a:pt x="31" y="114"/>
                  </a:lnTo>
                  <a:lnTo>
                    <a:pt x="30" y="113"/>
                  </a:lnTo>
                  <a:lnTo>
                    <a:pt x="33" y="113"/>
                  </a:lnTo>
                  <a:lnTo>
                    <a:pt x="40" y="114"/>
                  </a:lnTo>
                  <a:lnTo>
                    <a:pt x="46" y="114"/>
                  </a:lnTo>
                  <a:lnTo>
                    <a:pt x="54" y="115"/>
                  </a:lnTo>
                  <a:lnTo>
                    <a:pt x="61" y="117"/>
                  </a:lnTo>
                  <a:lnTo>
                    <a:pt x="67" y="118"/>
                  </a:lnTo>
                  <a:lnTo>
                    <a:pt x="73" y="118"/>
                  </a:lnTo>
                  <a:lnTo>
                    <a:pt x="75" y="119"/>
                  </a:lnTo>
                  <a:lnTo>
                    <a:pt x="73" y="109"/>
                  </a:lnTo>
                  <a:lnTo>
                    <a:pt x="70" y="101"/>
                  </a:lnTo>
                  <a:lnTo>
                    <a:pt x="66" y="96"/>
                  </a:lnTo>
                  <a:lnTo>
                    <a:pt x="63" y="90"/>
                  </a:lnTo>
                  <a:lnTo>
                    <a:pt x="54" y="87"/>
                  </a:lnTo>
                  <a:lnTo>
                    <a:pt x="45" y="83"/>
                  </a:lnTo>
                  <a:lnTo>
                    <a:pt x="36" y="77"/>
                  </a:lnTo>
                  <a:lnTo>
                    <a:pt x="28" y="73"/>
                  </a:lnTo>
                  <a:lnTo>
                    <a:pt x="20" y="68"/>
                  </a:lnTo>
                  <a:lnTo>
                    <a:pt x="14" y="64"/>
                  </a:lnTo>
                  <a:lnTo>
                    <a:pt x="7" y="62"/>
                  </a:lnTo>
                  <a:lnTo>
                    <a:pt x="3" y="60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1" y="55"/>
                  </a:lnTo>
                  <a:lnTo>
                    <a:pt x="6" y="57"/>
                  </a:lnTo>
                  <a:lnTo>
                    <a:pt x="10" y="59"/>
                  </a:lnTo>
                  <a:lnTo>
                    <a:pt x="16" y="62"/>
                  </a:lnTo>
                  <a:lnTo>
                    <a:pt x="23" y="64"/>
                  </a:lnTo>
                  <a:lnTo>
                    <a:pt x="31" y="68"/>
                  </a:lnTo>
                  <a:lnTo>
                    <a:pt x="39" y="72"/>
                  </a:lnTo>
                  <a:lnTo>
                    <a:pt x="46" y="76"/>
                  </a:lnTo>
                  <a:lnTo>
                    <a:pt x="54" y="79"/>
                  </a:lnTo>
                  <a:lnTo>
                    <a:pt x="61" y="80"/>
                  </a:lnTo>
                  <a:lnTo>
                    <a:pt x="57" y="62"/>
                  </a:lnTo>
                  <a:lnTo>
                    <a:pt x="46" y="40"/>
                  </a:lnTo>
                  <a:lnTo>
                    <a:pt x="36" y="19"/>
                  </a:lnTo>
                  <a:lnTo>
                    <a:pt x="27" y="7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6" y="8"/>
                  </a:lnTo>
                  <a:lnTo>
                    <a:pt x="45" y="21"/>
                  </a:lnTo>
                  <a:lnTo>
                    <a:pt x="56" y="40"/>
                  </a:lnTo>
                  <a:lnTo>
                    <a:pt x="65" y="58"/>
                  </a:lnTo>
                  <a:lnTo>
                    <a:pt x="70" y="72"/>
                  </a:lnTo>
                  <a:lnTo>
                    <a:pt x="78" y="63"/>
                  </a:lnTo>
                  <a:lnTo>
                    <a:pt x="84" y="49"/>
                  </a:lnTo>
                  <a:lnTo>
                    <a:pt x="90" y="34"/>
                  </a:lnTo>
                  <a:lnTo>
                    <a:pt x="91" y="23"/>
                  </a:lnTo>
                  <a:lnTo>
                    <a:pt x="91" y="19"/>
                  </a:lnTo>
                  <a:lnTo>
                    <a:pt x="92" y="17"/>
                  </a:lnTo>
                  <a:lnTo>
                    <a:pt x="93" y="21"/>
                  </a:lnTo>
                  <a:lnTo>
                    <a:pt x="93" y="27"/>
                  </a:lnTo>
                  <a:lnTo>
                    <a:pt x="93" y="38"/>
                  </a:lnTo>
                  <a:lnTo>
                    <a:pt x="92" y="54"/>
                  </a:lnTo>
                  <a:lnTo>
                    <a:pt x="87" y="72"/>
                  </a:lnTo>
                  <a:lnTo>
                    <a:pt x="75" y="87"/>
                  </a:lnTo>
                  <a:lnTo>
                    <a:pt x="79" y="96"/>
                  </a:lnTo>
                  <a:lnTo>
                    <a:pt x="83" y="105"/>
                  </a:lnTo>
                  <a:lnTo>
                    <a:pt x="84" y="114"/>
                  </a:lnTo>
                  <a:lnTo>
                    <a:pt x="86" y="119"/>
                  </a:lnTo>
                  <a:lnTo>
                    <a:pt x="95" y="114"/>
                  </a:lnTo>
                  <a:lnTo>
                    <a:pt x="103" y="109"/>
                  </a:lnTo>
                  <a:lnTo>
                    <a:pt x="109" y="102"/>
                  </a:lnTo>
                  <a:lnTo>
                    <a:pt x="114" y="93"/>
                  </a:lnTo>
                  <a:lnTo>
                    <a:pt x="117" y="88"/>
                  </a:lnTo>
                  <a:lnTo>
                    <a:pt x="120" y="87"/>
                  </a:lnTo>
                  <a:lnTo>
                    <a:pt x="121" y="89"/>
                  </a:lnTo>
                  <a:lnTo>
                    <a:pt x="121" y="94"/>
                  </a:lnTo>
                  <a:lnTo>
                    <a:pt x="117" y="104"/>
                  </a:lnTo>
                  <a:lnTo>
                    <a:pt x="109" y="115"/>
                  </a:lnTo>
                  <a:lnTo>
                    <a:pt x="99" y="126"/>
                  </a:lnTo>
                  <a:lnTo>
                    <a:pt x="90" y="132"/>
                  </a:lnTo>
                  <a:lnTo>
                    <a:pt x="92" y="137"/>
                  </a:lnTo>
                  <a:lnTo>
                    <a:pt x="93" y="144"/>
                  </a:lnTo>
                  <a:lnTo>
                    <a:pt x="96" y="149"/>
                  </a:lnTo>
                  <a:lnTo>
                    <a:pt x="97" y="15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7" name="Freeform 631"/>
            <p:cNvSpPr>
              <a:spLocks/>
            </p:cNvSpPr>
            <p:nvPr/>
          </p:nvSpPr>
          <p:spPr bwMode="auto">
            <a:xfrm>
              <a:off x="444" y="3300"/>
              <a:ext cx="60" cy="77"/>
            </a:xfrm>
            <a:custGeom>
              <a:avLst/>
              <a:gdLst>
                <a:gd name="T0" fmla="*/ 8 w 120"/>
                <a:gd name="T1" fmla="*/ 0 h 156"/>
                <a:gd name="T2" fmla="*/ 7 w 120"/>
                <a:gd name="T3" fmla="*/ 0 h 156"/>
                <a:gd name="T4" fmla="*/ 6 w 120"/>
                <a:gd name="T5" fmla="*/ 0 h 156"/>
                <a:gd name="T6" fmla="*/ 6 w 120"/>
                <a:gd name="T7" fmla="*/ 1 h 156"/>
                <a:gd name="T8" fmla="*/ 5 w 120"/>
                <a:gd name="T9" fmla="*/ 1 h 156"/>
                <a:gd name="T10" fmla="*/ 4 w 120"/>
                <a:gd name="T11" fmla="*/ 2 h 156"/>
                <a:gd name="T12" fmla="*/ 3 w 120"/>
                <a:gd name="T13" fmla="*/ 2 h 156"/>
                <a:gd name="T14" fmla="*/ 2 w 120"/>
                <a:gd name="T15" fmla="*/ 2 h 156"/>
                <a:gd name="T16" fmla="*/ 2 w 120"/>
                <a:gd name="T17" fmla="*/ 3 h 156"/>
                <a:gd name="T18" fmla="*/ 2 w 120"/>
                <a:gd name="T19" fmla="*/ 3 h 156"/>
                <a:gd name="T20" fmla="*/ 2 w 120"/>
                <a:gd name="T21" fmla="*/ 2 h 156"/>
                <a:gd name="T22" fmla="*/ 3 w 120"/>
                <a:gd name="T23" fmla="*/ 2 h 156"/>
                <a:gd name="T24" fmla="*/ 4 w 120"/>
                <a:gd name="T25" fmla="*/ 2 h 156"/>
                <a:gd name="T26" fmla="*/ 5 w 120"/>
                <a:gd name="T27" fmla="*/ 2 h 156"/>
                <a:gd name="T28" fmla="*/ 5 w 120"/>
                <a:gd name="T29" fmla="*/ 3 h 156"/>
                <a:gd name="T30" fmla="*/ 4 w 120"/>
                <a:gd name="T31" fmla="*/ 4 h 156"/>
                <a:gd name="T32" fmla="*/ 4 w 120"/>
                <a:gd name="T33" fmla="*/ 4 h 156"/>
                <a:gd name="T34" fmla="*/ 3 w 120"/>
                <a:gd name="T35" fmla="*/ 5 h 156"/>
                <a:gd name="T36" fmla="*/ 2 w 120"/>
                <a:gd name="T37" fmla="*/ 5 h 156"/>
                <a:gd name="T38" fmla="*/ 1 w 120"/>
                <a:gd name="T39" fmla="*/ 5 h 156"/>
                <a:gd name="T40" fmla="*/ 1 w 120"/>
                <a:gd name="T41" fmla="*/ 5 h 156"/>
                <a:gd name="T42" fmla="*/ 1 w 120"/>
                <a:gd name="T43" fmla="*/ 5 h 156"/>
                <a:gd name="T44" fmla="*/ 1 w 120"/>
                <a:gd name="T45" fmla="*/ 5 h 156"/>
                <a:gd name="T46" fmla="*/ 2 w 120"/>
                <a:gd name="T47" fmla="*/ 5 h 156"/>
                <a:gd name="T48" fmla="*/ 2 w 120"/>
                <a:gd name="T49" fmla="*/ 5 h 156"/>
                <a:gd name="T50" fmla="*/ 3 w 120"/>
                <a:gd name="T51" fmla="*/ 5 h 156"/>
                <a:gd name="T52" fmla="*/ 3 w 120"/>
                <a:gd name="T53" fmla="*/ 6 h 156"/>
                <a:gd name="T54" fmla="*/ 2 w 120"/>
                <a:gd name="T55" fmla="*/ 7 h 156"/>
                <a:gd name="T56" fmla="*/ 2 w 120"/>
                <a:gd name="T57" fmla="*/ 8 h 156"/>
                <a:gd name="T58" fmla="*/ 4 w 120"/>
                <a:gd name="T59" fmla="*/ 6 h 156"/>
                <a:gd name="T60" fmla="*/ 4 w 120"/>
                <a:gd name="T61" fmla="*/ 6 h 156"/>
                <a:gd name="T62" fmla="*/ 5 w 120"/>
                <a:gd name="T63" fmla="*/ 8 h 156"/>
                <a:gd name="T64" fmla="*/ 6 w 120"/>
                <a:gd name="T65" fmla="*/ 8 h 156"/>
                <a:gd name="T66" fmla="*/ 6 w 120"/>
                <a:gd name="T67" fmla="*/ 8 h 156"/>
                <a:gd name="T68" fmla="*/ 5 w 120"/>
                <a:gd name="T69" fmla="*/ 7 h 156"/>
                <a:gd name="T70" fmla="*/ 5 w 120"/>
                <a:gd name="T71" fmla="*/ 5 h 156"/>
                <a:gd name="T72" fmla="*/ 5 w 120"/>
                <a:gd name="T73" fmla="*/ 4 h 156"/>
                <a:gd name="T74" fmla="*/ 6 w 120"/>
                <a:gd name="T75" fmla="*/ 3 h 156"/>
                <a:gd name="T76" fmla="*/ 6 w 120"/>
                <a:gd name="T77" fmla="*/ 3 h 156"/>
                <a:gd name="T78" fmla="*/ 7 w 120"/>
                <a:gd name="T79" fmla="*/ 4 h 156"/>
                <a:gd name="T80" fmla="*/ 8 w 120"/>
                <a:gd name="T81" fmla="*/ 6 h 156"/>
                <a:gd name="T82" fmla="*/ 8 w 120"/>
                <a:gd name="T83" fmla="*/ 5 h 156"/>
                <a:gd name="T84" fmla="*/ 8 w 120"/>
                <a:gd name="T85" fmla="*/ 4 h 156"/>
                <a:gd name="T86" fmla="*/ 7 w 120"/>
                <a:gd name="T87" fmla="*/ 2 h 156"/>
                <a:gd name="T88" fmla="*/ 7 w 120"/>
                <a:gd name="T89" fmla="*/ 1 h 156"/>
                <a:gd name="T90" fmla="*/ 8 w 120"/>
                <a:gd name="T91" fmla="*/ 0 h 156"/>
                <a:gd name="T92" fmla="*/ 8 w 120"/>
                <a:gd name="T93" fmla="*/ 0 h 1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0" h="156">
                  <a:moveTo>
                    <a:pt x="120" y="0"/>
                  </a:moveTo>
                  <a:lnTo>
                    <a:pt x="113" y="2"/>
                  </a:lnTo>
                  <a:lnTo>
                    <a:pt x="108" y="3"/>
                  </a:lnTo>
                  <a:lnTo>
                    <a:pt x="102" y="4"/>
                  </a:lnTo>
                  <a:lnTo>
                    <a:pt x="95" y="4"/>
                  </a:lnTo>
                  <a:lnTo>
                    <a:pt x="94" y="11"/>
                  </a:lnTo>
                  <a:lnTo>
                    <a:pt x="90" y="19"/>
                  </a:lnTo>
                  <a:lnTo>
                    <a:pt x="85" y="25"/>
                  </a:lnTo>
                  <a:lnTo>
                    <a:pt x="78" y="28"/>
                  </a:lnTo>
                  <a:lnTo>
                    <a:pt x="72" y="29"/>
                  </a:lnTo>
                  <a:lnTo>
                    <a:pt x="64" y="29"/>
                  </a:lnTo>
                  <a:lnTo>
                    <a:pt x="56" y="32"/>
                  </a:lnTo>
                  <a:lnTo>
                    <a:pt x="47" y="33"/>
                  </a:lnTo>
                  <a:lnTo>
                    <a:pt x="38" y="36"/>
                  </a:lnTo>
                  <a:lnTo>
                    <a:pt x="30" y="40"/>
                  </a:lnTo>
                  <a:lnTo>
                    <a:pt x="23" y="42"/>
                  </a:lnTo>
                  <a:lnTo>
                    <a:pt x="19" y="46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22" y="47"/>
                  </a:lnTo>
                  <a:lnTo>
                    <a:pt x="26" y="46"/>
                  </a:lnTo>
                  <a:lnTo>
                    <a:pt x="31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52" y="38"/>
                  </a:lnTo>
                  <a:lnTo>
                    <a:pt x="60" y="38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69" y="50"/>
                  </a:lnTo>
                  <a:lnTo>
                    <a:pt x="64" y="62"/>
                  </a:lnTo>
                  <a:lnTo>
                    <a:pt x="59" y="72"/>
                  </a:lnTo>
                  <a:lnTo>
                    <a:pt x="53" y="77"/>
                  </a:lnTo>
                  <a:lnTo>
                    <a:pt x="49" y="79"/>
                  </a:lnTo>
                  <a:lnTo>
                    <a:pt x="43" y="81"/>
                  </a:lnTo>
                  <a:lnTo>
                    <a:pt x="36" y="83"/>
                  </a:lnTo>
                  <a:lnTo>
                    <a:pt x="28" y="85"/>
                  </a:lnTo>
                  <a:lnTo>
                    <a:pt x="21" y="87"/>
                  </a:lnTo>
                  <a:lnTo>
                    <a:pt x="14" y="88"/>
                  </a:lnTo>
                  <a:lnTo>
                    <a:pt x="8" y="89"/>
                  </a:lnTo>
                  <a:lnTo>
                    <a:pt x="4" y="91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6" y="93"/>
                  </a:lnTo>
                  <a:lnTo>
                    <a:pt x="10" y="93"/>
                  </a:lnTo>
                  <a:lnTo>
                    <a:pt x="15" y="92"/>
                  </a:lnTo>
                  <a:lnTo>
                    <a:pt x="21" y="92"/>
                  </a:lnTo>
                  <a:lnTo>
                    <a:pt x="27" y="91"/>
                  </a:lnTo>
                  <a:lnTo>
                    <a:pt x="32" y="89"/>
                  </a:lnTo>
                  <a:lnTo>
                    <a:pt x="39" y="89"/>
                  </a:lnTo>
                  <a:lnTo>
                    <a:pt x="45" y="88"/>
                  </a:lnTo>
                  <a:lnTo>
                    <a:pt x="51" y="87"/>
                  </a:lnTo>
                  <a:lnTo>
                    <a:pt x="43" y="97"/>
                  </a:lnTo>
                  <a:lnTo>
                    <a:pt x="35" y="107"/>
                  </a:lnTo>
                  <a:lnTo>
                    <a:pt x="28" y="126"/>
                  </a:lnTo>
                  <a:lnTo>
                    <a:pt x="26" y="156"/>
                  </a:lnTo>
                  <a:lnTo>
                    <a:pt x="32" y="141"/>
                  </a:lnTo>
                  <a:lnTo>
                    <a:pt x="42" y="122"/>
                  </a:lnTo>
                  <a:lnTo>
                    <a:pt x="51" y="104"/>
                  </a:lnTo>
                  <a:lnTo>
                    <a:pt x="60" y="92"/>
                  </a:lnTo>
                  <a:lnTo>
                    <a:pt x="62" y="105"/>
                  </a:lnTo>
                  <a:lnTo>
                    <a:pt x="68" y="119"/>
                  </a:lnTo>
                  <a:lnTo>
                    <a:pt x="74" y="131"/>
                  </a:lnTo>
                  <a:lnTo>
                    <a:pt x="81" y="140"/>
                  </a:lnTo>
                  <a:lnTo>
                    <a:pt x="85" y="144"/>
                  </a:lnTo>
                  <a:lnTo>
                    <a:pt x="85" y="143"/>
                  </a:lnTo>
                  <a:lnTo>
                    <a:pt x="83" y="140"/>
                  </a:lnTo>
                  <a:lnTo>
                    <a:pt x="81" y="136"/>
                  </a:lnTo>
                  <a:lnTo>
                    <a:pt x="75" y="122"/>
                  </a:lnTo>
                  <a:lnTo>
                    <a:pt x="72" y="107"/>
                  </a:lnTo>
                  <a:lnTo>
                    <a:pt x="69" y="94"/>
                  </a:lnTo>
                  <a:lnTo>
                    <a:pt x="69" y="84"/>
                  </a:lnTo>
                  <a:lnTo>
                    <a:pt x="72" y="74"/>
                  </a:lnTo>
                  <a:lnTo>
                    <a:pt x="78" y="61"/>
                  </a:lnTo>
                  <a:lnTo>
                    <a:pt x="85" y="49"/>
                  </a:lnTo>
                  <a:lnTo>
                    <a:pt x="89" y="42"/>
                  </a:lnTo>
                  <a:lnTo>
                    <a:pt x="96" y="50"/>
                  </a:lnTo>
                  <a:lnTo>
                    <a:pt x="105" y="62"/>
                  </a:lnTo>
                  <a:lnTo>
                    <a:pt x="112" y="75"/>
                  </a:lnTo>
                  <a:lnTo>
                    <a:pt x="116" y="93"/>
                  </a:lnTo>
                  <a:lnTo>
                    <a:pt x="116" y="100"/>
                  </a:lnTo>
                  <a:lnTo>
                    <a:pt x="119" y="100"/>
                  </a:lnTo>
                  <a:lnTo>
                    <a:pt x="120" y="96"/>
                  </a:lnTo>
                  <a:lnTo>
                    <a:pt x="120" y="91"/>
                  </a:lnTo>
                  <a:lnTo>
                    <a:pt x="117" y="74"/>
                  </a:lnTo>
                  <a:lnTo>
                    <a:pt x="113" y="55"/>
                  </a:lnTo>
                  <a:lnTo>
                    <a:pt x="107" y="42"/>
                  </a:lnTo>
                  <a:lnTo>
                    <a:pt x="102" y="34"/>
                  </a:lnTo>
                  <a:lnTo>
                    <a:pt x="107" y="27"/>
                  </a:lnTo>
                  <a:lnTo>
                    <a:pt x="112" y="17"/>
                  </a:lnTo>
                  <a:lnTo>
                    <a:pt x="117" y="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8" name="Freeform 632"/>
            <p:cNvSpPr>
              <a:spLocks/>
            </p:cNvSpPr>
            <p:nvPr/>
          </p:nvSpPr>
          <p:spPr bwMode="auto">
            <a:xfrm>
              <a:off x="538" y="3194"/>
              <a:ext cx="86" cy="66"/>
            </a:xfrm>
            <a:custGeom>
              <a:avLst/>
              <a:gdLst>
                <a:gd name="T0" fmla="*/ 7 w 171"/>
                <a:gd name="T1" fmla="*/ 1 h 132"/>
                <a:gd name="T2" fmla="*/ 8 w 171"/>
                <a:gd name="T3" fmla="*/ 1 h 132"/>
                <a:gd name="T4" fmla="*/ 9 w 171"/>
                <a:gd name="T5" fmla="*/ 2 h 132"/>
                <a:gd name="T6" fmla="*/ 9 w 171"/>
                <a:gd name="T7" fmla="*/ 2 h 132"/>
                <a:gd name="T8" fmla="*/ 9 w 171"/>
                <a:gd name="T9" fmla="*/ 3 h 132"/>
                <a:gd name="T10" fmla="*/ 7 w 171"/>
                <a:gd name="T11" fmla="*/ 3 h 132"/>
                <a:gd name="T12" fmla="*/ 7 w 171"/>
                <a:gd name="T13" fmla="*/ 4 h 132"/>
                <a:gd name="T14" fmla="*/ 7 w 171"/>
                <a:gd name="T15" fmla="*/ 4 h 132"/>
                <a:gd name="T16" fmla="*/ 7 w 171"/>
                <a:gd name="T17" fmla="*/ 4 h 132"/>
                <a:gd name="T18" fmla="*/ 8 w 171"/>
                <a:gd name="T19" fmla="*/ 4 h 132"/>
                <a:gd name="T20" fmla="*/ 8 w 171"/>
                <a:gd name="T21" fmla="*/ 4 h 132"/>
                <a:gd name="T22" fmla="*/ 9 w 171"/>
                <a:gd name="T23" fmla="*/ 5 h 132"/>
                <a:gd name="T24" fmla="*/ 9 w 171"/>
                <a:gd name="T25" fmla="*/ 5 h 132"/>
                <a:gd name="T26" fmla="*/ 8 w 171"/>
                <a:gd name="T27" fmla="*/ 6 h 132"/>
                <a:gd name="T28" fmla="*/ 9 w 171"/>
                <a:gd name="T29" fmla="*/ 6 h 132"/>
                <a:gd name="T30" fmla="*/ 10 w 171"/>
                <a:gd name="T31" fmla="*/ 6 h 132"/>
                <a:gd name="T32" fmla="*/ 11 w 171"/>
                <a:gd name="T33" fmla="*/ 7 h 132"/>
                <a:gd name="T34" fmla="*/ 11 w 171"/>
                <a:gd name="T35" fmla="*/ 8 h 132"/>
                <a:gd name="T36" fmla="*/ 9 w 171"/>
                <a:gd name="T37" fmla="*/ 9 h 132"/>
                <a:gd name="T38" fmla="*/ 8 w 171"/>
                <a:gd name="T39" fmla="*/ 8 h 132"/>
                <a:gd name="T40" fmla="*/ 8 w 171"/>
                <a:gd name="T41" fmla="*/ 7 h 132"/>
                <a:gd name="T42" fmla="*/ 7 w 171"/>
                <a:gd name="T43" fmla="*/ 6 h 132"/>
                <a:gd name="T44" fmla="*/ 6 w 171"/>
                <a:gd name="T45" fmla="*/ 6 h 132"/>
                <a:gd name="T46" fmla="*/ 7 w 171"/>
                <a:gd name="T47" fmla="*/ 7 h 132"/>
                <a:gd name="T48" fmla="*/ 6 w 171"/>
                <a:gd name="T49" fmla="*/ 8 h 132"/>
                <a:gd name="T50" fmla="*/ 5 w 171"/>
                <a:gd name="T51" fmla="*/ 8 h 132"/>
                <a:gd name="T52" fmla="*/ 4 w 171"/>
                <a:gd name="T53" fmla="*/ 8 h 132"/>
                <a:gd name="T54" fmla="*/ 3 w 171"/>
                <a:gd name="T55" fmla="*/ 7 h 132"/>
                <a:gd name="T56" fmla="*/ 3 w 171"/>
                <a:gd name="T57" fmla="*/ 6 h 132"/>
                <a:gd name="T58" fmla="*/ 4 w 171"/>
                <a:gd name="T59" fmla="*/ 5 h 132"/>
                <a:gd name="T60" fmla="*/ 3 w 171"/>
                <a:gd name="T61" fmla="*/ 5 h 132"/>
                <a:gd name="T62" fmla="*/ 2 w 171"/>
                <a:gd name="T63" fmla="*/ 5 h 132"/>
                <a:gd name="T64" fmla="*/ 1 w 171"/>
                <a:gd name="T65" fmla="*/ 5 h 132"/>
                <a:gd name="T66" fmla="*/ 0 w 171"/>
                <a:gd name="T67" fmla="*/ 4 h 132"/>
                <a:gd name="T68" fmla="*/ 1 w 171"/>
                <a:gd name="T69" fmla="*/ 3 h 132"/>
                <a:gd name="T70" fmla="*/ 1 w 171"/>
                <a:gd name="T71" fmla="*/ 3 h 132"/>
                <a:gd name="T72" fmla="*/ 2 w 171"/>
                <a:gd name="T73" fmla="*/ 2 h 132"/>
                <a:gd name="T74" fmla="*/ 2 w 171"/>
                <a:gd name="T75" fmla="*/ 2 h 132"/>
                <a:gd name="T76" fmla="*/ 3 w 171"/>
                <a:gd name="T77" fmla="*/ 1 h 132"/>
                <a:gd name="T78" fmla="*/ 4 w 171"/>
                <a:gd name="T79" fmla="*/ 0 h 132"/>
                <a:gd name="T80" fmla="*/ 5 w 171"/>
                <a:gd name="T81" fmla="*/ 1 h 132"/>
                <a:gd name="T82" fmla="*/ 5 w 171"/>
                <a:gd name="T83" fmla="*/ 2 h 132"/>
                <a:gd name="T84" fmla="*/ 6 w 171"/>
                <a:gd name="T85" fmla="*/ 3 h 132"/>
                <a:gd name="T86" fmla="*/ 6 w 171"/>
                <a:gd name="T87" fmla="*/ 4 h 132"/>
                <a:gd name="T88" fmla="*/ 6 w 171"/>
                <a:gd name="T89" fmla="*/ 4 h 132"/>
                <a:gd name="T90" fmla="*/ 6 w 171"/>
                <a:gd name="T91" fmla="*/ 3 h 132"/>
                <a:gd name="T92" fmla="*/ 6 w 171"/>
                <a:gd name="T93" fmla="*/ 2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1" h="132">
                  <a:moveTo>
                    <a:pt x="94" y="13"/>
                  </a:moveTo>
                  <a:lnTo>
                    <a:pt x="96" y="10"/>
                  </a:lnTo>
                  <a:lnTo>
                    <a:pt x="101" y="8"/>
                  </a:lnTo>
                  <a:lnTo>
                    <a:pt x="107" y="7"/>
                  </a:lnTo>
                  <a:lnTo>
                    <a:pt x="113" y="8"/>
                  </a:lnTo>
                  <a:lnTo>
                    <a:pt x="118" y="8"/>
                  </a:lnTo>
                  <a:lnTo>
                    <a:pt x="124" y="9"/>
                  </a:lnTo>
                  <a:lnTo>
                    <a:pt x="129" y="12"/>
                  </a:lnTo>
                  <a:lnTo>
                    <a:pt x="134" y="17"/>
                  </a:lnTo>
                  <a:lnTo>
                    <a:pt x="133" y="16"/>
                  </a:lnTo>
                  <a:lnTo>
                    <a:pt x="135" y="20"/>
                  </a:lnTo>
                  <a:lnTo>
                    <a:pt x="137" y="26"/>
                  </a:lnTo>
                  <a:lnTo>
                    <a:pt x="137" y="33"/>
                  </a:lnTo>
                  <a:lnTo>
                    <a:pt x="135" y="37"/>
                  </a:lnTo>
                  <a:lnTo>
                    <a:pt x="133" y="41"/>
                  </a:lnTo>
                  <a:lnTo>
                    <a:pt x="130" y="46"/>
                  </a:lnTo>
                  <a:lnTo>
                    <a:pt x="122" y="48"/>
                  </a:lnTo>
                  <a:lnTo>
                    <a:pt x="109" y="47"/>
                  </a:lnTo>
                  <a:lnTo>
                    <a:pt x="105" y="50"/>
                  </a:lnTo>
                  <a:lnTo>
                    <a:pt x="103" y="54"/>
                  </a:lnTo>
                  <a:lnTo>
                    <a:pt x="99" y="56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103" y="57"/>
                  </a:lnTo>
                  <a:lnTo>
                    <a:pt x="108" y="54"/>
                  </a:lnTo>
                  <a:lnTo>
                    <a:pt x="113" y="52"/>
                  </a:lnTo>
                  <a:lnTo>
                    <a:pt x="120" y="54"/>
                  </a:lnTo>
                  <a:lnTo>
                    <a:pt x="124" y="56"/>
                  </a:lnTo>
                  <a:lnTo>
                    <a:pt x="126" y="57"/>
                  </a:lnTo>
                  <a:lnTo>
                    <a:pt x="128" y="60"/>
                  </a:lnTo>
                  <a:lnTo>
                    <a:pt x="130" y="63"/>
                  </a:lnTo>
                  <a:lnTo>
                    <a:pt x="131" y="64"/>
                  </a:lnTo>
                  <a:lnTo>
                    <a:pt x="131" y="65"/>
                  </a:lnTo>
                  <a:lnTo>
                    <a:pt x="131" y="68"/>
                  </a:lnTo>
                  <a:lnTo>
                    <a:pt x="131" y="69"/>
                  </a:lnTo>
                  <a:lnTo>
                    <a:pt x="131" y="73"/>
                  </a:lnTo>
                  <a:lnTo>
                    <a:pt x="130" y="76"/>
                  </a:lnTo>
                  <a:lnTo>
                    <a:pt x="129" y="80"/>
                  </a:lnTo>
                  <a:lnTo>
                    <a:pt x="126" y="82"/>
                  </a:lnTo>
                  <a:lnTo>
                    <a:pt x="128" y="84"/>
                  </a:lnTo>
                  <a:lnTo>
                    <a:pt x="129" y="85"/>
                  </a:lnTo>
                  <a:lnTo>
                    <a:pt x="131" y="86"/>
                  </a:lnTo>
                  <a:lnTo>
                    <a:pt x="133" y="87"/>
                  </a:lnTo>
                  <a:lnTo>
                    <a:pt x="141" y="84"/>
                  </a:lnTo>
                  <a:lnTo>
                    <a:pt x="150" y="84"/>
                  </a:lnTo>
                  <a:lnTo>
                    <a:pt x="158" y="86"/>
                  </a:lnTo>
                  <a:lnTo>
                    <a:pt x="164" y="91"/>
                  </a:lnTo>
                  <a:lnTo>
                    <a:pt x="168" y="99"/>
                  </a:lnTo>
                  <a:lnTo>
                    <a:pt x="171" y="108"/>
                  </a:lnTo>
                  <a:lnTo>
                    <a:pt x="168" y="118"/>
                  </a:lnTo>
                  <a:lnTo>
                    <a:pt x="164" y="124"/>
                  </a:lnTo>
                  <a:lnTo>
                    <a:pt x="156" y="129"/>
                  </a:lnTo>
                  <a:lnTo>
                    <a:pt x="148" y="132"/>
                  </a:lnTo>
                  <a:lnTo>
                    <a:pt x="139" y="132"/>
                  </a:lnTo>
                  <a:lnTo>
                    <a:pt x="131" y="128"/>
                  </a:lnTo>
                  <a:lnTo>
                    <a:pt x="126" y="121"/>
                  </a:lnTo>
                  <a:lnTo>
                    <a:pt x="124" y="115"/>
                  </a:lnTo>
                  <a:lnTo>
                    <a:pt x="124" y="108"/>
                  </a:lnTo>
                  <a:lnTo>
                    <a:pt x="125" y="102"/>
                  </a:lnTo>
                  <a:lnTo>
                    <a:pt x="120" y="98"/>
                  </a:lnTo>
                  <a:lnTo>
                    <a:pt x="112" y="93"/>
                  </a:lnTo>
                  <a:lnTo>
                    <a:pt x="103" y="86"/>
                  </a:lnTo>
                  <a:lnTo>
                    <a:pt x="98" y="82"/>
                  </a:lnTo>
                  <a:lnTo>
                    <a:pt x="96" y="81"/>
                  </a:lnTo>
                  <a:lnTo>
                    <a:pt x="95" y="81"/>
                  </a:lnTo>
                  <a:lnTo>
                    <a:pt x="95" y="82"/>
                  </a:lnTo>
                  <a:lnTo>
                    <a:pt x="95" y="84"/>
                  </a:lnTo>
                  <a:lnTo>
                    <a:pt x="99" y="93"/>
                  </a:lnTo>
                  <a:lnTo>
                    <a:pt x="99" y="102"/>
                  </a:lnTo>
                  <a:lnTo>
                    <a:pt x="95" y="111"/>
                  </a:lnTo>
                  <a:lnTo>
                    <a:pt x="91" y="118"/>
                  </a:lnTo>
                  <a:lnTo>
                    <a:pt x="88" y="120"/>
                  </a:lnTo>
                  <a:lnTo>
                    <a:pt x="83" y="123"/>
                  </a:lnTo>
                  <a:lnTo>
                    <a:pt x="77" y="125"/>
                  </a:lnTo>
                  <a:lnTo>
                    <a:pt x="71" y="127"/>
                  </a:lnTo>
                  <a:lnTo>
                    <a:pt x="65" y="125"/>
                  </a:lnTo>
                  <a:lnTo>
                    <a:pt x="58" y="123"/>
                  </a:lnTo>
                  <a:lnTo>
                    <a:pt x="53" y="119"/>
                  </a:lnTo>
                  <a:lnTo>
                    <a:pt x="49" y="114"/>
                  </a:lnTo>
                  <a:lnTo>
                    <a:pt x="47" y="108"/>
                  </a:lnTo>
                  <a:lnTo>
                    <a:pt x="44" y="103"/>
                  </a:lnTo>
                  <a:lnTo>
                    <a:pt x="44" y="97"/>
                  </a:lnTo>
                  <a:lnTo>
                    <a:pt x="44" y="89"/>
                  </a:lnTo>
                  <a:lnTo>
                    <a:pt x="47" y="86"/>
                  </a:lnTo>
                  <a:lnTo>
                    <a:pt x="49" y="82"/>
                  </a:lnTo>
                  <a:lnTo>
                    <a:pt x="52" y="80"/>
                  </a:lnTo>
                  <a:lnTo>
                    <a:pt x="56" y="77"/>
                  </a:lnTo>
                  <a:lnTo>
                    <a:pt x="49" y="76"/>
                  </a:lnTo>
                  <a:lnTo>
                    <a:pt x="44" y="72"/>
                  </a:lnTo>
                  <a:lnTo>
                    <a:pt x="39" y="68"/>
                  </a:lnTo>
                  <a:lnTo>
                    <a:pt x="36" y="63"/>
                  </a:lnTo>
                  <a:lnTo>
                    <a:pt x="35" y="69"/>
                  </a:lnTo>
                  <a:lnTo>
                    <a:pt x="32" y="74"/>
                  </a:lnTo>
                  <a:lnTo>
                    <a:pt x="26" y="77"/>
                  </a:lnTo>
                  <a:lnTo>
                    <a:pt x="15" y="76"/>
                  </a:lnTo>
                  <a:lnTo>
                    <a:pt x="9" y="73"/>
                  </a:lnTo>
                  <a:lnTo>
                    <a:pt x="4" y="68"/>
                  </a:lnTo>
                  <a:lnTo>
                    <a:pt x="1" y="63"/>
                  </a:lnTo>
                  <a:lnTo>
                    <a:pt x="0" y="59"/>
                  </a:lnTo>
                  <a:lnTo>
                    <a:pt x="1" y="52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4" y="33"/>
                  </a:lnTo>
                  <a:lnTo>
                    <a:pt x="17" y="31"/>
                  </a:lnTo>
                  <a:lnTo>
                    <a:pt x="19" y="30"/>
                  </a:lnTo>
                  <a:lnTo>
                    <a:pt x="23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30" y="14"/>
                  </a:lnTo>
                  <a:lnTo>
                    <a:pt x="34" y="8"/>
                  </a:lnTo>
                  <a:lnTo>
                    <a:pt x="41" y="3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70" y="5"/>
                  </a:lnTo>
                  <a:lnTo>
                    <a:pt x="74" y="14"/>
                  </a:lnTo>
                  <a:lnTo>
                    <a:pt x="74" y="24"/>
                  </a:lnTo>
                  <a:lnTo>
                    <a:pt x="68" y="31"/>
                  </a:lnTo>
                  <a:lnTo>
                    <a:pt x="73" y="33"/>
                  </a:lnTo>
                  <a:lnTo>
                    <a:pt x="79" y="35"/>
                  </a:lnTo>
                  <a:lnTo>
                    <a:pt x="83" y="42"/>
                  </a:lnTo>
                  <a:lnTo>
                    <a:pt x="84" y="48"/>
                  </a:lnTo>
                  <a:lnTo>
                    <a:pt x="83" y="51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6" y="52"/>
                  </a:lnTo>
                  <a:lnTo>
                    <a:pt x="88" y="50"/>
                  </a:lnTo>
                  <a:lnTo>
                    <a:pt x="91" y="46"/>
                  </a:lnTo>
                  <a:lnTo>
                    <a:pt x="94" y="43"/>
                  </a:lnTo>
                  <a:lnTo>
                    <a:pt x="95" y="39"/>
                  </a:lnTo>
                  <a:lnTo>
                    <a:pt x="92" y="33"/>
                  </a:lnTo>
                  <a:lnTo>
                    <a:pt x="91" y="27"/>
                  </a:lnTo>
                  <a:lnTo>
                    <a:pt x="91" y="21"/>
                  </a:lnTo>
                  <a:lnTo>
                    <a:pt x="94" y="13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9" name="Freeform 633"/>
            <p:cNvSpPr>
              <a:spLocks/>
            </p:cNvSpPr>
            <p:nvPr/>
          </p:nvSpPr>
          <p:spPr bwMode="auto">
            <a:xfrm>
              <a:off x="469" y="3134"/>
              <a:ext cx="79" cy="78"/>
            </a:xfrm>
            <a:custGeom>
              <a:avLst/>
              <a:gdLst>
                <a:gd name="T0" fmla="*/ 9 w 159"/>
                <a:gd name="T1" fmla="*/ 10 h 155"/>
                <a:gd name="T2" fmla="*/ 9 w 159"/>
                <a:gd name="T3" fmla="*/ 10 h 155"/>
                <a:gd name="T4" fmla="*/ 8 w 159"/>
                <a:gd name="T5" fmla="*/ 10 h 155"/>
                <a:gd name="T6" fmla="*/ 7 w 159"/>
                <a:gd name="T7" fmla="*/ 10 h 155"/>
                <a:gd name="T8" fmla="*/ 5 w 159"/>
                <a:gd name="T9" fmla="*/ 10 h 155"/>
                <a:gd name="T10" fmla="*/ 5 w 159"/>
                <a:gd name="T11" fmla="*/ 9 h 155"/>
                <a:gd name="T12" fmla="*/ 5 w 159"/>
                <a:gd name="T13" fmla="*/ 9 h 155"/>
                <a:gd name="T14" fmla="*/ 7 w 159"/>
                <a:gd name="T15" fmla="*/ 9 h 155"/>
                <a:gd name="T16" fmla="*/ 6 w 159"/>
                <a:gd name="T17" fmla="*/ 8 h 155"/>
                <a:gd name="T18" fmla="*/ 5 w 159"/>
                <a:gd name="T19" fmla="*/ 7 h 155"/>
                <a:gd name="T20" fmla="*/ 4 w 159"/>
                <a:gd name="T21" fmla="*/ 7 h 155"/>
                <a:gd name="T22" fmla="*/ 2 w 159"/>
                <a:gd name="T23" fmla="*/ 7 h 155"/>
                <a:gd name="T24" fmla="*/ 1 w 159"/>
                <a:gd name="T25" fmla="*/ 7 h 155"/>
                <a:gd name="T26" fmla="*/ 2 w 159"/>
                <a:gd name="T27" fmla="*/ 7 h 155"/>
                <a:gd name="T28" fmla="*/ 3 w 159"/>
                <a:gd name="T29" fmla="*/ 7 h 155"/>
                <a:gd name="T30" fmla="*/ 5 w 159"/>
                <a:gd name="T31" fmla="*/ 7 h 155"/>
                <a:gd name="T32" fmla="*/ 4 w 159"/>
                <a:gd name="T33" fmla="*/ 6 h 155"/>
                <a:gd name="T34" fmla="*/ 3 w 159"/>
                <a:gd name="T35" fmla="*/ 5 h 155"/>
                <a:gd name="T36" fmla="*/ 1 w 159"/>
                <a:gd name="T37" fmla="*/ 5 h 155"/>
                <a:gd name="T38" fmla="*/ 0 w 159"/>
                <a:gd name="T39" fmla="*/ 5 h 155"/>
                <a:gd name="T40" fmla="*/ 0 w 159"/>
                <a:gd name="T41" fmla="*/ 4 h 155"/>
                <a:gd name="T42" fmla="*/ 0 w 159"/>
                <a:gd name="T43" fmla="*/ 4 h 155"/>
                <a:gd name="T44" fmla="*/ 1 w 159"/>
                <a:gd name="T45" fmla="*/ 5 h 155"/>
                <a:gd name="T46" fmla="*/ 2 w 159"/>
                <a:gd name="T47" fmla="*/ 4 h 155"/>
                <a:gd name="T48" fmla="*/ 2 w 159"/>
                <a:gd name="T49" fmla="*/ 4 h 155"/>
                <a:gd name="T50" fmla="*/ 1 w 159"/>
                <a:gd name="T51" fmla="*/ 2 h 155"/>
                <a:gd name="T52" fmla="*/ 0 w 159"/>
                <a:gd name="T53" fmla="*/ 1 h 155"/>
                <a:gd name="T54" fmla="*/ 0 w 159"/>
                <a:gd name="T55" fmla="*/ 1 h 155"/>
                <a:gd name="T56" fmla="*/ 1 w 159"/>
                <a:gd name="T57" fmla="*/ 1 h 155"/>
                <a:gd name="T58" fmla="*/ 2 w 159"/>
                <a:gd name="T59" fmla="*/ 3 h 155"/>
                <a:gd name="T60" fmla="*/ 3 w 159"/>
                <a:gd name="T61" fmla="*/ 4 h 155"/>
                <a:gd name="T62" fmla="*/ 3 w 159"/>
                <a:gd name="T63" fmla="*/ 2 h 155"/>
                <a:gd name="T64" fmla="*/ 3 w 159"/>
                <a:gd name="T65" fmla="*/ 1 h 155"/>
                <a:gd name="T66" fmla="*/ 4 w 159"/>
                <a:gd name="T67" fmla="*/ 2 h 155"/>
                <a:gd name="T68" fmla="*/ 4 w 159"/>
                <a:gd name="T69" fmla="*/ 4 h 155"/>
                <a:gd name="T70" fmla="*/ 5 w 159"/>
                <a:gd name="T71" fmla="*/ 5 h 155"/>
                <a:gd name="T72" fmla="*/ 6 w 159"/>
                <a:gd name="T73" fmla="*/ 5 h 155"/>
                <a:gd name="T74" fmla="*/ 7 w 159"/>
                <a:gd name="T75" fmla="*/ 3 h 155"/>
                <a:gd name="T76" fmla="*/ 7 w 159"/>
                <a:gd name="T77" fmla="*/ 3 h 155"/>
                <a:gd name="T78" fmla="*/ 7 w 159"/>
                <a:gd name="T79" fmla="*/ 6 h 155"/>
                <a:gd name="T80" fmla="*/ 8 w 159"/>
                <a:gd name="T81" fmla="*/ 7 h 155"/>
                <a:gd name="T82" fmla="*/ 9 w 159"/>
                <a:gd name="T83" fmla="*/ 8 h 155"/>
                <a:gd name="T84" fmla="*/ 9 w 159"/>
                <a:gd name="T85" fmla="*/ 7 h 155"/>
                <a:gd name="T86" fmla="*/ 9 w 159"/>
                <a:gd name="T87" fmla="*/ 7 h 155"/>
                <a:gd name="T88" fmla="*/ 9 w 159"/>
                <a:gd name="T89" fmla="*/ 8 h 155"/>
                <a:gd name="T90" fmla="*/ 9 w 159"/>
                <a:gd name="T91" fmla="*/ 9 h 155"/>
                <a:gd name="T92" fmla="*/ 9 w 159"/>
                <a:gd name="T93" fmla="*/ 10 h 1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9" h="155">
                  <a:moveTo>
                    <a:pt x="159" y="150"/>
                  </a:moveTo>
                  <a:lnTo>
                    <a:pt x="157" y="151"/>
                  </a:lnTo>
                  <a:lnTo>
                    <a:pt x="154" y="153"/>
                  </a:lnTo>
                  <a:lnTo>
                    <a:pt x="151" y="154"/>
                  </a:lnTo>
                  <a:lnTo>
                    <a:pt x="150" y="155"/>
                  </a:lnTo>
                  <a:lnTo>
                    <a:pt x="146" y="149"/>
                  </a:lnTo>
                  <a:lnTo>
                    <a:pt x="142" y="145"/>
                  </a:lnTo>
                  <a:lnTo>
                    <a:pt x="137" y="144"/>
                  </a:lnTo>
                  <a:lnTo>
                    <a:pt x="129" y="145"/>
                  </a:lnTo>
                  <a:lnTo>
                    <a:pt x="124" y="146"/>
                  </a:lnTo>
                  <a:lnTo>
                    <a:pt x="119" y="146"/>
                  </a:lnTo>
                  <a:lnTo>
                    <a:pt x="114" y="146"/>
                  </a:lnTo>
                  <a:lnTo>
                    <a:pt x="107" y="146"/>
                  </a:lnTo>
                  <a:lnTo>
                    <a:pt x="101" y="146"/>
                  </a:lnTo>
                  <a:lnTo>
                    <a:pt x="95" y="146"/>
                  </a:lnTo>
                  <a:lnTo>
                    <a:pt x="91" y="145"/>
                  </a:lnTo>
                  <a:lnTo>
                    <a:pt x="87" y="144"/>
                  </a:lnTo>
                  <a:lnTo>
                    <a:pt x="84" y="141"/>
                  </a:lnTo>
                  <a:lnTo>
                    <a:pt x="82" y="138"/>
                  </a:lnTo>
                  <a:lnTo>
                    <a:pt x="84" y="137"/>
                  </a:lnTo>
                  <a:lnTo>
                    <a:pt x="90" y="138"/>
                  </a:lnTo>
                  <a:lnTo>
                    <a:pt x="99" y="138"/>
                  </a:lnTo>
                  <a:lnTo>
                    <a:pt x="110" y="137"/>
                  </a:lnTo>
                  <a:lnTo>
                    <a:pt x="119" y="134"/>
                  </a:lnTo>
                  <a:lnTo>
                    <a:pt x="125" y="132"/>
                  </a:lnTo>
                  <a:lnTo>
                    <a:pt x="119" y="124"/>
                  </a:lnTo>
                  <a:lnTo>
                    <a:pt x="111" y="116"/>
                  </a:lnTo>
                  <a:lnTo>
                    <a:pt x="104" y="110"/>
                  </a:lnTo>
                  <a:lnTo>
                    <a:pt x="101" y="106"/>
                  </a:lnTo>
                  <a:lnTo>
                    <a:pt x="94" y="107"/>
                  </a:lnTo>
                  <a:lnTo>
                    <a:pt x="85" y="108"/>
                  </a:lnTo>
                  <a:lnTo>
                    <a:pt x="76" y="110"/>
                  </a:lnTo>
                  <a:lnTo>
                    <a:pt x="67" y="111"/>
                  </a:lnTo>
                  <a:lnTo>
                    <a:pt x="56" y="111"/>
                  </a:lnTo>
                  <a:lnTo>
                    <a:pt x="48" y="110"/>
                  </a:lnTo>
                  <a:lnTo>
                    <a:pt x="41" y="108"/>
                  </a:lnTo>
                  <a:lnTo>
                    <a:pt x="35" y="106"/>
                  </a:lnTo>
                  <a:lnTo>
                    <a:pt x="31" y="102"/>
                  </a:lnTo>
                  <a:lnTo>
                    <a:pt x="31" y="99"/>
                  </a:lnTo>
                  <a:lnTo>
                    <a:pt x="34" y="99"/>
                  </a:lnTo>
                  <a:lnTo>
                    <a:pt x="39" y="100"/>
                  </a:lnTo>
                  <a:lnTo>
                    <a:pt x="44" y="102"/>
                  </a:lnTo>
                  <a:lnTo>
                    <a:pt x="50" y="102"/>
                  </a:lnTo>
                  <a:lnTo>
                    <a:pt x="56" y="102"/>
                  </a:lnTo>
                  <a:lnTo>
                    <a:pt x="63" y="100"/>
                  </a:lnTo>
                  <a:lnTo>
                    <a:pt x="69" y="99"/>
                  </a:lnTo>
                  <a:lnTo>
                    <a:pt x="76" y="98"/>
                  </a:lnTo>
                  <a:lnTo>
                    <a:pt x="81" y="97"/>
                  </a:lnTo>
                  <a:lnTo>
                    <a:pt x="86" y="94"/>
                  </a:lnTo>
                  <a:lnTo>
                    <a:pt x="82" y="87"/>
                  </a:lnTo>
                  <a:lnTo>
                    <a:pt x="77" y="81"/>
                  </a:lnTo>
                  <a:lnTo>
                    <a:pt x="71" y="76"/>
                  </a:lnTo>
                  <a:lnTo>
                    <a:pt x="64" y="72"/>
                  </a:lnTo>
                  <a:lnTo>
                    <a:pt x="56" y="74"/>
                  </a:lnTo>
                  <a:lnTo>
                    <a:pt x="47" y="76"/>
                  </a:lnTo>
                  <a:lnTo>
                    <a:pt x="37" y="76"/>
                  </a:lnTo>
                  <a:lnTo>
                    <a:pt x="27" y="76"/>
                  </a:lnTo>
                  <a:lnTo>
                    <a:pt x="20" y="73"/>
                  </a:lnTo>
                  <a:lnTo>
                    <a:pt x="12" y="70"/>
                  </a:lnTo>
                  <a:lnTo>
                    <a:pt x="5" y="67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9"/>
                  </a:lnTo>
                  <a:lnTo>
                    <a:pt x="7" y="61"/>
                  </a:lnTo>
                  <a:lnTo>
                    <a:pt x="11" y="63"/>
                  </a:lnTo>
                  <a:lnTo>
                    <a:pt x="14" y="64"/>
                  </a:lnTo>
                  <a:lnTo>
                    <a:pt x="21" y="65"/>
                  </a:lnTo>
                  <a:lnTo>
                    <a:pt x="27" y="65"/>
                  </a:lnTo>
                  <a:lnTo>
                    <a:pt x="34" y="65"/>
                  </a:lnTo>
                  <a:lnTo>
                    <a:pt x="41" y="65"/>
                  </a:lnTo>
                  <a:lnTo>
                    <a:pt x="47" y="64"/>
                  </a:lnTo>
                  <a:lnTo>
                    <a:pt x="52" y="63"/>
                  </a:lnTo>
                  <a:lnTo>
                    <a:pt x="46" y="56"/>
                  </a:lnTo>
                  <a:lnTo>
                    <a:pt x="39" y="50"/>
                  </a:lnTo>
                  <a:lnTo>
                    <a:pt x="33" y="43"/>
                  </a:lnTo>
                  <a:lnTo>
                    <a:pt x="25" y="35"/>
                  </a:lnTo>
                  <a:lnTo>
                    <a:pt x="18" y="27"/>
                  </a:lnTo>
                  <a:lnTo>
                    <a:pt x="12" y="21"/>
                  </a:lnTo>
                  <a:lnTo>
                    <a:pt x="8" y="14"/>
                  </a:lnTo>
                  <a:lnTo>
                    <a:pt x="4" y="9"/>
                  </a:lnTo>
                  <a:lnTo>
                    <a:pt x="1" y="3"/>
                  </a:lnTo>
                  <a:lnTo>
                    <a:pt x="1" y="0"/>
                  </a:lnTo>
                  <a:lnTo>
                    <a:pt x="5" y="1"/>
                  </a:lnTo>
                  <a:lnTo>
                    <a:pt x="9" y="5"/>
                  </a:lnTo>
                  <a:lnTo>
                    <a:pt x="12" y="9"/>
                  </a:lnTo>
                  <a:lnTo>
                    <a:pt x="17" y="14"/>
                  </a:lnTo>
                  <a:lnTo>
                    <a:pt x="24" y="22"/>
                  </a:lnTo>
                  <a:lnTo>
                    <a:pt x="30" y="29"/>
                  </a:lnTo>
                  <a:lnTo>
                    <a:pt x="38" y="37"/>
                  </a:lnTo>
                  <a:lnTo>
                    <a:pt x="44" y="43"/>
                  </a:lnTo>
                  <a:lnTo>
                    <a:pt x="51" y="50"/>
                  </a:lnTo>
                  <a:lnTo>
                    <a:pt x="55" y="52"/>
                  </a:lnTo>
                  <a:lnTo>
                    <a:pt x="59" y="44"/>
                  </a:lnTo>
                  <a:lnTo>
                    <a:pt x="61" y="35"/>
                  </a:lnTo>
                  <a:lnTo>
                    <a:pt x="63" y="26"/>
                  </a:lnTo>
                  <a:lnTo>
                    <a:pt x="61" y="18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3" y="10"/>
                  </a:lnTo>
                  <a:lnTo>
                    <a:pt x="65" y="13"/>
                  </a:lnTo>
                  <a:lnTo>
                    <a:pt x="69" y="27"/>
                  </a:lnTo>
                  <a:lnTo>
                    <a:pt x="72" y="42"/>
                  </a:lnTo>
                  <a:lnTo>
                    <a:pt x="72" y="53"/>
                  </a:lnTo>
                  <a:lnTo>
                    <a:pt x="72" y="60"/>
                  </a:lnTo>
                  <a:lnTo>
                    <a:pt x="78" y="65"/>
                  </a:lnTo>
                  <a:lnTo>
                    <a:pt x="85" y="73"/>
                  </a:lnTo>
                  <a:lnTo>
                    <a:pt x="90" y="80"/>
                  </a:lnTo>
                  <a:lnTo>
                    <a:pt x="95" y="84"/>
                  </a:lnTo>
                  <a:lnTo>
                    <a:pt x="103" y="81"/>
                  </a:lnTo>
                  <a:lnTo>
                    <a:pt x="110" y="73"/>
                  </a:lnTo>
                  <a:lnTo>
                    <a:pt x="114" y="63"/>
                  </a:lnTo>
                  <a:lnTo>
                    <a:pt x="114" y="51"/>
                  </a:lnTo>
                  <a:lnTo>
                    <a:pt x="112" y="42"/>
                  </a:lnTo>
                  <a:lnTo>
                    <a:pt x="114" y="38"/>
                  </a:lnTo>
                  <a:lnTo>
                    <a:pt x="115" y="39"/>
                  </a:lnTo>
                  <a:lnTo>
                    <a:pt x="117" y="44"/>
                  </a:lnTo>
                  <a:lnTo>
                    <a:pt x="120" y="57"/>
                  </a:lnTo>
                  <a:lnTo>
                    <a:pt x="121" y="72"/>
                  </a:lnTo>
                  <a:lnTo>
                    <a:pt x="121" y="86"/>
                  </a:lnTo>
                  <a:lnTo>
                    <a:pt x="116" y="97"/>
                  </a:lnTo>
                  <a:lnTo>
                    <a:pt x="124" y="104"/>
                  </a:lnTo>
                  <a:lnTo>
                    <a:pt x="131" y="111"/>
                  </a:lnTo>
                  <a:lnTo>
                    <a:pt x="134" y="117"/>
                  </a:lnTo>
                  <a:lnTo>
                    <a:pt x="138" y="123"/>
                  </a:lnTo>
                  <a:lnTo>
                    <a:pt x="144" y="119"/>
                  </a:lnTo>
                  <a:lnTo>
                    <a:pt x="146" y="114"/>
                  </a:lnTo>
                  <a:lnTo>
                    <a:pt x="149" y="108"/>
                  </a:lnTo>
                  <a:lnTo>
                    <a:pt x="150" y="104"/>
                  </a:lnTo>
                  <a:lnTo>
                    <a:pt x="151" y="102"/>
                  </a:lnTo>
                  <a:lnTo>
                    <a:pt x="154" y="100"/>
                  </a:lnTo>
                  <a:lnTo>
                    <a:pt x="157" y="102"/>
                  </a:lnTo>
                  <a:lnTo>
                    <a:pt x="158" y="107"/>
                  </a:lnTo>
                  <a:lnTo>
                    <a:pt x="157" y="115"/>
                  </a:lnTo>
                  <a:lnTo>
                    <a:pt x="154" y="121"/>
                  </a:lnTo>
                  <a:lnTo>
                    <a:pt x="151" y="129"/>
                  </a:lnTo>
                  <a:lnTo>
                    <a:pt x="149" y="133"/>
                  </a:lnTo>
                  <a:lnTo>
                    <a:pt x="151" y="137"/>
                  </a:lnTo>
                  <a:lnTo>
                    <a:pt x="154" y="141"/>
                  </a:lnTo>
                  <a:lnTo>
                    <a:pt x="157" y="146"/>
                  </a:lnTo>
                  <a:lnTo>
                    <a:pt x="159" y="15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0" name="Freeform 634"/>
            <p:cNvSpPr>
              <a:spLocks/>
            </p:cNvSpPr>
            <p:nvPr/>
          </p:nvSpPr>
          <p:spPr bwMode="auto">
            <a:xfrm>
              <a:off x="572" y="3115"/>
              <a:ext cx="64" cy="86"/>
            </a:xfrm>
            <a:custGeom>
              <a:avLst/>
              <a:gdLst>
                <a:gd name="T0" fmla="*/ 1 w 127"/>
                <a:gd name="T1" fmla="*/ 11 h 171"/>
                <a:gd name="T2" fmla="*/ 0 w 127"/>
                <a:gd name="T3" fmla="*/ 9 h 171"/>
                <a:gd name="T4" fmla="*/ 1 w 127"/>
                <a:gd name="T5" fmla="*/ 7 h 171"/>
                <a:gd name="T6" fmla="*/ 1 w 127"/>
                <a:gd name="T7" fmla="*/ 7 h 171"/>
                <a:gd name="T8" fmla="*/ 1 w 127"/>
                <a:gd name="T9" fmla="*/ 8 h 171"/>
                <a:gd name="T10" fmla="*/ 2 w 127"/>
                <a:gd name="T11" fmla="*/ 10 h 171"/>
                <a:gd name="T12" fmla="*/ 2 w 127"/>
                <a:gd name="T13" fmla="*/ 10 h 171"/>
                <a:gd name="T14" fmla="*/ 3 w 127"/>
                <a:gd name="T15" fmla="*/ 10 h 171"/>
                <a:gd name="T16" fmla="*/ 3 w 127"/>
                <a:gd name="T17" fmla="*/ 9 h 171"/>
                <a:gd name="T18" fmla="*/ 2 w 127"/>
                <a:gd name="T19" fmla="*/ 6 h 171"/>
                <a:gd name="T20" fmla="*/ 2 w 127"/>
                <a:gd name="T21" fmla="*/ 5 h 171"/>
                <a:gd name="T22" fmla="*/ 2 w 127"/>
                <a:gd name="T23" fmla="*/ 5 h 171"/>
                <a:gd name="T24" fmla="*/ 3 w 127"/>
                <a:gd name="T25" fmla="*/ 6 h 171"/>
                <a:gd name="T26" fmla="*/ 3 w 127"/>
                <a:gd name="T27" fmla="*/ 8 h 171"/>
                <a:gd name="T28" fmla="*/ 4 w 127"/>
                <a:gd name="T29" fmla="*/ 8 h 171"/>
                <a:gd name="T30" fmla="*/ 4 w 127"/>
                <a:gd name="T31" fmla="*/ 7 h 171"/>
                <a:gd name="T32" fmla="*/ 4 w 127"/>
                <a:gd name="T33" fmla="*/ 5 h 171"/>
                <a:gd name="T34" fmla="*/ 4 w 127"/>
                <a:gd name="T35" fmla="*/ 3 h 171"/>
                <a:gd name="T36" fmla="*/ 5 w 127"/>
                <a:gd name="T37" fmla="*/ 2 h 171"/>
                <a:gd name="T38" fmla="*/ 5 w 127"/>
                <a:gd name="T39" fmla="*/ 2 h 171"/>
                <a:gd name="T40" fmla="*/ 4 w 127"/>
                <a:gd name="T41" fmla="*/ 3 h 171"/>
                <a:gd name="T42" fmla="*/ 5 w 127"/>
                <a:gd name="T43" fmla="*/ 5 h 171"/>
                <a:gd name="T44" fmla="*/ 5 w 127"/>
                <a:gd name="T45" fmla="*/ 5 h 171"/>
                <a:gd name="T46" fmla="*/ 6 w 127"/>
                <a:gd name="T47" fmla="*/ 3 h 171"/>
                <a:gd name="T48" fmla="*/ 6 w 127"/>
                <a:gd name="T49" fmla="*/ 2 h 171"/>
                <a:gd name="T50" fmla="*/ 7 w 127"/>
                <a:gd name="T51" fmla="*/ 1 h 171"/>
                <a:gd name="T52" fmla="*/ 7 w 127"/>
                <a:gd name="T53" fmla="*/ 1 h 171"/>
                <a:gd name="T54" fmla="*/ 8 w 127"/>
                <a:gd name="T55" fmla="*/ 1 h 171"/>
                <a:gd name="T56" fmla="*/ 7 w 127"/>
                <a:gd name="T57" fmla="*/ 2 h 171"/>
                <a:gd name="T58" fmla="*/ 6 w 127"/>
                <a:gd name="T59" fmla="*/ 3 h 171"/>
                <a:gd name="T60" fmla="*/ 6 w 127"/>
                <a:gd name="T61" fmla="*/ 4 h 171"/>
                <a:gd name="T62" fmla="*/ 6 w 127"/>
                <a:gd name="T63" fmla="*/ 5 h 171"/>
                <a:gd name="T64" fmla="*/ 6 w 127"/>
                <a:gd name="T65" fmla="*/ 5 h 171"/>
                <a:gd name="T66" fmla="*/ 7 w 127"/>
                <a:gd name="T67" fmla="*/ 5 h 171"/>
                <a:gd name="T68" fmla="*/ 7 w 127"/>
                <a:gd name="T69" fmla="*/ 5 h 171"/>
                <a:gd name="T70" fmla="*/ 8 w 127"/>
                <a:gd name="T71" fmla="*/ 4 h 171"/>
                <a:gd name="T72" fmla="*/ 8 w 127"/>
                <a:gd name="T73" fmla="*/ 4 h 171"/>
                <a:gd name="T74" fmla="*/ 8 w 127"/>
                <a:gd name="T75" fmla="*/ 4 h 171"/>
                <a:gd name="T76" fmla="*/ 8 w 127"/>
                <a:gd name="T77" fmla="*/ 5 h 171"/>
                <a:gd name="T78" fmla="*/ 7 w 127"/>
                <a:gd name="T79" fmla="*/ 6 h 171"/>
                <a:gd name="T80" fmla="*/ 6 w 127"/>
                <a:gd name="T81" fmla="*/ 6 h 171"/>
                <a:gd name="T82" fmla="*/ 6 w 127"/>
                <a:gd name="T83" fmla="*/ 6 h 171"/>
                <a:gd name="T84" fmla="*/ 5 w 127"/>
                <a:gd name="T85" fmla="*/ 7 h 171"/>
                <a:gd name="T86" fmla="*/ 4 w 127"/>
                <a:gd name="T87" fmla="*/ 8 h 171"/>
                <a:gd name="T88" fmla="*/ 4 w 127"/>
                <a:gd name="T89" fmla="*/ 9 h 171"/>
                <a:gd name="T90" fmla="*/ 5 w 127"/>
                <a:gd name="T91" fmla="*/ 9 h 171"/>
                <a:gd name="T92" fmla="*/ 6 w 127"/>
                <a:gd name="T93" fmla="*/ 9 h 171"/>
                <a:gd name="T94" fmla="*/ 7 w 127"/>
                <a:gd name="T95" fmla="*/ 9 h 171"/>
                <a:gd name="T96" fmla="*/ 7 w 127"/>
                <a:gd name="T97" fmla="*/ 8 h 171"/>
                <a:gd name="T98" fmla="*/ 7 w 127"/>
                <a:gd name="T99" fmla="*/ 8 h 171"/>
                <a:gd name="T100" fmla="*/ 7 w 127"/>
                <a:gd name="T101" fmla="*/ 9 h 171"/>
                <a:gd name="T102" fmla="*/ 6 w 127"/>
                <a:gd name="T103" fmla="*/ 9 h 171"/>
                <a:gd name="T104" fmla="*/ 5 w 127"/>
                <a:gd name="T105" fmla="*/ 10 h 171"/>
                <a:gd name="T106" fmla="*/ 4 w 127"/>
                <a:gd name="T107" fmla="*/ 10 h 171"/>
                <a:gd name="T108" fmla="*/ 4 w 127"/>
                <a:gd name="T109" fmla="*/ 10 h 171"/>
                <a:gd name="T110" fmla="*/ 3 w 127"/>
                <a:gd name="T111" fmla="*/ 11 h 171"/>
                <a:gd name="T112" fmla="*/ 3 w 127"/>
                <a:gd name="T113" fmla="*/ 11 h 171"/>
                <a:gd name="T114" fmla="*/ 2 w 127"/>
                <a:gd name="T115" fmla="*/ 11 h 17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7" h="171">
                  <a:moveTo>
                    <a:pt x="26" y="171"/>
                  </a:moveTo>
                  <a:lnTo>
                    <a:pt x="16" y="163"/>
                  </a:lnTo>
                  <a:lnTo>
                    <a:pt x="7" y="148"/>
                  </a:lnTo>
                  <a:lnTo>
                    <a:pt x="0" y="129"/>
                  </a:lnTo>
                  <a:lnTo>
                    <a:pt x="0" y="108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6" y="105"/>
                  </a:lnTo>
                  <a:lnTo>
                    <a:pt x="6" y="108"/>
                  </a:lnTo>
                  <a:lnTo>
                    <a:pt x="7" y="123"/>
                  </a:lnTo>
                  <a:lnTo>
                    <a:pt x="11" y="138"/>
                  </a:lnTo>
                  <a:lnTo>
                    <a:pt x="18" y="152"/>
                  </a:lnTo>
                  <a:lnTo>
                    <a:pt x="28" y="161"/>
                  </a:lnTo>
                  <a:lnTo>
                    <a:pt x="32" y="157"/>
                  </a:lnTo>
                  <a:lnTo>
                    <a:pt x="35" y="152"/>
                  </a:lnTo>
                  <a:lnTo>
                    <a:pt x="36" y="148"/>
                  </a:lnTo>
                  <a:lnTo>
                    <a:pt x="39" y="145"/>
                  </a:lnTo>
                  <a:lnTo>
                    <a:pt x="33" y="129"/>
                  </a:lnTo>
                  <a:lnTo>
                    <a:pt x="30" y="111"/>
                  </a:lnTo>
                  <a:lnTo>
                    <a:pt x="27" y="93"/>
                  </a:lnTo>
                  <a:lnTo>
                    <a:pt x="27" y="81"/>
                  </a:lnTo>
                  <a:lnTo>
                    <a:pt x="28" y="75"/>
                  </a:lnTo>
                  <a:lnTo>
                    <a:pt x="31" y="73"/>
                  </a:lnTo>
                  <a:lnTo>
                    <a:pt x="32" y="75"/>
                  </a:lnTo>
                  <a:lnTo>
                    <a:pt x="33" y="81"/>
                  </a:lnTo>
                  <a:lnTo>
                    <a:pt x="33" y="93"/>
                  </a:lnTo>
                  <a:lnTo>
                    <a:pt x="36" y="107"/>
                  </a:lnTo>
                  <a:lnTo>
                    <a:pt x="40" y="122"/>
                  </a:lnTo>
                  <a:lnTo>
                    <a:pt x="45" y="131"/>
                  </a:lnTo>
                  <a:lnTo>
                    <a:pt x="50" y="123"/>
                  </a:lnTo>
                  <a:lnTo>
                    <a:pt x="56" y="112"/>
                  </a:lnTo>
                  <a:lnTo>
                    <a:pt x="60" y="102"/>
                  </a:lnTo>
                  <a:lnTo>
                    <a:pt x="62" y="94"/>
                  </a:lnTo>
                  <a:lnTo>
                    <a:pt x="56" y="75"/>
                  </a:lnTo>
                  <a:lnTo>
                    <a:pt x="53" y="55"/>
                  </a:lnTo>
                  <a:lnTo>
                    <a:pt x="56" y="37"/>
                  </a:lnTo>
                  <a:lnTo>
                    <a:pt x="62" y="22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9" y="21"/>
                  </a:lnTo>
                  <a:lnTo>
                    <a:pt x="67" y="25"/>
                  </a:lnTo>
                  <a:lnTo>
                    <a:pt x="63" y="41"/>
                  </a:lnTo>
                  <a:lnTo>
                    <a:pt x="62" y="56"/>
                  </a:lnTo>
                  <a:lnTo>
                    <a:pt x="65" y="69"/>
                  </a:lnTo>
                  <a:lnTo>
                    <a:pt x="69" y="78"/>
                  </a:lnTo>
                  <a:lnTo>
                    <a:pt x="76" y="68"/>
                  </a:lnTo>
                  <a:lnTo>
                    <a:pt x="82" y="58"/>
                  </a:lnTo>
                  <a:lnTo>
                    <a:pt x="86" y="48"/>
                  </a:lnTo>
                  <a:lnTo>
                    <a:pt x="87" y="39"/>
                  </a:lnTo>
                  <a:lnTo>
                    <a:pt x="90" y="30"/>
                  </a:lnTo>
                  <a:lnTo>
                    <a:pt x="95" y="20"/>
                  </a:lnTo>
                  <a:lnTo>
                    <a:pt x="100" y="11"/>
                  </a:lnTo>
                  <a:lnTo>
                    <a:pt x="105" y="4"/>
                  </a:lnTo>
                  <a:lnTo>
                    <a:pt x="109" y="1"/>
                  </a:lnTo>
                  <a:lnTo>
                    <a:pt x="114" y="0"/>
                  </a:lnTo>
                  <a:lnTo>
                    <a:pt x="116" y="1"/>
                  </a:lnTo>
                  <a:lnTo>
                    <a:pt x="114" y="5"/>
                  </a:lnTo>
                  <a:lnTo>
                    <a:pt x="105" y="17"/>
                  </a:lnTo>
                  <a:lnTo>
                    <a:pt x="97" y="28"/>
                  </a:lnTo>
                  <a:lnTo>
                    <a:pt x="92" y="38"/>
                  </a:lnTo>
                  <a:lnTo>
                    <a:pt x="91" y="46"/>
                  </a:lnTo>
                  <a:lnTo>
                    <a:pt x="90" y="55"/>
                  </a:lnTo>
                  <a:lnTo>
                    <a:pt x="87" y="65"/>
                  </a:lnTo>
                  <a:lnTo>
                    <a:pt x="83" y="75"/>
                  </a:lnTo>
                  <a:lnTo>
                    <a:pt x="79" y="81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5" y="72"/>
                  </a:lnTo>
                  <a:lnTo>
                    <a:pt x="112" y="68"/>
                  </a:lnTo>
                  <a:lnTo>
                    <a:pt x="116" y="64"/>
                  </a:lnTo>
                  <a:lnTo>
                    <a:pt x="120" y="61"/>
                  </a:lnTo>
                  <a:lnTo>
                    <a:pt x="122" y="59"/>
                  </a:lnTo>
                  <a:lnTo>
                    <a:pt x="125" y="56"/>
                  </a:lnTo>
                  <a:lnTo>
                    <a:pt x="127" y="55"/>
                  </a:lnTo>
                  <a:lnTo>
                    <a:pt x="127" y="58"/>
                  </a:lnTo>
                  <a:lnTo>
                    <a:pt x="126" y="61"/>
                  </a:lnTo>
                  <a:lnTo>
                    <a:pt x="121" y="69"/>
                  </a:lnTo>
                  <a:lnTo>
                    <a:pt x="114" y="76"/>
                  </a:lnTo>
                  <a:lnTo>
                    <a:pt x="108" y="81"/>
                  </a:lnTo>
                  <a:lnTo>
                    <a:pt x="101" y="85"/>
                  </a:lnTo>
                  <a:lnTo>
                    <a:pt x="93" y="88"/>
                  </a:lnTo>
                  <a:lnTo>
                    <a:pt x="87" y="90"/>
                  </a:lnTo>
                  <a:lnTo>
                    <a:pt x="82" y="91"/>
                  </a:lnTo>
                  <a:lnTo>
                    <a:pt x="78" y="91"/>
                  </a:lnTo>
                  <a:lnTo>
                    <a:pt x="73" y="102"/>
                  </a:lnTo>
                  <a:lnTo>
                    <a:pt x="65" y="115"/>
                  </a:lnTo>
                  <a:lnTo>
                    <a:pt x="60" y="128"/>
                  </a:lnTo>
                  <a:lnTo>
                    <a:pt x="57" y="137"/>
                  </a:lnTo>
                  <a:lnTo>
                    <a:pt x="62" y="138"/>
                  </a:lnTo>
                  <a:lnTo>
                    <a:pt x="67" y="140"/>
                  </a:lnTo>
                  <a:lnTo>
                    <a:pt x="75" y="140"/>
                  </a:lnTo>
                  <a:lnTo>
                    <a:pt x="82" y="138"/>
                  </a:lnTo>
                  <a:lnTo>
                    <a:pt x="88" y="137"/>
                  </a:lnTo>
                  <a:lnTo>
                    <a:pt x="95" y="135"/>
                  </a:lnTo>
                  <a:lnTo>
                    <a:pt x="100" y="131"/>
                  </a:lnTo>
                  <a:lnTo>
                    <a:pt x="104" y="125"/>
                  </a:lnTo>
                  <a:lnTo>
                    <a:pt x="108" y="120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09" y="125"/>
                  </a:lnTo>
                  <a:lnTo>
                    <a:pt x="105" y="132"/>
                  </a:lnTo>
                  <a:lnTo>
                    <a:pt x="100" y="138"/>
                  </a:lnTo>
                  <a:lnTo>
                    <a:pt x="93" y="144"/>
                  </a:lnTo>
                  <a:lnTo>
                    <a:pt x="86" y="146"/>
                  </a:lnTo>
                  <a:lnTo>
                    <a:pt x="78" y="149"/>
                  </a:lnTo>
                  <a:lnTo>
                    <a:pt x="70" y="150"/>
                  </a:lnTo>
                  <a:lnTo>
                    <a:pt x="62" y="150"/>
                  </a:lnTo>
                  <a:lnTo>
                    <a:pt x="56" y="149"/>
                  </a:lnTo>
                  <a:lnTo>
                    <a:pt x="52" y="153"/>
                  </a:lnTo>
                  <a:lnTo>
                    <a:pt x="49" y="157"/>
                  </a:lnTo>
                  <a:lnTo>
                    <a:pt x="46" y="162"/>
                  </a:lnTo>
                  <a:lnTo>
                    <a:pt x="45" y="166"/>
                  </a:lnTo>
                  <a:lnTo>
                    <a:pt x="39" y="165"/>
                  </a:lnTo>
                  <a:lnTo>
                    <a:pt x="33" y="166"/>
                  </a:lnTo>
                  <a:lnTo>
                    <a:pt x="28" y="168"/>
                  </a:lnTo>
                  <a:lnTo>
                    <a:pt x="26" y="17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1" name="Freeform 635"/>
            <p:cNvSpPr>
              <a:spLocks/>
            </p:cNvSpPr>
            <p:nvPr/>
          </p:nvSpPr>
          <p:spPr bwMode="auto">
            <a:xfrm>
              <a:off x="604" y="3211"/>
              <a:ext cx="102" cy="47"/>
            </a:xfrm>
            <a:custGeom>
              <a:avLst/>
              <a:gdLst>
                <a:gd name="T0" fmla="*/ 0 w 205"/>
                <a:gd name="T1" fmla="*/ 2 h 94"/>
                <a:gd name="T2" fmla="*/ 0 w 205"/>
                <a:gd name="T3" fmla="*/ 3 h 94"/>
                <a:gd name="T4" fmla="*/ 0 w 205"/>
                <a:gd name="T5" fmla="*/ 3 h 94"/>
                <a:gd name="T6" fmla="*/ 1 w 205"/>
                <a:gd name="T7" fmla="*/ 3 h 94"/>
                <a:gd name="T8" fmla="*/ 2 w 205"/>
                <a:gd name="T9" fmla="*/ 3 h 94"/>
                <a:gd name="T10" fmla="*/ 3 w 205"/>
                <a:gd name="T11" fmla="*/ 3 h 94"/>
                <a:gd name="T12" fmla="*/ 4 w 205"/>
                <a:gd name="T13" fmla="*/ 4 h 94"/>
                <a:gd name="T14" fmla="*/ 4 w 205"/>
                <a:gd name="T15" fmla="*/ 5 h 94"/>
                <a:gd name="T16" fmla="*/ 6 w 205"/>
                <a:gd name="T17" fmla="*/ 6 h 94"/>
                <a:gd name="T18" fmla="*/ 6 w 205"/>
                <a:gd name="T19" fmla="*/ 6 h 94"/>
                <a:gd name="T20" fmla="*/ 5 w 205"/>
                <a:gd name="T21" fmla="*/ 5 h 94"/>
                <a:gd name="T22" fmla="*/ 4 w 205"/>
                <a:gd name="T23" fmla="*/ 4 h 94"/>
                <a:gd name="T24" fmla="*/ 5 w 205"/>
                <a:gd name="T25" fmla="*/ 3 h 94"/>
                <a:gd name="T26" fmla="*/ 6 w 205"/>
                <a:gd name="T27" fmla="*/ 4 h 94"/>
                <a:gd name="T28" fmla="*/ 7 w 205"/>
                <a:gd name="T29" fmla="*/ 4 h 94"/>
                <a:gd name="T30" fmla="*/ 8 w 205"/>
                <a:gd name="T31" fmla="*/ 6 h 94"/>
                <a:gd name="T32" fmla="*/ 9 w 205"/>
                <a:gd name="T33" fmla="*/ 6 h 94"/>
                <a:gd name="T34" fmla="*/ 10 w 205"/>
                <a:gd name="T35" fmla="*/ 6 h 94"/>
                <a:gd name="T36" fmla="*/ 9 w 205"/>
                <a:gd name="T37" fmla="*/ 6 h 94"/>
                <a:gd name="T38" fmla="*/ 8 w 205"/>
                <a:gd name="T39" fmla="*/ 4 h 94"/>
                <a:gd name="T40" fmla="*/ 8 w 205"/>
                <a:gd name="T41" fmla="*/ 4 h 94"/>
                <a:gd name="T42" fmla="*/ 9 w 205"/>
                <a:gd name="T43" fmla="*/ 5 h 94"/>
                <a:gd name="T44" fmla="*/ 11 w 205"/>
                <a:gd name="T45" fmla="*/ 5 h 94"/>
                <a:gd name="T46" fmla="*/ 12 w 205"/>
                <a:gd name="T47" fmla="*/ 5 h 94"/>
                <a:gd name="T48" fmla="*/ 12 w 205"/>
                <a:gd name="T49" fmla="*/ 5 h 94"/>
                <a:gd name="T50" fmla="*/ 12 w 205"/>
                <a:gd name="T51" fmla="*/ 5 h 94"/>
                <a:gd name="T52" fmla="*/ 11 w 205"/>
                <a:gd name="T53" fmla="*/ 4 h 94"/>
                <a:gd name="T54" fmla="*/ 10 w 205"/>
                <a:gd name="T55" fmla="*/ 4 h 94"/>
                <a:gd name="T56" fmla="*/ 9 w 205"/>
                <a:gd name="T57" fmla="*/ 4 h 94"/>
                <a:gd name="T58" fmla="*/ 8 w 205"/>
                <a:gd name="T59" fmla="*/ 3 h 94"/>
                <a:gd name="T60" fmla="*/ 8 w 205"/>
                <a:gd name="T61" fmla="*/ 3 h 94"/>
                <a:gd name="T62" fmla="*/ 9 w 205"/>
                <a:gd name="T63" fmla="*/ 3 h 94"/>
                <a:gd name="T64" fmla="*/ 10 w 205"/>
                <a:gd name="T65" fmla="*/ 2 h 94"/>
                <a:gd name="T66" fmla="*/ 10 w 205"/>
                <a:gd name="T67" fmla="*/ 2 h 94"/>
                <a:gd name="T68" fmla="*/ 9 w 205"/>
                <a:gd name="T69" fmla="*/ 2 h 94"/>
                <a:gd name="T70" fmla="*/ 8 w 205"/>
                <a:gd name="T71" fmla="*/ 3 h 94"/>
                <a:gd name="T72" fmla="*/ 7 w 205"/>
                <a:gd name="T73" fmla="*/ 3 h 94"/>
                <a:gd name="T74" fmla="*/ 6 w 205"/>
                <a:gd name="T75" fmla="*/ 3 h 94"/>
                <a:gd name="T76" fmla="*/ 5 w 205"/>
                <a:gd name="T77" fmla="*/ 3 h 94"/>
                <a:gd name="T78" fmla="*/ 5 w 205"/>
                <a:gd name="T79" fmla="*/ 3 h 94"/>
                <a:gd name="T80" fmla="*/ 5 w 205"/>
                <a:gd name="T81" fmla="*/ 2 h 94"/>
                <a:gd name="T82" fmla="*/ 5 w 205"/>
                <a:gd name="T83" fmla="*/ 1 h 94"/>
                <a:gd name="T84" fmla="*/ 6 w 205"/>
                <a:gd name="T85" fmla="*/ 1 h 94"/>
                <a:gd name="T86" fmla="*/ 6 w 205"/>
                <a:gd name="T87" fmla="*/ 0 h 94"/>
                <a:gd name="T88" fmla="*/ 5 w 205"/>
                <a:gd name="T89" fmla="*/ 1 h 94"/>
                <a:gd name="T90" fmla="*/ 5 w 205"/>
                <a:gd name="T91" fmla="*/ 1 h 94"/>
                <a:gd name="T92" fmla="*/ 4 w 205"/>
                <a:gd name="T93" fmla="*/ 2 h 94"/>
                <a:gd name="T94" fmla="*/ 3 w 205"/>
                <a:gd name="T95" fmla="*/ 2 h 94"/>
                <a:gd name="T96" fmla="*/ 3 w 205"/>
                <a:gd name="T97" fmla="*/ 2 h 94"/>
                <a:gd name="T98" fmla="*/ 2 w 205"/>
                <a:gd name="T99" fmla="*/ 2 h 94"/>
                <a:gd name="T100" fmla="*/ 1 w 205"/>
                <a:gd name="T101" fmla="*/ 2 h 94"/>
                <a:gd name="T102" fmla="*/ 0 w 205"/>
                <a:gd name="T103" fmla="*/ 2 h 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5" h="94">
                  <a:moveTo>
                    <a:pt x="0" y="29"/>
                  </a:moveTo>
                  <a:lnTo>
                    <a:pt x="1" y="30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9" y="35"/>
                  </a:lnTo>
                  <a:lnTo>
                    <a:pt x="17" y="35"/>
                  </a:lnTo>
                  <a:lnTo>
                    <a:pt x="26" y="35"/>
                  </a:lnTo>
                  <a:lnTo>
                    <a:pt x="35" y="37"/>
                  </a:lnTo>
                  <a:lnTo>
                    <a:pt x="45" y="38"/>
                  </a:lnTo>
                  <a:lnTo>
                    <a:pt x="51" y="40"/>
                  </a:lnTo>
                  <a:lnTo>
                    <a:pt x="56" y="42"/>
                  </a:lnTo>
                  <a:lnTo>
                    <a:pt x="60" y="44"/>
                  </a:lnTo>
                  <a:lnTo>
                    <a:pt x="64" y="52"/>
                  </a:lnTo>
                  <a:lnTo>
                    <a:pt x="69" y="64"/>
                  </a:lnTo>
                  <a:lnTo>
                    <a:pt x="78" y="76"/>
                  </a:lnTo>
                  <a:lnTo>
                    <a:pt x="90" y="85"/>
                  </a:lnTo>
                  <a:lnTo>
                    <a:pt x="97" y="86"/>
                  </a:lnTo>
                  <a:lnTo>
                    <a:pt x="98" y="85"/>
                  </a:lnTo>
                  <a:lnTo>
                    <a:pt x="97" y="82"/>
                  </a:lnTo>
                  <a:lnTo>
                    <a:pt x="91" y="77"/>
                  </a:lnTo>
                  <a:lnTo>
                    <a:pt x="85" y="69"/>
                  </a:lnTo>
                  <a:lnTo>
                    <a:pt x="81" y="61"/>
                  </a:lnTo>
                  <a:lnTo>
                    <a:pt x="78" y="52"/>
                  </a:lnTo>
                  <a:lnTo>
                    <a:pt x="77" y="46"/>
                  </a:lnTo>
                  <a:lnTo>
                    <a:pt x="86" y="46"/>
                  </a:lnTo>
                  <a:lnTo>
                    <a:pt x="98" y="47"/>
                  </a:lnTo>
                  <a:lnTo>
                    <a:pt x="107" y="50"/>
                  </a:lnTo>
                  <a:lnTo>
                    <a:pt x="115" y="52"/>
                  </a:lnTo>
                  <a:lnTo>
                    <a:pt x="118" y="63"/>
                  </a:lnTo>
                  <a:lnTo>
                    <a:pt x="125" y="73"/>
                  </a:lnTo>
                  <a:lnTo>
                    <a:pt x="136" y="84"/>
                  </a:lnTo>
                  <a:lnTo>
                    <a:pt x="148" y="91"/>
                  </a:lnTo>
                  <a:lnTo>
                    <a:pt x="157" y="94"/>
                  </a:lnTo>
                  <a:lnTo>
                    <a:pt x="163" y="94"/>
                  </a:lnTo>
                  <a:lnTo>
                    <a:pt x="165" y="93"/>
                  </a:lnTo>
                  <a:lnTo>
                    <a:pt x="161" y="89"/>
                  </a:lnTo>
                  <a:lnTo>
                    <a:pt x="148" y="81"/>
                  </a:lnTo>
                  <a:lnTo>
                    <a:pt x="137" y="72"/>
                  </a:lnTo>
                  <a:lnTo>
                    <a:pt x="129" y="64"/>
                  </a:lnTo>
                  <a:lnTo>
                    <a:pt x="127" y="56"/>
                  </a:lnTo>
                  <a:lnTo>
                    <a:pt x="135" y="60"/>
                  </a:lnTo>
                  <a:lnTo>
                    <a:pt x="145" y="64"/>
                  </a:lnTo>
                  <a:lnTo>
                    <a:pt x="155" y="65"/>
                  </a:lnTo>
                  <a:lnTo>
                    <a:pt x="167" y="68"/>
                  </a:lnTo>
                  <a:lnTo>
                    <a:pt x="178" y="69"/>
                  </a:lnTo>
                  <a:lnTo>
                    <a:pt x="187" y="70"/>
                  </a:lnTo>
                  <a:lnTo>
                    <a:pt x="195" y="72"/>
                  </a:lnTo>
                  <a:lnTo>
                    <a:pt x="200" y="72"/>
                  </a:lnTo>
                  <a:lnTo>
                    <a:pt x="204" y="72"/>
                  </a:lnTo>
                  <a:lnTo>
                    <a:pt x="205" y="69"/>
                  </a:lnTo>
                  <a:lnTo>
                    <a:pt x="201" y="67"/>
                  </a:lnTo>
                  <a:lnTo>
                    <a:pt x="196" y="65"/>
                  </a:lnTo>
                  <a:lnTo>
                    <a:pt x="188" y="64"/>
                  </a:lnTo>
                  <a:lnTo>
                    <a:pt x="180" y="63"/>
                  </a:lnTo>
                  <a:lnTo>
                    <a:pt x="170" y="60"/>
                  </a:lnTo>
                  <a:lnTo>
                    <a:pt x="161" y="57"/>
                  </a:lnTo>
                  <a:lnTo>
                    <a:pt x="151" y="53"/>
                  </a:lnTo>
                  <a:lnTo>
                    <a:pt x="142" y="51"/>
                  </a:lnTo>
                  <a:lnTo>
                    <a:pt x="137" y="48"/>
                  </a:lnTo>
                  <a:lnTo>
                    <a:pt x="133" y="47"/>
                  </a:lnTo>
                  <a:lnTo>
                    <a:pt x="140" y="40"/>
                  </a:lnTo>
                  <a:lnTo>
                    <a:pt x="146" y="37"/>
                  </a:lnTo>
                  <a:lnTo>
                    <a:pt x="153" y="34"/>
                  </a:lnTo>
                  <a:lnTo>
                    <a:pt x="159" y="33"/>
                  </a:lnTo>
                  <a:lnTo>
                    <a:pt x="165" y="31"/>
                  </a:lnTo>
                  <a:lnTo>
                    <a:pt x="166" y="30"/>
                  </a:lnTo>
                  <a:lnTo>
                    <a:pt x="163" y="27"/>
                  </a:lnTo>
                  <a:lnTo>
                    <a:pt x="157" y="25"/>
                  </a:lnTo>
                  <a:lnTo>
                    <a:pt x="149" y="25"/>
                  </a:lnTo>
                  <a:lnTo>
                    <a:pt x="138" y="29"/>
                  </a:lnTo>
                  <a:lnTo>
                    <a:pt x="129" y="34"/>
                  </a:lnTo>
                  <a:lnTo>
                    <a:pt x="124" y="40"/>
                  </a:lnTo>
                  <a:lnTo>
                    <a:pt x="119" y="40"/>
                  </a:lnTo>
                  <a:lnTo>
                    <a:pt x="112" y="39"/>
                  </a:lnTo>
                  <a:lnTo>
                    <a:pt x="106" y="38"/>
                  </a:lnTo>
                  <a:lnTo>
                    <a:pt x="99" y="38"/>
                  </a:lnTo>
                  <a:lnTo>
                    <a:pt x="94" y="37"/>
                  </a:lnTo>
                  <a:lnTo>
                    <a:pt x="89" y="37"/>
                  </a:lnTo>
                  <a:lnTo>
                    <a:pt x="85" y="37"/>
                  </a:lnTo>
                  <a:lnTo>
                    <a:pt x="82" y="37"/>
                  </a:lnTo>
                  <a:lnTo>
                    <a:pt x="81" y="29"/>
                  </a:lnTo>
                  <a:lnTo>
                    <a:pt x="84" y="20"/>
                  </a:lnTo>
                  <a:lnTo>
                    <a:pt x="90" y="12"/>
                  </a:lnTo>
                  <a:lnTo>
                    <a:pt x="99" y="7"/>
                  </a:lnTo>
                  <a:lnTo>
                    <a:pt x="106" y="3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5" y="1"/>
                  </a:lnTo>
                  <a:lnTo>
                    <a:pt x="90" y="4"/>
                  </a:lnTo>
                  <a:lnTo>
                    <a:pt x="84" y="8"/>
                  </a:lnTo>
                  <a:lnTo>
                    <a:pt x="78" y="12"/>
                  </a:lnTo>
                  <a:lnTo>
                    <a:pt x="72" y="17"/>
                  </a:lnTo>
                  <a:lnTo>
                    <a:pt x="67" y="21"/>
                  </a:lnTo>
                  <a:lnTo>
                    <a:pt x="63" y="25"/>
                  </a:lnTo>
                  <a:lnTo>
                    <a:pt x="60" y="27"/>
                  </a:lnTo>
                  <a:lnTo>
                    <a:pt x="55" y="27"/>
                  </a:lnTo>
                  <a:lnTo>
                    <a:pt x="47" y="27"/>
                  </a:lnTo>
                  <a:lnTo>
                    <a:pt x="39" y="27"/>
                  </a:lnTo>
                  <a:lnTo>
                    <a:pt x="30" y="27"/>
                  </a:lnTo>
                  <a:lnTo>
                    <a:pt x="21" y="27"/>
                  </a:lnTo>
                  <a:lnTo>
                    <a:pt x="12" y="27"/>
                  </a:lnTo>
                  <a:lnTo>
                    <a:pt x="5" y="2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2" name="Freeform 636"/>
            <p:cNvSpPr>
              <a:spLocks/>
            </p:cNvSpPr>
            <p:nvPr/>
          </p:nvSpPr>
          <p:spPr bwMode="auto">
            <a:xfrm>
              <a:off x="593" y="3253"/>
              <a:ext cx="84" cy="95"/>
            </a:xfrm>
            <a:custGeom>
              <a:avLst/>
              <a:gdLst>
                <a:gd name="T0" fmla="*/ 1 w 167"/>
                <a:gd name="T1" fmla="*/ 1 h 190"/>
                <a:gd name="T2" fmla="*/ 2 w 167"/>
                <a:gd name="T3" fmla="*/ 2 h 190"/>
                <a:gd name="T4" fmla="*/ 2 w 167"/>
                <a:gd name="T5" fmla="*/ 3 h 190"/>
                <a:gd name="T6" fmla="*/ 2 w 167"/>
                <a:gd name="T7" fmla="*/ 6 h 190"/>
                <a:gd name="T8" fmla="*/ 2 w 167"/>
                <a:gd name="T9" fmla="*/ 6 h 190"/>
                <a:gd name="T10" fmla="*/ 3 w 167"/>
                <a:gd name="T11" fmla="*/ 4 h 190"/>
                <a:gd name="T12" fmla="*/ 3 w 167"/>
                <a:gd name="T13" fmla="*/ 3 h 190"/>
                <a:gd name="T14" fmla="*/ 3 w 167"/>
                <a:gd name="T15" fmla="*/ 3 h 190"/>
                <a:gd name="T16" fmla="*/ 4 w 167"/>
                <a:gd name="T17" fmla="*/ 4 h 190"/>
                <a:gd name="T18" fmla="*/ 5 w 167"/>
                <a:gd name="T19" fmla="*/ 5 h 190"/>
                <a:gd name="T20" fmla="*/ 5 w 167"/>
                <a:gd name="T21" fmla="*/ 6 h 190"/>
                <a:gd name="T22" fmla="*/ 5 w 167"/>
                <a:gd name="T23" fmla="*/ 9 h 190"/>
                <a:gd name="T24" fmla="*/ 6 w 167"/>
                <a:gd name="T25" fmla="*/ 8 h 190"/>
                <a:gd name="T26" fmla="*/ 6 w 167"/>
                <a:gd name="T27" fmla="*/ 6 h 190"/>
                <a:gd name="T28" fmla="*/ 7 w 167"/>
                <a:gd name="T29" fmla="*/ 6 h 190"/>
                <a:gd name="T30" fmla="*/ 8 w 167"/>
                <a:gd name="T31" fmla="*/ 8 h 190"/>
                <a:gd name="T32" fmla="*/ 9 w 167"/>
                <a:gd name="T33" fmla="*/ 10 h 190"/>
                <a:gd name="T34" fmla="*/ 10 w 167"/>
                <a:gd name="T35" fmla="*/ 11 h 190"/>
                <a:gd name="T36" fmla="*/ 11 w 167"/>
                <a:gd name="T37" fmla="*/ 12 h 190"/>
                <a:gd name="T38" fmla="*/ 11 w 167"/>
                <a:gd name="T39" fmla="*/ 12 h 190"/>
                <a:gd name="T40" fmla="*/ 11 w 167"/>
                <a:gd name="T41" fmla="*/ 11 h 190"/>
                <a:gd name="T42" fmla="*/ 10 w 167"/>
                <a:gd name="T43" fmla="*/ 9 h 190"/>
                <a:gd name="T44" fmla="*/ 8 w 167"/>
                <a:gd name="T45" fmla="*/ 8 h 190"/>
                <a:gd name="T46" fmla="*/ 7 w 167"/>
                <a:gd name="T47" fmla="*/ 6 h 190"/>
                <a:gd name="T48" fmla="*/ 7 w 167"/>
                <a:gd name="T49" fmla="*/ 5 h 190"/>
                <a:gd name="T50" fmla="*/ 8 w 167"/>
                <a:gd name="T51" fmla="*/ 5 h 190"/>
                <a:gd name="T52" fmla="*/ 8 w 167"/>
                <a:gd name="T53" fmla="*/ 5 h 190"/>
                <a:gd name="T54" fmla="*/ 9 w 167"/>
                <a:gd name="T55" fmla="*/ 5 h 190"/>
                <a:gd name="T56" fmla="*/ 10 w 167"/>
                <a:gd name="T57" fmla="*/ 5 h 190"/>
                <a:gd name="T58" fmla="*/ 10 w 167"/>
                <a:gd name="T59" fmla="*/ 5 h 190"/>
                <a:gd name="T60" fmla="*/ 10 w 167"/>
                <a:gd name="T61" fmla="*/ 5 h 190"/>
                <a:gd name="T62" fmla="*/ 9 w 167"/>
                <a:gd name="T63" fmla="*/ 5 h 190"/>
                <a:gd name="T64" fmla="*/ 8 w 167"/>
                <a:gd name="T65" fmla="*/ 4 h 190"/>
                <a:gd name="T66" fmla="*/ 7 w 167"/>
                <a:gd name="T67" fmla="*/ 5 h 190"/>
                <a:gd name="T68" fmla="*/ 6 w 167"/>
                <a:gd name="T69" fmla="*/ 4 h 190"/>
                <a:gd name="T70" fmla="*/ 4 w 167"/>
                <a:gd name="T71" fmla="*/ 3 h 190"/>
                <a:gd name="T72" fmla="*/ 5 w 167"/>
                <a:gd name="T73" fmla="*/ 3 h 190"/>
                <a:gd name="T74" fmla="*/ 6 w 167"/>
                <a:gd name="T75" fmla="*/ 3 h 190"/>
                <a:gd name="T76" fmla="*/ 7 w 167"/>
                <a:gd name="T77" fmla="*/ 3 h 190"/>
                <a:gd name="T78" fmla="*/ 7 w 167"/>
                <a:gd name="T79" fmla="*/ 2 h 190"/>
                <a:gd name="T80" fmla="*/ 6 w 167"/>
                <a:gd name="T81" fmla="*/ 2 h 190"/>
                <a:gd name="T82" fmla="*/ 5 w 167"/>
                <a:gd name="T83" fmla="*/ 2 h 190"/>
                <a:gd name="T84" fmla="*/ 4 w 167"/>
                <a:gd name="T85" fmla="*/ 2 h 190"/>
                <a:gd name="T86" fmla="*/ 4 w 167"/>
                <a:gd name="T87" fmla="*/ 2 h 190"/>
                <a:gd name="T88" fmla="*/ 3 w 167"/>
                <a:gd name="T89" fmla="*/ 2 h 190"/>
                <a:gd name="T90" fmla="*/ 2 w 167"/>
                <a:gd name="T91" fmla="*/ 1 h 190"/>
                <a:gd name="T92" fmla="*/ 1 w 167"/>
                <a:gd name="T93" fmla="*/ 1 h 190"/>
                <a:gd name="T94" fmla="*/ 1 w 167"/>
                <a:gd name="T95" fmla="*/ 0 h 1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67" h="190">
                  <a:moveTo>
                    <a:pt x="0" y="0"/>
                  </a:moveTo>
                  <a:lnTo>
                    <a:pt x="7" y="5"/>
                  </a:lnTo>
                  <a:lnTo>
                    <a:pt x="15" y="14"/>
                  </a:lnTo>
                  <a:lnTo>
                    <a:pt x="22" y="24"/>
                  </a:lnTo>
                  <a:lnTo>
                    <a:pt x="28" y="30"/>
                  </a:lnTo>
                  <a:lnTo>
                    <a:pt x="24" y="44"/>
                  </a:lnTo>
                  <a:lnTo>
                    <a:pt x="24" y="65"/>
                  </a:lnTo>
                  <a:lnTo>
                    <a:pt x="25" y="86"/>
                  </a:lnTo>
                  <a:lnTo>
                    <a:pt x="32" y="100"/>
                  </a:lnTo>
                  <a:lnTo>
                    <a:pt x="30" y="83"/>
                  </a:lnTo>
                  <a:lnTo>
                    <a:pt x="32" y="66"/>
                  </a:lnTo>
                  <a:lnTo>
                    <a:pt x="34" y="50"/>
                  </a:lnTo>
                  <a:lnTo>
                    <a:pt x="39" y="41"/>
                  </a:lnTo>
                  <a:lnTo>
                    <a:pt x="42" y="39"/>
                  </a:lnTo>
                  <a:lnTo>
                    <a:pt x="45" y="40"/>
                  </a:lnTo>
                  <a:lnTo>
                    <a:pt x="46" y="43"/>
                  </a:lnTo>
                  <a:lnTo>
                    <a:pt x="49" y="46"/>
                  </a:lnTo>
                  <a:lnTo>
                    <a:pt x="55" y="53"/>
                  </a:lnTo>
                  <a:lnTo>
                    <a:pt x="63" y="62"/>
                  </a:lnTo>
                  <a:lnTo>
                    <a:pt x="71" y="71"/>
                  </a:lnTo>
                  <a:lnTo>
                    <a:pt x="76" y="78"/>
                  </a:lnTo>
                  <a:lnTo>
                    <a:pt x="73" y="93"/>
                  </a:lnTo>
                  <a:lnTo>
                    <a:pt x="71" y="112"/>
                  </a:lnTo>
                  <a:lnTo>
                    <a:pt x="73" y="129"/>
                  </a:lnTo>
                  <a:lnTo>
                    <a:pt x="84" y="143"/>
                  </a:lnTo>
                  <a:lnTo>
                    <a:pt x="81" y="126"/>
                  </a:lnTo>
                  <a:lnTo>
                    <a:pt x="81" y="109"/>
                  </a:lnTo>
                  <a:lnTo>
                    <a:pt x="84" y="95"/>
                  </a:lnTo>
                  <a:lnTo>
                    <a:pt x="90" y="86"/>
                  </a:lnTo>
                  <a:lnTo>
                    <a:pt x="97" y="92"/>
                  </a:lnTo>
                  <a:lnTo>
                    <a:pt x="106" y="101"/>
                  </a:lnTo>
                  <a:lnTo>
                    <a:pt x="115" y="116"/>
                  </a:lnTo>
                  <a:lnTo>
                    <a:pt x="127" y="130"/>
                  </a:lnTo>
                  <a:lnTo>
                    <a:pt x="137" y="146"/>
                  </a:lnTo>
                  <a:lnTo>
                    <a:pt x="148" y="160"/>
                  </a:lnTo>
                  <a:lnTo>
                    <a:pt x="156" y="173"/>
                  </a:lnTo>
                  <a:lnTo>
                    <a:pt x="161" y="182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86"/>
                  </a:lnTo>
                  <a:lnTo>
                    <a:pt x="166" y="180"/>
                  </a:lnTo>
                  <a:lnTo>
                    <a:pt x="162" y="172"/>
                  </a:lnTo>
                  <a:lnTo>
                    <a:pt x="156" y="160"/>
                  </a:lnTo>
                  <a:lnTo>
                    <a:pt x="146" y="144"/>
                  </a:lnTo>
                  <a:lnTo>
                    <a:pt x="137" y="129"/>
                  </a:lnTo>
                  <a:lnTo>
                    <a:pt x="126" y="113"/>
                  </a:lnTo>
                  <a:lnTo>
                    <a:pt x="116" y="99"/>
                  </a:lnTo>
                  <a:lnTo>
                    <a:pt x="107" y="88"/>
                  </a:lnTo>
                  <a:lnTo>
                    <a:pt x="101" y="82"/>
                  </a:lnTo>
                  <a:lnTo>
                    <a:pt x="105" y="79"/>
                  </a:lnTo>
                  <a:lnTo>
                    <a:pt x="110" y="75"/>
                  </a:lnTo>
                  <a:lnTo>
                    <a:pt x="115" y="74"/>
                  </a:lnTo>
                  <a:lnTo>
                    <a:pt x="120" y="73"/>
                  </a:lnTo>
                  <a:lnTo>
                    <a:pt x="124" y="71"/>
                  </a:lnTo>
                  <a:lnTo>
                    <a:pt x="129" y="71"/>
                  </a:lnTo>
                  <a:lnTo>
                    <a:pt x="135" y="73"/>
                  </a:lnTo>
                  <a:lnTo>
                    <a:pt x="140" y="75"/>
                  </a:lnTo>
                  <a:lnTo>
                    <a:pt x="148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49" y="74"/>
                  </a:lnTo>
                  <a:lnTo>
                    <a:pt x="145" y="70"/>
                  </a:lnTo>
                  <a:lnTo>
                    <a:pt x="139" y="67"/>
                  </a:lnTo>
                  <a:lnTo>
                    <a:pt x="131" y="65"/>
                  </a:lnTo>
                  <a:lnTo>
                    <a:pt x="123" y="63"/>
                  </a:lnTo>
                  <a:lnTo>
                    <a:pt x="114" y="63"/>
                  </a:lnTo>
                  <a:lnTo>
                    <a:pt x="105" y="65"/>
                  </a:lnTo>
                  <a:lnTo>
                    <a:pt x="98" y="66"/>
                  </a:lnTo>
                  <a:lnTo>
                    <a:pt x="92" y="70"/>
                  </a:lnTo>
                  <a:lnTo>
                    <a:pt x="82" y="62"/>
                  </a:lnTo>
                  <a:lnTo>
                    <a:pt x="73" y="53"/>
                  </a:lnTo>
                  <a:lnTo>
                    <a:pt x="64" y="45"/>
                  </a:lnTo>
                  <a:lnTo>
                    <a:pt x="59" y="40"/>
                  </a:lnTo>
                  <a:lnTo>
                    <a:pt x="66" y="36"/>
                  </a:lnTo>
                  <a:lnTo>
                    <a:pt x="75" y="35"/>
                  </a:lnTo>
                  <a:lnTo>
                    <a:pt x="85" y="33"/>
                  </a:lnTo>
                  <a:lnTo>
                    <a:pt x="94" y="35"/>
                  </a:lnTo>
                  <a:lnTo>
                    <a:pt x="98" y="36"/>
                  </a:lnTo>
                  <a:lnTo>
                    <a:pt x="99" y="35"/>
                  </a:lnTo>
                  <a:lnTo>
                    <a:pt x="97" y="32"/>
                  </a:lnTo>
                  <a:lnTo>
                    <a:pt x="92" y="31"/>
                  </a:lnTo>
                  <a:lnTo>
                    <a:pt x="88" y="31"/>
                  </a:lnTo>
                  <a:lnTo>
                    <a:pt x="82" y="30"/>
                  </a:lnTo>
                  <a:lnTo>
                    <a:pt x="76" y="28"/>
                  </a:lnTo>
                  <a:lnTo>
                    <a:pt x="69" y="28"/>
                  </a:lnTo>
                  <a:lnTo>
                    <a:pt x="63" y="27"/>
                  </a:lnTo>
                  <a:lnTo>
                    <a:pt x="58" y="27"/>
                  </a:lnTo>
                  <a:lnTo>
                    <a:pt x="51" y="27"/>
                  </a:lnTo>
                  <a:lnTo>
                    <a:pt x="47" y="27"/>
                  </a:lnTo>
                  <a:lnTo>
                    <a:pt x="42" y="26"/>
                  </a:lnTo>
                  <a:lnTo>
                    <a:pt x="35" y="22"/>
                  </a:lnTo>
                  <a:lnTo>
                    <a:pt x="29" y="16"/>
                  </a:lnTo>
                  <a:lnTo>
                    <a:pt x="22" y="11"/>
                  </a:lnTo>
                  <a:lnTo>
                    <a:pt x="16" y="6"/>
                  </a:lnTo>
                  <a:lnTo>
                    <a:pt x="11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3" name="Freeform 637"/>
            <p:cNvSpPr>
              <a:spLocks/>
            </p:cNvSpPr>
            <p:nvPr/>
          </p:nvSpPr>
          <p:spPr bwMode="auto">
            <a:xfrm>
              <a:off x="521" y="3261"/>
              <a:ext cx="63" cy="111"/>
            </a:xfrm>
            <a:custGeom>
              <a:avLst/>
              <a:gdLst>
                <a:gd name="T0" fmla="*/ 6 w 125"/>
                <a:gd name="T1" fmla="*/ 2 h 221"/>
                <a:gd name="T2" fmla="*/ 5 w 125"/>
                <a:gd name="T3" fmla="*/ 3 h 221"/>
                <a:gd name="T4" fmla="*/ 3 w 125"/>
                <a:gd name="T5" fmla="*/ 4 h 221"/>
                <a:gd name="T6" fmla="*/ 1 w 125"/>
                <a:gd name="T7" fmla="*/ 5 h 221"/>
                <a:gd name="T8" fmla="*/ 1 w 125"/>
                <a:gd name="T9" fmla="*/ 6 h 221"/>
                <a:gd name="T10" fmla="*/ 2 w 125"/>
                <a:gd name="T11" fmla="*/ 5 h 221"/>
                <a:gd name="T12" fmla="*/ 3 w 125"/>
                <a:gd name="T13" fmla="*/ 4 h 221"/>
                <a:gd name="T14" fmla="*/ 4 w 125"/>
                <a:gd name="T15" fmla="*/ 4 h 221"/>
                <a:gd name="T16" fmla="*/ 5 w 125"/>
                <a:gd name="T17" fmla="*/ 5 h 221"/>
                <a:gd name="T18" fmla="*/ 4 w 125"/>
                <a:gd name="T19" fmla="*/ 6 h 221"/>
                <a:gd name="T20" fmla="*/ 2 w 125"/>
                <a:gd name="T21" fmla="*/ 7 h 221"/>
                <a:gd name="T22" fmla="*/ 1 w 125"/>
                <a:gd name="T23" fmla="*/ 8 h 221"/>
                <a:gd name="T24" fmla="*/ 1 w 125"/>
                <a:gd name="T25" fmla="*/ 9 h 221"/>
                <a:gd name="T26" fmla="*/ 1 w 125"/>
                <a:gd name="T27" fmla="*/ 8 h 221"/>
                <a:gd name="T28" fmla="*/ 2 w 125"/>
                <a:gd name="T29" fmla="*/ 7 h 221"/>
                <a:gd name="T30" fmla="*/ 4 w 125"/>
                <a:gd name="T31" fmla="*/ 7 h 221"/>
                <a:gd name="T32" fmla="*/ 4 w 125"/>
                <a:gd name="T33" fmla="*/ 8 h 221"/>
                <a:gd name="T34" fmla="*/ 3 w 125"/>
                <a:gd name="T35" fmla="*/ 9 h 221"/>
                <a:gd name="T36" fmla="*/ 2 w 125"/>
                <a:gd name="T37" fmla="*/ 10 h 221"/>
                <a:gd name="T38" fmla="*/ 1 w 125"/>
                <a:gd name="T39" fmla="*/ 11 h 221"/>
                <a:gd name="T40" fmla="*/ 2 w 125"/>
                <a:gd name="T41" fmla="*/ 10 h 221"/>
                <a:gd name="T42" fmla="*/ 3 w 125"/>
                <a:gd name="T43" fmla="*/ 10 h 221"/>
                <a:gd name="T44" fmla="*/ 3 w 125"/>
                <a:gd name="T45" fmla="*/ 12 h 221"/>
                <a:gd name="T46" fmla="*/ 1 w 125"/>
                <a:gd name="T47" fmla="*/ 14 h 221"/>
                <a:gd name="T48" fmla="*/ 0 w 125"/>
                <a:gd name="T49" fmla="*/ 14 h 221"/>
                <a:gd name="T50" fmla="*/ 1 w 125"/>
                <a:gd name="T51" fmla="*/ 14 h 221"/>
                <a:gd name="T52" fmla="*/ 3 w 125"/>
                <a:gd name="T53" fmla="*/ 13 h 221"/>
                <a:gd name="T54" fmla="*/ 4 w 125"/>
                <a:gd name="T55" fmla="*/ 11 h 221"/>
                <a:gd name="T56" fmla="*/ 5 w 125"/>
                <a:gd name="T57" fmla="*/ 10 h 221"/>
                <a:gd name="T58" fmla="*/ 5 w 125"/>
                <a:gd name="T59" fmla="*/ 12 h 221"/>
                <a:gd name="T60" fmla="*/ 6 w 125"/>
                <a:gd name="T61" fmla="*/ 12 h 221"/>
                <a:gd name="T62" fmla="*/ 6 w 125"/>
                <a:gd name="T63" fmla="*/ 11 h 221"/>
                <a:gd name="T64" fmla="*/ 5 w 125"/>
                <a:gd name="T65" fmla="*/ 10 h 221"/>
                <a:gd name="T66" fmla="*/ 5 w 125"/>
                <a:gd name="T67" fmla="*/ 9 h 221"/>
                <a:gd name="T68" fmla="*/ 5 w 125"/>
                <a:gd name="T69" fmla="*/ 7 h 221"/>
                <a:gd name="T70" fmla="*/ 6 w 125"/>
                <a:gd name="T71" fmla="*/ 7 h 221"/>
                <a:gd name="T72" fmla="*/ 7 w 125"/>
                <a:gd name="T73" fmla="*/ 7 h 221"/>
                <a:gd name="T74" fmla="*/ 8 w 125"/>
                <a:gd name="T75" fmla="*/ 9 h 221"/>
                <a:gd name="T76" fmla="*/ 8 w 125"/>
                <a:gd name="T77" fmla="*/ 9 h 221"/>
                <a:gd name="T78" fmla="*/ 8 w 125"/>
                <a:gd name="T79" fmla="*/ 8 h 221"/>
                <a:gd name="T80" fmla="*/ 6 w 125"/>
                <a:gd name="T81" fmla="*/ 6 h 221"/>
                <a:gd name="T82" fmla="*/ 6 w 125"/>
                <a:gd name="T83" fmla="*/ 5 h 221"/>
                <a:gd name="T84" fmla="*/ 6 w 125"/>
                <a:gd name="T85" fmla="*/ 4 h 221"/>
                <a:gd name="T86" fmla="*/ 8 w 125"/>
                <a:gd name="T87" fmla="*/ 5 h 221"/>
                <a:gd name="T88" fmla="*/ 8 w 125"/>
                <a:gd name="T89" fmla="*/ 6 h 221"/>
                <a:gd name="T90" fmla="*/ 8 w 125"/>
                <a:gd name="T91" fmla="*/ 5 h 221"/>
                <a:gd name="T92" fmla="*/ 6 w 125"/>
                <a:gd name="T93" fmla="*/ 3 h 221"/>
                <a:gd name="T94" fmla="*/ 6 w 125"/>
                <a:gd name="T95" fmla="*/ 1 h 221"/>
                <a:gd name="T96" fmla="*/ 6 w 125"/>
                <a:gd name="T97" fmla="*/ 0 h 2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25" h="221">
                  <a:moveTo>
                    <a:pt x="83" y="11"/>
                  </a:moveTo>
                  <a:lnTo>
                    <a:pt x="83" y="20"/>
                  </a:lnTo>
                  <a:lnTo>
                    <a:pt x="82" y="28"/>
                  </a:lnTo>
                  <a:lnTo>
                    <a:pt x="79" y="33"/>
                  </a:lnTo>
                  <a:lnTo>
                    <a:pt x="75" y="37"/>
                  </a:lnTo>
                  <a:lnTo>
                    <a:pt x="69" y="41"/>
                  </a:lnTo>
                  <a:lnTo>
                    <a:pt x="60" y="45"/>
                  </a:lnTo>
                  <a:lnTo>
                    <a:pt x="51" y="50"/>
                  </a:lnTo>
                  <a:lnTo>
                    <a:pt x="40" y="55"/>
                  </a:lnTo>
                  <a:lnTo>
                    <a:pt x="30" y="61"/>
                  </a:lnTo>
                  <a:lnTo>
                    <a:pt x="22" y="66"/>
                  </a:lnTo>
                  <a:lnTo>
                    <a:pt x="15" y="72"/>
                  </a:lnTo>
                  <a:lnTo>
                    <a:pt x="13" y="77"/>
                  </a:lnTo>
                  <a:lnTo>
                    <a:pt x="13" y="81"/>
                  </a:lnTo>
                  <a:lnTo>
                    <a:pt x="14" y="83"/>
                  </a:lnTo>
                  <a:lnTo>
                    <a:pt x="15" y="81"/>
                  </a:lnTo>
                  <a:lnTo>
                    <a:pt x="19" y="79"/>
                  </a:lnTo>
                  <a:lnTo>
                    <a:pt x="23" y="75"/>
                  </a:lnTo>
                  <a:lnTo>
                    <a:pt x="28" y="70"/>
                  </a:lnTo>
                  <a:lnTo>
                    <a:pt x="35" y="66"/>
                  </a:lnTo>
                  <a:lnTo>
                    <a:pt x="41" y="63"/>
                  </a:lnTo>
                  <a:lnTo>
                    <a:pt x="48" y="59"/>
                  </a:lnTo>
                  <a:lnTo>
                    <a:pt x="56" y="58"/>
                  </a:lnTo>
                  <a:lnTo>
                    <a:pt x="64" y="55"/>
                  </a:lnTo>
                  <a:lnTo>
                    <a:pt x="70" y="55"/>
                  </a:lnTo>
                  <a:lnTo>
                    <a:pt x="69" y="67"/>
                  </a:lnTo>
                  <a:lnTo>
                    <a:pt x="66" y="77"/>
                  </a:lnTo>
                  <a:lnTo>
                    <a:pt x="62" y="85"/>
                  </a:lnTo>
                  <a:lnTo>
                    <a:pt x="60" y="92"/>
                  </a:lnTo>
                  <a:lnTo>
                    <a:pt x="51" y="93"/>
                  </a:lnTo>
                  <a:lnTo>
                    <a:pt x="40" y="97"/>
                  </a:lnTo>
                  <a:lnTo>
                    <a:pt x="32" y="100"/>
                  </a:lnTo>
                  <a:lnTo>
                    <a:pt x="25" y="105"/>
                  </a:lnTo>
                  <a:lnTo>
                    <a:pt x="17" y="110"/>
                  </a:lnTo>
                  <a:lnTo>
                    <a:pt x="11" y="115"/>
                  </a:lnTo>
                  <a:lnTo>
                    <a:pt x="9" y="122"/>
                  </a:lnTo>
                  <a:lnTo>
                    <a:pt x="8" y="128"/>
                  </a:lnTo>
                  <a:lnTo>
                    <a:pt x="8" y="132"/>
                  </a:lnTo>
                  <a:lnTo>
                    <a:pt x="9" y="134"/>
                  </a:lnTo>
                  <a:lnTo>
                    <a:pt x="11" y="131"/>
                  </a:lnTo>
                  <a:lnTo>
                    <a:pt x="13" y="127"/>
                  </a:lnTo>
                  <a:lnTo>
                    <a:pt x="15" y="123"/>
                  </a:lnTo>
                  <a:lnTo>
                    <a:pt x="19" y="119"/>
                  </a:lnTo>
                  <a:lnTo>
                    <a:pt x="26" y="115"/>
                  </a:lnTo>
                  <a:lnTo>
                    <a:pt x="32" y="111"/>
                  </a:lnTo>
                  <a:lnTo>
                    <a:pt x="40" y="107"/>
                  </a:lnTo>
                  <a:lnTo>
                    <a:pt x="48" y="105"/>
                  </a:lnTo>
                  <a:lnTo>
                    <a:pt x="55" y="104"/>
                  </a:lnTo>
                  <a:lnTo>
                    <a:pt x="61" y="102"/>
                  </a:lnTo>
                  <a:lnTo>
                    <a:pt x="61" y="115"/>
                  </a:lnTo>
                  <a:lnTo>
                    <a:pt x="58" y="126"/>
                  </a:lnTo>
                  <a:lnTo>
                    <a:pt x="56" y="135"/>
                  </a:lnTo>
                  <a:lnTo>
                    <a:pt x="52" y="141"/>
                  </a:lnTo>
                  <a:lnTo>
                    <a:pt x="44" y="144"/>
                  </a:lnTo>
                  <a:lnTo>
                    <a:pt x="36" y="147"/>
                  </a:lnTo>
                  <a:lnTo>
                    <a:pt x="30" y="151"/>
                  </a:lnTo>
                  <a:lnTo>
                    <a:pt x="23" y="154"/>
                  </a:lnTo>
                  <a:lnTo>
                    <a:pt x="18" y="160"/>
                  </a:lnTo>
                  <a:lnTo>
                    <a:pt x="14" y="165"/>
                  </a:lnTo>
                  <a:lnTo>
                    <a:pt x="11" y="171"/>
                  </a:lnTo>
                  <a:lnTo>
                    <a:pt x="10" y="178"/>
                  </a:lnTo>
                  <a:lnTo>
                    <a:pt x="19" y="169"/>
                  </a:lnTo>
                  <a:lnTo>
                    <a:pt x="30" y="160"/>
                  </a:lnTo>
                  <a:lnTo>
                    <a:pt x="40" y="153"/>
                  </a:lnTo>
                  <a:lnTo>
                    <a:pt x="48" y="151"/>
                  </a:lnTo>
                  <a:lnTo>
                    <a:pt x="47" y="157"/>
                  </a:lnTo>
                  <a:lnTo>
                    <a:pt x="44" y="165"/>
                  </a:lnTo>
                  <a:lnTo>
                    <a:pt x="40" y="174"/>
                  </a:lnTo>
                  <a:lnTo>
                    <a:pt x="35" y="184"/>
                  </a:lnTo>
                  <a:lnTo>
                    <a:pt x="27" y="194"/>
                  </a:lnTo>
                  <a:lnTo>
                    <a:pt x="21" y="203"/>
                  </a:lnTo>
                  <a:lnTo>
                    <a:pt x="13" y="209"/>
                  </a:lnTo>
                  <a:lnTo>
                    <a:pt x="5" y="215"/>
                  </a:lnTo>
                  <a:lnTo>
                    <a:pt x="1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6" y="220"/>
                  </a:lnTo>
                  <a:lnTo>
                    <a:pt x="11" y="217"/>
                  </a:lnTo>
                  <a:lnTo>
                    <a:pt x="18" y="213"/>
                  </a:lnTo>
                  <a:lnTo>
                    <a:pt x="26" y="207"/>
                  </a:lnTo>
                  <a:lnTo>
                    <a:pt x="34" y="198"/>
                  </a:lnTo>
                  <a:lnTo>
                    <a:pt x="41" y="188"/>
                  </a:lnTo>
                  <a:lnTo>
                    <a:pt x="49" y="177"/>
                  </a:lnTo>
                  <a:lnTo>
                    <a:pt x="55" y="164"/>
                  </a:lnTo>
                  <a:lnTo>
                    <a:pt x="58" y="151"/>
                  </a:lnTo>
                  <a:lnTo>
                    <a:pt x="68" y="153"/>
                  </a:lnTo>
                  <a:lnTo>
                    <a:pt x="75" y="160"/>
                  </a:lnTo>
                  <a:lnTo>
                    <a:pt x="81" y="169"/>
                  </a:lnTo>
                  <a:lnTo>
                    <a:pt x="81" y="177"/>
                  </a:lnTo>
                  <a:lnTo>
                    <a:pt x="78" y="184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83" y="187"/>
                  </a:lnTo>
                  <a:lnTo>
                    <a:pt x="86" y="183"/>
                  </a:lnTo>
                  <a:lnTo>
                    <a:pt x="88" y="179"/>
                  </a:lnTo>
                  <a:lnTo>
                    <a:pt x="88" y="175"/>
                  </a:lnTo>
                  <a:lnTo>
                    <a:pt x="87" y="170"/>
                  </a:lnTo>
                  <a:lnTo>
                    <a:pt x="83" y="161"/>
                  </a:lnTo>
                  <a:lnTo>
                    <a:pt x="78" y="152"/>
                  </a:lnTo>
                  <a:lnTo>
                    <a:pt x="73" y="145"/>
                  </a:lnTo>
                  <a:lnTo>
                    <a:pt x="69" y="141"/>
                  </a:lnTo>
                  <a:lnTo>
                    <a:pt x="72" y="131"/>
                  </a:lnTo>
                  <a:lnTo>
                    <a:pt x="73" y="119"/>
                  </a:lnTo>
                  <a:lnTo>
                    <a:pt x="75" y="107"/>
                  </a:lnTo>
                  <a:lnTo>
                    <a:pt x="75" y="100"/>
                  </a:lnTo>
                  <a:lnTo>
                    <a:pt x="77" y="96"/>
                  </a:lnTo>
                  <a:lnTo>
                    <a:pt x="78" y="96"/>
                  </a:lnTo>
                  <a:lnTo>
                    <a:pt x="82" y="97"/>
                  </a:lnTo>
                  <a:lnTo>
                    <a:pt x="88" y="100"/>
                  </a:lnTo>
                  <a:lnTo>
                    <a:pt x="96" y="105"/>
                  </a:lnTo>
                  <a:lnTo>
                    <a:pt x="103" y="111"/>
                  </a:lnTo>
                  <a:lnTo>
                    <a:pt x="109" y="122"/>
                  </a:lnTo>
                  <a:lnTo>
                    <a:pt x="112" y="136"/>
                  </a:lnTo>
                  <a:lnTo>
                    <a:pt x="113" y="141"/>
                  </a:lnTo>
                  <a:lnTo>
                    <a:pt x="115" y="143"/>
                  </a:lnTo>
                  <a:lnTo>
                    <a:pt x="117" y="141"/>
                  </a:lnTo>
                  <a:lnTo>
                    <a:pt x="117" y="135"/>
                  </a:lnTo>
                  <a:lnTo>
                    <a:pt x="117" y="130"/>
                  </a:lnTo>
                  <a:lnTo>
                    <a:pt x="116" y="123"/>
                  </a:lnTo>
                  <a:lnTo>
                    <a:pt x="113" y="114"/>
                  </a:lnTo>
                  <a:lnTo>
                    <a:pt x="109" y="106"/>
                  </a:lnTo>
                  <a:lnTo>
                    <a:pt x="104" y="98"/>
                  </a:lnTo>
                  <a:lnTo>
                    <a:pt x="96" y="92"/>
                  </a:lnTo>
                  <a:lnTo>
                    <a:pt x="88" y="85"/>
                  </a:lnTo>
                  <a:lnTo>
                    <a:pt x="78" y="83"/>
                  </a:lnTo>
                  <a:lnTo>
                    <a:pt x="81" y="76"/>
                  </a:lnTo>
                  <a:lnTo>
                    <a:pt x="83" y="67"/>
                  </a:lnTo>
                  <a:lnTo>
                    <a:pt x="86" y="59"/>
                  </a:lnTo>
                  <a:lnTo>
                    <a:pt x="86" y="54"/>
                  </a:lnTo>
                  <a:lnTo>
                    <a:pt x="96" y="57"/>
                  </a:lnTo>
                  <a:lnTo>
                    <a:pt x="108" y="61"/>
                  </a:lnTo>
                  <a:lnTo>
                    <a:pt x="116" y="68"/>
                  </a:lnTo>
                  <a:lnTo>
                    <a:pt x="121" y="80"/>
                  </a:lnTo>
                  <a:lnTo>
                    <a:pt x="122" y="85"/>
                  </a:lnTo>
                  <a:lnTo>
                    <a:pt x="124" y="87"/>
                  </a:lnTo>
                  <a:lnTo>
                    <a:pt x="125" y="84"/>
                  </a:lnTo>
                  <a:lnTo>
                    <a:pt x="125" y="77"/>
                  </a:lnTo>
                  <a:lnTo>
                    <a:pt x="121" y="67"/>
                  </a:lnTo>
                  <a:lnTo>
                    <a:pt x="113" y="55"/>
                  </a:lnTo>
                  <a:lnTo>
                    <a:pt x="103" y="45"/>
                  </a:lnTo>
                  <a:lnTo>
                    <a:pt x="92" y="41"/>
                  </a:lnTo>
                  <a:lnTo>
                    <a:pt x="92" y="30"/>
                  </a:lnTo>
                  <a:lnTo>
                    <a:pt x="92" y="21"/>
                  </a:lnTo>
                  <a:lnTo>
                    <a:pt x="92" y="14"/>
                  </a:lnTo>
                  <a:lnTo>
                    <a:pt x="92" y="6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5" y="6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4" name="Freeform 638"/>
            <p:cNvSpPr>
              <a:spLocks/>
            </p:cNvSpPr>
            <p:nvPr/>
          </p:nvSpPr>
          <p:spPr bwMode="auto">
            <a:xfrm>
              <a:off x="452" y="3236"/>
              <a:ext cx="101" cy="57"/>
            </a:xfrm>
            <a:custGeom>
              <a:avLst/>
              <a:gdLst>
                <a:gd name="T0" fmla="*/ 11 w 201"/>
                <a:gd name="T1" fmla="*/ 1 h 113"/>
                <a:gd name="T2" fmla="*/ 10 w 201"/>
                <a:gd name="T3" fmla="*/ 1 h 113"/>
                <a:gd name="T4" fmla="*/ 9 w 201"/>
                <a:gd name="T5" fmla="*/ 2 h 113"/>
                <a:gd name="T6" fmla="*/ 8 w 201"/>
                <a:gd name="T7" fmla="*/ 2 h 113"/>
                <a:gd name="T8" fmla="*/ 8 w 201"/>
                <a:gd name="T9" fmla="*/ 2 h 113"/>
                <a:gd name="T10" fmla="*/ 7 w 201"/>
                <a:gd name="T11" fmla="*/ 2 h 113"/>
                <a:gd name="T12" fmla="*/ 6 w 201"/>
                <a:gd name="T13" fmla="*/ 2 h 113"/>
                <a:gd name="T14" fmla="*/ 5 w 201"/>
                <a:gd name="T15" fmla="*/ 2 h 113"/>
                <a:gd name="T16" fmla="*/ 5 w 201"/>
                <a:gd name="T17" fmla="*/ 2 h 113"/>
                <a:gd name="T18" fmla="*/ 5 w 201"/>
                <a:gd name="T19" fmla="*/ 2 h 113"/>
                <a:gd name="T20" fmla="*/ 6 w 201"/>
                <a:gd name="T21" fmla="*/ 2 h 113"/>
                <a:gd name="T22" fmla="*/ 7 w 201"/>
                <a:gd name="T23" fmla="*/ 3 h 113"/>
                <a:gd name="T24" fmla="*/ 7 w 201"/>
                <a:gd name="T25" fmla="*/ 3 h 113"/>
                <a:gd name="T26" fmla="*/ 6 w 201"/>
                <a:gd name="T27" fmla="*/ 4 h 113"/>
                <a:gd name="T28" fmla="*/ 6 w 201"/>
                <a:gd name="T29" fmla="*/ 4 h 113"/>
                <a:gd name="T30" fmla="*/ 5 w 201"/>
                <a:gd name="T31" fmla="*/ 4 h 113"/>
                <a:gd name="T32" fmla="*/ 3 w 201"/>
                <a:gd name="T33" fmla="*/ 4 h 113"/>
                <a:gd name="T34" fmla="*/ 3 w 201"/>
                <a:gd name="T35" fmla="*/ 4 h 113"/>
                <a:gd name="T36" fmla="*/ 3 w 201"/>
                <a:gd name="T37" fmla="*/ 4 h 113"/>
                <a:gd name="T38" fmla="*/ 3 w 201"/>
                <a:gd name="T39" fmla="*/ 4 h 113"/>
                <a:gd name="T40" fmla="*/ 4 w 201"/>
                <a:gd name="T41" fmla="*/ 4 h 113"/>
                <a:gd name="T42" fmla="*/ 5 w 201"/>
                <a:gd name="T43" fmla="*/ 4 h 113"/>
                <a:gd name="T44" fmla="*/ 5 w 201"/>
                <a:gd name="T45" fmla="*/ 5 h 113"/>
                <a:gd name="T46" fmla="*/ 4 w 201"/>
                <a:gd name="T47" fmla="*/ 6 h 113"/>
                <a:gd name="T48" fmla="*/ 3 w 201"/>
                <a:gd name="T49" fmla="*/ 6 h 113"/>
                <a:gd name="T50" fmla="*/ 1 w 201"/>
                <a:gd name="T51" fmla="*/ 6 h 113"/>
                <a:gd name="T52" fmla="*/ 1 w 201"/>
                <a:gd name="T53" fmla="*/ 6 h 113"/>
                <a:gd name="T54" fmla="*/ 1 w 201"/>
                <a:gd name="T55" fmla="*/ 6 h 113"/>
                <a:gd name="T56" fmla="*/ 1 w 201"/>
                <a:gd name="T57" fmla="*/ 6 h 113"/>
                <a:gd name="T58" fmla="*/ 2 w 201"/>
                <a:gd name="T59" fmla="*/ 6 h 113"/>
                <a:gd name="T60" fmla="*/ 4 w 201"/>
                <a:gd name="T61" fmla="*/ 6 h 113"/>
                <a:gd name="T62" fmla="*/ 5 w 201"/>
                <a:gd name="T63" fmla="*/ 5 h 113"/>
                <a:gd name="T64" fmla="*/ 6 w 201"/>
                <a:gd name="T65" fmla="*/ 6 h 113"/>
                <a:gd name="T66" fmla="*/ 6 w 201"/>
                <a:gd name="T67" fmla="*/ 7 h 113"/>
                <a:gd name="T68" fmla="*/ 5 w 201"/>
                <a:gd name="T69" fmla="*/ 7 h 113"/>
                <a:gd name="T70" fmla="*/ 6 w 201"/>
                <a:gd name="T71" fmla="*/ 8 h 113"/>
                <a:gd name="T72" fmla="*/ 6 w 201"/>
                <a:gd name="T73" fmla="*/ 7 h 113"/>
                <a:gd name="T74" fmla="*/ 7 w 201"/>
                <a:gd name="T75" fmla="*/ 6 h 113"/>
                <a:gd name="T76" fmla="*/ 7 w 201"/>
                <a:gd name="T77" fmla="*/ 4 h 113"/>
                <a:gd name="T78" fmla="*/ 8 w 201"/>
                <a:gd name="T79" fmla="*/ 3 h 113"/>
                <a:gd name="T80" fmla="*/ 9 w 201"/>
                <a:gd name="T81" fmla="*/ 3 h 113"/>
                <a:gd name="T82" fmla="*/ 9 w 201"/>
                <a:gd name="T83" fmla="*/ 5 h 113"/>
                <a:gd name="T84" fmla="*/ 9 w 201"/>
                <a:gd name="T85" fmla="*/ 6 h 113"/>
                <a:gd name="T86" fmla="*/ 9 w 201"/>
                <a:gd name="T87" fmla="*/ 6 h 113"/>
                <a:gd name="T88" fmla="*/ 10 w 201"/>
                <a:gd name="T89" fmla="*/ 5 h 113"/>
                <a:gd name="T90" fmla="*/ 10 w 201"/>
                <a:gd name="T91" fmla="*/ 3 h 113"/>
                <a:gd name="T92" fmla="*/ 10 w 201"/>
                <a:gd name="T93" fmla="*/ 2 h 113"/>
                <a:gd name="T94" fmla="*/ 11 w 201"/>
                <a:gd name="T95" fmla="*/ 2 h 113"/>
                <a:gd name="T96" fmla="*/ 12 w 201"/>
                <a:gd name="T97" fmla="*/ 1 h 113"/>
                <a:gd name="T98" fmla="*/ 13 w 201"/>
                <a:gd name="T99" fmla="*/ 1 h 113"/>
                <a:gd name="T100" fmla="*/ 13 w 201"/>
                <a:gd name="T101" fmla="*/ 0 h 113"/>
                <a:gd name="T102" fmla="*/ 12 w 201"/>
                <a:gd name="T103" fmla="*/ 1 h 1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1" h="113">
                  <a:moveTo>
                    <a:pt x="179" y="2"/>
                  </a:moveTo>
                  <a:lnTo>
                    <a:pt x="173" y="5"/>
                  </a:lnTo>
                  <a:lnTo>
                    <a:pt x="165" y="7"/>
                  </a:lnTo>
                  <a:lnTo>
                    <a:pt x="156" y="11"/>
                  </a:lnTo>
                  <a:lnTo>
                    <a:pt x="145" y="15"/>
                  </a:lnTo>
                  <a:lnTo>
                    <a:pt x="136" y="20"/>
                  </a:lnTo>
                  <a:lnTo>
                    <a:pt x="128" y="24"/>
                  </a:lnTo>
                  <a:lnTo>
                    <a:pt x="122" y="27"/>
                  </a:lnTo>
                  <a:lnTo>
                    <a:pt x="119" y="30"/>
                  </a:lnTo>
                  <a:lnTo>
                    <a:pt x="115" y="27"/>
                  </a:lnTo>
                  <a:lnTo>
                    <a:pt x="110" y="23"/>
                  </a:lnTo>
                  <a:lnTo>
                    <a:pt x="104" y="22"/>
                  </a:lnTo>
                  <a:lnTo>
                    <a:pt x="97" y="19"/>
                  </a:lnTo>
                  <a:lnTo>
                    <a:pt x="89" y="19"/>
                  </a:lnTo>
                  <a:lnTo>
                    <a:pt x="83" y="18"/>
                  </a:lnTo>
                  <a:lnTo>
                    <a:pt x="76" y="19"/>
                  </a:lnTo>
                  <a:lnTo>
                    <a:pt x="70" y="20"/>
                  </a:lnTo>
                  <a:lnTo>
                    <a:pt x="66" y="23"/>
                  </a:lnTo>
                  <a:lnTo>
                    <a:pt x="67" y="24"/>
                  </a:lnTo>
                  <a:lnTo>
                    <a:pt x="70" y="24"/>
                  </a:lnTo>
                  <a:lnTo>
                    <a:pt x="75" y="24"/>
                  </a:lnTo>
                  <a:lnTo>
                    <a:pt x="83" y="26"/>
                  </a:lnTo>
                  <a:lnTo>
                    <a:pt x="94" y="30"/>
                  </a:lnTo>
                  <a:lnTo>
                    <a:pt x="104" y="35"/>
                  </a:lnTo>
                  <a:lnTo>
                    <a:pt x="110" y="39"/>
                  </a:lnTo>
                  <a:lnTo>
                    <a:pt x="106" y="44"/>
                  </a:lnTo>
                  <a:lnTo>
                    <a:pt x="101" y="49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83" y="56"/>
                  </a:lnTo>
                  <a:lnTo>
                    <a:pt x="75" y="54"/>
                  </a:lnTo>
                  <a:lnTo>
                    <a:pt x="66" y="53"/>
                  </a:lnTo>
                  <a:lnTo>
                    <a:pt x="57" y="52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3" y="52"/>
                  </a:lnTo>
                  <a:lnTo>
                    <a:pt x="28" y="53"/>
                  </a:lnTo>
                  <a:lnTo>
                    <a:pt x="33" y="53"/>
                  </a:lnTo>
                  <a:lnTo>
                    <a:pt x="38" y="54"/>
                  </a:lnTo>
                  <a:lnTo>
                    <a:pt x="45" y="56"/>
                  </a:lnTo>
                  <a:lnTo>
                    <a:pt x="51" y="57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70" y="62"/>
                  </a:lnTo>
                  <a:lnTo>
                    <a:pt x="75" y="65"/>
                  </a:lnTo>
                  <a:lnTo>
                    <a:pt x="68" y="71"/>
                  </a:lnTo>
                  <a:lnTo>
                    <a:pt x="60" y="77"/>
                  </a:lnTo>
                  <a:lnTo>
                    <a:pt x="51" y="82"/>
                  </a:lnTo>
                  <a:lnTo>
                    <a:pt x="42" y="86"/>
                  </a:lnTo>
                  <a:lnTo>
                    <a:pt x="33" y="88"/>
                  </a:lnTo>
                  <a:lnTo>
                    <a:pt x="23" y="90"/>
                  </a:lnTo>
                  <a:lnTo>
                    <a:pt x="15" y="91"/>
                  </a:lnTo>
                  <a:lnTo>
                    <a:pt x="8" y="91"/>
                  </a:lnTo>
                  <a:lnTo>
                    <a:pt x="3" y="91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21" y="95"/>
                  </a:lnTo>
                  <a:lnTo>
                    <a:pt x="32" y="94"/>
                  </a:lnTo>
                  <a:lnTo>
                    <a:pt x="42" y="92"/>
                  </a:lnTo>
                  <a:lnTo>
                    <a:pt x="54" y="90"/>
                  </a:lnTo>
                  <a:lnTo>
                    <a:pt x="64" y="86"/>
                  </a:lnTo>
                  <a:lnTo>
                    <a:pt x="75" y="80"/>
                  </a:lnTo>
                  <a:lnTo>
                    <a:pt x="84" y="74"/>
                  </a:lnTo>
                  <a:lnTo>
                    <a:pt x="89" y="82"/>
                  </a:lnTo>
                  <a:lnTo>
                    <a:pt x="90" y="91"/>
                  </a:lnTo>
                  <a:lnTo>
                    <a:pt x="88" y="100"/>
                  </a:lnTo>
                  <a:lnTo>
                    <a:pt x="83" y="109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4" y="113"/>
                  </a:lnTo>
                  <a:lnTo>
                    <a:pt x="88" y="111"/>
                  </a:lnTo>
                  <a:lnTo>
                    <a:pt x="93" y="105"/>
                  </a:lnTo>
                  <a:lnTo>
                    <a:pt x="97" y="95"/>
                  </a:lnTo>
                  <a:lnTo>
                    <a:pt x="98" y="83"/>
                  </a:lnTo>
                  <a:lnTo>
                    <a:pt x="97" y="71"/>
                  </a:lnTo>
                  <a:lnTo>
                    <a:pt x="106" y="62"/>
                  </a:lnTo>
                  <a:lnTo>
                    <a:pt x="115" y="52"/>
                  </a:lnTo>
                  <a:lnTo>
                    <a:pt x="124" y="44"/>
                  </a:lnTo>
                  <a:lnTo>
                    <a:pt x="135" y="40"/>
                  </a:lnTo>
                  <a:lnTo>
                    <a:pt x="140" y="48"/>
                  </a:lnTo>
                  <a:lnTo>
                    <a:pt x="143" y="58"/>
                  </a:lnTo>
                  <a:lnTo>
                    <a:pt x="143" y="71"/>
                  </a:lnTo>
                  <a:lnTo>
                    <a:pt x="140" y="82"/>
                  </a:lnTo>
                  <a:lnTo>
                    <a:pt x="139" y="86"/>
                  </a:lnTo>
                  <a:lnTo>
                    <a:pt x="140" y="87"/>
                  </a:lnTo>
                  <a:lnTo>
                    <a:pt x="143" y="87"/>
                  </a:lnTo>
                  <a:lnTo>
                    <a:pt x="145" y="83"/>
                  </a:lnTo>
                  <a:lnTo>
                    <a:pt x="149" y="74"/>
                  </a:lnTo>
                  <a:lnTo>
                    <a:pt x="152" y="62"/>
                  </a:lnTo>
                  <a:lnTo>
                    <a:pt x="150" y="48"/>
                  </a:lnTo>
                  <a:lnTo>
                    <a:pt x="147" y="34"/>
                  </a:lnTo>
                  <a:lnTo>
                    <a:pt x="150" y="30"/>
                  </a:lnTo>
                  <a:lnTo>
                    <a:pt x="157" y="26"/>
                  </a:lnTo>
                  <a:lnTo>
                    <a:pt x="164" y="20"/>
                  </a:lnTo>
                  <a:lnTo>
                    <a:pt x="173" y="15"/>
                  </a:lnTo>
                  <a:lnTo>
                    <a:pt x="182" y="10"/>
                  </a:lnTo>
                  <a:lnTo>
                    <a:pt x="190" y="6"/>
                  </a:lnTo>
                  <a:lnTo>
                    <a:pt x="196" y="3"/>
                  </a:lnTo>
                  <a:lnTo>
                    <a:pt x="201" y="1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83" y="2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5" name="Freeform 639"/>
            <p:cNvSpPr>
              <a:spLocks/>
            </p:cNvSpPr>
            <p:nvPr/>
          </p:nvSpPr>
          <p:spPr bwMode="auto">
            <a:xfrm>
              <a:off x="592" y="3204"/>
              <a:ext cx="9" cy="10"/>
            </a:xfrm>
            <a:custGeom>
              <a:avLst/>
              <a:gdLst>
                <a:gd name="T0" fmla="*/ 1 w 18"/>
                <a:gd name="T1" fmla="*/ 1 h 20"/>
                <a:gd name="T2" fmla="*/ 1 w 18"/>
                <a:gd name="T3" fmla="*/ 0 h 20"/>
                <a:gd name="T4" fmla="*/ 1 w 18"/>
                <a:gd name="T5" fmla="*/ 0 h 20"/>
                <a:gd name="T6" fmla="*/ 1 w 18"/>
                <a:gd name="T7" fmla="*/ 1 h 20"/>
                <a:gd name="T8" fmla="*/ 2 w 18"/>
                <a:gd name="T9" fmla="*/ 1 h 20"/>
                <a:gd name="T10" fmla="*/ 2 w 18"/>
                <a:gd name="T11" fmla="*/ 1 h 20"/>
                <a:gd name="T12" fmla="*/ 2 w 18"/>
                <a:gd name="T13" fmla="*/ 1 h 20"/>
                <a:gd name="T14" fmla="*/ 2 w 18"/>
                <a:gd name="T15" fmla="*/ 1 h 20"/>
                <a:gd name="T16" fmla="*/ 1 w 18"/>
                <a:gd name="T17" fmla="*/ 2 h 20"/>
                <a:gd name="T18" fmla="*/ 1 w 18"/>
                <a:gd name="T19" fmla="*/ 2 h 20"/>
                <a:gd name="T20" fmla="*/ 1 w 18"/>
                <a:gd name="T21" fmla="*/ 2 h 20"/>
                <a:gd name="T22" fmla="*/ 1 w 18"/>
                <a:gd name="T23" fmla="*/ 2 h 20"/>
                <a:gd name="T24" fmla="*/ 1 w 18"/>
                <a:gd name="T25" fmla="*/ 1 h 20"/>
                <a:gd name="T26" fmla="*/ 1 w 18"/>
                <a:gd name="T27" fmla="*/ 1 h 20"/>
                <a:gd name="T28" fmla="*/ 0 w 18"/>
                <a:gd name="T29" fmla="*/ 1 h 20"/>
                <a:gd name="T30" fmla="*/ 0 w 18"/>
                <a:gd name="T31" fmla="*/ 1 h 20"/>
                <a:gd name="T32" fmla="*/ 1 w 18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0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3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6" name="Freeform 640"/>
            <p:cNvSpPr>
              <a:spLocks/>
            </p:cNvSpPr>
            <p:nvPr/>
          </p:nvSpPr>
          <p:spPr bwMode="auto">
            <a:xfrm>
              <a:off x="590" y="3227"/>
              <a:ext cx="8" cy="7"/>
            </a:xfrm>
            <a:custGeom>
              <a:avLst/>
              <a:gdLst>
                <a:gd name="T0" fmla="*/ 1 w 15"/>
                <a:gd name="T1" fmla="*/ 1 h 13"/>
                <a:gd name="T2" fmla="*/ 1 w 15"/>
                <a:gd name="T3" fmla="*/ 0 h 13"/>
                <a:gd name="T4" fmla="*/ 1 w 15"/>
                <a:gd name="T5" fmla="*/ 0 h 13"/>
                <a:gd name="T6" fmla="*/ 1 w 15"/>
                <a:gd name="T7" fmla="*/ 1 h 13"/>
                <a:gd name="T8" fmla="*/ 1 w 15"/>
                <a:gd name="T9" fmla="*/ 1 h 13"/>
                <a:gd name="T10" fmla="*/ 1 w 15"/>
                <a:gd name="T11" fmla="*/ 1 h 13"/>
                <a:gd name="T12" fmla="*/ 1 w 15"/>
                <a:gd name="T13" fmla="*/ 1 h 13"/>
                <a:gd name="T14" fmla="*/ 1 w 15"/>
                <a:gd name="T15" fmla="*/ 1 h 13"/>
                <a:gd name="T16" fmla="*/ 1 w 15"/>
                <a:gd name="T17" fmla="*/ 1 h 13"/>
                <a:gd name="T18" fmla="*/ 1 w 15"/>
                <a:gd name="T19" fmla="*/ 1 h 13"/>
                <a:gd name="T20" fmla="*/ 1 w 15"/>
                <a:gd name="T21" fmla="*/ 1 h 13"/>
                <a:gd name="T22" fmla="*/ 1 w 15"/>
                <a:gd name="T23" fmla="*/ 1 h 13"/>
                <a:gd name="T24" fmla="*/ 1 w 15"/>
                <a:gd name="T25" fmla="*/ 1 h 13"/>
                <a:gd name="T26" fmla="*/ 1 w 15"/>
                <a:gd name="T27" fmla="*/ 1 h 13"/>
                <a:gd name="T28" fmla="*/ 0 w 15"/>
                <a:gd name="T29" fmla="*/ 1 h 13"/>
                <a:gd name="T30" fmla="*/ 0 w 15"/>
                <a:gd name="T31" fmla="*/ 1 h 13"/>
                <a:gd name="T32" fmla="*/ 1 w 15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13">
                  <a:moveTo>
                    <a:pt x="1" y="1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7" name="Freeform 641"/>
            <p:cNvSpPr>
              <a:spLocks/>
            </p:cNvSpPr>
            <p:nvPr/>
          </p:nvSpPr>
          <p:spPr bwMode="auto">
            <a:xfrm>
              <a:off x="607" y="3243"/>
              <a:ext cx="10" cy="10"/>
            </a:xfrm>
            <a:custGeom>
              <a:avLst/>
              <a:gdLst>
                <a:gd name="T0" fmla="*/ 0 w 21"/>
                <a:gd name="T1" fmla="*/ 1 h 20"/>
                <a:gd name="T2" fmla="*/ 0 w 21"/>
                <a:gd name="T3" fmla="*/ 1 h 20"/>
                <a:gd name="T4" fmla="*/ 0 w 21"/>
                <a:gd name="T5" fmla="*/ 0 h 20"/>
                <a:gd name="T6" fmla="*/ 0 w 21"/>
                <a:gd name="T7" fmla="*/ 0 h 20"/>
                <a:gd name="T8" fmla="*/ 1 w 21"/>
                <a:gd name="T9" fmla="*/ 1 h 20"/>
                <a:gd name="T10" fmla="*/ 1 w 21"/>
                <a:gd name="T11" fmla="*/ 1 h 20"/>
                <a:gd name="T12" fmla="*/ 1 w 21"/>
                <a:gd name="T13" fmla="*/ 1 h 20"/>
                <a:gd name="T14" fmla="*/ 1 w 21"/>
                <a:gd name="T15" fmla="*/ 1 h 20"/>
                <a:gd name="T16" fmla="*/ 1 w 21"/>
                <a:gd name="T17" fmla="*/ 1 h 20"/>
                <a:gd name="T18" fmla="*/ 0 w 21"/>
                <a:gd name="T19" fmla="*/ 2 h 20"/>
                <a:gd name="T20" fmla="*/ 0 w 21"/>
                <a:gd name="T21" fmla="*/ 2 h 20"/>
                <a:gd name="T22" fmla="*/ 0 w 21"/>
                <a:gd name="T23" fmla="*/ 2 h 20"/>
                <a:gd name="T24" fmla="*/ 0 w 21"/>
                <a:gd name="T25" fmla="*/ 2 h 20"/>
                <a:gd name="T26" fmla="*/ 0 w 21"/>
                <a:gd name="T27" fmla="*/ 1 h 20"/>
                <a:gd name="T28" fmla="*/ 0 w 21"/>
                <a:gd name="T29" fmla="*/ 1 h 20"/>
                <a:gd name="T30" fmla="*/ 0 w 21"/>
                <a:gd name="T31" fmla="*/ 1 h 20"/>
                <a:gd name="T32" fmla="*/ 0 w 21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0">
                  <a:moveTo>
                    <a:pt x="2" y="5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5" y="18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8" name="Freeform 642"/>
            <p:cNvSpPr>
              <a:spLocks/>
            </p:cNvSpPr>
            <p:nvPr/>
          </p:nvSpPr>
          <p:spPr bwMode="auto">
            <a:xfrm>
              <a:off x="568" y="3239"/>
              <a:ext cx="12" cy="11"/>
            </a:xfrm>
            <a:custGeom>
              <a:avLst/>
              <a:gdLst>
                <a:gd name="T0" fmla="*/ 1 w 23"/>
                <a:gd name="T1" fmla="*/ 0 h 22"/>
                <a:gd name="T2" fmla="*/ 2 w 23"/>
                <a:gd name="T3" fmla="*/ 1 h 22"/>
                <a:gd name="T4" fmla="*/ 2 w 23"/>
                <a:gd name="T5" fmla="*/ 1 h 22"/>
                <a:gd name="T6" fmla="*/ 2 w 23"/>
                <a:gd name="T7" fmla="*/ 1 h 22"/>
                <a:gd name="T8" fmla="*/ 2 w 23"/>
                <a:gd name="T9" fmla="*/ 1 h 22"/>
                <a:gd name="T10" fmla="*/ 2 w 23"/>
                <a:gd name="T11" fmla="*/ 1 h 22"/>
                <a:gd name="T12" fmla="*/ 2 w 23"/>
                <a:gd name="T13" fmla="*/ 2 h 22"/>
                <a:gd name="T14" fmla="*/ 2 w 23"/>
                <a:gd name="T15" fmla="*/ 2 h 22"/>
                <a:gd name="T16" fmla="*/ 1 w 23"/>
                <a:gd name="T17" fmla="*/ 2 h 22"/>
                <a:gd name="T18" fmla="*/ 1 w 23"/>
                <a:gd name="T19" fmla="*/ 2 h 22"/>
                <a:gd name="T20" fmla="*/ 1 w 23"/>
                <a:gd name="T21" fmla="*/ 2 h 22"/>
                <a:gd name="T22" fmla="*/ 1 w 23"/>
                <a:gd name="T23" fmla="*/ 2 h 22"/>
                <a:gd name="T24" fmla="*/ 0 w 23"/>
                <a:gd name="T25" fmla="*/ 1 h 22"/>
                <a:gd name="T26" fmla="*/ 1 w 23"/>
                <a:gd name="T27" fmla="*/ 1 h 22"/>
                <a:gd name="T28" fmla="*/ 1 w 23"/>
                <a:gd name="T29" fmla="*/ 1 h 22"/>
                <a:gd name="T30" fmla="*/ 1 w 23"/>
                <a:gd name="T31" fmla="*/ 1 h 22"/>
                <a:gd name="T32" fmla="*/ 1 w 23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11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7"/>
                  </a:lnTo>
                  <a:lnTo>
                    <a:pt x="23" y="11"/>
                  </a:lnTo>
                  <a:lnTo>
                    <a:pt x="22" y="16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8" y="21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4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9" name="Freeform 643"/>
            <p:cNvSpPr>
              <a:spLocks/>
            </p:cNvSpPr>
            <p:nvPr/>
          </p:nvSpPr>
          <p:spPr bwMode="auto">
            <a:xfrm>
              <a:off x="562" y="3215"/>
              <a:ext cx="12" cy="10"/>
            </a:xfrm>
            <a:custGeom>
              <a:avLst/>
              <a:gdLst>
                <a:gd name="T0" fmla="*/ 0 w 23"/>
                <a:gd name="T1" fmla="*/ 0 h 21"/>
                <a:gd name="T2" fmla="*/ 0 w 23"/>
                <a:gd name="T3" fmla="*/ 0 h 21"/>
                <a:gd name="T4" fmla="*/ 1 w 23"/>
                <a:gd name="T5" fmla="*/ 0 h 21"/>
                <a:gd name="T6" fmla="*/ 1 w 23"/>
                <a:gd name="T7" fmla="*/ 0 h 21"/>
                <a:gd name="T8" fmla="*/ 1 w 23"/>
                <a:gd name="T9" fmla="*/ 0 h 21"/>
                <a:gd name="T10" fmla="*/ 1 w 23"/>
                <a:gd name="T11" fmla="*/ 0 h 21"/>
                <a:gd name="T12" fmla="*/ 2 w 23"/>
                <a:gd name="T13" fmla="*/ 0 h 21"/>
                <a:gd name="T14" fmla="*/ 2 w 23"/>
                <a:gd name="T15" fmla="*/ 0 h 21"/>
                <a:gd name="T16" fmla="*/ 2 w 23"/>
                <a:gd name="T17" fmla="*/ 0 h 21"/>
                <a:gd name="T18" fmla="*/ 2 w 23"/>
                <a:gd name="T19" fmla="*/ 0 h 21"/>
                <a:gd name="T20" fmla="*/ 2 w 23"/>
                <a:gd name="T21" fmla="*/ 0 h 21"/>
                <a:gd name="T22" fmla="*/ 2 w 23"/>
                <a:gd name="T23" fmla="*/ 1 h 21"/>
                <a:gd name="T24" fmla="*/ 1 w 23"/>
                <a:gd name="T25" fmla="*/ 1 h 21"/>
                <a:gd name="T26" fmla="*/ 1 w 23"/>
                <a:gd name="T27" fmla="*/ 1 h 21"/>
                <a:gd name="T28" fmla="*/ 1 w 23"/>
                <a:gd name="T29" fmla="*/ 1 h 21"/>
                <a:gd name="T30" fmla="*/ 1 w 23"/>
                <a:gd name="T31" fmla="*/ 0 h 21"/>
                <a:gd name="T32" fmla="*/ 0 w 23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1">
                  <a:moveTo>
                    <a:pt x="0" y="12"/>
                  </a:moveTo>
                  <a:lnTo>
                    <a:pt x="0" y="6"/>
                  </a:lnTo>
                  <a:lnTo>
                    <a:pt x="3" y="2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1"/>
                  </a:lnTo>
                  <a:lnTo>
                    <a:pt x="12" y="21"/>
                  </a:lnTo>
                  <a:lnTo>
                    <a:pt x="6" y="19"/>
                  </a:lnTo>
                  <a:lnTo>
                    <a:pt x="3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0" name="Freeform 644"/>
            <p:cNvSpPr>
              <a:spLocks/>
            </p:cNvSpPr>
            <p:nvPr/>
          </p:nvSpPr>
          <p:spPr bwMode="auto">
            <a:xfrm>
              <a:off x="545" y="3214"/>
              <a:ext cx="10" cy="9"/>
            </a:xfrm>
            <a:custGeom>
              <a:avLst/>
              <a:gdLst>
                <a:gd name="T0" fmla="*/ 0 w 19"/>
                <a:gd name="T1" fmla="*/ 1 h 18"/>
                <a:gd name="T2" fmla="*/ 0 w 19"/>
                <a:gd name="T3" fmla="*/ 1 h 18"/>
                <a:gd name="T4" fmla="*/ 1 w 19"/>
                <a:gd name="T5" fmla="*/ 1 h 18"/>
                <a:gd name="T6" fmla="*/ 1 w 19"/>
                <a:gd name="T7" fmla="*/ 1 h 18"/>
                <a:gd name="T8" fmla="*/ 1 w 19"/>
                <a:gd name="T9" fmla="*/ 0 h 18"/>
                <a:gd name="T10" fmla="*/ 1 w 19"/>
                <a:gd name="T11" fmla="*/ 0 h 18"/>
                <a:gd name="T12" fmla="*/ 2 w 19"/>
                <a:gd name="T13" fmla="*/ 1 h 18"/>
                <a:gd name="T14" fmla="*/ 2 w 19"/>
                <a:gd name="T15" fmla="*/ 1 h 18"/>
                <a:gd name="T16" fmla="*/ 2 w 19"/>
                <a:gd name="T17" fmla="*/ 1 h 18"/>
                <a:gd name="T18" fmla="*/ 2 w 19"/>
                <a:gd name="T19" fmla="*/ 1 h 18"/>
                <a:gd name="T20" fmla="*/ 2 w 19"/>
                <a:gd name="T21" fmla="*/ 1 h 18"/>
                <a:gd name="T22" fmla="*/ 1 w 19"/>
                <a:gd name="T23" fmla="*/ 1 h 18"/>
                <a:gd name="T24" fmla="*/ 1 w 19"/>
                <a:gd name="T25" fmla="*/ 2 h 18"/>
                <a:gd name="T26" fmla="*/ 1 w 19"/>
                <a:gd name="T27" fmla="*/ 2 h 18"/>
                <a:gd name="T28" fmla="*/ 1 w 19"/>
                <a:gd name="T29" fmla="*/ 1 h 18"/>
                <a:gd name="T30" fmla="*/ 0 w 19"/>
                <a:gd name="T31" fmla="*/ 1 h 18"/>
                <a:gd name="T32" fmla="*/ 0 w 19"/>
                <a:gd name="T33" fmla="*/ 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0" y="7"/>
                  </a:lnTo>
                  <a:lnTo>
                    <a:pt x="2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1" name="Freeform 645"/>
            <p:cNvSpPr>
              <a:spLocks/>
            </p:cNvSpPr>
            <p:nvPr/>
          </p:nvSpPr>
          <p:spPr bwMode="auto">
            <a:xfrm>
              <a:off x="559" y="3198"/>
              <a:ext cx="11" cy="10"/>
            </a:xfrm>
            <a:custGeom>
              <a:avLst/>
              <a:gdLst>
                <a:gd name="T0" fmla="*/ 0 w 21"/>
                <a:gd name="T1" fmla="*/ 1 h 19"/>
                <a:gd name="T2" fmla="*/ 1 w 21"/>
                <a:gd name="T3" fmla="*/ 1 h 19"/>
                <a:gd name="T4" fmla="*/ 1 w 21"/>
                <a:gd name="T5" fmla="*/ 1 h 19"/>
                <a:gd name="T6" fmla="*/ 1 w 21"/>
                <a:gd name="T7" fmla="*/ 1 h 19"/>
                <a:gd name="T8" fmla="*/ 1 w 21"/>
                <a:gd name="T9" fmla="*/ 0 h 19"/>
                <a:gd name="T10" fmla="*/ 1 w 21"/>
                <a:gd name="T11" fmla="*/ 0 h 19"/>
                <a:gd name="T12" fmla="*/ 2 w 21"/>
                <a:gd name="T13" fmla="*/ 1 h 19"/>
                <a:gd name="T14" fmla="*/ 2 w 21"/>
                <a:gd name="T15" fmla="*/ 1 h 19"/>
                <a:gd name="T16" fmla="*/ 2 w 21"/>
                <a:gd name="T17" fmla="*/ 1 h 19"/>
                <a:gd name="T18" fmla="*/ 2 w 21"/>
                <a:gd name="T19" fmla="*/ 1 h 19"/>
                <a:gd name="T20" fmla="*/ 2 w 21"/>
                <a:gd name="T21" fmla="*/ 1 h 19"/>
                <a:gd name="T22" fmla="*/ 2 w 21"/>
                <a:gd name="T23" fmla="*/ 2 h 19"/>
                <a:gd name="T24" fmla="*/ 1 w 21"/>
                <a:gd name="T25" fmla="*/ 2 h 19"/>
                <a:gd name="T26" fmla="*/ 1 w 21"/>
                <a:gd name="T27" fmla="*/ 2 h 19"/>
                <a:gd name="T28" fmla="*/ 1 w 21"/>
                <a:gd name="T29" fmla="*/ 2 h 19"/>
                <a:gd name="T30" fmla="*/ 1 w 21"/>
                <a:gd name="T31" fmla="*/ 1 h 19"/>
                <a:gd name="T32" fmla="*/ 0 w 21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19">
                  <a:moveTo>
                    <a:pt x="0" y="10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4"/>
                  </a:lnTo>
                  <a:lnTo>
                    <a:pt x="17" y="18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2" name="Freeform 646"/>
            <p:cNvSpPr>
              <a:spLocks/>
            </p:cNvSpPr>
            <p:nvPr/>
          </p:nvSpPr>
          <p:spPr bwMode="auto">
            <a:xfrm>
              <a:off x="761" y="3195"/>
              <a:ext cx="74" cy="76"/>
            </a:xfrm>
            <a:custGeom>
              <a:avLst/>
              <a:gdLst>
                <a:gd name="T0" fmla="*/ 1 w 148"/>
                <a:gd name="T1" fmla="*/ 3 h 151"/>
                <a:gd name="T2" fmla="*/ 2 w 148"/>
                <a:gd name="T3" fmla="*/ 5 h 151"/>
                <a:gd name="T4" fmla="*/ 3 w 148"/>
                <a:gd name="T5" fmla="*/ 5 h 151"/>
                <a:gd name="T6" fmla="*/ 3 w 148"/>
                <a:gd name="T7" fmla="*/ 6 h 151"/>
                <a:gd name="T8" fmla="*/ 4 w 148"/>
                <a:gd name="T9" fmla="*/ 6 h 151"/>
                <a:gd name="T10" fmla="*/ 3 w 148"/>
                <a:gd name="T11" fmla="*/ 6 h 151"/>
                <a:gd name="T12" fmla="*/ 2 w 148"/>
                <a:gd name="T13" fmla="*/ 6 h 151"/>
                <a:gd name="T14" fmla="*/ 2 w 148"/>
                <a:gd name="T15" fmla="*/ 5 h 151"/>
                <a:gd name="T16" fmla="*/ 1 w 148"/>
                <a:gd name="T17" fmla="*/ 6 h 151"/>
                <a:gd name="T18" fmla="*/ 1 w 148"/>
                <a:gd name="T19" fmla="*/ 7 h 151"/>
                <a:gd name="T20" fmla="*/ 1 w 148"/>
                <a:gd name="T21" fmla="*/ 8 h 151"/>
                <a:gd name="T22" fmla="*/ 2 w 148"/>
                <a:gd name="T23" fmla="*/ 8 h 151"/>
                <a:gd name="T24" fmla="*/ 3 w 148"/>
                <a:gd name="T25" fmla="*/ 7 h 151"/>
                <a:gd name="T26" fmla="*/ 3 w 148"/>
                <a:gd name="T27" fmla="*/ 8 h 151"/>
                <a:gd name="T28" fmla="*/ 3 w 148"/>
                <a:gd name="T29" fmla="*/ 10 h 151"/>
                <a:gd name="T30" fmla="*/ 4 w 148"/>
                <a:gd name="T31" fmla="*/ 10 h 151"/>
                <a:gd name="T32" fmla="*/ 5 w 148"/>
                <a:gd name="T33" fmla="*/ 8 h 151"/>
                <a:gd name="T34" fmla="*/ 4 w 148"/>
                <a:gd name="T35" fmla="*/ 7 h 151"/>
                <a:gd name="T36" fmla="*/ 5 w 148"/>
                <a:gd name="T37" fmla="*/ 7 h 151"/>
                <a:gd name="T38" fmla="*/ 5 w 148"/>
                <a:gd name="T39" fmla="*/ 8 h 151"/>
                <a:gd name="T40" fmla="*/ 5 w 148"/>
                <a:gd name="T41" fmla="*/ 9 h 151"/>
                <a:gd name="T42" fmla="*/ 7 w 148"/>
                <a:gd name="T43" fmla="*/ 8 h 151"/>
                <a:gd name="T44" fmla="*/ 8 w 148"/>
                <a:gd name="T45" fmla="*/ 9 h 151"/>
                <a:gd name="T46" fmla="*/ 9 w 148"/>
                <a:gd name="T47" fmla="*/ 8 h 151"/>
                <a:gd name="T48" fmla="*/ 9 w 148"/>
                <a:gd name="T49" fmla="*/ 7 h 151"/>
                <a:gd name="T50" fmla="*/ 9 w 148"/>
                <a:gd name="T51" fmla="*/ 7 h 151"/>
                <a:gd name="T52" fmla="*/ 8 w 148"/>
                <a:gd name="T53" fmla="*/ 6 h 151"/>
                <a:gd name="T54" fmla="*/ 7 w 148"/>
                <a:gd name="T55" fmla="*/ 6 h 151"/>
                <a:gd name="T56" fmla="*/ 7 w 148"/>
                <a:gd name="T57" fmla="*/ 5 h 151"/>
                <a:gd name="T58" fmla="*/ 8 w 148"/>
                <a:gd name="T59" fmla="*/ 5 h 151"/>
                <a:gd name="T60" fmla="*/ 10 w 148"/>
                <a:gd name="T61" fmla="*/ 4 h 151"/>
                <a:gd name="T62" fmla="*/ 10 w 148"/>
                <a:gd name="T63" fmla="*/ 3 h 151"/>
                <a:gd name="T64" fmla="*/ 9 w 148"/>
                <a:gd name="T65" fmla="*/ 2 h 151"/>
                <a:gd name="T66" fmla="*/ 7 w 148"/>
                <a:gd name="T67" fmla="*/ 3 h 151"/>
                <a:gd name="T68" fmla="*/ 7 w 148"/>
                <a:gd name="T69" fmla="*/ 4 h 151"/>
                <a:gd name="T70" fmla="*/ 6 w 148"/>
                <a:gd name="T71" fmla="*/ 5 h 151"/>
                <a:gd name="T72" fmla="*/ 6 w 148"/>
                <a:gd name="T73" fmla="*/ 5 h 151"/>
                <a:gd name="T74" fmla="*/ 6 w 148"/>
                <a:gd name="T75" fmla="*/ 4 h 151"/>
                <a:gd name="T76" fmla="*/ 6 w 148"/>
                <a:gd name="T77" fmla="*/ 3 h 151"/>
                <a:gd name="T78" fmla="*/ 7 w 148"/>
                <a:gd name="T79" fmla="*/ 2 h 151"/>
                <a:gd name="T80" fmla="*/ 6 w 148"/>
                <a:gd name="T81" fmla="*/ 1 h 151"/>
                <a:gd name="T82" fmla="*/ 5 w 148"/>
                <a:gd name="T83" fmla="*/ 1 h 151"/>
                <a:gd name="T84" fmla="*/ 4 w 148"/>
                <a:gd name="T85" fmla="*/ 1 h 151"/>
                <a:gd name="T86" fmla="*/ 4 w 148"/>
                <a:gd name="T87" fmla="*/ 2 h 151"/>
                <a:gd name="T88" fmla="*/ 4 w 148"/>
                <a:gd name="T89" fmla="*/ 2 h 151"/>
                <a:gd name="T90" fmla="*/ 5 w 148"/>
                <a:gd name="T91" fmla="*/ 3 h 151"/>
                <a:gd name="T92" fmla="*/ 5 w 148"/>
                <a:gd name="T93" fmla="*/ 4 h 151"/>
                <a:gd name="T94" fmla="*/ 4 w 148"/>
                <a:gd name="T95" fmla="*/ 4 h 151"/>
                <a:gd name="T96" fmla="*/ 4 w 148"/>
                <a:gd name="T97" fmla="*/ 3 h 1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1">
                  <a:moveTo>
                    <a:pt x="36" y="34"/>
                  </a:moveTo>
                  <a:lnTo>
                    <a:pt x="26" y="36"/>
                  </a:lnTo>
                  <a:lnTo>
                    <a:pt x="15" y="43"/>
                  </a:lnTo>
                  <a:lnTo>
                    <a:pt x="11" y="54"/>
                  </a:lnTo>
                  <a:lnTo>
                    <a:pt x="18" y="70"/>
                  </a:lnTo>
                  <a:lnTo>
                    <a:pt x="23" y="73"/>
                  </a:lnTo>
                  <a:lnTo>
                    <a:pt x="28" y="74"/>
                  </a:lnTo>
                  <a:lnTo>
                    <a:pt x="34" y="73"/>
                  </a:lnTo>
                  <a:lnTo>
                    <a:pt x="36" y="70"/>
                  </a:lnTo>
                  <a:lnTo>
                    <a:pt x="40" y="74"/>
                  </a:lnTo>
                  <a:lnTo>
                    <a:pt x="44" y="77"/>
                  </a:lnTo>
                  <a:lnTo>
                    <a:pt x="48" y="81"/>
                  </a:lnTo>
                  <a:lnTo>
                    <a:pt x="50" y="84"/>
                  </a:lnTo>
                  <a:lnTo>
                    <a:pt x="52" y="87"/>
                  </a:lnTo>
                  <a:lnTo>
                    <a:pt x="52" y="88"/>
                  </a:lnTo>
                  <a:lnTo>
                    <a:pt x="49" y="88"/>
                  </a:lnTo>
                  <a:lnTo>
                    <a:pt x="44" y="87"/>
                  </a:lnTo>
                  <a:lnTo>
                    <a:pt x="39" y="86"/>
                  </a:lnTo>
                  <a:lnTo>
                    <a:pt x="35" y="86"/>
                  </a:lnTo>
                  <a:lnTo>
                    <a:pt x="32" y="84"/>
                  </a:lnTo>
                  <a:lnTo>
                    <a:pt x="31" y="83"/>
                  </a:lnTo>
                  <a:lnTo>
                    <a:pt x="30" y="81"/>
                  </a:lnTo>
                  <a:lnTo>
                    <a:pt x="26" y="78"/>
                  </a:lnTo>
                  <a:lnTo>
                    <a:pt x="20" y="77"/>
                  </a:lnTo>
                  <a:lnTo>
                    <a:pt x="14" y="77"/>
                  </a:lnTo>
                  <a:lnTo>
                    <a:pt x="7" y="79"/>
                  </a:lnTo>
                  <a:lnTo>
                    <a:pt x="2" y="84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2" y="108"/>
                  </a:lnTo>
                  <a:lnTo>
                    <a:pt x="3" y="111"/>
                  </a:lnTo>
                  <a:lnTo>
                    <a:pt x="5" y="113"/>
                  </a:lnTo>
                  <a:lnTo>
                    <a:pt x="13" y="117"/>
                  </a:lnTo>
                  <a:lnTo>
                    <a:pt x="22" y="117"/>
                  </a:lnTo>
                  <a:lnTo>
                    <a:pt x="30" y="116"/>
                  </a:lnTo>
                  <a:lnTo>
                    <a:pt x="35" y="112"/>
                  </a:lnTo>
                  <a:lnTo>
                    <a:pt x="39" y="109"/>
                  </a:lnTo>
                  <a:lnTo>
                    <a:pt x="43" y="109"/>
                  </a:lnTo>
                  <a:lnTo>
                    <a:pt x="47" y="109"/>
                  </a:lnTo>
                  <a:lnTo>
                    <a:pt x="50" y="111"/>
                  </a:lnTo>
                  <a:lnTo>
                    <a:pt x="43" y="117"/>
                  </a:lnTo>
                  <a:lnTo>
                    <a:pt x="36" y="128"/>
                  </a:lnTo>
                  <a:lnTo>
                    <a:pt x="32" y="138"/>
                  </a:lnTo>
                  <a:lnTo>
                    <a:pt x="35" y="146"/>
                  </a:lnTo>
                  <a:lnTo>
                    <a:pt x="43" y="150"/>
                  </a:lnTo>
                  <a:lnTo>
                    <a:pt x="52" y="151"/>
                  </a:lnTo>
                  <a:lnTo>
                    <a:pt x="60" y="148"/>
                  </a:lnTo>
                  <a:lnTo>
                    <a:pt x="66" y="143"/>
                  </a:lnTo>
                  <a:lnTo>
                    <a:pt x="69" y="135"/>
                  </a:lnTo>
                  <a:lnTo>
                    <a:pt x="70" y="128"/>
                  </a:lnTo>
                  <a:lnTo>
                    <a:pt x="67" y="121"/>
                  </a:lnTo>
                  <a:lnTo>
                    <a:pt x="65" y="115"/>
                  </a:lnTo>
                  <a:lnTo>
                    <a:pt x="62" y="111"/>
                  </a:lnTo>
                  <a:lnTo>
                    <a:pt x="62" y="108"/>
                  </a:lnTo>
                  <a:lnTo>
                    <a:pt x="65" y="107"/>
                  </a:lnTo>
                  <a:lnTo>
                    <a:pt x="67" y="105"/>
                  </a:lnTo>
                  <a:lnTo>
                    <a:pt x="69" y="107"/>
                  </a:lnTo>
                  <a:lnTo>
                    <a:pt x="70" y="109"/>
                  </a:lnTo>
                  <a:lnTo>
                    <a:pt x="71" y="113"/>
                  </a:lnTo>
                  <a:lnTo>
                    <a:pt x="73" y="118"/>
                  </a:lnTo>
                  <a:lnTo>
                    <a:pt x="74" y="124"/>
                  </a:lnTo>
                  <a:lnTo>
                    <a:pt x="79" y="129"/>
                  </a:lnTo>
                  <a:lnTo>
                    <a:pt x="86" y="129"/>
                  </a:lnTo>
                  <a:lnTo>
                    <a:pt x="96" y="124"/>
                  </a:lnTo>
                  <a:lnTo>
                    <a:pt x="100" y="128"/>
                  </a:lnTo>
                  <a:lnTo>
                    <a:pt x="105" y="130"/>
                  </a:lnTo>
                  <a:lnTo>
                    <a:pt x="112" y="133"/>
                  </a:lnTo>
                  <a:lnTo>
                    <a:pt x="118" y="133"/>
                  </a:lnTo>
                  <a:lnTo>
                    <a:pt x="124" y="131"/>
                  </a:lnTo>
                  <a:lnTo>
                    <a:pt x="130" y="129"/>
                  </a:lnTo>
                  <a:lnTo>
                    <a:pt x="135" y="122"/>
                  </a:lnTo>
                  <a:lnTo>
                    <a:pt x="139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5" y="105"/>
                  </a:lnTo>
                  <a:lnTo>
                    <a:pt x="131" y="100"/>
                  </a:lnTo>
                  <a:lnTo>
                    <a:pt x="125" y="96"/>
                  </a:lnTo>
                  <a:lnTo>
                    <a:pt x="116" y="96"/>
                  </a:lnTo>
                  <a:lnTo>
                    <a:pt x="110" y="96"/>
                  </a:lnTo>
                  <a:lnTo>
                    <a:pt x="107" y="95"/>
                  </a:lnTo>
                  <a:lnTo>
                    <a:pt x="103" y="92"/>
                  </a:lnTo>
                  <a:lnTo>
                    <a:pt x="100" y="90"/>
                  </a:lnTo>
                  <a:lnTo>
                    <a:pt x="104" y="84"/>
                  </a:lnTo>
                  <a:lnTo>
                    <a:pt x="109" y="78"/>
                  </a:lnTo>
                  <a:lnTo>
                    <a:pt x="113" y="74"/>
                  </a:lnTo>
                  <a:lnTo>
                    <a:pt x="117" y="71"/>
                  </a:lnTo>
                  <a:lnTo>
                    <a:pt x="127" y="71"/>
                  </a:lnTo>
                  <a:lnTo>
                    <a:pt x="135" y="70"/>
                  </a:lnTo>
                  <a:lnTo>
                    <a:pt x="140" y="66"/>
                  </a:lnTo>
                  <a:lnTo>
                    <a:pt x="146" y="61"/>
                  </a:lnTo>
                  <a:lnTo>
                    <a:pt x="148" y="54"/>
                  </a:lnTo>
                  <a:lnTo>
                    <a:pt x="148" y="49"/>
                  </a:lnTo>
                  <a:lnTo>
                    <a:pt x="146" y="43"/>
                  </a:lnTo>
                  <a:lnTo>
                    <a:pt x="143" y="38"/>
                  </a:lnTo>
                  <a:lnTo>
                    <a:pt x="137" y="34"/>
                  </a:lnTo>
                  <a:lnTo>
                    <a:pt x="129" y="32"/>
                  </a:lnTo>
                  <a:lnTo>
                    <a:pt x="121" y="34"/>
                  </a:lnTo>
                  <a:lnTo>
                    <a:pt x="114" y="36"/>
                  </a:lnTo>
                  <a:lnTo>
                    <a:pt x="110" y="41"/>
                  </a:lnTo>
                  <a:lnTo>
                    <a:pt x="109" y="45"/>
                  </a:lnTo>
                  <a:lnTo>
                    <a:pt x="109" y="49"/>
                  </a:lnTo>
                  <a:lnTo>
                    <a:pt x="110" y="53"/>
                  </a:lnTo>
                  <a:lnTo>
                    <a:pt x="105" y="58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0"/>
                  </a:lnTo>
                  <a:lnTo>
                    <a:pt x="90" y="68"/>
                  </a:lnTo>
                  <a:lnTo>
                    <a:pt x="87" y="66"/>
                  </a:lnTo>
                  <a:lnTo>
                    <a:pt x="84" y="64"/>
                  </a:lnTo>
                  <a:lnTo>
                    <a:pt x="82" y="62"/>
                  </a:lnTo>
                  <a:lnTo>
                    <a:pt x="84" y="57"/>
                  </a:lnTo>
                  <a:lnTo>
                    <a:pt x="87" y="51"/>
                  </a:lnTo>
                  <a:lnTo>
                    <a:pt x="88" y="45"/>
                  </a:lnTo>
                  <a:lnTo>
                    <a:pt x="90" y="40"/>
                  </a:lnTo>
                  <a:lnTo>
                    <a:pt x="96" y="35"/>
                  </a:lnTo>
                  <a:lnTo>
                    <a:pt x="101" y="28"/>
                  </a:lnTo>
                  <a:lnTo>
                    <a:pt x="104" y="22"/>
                  </a:lnTo>
                  <a:lnTo>
                    <a:pt x="104" y="14"/>
                  </a:lnTo>
                  <a:lnTo>
                    <a:pt x="100" y="7"/>
                  </a:lnTo>
                  <a:lnTo>
                    <a:pt x="95" y="2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71" y="2"/>
                  </a:lnTo>
                  <a:lnTo>
                    <a:pt x="67" y="6"/>
                  </a:lnTo>
                  <a:lnTo>
                    <a:pt x="64" y="9"/>
                  </a:lnTo>
                  <a:lnTo>
                    <a:pt x="61" y="11"/>
                  </a:lnTo>
                  <a:lnTo>
                    <a:pt x="60" y="15"/>
                  </a:lnTo>
                  <a:lnTo>
                    <a:pt x="58" y="18"/>
                  </a:lnTo>
                  <a:lnTo>
                    <a:pt x="58" y="2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71" y="39"/>
                  </a:lnTo>
                  <a:lnTo>
                    <a:pt x="71" y="45"/>
                  </a:lnTo>
                  <a:lnTo>
                    <a:pt x="71" y="51"/>
                  </a:lnTo>
                  <a:lnTo>
                    <a:pt x="70" y="56"/>
                  </a:lnTo>
                  <a:lnTo>
                    <a:pt x="70" y="60"/>
                  </a:lnTo>
                  <a:lnTo>
                    <a:pt x="67" y="60"/>
                  </a:lnTo>
                  <a:lnTo>
                    <a:pt x="64" y="61"/>
                  </a:lnTo>
                  <a:lnTo>
                    <a:pt x="62" y="62"/>
                  </a:lnTo>
                  <a:lnTo>
                    <a:pt x="61" y="62"/>
                  </a:lnTo>
                  <a:lnTo>
                    <a:pt x="56" y="56"/>
                  </a:lnTo>
                  <a:lnTo>
                    <a:pt x="53" y="45"/>
                  </a:lnTo>
                  <a:lnTo>
                    <a:pt x="47" y="38"/>
                  </a:lnTo>
                  <a:lnTo>
                    <a:pt x="36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3" name="Freeform 647"/>
            <p:cNvSpPr>
              <a:spLocks/>
            </p:cNvSpPr>
            <p:nvPr/>
          </p:nvSpPr>
          <p:spPr bwMode="auto">
            <a:xfrm>
              <a:off x="709" y="3295"/>
              <a:ext cx="76" cy="133"/>
            </a:xfrm>
            <a:custGeom>
              <a:avLst/>
              <a:gdLst>
                <a:gd name="T0" fmla="*/ 9 w 153"/>
                <a:gd name="T1" fmla="*/ 0 h 267"/>
                <a:gd name="T2" fmla="*/ 8 w 153"/>
                <a:gd name="T3" fmla="*/ 1 h 267"/>
                <a:gd name="T4" fmla="*/ 7 w 153"/>
                <a:gd name="T5" fmla="*/ 2 h 267"/>
                <a:gd name="T6" fmla="*/ 6 w 153"/>
                <a:gd name="T7" fmla="*/ 2 h 267"/>
                <a:gd name="T8" fmla="*/ 5 w 153"/>
                <a:gd name="T9" fmla="*/ 3 h 267"/>
                <a:gd name="T10" fmla="*/ 4 w 153"/>
                <a:gd name="T11" fmla="*/ 3 h 267"/>
                <a:gd name="T12" fmla="*/ 3 w 153"/>
                <a:gd name="T13" fmla="*/ 4 h 267"/>
                <a:gd name="T14" fmla="*/ 2 w 153"/>
                <a:gd name="T15" fmla="*/ 4 h 267"/>
                <a:gd name="T16" fmla="*/ 1 w 153"/>
                <a:gd name="T17" fmla="*/ 4 h 267"/>
                <a:gd name="T18" fmla="*/ 1 w 153"/>
                <a:gd name="T19" fmla="*/ 5 h 267"/>
                <a:gd name="T20" fmla="*/ 1 w 153"/>
                <a:gd name="T21" fmla="*/ 6 h 267"/>
                <a:gd name="T22" fmla="*/ 1 w 153"/>
                <a:gd name="T23" fmla="*/ 6 h 267"/>
                <a:gd name="T24" fmla="*/ 0 w 153"/>
                <a:gd name="T25" fmla="*/ 7 h 267"/>
                <a:gd name="T26" fmla="*/ 0 w 153"/>
                <a:gd name="T27" fmla="*/ 8 h 267"/>
                <a:gd name="T28" fmla="*/ 1 w 153"/>
                <a:gd name="T29" fmla="*/ 10 h 267"/>
                <a:gd name="T30" fmla="*/ 1 w 153"/>
                <a:gd name="T31" fmla="*/ 11 h 267"/>
                <a:gd name="T32" fmla="*/ 0 w 153"/>
                <a:gd name="T33" fmla="*/ 12 h 267"/>
                <a:gd name="T34" fmla="*/ 1 w 153"/>
                <a:gd name="T35" fmla="*/ 12 h 267"/>
                <a:gd name="T36" fmla="*/ 1 w 153"/>
                <a:gd name="T37" fmla="*/ 13 h 267"/>
                <a:gd name="T38" fmla="*/ 2 w 153"/>
                <a:gd name="T39" fmla="*/ 13 h 267"/>
                <a:gd name="T40" fmla="*/ 2 w 153"/>
                <a:gd name="T41" fmla="*/ 13 h 267"/>
                <a:gd name="T42" fmla="*/ 3 w 153"/>
                <a:gd name="T43" fmla="*/ 14 h 267"/>
                <a:gd name="T44" fmla="*/ 3 w 153"/>
                <a:gd name="T45" fmla="*/ 14 h 267"/>
                <a:gd name="T46" fmla="*/ 4 w 153"/>
                <a:gd name="T47" fmla="*/ 15 h 267"/>
                <a:gd name="T48" fmla="*/ 4 w 153"/>
                <a:gd name="T49" fmla="*/ 16 h 267"/>
                <a:gd name="T50" fmla="*/ 4 w 153"/>
                <a:gd name="T51" fmla="*/ 16 h 267"/>
                <a:gd name="T52" fmla="*/ 5 w 153"/>
                <a:gd name="T53" fmla="*/ 15 h 267"/>
                <a:gd name="T54" fmla="*/ 5 w 153"/>
                <a:gd name="T55" fmla="*/ 14 h 267"/>
                <a:gd name="T56" fmla="*/ 6 w 153"/>
                <a:gd name="T57" fmla="*/ 14 h 267"/>
                <a:gd name="T58" fmla="*/ 6 w 153"/>
                <a:gd name="T59" fmla="*/ 13 h 267"/>
                <a:gd name="T60" fmla="*/ 7 w 153"/>
                <a:gd name="T61" fmla="*/ 13 h 267"/>
                <a:gd name="T62" fmla="*/ 7 w 153"/>
                <a:gd name="T63" fmla="*/ 13 h 267"/>
                <a:gd name="T64" fmla="*/ 8 w 153"/>
                <a:gd name="T65" fmla="*/ 12 h 267"/>
                <a:gd name="T66" fmla="*/ 8 w 153"/>
                <a:gd name="T67" fmla="*/ 12 h 267"/>
                <a:gd name="T68" fmla="*/ 8 w 153"/>
                <a:gd name="T69" fmla="*/ 11 h 267"/>
                <a:gd name="T70" fmla="*/ 8 w 153"/>
                <a:gd name="T71" fmla="*/ 10 h 267"/>
                <a:gd name="T72" fmla="*/ 8 w 153"/>
                <a:gd name="T73" fmla="*/ 9 h 267"/>
                <a:gd name="T74" fmla="*/ 8 w 153"/>
                <a:gd name="T75" fmla="*/ 7 h 267"/>
                <a:gd name="T76" fmla="*/ 8 w 153"/>
                <a:gd name="T77" fmla="*/ 5 h 267"/>
                <a:gd name="T78" fmla="*/ 8 w 153"/>
                <a:gd name="T79" fmla="*/ 4 h 267"/>
                <a:gd name="T80" fmla="*/ 8 w 153"/>
                <a:gd name="T81" fmla="*/ 2 h 267"/>
                <a:gd name="T82" fmla="*/ 8 w 153"/>
                <a:gd name="T83" fmla="*/ 2 h 267"/>
                <a:gd name="T84" fmla="*/ 8 w 153"/>
                <a:gd name="T85" fmla="*/ 1 h 267"/>
                <a:gd name="T86" fmla="*/ 9 w 153"/>
                <a:gd name="T87" fmla="*/ 0 h 267"/>
                <a:gd name="T88" fmla="*/ 9 w 153"/>
                <a:gd name="T89" fmla="*/ 0 h 267"/>
                <a:gd name="T90" fmla="*/ 9 w 153"/>
                <a:gd name="T91" fmla="*/ 0 h 267"/>
                <a:gd name="T92" fmla="*/ 9 w 153"/>
                <a:gd name="T93" fmla="*/ 0 h 267"/>
                <a:gd name="T94" fmla="*/ 9 w 153"/>
                <a:gd name="T95" fmla="*/ 0 h 267"/>
                <a:gd name="T96" fmla="*/ 9 w 153"/>
                <a:gd name="T97" fmla="*/ 0 h 267"/>
                <a:gd name="T98" fmla="*/ 9 w 153"/>
                <a:gd name="T99" fmla="*/ 0 h 26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3" h="267">
                  <a:moveTo>
                    <a:pt x="152" y="0"/>
                  </a:moveTo>
                  <a:lnTo>
                    <a:pt x="140" y="17"/>
                  </a:lnTo>
                  <a:lnTo>
                    <a:pt x="125" y="32"/>
                  </a:lnTo>
                  <a:lnTo>
                    <a:pt x="110" y="45"/>
                  </a:lnTo>
                  <a:lnTo>
                    <a:pt x="94" y="54"/>
                  </a:lnTo>
                  <a:lnTo>
                    <a:pt x="77" y="60"/>
                  </a:lnTo>
                  <a:lnTo>
                    <a:pt x="60" y="66"/>
                  </a:lnTo>
                  <a:lnTo>
                    <a:pt x="45" y="68"/>
                  </a:lnTo>
                  <a:lnTo>
                    <a:pt x="29" y="68"/>
                  </a:lnTo>
                  <a:lnTo>
                    <a:pt x="29" y="81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1" y="140"/>
                  </a:lnTo>
                  <a:lnTo>
                    <a:pt x="17" y="161"/>
                  </a:lnTo>
                  <a:lnTo>
                    <a:pt x="18" y="183"/>
                  </a:lnTo>
                  <a:lnTo>
                    <a:pt x="11" y="201"/>
                  </a:lnTo>
                  <a:lnTo>
                    <a:pt x="17" y="204"/>
                  </a:lnTo>
                  <a:lnTo>
                    <a:pt x="25" y="208"/>
                  </a:lnTo>
                  <a:lnTo>
                    <a:pt x="34" y="212"/>
                  </a:lnTo>
                  <a:lnTo>
                    <a:pt x="45" y="218"/>
                  </a:lnTo>
                  <a:lnTo>
                    <a:pt x="54" y="227"/>
                  </a:lnTo>
                  <a:lnTo>
                    <a:pt x="63" y="238"/>
                  </a:lnTo>
                  <a:lnTo>
                    <a:pt x="69" y="251"/>
                  </a:lnTo>
                  <a:lnTo>
                    <a:pt x="75" y="267"/>
                  </a:lnTo>
                  <a:lnTo>
                    <a:pt x="78" y="257"/>
                  </a:lnTo>
                  <a:lnTo>
                    <a:pt x="84" y="247"/>
                  </a:lnTo>
                  <a:lnTo>
                    <a:pt x="90" y="238"/>
                  </a:lnTo>
                  <a:lnTo>
                    <a:pt x="97" y="229"/>
                  </a:lnTo>
                  <a:lnTo>
                    <a:pt x="106" y="220"/>
                  </a:lnTo>
                  <a:lnTo>
                    <a:pt x="116" y="213"/>
                  </a:lnTo>
                  <a:lnTo>
                    <a:pt x="127" y="209"/>
                  </a:lnTo>
                  <a:lnTo>
                    <a:pt x="139" y="207"/>
                  </a:lnTo>
                  <a:lnTo>
                    <a:pt x="133" y="195"/>
                  </a:lnTo>
                  <a:lnTo>
                    <a:pt x="129" y="179"/>
                  </a:lnTo>
                  <a:lnTo>
                    <a:pt x="132" y="163"/>
                  </a:lnTo>
                  <a:lnTo>
                    <a:pt x="142" y="145"/>
                  </a:lnTo>
                  <a:lnTo>
                    <a:pt x="132" y="116"/>
                  </a:lnTo>
                  <a:lnTo>
                    <a:pt x="129" y="89"/>
                  </a:lnTo>
                  <a:lnTo>
                    <a:pt x="131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4"/>
                  </a:lnTo>
                  <a:lnTo>
                    <a:pt x="148" y="13"/>
                  </a:lnTo>
                  <a:lnTo>
                    <a:pt x="152" y="8"/>
                  </a:lnTo>
                  <a:lnTo>
                    <a:pt x="153" y="7"/>
                  </a:lnTo>
                  <a:lnTo>
                    <a:pt x="153" y="4"/>
                  </a:lnTo>
                  <a:lnTo>
                    <a:pt x="152" y="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4" name="Freeform 648"/>
            <p:cNvSpPr>
              <a:spLocks/>
            </p:cNvSpPr>
            <p:nvPr/>
          </p:nvSpPr>
          <p:spPr bwMode="auto">
            <a:xfrm>
              <a:off x="904" y="3262"/>
              <a:ext cx="143" cy="110"/>
            </a:xfrm>
            <a:custGeom>
              <a:avLst/>
              <a:gdLst>
                <a:gd name="T0" fmla="*/ 8 w 287"/>
                <a:gd name="T1" fmla="*/ 0 h 219"/>
                <a:gd name="T2" fmla="*/ 7 w 287"/>
                <a:gd name="T3" fmla="*/ 1 h 219"/>
                <a:gd name="T4" fmla="*/ 6 w 287"/>
                <a:gd name="T5" fmla="*/ 1 h 219"/>
                <a:gd name="T6" fmla="*/ 5 w 287"/>
                <a:gd name="T7" fmla="*/ 1 h 219"/>
                <a:gd name="T8" fmla="*/ 4 w 287"/>
                <a:gd name="T9" fmla="*/ 2 h 219"/>
                <a:gd name="T10" fmla="*/ 3 w 287"/>
                <a:gd name="T11" fmla="*/ 2 h 219"/>
                <a:gd name="T12" fmla="*/ 2 w 287"/>
                <a:gd name="T13" fmla="*/ 2 h 219"/>
                <a:gd name="T14" fmla="*/ 2 w 287"/>
                <a:gd name="T15" fmla="*/ 2 h 219"/>
                <a:gd name="T16" fmla="*/ 1 w 287"/>
                <a:gd name="T17" fmla="*/ 2 h 219"/>
                <a:gd name="T18" fmla="*/ 0 w 287"/>
                <a:gd name="T19" fmla="*/ 2 h 219"/>
                <a:gd name="T20" fmla="*/ 0 w 287"/>
                <a:gd name="T21" fmla="*/ 2 h 219"/>
                <a:gd name="T22" fmla="*/ 0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1 w 287"/>
                <a:gd name="T29" fmla="*/ 4 h 219"/>
                <a:gd name="T30" fmla="*/ 2 w 287"/>
                <a:gd name="T31" fmla="*/ 5 h 219"/>
                <a:gd name="T32" fmla="*/ 3 w 287"/>
                <a:gd name="T33" fmla="*/ 6 h 219"/>
                <a:gd name="T34" fmla="*/ 3 w 287"/>
                <a:gd name="T35" fmla="*/ 7 h 219"/>
                <a:gd name="T36" fmla="*/ 4 w 287"/>
                <a:gd name="T37" fmla="*/ 8 h 219"/>
                <a:gd name="T38" fmla="*/ 4 w 287"/>
                <a:gd name="T39" fmla="*/ 9 h 219"/>
                <a:gd name="T40" fmla="*/ 5 w 287"/>
                <a:gd name="T41" fmla="*/ 11 h 219"/>
                <a:gd name="T42" fmla="*/ 5 w 287"/>
                <a:gd name="T43" fmla="*/ 11 h 219"/>
                <a:gd name="T44" fmla="*/ 6 w 287"/>
                <a:gd name="T45" fmla="*/ 11 h 219"/>
                <a:gd name="T46" fmla="*/ 6 w 287"/>
                <a:gd name="T47" fmla="*/ 11 h 219"/>
                <a:gd name="T48" fmla="*/ 7 w 287"/>
                <a:gd name="T49" fmla="*/ 12 h 219"/>
                <a:gd name="T50" fmla="*/ 8 w 287"/>
                <a:gd name="T51" fmla="*/ 12 h 219"/>
                <a:gd name="T52" fmla="*/ 8 w 287"/>
                <a:gd name="T53" fmla="*/ 13 h 219"/>
                <a:gd name="T54" fmla="*/ 9 w 287"/>
                <a:gd name="T55" fmla="*/ 13 h 219"/>
                <a:gd name="T56" fmla="*/ 9 w 287"/>
                <a:gd name="T57" fmla="*/ 14 h 219"/>
                <a:gd name="T58" fmla="*/ 10 w 287"/>
                <a:gd name="T59" fmla="*/ 14 h 219"/>
                <a:gd name="T60" fmla="*/ 10 w 287"/>
                <a:gd name="T61" fmla="*/ 13 h 219"/>
                <a:gd name="T62" fmla="*/ 11 w 287"/>
                <a:gd name="T63" fmla="*/ 13 h 219"/>
                <a:gd name="T64" fmla="*/ 12 w 287"/>
                <a:gd name="T65" fmla="*/ 13 h 219"/>
                <a:gd name="T66" fmla="*/ 13 w 287"/>
                <a:gd name="T67" fmla="*/ 13 h 219"/>
                <a:gd name="T68" fmla="*/ 15 w 287"/>
                <a:gd name="T69" fmla="*/ 13 h 219"/>
                <a:gd name="T70" fmla="*/ 16 w 287"/>
                <a:gd name="T71" fmla="*/ 13 h 219"/>
                <a:gd name="T72" fmla="*/ 17 w 287"/>
                <a:gd name="T73" fmla="*/ 14 h 219"/>
                <a:gd name="T74" fmla="*/ 17 w 287"/>
                <a:gd name="T75" fmla="*/ 13 h 219"/>
                <a:gd name="T76" fmla="*/ 17 w 287"/>
                <a:gd name="T77" fmla="*/ 13 h 219"/>
                <a:gd name="T78" fmla="*/ 16 w 287"/>
                <a:gd name="T79" fmla="*/ 12 h 219"/>
                <a:gd name="T80" fmla="*/ 16 w 287"/>
                <a:gd name="T81" fmla="*/ 11 h 219"/>
                <a:gd name="T82" fmla="*/ 16 w 287"/>
                <a:gd name="T83" fmla="*/ 10 h 219"/>
                <a:gd name="T84" fmla="*/ 16 w 287"/>
                <a:gd name="T85" fmla="*/ 9 h 219"/>
                <a:gd name="T86" fmla="*/ 16 w 287"/>
                <a:gd name="T87" fmla="*/ 8 h 219"/>
                <a:gd name="T88" fmla="*/ 17 w 287"/>
                <a:gd name="T89" fmla="*/ 6 h 219"/>
                <a:gd name="T90" fmla="*/ 16 w 287"/>
                <a:gd name="T91" fmla="*/ 6 h 219"/>
                <a:gd name="T92" fmla="*/ 15 w 287"/>
                <a:gd name="T93" fmla="*/ 6 h 219"/>
                <a:gd name="T94" fmla="*/ 14 w 287"/>
                <a:gd name="T95" fmla="*/ 6 h 219"/>
                <a:gd name="T96" fmla="*/ 13 w 287"/>
                <a:gd name="T97" fmla="*/ 5 h 219"/>
                <a:gd name="T98" fmla="*/ 13 w 287"/>
                <a:gd name="T99" fmla="*/ 4 h 219"/>
                <a:gd name="T100" fmla="*/ 12 w 287"/>
                <a:gd name="T101" fmla="*/ 4 h 219"/>
                <a:gd name="T102" fmla="*/ 12 w 287"/>
                <a:gd name="T103" fmla="*/ 3 h 219"/>
                <a:gd name="T104" fmla="*/ 12 w 287"/>
                <a:gd name="T105" fmla="*/ 1 h 219"/>
                <a:gd name="T106" fmla="*/ 12 w 287"/>
                <a:gd name="T107" fmla="*/ 1 h 219"/>
                <a:gd name="T108" fmla="*/ 11 w 287"/>
                <a:gd name="T109" fmla="*/ 2 h 219"/>
                <a:gd name="T110" fmla="*/ 11 w 287"/>
                <a:gd name="T111" fmla="*/ 2 h 219"/>
                <a:gd name="T112" fmla="*/ 10 w 287"/>
                <a:gd name="T113" fmla="*/ 2 h 219"/>
                <a:gd name="T114" fmla="*/ 9 w 287"/>
                <a:gd name="T115" fmla="*/ 1 h 219"/>
                <a:gd name="T116" fmla="*/ 9 w 287"/>
                <a:gd name="T117" fmla="*/ 1 h 219"/>
                <a:gd name="T118" fmla="*/ 8 w 287"/>
                <a:gd name="T119" fmla="*/ 1 h 219"/>
                <a:gd name="T120" fmla="*/ 8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1" y="0"/>
                  </a:moveTo>
                  <a:lnTo>
                    <a:pt x="120" y="2"/>
                  </a:lnTo>
                  <a:lnTo>
                    <a:pt x="109" y="8"/>
                  </a:lnTo>
                  <a:lnTo>
                    <a:pt x="94" y="12"/>
                  </a:lnTo>
                  <a:lnTo>
                    <a:pt x="79" y="17"/>
                  </a:lnTo>
                  <a:lnTo>
                    <a:pt x="62" y="22"/>
                  </a:lnTo>
                  <a:lnTo>
                    <a:pt x="46" y="26"/>
                  </a:lnTo>
                  <a:lnTo>
                    <a:pt x="32" y="28"/>
                  </a:lnTo>
                  <a:lnTo>
                    <a:pt x="19" y="30"/>
                  </a:lnTo>
                  <a:lnTo>
                    <a:pt x="13" y="28"/>
                  </a:lnTo>
                  <a:lnTo>
                    <a:pt x="8" y="28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16" y="36"/>
                  </a:lnTo>
                  <a:lnTo>
                    <a:pt x="30" y="49"/>
                  </a:lnTo>
                  <a:lnTo>
                    <a:pt x="42" y="65"/>
                  </a:lnTo>
                  <a:lnTo>
                    <a:pt x="54" y="82"/>
                  </a:lnTo>
                  <a:lnTo>
                    <a:pt x="63" y="102"/>
                  </a:lnTo>
                  <a:lnTo>
                    <a:pt x="71" y="122"/>
                  </a:lnTo>
                  <a:lnTo>
                    <a:pt x="76" y="143"/>
                  </a:lnTo>
                  <a:lnTo>
                    <a:pt x="80" y="164"/>
                  </a:lnTo>
                  <a:lnTo>
                    <a:pt x="88" y="164"/>
                  </a:lnTo>
                  <a:lnTo>
                    <a:pt x="97" y="167"/>
                  </a:lnTo>
                  <a:lnTo>
                    <a:pt x="107" y="172"/>
                  </a:lnTo>
                  <a:lnTo>
                    <a:pt x="119" y="177"/>
                  </a:lnTo>
                  <a:lnTo>
                    <a:pt x="129" y="186"/>
                  </a:lnTo>
                  <a:lnTo>
                    <a:pt x="140" y="196"/>
                  </a:lnTo>
                  <a:lnTo>
                    <a:pt x="149" y="207"/>
                  </a:lnTo>
                  <a:lnTo>
                    <a:pt x="156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4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4" y="203"/>
                  </a:lnTo>
                  <a:lnTo>
                    <a:pt x="287" y="213"/>
                  </a:lnTo>
                  <a:lnTo>
                    <a:pt x="281" y="203"/>
                  </a:lnTo>
                  <a:lnTo>
                    <a:pt x="273" y="194"/>
                  </a:lnTo>
                  <a:lnTo>
                    <a:pt x="268" y="182"/>
                  </a:lnTo>
                  <a:lnTo>
                    <a:pt x="263" y="168"/>
                  </a:lnTo>
                  <a:lnTo>
                    <a:pt x="261" y="152"/>
                  </a:lnTo>
                  <a:lnTo>
                    <a:pt x="261" y="136"/>
                  </a:lnTo>
                  <a:lnTo>
                    <a:pt x="266" y="116"/>
                  </a:lnTo>
                  <a:lnTo>
                    <a:pt x="276" y="94"/>
                  </a:lnTo>
                  <a:lnTo>
                    <a:pt x="263" y="91"/>
                  </a:lnTo>
                  <a:lnTo>
                    <a:pt x="248" y="87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4"/>
                  </a:lnTo>
                  <a:lnTo>
                    <a:pt x="205" y="49"/>
                  </a:lnTo>
                  <a:lnTo>
                    <a:pt x="201" y="34"/>
                  </a:lnTo>
                  <a:lnTo>
                    <a:pt x="200" y="13"/>
                  </a:lnTo>
                  <a:lnTo>
                    <a:pt x="192" y="14"/>
                  </a:lnTo>
                  <a:lnTo>
                    <a:pt x="184" y="17"/>
                  </a:lnTo>
                  <a:lnTo>
                    <a:pt x="176" y="17"/>
                  </a:lnTo>
                  <a:lnTo>
                    <a:pt x="169" y="17"/>
                  </a:lnTo>
                  <a:lnTo>
                    <a:pt x="159" y="15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5" name="Freeform 649"/>
            <p:cNvSpPr>
              <a:spLocks/>
            </p:cNvSpPr>
            <p:nvPr/>
          </p:nvSpPr>
          <p:spPr bwMode="auto">
            <a:xfrm>
              <a:off x="830" y="3097"/>
              <a:ext cx="126" cy="156"/>
            </a:xfrm>
            <a:custGeom>
              <a:avLst/>
              <a:gdLst>
                <a:gd name="T0" fmla="*/ 14 w 252"/>
                <a:gd name="T1" fmla="*/ 10 h 311"/>
                <a:gd name="T2" fmla="*/ 12 w 252"/>
                <a:gd name="T3" fmla="*/ 10 h 311"/>
                <a:gd name="T4" fmla="*/ 9 w 252"/>
                <a:gd name="T5" fmla="*/ 11 h 311"/>
                <a:gd name="T6" fmla="*/ 6 w 252"/>
                <a:gd name="T7" fmla="*/ 13 h 311"/>
                <a:gd name="T8" fmla="*/ 5 w 252"/>
                <a:gd name="T9" fmla="*/ 17 h 311"/>
                <a:gd name="T10" fmla="*/ 4 w 252"/>
                <a:gd name="T11" fmla="*/ 19 h 311"/>
                <a:gd name="T12" fmla="*/ 3 w 252"/>
                <a:gd name="T13" fmla="*/ 19 h 311"/>
                <a:gd name="T14" fmla="*/ 2 w 252"/>
                <a:gd name="T15" fmla="*/ 19 h 311"/>
                <a:gd name="T16" fmla="*/ 1 w 252"/>
                <a:gd name="T17" fmla="*/ 20 h 311"/>
                <a:gd name="T18" fmla="*/ 1 w 252"/>
                <a:gd name="T19" fmla="*/ 20 h 311"/>
                <a:gd name="T20" fmla="*/ 1 w 252"/>
                <a:gd name="T21" fmla="*/ 20 h 311"/>
                <a:gd name="T22" fmla="*/ 0 w 252"/>
                <a:gd name="T23" fmla="*/ 20 h 311"/>
                <a:gd name="T24" fmla="*/ 2 w 252"/>
                <a:gd name="T25" fmla="*/ 19 h 311"/>
                <a:gd name="T26" fmla="*/ 3 w 252"/>
                <a:gd name="T27" fmla="*/ 17 h 311"/>
                <a:gd name="T28" fmla="*/ 4 w 252"/>
                <a:gd name="T29" fmla="*/ 15 h 311"/>
                <a:gd name="T30" fmla="*/ 4 w 252"/>
                <a:gd name="T31" fmla="*/ 13 h 311"/>
                <a:gd name="T32" fmla="*/ 4 w 252"/>
                <a:gd name="T33" fmla="*/ 11 h 311"/>
                <a:gd name="T34" fmla="*/ 4 w 252"/>
                <a:gd name="T35" fmla="*/ 10 h 311"/>
                <a:gd name="T36" fmla="*/ 4 w 252"/>
                <a:gd name="T37" fmla="*/ 9 h 311"/>
                <a:gd name="T38" fmla="*/ 5 w 252"/>
                <a:gd name="T39" fmla="*/ 8 h 311"/>
                <a:gd name="T40" fmla="*/ 7 w 252"/>
                <a:gd name="T41" fmla="*/ 6 h 311"/>
                <a:gd name="T42" fmla="*/ 7 w 252"/>
                <a:gd name="T43" fmla="*/ 5 h 311"/>
                <a:gd name="T44" fmla="*/ 7 w 252"/>
                <a:gd name="T45" fmla="*/ 4 h 311"/>
                <a:gd name="T46" fmla="*/ 9 w 252"/>
                <a:gd name="T47" fmla="*/ 3 h 311"/>
                <a:gd name="T48" fmla="*/ 11 w 252"/>
                <a:gd name="T49" fmla="*/ 2 h 311"/>
                <a:gd name="T50" fmla="*/ 13 w 252"/>
                <a:gd name="T51" fmla="*/ 1 h 311"/>
                <a:gd name="T52" fmla="*/ 13 w 252"/>
                <a:gd name="T53" fmla="*/ 1 h 311"/>
                <a:gd name="T54" fmla="*/ 14 w 252"/>
                <a:gd name="T55" fmla="*/ 3 h 311"/>
                <a:gd name="T56" fmla="*/ 14 w 252"/>
                <a:gd name="T57" fmla="*/ 5 h 311"/>
                <a:gd name="T58" fmla="*/ 15 w 252"/>
                <a:gd name="T59" fmla="*/ 6 h 311"/>
                <a:gd name="T60" fmla="*/ 16 w 252"/>
                <a:gd name="T61" fmla="*/ 7 h 311"/>
                <a:gd name="T62" fmla="*/ 15 w 252"/>
                <a:gd name="T63" fmla="*/ 7 h 311"/>
                <a:gd name="T64" fmla="*/ 14 w 252"/>
                <a:gd name="T65" fmla="*/ 8 h 311"/>
                <a:gd name="T66" fmla="*/ 14 w 252"/>
                <a:gd name="T67" fmla="*/ 9 h 3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1">
                  <a:moveTo>
                    <a:pt x="220" y="150"/>
                  </a:moveTo>
                  <a:lnTo>
                    <a:pt x="213" y="150"/>
                  </a:lnTo>
                  <a:lnTo>
                    <a:pt x="198" y="150"/>
                  </a:lnTo>
                  <a:lnTo>
                    <a:pt x="180" y="153"/>
                  </a:lnTo>
                  <a:lnTo>
                    <a:pt x="159" y="158"/>
                  </a:lnTo>
                  <a:lnTo>
                    <a:pt x="137" y="167"/>
                  </a:lnTo>
                  <a:lnTo>
                    <a:pt x="116" y="181"/>
                  </a:lnTo>
                  <a:lnTo>
                    <a:pt x="96" y="202"/>
                  </a:lnTo>
                  <a:lnTo>
                    <a:pt x="82" y="232"/>
                  </a:lnTo>
                  <a:lnTo>
                    <a:pt x="73" y="258"/>
                  </a:lnTo>
                  <a:lnTo>
                    <a:pt x="65" y="279"/>
                  </a:lnTo>
                  <a:lnTo>
                    <a:pt x="56" y="292"/>
                  </a:lnTo>
                  <a:lnTo>
                    <a:pt x="46" y="299"/>
                  </a:lnTo>
                  <a:lnTo>
                    <a:pt x="39" y="300"/>
                  </a:lnTo>
                  <a:lnTo>
                    <a:pt x="34" y="301"/>
                  </a:lnTo>
                  <a:lnTo>
                    <a:pt x="27" y="303"/>
                  </a:lnTo>
                  <a:lnTo>
                    <a:pt x="21" y="304"/>
                  </a:lnTo>
                  <a:lnTo>
                    <a:pt x="16" y="305"/>
                  </a:lnTo>
                  <a:lnTo>
                    <a:pt x="10" y="307"/>
                  </a:lnTo>
                  <a:lnTo>
                    <a:pt x="5" y="309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1" y="308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21" y="296"/>
                  </a:lnTo>
                  <a:lnTo>
                    <a:pt x="38" y="282"/>
                  </a:lnTo>
                  <a:lnTo>
                    <a:pt x="48" y="265"/>
                  </a:lnTo>
                  <a:lnTo>
                    <a:pt x="56" y="247"/>
                  </a:lnTo>
                  <a:lnTo>
                    <a:pt x="60" y="227"/>
                  </a:lnTo>
                  <a:lnTo>
                    <a:pt x="63" y="210"/>
                  </a:lnTo>
                  <a:lnTo>
                    <a:pt x="63" y="194"/>
                  </a:lnTo>
                  <a:lnTo>
                    <a:pt x="63" y="183"/>
                  </a:lnTo>
                  <a:lnTo>
                    <a:pt x="61" y="172"/>
                  </a:lnTo>
                  <a:lnTo>
                    <a:pt x="60" y="160"/>
                  </a:lnTo>
                  <a:lnTo>
                    <a:pt x="56" y="147"/>
                  </a:lnTo>
                  <a:lnTo>
                    <a:pt x="52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79" y="117"/>
                  </a:lnTo>
                  <a:lnTo>
                    <a:pt x="90" y="107"/>
                  </a:lnTo>
                  <a:lnTo>
                    <a:pt x="98" y="95"/>
                  </a:lnTo>
                  <a:lnTo>
                    <a:pt x="103" y="82"/>
                  </a:lnTo>
                  <a:lnTo>
                    <a:pt x="104" y="69"/>
                  </a:lnTo>
                  <a:lnTo>
                    <a:pt x="100" y="55"/>
                  </a:lnTo>
                  <a:lnTo>
                    <a:pt x="111" y="53"/>
                  </a:lnTo>
                  <a:lnTo>
                    <a:pt x="125" y="49"/>
                  </a:lnTo>
                  <a:lnTo>
                    <a:pt x="139" y="44"/>
                  </a:lnTo>
                  <a:lnTo>
                    <a:pt x="156" y="36"/>
                  </a:lnTo>
                  <a:lnTo>
                    <a:pt x="171" y="29"/>
                  </a:lnTo>
                  <a:lnTo>
                    <a:pt x="185" y="19"/>
                  </a:lnTo>
                  <a:lnTo>
                    <a:pt x="197" y="9"/>
                  </a:lnTo>
                  <a:lnTo>
                    <a:pt x="205" y="0"/>
                  </a:lnTo>
                  <a:lnTo>
                    <a:pt x="205" y="12"/>
                  </a:lnTo>
                  <a:lnTo>
                    <a:pt x="206" y="26"/>
                  </a:lnTo>
                  <a:lnTo>
                    <a:pt x="209" y="42"/>
                  </a:lnTo>
                  <a:lnTo>
                    <a:pt x="214" y="56"/>
                  </a:lnTo>
                  <a:lnTo>
                    <a:pt x="220" y="70"/>
                  </a:lnTo>
                  <a:lnTo>
                    <a:pt x="230" y="83"/>
                  </a:lnTo>
                  <a:lnTo>
                    <a:pt x="240" y="94"/>
                  </a:lnTo>
                  <a:lnTo>
                    <a:pt x="252" y="102"/>
                  </a:lnTo>
                  <a:lnTo>
                    <a:pt x="244" y="103"/>
                  </a:lnTo>
                  <a:lnTo>
                    <a:pt x="236" y="106"/>
                  </a:lnTo>
                  <a:lnTo>
                    <a:pt x="228" y="110"/>
                  </a:lnTo>
                  <a:lnTo>
                    <a:pt x="222" y="115"/>
                  </a:lnTo>
                  <a:lnTo>
                    <a:pt x="216" y="121"/>
                  </a:lnTo>
                  <a:lnTo>
                    <a:pt x="215" y="130"/>
                  </a:lnTo>
                  <a:lnTo>
                    <a:pt x="215" y="140"/>
                  </a:lnTo>
                  <a:lnTo>
                    <a:pt x="220" y="1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6" name="Freeform 650"/>
            <p:cNvSpPr>
              <a:spLocks/>
            </p:cNvSpPr>
            <p:nvPr/>
          </p:nvSpPr>
          <p:spPr bwMode="auto">
            <a:xfrm>
              <a:off x="789" y="3100"/>
              <a:ext cx="74" cy="150"/>
            </a:xfrm>
            <a:custGeom>
              <a:avLst/>
              <a:gdLst>
                <a:gd name="T0" fmla="*/ 5 w 148"/>
                <a:gd name="T1" fmla="*/ 19 h 300"/>
                <a:gd name="T2" fmla="*/ 5 w 148"/>
                <a:gd name="T3" fmla="*/ 18 h 300"/>
                <a:gd name="T4" fmla="*/ 4 w 148"/>
                <a:gd name="T5" fmla="*/ 18 h 300"/>
                <a:gd name="T6" fmla="*/ 3 w 148"/>
                <a:gd name="T7" fmla="*/ 18 h 300"/>
                <a:gd name="T8" fmla="*/ 3 w 148"/>
                <a:gd name="T9" fmla="*/ 18 h 300"/>
                <a:gd name="T10" fmla="*/ 4 w 148"/>
                <a:gd name="T11" fmla="*/ 17 h 300"/>
                <a:gd name="T12" fmla="*/ 5 w 148"/>
                <a:gd name="T13" fmla="*/ 17 h 300"/>
                <a:gd name="T14" fmla="*/ 6 w 148"/>
                <a:gd name="T15" fmla="*/ 17 h 300"/>
                <a:gd name="T16" fmla="*/ 6 w 148"/>
                <a:gd name="T17" fmla="*/ 16 h 300"/>
                <a:gd name="T18" fmla="*/ 6 w 148"/>
                <a:gd name="T19" fmla="*/ 16 h 300"/>
                <a:gd name="T20" fmla="*/ 6 w 148"/>
                <a:gd name="T21" fmla="*/ 15 h 300"/>
                <a:gd name="T22" fmla="*/ 6 w 148"/>
                <a:gd name="T23" fmla="*/ 15 h 300"/>
                <a:gd name="T24" fmla="*/ 6 w 148"/>
                <a:gd name="T25" fmla="*/ 15 h 300"/>
                <a:gd name="T26" fmla="*/ 5 w 148"/>
                <a:gd name="T27" fmla="*/ 15 h 300"/>
                <a:gd name="T28" fmla="*/ 4 w 148"/>
                <a:gd name="T29" fmla="*/ 15 h 300"/>
                <a:gd name="T30" fmla="*/ 4 w 148"/>
                <a:gd name="T31" fmla="*/ 15 h 300"/>
                <a:gd name="T32" fmla="*/ 4 w 148"/>
                <a:gd name="T33" fmla="*/ 16 h 300"/>
                <a:gd name="T34" fmla="*/ 3 w 148"/>
                <a:gd name="T35" fmla="*/ 17 h 300"/>
                <a:gd name="T36" fmla="*/ 3 w 148"/>
                <a:gd name="T37" fmla="*/ 17 h 300"/>
                <a:gd name="T38" fmla="*/ 2 w 148"/>
                <a:gd name="T39" fmla="*/ 16 h 300"/>
                <a:gd name="T40" fmla="*/ 2 w 148"/>
                <a:gd name="T41" fmla="*/ 16 h 300"/>
                <a:gd name="T42" fmla="*/ 2 w 148"/>
                <a:gd name="T43" fmla="*/ 15 h 300"/>
                <a:gd name="T44" fmla="*/ 3 w 148"/>
                <a:gd name="T45" fmla="*/ 15 h 300"/>
                <a:gd name="T46" fmla="*/ 3 w 148"/>
                <a:gd name="T47" fmla="*/ 14 h 300"/>
                <a:gd name="T48" fmla="*/ 3 w 148"/>
                <a:gd name="T49" fmla="*/ 14 h 300"/>
                <a:gd name="T50" fmla="*/ 3 w 148"/>
                <a:gd name="T51" fmla="*/ 13 h 300"/>
                <a:gd name="T52" fmla="*/ 3 w 148"/>
                <a:gd name="T53" fmla="*/ 13 h 300"/>
                <a:gd name="T54" fmla="*/ 3 w 148"/>
                <a:gd name="T55" fmla="*/ 13 h 300"/>
                <a:gd name="T56" fmla="*/ 2 w 148"/>
                <a:gd name="T57" fmla="*/ 12 h 300"/>
                <a:gd name="T58" fmla="*/ 2 w 148"/>
                <a:gd name="T59" fmla="*/ 12 h 300"/>
                <a:gd name="T60" fmla="*/ 1 w 148"/>
                <a:gd name="T61" fmla="*/ 13 h 300"/>
                <a:gd name="T62" fmla="*/ 1 w 148"/>
                <a:gd name="T63" fmla="*/ 13 h 300"/>
                <a:gd name="T64" fmla="*/ 0 w 148"/>
                <a:gd name="T65" fmla="*/ 11 h 300"/>
                <a:gd name="T66" fmla="*/ 1 w 148"/>
                <a:gd name="T67" fmla="*/ 8 h 300"/>
                <a:gd name="T68" fmla="*/ 4 w 148"/>
                <a:gd name="T69" fmla="*/ 4 h 300"/>
                <a:gd name="T70" fmla="*/ 7 w 148"/>
                <a:gd name="T71" fmla="*/ 2 h 300"/>
                <a:gd name="T72" fmla="*/ 9 w 148"/>
                <a:gd name="T73" fmla="*/ 1 h 300"/>
                <a:gd name="T74" fmla="*/ 10 w 148"/>
                <a:gd name="T75" fmla="*/ 0 h 300"/>
                <a:gd name="T76" fmla="*/ 9 w 148"/>
                <a:gd name="T77" fmla="*/ 2 h 300"/>
                <a:gd name="T78" fmla="*/ 8 w 148"/>
                <a:gd name="T79" fmla="*/ 4 h 300"/>
                <a:gd name="T80" fmla="*/ 8 w 148"/>
                <a:gd name="T81" fmla="*/ 6 h 300"/>
                <a:gd name="T82" fmla="*/ 9 w 148"/>
                <a:gd name="T83" fmla="*/ 7 h 300"/>
                <a:gd name="T84" fmla="*/ 9 w 148"/>
                <a:gd name="T85" fmla="*/ 9 h 300"/>
                <a:gd name="T86" fmla="*/ 9 w 148"/>
                <a:gd name="T87" fmla="*/ 11 h 300"/>
                <a:gd name="T88" fmla="*/ 10 w 148"/>
                <a:gd name="T89" fmla="*/ 12 h 300"/>
                <a:gd name="T90" fmla="*/ 9 w 148"/>
                <a:gd name="T91" fmla="*/ 14 h 300"/>
                <a:gd name="T92" fmla="*/ 9 w 148"/>
                <a:gd name="T93" fmla="*/ 17 h 300"/>
                <a:gd name="T94" fmla="*/ 7 w 148"/>
                <a:gd name="T95" fmla="*/ 19 h 3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8" h="300">
                  <a:moveTo>
                    <a:pt x="82" y="300"/>
                  </a:moveTo>
                  <a:lnTo>
                    <a:pt x="79" y="296"/>
                  </a:lnTo>
                  <a:lnTo>
                    <a:pt x="75" y="291"/>
                  </a:lnTo>
                  <a:lnTo>
                    <a:pt x="69" y="287"/>
                  </a:lnTo>
                  <a:lnTo>
                    <a:pt x="60" y="287"/>
                  </a:lnTo>
                  <a:lnTo>
                    <a:pt x="54" y="287"/>
                  </a:lnTo>
                  <a:lnTo>
                    <a:pt x="51" y="286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8" y="275"/>
                  </a:lnTo>
                  <a:lnTo>
                    <a:pt x="53" y="269"/>
                  </a:lnTo>
                  <a:lnTo>
                    <a:pt x="57" y="265"/>
                  </a:lnTo>
                  <a:lnTo>
                    <a:pt x="61" y="262"/>
                  </a:lnTo>
                  <a:lnTo>
                    <a:pt x="71" y="262"/>
                  </a:lnTo>
                  <a:lnTo>
                    <a:pt x="79" y="261"/>
                  </a:lnTo>
                  <a:lnTo>
                    <a:pt x="84" y="257"/>
                  </a:lnTo>
                  <a:lnTo>
                    <a:pt x="90" y="252"/>
                  </a:lnTo>
                  <a:lnTo>
                    <a:pt x="91" y="249"/>
                  </a:lnTo>
                  <a:lnTo>
                    <a:pt x="91" y="245"/>
                  </a:lnTo>
                  <a:lnTo>
                    <a:pt x="92" y="243"/>
                  </a:lnTo>
                  <a:lnTo>
                    <a:pt x="92" y="240"/>
                  </a:lnTo>
                  <a:lnTo>
                    <a:pt x="91" y="238"/>
                  </a:lnTo>
                  <a:lnTo>
                    <a:pt x="90" y="234"/>
                  </a:lnTo>
                  <a:lnTo>
                    <a:pt x="88" y="231"/>
                  </a:lnTo>
                  <a:lnTo>
                    <a:pt x="87" y="229"/>
                  </a:lnTo>
                  <a:lnTo>
                    <a:pt x="81" y="225"/>
                  </a:lnTo>
                  <a:lnTo>
                    <a:pt x="73" y="223"/>
                  </a:lnTo>
                  <a:lnTo>
                    <a:pt x="65" y="225"/>
                  </a:lnTo>
                  <a:lnTo>
                    <a:pt x="58" y="227"/>
                  </a:lnTo>
                  <a:lnTo>
                    <a:pt x="54" y="232"/>
                  </a:lnTo>
                  <a:lnTo>
                    <a:pt x="53" y="236"/>
                  </a:lnTo>
                  <a:lnTo>
                    <a:pt x="53" y="240"/>
                  </a:lnTo>
                  <a:lnTo>
                    <a:pt x="54" y="244"/>
                  </a:lnTo>
                  <a:lnTo>
                    <a:pt x="49" y="249"/>
                  </a:lnTo>
                  <a:lnTo>
                    <a:pt x="43" y="255"/>
                  </a:lnTo>
                  <a:lnTo>
                    <a:pt x="38" y="259"/>
                  </a:lnTo>
                  <a:lnTo>
                    <a:pt x="35" y="261"/>
                  </a:lnTo>
                  <a:lnTo>
                    <a:pt x="34" y="259"/>
                  </a:lnTo>
                  <a:lnTo>
                    <a:pt x="31" y="257"/>
                  </a:lnTo>
                  <a:lnTo>
                    <a:pt x="28" y="255"/>
                  </a:lnTo>
                  <a:lnTo>
                    <a:pt x="26" y="253"/>
                  </a:lnTo>
                  <a:lnTo>
                    <a:pt x="28" y="248"/>
                  </a:lnTo>
                  <a:lnTo>
                    <a:pt x="31" y="242"/>
                  </a:lnTo>
                  <a:lnTo>
                    <a:pt x="32" y="236"/>
                  </a:lnTo>
                  <a:lnTo>
                    <a:pt x="34" y="231"/>
                  </a:lnTo>
                  <a:lnTo>
                    <a:pt x="39" y="227"/>
                  </a:lnTo>
                  <a:lnTo>
                    <a:pt x="43" y="223"/>
                  </a:lnTo>
                  <a:lnTo>
                    <a:pt x="47" y="218"/>
                  </a:lnTo>
                  <a:lnTo>
                    <a:pt x="48" y="213"/>
                  </a:lnTo>
                  <a:lnTo>
                    <a:pt x="48" y="210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5"/>
                  </a:lnTo>
                  <a:lnTo>
                    <a:pt x="45" y="200"/>
                  </a:lnTo>
                  <a:lnTo>
                    <a:pt x="43" y="196"/>
                  </a:lnTo>
                  <a:lnTo>
                    <a:pt x="38" y="193"/>
                  </a:lnTo>
                  <a:lnTo>
                    <a:pt x="30" y="191"/>
                  </a:lnTo>
                  <a:lnTo>
                    <a:pt x="27" y="191"/>
                  </a:lnTo>
                  <a:lnTo>
                    <a:pt x="23" y="191"/>
                  </a:lnTo>
                  <a:lnTo>
                    <a:pt x="19" y="192"/>
                  </a:lnTo>
                  <a:lnTo>
                    <a:pt x="17" y="193"/>
                  </a:lnTo>
                  <a:lnTo>
                    <a:pt x="14" y="195"/>
                  </a:lnTo>
                  <a:lnTo>
                    <a:pt x="11" y="196"/>
                  </a:lnTo>
                  <a:lnTo>
                    <a:pt x="9" y="198"/>
                  </a:lnTo>
                  <a:lnTo>
                    <a:pt x="8" y="200"/>
                  </a:lnTo>
                  <a:lnTo>
                    <a:pt x="0" y="172"/>
                  </a:lnTo>
                  <a:lnTo>
                    <a:pt x="2" y="142"/>
                  </a:lnTo>
                  <a:lnTo>
                    <a:pt x="13" y="114"/>
                  </a:lnTo>
                  <a:lnTo>
                    <a:pt x="31" y="85"/>
                  </a:lnTo>
                  <a:lnTo>
                    <a:pt x="53" y="60"/>
                  </a:lnTo>
                  <a:lnTo>
                    <a:pt x="78" y="38"/>
                  </a:lnTo>
                  <a:lnTo>
                    <a:pt x="104" y="21"/>
                  </a:lnTo>
                  <a:lnTo>
                    <a:pt x="126" y="9"/>
                  </a:lnTo>
                  <a:lnTo>
                    <a:pt x="133" y="5"/>
                  </a:lnTo>
                  <a:lnTo>
                    <a:pt x="142" y="1"/>
                  </a:lnTo>
                  <a:lnTo>
                    <a:pt x="148" y="0"/>
                  </a:lnTo>
                  <a:lnTo>
                    <a:pt x="145" y="5"/>
                  </a:lnTo>
                  <a:lnTo>
                    <a:pt x="135" y="18"/>
                  </a:lnTo>
                  <a:lnTo>
                    <a:pt x="128" y="35"/>
                  </a:lnTo>
                  <a:lnTo>
                    <a:pt x="121" y="52"/>
                  </a:lnTo>
                  <a:lnTo>
                    <a:pt x="120" y="71"/>
                  </a:lnTo>
                  <a:lnTo>
                    <a:pt x="121" y="82"/>
                  </a:lnTo>
                  <a:lnTo>
                    <a:pt x="125" y="95"/>
                  </a:lnTo>
                  <a:lnTo>
                    <a:pt x="129" y="111"/>
                  </a:lnTo>
                  <a:lnTo>
                    <a:pt x="134" y="128"/>
                  </a:lnTo>
                  <a:lnTo>
                    <a:pt x="138" y="142"/>
                  </a:lnTo>
                  <a:lnTo>
                    <a:pt x="142" y="155"/>
                  </a:lnTo>
                  <a:lnTo>
                    <a:pt x="143" y="167"/>
                  </a:lnTo>
                  <a:lnTo>
                    <a:pt x="145" y="178"/>
                  </a:lnTo>
                  <a:lnTo>
                    <a:pt x="145" y="189"/>
                  </a:lnTo>
                  <a:lnTo>
                    <a:pt x="145" y="205"/>
                  </a:lnTo>
                  <a:lnTo>
                    <a:pt x="142" y="222"/>
                  </a:lnTo>
                  <a:lnTo>
                    <a:pt x="138" y="242"/>
                  </a:lnTo>
                  <a:lnTo>
                    <a:pt x="130" y="260"/>
                  </a:lnTo>
                  <a:lnTo>
                    <a:pt x="120" y="277"/>
                  </a:lnTo>
                  <a:lnTo>
                    <a:pt x="103" y="291"/>
                  </a:lnTo>
                  <a:lnTo>
                    <a:pt x="82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7" name="Freeform 651"/>
            <p:cNvSpPr>
              <a:spLocks/>
            </p:cNvSpPr>
            <p:nvPr/>
          </p:nvSpPr>
          <p:spPr bwMode="auto">
            <a:xfrm>
              <a:off x="672" y="3172"/>
              <a:ext cx="363" cy="256"/>
            </a:xfrm>
            <a:custGeom>
              <a:avLst/>
              <a:gdLst>
                <a:gd name="T0" fmla="*/ 21 w 726"/>
                <a:gd name="T1" fmla="*/ 28 h 510"/>
                <a:gd name="T2" fmla="*/ 19 w 726"/>
                <a:gd name="T3" fmla="*/ 32 h 510"/>
                <a:gd name="T4" fmla="*/ 17 w 726"/>
                <a:gd name="T5" fmla="*/ 28 h 510"/>
                <a:gd name="T6" fmla="*/ 14 w 726"/>
                <a:gd name="T7" fmla="*/ 25 h 510"/>
                <a:gd name="T8" fmla="*/ 13 w 726"/>
                <a:gd name="T9" fmla="*/ 19 h 510"/>
                <a:gd name="T10" fmla="*/ 15 w 726"/>
                <a:gd name="T11" fmla="*/ 16 h 510"/>
                <a:gd name="T12" fmla="*/ 17 w 726"/>
                <a:gd name="T13" fmla="*/ 12 h 510"/>
                <a:gd name="T14" fmla="*/ 16 w 726"/>
                <a:gd name="T15" fmla="*/ 13 h 510"/>
                <a:gd name="T16" fmla="*/ 15 w 726"/>
                <a:gd name="T17" fmla="*/ 16 h 510"/>
                <a:gd name="T18" fmla="*/ 10 w 726"/>
                <a:gd name="T19" fmla="*/ 20 h 510"/>
                <a:gd name="T20" fmla="*/ 6 w 726"/>
                <a:gd name="T21" fmla="*/ 20 h 510"/>
                <a:gd name="T22" fmla="*/ 4 w 726"/>
                <a:gd name="T23" fmla="*/ 19 h 510"/>
                <a:gd name="T24" fmla="*/ 0 w 726"/>
                <a:gd name="T25" fmla="*/ 18 h 510"/>
                <a:gd name="T26" fmla="*/ 3 w 726"/>
                <a:gd name="T27" fmla="*/ 17 h 510"/>
                <a:gd name="T28" fmla="*/ 6 w 726"/>
                <a:gd name="T29" fmla="*/ 13 h 510"/>
                <a:gd name="T30" fmla="*/ 11 w 726"/>
                <a:gd name="T31" fmla="*/ 10 h 510"/>
                <a:gd name="T32" fmla="*/ 14 w 726"/>
                <a:gd name="T33" fmla="*/ 10 h 510"/>
                <a:gd name="T34" fmla="*/ 14 w 726"/>
                <a:gd name="T35" fmla="*/ 11 h 510"/>
                <a:gd name="T36" fmla="*/ 14 w 726"/>
                <a:gd name="T37" fmla="*/ 12 h 510"/>
                <a:gd name="T38" fmla="*/ 14 w 726"/>
                <a:gd name="T39" fmla="*/ 13 h 510"/>
                <a:gd name="T40" fmla="*/ 16 w 726"/>
                <a:gd name="T41" fmla="*/ 12 h 510"/>
                <a:gd name="T42" fmla="*/ 15 w 726"/>
                <a:gd name="T43" fmla="*/ 10 h 510"/>
                <a:gd name="T44" fmla="*/ 16 w 726"/>
                <a:gd name="T45" fmla="*/ 10 h 510"/>
                <a:gd name="T46" fmla="*/ 17 w 726"/>
                <a:gd name="T47" fmla="*/ 11 h 510"/>
                <a:gd name="T48" fmla="*/ 19 w 726"/>
                <a:gd name="T49" fmla="*/ 12 h 510"/>
                <a:gd name="T50" fmla="*/ 21 w 726"/>
                <a:gd name="T51" fmla="*/ 10 h 510"/>
                <a:gd name="T52" fmla="*/ 22 w 726"/>
                <a:gd name="T53" fmla="*/ 10 h 510"/>
                <a:gd name="T54" fmla="*/ 25 w 726"/>
                <a:gd name="T55" fmla="*/ 7 h 510"/>
                <a:gd name="T56" fmla="*/ 30 w 726"/>
                <a:gd name="T57" fmla="*/ 1 h 510"/>
                <a:gd name="T58" fmla="*/ 34 w 726"/>
                <a:gd name="T59" fmla="*/ 0 h 510"/>
                <a:gd name="T60" fmla="*/ 38 w 726"/>
                <a:gd name="T61" fmla="*/ 1 h 510"/>
                <a:gd name="T62" fmla="*/ 41 w 726"/>
                <a:gd name="T63" fmla="*/ 3 h 510"/>
                <a:gd name="T64" fmla="*/ 45 w 726"/>
                <a:gd name="T65" fmla="*/ 3 h 510"/>
                <a:gd name="T66" fmla="*/ 45 w 726"/>
                <a:gd name="T67" fmla="*/ 4 h 510"/>
                <a:gd name="T68" fmla="*/ 40 w 726"/>
                <a:gd name="T69" fmla="*/ 10 h 510"/>
                <a:gd name="T70" fmla="*/ 35 w 726"/>
                <a:gd name="T71" fmla="*/ 12 h 510"/>
                <a:gd name="T72" fmla="*/ 31 w 726"/>
                <a:gd name="T73" fmla="*/ 14 h 510"/>
                <a:gd name="T74" fmla="*/ 26 w 726"/>
                <a:gd name="T75" fmla="*/ 12 h 510"/>
                <a:gd name="T76" fmla="*/ 24 w 726"/>
                <a:gd name="T77" fmla="*/ 11 h 510"/>
                <a:gd name="T78" fmla="*/ 22 w 726"/>
                <a:gd name="T79" fmla="*/ 11 h 510"/>
                <a:gd name="T80" fmla="*/ 21 w 726"/>
                <a:gd name="T81" fmla="*/ 11 h 510"/>
                <a:gd name="T82" fmla="*/ 21 w 726"/>
                <a:gd name="T83" fmla="*/ 12 h 510"/>
                <a:gd name="T84" fmla="*/ 23 w 726"/>
                <a:gd name="T85" fmla="*/ 12 h 510"/>
                <a:gd name="T86" fmla="*/ 25 w 726"/>
                <a:gd name="T87" fmla="*/ 12 h 510"/>
                <a:gd name="T88" fmla="*/ 29 w 726"/>
                <a:gd name="T89" fmla="*/ 13 h 510"/>
                <a:gd name="T90" fmla="*/ 33 w 726"/>
                <a:gd name="T91" fmla="*/ 18 h 510"/>
                <a:gd name="T92" fmla="*/ 35 w 726"/>
                <a:gd name="T93" fmla="*/ 24 h 510"/>
                <a:gd name="T94" fmla="*/ 32 w 726"/>
                <a:gd name="T95" fmla="*/ 24 h 510"/>
                <a:gd name="T96" fmla="*/ 27 w 726"/>
                <a:gd name="T97" fmla="*/ 22 h 510"/>
                <a:gd name="T98" fmla="*/ 24 w 726"/>
                <a:gd name="T99" fmla="*/ 21 h 510"/>
                <a:gd name="T100" fmla="*/ 21 w 726"/>
                <a:gd name="T101" fmla="*/ 17 h 510"/>
                <a:gd name="T102" fmla="*/ 20 w 726"/>
                <a:gd name="T103" fmla="*/ 13 h 510"/>
                <a:gd name="T104" fmla="*/ 18 w 726"/>
                <a:gd name="T105" fmla="*/ 12 h 510"/>
                <a:gd name="T106" fmla="*/ 17 w 726"/>
                <a:gd name="T107" fmla="*/ 12 h 510"/>
                <a:gd name="T108" fmla="*/ 18 w 726"/>
                <a:gd name="T109" fmla="*/ 14 h 510"/>
                <a:gd name="T110" fmla="*/ 22 w 726"/>
                <a:gd name="T111" fmla="*/ 18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6" h="510">
                  <a:moveTo>
                    <a:pt x="346" y="301"/>
                  </a:moveTo>
                  <a:lnTo>
                    <a:pt x="354" y="338"/>
                  </a:lnTo>
                  <a:lnTo>
                    <a:pt x="354" y="375"/>
                  </a:lnTo>
                  <a:lnTo>
                    <a:pt x="347" y="408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2" y="472"/>
                  </a:lnTo>
                  <a:lnTo>
                    <a:pt x="304" y="489"/>
                  </a:lnTo>
                  <a:lnTo>
                    <a:pt x="298" y="510"/>
                  </a:lnTo>
                  <a:lnTo>
                    <a:pt x="296" y="504"/>
                  </a:lnTo>
                  <a:lnTo>
                    <a:pt x="292" y="493"/>
                  </a:lnTo>
                  <a:lnTo>
                    <a:pt x="287" y="482"/>
                  </a:lnTo>
                  <a:lnTo>
                    <a:pt x="281" y="470"/>
                  </a:lnTo>
                  <a:lnTo>
                    <a:pt x="273" y="457"/>
                  </a:lnTo>
                  <a:lnTo>
                    <a:pt x="264" y="445"/>
                  </a:lnTo>
                  <a:lnTo>
                    <a:pt x="255" y="433"/>
                  </a:lnTo>
                  <a:lnTo>
                    <a:pt x="245" y="425"/>
                  </a:lnTo>
                  <a:lnTo>
                    <a:pt x="235" y="418"/>
                  </a:lnTo>
                  <a:lnTo>
                    <a:pt x="227" y="408"/>
                  </a:lnTo>
                  <a:lnTo>
                    <a:pt x="221" y="399"/>
                  </a:lnTo>
                  <a:lnTo>
                    <a:pt x="215" y="390"/>
                  </a:lnTo>
                  <a:lnTo>
                    <a:pt x="205" y="361"/>
                  </a:lnTo>
                  <a:lnTo>
                    <a:pt x="202" y="334"/>
                  </a:lnTo>
                  <a:lnTo>
                    <a:pt x="204" y="309"/>
                  </a:lnTo>
                  <a:lnTo>
                    <a:pt x="206" y="291"/>
                  </a:lnTo>
                  <a:lnTo>
                    <a:pt x="210" y="282"/>
                  </a:lnTo>
                  <a:lnTo>
                    <a:pt x="215" y="271"/>
                  </a:lnTo>
                  <a:lnTo>
                    <a:pt x="221" y="261"/>
                  </a:lnTo>
                  <a:lnTo>
                    <a:pt x="228" y="252"/>
                  </a:lnTo>
                  <a:lnTo>
                    <a:pt x="236" y="241"/>
                  </a:lnTo>
                  <a:lnTo>
                    <a:pt x="244" y="230"/>
                  </a:lnTo>
                  <a:lnTo>
                    <a:pt x="251" y="218"/>
                  </a:lnTo>
                  <a:lnTo>
                    <a:pt x="257" y="206"/>
                  </a:lnTo>
                  <a:lnTo>
                    <a:pt x="260" y="198"/>
                  </a:lnTo>
                  <a:lnTo>
                    <a:pt x="261" y="189"/>
                  </a:lnTo>
                  <a:lnTo>
                    <a:pt x="260" y="183"/>
                  </a:lnTo>
                  <a:lnTo>
                    <a:pt x="257" y="181"/>
                  </a:lnTo>
                  <a:lnTo>
                    <a:pt x="251" y="185"/>
                  </a:lnTo>
                  <a:lnTo>
                    <a:pt x="247" y="192"/>
                  </a:lnTo>
                  <a:lnTo>
                    <a:pt x="244" y="200"/>
                  </a:lnTo>
                  <a:lnTo>
                    <a:pt x="242" y="206"/>
                  </a:lnTo>
                  <a:lnTo>
                    <a:pt x="239" y="217"/>
                  </a:lnTo>
                  <a:lnTo>
                    <a:pt x="235" y="227"/>
                  </a:lnTo>
                  <a:lnTo>
                    <a:pt x="230" y="236"/>
                  </a:lnTo>
                  <a:lnTo>
                    <a:pt x="225" y="245"/>
                  </a:lnTo>
                  <a:lnTo>
                    <a:pt x="213" y="262"/>
                  </a:lnTo>
                  <a:lnTo>
                    <a:pt x="198" y="277"/>
                  </a:lnTo>
                  <a:lnTo>
                    <a:pt x="183" y="290"/>
                  </a:lnTo>
                  <a:lnTo>
                    <a:pt x="167" y="299"/>
                  </a:lnTo>
                  <a:lnTo>
                    <a:pt x="150" y="305"/>
                  </a:lnTo>
                  <a:lnTo>
                    <a:pt x="133" y="311"/>
                  </a:lnTo>
                  <a:lnTo>
                    <a:pt x="118" y="313"/>
                  </a:lnTo>
                  <a:lnTo>
                    <a:pt x="102" y="313"/>
                  </a:lnTo>
                  <a:lnTo>
                    <a:pt x="97" y="312"/>
                  </a:lnTo>
                  <a:lnTo>
                    <a:pt x="91" y="311"/>
                  </a:lnTo>
                  <a:lnTo>
                    <a:pt x="86" y="311"/>
                  </a:lnTo>
                  <a:lnTo>
                    <a:pt x="82" y="309"/>
                  </a:lnTo>
                  <a:lnTo>
                    <a:pt x="73" y="305"/>
                  </a:lnTo>
                  <a:lnTo>
                    <a:pt x="64" y="301"/>
                  </a:lnTo>
                  <a:lnTo>
                    <a:pt x="55" y="298"/>
                  </a:lnTo>
                  <a:lnTo>
                    <a:pt x="46" y="292"/>
                  </a:lnTo>
                  <a:lnTo>
                    <a:pt x="37" y="288"/>
                  </a:lnTo>
                  <a:lnTo>
                    <a:pt x="25" y="283"/>
                  </a:lnTo>
                  <a:lnTo>
                    <a:pt x="13" y="278"/>
                  </a:lnTo>
                  <a:lnTo>
                    <a:pt x="0" y="273"/>
                  </a:lnTo>
                  <a:lnTo>
                    <a:pt x="8" y="270"/>
                  </a:lnTo>
                  <a:lnTo>
                    <a:pt x="16" y="268"/>
                  </a:lnTo>
                  <a:lnTo>
                    <a:pt x="26" y="265"/>
                  </a:lnTo>
                  <a:lnTo>
                    <a:pt x="37" y="261"/>
                  </a:lnTo>
                  <a:lnTo>
                    <a:pt x="46" y="256"/>
                  </a:lnTo>
                  <a:lnTo>
                    <a:pt x="55" y="251"/>
                  </a:lnTo>
                  <a:lnTo>
                    <a:pt x="63" y="243"/>
                  </a:lnTo>
                  <a:lnTo>
                    <a:pt x="68" y="235"/>
                  </a:lnTo>
                  <a:lnTo>
                    <a:pt x="76" y="222"/>
                  </a:lnTo>
                  <a:lnTo>
                    <a:pt x="85" y="207"/>
                  </a:lnTo>
                  <a:lnTo>
                    <a:pt x="98" y="193"/>
                  </a:lnTo>
                  <a:lnTo>
                    <a:pt x="112" y="179"/>
                  </a:lnTo>
                  <a:lnTo>
                    <a:pt x="128" y="168"/>
                  </a:lnTo>
                  <a:lnTo>
                    <a:pt x="145" y="161"/>
                  </a:lnTo>
                  <a:lnTo>
                    <a:pt x="165" y="157"/>
                  </a:lnTo>
                  <a:lnTo>
                    <a:pt x="183" y="159"/>
                  </a:lnTo>
                  <a:lnTo>
                    <a:pt x="191" y="163"/>
                  </a:lnTo>
                  <a:lnTo>
                    <a:pt x="200" y="163"/>
                  </a:lnTo>
                  <a:lnTo>
                    <a:pt x="208" y="162"/>
                  </a:lnTo>
                  <a:lnTo>
                    <a:pt x="213" y="158"/>
                  </a:lnTo>
                  <a:lnTo>
                    <a:pt x="217" y="155"/>
                  </a:lnTo>
                  <a:lnTo>
                    <a:pt x="221" y="155"/>
                  </a:lnTo>
                  <a:lnTo>
                    <a:pt x="225" y="155"/>
                  </a:lnTo>
                  <a:lnTo>
                    <a:pt x="228" y="157"/>
                  </a:lnTo>
                  <a:lnTo>
                    <a:pt x="222" y="162"/>
                  </a:lnTo>
                  <a:lnTo>
                    <a:pt x="217" y="170"/>
                  </a:lnTo>
                  <a:lnTo>
                    <a:pt x="212" y="177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3" y="192"/>
                  </a:lnTo>
                  <a:lnTo>
                    <a:pt x="214" y="193"/>
                  </a:lnTo>
                  <a:lnTo>
                    <a:pt x="217" y="194"/>
                  </a:lnTo>
                  <a:lnTo>
                    <a:pt x="218" y="194"/>
                  </a:lnTo>
                  <a:lnTo>
                    <a:pt x="219" y="196"/>
                  </a:lnTo>
                  <a:lnTo>
                    <a:pt x="226" y="197"/>
                  </a:lnTo>
                  <a:lnTo>
                    <a:pt x="234" y="196"/>
                  </a:lnTo>
                  <a:lnTo>
                    <a:pt x="239" y="193"/>
                  </a:lnTo>
                  <a:lnTo>
                    <a:pt x="244" y="189"/>
                  </a:lnTo>
                  <a:lnTo>
                    <a:pt x="247" y="181"/>
                  </a:lnTo>
                  <a:lnTo>
                    <a:pt x="248" y="174"/>
                  </a:lnTo>
                  <a:lnTo>
                    <a:pt x="245" y="167"/>
                  </a:lnTo>
                  <a:lnTo>
                    <a:pt x="243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3" y="153"/>
                  </a:lnTo>
                  <a:lnTo>
                    <a:pt x="245" y="151"/>
                  </a:lnTo>
                  <a:lnTo>
                    <a:pt x="247" y="153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1" y="164"/>
                  </a:lnTo>
                  <a:lnTo>
                    <a:pt x="252" y="170"/>
                  </a:lnTo>
                  <a:lnTo>
                    <a:pt x="257" y="175"/>
                  </a:lnTo>
                  <a:lnTo>
                    <a:pt x="264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90" y="179"/>
                  </a:lnTo>
                  <a:lnTo>
                    <a:pt x="296" y="179"/>
                  </a:lnTo>
                  <a:lnTo>
                    <a:pt x="302" y="177"/>
                  </a:lnTo>
                  <a:lnTo>
                    <a:pt x="308" y="175"/>
                  </a:lnTo>
                  <a:lnTo>
                    <a:pt x="313" y="168"/>
                  </a:lnTo>
                  <a:lnTo>
                    <a:pt x="317" y="161"/>
                  </a:lnTo>
                  <a:lnTo>
                    <a:pt x="321" y="159"/>
                  </a:lnTo>
                  <a:lnTo>
                    <a:pt x="326" y="157"/>
                  </a:lnTo>
                  <a:lnTo>
                    <a:pt x="332" y="155"/>
                  </a:lnTo>
                  <a:lnTo>
                    <a:pt x="337" y="154"/>
                  </a:lnTo>
                  <a:lnTo>
                    <a:pt x="343" y="153"/>
                  </a:lnTo>
                  <a:lnTo>
                    <a:pt x="350" y="151"/>
                  </a:lnTo>
                  <a:lnTo>
                    <a:pt x="355" y="150"/>
                  </a:lnTo>
                  <a:lnTo>
                    <a:pt x="362" y="149"/>
                  </a:lnTo>
                  <a:lnTo>
                    <a:pt x="372" y="142"/>
                  </a:lnTo>
                  <a:lnTo>
                    <a:pt x="381" y="129"/>
                  </a:lnTo>
                  <a:lnTo>
                    <a:pt x="389" y="108"/>
                  </a:lnTo>
                  <a:lnTo>
                    <a:pt x="398" y="82"/>
                  </a:lnTo>
                  <a:lnTo>
                    <a:pt x="412" y="52"/>
                  </a:lnTo>
                  <a:lnTo>
                    <a:pt x="432" y="31"/>
                  </a:lnTo>
                  <a:lnTo>
                    <a:pt x="453" y="17"/>
                  </a:lnTo>
                  <a:lnTo>
                    <a:pt x="475" y="8"/>
                  </a:lnTo>
                  <a:lnTo>
                    <a:pt x="496" y="3"/>
                  </a:lnTo>
                  <a:lnTo>
                    <a:pt x="514" y="0"/>
                  </a:lnTo>
                  <a:lnTo>
                    <a:pt x="529" y="0"/>
                  </a:lnTo>
                  <a:lnTo>
                    <a:pt x="536" y="0"/>
                  </a:lnTo>
                  <a:lnTo>
                    <a:pt x="543" y="0"/>
                  </a:lnTo>
                  <a:lnTo>
                    <a:pt x="551" y="1"/>
                  </a:lnTo>
                  <a:lnTo>
                    <a:pt x="561" y="3"/>
                  </a:lnTo>
                  <a:lnTo>
                    <a:pt x="573" y="4"/>
                  </a:lnTo>
                  <a:lnTo>
                    <a:pt x="586" y="8"/>
                  </a:lnTo>
                  <a:lnTo>
                    <a:pt x="598" y="10"/>
                  </a:lnTo>
                  <a:lnTo>
                    <a:pt x="611" y="16"/>
                  </a:lnTo>
                  <a:lnTo>
                    <a:pt x="621" y="21"/>
                  </a:lnTo>
                  <a:lnTo>
                    <a:pt x="632" y="26"/>
                  </a:lnTo>
                  <a:lnTo>
                    <a:pt x="643" y="30"/>
                  </a:lnTo>
                  <a:lnTo>
                    <a:pt x="656" y="33"/>
                  </a:lnTo>
                  <a:lnTo>
                    <a:pt x="668" y="35"/>
                  </a:lnTo>
                  <a:lnTo>
                    <a:pt x="681" y="37"/>
                  </a:lnTo>
                  <a:lnTo>
                    <a:pt x="693" y="37"/>
                  </a:lnTo>
                  <a:lnTo>
                    <a:pt x="703" y="37"/>
                  </a:lnTo>
                  <a:lnTo>
                    <a:pt x="714" y="35"/>
                  </a:lnTo>
                  <a:lnTo>
                    <a:pt x="726" y="35"/>
                  </a:lnTo>
                  <a:lnTo>
                    <a:pt x="726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5" y="64"/>
                  </a:lnTo>
                  <a:lnTo>
                    <a:pt x="692" y="82"/>
                  </a:lnTo>
                  <a:lnTo>
                    <a:pt x="676" y="103"/>
                  </a:lnTo>
                  <a:lnTo>
                    <a:pt x="660" y="123"/>
                  </a:lnTo>
                  <a:lnTo>
                    <a:pt x="643" y="142"/>
                  </a:lnTo>
                  <a:lnTo>
                    <a:pt x="626" y="159"/>
                  </a:lnTo>
                  <a:lnTo>
                    <a:pt x="609" y="172"/>
                  </a:lnTo>
                  <a:lnTo>
                    <a:pt x="594" y="179"/>
                  </a:lnTo>
                  <a:lnTo>
                    <a:pt x="583" y="181"/>
                  </a:lnTo>
                  <a:lnTo>
                    <a:pt x="572" y="187"/>
                  </a:lnTo>
                  <a:lnTo>
                    <a:pt x="557" y="191"/>
                  </a:lnTo>
                  <a:lnTo>
                    <a:pt x="542" y="196"/>
                  </a:lnTo>
                  <a:lnTo>
                    <a:pt x="525" y="201"/>
                  </a:lnTo>
                  <a:lnTo>
                    <a:pt x="509" y="205"/>
                  </a:lnTo>
                  <a:lnTo>
                    <a:pt x="495" y="207"/>
                  </a:lnTo>
                  <a:lnTo>
                    <a:pt x="482" y="209"/>
                  </a:lnTo>
                  <a:lnTo>
                    <a:pt x="470" y="207"/>
                  </a:lnTo>
                  <a:lnTo>
                    <a:pt x="455" y="205"/>
                  </a:lnTo>
                  <a:lnTo>
                    <a:pt x="440" y="201"/>
                  </a:lnTo>
                  <a:lnTo>
                    <a:pt x="425" y="196"/>
                  </a:lnTo>
                  <a:lnTo>
                    <a:pt x="412" y="192"/>
                  </a:lnTo>
                  <a:lnTo>
                    <a:pt x="401" y="187"/>
                  </a:lnTo>
                  <a:lnTo>
                    <a:pt x="392" y="183"/>
                  </a:lnTo>
                  <a:lnTo>
                    <a:pt x="386" y="180"/>
                  </a:lnTo>
                  <a:lnTo>
                    <a:pt x="381" y="176"/>
                  </a:lnTo>
                  <a:lnTo>
                    <a:pt x="376" y="172"/>
                  </a:lnTo>
                  <a:lnTo>
                    <a:pt x="369" y="168"/>
                  </a:lnTo>
                  <a:lnTo>
                    <a:pt x="364" y="164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50" y="164"/>
                  </a:lnTo>
                  <a:lnTo>
                    <a:pt x="343" y="164"/>
                  </a:lnTo>
                  <a:lnTo>
                    <a:pt x="335" y="167"/>
                  </a:lnTo>
                  <a:lnTo>
                    <a:pt x="330" y="168"/>
                  </a:lnTo>
                  <a:lnTo>
                    <a:pt x="325" y="170"/>
                  </a:lnTo>
                  <a:lnTo>
                    <a:pt x="321" y="172"/>
                  </a:lnTo>
                  <a:lnTo>
                    <a:pt x="317" y="176"/>
                  </a:lnTo>
                  <a:lnTo>
                    <a:pt x="316" y="179"/>
                  </a:lnTo>
                  <a:lnTo>
                    <a:pt x="317" y="181"/>
                  </a:lnTo>
                  <a:lnTo>
                    <a:pt x="321" y="184"/>
                  </a:lnTo>
                  <a:lnTo>
                    <a:pt x="324" y="185"/>
                  </a:lnTo>
                  <a:lnTo>
                    <a:pt x="329" y="185"/>
                  </a:lnTo>
                  <a:lnTo>
                    <a:pt x="334" y="185"/>
                  </a:lnTo>
                  <a:lnTo>
                    <a:pt x="341" y="185"/>
                  </a:lnTo>
                  <a:lnTo>
                    <a:pt x="348" y="184"/>
                  </a:lnTo>
                  <a:lnTo>
                    <a:pt x="355" y="184"/>
                  </a:lnTo>
                  <a:lnTo>
                    <a:pt x="363" y="183"/>
                  </a:lnTo>
                  <a:lnTo>
                    <a:pt x="371" y="181"/>
                  </a:lnTo>
                  <a:lnTo>
                    <a:pt x="377" y="180"/>
                  </a:lnTo>
                  <a:lnTo>
                    <a:pt x="385" y="180"/>
                  </a:lnTo>
                  <a:lnTo>
                    <a:pt x="393" y="181"/>
                  </a:lnTo>
                  <a:lnTo>
                    <a:pt x="402" y="183"/>
                  </a:lnTo>
                  <a:lnTo>
                    <a:pt x="414" y="185"/>
                  </a:lnTo>
                  <a:lnTo>
                    <a:pt x="427" y="191"/>
                  </a:lnTo>
                  <a:lnTo>
                    <a:pt x="444" y="197"/>
                  </a:lnTo>
                  <a:lnTo>
                    <a:pt x="463" y="206"/>
                  </a:lnTo>
                  <a:lnTo>
                    <a:pt x="479" y="215"/>
                  </a:lnTo>
                  <a:lnTo>
                    <a:pt x="493" y="228"/>
                  </a:lnTo>
                  <a:lnTo>
                    <a:pt x="505" y="244"/>
                  </a:lnTo>
                  <a:lnTo>
                    <a:pt x="517" y="261"/>
                  </a:lnTo>
                  <a:lnTo>
                    <a:pt x="526" y="281"/>
                  </a:lnTo>
                  <a:lnTo>
                    <a:pt x="534" y="301"/>
                  </a:lnTo>
                  <a:lnTo>
                    <a:pt x="539" y="322"/>
                  </a:lnTo>
                  <a:lnTo>
                    <a:pt x="543" y="343"/>
                  </a:lnTo>
                  <a:lnTo>
                    <a:pt x="544" y="358"/>
                  </a:lnTo>
                  <a:lnTo>
                    <a:pt x="546" y="372"/>
                  </a:lnTo>
                  <a:lnTo>
                    <a:pt x="546" y="385"/>
                  </a:lnTo>
                  <a:lnTo>
                    <a:pt x="544" y="398"/>
                  </a:lnTo>
                  <a:lnTo>
                    <a:pt x="535" y="388"/>
                  </a:lnTo>
                  <a:lnTo>
                    <a:pt x="523" y="380"/>
                  </a:lnTo>
                  <a:lnTo>
                    <a:pt x="508" y="371"/>
                  </a:lnTo>
                  <a:lnTo>
                    <a:pt x="491" y="364"/>
                  </a:lnTo>
                  <a:lnTo>
                    <a:pt x="472" y="359"/>
                  </a:lnTo>
                  <a:lnTo>
                    <a:pt x="454" y="354"/>
                  </a:lnTo>
                  <a:lnTo>
                    <a:pt x="437" y="350"/>
                  </a:lnTo>
                  <a:lnTo>
                    <a:pt x="423" y="347"/>
                  </a:lnTo>
                  <a:lnTo>
                    <a:pt x="414" y="346"/>
                  </a:lnTo>
                  <a:lnTo>
                    <a:pt x="402" y="343"/>
                  </a:lnTo>
                  <a:lnTo>
                    <a:pt x="392" y="341"/>
                  </a:lnTo>
                  <a:lnTo>
                    <a:pt x="380" y="337"/>
                  </a:lnTo>
                  <a:lnTo>
                    <a:pt x="369" y="330"/>
                  </a:lnTo>
                  <a:lnTo>
                    <a:pt x="359" y="322"/>
                  </a:lnTo>
                  <a:lnTo>
                    <a:pt x="351" y="312"/>
                  </a:lnTo>
                  <a:lnTo>
                    <a:pt x="345" y="299"/>
                  </a:lnTo>
                  <a:lnTo>
                    <a:pt x="337" y="279"/>
                  </a:lnTo>
                  <a:lnTo>
                    <a:pt x="328" y="265"/>
                  </a:lnTo>
                  <a:lnTo>
                    <a:pt x="322" y="248"/>
                  </a:lnTo>
                  <a:lnTo>
                    <a:pt x="322" y="224"/>
                  </a:lnTo>
                  <a:lnTo>
                    <a:pt x="322" y="218"/>
                  </a:lnTo>
                  <a:lnTo>
                    <a:pt x="318" y="211"/>
                  </a:lnTo>
                  <a:lnTo>
                    <a:pt x="315" y="205"/>
                  </a:lnTo>
                  <a:lnTo>
                    <a:pt x="308" y="200"/>
                  </a:lnTo>
                  <a:lnTo>
                    <a:pt x="302" y="194"/>
                  </a:lnTo>
                  <a:lnTo>
                    <a:pt x="295" y="191"/>
                  </a:lnTo>
                  <a:lnTo>
                    <a:pt x="290" y="187"/>
                  </a:lnTo>
                  <a:lnTo>
                    <a:pt x="285" y="184"/>
                  </a:lnTo>
                  <a:lnTo>
                    <a:pt x="278" y="181"/>
                  </a:lnTo>
                  <a:lnTo>
                    <a:pt x="273" y="180"/>
                  </a:lnTo>
                  <a:lnTo>
                    <a:pt x="269" y="180"/>
                  </a:lnTo>
                  <a:lnTo>
                    <a:pt x="268" y="184"/>
                  </a:lnTo>
                  <a:lnTo>
                    <a:pt x="269" y="189"/>
                  </a:lnTo>
                  <a:lnTo>
                    <a:pt x="269" y="194"/>
                  </a:lnTo>
                  <a:lnTo>
                    <a:pt x="270" y="201"/>
                  </a:lnTo>
                  <a:lnTo>
                    <a:pt x="273" y="206"/>
                  </a:lnTo>
                  <a:lnTo>
                    <a:pt x="277" y="210"/>
                  </a:lnTo>
                  <a:lnTo>
                    <a:pt x="285" y="217"/>
                  </a:lnTo>
                  <a:lnTo>
                    <a:pt x="294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9" y="265"/>
                  </a:lnTo>
                  <a:lnTo>
                    <a:pt x="338" y="282"/>
                  </a:lnTo>
                  <a:lnTo>
                    <a:pt x="346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8" name="Freeform 652"/>
            <p:cNvSpPr>
              <a:spLocks/>
            </p:cNvSpPr>
            <p:nvPr/>
          </p:nvSpPr>
          <p:spPr bwMode="auto">
            <a:xfrm>
              <a:off x="678" y="3135"/>
              <a:ext cx="109" cy="111"/>
            </a:xfrm>
            <a:custGeom>
              <a:avLst/>
              <a:gdLst>
                <a:gd name="T0" fmla="*/ 11 w 218"/>
                <a:gd name="T1" fmla="*/ 14 h 222"/>
                <a:gd name="T2" fmla="*/ 11 w 218"/>
                <a:gd name="T3" fmla="*/ 13 h 222"/>
                <a:gd name="T4" fmla="*/ 12 w 218"/>
                <a:gd name="T5" fmla="*/ 13 h 222"/>
                <a:gd name="T6" fmla="*/ 13 w 218"/>
                <a:gd name="T7" fmla="*/ 13 h 222"/>
                <a:gd name="T8" fmla="*/ 13 w 218"/>
                <a:gd name="T9" fmla="*/ 13 h 222"/>
                <a:gd name="T10" fmla="*/ 13 w 218"/>
                <a:gd name="T11" fmla="*/ 13 h 222"/>
                <a:gd name="T12" fmla="*/ 14 w 218"/>
                <a:gd name="T13" fmla="*/ 14 h 222"/>
                <a:gd name="T14" fmla="*/ 14 w 218"/>
                <a:gd name="T15" fmla="*/ 14 h 222"/>
                <a:gd name="T16" fmla="*/ 14 w 218"/>
                <a:gd name="T17" fmla="*/ 13 h 222"/>
                <a:gd name="T18" fmla="*/ 13 w 218"/>
                <a:gd name="T19" fmla="*/ 13 h 222"/>
                <a:gd name="T20" fmla="*/ 13 w 218"/>
                <a:gd name="T21" fmla="*/ 13 h 222"/>
                <a:gd name="T22" fmla="*/ 12 w 218"/>
                <a:gd name="T23" fmla="*/ 13 h 222"/>
                <a:gd name="T24" fmla="*/ 12 w 218"/>
                <a:gd name="T25" fmla="*/ 12 h 222"/>
                <a:gd name="T26" fmla="*/ 12 w 218"/>
                <a:gd name="T27" fmla="*/ 11 h 222"/>
                <a:gd name="T28" fmla="*/ 12 w 218"/>
                <a:gd name="T29" fmla="*/ 11 h 222"/>
                <a:gd name="T30" fmla="*/ 12 w 218"/>
                <a:gd name="T31" fmla="*/ 11 h 222"/>
                <a:gd name="T32" fmla="*/ 12 w 218"/>
                <a:gd name="T33" fmla="*/ 10 h 222"/>
                <a:gd name="T34" fmla="*/ 13 w 218"/>
                <a:gd name="T35" fmla="*/ 10 h 222"/>
                <a:gd name="T36" fmla="*/ 13 w 218"/>
                <a:gd name="T37" fmla="*/ 9 h 222"/>
                <a:gd name="T38" fmla="*/ 13 w 218"/>
                <a:gd name="T39" fmla="*/ 6 h 222"/>
                <a:gd name="T40" fmla="*/ 11 w 218"/>
                <a:gd name="T41" fmla="*/ 4 h 222"/>
                <a:gd name="T42" fmla="*/ 8 w 218"/>
                <a:gd name="T43" fmla="*/ 2 h 222"/>
                <a:gd name="T44" fmla="*/ 5 w 218"/>
                <a:gd name="T45" fmla="*/ 2 h 222"/>
                <a:gd name="T46" fmla="*/ 4 w 218"/>
                <a:gd name="T47" fmla="*/ 1 h 222"/>
                <a:gd name="T48" fmla="*/ 2 w 218"/>
                <a:gd name="T49" fmla="*/ 1 h 222"/>
                <a:gd name="T50" fmla="*/ 1 w 218"/>
                <a:gd name="T51" fmla="*/ 1 h 222"/>
                <a:gd name="T52" fmla="*/ 1 w 218"/>
                <a:gd name="T53" fmla="*/ 1 h 222"/>
                <a:gd name="T54" fmla="*/ 2 w 218"/>
                <a:gd name="T55" fmla="*/ 3 h 222"/>
                <a:gd name="T56" fmla="*/ 2 w 218"/>
                <a:gd name="T57" fmla="*/ 5 h 222"/>
                <a:gd name="T58" fmla="*/ 3 w 218"/>
                <a:gd name="T59" fmla="*/ 7 h 222"/>
                <a:gd name="T60" fmla="*/ 3 w 218"/>
                <a:gd name="T61" fmla="*/ 8 h 222"/>
                <a:gd name="T62" fmla="*/ 4 w 218"/>
                <a:gd name="T63" fmla="*/ 10 h 222"/>
                <a:gd name="T64" fmla="*/ 6 w 218"/>
                <a:gd name="T65" fmla="*/ 13 h 222"/>
                <a:gd name="T66" fmla="*/ 9 w 218"/>
                <a:gd name="T67" fmla="*/ 14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8" y="206"/>
                  </a:lnTo>
                  <a:lnTo>
                    <a:pt x="173" y="201"/>
                  </a:lnTo>
                  <a:lnTo>
                    <a:pt x="180" y="199"/>
                  </a:lnTo>
                  <a:lnTo>
                    <a:pt x="186" y="199"/>
                  </a:lnTo>
                  <a:lnTo>
                    <a:pt x="192" y="200"/>
                  </a:lnTo>
                  <a:lnTo>
                    <a:pt x="196" y="203"/>
                  </a:lnTo>
                  <a:lnTo>
                    <a:pt x="197" y="205"/>
                  </a:lnTo>
                  <a:lnTo>
                    <a:pt x="198" y="206"/>
                  </a:lnTo>
                  <a:lnTo>
                    <a:pt x="201" y="208"/>
                  </a:lnTo>
                  <a:lnTo>
                    <a:pt x="205" y="208"/>
                  </a:lnTo>
                  <a:lnTo>
                    <a:pt x="210" y="209"/>
                  </a:lnTo>
                  <a:lnTo>
                    <a:pt x="215" y="210"/>
                  </a:lnTo>
                  <a:lnTo>
                    <a:pt x="218" y="210"/>
                  </a:lnTo>
                  <a:lnTo>
                    <a:pt x="218" y="209"/>
                  </a:lnTo>
                  <a:lnTo>
                    <a:pt x="216" y="206"/>
                  </a:lnTo>
                  <a:lnTo>
                    <a:pt x="214" y="203"/>
                  </a:lnTo>
                  <a:lnTo>
                    <a:pt x="210" y="199"/>
                  </a:lnTo>
                  <a:lnTo>
                    <a:pt x="206" y="196"/>
                  </a:lnTo>
                  <a:lnTo>
                    <a:pt x="202" y="192"/>
                  </a:lnTo>
                  <a:lnTo>
                    <a:pt x="200" y="195"/>
                  </a:lnTo>
                  <a:lnTo>
                    <a:pt x="194" y="196"/>
                  </a:lnTo>
                  <a:lnTo>
                    <a:pt x="189" y="195"/>
                  </a:lnTo>
                  <a:lnTo>
                    <a:pt x="184" y="192"/>
                  </a:lnTo>
                  <a:lnTo>
                    <a:pt x="181" y="187"/>
                  </a:lnTo>
                  <a:lnTo>
                    <a:pt x="179" y="182"/>
                  </a:lnTo>
                  <a:lnTo>
                    <a:pt x="179" y="176"/>
                  </a:lnTo>
                  <a:lnTo>
                    <a:pt x="179" y="173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60"/>
                  </a:lnTo>
                  <a:lnTo>
                    <a:pt x="193" y="157"/>
                  </a:lnTo>
                  <a:lnTo>
                    <a:pt x="198" y="156"/>
                  </a:lnTo>
                  <a:lnTo>
                    <a:pt x="202" y="156"/>
                  </a:lnTo>
                  <a:lnTo>
                    <a:pt x="207" y="133"/>
                  </a:lnTo>
                  <a:lnTo>
                    <a:pt x="206" y="111"/>
                  </a:lnTo>
                  <a:lnTo>
                    <a:pt x="200" y="92"/>
                  </a:lnTo>
                  <a:lnTo>
                    <a:pt x="189" y="72"/>
                  </a:lnTo>
                  <a:lnTo>
                    <a:pt x="172" y="56"/>
                  </a:lnTo>
                  <a:lnTo>
                    <a:pt x="150" y="42"/>
                  </a:lnTo>
                  <a:lnTo>
                    <a:pt x="121" y="32"/>
                  </a:lnTo>
                  <a:lnTo>
                    <a:pt x="89" y="24"/>
                  </a:lnTo>
                  <a:lnTo>
                    <a:pt x="76" y="22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4" y="6"/>
                  </a:lnTo>
                  <a:lnTo>
                    <a:pt x="6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4" y="24"/>
                  </a:lnTo>
                  <a:lnTo>
                    <a:pt x="21" y="38"/>
                  </a:lnTo>
                  <a:lnTo>
                    <a:pt x="27" y="52"/>
                  </a:lnTo>
                  <a:lnTo>
                    <a:pt x="31" y="68"/>
                  </a:lnTo>
                  <a:lnTo>
                    <a:pt x="35" y="83"/>
                  </a:lnTo>
                  <a:lnTo>
                    <a:pt x="39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0"/>
                  </a:lnTo>
                  <a:lnTo>
                    <a:pt x="60" y="158"/>
                  </a:lnTo>
                  <a:lnTo>
                    <a:pt x="73" y="178"/>
                  </a:lnTo>
                  <a:lnTo>
                    <a:pt x="89" y="195"/>
                  </a:lnTo>
                  <a:lnTo>
                    <a:pt x="109" y="209"/>
                  </a:lnTo>
                  <a:lnTo>
                    <a:pt x="134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9" name="Freeform 653"/>
            <p:cNvSpPr>
              <a:spLocks/>
            </p:cNvSpPr>
            <p:nvPr/>
          </p:nvSpPr>
          <p:spPr bwMode="auto">
            <a:xfrm>
              <a:off x="795" y="3201"/>
              <a:ext cx="12" cy="11"/>
            </a:xfrm>
            <a:custGeom>
              <a:avLst/>
              <a:gdLst>
                <a:gd name="T0" fmla="*/ 0 w 23"/>
                <a:gd name="T1" fmla="*/ 0 h 24"/>
                <a:gd name="T2" fmla="*/ 1 w 23"/>
                <a:gd name="T3" fmla="*/ 0 h 24"/>
                <a:gd name="T4" fmla="*/ 1 w 23"/>
                <a:gd name="T5" fmla="*/ 0 h 24"/>
                <a:gd name="T6" fmla="*/ 1 w 23"/>
                <a:gd name="T7" fmla="*/ 0 h 24"/>
                <a:gd name="T8" fmla="*/ 1 w 23"/>
                <a:gd name="T9" fmla="*/ 0 h 24"/>
                <a:gd name="T10" fmla="*/ 2 w 23"/>
                <a:gd name="T11" fmla="*/ 0 h 24"/>
                <a:gd name="T12" fmla="*/ 2 w 23"/>
                <a:gd name="T13" fmla="*/ 0 h 24"/>
                <a:gd name="T14" fmla="*/ 2 w 23"/>
                <a:gd name="T15" fmla="*/ 0 h 24"/>
                <a:gd name="T16" fmla="*/ 2 w 23"/>
                <a:gd name="T17" fmla="*/ 0 h 24"/>
                <a:gd name="T18" fmla="*/ 2 w 23"/>
                <a:gd name="T19" fmla="*/ 1 h 24"/>
                <a:gd name="T20" fmla="*/ 2 w 23"/>
                <a:gd name="T21" fmla="*/ 1 h 24"/>
                <a:gd name="T22" fmla="*/ 2 w 23"/>
                <a:gd name="T23" fmla="*/ 1 h 24"/>
                <a:gd name="T24" fmla="*/ 1 w 23"/>
                <a:gd name="T25" fmla="*/ 1 h 24"/>
                <a:gd name="T26" fmla="*/ 1 w 23"/>
                <a:gd name="T27" fmla="*/ 1 h 24"/>
                <a:gd name="T28" fmla="*/ 1 w 23"/>
                <a:gd name="T29" fmla="*/ 1 h 24"/>
                <a:gd name="T30" fmla="*/ 1 w 23"/>
                <a:gd name="T31" fmla="*/ 0 h 24"/>
                <a:gd name="T32" fmla="*/ 0 w 23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0" y="11"/>
                  </a:moveTo>
                  <a:lnTo>
                    <a:pt x="1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5" y="18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0" name="Freeform 654"/>
            <p:cNvSpPr>
              <a:spLocks/>
            </p:cNvSpPr>
            <p:nvPr/>
          </p:nvSpPr>
          <p:spPr bwMode="auto">
            <a:xfrm>
              <a:off x="819" y="3216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2 w 23"/>
                <a:gd name="T7" fmla="*/ 1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1 w 23"/>
                <a:gd name="T27" fmla="*/ 1 h 25"/>
                <a:gd name="T28" fmla="*/ 0 w 23"/>
                <a:gd name="T29" fmla="*/ 1 h 25"/>
                <a:gd name="T30" fmla="*/ 0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" y="4"/>
                  </a:moveTo>
                  <a:lnTo>
                    <a:pt x="6" y="2"/>
                  </a:lnTo>
                  <a:lnTo>
                    <a:pt x="11" y="0"/>
                  </a:lnTo>
                  <a:lnTo>
                    <a:pt x="17" y="2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22" y="24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1" name="Freeform 655"/>
            <p:cNvSpPr>
              <a:spLocks/>
            </p:cNvSpPr>
            <p:nvPr/>
          </p:nvSpPr>
          <p:spPr bwMode="auto">
            <a:xfrm>
              <a:off x="791" y="3231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1 w 23"/>
                <a:gd name="T7" fmla="*/ 0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0 w 23"/>
                <a:gd name="T27" fmla="*/ 2 h 25"/>
                <a:gd name="T28" fmla="*/ 0 w 23"/>
                <a:gd name="T29" fmla="*/ 1 h 25"/>
                <a:gd name="T30" fmla="*/ 1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2" y="6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2" y="19"/>
                  </a:lnTo>
                  <a:lnTo>
                    <a:pt x="19" y="21"/>
                  </a:lnTo>
                  <a:lnTo>
                    <a:pt x="17" y="24"/>
                  </a:lnTo>
                  <a:lnTo>
                    <a:pt x="11" y="25"/>
                  </a:lnTo>
                  <a:lnTo>
                    <a:pt x="6" y="25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8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2" name="Freeform 656"/>
            <p:cNvSpPr>
              <a:spLocks/>
            </p:cNvSpPr>
            <p:nvPr/>
          </p:nvSpPr>
          <p:spPr bwMode="auto">
            <a:xfrm>
              <a:off x="771" y="3216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1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1 w 25"/>
                <a:gd name="T9" fmla="*/ 2 h 24"/>
                <a:gd name="T10" fmla="*/ 1 w 25"/>
                <a:gd name="T11" fmla="*/ 2 h 24"/>
                <a:gd name="T12" fmla="*/ 1 w 25"/>
                <a:gd name="T13" fmla="*/ 2 h 24"/>
                <a:gd name="T14" fmla="*/ 2 w 25"/>
                <a:gd name="T15" fmla="*/ 2 h 24"/>
                <a:gd name="T16" fmla="*/ 2 w 25"/>
                <a:gd name="T17" fmla="*/ 2 h 24"/>
                <a:gd name="T18" fmla="*/ 2 w 25"/>
                <a:gd name="T19" fmla="*/ 2 h 24"/>
                <a:gd name="T20" fmla="*/ 2 w 25"/>
                <a:gd name="T21" fmla="*/ 1 h 24"/>
                <a:gd name="T22" fmla="*/ 2 w 25"/>
                <a:gd name="T23" fmla="*/ 1 h 24"/>
                <a:gd name="T24" fmla="*/ 2 w 25"/>
                <a:gd name="T25" fmla="*/ 1 h 24"/>
                <a:gd name="T26" fmla="*/ 2 w 25"/>
                <a:gd name="T27" fmla="*/ 1 h 24"/>
                <a:gd name="T28" fmla="*/ 1 w 25"/>
                <a:gd name="T29" fmla="*/ 0 h 24"/>
                <a:gd name="T30" fmla="*/ 1 w 25"/>
                <a:gd name="T31" fmla="*/ 0 h 24"/>
                <a:gd name="T32" fmla="*/ 1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4" y="2"/>
                  </a:moveTo>
                  <a:lnTo>
                    <a:pt x="2" y="4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4"/>
                  </a:lnTo>
                  <a:lnTo>
                    <a:pt x="21" y="21"/>
                  </a:lnTo>
                  <a:lnTo>
                    <a:pt x="24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3" name="Freeform 657"/>
            <p:cNvSpPr>
              <a:spLocks/>
            </p:cNvSpPr>
            <p:nvPr/>
          </p:nvSpPr>
          <p:spPr bwMode="auto">
            <a:xfrm>
              <a:off x="764" y="3239"/>
              <a:ext cx="10" cy="10"/>
            </a:xfrm>
            <a:custGeom>
              <a:avLst/>
              <a:gdLst>
                <a:gd name="T0" fmla="*/ 0 w 21"/>
                <a:gd name="T1" fmla="*/ 0 h 21"/>
                <a:gd name="T2" fmla="*/ 0 w 21"/>
                <a:gd name="T3" fmla="*/ 0 h 21"/>
                <a:gd name="T4" fmla="*/ 0 w 21"/>
                <a:gd name="T5" fmla="*/ 0 h 21"/>
                <a:gd name="T6" fmla="*/ 0 w 21"/>
                <a:gd name="T7" fmla="*/ 0 h 21"/>
                <a:gd name="T8" fmla="*/ 0 w 21"/>
                <a:gd name="T9" fmla="*/ 0 h 21"/>
                <a:gd name="T10" fmla="*/ 0 w 21"/>
                <a:gd name="T11" fmla="*/ 0 h 21"/>
                <a:gd name="T12" fmla="*/ 1 w 21"/>
                <a:gd name="T13" fmla="*/ 0 h 21"/>
                <a:gd name="T14" fmla="*/ 1 w 21"/>
                <a:gd name="T15" fmla="*/ 0 h 21"/>
                <a:gd name="T16" fmla="*/ 1 w 21"/>
                <a:gd name="T17" fmla="*/ 0 h 21"/>
                <a:gd name="T18" fmla="*/ 1 w 21"/>
                <a:gd name="T19" fmla="*/ 0 h 21"/>
                <a:gd name="T20" fmla="*/ 1 w 21"/>
                <a:gd name="T21" fmla="*/ 1 h 21"/>
                <a:gd name="T22" fmla="*/ 1 w 21"/>
                <a:gd name="T23" fmla="*/ 1 h 21"/>
                <a:gd name="T24" fmla="*/ 0 w 21"/>
                <a:gd name="T25" fmla="*/ 1 h 21"/>
                <a:gd name="T26" fmla="*/ 0 w 21"/>
                <a:gd name="T27" fmla="*/ 1 h 21"/>
                <a:gd name="T28" fmla="*/ 0 w 21"/>
                <a:gd name="T29" fmla="*/ 1 h 21"/>
                <a:gd name="T30" fmla="*/ 0 w 21"/>
                <a:gd name="T31" fmla="*/ 1 h 21"/>
                <a:gd name="T32" fmla="*/ 0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1">
                  <a:moveTo>
                    <a:pt x="0" y="14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9" y="21"/>
                  </a:lnTo>
                  <a:lnTo>
                    <a:pt x="5" y="20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4" name="Freeform 658"/>
            <p:cNvSpPr>
              <a:spLocks/>
            </p:cNvSpPr>
            <p:nvPr/>
          </p:nvSpPr>
          <p:spPr bwMode="auto">
            <a:xfrm>
              <a:off x="783" y="3256"/>
              <a:ext cx="9" cy="12"/>
            </a:xfrm>
            <a:custGeom>
              <a:avLst/>
              <a:gdLst>
                <a:gd name="T0" fmla="*/ 1 w 18"/>
                <a:gd name="T1" fmla="*/ 1 h 25"/>
                <a:gd name="T2" fmla="*/ 1 w 18"/>
                <a:gd name="T3" fmla="*/ 1 h 25"/>
                <a:gd name="T4" fmla="*/ 1 w 18"/>
                <a:gd name="T5" fmla="*/ 1 h 25"/>
                <a:gd name="T6" fmla="*/ 0 w 18"/>
                <a:gd name="T7" fmla="*/ 1 h 25"/>
                <a:gd name="T8" fmla="*/ 0 w 18"/>
                <a:gd name="T9" fmla="*/ 0 h 25"/>
                <a:gd name="T10" fmla="*/ 1 w 18"/>
                <a:gd name="T11" fmla="*/ 0 h 25"/>
                <a:gd name="T12" fmla="*/ 1 w 18"/>
                <a:gd name="T13" fmla="*/ 0 h 25"/>
                <a:gd name="T14" fmla="*/ 1 w 18"/>
                <a:gd name="T15" fmla="*/ 0 h 25"/>
                <a:gd name="T16" fmla="*/ 1 w 18"/>
                <a:gd name="T17" fmla="*/ 0 h 25"/>
                <a:gd name="T18" fmla="*/ 1 w 18"/>
                <a:gd name="T19" fmla="*/ 0 h 25"/>
                <a:gd name="T20" fmla="*/ 2 w 18"/>
                <a:gd name="T21" fmla="*/ 0 h 25"/>
                <a:gd name="T22" fmla="*/ 2 w 18"/>
                <a:gd name="T23" fmla="*/ 0 h 25"/>
                <a:gd name="T24" fmla="*/ 2 w 18"/>
                <a:gd name="T25" fmla="*/ 0 h 25"/>
                <a:gd name="T26" fmla="*/ 2 w 18"/>
                <a:gd name="T27" fmla="*/ 1 h 25"/>
                <a:gd name="T28" fmla="*/ 1 w 18"/>
                <a:gd name="T29" fmla="*/ 1 h 25"/>
                <a:gd name="T30" fmla="*/ 1 w 18"/>
                <a:gd name="T31" fmla="*/ 1 h 25"/>
                <a:gd name="T32" fmla="*/ 1 w 18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5">
                  <a:moveTo>
                    <a:pt x="6" y="25"/>
                  </a:moveTo>
                  <a:lnTo>
                    <a:pt x="3" y="24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4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7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5" name="Freeform 659"/>
            <p:cNvSpPr>
              <a:spLocks/>
            </p:cNvSpPr>
            <p:nvPr/>
          </p:nvSpPr>
          <p:spPr bwMode="auto">
            <a:xfrm>
              <a:off x="800" y="3244"/>
              <a:ext cx="11" cy="14"/>
            </a:xfrm>
            <a:custGeom>
              <a:avLst/>
              <a:gdLst>
                <a:gd name="T0" fmla="*/ 1 w 22"/>
                <a:gd name="T1" fmla="*/ 1 h 27"/>
                <a:gd name="T2" fmla="*/ 1 w 22"/>
                <a:gd name="T3" fmla="*/ 1 h 27"/>
                <a:gd name="T4" fmla="*/ 1 w 22"/>
                <a:gd name="T5" fmla="*/ 1 h 27"/>
                <a:gd name="T6" fmla="*/ 1 w 22"/>
                <a:gd name="T7" fmla="*/ 1 h 27"/>
                <a:gd name="T8" fmla="*/ 1 w 22"/>
                <a:gd name="T9" fmla="*/ 0 h 27"/>
                <a:gd name="T10" fmla="*/ 2 w 22"/>
                <a:gd name="T11" fmla="*/ 1 h 27"/>
                <a:gd name="T12" fmla="*/ 2 w 22"/>
                <a:gd name="T13" fmla="*/ 1 h 27"/>
                <a:gd name="T14" fmla="*/ 2 w 22"/>
                <a:gd name="T15" fmla="*/ 1 h 27"/>
                <a:gd name="T16" fmla="*/ 2 w 22"/>
                <a:gd name="T17" fmla="*/ 1 h 27"/>
                <a:gd name="T18" fmla="*/ 2 w 22"/>
                <a:gd name="T19" fmla="*/ 2 h 27"/>
                <a:gd name="T20" fmla="*/ 1 w 22"/>
                <a:gd name="T21" fmla="*/ 2 h 27"/>
                <a:gd name="T22" fmla="*/ 1 w 22"/>
                <a:gd name="T23" fmla="*/ 2 h 27"/>
                <a:gd name="T24" fmla="*/ 1 w 22"/>
                <a:gd name="T25" fmla="*/ 2 h 27"/>
                <a:gd name="T26" fmla="*/ 1 w 22"/>
                <a:gd name="T27" fmla="*/ 2 h 27"/>
                <a:gd name="T28" fmla="*/ 1 w 22"/>
                <a:gd name="T29" fmla="*/ 2 h 27"/>
                <a:gd name="T30" fmla="*/ 0 w 22"/>
                <a:gd name="T31" fmla="*/ 2 h 27"/>
                <a:gd name="T32" fmla="*/ 1 w 22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" y="14"/>
                  </a:moveTo>
                  <a:lnTo>
                    <a:pt x="2" y="9"/>
                  </a:lnTo>
                  <a:lnTo>
                    <a:pt x="5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6" y="23"/>
                  </a:lnTo>
                  <a:lnTo>
                    <a:pt x="10" y="26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6" name="Freeform 660"/>
            <p:cNvSpPr>
              <a:spLocks/>
            </p:cNvSpPr>
            <p:nvPr/>
          </p:nvSpPr>
          <p:spPr bwMode="auto">
            <a:xfrm>
              <a:off x="814" y="3248"/>
              <a:ext cx="11" cy="10"/>
            </a:xfrm>
            <a:custGeom>
              <a:avLst/>
              <a:gdLst>
                <a:gd name="T0" fmla="*/ 2 w 22"/>
                <a:gd name="T1" fmla="*/ 0 h 21"/>
                <a:gd name="T2" fmla="*/ 2 w 22"/>
                <a:gd name="T3" fmla="*/ 0 h 21"/>
                <a:gd name="T4" fmla="*/ 2 w 22"/>
                <a:gd name="T5" fmla="*/ 0 h 21"/>
                <a:gd name="T6" fmla="*/ 2 w 22"/>
                <a:gd name="T7" fmla="*/ 0 h 21"/>
                <a:gd name="T8" fmla="*/ 2 w 22"/>
                <a:gd name="T9" fmla="*/ 0 h 21"/>
                <a:gd name="T10" fmla="*/ 2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0 w 22"/>
                <a:gd name="T23" fmla="*/ 0 h 21"/>
                <a:gd name="T24" fmla="*/ 0 w 22"/>
                <a:gd name="T25" fmla="*/ 0 h 21"/>
                <a:gd name="T26" fmla="*/ 1 w 22"/>
                <a:gd name="T27" fmla="*/ 0 h 21"/>
                <a:gd name="T28" fmla="*/ 1 w 22"/>
                <a:gd name="T29" fmla="*/ 0 h 21"/>
                <a:gd name="T30" fmla="*/ 1 w 22"/>
                <a:gd name="T31" fmla="*/ 0 h 21"/>
                <a:gd name="T32" fmla="*/ 2 w 2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1">
                  <a:moveTo>
                    <a:pt x="17" y="1"/>
                  </a:moveTo>
                  <a:lnTo>
                    <a:pt x="19" y="4"/>
                  </a:lnTo>
                  <a:lnTo>
                    <a:pt x="20" y="7"/>
                  </a:lnTo>
                  <a:lnTo>
                    <a:pt x="22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1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7" name="Freeform 661"/>
            <p:cNvSpPr>
              <a:spLocks/>
            </p:cNvSpPr>
            <p:nvPr/>
          </p:nvSpPr>
          <p:spPr bwMode="auto">
            <a:xfrm>
              <a:off x="689" y="3263"/>
              <a:ext cx="93" cy="64"/>
            </a:xfrm>
            <a:custGeom>
              <a:avLst/>
              <a:gdLst>
                <a:gd name="T0" fmla="*/ 12 w 185"/>
                <a:gd name="T1" fmla="*/ 1 h 128"/>
                <a:gd name="T2" fmla="*/ 12 w 185"/>
                <a:gd name="T3" fmla="*/ 1 h 128"/>
                <a:gd name="T4" fmla="*/ 11 w 185"/>
                <a:gd name="T5" fmla="*/ 1 h 128"/>
                <a:gd name="T6" fmla="*/ 11 w 185"/>
                <a:gd name="T7" fmla="*/ 1 h 128"/>
                <a:gd name="T8" fmla="*/ 10 w 185"/>
                <a:gd name="T9" fmla="*/ 1 h 128"/>
                <a:gd name="T10" fmla="*/ 7 w 185"/>
                <a:gd name="T11" fmla="*/ 1 h 128"/>
                <a:gd name="T12" fmla="*/ 5 w 185"/>
                <a:gd name="T13" fmla="*/ 1 h 128"/>
                <a:gd name="T14" fmla="*/ 5 w 185"/>
                <a:gd name="T15" fmla="*/ 1 h 128"/>
                <a:gd name="T16" fmla="*/ 7 w 185"/>
                <a:gd name="T17" fmla="*/ 1 h 128"/>
                <a:gd name="T18" fmla="*/ 9 w 185"/>
                <a:gd name="T19" fmla="*/ 1 h 128"/>
                <a:gd name="T20" fmla="*/ 10 w 185"/>
                <a:gd name="T21" fmla="*/ 2 h 128"/>
                <a:gd name="T22" fmla="*/ 10 w 185"/>
                <a:gd name="T23" fmla="*/ 2 h 128"/>
                <a:gd name="T24" fmla="*/ 9 w 185"/>
                <a:gd name="T25" fmla="*/ 3 h 128"/>
                <a:gd name="T26" fmla="*/ 8 w 185"/>
                <a:gd name="T27" fmla="*/ 3 h 128"/>
                <a:gd name="T28" fmla="*/ 6 w 185"/>
                <a:gd name="T29" fmla="*/ 2 h 128"/>
                <a:gd name="T30" fmla="*/ 4 w 185"/>
                <a:gd name="T31" fmla="*/ 2 h 128"/>
                <a:gd name="T32" fmla="*/ 3 w 185"/>
                <a:gd name="T33" fmla="*/ 3 h 128"/>
                <a:gd name="T34" fmla="*/ 4 w 185"/>
                <a:gd name="T35" fmla="*/ 3 h 128"/>
                <a:gd name="T36" fmla="*/ 5 w 185"/>
                <a:gd name="T37" fmla="*/ 3 h 128"/>
                <a:gd name="T38" fmla="*/ 6 w 185"/>
                <a:gd name="T39" fmla="*/ 3 h 128"/>
                <a:gd name="T40" fmla="*/ 8 w 185"/>
                <a:gd name="T41" fmla="*/ 3 h 128"/>
                <a:gd name="T42" fmla="*/ 8 w 185"/>
                <a:gd name="T43" fmla="*/ 4 h 128"/>
                <a:gd name="T44" fmla="*/ 6 w 185"/>
                <a:gd name="T45" fmla="*/ 4 h 128"/>
                <a:gd name="T46" fmla="*/ 4 w 185"/>
                <a:gd name="T47" fmla="*/ 4 h 128"/>
                <a:gd name="T48" fmla="*/ 3 w 185"/>
                <a:gd name="T49" fmla="*/ 4 h 128"/>
                <a:gd name="T50" fmla="*/ 3 w 185"/>
                <a:gd name="T51" fmla="*/ 4 h 128"/>
                <a:gd name="T52" fmla="*/ 5 w 185"/>
                <a:gd name="T53" fmla="*/ 5 h 128"/>
                <a:gd name="T54" fmla="*/ 3 w 185"/>
                <a:gd name="T55" fmla="*/ 5 h 128"/>
                <a:gd name="T56" fmla="*/ 1 w 185"/>
                <a:gd name="T57" fmla="*/ 6 h 128"/>
                <a:gd name="T58" fmla="*/ 0 w 185"/>
                <a:gd name="T59" fmla="*/ 6 h 128"/>
                <a:gd name="T60" fmla="*/ 1 w 185"/>
                <a:gd name="T61" fmla="*/ 6 h 128"/>
                <a:gd name="T62" fmla="*/ 3 w 185"/>
                <a:gd name="T63" fmla="*/ 6 h 128"/>
                <a:gd name="T64" fmla="*/ 5 w 185"/>
                <a:gd name="T65" fmla="*/ 5 h 128"/>
                <a:gd name="T66" fmla="*/ 5 w 185"/>
                <a:gd name="T67" fmla="*/ 6 h 128"/>
                <a:gd name="T68" fmla="*/ 4 w 185"/>
                <a:gd name="T69" fmla="*/ 8 h 128"/>
                <a:gd name="T70" fmla="*/ 5 w 185"/>
                <a:gd name="T71" fmla="*/ 8 h 128"/>
                <a:gd name="T72" fmla="*/ 6 w 185"/>
                <a:gd name="T73" fmla="*/ 7 h 128"/>
                <a:gd name="T74" fmla="*/ 6 w 185"/>
                <a:gd name="T75" fmla="*/ 5 h 128"/>
                <a:gd name="T76" fmla="*/ 7 w 185"/>
                <a:gd name="T77" fmla="*/ 5 h 128"/>
                <a:gd name="T78" fmla="*/ 9 w 185"/>
                <a:gd name="T79" fmla="*/ 4 h 128"/>
                <a:gd name="T80" fmla="*/ 9 w 185"/>
                <a:gd name="T81" fmla="*/ 6 h 128"/>
                <a:gd name="T82" fmla="*/ 8 w 185"/>
                <a:gd name="T83" fmla="*/ 8 h 128"/>
                <a:gd name="T84" fmla="*/ 9 w 185"/>
                <a:gd name="T85" fmla="*/ 7 h 128"/>
                <a:gd name="T86" fmla="*/ 9 w 185"/>
                <a:gd name="T87" fmla="*/ 5 h 128"/>
                <a:gd name="T88" fmla="*/ 10 w 185"/>
                <a:gd name="T89" fmla="*/ 3 h 128"/>
                <a:gd name="T90" fmla="*/ 11 w 185"/>
                <a:gd name="T91" fmla="*/ 2 h 128"/>
                <a:gd name="T92" fmla="*/ 11 w 185"/>
                <a:gd name="T93" fmla="*/ 3 h 128"/>
                <a:gd name="T94" fmla="*/ 11 w 185"/>
                <a:gd name="T95" fmla="*/ 5 h 128"/>
                <a:gd name="T96" fmla="*/ 12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5"/>
                  </a:moveTo>
                  <a:lnTo>
                    <a:pt x="184" y="13"/>
                  </a:lnTo>
                  <a:lnTo>
                    <a:pt x="183" y="13"/>
                  </a:lnTo>
                  <a:lnTo>
                    <a:pt x="180" y="12"/>
                  </a:lnTo>
                  <a:lnTo>
                    <a:pt x="179" y="11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4" y="8"/>
                  </a:lnTo>
                  <a:lnTo>
                    <a:pt x="171" y="12"/>
                  </a:lnTo>
                  <a:lnTo>
                    <a:pt x="167" y="13"/>
                  </a:lnTo>
                  <a:lnTo>
                    <a:pt x="166" y="16"/>
                  </a:lnTo>
                  <a:lnTo>
                    <a:pt x="158" y="13"/>
                  </a:lnTo>
                  <a:lnTo>
                    <a:pt x="149" y="10"/>
                  </a:lnTo>
                  <a:lnTo>
                    <a:pt x="136" y="7"/>
                  </a:lnTo>
                  <a:lnTo>
                    <a:pt x="123" y="4"/>
                  </a:lnTo>
                  <a:lnTo>
                    <a:pt x="110" y="2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80" y="2"/>
                  </a:lnTo>
                  <a:lnTo>
                    <a:pt x="72" y="4"/>
                  </a:lnTo>
                  <a:lnTo>
                    <a:pt x="71" y="4"/>
                  </a:lnTo>
                  <a:lnTo>
                    <a:pt x="74" y="6"/>
                  </a:lnTo>
                  <a:lnTo>
                    <a:pt x="80" y="4"/>
                  </a:lnTo>
                  <a:lnTo>
                    <a:pt x="90" y="4"/>
                  </a:lnTo>
                  <a:lnTo>
                    <a:pt x="101" y="4"/>
                  </a:lnTo>
                  <a:lnTo>
                    <a:pt x="112" y="7"/>
                  </a:lnTo>
                  <a:lnTo>
                    <a:pt x="123" y="10"/>
                  </a:lnTo>
                  <a:lnTo>
                    <a:pt x="133" y="12"/>
                  </a:lnTo>
                  <a:lnTo>
                    <a:pt x="144" y="16"/>
                  </a:lnTo>
                  <a:lnTo>
                    <a:pt x="151" y="19"/>
                  </a:lnTo>
                  <a:lnTo>
                    <a:pt x="157" y="23"/>
                  </a:lnTo>
                  <a:lnTo>
                    <a:pt x="158" y="25"/>
                  </a:lnTo>
                  <a:lnTo>
                    <a:pt x="157" y="26"/>
                  </a:lnTo>
                  <a:lnTo>
                    <a:pt x="154" y="28"/>
                  </a:lnTo>
                  <a:lnTo>
                    <a:pt x="149" y="30"/>
                  </a:lnTo>
                  <a:lnTo>
                    <a:pt x="144" y="33"/>
                  </a:lnTo>
                  <a:lnTo>
                    <a:pt x="138" y="37"/>
                  </a:lnTo>
                  <a:lnTo>
                    <a:pt x="133" y="40"/>
                  </a:lnTo>
                  <a:lnTo>
                    <a:pt x="129" y="42"/>
                  </a:lnTo>
                  <a:lnTo>
                    <a:pt x="123" y="40"/>
                  </a:lnTo>
                  <a:lnTo>
                    <a:pt x="115" y="37"/>
                  </a:lnTo>
                  <a:lnTo>
                    <a:pt x="104" y="33"/>
                  </a:lnTo>
                  <a:lnTo>
                    <a:pt x="94" y="30"/>
                  </a:lnTo>
                  <a:lnTo>
                    <a:pt x="82" y="29"/>
                  </a:lnTo>
                  <a:lnTo>
                    <a:pt x="72" y="28"/>
                  </a:lnTo>
                  <a:lnTo>
                    <a:pt x="63" y="28"/>
                  </a:lnTo>
                  <a:lnTo>
                    <a:pt x="55" y="30"/>
                  </a:lnTo>
                  <a:lnTo>
                    <a:pt x="50" y="33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9" y="34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74" y="34"/>
                  </a:lnTo>
                  <a:lnTo>
                    <a:pt x="80" y="36"/>
                  </a:lnTo>
                  <a:lnTo>
                    <a:pt x="85" y="37"/>
                  </a:lnTo>
                  <a:lnTo>
                    <a:pt x="91" y="38"/>
                  </a:lnTo>
                  <a:lnTo>
                    <a:pt x="97" y="40"/>
                  </a:lnTo>
                  <a:lnTo>
                    <a:pt x="106" y="42"/>
                  </a:lnTo>
                  <a:lnTo>
                    <a:pt x="114" y="45"/>
                  </a:lnTo>
                  <a:lnTo>
                    <a:pt x="120" y="46"/>
                  </a:lnTo>
                  <a:lnTo>
                    <a:pt x="123" y="47"/>
                  </a:lnTo>
                  <a:lnTo>
                    <a:pt x="116" y="53"/>
                  </a:lnTo>
                  <a:lnTo>
                    <a:pt x="106" y="57"/>
                  </a:lnTo>
                  <a:lnTo>
                    <a:pt x="95" y="59"/>
                  </a:lnTo>
                  <a:lnTo>
                    <a:pt x="89" y="62"/>
                  </a:lnTo>
                  <a:lnTo>
                    <a:pt x="82" y="62"/>
                  </a:lnTo>
                  <a:lnTo>
                    <a:pt x="73" y="60"/>
                  </a:lnTo>
                  <a:lnTo>
                    <a:pt x="64" y="57"/>
                  </a:lnTo>
                  <a:lnTo>
                    <a:pt x="55" y="54"/>
                  </a:lnTo>
                  <a:lnTo>
                    <a:pt x="47" y="53"/>
                  </a:lnTo>
                  <a:lnTo>
                    <a:pt x="41" y="53"/>
                  </a:lnTo>
                  <a:lnTo>
                    <a:pt x="38" y="54"/>
                  </a:lnTo>
                  <a:lnTo>
                    <a:pt x="41" y="55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6"/>
                  </a:lnTo>
                  <a:lnTo>
                    <a:pt x="69" y="68"/>
                  </a:lnTo>
                  <a:lnTo>
                    <a:pt x="64" y="70"/>
                  </a:lnTo>
                  <a:lnTo>
                    <a:pt x="56" y="72"/>
                  </a:lnTo>
                  <a:lnTo>
                    <a:pt x="46" y="76"/>
                  </a:lnTo>
                  <a:lnTo>
                    <a:pt x="35" y="79"/>
                  </a:lnTo>
                  <a:lnTo>
                    <a:pt x="25" y="81"/>
                  </a:lnTo>
                  <a:lnTo>
                    <a:pt x="16" y="84"/>
                  </a:lnTo>
                  <a:lnTo>
                    <a:pt x="9" y="87"/>
                  </a:lnTo>
                  <a:lnTo>
                    <a:pt x="4" y="88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2"/>
                  </a:lnTo>
                  <a:lnTo>
                    <a:pt x="9" y="92"/>
                  </a:lnTo>
                  <a:lnTo>
                    <a:pt x="16" y="92"/>
                  </a:lnTo>
                  <a:lnTo>
                    <a:pt x="25" y="90"/>
                  </a:lnTo>
                  <a:lnTo>
                    <a:pt x="35" y="88"/>
                  </a:lnTo>
                  <a:lnTo>
                    <a:pt x="46" y="85"/>
                  </a:lnTo>
                  <a:lnTo>
                    <a:pt x="56" y="83"/>
                  </a:lnTo>
                  <a:lnTo>
                    <a:pt x="65" y="80"/>
                  </a:lnTo>
                  <a:lnTo>
                    <a:pt x="73" y="77"/>
                  </a:lnTo>
                  <a:lnTo>
                    <a:pt x="78" y="75"/>
                  </a:lnTo>
                  <a:lnTo>
                    <a:pt x="77" y="85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9" y="124"/>
                  </a:lnTo>
                  <a:lnTo>
                    <a:pt x="74" y="115"/>
                  </a:lnTo>
                  <a:lnTo>
                    <a:pt x="82" y="100"/>
                  </a:lnTo>
                  <a:lnTo>
                    <a:pt x="89" y="85"/>
                  </a:lnTo>
                  <a:lnTo>
                    <a:pt x="91" y="75"/>
                  </a:lnTo>
                  <a:lnTo>
                    <a:pt x="95" y="73"/>
                  </a:lnTo>
                  <a:lnTo>
                    <a:pt x="101" y="71"/>
                  </a:lnTo>
                  <a:lnTo>
                    <a:pt x="107" y="68"/>
                  </a:lnTo>
                  <a:lnTo>
                    <a:pt x="112" y="66"/>
                  </a:lnTo>
                  <a:lnTo>
                    <a:pt x="119" y="63"/>
                  </a:lnTo>
                  <a:lnTo>
                    <a:pt x="124" y="60"/>
                  </a:lnTo>
                  <a:lnTo>
                    <a:pt x="129" y="59"/>
                  </a:lnTo>
                  <a:lnTo>
                    <a:pt x="133" y="58"/>
                  </a:lnTo>
                  <a:lnTo>
                    <a:pt x="133" y="68"/>
                  </a:lnTo>
                  <a:lnTo>
                    <a:pt x="132" y="84"/>
                  </a:lnTo>
                  <a:lnTo>
                    <a:pt x="128" y="100"/>
                  </a:lnTo>
                  <a:lnTo>
                    <a:pt x="125" y="111"/>
                  </a:lnTo>
                  <a:lnTo>
                    <a:pt x="124" y="117"/>
                  </a:lnTo>
                  <a:lnTo>
                    <a:pt x="124" y="119"/>
                  </a:lnTo>
                  <a:lnTo>
                    <a:pt x="125" y="117"/>
                  </a:lnTo>
                  <a:lnTo>
                    <a:pt x="129" y="111"/>
                  </a:lnTo>
                  <a:lnTo>
                    <a:pt x="134" y="100"/>
                  </a:lnTo>
                  <a:lnTo>
                    <a:pt x="140" y="84"/>
                  </a:lnTo>
                  <a:lnTo>
                    <a:pt x="144" y="68"/>
                  </a:lnTo>
                  <a:lnTo>
                    <a:pt x="144" y="54"/>
                  </a:lnTo>
                  <a:lnTo>
                    <a:pt x="151" y="47"/>
                  </a:lnTo>
                  <a:lnTo>
                    <a:pt x="157" y="41"/>
                  </a:lnTo>
                  <a:lnTo>
                    <a:pt x="162" y="36"/>
                  </a:lnTo>
                  <a:lnTo>
                    <a:pt x="166" y="32"/>
                  </a:lnTo>
                  <a:lnTo>
                    <a:pt x="168" y="29"/>
                  </a:lnTo>
                  <a:lnTo>
                    <a:pt x="171" y="28"/>
                  </a:lnTo>
                  <a:lnTo>
                    <a:pt x="172" y="30"/>
                  </a:lnTo>
                  <a:lnTo>
                    <a:pt x="172" y="36"/>
                  </a:lnTo>
                  <a:lnTo>
                    <a:pt x="171" y="46"/>
                  </a:lnTo>
                  <a:lnTo>
                    <a:pt x="170" y="62"/>
                  </a:lnTo>
                  <a:lnTo>
                    <a:pt x="168" y="79"/>
                  </a:lnTo>
                  <a:lnTo>
                    <a:pt x="167" y="89"/>
                  </a:lnTo>
                  <a:lnTo>
                    <a:pt x="174" y="76"/>
                  </a:lnTo>
                  <a:lnTo>
                    <a:pt x="180" y="55"/>
                  </a:lnTo>
                  <a:lnTo>
                    <a:pt x="184" y="33"/>
                  </a:lnTo>
                  <a:lnTo>
                    <a:pt x="185" y="1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8" name="Freeform 662"/>
            <p:cNvSpPr>
              <a:spLocks/>
            </p:cNvSpPr>
            <p:nvPr/>
          </p:nvSpPr>
          <p:spPr bwMode="auto">
            <a:xfrm>
              <a:off x="696" y="3150"/>
              <a:ext cx="74" cy="71"/>
            </a:xfrm>
            <a:custGeom>
              <a:avLst/>
              <a:gdLst>
                <a:gd name="T0" fmla="*/ 9 w 149"/>
                <a:gd name="T1" fmla="*/ 9 h 141"/>
                <a:gd name="T2" fmla="*/ 9 w 149"/>
                <a:gd name="T3" fmla="*/ 9 h 141"/>
                <a:gd name="T4" fmla="*/ 8 w 149"/>
                <a:gd name="T5" fmla="*/ 8 h 141"/>
                <a:gd name="T6" fmla="*/ 8 w 149"/>
                <a:gd name="T7" fmla="*/ 8 h 141"/>
                <a:gd name="T8" fmla="*/ 8 w 149"/>
                <a:gd name="T9" fmla="*/ 7 h 141"/>
                <a:gd name="T10" fmla="*/ 7 w 149"/>
                <a:gd name="T11" fmla="*/ 5 h 141"/>
                <a:gd name="T12" fmla="*/ 7 w 149"/>
                <a:gd name="T13" fmla="*/ 3 h 141"/>
                <a:gd name="T14" fmla="*/ 7 w 149"/>
                <a:gd name="T15" fmla="*/ 3 h 141"/>
                <a:gd name="T16" fmla="*/ 7 w 149"/>
                <a:gd name="T17" fmla="*/ 4 h 141"/>
                <a:gd name="T18" fmla="*/ 7 w 149"/>
                <a:gd name="T19" fmla="*/ 6 h 141"/>
                <a:gd name="T20" fmla="*/ 7 w 149"/>
                <a:gd name="T21" fmla="*/ 6 h 141"/>
                <a:gd name="T22" fmla="*/ 5 w 149"/>
                <a:gd name="T23" fmla="*/ 6 h 141"/>
                <a:gd name="T24" fmla="*/ 5 w 149"/>
                <a:gd name="T25" fmla="*/ 5 h 141"/>
                <a:gd name="T26" fmla="*/ 5 w 149"/>
                <a:gd name="T27" fmla="*/ 3 h 141"/>
                <a:gd name="T28" fmla="*/ 4 w 149"/>
                <a:gd name="T29" fmla="*/ 2 h 141"/>
                <a:gd name="T30" fmla="*/ 4 w 149"/>
                <a:gd name="T31" fmla="*/ 1 h 141"/>
                <a:gd name="T32" fmla="*/ 4 w 149"/>
                <a:gd name="T33" fmla="*/ 1 h 141"/>
                <a:gd name="T34" fmla="*/ 4 w 149"/>
                <a:gd name="T35" fmla="*/ 1 h 141"/>
                <a:gd name="T36" fmla="*/ 4 w 149"/>
                <a:gd name="T37" fmla="*/ 2 h 141"/>
                <a:gd name="T38" fmla="*/ 4 w 149"/>
                <a:gd name="T39" fmla="*/ 2 h 141"/>
                <a:gd name="T40" fmla="*/ 4 w 149"/>
                <a:gd name="T41" fmla="*/ 3 h 141"/>
                <a:gd name="T42" fmla="*/ 4 w 149"/>
                <a:gd name="T43" fmla="*/ 4 h 141"/>
                <a:gd name="T44" fmla="*/ 4 w 149"/>
                <a:gd name="T45" fmla="*/ 4 h 141"/>
                <a:gd name="T46" fmla="*/ 2 w 149"/>
                <a:gd name="T47" fmla="*/ 3 h 141"/>
                <a:gd name="T48" fmla="*/ 1 w 149"/>
                <a:gd name="T49" fmla="*/ 2 h 141"/>
                <a:gd name="T50" fmla="*/ 0 w 149"/>
                <a:gd name="T51" fmla="*/ 1 h 141"/>
                <a:gd name="T52" fmla="*/ 0 w 149"/>
                <a:gd name="T53" fmla="*/ 1 h 141"/>
                <a:gd name="T54" fmla="*/ 1 w 149"/>
                <a:gd name="T55" fmla="*/ 3 h 141"/>
                <a:gd name="T56" fmla="*/ 2 w 149"/>
                <a:gd name="T57" fmla="*/ 4 h 141"/>
                <a:gd name="T58" fmla="*/ 3 w 149"/>
                <a:gd name="T59" fmla="*/ 5 h 141"/>
                <a:gd name="T60" fmla="*/ 3 w 149"/>
                <a:gd name="T61" fmla="*/ 5 h 141"/>
                <a:gd name="T62" fmla="*/ 2 w 149"/>
                <a:gd name="T63" fmla="*/ 5 h 141"/>
                <a:gd name="T64" fmla="*/ 1 w 149"/>
                <a:gd name="T65" fmla="*/ 5 h 141"/>
                <a:gd name="T66" fmla="*/ 1 w 149"/>
                <a:gd name="T67" fmla="*/ 5 h 141"/>
                <a:gd name="T68" fmla="*/ 1 w 149"/>
                <a:gd name="T69" fmla="*/ 5 h 141"/>
                <a:gd name="T70" fmla="*/ 2 w 149"/>
                <a:gd name="T71" fmla="*/ 6 h 141"/>
                <a:gd name="T72" fmla="*/ 3 w 149"/>
                <a:gd name="T73" fmla="*/ 6 h 141"/>
                <a:gd name="T74" fmla="*/ 4 w 149"/>
                <a:gd name="T75" fmla="*/ 6 h 141"/>
                <a:gd name="T76" fmla="*/ 5 w 149"/>
                <a:gd name="T77" fmla="*/ 6 h 141"/>
                <a:gd name="T78" fmla="*/ 6 w 149"/>
                <a:gd name="T79" fmla="*/ 7 h 141"/>
                <a:gd name="T80" fmla="*/ 6 w 149"/>
                <a:gd name="T81" fmla="*/ 8 h 141"/>
                <a:gd name="T82" fmla="*/ 6 w 149"/>
                <a:gd name="T83" fmla="*/ 8 h 141"/>
                <a:gd name="T84" fmla="*/ 5 w 149"/>
                <a:gd name="T85" fmla="*/ 8 h 141"/>
                <a:gd name="T86" fmla="*/ 4 w 149"/>
                <a:gd name="T87" fmla="*/ 8 h 141"/>
                <a:gd name="T88" fmla="*/ 3 w 149"/>
                <a:gd name="T89" fmla="*/ 8 h 141"/>
                <a:gd name="T90" fmla="*/ 3 w 149"/>
                <a:gd name="T91" fmla="*/ 8 h 141"/>
                <a:gd name="T92" fmla="*/ 4 w 149"/>
                <a:gd name="T93" fmla="*/ 8 h 141"/>
                <a:gd name="T94" fmla="*/ 5 w 149"/>
                <a:gd name="T95" fmla="*/ 8 h 141"/>
                <a:gd name="T96" fmla="*/ 6 w 149"/>
                <a:gd name="T97" fmla="*/ 8 h 141"/>
                <a:gd name="T98" fmla="*/ 7 w 149"/>
                <a:gd name="T99" fmla="*/ 8 h 141"/>
                <a:gd name="T100" fmla="*/ 8 w 149"/>
                <a:gd name="T101" fmla="*/ 8 h 141"/>
                <a:gd name="T102" fmla="*/ 8 w 149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49" h="141">
                  <a:moveTo>
                    <a:pt x="144" y="141"/>
                  </a:moveTo>
                  <a:lnTo>
                    <a:pt x="144" y="138"/>
                  </a:lnTo>
                  <a:lnTo>
                    <a:pt x="145" y="135"/>
                  </a:lnTo>
                  <a:lnTo>
                    <a:pt x="148" y="134"/>
                  </a:lnTo>
                  <a:lnTo>
                    <a:pt x="149" y="131"/>
                  </a:lnTo>
                  <a:lnTo>
                    <a:pt x="142" y="126"/>
                  </a:lnTo>
                  <a:lnTo>
                    <a:pt x="137" y="120"/>
                  </a:lnTo>
                  <a:lnTo>
                    <a:pt x="133" y="114"/>
                  </a:lnTo>
                  <a:lnTo>
                    <a:pt x="132" y="109"/>
                  </a:lnTo>
                  <a:lnTo>
                    <a:pt x="132" y="99"/>
                  </a:lnTo>
                  <a:lnTo>
                    <a:pt x="131" y="82"/>
                  </a:lnTo>
                  <a:lnTo>
                    <a:pt x="127" y="65"/>
                  </a:lnTo>
                  <a:lnTo>
                    <a:pt x="124" y="53"/>
                  </a:lnTo>
                  <a:lnTo>
                    <a:pt x="121" y="48"/>
                  </a:lnTo>
                  <a:lnTo>
                    <a:pt x="119" y="47"/>
                  </a:lnTo>
                  <a:lnTo>
                    <a:pt x="118" y="47"/>
                  </a:lnTo>
                  <a:lnTo>
                    <a:pt x="118" y="52"/>
                  </a:lnTo>
                  <a:lnTo>
                    <a:pt x="119" y="62"/>
                  </a:lnTo>
                  <a:lnTo>
                    <a:pt x="120" y="77"/>
                  </a:lnTo>
                  <a:lnTo>
                    <a:pt x="120" y="91"/>
                  </a:lnTo>
                  <a:lnTo>
                    <a:pt x="120" y="101"/>
                  </a:lnTo>
                  <a:lnTo>
                    <a:pt x="112" y="96"/>
                  </a:lnTo>
                  <a:lnTo>
                    <a:pt x="103" y="91"/>
                  </a:lnTo>
                  <a:lnTo>
                    <a:pt x="95" y="84"/>
                  </a:lnTo>
                  <a:lnTo>
                    <a:pt x="90" y="79"/>
                  </a:lnTo>
                  <a:lnTo>
                    <a:pt x="86" y="70"/>
                  </a:lnTo>
                  <a:lnTo>
                    <a:pt x="82" y="57"/>
                  </a:lnTo>
                  <a:lnTo>
                    <a:pt x="80" y="44"/>
                  </a:lnTo>
                  <a:lnTo>
                    <a:pt x="78" y="34"/>
                  </a:lnTo>
                  <a:lnTo>
                    <a:pt x="78" y="26"/>
                  </a:lnTo>
                  <a:lnTo>
                    <a:pt x="78" y="17"/>
                  </a:lnTo>
                  <a:lnTo>
                    <a:pt x="77" y="10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2" y="4"/>
                  </a:lnTo>
                  <a:lnTo>
                    <a:pt x="72" y="7"/>
                  </a:lnTo>
                  <a:lnTo>
                    <a:pt x="73" y="13"/>
                  </a:lnTo>
                  <a:lnTo>
                    <a:pt x="74" y="19"/>
                  </a:lnTo>
                  <a:lnTo>
                    <a:pt x="73" y="26"/>
                  </a:lnTo>
                  <a:lnTo>
                    <a:pt x="72" y="31"/>
                  </a:lnTo>
                  <a:lnTo>
                    <a:pt x="71" y="36"/>
                  </a:lnTo>
                  <a:lnTo>
                    <a:pt x="71" y="43"/>
                  </a:lnTo>
                  <a:lnTo>
                    <a:pt x="72" y="53"/>
                  </a:lnTo>
                  <a:lnTo>
                    <a:pt x="74" y="62"/>
                  </a:lnTo>
                  <a:lnTo>
                    <a:pt x="76" y="70"/>
                  </a:lnTo>
                  <a:lnTo>
                    <a:pt x="65" y="61"/>
                  </a:lnTo>
                  <a:lnTo>
                    <a:pt x="55" y="51"/>
                  </a:lnTo>
                  <a:lnTo>
                    <a:pt x="43" y="39"/>
                  </a:lnTo>
                  <a:lnTo>
                    <a:pt x="33" y="27"/>
                  </a:lnTo>
                  <a:lnTo>
                    <a:pt x="22" y="17"/>
                  </a:lnTo>
                  <a:lnTo>
                    <a:pt x="13" y="9"/>
                  </a:lnTo>
                  <a:lnTo>
                    <a:pt x="5" y="2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0" y="26"/>
                  </a:lnTo>
                  <a:lnTo>
                    <a:pt x="30" y="39"/>
                  </a:lnTo>
                  <a:lnTo>
                    <a:pt x="35" y="48"/>
                  </a:lnTo>
                  <a:lnTo>
                    <a:pt x="41" y="56"/>
                  </a:lnTo>
                  <a:lnTo>
                    <a:pt x="51" y="65"/>
                  </a:lnTo>
                  <a:lnTo>
                    <a:pt x="60" y="73"/>
                  </a:lnTo>
                  <a:lnTo>
                    <a:pt x="68" y="78"/>
                  </a:lnTo>
                  <a:lnTo>
                    <a:pt x="60" y="78"/>
                  </a:lnTo>
                  <a:lnTo>
                    <a:pt x="50" y="77"/>
                  </a:lnTo>
                  <a:lnTo>
                    <a:pt x="41" y="74"/>
                  </a:lnTo>
                  <a:lnTo>
                    <a:pt x="34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5" y="70"/>
                  </a:lnTo>
                  <a:lnTo>
                    <a:pt x="28" y="74"/>
                  </a:lnTo>
                  <a:lnTo>
                    <a:pt x="31" y="77"/>
                  </a:lnTo>
                  <a:lnTo>
                    <a:pt x="38" y="81"/>
                  </a:lnTo>
                  <a:lnTo>
                    <a:pt x="44" y="83"/>
                  </a:lnTo>
                  <a:lnTo>
                    <a:pt x="52" y="87"/>
                  </a:lnTo>
                  <a:lnTo>
                    <a:pt x="61" y="90"/>
                  </a:lnTo>
                  <a:lnTo>
                    <a:pt x="69" y="92"/>
                  </a:lnTo>
                  <a:lnTo>
                    <a:pt x="78" y="94"/>
                  </a:lnTo>
                  <a:lnTo>
                    <a:pt x="85" y="94"/>
                  </a:lnTo>
                  <a:lnTo>
                    <a:pt x="93" y="96"/>
                  </a:lnTo>
                  <a:lnTo>
                    <a:pt x="102" y="101"/>
                  </a:lnTo>
                  <a:lnTo>
                    <a:pt x="110" y="108"/>
                  </a:lnTo>
                  <a:lnTo>
                    <a:pt x="115" y="114"/>
                  </a:lnTo>
                  <a:lnTo>
                    <a:pt x="111" y="116"/>
                  </a:lnTo>
                  <a:lnTo>
                    <a:pt x="106" y="118"/>
                  </a:lnTo>
                  <a:lnTo>
                    <a:pt x="99" y="120"/>
                  </a:lnTo>
                  <a:lnTo>
                    <a:pt x="93" y="121"/>
                  </a:lnTo>
                  <a:lnTo>
                    <a:pt x="86" y="121"/>
                  </a:lnTo>
                  <a:lnTo>
                    <a:pt x="80" y="122"/>
                  </a:lnTo>
                  <a:lnTo>
                    <a:pt x="74" y="122"/>
                  </a:lnTo>
                  <a:lnTo>
                    <a:pt x="69" y="121"/>
                  </a:lnTo>
                  <a:lnTo>
                    <a:pt x="63" y="120"/>
                  </a:lnTo>
                  <a:lnTo>
                    <a:pt x="60" y="121"/>
                  </a:lnTo>
                  <a:lnTo>
                    <a:pt x="61" y="124"/>
                  </a:lnTo>
                  <a:lnTo>
                    <a:pt x="71" y="126"/>
                  </a:lnTo>
                  <a:lnTo>
                    <a:pt x="77" y="128"/>
                  </a:lnTo>
                  <a:lnTo>
                    <a:pt x="85" y="128"/>
                  </a:lnTo>
                  <a:lnTo>
                    <a:pt x="94" y="128"/>
                  </a:lnTo>
                  <a:lnTo>
                    <a:pt x="102" y="128"/>
                  </a:lnTo>
                  <a:lnTo>
                    <a:pt x="110" y="128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27" y="126"/>
                  </a:lnTo>
                  <a:lnTo>
                    <a:pt x="133" y="128"/>
                  </a:lnTo>
                  <a:lnTo>
                    <a:pt x="137" y="131"/>
                  </a:lnTo>
                  <a:lnTo>
                    <a:pt x="141" y="13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9" name="Freeform 663"/>
            <p:cNvSpPr>
              <a:spLocks/>
            </p:cNvSpPr>
            <p:nvPr/>
          </p:nvSpPr>
          <p:spPr bwMode="auto">
            <a:xfrm>
              <a:off x="806" y="3123"/>
              <a:ext cx="45" cy="108"/>
            </a:xfrm>
            <a:custGeom>
              <a:avLst/>
              <a:gdLst>
                <a:gd name="T0" fmla="*/ 0 w 91"/>
                <a:gd name="T1" fmla="*/ 12 h 215"/>
                <a:gd name="T2" fmla="*/ 0 w 91"/>
                <a:gd name="T3" fmla="*/ 11 h 215"/>
                <a:gd name="T4" fmla="*/ 1 w 91"/>
                <a:gd name="T5" fmla="*/ 11 h 215"/>
                <a:gd name="T6" fmla="*/ 1 w 91"/>
                <a:gd name="T7" fmla="*/ 10 h 215"/>
                <a:gd name="T8" fmla="*/ 0 w 91"/>
                <a:gd name="T9" fmla="*/ 8 h 215"/>
                <a:gd name="T10" fmla="*/ 0 w 91"/>
                <a:gd name="T11" fmla="*/ 6 h 215"/>
                <a:gd name="T12" fmla="*/ 0 w 91"/>
                <a:gd name="T13" fmla="*/ 6 h 215"/>
                <a:gd name="T14" fmla="*/ 1 w 91"/>
                <a:gd name="T15" fmla="*/ 8 h 215"/>
                <a:gd name="T16" fmla="*/ 2 w 91"/>
                <a:gd name="T17" fmla="*/ 7 h 215"/>
                <a:gd name="T18" fmla="*/ 2 w 91"/>
                <a:gd name="T19" fmla="*/ 4 h 215"/>
                <a:gd name="T20" fmla="*/ 2 w 91"/>
                <a:gd name="T21" fmla="*/ 2 h 215"/>
                <a:gd name="T22" fmla="*/ 2 w 91"/>
                <a:gd name="T23" fmla="*/ 2 h 215"/>
                <a:gd name="T24" fmla="*/ 2 w 91"/>
                <a:gd name="T25" fmla="*/ 3 h 215"/>
                <a:gd name="T26" fmla="*/ 2 w 91"/>
                <a:gd name="T27" fmla="*/ 3 h 215"/>
                <a:gd name="T28" fmla="*/ 4 w 91"/>
                <a:gd name="T29" fmla="*/ 1 h 215"/>
                <a:gd name="T30" fmla="*/ 4 w 91"/>
                <a:gd name="T31" fmla="*/ 1 h 215"/>
                <a:gd name="T32" fmla="*/ 3 w 91"/>
                <a:gd name="T33" fmla="*/ 2 h 215"/>
                <a:gd name="T34" fmla="*/ 3 w 91"/>
                <a:gd name="T35" fmla="*/ 4 h 215"/>
                <a:gd name="T36" fmla="*/ 4 w 91"/>
                <a:gd name="T37" fmla="*/ 4 h 215"/>
                <a:gd name="T38" fmla="*/ 5 w 91"/>
                <a:gd name="T39" fmla="*/ 4 h 215"/>
                <a:gd name="T40" fmla="*/ 4 w 91"/>
                <a:gd name="T41" fmla="*/ 5 h 215"/>
                <a:gd name="T42" fmla="*/ 2 w 91"/>
                <a:gd name="T43" fmla="*/ 6 h 215"/>
                <a:gd name="T44" fmla="*/ 2 w 91"/>
                <a:gd name="T45" fmla="*/ 9 h 215"/>
                <a:gd name="T46" fmla="*/ 3 w 91"/>
                <a:gd name="T47" fmla="*/ 9 h 215"/>
                <a:gd name="T48" fmla="*/ 4 w 91"/>
                <a:gd name="T49" fmla="*/ 8 h 215"/>
                <a:gd name="T50" fmla="*/ 5 w 91"/>
                <a:gd name="T51" fmla="*/ 8 h 215"/>
                <a:gd name="T52" fmla="*/ 5 w 91"/>
                <a:gd name="T53" fmla="*/ 8 h 215"/>
                <a:gd name="T54" fmla="*/ 4 w 91"/>
                <a:gd name="T55" fmla="*/ 9 h 215"/>
                <a:gd name="T56" fmla="*/ 3 w 91"/>
                <a:gd name="T57" fmla="*/ 9 h 215"/>
                <a:gd name="T58" fmla="*/ 2 w 91"/>
                <a:gd name="T59" fmla="*/ 10 h 215"/>
                <a:gd name="T60" fmla="*/ 1 w 91"/>
                <a:gd name="T61" fmla="*/ 11 h 215"/>
                <a:gd name="T62" fmla="*/ 2 w 91"/>
                <a:gd name="T63" fmla="*/ 11 h 215"/>
                <a:gd name="T64" fmla="*/ 4 w 91"/>
                <a:gd name="T65" fmla="*/ 11 h 215"/>
                <a:gd name="T66" fmla="*/ 5 w 91"/>
                <a:gd name="T67" fmla="*/ 10 h 215"/>
                <a:gd name="T68" fmla="*/ 5 w 91"/>
                <a:gd name="T69" fmla="*/ 10 h 215"/>
                <a:gd name="T70" fmla="*/ 4 w 91"/>
                <a:gd name="T71" fmla="*/ 12 h 215"/>
                <a:gd name="T72" fmla="*/ 3 w 91"/>
                <a:gd name="T73" fmla="*/ 12 h 215"/>
                <a:gd name="T74" fmla="*/ 2 w 91"/>
                <a:gd name="T75" fmla="*/ 12 h 215"/>
                <a:gd name="T76" fmla="*/ 1 w 91"/>
                <a:gd name="T77" fmla="*/ 12 h 215"/>
                <a:gd name="T78" fmla="*/ 1 w 91"/>
                <a:gd name="T79" fmla="*/ 13 h 215"/>
                <a:gd name="T80" fmla="*/ 0 w 91"/>
                <a:gd name="T81" fmla="*/ 14 h 215"/>
                <a:gd name="T82" fmla="*/ 0 w 91"/>
                <a:gd name="T83" fmla="*/ 14 h 215"/>
                <a:gd name="T84" fmla="*/ 0 w 91"/>
                <a:gd name="T85" fmla="*/ 12 h 215"/>
                <a:gd name="T86" fmla="*/ 0 w 91"/>
                <a:gd name="T87" fmla="*/ 12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5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2"/>
                  </a:lnTo>
                  <a:lnTo>
                    <a:pt x="14" y="167"/>
                  </a:lnTo>
                  <a:lnTo>
                    <a:pt x="15" y="169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20" y="172"/>
                  </a:lnTo>
                  <a:lnTo>
                    <a:pt x="22" y="168"/>
                  </a:lnTo>
                  <a:lnTo>
                    <a:pt x="24" y="162"/>
                  </a:lnTo>
                  <a:lnTo>
                    <a:pt x="24" y="152"/>
                  </a:lnTo>
                  <a:lnTo>
                    <a:pt x="23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4" y="90"/>
                  </a:lnTo>
                  <a:lnTo>
                    <a:pt x="6" y="99"/>
                  </a:lnTo>
                  <a:lnTo>
                    <a:pt x="13" y="112"/>
                  </a:lnTo>
                  <a:lnTo>
                    <a:pt x="20" y="124"/>
                  </a:lnTo>
                  <a:lnTo>
                    <a:pt x="27" y="130"/>
                  </a:lnTo>
                  <a:lnTo>
                    <a:pt x="31" y="119"/>
                  </a:lnTo>
                  <a:lnTo>
                    <a:pt x="35" y="100"/>
                  </a:lnTo>
                  <a:lnTo>
                    <a:pt x="36" y="83"/>
                  </a:lnTo>
                  <a:lnTo>
                    <a:pt x="36" y="72"/>
                  </a:lnTo>
                  <a:lnTo>
                    <a:pt x="34" y="60"/>
                  </a:lnTo>
                  <a:lnTo>
                    <a:pt x="32" y="47"/>
                  </a:lnTo>
                  <a:lnTo>
                    <a:pt x="32" y="34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6" y="31"/>
                  </a:lnTo>
                  <a:lnTo>
                    <a:pt x="36" y="39"/>
                  </a:lnTo>
                  <a:lnTo>
                    <a:pt x="37" y="47"/>
                  </a:lnTo>
                  <a:lnTo>
                    <a:pt x="40" y="56"/>
                  </a:lnTo>
                  <a:lnTo>
                    <a:pt x="43" y="61"/>
                  </a:lnTo>
                  <a:lnTo>
                    <a:pt x="47" y="47"/>
                  </a:lnTo>
                  <a:lnTo>
                    <a:pt x="53" y="30"/>
                  </a:lnTo>
                  <a:lnTo>
                    <a:pt x="60" y="13"/>
                  </a:lnTo>
                  <a:lnTo>
                    <a:pt x="69" y="2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0" y="6"/>
                  </a:lnTo>
                  <a:lnTo>
                    <a:pt x="65" y="15"/>
                  </a:lnTo>
                  <a:lnTo>
                    <a:pt x="60" y="32"/>
                  </a:lnTo>
                  <a:lnTo>
                    <a:pt x="54" y="49"/>
                  </a:lnTo>
                  <a:lnTo>
                    <a:pt x="52" y="60"/>
                  </a:lnTo>
                  <a:lnTo>
                    <a:pt x="58" y="59"/>
                  </a:lnTo>
                  <a:lnTo>
                    <a:pt x="65" y="57"/>
                  </a:lnTo>
                  <a:lnTo>
                    <a:pt x="71" y="53"/>
                  </a:lnTo>
                  <a:lnTo>
                    <a:pt x="77" y="51"/>
                  </a:lnTo>
                  <a:lnTo>
                    <a:pt x="79" y="48"/>
                  </a:lnTo>
                  <a:lnTo>
                    <a:pt x="82" y="48"/>
                  </a:lnTo>
                  <a:lnTo>
                    <a:pt x="80" y="51"/>
                  </a:lnTo>
                  <a:lnTo>
                    <a:pt x="78" y="53"/>
                  </a:lnTo>
                  <a:lnTo>
                    <a:pt x="73" y="59"/>
                  </a:lnTo>
                  <a:lnTo>
                    <a:pt x="64" y="65"/>
                  </a:lnTo>
                  <a:lnTo>
                    <a:pt x="54" y="70"/>
                  </a:lnTo>
                  <a:lnTo>
                    <a:pt x="49" y="74"/>
                  </a:lnTo>
                  <a:lnTo>
                    <a:pt x="47" y="89"/>
                  </a:lnTo>
                  <a:lnTo>
                    <a:pt x="44" y="107"/>
                  </a:lnTo>
                  <a:lnTo>
                    <a:pt x="40" y="122"/>
                  </a:lnTo>
                  <a:lnTo>
                    <a:pt x="37" y="132"/>
                  </a:lnTo>
                  <a:lnTo>
                    <a:pt x="44" y="132"/>
                  </a:lnTo>
                  <a:lnTo>
                    <a:pt x="50" y="130"/>
                  </a:lnTo>
                  <a:lnTo>
                    <a:pt x="57" y="130"/>
                  </a:lnTo>
                  <a:lnTo>
                    <a:pt x="65" y="129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80" y="124"/>
                  </a:lnTo>
                  <a:lnTo>
                    <a:pt x="83" y="122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7" y="122"/>
                  </a:lnTo>
                  <a:lnTo>
                    <a:pt x="84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0" y="134"/>
                  </a:lnTo>
                  <a:lnTo>
                    <a:pt x="62" y="137"/>
                  </a:lnTo>
                  <a:lnTo>
                    <a:pt x="54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1"/>
                  </a:lnTo>
                  <a:lnTo>
                    <a:pt x="32" y="159"/>
                  </a:lnTo>
                  <a:lnTo>
                    <a:pt x="31" y="167"/>
                  </a:lnTo>
                  <a:lnTo>
                    <a:pt x="31" y="173"/>
                  </a:lnTo>
                  <a:lnTo>
                    <a:pt x="34" y="176"/>
                  </a:lnTo>
                  <a:lnTo>
                    <a:pt x="39" y="176"/>
                  </a:lnTo>
                  <a:lnTo>
                    <a:pt x="44" y="176"/>
                  </a:lnTo>
                  <a:lnTo>
                    <a:pt x="49" y="175"/>
                  </a:lnTo>
                  <a:lnTo>
                    <a:pt x="60" y="171"/>
                  </a:lnTo>
                  <a:lnTo>
                    <a:pt x="70" y="166"/>
                  </a:lnTo>
                  <a:lnTo>
                    <a:pt x="79" y="160"/>
                  </a:lnTo>
                  <a:lnTo>
                    <a:pt x="86" y="156"/>
                  </a:lnTo>
                  <a:lnTo>
                    <a:pt x="88" y="152"/>
                  </a:lnTo>
                  <a:lnTo>
                    <a:pt x="91" y="151"/>
                  </a:lnTo>
                  <a:lnTo>
                    <a:pt x="91" y="152"/>
                  </a:lnTo>
                  <a:lnTo>
                    <a:pt x="88" y="158"/>
                  </a:lnTo>
                  <a:lnTo>
                    <a:pt x="82" y="167"/>
                  </a:lnTo>
                  <a:lnTo>
                    <a:pt x="74" y="179"/>
                  </a:lnTo>
                  <a:lnTo>
                    <a:pt x="65" y="188"/>
                  </a:lnTo>
                  <a:lnTo>
                    <a:pt x="58" y="194"/>
                  </a:lnTo>
                  <a:lnTo>
                    <a:pt x="57" y="192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3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1" y="179"/>
                  </a:lnTo>
                  <a:lnTo>
                    <a:pt x="24" y="181"/>
                  </a:lnTo>
                  <a:lnTo>
                    <a:pt x="20" y="186"/>
                  </a:lnTo>
                  <a:lnTo>
                    <a:pt x="19" y="190"/>
                  </a:lnTo>
                  <a:lnTo>
                    <a:pt x="19" y="194"/>
                  </a:lnTo>
                  <a:lnTo>
                    <a:pt x="20" y="198"/>
                  </a:lnTo>
                  <a:lnTo>
                    <a:pt x="15" y="203"/>
                  </a:lnTo>
                  <a:lnTo>
                    <a:pt x="9" y="209"/>
                  </a:lnTo>
                  <a:lnTo>
                    <a:pt x="4" y="213"/>
                  </a:lnTo>
                  <a:lnTo>
                    <a:pt x="1" y="215"/>
                  </a:lnTo>
                  <a:lnTo>
                    <a:pt x="6" y="209"/>
                  </a:lnTo>
                  <a:lnTo>
                    <a:pt x="11" y="201"/>
                  </a:lnTo>
                  <a:lnTo>
                    <a:pt x="14" y="196"/>
                  </a:lnTo>
                  <a:lnTo>
                    <a:pt x="14" y="190"/>
                  </a:lnTo>
                  <a:lnTo>
                    <a:pt x="11" y="188"/>
                  </a:lnTo>
                  <a:lnTo>
                    <a:pt x="7" y="185"/>
                  </a:lnTo>
                  <a:lnTo>
                    <a:pt x="4" y="184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0" name="Freeform 664"/>
            <p:cNvSpPr>
              <a:spLocks/>
            </p:cNvSpPr>
            <p:nvPr/>
          </p:nvSpPr>
          <p:spPr bwMode="auto">
            <a:xfrm>
              <a:off x="796" y="3183"/>
              <a:ext cx="8" cy="14"/>
            </a:xfrm>
            <a:custGeom>
              <a:avLst/>
              <a:gdLst>
                <a:gd name="T0" fmla="*/ 1 w 16"/>
                <a:gd name="T1" fmla="*/ 2 h 27"/>
                <a:gd name="T2" fmla="*/ 1 w 16"/>
                <a:gd name="T3" fmla="*/ 2 h 27"/>
                <a:gd name="T4" fmla="*/ 1 w 16"/>
                <a:gd name="T5" fmla="*/ 2 h 27"/>
                <a:gd name="T6" fmla="*/ 1 w 16"/>
                <a:gd name="T7" fmla="*/ 2 h 27"/>
                <a:gd name="T8" fmla="*/ 1 w 16"/>
                <a:gd name="T9" fmla="*/ 2 h 27"/>
                <a:gd name="T10" fmla="*/ 1 w 16"/>
                <a:gd name="T11" fmla="*/ 2 h 27"/>
                <a:gd name="T12" fmla="*/ 0 w 16"/>
                <a:gd name="T13" fmla="*/ 1 h 27"/>
                <a:gd name="T14" fmla="*/ 0 w 16"/>
                <a:gd name="T15" fmla="*/ 1 h 27"/>
                <a:gd name="T16" fmla="*/ 0 w 16"/>
                <a:gd name="T17" fmla="*/ 1 h 27"/>
                <a:gd name="T18" fmla="*/ 0 w 16"/>
                <a:gd name="T19" fmla="*/ 0 h 27"/>
                <a:gd name="T20" fmla="*/ 1 w 16"/>
                <a:gd name="T21" fmla="*/ 0 h 27"/>
                <a:gd name="T22" fmla="*/ 1 w 16"/>
                <a:gd name="T23" fmla="*/ 1 h 27"/>
                <a:gd name="T24" fmla="*/ 1 w 16"/>
                <a:gd name="T25" fmla="*/ 1 h 27"/>
                <a:gd name="T26" fmla="*/ 1 w 16"/>
                <a:gd name="T27" fmla="*/ 1 h 27"/>
                <a:gd name="T28" fmla="*/ 1 w 16"/>
                <a:gd name="T29" fmla="*/ 1 h 27"/>
                <a:gd name="T30" fmla="*/ 1 w 16"/>
                <a:gd name="T31" fmla="*/ 2 h 27"/>
                <a:gd name="T32" fmla="*/ 1 w 1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" h="27">
                  <a:moveTo>
                    <a:pt x="16" y="25"/>
                  </a:moveTo>
                  <a:lnTo>
                    <a:pt x="13" y="25"/>
                  </a:lnTo>
                  <a:lnTo>
                    <a:pt x="9" y="25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4" y="8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1" name="Freeform 665"/>
            <p:cNvSpPr>
              <a:spLocks/>
            </p:cNvSpPr>
            <p:nvPr/>
          </p:nvSpPr>
          <p:spPr bwMode="auto">
            <a:xfrm>
              <a:off x="858" y="3179"/>
              <a:ext cx="146" cy="89"/>
            </a:xfrm>
            <a:custGeom>
              <a:avLst/>
              <a:gdLst>
                <a:gd name="T0" fmla="*/ 2 w 292"/>
                <a:gd name="T1" fmla="*/ 7 h 179"/>
                <a:gd name="T2" fmla="*/ 4 w 292"/>
                <a:gd name="T3" fmla="*/ 6 h 179"/>
                <a:gd name="T4" fmla="*/ 5 w 292"/>
                <a:gd name="T5" fmla="*/ 4 h 179"/>
                <a:gd name="T6" fmla="*/ 6 w 292"/>
                <a:gd name="T7" fmla="*/ 2 h 179"/>
                <a:gd name="T8" fmla="*/ 8 w 292"/>
                <a:gd name="T9" fmla="*/ 0 h 179"/>
                <a:gd name="T10" fmla="*/ 9 w 292"/>
                <a:gd name="T11" fmla="*/ 0 h 179"/>
                <a:gd name="T12" fmla="*/ 8 w 292"/>
                <a:gd name="T13" fmla="*/ 1 h 179"/>
                <a:gd name="T14" fmla="*/ 6 w 292"/>
                <a:gd name="T15" fmla="*/ 3 h 179"/>
                <a:gd name="T16" fmla="*/ 5 w 292"/>
                <a:gd name="T17" fmla="*/ 5 h 179"/>
                <a:gd name="T18" fmla="*/ 5 w 292"/>
                <a:gd name="T19" fmla="*/ 6 h 179"/>
                <a:gd name="T20" fmla="*/ 7 w 292"/>
                <a:gd name="T21" fmla="*/ 5 h 179"/>
                <a:gd name="T22" fmla="*/ 8 w 292"/>
                <a:gd name="T23" fmla="*/ 4 h 179"/>
                <a:gd name="T24" fmla="*/ 10 w 292"/>
                <a:gd name="T25" fmla="*/ 2 h 179"/>
                <a:gd name="T26" fmla="*/ 12 w 292"/>
                <a:gd name="T27" fmla="*/ 0 h 179"/>
                <a:gd name="T28" fmla="*/ 13 w 292"/>
                <a:gd name="T29" fmla="*/ 0 h 179"/>
                <a:gd name="T30" fmla="*/ 11 w 292"/>
                <a:gd name="T31" fmla="*/ 1 h 179"/>
                <a:gd name="T32" fmla="*/ 9 w 292"/>
                <a:gd name="T33" fmla="*/ 4 h 179"/>
                <a:gd name="T34" fmla="*/ 9 w 292"/>
                <a:gd name="T35" fmla="*/ 4 h 179"/>
                <a:gd name="T36" fmla="*/ 11 w 292"/>
                <a:gd name="T37" fmla="*/ 4 h 179"/>
                <a:gd name="T38" fmla="*/ 14 w 292"/>
                <a:gd name="T39" fmla="*/ 2 h 179"/>
                <a:gd name="T40" fmla="*/ 16 w 292"/>
                <a:gd name="T41" fmla="*/ 1 h 179"/>
                <a:gd name="T42" fmla="*/ 17 w 292"/>
                <a:gd name="T43" fmla="*/ 1 h 179"/>
                <a:gd name="T44" fmla="*/ 15 w 292"/>
                <a:gd name="T45" fmla="*/ 2 h 179"/>
                <a:gd name="T46" fmla="*/ 13 w 292"/>
                <a:gd name="T47" fmla="*/ 3 h 179"/>
                <a:gd name="T48" fmla="*/ 15 w 292"/>
                <a:gd name="T49" fmla="*/ 4 h 179"/>
                <a:gd name="T50" fmla="*/ 18 w 292"/>
                <a:gd name="T51" fmla="*/ 3 h 179"/>
                <a:gd name="T52" fmla="*/ 19 w 292"/>
                <a:gd name="T53" fmla="*/ 3 h 179"/>
                <a:gd name="T54" fmla="*/ 17 w 292"/>
                <a:gd name="T55" fmla="*/ 4 h 179"/>
                <a:gd name="T56" fmla="*/ 14 w 292"/>
                <a:gd name="T57" fmla="*/ 5 h 179"/>
                <a:gd name="T58" fmla="*/ 14 w 292"/>
                <a:gd name="T59" fmla="*/ 5 h 179"/>
                <a:gd name="T60" fmla="*/ 16 w 292"/>
                <a:gd name="T61" fmla="*/ 6 h 179"/>
                <a:gd name="T62" fmla="*/ 17 w 292"/>
                <a:gd name="T63" fmla="*/ 7 h 179"/>
                <a:gd name="T64" fmla="*/ 15 w 292"/>
                <a:gd name="T65" fmla="*/ 6 h 179"/>
                <a:gd name="T66" fmla="*/ 12 w 292"/>
                <a:gd name="T67" fmla="*/ 5 h 179"/>
                <a:gd name="T68" fmla="*/ 11 w 292"/>
                <a:gd name="T69" fmla="*/ 5 h 179"/>
                <a:gd name="T70" fmla="*/ 10 w 292"/>
                <a:gd name="T71" fmla="*/ 5 h 179"/>
                <a:gd name="T72" fmla="*/ 10 w 292"/>
                <a:gd name="T73" fmla="*/ 6 h 179"/>
                <a:gd name="T74" fmla="*/ 12 w 292"/>
                <a:gd name="T75" fmla="*/ 7 h 179"/>
                <a:gd name="T76" fmla="*/ 13 w 292"/>
                <a:gd name="T77" fmla="*/ 8 h 179"/>
                <a:gd name="T78" fmla="*/ 14 w 292"/>
                <a:gd name="T79" fmla="*/ 9 h 179"/>
                <a:gd name="T80" fmla="*/ 12 w 292"/>
                <a:gd name="T81" fmla="*/ 8 h 179"/>
                <a:gd name="T82" fmla="*/ 9 w 292"/>
                <a:gd name="T83" fmla="*/ 6 h 179"/>
                <a:gd name="T84" fmla="*/ 8 w 292"/>
                <a:gd name="T85" fmla="*/ 6 h 179"/>
                <a:gd name="T86" fmla="*/ 6 w 292"/>
                <a:gd name="T87" fmla="*/ 6 h 179"/>
                <a:gd name="T88" fmla="*/ 5 w 292"/>
                <a:gd name="T89" fmla="*/ 7 h 179"/>
                <a:gd name="T90" fmla="*/ 7 w 292"/>
                <a:gd name="T91" fmla="*/ 8 h 179"/>
                <a:gd name="T92" fmla="*/ 10 w 292"/>
                <a:gd name="T93" fmla="*/ 10 h 179"/>
                <a:gd name="T94" fmla="*/ 10 w 292"/>
                <a:gd name="T95" fmla="*/ 11 h 179"/>
                <a:gd name="T96" fmla="*/ 7 w 292"/>
                <a:gd name="T97" fmla="*/ 9 h 179"/>
                <a:gd name="T98" fmla="*/ 5 w 292"/>
                <a:gd name="T99" fmla="*/ 8 h 179"/>
                <a:gd name="T100" fmla="*/ 3 w 292"/>
                <a:gd name="T101" fmla="*/ 8 h 179"/>
                <a:gd name="T102" fmla="*/ 1 w 292"/>
                <a:gd name="T103" fmla="*/ 9 h 179"/>
                <a:gd name="T104" fmla="*/ 1 w 292"/>
                <a:gd name="T105" fmla="*/ 8 h 1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9">
                  <a:moveTo>
                    <a:pt x="12" y="137"/>
                  </a:moveTo>
                  <a:lnTo>
                    <a:pt x="16" y="133"/>
                  </a:lnTo>
                  <a:lnTo>
                    <a:pt x="22" y="129"/>
                  </a:lnTo>
                  <a:lnTo>
                    <a:pt x="29" y="125"/>
                  </a:lnTo>
                  <a:lnTo>
                    <a:pt x="38" y="121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9" y="106"/>
                  </a:lnTo>
                  <a:lnTo>
                    <a:pt x="61" y="97"/>
                  </a:lnTo>
                  <a:lnTo>
                    <a:pt x="68" y="82"/>
                  </a:lnTo>
                  <a:lnTo>
                    <a:pt x="74" y="67"/>
                  </a:lnTo>
                  <a:lnTo>
                    <a:pt x="80" y="55"/>
                  </a:lnTo>
                  <a:lnTo>
                    <a:pt x="83" y="50"/>
                  </a:lnTo>
                  <a:lnTo>
                    <a:pt x="89" y="42"/>
                  </a:lnTo>
                  <a:lnTo>
                    <a:pt x="95" y="34"/>
                  </a:lnTo>
                  <a:lnTo>
                    <a:pt x="103" y="25"/>
                  </a:lnTo>
                  <a:lnTo>
                    <a:pt x="111" y="17"/>
                  </a:lnTo>
                  <a:lnTo>
                    <a:pt x="117" y="9"/>
                  </a:lnTo>
                  <a:lnTo>
                    <a:pt x="124" y="4"/>
                  </a:lnTo>
                  <a:lnTo>
                    <a:pt x="128" y="1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29" y="5"/>
                  </a:lnTo>
                  <a:lnTo>
                    <a:pt x="127" y="9"/>
                  </a:lnTo>
                  <a:lnTo>
                    <a:pt x="121" y="14"/>
                  </a:lnTo>
                  <a:lnTo>
                    <a:pt x="115" y="22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3" y="48"/>
                  </a:lnTo>
                  <a:lnTo>
                    <a:pt x="87" y="55"/>
                  </a:lnTo>
                  <a:lnTo>
                    <a:pt x="85" y="60"/>
                  </a:lnTo>
                  <a:lnTo>
                    <a:pt x="81" y="69"/>
                  </a:lnTo>
                  <a:lnTo>
                    <a:pt x="78" y="78"/>
                  </a:lnTo>
                  <a:lnTo>
                    <a:pt x="76" y="87"/>
                  </a:lnTo>
                  <a:lnTo>
                    <a:pt x="76" y="94"/>
                  </a:lnTo>
                  <a:lnTo>
                    <a:pt x="76" y="97"/>
                  </a:lnTo>
                  <a:lnTo>
                    <a:pt x="76" y="98"/>
                  </a:lnTo>
                  <a:lnTo>
                    <a:pt x="78" y="97"/>
                  </a:lnTo>
                  <a:lnTo>
                    <a:pt x="83" y="94"/>
                  </a:lnTo>
                  <a:lnTo>
                    <a:pt x="87" y="91"/>
                  </a:lnTo>
                  <a:lnTo>
                    <a:pt x="91" y="87"/>
                  </a:lnTo>
                  <a:lnTo>
                    <a:pt x="98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5" y="73"/>
                  </a:lnTo>
                  <a:lnTo>
                    <a:pt x="119" y="71"/>
                  </a:lnTo>
                  <a:lnTo>
                    <a:pt x="123" y="69"/>
                  </a:lnTo>
                  <a:lnTo>
                    <a:pt x="129" y="57"/>
                  </a:lnTo>
                  <a:lnTo>
                    <a:pt x="137" y="47"/>
                  </a:lnTo>
                  <a:lnTo>
                    <a:pt x="147" y="37"/>
                  </a:lnTo>
                  <a:lnTo>
                    <a:pt x="159" y="26"/>
                  </a:lnTo>
                  <a:lnTo>
                    <a:pt x="171" y="18"/>
                  </a:lnTo>
                  <a:lnTo>
                    <a:pt x="181" y="10"/>
                  </a:lnTo>
                  <a:lnTo>
                    <a:pt x="189" y="7"/>
                  </a:lnTo>
                  <a:lnTo>
                    <a:pt x="196" y="4"/>
                  </a:lnTo>
                  <a:lnTo>
                    <a:pt x="202" y="3"/>
                  </a:lnTo>
                  <a:lnTo>
                    <a:pt x="206" y="3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2" y="12"/>
                  </a:lnTo>
                  <a:lnTo>
                    <a:pt x="181" y="20"/>
                  </a:lnTo>
                  <a:lnTo>
                    <a:pt x="171" y="29"/>
                  </a:lnTo>
                  <a:lnTo>
                    <a:pt x="160" y="38"/>
                  </a:lnTo>
                  <a:lnTo>
                    <a:pt x="151" y="48"/>
                  </a:lnTo>
                  <a:lnTo>
                    <a:pt x="144" y="57"/>
                  </a:lnTo>
                  <a:lnTo>
                    <a:pt x="137" y="65"/>
                  </a:lnTo>
                  <a:lnTo>
                    <a:pt x="136" y="71"/>
                  </a:lnTo>
                  <a:lnTo>
                    <a:pt x="136" y="73"/>
                  </a:lnTo>
                  <a:lnTo>
                    <a:pt x="138" y="73"/>
                  </a:lnTo>
                  <a:lnTo>
                    <a:pt x="141" y="72"/>
                  </a:lnTo>
                  <a:lnTo>
                    <a:pt x="147" y="72"/>
                  </a:lnTo>
                  <a:lnTo>
                    <a:pt x="157" y="71"/>
                  </a:lnTo>
                  <a:lnTo>
                    <a:pt x="167" y="68"/>
                  </a:lnTo>
                  <a:lnTo>
                    <a:pt x="175" y="65"/>
                  </a:lnTo>
                  <a:lnTo>
                    <a:pt x="181" y="65"/>
                  </a:lnTo>
                  <a:lnTo>
                    <a:pt x="189" y="59"/>
                  </a:lnTo>
                  <a:lnTo>
                    <a:pt x="200" y="51"/>
                  </a:lnTo>
                  <a:lnTo>
                    <a:pt x="211" y="44"/>
                  </a:lnTo>
                  <a:lnTo>
                    <a:pt x="223" y="39"/>
                  </a:lnTo>
                  <a:lnTo>
                    <a:pt x="235" y="34"/>
                  </a:lnTo>
                  <a:lnTo>
                    <a:pt x="245" y="29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4" y="21"/>
                  </a:lnTo>
                  <a:lnTo>
                    <a:pt x="266" y="22"/>
                  </a:lnTo>
                  <a:lnTo>
                    <a:pt x="265" y="25"/>
                  </a:lnTo>
                  <a:lnTo>
                    <a:pt x="258" y="29"/>
                  </a:lnTo>
                  <a:lnTo>
                    <a:pt x="250" y="31"/>
                  </a:lnTo>
                  <a:lnTo>
                    <a:pt x="241" y="35"/>
                  </a:lnTo>
                  <a:lnTo>
                    <a:pt x="232" y="40"/>
                  </a:lnTo>
                  <a:lnTo>
                    <a:pt x="223" y="46"/>
                  </a:lnTo>
                  <a:lnTo>
                    <a:pt x="215" y="51"/>
                  </a:lnTo>
                  <a:lnTo>
                    <a:pt x="209" y="57"/>
                  </a:lnTo>
                  <a:lnTo>
                    <a:pt x="204" y="63"/>
                  </a:lnTo>
                  <a:lnTo>
                    <a:pt x="201" y="67"/>
                  </a:lnTo>
                  <a:lnTo>
                    <a:pt x="210" y="68"/>
                  </a:lnTo>
                  <a:lnTo>
                    <a:pt x="222" y="67"/>
                  </a:lnTo>
                  <a:lnTo>
                    <a:pt x="234" y="65"/>
                  </a:lnTo>
                  <a:lnTo>
                    <a:pt x="245" y="64"/>
                  </a:lnTo>
                  <a:lnTo>
                    <a:pt x="257" y="61"/>
                  </a:lnTo>
                  <a:lnTo>
                    <a:pt x="267" y="59"/>
                  </a:lnTo>
                  <a:lnTo>
                    <a:pt x="275" y="56"/>
                  </a:lnTo>
                  <a:lnTo>
                    <a:pt x="280" y="54"/>
                  </a:lnTo>
                  <a:lnTo>
                    <a:pt x="287" y="51"/>
                  </a:lnTo>
                  <a:lnTo>
                    <a:pt x="292" y="50"/>
                  </a:lnTo>
                  <a:lnTo>
                    <a:pt x="292" y="51"/>
                  </a:lnTo>
                  <a:lnTo>
                    <a:pt x="288" y="55"/>
                  </a:lnTo>
                  <a:lnTo>
                    <a:pt x="283" y="57"/>
                  </a:lnTo>
                  <a:lnTo>
                    <a:pt x="277" y="61"/>
                  </a:lnTo>
                  <a:lnTo>
                    <a:pt x="267" y="67"/>
                  </a:lnTo>
                  <a:lnTo>
                    <a:pt x="256" y="71"/>
                  </a:lnTo>
                  <a:lnTo>
                    <a:pt x="244" y="74"/>
                  </a:lnTo>
                  <a:lnTo>
                    <a:pt x="231" y="78"/>
                  </a:lnTo>
                  <a:lnTo>
                    <a:pt x="218" y="80"/>
                  </a:lnTo>
                  <a:lnTo>
                    <a:pt x="205" y="80"/>
                  </a:lnTo>
                  <a:lnTo>
                    <a:pt x="209" y="84"/>
                  </a:lnTo>
                  <a:lnTo>
                    <a:pt x="215" y="89"/>
                  </a:lnTo>
                  <a:lnTo>
                    <a:pt x="223" y="94"/>
                  </a:lnTo>
                  <a:lnTo>
                    <a:pt x="232" y="98"/>
                  </a:lnTo>
                  <a:lnTo>
                    <a:pt x="240" y="103"/>
                  </a:lnTo>
                  <a:lnTo>
                    <a:pt x="248" y="107"/>
                  </a:lnTo>
                  <a:lnTo>
                    <a:pt x="254" y="110"/>
                  </a:lnTo>
                  <a:lnTo>
                    <a:pt x="260" y="112"/>
                  </a:lnTo>
                  <a:lnTo>
                    <a:pt x="266" y="115"/>
                  </a:lnTo>
                  <a:lnTo>
                    <a:pt x="269" y="119"/>
                  </a:lnTo>
                  <a:lnTo>
                    <a:pt x="267" y="120"/>
                  </a:lnTo>
                  <a:lnTo>
                    <a:pt x="261" y="119"/>
                  </a:lnTo>
                  <a:lnTo>
                    <a:pt x="254" y="116"/>
                  </a:lnTo>
                  <a:lnTo>
                    <a:pt x="245" y="114"/>
                  </a:lnTo>
                  <a:lnTo>
                    <a:pt x="234" y="110"/>
                  </a:lnTo>
                  <a:lnTo>
                    <a:pt x="222" y="104"/>
                  </a:lnTo>
                  <a:lnTo>
                    <a:pt x="210" y="99"/>
                  </a:lnTo>
                  <a:lnTo>
                    <a:pt x="200" y="94"/>
                  </a:lnTo>
                  <a:lnTo>
                    <a:pt x="192" y="89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70" y="86"/>
                  </a:lnTo>
                  <a:lnTo>
                    <a:pt x="163" y="87"/>
                  </a:lnTo>
                  <a:lnTo>
                    <a:pt x="158" y="87"/>
                  </a:lnTo>
                  <a:lnTo>
                    <a:pt x="151" y="89"/>
                  </a:lnTo>
                  <a:lnTo>
                    <a:pt x="147" y="89"/>
                  </a:lnTo>
                  <a:lnTo>
                    <a:pt x="144" y="90"/>
                  </a:lnTo>
                  <a:lnTo>
                    <a:pt x="146" y="95"/>
                  </a:lnTo>
                  <a:lnTo>
                    <a:pt x="150" y="101"/>
                  </a:lnTo>
                  <a:lnTo>
                    <a:pt x="155" y="106"/>
                  </a:lnTo>
                  <a:lnTo>
                    <a:pt x="162" y="111"/>
                  </a:lnTo>
                  <a:lnTo>
                    <a:pt x="168" y="116"/>
                  </a:lnTo>
                  <a:lnTo>
                    <a:pt x="174" y="121"/>
                  </a:lnTo>
                  <a:lnTo>
                    <a:pt x="180" y="125"/>
                  </a:lnTo>
                  <a:lnTo>
                    <a:pt x="184" y="128"/>
                  </a:lnTo>
                  <a:lnTo>
                    <a:pt x="192" y="133"/>
                  </a:lnTo>
                  <a:lnTo>
                    <a:pt x="200" y="137"/>
                  </a:lnTo>
                  <a:lnTo>
                    <a:pt x="207" y="141"/>
                  </a:lnTo>
                  <a:lnTo>
                    <a:pt x="213" y="144"/>
                  </a:lnTo>
                  <a:lnTo>
                    <a:pt x="217" y="148"/>
                  </a:lnTo>
                  <a:lnTo>
                    <a:pt x="219" y="151"/>
                  </a:lnTo>
                  <a:lnTo>
                    <a:pt x="217" y="153"/>
                  </a:lnTo>
                  <a:lnTo>
                    <a:pt x="207" y="148"/>
                  </a:lnTo>
                  <a:lnTo>
                    <a:pt x="200" y="142"/>
                  </a:lnTo>
                  <a:lnTo>
                    <a:pt x="189" y="137"/>
                  </a:lnTo>
                  <a:lnTo>
                    <a:pt x="177" y="131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1"/>
                  </a:lnTo>
                  <a:lnTo>
                    <a:pt x="140" y="106"/>
                  </a:lnTo>
                  <a:lnTo>
                    <a:pt x="134" y="102"/>
                  </a:lnTo>
                  <a:lnTo>
                    <a:pt x="129" y="98"/>
                  </a:lnTo>
                  <a:lnTo>
                    <a:pt x="124" y="97"/>
                  </a:lnTo>
                  <a:lnTo>
                    <a:pt x="120" y="98"/>
                  </a:lnTo>
                  <a:lnTo>
                    <a:pt x="115" y="101"/>
                  </a:lnTo>
                  <a:lnTo>
                    <a:pt x="107" y="103"/>
                  </a:lnTo>
                  <a:lnTo>
                    <a:pt x="95" y="107"/>
                  </a:lnTo>
                  <a:lnTo>
                    <a:pt x="85" y="110"/>
                  </a:lnTo>
                  <a:lnTo>
                    <a:pt x="78" y="114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80" y="121"/>
                  </a:lnTo>
                  <a:lnTo>
                    <a:pt x="85" y="125"/>
                  </a:lnTo>
                  <a:lnTo>
                    <a:pt x="90" y="129"/>
                  </a:lnTo>
                  <a:lnTo>
                    <a:pt x="97" y="136"/>
                  </a:lnTo>
                  <a:lnTo>
                    <a:pt x="106" y="142"/>
                  </a:lnTo>
                  <a:lnTo>
                    <a:pt x="116" y="150"/>
                  </a:lnTo>
                  <a:lnTo>
                    <a:pt x="127" y="158"/>
                  </a:lnTo>
                  <a:lnTo>
                    <a:pt x="137" y="164"/>
                  </a:lnTo>
                  <a:lnTo>
                    <a:pt x="145" y="170"/>
                  </a:lnTo>
                  <a:lnTo>
                    <a:pt x="151" y="172"/>
                  </a:lnTo>
                  <a:lnTo>
                    <a:pt x="158" y="176"/>
                  </a:lnTo>
                  <a:lnTo>
                    <a:pt x="157" y="179"/>
                  </a:lnTo>
                  <a:lnTo>
                    <a:pt x="150" y="179"/>
                  </a:lnTo>
                  <a:lnTo>
                    <a:pt x="141" y="174"/>
                  </a:lnTo>
                  <a:lnTo>
                    <a:pt x="133" y="168"/>
                  </a:lnTo>
                  <a:lnTo>
                    <a:pt x="124" y="162"/>
                  </a:lnTo>
                  <a:lnTo>
                    <a:pt x="112" y="155"/>
                  </a:lnTo>
                  <a:lnTo>
                    <a:pt x="100" y="148"/>
                  </a:lnTo>
                  <a:lnTo>
                    <a:pt x="89" y="141"/>
                  </a:lnTo>
                  <a:lnTo>
                    <a:pt x="78" y="136"/>
                  </a:lnTo>
                  <a:lnTo>
                    <a:pt x="70" y="131"/>
                  </a:lnTo>
                  <a:lnTo>
                    <a:pt x="67" y="129"/>
                  </a:lnTo>
                  <a:lnTo>
                    <a:pt x="63" y="129"/>
                  </a:lnTo>
                  <a:lnTo>
                    <a:pt x="56" y="132"/>
                  </a:lnTo>
                  <a:lnTo>
                    <a:pt x="47" y="134"/>
                  </a:lnTo>
                  <a:lnTo>
                    <a:pt x="37" y="138"/>
                  </a:lnTo>
                  <a:lnTo>
                    <a:pt x="26" y="141"/>
                  </a:lnTo>
                  <a:lnTo>
                    <a:pt x="16" y="145"/>
                  </a:lnTo>
                  <a:lnTo>
                    <a:pt x="8" y="146"/>
                  </a:lnTo>
                  <a:lnTo>
                    <a:pt x="3" y="148"/>
                  </a:lnTo>
                  <a:lnTo>
                    <a:pt x="0" y="148"/>
                  </a:lnTo>
                  <a:lnTo>
                    <a:pt x="1" y="145"/>
                  </a:lnTo>
                  <a:lnTo>
                    <a:pt x="7" y="142"/>
                  </a:lnTo>
                  <a:lnTo>
                    <a:pt x="12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2" name="Freeform 666"/>
            <p:cNvSpPr>
              <a:spLocks/>
            </p:cNvSpPr>
            <p:nvPr/>
          </p:nvSpPr>
          <p:spPr bwMode="auto">
            <a:xfrm>
              <a:off x="829" y="3269"/>
              <a:ext cx="105" cy="88"/>
            </a:xfrm>
            <a:custGeom>
              <a:avLst/>
              <a:gdLst>
                <a:gd name="T0" fmla="*/ 1 w 212"/>
                <a:gd name="T1" fmla="*/ 1 h 176"/>
                <a:gd name="T2" fmla="*/ 3 w 212"/>
                <a:gd name="T3" fmla="*/ 2 h 176"/>
                <a:gd name="T4" fmla="*/ 6 w 212"/>
                <a:gd name="T5" fmla="*/ 1 h 176"/>
                <a:gd name="T6" fmla="*/ 8 w 212"/>
                <a:gd name="T7" fmla="*/ 1 h 176"/>
                <a:gd name="T8" fmla="*/ 9 w 212"/>
                <a:gd name="T9" fmla="*/ 2 h 176"/>
                <a:gd name="T10" fmla="*/ 7 w 212"/>
                <a:gd name="T11" fmla="*/ 2 h 176"/>
                <a:gd name="T12" fmla="*/ 5 w 212"/>
                <a:gd name="T13" fmla="*/ 2 h 176"/>
                <a:gd name="T14" fmla="*/ 3 w 212"/>
                <a:gd name="T15" fmla="*/ 2 h 176"/>
                <a:gd name="T16" fmla="*/ 3 w 212"/>
                <a:gd name="T17" fmla="*/ 3 h 176"/>
                <a:gd name="T18" fmla="*/ 5 w 212"/>
                <a:gd name="T19" fmla="*/ 3 h 176"/>
                <a:gd name="T20" fmla="*/ 5 w 212"/>
                <a:gd name="T21" fmla="*/ 3 h 176"/>
                <a:gd name="T22" fmla="*/ 8 w 212"/>
                <a:gd name="T23" fmla="*/ 3 h 176"/>
                <a:gd name="T24" fmla="*/ 10 w 212"/>
                <a:gd name="T25" fmla="*/ 4 h 176"/>
                <a:gd name="T26" fmla="*/ 12 w 212"/>
                <a:gd name="T27" fmla="*/ 5 h 176"/>
                <a:gd name="T28" fmla="*/ 11 w 212"/>
                <a:gd name="T29" fmla="*/ 5 h 176"/>
                <a:gd name="T30" fmla="*/ 9 w 212"/>
                <a:gd name="T31" fmla="*/ 4 h 176"/>
                <a:gd name="T32" fmla="*/ 7 w 212"/>
                <a:gd name="T33" fmla="*/ 4 h 176"/>
                <a:gd name="T34" fmla="*/ 7 w 212"/>
                <a:gd name="T35" fmla="*/ 5 h 176"/>
                <a:gd name="T36" fmla="*/ 8 w 212"/>
                <a:gd name="T37" fmla="*/ 5 h 176"/>
                <a:gd name="T38" fmla="*/ 10 w 212"/>
                <a:gd name="T39" fmla="*/ 6 h 176"/>
                <a:gd name="T40" fmla="*/ 12 w 212"/>
                <a:gd name="T41" fmla="*/ 6 h 176"/>
                <a:gd name="T42" fmla="*/ 12 w 212"/>
                <a:gd name="T43" fmla="*/ 7 h 176"/>
                <a:gd name="T44" fmla="*/ 11 w 212"/>
                <a:gd name="T45" fmla="*/ 7 h 176"/>
                <a:gd name="T46" fmla="*/ 9 w 212"/>
                <a:gd name="T47" fmla="*/ 6 h 176"/>
                <a:gd name="T48" fmla="*/ 10 w 212"/>
                <a:gd name="T49" fmla="*/ 7 h 176"/>
                <a:gd name="T50" fmla="*/ 11 w 212"/>
                <a:gd name="T51" fmla="*/ 9 h 176"/>
                <a:gd name="T52" fmla="*/ 12 w 212"/>
                <a:gd name="T53" fmla="*/ 10 h 176"/>
                <a:gd name="T54" fmla="*/ 13 w 212"/>
                <a:gd name="T55" fmla="*/ 11 h 176"/>
                <a:gd name="T56" fmla="*/ 12 w 212"/>
                <a:gd name="T57" fmla="*/ 10 h 176"/>
                <a:gd name="T58" fmla="*/ 10 w 212"/>
                <a:gd name="T59" fmla="*/ 8 h 176"/>
                <a:gd name="T60" fmla="*/ 8 w 212"/>
                <a:gd name="T61" fmla="*/ 7 h 176"/>
                <a:gd name="T62" fmla="*/ 8 w 212"/>
                <a:gd name="T63" fmla="*/ 7 h 176"/>
                <a:gd name="T64" fmla="*/ 9 w 212"/>
                <a:gd name="T65" fmla="*/ 9 h 176"/>
                <a:gd name="T66" fmla="*/ 9 w 212"/>
                <a:gd name="T67" fmla="*/ 11 h 176"/>
                <a:gd name="T68" fmla="*/ 9 w 212"/>
                <a:gd name="T69" fmla="*/ 10 h 176"/>
                <a:gd name="T70" fmla="*/ 7 w 212"/>
                <a:gd name="T71" fmla="*/ 7 h 176"/>
                <a:gd name="T72" fmla="*/ 6 w 212"/>
                <a:gd name="T73" fmla="*/ 5 h 176"/>
                <a:gd name="T74" fmla="*/ 5 w 212"/>
                <a:gd name="T75" fmla="*/ 4 h 176"/>
                <a:gd name="T76" fmla="*/ 5 w 212"/>
                <a:gd name="T77" fmla="*/ 5 h 176"/>
                <a:gd name="T78" fmla="*/ 6 w 212"/>
                <a:gd name="T79" fmla="*/ 8 h 176"/>
                <a:gd name="T80" fmla="*/ 6 w 212"/>
                <a:gd name="T81" fmla="*/ 10 h 176"/>
                <a:gd name="T82" fmla="*/ 5 w 212"/>
                <a:gd name="T83" fmla="*/ 8 h 176"/>
                <a:gd name="T84" fmla="*/ 4 w 212"/>
                <a:gd name="T85" fmla="*/ 4 h 176"/>
                <a:gd name="T86" fmla="*/ 3 w 212"/>
                <a:gd name="T87" fmla="*/ 3 h 176"/>
                <a:gd name="T88" fmla="*/ 2 w 212"/>
                <a:gd name="T89" fmla="*/ 4 h 176"/>
                <a:gd name="T90" fmla="*/ 3 w 212"/>
                <a:gd name="T91" fmla="*/ 6 h 176"/>
                <a:gd name="T92" fmla="*/ 3 w 212"/>
                <a:gd name="T93" fmla="*/ 8 h 176"/>
                <a:gd name="T94" fmla="*/ 3 w 212"/>
                <a:gd name="T95" fmla="*/ 8 h 176"/>
                <a:gd name="T96" fmla="*/ 2 w 212"/>
                <a:gd name="T97" fmla="*/ 5 h 176"/>
                <a:gd name="T98" fmla="*/ 1 w 212"/>
                <a:gd name="T99" fmla="*/ 2 h 176"/>
                <a:gd name="T100" fmla="*/ 0 w 212"/>
                <a:gd name="T101" fmla="*/ 1 h 176"/>
                <a:gd name="T102" fmla="*/ 0 w 212"/>
                <a:gd name="T103" fmla="*/ 0 h 1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2" h="176">
                  <a:moveTo>
                    <a:pt x="8" y="1"/>
                  </a:moveTo>
                  <a:lnTo>
                    <a:pt x="16" y="8"/>
                  </a:lnTo>
                  <a:lnTo>
                    <a:pt x="25" y="14"/>
                  </a:lnTo>
                  <a:lnTo>
                    <a:pt x="34" y="18"/>
                  </a:lnTo>
                  <a:lnTo>
                    <a:pt x="42" y="20"/>
                  </a:lnTo>
                  <a:lnTo>
                    <a:pt x="52" y="17"/>
                  </a:lnTo>
                  <a:lnTo>
                    <a:pt x="66" y="14"/>
                  </a:lnTo>
                  <a:lnTo>
                    <a:pt x="80" y="13"/>
                  </a:lnTo>
                  <a:lnTo>
                    <a:pt x="96" y="11"/>
                  </a:lnTo>
                  <a:lnTo>
                    <a:pt x="110" y="11"/>
                  </a:lnTo>
                  <a:lnTo>
                    <a:pt x="123" y="11"/>
                  </a:lnTo>
                  <a:lnTo>
                    <a:pt x="135" y="11"/>
                  </a:lnTo>
                  <a:lnTo>
                    <a:pt x="141" y="13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2" y="18"/>
                  </a:lnTo>
                  <a:lnTo>
                    <a:pt x="133" y="18"/>
                  </a:lnTo>
                  <a:lnTo>
                    <a:pt x="126" y="18"/>
                  </a:lnTo>
                  <a:lnTo>
                    <a:pt x="115" y="18"/>
                  </a:lnTo>
                  <a:lnTo>
                    <a:pt x="103" y="18"/>
                  </a:lnTo>
                  <a:lnTo>
                    <a:pt x="90" y="20"/>
                  </a:lnTo>
                  <a:lnTo>
                    <a:pt x="77" y="22"/>
                  </a:lnTo>
                  <a:lnTo>
                    <a:pt x="67" y="24"/>
                  </a:lnTo>
                  <a:lnTo>
                    <a:pt x="58" y="26"/>
                  </a:lnTo>
                  <a:lnTo>
                    <a:pt x="52" y="29"/>
                  </a:lnTo>
                  <a:lnTo>
                    <a:pt x="56" y="31"/>
                  </a:lnTo>
                  <a:lnTo>
                    <a:pt x="63" y="34"/>
                  </a:lnTo>
                  <a:lnTo>
                    <a:pt x="68" y="37"/>
                  </a:lnTo>
                  <a:lnTo>
                    <a:pt x="75" y="39"/>
                  </a:lnTo>
                  <a:lnTo>
                    <a:pt x="81" y="42"/>
                  </a:lnTo>
                  <a:lnTo>
                    <a:pt x="86" y="45"/>
                  </a:lnTo>
                  <a:lnTo>
                    <a:pt x="90" y="46"/>
                  </a:lnTo>
                  <a:lnTo>
                    <a:pt x="93" y="48"/>
                  </a:lnTo>
                  <a:lnTo>
                    <a:pt x="103" y="47"/>
                  </a:lnTo>
                  <a:lnTo>
                    <a:pt x="118" y="46"/>
                  </a:lnTo>
                  <a:lnTo>
                    <a:pt x="132" y="47"/>
                  </a:lnTo>
                  <a:lnTo>
                    <a:pt x="148" y="48"/>
                  </a:lnTo>
                  <a:lnTo>
                    <a:pt x="162" y="51"/>
                  </a:lnTo>
                  <a:lnTo>
                    <a:pt x="175" y="54"/>
                  </a:lnTo>
                  <a:lnTo>
                    <a:pt x="186" y="58"/>
                  </a:lnTo>
                  <a:lnTo>
                    <a:pt x="192" y="61"/>
                  </a:lnTo>
                  <a:lnTo>
                    <a:pt x="199" y="67"/>
                  </a:lnTo>
                  <a:lnTo>
                    <a:pt x="199" y="69"/>
                  </a:lnTo>
                  <a:lnTo>
                    <a:pt x="195" y="68"/>
                  </a:lnTo>
                  <a:lnTo>
                    <a:pt x="187" y="65"/>
                  </a:lnTo>
                  <a:lnTo>
                    <a:pt x="180" y="63"/>
                  </a:lnTo>
                  <a:lnTo>
                    <a:pt x="171" y="61"/>
                  </a:lnTo>
                  <a:lnTo>
                    <a:pt x="159" y="59"/>
                  </a:lnTo>
                  <a:lnTo>
                    <a:pt x="148" y="58"/>
                  </a:lnTo>
                  <a:lnTo>
                    <a:pt x="135" y="56"/>
                  </a:lnTo>
                  <a:lnTo>
                    <a:pt x="124" y="56"/>
                  </a:lnTo>
                  <a:lnTo>
                    <a:pt x="114" y="56"/>
                  </a:lnTo>
                  <a:lnTo>
                    <a:pt x="107" y="58"/>
                  </a:lnTo>
                  <a:lnTo>
                    <a:pt x="118" y="65"/>
                  </a:lnTo>
                  <a:lnTo>
                    <a:pt x="126" y="71"/>
                  </a:lnTo>
                  <a:lnTo>
                    <a:pt x="132" y="75"/>
                  </a:lnTo>
                  <a:lnTo>
                    <a:pt x="135" y="78"/>
                  </a:lnTo>
                  <a:lnTo>
                    <a:pt x="142" y="80"/>
                  </a:lnTo>
                  <a:lnTo>
                    <a:pt x="152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7" y="89"/>
                  </a:lnTo>
                  <a:lnTo>
                    <a:pt x="197" y="95"/>
                  </a:lnTo>
                  <a:lnTo>
                    <a:pt x="206" y="105"/>
                  </a:lnTo>
                  <a:lnTo>
                    <a:pt x="212" y="116"/>
                  </a:lnTo>
                  <a:lnTo>
                    <a:pt x="205" y="111"/>
                  </a:lnTo>
                  <a:lnTo>
                    <a:pt x="199" y="107"/>
                  </a:lnTo>
                  <a:lnTo>
                    <a:pt x="189" y="102"/>
                  </a:lnTo>
                  <a:lnTo>
                    <a:pt x="182" y="98"/>
                  </a:lnTo>
                  <a:lnTo>
                    <a:pt x="174" y="94"/>
                  </a:lnTo>
                  <a:lnTo>
                    <a:pt x="165" y="93"/>
                  </a:lnTo>
                  <a:lnTo>
                    <a:pt x="157" y="91"/>
                  </a:lnTo>
                  <a:lnTo>
                    <a:pt x="149" y="91"/>
                  </a:lnTo>
                  <a:lnTo>
                    <a:pt x="158" y="101"/>
                  </a:lnTo>
                  <a:lnTo>
                    <a:pt x="167" y="111"/>
                  </a:lnTo>
                  <a:lnTo>
                    <a:pt x="176" y="120"/>
                  </a:lnTo>
                  <a:lnTo>
                    <a:pt x="184" y="128"/>
                  </a:lnTo>
                  <a:lnTo>
                    <a:pt x="192" y="136"/>
                  </a:lnTo>
                  <a:lnTo>
                    <a:pt x="199" y="142"/>
                  </a:lnTo>
                  <a:lnTo>
                    <a:pt x="203" y="148"/>
                  </a:lnTo>
                  <a:lnTo>
                    <a:pt x="204" y="150"/>
                  </a:lnTo>
                  <a:lnTo>
                    <a:pt x="205" y="155"/>
                  </a:lnTo>
                  <a:lnTo>
                    <a:pt x="208" y="162"/>
                  </a:lnTo>
                  <a:lnTo>
                    <a:pt x="209" y="170"/>
                  </a:lnTo>
                  <a:lnTo>
                    <a:pt x="212" y="176"/>
                  </a:lnTo>
                  <a:lnTo>
                    <a:pt x="206" y="168"/>
                  </a:lnTo>
                  <a:lnTo>
                    <a:pt x="197" y="157"/>
                  </a:lnTo>
                  <a:lnTo>
                    <a:pt x="187" y="145"/>
                  </a:lnTo>
                  <a:lnTo>
                    <a:pt x="176" y="131"/>
                  </a:lnTo>
                  <a:lnTo>
                    <a:pt x="165" y="119"/>
                  </a:lnTo>
                  <a:lnTo>
                    <a:pt x="156" y="108"/>
                  </a:lnTo>
                  <a:lnTo>
                    <a:pt x="148" y="101"/>
                  </a:lnTo>
                  <a:lnTo>
                    <a:pt x="142" y="97"/>
                  </a:lnTo>
                  <a:lnTo>
                    <a:pt x="139" y="95"/>
                  </a:lnTo>
                  <a:lnTo>
                    <a:pt x="136" y="98"/>
                  </a:lnTo>
                  <a:lnTo>
                    <a:pt x="136" y="102"/>
                  </a:lnTo>
                  <a:lnTo>
                    <a:pt x="137" y="107"/>
                  </a:lnTo>
                  <a:lnTo>
                    <a:pt x="140" y="116"/>
                  </a:lnTo>
                  <a:lnTo>
                    <a:pt x="146" y="13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61"/>
                  </a:lnTo>
                  <a:lnTo>
                    <a:pt x="156" y="161"/>
                  </a:lnTo>
                  <a:lnTo>
                    <a:pt x="153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5" y="123"/>
                  </a:lnTo>
                  <a:lnTo>
                    <a:pt x="127" y="103"/>
                  </a:lnTo>
                  <a:lnTo>
                    <a:pt x="127" y="88"/>
                  </a:lnTo>
                  <a:lnTo>
                    <a:pt x="115" y="78"/>
                  </a:lnTo>
                  <a:lnTo>
                    <a:pt x="105" y="72"/>
                  </a:lnTo>
                  <a:lnTo>
                    <a:pt x="96" y="67"/>
                  </a:lnTo>
                  <a:lnTo>
                    <a:pt x="92" y="64"/>
                  </a:lnTo>
                  <a:lnTo>
                    <a:pt x="89" y="61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4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6" y="119"/>
                  </a:lnTo>
                  <a:lnTo>
                    <a:pt x="106" y="135"/>
                  </a:lnTo>
                  <a:lnTo>
                    <a:pt x="111" y="141"/>
                  </a:lnTo>
                  <a:lnTo>
                    <a:pt x="111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8"/>
                  </a:lnTo>
                  <a:lnTo>
                    <a:pt x="84" y="108"/>
                  </a:lnTo>
                  <a:lnTo>
                    <a:pt x="76" y="84"/>
                  </a:lnTo>
                  <a:lnTo>
                    <a:pt x="76" y="55"/>
                  </a:lnTo>
                  <a:lnTo>
                    <a:pt x="68" y="48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42" y="45"/>
                  </a:lnTo>
                  <a:lnTo>
                    <a:pt x="42" y="56"/>
                  </a:lnTo>
                  <a:lnTo>
                    <a:pt x="45" y="69"/>
                  </a:lnTo>
                  <a:lnTo>
                    <a:pt x="47" y="80"/>
                  </a:lnTo>
                  <a:lnTo>
                    <a:pt x="49" y="90"/>
                  </a:lnTo>
                  <a:lnTo>
                    <a:pt x="51" y="106"/>
                  </a:lnTo>
                  <a:lnTo>
                    <a:pt x="55" y="119"/>
                  </a:lnTo>
                  <a:lnTo>
                    <a:pt x="58" y="128"/>
                  </a:lnTo>
                  <a:lnTo>
                    <a:pt x="58" y="131"/>
                  </a:lnTo>
                  <a:lnTo>
                    <a:pt x="54" y="129"/>
                  </a:lnTo>
                  <a:lnTo>
                    <a:pt x="50" y="124"/>
                  </a:lnTo>
                  <a:lnTo>
                    <a:pt x="46" y="115"/>
                  </a:lnTo>
                  <a:lnTo>
                    <a:pt x="43" y="98"/>
                  </a:lnTo>
                  <a:lnTo>
                    <a:pt x="39" y="73"/>
                  </a:lnTo>
                  <a:lnTo>
                    <a:pt x="34" y="50"/>
                  </a:lnTo>
                  <a:lnTo>
                    <a:pt x="32" y="34"/>
                  </a:lnTo>
                  <a:lnTo>
                    <a:pt x="20" y="22"/>
                  </a:lnTo>
                  <a:lnTo>
                    <a:pt x="11" y="13"/>
                  </a:lnTo>
                  <a:lnTo>
                    <a:pt x="4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3" name="Freeform 667"/>
            <p:cNvSpPr>
              <a:spLocks/>
            </p:cNvSpPr>
            <p:nvPr/>
          </p:nvSpPr>
          <p:spPr bwMode="auto">
            <a:xfrm>
              <a:off x="774" y="3280"/>
              <a:ext cx="73" cy="121"/>
            </a:xfrm>
            <a:custGeom>
              <a:avLst/>
              <a:gdLst>
                <a:gd name="T0" fmla="*/ 5 w 146"/>
                <a:gd name="T1" fmla="*/ 0 h 243"/>
                <a:gd name="T2" fmla="*/ 5 w 146"/>
                <a:gd name="T3" fmla="*/ 1 h 243"/>
                <a:gd name="T4" fmla="*/ 5 w 146"/>
                <a:gd name="T5" fmla="*/ 2 h 243"/>
                <a:gd name="T6" fmla="*/ 6 w 146"/>
                <a:gd name="T7" fmla="*/ 2 h 243"/>
                <a:gd name="T8" fmla="*/ 7 w 146"/>
                <a:gd name="T9" fmla="*/ 3 h 243"/>
                <a:gd name="T10" fmla="*/ 8 w 146"/>
                <a:gd name="T11" fmla="*/ 4 h 243"/>
                <a:gd name="T12" fmla="*/ 9 w 146"/>
                <a:gd name="T13" fmla="*/ 6 h 243"/>
                <a:gd name="T14" fmla="*/ 9 w 146"/>
                <a:gd name="T15" fmla="*/ 8 h 243"/>
                <a:gd name="T16" fmla="*/ 10 w 146"/>
                <a:gd name="T17" fmla="*/ 8 h 243"/>
                <a:gd name="T18" fmla="*/ 9 w 146"/>
                <a:gd name="T19" fmla="*/ 8 h 243"/>
                <a:gd name="T20" fmla="*/ 9 w 146"/>
                <a:gd name="T21" fmla="*/ 8 h 243"/>
                <a:gd name="T22" fmla="*/ 8 w 146"/>
                <a:gd name="T23" fmla="*/ 6 h 243"/>
                <a:gd name="T24" fmla="*/ 8 w 146"/>
                <a:gd name="T25" fmla="*/ 5 h 243"/>
                <a:gd name="T26" fmla="*/ 7 w 146"/>
                <a:gd name="T27" fmla="*/ 4 h 243"/>
                <a:gd name="T28" fmla="*/ 6 w 146"/>
                <a:gd name="T29" fmla="*/ 4 h 243"/>
                <a:gd name="T30" fmla="*/ 6 w 146"/>
                <a:gd name="T31" fmla="*/ 3 h 243"/>
                <a:gd name="T32" fmla="*/ 5 w 146"/>
                <a:gd name="T33" fmla="*/ 4 h 243"/>
                <a:gd name="T34" fmla="*/ 5 w 146"/>
                <a:gd name="T35" fmla="*/ 6 h 243"/>
                <a:gd name="T36" fmla="*/ 6 w 146"/>
                <a:gd name="T37" fmla="*/ 7 h 243"/>
                <a:gd name="T38" fmla="*/ 7 w 146"/>
                <a:gd name="T39" fmla="*/ 8 h 243"/>
                <a:gd name="T40" fmla="*/ 8 w 146"/>
                <a:gd name="T41" fmla="*/ 9 h 243"/>
                <a:gd name="T42" fmla="*/ 9 w 146"/>
                <a:gd name="T43" fmla="*/ 11 h 243"/>
                <a:gd name="T44" fmla="*/ 9 w 146"/>
                <a:gd name="T45" fmla="*/ 12 h 243"/>
                <a:gd name="T46" fmla="*/ 9 w 146"/>
                <a:gd name="T47" fmla="*/ 11 h 243"/>
                <a:gd name="T48" fmla="*/ 8 w 146"/>
                <a:gd name="T49" fmla="*/ 10 h 243"/>
                <a:gd name="T50" fmla="*/ 7 w 146"/>
                <a:gd name="T51" fmla="*/ 9 h 243"/>
                <a:gd name="T52" fmla="*/ 7 w 146"/>
                <a:gd name="T53" fmla="*/ 8 h 243"/>
                <a:gd name="T54" fmla="*/ 6 w 146"/>
                <a:gd name="T55" fmla="*/ 8 h 243"/>
                <a:gd name="T56" fmla="*/ 6 w 146"/>
                <a:gd name="T57" fmla="*/ 9 h 243"/>
                <a:gd name="T58" fmla="*/ 7 w 146"/>
                <a:gd name="T59" fmla="*/ 13 h 243"/>
                <a:gd name="T60" fmla="*/ 6 w 146"/>
                <a:gd name="T61" fmla="*/ 15 h 243"/>
                <a:gd name="T62" fmla="*/ 6 w 146"/>
                <a:gd name="T63" fmla="*/ 14 h 243"/>
                <a:gd name="T64" fmla="*/ 6 w 146"/>
                <a:gd name="T65" fmla="*/ 13 h 243"/>
                <a:gd name="T66" fmla="*/ 5 w 146"/>
                <a:gd name="T67" fmla="*/ 9 h 243"/>
                <a:gd name="T68" fmla="*/ 4 w 146"/>
                <a:gd name="T69" fmla="*/ 9 h 243"/>
                <a:gd name="T70" fmla="*/ 3 w 146"/>
                <a:gd name="T71" fmla="*/ 10 h 243"/>
                <a:gd name="T72" fmla="*/ 2 w 146"/>
                <a:gd name="T73" fmla="*/ 12 h 243"/>
                <a:gd name="T74" fmla="*/ 2 w 146"/>
                <a:gd name="T75" fmla="*/ 12 h 243"/>
                <a:gd name="T76" fmla="*/ 3 w 146"/>
                <a:gd name="T77" fmla="*/ 10 h 243"/>
                <a:gd name="T78" fmla="*/ 4 w 146"/>
                <a:gd name="T79" fmla="*/ 8 h 243"/>
                <a:gd name="T80" fmla="*/ 5 w 146"/>
                <a:gd name="T81" fmla="*/ 6 h 243"/>
                <a:gd name="T82" fmla="*/ 5 w 146"/>
                <a:gd name="T83" fmla="*/ 4 h 243"/>
                <a:gd name="T84" fmla="*/ 4 w 146"/>
                <a:gd name="T85" fmla="*/ 4 h 243"/>
                <a:gd name="T86" fmla="*/ 3 w 146"/>
                <a:gd name="T87" fmla="*/ 5 h 243"/>
                <a:gd name="T88" fmla="*/ 2 w 146"/>
                <a:gd name="T89" fmla="*/ 6 h 243"/>
                <a:gd name="T90" fmla="*/ 1 w 146"/>
                <a:gd name="T91" fmla="*/ 7 h 243"/>
                <a:gd name="T92" fmla="*/ 1 w 146"/>
                <a:gd name="T93" fmla="*/ 8 h 243"/>
                <a:gd name="T94" fmla="*/ 0 w 146"/>
                <a:gd name="T95" fmla="*/ 8 h 243"/>
                <a:gd name="T96" fmla="*/ 1 w 146"/>
                <a:gd name="T97" fmla="*/ 7 h 243"/>
                <a:gd name="T98" fmla="*/ 2 w 146"/>
                <a:gd name="T99" fmla="*/ 6 h 243"/>
                <a:gd name="T100" fmla="*/ 3 w 146"/>
                <a:gd name="T101" fmla="*/ 4 h 243"/>
                <a:gd name="T102" fmla="*/ 4 w 146"/>
                <a:gd name="T103" fmla="*/ 3 h 243"/>
                <a:gd name="T104" fmla="*/ 4 w 146"/>
                <a:gd name="T105" fmla="*/ 2 h 243"/>
                <a:gd name="T106" fmla="*/ 4 w 146"/>
                <a:gd name="T107" fmla="*/ 1 h 243"/>
                <a:gd name="T108" fmla="*/ 4 w 146"/>
                <a:gd name="T109" fmla="*/ 0 h 243"/>
                <a:gd name="T110" fmla="*/ 4 w 146"/>
                <a:gd name="T111" fmla="*/ 0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2" y="0"/>
                  </a:moveTo>
                  <a:lnTo>
                    <a:pt x="65" y="1"/>
                  </a:lnTo>
                  <a:lnTo>
                    <a:pt x="68" y="13"/>
                  </a:lnTo>
                  <a:lnTo>
                    <a:pt x="69" y="27"/>
                  </a:lnTo>
                  <a:lnTo>
                    <a:pt x="70" y="35"/>
                  </a:lnTo>
                  <a:lnTo>
                    <a:pt x="73" y="38"/>
                  </a:lnTo>
                  <a:lnTo>
                    <a:pt x="77" y="40"/>
                  </a:lnTo>
                  <a:lnTo>
                    <a:pt x="83" y="46"/>
                  </a:lnTo>
                  <a:lnTo>
                    <a:pt x="90" y="52"/>
                  </a:lnTo>
                  <a:lnTo>
                    <a:pt x="98" y="59"/>
                  </a:lnTo>
                  <a:lnTo>
                    <a:pt x="105" y="68"/>
                  </a:lnTo>
                  <a:lnTo>
                    <a:pt x="113" y="77"/>
                  </a:lnTo>
                  <a:lnTo>
                    <a:pt x="120" y="89"/>
                  </a:lnTo>
                  <a:lnTo>
                    <a:pt x="130" y="107"/>
                  </a:lnTo>
                  <a:lnTo>
                    <a:pt x="138" y="120"/>
                  </a:lnTo>
                  <a:lnTo>
                    <a:pt x="143" y="129"/>
                  </a:lnTo>
                  <a:lnTo>
                    <a:pt x="146" y="136"/>
                  </a:lnTo>
                  <a:lnTo>
                    <a:pt x="146" y="140"/>
                  </a:lnTo>
                  <a:lnTo>
                    <a:pt x="144" y="141"/>
                  </a:lnTo>
                  <a:lnTo>
                    <a:pt x="142" y="140"/>
                  </a:lnTo>
                  <a:lnTo>
                    <a:pt x="138" y="133"/>
                  </a:lnTo>
                  <a:lnTo>
                    <a:pt x="135" y="128"/>
                  </a:lnTo>
                  <a:lnTo>
                    <a:pt x="131" y="120"/>
                  </a:lnTo>
                  <a:lnTo>
                    <a:pt x="126" y="111"/>
                  </a:lnTo>
                  <a:lnTo>
                    <a:pt x="120" y="101"/>
                  </a:lnTo>
                  <a:lnTo>
                    <a:pt x="113" y="91"/>
                  </a:lnTo>
                  <a:lnTo>
                    <a:pt x="107" y="82"/>
                  </a:lnTo>
                  <a:lnTo>
                    <a:pt x="101" y="74"/>
                  </a:lnTo>
                  <a:lnTo>
                    <a:pt x="98" y="70"/>
                  </a:lnTo>
                  <a:lnTo>
                    <a:pt x="91" y="65"/>
                  </a:lnTo>
                  <a:lnTo>
                    <a:pt x="86" y="61"/>
                  </a:lnTo>
                  <a:lnTo>
                    <a:pt x="82" y="59"/>
                  </a:lnTo>
                  <a:lnTo>
                    <a:pt x="78" y="57"/>
                  </a:lnTo>
                  <a:lnTo>
                    <a:pt x="77" y="70"/>
                  </a:lnTo>
                  <a:lnTo>
                    <a:pt x="77" y="85"/>
                  </a:lnTo>
                  <a:lnTo>
                    <a:pt x="78" y="98"/>
                  </a:lnTo>
                  <a:lnTo>
                    <a:pt x="79" y="107"/>
                  </a:lnTo>
                  <a:lnTo>
                    <a:pt x="86" y="112"/>
                  </a:lnTo>
                  <a:lnTo>
                    <a:pt x="94" y="120"/>
                  </a:lnTo>
                  <a:lnTo>
                    <a:pt x="103" y="128"/>
                  </a:lnTo>
                  <a:lnTo>
                    <a:pt x="112" y="138"/>
                  </a:lnTo>
                  <a:lnTo>
                    <a:pt x="121" y="150"/>
                  </a:lnTo>
                  <a:lnTo>
                    <a:pt x="129" y="163"/>
                  </a:lnTo>
                  <a:lnTo>
                    <a:pt x="134" y="178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4" y="197"/>
                  </a:lnTo>
                  <a:lnTo>
                    <a:pt x="130" y="188"/>
                  </a:lnTo>
                  <a:lnTo>
                    <a:pt x="124" y="174"/>
                  </a:lnTo>
                  <a:lnTo>
                    <a:pt x="120" y="166"/>
                  </a:lnTo>
                  <a:lnTo>
                    <a:pt x="116" y="157"/>
                  </a:lnTo>
                  <a:lnTo>
                    <a:pt x="109" y="150"/>
                  </a:lnTo>
                  <a:lnTo>
                    <a:pt x="104" y="142"/>
                  </a:lnTo>
                  <a:lnTo>
                    <a:pt x="98" y="137"/>
                  </a:lnTo>
                  <a:lnTo>
                    <a:pt x="91" y="132"/>
                  </a:lnTo>
                  <a:lnTo>
                    <a:pt x="86" y="128"/>
                  </a:lnTo>
                  <a:lnTo>
                    <a:pt x="81" y="127"/>
                  </a:lnTo>
                  <a:lnTo>
                    <a:pt x="88" y="147"/>
                  </a:lnTo>
                  <a:lnTo>
                    <a:pt x="94" y="178"/>
                  </a:lnTo>
                  <a:lnTo>
                    <a:pt x="98" y="209"/>
                  </a:lnTo>
                  <a:lnTo>
                    <a:pt x="96" y="235"/>
                  </a:lnTo>
                  <a:lnTo>
                    <a:pt x="94" y="241"/>
                  </a:lnTo>
                  <a:lnTo>
                    <a:pt x="92" y="243"/>
                  </a:lnTo>
                  <a:lnTo>
                    <a:pt x="91" y="239"/>
                  </a:lnTo>
                  <a:lnTo>
                    <a:pt x="91" y="231"/>
                  </a:lnTo>
                  <a:lnTo>
                    <a:pt x="88" y="213"/>
                  </a:lnTo>
                  <a:lnTo>
                    <a:pt x="83" y="184"/>
                  </a:lnTo>
                  <a:lnTo>
                    <a:pt x="75" y="154"/>
                  </a:lnTo>
                  <a:lnTo>
                    <a:pt x="70" y="137"/>
                  </a:lnTo>
                  <a:lnTo>
                    <a:pt x="60" y="145"/>
                  </a:lnTo>
                  <a:lnTo>
                    <a:pt x="48" y="158"/>
                  </a:lnTo>
                  <a:lnTo>
                    <a:pt x="39" y="175"/>
                  </a:lnTo>
                  <a:lnTo>
                    <a:pt x="34" y="191"/>
                  </a:lnTo>
                  <a:lnTo>
                    <a:pt x="31" y="197"/>
                  </a:lnTo>
                  <a:lnTo>
                    <a:pt x="28" y="197"/>
                  </a:lnTo>
                  <a:lnTo>
                    <a:pt x="27" y="192"/>
                  </a:lnTo>
                  <a:lnTo>
                    <a:pt x="30" y="183"/>
                  </a:lnTo>
                  <a:lnTo>
                    <a:pt x="36" y="167"/>
                  </a:lnTo>
                  <a:lnTo>
                    <a:pt x="47" y="147"/>
                  </a:lnTo>
                  <a:lnTo>
                    <a:pt x="57" y="129"/>
                  </a:lnTo>
                  <a:lnTo>
                    <a:pt x="65" y="119"/>
                  </a:lnTo>
                  <a:lnTo>
                    <a:pt x="66" y="103"/>
                  </a:lnTo>
                  <a:lnTo>
                    <a:pt x="66" y="85"/>
                  </a:lnTo>
                  <a:lnTo>
                    <a:pt x="66" y="70"/>
                  </a:lnTo>
                  <a:lnTo>
                    <a:pt x="66" y="60"/>
                  </a:lnTo>
                  <a:lnTo>
                    <a:pt x="58" y="65"/>
                  </a:lnTo>
                  <a:lnTo>
                    <a:pt x="49" y="73"/>
                  </a:lnTo>
                  <a:lnTo>
                    <a:pt x="40" y="82"/>
                  </a:lnTo>
                  <a:lnTo>
                    <a:pt x="30" y="93"/>
                  </a:lnTo>
                  <a:lnTo>
                    <a:pt x="22" y="104"/>
                  </a:lnTo>
                  <a:lnTo>
                    <a:pt x="14" y="116"/>
                  </a:lnTo>
                  <a:lnTo>
                    <a:pt x="9" y="127"/>
                  </a:lnTo>
                  <a:lnTo>
                    <a:pt x="5" y="137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0" y="138"/>
                  </a:lnTo>
                  <a:lnTo>
                    <a:pt x="1" y="131"/>
                  </a:lnTo>
                  <a:lnTo>
                    <a:pt x="4" y="124"/>
                  </a:lnTo>
                  <a:lnTo>
                    <a:pt x="9" y="114"/>
                  </a:lnTo>
                  <a:lnTo>
                    <a:pt x="17" y="102"/>
                  </a:lnTo>
                  <a:lnTo>
                    <a:pt x="24" y="89"/>
                  </a:lnTo>
                  <a:lnTo>
                    <a:pt x="34" y="74"/>
                  </a:lnTo>
                  <a:lnTo>
                    <a:pt x="43" y="63"/>
                  </a:lnTo>
                  <a:lnTo>
                    <a:pt x="52" y="52"/>
                  </a:lnTo>
                  <a:lnTo>
                    <a:pt x="60" y="44"/>
                  </a:lnTo>
                  <a:lnTo>
                    <a:pt x="64" y="37"/>
                  </a:lnTo>
                  <a:lnTo>
                    <a:pt x="64" y="26"/>
                  </a:lnTo>
                  <a:lnTo>
                    <a:pt x="61" y="16"/>
                  </a:lnTo>
                  <a:lnTo>
                    <a:pt x="60" y="9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4" name="Freeform 668"/>
            <p:cNvSpPr>
              <a:spLocks/>
            </p:cNvSpPr>
            <p:nvPr/>
          </p:nvSpPr>
          <p:spPr bwMode="auto">
            <a:xfrm>
              <a:off x="848" y="312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3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7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2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5 h 252"/>
                <a:gd name="T56" fmla="*/ 10 w 176"/>
                <a:gd name="T57" fmla="*/ 4 h 252"/>
                <a:gd name="T58" fmla="*/ 11 w 176"/>
                <a:gd name="T59" fmla="*/ 4 h 252"/>
                <a:gd name="T60" fmla="*/ 11 w 176"/>
                <a:gd name="T61" fmla="*/ 3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8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3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21" y="208"/>
                  </a:lnTo>
                  <a:lnTo>
                    <a:pt x="26" y="196"/>
                  </a:lnTo>
                  <a:lnTo>
                    <a:pt x="31" y="184"/>
                  </a:lnTo>
                  <a:lnTo>
                    <a:pt x="38" y="167"/>
                  </a:lnTo>
                  <a:lnTo>
                    <a:pt x="44" y="152"/>
                  </a:lnTo>
                  <a:lnTo>
                    <a:pt x="50" y="141"/>
                  </a:lnTo>
                  <a:lnTo>
                    <a:pt x="43" y="135"/>
                  </a:lnTo>
                  <a:lnTo>
                    <a:pt x="37" y="128"/>
                  </a:lnTo>
                  <a:lnTo>
                    <a:pt x="33" y="122"/>
                  </a:lnTo>
                  <a:lnTo>
                    <a:pt x="31" y="112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4" y="111"/>
                  </a:lnTo>
                  <a:lnTo>
                    <a:pt x="37" y="116"/>
                  </a:lnTo>
                  <a:lnTo>
                    <a:pt x="41" y="120"/>
                  </a:lnTo>
                  <a:lnTo>
                    <a:pt x="46" y="123"/>
                  </a:lnTo>
                  <a:lnTo>
                    <a:pt x="51" y="125"/>
                  </a:lnTo>
                  <a:lnTo>
                    <a:pt x="55" y="127"/>
                  </a:lnTo>
                  <a:lnTo>
                    <a:pt x="61" y="120"/>
                  </a:lnTo>
                  <a:lnTo>
                    <a:pt x="68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8" y="89"/>
                  </a:lnTo>
                  <a:lnTo>
                    <a:pt x="93" y="82"/>
                  </a:lnTo>
                  <a:lnTo>
                    <a:pt x="97" y="76"/>
                  </a:lnTo>
                  <a:lnTo>
                    <a:pt x="98" y="72"/>
                  </a:lnTo>
                  <a:lnTo>
                    <a:pt x="98" y="63"/>
                  </a:lnTo>
                  <a:lnTo>
                    <a:pt x="97" y="48"/>
                  </a:lnTo>
                  <a:lnTo>
                    <a:pt x="91" y="34"/>
                  </a:lnTo>
                  <a:lnTo>
                    <a:pt x="86" y="24"/>
                  </a:lnTo>
                  <a:lnTo>
                    <a:pt x="81" y="17"/>
                  </a:lnTo>
                  <a:lnTo>
                    <a:pt x="80" y="13"/>
                  </a:lnTo>
                  <a:lnTo>
                    <a:pt x="80" y="12"/>
                  </a:lnTo>
                  <a:lnTo>
                    <a:pt x="84" y="15"/>
                  </a:lnTo>
                  <a:lnTo>
                    <a:pt x="90" y="22"/>
                  </a:lnTo>
                  <a:lnTo>
                    <a:pt x="98" y="37"/>
                  </a:lnTo>
                  <a:lnTo>
                    <a:pt x="104" y="52"/>
                  </a:lnTo>
                  <a:lnTo>
                    <a:pt x="106" y="63"/>
                  </a:lnTo>
                  <a:lnTo>
                    <a:pt x="114" y="47"/>
                  </a:lnTo>
                  <a:lnTo>
                    <a:pt x="124" y="29"/>
                  </a:lnTo>
                  <a:lnTo>
                    <a:pt x="133" y="13"/>
                  </a:lnTo>
                  <a:lnTo>
                    <a:pt x="142" y="3"/>
                  </a:lnTo>
                  <a:lnTo>
                    <a:pt x="148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4" y="9"/>
                  </a:lnTo>
                  <a:lnTo>
                    <a:pt x="138" y="21"/>
                  </a:lnTo>
                  <a:lnTo>
                    <a:pt x="128" y="42"/>
                  </a:lnTo>
                  <a:lnTo>
                    <a:pt x="119" y="62"/>
                  </a:lnTo>
                  <a:lnTo>
                    <a:pt x="111" y="72"/>
                  </a:lnTo>
                  <a:lnTo>
                    <a:pt x="119" y="69"/>
                  </a:lnTo>
                  <a:lnTo>
                    <a:pt x="128" y="67"/>
                  </a:lnTo>
                  <a:lnTo>
                    <a:pt x="136" y="65"/>
                  </a:lnTo>
                  <a:lnTo>
                    <a:pt x="142" y="63"/>
                  </a:lnTo>
                  <a:lnTo>
                    <a:pt x="149" y="60"/>
                  </a:lnTo>
                  <a:lnTo>
                    <a:pt x="155" y="58"/>
                  </a:lnTo>
                  <a:lnTo>
                    <a:pt x="161" y="55"/>
                  </a:lnTo>
                  <a:lnTo>
                    <a:pt x="165" y="52"/>
                  </a:lnTo>
                  <a:lnTo>
                    <a:pt x="171" y="48"/>
                  </a:lnTo>
                  <a:lnTo>
                    <a:pt x="175" y="47"/>
                  </a:lnTo>
                  <a:lnTo>
                    <a:pt x="176" y="50"/>
                  </a:lnTo>
                  <a:lnTo>
                    <a:pt x="174" y="54"/>
                  </a:lnTo>
                  <a:lnTo>
                    <a:pt x="168" y="58"/>
                  </a:lnTo>
                  <a:lnTo>
                    <a:pt x="161" y="62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1" y="77"/>
                  </a:lnTo>
                  <a:lnTo>
                    <a:pt x="121" y="82"/>
                  </a:lnTo>
                  <a:lnTo>
                    <a:pt x="114" y="85"/>
                  </a:lnTo>
                  <a:lnTo>
                    <a:pt x="108" y="86"/>
                  </a:lnTo>
                  <a:lnTo>
                    <a:pt x="99" y="90"/>
                  </a:lnTo>
                  <a:lnTo>
                    <a:pt x="90" y="101"/>
                  </a:lnTo>
                  <a:lnTo>
                    <a:pt x="84" y="111"/>
                  </a:lnTo>
                  <a:lnTo>
                    <a:pt x="82" y="118"/>
                  </a:lnTo>
                  <a:lnTo>
                    <a:pt x="84" y="120"/>
                  </a:lnTo>
                  <a:lnTo>
                    <a:pt x="88" y="123"/>
                  </a:lnTo>
                  <a:lnTo>
                    <a:pt x="90" y="124"/>
                  </a:lnTo>
                  <a:lnTo>
                    <a:pt x="93" y="124"/>
                  </a:lnTo>
                  <a:lnTo>
                    <a:pt x="88" y="127"/>
                  </a:lnTo>
                  <a:lnTo>
                    <a:pt x="84" y="129"/>
                  </a:lnTo>
                  <a:lnTo>
                    <a:pt x="80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1" y="135"/>
                  </a:lnTo>
                  <a:lnTo>
                    <a:pt x="67" y="141"/>
                  </a:lnTo>
                  <a:lnTo>
                    <a:pt x="61" y="150"/>
                  </a:lnTo>
                  <a:lnTo>
                    <a:pt x="55" y="163"/>
                  </a:lnTo>
                  <a:lnTo>
                    <a:pt x="47" y="176"/>
                  </a:lnTo>
                  <a:lnTo>
                    <a:pt x="41" y="191"/>
                  </a:lnTo>
                  <a:lnTo>
                    <a:pt x="35" y="205"/>
                  </a:lnTo>
                  <a:lnTo>
                    <a:pt x="33" y="217"/>
                  </a:lnTo>
                  <a:lnTo>
                    <a:pt x="31" y="226"/>
                  </a:lnTo>
                  <a:lnTo>
                    <a:pt x="29" y="231"/>
                  </a:lnTo>
                  <a:lnTo>
                    <a:pt x="28" y="236"/>
                  </a:lnTo>
                  <a:lnTo>
                    <a:pt x="25" y="242"/>
                  </a:lnTo>
                  <a:lnTo>
                    <a:pt x="21" y="246"/>
                  </a:lnTo>
                  <a:lnTo>
                    <a:pt x="17" y="248"/>
                  </a:lnTo>
                  <a:lnTo>
                    <a:pt x="11" y="251"/>
                  </a:lnTo>
                  <a:lnTo>
                    <a:pt x="4" y="252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5" name="Freeform 669"/>
            <p:cNvSpPr>
              <a:spLocks/>
            </p:cNvSpPr>
            <p:nvPr/>
          </p:nvSpPr>
          <p:spPr bwMode="auto">
            <a:xfrm>
              <a:off x="719" y="3322"/>
              <a:ext cx="57" cy="98"/>
            </a:xfrm>
            <a:custGeom>
              <a:avLst/>
              <a:gdLst>
                <a:gd name="T0" fmla="*/ 5 w 114"/>
                <a:gd name="T1" fmla="*/ 1 h 196"/>
                <a:gd name="T2" fmla="*/ 4 w 114"/>
                <a:gd name="T3" fmla="*/ 3 h 196"/>
                <a:gd name="T4" fmla="*/ 4 w 114"/>
                <a:gd name="T5" fmla="*/ 3 h 196"/>
                <a:gd name="T6" fmla="*/ 3 w 114"/>
                <a:gd name="T7" fmla="*/ 3 h 196"/>
                <a:gd name="T8" fmla="*/ 2 w 114"/>
                <a:gd name="T9" fmla="*/ 4 h 196"/>
                <a:gd name="T10" fmla="*/ 1 w 114"/>
                <a:gd name="T11" fmla="*/ 5 h 196"/>
                <a:gd name="T12" fmla="*/ 0 w 114"/>
                <a:gd name="T13" fmla="*/ 5 h 196"/>
                <a:gd name="T14" fmla="*/ 1 w 114"/>
                <a:gd name="T15" fmla="*/ 5 h 196"/>
                <a:gd name="T16" fmla="*/ 1 w 114"/>
                <a:gd name="T17" fmla="*/ 5 h 196"/>
                <a:gd name="T18" fmla="*/ 2 w 114"/>
                <a:gd name="T19" fmla="*/ 5 h 196"/>
                <a:gd name="T20" fmla="*/ 3 w 114"/>
                <a:gd name="T21" fmla="*/ 4 h 196"/>
                <a:gd name="T22" fmla="*/ 4 w 114"/>
                <a:gd name="T23" fmla="*/ 4 h 196"/>
                <a:gd name="T24" fmla="*/ 4 w 114"/>
                <a:gd name="T25" fmla="*/ 4 h 196"/>
                <a:gd name="T26" fmla="*/ 3 w 114"/>
                <a:gd name="T27" fmla="*/ 6 h 196"/>
                <a:gd name="T28" fmla="*/ 3 w 114"/>
                <a:gd name="T29" fmla="*/ 6 h 196"/>
                <a:gd name="T30" fmla="*/ 2 w 114"/>
                <a:gd name="T31" fmla="*/ 7 h 196"/>
                <a:gd name="T32" fmla="*/ 2 w 114"/>
                <a:gd name="T33" fmla="*/ 8 h 196"/>
                <a:gd name="T34" fmla="*/ 1 w 114"/>
                <a:gd name="T35" fmla="*/ 9 h 196"/>
                <a:gd name="T36" fmla="*/ 1 w 114"/>
                <a:gd name="T37" fmla="*/ 9 h 196"/>
                <a:gd name="T38" fmla="*/ 1 w 114"/>
                <a:gd name="T39" fmla="*/ 10 h 196"/>
                <a:gd name="T40" fmla="*/ 2 w 114"/>
                <a:gd name="T41" fmla="*/ 9 h 196"/>
                <a:gd name="T42" fmla="*/ 3 w 114"/>
                <a:gd name="T43" fmla="*/ 7 h 196"/>
                <a:gd name="T44" fmla="*/ 3 w 114"/>
                <a:gd name="T45" fmla="*/ 8 h 196"/>
                <a:gd name="T46" fmla="*/ 4 w 114"/>
                <a:gd name="T47" fmla="*/ 11 h 196"/>
                <a:gd name="T48" fmla="*/ 4 w 114"/>
                <a:gd name="T49" fmla="*/ 13 h 196"/>
                <a:gd name="T50" fmla="*/ 4 w 114"/>
                <a:gd name="T51" fmla="*/ 13 h 196"/>
                <a:gd name="T52" fmla="*/ 4 w 114"/>
                <a:gd name="T53" fmla="*/ 11 h 196"/>
                <a:gd name="T54" fmla="*/ 4 w 114"/>
                <a:gd name="T55" fmla="*/ 8 h 196"/>
                <a:gd name="T56" fmla="*/ 4 w 114"/>
                <a:gd name="T57" fmla="*/ 6 h 196"/>
                <a:gd name="T58" fmla="*/ 4 w 114"/>
                <a:gd name="T59" fmla="*/ 7 h 196"/>
                <a:gd name="T60" fmla="*/ 5 w 114"/>
                <a:gd name="T61" fmla="*/ 7 h 196"/>
                <a:gd name="T62" fmla="*/ 6 w 114"/>
                <a:gd name="T63" fmla="*/ 9 h 196"/>
                <a:gd name="T64" fmla="*/ 7 w 114"/>
                <a:gd name="T65" fmla="*/ 10 h 196"/>
                <a:gd name="T66" fmla="*/ 7 w 114"/>
                <a:gd name="T67" fmla="*/ 9 h 196"/>
                <a:gd name="T68" fmla="*/ 6 w 114"/>
                <a:gd name="T69" fmla="*/ 8 h 196"/>
                <a:gd name="T70" fmla="*/ 5 w 114"/>
                <a:gd name="T71" fmla="*/ 7 h 196"/>
                <a:gd name="T72" fmla="*/ 5 w 114"/>
                <a:gd name="T73" fmla="*/ 6 h 196"/>
                <a:gd name="T74" fmla="*/ 5 w 114"/>
                <a:gd name="T75" fmla="*/ 4 h 196"/>
                <a:gd name="T76" fmla="*/ 5 w 114"/>
                <a:gd name="T77" fmla="*/ 4 h 196"/>
                <a:gd name="T78" fmla="*/ 5 w 114"/>
                <a:gd name="T79" fmla="*/ 4 h 196"/>
                <a:gd name="T80" fmla="*/ 6 w 114"/>
                <a:gd name="T81" fmla="*/ 4 h 196"/>
                <a:gd name="T82" fmla="*/ 7 w 114"/>
                <a:gd name="T83" fmla="*/ 6 h 196"/>
                <a:gd name="T84" fmla="*/ 8 w 114"/>
                <a:gd name="T85" fmla="*/ 6 h 196"/>
                <a:gd name="T86" fmla="*/ 7 w 114"/>
                <a:gd name="T87" fmla="*/ 5 h 196"/>
                <a:gd name="T88" fmla="*/ 6 w 114"/>
                <a:gd name="T89" fmla="*/ 4 h 196"/>
                <a:gd name="T90" fmla="*/ 6 w 114"/>
                <a:gd name="T91" fmla="*/ 4 h 196"/>
                <a:gd name="T92" fmla="*/ 5 w 114"/>
                <a:gd name="T93" fmla="*/ 3 h 196"/>
                <a:gd name="T94" fmla="*/ 5 w 114"/>
                <a:gd name="T95" fmla="*/ 2 h 196"/>
                <a:gd name="T96" fmla="*/ 6 w 114"/>
                <a:gd name="T97" fmla="*/ 1 h 196"/>
                <a:gd name="T98" fmla="*/ 6 w 114"/>
                <a:gd name="T99" fmla="*/ 0 h 19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196">
                  <a:moveTo>
                    <a:pt x="80" y="4"/>
                  </a:moveTo>
                  <a:lnTo>
                    <a:pt x="74" y="12"/>
                  </a:lnTo>
                  <a:lnTo>
                    <a:pt x="69" y="23"/>
                  </a:lnTo>
                  <a:lnTo>
                    <a:pt x="64" y="35"/>
                  </a:lnTo>
                  <a:lnTo>
                    <a:pt x="61" y="42"/>
                  </a:lnTo>
                  <a:lnTo>
                    <a:pt x="55" y="42"/>
                  </a:lnTo>
                  <a:lnTo>
                    <a:pt x="46" y="44"/>
                  </a:lnTo>
                  <a:lnTo>
                    <a:pt x="37" y="48"/>
                  </a:lnTo>
                  <a:lnTo>
                    <a:pt x="27" y="53"/>
                  </a:lnTo>
                  <a:lnTo>
                    <a:pt x="18" y="59"/>
                  </a:lnTo>
                  <a:lnTo>
                    <a:pt x="11" y="62"/>
                  </a:lnTo>
                  <a:lnTo>
                    <a:pt x="4" y="68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4"/>
                  </a:lnTo>
                  <a:lnTo>
                    <a:pt x="9" y="72"/>
                  </a:lnTo>
                  <a:lnTo>
                    <a:pt x="14" y="69"/>
                  </a:lnTo>
                  <a:lnTo>
                    <a:pt x="21" y="65"/>
                  </a:lnTo>
                  <a:lnTo>
                    <a:pt x="29" y="60"/>
                  </a:lnTo>
                  <a:lnTo>
                    <a:pt x="37" y="56"/>
                  </a:lnTo>
                  <a:lnTo>
                    <a:pt x="44" y="53"/>
                  </a:lnTo>
                  <a:lnTo>
                    <a:pt x="51" y="51"/>
                  </a:lnTo>
                  <a:lnTo>
                    <a:pt x="56" y="49"/>
                  </a:lnTo>
                  <a:lnTo>
                    <a:pt x="54" y="59"/>
                  </a:lnTo>
                  <a:lnTo>
                    <a:pt x="51" y="72"/>
                  </a:lnTo>
                  <a:lnTo>
                    <a:pt x="48" y="83"/>
                  </a:lnTo>
                  <a:lnTo>
                    <a:pt x="47" y="91"/>
                  </a:lnTo>
                  <a:lnTo>
                    <a:pt x="43" y="96"/>
                  </a:lnTo>
                  <a:lnTo>
                    <a:pt x="37" y="102"/>
                  </a:lnTo>
                  <a:lnTo>
                    <a:pt x="30" y="109"/>
                  </a:lnTo>
                  <a:lnTo>
                    <a:pt x="24" y="116"/>
                  </a:lnTo>
                  <a:lnTo>
                    <a:pt x="17" y="124"/>
                  </a:lnTo>
                  <a:lnTo>
                    <a:pt x="11" y="129"/>
                  </a:lnTo>
                  <a:lnTo>
                    <a:pt x="7" y="134"/>
                  </a:lnTo>
                  <a:lnTo>
                    <a:pt x="5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7" y="145"/>
                  </a:lnTo>
                  <a:lnTo>
                    <a:pt x="9" y="141"/>
                  </a:lnTo>
                  <a:lnTo>
                    <a:pt x="17" y="133"/>
                  </a:lnTo>
                  <a:lnTo>
                    <a:pt x="29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50" y="147"/>
                  </a:lnTo>
                  <a:lnTo>
                    <a:pt x="52" y="173"/>
                  </a:lnTo>
                  <a:lnTo>
                    <a:pt x="55" y="189"/>
                  </a:lnTo>
                  <a:lnTo>
                    <a:pt x="56" y="194"/>
                  </a:lnTo>
                  <a:lnTo>
                    <a:pt x="57" y="196"/>
                  </a:lnTo>
                  <a:lnTo>
                    <a:pt x="57" y="193"/>
                  </a:lnTo>
                  <a:lnTo>
                    <a:pt x="59" y="186"/>
                  </a:lnTo>
                  <a:lnTo>
                    <a:pt x="59" y="170"/>
                  </a:lnTo>
                  <a:lnTo>
                    <a:pt x="57" y="141"/>
                  </a:lnTo>
                  <a:lnTo>
                    <a:pt x="56" y="113"/>
                  </a:lnTo>
                  <a:lnTo>
                    <a:pt x="59" y="96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3"/>
                  </a:lnTo>
                  <a:lnTo>
                    <a:pt x="69" y="112"/>
                  </a:lnTo>
                  <a:lnTo>
                    <a:pt x="81" y="126"/>
                  </a:lnTo>
                  <a:lnTo>
                    <a:pt x="94" y="141"/>
                  </a:lnTo>
                  <a:lnTo>
                    <a:pt x="102" y="147"/>
                  </a:lnTo>
                  <a:lnTo>
                    <a:pt x="106" y="147"/>
                  </a:lnTo>
                  <a:lnTo>
                    <a:pt x="106" y="143"/>
                  </a:lnTo>
                  <a:lnTo>
                    <a:pt x="102" y="139"/>
                  </a:lnTo>
                  <a:lnTo>
                    <a:pt x="97" y="133"/>
                  </a:lnTo>
                  <a:lnTo>
                    <a:pt x="89" y="124"/>
                  </a:lnTo>
                  <a:lnTo>
                    <a:pt x="80" y="112"/>
                  </a:lnTo>
                  <a:lnTo>
                    <a:pt x="72" y="100"/>
                  </a:lnTo>
                  <a:lnTo>
                    <a:pt x="67" y="91"/>
                  </a:lnTo>
                  <a:lnTo>
                    <a:pt x="67" y="82"/>
                  </a:lnTo>
                  <a:lnTo>
                    <a:pt x="67" y="69"/>
                  </a:lnTo>
                  <a:lnTo>
                    <a:pt x="68" y="59"/>
                  </a:lnTo>
                  <a:lnTo>
                    <a:pt x="69" y="52"/>
                  </a:lnTo>
                  <a:lnTo>
                    <a:pt x="71" y="49"/>
                  </a:lnTo>
                  <a:lnTo>
                    <a:pt x="73" y="49"/>
                  </a:lnTo>
                  <a:lnTo>
                    <a:pt x="76" y="52"/>
                  </a:lnTo>
                  <a:lnTo>
                    <a:pt x="78" y="56"/>
                  </a:lnTo>
                  <a:lnTo>
                    <a:pt x="86" y="62"/>
                  </a:lnTo>
                  <a:lnTo>
                    <a:pt x="97" y="72"/>
                  </a:lnTo>
                  <a:lnTo>
                    <a:pt x="106" y="81"/>
                  </a:lnTo>
                  <a:lnTo>
                    <a:pt x="112" y="86"/>
                  </a:lnTo>
                  <a:lnTo>
                    <a:pt x="114" y="86"/>
                  </a:lnTo>
                  <a:lnTo>
                    <a:pt x="111" y="82"/>
                  </a:lnTo>
                  <a:lnTo>
                    <a:pt x="107" y="76"/>
                  </a:lnTo>
                  <a:lnTo>
                    <a:pt x="101" y="69"/>
                  </a:lnTo>
                  <a:lnTo>
                    <a:pt x="95" y="62"/>
                  </a:lnTo>
                  <a:lnTo>
                    <a:pt x="90" y="56"/>
                  </a:lnTo>
                  <a:lnTo>
                    <a:pt x="85" y="49"/>
                  </a:lnTo>
                  <a:lnTo>
                    <a:pt x="82" y="44"/>
                  </a:lnTo>
                  <a:lnTo>
                    <a:pt x="80" y="39"/>
                  </a:lnTo>
                  <a:lnTo>
                    <a:pt x="80" y="30"/>
                  </a:lnTo>
                  <a:lnTo>
                    <a:pt x="80" y="19"/>
                  </a:lnTo>
                  <a:lnTo>
                    <a:pt x="84" y="10"/>
                  </a:lnTo>
                  <a:lnTo>
                    <a:pt x="86" y="4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6" name="Freeform 670"/>
            <p:cNvSpPr>
              <a:spLocks/>
            </p:cNvSpPr>
            <p:nvPr/>
          </p:nvSpPr>
          <p:spPr bwMode="auto">
            <a:xfrm>
              <a:off x="919" y="3278"/>
              <a:ext cx="113" cy="90"/>
            </a:xfrm>
            <a:custGeom>
              <a:avLst/>
              <a:gdLst>
                <a:gd name="T0" fmla="*/ 1 w 225"/>
                <a:gd name="T1" fmla="*/ 2 h 179"/>
                <a:gd name="T2" fmla="*/ 2 w 225"/>
                <a:gd name="T3" fmla="*/ 2 h 179"/>
                <a:gd name="T4" fmla="*/ 2 w 225"/>
                <a:gd name="T5" fmla="*/ 3 h 179"/>
                <a:gd name="T6" fmla="*/ 3 w 225"/>
                <a:gd name="T7" fmla="*/ 3 h 179"/>
                <a:gd name="T8" fmla="*/ 4 w 225"/>
                <a:gd name="T9" fmla="*/ 5 h 179"/>
                <a:gd name="T10" fmla="*/ 4 w 225"/>
                <a:gd name="T11" fmla="*/ 7 h 179"/>
                <a:gd name="T12" fmla="*/ 4 w 225"/>
                <a:gd name="T13" fmla="*/ 8 h 179"/>
                <a:gd name="T14" fmla="*/ 4 w 225"/>
                <a:gd name="T15" fmla="*/ 8 h 179"/>
                <a:gd name="T16" fmla="*/ 4 w 225"/>
                <a:gd name="T17" fmla="*/ 7 h 179"/>
                <a:gd name="T18" fmla="*/ 4 w 225"/>
                <a:gd name="T19" fmla="*/ 4 h 179"/>
                <a:gd name="T20" fmla="*/ 5 w 225"/>
                <a:gd name="T21" fmla="*/ 4 h 179"/>
                <a:gd name="T22" fmla="*/ 5 w 225"/>
                <a:gd name="T23" fmla="*/ 4 h 179"/>
                <a:gd name="T24" fmla="*/ 6 w 225"/>
                <a:gd name="T25" fmla="*/ 5 h 179"/>
                <a:gd name="T26" fmla="*/ 7 w 225"/>
                <a:gd name="T27" fmla="*/ 6 h 179"/>
                <a:gd name="T28" fmla="*/ 7 w 225"/>
                <a:gd name="T29" fmla="*/ 7 h 179"/>
                <a:gd name="T30" fmla="*/ 8 w 225"/>
                <a:gd name="T31" fmla="*/ 10 h 179"/>
                <a:gd name="T32" fmla="*/ 8 w 225"/>
                <a:gd name="T33" fmla="*/ 12 h 179"/>
                <a:gd name="T34" fmla="*/ 8 w 225"/>
                <a:gd name="T35" fmla="*/ 11 h 179"/>
                <a:gd name="T36" fmla="*/ 8 w 225"/>
                <a:gd name="T37" fmla="*/ 10 h 179"/>
                <a:gd name="T38" fmla="*/ 8 w 225"/>
                <a:gd name="T39" fmla="*/ 7 h 179"/>
                <a:gd name="T40" fmla="*/ 8 w 225"/>
                <a:gd name="T41" fmla="*/ 7 h 179"/>
                <a:gd name="T42" fmla="*/ 10 w 225"/>
                <a:gd name="T43" fmla="*/ 8 h 179"/>
                <a:gd name="T44" fmla="*/ 12 w 225"/>
                <a:gd name="T45" fmla="*/ 9 h 179"/>
                <a:gd name="T46" fmla="*/ 14 w 225"/>
                <a:gd name="T47" fmla="*/ 10 h 179"/>
                <a:gd name="T48" fmla="*/ 14 w 225"/>
                <a:gd name="T49" fmla="*/ 10 h 179"/>
                <a:gd name="T50" fmla="*/ 14 w 225"/>
                <a:gd name="T51" fmla="*/ 10 h 179"/>
                <a:gd name="T52" fmla="*/ 14 w 225"/>
                <a:gd name="T53" fmla="*/ 9 h 179"/>
                <a:gd name="T54" fmla="*/ 12 w 225"/>
                <a:gd name="T55" fmla="*/ 8 h 179"/>
                <a:gd name="T56" fmla="*/ 10 w 225"/>
                <a:gd name="T57" fmla="*/ 7 h 179"/>
                <a:gd name="T58" fmla="*/ 8 w 225"/>
                <a:gd name="T59" fmla="*/ 6 h 179"/>
                <a:gd name="T60" fmla="*/ 8 w 225"/>
                <a:gd name="T61" fmla="*/ 6 h 179"/>
                <a:gd name="T62" fmla="*/ 8 w 225"/>
                <a:gd name="T63" fmla="*/ 6 h 179"/>
                <a:gd name="T64" fmla="*/ 9 w 225"/>
                <a:gd name="T65" fmla="*/ 5 h 179"/>
                <a:gd name="T66" fmla="*/ 11 w 225"/>
                <a:gd name="T67" fmla="*/ 5 h 179"/>
                <a:gd name="T68" fmla="*/ 12 w 225"/>
                <a:gd name="T69" fmla="*/ 5 h 179"/>
                <a:gd name="T70" fmla="*/ 14 w 225"/>
                <a:gd name="T71" fmla="*/ 5 h 179"/>
                <a:gd name="T72" fmla="*/ 15 w 225"/>
                <a:gd name="T73" fmla="*/ 5 h 179"/>
                <a:gd name="T74" fmla="*/ 14 w 225"/>
                <a:gd name="T75" fmla="*/ 5 h 179"/>
                <a:gd name="T76" fmla="*/ 13 w 225"/>
                <a:gd name="T77" fmla="*/ 5 h 179"/>
                <a:gd name="T78" fmla="*/ 12 w 225"/>
                <a:gd name="T79" fmla="*/ 5 h 179"/>
                <a:gd name="T80" fmla="*/ 10 w 225"/>
                <a:gd name="T81" fmla="*/ 5 h 179"/>
                <a:gd name="T82" fmla="*/ 8 w 225"/>
                <a:gd name="T83" fmla="*/ 5 h 179"/>
                <a:gd name="T84" fmla="*/ 8 w 225"/>
                <a:gd name="T85" fmla="*/ 5 h 179"/>
                <a:gd name="T86" fmla="*/ 7 w 225"/>
                <a:gd name="T87" fmla="*/ 4 h 179"/>
                <a:gd name="T88" fmla="*/ 6 w 225"/>
                <a:gd name="T89" fmla="*/ 4 h 179"/>
                <a:gd name="T90" fmla="*/ 5 w 225"/>
                <a:gd name="T91" fmla="*/ 3 h 179"/>
                <a:gd name="T92" fmla="*/ 6 w 225"/>
                <a:gd name="T93" fmla="*/ 3 h 179"/>
                <a:gd name="T94" fmla="*/ 7 w 225"/>
                <a:gd name="T95" fmla="*/ 2 h 179"/>
                <a:gd name="T96" fmla="*/ 8 w 225"/>
                <a:gd name="T97" fmla="*/ 1 h 179"/>
                <a:gd name="T98" fmla="*/ 9 w 225"/>
                <a:gd name="T99" fmla="*/ 1 h 179"/>
                <a:gd name="T100" fmla="*/ 9 w 225"/>
                <a:gd name="T101" fmla="*/ 1 h 179"/>
                <a:gd name="T102" fmla="*/ 9 w 225"/>
                <a:gd name="T103" fmla="*/ 0 h 179"/>
                <a:gd name="T104" fmla="*/ 8 w 225"/>
                <a:gd name="T105" fmla="*/ 1 h 179"/>
                <a:gd name="T106" fmla="*/ 7 w 225"/>
                <a:gd name="T107" fmla="*/ 1 h 179"/>
                <a:gd name="T108" fmla="*/ 6 w 225"/>
                <a:gd name="T109" fmla="*/ 2 h 179"/>
                <a:gd name="T110" fmla="*/ 5 w 225"/>
                <a:gd name="T111" fmla="*/ 2 h 179"/>
                <a:gd name="T112" fmla="*/ 4 w 225"/>
                <a:gd name="T113" fmla="*/ 3 h 179"/>
                <a:gd name="T114" fmla="*/ 3 w 225"/>
                <a:gd name="T115" fmla="*/ 3 h 179"/>
                <a:gd name="T116" fmla="*/ 3 w 225"/>
                <a:gd name="T117" fmla="*/ 2 h 179"/>
                <a:gd name="T118" fmla="*/ 2 w 225"/>
                <a:gd name="T119" fmla="*/ 2 h 179"/>
                <a:gd name="T120" fmla="*/ 1 w 225"/>
                <a:gd name="T121" fmla="*/ 2 h 179"/>
                <a:gd name="T122" fmla="*/ 1 w 225"/>
                <a:gd name="T123" fmla="*/ 1 h 1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5" h="179">
                  <a:moveTo>
                    <a:pt x="0" y="15"/>
                  </a:moveTo>
                  <a:lnTo>
                    <a:pt x="5" y="19"/>
                  </a:lnTo>
                  <a:lnTo>
                    <a:pt x="11" y="25"/>
                  </a:lnTo>
                  <a:lnTo>
                    <a:pt x="18" y="30"/>
                  </a:lnTo>
                  <a:lnTo>
                    <a:pt x="21" y="34"/>
                  </a:lnTo>
                  <a:lnTo>
                    <a:pt x="26" y="37"/>
                  </a:lnTo>
                  <a:lnTo>
                    <a:pt x="35" y="40"/>
                  </a:lnTo>
                  <a:lnTo>
                    <a:pt x="44" y="45"/>
                  </a:lnTo>
                  <a:lnTo>
                    <a:pt x="51" y="49"/>
                  </a:lnTo>
                  <a:lnTo>
                    <a:pt x="51" y="66"/>
                  </a:lnTo>
                  <a:lnTo>
                    <a:pt x="51" y="84"/>
                  </a:lnTo>
                  <a:lnTo>
                    <a:pt x="51" y="101"/>
                  </a:lnTo>
                  <a:lnTo>
                    <a:pt x="53" y="114"/>
                  </a:lnTo>
                  <a:lnTo>
                    <a:pt x="56" y="119"/>
                  </a:lnTo>
                  <a:lnTo>
                    <a:pt x="57" y="119"/>
                  </a:lnTo>
                  <a:lnTo>
                    <a:pt x="57" y="114"/>
                  </a:lnTo>
                  <a:lnTo>
                    <a:pt x="56" y="109"/>
                  </a:lnTo>
                  <a:lnTo>
                    <a:pt x="56" y="97"/>
                  </a:lnTo>
                  <a:lnTo>
                    <a:pt x="57" y="79"/>
                  </a:lnTo>
                  <a:lnTo>
                    <a:pt x="60" y="60"/>
                  </a:lnTo>
                  <a:lnTo>
                    <a:pt x="62" y="50"/>
                  </a:lnTo>
                  <a:lnTo>
                    <a:pt x="66" y="53"/>
                  </a:lnTo>
                  <a:lnTo>
                    <a:pt x="70" y="57"/>
                  </a:lnTo>
                  <a:lnTo>
                    <a:pt x="77" y="62"/>
                  </a:lnTo>
                  <a:lnTo>
                    <a:pt x="83" y="68"/>
                  </a:lnTo>
                  <a:lnTo>
                    <a:pt x="88" y="73"/>
                  </a:lnTo>
                  <a:lnTo>
                    <a:pt x="95" y="79"/>
                  </a:lnTo>
                  <a:lnTo>
                    <a:pt x="99" y="83"/>
                  </a:lnTo>
                  <a:lnTo>
                    <a:pt x="103" y="85"/>
                  </a:lnTo>
                  <a:lnTo>
                    <a:pt x="105" y="106"/>
                  </a:lnTo>
                  <a:lnTo>
                    <a:pt x="109" y="134"/>
                  </a:lnTo>
                  <a:lnTo>
                    <a:pt x="116" y="160"/>
                  </a:lnTo>
                  <a:lnTo>
                    <a:pt x="122" y="175"/>
                  </a:lnTo>
                  <a:lnTo>
                    <a:pt x="126" y="179"/>
                  </a:lnTo>
                  <a:lnTo>
                    <a:pt x="127" y="177"/>
                  </a:lnTo>
                  <a:lnTo>
                    <a:pt x="126" y="170"/>
                  </a:lnTo>
                  <a:lnTo>
                    <a:pt x="124" y="162"/>
                  </a:lnTo>
                  <a:lnTo>
                    <a:pt x="121" y="148"/>
                  </a:lnTo>
                  <a:lnTo>
                    <a:pt x="117" y="127"/>
                  </a:lnTo>
                  <a:lnTo>
                    <a:pt x="113" y="106"/>
                  </a:lnTo>
                  <a:lnTo>
                    <a:pt x="113" y="92"/>
                  </a:lnTo>
                  <a:lnTo>
                    <a:pt x="124" y="97"/>
                  </a:lnTo>
                  <a:lnTo>
                    <a:pt x="138" y="106"/>
                  </a:lnTo>
                  <a:lnTo>
                    <a:pt x="155" y="115"/>
                  </a:lnTo>
                  <a:lnTo>
                    <a:pt x="173" y="124"/>
                  </a:lnTo>
                  <a:lnTo>
                    <a:pt x="190" y="135"/>
                  </a:lnTo>
                  <a:lnTo>
                    <a:pt x="204" y="143"/>
                  </a:lnTo>
                  <a:lnTo>
                    <a:pt x="216" y="149"/>
                  </a:lnTo>
                  <a:lnTo>
                    <a:pt x="221" y="153"/>
                  </a:lnTo>
                  <a:lnTo>
                    <a:pt x="224" y="156"/>
                  </a:lnTo>
                  <a:lnTo>
                    <a:pt x="225" y="154"/>
                  </a:lnTo>
                  <a:lnTo>
                    <a:pt x="223" y="150"/>
                  </a:lnTo>
                  <a:lnTo>
                    <a:pt x="216" y="145"/>
                  </a:lnTo>
                  <a:lnTo>
                    <a:pt x="210" y="140"/>
                  </a:lnTo>
                  <a:lnTo>
                    <a:pt x="198" y="132"/>
                  </a:lnTo>
                  <a:lnTo>
                    <a:pt x="184" y="123"/>
                  </a:lnTo>
                  <a:lnTo>
                    <a:pt x="168" y="113"/>
                  </a:lnTo>
                  <a:lnTo>
                    <a:pt x="152" y="104"/>
                  </a:lnTo>
                  <a:lnTo>
                    <a:pt x="138" y="94"/>
                  </a:lnTo>
                  <a:lnTo>
                    <a:pt x="126" y="88"/>
                  </a:lnTo>
                  <a:lnTo>
                    <a:pt x="120" y="84"/>
                  </a:lnTo>
                  <a:lnTo>
                    <a:pt x="114" y="83"/>
                  </a:lnTo>
                  <a:lnTo>
                    <a:pt x="116" y="81"/>
                  </a:lnTo>
                  <a:lnTo>
                    <a:pt x="121" y="81"/>
                  </a:lnTo>
                  <a:lnTo>
                    <a:pt x="130" y="79"/>
                  </a:lnTo>
                  <a:lnTo>
                    <a:pt x="138" y="76"/>
                  </a:lnTo>
                  <a:lnTo>
                    <a:pt x="148" y="73"/>
                  </a:lnTo>
                  <a:lnTo>
                    <a:pt x="161" y="72"/>
                  </a:lnTo>
                  <a:lnTo>
                    <a:pt x="174" y="71"/>
                  </a:lnTo>
                  <a:lnTo>
                    <a:pt x="188" y="70"/>
                  </a:lnTo>
                  <a:lnTo>
                    <a:pt x="201" y="71"/>
                  </a:lnTo>
                  <a:lnTo>
                    <a:pt x="211" y="72"/>
                  </a:lnTo>
                  <a:lnTo>
                    <a:pt x="219" y="75"/>
                  </a:lnTo>
                  <a:lnTo>
                    <a:pt x="225" y="79"/>
                  </a:lnTo>
                  <a:lnTo>
                    <a:pt x="225" y="76"/>
                  </a:lnTo>
                  <a:lnTo>
                    <a:pt x="221" y="72"/>
                  </a:lnTo>
                  <a:lnTo>
                    <a:pt x="215" y="68"/>
                  </a:lnTo>
                  <a:lnTo>
                    <a:pt x="208" y="67"/>
                  </a:lnTo>
                  <a:lnTo>
                    <a:pt x="197" y="66"/>
                  </a:lnTo>
                  <a:lnTo>
                    <a:pt x="182" y="66"/>
                  </a:lnTo>
                  <a:lnTo>
                    <a:pt x="167" y="66"/>
                  </a:lnTo>
                  <a:lnTo>
                    <a:pt x="150" y="66"/>
                  </a:lnTo>
                  <a:lnTo>
                    <a:pt x="135" y="67"/>
                  </a:lnTo>
                  <a:lnTo>
                    <a:pt x="124" y="67"/>
                  </a:lnTo>
                  <a:lnTo>
                    <a:pt x="117" y="68"/>
                  </a:lnTo>
                  <a:lnTo>
                    <a:pt x="113" y="67"/>
                  </a:lnTo>
                  <a:lnTo>
                    <a:pt x="107" y="64"/>
                  </a:lnTo>
                  <a:lnTo>
                    <a:pt x="101" y="60"/>
                  </a:lnTo>
                  <a:lnTo>
                    <a:pt x="95" y="55"/>
                  </a:lnTo>
                  <a:lnTo>
                    <a:pt x="88" y="50"/>
                  </a:lnTo>
                  <a:lnTo>
                    <a:pt x="82" y="45"/>
                  </a:lnTo>
                  <a:lnTo>
                    <a:pt x="78" y="42"/>
                  </a:lnTo>
                  <a:lnTo>
                    <a:pt x="75" y="40"/>
                  </a:lnTo>
                  <a:lnTo>
                    <a:pt x="82" y="36"/>
                  </a:lnTo>
                  <a:lnTo>
                    <a:pt x="90" y="30"/>
                  </a:lnTo>
                  <a:lnTo>
                    <a:pt x="99" y="25"/>
                  </a:lnTo>
                  <a:lnTo>
                    <a:pt x="109" y="20"/>
                  </a:lnTo>
                  <a:lnTo>
                    <a:pt x="118" y="15"/>
                  </a:lnTo>
                  <a:lnTo>
                    <a:pt x="126" y="10"/>
                  </a:lnTo>
                  <a:lnTo>
                    <a:pt x="134" y="7"/>
                  </a:lnTo>
                  <a:lnTo>
                    <a:pt x="139" y="6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38" y="0"/>
                  </a:lnTo>
                  <a:lnTo>
                    <a:pt x="129" y="3"/>
                  </a:lnTo>
                  <a:lnTo>
                    <a:pt x="122" y="6"/>
                  </a:lnTo>
                  <a:lnTo>
                    <a:pt x="114" y="10"/>
                  </a:lnTo>
                  <a:lnTo>
                    <a:pt x="104" y="13"/>
                  </a:lnTo>
                  <a:lnTo>
                    <a:pt x="95" y="17"/>
                  </a:lnTo>
                  <a:lnTo>
                    <a:pt x="84" y="23"/>
                  </a:lnTo>
                  <a:lnTo>
                    <a:pt x="77" y="27"/>
                  </a:lnTo>
                  <a:lnTo>
                    <a:pt x="69" y="29"/>
                  </a:lnTo>
                  <a:lnTo>
                    <a:pt x="65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3"/>
                  </a:lnTo>
                  <a:lnTo>
                    <a:pt x="41" y="29"/>
                  </a:lnTo>
                  <a:lnTo>
                    <a:pt x="36" y="27"/>
                  </a:lnTo>
                  <a:lnTo>
                    <a:pt x="31" y="24"/>
                  </a:lnTo>
                  <a:lnTo>
                    <a:pt x="24" y="21"/>
                  </a:lnTo>
                  <a:lnTo>
                    <a:pt x="18" y="20"/>
                  </a:lnTo>
                  <a:lnTo>
                    <a:pt x="13" y="17"/>
                  </a:lnTo>
                  <a:lnTo>
                    <a:pt x="6" y="16"/>
                  </a:lnTo>
                  <a:lnTo>
                    <a:pt x="2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7" name="Freeform 671"/>
            <p:cNvSpPr>
              <a:spLocks/>
            </p:cNvSpPr>
            <p:nvPr/>
          </p:nvSpPr>
          <p:spPr bwMode="auto">
            <a:xfrm>
              <a:off x="529" y="3415"/>
              <a:ext cx="73" cy="76"/>
            </a:xfrm>
            <a:custGeom>
              <a:avLst/>
              <a:gdLst>
                <a:gd name="T0" fmla="*/ 1 w 148"/>
                <a:gd name="T1" fmla="*/ 3 h 152"/>
                <a:gd name="T2" fmla="*/ 1 w 148"/>
                <a:gd name="T3" fmla="*/ 5 h 152"/>
                <a:gd name="T4" fmla="*/ 2 w 148"/>
                <a:gd name="T5" fmla="*/ 5 h 152"/>
                <a:gd name="T6" fmla="*/ 3 w 148"/>
                <a:gd name="T7" fmla="*/ 6 h 152"/>
                <a:gd name="T8" fmla="*/ 3 w 148"/>
                <a:gd name="T9" fmla="*/ 6 h 152"/>
                <a:gd name="T10" fmla="*/ 2 w 148"/>
                <a:gd name="T11" fmla="*/ 6 h 152"/>
                <a:gd name="T12" fmla="*/ 1 w 148"/>
                <a:gd name="T13" fmla="*/ 6 h 152"/>
                <a:gd name="T14" fmla="*/ 1 w 148"/>
                <a:gd name="T15" fmla="*/ 5 h 152"/>
                <a:gd name="T16" fmla="*/ 0 w 148"/>
                <a:gd name="T17" fmla="*/ 6 h 152"/>
                <a:gd name="T18" fmla="*/ 0 w 148"/>
                <a:gd name="T19" fmla="*/ 7 h 152"/>
                <a:gd name="T20" fmla="*/ 0 w 148"/>
                <a:gd name="T21" fmla="*/ 8 h 152"/>
                <a:gd name="T22" fmla="*/ 1 w 148"/>
                <a:gd name="T23" fmla="*/ 8 h 152"/>
                <a:gd name="T24" fmla="*/ 2 w 148"/>
                <a:gd name="T25" fmla="*/ 7 h 152"/>
                <a:gd name="T26" fmla="*/ 2 w 148"/>
                <a:gd name="T27" fmla="*/ 8 h 152"/>
                <a:gd name="T28" fmla="*/ 2 w 148"/>
                <a:gd name="T29" fmla="*/ 10 h 152"/>
                <a:gd name="T30" fmla="*/ 3 w 148"/>
                <a:gd name="T31" fmla="*/ 10 h 152"/>
                <a:gd name="T32" fmla="*/ 4 w 148"/>
                <a:gd name="T33" fmla="*/ 9 h 152"/>
                <a:gd name="T34" fmla="*/ 3 w 148"/>
                <a:gd name="T35" fmla="*/ 8 h 152"/>
                <a:gd name="T36" fmla="*/ 4 w 148"/>
                <a:gd name="T37" fmla="*/ 7 h 152"/>
                <a:gd name="T38" fmla="*/ 4 w 148"/>
                <a:gd name="T39" fmla="*/ 8 h 152"/>
                <a:gd name="T40" fmla="*/ 4 w 148"/>
                <a:gd name="T41" fmla="*/ 9 h 152"/>
                <a:gd name="T42" fmla="*/ 6 w 148"/>
                <a:gd name="T43" fmla="*/ 9 h 152"/>
                <a:gd name="T44" fmla="*/ 7 w 148"/>
                <a:gd name="T45" fmla="*/ 9 h 152"/>
                <a:gd name="T46" fmla="*/ 8 w 148"/>
                <a:gd name="T47" fmla="*/ 8 h 152"/>
                <a:gd name="T48" fmla="*/ 8 w 148"/>
                <a:gd name="T49" fmla="*/ 8 h 152"/>
                <a:gd name="T50" fmla="*/ 8 w 148"/>
                <a:gd name="T51" fmla="*/ 7 h 152"/>
                <a:gd name="T52" fmla="*/ 7 w 148"/>
                <a:gd name="T53" fmla="*/ 7 h 152"/>
                <a:gd name="T54" fmla="*/ 6 w 148"/>
                <a:gd name="T55" fmla="*/ 6 h 152"/>
                <a:gd name="T56" fmla="*/ 6 w 148"/>
                <a:gd name="T57" fmla="*/ 5 h 152"/>
                <a:gd name="T58" fmla="*/ 7 w 148"/>
                <a:gd name="T59" fmla="*/ 5 h 152"/>
                <a:gd name="T60" fmla="*/ 9 w 148"/>
                <a:gd name="T61" fmla="*/ 4 h 152"/>
                <a:gd name="T62" fmla="*/ 9 w 148"/>
                <a:gd name="T63" fmla="*/ 3 h 152"/>
                <a:gd name="T64" fmla="*/ 8 w 148"/>
                <a:gd name="T65" fmla="*/ 3 h 152"/>
                <a:gd name="T66" fmla="*/ 6 w 148"/>
                <a:gd name="T67" fmla="*/ 3 h 152"/>
                <a:gd name="T68" fmla="*/ 6 w 148"/>
                <a:gd name="T69" fmla="*/ 4 h 152"/>
                <a:gd name="T70" fmla="*/ 5 w 148"/>
                <a:gd name="T71" fmla="*/ 5 h 152"/>
                <a:gd name="T72" fmla="*/ 5 w 148"/>
                <a:gd name="T73" fmla="*/ 5 h 152"/>
                <a:gd name="T74" fmla="*/ 5 w 148"/>
                <a:gd name="T75" fmla="*/ 4 h 152"/>
                <a:gd name="T76" fmla="*/ 5 w 148"/>
                <a:gd name="T77" fmla="*/ 3 h 152"/>
                <a:gd name="T78" fmla="*/ 6 w 148"/>
                <a:gd name="T79" fmla="*/ 2 h 152"/>
                <a:gd name="T80" fmla="*/ 5 w 148"/>
                <a:gd name="T81" fmla="*/ 1 h 152"/>
                <a:gd name="T82" fmla="*/ 4 w 148"/>
                <a:gd name="T83" fmla="*/ 1 h 152"/>
                <a:gd name="T84" fmla="*/ 3 w 148"/>
                <a:gd name="T85" fmla="*/ 1 h 152"/>
                <a:gd name="T86" fmla="*/ 3 w 148"/>
                <a:gd name="T87" fmla="*/ 2 h 152"/>
                <a:gd name="T88" fmla="*/ 4 w 148"/>
                <a:gd name="T89" fmla="*/ 3 h 152"/>
                <a:gd name="T90" fmla="*/ 4 w 148"/>
                <a:gd name="T91" fmla="*/ 3 h 152"/>
                <a:gd name="T92" fmla="*/ 4 w 148"/>
                <a:gd name="T93" fmla="*/ 4 h 152"/>
                <a:gd name="T94" fmla="*/ 3 w 148"/>
                <a:gd name="T95" fmla="*/ 4 h 152"/>
                <a:gd name="T96" fmla="*/ 3 w 148"/>
                <a:gd name="T97" fmla="*/ 3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2">
                  <a:moveTo>
                    <a:pt x="35" y="34"/>
                  </a:moveTo>
                  <a:lnTo>
                    <a:pt x="25" y="37"/>
                  </a:lnTo>
                  <a:lnTo>
                    <a:pt x="16" y="45"/>
                  </a:lnTo>
                  <a:lnTo>
                    <a:pt x="12" y="57"/>
                  </a:lnTo>
                  <a:lnTo>
                    <a:pt x="18" y="72"/>
                  </a:lnTo>
                  <a:lnTo>
                    <a:pt x="22" y="75"/>
                  </a:lnTo>
                  <a:lnTo>
                    <a:pt x="27" y="75"/>
                  </a:lnTo>
                  <a:lnTo>
                    <a:pt x="33" y="74"/>
                  </a:lnTo>
                  <a:lnTo>
                    <a:pt x="35" y="72"/>
                  </a:lnTo>
                  <a:lnTo>
                    <a:pt x="41" y="75"/>
                  </a:lnTo>
                  <a:lnTo>
                    <a:pt x="44" y="79"/>
                  </a:lnTo>
                  <a:lnTo>
                    <a:pt x="48" y="81"/>
                  </a:lnTo>
                  <a:lnTo>
                    <a:pt x="51" y="85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1"/>
                  </a:lnTo>
                  <a:lnTo>
                    <a:pt x="44" y="89"/>
                  </a:lnTo>
                  <a:lnTo>
                    <a:pt x="39" y="88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4"/>
                  </a:lnTo>
                  <a:lnTo>
                    <a:pt x="30" y="81"/>
                  </a:lnTo>
                  <a:lnTo>
                    <a:pt x="26" y="79"/>
                  </a:lnTo>
                  <a:lnTo>
                    <a:pt x="20" y="77"/>
                  </a:lnTo>
                  <a:lnTo>
                    <a:pt x="13" y="79"/>
                  </a:lnTo>
                  <a:lnTo>
                    <a:pt x="7" y="81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1" y="109"/>
                  </a:lnTo>
                  <a:lnTo>
                    <a:pt x="4" y="111"/>
                  </a:lnTo>
                  <a:lnTo>
                    <a:pt x="5" y="114"/>
                  </a:lnTo>
                  <a:lnTo>
                    <a:pt x="13" y="118"/>
                  </a:lnTo>
                  <a:lnTo>
                    <a:pt x="22" y="119"/>
                  </a:lnTo>
                  <a:lnTo>
                    <a:pt x="30" y="118"/>
                  </a:lnTo>
                  <a:lnTo>
                    <a:pt x="35" y="114"/>
                  </a:lnTo>
                  <a:lnTo>
                    <a:pt x="39" y="110"/>
                  </a:lnTo>
                  <a:lnTo>
                    <a:pt x="43" y="110"/>
                  </a:lnTo>
                  <a:lnTo>
                    <a:pt x="47" y="111"/>
                  </a:lnTo>
                  <a:lnTo>
                    <a:pt x="51" y="113"/>
                  </a:lnTo>
                  <a:lnTo>
                    <a:pt x="43" y="119"/>
                  </a:lnTo>
                  <a:lnTo>
                    <a:pt x="37" y="130"/>
                  </a:lnTo>
                  <a:lnTo>
                    <a:pt x="33" y="140"/>
                  </a:lnTo>
                  <a:lnTo>
                    <a:pt x="35" y="148"/>
                  </a:lnTo>
                  <a:lnTo>
                    <a:pt x="43" y="152"/>
                  </a:lnTo>
                  <a:lnTo>
                    <a:pt x="51" y="152"/>
                  </a:lnTo>
                  <a:lnTo>
                    <a:pt x="60" y="149"/>
                  </a:lnTo>
                  <a:lnTo>
                    <a:pt x="65" y="144"/>
                  </a:lnTo>
                  <a:lnTo>
                    <a:pt x="69" y="138"/>
                  </a:lnTo>
                  <a:lnTo>
                    <a:pt x="69" y="130"/>
                  </a:lnTo>
                  <a:lnTo>
                    <a:pt x="68" y="122"/>
                  </a:lnTo>
                  <a:lnTo>
                    <a:pt x="65" y="117"/>
                  </a:lnTo>
                  <a:lnTo>
                    <a:pt x="63" y="113"/>
                  </a:lnTo>
                  <a:lnTo>
                    <a:pt x="63" y="110"/>
                  </a:lnTo>
                  <a:lnTo>
                    <a:pt x="64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71" y="111"/>
                  </a:lnTo>
                  <a:lnTo>
                    <a:pt x="72" y="115"/>
                  </a:lnTo>
                  <a:lnTo>
                    <a:pt x="73" y="119"/>
                  </a:lnTo>
                  <a:lnTo>
                    <a:pt x="74" y="124"/>
                  </a:lnTo>
                  <a:lnTo>
                    <a:pt x="80" y="130"/>
                  </a:lnTo>
                  <a:lnTo>
                    <a:pt x="86" y="131"/>
                  </a:lnTo>
                  <a:lnTo>
                    <a:pt x="97" y="126"/>
                  </a:lnTo>
                  <a:lnTo>
                    <a:pt x="101" y="130"/>
                  </a:lnTo>
                  <a:lnTo>
                    <a:pt x="106" y="132"/>
                  </a:lnTo>
                  <a:lnTo>
                    <a:pt x="112" y="135"/>
                  </a:lnTo>
                  <a:lnTo>
                    <a:pt x="119" y="135"/>
                  </a:lnTo>
                  <a:lnTo>
                    <a:pt x="124" y="134"/>
                  </a:lnTo>
                  <a:lnTo>
                    <a:pt x="131" y="130"/>
                  </a:lnTo>
                  <a:lnTo>
                    <a:pt x="136" y="124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38" y="113"/>
                  </a:lnTo>
                  <a:lnTo>
                    <a:pt x="138" y="111"/>
                  </a:lnTo>
                  <a:lnTo>
                    <a:pt x="136" y="107"/>
                  </a:lnTo>
                  <a:lnTo>
                    <a:pt x="132" y="101"/>
                  </a:lnTo>
                  <a:lnTo>
                    <a:pt x="125" y="97"/>
                  </a:lnTo>
                  <a:lnTo>
                    <a:pt x="116" y="97"/>
                  </a:lnTo>
                  <a:lnTo>
                    <a:pt x="111" y="98"/>
                  </a:lnTo>
                  <a:lnTo>
                    <a:pt x="106" y="97"/>
                  </a:lnTo>
                  <a:lnTo>
                    <a:pt x="102" y="93"/>
                  </a:lnTo>
                  <a:lnTo>
                    <a:pt x="99" y="91"/>
                  </a:lnTo>
                  <a:lnTo>
                    <a:pt x="104" y="85"/>
                  </a:lnTo>
                  <a:lnTo>
                    <a:pt x="108" y="80"/>
                  </a:lnTo>
                  <a:lnTo>
                    <a:pt x="114" y="76"/>
                  </a:lnTo>
                  <a:lnTo>
                    <a:pt x="118" y="72"/>
                  </a:lnTo>
                  <a:lnTo>
                    <a:pt x="128" y="74"/>
                  </a:lnTo>
                  <a:lnTo>
                    <a:pt x="136" y="71"/>
                  </a:lnTo>
                  <a:lnTo>
                    <a:pt x="141" y="68"/>
                  </a:lnTo>
                  <a:lnTo>
                    <a:pt x="145" y="63"/>
                  </a:lnTo>
                  <a:lnTo>
                    <a:pt x="148" y="57"/>
                  </a:lnTo>
                  <a:lnTo>
                    <a:pt x="148" y="51"/>
                  </a:lnTo>
                  <a:lnTo>
                    <a:pt x="146" y="45"/>
                  </a:lnTo>
                  <a:lnTo>
                    <a:pt x="142" y="40"/>
                  </a:lnTo>
                  <a:lnTo>
                    <a:pt x="137" y="36"/>
                  </a:lnTo>
                  <a:lnTo>
                    <a:pt x="129" y="34"/>
                  </a:lnTo>
                  <a:lnTo>
                    <a:pt x="120" y="36"/>
                  </a:lnTo>
                  <a:lnTo>
                    <a:pt x="114" y="38"/>
                  </a:lnTo>
                  <a:lnTo>
                    <a:pt x="110" y="42"/>
                  </a:lnTo>
                  <a:lnTo>
                    <a:pt x="110" y="46"/>
                  </a:lnTo>
                  <a:lnTo>
                    <a:pt x="110" y="51"/>
                  </a:lnTo>
                  <a:lnTo>
                    <a:pt x="110" y="55"/>
                  </a:lnTo>
                  <a:lnTo>
                    <a:pt x="104" y="61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1"/>
                  </a:lnTo>
                  <a:lnTo>
                    <a:pt x="89" y="70"/>
                  </a:lnTo>
                  <a:lnTo>
                    <a:pt x="88" y="67"/>
                  </a:lnTo>
                  <a:lnTo>
                    <a:pt x="85" y="66"/>
                  </a:lnTo>
                  <a:lnTo>
                    <a:pt x="82" y="64"/>
                  </a:lnTo>
                  <a:lnTo>
                    <a:pt x="85" y="59"/>
                  </a:lnTo>
                  <a:lnTo>
                    <a:pt x="88" y="53"/>
                  </a:lnTo>
                  <a:lnTo>
                    <a:pt x="89" y="46"/>
                  </a:lnTo>
                  <a:lnTo>
                    <a:pt x="90" y="42"/>
                  </a:lnTo>
                  <a:lnTo>
                    <a:pt x="97" y="37"/>
                  </a:lnTo>
                  <a:lnTo>
                    <a:pt x="102" y="30"/>
                  </a:lnTo>
                  <a:lnTo>
                    <a:pt x="104" y="24"/>
                  </a:lnTo>
                  <a:lnTo>
                    <a:pt x="104" y="16"/>
                  </a:lnTo>
                  <a:lnTo>
                    <a:pt x="101" y="10"/>
                  </a:lnTo>
                  <a:lnTo>
                    <a:pt x="94" y="4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7" y="7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59" y="16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60" y="29"/>
                  </a:lnTo>
                  <a:lnTo>
                    <a:pt x="64" y="34"/>
                  </a:lnTo>
                  <a:lnTo>
                    <a:pt x="68" y="38"/>
                  </a:lnTo>
                  <a:lnTo>
                    <a:pt x="72" y="40"/>
                  </a:lnTo>
                  <a:lnTo>
                    <a:pt x="72" y="46"/>
                  </a:lnTo>
                  <a:lnTo>
                    <a:pt x="72" y="53"/>
                  </a:lnTo>
                  <a:lnTo>
                    <a:pt x="71" y="58"/>
                  </a:lnTo>
                  <a:lnTo>
                    <a:pt x="71" y="61"/>
                  </a:lnTo>
                  <a:lnTo>
                    <a:pt x="68" y="61"/>
                  </a:lnTo>
                  <a:lnTo>
                    <a:pt x="64" y="62"/>
                  </a:lnTo>
                  <a:lnTo>
                    <a:pt x="63" y="63"/>
                  </a:lnTo>
                  <a:lnTo>
                    <a:pt x="61" y="63"/>
                  </a:lnTo>
                  <a:lnTo>
                    <a:pt x="56" y="57"/>
                  </a:lnTo>
                  <a:lnTo>
                    <a:pt x="52" y="47"/>
                  </a:lnTo>
                  <a:lnTo>
                    <a:pt x="47" y="38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8" name="Freeform 672"/>
            <p:cNvSpPr>
              <a:spLocks/>
            </p:cNvSpPr>
            <p:nvPr/>
          </p:nvSpPr>
          <p:spPr bwMode="auto">
            <a:xfrm>
              <a:off x="476" y="3516"/>
              <a:ext cx="77" cy="132"/>
            </a:xfrm>
            <a:custGeom>
              <a:avLst/>
              <a:gdLst>
                <a:gd name="T0" fmla="*/ 10 w 152"/>
                <a:gd name="T1" fmla="*/ 0 h 265"/>
                <a:gd name="T2" fmla="*/ 9 w 152"/>
                <a:gd name="T3" fmla="*/ 1 h 265"/>
                <a:gd name="T4" fmla="*/ 8 w 152"/>
                <a:gd name="T5" fmla="*/ 2 h 265"/>
                <a:gd name="T6" fmla="*/ 7 w 152"/>
                <a:gd name="T7" fmla="*/ 2 h 265"/>
                <a:gd name="T8" fmla="*/ 6 w 152"/>
                <a:gd name="T9" fmla="*/ 3 h 265"/>
                <a:gd name="T10" fmla="*/ 5 w 152"/>
                <a:gd name="T11" fmla="*/ 3 h 265"/>
                <a:gd name="T12" fmla="*/ 4 w 152"/>
                <a:gd name="T13" fmla="*/ 4 h 265"/>
                <a:gd name="T14" fmla="*/ 3 w 152"/>
                <a:gd name="T15" fmla="*/ 4 h 265"/>
                <a:gd name="T16" fmla="*/ 2 w 152"/>
                <a:gd name="T17" fmla="*/ 4 h 265"/>
                <a:gd name="T18" fmla="*/ 2 w 152"/>
                <a:gd name="T19" fmla="*/ 5 h 265"/>
                <a:gd name="T20" fmla="*/ 2 w 152"/>
                <a:gd name="T21" fmla="*/ 6 h 265"/>
                <a:gd name="T22" fmla="*/ 2 w 152"/>
                <a:gd name="T23" fmla="*/ 6 h 265"/>
                <a:gd name="T24" fmla="*/ 0 w 152"/>
                <a:gd name="T25" fmla="*/ 7 h 265"/>
                <a:gd name="T26" fmla="*/ 1 w 152"/>
                <a:gd name="T27" fmla="*/ 8 h 265"/>
                <a:gd name="T28" fmla="*/ 2 w 152"/>
                <a:gd name="T29" fmla="*/ 10 h 265"/>
                <a:gd name="T30" fmla="*/ 2 w 152"/>
                <a:gd name="T31" fmla="*/ 11 h 265"/>
                <a:gd name="T32" fmla="*/ 1 w 152"/>
                <a:gd name="T33" fmla="*/ 12 h 265"/>
                <a:gd name="T34" fmla="*/ 2 w 152"/>
                <a:gd name="T35" fmla="*/ 12 h 265"/>
                <a:gd name="T36" fmla="*/ 2 w 152"/>
                <a:gd name="T37" fmla="*/ 12 h 265"/>
                <a:gd name="T38" fmla="*/ 3 w 152"/>
                <a:gd name="T39" fmla="*/ 13 h 265"/>
                <a:gd name="T40" fmla="*/ 3 w 152"/>
                <a:gd name="T41" fmla="*/ 13 h 265"/>
                <a:gd name="T42" fmla="*/ 4 w 152"/>
                <a:gd name="T43" fmla="*/ 14 h 265"/>
                <a:gd name="T44" fmla="*/ 4 w 152"/>
                <a:gd name="T45" fmla="*/ 14 h 265"/>
                <a:gd name="T46" fmla="*/ 5 w 152"/>
                <a:gd name="T47" fmla="*/ 15 h 265"/>
                <a:gd name="T48" fmla="*/ 5 w 152"/>
                <a:gd name="T49" fmla="*/ 16 h 265"/>
                <a:gd name="T50" fmla="*/ 5 w 152"/>
                <a:gd name="T51" fmla="*/ 16 h 265"/>
                <a:gd name="T52" fmla="*/ 6 w 152"/>
                <a:gd name="T53" fmla="*/ 15 h 265"/>
                <a:gd name="T54" fmla="*/ 6 w 152"/>
                <a:gd name="T55" fmla="*/ 14 h 265"/>
                <a:gd name="T56" fmla="*/ 7 w 152"/>
                <a:gd name="T57" fmla="*/ 14 h 265"/>
                <a:gd name="T58" fmla="*/ 7 w 152"/>
                <a:gd name="T59" fmla="*/ 13 h 265"/>
                <a:gd name="T60" fmla="*/ 8 w 152"/>
                <a:gd name="T61" fmla="*/ 13 h 265"/>
                <a:gd name="T62" fmla="*/ 8 w 152"/>
                <a:gd name="T63" fmla="*/ 13 h 265"/>
                <a:gd name="T64" fmla="*/ 9 w 152"/>
                <a:gd name="T65" fmla="*/ 12 h 265"/>
                <a:gd name="T66" fmla="*/ 9 w 152"/>
                <a:gd name="T67" fmla="*/ 12 h 265"/>
                <a:gd name="T68" fmla="*/ 9 w 152"/>
                <a:gd name="T69" fmla="*/ 11 h 265"/>
                <a:gd name="T70" fmla="*/ 9 w 152"/>
                <a:gd name="T71" fmla="*/ 10 h 265"/>
                <a:gd name="T72" fmla="*/ 9 w 152"/>
                <a:gd name="T73" fmla="*/ 9 h 265"/>
                <a:gd name="T74" fmla="*/ 9 w 152"/>
                <a:gd name="T75" fmla="*/ 7 h 265"/>
                <a:gd name="T76" fmla="*/ 9 w 152"/>
                <a:gd name="T77" fmla="*/ 5 h 265"/>
                <a:gd name="T78" fmla="*/ 9 w 152"/>
                <a:gd name="T79" fmla="*/ 4 h 265"/>
                <a:gd name="T80" fmla="*/ 9 w 152"/>
                <a:gd name="T81" fmla="*/ 2 h 265"/>
                <a:gd name="T82" fmla="*/ 9 w 152"/>
                <a:gd name="T83" fmla="*/ 2 h 265"/>
                <a:gd name="T84" fmla="*/ 9 w 152"/>
                <a:gd name="T85" fmla="*/ 1 h 265"/>
                <a:gd name="T86" fmla="*/ 10 w 152"/>
                <a:gd name="T87" fmla="*/ 0 h 265"/>
                <a:gd name="T88" fmla="*/ 10 w 152"/>
                <a:gd name="T89" fmla="*/ 0 h 265"/>
                <a:gd name="T90" fmla="*/ 10 w 152"/>
                <a:gd name="T91" fmla="*/ 0 h 265"/>
                <a:gd name="T92" fmla="*/ 10 w 152"/>
                <a:gd name="T93" fmla="*/ 0 h 265"/>
                <a:gd name="T94" fmla="*/ 10 w 152"/>
                <a:gd name="T95" fmla="*/ 0 h 265"/>
                <a:gd name="T96" fmla="*/ 10 w 152"/>
                <a:gd name="T97" fmla="*/ 0 h 265"/>
                <a:gd name="T98" fmla="*/ 10 w 152"/>
                <a:gd name="T99" fmla="*/ 0 h 2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2" h="265">
                  <a:moveTo>
                    <a:pt x="151" y="0"/>
                  </a:moveTo>
                  <a:lnTo>
                    <a:pt x="139" y="17"/>
                  </a:lnTo>
                  <a:lnTo>
                    <a:pt x="125" y="32"/>
                  </a:lnTo>
                  <a:lnTo>
                    <a:pt x="109" y="45"/>
                  </a:lnTo>
                  <a:lnTo>
                    <a:pt x="92" y="54"/>
                  </a:lnTo>
                  <a:lnTo>
                    <a:pt x="75" y="61"/>
                  </a:lnTo>
                  <a:lnTo>
                    <a:pt x="58" y="66"/>
                  </a:lnTo>
                  <a:lnTo>
                    <a:pt x="43" y="67"/>
                  </a:lnTo>
                  <a:lnTo>
                    <a:pt x="27" y="67"/>
                  </a:lnTo>
                  <a:lnTo>
                    <a:pt x="28" y="80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0" y="140"/>
                  </a:lnTo>
                  <a:lnTo>
                    <a:pt x="17" y="161"/>
                  </a:lnTo>
                  <a:lnTo>
                    <a:pt x="17" y="182"/>
                  </a:lnTo>
                  <a:lnTo>
                    <a:pt x="10" y="200"/>
                  </a:lnTo>
                  <a:lnTo>
                    <a:pt x="17" y="203"/>
                  </a:lnTo>
                  <a:lnTo>
                    <a:pt x="25" y="207"/>
                  </a:lnTo>
                  <a:lnTo>
                    <a:pt x="34" y="211"/>
                  </a:lnTo>
                  <a:lnTo>
                    <a:pt x="44" y="217"/>
                  </a:lnTo>
                  <a:lnTo>
                    <a:pt x="53" y="226"/>
                  </a:lnTo>
                  <a:lnTo>
                    <a:pt x="61" y="237"/>
                  </a:lnTo>
                  <a:lnTo>
                    <a:pt x="68" y="250"/>
                  </a:lnTo>
                  <a:lnTo>
                    <a:pt x="73" y="265"/>
                  </a:lnTo>
                  <a:lnTo>
                    <a:pt x="77" y="256"/>
                  </a:lnTo>
                  <a:lnTo>
                    <a:pt x="82" y="246"/>
                  </a:lnTo>
                  <a:lnTo>
                    <a:pt x="88" y="237"/>
                  </a:lnTo>
                  <a:lnTo>
                    <a:pt x="96" y="228"/>
                  </a:lnTo>
                  <a:lnTo>
                    <a:pt x="104" y="218"/>
                  </a:lnTo>
                  <a:lnTo>
                    <a:pt x="115" y="212"/>
                  </a:lnTo>
                  <a:lnTo>
                    <a:pt x="125" y="208"/>
                  </a:lnTo>
                  <a:lnTo>
                    <a:pt x="137" y="205"/>
                  </a:lnTo>
                  <a:lnTo>
                    <a:pt x="131" y="195"/>
                  </a:lnTo>
                  <a:lnTo>
                    <a:pt x="129" y="179"/>
                  </a:lnTo>
                  <a:lnTo>
                    <a:pt x="131" y="164"/>
                  </a:lnTo>
                  <a:lnTo>
                    <a:pt x="142" y="145"/>
                  </a:lnTo>
                  <a:lnTo>
                    <a:pt x="131" y="117"/>
                  </a:lnTo>
                  <a:lnTo>
                    <a:pt x="129" y="89"/>
                  </a:lnTo>
                  <a:lnTo>
                    <a:pt x="130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3"/>
                  </a:lnTo>
                  <a:lnTo>
                    <a:pt x="147" y="14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1" y="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9" name="Freeform 673"/>
            <p:cNvSpPr>
              <a:spLocks/>
            </p:cNvSpPr>
            <p:nvPr/>
          </p:nvSpPr>
          <p:spPr bwMode="auto">
            <a:xfrm>
              <a:off x="671" y="3482"/>
              <a:ext cx="144" cy="110"/>
            </a:xfrm>
            <a:custGeom>
              <a:avLst/>
              <a:gdLst>
                <a:gd name="T0" fmla="*/ 9 w 287"/>
                <a:gd name="T1" fmla="*/ 0 h 219"/>
                <a:gd name="T2" fmla="*/ 8 w 287"/>
                <a:gd name="T3" fmla="*/ 1 h 219"/>
                <a:gd name="T4" fmla="*/ 7 w 287"/>
                <a:gd name="T5" fmla="*/ 1 h 219"/>
                <a:gd name="T6" fmla="*/ 6 w 287"/>
                <a:gd name="T7" fmla="*/ 1 h 219"/>
                <a:gd name="T8" fmla="*/ 5 w 287"/>
                <a:gd name="T9" fmla="*/ 1 h 219"/>
                <a:gd name="T10" fmla="*/ 4 w 287"/>
                <a:gd name="T11" fmla="*/ 2 h 219"/>
                <a:gd name="T12" fmla="*/ 3 w 287"/>
                <a:gd name="T13" fmla="*/ 2 h 219"/>
                <a:gd name="T14" fmla="*/ 2 w 287"/>
                <a:gd name="T15" fmla="*/ 2 h 219"/>
                <a:gd name="T16" fmla="*/ 2 w 287"/>
                <a:gd name="T17" fmla="*/ 2 h 219"/>
                <a:gd name="T18" fmla="*/ 1 w 287"/>
                <a:gd name="T19" fmla="*/ 2 h 219"/>
                <a:gd name="T20" fmla="*/ 1 w 287"/>
                <a:gd name="T21" fmla="*/ 2 h 219"/>
                <a:gd name="T22" fmla="*/ 1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2 w 287"/>
                <a:gd name="T29" fmla="*/ 4 h 219"/>
                <a:gd name="T30" fmla="*/ 3 w 287"/>
                <a:gd name="T31" fmla="*/ 5 h 219"/>
                <a:gd name="T32" fmla="*/ 4 w 287"/>
                <a:gd name="T33" fmla="*/ 6 h 219"/>
                <a:gd name="T34" fmla="*/ 4 w 287"/>
                <a:gd name="T35" fmla="*/ 7 h 219"/>
                <a:gd name="T36" fmla="*/ 5 w 287"/>
                <a:gd name="T37" fmla="*/ 8 h 219"/>
                <a:gd name="T38" fmla="*/ 5 w 287"/>
                <a:gd name="T39" fmla="*/ 9 h 219"/>
                <a:gd name="T40" fmla="*/ 5 w 287"/>
                <a:gd name="T41" fmla="*/ 11 h 219"/>
                <a:gd name="T42" fmla="*/ 6 w 287"/>
                <a:gd name="T43" fmla="*/ 11 h 219"/>
                <a:gd name="T44" fmla="*/ 6 w 287"/>
                <a:gd name="T45" fmla="*/ 11 h 219"/>
                <a:gd name="T46" fmla="*/ 7 w 287"/>
                <a:gd name="T47" fmla="*/ 11 h 219"/>
                <a:gd name="T48" fmla="*/ 8 w 287"/>
                <a:gd name="T49" fmla="*/ 12 h 219"/>
                <a:gd name="T50" fmla="*/ 9 w 287"/>
                <a:gd name="T51" fmla="*/ 12 h 219"/>
                <a:gd name="T52" fmla="*/ 9 w 287"/>
                <a:gd name="T53" fmla="*/ 13 h 219"/>
                <a:gd name="T54" fmla="*/ 10 w 287"/>
                <a:gd name="T55" fmla="*/ 13 h 219"/>
                <a:gd name="T56" fmla="*/ 10 w 287"/>
                <a:gd name="T57" fmla="*/ 14 h 219"/>
                <a:gd name="T58" fmla="*/ 11 w 287"/>
                <a:gd name="T59" fmla="*/ 14 h 219"/>
                <a:gd name="T60" fmla="*/ 11 w 287"/>
                <a:gd name="T61" fmla="*/ 13 h 219"/>
                <a:gd name="T62" fmla="*/ 12 w 287"/>
                <a:gd name="T63" fmla="*/ 13 h 219"/>
                <a:gd name="T64" fmla="*/ 13 w 287"/>
                <a:gd name="T65" fmla="*/ 13 h 219"/>
                <a:gd name="T66" fmla="*/ 14 w 287"/>
                <a:gd name="T67" fmla="*/ 13 h 219"/>
                <a:gd name="T68" fmla="*/ 16 w 287"/>
                <a:gd name="T69" fmla="*/ 13 h 219"/>
                <a:gd name="T70" fmla="*/ 17 w 287"/>
                <a:gd name="T71" fmla="*/ 13 h 219"/>
                <a:gd name="T72" fmla="*/ 18 w 287"/>
                <a:gd name="T73" fmla="*/ 14 h 219"/>
                <a:gd name="T74" fmla="*/ 18 w 287"/>
                <a:gd name="T75" fmla="*/ 13 h 219"/>
                <a:gd name="T76" fmla="*/ 18 w 287"/>
                <a:gd name="T77" fmla="*/ 13 h 219"/>
                <a:gd name="T78" fmla="*/ 17 w 287"/>
                <a:gd name="T79" fmla="*/ 12 h 219"/>
                <a:gd name="T80" fmla="*/ 17 w 287"/>
                <a:gd name="T81" fmla="*/ 11 h 219"/>
                <a:gd name="T82" fmla="*/ 17 w 287"/>
                <a:gd name="T83" fmla="*/ 10 h 219"/>
                <a:gd name="T84" fmla="*/ 17 w 287"/>
                <a:gd name="T85" fmla="*/ 9 h 219"/>
                <a:gd name="T86" fmla="*/ 17 w 287"/>
                <a:gd name="T87" fmla="*/ 8 h 219"/>
                <a:gd name="T88" fmla="*/ 18 w 287"/>
                <a:gd name="T89" fmla="*/ 6 h 219"/>
                <a:gd name="T90" fmla="*/ 17 w 287"/>
                <a:gd name="T91" fmla="*/ 6 h 219"/>
                <a:gd name="T92" fmla="*/ 16 w 287"/>
                <a:gd name="T93" fmla="*/ 6 h 219"/>
                <a:gd name="T94" fmla="*/ 15 w 287"/>
                <a:gd name="T95" fmla="*/ 6 h 219"/>
                <a:gd name="T96" fmla="*/ 14 w 287"/>
                <a:gd name="T97" fmla="*/ 5 h 219"/>
                <a:gd name="T98" fmla="*/ 14 w 287"/>
                <a:gd name="T99" fmla="*/ 4 h 219"/>
                <a:gd name="T100" fmla="*/ 13 w 287"/>
                <a:gd name="T101" fmla="*/ 4 h 219"/>
                <a:gd name="T102" fmla="*/ 13 w 287"/>
                <a:gd name="T103" fmla="*/ 3 h 219"/>
                <a:gd name="T104" fmla="*/ 13 w 287"/>
                <a:gd name="T105" fmla="*/ 1 h 219"/>
                <a:gd name="T106" fmla="*/ 12 w 287"/>
                <a:gd name="T107" fmla="*/ 1 h 219"/>
                <a:gd name="T108" fmla="*/ 12 w 287"/>
                <a:gd name="T109" fmla="*/ 1 h 219"/>
                <a:gd name="T110" fmla="*/ 11 w 287"/>
                <a:gd name="T111" fmla="*/ 2 h 219"/>
                <a:gd name="T112" fmla="*/ 11 w 287"/>
                <a:gd name="T113" fmla="*/ 1 h 219"/>
                <a:gd name="T114" fmla="*/ 10 w 287"/>
                <a:gd name="T115" fmla="*/ 1 h 219"/>
                <a:gd name="T116" fmla="*/ 10 w 287"/>
                <a:gd name="T117" fmla="*/ 1 h 219"/>
                <a:gd name="T118" fmla="*/ 9 w 287"/>
                <a:gd name="T119" fmla="*/ 1 h 219"/>
                <a:gd name="T120" fmla="*/ 9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0" y="0"/>
                  </a:moveTo>
                  <a:lnTo>
                    <a:pt x="120" y="3"/>
                  </a:lnTo>
                  <a:lnTo>
                    <a:pt x="108" y="6"/>
                  </a:lnTo>
                  <a:lnTo>
                    <a:pt x="92" y="12"/>
                  </a:lnTo>
                  <a:lnTo>
                    <a:pt x="77" y="16"/>
                  </a:lnTo>
                  <a:lnTo>
                    <a:pt x="61" y="21"/>
                  </a:lnTo>
                  <a:lnTo>
                    <a:pt x="45" y="25"/>
                  </a:lnTo>
                  <a:lnTo>
                    <a:pt x="31" y="27"/>
                  </a:lnTo>
                  <a:lnTo>
                    <a:pt x="18" y="29"/>
                  </a:lnTo>
                  <a:lnTo>
                    <a:pt x="13" y="29"/>
                  </a:lnTo>
                  <a:lnTo>
                    <a:pt x="8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15" y="36"/>
                  </a:lnTo>
                  <a:lnTo>
                    <a:pt x="29" y="49"/>
                  </a:lnTo>
                  <a:lnTo>
                    <a:pt x="42" y="65"/>
                  </a:lnTo>
                  <a:lnTo>
                    <a:pt x="52" y="82"/>
                  </a:lnTo>
                  <a:lnTo>
                    <a:pt x="62" y="102"/>
                  </a:lnTo>
                  <a:lnTo>
                    <a:pt x="69" y="121"/>
                  </a:lnTo>
                  <a:lnTo>
                    <a:pt x="76" y="143"/>
                  </a:lnTo>
                  <a:lnTo>
                    <a:pt x="79" y="164"/>
                  </a:lnTo>
                  <a:lnTo>
                    <a:pt x="86" y="164"/>
                  </a:lnTo>
                  <a:lnTo>
                    <a:pt x="96" y="166"/>
                  </a:lnTo>
                  <a:lnTo>
                    <a:pt x="107" y="171"/>
                  </a:lnTo>
                  <a:lnTo>
                    <a:pt x="117" y="177"/>
                  </a:lnTo>
                  <a:lnTo>
                    <a:pt x="129" y="185"/>
                  </a:lnTo>
                  <a:lnTo>
                    <a:pt x="139" y="196"/>
                  </a:lnTo>
                  <a:lnTo>
                    <a:pt x="149" y="206"/>
                  </a:lnTo>
                  <a:lnTo>
                    <a:pt x="155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3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3" y="202"/>
                  </a:lnTo>
                  <a:lnTo>
                    <a:pt x="287" y="211"/>
                  </a:lnTo>
                  <a:lnTo>
                    <a:pt x="280" y="204"/>
                  </a:lnTo>
                  <a:lnTo>
                    <a:pt x="273" y="193"/>
                  </a:lnTo>
                  <a:lnTo>
                    <a:pt x="267" y="181"/>
                  </a:lnTo>
                  <a:lnTo>
                    <a:pt x="262" y="168"/>
                  </a:lnTo>
                  <a:lnTo>
                    <a:pt x="261" y="153"/>
                  </a:lnTo>
                  <a:lnTo>
                    <a:pt x="261" y="134"/>
                  </a:lnTo>
                  <a:lnTo>
                    <a:pt x="266" y="115"/>
                  </a:lnTo>
                  <a:lnTo>
                    <a:pt x="275" y="94"/>
                  </a:lnTo>
                  <a:lnTo>
                    <a:pt x="262" y="90"/>
                  </a:lnTo>
                  <a:lnTo>
                    <a:pt x="248" y="86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3"/>
                  </a:lnTo>
                  <a:lnTo>
                    <a:pt x="205" y="49"/>
                  </a:lnTo>
                  <a:lnTo>
                    <a:pt x="201" y="33"/>
                  </a:lnTo>
                  <a:lnTo>
                    <a:pt x="199" y="13"/>
                  </a:lnTo>
                  <a:lnTo>
                    <a:pt x="192" y="14"/>
                  </a:lnTo>
                  <a:lnTo>
                    <a:pt x="184" y="16"/>
                  </a:lnTo>
                  <a:lnTo>
                    <a:pt x="176" y="17"/>
                  </a:lnTo>
                  <a:lnTo>
                    <a:pt x="168" y="16"/>
                  </a:lnTo>
                  <a:lnTo>
                    <a:pt x="159" y="14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0" name="Freeform 674"/>
            <p:cNvSpPr>
              <a:spLocks/>
            </p:cNvSpPr>
            <p:nvPr/>
          </p:nvSpPr>
          <p:spPr bwMode="auto">
            <a:xfrm>
              <a:off x="598" y="3317"/>
              <a:ext cx="126" cy="156"/>
            </a:xfrm>
            <a:custGeom>
              <a:avLst/>
              <a:gdLst>
                <a:gd name="T0" fmla="*/ 14 w 252"/>
                <a:gd name="T1" fmla="*/ 10 h 310"/>
                <a:gd name="T2" fmla="*/ 12 w 252"/>
                <a:gd name="T3" fmla="*/ 10 h 310"/>
                <a:gd name="T4" fmla="*/ 9 w 252"/>
                <a:gd name="T5" fmla="*/ 11 h 310"/>
                <a:gd name="T6" fmla="*/ 7 w 252"/>
                <a:gd name="T7" fmla="*/ 13 h 310"/>
                <a:gd name="T8" fmla="*/ 5 w 252"/>
                <a:gd name="T9" fmla="*/ 17 h 310"/>
                <a:gd name="T10" fmla="*/ 4 w 252"/>
                <a:gd name="T11" fmla="*/ 19 h 310"/>
                <a:gd name="T12" fmla="*/ 3 w 252"/>
                <a:gd name="T13" fmla="*/ 19 h 310"/>
                <a:gd name="T14" fmla="*/ 2 w 252"/>
                <a:gd name="T15" fmla="*/ 19 h 310"/>
                <a:gd name="T16" fmla="*/ 1 w 252"/>
                <a:gd name="T17" fmla="*/ 20 h 310"/>
                <a:gd name="T18" fmla="*/ 1 w 252"/>
                <a:gd name="T19" fmla="*/ 20 h 310"/>
                <a:gd name="T20" fmla="*/ 1 w 252"/>
                <a:gd name="T21" fmla="*/ 20 h 310"/>
                <a:gd name="T22" fmla="*/ 0 w 252"/>
                <a:gd name="T23" fmla="*/ 20 h 310"/>
                <a:gd name="T24" fmla="*/ 2 w 252"/>
                <a:gd name="T25" fmla="*/ 19 h 310"/>
                <a:gd name="T26" fmla="*/ 3 w 252"/>
                <a:gd name="T27" fmla="*/ 17 h 310"/>
                <a:gd name="T28" fmla="*/ 4 w 252"/>
                <a:gd name="T29" fmla="*/ 15 h 310"/>
                <a:gd name="T30" fmla="*/ 4 w 252"/>
                <a:gd name="T31" fmla="*/ 13 h 310"/>
                <a:gd name="T32" fmla="*/ 4 w 252"/>
                <a:gd name="T33" fmla="*/ 11 h 310"/>
                <a:gd name="T34" fmla="*/ 4 w 252"/>
                <a:gd name="T35" fmla="*/ 10 h 310"/>
                <a:gd name="T36" fmla="*/ 4 w 252"/>
                <a:gd name="T37" fmla="*/ 9 h 310"/>
                <a:gd name="T38" fmla="*/ 5 w 252"/>
                <a:gd name="T39" fmla="*/ 8 h 310"/>
                <a:gd name="T40" fmla="*/ 7 w 252"/>
                <a:gd name="T41" fmla="*/ 6 h 310"/>
                <a:gd name="T42" fmla="*/ 7 w 252"/>
                <a:gd name="T43" fmla="*/ 5 h 310"/>
                <a:gd name="T44" fmla="*/ 7 w 252"/>
                <a:gd name="T45" fmla="*/ 4 h 310"/>
                <a:gd name="T46" fmla="*/ 9 w 252"/>
                <a:gd name="T47" fmla="*/ 3 h 310"/>
                <a:gd name="T48" fmla="*/ 11 w 252"/>
                <a:gd name="T49" fmla="*/ 2 h 310"/>
                <a:gd name="T50" fmla="*/ 13 w 252"/>
                <a:gd name="T51" fmla="*/ 1 h 310"/>
                <a:gd name="T52" fmla="*/ 13 w 252"/>
                <a:gd name="T53" fmla="*/ 1 h 310"/>
                <a:gd name="T54" fmla="*/ 14 w 252"/>
                <a:gd name="T55" fmla="*/ 3 h 310"/>
                <a:gd name="T56" fmla="*/ 14 w 252"/>
                <a:gd name="T57" fmla="*/ 5 h 310"/>
                <a:gd name="T58" fmla="*/ 15 w 252"/>
                <a:gd name="T59" fmla="*/ 6 h 310"/>
                <a:gd name="T60" fmla="*/ 16 w 252"/>
                <a:gd name="T61" fmla="*/ 7 h 310"/>
                <a:gd name="T62" fmla="*/ 15 w 252"/>
                <a:gd name="T63" fmla="*/ 7 h 310"/>
                <a:gd name="T64" fmla="*/ 14 w 252"/>
                <a:gd name="T65" fmla="*/ 8 h 310"/>
                <a:gd name="T66" fmla="*/ 14 w 252"/>
                <a:gd name="T67" fmla="*/ 9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0">
                  <a:moveTo>
                    <a:pt x="221" y="151"/>
                  </a:moveTo>
                  <a:lnTo>
                    <a:pt x="213" y="151"/>
                  </a:lnTo>
                  <a:lnTo>
                    <a:pt x="199" y="151"/>
                  </a:lnTo>
                  <a:lnTo>
                    <a:pt x="180" y="152"/>
                  </a:lnTo>
                  <a:lnTo>
                    <a:pt x="160" y="158"/>
                  </a:lnTo>
                  <a:lnTo>
                    <a:pt x="137" y="167"/>
                  </a:lnTo>
                  <a:lnTo>
                    <a:pt x="117" y="181"/>
                  </a:lnTo>
                  <a:lnTo>
                    <a:pt x="97" y="203"/>
                  </a:lnTo>
                  <a:lnTo>
                    <a:pt x="83" y="232"/>
                  </a:lnTo>
                  <a:lnTo>
                    <a:pt x="73" y="258"/>
                  </a:lnTo>
                  <a:lnTo>
                    <a:pt x="66" y="279"/>
                  </a:lnTo>
                  <a:lnTo>
                    <a:pt x="57" y="292"/>
                  </a:lnTo>
                  <a:lnTo>
                    <a:pt x="46" y="299"/>
                  </a:lnTo>
                  <a:lnTo>
                    <a:pt x="40" y="300"/>
                  </a:lnTo>
                  <a:lnTo>
                    <a:pt x="33" y="301"/>
                  </a:lnTo>
                  <a:lnTo>
                    <a:pt x="26" y="302"/>
                  </a:lnTo>
                  <a:lnTo>
                    <a:pt x="21" y="304"/>
                  </a:lnTo>
                  <a:lnTo>
                    <a:pt x="15" y="305"/>
                  </a:lnTo>
                  <a:lnTo>
                    <a:pt x="10" y="308"/>
                  </a:lnTo>
                  <a:lnTo>
                    <a:pt x="6" y="309"/>
                  </a:lnTo>
                  <a:lnTo>
                    <a:pt x="2" y="310"/>
                  </a:lnTo>
                  <a:lnTo>
                    <a:pt x="2" y="309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21" y="296"/>
                  </a:lnTo>
                  <a:lnTo>
                    <a:pt x="37" y="283"/>
                  </a:lnTo>
                  <a:lnTo>
                    <a:pt x="47" y="265"/>
                  </a:lnTo>
                  <a:lnTo>
                    <a:pt x="55" y="246"/>
                  </a:lnTo>
                  <a:lnTo>
                    <a:pt x="59" y="228"/>
                  </a:lnTo>
                  <a:lnTo>
                    <a:pt x="62" y="210"/>
                  </a:lnTo>
                  <a:lnTo>
                    <a:pt x="63" y="195"/>
                  </a:lnTo>
                  <a:lnTo>
                    <a:pt x="63" y="184"/>
                  </a:lnTo>
                  <a:lnTo>
                    <a:pt x="62" y="173"/>
                  </a:lnTo>
                  <a:lnTo>
                    <a:pt x="60" y="162"/>
                  </a:lnTo>
                  <a:lnTo>
                    <a:pt x="57" y="147"/>
                  </a:lnTo>
                  <a:lnTo>
                    <a:pt x="53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80" y="118"/>
                  </a:lnTo>
                  <a:lnTo>
                    <a:pt x="89" y="108"/>
                  </a:lnTo>
                  <a:lnTo>
                    <a:pt x="97" y="96"/>
                  </a:lnTo>
                  <a:lnTo>
                    <a:pt x="102" y="83"/>
                  </a:lnTo>
                  <a:lnTo>
                    <a:pt x="103" y="69"/>
                  </a:lnTo>
                  <a:lnTo>
                    <a:pt x="101" y="55"/>
                  </a:lnTo>
                  <a:lnTo>
                    <a:pt x="111" y="53"/>
                  </a:lnTo>
                  <a:lnTo>
                    <a:pt x="126" y="51"/>
                  </a:lnTo>
                  <a:lnTo>
                    <a:pt x="140" y="44"/>
                  </a:lnTo>
                  <a:lnTo>
                    <a:pt x="157" y="38"/>
                  </a:lnTo>
                  <a:lnTo>
                    <a:pt x="171" y="28"/>
                  </a:lnTo>
                  <a:lnTo>
                    <a:pt x="186" y="19"/>
                  </a:lnTo>
                  <a:lnTo>
                    <a:pt x="197" y="10"/>
                  </a:lnTo>
                  <a:lnTo>
                    <a:pt x="205" y="0"/>
                  </a:lnTo>
                  <a:lnTo>
                    <a:pt x="205" y="11"/>
                  </a:lnTo>
                  <a:lnTo>
                    <a:pt x="207" y="26"/>
                  </a:lnTo>
                  <a:lnTo>
                    <a:pt x="209" y="41"/>
                  </a:lnTo>
                  <a:lnTo>
                    <a:pt x="214" y="56"/>
                  </a:lnTo>
                  <a:lnTo>
                    <a:pt x="221" y="70"/>
                  </a:lnTo>
                  <a:lnTo>
                    <a:pt x="230" y="83"/>
                  </a:lnTo>
                  <a:lnTo>
                    <a:pt x="240" y="95"/>
                  </a:lnTo>
                  <a:lnTo>
                    <a:pt x="252" y="103"/>
                  </a:lnTo>
                  <a:lnTo>
                    <a:pt x="244" y="104"/>
                  </a:lnTo>
                  <a:lnTo>
                    <a:pt x="237" y="107"/>
                  </a:lnTo>
                  <a:lnTo>
                    <a:pt x="229" y="111"/>
                  </a:lnTo>
                  <a:lnTo>
                    <a:pt x="222" y="116"/>
                  </a:lnTo>
                  <a:lnTo>
                    <a:pt x="217" y="122"/>
                  </a:lnTo>
                  <a:lnTo>
                    <a:pt x="216" y="130"/>
                  </a:lnTo>
                  <a:lnTo>
                    <a:pt x="216" y="141"/>
                  </a:lnTo>
                  <a:lnTo>
                    <a:pt x="221" y="15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1" name="Freeform 675"/>
            <p:cNvSpPr>
              <a:spLocks/>
            </p:cNvSpPr>
            <p:nvPr/>
          </p:nvSpPr>
          <p:spPr bwMode="auto">
            <a:xfrm>
              <a:off x="556" y="3320"/>
              <a:ext cx="74" cy="151"/>
            </a:xfrm>
            <a:custGeom>
              <a:avLst/>
              <a:gdLst>
                <a:gd name="T0" fmla="*/ 5 w 149"/>
                <a:gd name="T1" fmla="*/ 19 h 301"/>
                <a:gd name="T2" fmla="*/ 4 w 149"/>
                <a:gd name="T3" fmla="*/ 18 h 301"/>
                <a:gd name="T4" fmla="*/ 3 w 149"/>
                <a:gd name="T5" fmla="*/ 18 h 301"/>
                <a:gd name="T6" fmla="*/ 2 w 149"/>
                <a:gd name="T7" fmla="*/ 18 h 301"/>
                <a:gd name="T8" fmla="*/ 3 w 149"/>
                <a:gd name="T9" fmla="*/ 18 h 301"/>
                <a:gd name="T10" fmla="*/ 3 w 149"/>
                <a:gd name="T11" fmla="*/ 17 h 301"/>
                <a:gd name="T12" fmla="*/ 4 w 149"/>
                <a:gd name="T13" fmla="*/ 17 h 301"/>
                <a:gd name="T14" fmla="*/ 5 w 149"/>
                <a:gd name="T15" fmla="*/ 17 h 301"/>
                <a:gd name="T16" fmla="*/ 5 w 149"/>
                <a:gd name="T17" fmla="*/ 16 h 301"/>
                <a:gd name="T18" fmla="*/ 5 w 149"/>
                <a:gd name="T19" fmla="*/ 16 h 301"/>
                <a:gd name="T20" fmla="*/ 5 w 149"/>
                <a:gd name="T21" fmla="*/ 15 h 301"/>
                <a:gd name="T22" fmla="*/ 5 w 149"/>
                <a:gd name="T23" fmla="*/ 15 h 301"/>
                <a:gd name="T24" fmla="*/ 5 w 149"/>
                <a:gd name="T25" fmla="*/ 15 h 301"/>
                <a:gd name="T26" fmla="*/ 4 w 149"/>
                <a:gd name="T27" fmla="*/ 15 h 301"/>
                <a:gd name="T28" fmla="*/ 3 w 149"/>
                <a:gd name="T29" fmla="*/ 15 h 301"/>
                <a:gd name="T30" fmla="*/ 3 w 149"/>
                <a:gd name="T31" fmla="*/ 16 h 301"/>
                <a:gd name="T32" fmla="*/ 3 w 149"/>
                <a:gd name="T33" fmla="*/ 16 h 301"/>
                <a:gd name="T34" fmla="*/ 2 w 149"/>
                <a:gd name="T35" fmla="*/ 17 h 301"/>
                <a:gd name="T36" fmla="*/ 2 w 149"/>
                <a:gd name="T37" fmla="*/ 17 h 301"/>
                <a:gd name="T38" fmla="*/ 1 w 149"/>
                <a:gd name="T39" fmla="*/ 16 h 301"/>
                <a:gd name="T40" fmla="*/ 1 w 149"/>
                <a:gd name="T41" fmla="*/ 16 h 301"/>
                <a:gd name="T42" fmla="*/ 2 w 149"/>
                <a:gd name="T43" fmla="*/ 15 h 301"/>
                <a:gd name="T44" fmla="*/ 2 w 149"/>
                <a:gd name="T45" fmla="*/ 15 h 301"/>
                <a:gd name="T46" fmla="*/ 3 w 149"/>
                <a:gd name="T47" fmla="*/ 14 h 301"/>
                <a:gd name="T48" fmla="*/ 3 w 149"/>
                <a:gd name="T49" fmla="*/ 14 h 301"/>
                <a:gd name="T50" fmla="*/ 3 w 149"/>
                <a:gd name="T51" fmla="*/ 13 h 301"/>
                <a:gd name="T52" fmla="*/ 2 w 149"/>
                <a:gd name="T53" fmla="*/ 13 h 301"/>
                <a:gd name="T54" fmla="*/ 2 w 149"/>
                <a:gd name="T55" fmla="*/ 13 h 301"/>
                <a:gd name="T56" fmla="*/ 1 w 149"/>
                <a:gd name="T57" fmla="*/ 12 h 301"/>
                <a:gd name="T58" fmla="*/ 1 w 149"/>
                <a:gd name="T59" fmla="*/ 12 h 301"/>
                <a:gd name="T60" fmla="*/ 1 w 149"/>
                <a:gd name="T61" fmla="*/ 13 h 301"/>
                <a:gd name="T62" fmla="*/ 0 w 149"/>
                <a:gd name="T63" fmla="*/ 13 h 301"/>
                <a:gd name="T64" fmla="*/ 0 w 149"/>
                <a:gd name="T65" fmla="*/ 11 h 301"/>
                <a:gd name="T66" fmla="*/ 0 w 149"/>
                <a:gd name="T67" fmla="*/ 8 h 301"/>
                <a:gd name="T68" fmla="*/ 3 w 149"/>
                <a:gd name="T69" fmla="*/ 4 h 301"/>
                <a:gd name="T70" fmla="*/ 6 w 149"/>
                <a:gd name="T71" fmla="*/ 2 h 301"/>
                <a:gd name="T72" fmla="*/ 8 w 149"/>
                <a:gd name="T73" fmla="*/ 1 h 301"/>
                <a:gd name="T74" fmla="*/ 9 w 149"/>
                <a:gd name="T75" fmla="*/ 0 h 301"/>
                <a:gd name="T76" fmla="*/ 8 w 149"/>
                <a:gd name="T77" fmla="*/ 2 h 301"/>
                <a:gd name="T78" fmla="*/ 7 w 149"/>
                <a:gd name="T79" fmla="*/ 4 h 301"/>
                <a:gd name="T80" fmla="*/ 7 w 149"/>
                <a:gd name="T81" fmla="*/ 6 h 301"/>
                <a:gd name="T82" fmla="*/ 8 w 149"/>
                <a:gd name="T83" fmla="*/ 7 h 301"/>
                <a:gd name="T84" fmla="*/ 8 w 149"/>
                <a:gd name="T85" fmla="*/ 9 h 301"/>
                <a:gd name="T86" fmla="*/ 9 w 149"/>
                <a:gd name="T87" fmla="*/ 11 h 301"/>
                <a:gd name="T88" fmla="*/ 9 w 149"/>
                <a:gd name="T89" fmla="*/ 12 h 301"/>
                <a:gd name="T90" fmla="*/ 8 w 149"/>
                <a:gd name="T91" fmla="*/ 14 h 301"/>
                <a:gd name="T92" fmla="*/ 8 w 149"/>
                <a:gd name="T93" fmla="*/ 17 h 301"/>
                <a:gd name="T94" fmla="*/ 6 w 149"/>
                <a:gd name="T95" fmla="*/ 19 h 30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9" h="301">
                  <a:moveTo>
                    <a:pt x="83" y="301"/>
                  </a:moveTo>
                  <a:lnTo>
                    <a:pt x="81" y="297"/>
                  </a:lnTo>
                  <a:lnTo>
                    <a:pt x="77" y="291"/>
                  </a:lnTo>
                  <a:lnTo>
                    <a:pt x="70" y="287"/>
                  </a:lnTo>
                  <a:lnTo>
                    <a:pt x="61" y="287"/>
                  </a:lnTo>
                  <a:lnTo>
                    <a:pt x="56" y="288"/>
                  </a:lnTo>
                  <a:lnTo>
                    <a:pt x="51" y="287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9" y="275"/>
                  </a:lnTo>
                  <a:lnTo>
                    <a:pt x="53" y="270"/>
                  </a:lnTo>
                  <a:lnTo>
                    <a:pt x="59" y="266"/>
                  </a:lnTo>
                  <a:lnTo>
                    <a:pt x="63" y="262"/>
                  </a:lnTo>
                  <a:lnTo>
                    <a:pt x="73" y="264"/>
                  </a:lnTo>
                  <a:lnTo>
                    <a:pt x="81" y="261"/>
                  </a:lnTo>
                  <a:lnTo>
                    <a:pt x="86" y="258"/>
                  </a:lnTo>
                  <a:lnTo>
                    <a:pt x="90" y="253"/>
                  </a:lnTo>
                  <a:lnTo>
                    <a:pt x="91" y="251"/>
                  </a:lnTo>
                  <a:lnTo>
                    <a:pt x="93" y="247"/>
                  </a:lnTo>
                  <a:lnTo>
                    <a:pt x="93" y="244"/>
                  </a:lnTo>
                  <a:lnTo>
                    <a:pt x="93" y="240"/>
                  </a:lnTo>
                  <a:lnTo>
                    <a:pt x="93" y="237"/>
                  </a:lnTo>
                  <a:lnTo>
                    <a:pt x="91" y="235"/>
                  </a:lnTo>
                  <a:lnTo>
                    <a:pt x="89" y="232"/>
                  </a:lnTo>
                  <a:lnTo>
                    <a:pt x="87" y="230"/>
                  </a:lnTo>
                  <a:lnTo>
                    <a:pt x="82" y="226"/>
                  </a:lnTo>
                  <a:lnTo>
                    <a:pt x="74" y="224"/>
                  </a:lnTo>
                  <a:lnTo>
                    <a:pt x="65" y="226"/>
                  </a:lnTo>
                  <a:lnTo>
                    <a:pt x="59" y="228"/>
                  </a:lnTo>
                  <a:lnTo>
                    <a:pt x="55" y="232"/>
                  </a:lnTo>
                  <a:lnTo>
                    <a:pt x="55" y="236"/>
                  </a:lnTo>
                  <a:lnTo>
                    <a:pt x="55" y="241"/>
                  </a:lnTo>
                  <a:lnTo>
                    <a:pt x="55" y="245"/>
                  </a:lnTo>
                  <a:lnTo>
                    <a:pt x="49" y="251"/>
                  </a:lnTo>
                  <a:lnTo>
                    <a:pt x="44" y="254"/>
                  </a:lnTo>
                  <a:lnTo>
                    <a:pt x="39" y="258"/>
                  </a:lnTo>
                  <a:lnTo>
                    <a:pt x="36" y="261"/>
                  </a:lnTo>
                  <a:lnTo>
                    <a:pt x="34" y="260"/>
                  </a:lnTo>
                  <a:lnTo>
                    <a:pt x="33" y="257"/>
                  </a:lnTo>
                  <a:lnTo>
                    <a:pt x="30" y="256"/>
                  </a:lnTo>
                  <a:lnTo>
                    <a:pt x="27" y="254"/>
                  </a:lnTo>
                  <a:lnTo>
                    <a:pt x="30" y="249"/>
                  </a:lnTo>
                  <a:lnTo>
                    <a:pt x="33" y="243"/>
                  </a:lnTo>
                  <a:lnTo>
                    <a:pt x="34" y="236"/>
                  </a:lnTo>
                  <a:lnTo>
                    <a:pt x="35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49" y="207"/>
                  </a:lnTo>
                  <a:lnTo>
                    <a:pt x="49" y="206"/>
                  </a:lnTo>
                  <a:lnTo>
                    <a:pt x="47" y="201"/>
                  </a:lnTo>
                  <a:lnTo>
                    <a:pt x="43" y="197"/>
                  </a:lnTo>
                  <a:lnTo>
                    <a:pt x="39" y="194"/>
                  </a:lnTo>
                  <a:lnTo>
                    <a:pt x="31" y="192"/>
                  </a:lnTo>
                  <a:lnTo>
                    <a:pt x="27" y="190"/>
                  </a:lnTo>
                  <a:lnTo>
                    <a:pt x="25" y="190"/>
                  </a:lnTo>
                  <a:lnTo>
                    <a:pt x="21" y="192"/>
                  </a:lnTo>
                  <a:lnTo>
                    <a:pt x="18" y="193"/>
                  </a:lnTo>
                  <a:lnTo>
                    <a:pt x="16" y="194"/>
                  </a:lnTo>
                  <a:lnTo>
                    <a:pt x="13" y="197"/>
                  </a:lnTo>
                  <a:lnTo>
                    <a:pt x="10" y="198"/>
                  </a:lnTo>
                  <a:lnTo>
                    <a:pt x="8" y="201"/>
                  </a:lnTo>
                  <a:lnTo>
                    <a:pt x="0" y="172"/>
                  </a:lnTo>
                  <a:lnTo>
                    <a:pt x="3" y="143"/>
                  </a:lnTo>
                  <a:lnTo>
                    <a:pt x="14" y="113"/>
                  </a:lnTo>
                  <a:lnTo>
                    <a:pt x="33" y="86"/>
                  </a:lnTo>
                  <a:lnTo>
                    <a:pt x="55" y="60"/>
                  </a:lnTo>
                  <a:lnTo>
                    <a:pt x="79" y="38"/>
                  </a:lnTo>
                  <a:lnTo>
                    <a:pt x="104" y="21"/>
                  </a:lnTo>
                  <a:lnTo>
                    <a:pt x="128" y="9"/>
                  </a:lnTo>
                  <a:lnTo>
                    <a:pt x="134" y="6"/>
                  </a:lnTo>
                  <a:lnTo>
                    <a:pt x="143" y="1"/>
                  </a:lnTo>
                  <a:lnTo>
                    <a:pt x="149" y="0"/>
                  </a:lnTo>
                  <a:lnTo>
                    <a:pt x="146" y="6"/>
                  </a:lnTo>
                  <a:lnTo>
                    <a:pt x="137" y="20"/>
                  </a:lnTo>
                  <a:lnTo>
                    <a:pt x="128" y="35"/>
                  </a:lnTo>
                  <a:lnTo>
                    <a:pt x="123" y="53"/>
                  </a:lnTo>
                  <a:lnTo>
                    <a:pt x="121" y="72"/>
                  </a:lnTo>
                  <a:lnTo>
                    <a:pt x="123" y="82"/>
                  </a:lnTo>
                  <a:lnTo>
                    <a:pt x="126" y="95"/>
                  </a:lnTo>
                  <a:lnTo>
                    <a:pt x="130" y="111"/>
                  </a:lnTo>
                  <a:lnTo>
                    <a:pt x="136" y="128"/>
                  </a:lnTo>
                  <a:lnTo>
                    <a:pt x="140" y="142"/>
                  </a:lnTo>
                  <a:lnTo>
                    <a:pt x="143" y="157"/>
                  </a:lnTo>
                  <a:lnTo>
                    <a:pt x="145" y="168"/>
                  </a:lnTo>
                  <a:lnTo>
                    <a:pt x="146" y="179"/>
                  </a:lnTo>
                  <a:lnTo>
                    <a:pt x="146" y="190"/>
                  </a:lnTo>
                  <a:lnTo>
                    <a:pt x="145" y="205"/>
                  </a:lnTo>
                  <a:lnTo>
                    <a:pt x="142" y="223"/>
                  </a:lnTo>
                  <a:lnTo>
                    <a:pt x="138" y="241"/>
                  </a:lnTo>
                  <a:lnTo>
                    <a:pt x="130" y="260"/>
                  </a:lnTo>
                  <a:lnTo>
                    <a:pt x="120" y="278"/>
                  </a:lnTo>
                  <a:lnTo>
                    <a:pt x="104" y="291"/>
                  </a:lnTo>
                  <a:lnTo>
                    <a:pt x="83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2" name="Freeform 676"/>
            <p:cNvSpPr>
              <a:spLocks/>
            </p:cNvSpPr>
            <p:nvPr/>
          </p:nvSpPr>
          <p:spPr bwMode="auto">
            <a:xfrm>
              <a:off x="440" y="3393"/>
              <a:ext cx="363" cy="255"/>
            </a:xfrm>
            <a:custGeom>
              <a:avLst/>
              <a:gdLst>
                <a:gd name="T0" fmla="*/ 21 w 725"/>
                <a:gd name="T1" fmla="*/ 28 h 509"/>
                <a:gd name="T2" fmla="*/ 19 w 725"/>
                <a:gd name="T3" fmla="*/ 32 h 509"/>
                <a:gd name="T4" fmla="*/ 17 w 725"/>
                <a:gd name="T5" fmla="*/ 28 h 509"/>
                <a:gd name="T6" fmla="*/ 14 w 725"/>
                <a:gd name="T7" fmla="*/ 25 h 509"/>
                <a:gd name="T8" fmla="*/ 13 w 725"/>
                <a:gd name="T9" fmla="*/ 19 h 509"/>
                <a:gd name="T10" fmla="*/ 15 w 725"/>
                <a:gd name="T11" fmla="*/ 15 h 509"/>
                <a:gd name="T12" fmla="*/ 17 w 725"/>
                <a:gd name="T13" fmla="*/ 12 h 509"/>
                <a:gd name="T14" fmla="*/ 16 w 725"/>
                <a:gd name="T15" fmla="*/ 13 h 509"/>
                <a:gd name="T16" fmla="*/ 14 w 725"/>
                <a:gd name="T17" fmla="*/ 16 h 509"/>
                <a:gd name="T18" fmla="*/ 10 w 725"/>
                <a:gd name="T19" fmla="*/ 20 h 509"/>
                <a:gd name="T20" fmla="*/ 6 w 725"/>
                <a:gd name="T21" fmla="*/ 20 h 509"/>
                <a:gd name="T22" fmla="*/ 4 w 725"/>
                <a:gd name="T23" fmla="*/ 19 h 509"/>
                <a:gd name="T24" fmla="*/ 0 w 725"/>
                <a:gd name="T25" fmla="*/ 17 h 509"/>
                <a:gd name="T26" fmla="*/ 3 w 725"/>
                <a:gd name="T27" fmla="*/ 16 h 509"/>
                <a:gd name="T28" fmla="*/ 6 w 725"/>
                <a:gd name="T29" fmla="*/ 13 h 509"/>
                <a:gd name="T30" fmla="*/ 11 w 725"/>
                <a:gd name="T31" fmla="*/ 10 h 509"/>
                <a:gd name="T32" fmla="*/ 14 w 725"/>
                <a:gd name="T33" fmla="*/ 10 h 509"/>
                <a:gd name="T34" fmla="*/ 14 w 725"/>
                <a:gd name="T35" fmla="*/ 11 h 509"/>
                <a:gd name="T36" fmla="*/ 14 w 725"/>
                <a:gd name="T37" fmla="*/ 12 h 509"/>
                <a:gd name="T38" fmla="*/ 14 w 725"/>
                <a:gd name="T39" fmla="*/ 13 h 509"/>
                <a:gd name="T40" fmla="*/ 16 w 725"/>
                <a:gd name="T41" fmla="*/ 12 h 509"/>
                <a:gd name="T42" fmla="*/ 15 w 725"/>
                <a:gd name="T43" fmla="*/ 10 h 509"/>
                <a:gd name="T44" fmla="*/ 16 w 725"/>
                <a:gd name="T45" fmla="*/ 10 h 509"/>
                <a:gd name="T46" fmla="*/ 17 w 725"/>
                <a:gd name="T47" fmla="*/ 11 h 509"/>
                <a:gd name="T48" fmla="*/ 19 w 725"/>
                <a:gd name="T49" fmla="*/ 12 h 509"/>
                <a:gd name="T50" fmla="*/ 21 w 725"/>
                <a:gd name="T51" fmla="*/ 10 h 509"/>
                <a:gd name="T52" fmla="*/ 22 w 725"/>
                <a:gd name="T53" fmla="*/ 10 h 509"/>
                <a:gd name="T54" fmla="*/ 25 w 725"/>
                <a:gd name="T55" fmla="*/ 7 h 509"/>
                <a:gd name="T56" fmla="*/ 30 w 725"/>
                <a:gd name="T57" fmla="*/ 1 h 509"/>
                <a:gd name="T58" fmla="*/ 34 w 725"/>
                <a:gd name="T59" fmla="*/ 0 h 509"/>
                <a:gd name="T60" fmla="*/ 38 w 725"/>
                <a:gd name="T61" fmla="*/ 1 h 509"/>
                <a:gd name="T62" fmla="*/ 41 w 725"/>
                <a:gd name="T63" fmla="*/ 2 h 509"/>
                <a:gd name="T64" fmla="*/ 45 w 725"/>
                <a:gd name="T65" fmla="*/ 3 h 509"/>
                <a:gd name="T66" fmla="*/ 44 w 725"/>
                <a:gd name="T67" fmla="*/ 4 h 509"/>
                <a:gd name="T68" fmla="*/ 40 w 725"/>
                <a:gd name="T69" fmla="*/ 10 h 509"/>
                <a:gd name="T70" fmla="*/ 35 w 725"/>
                <a:gd name="T71" fmla="*/ 12 h 509"/>
                <a:gd name="T72" fmla="*/ 31 w 725"/>
                <a:gd name="T73" fmla="*/ 13 h 509"/>
                <a:gd name="T74" fmla="*/ 26 w 725"/>
                <a:gd name="T75" fmla="*/ 12 h 509"/>
                <a:gd name="T76" fmla="*/ 24 w 725"/>
                <a:gd name="T77" fmla="*/ 11 h 509"/>
                <a:gd name="T78" fmla="*/ 22 w 725"/>
                <a:gd name="T79" fmla="*/ 11 h 509"/>
                <a:gd name="T80" fmla="*/ 21 w 725"/>
                <a:gd name="T81" fmla="*/ 11 h 509"/>
                <a:gd name="T82" fmla="*/ 21 w 725"/>
                <a:gd name="T83" fmla="*/ 12 h 509"/>
                <a:gd name="T84" fmla="*/ 23 w 725"/>
                <a:gd name="T85" fmla="*/ 12 h 509"/>
                <a:gd name="T86" fmla="*/ 25 w 725"/>
                <a:gd name="T87" fmla="*/ 12 h 509"/>
                <a:gd name="T88" fmla="*/ 29 w 725"/>
                <a:gd name="T89" fmla="*/ 13 h 509"/>
                <a:gd name="T90" fmla="*/ 33 w 725"/>
                <a:gd name="T91" fmla="*/ 18 h 509"/>
                <a:gd name="T92" fmla="*/ 35 w 725"/>
                <a:gd name="T93" fmla="*/ 24 h 509"/>
                <a:gd name="T94" fmla="*/ 32 w 725"/>
                <a:gd name="T95" fmla="*/ 24 h 509"/>
                <a:gd name="T96" fmla="*/ 27 w 725"/>
                <a:gd name="T97" fmla="*/ 22 h 509"/>
                <a:gd name="T98" fmla="*/ 24 w 725"/>
                <a:gd name="T99" fmla="*/ 21 h 509"/>
                <a:gd name="T100" fmla="*/ 21 w 725"/>
                <a:gd name="T101" fmla="*/ 17 h 509"/>
                <a:gd name="T102" fmla="*/ 20 w 725"/>
                <a:gd name="T103" fmla="*/ 13 h 509"/>
                <a:gd name="T104" fmla="*/ 18 w 725"/>
                <a:gd name="T105" fmla="*/ 12 h 509"/>
                <a:gd name="T106" fmla="*/ 17 w 725"/>
                <a:gd name="T107" fmla="*/ 12 h 509"/>
                <a:gd name="T108" fmla="*/ 18 w 725"/>
                <a:gd name="T109" fmla="*/ 14 h 509"/>
                <a:gd name="T110" fmla="*/ 22 w 725"/>
                <a:gd name="T111" fmla="*/ 18 h 5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5" h="509">
                  <a:moveTo>
                    <a:pt x="345" y="300"/>
                  </a:moveTo>
                  <a:lnTo>
                    <a:pt x="352" y="337"/>
                  </a:lnTo>
                  <a:lnTo>
                    <a:pt x="352" y="373"/>
                  </a:lnTo>
                  <a:lnTo>
                    <a:pt x="347" y="409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1" y="471"/>
                  </a:lnTo>
                  <a:lnTo>
                    <a:pt x="304" y="490"/>
                  </a:lnTo>
                  <a:lnTo>
                    <a:pt x="297" y="509"/>
                  </a:lnTo>
                  <a:lnTo>
                    <a:pt x="296" y="503"/>
                  </a:lnTo>
                  <a:lnTo>
                    <a:pt x="292" y="492"/>
                  </a:lnTo>
                  <a:lnTo>
                    <a:pt x="287" y="480"/>
                  </a:lnTo>
                  <a:lnTo>
                    <a:pt x="279" y="469"/>
                  </a:lnTo>
                  <a:lnTo>
                    <a:pt x="271" y="456"/>
                  </a:lnTo>
                  <a:lnTo>
                    <a:pt x="262" y="444"/>
                  </a:lnTo>
                  <a:lnTo>
                    <a:pt x="253" y="432"/>
                  </a:lnTo>
                  <a:lnTo>
                    <a:pt x="244" y="424"/>
                  </a:lnTo>
                  <a:lnTo>
                    <a:pt x="235" y="416"/>
                  </a:lnTo>
                  <a:lnTo>
                    <a:pt x="227" y="407"/>
                  </a:lnTo>
                  <a:lnTo>
                    <a:pt x="220" y="399"/>
                  </a:lnTo>
                  <a:lnTo>
                    <a:pt x="215" y="390"/>
                  </a:lnTo>
                  <a:lnTo>
                    <a:pt x="204" y="362"/>
                  </a:lnTo>
                  <a:lnTo>
                    <a:pt x="202" y="334"/>
                  </a:lnTo>
                  <a:lnTo>
                    <a:pt x="203" y="309"/>
                  </a:lnTo>
                  <a:lnTo>
                    <a:pt x="206" y="291"/>
                  </a:lnTo>
                  <a:lnTo>
                    <a:pt x="208" y="281"/>
                  </a:lnTo>
                  <a:lnTo>
                    <a:pt x="214" y="270"/>
                  </a:lnTo>
                  <a:lnTo>
                    <a:pt x="220" y="261"/>
                  </a:lnTo>
                  <a:lnTo>
                    <a:pt x="228" y="251"/>
                  </a:lnTo>
                  <a:lnTo>
                    <a:pt x="235" y="240"/>
                  </a:lnTo>
                  <a:lnTo>
                    <a:pt x="242" y="228"/>
                  </a:lnTo>
                  <a:lnTo>
                    <a:pt x="250" y="217"/>
                  </a:lnTo>
                  <a:lnTo>
                    <a:pt x="257" y="205"/>
                  </a:lnTo>
                  <a:lnTo>
                    <a:pt x="259" y="197"/>
                  </a:lnTo>
                  <a:lnTo>
                    <a:pt x="259" y="189"/>
                  </a:lnTo>
                  <a:lnTo>
                    <a:pt x="258" y="183"/>
                  </a:lnTo>
                  <a:lnTo>
                    <a:pt x="255" y="182"/>
                  </a:lnTo>
                  <a:lnTo>
                    <a:pt x="250" y="185"/>
                  </a:lnTo>
                  <a:lnTo>
                    <a:pt x="246" y="191"/>
                  </a:lnTo>
                  <a:lnTo>
                    <a:pt x="244" y="198"/>
                  </a:lnTo>
                  <a:lnTo>
                    <a:pt x="241" y="205"/>
                  </a:lnTo>
                  <a:lnTo>
                    <a:pt x="238" y="217"/>
                  </a:lnTo>
                  <a:lnTo>
                    <a:pt x="235" y="227"/>
                  </a:lnTo>
                  <a:lnTo>
                    <a:pt x="229" y="236"/>
                  </a:lnTo>
                  <a:lnTo>
                    <a:pt x="224" y="245"/>
                  </a:lnTo>
                  <a:lnTo>
                    <a:pt x="212" y="262"/>
                  </a:lnTo>
                  <a:lnTo>
                    <a:pt x="198" y="277"/>
                  </a:lnTo>
                  <a:lnTo>
                    <a:pt x="182" y="290"/>
                  </a:lnTo>
                  <a:lnTo>
                    <a:pt x="165" y="299"/>
                  </a:lnTo>
                  <a:lnTo>
                    <a:pt x="148" y="306"/>
                  </a:lnTo>
                  <a:lnTo>
                    <a:pt x="131" y="311"/>
                  </a:lnTo>
                  <a:lnTo>
                    <a:pt x="116" y="312"/>
                  </a:lnTo>
                  <a:lnTo>
                    <a:pt x="100" y="312"/>
                  </a:lnTo>
                  <a:lnTo>
                    <a:pt x="95" y="312"/>
                  </a:lnTo>
                  <a:lnTo>
                    <a:pt x="91" y="311"/>
                  </a:lnTo>
                  <a:lnTo>
                    <a:pt x="86" y="309"/>
                  </a:lnTo>
                  <a:lnTo>
                    <a:pt x="82" y="308"/>
                  </a:lnTo>
                  <a:lnTo>
                    <a:pt x="73" y="306"/>
                  </a:lnTo>
                  <a:lnTo>
                    <a:pt x="64" y="302"/>
                  </a:lnTo>
                  <a:lnTo>
                    <a:pt x="54" y="296"/>
                  </a:lnTo>
                  <a:lnTo>
                    <a:pt x="45" y="292"/>
                  </a:lnTo>
                  <a:lnTo>
                    <a:pt x="35" y="287"/>
                  </a:lnTo>
                  <a:lnTo>
                    <a:pt x="24" y="282"/>
                  </a:lnTo>
                  <a:lnTo>
                    <a:pt x="13" y="277"/>
                  </a:lnTo>
                  <a:lnTo>
                    <a:pt x="0" y="272"/>
                  </a:lnTo>
                  <a:lnTo>
                    <a:pt x="7" y="269"/>
                  </a:lnTo>
                  <a:lnTo>
                    <a:pt x="15" y="266"/>
                  </a:lnTo>
                  <a:lnTo>
                    <a:pt x="26" y="264"/>
                  </a:lnTo>
                  <a:lnTo>
                    <a:pt x="36" y="260"/>
                  </a:lnTo>
                  <a:lnTo>
                    <a:pt x="45" y="256"/>
                  </a:lnTo>
                  <a:lnTo>
                    <a:pt x="54" y="249"/>
                  </a:lnTo>
                  <a:lnTo>
                    <a:pt x="62" y="243"/>
                  </a:lnTo>
                  <a:lnTo>
                    <a:pt x="68" y="234"/>
                  </a:lnTo>
                  <a:lnTo>
                    <a:pt x="74" y="221"/>
                  </a:lnTo>
                  <a:lnTo>
                    <a:pt x="84" y="206"/>
                  </a:lnTo>
                  <a:lnTo>
                    <a:pt x="96" y="192"/>
                  </a:lnTo>
                  <a:lnTo>
                    <a:pt x="112" y="178"/>
                  </a:lnTo>
                  <a:lnTo>
                    <a:pt x="128" y="167"/>
                  </a:lnTo>
                  <a:lnTo>
                    <a:pt x="144" y="159"/>
                  </a:lnTo>
                  <a:lnTo>
                    <a:pt x="163" y="155"/>
                  </a:lnTo>
                  <a:lnTo>
                    <a:pt x="182" y="158"/>
                  </a:lnTo>
                  <a:lnTo>
                    <a:pt x="190" y="162"/>
                  </a:lnTo>
                  <a:lnTo>
                    <a:pt x="199" y="163"/>
                  </a:lnTo>
                  <a:lnTo>
                    <a:pt x="207" y="162"/>
                  </a:lnTo>
                  <a:lnTo>
                    <a:pt x="212" y="158"/>
                  </a:lnTo>
                  <a:lnTo>
                    <a:pt x="216" y="154"/>
                  </a:lnTo>
                  <a:lnTo>
                    <a:pt x="220" y="154"/>
                  </a:lnTo>
                  <a:lnTo>
                    <a:pt x="224" y="155"/>
                  </a:lnTo>
                  <a:lnTo>
                    <a:pt x="228" y="157"/>
                  </a:lnTo>
                  <a:lnTo>
                    <a:pt x="221" y="162"/>
                  </a:lnTo>
                  <a:lnTo>
                    <a:pt x="215" y="170"/>
                  </a:lnTo>
                  <a:lnTo>
                    <a:pt x="211" y="178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1" y="188"/>
                  </a:lnTo>
                  <a:lnTo>
                    <a:pt x="211" y="191"/>
                  </a:lnTo>
                  <a:lnTo>
                    <a:pt x="212" y="192"/>
                  </a:lnTo>
                  <a:lnTo>
                    <a:pt x="214" y="193"/>
                  </a:lnTo>
                  <a:lnTo>
                    <a:pt x="215" y="193"/>
                  </a:lnTo>
                  <a:lnTo>
                    <a:pt x="218" y="195"/>
                  </a:lnTo>
                  <a:lnTo>
                    <a:pt x="219" y="196"/>
                  </a:lnTo>
                  <a:lnTo>
                    <a:pt x="225" y="197"/>
                  </a:lnTo>
                  <a:lnTo>
                    <a:pt x="232" y="196"/>
                  </a:lnTo>
                  <a:lnTo>
                    <a:pt x="238" y="192"/>
                  </a:lnTo>
                  <a:lnTo>
                    <a:pt x="242" y="188"/>
                  </a:lnTo>
                  <a:lnTo>
                    <a:pt x="246" y="182"/>
                  </a:lnTo>
                  <a:lnTo>
                    <a:pt x="246" y="174"/>
                  </a:lnTo>
                  <a:lnTo>
                    <a:pt x="245" y="166"/>
                  </a:lnTo>
                  <a:lnTo>
                    <a:pt x="242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1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0" y="163"/>
                  </a:lnTo>
                  <a:lnTo>
                    <a:pt x="251" y="168"/>
                  </a:lnTo>
                  <a:lnTo>
                    <a:pt x="257" y="174"/>
                  </a:lnTo>
                  <a:lnTo>
                    <a:pt x="263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89" y="179"/>
                  </a:lnTo>
                  <a:lnTo>
                    <a:pt x="296" y="179"/>
                  </a:lnTo>
                  <a:lnTo>
                    <a:pt x="301" y="178"/>
                  </a:lnTo>
                  <a:lnTo>
                    <a:pt x="308" y="174"/>
                  </a:lnTo>
                  <a:lnTo>
                    <a:pt x="313" y="168"/>
                  </a:lnTo>
                  <a:lnTo>
                    <a:pt x="317" y="159"/>
                  </a:lnTo>
                  <a:lnTo>
                    <a:pt x="321" y="158"/>
                  </a:lnTo>
                  <a:lnTo>
                    <a:pt x="325" y="157"/>
                  </a:lnTo>
                  <a:lnTo>
                    <a:pt x="330" y="154"/>
                  </a:lnTo>
                  <a:lnTo>
                    <a:pt x="336" y="153"/>
                  </a:lnTo>
                  <a:lnTo>
                    <a:pt x="341" y="151"/>
                  </a:lnTo>
                  <a:lnTo>
                    <a:pt x="348" y="150"/>
                  </a:lnTo>
                  <a:lnTo>
                    <a:pt x="355" y="149"/>
                  </a:lnTo>
                  <a:lnTo>
                    <a:pt x="361" y="148"/>
                  </a:lnTo>
                  <a:lnTo>
                    <a:pt x="372" y="141"/>
                  </a:lnTo>
                  <a:lnTo>
                    <a:pt x="381" y="128"/>
                  </a:lnTo>
                  <a:lnTo>
                    <a:pt x="388" y="107"/>
                  </a:lnTo>
                  <a:lnTo>
                    <a:pt x="398" y="81"/>
                  </a:lnTo>
                  <a:lnTo>
                    <a:pt x="412" y="52"/>
                  </a:lnTo>
                  <a:lnTo>
                    <a:pt x="432" y="30"/>
                  </a:lnTo>
                  <a:lnTo>
                    <a:pt x="452" y="16"/>
                  </a:lnTo>
                  <a:lnTo>
                    <a:pt x="475" y="7"/>
                  </a:lnTo>
                  <a:lnTo>
                    <a:pt x="495" y="1"/>
                  </a:lnTo>
                  <a:lnTo>
                    <a:pt x="514" y="0"/>
                  </a:lnTo>
                  <a:lnTo>
                    <a:pt x="528" y="0"/>
                  </a:lnTo>
                  <a:lnTo>
                    <a:pt x="536" y="0"/>
                  </a:lnTo>
                  <a:lnTo>
                    <a:pt x="542" y="0"/>
                  </a:lnTo>
                  <a:lnTo>
                    <a:pt x="550" y="1"/>
                  </a:lnTo>
                  <a:lnTo>
                    <a:pt x="561" y="3"/>
                  </a:lnTo>
                  <a:lnTo>
                    <a:pt x="572" y="4"/>
                  </a:lnTo>
                  <a:lnTo>
                    <a:pt x="585" y="7"/>
                  </a:lnTo>
                  <a:lnTo>
                    <a:pt x="597" y="11"/>
                  </a:lnTo>
                  <a:lnTo>
                    <a:pt x="610" y="14"/>
                  </a:lnTo>
                  <a:lnTo>
                    <a:pt x="621" y="20"/>
                  </a:lnTo>
                  <a:lnTo>
                    <a:pt x="631" y="25"/>
                  </a:lnTo>
                  <a:lnTo>
                    <a:pt x="643" y="29"/>
                  </a:lnTo>
                  <a:lnTo>
                    <a:pt x="656" y="31"/>
                  </a:lnTo>
                  <a:lnTo>
                    <a:pt x="668" y="34"/>
                  </a:lnTo>
                  <a:lnTo>
                    <a:pt x="681" y="35"/>
                  </a:lnTo>
                  <a:lnTo>
                    <a:pt x="692" y="35"/>
                  </a:lnTo>
                  <a:lnTo>
                    <a:pt x="703" y="35"/>
                  </a:lnTo>
                  <a:lnTo>
                    <a:pt x="713" y="34"/>
                  </a:lnTo>
                  <a:lnTo>
                    <a:pt x="725" y="34"/>
                  </a:lnTo>
                  <a:lnTo>
                    <a:pt x="725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4" y="64"/>
                  </a:lnTo>
                  <a:lnTo>
                    <a:pt x="691" y="82"/>
                  </a:lnTo>
                  <a:lnTo>
                    <a:pt x="676" y="102"/>
                  </a:lnTo>
                  <a:lnTo>
                    <a:pt x="660" y="121"/>
                  </a:lnTo>
                  <a:lnTo>
                    <a:pt x="643" y="141"/>
                  </a:lnTo>
                  <a:lnTo>
                    <a:pt x="626" y="158"/>
                  </a:lnTo>
                  <a:lnTo>
                    <a:pt x="609" y="171"/>
                  </a:lnTo>
                  <a:lnTo>
                    <a:pt x="593" y="179"/>
                  </a:lnTo>
                  <a:lnTo>
                    <a:pt x="583" y="182"/>
                  </a:lnTo>
                  <a:lnTo>
                    <a:pt x="571" y="185"/>
                  </a:lnTo>
                  <a:lnTo>
                    <a:pt x="555" y="191"/>
                  </a:lnTo>
                  <a:lnTo>
                    <a:pt x="540" y="195"/>
                  </a:lnTo>
                  <a:lnTo>
                    <a:pt x="524" y="200"/>
                  </a:lnTo>
                  <a:lnTo>
                    <a:pt x="508" y="204"/>
                  </a:lnTo>
                  <a:lnTo>
                    <a:pt x="494" y="206"/>
                  </a:lnTo>
                  <a:lnTo>
                    <a:pt x="481" y="208"/>
                  </a:lnTo>
                  <a:lnTo>
                    <a:pt x="469" y="206"/>
                  </a:lnTo>
                  <a:lnTo>
                    <a:pt x="455" y="204"/>
                  </a:lnTo>
                  <a:lnTo>
                    <a:pt x="439" y="200"/>
                  </a:lnTo>
                  <a:lnTo>
                    <a:pt x="425" y="195"/>
                  </a:lnTo>
                  <a:lnTo>
                    <a:pt x="412" y="191"/>
                  </a:lnTo>
                  <a:lnTo>
                    <a:pt x="400" y="185"/>
                  </a:lnTo>
                  <a:lnTo>
                    <a:pt x="391" y="182"/>
                  </a:lnTo>
                  <a:lnTo>
                    <a:pt x="386" y="179"/>
                  </a:lnTo>
                  <a:lnTo>
                    <a:pt x="381" y="175"/>
                  </a:lnTo>
                  <a:lnTo>
                    <a:pt x="375" y="171"/>
                  </a:lnTo>
                  <a:lnTo>
                    <a:pt x="369" y="167"/>
                  </a:lnTo>
                  <a:lnTo>
                    <a:pt x="364" y="165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48" y="163"/>
                  </a:lnTo>
                  <a:lnTo>
                    <a:pt x="341" y="165"/>
                  </a:lnTo>
                  <a:lnTo>
                    <a:pt x="335" y="166"/>
                  </a:lnTo>
                  <a:lnTo>
                    <a:pt x="330" y="167"/>
                  </a:lnTo>
                  <a:lnTo>
                    <a:pt x="325" y="170"/>
                  </a:lnTo>
                  <a:lnTo>
                    <a:pt x="321" y="171"/>
                  </a:lnTo>
                  <a:lnTo>
                    <a:pt x="315" y="175"/>
                  </a:lnTo>
                  <a:lnTo>
                    <a:pt x="314" y="179"/>
                  </a:lnTo>
                  <a:lnTo>
                    <a:pt x="315" y="182"/>
                  </a:lnTo>
                  <a:lnTo>
                    <a:pt x="319" y="184"/>
                  </a:lnTo>
                  <a:lnTo>
                    <a:pt x="323" y="185"/>
                  </a:lnTo>
                  <a:lnTo>
                    <a:pt x="328" y="185"/>
                  </a:lnTo>
                  <a:lnTo>
                    <a:pt x="334" y="184"/>
                  </a:lnTo>
                  <a:lnTo>
                    <a:pt x="340" y="184"/>
                  </a:lnTo>
                  <a:lnTo>
                    <a:pt x="347" y="183"/>
                  </a:lnTo>
                  <a:lnTo>
                    <a:pt x="355" y="183"/>
                  </a:lnTo>
                  <a:lnTo>
                    <a:pt x="362" y="182"/>
                  </a:lnTo>
                  <a:lnTo>
                    <a:pt x="369" y="180"/>
                  </a:lnTo>
                  <a:lnTo>
                    <a:pt x="377" y="179"/>
                  </a:lnTo>
                  <a:lnTo>
                    <a:pt x="383" y="179"/>
                  </a:lnTo>
                  <a:lnTo>
                    <a:pt x="392" y="180"/>
                  </a:lnTo>
                  <a:lnTo>
                    <a:pt x="402" y="182"/>
                  </a:lnTo>
                  <a:lnTo>
                    <a:pt x="413" y="185"/>
                  </a:lnTo>
                  <a:lnTo>
                    <a:pt x="426" y="191"/>
                  </a:lnTo>
                  <a:lnTo>
                    <a:pt x="443" y="197"/>
                  </a:lnTo>
                  <a:lnTo>
                    <a:pt x="463" y="206"/>
                  </a:lnTo>
                  <a:lnTo>
                    <a:pt x="478" y="215"/>
                  </a:lnTo>
                  <a:lnTo>
                    <a:pt x="492" y="228"/>
                  </a:lnTo>
                  <a:lnTo>
                    <a:pt x="505" y="244"/>
                  </a:lnTo>
                  <a:lnTo>
                    <a:pt x="515" y="261"/>
                  </a:lnTo>
                  <a:lnTo>
                    <a:pt x="525" y="281"/>
                  </a:lnTo>
                  <a:lnTo>
                    <a:pt x="532" y="300"/>
                  </a:lnTo>
                  <a:lnTo>
                    <a:pt x="539" y="322"/>
                  </a:lnTo>
                  <a:lnTo>
                    <a:pt x="542" y="343"/>
                  </a:lnTo>
                  <a:lnTo>
                    <a:pt x="544" y="358"/>
                  </a:lnTo>
                  <a:lnTo>
                    <a:pt x="545" y="371"/>
                  </a:lnTo>
                  <a:lnTo>
                    <a:pt x="544" y="384"/>
                  </a:lnTo>
                  <a:lnTo>
                    <a:pt x="542" y="397"/>
                  </a:lnTo>
                  <a:lnTo>
                    <a:pt x="535" y="388"/>
                  </a:lnTo>
                  <a:lnTo>
                    <a:pt x="522" y="379"/>
                  </a:lnTo>
                  <a:lnTo>
                    <a:pt x="507" y="371"/>
                  </a:lnTo>
                  <a:lnTo>
                    <a:pt x="490" y="363"/>
                  </a:lnTo>
                  <a:lnTo>
                    <a:pt x="472" y="358"/>
                  </a:lnTo>
                  <a:lnTo>
                    <a:pt x="454" y="352"/>
                  </a:lnTo>
                  <a:lnTo>
                    <a:pt x="437" y="349"/>
                  </a:lnTo>
                  <a:lnTo>
                    <a:pt x="421" y="346"/>
                  </a:lnTo>
                  <a:lnTo>
                    <a:pt x="412" y="345"/>
                  </a:lnTo>
                  <a:lnTo>
                    <a:pt x="402" y="342"/>
                  </a:lnTo>
                  <a:lnTo>
                    <a:pt x="390" y="339"/>
                  </a:lnTo>
                  <a:lnTo>
                    <a:pt x="379" y="336"/>
                  </a:lnTo>
                  <a:lnTo>
                    <a:pt x="369" y="330"/>
                  </a:lnTo>
                  <a:lnTo>
                    <a:pt x="358" y="321"/>
                  </a:lnTo>
                  <a:lnTo>
                    <a:pt x="351" y="311"/>
                  </a:lnTo>
                  <a:lnTo>
                    <a:pt x="344" y="298"/>
                  </a:lnTo>
                  <a:lnTo>
                    <a:pt x="335" y="279"/>
                  </a:lnTo>
                  <a:lnTo>
                    <a:pt x="327" y="265"/>
                  </a:lnTo>
                  <a:lnTo>
                    <a:pt x="322" y="248"/>
                  </a:lnTo>
                  <a:lnTo>
                    <a:pt x="322" y="225"/>
                  </a:lnTo>
                  <a:lnTo>
                    <a:pt x="322" y="218"/>
                  </a:lnTo>
                  <a:lnTo>
                    <a:pt x="318" y="210"/>
                  </a:lnTo>
                  <a:lnTo>
                    <a:pt x="314" y="205"/>
                  </a:lnTo>
                  <a:lnTo>
                    <a:pt x="308" y="198"/>
                  </a:lnTo>
                  <a:lnTo>
                    <a:pt x="301" y="195"/>
                  </a:lnTo>
                  <a:lnTo>
                    <a:pt x="295" y="189"/>
                  </a:lnTo>
                  <a:lnTo>
                    <a:pt x="289" y="187"/>
                  </a:lnTo>
                  <a:lnTo>
                    <a:pt x="284" y="184"/>
                  </a:lnTo>
                  <a:lnTo>
                    <a:pt x="278" y="182"/>
                  </a:lnTo>
                  <a:lnTo>
                    <a:pt x="271" y="179"/>
                  </a:lnTo>
                  <a:lnTo>
                    <a:pt x="267" y="180"/>
                  </a:lnTo>
                  <a:lnTo>
                    <a:pt x="266" y="183"/>
                  </a:lnTo>
                  <a:lnTo>
                    <a:pt x="267" y="188"/>
                  </a:lnTo>
                  <a:lnTo>
                    <a:pt x="267" y="195"/>
                  </a:lnTo>
                  <a:lnTo>
                    <a:pt x="270" y="200"/>
                  </a:lnTo>
                  <a:lnTo>
                    <a:pt x="272" y="206"/>
                  </a:lnTo>
                  <a:lnTo>
                    <a:pt x="276" y="210"/>
                  </a:lnTo>
                  <a:lnTo>
                    <a:pt x="284" y="217"/>
                  </a:lnTo>
                  <a:lnTo>
                    <a:pt x="293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8" y="264"/>
                  </a:lnTo>
                  <a:lnTo>
                    <a:pt x="338" y="281"/>
                  </a:lnTo>
                  <a:lnTo>
                    <a:pt x="345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3" name="Freeform 677"/>
            <p:cNvSpPr>
              <a:spLocks/>
            </p:cNvSpPr>
            <p:nvPr/>
          </p:nvSpPr>
          <p:spPr bwMode="auto">
            <a:xfrm>
              <a:off x="446" y="3355"/>
              <a:ext cx="109" cy="110"/>
            </a:xfrm>
            <a:custGeom>
              <a:avLst/>
              <a:gdLst>
                <a:gd name="T0" fmla="*/ 11 w 218"/>
                <a:gd name="T1" fmla="*/ 13 h 222"/>
                <a:gd name="T2" fmla="*/ 11 w 218"/>
                <a:gd name="T3" fmla="*/ 12 h 222"/>
                <a:gd name="T4" fmla="*/ 12 w 218"/>
                <a:gd name="T5" fmla="*/ 12 h 222"/>
                <a:gd name="T6" fmla="*/ 13 w 218"/>
                <a:gd name="T7" fmla="*/ 12 h 222"/>
                <a:gd name="T8" fmla="*/ 13 w 218"/>
                <a:gd name="T9" fmla="*/ 12 h 222"/>
                <a:gd name="T10" fmla="*/ 13 w 218"/>
                <a:gd name="T11" fmla="*/ 13 h 222"/>
                <a:gd name="T12" fmla="*/ 14 w 218"/>
                <a:gd name="T13" fmla="*/ 13 h 222"/>
                <a:gd name="T14" fmla="*/ 14 w 218"/>
                <a:gd name="T15" fmla="*/ 13 h 222"/>
                <a:gd name="T16" fmla="*/ 14 w 218"/>
                <a:gd name="T17" fmla="*/ 12 h 222"/>
                <a:gd name="T18" fmla="*/ 13 w 218"/>
                <a:gd name="T19" fmla="*/ 12 h 222"/>
                <a:gd name="T20" fmla="*/ 13 w 218"/>
                <a:gd name="T21" fmla="*/ 12 h 222"/>
                <a:gd name="T22" fmla="*/ 12 w 218"/>
                <a:gd name="T23" fmla="*/ 12 h 222"/>
                <a:gd name="T24" fmla="*/ 12 w 218"/>
                <a:gd name="T25" fmla="*/ 11 h 222"/>
                <a:gd name="T26" fmla="*/ 12 w 218"/>
                <a:gd name="T27" fmla="*/ 10 h 222"/>
                <a:gd name="T28" fmla="*/ 12 w 218"/>
                <a:gd name="T29" fmla="*/ 10 h 222"/>
                <a:gd name="T30" fmla="*/ 12 w 218"/>
                <a:gd name="T31" fmla="*/ 10 h 222"/>
                <a:gd name="T32" fmla="*/ 12 w 218"/>
                <a:gd name="T33" fmla="*/ 9 h 222"/>
                <a:gd name="T34" fmla="*/ 13 w 218"/>
                <a:gd name="T35" fmla="*/ 9 h 222"/>
                <a:gd name="T36" fmla="*/ 13 w 218"/>
                <a:gd name="T37" fmla="*/ 8 h 222"/>
                <a:gd name="T38" fmla="*/ 13 w 218"/>
                <a:gd name="T39" fmla="*/ 5 h 222"/>
                <a:gd name="T40" fmla="*/ 11 w 218"/>
                <a:gd name="T41" fmla="*/ 3 h 222"/>
                <a:gd name="T42" fmla="*/ 8 w 218"/>
                <a:gd name="T43" fmla="*/ 1 h 222"/>
                <a:gd name="T44" fmla="*/ 5 w 218"/>
                <a:gd name="T45" fmla="*/ 1 h 222"/>
                <a:gd name="T46" fmla="*/ 4 w 218"/>
                <a:gd name="T47" fmla="*/ 1 h 222"/>
                <a:gd name="T48" fmla="*/ 2 w 218"/>
                <a:gd name="T49" fmla="*/ 0 h 222"/>
                <a:gd name="T50" fmla="*/ 1 w 218"/>
                <a:gd name="T51" fmla="*/ 0 h 222"/>
                <a:gd name="T52" fmla="*/ 1 w 218"/>
                <a:gd name="T53" fmla="*/ 0 h 222"/>
                <a:gd name="T54" fmla="*/ 2 w 218"/>
                <a:gd name="T55" fmla="*/ 2 h 222"/>
                <a:gd name="T56" fmla="*/ 2 w 218"/>
                <a:gd name="T57" fmla="*/ 4 h 222"/>
                <a:gd name="T58" fmla="*/ 3 w 218"/>
                <a:gd name="T59" fmla="*/ 6 h 222"/>
                <a:gd name="T60" fmla="*/ 3 w 218"/>
                <a:gd name="T61" fmla="*/ 7 h 222"/>
                <a:gd name="T62" fmla="*/ 4 w 218"/>
                <a:gd name="T63" fmla="*/ 9 h 222"/>
                <a:gd name="T64" fmla="*/ 6 w 218"/>
                <a:gd name="T65" fmla="*/ 12 h 222"/>
                <a:gd name="T66" fmla="*/ 9 w 218"/>
                <a:gd name="T67" fmla="*/ 13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9" y="208"/>
                  </a:lnTo>
                  <a:lnTo>
                    <a:pt x="173" y="202"/>
                  </a:lnTo>
                  <a:lnTo>
                    <a:pt x="179" y="200"/>
                  </a:lnTo>
                  <a:lnTo>
                    <a:pt x="186" y="198"/>
                  </a:lnTo>
                  <a:lnTo>
                    <a:pt x="192" y="200"/>
                  </a:lnTo>
                  <a:lnTo>
                    <a:pt x="196" y="202"/>
                  </a:lnTo>
                  <a:lnTo>
                    <a:pt x="197" y="205"/>
                  </a:lnTo>
                  <a:lnTo>
                    <a:pt x="199" y="208"/>
                  </a:lnTo>
                  <a:lnTo>
                    <a:pt x="201" y="208"/>
                  </a:lnTo>
                  <a:lnTo>
                    <a:pt x="205" y="209"/>
                  </a:lnTo>
                  <a:lnTo>
                    <a:pt x="210" y="210"/>
                  </a:lnTo>
                  <a:lnTo>
                    <a:pt x="216" y="212"/>
                  </a:lnTo>
                  <a:lnTo>
                    <a:pt x="218" y="212"/>
                  </a:lnTo>
                  <a:lnTo>
                    <a:pt x="218" y="210"/>
                  </a:lnTo>
                  <a:lnTo>
                    <a:pt x="217" y="206"/>
                  </a:lnTo>
                  <a:lnTo>
                    <a:pt x="214" y="202"/>
                  </a:lnTo>
                  <a:lnTo>
                    <a:pt x="210" y="200"/>
                  </a:lnTo>
                  <a:lnTo>
                    <a:pt x="207" y="196"/>
                  </a:lnTo>
                  <a:lnTo>
                    <a:pt x="201" y="193"/>
                  </a:lnTo>
                  <a:lnTo>
                    <a:pt x="199" y="195"/>
                  </a:lnTo>
                  <a:lnTo>
                    <a:pt x="193" y="196"/>
                  </a:lnTo>
                  <a:lnTo>
                    <a:pt x="188" y="196"/>
                  </a:lnTo>
                  <a:lnTo>
                    <a:pt x="184" y="193"/>
                  </a:lnTo>
                  <a:lnTo>
                    <a:pt x="180" y="188"/>
                  </a:lnTo>
                  <a:lnTo>
                    <a:pt x="178" y="182"/>
                  </a:lnTo>
                  <a:lnTo>
                    <a:pt x="178" y="176"/>
                  </a:lnTo>
                  <a:lnTo>
                    <a:pt x="178" y="172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59"/>
                  </a:lnTo>
                  <a:lnTo>
                    <a:pt x="193" y="157"/>
                  </a:lnTo>
                  <a:lnTo>
                    <a:pt x="197" y="155"/>
                  </a:lnTo>
                  <a:lnTo>
                    <a:pt x="201" y="155"/>
                  </a:lnTo>
                  <a:lnTo>
                    <a:pt x="207" y="133"/>
                  </a:lnTo>
                  <a:lnTo>
                    <a:pt x="205" y="112"/>
                  </a:lnTo>
                  <a:lnTo>
                    <a:pt x="200" y="91"/>
                  </a:lnTo>
                  <a:lnTo>
                    <a:pt x="188" y="73"/>
                  </a:lnTo>
                  <a:lnTo>
                    <a:pt x="171" y="56"/>
                  </a:lnTo>
                  <a:lnTo>
                    <a:pt x="149" y="43"/>
                  </a:lnTo>
                  <a:lnTo>
                    <a:pt x="122" y="31"/>
                  </a:lnTo>
                  <a:lnTo>
                    <a:pt x="89" y="25"/>
                  </a:lnTo>
                  <a:lnTo>
                    <a:pt x="76" y="22"/>
                  </a:lnTo>
                  <a:lnTo>
                    <a:pt x="63" y="20"/>
                  </a:lnTo>
                  <a:lnTo>
                    <a:pt x="50" y="16"/>
                  </a:lnTo>
                  <a:lnTo>
                    <a:pt x="37" y="12"/>
                  </a:lnTo>
                  <a:lnTo>
                    <a:pt x="25" y="9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5" y="24"/>
                  </a:lnTo>
                  <a:lnTo>
                    <a:pt x="21" y="38"/>
                  </a:lnTo>
                  <a:lnTo>
                    <a:pt x="26" y="52"/>
                  </a:lnTo>
                  <a:lnTo>
                    <a:pt x="30" y="68"/>
                  </a:lnTo>
                  <a:lnTo>
                    <a:pt x="36" y="84"/>
                  </a:lnTo>
                  <a:lnTo>
                    <a:pt x="40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1"/>
                  </a:lnTo>
                  <a:lnTo>
                    <a:pt x="60" y="159"/>
                  </a:lnTo>
                  <a:lnTo>
                    <a:pt x="72" y="178"/>
                  </a:lnTo>
                  <a:lnTo>
                    <a:pt x="88" y="195"/>
                  </a:lnTo>
                  <a:lnTo>
                    <a:pt x="109" y="209"/>
                  </a:lnTo>
                  <a:lnTo>
                    <a:pt x="135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4" name="Freeform 678"/>
            <p:cNvSpPr>
              <a:spLocks/>
            </p:cNvSpPr>
            <p:nvPr/>
          </p:nvSpPr>
          <p:spPr bwMode="auto">
            <a:xfrm>
              <a:off x="563" y="3421"/>
              <a:ext cx="11" cy="12"/>
            </a:xfrm>
            <a:custGeom>
              <a:avLst/>
              <a:gdLst>
                <a:gd name="T0" fmla="*/ 0 w 22"/>
                <a:gd name="T1" fmla="*/ 1 h 24"/>
                <a:gd name="T2" fmla="*/ 1 w 22"/>
                <a:gd name="T3" fmla="*/ 1 h 24"/>
                <a:gd name="T4" fmla="*/ 1 w 22"/>
                <a:gd name="T5" fmla="*/ 1 h 24"/>
                <a:gd name="T6" fmla="*/ 1 w 22"/>
                <a:gd name="T7" fmla="*/ 0 h 24"/>
                <a:gd name="T8" fmla="*/ 1 w 22"/>
                <a:gd name="T9" fmla="*/ 0 h 24"/>
                <a:gd name="T10" fmla="*/ 1 w 22"/>
                <a:gd name="T11" fmla="*/ 1 h 24"/>
                <a:gd name="T12" fmla="*/ 2 w 22"/>
                <a:gd name="T13" fmla="*/ 1 h 24"/>
                <a:gd name="T14" fmla="*/ 2 w 22"/>
                <a:gd name="T15" fmla="*/ 1 h 24"/>
                <a:gd name="T16" fmla="*/ 2 w 22"/>
                <a:gd name="T17" fmla="*/ 1 h 24"/>
                <a:gd name="T18" fmla="*/ 2 w 22"/>
                <a:gd name="T19" fmla="*/ 2 h 24"/>
                <a:gd name="T20" fmla="*/ 2 w 22"/>
                <a:gd name="T21" fmla="*/ 2 h 24"/>
                <a:gd name="T22" fmla="*/ 1 w 22"/>
                <a:gd name="T23" fmla="*/ 2 h 24"/>
                <a:gd name="T24" fmla="*/ 1 w 22"/>
                <a:gd name="T25" fmla="*/ 2 h 24"/>
                <a:gd name="T26" fmla="*/ 1 w 22"/>
                <a:gd name="T27" fmla="*/ 2 h 24"/>
                <a:gd name="T28" fmla="*/ 1 w 22"/>
                <a:gd name="T29" fmla="*/ 2 h 24"/>
                <a:gd name="T30" fmla="*/ 1 w 22"/>
                <a:gd name="T31" fmla="*/ 1 h 24"/>
                <a:gd name="T32" fmla="*/ 0 w 22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4">
                  <a:moveTo>
                    <a:pt x="0" y="9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5" name="Freeform 679"/>
            <p:cNvSpPr>
              <a:spLocks/>
            </p:cNvSpPr>
            <p:nvPr/>
          </p:nvSpPr>
          <p:spPr bwMode="auto">
            <a:xfrm>
              <a:off x="586" y="3437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0 h 24"/>
                <a:gd name="T4" fmla="*/ 0 w 25"/>
                <a:gd name="T5" fmla="*/ 0 h 24"/>
                <a:gd name="T6" fmla="*/ 1 w 25"/>
                <a:gd name="T7" fmla="*/ 1 h 24"/>
                <a:gd name="T8" fmla="*/ 1 w 25"/>
                <a:gd name="T9" fmla="*/ 1 h 24"/>
                <a:gd name="T10" fmla="*/ 1 w 25"/>
                <a:gd name="T11" fmla="*/ 1 h 24"/>
                <a:gd name="T12" fmla="*/ 1 w 25"/>
                <a:gd name="T13" fmla="*/ 1 h 24"/>
                <a:gd name="T14" fmla="*/ 1 w 25"/>
                <a:gd name="T15" fmla="*/ 2 h 24"/>
                <a:gd name="T16" fmla="*/ 1 w 25"/>
                <a:gd name="T17" fmla="*/ 2 h 24"/>
                <a:gd name="T18" fmla="*/ 1 w 25"/>
                <a:gd name="T19" fmla="*/ 2 h 24"/>
                <a:gd name="T20" fmla="*/ 0 w 25"/>
                <a:gd name="T21" fmla="*/ 2 h 24"/>
                <a:gd name="T22" fmla="*/ 0 w 25"/>
                <a:gd name="T23" fmla="*/ 2 h 24"/>
                <a:gd name="T24" fmla="*/ 0 w 25"/>
                <a:gd name="T25" fmla="*/ 2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3" y="2"/>
                  </a:moveTo>
                  <a:lnTo>
                    <a:pt x="6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8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3" y="24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6" name="Freeform 680"/>
            <p:cNvSpPr>
              <a:spLocks/>
            </p:cNvSpPr>
            <p:nvPr/>
          </p:nvSpPr>
          <p:spPr bwMode="auto">
            <a:xfrm>
              <a:off x="559" y="3451"/>
              <a:ext cx="11" cy="13"/>
            </a:xfrm>
            <a:custGeom>
              <a:avLst/>
              <a:gdLst>
                <a:gd name="T0" fmla="*/ 0 w 24"/>
                <a:gd name="T1" fmla="*/ 1 h 25"/>
                <a:gd name="T2" fmla="*/ 0 w 24"/>
                <a:gd name="T3" fmla="*/ 1 h 25"/>
                <a:gd name="T4" fmla="*/ 0 w 24"/>
                <a:gd name="T5" fmla="*/ 0 h 25"/>
                <a:gd name="T6" fmla="*/ 0 w 24"/>
                <a:gd name="T7" fmla="*/ 0 h 25"/>
                <a:gd name="T8" fmla="*/ 1 w 24"/>
                <a:gd name="T9" fmla="*/ 1 h 25"/>
                <a:gd name="T10" fmla="*/ 1 w 24"/>
                <a:gd name="T11" fmla="*/ 1 h 25"/>
                <a:gd name="T12" fmla="*/ 1 w 24"/>
                <a:gd name="T13" fmla="*/ 1 h 25"/>
                <a:gd name="T14" fmla="*/ 1 w 24"/>
                <a:gd name="T15" fmla="*/ 2 h 25"/>
                <a:gd name="T16" fmla="*/ 1 w 24"/>
                <a:gd name="T17" fmla="*/ 2 h 25"/>
                <a:gd name="T18" fmla="*/ 0 w 24"/>
                <a:gd name="T19" fmla="*/ 2 h 25"/>
                <a:gd name="T20" fmla="*/ 0 w 24"/>
                <a:gd name="T21" fmla="*/ 2 h 25"/>
                <a:gd name="T22" fmla="*/ 0 w 24"/>
                <a:gd name="T23" fmla="*/ 2 h 25"/>
                <a:gd name="T24" fmla="*/ 0 w 24"/>
                <a:gd name="T25" fmla="*/ 2 h 25"/>
                <a:gd name="T26" fmla="*/ 0 w 24"/>
                <a:gd name="T27" fmla="*/ 2 h 25"/>
                <a:gd name="T28" fmla="*/ 0 w 24"/>
                <a:gd name="T29" fmla="*/ 1 h 25"/>
                <a:gd name="T30" fmla="*/ 0 w 24"/>
                <a:gd name="T31" fmla="*/ 1 h 25"/>
                <a:gd name="T32" fmla="*/ 0 w 24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3" y="5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3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6" y="24"/>
                  </a:lnTo>
                  <a:lnTo>
                    <a:pt x="12" y="25"/>
                  </a:lnTo>
                  <a:lnTo>
                    <a:pt x="7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7" name="Freeform 681"/>
            <p:cNvSpPr>
              <a:spLocks/>
            </p:cNvSpPr>
            <p:nvPr/>
          </p:nvSpPr>
          <p:spPr bwMode="auto">
            <a:xfrm>
              <a:off x="539" y="3436"/>
              <a:ext cx="12" cy="13"/>
            </a:xfrm>
            <a:custGeom>
              <a:avLst/>
              <a:gdLst>
                <a:gd name="T0" fmla="*/ 0 w 25"/>
                <a:gd name="T1" fmla="*/ 1 h 25"/>
                <a:gd name="T2" fmla="*/ 0 w 25"/>
                <a:gd name="T3" fmla="*/ 1 h 25"/>
                <a:gd name="T4" fmla="*/ 0 w 25"/>
                <a:gd name="T5" fmla="*/ 1 h 25"/>
                <a:gd name="T6" fmla="*/ 0 w 25"/>
                <a:gd name="T7" fmla="*/ 1 h 25"/>
                <a:gd name="T8" fmla="*/ 0 w 25"/>
                <a:gd name="T9" fmla="*/ 2 h 25"/>
                <a:gd name="T10" fmla="*/ 0 w 25"/>
                <a:gd name="T11" fmla="*/ 2 h 25"/>
                <a:gd name="T12" fmla="*/ 0 w 25"/>
                <a:gd name="T13" fmla="*/ 2 h 25"/>
                <a:gd name="T14" fmla="*/ 1 w 25"/>
                <a:gd name="T15" fmla="*/ 2 h 25"/>
                <a:gd name="T16" fmla="*/ 1 w 25"/>
                <a:gd name="T17" fmla="*/ 2 h 25"/>
                <a:gd name="T18" fmla="*/ 1 w 25"/>
                <a:gd name="T19" fmla="*/ 2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0 w 25"/>
                <a:gd name="T29" fmla="*/ 1 h 25"/>
                <a:gd name="T30" fmla="*/ 0 w 25"/>
                <a:gd name="T31" fmla="*/ 0 h 25"/>
                <a:gd name="T32" fmla="*/ 0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5">
                  <a:moveTo>
                    <a:pt x="4" y="2"/>
                  </a:moveTo>
                  <a:lnTo>
                    <a:pt x="1" y="5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3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8" name="Freeform 682"/>
            <p:cNvSpPr>
              <a:spLocks/>
            </p:cNvSpPr>
            <p:nvPr/>
          </p:nvSpPr>
          <p:spPr bwMode="auto">
            <a:xfrm>
              <a:off x="532" y="3459"/>
              <a:ext cx="10" cy="11"/>
            </a:xfrm>
            <a:custGeom>
              <a:avLst/>
              <a:gdLst>
                <a:gd name="T0" fmla="*/ 0 w 20"/>
                <a:gd name="T1" fmla="*/ 1 h 22"/>
                <a:gd name="T2" fmla="*/ 0 w 20"/>
                <a:gd name="T3" fmla="*/ 1 h 22"/>
                <a:gd name="T4" fmla="*/ 0 w 20"/>
                <a:gd name="T5" fmla="*/ 1 h 22"/>
                <a:gd name="T6" fmla="*/ 1 w 20"/>
                <a:gd name="T7" fmla="*/ 1 h 22"/>
                <a:gd name="T8" fmla="*/ 1 w 20"/>
                <a:gd name="T9" fmla="*/ 1 h 22"/>
                <a:gd name="T10" fmla="*/ 1 w 20"/>
                <a:gd name="T11" fmla="*/ 0 h 22"/>
                <a:gd name="T12" fmla="*/ 2 w 20"/>
                <a:gd name="T13" fmla="*/ 1 h 22"/>
                <a:gd name="T14" fmla="*/ 2 w 20"/>
                <a:gd name="T15" fmla="*/ 1 h 22"/>
                <a:gd name="T16" fmla="*/ 2 w 20"/>
                <a:gd name="T17" fmla="*/ 1 h 22"/>
                <a:gd name="T18" fmla="*/ 2 w 20"/>
                <a:gd name="T19" fmla="*/ 1 h 22"/>
                <a:gd name="T20" fmla="*/ 2 w 20"/>
                <a:gd name="T21" fmla="*/ 2 h 22"/>
                <a:gd name="T22" fmla="*/ 1 w 20"/>
                <a:gd name="T23" fmla="*/ 2 h 22"/>
                <a:gd name="T24" fmla="*/ 1 w 20"/>
                <a:gd name="T25" fmla="*/ 2 h 22"/>
                <a:gd name="T26" fmla="*/ 1 w 20"/>
                <a:gd name="T27" fmla="*/ 2 h 22"/>
                <a:gd name="T28" fmla="*/ 1 w 20"/>
                <a:gd name="T29" fmla="*/ 2 h 22"/>
                <a:gd name="T30" fmla="*/ 1 w 20"/>
                <a:gd name="T31" fmla="*/ 2 h 22"/>
                <a:gd name="T32" fmla="*/ 0 w 20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2">
                  <a:moveTo>
                    <a:pt x="0" y="14"/>
                  </a:move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5" y="19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9" name="Freeform 683"/>
            <p:cNvSpPr>
              <a:spLocks/>
            </p:cNvSpPr>
            <p:nvPr/>
          </p:nvSpPr>
          <p:spPr bwMode="auto">
            <a:xfrm>
              <a:off x="551" y="3476"/>
              <a:ext cx="9" cy="12"/>
            </a:xfrm>
            <a:custGeom>
              <a:avLst/>
              <a:gdLst>
                <a:gd name="T0" fmla="*/ 0 w 19"/>
                <a:gd name="T1" fmla="*/ 1 h 25"/>
                <a:gd name="T2" fmla="*/ 0 w 19"/>
                <a:gd name="T3" fmla="*/ 1 h 25"/>
                <a:gd name="T4" fmla="*/ 0 w 19"/>
                <a:gd name="T5" fmla="*/ 1 h 25"/>
                <a:gd name="T6" fmla="*/ 0 w 19"/>
                <a:gd name="T7" fmla="*/ 1 h 25"/>
                <a:gd name="T8" fmla="*/ 0 w 19"/>
                <a:gd name="T9" fmla="*/ 0 h 25"/>
                <a:gd name="T10" fmla="*/ 0 w 19"/>
                <a:gd name="T11" fmla="*/ 0 h 25"/>
                <a:gd name="T12" fmla="*/ 0 w 19"/>
                <a:gd name="T13" fmla="*/ 0 h 25"/>
                <a:gd name="T14" fmla="*/ 0 w 19"/>
                <a:gd name="T15" fmla="*/ 0 h 25"/>
                <a:gd name="T16" fmla="*/ 0 w 19"/>
                <a:gd name="T17" fmla="*/ 0 h 25"/>
                <a:gd name="T18" fmla="*/ 0 w 19"/>
                <a:gd name="T19" fmla="*/ 0 h 25"/>
                <a:gd name="T20" fmla="*/ 1 w 19"/>
                <a:gd name="T21" fmla="*/ 0 h 25"/>
                <a:gd name="T22" fmla="*/ 1 w 19"/>
                <a:gd name="T23" fmla="*/ 0 h 25"/>
                <a:gd name="T24" fmla="*/ 1 w 19"/>
                <a:gd name="T25" fmla="*/ 0 h 25"/>
                <a:gd name="T26" fmla="*/ 1 w 19"/>
                <a:gd name="T27" fmla="*/ 1 h 25"/>
                <a:gd name="T28" fmla="*/ 0 w 19"/>
                <a:gd name="T29" fmla="*/ 1 h 25"/>
                <a:gd name="T30" fmla="*/ 0 w 19"/>
                <a:gd name="T31" fmla="*/ 1 h 25"/>
                <a:gd name="T32" fmla="*/ 0 w 19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25">
                  <a:moveTo>
                    <a:pt x="7" y="25"/>
                  </a:moveTo>
                  <a:lnTo>
                    <a:pt x="3" y="23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2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0" name="Freeform 684"/>
            <p:cNvSpPr>
              <a:spLocks/>
            </p:cNvSpPr>
            <p:nvPr/>
          </p:nvSpPr>
          <p:spPr bwMode="auto">
            <a:xfrm>
              <a:off x="567" y="3464"/>
              <a:ext cx="11" cy="15"/>
            </a:xfrm>
            <a:custGeom>
              <a:avLst/>
              <a:gdLst>
                <a:gd name="T0" fmla="*/ 1 w 22"/>
                <a:gd name="T1" fmla="*/ 1 h 29"/>
                <a:gd name="T2" fmla="*/ 1 w 22"/>
                <a:gd name="T3" fmla="*/ 1 h 29"/>
                <a:gd name="T4" fmla="*/ 1 w 22"/>
                <a:gd name="T5" fmla="*/ 1 h 29"/>
                <a:gd name="T6" fmla="*/ 1 w 22"/>
                <a:gd name="T7" fmla="*/ 1 h 29"/>
                <a:gd name="T8" fmla="*/ 1 w 22"/>
                <a:gd name="T9" fmla="*/ 0 h 29"/>
                <a:gd name="T10" fmla="*/ 2 w 22"/>
                <a:gd name="T11" fmla="*/ 1 h 29"/>
                <a:gd name="T12" fmla="*/ 2 w 22"/>
                <a:gd name="T13" fmla="*/ 1 h 29"/>
                <a:gd name="T14" fmla="*/ 2 w 22"/>
                <a:gd name="T15" fmla="*/ 1 h 29"/>
                <a:gd name="T16" fmla="*/ 2 w 22"/>
                <a:gd name="T17" fmla="*/ 1 h 29"/>
                <a:gd name="T18" fmla="*/ 2 w 22"/>
                <a:gd name="T19" fmla="*/ 2 h 29"/>
                <a:gd name="T20" fmla="*/ 2 w 22"/>
                <a:gd name="T21" fmla="*/ 2 h 29"/>
                <a:gd name="T22" fmla="*/ 1 w 22"/>
                <a:gd name="T23" fmla="*/ 2 h 29"/>
                <a:gd name="T24" fmla="*/ 1 w 22"/>
                <a:gd name="T25" fmla="*/ 2 h 29"/>
                <a:gd name="T26" fmla="*/ 1 w 22"/>
                <a:gd name="T27" fmla="*/ 2 h 29"/>
                <a:gd name="T28" fmla="*/ 1 w 22"/>
                <a:gd name="T29" fmla="*/ 2 h 29"/>
                <a:gd name="T30" fmla="*/ 0 w 22"/>
                <a:gd name="T31" fmla="*/ 2 h 29"/>
                <a:gd name="T32" fmla="*/ 1 w 22"/>
                <a:gd name="T33" fmla="*/ 1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1" y="16"/>
                  </a:moveTo>
                  <a:lnTo>
                    <a:pt x="4" y="11"/>
                  </a:lnTo>
                  <a:lnTo>
                    <a:pt x="7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2" y="15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2" y="28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1" name="Freeform 685"/>
            <p:cNvSpPr>
              <a:spLocks/>
            </p:cNvSpPr>
            <p:nvPr/>
          </p:nvSpPr>
          <p:spPr bwMode="auto">
            <a:xfrm>
              <a:off x="582" y="3467"/>
              <a:ext cx="11" cy="12"/>
            </a:xfrm>
            <a:custGeom>
              <a:avLst/>
              <a:gdLst>
                <a:gd name="T0" fmla="*/ 2 w 22"/>
                <a:gd name="T1" fmla="*/ 1 h 22"/>
                <a:gd name="T2" fmla="*/ 2 w 22"/>
                <a:gd name="T3" fmla="*/ 1 h 22"/>
                <a:gd name="T4" fmla="*/ 2 w 22"/>
                <a:gd name="T5" fmla="*/ 1 h 22"/>
                <a:gd name="T6" fmla="*/ 2 w 22"/>
                <a:gd name="T7" fmla="*/ 1 h 22"/>
                <a:gd name="T8" fmla="*/ 2 w 22"/>
                <a:gd name="T9" fmla="*/ 1 h 22"/>
                <a:gd name="T10" fmla="*/ 2 w 22"/>
                <a:gd name="T11" fmla="*/ 2 h 22"/>
                <a:gd name="T12" fmla="*/ 1 w 22"/>
                <a:gd name="T13" fmla="*/ 2 h 22"/>
                <a:gd name="T14" fmla="*/ 1 w 22"/>
                <a:gd name="T15" fmla="*/ 2 h 22"/>
                <a:gd name="T16" fmla="*/ 1 w 22"/>
                <a:gd name="T17" fmla="*/ 2 h 22"/>
                <a:gd name="T18" fmla="*/ 1 w 22"/>
                <a:gd name="T19" fmla="*/ 2 h 22"/>
                <a:gd name="T20" fmla="*/ 1 w 22"/>
                <a:gd name="T21" fmla="*/ 2 h 22"/>
                <a:gd name="T22" fmla="*/ 0 w 22"/>
                <a:gd name="T23" fmla="*/ 1 h 22"/>
                <a:gd name="T24" fmla="*/ 0 w 22"/>
                <a:gd name="T25" fmla="*/ 1 h 22"/>
                <a:gd name="T26" fmla="*/ 1 w 22"/>
                <a:gd name="T27" fmla="*/ 1 h 22"/>
                <a:gd name="T28" fmla="*/ 1 w 22"/>
                <a:gd name="T29" fmla="*/ 1 h 22"/>
                <a:gd name="T30" fmla="*/ 1 w 22"/>
                <a:gd name="T31" fmla="*/ 0 h 22"/>
                <a:gd name="T32" fmla="*/ 2 w 22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2">
                  <a:moveTo>
                    <a:pt x="17" y="1"/>
                  </a:moveTo>
                  <a:lnTo>
                    <a:pt x="20" y="4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21" y="14"/>
                  </a:lnTo>
                  <a:lnTo>
                    <a:pt x="17" y="18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2" name="Freeform 686"/>
            <p:cNvSpPr>
              <a:spLocks/>
            </p:cNvSpPr>
            <p:nvPr/>
          </p:nvSpPr>
          <p:spPr bwMode="auto">
            <a:xfrm>
              <a:off x="457" y="3483"/>
              <a:ext cx="92" cy="64"/>
            </a:xfrm>
            <a:custGeom>
              <a:avLst/>
              <a:gdLst>
                <a:gd name="T0" fmla="*/ 11 w 185"/>
                <a:gd name="T1" fmla="*/ 1 h 128"/>
                <a:gd name="T2" fmla="*/ 11 w 185"/>
                <a:gd name="T3" fmla="*/ 1 h 128"/>
                <a:gd name="T4" fmla="*/ 11 w 185"/>
                <a:gd name="T5" fmla="*/ 1 h 128"/>
                <a:gd name="T6" fmla="*/ 10 w 185"/>
                <a:gd name="T7" fmla="*/ 1 h 128"/>
                <a:gd name="T8" fmla="*/ 9 w 185"/>
                <a:gd name="T9" fmla="*/ 1 h 128"/>
                <a:gd name="T10" fmla="*/ 6 w 185"/>
                <a:gd name="T11" fmla="*/ 1 h 128"/>
                <a:gd name="T12" fmla="*/ 4 w 185"/>
                <a:gd name="T13" fmla="*/ 1 h 128"/>
                <a:gd name="T14" fmla="*/ 4 w 185"/>
                <a:gd name="T15" fmla="*/ 1 h 128"/>
                <a:gd name="T16" fmla="*/ 6 w 185"/>
                <a:gd name="T17" fmla="*/ 1 h 128"/>
                <a:gd name="T18" fmla="*/ 8 w 185"/>
                <a:gd name="T19" fmla="*/ 1 h 128"/>
                <a:gd name="T20" fmla="*/ 9 w 185"/>
                <a:gd name="T21" fmla="*/ 2 h 128"/>
                <a:gd name="T22" fmla="*/ 9 w 185"/>
                <a:gd name="T23" fmla="*/ 2 h 128"/>
                <a:gd name="T24" fmla="*/ 8 w 185"/>
                <a:gd name="T25" fmla="*/ 3 h 128"/>
                <a:gd name="T26" fmla="*/ 7 w 185"/>
                <a:gd name="T27" fmla="*/ 3 h 128"/>
                <a:gd name="T28" fmla="*/ 5 w 185"/>
                <a:gd name="T29" fmla="*/ 2 h 128"/>
                <a:gd name="T30" fmla="*/ 3 w 185"/>
                <a:gd name="T31" fmla="*/ 2 h 128"/>
                <a:gd name="T32" fmla="*/ 2 w 185"/>
                <a:gd name="T33" fmla="*/ 3 h 128"/>
                <a:gd name="T34" fmla="*/ 3 w 185"/>
                <a:gd name="T35" fmla="*/ 3 h 128"/>
                <a:gd name="T36" fmla="*/ 4 w 185"/>
                <a:gd name="T37" fmla="*/ 3 h 128"/>
                <a:gd name="T38" fmla="*/ 5 w 185"/>
                <a:gd name="T39" fmla="*/ 3 h 128"/>
                <a:gd name="T40" fmla="*/ 7 w 185"/>
                <a:gd name="T41" fmla="*/ 3 h 128"/>
                <a:gd name="T42" fmla="*/ 7 w 185"/>
                <a:gd name="T43" fmla="*/ 4 h 128"/>
                <a:gd name="T44" fmla="*/ 5 w 185"/>
                <a:gd name="T45" fmla="*/ 4 h 128"/>
                <a:gd name="T46" fmla="*/ 3 w 185"/>
                <a:gd name="T47" fmla="*/ 4 h 128"/>
                <a:gd name="T48" fmla="*/ 2 w 185"/>
                <a:gd name="T49" fmla="*/ 4 h 128"/>
                <a:gd name="T50" fmla="*/ 3 w 185"/>
                <a:gd name="T51" fmla="*/ 4 h 128"/>
                <a:gd name="T52" fmla="*/ 4 w 185"/>
                <a:gd name="T53" fmla="*/ 5 h 128"/>
                <a:gd name="T54" fmla="*/ 2 w 185"/>
                <a:gd name="T55" fmla="*/ 5 h 128"/>
                <a:gd name="T56" fmla="*/ 0 w 185"/>
                <a:gd name="T57" fmla="*/ 6 h 128"/>
                <a:gd name="T58" fmla="*/ 0 w 185"/>
                <a:gd name="T59" fmla="*/ 6 h 128"/>
                <a:gd name="T60" fmla="*/ 0 w 185"/>
                <a:gd name="T61" fmla="*/ 6 h 128"/>
                <a:gd name="T62" fmla="*/ 2 w 185"/>
                <a:gd name="T63" fmla="*/ 6 h 128"/>
                <a:gd name="T64" fmla="*/ 4 w 185"/>
                <a:gd name="T65" fmla="*/ 6 h 128"/>
                <a:gd name="T66" fmla="*/ 4 w 185"/>
                <a:gd name="T67" fmla="*/ 6 h 128"/>
                <a:gd name="T68" fmla="*/ 4 w 185"/>
                <a:gd name="T69" fmla="*/ 8 h 128"/>
                <a:gd name="T70" fmla="*/ 4 w 185"/>
                <a:gd name="T71" fmla="*/ 8 h 128"/>
                <a:gd name="T72" fmla="*/ 5 w 185"/>
                <a:gd name="T73" fmla="*/ 7 h 128"/>
                <a:gd name="T74" fmla="*/ 5 w 185"/>
                <a:gd name="T75" fmla="*/ 5 h 128"/>
                <a:gd name="T76" fmla="*/ 7 w 185"/>
                <a:gd name="T77" fmla="*/ 5 h 128"/>
                <a:gd name="T78" fmla="*/ 8 w 185"/>
                <a:gd name="T79" fmla="*/ 4 h 128"/>
                <a:gd name="T80" fmla="*/ 8 w 185"/>
                <a:gd name="T81" fmla="*/ 6 h 128"/>
                <a:gd name="T82" fmla="*/ 7 w 185"/>
                <a:gd name="T83" fmla="*/ 8 h 128"/>
                <a:gd name="T84" fmla="*/ 8 w 185"/>
                <a:gd name="T85" fmla="*/ 7 h 128"/>
                <a:gd name="T86" fmla="*/ 8 w 185"/>
                <a:gd name="T87" fmla="*/ 5 h 128"/>
                <a:gd name="T88" fmla="*/ 9 w 185"/>
                <a:gd name="T89" fmla="*/ 3 h 128"/>
                <a:gd name="T90" fmla="*/ 10 w 185"/>
                <a:gd name="T91" fmla="*/ 2 h 128"/>
                <a:gd name="T92" fmla="*/ 10 w 185"/>
                <a:gd name="T93" fmla="*/ 3 h 128"/>
                <a:gd name="T94" fmla="*/ 10 w 185"/>
                <a:gd name="T95" fmla="*/ 5 h 128"/>
                <a:gd name="T96" fmla="*/ 11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6"/>
                  </a:moveTo>
                  <a:lnTo>
                    <a:pt x="184" y="15"/>
                  </a:lnTo>
                  <a:lnTo>
                    <a:pt x="181" y="13"/>
                  </a:lnTo>
                  <a:lnTo>
                    <a:pt x="180" y="13"/>
                  </a:lnTo>
                  <a:lnTo>
                    <a:pt x="178" y="12"/>
                  </a:lnTo>
                  <a:lnTo>
                    <a:pt x="177" y="11"/>
                  </a:lnTo>
                  <a:lnTo>
                    <a:pt x="177" y="8"/>
                  </a:lnTo>
                  <a:lnTo>
                    <a:pt x="176" y="7"/>
                  </a:lnTo>
                  <a:lnTo>
                    <a:pt x="176" y="5"/>
                  </a:lnTo>
                  <a:lnTo>
                    <a:pt x="173" y="9"/>
                  </a:lnTo>
                  <a:lnTo>
                    <a:pt x="170" y="12"/>
                  </a:lnTo>
                  <a:lnTo>
                    <a:pt x="167" y="15"/>
                  </a:lnTo>
                  <a:lnTo>
                    <a:pt x="165" y="16"/>
                  </a:lnTo>
                  <a:lnTo>
                    <a:pt x="157" y="13"/>
                  </a:lnTo>
                  <a:lnTo>
                    <a:pt x="148" y="11"/>
                  </a:lnTo>
                  <a:lnTo>
                    <a:pt x="135" y="8"/>
                  </a:lnTo>
                  <a:lnTo>
                    <a:pt x="122" y="4"/>
                  </a:lnTo>
                  <a:lnTo>
                    <a:pt x="109" y="3"/>
                  </a:lnTo>
                  <a:lnTo>
                    <a:pt x="96" y="2"/>
                  </a:lnTo>
                  <a:lnTo>
                    <a:pt x="87" y="0"/>
                  </a:lnTo>
                  <a:lnTo>
                    <a:pt x="79" y="2"/>
                  </a:lnTo>
                  <a:lnTo>
                    <a:pt x="71" y="4"/>
                  </a:lnTo>
                  <a:lnTo>
                    <a:pt x="70" y="5"/>
                  </a:lnTo>
                  <a:lnTo>
                    <a:pt x="74" y="7"/>
                  </a:lnTo>
                  <a:lnTo>
                    <a:pt x="79" y="5"/>
                  </a:lnTo>
                  <a:lnTo>
                    <a:pt x="90" y="4"/>
                  </a:lnTo>
                  <a:lnTo>
                    <a:pt x="100" y="5"/>
                  </a:lnTo>
                  <a:lnTo>
                    <a:pt x="110" y="7"/>
                  </a:lnTo>
                  <a:lnTo>
                    <a:pt x="122" y="9"/>
                  </a:lnTo>
                  <a:lnTo>
                    <a:pt x="133" y="13"/>
                  </a:lnTo>
                  <a:lnTo>
                    <a:pt x="142" y="16"/>
                  </a:lnTo>
                  <a:lnTo>
                    <a:pt x="150" y="20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56" y="28"/>
                  </a:lnTo>
                  <a:lnTo>
                    <a:pt x="152" y="29"/>
                  </a:lnTo>
                  <a:lnTo>
                    <a:pt x="148" y="32"/>
                  </a:lnTo>
                  <a:lnTo>
                    <a:pt x="143" y="34"/>
                  </a:lnTo>
                  <a:lnTo>
                    <a:pt x="138" y="37"/>
                  </a:lnTo>
                  <a:lnTo>
                    <a:pt x="133" y="39"/>
                  </a:lnTo>
                  <a:lnTo>
                    <a:pt x="129" y="42"/>
                  </a:lnTo>
                  <a:lnTo>
                    <a:pt x="122" y="39"/>
                  </a:lnTo>
                  <a:lnTo>
                    <a:pt x="114" y="37"/>
                  </a:lnTo>
                  <a:lnTo>
                    <a:pt x="104" y="34"/>
                  </a:lnTo>
                  <a:lnTo>
                    <a:pt x="94" y="32"/>
                  </a:lnTo>
                  <a:lnTo>
                    <a:pt x="82" y="30"/>
                  </a:lnTo>
                  <a:lnTo>
                    <a:pt x="71" y="29"/>
                  </a:lnTo>
                  <a:lnTo>
                    <a:pt x="62" y="29"/>
                  </a:lnTo>
                  <a:lnTo>
                    <a:pt x="54" y="32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3" y="35"/>
                  </a:lnTo>
                  <a:lnTo>
                    <a:pt x="57" y="35"/>
                  </a:lnTo>
                  <a:lnTo>
                    <a:pt x="62" y="35"/>
                  </a:lnTo>
                  <a:lnTo>
                    <a:pt x="67" y="35"/>
                  </a:lnTo>
                  <a:lnTo>
                    <a:pt x="73" y="35"/>
                  </a:lnTo>
                  <a:lnTo>
                    <a:pt x="79" y="35"/>
                  </a:lnTo>
                  <a:lnTo>
                    <a:pt x="84" y="37"/>
                  </a:lnTo>
                  <a:lnTo>
                    <a:pt x="91" y="38"/>
                  </a:lnTo>
                  <a:lnTo>
                    <a:pt x="96" y="39"/>
                  </a:lnTo>
                  <a:lnTo>
                    <a:pt x="105" y="42"/>
                  </a:lnTo>
                  <a:lnTo>
                    <a:pt x="113" y="45"/>
                  </a:lnTo>
                  <a:lnTo>
                    <a:pt x="118" y="46"/>
                  </a:lnTo>
                  <a:lnTo>
                    <a:pt x="122" y="48"/>
                  </a:lnTo>
                  <a:lnTo>
                    <a:pt x="116" y="52"/>
                  </a:lnTo>
                  <a:lnTo>
                    <a:pt x="105" y="56"/>
                  </a:lnTo>
                  <a:lnTo>
                    <a:pt x="95" y="59"/>
                  </a:lnTo>
                  <a:lnTo>
                    <a:pt x="88" y="62"/>
                  </a:lnTo>
                  <a:lnTo>
                    <a:pt x="82" y="63"/>
                  </a:lnTo>
                  <a:lnTo>
                    <a:pt x="73" y="60"/>
                  </a:lnTo>
                  <a:lnTo>
                    <a:pt x="62" y="58"/>
                  </a:lnTo>
                  <a:lnTo>
                    <a:pt x="54" y="55"/>
                  </a:lnTo>
                  <a:lnTo>
                    <a:pt x="47" y="52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40" y="56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5"/>
                  </a:lnTo>
                  <a:lnTo>
                    <a:pt x="69" y="68"/>
                  </a:lnTo>
                  <a:lnTo>
                    <a:pt x="64" y="69"/>
                  </a:lnTo>
                  <a:lnTo>
                    <a:pt x="56" y="72"/>
                  </a:lnTo>
                  <a:lnTo>
                    <a:pt x="45" y="76"/>
                  </a:lnTo>
                  <a:lnTo>
                    <a:pt x="35" y="79"/>
                  </a:lnTo>
                  <a:lnTo>
                    <a:pt x="24" y="81"/>
                  </a:lnTo>
                  <a:lnTo>
                    <a:pt x="15" y="85"/>
                  </a:lnTo>
                  <a:lnTo>
                    <a:pt x="7" y="88"/>
                  </a:lnTo>
                  <a:lnTo>
                    <a:pt x="3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9" y="92"/>
                  </a:lnTo>
                  <a:lnTo>
                    <a:pt x="15" y="92"/>
                  </a:lnTo>
                  <a:lnTo>
                    <a:pt x="24" y="90"/>
                  </a:lnTo>
                  <a:lnTo>
                    <a:pt x="34" y="89"/>
                  </a:lnTo>
                  <a:lnTo>
                    <a:pt x="45" y="86"/>
                  </a:lnTo>
                  <a:lnTo>
                    <a:pt x="54" y="84"/>
                  </a:lnTo>
                  <a:lnTo>
                    <a:pt x="64" y="81"/>
                  </a:lnTo>
                  <a:lnTo>
                    <a:pt x="71" y="79"/>
                  </a:lnTo>
                  <a:lnTo>
                    <a:pt x="77" y="76"/>
                  </a:lnTo>
                  <a:lnTo>
                    <a:pt x="75" y="86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2" y="128"/>
                  </a:lnTo>
                  <a:lnTo>
                    <a:pt x="65" y="128"/>
                  </a:lnTo>
                  <a:lnTo>
                    <a:pt x="67" y="124"/>
                  </a:lnTo>
                  <a:lnTo>
                    <a:pt x="73" y="115"/>
                  </a:lnTo>
                  <a:lnTo>
                    <a:pt x="80" y="101"/>
                  </a:lnTo>
                  <a:lnTo>
                    <a:pt x="87" y="86"/>
                  </a:lnTo>
                  <a:lnTo>
                    <a:pt x="90" y="76"/>
                  </a:lnTo>
                  <a:lnTo>
                    <a:pt x="94" y="75"/>
                  </a:lnTo>
                  <a:lnTo>
                    <a:pt x="100" y="72"/>
                  </a:lnTo>
                  <a:lnTo>
                    <a:pt x="105" y="69"/>
                  </a:lnTo>
                  <a:lnTo>
                    <a:pt x="112" y="67"/>
                  </a:lnTo>
                  <a:lnTo>
                    <a:pt x="118" y="64"/>
                  </a:lnTo>
                  <a:lnTo>
                    <a:pt x="124" y="62"/>
                  </a:lnTo>
                  <a:lnTo>
                    <a:pt x="129" y="59"/>
                  </a:lnTo>
                  <a:lnTo>
                    <a:pt x="131" y="58"/>
                  </a:lnTo>
                  <a:lnTo>
                    <a:pt x="131" y="69"/>
                  </a:lnTo>
                  <a:lnTo>
                    <a:pt x="130" y="85"/>
                  </a:lnTo>
                  <a:lnTo>
                    <a:pt x="127" y="101"/>
                  </a:lnTo>
                  <a:lnTo>
                    <a:pt x="125" y="111"/>
                  </a:lnTo>
                  <a:lnTo>
                    <a:pt x="122" y="118"/>
                  </a:lnTo>
                  <a:lnTo>
                    <a:pt x="122" y="119"/>
                  </a:lnTo>
                  <a:lnTo>
                    <a:pt x="125" y="118"/>
                  </a:lnTo>
                  <a:lnTo>
                    <a:pt x="129" y="111"/>
                  </a:lnTo>
                  <a:lnTo>
                    <a:pt x="134" y="101"/>
                  </a:lnTo>
                  <a:lnTo>
                    <a:pt x="139" y="85"/>
                  </a:lnTo>
                  <a:lnTo>
                    <a:pt x="143" y="69"/>
                  </a:lnTo>
                  <a:lnTo>
                    <a:pt x="143" y="54"/>
                  </a:lnTo>
                  <a:lnTo>
                    <a:pt x="151" y="47"/>
                  </a:lnTo>
                  <a:lnTo>
                    <a:pt x="156" y="41"/>
                  </a:lnTo>
                  <a:lnTo>
                    <a:pt x="161" y="35"/>
                  </a:lnTo>
                  <a:lnTo>
                    <a:pt x="165" y="32"/>
                  </a:lnTo>
                  <a:lnTo>
                    <a:pt x="168" y="29"/>
                  </a:lnTo>
                  <a:lnTo>
                    <a:pt x="170" y="29"/>
                  </a:lnTo>
                  <a:lnTo>
                    <a:pt x="172" y="32"/>
                  </a:lnTo>
                  <a:lnTo>
                    <a:pt x="172" y="35"/>
                  </a:lnTo>
                  <a:lnTo>
                    <a:pt x="170" y="47"/>
                  </a:lnTo>
                  <a:lnTo>
                    <a:pt x="169" y="63"/>
                  </a:lnTo>
                  <a:lnTo>
                    <a:pt x="168" y="79"/>
                  </a:lnTo>
                  <a:lnTo>
                    <a:pt x="167" y="90"/>
                  </a:lnTo>
                  <a:lnTo>
                    <a:pt x="173" y="77"/>
                  </a:lnTo>
                  <a:lnTo>
                    <a:pt x="178" y="55"/>
                  </a:lnTo>
                  <a:lnTo>
                    <a:pt x="182" y="33"/>
                  </a:lnTo>
                  <a:lnTo>
                    <a:pt x="185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3" name="Freeform 687"/>
            <p:cNvSpPr>
              <a:spLocks/>
            </p:cNvSpPr>
            <p:nvPr/>
          </p:nvSpPr>
          <p:spPr bwMode="auto">
            <a:xfrm>
              <a:off x="463" y="3370"/>
              <a:ext cx="75" cy="71"/>
            </a:xfrm>
            <a:custGeom>
              <a:avLst/>
              <a:gdLst>
                <a:gd name="T0" fmla="*/ 10 w 150"/>
                <a:gd name="T1" fmla="*/ 9 h 141"/>
                <a:gd name="T2" fmla="*/ 10 w 150"/>
                <a:gd name="T3" fmla="*/ 9 h 141"/>
                <a:gd name="T4" fmla="*/ 9 w 150"/>
                <a:gd name="T5" fmla="*/ 8 h 141"/>
                <a:gd name="T6" fmla="*/ 9 w 150"/>
                <a:gd name="T7" fmla="*/ 8 h 141"/>
                <a:gd name="T8" fmla="*/ 9 w 150"/>
                <a:gd name="T9" fmla="*/ 7 h 141"/>
                <a:gd name="T10" fmla="*/ 8 w 150"/>
                <a:gd name="T11" fmla="*/ 5 h 141"/>
                <a:gd name="T12" fmla="*/ 8 w 150"/>
                <a:gd name="T13" fmla="*/ 4 h 141"/>
                <a:gd name="T14" fmla="*/ 8 w 150"/>
                <a:gd name="T15" fmla="*/ 4 h 141"/>
                <a:gd name="T16" fmla="*/ 8 w 150"/>
                <a:gd name="T17" fmla="*/ 4 h 141"/>
                <a:gd name="T18" fmla="*/ 8 w 150"/>
                <a:gd name="T19" fmla="*/ 6 h 141"/>
                <a:gd name="T20" fmla="*/ 8 w 150"/>
                <a:gd name="T21" fmla="*/ 7 h 141"/>
                <a:gd name="T22" fmla="*/ 7 w 150"/>
                <a:gd name="T23" fmla="*/ 6 h 141"/>
                <a:gd name="T24" fmla="*/ 6 w 150"/>
                <a:gd name="T25" fmla="*/ 5 h 141"/>
                <a:gd name="T26" fmla="*/ 6 w 150"/>
                <a:gd name="T27" fmla="*/ 3 h 141"/>
                <a:gd name="T28" fmla="*/ 5 w 150"/>
                <a:gd name="T29" fmla="*/ 2 h 141"/>
                <a:gd name="T30" fmla="*/ 5 w 150"/>
                <a:gd name="T31" fmla="*/ 1 h 141"/>
                <a:gd name="T32" fmla="*/ 5 w 150"/>
                <a:gd name="T33" fmla="*/ 1 h 141"/>
                <a:gd name="T34" fmla="*/ 5 w 150"/>
                <a:gd name="T35" fmla="*/ 1 h 141"/>
                <a:gd name="T36" fmla="*/ 5 w 150"/>
                <a:gd name="T37" fmla="*/ 2 h 141"/>
                <a:gd name="T38" fmla="*/ 5 w 150"/>
                <a:gd name="T39" fmla="*/ 3 h 141"/>
                <a:gd name="T40" fmla="*/ 5 w 150"/>
                <a:gd name="T41" fmla="*/ 3 h 141"/>
                <a:gd name="T42" fmla="*/ 5 w 150"/>
                <a:gd name="T43" fmla="*/ 4 h 141"/>
                <a:gd name="T44" fmla="*/ 5 w 150"/>
                <a:gd name="T45" fmla="*/ 4 h 141"/>
                <a:gd name="T46" fmla="*/ 3 w 150"/>
                <a:gd name="T47" fmla="*/ 3 h 141"/>
                <a:gd name="T48" fmla="*/ 2 w 150"/>
                <a:gd name="T49" fmla="*/ 2 h 141"/>
                <a:gd name="T50" fmla="*/ 1 w 150"/>
                <a:gd name="T51" fmla="*/ 1 h 141"/>
                <a:gd name="T52" fmla="*/ 1 w 150"/>
                <a:gd name="T53" fmla="*/ 1 h 141"/>
                <a:gd name="T54" fmla="*/ 2 w 150"/>
                <a:gd name="T55" fmla="*/ 3 h 141"/>
                <a:gd name="T56" fmla="*/ 3 w 150"/>
                <a:gd name="T57" fmla="*/ 4 h 141"/>
                <a:gd name="T58" fmla="*/ 4 w 150"/>
                <a:gd name="T59" fmla="*/ 5 h 141"/>
                <a:gd name="T60" fmla="*/ 4 w 150"/>
                <a:gd name="T61" fmla="*/ 5 h 141"/>
                <a:gd name="T62" fmla="*/ 3 w 150"/>
                <a:gd name="T63" fmla="*/ 5 h 141"/>
                <a:gd name="T64" fmla="*/ 2 w 150"/>
                <a:gd name="T65" fmla="*/ 5 h 141"/>
                <a:gd name="T66" fmla="*/ 2 w 150"/>
                <a:gd name="T67" fmla="*/ 5 h 141"/>
                <a:gd name="T68" fmla="*/ 3 w 150"/>
                <a:gd name="T69" fmla="*/ 5 h 141"/>
                <a:gd name="T70" fmla="*/ 3 w 150"/>
                <a:gd name="T71" fmla="*/ 6 h 141"/>
                <a:gd name="T72" fmla="*/ 4 w 150"/>
                <a:gd name="T73" fmla="*/ 6 h 141"/>
                <a:gd name="T74" fmla="*/ 5 w 150"/>
                <a:gd name="T75" fmla="*/ 6 h 141"/>
                <a:gd name="T76" fmla="*/ 6 w 150"/>
                <a:gd name="T77" fmla="*/ 7 h 141"/>
                <a:gd name="T78" fmla="*/ 7 w 150"/>
                <a:gd name="T79" fmla="*/ 7 h 141"/>
                <a:gd name="T80" fmla="*/ 8 w 150"/>
                <a:gd name="T81" fmla="*/ 8 h 141"/>
                <a:gd name="T82" fmla="*/ 7 w 150"/>
                <a:gd name="T83" fmla="*/ 8 h 141"/>
                <a:gd name="T84" fmla="*/ 6 w 150"/>
                <a:gd name="T85" fmla="*/ 8 h 141"/>
                <a:gd name="T86" fmla="*/ 5 w 150"/>
                <a:gd name="T87" fmla="*/ 8 h 141"/>
                <a:gd name="T88" fmla="*/ 4 w 150"/>
                <a:gd name="T89" fmla="*/ 8 h 141"/>
                <a:gd name="T90" fmla="*/ 4 w 150"/>
                <a:gd name="T91" fmla="*/ 8 h 141"/>
                <a:gd name="T92" fmla="*/ 5 w 150"/>
                <a:gd name="T93" fmla="*/ 9 h 141"/>
                <a:gd name="T94" fmla="*/ 6 w 150"/>
                <a:gd name="T95" fmla="*/ 9 h 141"/>
                <a:gd name="T96" fmla="*/ 7 w 150"/>
                <a:gd name="T97" fmla="*/ 9 h 141"/>
                <a:gd name="T98" fmla="*/ 8 w 150"/>
                <a:gd name="T99" fmla="*/ 8 h 141"/>
                <a:gd name="T100" fmla="*/ 9 w 150"/>
                <a:gd name="T101" fmla="*/ 9 h 141"/>
                <a:gd name="T102" fmla="*/ 9 w 150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50" h="141">
                  <a:moveTo>
                    <a:pt x="144" y="141"/>
                  </a:moveTo>
                  <a:lnTo>
                    <a:pt x="145" y="139"/>
                  </a:lnTo>
                  <a:lnTo>
                    <a:pt x="146" y="136"/>
                  </a:lnTo>
                  <a:lnTo>
                    <a:pt x="149" y="135"/>
                  </a:lnTo>
                  <a:lnTo>
                    <a:pt x="150" y="132"/>
                  </a:lnTo>
                  <a:lnTo>
                    <a:pt x="144" y="127"/>
                  </a:lnTo>
                  <a:lnTo>
                    <a:pt x="139" y="122"/>
                  </a:lnTo>
                  <a:lnTo>
                    <a:pt x="135" y="115"/>
                  </a:lnTo>
                  <a:lnTo>
                    <a:pt x="133" y="110"/>
                  </a:lnTo>
                  <a:lnTo>
                    <a:pt x="132" y="100"/>
                  </a:lnTo>
                  <a:lnTo>
                    <a:pt x="131" y="83"/>
                  </a:lnTo>
                  <a:lnTo>
                    <a:pt x="128" y="66"/>
                  </a:lnTo>
                  <a:lnTo>
                    <a:pt x="126" y="54"/>
                  </a:lnTo>
                  <a:lnTo>
                    <a:pt x="122" y="49"/>
                  </a:lnTo>
                  <a:lnTo>
                    <a:pt x="119" y="47"/>
                  </a:lnTo>
                  <a:lnTo>
                    <a:pt x="118" y="49"/>
                  </a:lnTo>
                  <a:lnTo>
                    <a:pt x="119" y="54"/>
                  </a:lnTo>
                  <a:lnTo>
                    <a:pt x="120" y="64"/>
                  </a:lnTo>
                  <a:lnTo>
                    <a:pt x="122" y="79"/>
                  </a:lnTo>
                  <a:lnTo>
                    <a:pt x="122" y="93"/>
                  </a:lnTo>
                  <a:lnTo>
                    <a:pt x="120" y="102"/>
                  </a:lnTo>
                  <a:lnTo>
                    <a:pt x="113" y="97"/>
                  </a:lnTo>
                  <a:lnTo>
                    <a:pt x="105" y="92"/>
                  </a:lnTo>
                  <a:lnTo>
                    <a:pt x="97" y="85"/>
                  </a:lnTo>
                  <a:lnTo>
                    <a:pt x="92" y="80"/>
                  </a:lnTo>
                  <a:lnTo>
                    <a:pt x="88" y="72"/>
                  </a:lnTo>
                  <a:lnTo>
                    <a:pt x="84" y="59"/>
                  </a:lnTo>
                  <a:lnTo>
                    <a:pt x="81" y="45"/>
                  </a:lnTo>
                  <a:lnTo>
                    <a:pt x="80" y="34"/>
                  </a:lnTo>
                  <a:lnTo>
                    <a:pt x="80" y="27"/>
                  </a:lnTo>
                  <a:lnTo>
                    <a:pt x="80" y="19"/>
                  </a:lnTo>
                  <a:lnTo>
                    <a:pt x="79" y="11"/>
                  </a:lnTo>
                  <a:lnTo>
                    <a:pt x="76" y="6"/>
                  </a:lnTo>
                  <a:lnTo>
                    <a:pt x="73" y="3"/>
                  </a:lnTo>
                  <a:lnTo>
                    <a:pt x="73" y="4"/>
                  </a:lnTo>
                  <a:lnTo>
                    <a:pt x="73" y="8"/>
                  </a:lnTo>
                  <a:lnTo>
                    <a:pt x="75" y="15"/>
                  </a:lnTo>
                  <a:lnTo>
                    <a:pt x="75" y="21"/>
                  </a:lnTo>
                  <a:lnTo>
                    <a:pt x="73" y="28"/>
                  </a:lnTo>
                  <a:lnTo>
                    <a:pt x="72" y="33"/>
                  </a:lnTo>
                  <a:lnTo>
                    <a:pt x="72" y="38"/>
                  </a:lnTo>
                  <a:lnTo>
                    <a:pt x="72" y="45"/>
                  </a:lnTo>
                  <a:lnTo>
                    <a:pt x="73" y="55"/>
                  </a:lnTo>
                  <a:lnTo>
                    <a:pt x="75" y="64"/>
                  </a:lnTo>
                  <a:lnTo>
                    <a:pt x="76" y="72"/>
                  </a:lnTo>
                  <a:lnTo>
                    <a:pt x="66" y="63"/>
                  </a:lnTo>
                  <a:lnTo>
                    <a:pt x="55" y="53"/>
                  </a:lnTo>
                  <a:lnTo>
                    <a:pt x="45" y="41"/>
                  </a:lnTo>
                  <a:lnTo>
                    <a:pt x="34" y="29"/>
                  </a:lnTo>
                  <a:lnTo>
                    <a:pt x="24" y="19"/>
                  </a:lnTo>
                  <a:lnTo>
                    <a:pt x="15" y="10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1" y="28"/>
                  </a:lnTo>
                  <a:lnTo>
                    <a:pt x="30" y="41"/>
                  </a:lnTo>
                  <a:lnTo>
                    <a:pt x="37" y="50"/>
                  </a:lnTo>
                  <a:lnTo>
                    <a:pt x="42" y="58"/>
                  </a:lnTo>
                  <a:lnTo>
                    <a:pt x="53" y="67"/>
                  </a:lnTo>
                  <a:lnTo>
                    <a:pt x="62" y="75"/>
                  </a:lnTo>
                  <a:lnTo>
                    <a:pt x="69" y="80"/>
                  </a:lnTo>
                  <a:lnTo>
                    <a:pt x="62" y="80"/>
                  </a:lnTo>
                  <a:lnTo>
                    <a:pt x="51" y="79"/>
                  </a:lnTo>
                  <a:lnTo>
                    <a:pt x="42" y="76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6" y="71"/>
                  </a:lnTo>
                  <a:lnTo>
                    <a:pt x="29" y="75"/>
                  </a:lnTo>
                  <a:lnTo>
                    <a:pt x="33" y="77"/>
                  </a:lnTo>
                  <a:lnTo>
                    <a:pt x="39" y="81"/>
                  </a:lnTo>
                  <a:lnTo>
                    <a:pt x="46" y="85"/>
                  </a:lnTo>
                  <a:lnTo>
                    <a:pt x="54" y="88"/>
                  </a:lnTo>
                  <a:lnTo>
                    <a:pt x="63" y="92"/>
                  </a:lnTo>
                  <a:lnTo>
                    <a:pt x="71" y="93"/>
                  </a:lnTo>
                  <a:lnTo>
                    <a:pt x="80" y="96"/>
                  </a:lnTo>
                  <a:lnTo>
                    <a:pt x="86" y="96"/>
                  </a:lnTo>
                  <a:lnTo>
                    <a:pt x="94" y="98"/>
                  </a:lnTo>
                  <a:lnTo>
                    <a:pt x="103" y="104"/>
                  </a:lnTo>
                  <a:lnTo>
                    <a:pt x="111" y="110"/>
                  </a:lnTo>
                  <a:lnTo>
                    <a:pt x="116" y="117"/>
                  </a:lnTo>
                  <a:lnTo>
                    <a:pt x="113" y="118"/>
                  </a:lnTo>
                  <a:lnTo>
                    <a:pt x="107" y="120"/>
                  </a:lnTo>
                  <a:lnTo>
                    <a:pt x="101" y="122"/>
                  </a:lnTo>
                  <a:lnTo>
                    <a:pt x="94" y="122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76" y="123"/>
                  </a:lnTo>
                  <a:lnTo>
                    <a:pt x="71" y="123"/>
                  </a:lnTo>
                  <a:lnTo>
                    <a:pt x="64" y="122"/>
                  </a:lnTo>
                  <a:lnTo>
                    <a:pt x="60" y="123"/>
                  </a:lnTo>
                  <a:lnTo>
                    <a:pt x="63" y="126"/>
                  </a:lnTo>
                  <a:lnTo>
                    <a:pt x="72" y="128"/>
                  </a:lnTo>
                  <a:lnTo>
                    <a:pt x="79" y="130"/>
                  </a:lnTo>
                  <a:lnTo>
                    <a:pt x="86" y="130"/>
                  </a:lnTo>
                  <a:lnTo>
                    <a:pt x="96" y="130"/>
                  </a:lnTo>
                  <a:lnTo>
                    <a:pt x="103" y="130"/>
                  </a:lnTo>
                  <a:lnTo>
                    <a:pt x="111" y="130"/>
                  </a:lnTo>
                  <a:lnTo>
                    <a:pt x="119" y="128"/>
                  </a:lnTo>
                  <a:lnTo>
                    <a:pt x="124" y="128"/>
                  </a:lnTo>
                  <a:lnTo>
                    <a:pt x="128" y="128"/>
                  </a:lnTo>
                  <a:lnTo>
                    <a:pt x="135" y="130"/>
                  </a:lnTo>
                  <a:lnTo>
                    <a:pt x="139" y="132"/>
                  </a:lnTo>
                  <a:lnTo>
                    <a:pt x="141" y="137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4" name="Freeform 688"/>
            <p:cNvSpPr>
              <a:spLocks/>
            </p:cNvSpPr>
            <p:nvPr/>
          </p:nvSpPr>
          <p:spPr bwMode="auto">
            <a:xfrm>
              <a:off x="574" y="3343"/>
              <a:ext cx="45" cy="107"/>
            </a:xfrm>
            <a:custGeom>
              <a:avLst/>
              <a:gdLst>
                <a:gd name="T0" fmla="*/ 0 w 91"/>
                <a:gd name="T1" fmla="*/ 12 h 214"/>
                <a:gd name="T2" fmla="*/ 1 w 91"/>
                <a:gd name="T3" fmla="*/ 11 h 214"/>
                <a:gd name="T4" fmla="*/ 1 w 91"/>
                <a:gd name="T5" fmla="*/ 11 h 214"/>
                <a:gd name="T6" fmla="*/ 1 w 91"/>
                <a:gd name="T7" fmla="*/ 10 h 214"/>
                <a:gd name="T8" fmla="*/ 0 w 91"/>
                <a:gd name="T9" fmla="*/ 8 h 214"/>
                <a:gd name="T10" fmla="*/ 0 w 91"/>
                <a:gd name="T11" fmla="*/ 6 h 214"/>
                <a:gd name="T12" fmla="*/ 0 w 91"/>
                <a:gd name="T13" fmla="*/ 6 h 214"/>
                <a:gd name="T14" fmla="*/ 1 w 91"/>
                <a:gd name="T15" fmla="*/ 8 h 214"/>
                <a:gd name="T16" fmla="*/ 2 w 91"/>
                <a:gd name="T17" fmla="*/ 7 h 214"/>
                <a:gd name="T18" fmla="*/ 2 w 91"/>
                <a:gd name="T19" fmla="*/ 4 h 214"/>
                <a:gd name="T20" fmla="*/ 2 w 91"/>
                <a:gd name="T21" fmla="*/ 2 h 214"/>
                <a:gd name="T22" fmla="*/ 2 w 91"/>
                <a:gd name="T23" fmla="*/ 2 h 214"/>
                <a:gd name="T24" fmla="*/ 2 w 91"/>
                <a:gd name="T25" fmla="*/ 3 h 214"/>
                <a:gd name="T26" fmla="*/ 2 w 91"/>
                <a:gd name="T27" fmla="*/ 3 h 214"/>
                <a:gd name="T28" fmla="*/ 4 w 91"/>
                <a:gd name="T29" fmla="*/ 1 h 214"/>
                <a:gd name="T30" fmla="*/ 4 w 91"/>
                <a:gd name="T31" fmla="*/ 1 h 214"/>
                <a:gd name="T32" fmla="*/ 3 w 91"/>
                <a:gd name="T33" fmla="*/ 3 h 214"/>
                <a:gd name="T34" fmla="*/ 3 w 91"/>
                <a:gd name="T35" fmla="*/ 4 h 214"/>
                <a:gd name="T36" fmla="*/ 4 w 91"/>
                <a:gd name="T37" fmla="*/ 4 h 214"/>
                <a:gd name="T38" fmla="*/ 5 w 91"/>
                <a:gd name="T39" fmla="*/ 4 h 214"/>
                <a:gd name="T40" fmla="*/ 4 w 91"/>
                <a:gd name="T41" fmla="*/ 4 h 214"/>
                <a:gd name="T42" fmla="*/ 2 w 91"/>
                <a:gd name="T43" fmla="*/ 6 h 214"/>
                <a:gd name="T44" fmla="*/ 2 w 91"/>
                <a:gd name="T45" fmla="*/ 9 h 214"/>
                <a:gd name="T46" fmla="*/ 3 w 91"/>
                <a:gd name="T47" fmla="*/ 9 h 214"/>
                <a:gd name="T48" fmla="*/ 4 w 91"/>
                <a:gd name="T49" fmla="*/ 8 h 214"/>
                <a:gd name="T50" fmla="*/ 5 w 91"/>
                <a:gd name="T51" fmla="*/ 8 h 214"/>
                <a:gd name="T52" fmla="*/ 5 w 91"/>
                <a:gd name="T53" fmla="*/ 8 h 214"/>
                <a:gd name="T54" fmla="*/ 4 w 91"/>
                <a:gd name="T55" fmla="*/ 9 h 214"/>
                <a:gd name="T56" fmla="*/ 3 w 91"/>
                <a:gd name="T57" fmla="*/ 9 h 214"/>
                <a:gd name="T58" fmla="*/ 2 w 91"/>
                <a:gd name="T59" fmla="*/ 10 h 214"/>
                <a:gd name="T60" fmla="*/ 1 w 91"/>
                <a:gd name="T61" fmla="*/ 11 h 214"/>
                <a:gd name="T62" fmla="*/ 2 w 91"/>
                <a:gd name="T63" fmla="*/ 11 h 214"/>
                <a:gd name="T64" fmla="*/ 4 w 91"/>
                <a:gd name="T65" fmla="*/ 11 h 214"/>
                <a:gd name="T66" fmla="*/ 5 w 91"/>
                <a:gd name="T67" fmla="*/ 10 h 214"/>
                <a:gd name="T68" fmla="*/ 5 w 91"/>
                <a:gd name="T69" fmla="*/ 10 h 214"/>
                <a:gd name="T70" fmla="*/ 4 w 91"/>
                <a:gd name="T71" fmla="*/ 12 h 214"/>
                <a:gd name="T72" fmla="*/ 3 w 91"/>
                <a:gd name="T73" fmla="*/ 12 h 214"/>
                <a:gd name="T74" fmla="*/ 2 w 91"/>
                <a:gd name="T75" fmla="*/ 12 h 214"/>
                <a:gd name="T76" fmla="*/ 1 w 91"/>
                <a:gd name="T77" fmla="*/ 12 h 214"/>
                <a:gd name="T78" fmla="*/ 1 w 91"/>
                <a:gd name="T79" fmla="*/ 13 h 214"/>
                <a:gd name="T80" fmla="*/ 0 w 91"/>
                <a:gd name="T81" fmla="*/ 13 h 214"/>
                <a:gd name="T82" fmla="*/ 0 w 91"/>
                <a:gd name="T83" fmla="*/ 13 h 214"/>
                <a:gd name="T84" fmla="*/ 0 w 91"/>
                <a:gd name="T85" fmla="*/ 12 h 214"/>
                <a:gd name="T86" fmla="*/ 0 w 91"/>
                <a:gd name="T87" fmla="*/ 12 h 2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4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1"/>
                  </a:lnTo>
                  <a:lnTo>
                    <a:pt x="14" y="166"/>
                  </a:lnTo>
                  <a:lnTo>
                    <a:pt x="16" y="168"/>
                  </a:lnTo>
                  <a:lnTo>
                    <a:pt x="18" y="170"/>
                  </a:lnTo>
                  <a:lnTo>
                    <a:pt x="20" y="171"/>
                  </a:lnTo>
                  <a:lnTo>
                    <a:pt x="21" y="171"/>
                  </a:lnTo>
                  <a:lnTo>
                    <a:pt x="22" y="167"/>
                  </a:lnTo>
                  <a:lnTo>
                    <a:pt x="24" y="160"/>
                  </a:lnTo>
                  <a:lnTo>
                    <a:pt x="25" y="153"/>
                  </a:lnTo>
                  <a:lnTo>
                    <a:pt x="24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3" y="104"/>
                  </a:lnTo>
                  <a:lnTo>
                    <a:pt x="0" y="94"/>
                  </a:lnTo>
                  <a:lnTo>
                    <a:pt x="0" y="87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4" y="89"/>
                  </a:lnTo>
                  <a:lnTo>
                    <a:pt x="7" y="98"/>
                  </a:lnTo>
                  <a:lnTo>
                    <a:pt x="12" y="111"/>
                  </a:lnTo>
                  <a:lnTo>
                    <a:pt x="20" y="124"/>
                  </a:lnTo>
                  <a:lnTo>
                    <a:pt x="28" y="130"/>
                  </a:lnTo>
                  <a:lnTo>
                    <a:pt x="31" y="117"/>
                  </a:lnTo>
                  <a:lnTo>
                    <a:pt x="35" y="100"/>
                  </a:lnTo>
                  <a:lnTo>
                    <a:pt x="37" y="83"/>
                  </a:lnTo>
                  <a:lnTo>
                    <a:pt x="37" y="70"/>
                  </a:lnTo>
                  <a:lnTo>
                    <a:pt x="34" y="60"/>
                  </a:lnTo>
                  <a:lnTo>
                    <a:pt x="33" y="46"/>
                  </a:lnTo>
                  <a:lnTo>
                    <a:pt x="31" y="33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7" y="39"/>
                  </a:lnTo>
                  <a:lnTo>
                    <a:pt x="38" y="47"/>
                  </a:lnTo>
                  <a:lnTo>
                    <a:pt x="39" y="55"/>
                  </a:lnTo>
                  <a:lnTo>
                    <a:pt x="42" y="60"/>
                  </a:lnTo>
                  <a:lnTo>
                    <a:pt x="47" y="47"/>
                  </a:lnTo>
                  <a:lnTo>
                    <a:pt x="52" y="29"/>
                  </a:lnTo>
                  <a:lnTo>
                    <a:pt x="59" y="13"/>
                  </a:lnTo>
                  <a:lnTo>
                    <a:pt x="68" y="3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3"/>
                  </a:lnTo>
                  <a:lnTo>
                    <a:pt x="71" y="6"/>
                  </a:lnTo>
                  <a:lnTo>
                    <a:pt x="65" y="16"/>
                  </a:lnTo>
                  <a:lnTo>
                    <a:pt x="59" y="33"/>
                  </a:lnTo>
                  <a:lnTo>
                    <a:pt x="54" y="50"/>
                  </a:lnTo>
                  <a:lnTo>
                    <a:pt x="51" y="60"/>
                  </a:lnTo>
                  <a:lnTo>
                    <a:pt x="58" y="59"/>
                  </a:lnTo>
                  <a:lnTo>
                    <a:pt x="65" y="56"/>
                  </a:lnTo>
                  <a:lnTo>
                    <a:pt x="72" y="53"/>
                  </a:lnTo>
                  <a:lnTo>
                    <a:pt x="77" y="50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1" y="50"/>
                  </a:lnTo>
                  <a:lnTo>
                    <a:pt x="78" y="53"/>
                  </a:lnTo>
                  <a:lnTo>
                    <a:pt x="72" y="57"/>
                  </a:lnTo>
                  <a:lnTo>
                    <a:pt x="64" y="64"/>
                  </a:lnTo>
                  <a:lnTo>
                    <a:pt x="55" y="69"/>
                  </a:lnTo>
                  <a:lnTo>
                    <a:pt x="50" y="73"/>
                  </a:lnTo>
                  <a:lnTo>
                    <a:pt x="47" y="89"/>
                  </a:lnTo>
                  <a:lnTo>
                    <a:pt x="43" y="106"/>
                  </a:lnTo>
                  <a:lnTo>
                    <a:pt x="41" y="123"/>
                  </a:lnTo>
                  <a:lnTo>
                    <a:pt x="38" y="132"/>
                  </a:lnTo>
                  <a:lnTo>
                    <a:pt x="44" y="132"/>
                  </a:lnTo>
                  <a:lnTo>
                    <a:pt x="51" y="130"/>
                  </a:lnTo>
                  <a:lnTo>
                    <a:pt x="58" y="130"/>
                  </a:lnTo>
                  <a:lnTo>
                    <a:pt x="65" y="129"/>
                  </a:lnTo>
                  <a:lnTo>
                    <a:pt x="71" y="128"/>
                  </a:lnTo>
                  <a:lnTo>
                    <a:pt x="77" y="125"/>
                  </a:lnTo>
                  <a:lnTo>
                    <a:pt x="81" y="124"/>
                  </a:lnTo>
                  <a:lnTo>
                    <a:pt x="84" y="123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23"/>
                  </a:lnTo>
                  <a:lnTo>
                    <a:pt x="85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1" y="134"/>
                  </a:lnTo>
                  <a:lnTo>
                    <a:pt x="63" y="137"/>
                  </a:lnTo>
                  <a:lnTo>
                    <a:pt x="55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0"/>
                  </a:lnTo>
                  <a:lnTo>
                    <a:pt x="33" y="158"/>
                  </a:lnTo>
                  <a:lnTo>
                    <a:pt x="31" y="167"/>
                  </a:lnTo>
                  <a:lnTo>
                    <a:pt x="31" y="172"/>
                  </a:lnTo>
                  <a:lnTo>
                    <a:pt x="34" y="175"/>
                  </a:lnTo>
                  <a:lnTo>
                    <a:pt x="38" y="176"/>
                  </a:lnTo>
                  <a:lnTo>
                    <a:pt x="44" y="176"/>
                  </a:lnTo>
                  <a:lnTo>
                    <a:pt x="48" y="175"/>
                  </a:lnTo>
                  <a:lnTo>
                    <a:pt x="60" y="170"/>
                  </a:lnTo>
                  <a:lnTo>
                    <a:pt x="71" y="164"/>
                  </a:lnTo>
                  <a:lnTo>
                    <a:pt x="80" y="159"/>
                  </a:lnTo>
                  <a:lnTo>
                    <a:pt x="85" y="155"/>
                  </a:lnTo>
                  <a:lnTo>
                    <a:pt x="89" y="153"/>
                  </a:lnTo>
                  <a:lnTo>
                    <a:pt x="91" y="151"/>
                  </a:lnTo>
                  <a:lnTo>
                    <a:pt x="91" y="153"/>
                  </a:lnTo>
                  <a:lnTo>
                    <a:pt x="89" y="158"/>
                  </a:lnTo>
                  <a:lnTo>
                    <a:pt x="82" y="167"/>
                  </a:lnTo>
                  <a:lnTo>
                    <a:pt x="73" y="177"/>
                  </a:lnTo>
                  <a:lnTo>
                    <a:pt x="65" y="187"/>
                  </a:lnTo>
                  <a:lnTo>
                    <a:pt x="58" y="193"/>
                  </a:lnTo>
                  <a:lnTo>
                    <a:pt x="58" y="190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2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0" y="179"/>
                  </a:lnTo>
                  <a:lnTo>
                    <a:pt x="24" y="181"/>
                  </a:lnTo>
                  <a:lnTo>
                    <a:pt x="20" y="185"/>
                  </a:lnTo>
                  <a:lnTo>
                    <a:pt x="20" y="189"/>
                  </a:lnTo>
                  <a:lnTo>
                    <a:pt x="20" y="194"/>
                  </a:lnTo>
                  <a:lnTo>
                    <a:pt x="20" y="198"/>
                  </a:lnTo>
                  <a:lnTo>
                    <a:pt x="14" y="204"/>
                  </a:lnTo>
                  <a:lnTo>
                    <a:pt x="9" y="207"/>
                  </a:lnTo>
                  <a:lnTo>
                    <a:pt x="4" y="211"/>
                  </a:lnTo>
                  <a:lnTo>
                    <a:pt x="1" y="214"/>
                  </a:lnTo>
                  <a:lnTo>
                    <a:pt x="7" y="207"/>
                  </a:lnTo>
                  <a:lnTo>
                    <a:pt x="12" y="201"/>
                  </a:lnTo>
                  <a:lnTo>
                    <a:pt x="14" y="194"/>
                  </a:lnTo>
                  <a:lnTo>
                    <a:pt x="14" y="190"/>
                  </a:lnTo>
                  <a:lnTo>
                    <a:pt x="12" y="187"/>
                  </a:lnTo>
                  <a:lnTo>
                    <a:pt x="8" y="184"/>
                  </a:lnTo>
                  <a:lnTo>
                    <a:pt x="4" y="183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5" name="Freeform 689"/>
            <p:cNvSpPr>
              <a:spLocks/>
            </p:cNvSpPr>
            <p:nvPr/>
          </p:nvSpPr>
          <p:spPr bwMode="auto">
            <a:xfrm>
              <a:off x="564" y="3403"/>
              <a:ext cx="8" cy="14"/>
            </a:xfrm>
            <a:custGeom>
              <a:avLst/>
              <a:gdLst>
                <a:gd name="T0" fmla="*/ 1 w 15"/>
                <a:gd name="T1" fmla="*/ 2 h 27"/>
                <a:gd name="T2" fmla="*/ 1 w 15"/>
                <a:gd name="T3" fmla="*/ 2 h 27"/>
                <a:gd name="T4" fmla="*/ 1 w 15"/>
                <a:gd name="T5" fmla="*/ 2 h 27"/>
                <a:gd name="T6" fmla="*/ 1 w 15"/>
                <a:gd name="T7" fmla="*/ 2 h 27"/>
                <a:gd name="T8" fmla="*/ 1 w 15"/>
                <a:gd name="T9" fmla="*/ 2 h 27"/>
                <a:gd name="T10" fmla="*/ 1 w 15"/>
                <a:gd name="T11" fmla="*/ 2 h 27"/>
                <a:gd name="T12" fmla="*/ 0 w 15"/>
                <a:gd name="T13" fmla="*/ 1 h 27"/>
                <a:gd name="T14" fmla="*/ 0 w 15"/>
                <a:gd name="T15" fmla="*/ 1 h 27"/>
                <a:gd name="T16" fmla="*/ 0 w 15"/>
                <a:gd name="T17" fmla="*/ 1 h 27"/>
                <a:gd name="T18" fmla="*/ 0 w 15"/>
                <a:gd name="T19" fmla="*/ 0 h 27"/>
                <a:gd name="T20" fmla="*/ 1 w 15"/>
                <a:gd name="T21" fmla="*/ 0 h 27"/>
                <a:gd name="T22" fmla="*/ 1 w 15"/>
                <a:gd name="T23" fmla="*/ 1 h 27"/>
                <a:gd name="T24" fmla="*/ 1 w 15"/>
                <a:gd name="T25" fmla="*/ 1 h 27"/>
                <a:gd name="T26" fmla="*/ 1 w 15"/>
                <a:gd name="T27" fmla="*/ 1 h 27"/>
                <a:gd name="T28" fmla="*/ 1 w 15"/>
                <a:gd name="T29" fmla="*/ 1 h 27"/>
                <a:gd name="T30" fmla="*/ 1 w 15"/>
                <a:gd name="T31" fmla="*/ 2 h 27"/>
                <a:gd name="T32" fmla="*/ 1 w 15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27">
                  <a:moveTo>
                    <a:pt x="15" y="26"/>
                  </a:moveTo>
                  <a:lnTo>
                    <a:pt x="11" y="24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27"/>
                  </a:lnTo>
                  <a:lnTo>
                    <a:pt x="1" y="2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3" y="9"/>
                  </a:lnTo>
                  <a:lnTo>
                    <a:pt x="7" y="14"/>
                  </a:lnTo>
                  <a:lnTo>
                    <a:pt x="11" y="21"/>
                  </a:lnTo>
                  <a:lnTo>
                    <a:pt x="15" y="2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6" name="Freeform 690"/>
            <p:cNvSpPr>
              <a:spLocks/>
            </p:cNvSpPr>
            <p:nvPr/>
          </p:nvSpPr>
          <p:spPr bwMode="auto">
            <a:xfrm>
              <a:off x="626" y="3400"/>
              <a:ext cx="146" cy="88"/>
            </a:xfrm>
            <a:custGeom>
              <a:avLst/>
              <a:gdLst>
                <a:gd name="T0" fmla="*/ 2 w 292"/>
                <a:gd name="T1" fmla="*/ 7 h 178"/>
                <a:gd name="T2" fmla="*/ 4 w 292"/>
                <a:gd name="T3" fmla="*/ 6 h 178"/>
                <a:gd name="T4" fmla="*/ 5 w 292"/>
                <a:gd name="T5" fmla="*/ 4 h 178"/>
                <a:gd name="T6" fmla="*/ 6 w 292"/>
                <a:gd name="T7" fmla="*/ 2 h 178"/>
                <a:gd name="T8" fmla="*/ 8 w 292"/>
                <a:gd name="T9" fmla="*/ 0 h 178"/>
                <a:gd name="T10" fmla="*/ 9 w 292"/>
                <a:gd name="T11" fmla="*/ 0 h 178"/>
                <a:gd name="T12" fmla="*/ 8 w 292"/>
                <a:gd name="T13" fmla="*/ 1 h 178"/>
                <a:gd name="T14" fmla="*/ 6 w 292"/>
                <a:gd name="T15" fmla="*/ 3 h 178"/>
                <a:gd name="T16" fmla="*/ 5 w 292"/>
                <a:gd name="T17" fmla="*/ 5 h 178"/>
                <a:gd name="T18" fmla="*/ 5 w 292"/>
                <a:gd name="T19" fmla="*/ 5 h 178"/>
                <a:gd name="T20" fmla="*/ 7 w 292"/>
                <a:gd name="T21" fmla="*/ 5 h 178"/>
                <a:gd name="T22" fmla="*/ 8 w 292"/>
                <a:gd name="T23" fmla="*/ 4 h 178"/>
                <a:gd name="T24" fmla="*/ 10 w 292"/>
                <a:gd name="T25" fmla="*/ 2 h 178"/>
                <a:gd name="T26" fmla="*/ 12 w 292"/>
                <a:gd name="T27" fmla="*/ 0 h 178"/>
                <a:gd name="T28" fmla="*/ 13 w 292"/>
                <a:gd name="T29" fmla="*/ 0 h 178"/>
                <a:gd name="T30" fmla="*/ 11 w 292"/>
                <a:gd name="T31" fmla="*/ 1 h 178"/>
                <a:gd name="T32" fmla="*/ 9 w 292"/>
                <a:gd name="T33" fmla="*/ 4 h 178"/>
                <a:gd name="T34" fmla="*/ 9 w 292"/>
                <a:gd name="T35" fmla="*/ 4 h 178"/>
                <a:gd name="T36" fmla="*/ 11 w 292"/>
                <a:gd name="T37" fmla="*/ 4 h 178"/>
                <a:gd name="T38" fmla="*/ 14 w 292"/>
                <a:gd name="T39" fmla="*/ 2 h 178"/>
                <a:gd name="T40" fmla="*/ 16 w 292"/>
                <a:gd name="T41" fmla="*/ 1 h 178"/>
                <a:gd name="T42" fmla="*/ 17 w 292"/>
                <a:gd name="T43" fmla="*/ 1 h 178"/>
                <a:gd name="T44" fmla="*/ 15 w 292"/>
                <a:gd name="T45" fmla="*/ 2 h 178"/>
                <a:gd name="T46" fmla="*/ 13 w 292"/>
                <a:gd name="T47" fmla="*/ 3 h 178"/>
                <a:gd name="T48" fmla="*/ 15 w 292"/>
                <a:gd name="T49" fmla="*/ 4 h 178"/>
                <a:gd name="T50" fmla="*/ 18 w 292"/>
                <a:gd name="T51" fmla="*/ 3 h 178"/>
                <a:gd name="T52" fmla="*/ 19 w 292"/>
                <a:gd name="T53" fmla="*/ 3 h 178"/>
                <a:gd name="T54" fmla="*/ 17 w 292"/>
                <a:gd name="T55" fmla="*/ 4 h 178"/>
                <a:gd name="T56" fmla="*/ 14 w 292"/>
                <a:gd name="T57" fmla="*/ 4 h 178"/>
                <a:gd name="T58" fmla="*/ 14 w 292"/>
                <a:gd name="T59" fmla="*/ 5 h 178"/>
                <a:gd name="T60" fmla="*/ 16 w 292"/>
                <a:gd name="T61" fmla="*/ 6 h 178"/>
                <a:gd name="T62" fmla="*/ 17 w 292"/>
                <a:gd name="T63" fmla="*/ 7 h 178"/>
                <a:gd name="T64" fmla="*/ 15 w 292"/>
                <a:gd name="T65" fmla="*/ 6 h 178"/>
                <a:gd name="T66" fmla="*/ 12 w 292"/>
                <a:gd name="T67" fmla="*/ 5 h 178"/>
                <a:gd name="T68" fmla="*/ 11 w 292"/>
                <a:gd name="T69" fmla="*/ 5 h 178"/>
                <a:gd name="T70" fmla="*/ 10 w 292"/>
                <a:gd name="T71" fmla="*/ 5 h 178"/>
                <a:gd name="T72" fmla="*/ 10 w 292"/>
                <a:gd name="T73" fmla="*/ 6 h 178"/>
                <a:gd name="T74" fmla="*/ 12 w 292"/>
                <a:gd name="T75" fmla="*/ 7 h 178"/>
                <a:gd name="T76" fmla="*/ 13 w 292"/>
                <a:gd name="T77" fmla="*/ 8 h 178"/>
                <a:gd name="T78" fmla="*/ 14 w 292"/>
                <a:gd name="T79" fmla="*/ 9 h 178"/>
                <a:gd name="T80" fmla="*/ 12 w 292"/>
                <a:gd name="T81" fmla="*/ 8 h 178"/>
                <a:gd name="T82" fmla="*/ 9 w 292"/>
                <a:gd name="T83" fmla="*/ 6 h 178"/>
                <a:gd name="T84" fmla="*/ 8 w 292"/>
                <a:gd name="T85" fmla="*/ 6 h 178"/>
                <a:gd name="T86" fmla="*/ 6 w 292"/>
                <a:gd name="T87" fmla="*/ 6 h 178"/>
                <a:gd name="T88" fmla="*/ 5 w 292"/>
                <a:gd name="T89" fmla="*/ 7 h 178"/>
                <a:gd name="T90" fmla="*/ 7 w 292"/>
                <a:gd name="T91" fmla="*/ 8 h 178"/>
                <a:gd name="T92" fmla="*/ 9 w 292"/>
                <a:gd name="T93" fmla="*/ 10 h 178"/>
                <a:gd name="T94" fmla="*/ 10 w 292"/>
                <a:gd name="T95" fmla="*/ 11 h 178"/>
                <a:gd name="T96" fmla="*/ 7 w 292"/>
                <a:gd name="T97" fmla="*/ 9 h 178"/>
                <a:gd name="T98" fmla="*/ 5 w 292"/>
                <a:gd name="T99" fmla="*/ 8 h 178"/>
                <a:gd name="T100" fmla="*/ 3 w 292"/>
                <a:gd name="T101" fmla="*/ 8 h 178"/>
                <a:gd name="T102" fmla="*/ 1 w 292"/>
                <a:gd name="T103" fmla="*/ 9 h 178"/>
                <a:gd name="T104" fmla="*/ 1 w 292"/>
                <a:gd name="T105" fmla="*/ 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8">
                  <a:moveTo>
                    <a:pt x="11" y="137"/>
                  </a:moveTo>
                  <a:lnTo>
                    <a:pt x="15" y="133"/>
                  </a:lnTo>
                  <a:lnTo>
                    <a:pt x="22" y="129"/>
                  </a:lnTo>
                  <a:lnTo>
                    <a:pt x="28" y="125"/>
                  </a:lnTo>
                  <a:lnTo>
                    <a:pt x="37" y="120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61" y="97"/>
                  </a:lnTo>
                  <a:lnTo>
                    <a:pt x="66" y="82"/>
                  </a:lnTo>
                  <a:lnTo>
                    <a:pt x="73" y="65"/>
                  </a:lnTo>
                  <a:lnTo>
                    <a:pt x="79" y="54"/>
                  </a:lnTo>
                  <a:lnTo>
                    <a:pt x="83" y="48"/>
                  </a:lnTo>
                  <a:lnTo>
                    <a:pt x="88" y="41"/>
                  </a:lnTo>
                  <a:lnTo>
                    <a:pt x="95" y="33"/>
                  </a:lnTo>
                  <a:lnTo>
                    <a:pt x="101" y="24"/>
                  </a:lnTo>
                  <a:lnTo>
                    <a:pt x="109" y="16"/>
                  </a:lnTo>
                  <a:lnTo>
                    <a:pt x="116" y="9"/>
                  </a:lnTo>
                  <a:lnTo>
                    <a:pt x="122" y="4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1" y="1"/>
                  </a:lnTo>
                  <a:lnTo>
                    <a:pt x="129" y="5"/>
                  </a:lnTo>
                  <a:lnTo>
                    <a:pt x="126" y="9"/>
                  </a:lnTo>
                  <a:lnTo>
                    <a:pt x="121" y="15"/>
                  </a:lnTo>
                  <a:lnTo>
                    <a:pt x="113" y="22"/>
                  </a:lnTo>
                  <a:lnTo>
                    <a:pt x="106" y="30"/>
                  </a:lnTo>
                  <a:lnTo>
                    <a:pt x="99" y="39"/>
                  </a:lnTo>
                  <a:lnTo>
                    <a:pt x="92" y="48"/>
                  </a:lnTo>
                  <a:lnTo>
                    <a:pt x="87" y="55"/>
                  </a:lnTo>
                  <a:lnTo>
                    <a:pt x="83" y="60"/>
                  </a:lnTo>
                  <a:lnTo>
                    <a:pt x="79" y="69"/>
                  </a:lnTo>
                  <a:lnTo>
                    <a:pt x="76" y="78"/>
                  </a:lnTo>
                  <a:lnTo>
                    <a:pt x="75" y="88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5" y="97"/>
                  </a:lnTo>
                  <a:lnTo>
                    <a:pt x="78" y="95"/>
                  </a:lnTo>
                  <a:lnTo>
                    <a:pt x="83" y="93"/>
                  </a:lnTo>
                  <a:lnTo>
                    <a:pt x="87" y="90"/>
                  </a:lnTo>
                  <a:lnTo>
                    <a:pt x="91" y="88"/>
                  </a:lnTo>
                  <a:lnTo>
                    <a:pt x="97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4" y="72"/>
                  </a:lnTo>
                  <a:lnTo>
                    <a:pt x="118" y="69"/>
                  </a:lnTo>
                  <a:lnTo>
                    <a:pt x="122" y="68"/>
                  </a:lnTo>
                  <a:lnTo>
                    <a:pt x="129" y="58"/>
                  </a:lnTo>
                  <a:lnTo>
                    <a:pt x="136" y="46"/>
                  </a:lnTo>
                  <a:lnTo>
                    <a:pt x="147" y="35"/>
                  </a:lnTo>
                  <a:lnTo>
                    <a:pt x="159" y="25"/>
                  </a:lnTo>
                  <a:lnTo>
                    <a:pt x="170" y="17"/>
                  </a:lnTo>
                  <a:lnTo>
                    <a:pt x="181" y="11"/>
                  </a:lnTo>
                  <a:lnTo>
                    <a:pt x="189" y="5"/>
                  </a:lnTo>
                  <a:lnTo>
                    <a:pt x="195" y="3"/>
                  </a:lnTo>
                  <a:lnTo>
                    <a:pt x="202" y="1"/>
                  </a:lnTo>
                  <a:lnTo>
                    <a:pt x="206" y="1"/>
                  </a:lnTo>
                  <a:lnTo>
                    <a:pt x="206" y="3"/>
                  </a:lnTo>
                  <a:lnTo>
                    <a:pt x="200" y="5"/>
                  </a:lnTo>
                  <a:lnTo>
                    <a:pt x="191" y="11"/>
                  </a:lnTo>
                  <a:lnTo>
                    <a:pt x="181" y="18"/>
                  </a:lnTo>
                  <a:lnTo>
                    <a:pt x="170" y="28"/>
                  </a:lnTo>
                  <a:lnTo>
                    <a:pt x="160" y="37"/>
                  </a:lnTo>
                  <a:lnTo>
                    <a:pt x="151" y="47"/>
                  </a:lnTo>
                  <a:lnTo>
                    <a:pt x="143" y="56"/>
                  </a:lnTo>
                  <a:lnTo>
                    <a:pt x="136" y="64"/>
                  </a:lnTo>
                  <a:lnTo>
                    <a:pt x="135" y="69"/>
                  </a:lnTo>
                  <a:lnTo>
                    <a:pt x="135" y="72"/>
                  </a:lnTo>
                  <a:lnTo>
                    <a:pt x="138" y="72"/>
                  </a:lnTo>
                  <a:lnTo>
                    <a:pt x="140" y="72"/>
                  </a:lnTo>
                  <a:lnTo>
                    <a:pt x="147" y="71"/>
                  </a:lnTo>
                  <a:lnTo>
                    <a:pt x="156" y="69"/>
                  </a:lnTo>
                  <a:lnTo>
                    <a:pt x="165" y="67"/>
                  </a:lnTo>
                  <a:lnTo>
                    <a:pt x="174" y="65"/>
                  </a:lnTo>
                  <a:lnTo>
                    <a:pt x="181" y="64"/>
                  </a:lnTo>
                  <a:lnTo>
                    <a:pt x="189" y="58"/>
                  </a:lnTo>
                  <a:lnTo>
                    <a:pt x="198" y="51"/>
                  </a:lnTo>
                  <a:lnTo>
                    <a:pt x="210" y="45"/>
                  </a:lnTo>
                  <a:lnTo>
                    <a:pt x="223" y="38"/>
                  </a:lnTo>
                  <a:lnTo>
                    <a:pt x="234" y="33"/>
                  </a:lnTo>
                  <a:lnTo>
                    <a:pt x="245" y="28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3" y="21"/>
                  </a:lnTo>
                  <a:lnTo>
                    <a:pt x="266" y="22"/>
                  </a:lnTo>
                  <a:lnTo>
                    <a:pt x="264" y="25"/>
                  </a:lnTo>
                  <a:lnTo>
                    <a:pt x="258" y="28"/>
                  </a:lnTo>
                  <a:lnTo>
                    <a:pt x="250" y="30"/>
                  </a:lnTo>
                  <a:lnTo>
                    <a:pt x="241" y="35"/>
                  </a:lnTo>
                  <a:lnTo>
                    <a:pt x="232" y="39"/>
                  </a:lnTo>
                  <a:lnTo>
                    <a:pt x="223" y="45"/>
                  </a:lnTo>
                  <a:lnTo>
                    <a:pt x="215" y="51"/>
                  </a:lnTo>
                  <a:lnTo>
                    <a:pt x="208" y="56"/>
                  </a:lnTo>
                  <a:lnTo>
                    <a:pt x="203" y="61"/>
                  </a:lnTo>
                  <a:lnTo>
                    <a:pt x="200" y="67"/>
                  </a:lnTo>
                  <a:lnTo>
                    <a:pt x="210" y="68"/>
                  </a:lnTo>
                  <a:lnTo>
                    <a:pt x="221" y="67"/>
                  </a:lnTo>
                  <a:lnTo>
                    <a:pt x="233" y="65"/>
                  </a:lnTo>
                  <a:lnTo>
                    <a:pt x="245" y="63"/>
                  </a:lnTo>
                  <a:lnTo>
                    <a:pt x="257" y="60"/>
                  </a:lnTo>
                  <a:lnTo>
                    <a:pt x="267" y="58"/>
                  </a:lnTo>
                  <a:lnTo>
                    <a:pt x="275" y="55"/>
                  </a:lnTo>
                  <a:lnTo>
                    <a:pt x="280" y="54"/>
                  </a:lnTo>
                  <a:lnTo>
                    <a:pt x="287" y="50"/>
                  </a:lnTo>
                  <a:lnTo>
                    <a:pt x="292" y="48"/>
                  </a:lnTo>
                  <a:lnTo>
                    <a:pt x="292" y="50"/>
                  </a:lnTo>
                  <a:lnTo>
                    <a:pt x="288" y="54"/>
                  </a:lnTo>
                  <a:lnTo>
                    <a:pt x="283" y="58"/>
                  </a:lnTo>
                  <a:lnTo>
                    <a:pt x="276" y="61"/>
                  </a:lnTo>
                  <a:lnTo>
                    <a:pt x="267" y="65"/>
                  </a:lnTo>
                  <a:lnTo>
                    <a:pt x="255" y="71"/>
                  </a:lnTo>
                  <a:lnTo>
                    <a:pt x="243" y="75"/>
                  </a:lnTo>
                  <a:lnTo>
                    <a:pt x="230" y="77"/>
                  </a:lnTo>
                  <a:lnTo>
                    <a:pt x="217" y="78"/>
                  </a:lnTo>
                  <a:lnTo>
                    <a:pt x="204" y="78"/>
                  </a:lnTo>
                  <a:lnTo>
                    <a:pt x="208" y="84"/>
                  </a:lnTo>
                  <a:lnTo>
                    <a:pt x="215" y="88"/>
                  </a:lnTo>
                  <a:lnTo>
                    <a:pt x="223" y="93"/>
                  </a:lnTo>
                  <a:lnTo>
                    <a:pt x="232" y="98"/>
                  </a:lnTo>
                  <a:lnTo>
                    <a:pt x="240" y="102"/>
                  </a:lnTo>
                  <a:lnTo>
                    <a:pt x="247" y="107"/>
                  </a:lnTo>
                  <a:lnTo>
                    <a:pt x="254" y="110"/>
                  </a:lnTo>
                  <a:lnTo>
                    <a:pt x="259" y="112"/>
                  </a:lnTo>
                  <a:lnTo>
                    <a:pt x="266" y="115"/>
                  </a:lnTo>
                  <a:lnTo>
                    <a:pt x="268" y="118"/>
                  </a:lnTo>
                  <a:lnTo>
                    <a:pt x="267" y="119"/>
                  </a:lnTo>
                  <a:lnTo>
                    <a:pt x="260" y="118"/>
                  </a:lnTo>
                  <a:lnTo>
                    <a:pt x="254" y="116"/>
                  </a:lnTo>
                  <a:lnTo>
                    <a:pt x="245" y="112"/>
                  </a:lnTo>
                  <a:lnTo>
                    <a:pt x="233" y="108"/>
                  </a:lnTo>
                  <a:lnTo>
                    <a:pt x="221" y="103"/>
                  </a:lnTo>
                  <a:lnTo>
                    <a:pt x="210" y="98"/>
                  </a:lnTo>
                  <a:lnTo>
                    <a:pt x="199" y="94"/>
                  </a:lnTo>
                  <a:lnTo>
                    <a:pt x="191" y="89"/>
                  </a:lnTo>
                  <a:lnTo>
                    <a:pt x="186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69" y="86"/>
                  </a:lnTo>
                  <a:lnTo>
                    <a:pt x="163" y="86"/>
                  </a:lnTo>
                  <a:lnTo>
                    <a:pt x="156" y="88"/>
                  </a:lnTo>
                  <a:lnTo>
                    <a:pt x="151" y="88"/>
                  </a:lnTo>
                  <a:lnTo>
                    <a:pt x="146" y="89"/>
                  </a:lnTo>
                  <a:lnTo>
                    <a:pt x="142" y="89"/>
                  </a:lnTo>
                  <a:lnTo>
                    <a:pt x="144" y="94"/>
                  </a:lnTo>
                  <a:lnTo>
                    <a:pt x="150" y="99"/>
                  </a:lnTo>
                  <a:lnTo>
                    <a:pt x="155" y="105"/>
                  </a:lnTo>
                  <a:lnTo>
                    <a:pt x="161" y="110"/>
                  </a:lnTo>
                  <a:lnTo>
                    <a:pt x="167" y="115"/>
                  </a:lnTo>
                  <a:lnTo>
                    <a:pt x="173" y="120"/>
                  </a:lnTo>
                  <a:lnTo>
                    <a:pt x="178" y="124"/>
                  </a:lnTo>
                  <a:lnTo>
                    <a:pt x="182" y="127"/>
                  </a:lnTo>
                  <a:lnTo>
                    <a:pt x="190" y="132"/>
                  </a:lnTo>
                  <a:lnTo>
                    <a:pt x="199" y="136"/>
                  </a:lnTo>
                  <a:lnTo>
                    <a:pt x="206" y="140"/>
                  </a:lnTo>
                  <a:lnTo>
                    <a:pt x="212" y="144"/>
                  </a:lnTo>
                  <a:lnTo>
                    <a:pt x="216" y="148"/>
                  </a:lnTo>
                  <a:lnTo>
                    <a:pt x="219" y="152"/>
                  </a:lnTo>
                  <a:lnTo>
                    <a:pt x="216" y="153"/>
                  </a:lnTo>
                  <a:lnTo>
                    <a:pt x="206" y="148"/>
                  </a:lnTo>
                  <a:lnTo>
                    <a:pt x="198" y="142"/>
                  </a:lnTo>
                  <a:lnTo>
                    <a:pt x="187" y="136"/>
                  </a:lnTo>
                  <a:lnTo>
                    <a:pt x="177" y="129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0"/>
                  </a:lnTo>
                  <a:lnTo>
                    <a:pt x="139" y="105"/>
                  </a:lnTo>
                  <a:lnTo>
                    <a:pt x="134" y="101"/>
                  </a:lnTo>
                  <a:lnTo>
                    <a:pt x="129" y="97"/>
                  </a:lnTo>
                  <a:lnTo>
                    <a:pt x="123" y="95"/>
                  </a:lnTo>
                  <a:lnTo>
                    <a:pt x="120" y="97"/>
                  </a:lnTo>
                  <a:lnTo>
                    <a:pt x="114" y="99"/>
                  </a:lnTo>
                  <a:lnTo>
                    <a:pt x="106" y="102"/>
                  </a:lnTo>
                  <a:lnTo>
                    <a:pt x="95" y="106"/>
                  </a:lnTo>
                  <a:lnTo>
                    <a:pt x="84" y="110"/>
                  </a:lnTo>
                  <a:lnTo>
                    <a:pt x="78" y="112"/>
                  </a:lnTo>
                  <a:lnTo>
                    <a:pt x="76" y="115"/>
                  </a:lnTo>
                  <a:lnTo>
                    <a:pt x="76" y="118"/>
                  </a:lnTo>
                  <a:lnTo>
                    <a:pt x="78" y="120"/>
                  </a:lnTo>
                  <a:lnTo>
                    <a:pt x="83" y="125"/>
                  </a:lnTo>
                  <a:lnTo>
                    <a:pt x="88" y="129"/>
                  </a:lnTo>
                  <a:lnTo>
                    <a:pt x="96" y="135"/>
                  </a:lnTo>
                  <a:lnTo>
                    <a:pt x="105" y="142"/>
                  </a:lnTo>
                  <a:lnTo>
                    <a:pt x="116" y="149"/>
                  </a:lnTo>
                  <a:lnTo>
                    <a:pt x="126" y="157"/>
                  </a:lnTo>
                  <a:lnTo>
                    <a:pt x="136" y="163"/>
                  </a:lnTo>
                  <a:lnTo>
                    <a:pt x="144" y="170"/>
                  </a:lnTo>
                  <a:lnTo>
                    <a:pt x="151" y="172"/>
                  </a:lnTo>
                  <a:lnTo>
                    <a:pt x="156" y="176"/>
                  </a:lnTo>
                  <a:lnTo>
                    <a:pt x="155" y="178"/>
                  </a:lnTo>
                  <a:lnTo>
                    <a:pt x="150" y="178"/>
                  </a:lnTo>
                  <a:lnTo>
                    <a:pt x="139" y="172"/>
                  </a:lnTo>
                  <a:lnTo>
                    <a:pt x="133" y="167"/>
                  </a:lnTo>
                  <a:lnTo>
                    <a:pt x="122" y="161"/>
                  </a:lnTo>
                  <a:lnTo>
                    <a:pt x="112" y="154"/>
                  </a:lnTo>
                  <a:lnTo>
                    <a:pt x="100" y="146"/>
                  </a:lnTo>
                  <a:lnTo>
                    <a:pt x="88" y="140"/>
                  </a:lnTo>
                  <a:lnTo>
                    <a:pt x="78" y="135"/>
                  </a:lnTo>
                  <a:lnTo>
                    <a:pt x="70" y="129"/>
                  </a:lnTo>
                  <a:lnTo>
                    <a:pt x="66" y="128"/>
                  </a:lnTo>
                  <a:lnTo>
                    <a:pt x="62" y="128"/>
                  </a:lnTo>
                  <a:lnTo>
                    <a:pt x="54" y="131"/>
                  </a:lnTo>
                  <a:lnTo>
                    <a:pt x="45" y="133"/>
                  </a:lnTo>
                  <a:lnTo>
                    <a:pt x="35" y="137"/>
                  </a:lnTo>
                  <a:lnTo>
                    <a:pt x="24" y="140"/>
                  </a:lnTo>
                  <a:lnTo>
                    <a:pt x="15" y="144"/>
                  </a:lnTo>
                  <a:lnTo>
                    <a:pt x="7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1" y="145"/>
                  </a:lnTo>
                  <a:lnTo>
                    <a:pt x="6" y="142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7" name="Freeform 691"/>
            <p:cNvSpPr>
              <a:spLocks/>
            </p:cNvSpPr>
            <p:nvPr/>
          </p:nvSpPr>
          <p:spPr bwMode="auto">
            <a:xfrm>
              <a:off x="596" y="3489"/>
              <a:ext cx="106" cy="89"/>
            </a:xfrm>
            <a:custGeom>
              <a:avLst/>
              <a:gdLst>
                <a:gd name="T0" fmla="*/ 2 w 211"/>
                <a:gd name="T1" fmla="*/ 1 h 177"/>
                <a:gd name="T2" fmla="*/ 4 w 211"/>
                <a:gd name="T3" fmla="*/ 2 h 177"/>
                <a:gd name="T4" fmla="*/ 6 w 211"/>
                <a:gd name="T5" fmla="*/ 1 h 177"/>
                <a:gd name="T6" fmla="*/ 9 w 211"/>
                <a:gd name="T7" fmla="*/ 1 h 177"/>
                <a:gd name="T8" fmla="*/ 10 w 211"/>
                <a:gd name="T9" fmla="*/ 2 h 177"/>
                <a:gd name="T10" fmla="*/ 8 w 211"/>
                <a:gd name="T11" fmla="*/ 2 h 177"/>
                <a:gd name="T12" fmla="*/ 6 w 211"/>
                <a:gd name="T13" fmla="*/ 2 h 177"/>
                <a:gd name="T14" fmla="*/ 4 w 211"/>
                <a:gd name="T15" fmla="*/ 2 h 177"/>
                <a:gd name="T16" fmla="*/ 4 w 211"/>
                <a:gd name="T17" fmla="*/ 3 h 177"/>
                <a:gd name="T18" fmla="*/ 6 w 211"/>
                <a:gd name="T19" fmla="*/ 3 h 177"/>
                <a:gd name="T20" fmla="*/ 6 w 211"/>
                <a:gd name="T21" fmla="*/ 3 h 177"/>
                <a:gd name="T22" fmla="*/ 9 w 211"/>
                <a:gd name="T23" fmla="*/ 3 h 177"/>
                <a:gd name="T24" fmla="*/ 11 w 211"/>
                <a:gd name="T25" fmla="*/ 4 h 177"/>
                <a:gd name="T26" fmla="*/ 13 w 211"/>
                <a:gd name="T27" fmla="*/ 5 h 177"/>
                <a:gd name="T28" fmla="*/ 12 w 211"/>
                <a:gd name="T29" fmla="*/ 5 h 177"/>
                <a:gd name="T30" fmla="*/ 10 w 211"/>
                <a:gd name="T31" fmla="*/ 4 h 177"/>
                <a:gd name="T32" fmla="*/ 8 w 211"/>
                <a:gd name="T33" fmla="*/ 4 h 177"/>
                <a:gd name="T34" fmla="*/ 8 w 211"/>
                <a:gd name="T35" fmla="*/ 5 h 177"/>
                <a:gd name="T36" fmla="*/ 9 w 211"/>
                <a:gd name="T37" fmla="*/ 5 h 177"/>
                <a:gd name="T38" fmla="*/ 11 w 211"/>
                <a:gd name="T39" fmla="*/ 6 h 177"/>
                <a:gd name="T40" fmla="*/ 13 w 211"/>
                <a:gd name="T41" fmla="*/ 7 h 177"/>
                <a:gd name="T42" fmla="*/ 13 w 211"/>
                <a:gd name="T43" fmla="*/ 7 h 177"/>
                <a:gd name="T44" fmla="*/ 12 w 211"/>
                <a:gd name="T45" fmla="*/ 7 h 177"/>
                <a:gd name="T46" fmla="*/ 10 w 211"/>
                <a:gd name="T47" fmla="*/ 6 h 177"/>
                <a:gd name="T48" fmla="*/ 11 w 211"/>
                <a:gd name="T49" fmla="*/ 7 h 177"/>
                <a:gd name="T50" fmla="*/ 12 w 211"/>
                <a:gd name="T51" fmla="*/ 9 h 177"/>
                <a:gd name="T52" fmla="*/ 13 w 211"/>
                <a:gd name="T53" fmla="*/ 10 h 177"/>
                <a:gd name="T54" fmla="*/ 14 w 211"/>
                <a:gd name="T55" fmla="*/ 11 h 177"/>
                <a:gd name="T56" fmla="*/ 13 w 211"/>
                <a:gd name="T57" fmla="*/ 10 h 177"/>
                <a:gd name="T58" fmla="*/ 11 w 211"/>
                <a:gd name="T59" fmla="*/ 8 h 177"/>
                <a:gd name="T60" fmla="*/ 9 w 211"/>
                <a:gd name="T61" fmla="*/ 7 h 177"/>
                <a:gd name="T62" fmla="*/ 9 w 211"/>
                <a:gd name="T63" fmla="*/ 7 h 177"/>
                <a:gd name="T64" fmla="*/ 10 w 211"/>
                <a:gd name="T65" fmla="*/ 9 h 177"/>
                <a:gd name="T66" fmla="*/ 10 w 211"/>
                <a:gd name="T67" fmla="*/ 10 h 177"/>
                <a:gd name="T68" fmla="*/ 10 w 211"/>
                <a:gd name="T69" fmla="*/ 10 h 177"/>
                <a:gd name="T70" fmla="*/ 8 w 211"/>
                <a:gd name="T71" fmla="*/ 7 h 177"/>
                <a:gd name="T72" fmla="*/ 7 w 211"/>
                <a:gd name="T73" fmla="*/ 5 h 177"/>
                <a:gd name="T74" fmla="*/ 6 w 211"/>
                <a:gd name="T75" fmla="*/ 4 h 177"/>
                <a:gd name="T76" fmla="*/ 6 w 211"/>
                <a:gd name="T77" fmla="*/ 5 h 177"/>
                <a:gd name="T78" fmla="*/ 6 w 211"/>
                <a:gd name="T79" fmla="*/ 8 h 177"/>
                <a:gd name="T80" fmla="*/ 7 w 211"/>
                <a:gd name="T81" fmla="*/ 10 h 177"/>
                <a:gd name="T82" fmla="*/ 6 w 211"/>
                <a:gd name="T83" fmla="*/ 9 h 177"/>
                <a:gd name="T84" fmla="*/ 5 w 211"/>
                <a:gd name="T85" fmla="*/ 4 h 177"/>
                <a:gd name="T86" fmla="*/ 4 w 211"/>
                <a:gd name="T87" fmla="*/ 3 h 177"/>
                <a:gd name="T88" fmla="*/ 3 w 211"/>
                <a:gd name="T89" fmla="*/ 4 h 177"/>
                <a:gd name="T90" fmla="*/ 3 w 211"/>
                <a:gd name="T91" fmla="*/ 6 h 177"/>
                <a:gd name="T92" fmla="*/ 4 w 211"/>
                <a:gd name="T93" fmla="*/ 8 h 177"/>
                <a:gd name="T94" fmla="*/ 4 w 211"/>
                <a:gd name="T95" fmla="*/ 8 h 177"/>
                <a:gd name="T96" fmla="*/ 3 w 211"/>
                <a:gd name="T97" fmla="*/ 5 h 177"/>
                <a:gd name="T98" fmla="*/ 2 w 211"/>
                <a:gd name="T99" fmla="*/ 2 h 177"/>
                <a:gd name="T100" fmla="*/ 0 w 211"/>
                <a:gd name="T101" fmla="*/ 1 h 177"/>
                <a:gd name="T102" fmla="*/ 1 w 211"/>
                <a:gd name="T103" fmla="*/ 0 h 17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1" h="177">
                  <a:moveTo>
                    <a:pt x="6" y="3"/>
                  </a:moveTo>
                  <a:lnTo>
                    <a:pt x="14" y="9"/>
                  </a:lnTo>
                  <a:lnTo>
                    <a:pt x="23" y="16"/>
                  </a:lnTo>
                  <a:lnTo>
                    <a:pt x="32" y="20"/>
                  </a:lnTo>
                  <a:lnTo>
                    <a:pt x="40" y="21"/>
                  </a:lnTo>
                  <a:lnTo>
                    <a:pt x="51" y="18"/>
                  </a:lnTo>
                  <a:lnTo>
                    <a:pt x="64" y="16"/>
                  </a:lnTo>
                  <a:lnTo>
                    <a:pt x="79" y="13"/>
                  </a:lnTo>
                  <a:lnTo>
                    <a:pt x="95" y="12"/>
                  </a:lnTo>
                  <a:lnTo>
                    <a:pt x="109" y="10"/>
                  </a:lnTo>
                  <a:lnTo>
                    <a:pt x="122" y="10"/>
                  </a:lnTo>
                  <a:lnTo>
                    <a:pt x="134" y="12"/>
                  </a:lnTo>
                  <a:lnTo>
                    <a:pt x="141" y="13"/>
                  </a:lnTo>
                  <a:lnTo>
                    <a:pt x="147" y="17"/>
                  </a:lnTo>
                  <a:lnTo>
                    <a:pt x="147" y="20"/>
                  </a:lnTo>
                  <a:lnTo>
                    <a:pt x="142" y="20"/>
                  </a:lnTo>
                  <a:lnTo>
                    <a:pt x="132" y="18"/>
                  </a:lnTo>
                  <a:lnTo>
                    <a:pt x="124" y="18"/>
                  </a:lnTo>
                  <a:lnTo>
                    <a:pt x="115" y="18"/>
                  </a:lnTo>
                  <a:lnTo>
                    <a:pt x="102" y="20"/>
                  </a:lnTo>
                  <a:lnTo>
                    <a:pt x="90" y="21"/>
                  </a:lnTo>
                  <a:lnTo>
                    <a:pt x="77" y="22"/>
                  </a:lnTo>
                  <a:lnTo>
                    <a:pt x="66" y="25"/>
                  </a:lnTo>
                  <a:lnTo>
                    <a:pt x="57" y="27"/>
                  </a:lnTo>
                  <a:lnTo>
                    <a:pt x="52" y="30"/>
                  </a:lnTo>
                  <a:lnTo>
                    <a:pt x="56" y="33"/>
                  </a:lnTo>
                  <a:lnTo>
                    <a:pt x="62" y="35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81" y="43"/>
                  </a:lnTo>
                  <a:lnTo>
                    <a:pt x="86" y="44"/>
                  </a:lnTo>
                  <a:lnTo>
                    <a:pt x="90" y="47"/>
                  </a:lnTo>
                  <a:lnTo>
                    <a:pt x="92" y="48"/>
                  </a:lnTo>
                  <a:lnTo>
                    <a:pt x="103" y="47"/>
                  </a:lnTo>
                  <a:lnTo>
                    <a:pt x="117" y="46"/>
                  </a:lnTo>
                  <a:lnTo>
                    <a:pt x="132" y="47"/>
                  </a:lnTo>
                  <a:lnTo>
                    <a:pt x="147" y="48"/>
                  </a:lnTo>
                  <a:lnTo>
                    <a:pt x="162" y="51"/>
                  </a:lnTo>
                  <a:lnTo>
                    <a:pt x="175" y="53"/>
                  </a:lnTo>
                  <a:lnTo>
                    <a:pt x="185" y="57"/>
                  </a:lnTo>
                  <a:lnTo>
                    <a:pt x="192" y="61"/>
                  </a:lnTo>
                  <a:lnTo>
                    <a:pt x="197" y="68"/>
                  </a:lnTo>
                  <a:lnTo>
                    <a:pt x="198" y="70"/>
                  </a:lnTo>
                  <a:lnTo>
                    <a:pt x="194" y="69"/>
                  </a:lnTo>
                  <a:lnTo>
                    <a:pt x="186" y="67"/>
                  </a:lnTo>
                  <a:lnTo>
                    <a:pt x="180" y="64"/>
                  </a:lnTo>
                  <a:lnTo>
                    <a:pt x="171" y="61"/>
                  </a:lnTo>
                  <a:lnTo>
                    <a:pt x="159" y="60"/>
                  </a:lnTo>
                  <a:lnTo>
                    <a:pt x="147" y="57"/>
                  </a:lnTo>
                  <a:lnTo>
                    <a:pt x="134" y="56"/>
                  </a:lnTo>
                  <a:lnTo>
                    <a:pt x="122" y="56"/>
                  </a:lnTo>
                  <a:lnTo>
                    <a:pt x="113" y="56"/>
                  </a:lnTo>
                  <a:lnTo>
                    <a:pt x="107" y="57"/>
                  </a:lnTo>
                  <a:lnTo>
                    <a:pt x="116" y="65"/>
                  </a:lnTo>
                  <a:lnTo>
                    <a:pt x="125" y="70"/>
                  </a:lnTo>
                  <a:lnTo>
                    <a:pt x="132" y="76"/>
                  </a:lnTo>
                  <a:lnTo>
                    <a:pt x="134" y="80"/>
                  </a:lnTo>
                  <a:lnTo>
                    <a:pt x="142" y="80"/>
                  </a:lnTo>
                  <a:lnTo>
                    <a:pt x="151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6" y="90"/>
                  </a:lnTo>
                  <a:lnTo>
                    <a:pt x="197" y="97"/>
                  </a:lnTo>
                  <a:lnTo>
                    <a:pt x="205" y="106"/>
                  </a:lnTo>
                  <a:lnTo>
                    <a:pt x="211" y="117"/>
                  </a:lnTo>
                  <a:lnTo>
                    <a:pt x="205" y="112"/>
                  </a:lnTo>
                  <a:lnTo>
                    <a:pt x="198" y="107"/>
                  </a:lnTo>
                  <a:lnTo>
                    <a:pt x="189" y="103"/>
                  </a:lnTo>
                  <a:lnTo>
                    <a:pt x="181" y="98"/>
                  </a:lnTo>
                  <a:lnTo>
                    <a:pt x="173" y="95"/>
                  </a:lnTo>
                  <a:lnTo>
                    <a:pt x="164" y="93"/>
                  </a:lnTo>
                  <a:lnTo>
                    <a:pt x="156" y="91"/>
                  </a:lnTo>
                  <a:lnTo>
                    <a:pt x="149" y="91"/>
                  </a:lnTo>
                  <a:lnTo>
                    <a:pt x="158" y="102"/>
                  </a:lnTo>
                  <a:lnTo>
                    <a:pt x="167" y="111"/>
                  </a:lnTo>
                  <a:lnTo>
                    <a:pt x="176" y="121"/>
                  </a:lnTo>
                  <a:lnTo>
                    <a:pt x="184" y="129"/>
                  </a:lnTo>
                  <a:lnTo>
                    <a:pt x="192" y="137"/>
                  </a:lnTo>
                  <a:lnTo>
                    <a:pt x="198" y="144"/>
                  </a:lnTo>
                  <a:lnTo>
                    <a:pt x="202" y="149"/>
                  </a:lnTo>
                  <a:lnTo>
                    <a:pt x="203" y="151"/>
                  </a:lnTo>
                  <a:lnTo>
                    <a:pt x="205" y="157"/>
                  </a:lnTo>
                  <a:lnTo>
                    <a:pt x="206" y="163"/>
                  </a:lnTo>
                  <a:lnTo>
                    <a:pt x="209" y="171"/>
                  </a:lnTo>
                  <a:lnTo>
                    <a:pt x="211" y="177"/>
                  </a:lnTo>
                  <a:lnTo>
                    <a:pt x="205" y="168"/>
                  </a:lnTo>
                  <a:lnTo>
                    <a:pt x="197" y="158"/>
                  </a:lnTo>
                  <a:lnTo>
                    <a:pt x="186" y="145"/>
                  </a:lnTo>
                  <a:lnTo>
                    <a:pt x="175" y="132"/>
                  </a:lnTo>
                  <a:lnTo>
                    <a:pt x="164" y="119"/>
                  </a:lnTo>
                  <a:lnTo>
                    <a:pt x="155" y="108"/>
                  </a:lnTo>
                  <a:lnTo>
                    <a:pt x="147" y="100"/>
                  </a:lnTo>
                  <a:lnTo>
                    <a:pt x="142" y="97"/>
                  </a:lnTo>
                  <a:lnTo>
                    <a:pt x="137" y="95"/>
                  </a:lnTo>
                  <a:lnTo>
                    <a:pt x="135" y="98"/>
                  </a:lnTo>
                  <a:lnTo>
                    <a:pt x="135" y="103"/>
                  </a:lnTo>
                  <a:lnTo>
                    <a:pt x="137" y="108"/>
                  </a:lnTo>
                  <a:lnTo>
                    <a:pt x="139" y="117"/>
                  </a:lnTo>
                  <a:lnTo>
                    <a:pt x="145" y="132"/>
                  </a:lnTo>
                  <a:lnTo>
                    <a:pt x="151" y="147"/>
                  </a:lnTo>
                  <a:lnTo>
                    <a:pt x="155" y="157"/>
                  </a:lnTo>
                  <a:lnTo>
                    <a:pt x="156" y="160"/>
                  </a:lnTo>
                  <a:lnTo>
                    <a:pt x="155" y="160"/>
                  </a:lnTo>
                  <a:lnTo>
                    <a:pt x="151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3" y="123"/>
                  </a:lnTo>
                  <a:lnTo>
                    <a:pt x="126" y="103"/>
                  </a:lnTo>
                  <a:lnTo>
                    <a:pt x="126" y="89"/>
                  </a:lnTo>
                  <a:lnTo>
                    <a:pt x="115" y="80"/>
                  </a:lnTo>
                  <a:lnTo>
                    <a:pt x="104" y="72"/>
                  </a:lnTo>
                  <a:lnTo>
                    <a:pt x="95" y="67"/>
                  </a:lnTo>
                  <a:lnTo>
                    <a:pt x="91" y="64"/>
                  </a:lnTo>
                  <a:lnTo>
                    <a:pt x="89" y="63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3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5" y="119"/>
                  </a:lnTo>
                  <a:lnTo>
                    <a:pt x="105" y="136"/>
                  </a:lnTo>
                  <a:lnTo>
                    <a:pt x="111" y="142"/>
                  </a:lnTo>
                  <a:lnTo>
                    <a:pt x="109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9"/>
                  </a:lnTo>
                  <a:lnTo>
                    <a:pt x="83" y="110"/>
                  </a:lnTo>
                  <a:lnTo>
                    <a:pt x="75" y="83"/>
                  </a:lnTo>
                  <a:lnTo>
                    <a:pt x="75" y="56"/>
                  </a:lnTo>
                  <a:lnTo>
                    <a:pt x="68" y="50"/>
                  </a:lnTo>
                  <a:lnTo>
                    <a:pt x="59" y="44"/>
                  </a:lnTo>
                  <a:lnTo>
                    <a:pt x="49" y="40"/>
                  </a:lnTo>
                  <a:lnTo>
                    <a:pt x="43" y="38"/>
                  </a:lnTo>
                  <a:lnTo>
                    <a:pt x="42" y="46"/>
                  </a:lnTo>
                  <a:lnTo>
                    <a:pt x="42" y="57"/>
                  </a:lnTo>
                  <a:lnTo>
                    <a:pt x="44" y="70"/>
                  </a:lnTo>
                  <a:lnTo>
                    <a:pt x="47" y="81"/>
                  </a:lnTo>
                  <a:lnTo>
                    <a:pt x="48" y="91"/>
                  </a:lnTo>
                  <a:lnTo>
                    <a:pt x="51" y="106"/>
                  </a:lnTo>
                  <a:lnTo>
                    <a:pt x="53" y="120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3" y="129"/>
                  </a:lnTo>
                  <a:lnTo>
                    <a:pt x="49" y="124"/>
                  </a:lnTo>
                  <a:lnTo>
                    <a:pt x="45" y="115"/>
                  </a:lnTo>
                  <a:lnTo>
                    <a:pt x="43" y="98"/>
                  </a:lnTo>
                  <a:lnTo>
                    <a:pt x="38" y="73"/>
                  </a:lnTo>
                  <a:lnTo>
                    <a:pt x="34" y="50"/>
                  </a:lnTo>
                  <a:lnTo>
                    <a:pt x="31" y="35"/>
                  </a:lnTo>
                  <a:lnTo>
                    <a:pt x="19" y="23"/>
                  </a:lnTo>
                  <a:lnTo>
                    <a:pt x="10" y="14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8" name="Freeform 692"/>
            <p:cNvSpPr>
              <a:spLocks/>
            </p:cNvSpPr>
            <p:nvPr/>
          </p:nvSpPr>
          <p:spPr bwMode="auto">
            <a:xfrm>
              <a:off x="542" y="3499"/>
              <a:ext cx="73" cy="122"/>
            </a:xfrm>
            <a:custGeom>
              <a:avLst/>
              <a:gdLst>
                <a:gd name="T0" fmla="*/ 5 w 146"/>
                <a:gd name="T1" fmla="*/ 1 h 243"/>
                <a:gd name="T2" fmla="*/ 5 w 146"/>
                <a:gd name="T3" fmla="*/ 2 h 243"/>
                <a:gd name="T4" fmla="*/ 5 w 146"/>
                <a:gd name="T5" fmla="*/ 3 h 243"/>
                <a:gd name="T6" fmla="*/ 6 w 146"/>
                <a:gd name="T7" fmla="*/ 3 h 243"/>
                <a:gd name="T8" fmla="*/ 7 w 146"/>
                <a:gd name="T9" fmla="*/ 4 h 243"/>
                <a:gd name="T10" fmla="*/ 7 w 146"/>
                <a:gd name="T11" fmla="*/ 5 h 243"/>
                <a:gd name="T12" fmla="*/ 9 w 146"/>
                <a:gd name="T13" fmla="*/ 7 h 243"/>
                <a:gd name="T14" fmla="*/ 9 w 146"/>
                <a:gd name="T15" fmla="*/ 9 h 243"/>
                <a:gd name="T16" fmla="*/ 10 w 146"/>
                <a:gd name="T17" fmla="*/ 9 h 243"/>
                <a:gd name="T18" fmla="*/ 9 w 146"/>
                <a:gd name="T19" fmla="*/ 9 h 243"/>
                <a:gd name="T20" fmla="*/ 9 w 146"/>
                <a:gd name="T21" fmla="*/ 9 h 243"/>
                <a:gd name="T22" fmla="*/ 8 w 146"/>
                <a:gd name="T23" fmla="*/ 7 h 243"/>
                <a:gd name="T24" fmla="*/ 8 w 146"/>
                <a:gd name="T25" fmla="*/ 6 h 243"/>
                <a:gd name="T26" fmla="*/ 7 w 146"/>
                <a:gd name="T27" fmla="*/ 5 h 243"/>
                <a:gd name="T28" fmla="*/ 6 w 146"/>
                <a:gd name="T29" fmla="*/ 5 h 243"/>
                <a:gd name="T30" fmla="*/ 6 w 146"/>
                <a:gd name="T31" fmla="*/ 4 h 243"/>
                <a:gd name="T32" fmla="*/ 5 w 146"/>
                <a:gd name="T33" fmla="*/ 5 h 243"/>
                <a:gd name="T34" fmla="*/ 5 w 146"/>
                <a:gd name="T35" fmla="*/ 7 h 243"/>
                <a:gd name="T36" fmla="*/ 6 w 146"/>
                <a:gd name="T37" fmla="*/ 8 h 243"/>
                <a:gd name="T38" fmla="*/ 7 w 146"/>
                <a:gd name="T39" fmla="*/ 9 h 243"/>
                <a:gd name="T40" fmla="*/ 8 w 146"/>
                <a:gd name="T41" fmla="*/ 10 h 243"/>
                <a:gd name="T42" fmla="*/ 9 w 146"/>
                <a:gd name="T43" fmla="*/ 12 h 243"/>
                <a:gd name="T44" fmla="*/ 9 w 146"/>
                <a:gd name="T45" fmla="*/ 13 h 243"/>
                <a:gd name="T46" fmla="*/ 9 w 146"/>
                <a:gd name="T47" fmla="*/ 12 h 243"/>
                <a:gd name="T48" fmla="*/ 8 w 146"/>
                <a:gd name="T49" fmla="*/ 11 h 243"/>
                <a:gd name="T50" fmla="*/ 7 w 146"/>
                <a:gd name="T51" fmla="*/ 10 h 243"/>
                <a:gd name="T52" fmla="*/ 7 w 146"/>
                <a:gd name="T53" fmla="*/ 9 h 243"/>
                <a:gd name="T54" fmla="*/ 6 w 146"/>
                <a:gd name="T55" fmla="*/ 9 h 243"/>
                <a:gd name="T56" fmla="*/ 6 w 146"/>
                <a:gd name="T57" fmla="*/ 10 h 243"/>
                <a:gd name="T58" fmla="*/ 7 w 146"/>
                <a:gd name="T59" fmla="*/ 14 h 243"/>
                <a:gd name="T60" fmla="*/ 6 w 146"/>
                <a:gd name="T61" fmla="*/ 16 h 243"/>
                <a:gd name="T62" fmla="*/ 6 w 146"/>
                <a:gd name="T63" fmla="*/ 15 h 243"/>
                <a:gd name="T64" fmla="*/ 6 w 146"/>
                <a:gd name="T65" fmla="*/ 14 h 243"/>
                <a:gd name="T66" fmla="*/ 5 w 146"/>
                <a:gd name="T67" fmla="*/ 10 h 243"/>
                <a:gd name="T68" fmla="*/ 4 w 146"/>
                <a:gd name="T69" fmla="*/ 10 h 243"/>
                <a:gd name="T70" fmla="*/ 3 w 146"/>
                <a:gd name="T71" fmla="*/ 11 h 243"/>
                <a:gd name="T72" fmla="*/ 2 w 146"/>
                <a:gd name="T73" fmla="*/ 13 h 243"/>
                <a:gd name="T74" fmla="*/ 2 w 146"/>
                <a:gd name="T75" fmla="*/ 12 h 243"/>
                <a:gd name="T76" fmla="*/ 3 w 146"/>
                <a:gd name="T77" fmla="*/ 11 h 243"/>
                <a:gd name="T78" fmla="*/ 4 w 146"/>
                <a:gd name="T79" fmla="*/ 9 h 243"/>
                <a:gd name="T80" fmla="*/ 5 w 146"/>
                <a:gd name="T81" fmla="*/ 7 h 243"/>
                <a:gd name="T82" fmla="*/ 5 w 146"/>
                <a:gd name="T83" fmla="*/ 5 h 243"/>
                <a:gd name="T84" fmla="*/ 4 w 146"/>
                <a:gd name="T85" fmla="*/ 5 h 243"/>
                <a:gd name="T86" fmla="*/ 3 w 146"/>
                <a:gd name="T87" fmla="*/ 6 h 243"/>
                <a:gd name="T88" fmla="*/ 2 w 146"/>
                <a:gd name="T89" fmla="*/ 7 h 243"/>
                <a:gd name="T90" fmla="*/ 1 w 146"/>
                <a:gd name="T91" fmla="*/ 8 h 243"/>
                <a:gd name="T92" fmla="*/ 1 w 146"/>
                <a:gd name="T93" fmla="*/ 9 h 243"/>
                <a:gd name="T94" fmla="*/ 0 w 146"/>
                <a:gd name="T95" fmla="*/ 9 h 243"/>
                <a:gd name="T96" fmla="*/ 1 w 146"/>
                <a:gd name="T97" fmla="*/ 8 h 243"/>
                <a:gd name="T98" fmla="*/ 2 w 146"/>
                <a:gd name="T99" fmla="*/ 7 h 243"/>
                <a:gd name="T100" fmla="*/ 3 w 146"/>
                <a:gd name="T101" fmla="*/ 5 h 243"/>
                <a:gd name="T102" fmla="*/ 4 w 146"/>
                <a:gd name="T103" fmla="*/ 4 h 243"/>
                <a:gd name="T104" fmla="*/ 4 w 146"/>
                <a:gd name="T105" fmla="*/ 3 h 243"/>
                <a:gd name="T106" fmla="*/ 4 w 146"/>
                <a:gd name="T107" fmla="*/ 2 h 243"/>
                <a:gd name="T108" fmla="*/ 4 w 146"/>
                <a:gd name="T109" fmla="*/ 1 h 243"/>
                <a:gd name="T110" fmla="*/ 4 w 146"/>
                <a:gd name="T111" fmla="*/ 1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3" y="0"/>
                  </a:moveTo>
                  <a:lnTo>
                    <a:pt x="65" y="2"/>
                  </a:lnTo>
                  <a:lnTo>
                    <a:pt x="67" y="14"/>
                  </a:lnTo>
                  <a:lnTo>
                    <a:pt x="69" y="29"/>
                  </a:lnTo>
                  <a:lnTo>
                    <a:pt x="71" y="36"/>
                  </a:lnTo>
                  <a:lnTo>
                    <a:pt x="73" y="39"/>
                  </a:lnTo>
                  <a:lnTo>
                    <a:pt x="77" y="42"/>
                  </a:lnTo>
                  <a:lnTo>
                    <a:pt x="84" y="47"/>
                  </a:lnTo>
                  <a:lnTo>
                    <a:pt x="90" y="52"/>
                  </a:lnTo>
                  <a:lnTo>
                    <a:pt x="98" y="60"/>
                  </a:lnTo>
                  <a:lnTo>
                    <a:pt x="106" y="68"/>
                  </a:lnTo>
                  <a:lnTo>
                    <a:pt x="112" y="78"/>
                  </a:lnTo>
                  <a:lnTo>
                    <a:pt x="119" y="89"/>
                  </a:lnTo>
                  <a:lnTo>
                    <a:pt x="129" y="108"/>
                  </a:lnTo>
                  <a:lnTo>
                    <a:pt x="138" y="121"/>
                  </a:lnTo>
                  <a:lnTo>
                    <a:pt x="144" y="130"/>
                  </a:lnTo>
                  <a:lnTo>
                    <a:pt x="146" y="137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2" y="141"/>
                  </a:lnTo>
                  <a:lnTo>
                    <a:pt x="138" y="134"/>
                  </a:lnTo>
                  <a:lnTo>
                    <a:pt x="136" y="129"/>
                  </a:lnTo>
                  <a:lnTo>
                    <a:pt x="132" y="121"/>
                  </a:lnTo>
                  <a:lnTo>
                    <a:pt x="127" y="112"/>
                  </a:lnTo>
                  <a:lnTo>
                    <a:pt x="120" y="102"/>
                  </a:lnTo>
                  <a:lnTo>
                    <a:pt x="114" y="93"/>
                  </a:lnTo>
                  <a:lnTo>
                    <a:pt x="107" y="83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2" y="66"/>
                  </a:lnTo>
                  <a:lnTo>
                    <a:pt x="86" y="62"/>
                  </a:lnTo>
                  <a:lnTo>
                    <a:pt x="82" y="60"/>
                  </a:lnTo>
                  <a:lnTo>
                    <a:pt x="78" y="59"/>
                  </a:lnTo>
                  <a:lnTo>
                    <a:pt x="77" y="72"/>
                  </a:lnTo>
                  <a:lnTo>
                    <a:pt x="77" y="85"/>
                  </a:lnTo>
                  <a:lnTo>
                    <a:pt x="78" y="99"/>
                  </a:lnTo>
                  <a:lnTo>
                    <a:pt x="80" y="108"/>
                  </a:lnTo>
                  <a:lnTo>
                    <a:pt x="86" y="113"/>
                  </a:lnTo>
                  <a:lnTo>
                    <a:pt x="94" y="120"/>
                  </a:lnTo>
                  <a:lnTo>
                    <a:pt x="103" y="129"/>
                  </a:lnTo>
                  <a:lnTo>
                    <a:pt x="112" y="139"/>
                  </a:lnTo>
                  <a:lnTo>
                    <a:pt x="122" y="151"/>
                  </a:lnTo>
                  <a:lnTo>
                    <a:pt x="129" y="164"/>
                  </a:lnTo>
                  <a:lnTo>
                    <a:pt x="135" y="179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5" y="198"/>
                  </a:lnTo>
                  <a:lnTo>
                    <a:pt x="129" y="189"/>
                  </a:lnTo>
                  <a:lnTo>
                    <a:pt x="124" y="175"/>
                  </a:lnTo>
                  <a:lnTo>
                    <a:pt x="120" y="166"/>
                  </a:lnTo>
                  <a:lnTo>
                    <a:pt x="116" y="158"/>
                  </a:lnTo>
                  <a:lnTo>
                    <a:pt x="110" y="150"/>
                  </a:lnTo>
                  <a:lnTo>
                    <a:pt x="105" y="143"/>
                  </a:lnTo>
                  <a:lnTo>
                    <a:pt x="98" y="138"/>
                  </a:lnTo>
                  <a:lnTo>
                    <a:pt x="92" y="133"/>
                  </a:lnTo>
                  <a:lnTo>
                    <a:pt x="86" y="129"/>
                  </a:lnTo>
                  <a:lnTo>
                    <a:pt x="81" y="128"/>
                  </a:lnTo>
                  <a:lnTo>
                    <a:pt x="89" y="149"/>
                  </a:lnTo>
                  <a:lnTo>
                    <a:pt x="94" y="177"/>
                  </a:lnTo>
                  <a:lnTo>
                    <a:pt x="97" y="210"/>
                  </a:lnTo>
                  <a:lnTo>
                    <a:pt x="95" y="236"/>
                  </a:lnTo>
                  <a:lnTo>
                    <a:pt x="94" y="243"/>
                  </a:lnTo>
                  <a:lnTo>
                    <a:pt x="93" y="243"/>
                  </a:lnTo>
                  <a:lnTo>
                    <a:pt x="92" y="239"/>
                  </a:lnTo>
                  <a:lnTo>
                    <a:pt x="92" y="232"/>
                  </a:lnTo>
                  <a:lnTo>
                    <a:pt x="89" y="214"/>
                  </a:lnTo>
                  <a:lnTo>
                    <a:pt x="84" y="184"/>
                  </a:lnTo>
                  <a:lnTo>
                    <a:pt x="76" y="155"/>
                  </a:lnTo>
                  <a:lnTo>
                    <a:pt x="71" y="138"/>
                  </a:lnTo>
                  <a:lnTo>
                    <a:pt x="60" y="146"/>
                  </a:lnTo>
                  <a:lnTo>
                    <a:pt x="48" y="159"/>
                  </a:lnTo>
                  <a:lnTo>
                    <a:pt x="39" y="175"/>
                  </a:lnTo>
                  <a:lnTo>
                    <a:pt x="34" y="192"/>
                  </a:lnTo>
                  <a:lnTo>
                    <a:pt x="32" y="197"/>
                  </a:lnTo>
                  <a:lnTo>
                    <a:pt x="29" y="197"/>
                  </a:lnTo>
                  <a:lnTo>
                    <a:pt x="28" y="192"/>
                  </a:lnTo>
                  <a:lnTo>
                    <a:pt x="29" y="183"/>
                  </a:lnTo>
                  <a:lnTo>
                    <a:pt x="37" y="168"/>
                  </a:lnTo>
                  <a:lnTo>
                    <a:pt x="47" y="149"/>
                  </a:lnTo>
                  <a:lnTo>
                    <a:pt x="56" y="130"/>
                  </a:lnTo>
                  <a:lnTo>
                    <a:pt x="64" y="119"/>
                  </a:lnTo>
                  <a:lnTo>
                    <a:pt x="65" y="103"/>
                  </a:lnTo>
                  <a:lnTo>
                    <a:pt x="67" y="86"/>
                  </a:lnTo>
                  <a:lnTo>
                    <a:pt x="65" y="70"/>
                  </a:lnTo>
                  <a:lnTo>
                    <a:pt x="65" y="61"/>
                  </a:lnTo>
                  <a:lnTo>
                    <a:pt x="58" y="66"/>
                  </a:lnTo>
                  <a:lnTo>
                    <a:pt x="48" y="74"/>
                  </a:lnTo>
                  <a:lnTo>
                    <a:pt x="39" y="83"/>
                  </a:lnTo>
                  <a:lnTo>
                    <a:pt x="30" y="94"/>
                  </a:lnTo>
                  <a:lnTo>
                    <a:pt x="22" y="104"/>
                  </a:lnTo>
                  <a:lnTo>
                    <a:pt x="15" y="116"/>
                  </a:lnTo>
                  <a:lnTo>
                    <a:pt x="9" y="126"/>
                  </a:lnTo>
                  <a:lnTo>
                    <a:pt x="5" y="137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0" y="139"/>
                  </a:lnTo>
                  <a:lnTo>
                    <a:pt x="1" y="132"/>
                  </a:lnTo>
                  <a:lnTo>
                    <a:pt x="4" y="125"/>
                  </a:lnTo>
                  <a:lnTo>
                    <a:pt x="9" y="115"/>
                  </a:lnTo>
                  <a:lnTo>
                    <a:pt x="17" y="102"/>
                  </a:lnTo>
                  <a:lnTo>
                    <a:pt x="25" y="89"/>
                  </a:lnTo>
                  <a:lnTo>
                    <a:pt x="34" y="76"/>
                  </a:lnTo>
                  <a:lnTo>
                    <a:pt x="43" y="62"/>
                  </a:lnTo>
                  <a:lnTo>
                    <a:pt x="52" y="52"/>
                  </a:lnTo>
                  <a:lnTo>
                    <a:pt x="60" y="46"/>
                  </a:lnTo>
                  <a:lnTo>
                    <a:pt x="64" y="38"/>
                  </a:lnTo>
                  <a:lnTo>
                    <a:pt x="64" y="26"/>
                  </a:lnTo>
                  <a:lnTo>
                    <a:pt x="62" y="17"/>
                  </a:lnTo>
                  <a:lnTo>
                    <a:pt x="60" y="10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9" name="Freeform 693"/>
            <p:cNvSpPr>
              <a:spLocks/>
            </p:cNvSpPr>
            <p:nvPr/>
          </p:nvSpPr>
          <p:spPr bwMode="auto">
            <a:xfrm>
              <a:off x="615" y="334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2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6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1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4 h 252"/>
                <a:gd name="T56" fmla="*/ 10 w 176"/>
                <a:gd name="T57" fmla="*/ 4 h 252"/>
                <a:gd name="T58" fmla="*/ 10 w 176"/>
                <a:gd name="T59" fmla="*/ 4 h 252"/>
                <a:gd name="T60" fmla="*/ 11 w 176"/>
                <a:gd name="T61" fmla="*/ 4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7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2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19" y="207"/>
                  </a:lnTo>
                  <a:lnTo>
                    <a:pt x="24" y="195"/>
                  </a:lnTo>
                  <a:lnTo>
                    <a:pt x="30" y="183"/>
                  </a:lnTo>
                  <a:lnTo>
                    <a:pt x="36" y="166"/>
                  </a:lnTo>
                  <a:lnTo>
                    <a:pt x="44" y="150"/>
                  </a:lnTo>
                  <a:lnTo>
                    <a:pt x="48" y="141"/>
                  </a:lnTo>
                  <a:lnTo>
                    <a:pt x="41" y="135"/>
                  </a:lnTo>
                  <a:lnTo>
                    <a:pt x="36" y="128"/>
                  </a:lnTo>
                  <a:lnTo>
                    <a:pt x="32" y="122"/>
                  </a:lnTo>
                  <a:lnTo>
                    <a:pt x="31" y="113"/>
                  </a:lnTo>
                  <a:lnTo>
                    <a:pt x="31" y="106"/>
                  </a:lnTo>
                  <a:lnTo>
                    <a:pt x="32" y="106"/>
                  </a:lnTo>
                  <a:lnTo>
                    <a:pt x="34" y="110"/>
                  </a:lnTo>
                  <a:lnTo>
                    <a:pt x="36" y="115"/>
                  </a:lnTo>
                  <a:lnTo>
                    <a:pt x="40" y="119"/>
                  </a:lnTo>
                  <a:lnTo>
                    <a:pt x="45" y="123"/>
                  </a:lnTo>
                  <a:lnTo>
                    <a:pt x="51" y="126"/>
                  </a:lnTo>
                  <a:lnTo>
                    <a:pt x="54" y="127"/>
                  </a:lnTo>
                  <a:lnTo>
                    <a:pt x="60" y="120"/>
                  </a:lnTo>
                  <a:lnTo>
                    <a:pt x="67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7" y="89"/>
                  </a:lnTo>
                  <a:lnTo>
                    <a:pt x="92" y="83"/>
                  </a:lnTo>
                  <a:lnTo>
                    <a:pt x="95" y="76"/>
                  </a:lnTo>
                  <a:lnTo>
                    <a:pt x="97" y="72"/>
                  </a:lnTo>
                  <a:lnTo>
                    <a:pt x="97" y="63"/>
                  </a:lnTo>
                  <a:lnTo>
                    <a:pt x="95" y="47"/>
                  </a:lnTo>
                  <a:lnTo>
                    <a:pt x="90" y="33"/>
                  </a:lnTo>
                  <a:lnTo>
                    <a:pt x="84" y="22"/>
                  </a:lnTo>
                  <a:lnTo>
                    <a:pt x="81" y="16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83" y="15"/>
                  </a:lnTo>
                  <a:lnTo>
                    <a:pt x="90" y="22"/>
                  </a:lnTo>
                  <a:lnTo>
                    <a:pt x="97" y="37"/>
                  </a:lnTo>
                  <a:lnTo>
                    <a:pt x="103" y="51"/>
                  </a:lnTo>
                  <a:lnTo>
                    <a:pt x="105" y="63"/>
                  </a:lnTo>
                  <a:lnTo>
                    <a:pt x="113" y="47"/>
                  </a:lnTo>
                  <a:lnTo>
                    <a:pt x="124" y="29"/>
                  </a:lnTo>
                  <a:lnTo>
                    <a:pt x="133" y="12"/>
                  </a:lnTo>
                  <a:lnTo>
                    <a:pt x="142" y="3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37" y="21"/>
                  </a:lnTo>
                  <a:lnTo>
                    <a:pt x="127" y="42"/>
                  </a:lnTo>
                  <a:lnTo>
                    <a:pt x="117" y="62"/>
                  </a:lnTo>
                  <a:lnTo>
                    <a:pt x="111" y="72"/>
                  </a:lnTo>
                  <a:lnTo>
                    <a:pt x="118" y="69"/>
                  </a:lnTo>
                  <a:lnTo>
                    <a:pt x="127" y="67"/>
                  </a:lnTo>
                  <a:lnTo>
                    <a:pt x="135" y="64"/>
                  </a:lnTo>
                  <a:lnTo>
                    <a:pt x="142" y="62"/>
                  </a:lnTo>
                  <a:lnTo>
                    <a:pt x="148" y="60"/>
                  </a:lnTo>
                  <a:lnTo>
                    <a:pt x="155" y="58"/>
                  </a:lnTo>
                  <a:lnTo>
                    <a:pt x="159" y="55"/>
                  </a:lnTo>
                  <a:lnTo>
                    <a:pt x="163" y="53"/>
                  </a:lnTo>
                  <a:lnTo>
                    <a:pt x="169" y="49"/>
                  </a:lnTo>
                  <a:lnTo>
                    <a:pt x="174" y="47"/>
                  </a:lnTo>
                  <a:lnTo>
                    <a:pt x="176" y="49"/>
                  </a:lnTo>
                  <a:lnTo>
                    <a:pt x="172" y="53"/>
                  </a:lnTo>
                  <a:lnTo>
                    <a:pt x="167" y="56"/>
                  </a:lnTo>
                  <a:lnTo>
                    <a:pt x="160" y="60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0" y="77"/>
                  </a:lnTo>
                  <a:lnTo>
                    <a:pt x="120" y="81"/>
                  </a:lnTo>
                  <a:lnTo>
                    <a:pt x="112" y="84"/>
                  </a:lnTo>
                  <a:lnTo>
                    <a:pt x="107" y="85"/>
                  </a:lnTo>
                  <a:lnTo>
                    <a:pt x="99" y="90"/>
                  </a:lnTo>
                  <a:lnTo>
                    <a:pt x="90" y="99"/>
                  </a:lnTo>
                  <a:lnTo>
                    <a:pt x="83" y="110"/>
                  </a:lnTo>
                  <a:lnTo>
                    <a:pt x="81" y="116"/>
                  </a:lnTo>
                  <a:lnTo>
                    <a:pt x="83" y="119"/>
                  </a:lnTo>
                  <a:lnTo>
                    <a:pt x="86" y="122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87" y="127"/>
                  </a:lnTo>
                  <a:lnTo>
                    <a:pt x="83" y="130"/>
                  </a:lnTo>
                  <a:lnTo>
                    <a:pt x="79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66" y="140"/>
                  </a:lnTo>
                  <a:lnTo>
                    <a:pt x="61" y="150"/>
                  </a:lnTo>
                  <a:lnTo>
                    <a:pt x="54" y="162"/>
                  </a:lnTo>
                  <a:lnTo>
                    <a:pt x="47" y="176"/>
                  </a:lnTo>
                  <a:lnTo>
                    <a:pt x="40" y="191"/>
                  </a:lnTo>
                  <a:lnTo>
                    <a:pt x="35" y="204"/>
                  </a:lnTo>
                  <a:lnTo>
                    <a:pt x="32" y="217"/>
                  </a:lnTo>
                  <a:lnTo>
                    <a:pt x="31" y="226"/>
                  </a:lnTo>
                  <a:lnTo>
                    <a:pt x="28" y="231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1" y="244"/>
                  </a:lnTo>
                  <a:lnTo>
                    <a:pt x="17" y="247"/>
                  </a:lnTo>
                  <a:lnTo>
                    <a:pt x="10" y="250"/>
                  </a:lnTo>
                  <a:lnTo>
                    <a:pt x="4" y="251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0" name="Freeform 694"/>
            <p:cNvSpPr>
              <a:spLocks/>
            </p:cNvSpPr>
            <p:nvPr/>
          </p:nvSpPr>
          <p:spPr bwMode="auto">
            <a:xfrm>
              <a:off x="487" y="3542"/>
              <a:ext cx="57" cy="98"/>
            </a:xfrm>
            <a:custGeom>
              <a:avLst/>
              <a:gdLst>
                <a:gd name="T0" fmla="*/ 5 w 113"/>
                <a:gd name="T1" fmla="*/ 1 h 194"/>
                <a:gd name="T2" fmla="*/ 4 w 113"/>
                <a:gd name="T3" fmla="*/ 3 h 194"/>
                <a:gd name="T4" fmla="*/ 4 w 113"/>
                <a:gd name="T5" fmla="*/ 3 h 194"/>
                <a:gd name="T6" fmla="*/ 3 w 113"/>
                <a:gd name="T7" fmla="*/ 3 h 194"/>
                <a:gd name="T8" fmla="*/ 2 w 113"/>
                <a:gd name="T9" fmla="*/ 4 h 194"/>
                <a:gd name="T10" fmla="*/ 1 w 113"/>
                <a:gd name="T11" fmla="*/ 5 h 194"/>
                <a:gd name="T12" fmla="*/ 0 w 113"/>
                <a:gd name="T13" fmla="*/ 5 h 194"/>
                <a:gd name="T14" fmla="*/ 1 w 113"/>
                <a:gd name="T15" fmla="*/ 5 h 194"/>
                <a:gd name="T16" fmla="*/ 1 w 113"/>
                <a:gd name="T17" fmla="*/ 5 h 194"/>
                <a:gd name="T18" fmla="*/ 2 w 113"/>
                <a:gd name="T19" fmla="*/ 4 h 194"/>
                <a:gd name="T20" fmla="*/ 3 w 113"/>
                <a:gd name="T21" fmla="*/ 4 h 194"/>
                <a:gd name="T22" fmla="*/ 4 w 113"/>
                <a:gd name="T23" fmla="*/ 4 h 194"/>
                <a:gd name="T24" fmla="*/ 4 w 113"/>
                <a:gd name="T25" fmla="*/ 4 h 194"/>
                <a:gd name="T26" fmla="*/ 3 w 113"/>
                <a:gd name="T27" fmla="*/ 6 h 194"/>
                <a:gd name="T28" fmla="*/ 3 w 113"/>
                <a:gd name="T29" fmla="*/ 7 h 194"/>
                <a:gd name="T30" fmla="*/ 2 w 113"/>
                <a:gd name="T31" fmla="*/ 7 h 194"/>
                <a:gd name="T32" fmla="*/ 1 w 113"/>
                <a:gd name="T33" fmla="*/ 8 h 194"/>
                <a:gd name="T34" fmla="*/ 1 w 113"/>
                <a:gd name="T35" fmla="*/ 9 h 194"/>
                <a:gd name="T36" fmla="*/ 1 w 113"/>
                <a:gd name="T37" fmla="*/ 9 h 194"/>
                <a:gd name="T38" fmla="*/ 1 w 113"/>
                <a:gd name="T39" fmla="*/ 10 h 194"/>
                <a:gd name="T40" fmla="*/ 1 w 113"/>
                <a:gd name="T41" fmla="*/ 9 h 194"/>
                <a:gd name="T42" fmla="*/ 3 w 113"/>
                <a:gd name="T43" fmla="*/ 8 h 194"/>
                <a:gd name="T44" fmla="*/ 3 w 113"/>
                <a:gd name="T45" fmla="*/ 8 h 194"/>
                <a:gd name="T46" fmla="*/ 4 w 113"/>
                <a:gd name="T47" fmla="*/ 11 h 194"/>
                <a:gd name="T48" fmla="*/ 4 w 113"/>
                <a:gd name="T49" fmla="*/ 13 h 194"/>
                <a:gd name="T50" fmla="*/ 4 w 113"/>
                <a:gd name="T51" fmla="*/ 13 h 194"/>
                <a:gd name="T52" fmla="*/ 4 w 113"/>
                <a:gd name="T53" fmla="*/ 11 h 194"/>
                <a:gd name="T54" fmla="*/ 4 w 113"/>
                <a:gd name="T55" fmla="*/ 8 h 194"/>
                <a:gd name="T56" fmla="*/ 4 w 113"/>
                <a:gd name="T57" fmla="*/ 6 h 194"/>
                <a:gd name="T58" fmla="*/ 4 w 113"/>
                <a:gd name="T59" fmla="*/ 7 h 194"/>
                <a:gd name="T60" fmla="*/ 5 w 113"/>
                <a:gd name="T61" fmla="*/ 8 h 194"/>
                <a:gd name="T62" fmla="*/ 6 w 113"/>
                <a:gd name="T63" fmla="*/ 9 h 194"/>
                <a:gd name="T64" fmla="*/ 7 w 113"/>
                <a:gd name="T65" fmla="*/ 10 h 194"/>
                <a:gd name="T66" fmla="*/ 7 w 113"/>
                <a:gd name="T67" fmla="*/ 9 h 194"/>
                <a:gd name="T68" fmla="*/ 6 w 113"/>
                <a:gd name="T69" fmla="*/ 8 h 194"/>
                <a:gd name="T70" fmla="*/ 5 w 113"/>
                <a:gd name="T71" fmla="*/ 7 h 194"/>
                <a:gd name="T72" fmla="*/ 5 w 113"/>
                <a:gd name="T73" fmla="*/ 6 h 194"/>
                <a:gd name="T74" fmla="*/ 5 w 113"/>
                <a:gd name="T75" fmla="*/ 4 h 194"/>
                <a:gd name="T76" fmla="*/ 5 w 113"/>
                <a:gd name="T77" fmla="*/ 3 h 194"/>
                <a:gd name="T78" fmla="*/ 5 w 113"/>
                <a:gd name="T79" fmla="*/ 4 h 194"/>
                <a:gd name="T80" fmla="*/ 6 w 113"/>
                <a:gd name="T81" fmla="*/ 4 h 194"/>
                <a:gd name="T82" fmla="*/ 7 w 113"/>
                <a:gd name="T83" fmla="*/ 6 h 194"/>
                <a:gd name="T84" fmla="*/ 8 w 113"/>
                <a:gd name="T85" fmla="*/ 6 h 194"/>
                <a:gd name="T86" fmla="*/ 7 w 113"/>
                <a:gd name="T87" fmla="*/ 5 h 194"/>
                <a:gd name="T88" fmla="*/ 6 w 113"/>
                <a:gd name="T89" fmla="*/ 4 h 194"/>
                <a:gd name="T90" fmla="*/ 6 w 113"/>
                <a:gd name="T91" fmla="*/ 3 h 194"/>
                <a:gd name="T92" fmla="*/ 5 w 113"/>
                <a:gd name="T93" fmla="*/ 3 h 194"/>
                <a:gd name="T94" fmla="*/ 5 w 113"/>
                <a:gd name="T95" fmla="*/ 2 h 194"/>
                <a:gd name="T96" fmla="*/ 6 w 113"/>
                <a:gd name="T97" fmla="*/ 1 h 194"/>
                <a:gd name="T98" fmla="*/ 6 w 113"/>
                <a:gd name="T99" fmla="*/ 0 h 19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3" h="194">
                  <a:moveTo>
                    <a:pt x="79" y="4"/>
                  </a:moveTo>
                  <a:lnTo>
                    <a:pt x="74" y="12"/>
                  </a:lnTo>
                  <a:lnTo>
                    <a:pt x="67" y="23"/>
                  </a:lnTo>
                  <a:lnTo>
                    <a:pt x="62" y="34"/>
                  </a:lnTo>
                  <a:lnTo>
                    <a:pt x="60" y="40"/>
                  </a:lnTo>
                  <a:lnTo>
                    <a:pt x="53" y="40"/>
                  </a:lnTo>
                  <a:lnTo>
                    <a:pt x="45" y="43"/>
                  </a:lnTo>
                  <a:lnTo>
                    <a:pt x="35" y="47"/>
                  </a:lnTo>
                  <a:lnTo>
                    <a:pt x="26" y="52"/>
                  </a:lnTo>
                  <a:lnTo>
                    <a:pt x="17" y="57"/>
                  </a:lnTo>
                  <a:lnTo>
                    <a:pt x="9" y="63"/>
                  </a:lnTo>
                  <a:lnTo>
                    <a:pt x="4" y="67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4" y="68"/>
                  </a:lnTo>
                  <a:lnTo>
                    <a:pt x="20" y="64"/>
                  </a:lnTo>
                  <a:lnTo>
                    <a:pt x="28" y="60"/>
                  </a:lnTo>
                  <a:lnTo>
                    <a:pt x="36" y="56"/>
                  </a:lnTo>
                  <a:lnTo>
                    <a:pt x="44" y="52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53" y="57"/>
                  </a:lnTo>
                  <a:lnTo>
                    <a:pt x="50" y="70"/>
                  </a:lnTo>
                  <a:lnTo>
                    <a:pt x="48" y="84"/>
                  </a:lnTo>
                  <a:lnTo>
                    <a:pt x="47" y="91"/>
                  </a:lnTo>
                  <a:lnTo>
                    <a:pt x="41" y="97"/>
                  </a:lnTo>
                  <a:lnTo>
                    <a:pt x="36" y="102"/>
                  </a:lnTo>
                  <a:lnTo>
                    <a:pt x="30" y="110"/>
                  </a:lnTo>
                  <a:lnTo>
                    <a:pt x="22" y="116"/>
                  </a:lnTo>
                  <a:lnTo>
                    <a:pt x="15" y="124"/>
                  </a:lnTo>
                  <a:lnTo>
                    <a:pt x="10" y="129"/>
                  </a:lnTo>
                  <a:lnTo>
                    <a:pt x="6" y="134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6" y="145"/>
                  </a:lnTo>
                  <a:lnTo>
                    <a:pt x="9" y="141"/>
                  </a:lnTo>
                  <a:lnTo>
                    <a:pt x="15" y="133"/>
                  </a:lnTo>
                  <a:lnTo>
                    <a:pt x="27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49" y="147"/>
                  </a:lnTo>
                  <a:lnTo>
                    <a:pt x="52" y="174"/>
                  </a:lnTo>
                  <a:lnTo>
                    <a:pt x="54" y="188"/>
                  </a:lnTo>
                  <a:lnTo>
                    <a:pt x="56" y="193"/>
                  </a:lnTo>
                  <a:lnTo>
                    <a:pt x="57" y="194"/>
                  </a:lnTo>
                  <a:lnTo>
                    <a:pt x="57" y="193"/>
                  </a:lnTo>
                  <a:lnTo>
                    <a:pt x="58" y="187"/>
                  </a:lnTo>
                  <a:lnTo>
                    <a:pt x="57" y="170"/>
                  </a:lnTo>
                  <a:lnTo>
                    <a:pt x="57" y="141"/>
                  </a:lnTo>
                  <a:lnTo>
                    <a:pt x="56" y="114"/>
                  </a:lnTo>
                  <a:lnTo>
                    <a:pt x="58" y="97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2" y="97"/>
                  </a:lnTo>
                  <a:lnTo>
                    <a:pt x="64" y="102"/>
                  </a:lnTo>
                  <a:lnTo>
                    <a:pt x="69" y="112"/>
                  </a:lnTo>
                  <a:lnTo>
                    <a:pt x="80" y="125"/>
                  </a:lnTo>
                  <a:lnTo>
                    <a:pt x="92" y="140"/>
                  </a:lnTo>
                  <a:lnTo>
                    <a:pt x="101" y="146"/>
                  </a:lnTo>
                  <a:lnTo>
                    <a:pt x="105" y="146"/>
                  </a:lnTo>
                  <a:lnTo>
                    <a:pt x="104" y="144"/>
                  </a:lnTo>
                  <a:lnTo>
                    <a:pt x="100" y="138"/>
                  </a:lnTo>
                  <a:lnTo>
                    <a:pt x="95" y="132"/>
                  </a:lnTo>
                  <a:lnTo>
                    <a:pt x="88" y="123"/>
                  </a:lnTo>
                  <a:lnTo>
                    <a:pt x="79" y="111"/>
                  </a:lnTo>
                  <a:lnTo>
                    <a:pt x="71" y="99"/>
                  </a:lnTo>
                  <a:lnTo>
                    <a:pt x="66" y="90"/>
                  </a:lnTo>
                  <a:lnTo>
                    <a:pt x="66" y="81"/>
                  </a:lnTo>
                  <a:lnTo>
                    <a:pt x="66" y="69"/>
                  </a:lnTo>
                  <a:lnTo>
                    <a:pt x="67" y="57"/>
                  </a:lnTo>
                  <a:lnTo>
                    <a:pt x="69" y="51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4" y="51"/>
                  </a:lnTo>
                  <a:lnTo>
                    <a:pt x="78" y="55"/>
                  </a:lnTo>
                  <a:lnTo>
                    <a:pt x="86" y="63"/>
                  </a:lnTo>
                  <a:lnTo>
                    <a:pt x="95" y="72"/>
                  </a:lnTo>
                  <a:lnTo>
                    <a:pt x="105" y="81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0" y="81"/>
                  </a:lnTo>
                  <a:lnTo>
                    <a:pt x="105" y="76"/>
                  </a:lnTo>
                  <a:lnTo>
                    <a:pt x="100" y="69"/>
                  </a:lnTo>
                  <a:lnTo>
                    <a:pt x="95" y="63"/>
                  </a:lnTo>
                  <a:lnTo>
                    <a:pt x="88" y="55"/>
                  </a:lnTo>
                  <a:lnTo>
                    <a:pt x="83" y="48"/>
                  </a:lnTo>
                  <a:lnTo>
                    <a:pt x="80" y="44"/>
                  </a:lnTo>
                  <a:lnTo>
                    <a:pt x="79" y="39"/>
                  </a:lnTo>
                  <a:lnTo>
                    <a:pt x="78" y="30"/>
                  </a:lnTo>
                  <a:lnTo>
                    <a:pt x="79" y="20"/>
                  </a:lnTo>
                  <a:lnTo>
                    <a:pt x="83" y="9"/>
                  </a:lnTo>
                  <a:lnTo>
                    <a:pt x="86" y="3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1" name="Freeform 695"/>
            <p:cNvSpPr>
              <a:spLocks/>
            </p:cNvSpPr>
            <p:nvPr/>
          </p:nvSpPr>
          <p:spPr bwMode="auto">
            <a:xfrm>
              <a:off x="687" y="3499"/>
              <a:ext cx="113" cy="89"/>
            </a:xfrm>
            <a:custGeom>
              <a:avLst/>
              <a:gdLst>
                <a:gd name="T0" fmla="*/ 1 w 226"/>
                <a:gd name="T1" fmla="*/ 2 h 178"/>
                <a:gd name="T2" fmla="*/ 2 w 226"/>
                <a:gd name="T3" fmla="*/ 2 h 178"/>
                <a:gd name="T4" fmla="*/ 2 w 226"/>
                <a:gd name="T5" fmla="*/ 3 h 178"/>
                <a:gd name="T6" fmla="*/ 3 w 226"/>
                <a:gd name="T7" fmla="*/ 3 h 178"/>
                <a:gd name="T8" fmla="*/ 4 w 226"/>
                <a:gd name="T9" fmla="*/ 5 h 178"/>
                <a:gd name="T10" fmla="*/ 4 w 226"/>
                <a:gd name="T11" fmla="*/ 7 h 178"/>
                <a:gd name="T12" fmla="*/ 4 w 226"/>
                <a:gd name="T13" fmla="*/ 8 h 178"/>
                <a:gd name="T14" fmla="*/ 4 w 226"/>
                <a:gd name="T15" fmla="*/ 8 h 178"/>
                <a:gd name="T16" fmla="*/ 4 w 226"/>
                <a:gd name="T17" fmla="*/ 6 h 178"/>
                <a:gd name="T18" fmla="*/ 4 w 226"/>
                <a:gd name="T19" fmla="*/ 4 h 178"/>
                <a:gd name="T20" fmla="*/ 5 w 226"/>
                <a:gd name="T21" fmla="*/ 4 h 178"/>
                <a:gd name="T22" fmla="*/ 5 w 226"/>
                <a:gd name="T23" fmla="*/ 4 h 178"/>
                <a:gd name="T24" fmla="*/ 6 w 226"/>
                <a:gd name="T25" fmla="*/ 5 h 178"/>
                <a:gd name="T26" fmla="*/ 7 w 226"/>
                <a:gd name="T27" fmla="*/ 6 h 178"/>
                <a:gd name="T28" fmla="*/ 7 w 226"/>
                <a:gd name="T29" fmla="*/ 7 h 178"/>
                <a:gd name="T30" fmla="*/ 8 w 226"/>
                <a:gd name="T31" fmla="*/ 10 h 178"/>
                <a:gd name="T32" fmla="*/ 8 w 226"/>
                <a:gd name="T33" fmla="*/ 12 h 178"/>
                <a:gd name="T34" fmla="*/ 8 w 226"/>
                <a:gd name="T35" fmla="*/ 11 h 178"/>
                <a:gd name="T36" fmla="*/ 8 w 226"/>
                <a:gd name="T37" fmla="*/ 10 h 178"/>
                <a:gd name="T38" fmla="*/ 8 w 226"/>
                <a:gd name="T39" fmla="*/ 7 h 178"/>
                <a:gd name="T40" fmla="*/ 8 w 226"/>
                <a:gd name="T41" fmla="*/ 6 h 178"/>
                <a:gd name="T42" fmla="*/ 10 w 226"/>
                <a:gd name="T43" fmla="*/ 8 h 178"/>
                <a:gd name="T44" fmla="*/ 12 w 226"/>
                <a:gd name="T45" fmla="*/ 9 h 178"/>
                <a:gd name="T46" fmla="*/ 14 w 226"/>
                <a:gd name="T47" fmla="*/ 10 h 178"/>
                <a:gd name="T48" fmla="*/ 15 w 226"/>
                <a:gd name="T49" fmla="*/ 10 h 178"/>
                <a:gd name="T50" fmla="*/ 14 w 226"/>
                <a:gd name="T51" fmla="*/ 10 h 178"/>
                <a:gd name="T52" fmla="*/ 14 w 226"/>
                <a:gd name="T53" fmla="*/ 9 h 178"/>
                <a:gd name="T54" fmla="*/ 12 w 226"/>
                <a:gd name="T55" fmla="*/ 8 h 178"/>
                <a:gd name="T56" fmla="*/ 10 w 226"/>
                <a:gd name="T57" fmla="*/ 7 h 178"/>
                <a:gd name="T58" fmla="*/ 8 w 226"/>
                <a:gd name="T59" fmla="*/ 6 h 178"/>
                <a:gd name="T60" fmla="*/ 8 w 226"/>
                <a:gd name="T61" fmla="*/ 5 h 178"/>
                <a:gd name="T62" fmla="*/ 8 w 226"/>
                <a:gd name="T63" fmla="*/ 5 h 178"/>
                <a:gd name="T64" fmla="*/ 9 w 226"/>
                <a:gd name="T65" fmla="*/ 5 h 178"/>
                <a:gd name="T66" fmla="*/ 11 w 226"/>
                <a:gd name="T67" fmla="*/ 5 h 178"/>
                <a:gd name="T68" fmla="*/ 12 w 226"/>
                <a:gd name="T69" fmla="*/ 5 h 178"/>
                <a:gd name="T70" fmla="*/ 14 w 226"/>
                <a:gd name="T71" fmla="*/ 5 h 178"/>
                <a:gd name="T72" fmla="*/ 15 w 226"/>
                <a:gd name="T73" fmla="*/ 5 h 178"/>
                <a:gd name="T74" fmla="*/ 14 w 226"/>
                <a:gd name="T75" fmla="*/ 5 h 178"/>
                <a:gd name="T76" fmla="*/ 14 w 226"/>
                <a:gd name="T77" fmla="*/ 5 h 178"/>
                <a:gd name="T78" fmla="*/ 12 w 226"/>
                <a:gd name="T79" fmla="*/ 4 h 178"/>
                <a:gd name="T80" fmla="*/ 10 w 226"/>
                <a:gd name="T81" fmla="*/ 5 h 178"/>
                <a:gd name="T82" fmla="*/ 8 w 226"/>
                <a:gd name="T83" fmla="*/ 5 h 178"/>
                <a:gd name="T84" fmla="*/ 8 w 226"/>
                <a:gd name="T85" fmla="*/ 5 h 178"/>
                <a:gd name="T86" fmla="*/ 7 w 226"/>
                <a:gd name="T87" fmla="*/ 4 h 178"/>
                <a:gd name="T88" fmla="*/ 6 w 226"/>
                <a:gd name="T89" fmla="*/ 4 h 178"/>
                <a:gd name="T90" fmla="*/ 5 w 226"/>
                <a:gd name="T91" fmla="*/ 3 h 178"/>
                <a:gd name="T92" fmla="*/ 6 w 226"/>
                <a:gd name="T93" fmla="*/ 3 h 178"/>
                <a:gd name="T94" fmla="*/ 7 w 226"/>
                <a:gd name="T95" fmla="*/ 2 h 178"/>
                <a:gd name="T96" fmla="*/ 8 w 226"/>
                <a:gd name="T97" fmla="*/ 1 h 178"/>
                <a:gd name="T98" fmla="*/ 9 w 226"/>
                <a:gd name="T99" fmla="*/ 1 h 178"/>
                <a:gd name="T100" fmla="*/ 10 w 226"/>
                <a:gd name="T101" fmla="*/ 1 h 178"/>
                <a:gd name="T102" fmla="*/ 9 w 226"/>
                <a:gd name="T103" fmla="*/ 0 h 178"/>
                <a:gd name="T104" fmla="*/ 8 w 226"/>
                <a:gd name="T105" fmla="*/ 1 h 178"/>
                <a:gd name="T106" fmla="*/ 7 w 226"/>
                <a:gd name="T107" fmla="*/ 1 h 178"/>
                <a:gd name="T108" fmla="*/ 6 w 226"/>
                <a:gd name="T109" fmla="*/ 2 h 178"/>
                <a:gd name="T110" fmla="*/ 5 w 226"/>
                <a:gd name="T111" fmla="*/ 2 h 178"/>
                <a:gd name="T112" fmla="*/ 4 w 226"/>
                <a:gd name="T113" fmla="*/ 3 h 178"/>
                <a:gd name="T114" fmla="*/ 3 w 226"/>
                <a:gd name="T115" fmla="*/ 2 h 178"/>
                <a:gd name="T116" fmla="*/ 3 w 226"/>
                <a:gd name="T117" fmla="*/ 2 h 178"/>
                <a:gd name="T118" fmla="*/ 2 w 226"/>
                <a:gd name="T119" fmla="*/ 2 h 178"/>
                <a:gd name="T120" fmla="*/ 1 w 226"/>
                <a:gd name="T121" fmla="*/ 1 h 178"/>
                <a:gd name="T122" fmla="*/ 1 w 226"/>
                <a:gd name="T123" fmla="*/ 1 h 1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6" h="178">
                  <a:moveTo>
                    <a:pt x="0" y="14"/>
                  </a:moveTo>
                  <a:lnTo>
                    <a:pt x="4" y="18"/>
                  </a:lnTo>
                  <a:lnTo>
                    <a:pt x="11" y="23"/>
                  </a:lnTo>
                  <a:lnTo>
                    <a:pt x="17" y="28"/>
                  </a:lnTo>
                  <a:lnTo>
                    <a:pt x="21" y="32"/>
                  </a:lnTo>
                  <a:lnTo>
                    <a:pt x="26" y="35"/>
                  </a:lnTo>
                  <a:lnTo>
                    <a:pt x="35" y="39"/>
                  </a:lnTo>
                  <a:lnTo>
                    <a:pt x="45" y="43"/>
                  </a:lnTo>
                  <a:lnTo>
                    <a:pt x="50" y="48"/>
                  </a:lnTo>
                  <a:lnTo>
                    <a:pt x="50" y="65"/>
                  </a:lnTo>
                  <a:lnTo>
                    <a:pt x="50" y="83"/>
                  </a:lnTo>
                  <a:lnTo>
                    <a:pt x="51" y="100"/>
                  </a:lnTo>
                  <a:lnTo>
                    <a:pt x="52" y="113"/>
                  </a:lnTo>
                  <a:lnTo>
                    <a:pt x="55" y="118"/>
                  </a:lnTo>
                  <a:lnTo>
                    <a:pt x="56" y="117"/>
                  </a:lnTo>
                  <a:lnTo>
                    <a:pt x="58" y="113"/>
                  </a:lnTo>
                  <a:lnTo>
                    <a:pt x="56" y="107"/>
                  </a:lnTo>
                  <a:lnTo>
                    <a:pt x="56" y="95"/>
                  </a:lnTo>
                  <a:lnTo>
                    <a:pt x="58" y="77"/>
                  </a:lnTo>
                  <a:lnTo>
                    <a:pt x="60" y="58"/>
                  </a:lnTo>
                  <a:lnTo>
                    <a:pt x="61" y="48"/>
                  </a:lnTo>
                  <a:lnTo>
                    <a:pt x="65" y="50"/>
                  </a:lnTo>
                  <a:lnTo>
                    <a:pt x="71" y="56"/>
                  </a:lnTo>
                  <a:lnTo>
                    <a:pt x="76" y="61"/>
                  </a:lnTo>
                  <a:lnTo>
                    <a:pt x="82" y="67"/>
                  </a:lnTo>
                  <a:lnTo>
                    <a:pt x="89" y="73"/>
                  </a:lnTo>
                  <a:lnTo>
                    <a:pt x="95" y="78"/>
                  </a:lnTo>
                  <a:lnTo>
                    <a:pt x="99" y="82"/>
                  </a:lnTo>
                  <a:lnTo>
                    <a:pt x="103" y="83"/>
                  </a:lnTo>
                  <a:lnTo>
                    <a:pt x="106" y="104"/>
                  </a:lnTo>
                  <a:lnTo>
                    <a:pt x="110" y="131"/>
                  </a:lnTo>
                  <a:lnTo>
                    <a:pt x="116" y="159"/>
                  </a:lnTo>
                  <a:lnTo>
                    <a:pt x="123" y="174"/>
                  </a:lnTo>
                  <a:lnTo>
                    <a:pt x="127" y="178"/>
                  </a:lnTo>
                  <a:lnTo>
                    <a:pt x="128" y="176"/>
                  </a:lnTo>
                  <a:lnTo>
                    <a:pt x="127" y="169"/>
                  </a:lnTo>
                  <a:lnTo>
                    <a:pt x="124" y="161"/>
                  </a:lnTo>
                  <a:lnTo>
                    <a:pt x="120" y="147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4" y="91"/>
                  </a:lnTo>
                  <a:lnTo>
                    <a:pt x="124" y="96"/>
                  </a:lnTo>
                  <a:lnTo>
                    <a:pt x="138" y="104"/>
                  </a:lnTo>
                  <a:lnTo>
                    <a:pt x="155" y="113"/>
                  </a:lnTo>
                  <a:lnTo>
                    <a:pt x="172" y="124"/>
                  </a:lnTo>
                  <a:lnTo>
                    <a:pt x="189" y="133"/>
                  </a:lnTo>
                  <a:lnTo>
                    <a:pt x="205" y="142"/>
                  </a:lnTo>
                  <a:lnTo>
                    <a:pt x="217" y="148"/>
                  </a:lnTo>
                  <a:lnTo>
                    <a:pt x="222" y="152"/>
                  </a:lnTo>
                  <a:lnTo>
                    <a:pt x="225" y="155"/>
                  </a:lnTo>
                  <a:lnTo>
                    <a:pt x="226" y="154"/>
                  </a:lnTo>
                  <a:lnTo>
                    <a:pt x="223" y="150"/>
                  </a:lnTo>
                  <a:lnTo>
                    <a:pt x="217" y="143"/>
                  </a:lnTo>
                  <a:lnTo>
                    <a:pt x="210" y="138"/>
                  </a:lnTo>
                  <a:lnTo>
                    <a:pt x="198" y="130"/>
                  </a:lnTo>
                  <a:lnTo>
                    <a:pt x="184" y="121"/>
                  </a:lnTo>
                  <a:lnTo>
                    <a:pt x="168" y="112"/>
                  </a:lnTo>
                  <a:lnTo>
                    <a:pt x="153" y="101"/>
                  </a:lnTo>
                  <a:lnTo>
                    <a:pt x="138" y="94"/>
                  </a:lnTo>
                  <a:lnTo>
                    <a:pt x="127" y="87"/>
                  </a:lnTo>
                  <a:lnTo>
                    <a:pt x="119" y="83"/>
                  </a:lnTo>
                  <a:lnTo>
                    <a:pt x="114" y="80"/>
                  </a:lnTo>
                  <a:lnTo>
                    <a:pt x="115" y="79"/>
                  </a:lnTo>
                  <a:lnTo>
                    <a:pt x="121" y="79"/>
                  </a:lnTo>
                  <a:lnTo>
                    <a:pt x="129" y="77"/>
                  </a:lnTo>
                  <a:lnTo>
                    <a:pt x="137" y="74"/>
                  </a:lnTo>
                  <a:lnTo>
                    <a:pt x="149" y="71"/>
                  </a:lnTo>
                  <a:lnTo>
                    <a:pt x="161" y="70"/>
                  </a:lnTo>
                  <a:lnTo>
                    <a:pt x="175" y="69"/>
                  </a:lnTo>
                  <a:lnTo>
                    <a:pt x="188" y="69"/>
                  </a:lnTo>
                  <a:lnTo>
                    <a:pt x="201" y="70"/>
                  </a:lnTo>
                  <a:lnTo>
                    <a:pt x="210" y="71"/>
                  </a:lnTo>
                  <a:lnTo>
                    <a:pt x="218" y="74"/>
                  </a:lnTo>
                  <a:lnTo>
                    <a:pt x="226" y="77"/>
                  </a:lnTo>
                  <a:lnTo>
                    <a:pt x="226" y="75"/>
                  </a:lnTo>
                  <a:lnTo>
                    <a:pt x="222" y="70"/>
                  </a:lnTo>
                  <a:lnTo>
                    <a:pt x="215" y="66"/>
                  </a:lnTo>
                  <a:lnTo>
                    <a:pt x="209" y="65"/>
                  </a:lnTo>
                  <a:lnTo>
                    <a:pt x="197" y="65"/>
                  </a:lnTo>
                  <a:lnTo>
                    <a:pt x="183" y="63"/>
                  </a:lnTo>
                  <a:lnTo>
                    <a:pt x="167" y="63"/>
                  </a:lnTo>
                  <a:lnTo>
                    <a:pt x="150" y="65"/>
                  </a:lnTo>
                  <a:lnTo>
                    <a:pt x="136" y="65"/>
                  </a:lnTo>
                  <a:lnTo>
                    <a:pt x="124" y="66"/>
                  </a:lnTo>
                  <a:lnTo>
                    <a:pt x="118" y="66"/>
                  </a:lnTo>
                  <a:lnTo>
                    <a:pt x="114" y="65"/>
                  </a:lnTo>
                  <a:lnTo>
                    <a:pt x="107" y="62"/>
                  </a:lnTo>
                  <a:lnTo>
                    <a:pt x="102" y="58"/>
                  </a:lnTo>
                  <a:lnTo>
                    <a:pt x="94" y="53"/>
                  </a:lnTo>
                  <a:lnTo>
                    <a:pt x="88" y="49"/>
                  </a:lnTo>
                  <a:lnTo>
                    <a:pt x="82" y="44"/>
                  </a:lnTo>
                  <a:lnTo>
                    <a:pt x="77" y="40"/>
                  </a:lnTo>
                  <a:lnTo>
                    <a:pt x="75" y="37"/>
                  </a:lnTo>
                  <a:lnTo>
                    <a:pt x="81" y="33"/>
                  </a:lnTo>
                  <a:lnTo>
                    <a:pt x="90" y="30"/>
                  </a:lnTo>
                  <a:lnTo>
                    <a:pt x="99" y="24"/>
                  </a:lnTo>
                  <a:lnTo>
                    <a:pt x="108" y="19"/>
                  </a:lnTo>
                  <a:lnTo>
                    <a:pt x="118" y="14"/>
                  </a:lnTo>
                  <a:lnTo>
                    <a:pt x="127" y="9"/>
                  </a:lnTo>
                  <a:lnTo>
                    <a:pt x="135" y="6"/>
                  </a:lnTo>
                  <a:lnTo>
                    <a:pt x="140" y="5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37" y="0"/>
                  </a:lnTo>
                  <a:lnTo>
                    <a:pt x="128" y="2"/>
                  </a:lnTo>
                  <a:lnTo>
                    <a:pt x="121" y="5"/>
                  </a:lnTo>
                  <a:lnTo>
                    <a:pt x="114" y="7"/>
                  </a:lnTo>
                  <a:lnTo>
                    <a:pt x="105" y="11"/>
                  </a:lnTo>
                  <a:lnTo>
                    <a:pt x="94" y="16"/>
                  </a:lnTo>
                  <a:lnTo>
                    <a:pt x="85" y="22"/>
                  </a:lnTo>
                  <a:lnTo>
                    <a:pt x="76" y="26"/>
                  </a:lnTo>
                  <a:lnTo>
                    <a:pt x="69" y="28"/>
                  </a:lnTo>
                  <a:lnTo>
                    <a:pt x="65" y="31"/>
                  </a:lnTo>
                  <a:lnTo>
                    <a:pt x="60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5" y="26"/>
                  </a:lnTo>
                  <a:lnTo>
                    <a:pt x="30" y="23"/>
                  </a:lnTo>
                  <a:lnTo>
                    <a:pt x="24" y="20"/>
                  </a:lnTo>
                  <a:lnTo>
                    <a:pt x="18" y="18"/>
                  </a:lnTo>
                  <a:lnTo>
                    <a:pt x="12" y="16"/>
                  </a:lnTo>
                  <a:lnTo>
                    <a:pt x="7" y="15"/>
                  </a:lnTo>
                  <a:lnTo>
                    <a:pt x="3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</p:grpSp>
      <p:grpSp>
        <p:nvGrpSpPr>
          <p:cNvPr id="652" name="Group 1019"/>
          <p:cNvGrpSpPr>
            <a:grpSpLocks noChangeAspect="1"/>
          </p:cNvGrpSpPr>
          <p:nvPr/>
        </p:nvGrpSpPr>
        <p:grpSpPr bwMode="auto">
          <a:xfrm>
            <a:off x="8169089" y="4390465"/>
            <a:ext cx="912654" cy="719290"/>
            <a:chOff x="3936" y="2064"/>
            <a:chExt cx="1824" cy="985"/>
          </a:xfrm>
        </p:grpSpPr>
        <p:sp>
          <p:nvSpPr>
            <p:cNvPr id="653" name="AutoShape 1020"/>
            <p:cNvSpPr>
              <a:spLocks noChangeAspect="1" noChangeArrowheads="1" noTextEdit="1"/>
            </p:cNvSpPr>
            <p:nvPr/>
          </p:nvSpPr>
          <p:spPr bwMode="auto">
            <a:xfrm>
              <a:off x="3936" y="2064"/>
              <a:ext cx="1824" cy="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grpSp>
          <p:nvGrpSpPr>
            <p:cNvPr id="654" name="Group 1021"/>
            <p:cNvGrpSpPr>
              <a:grpSpLocks/>
            </p:cNvGrpSpPr>
            <p:nvPr/>
          </p:nvGrpSpPr>
          <p:grpSpPr bwMode="auto">
            <a:xfrm>
              <a:off x="4192" y="2064"/>
              <a:ext cx="1474" cy="949"/>
              <a:chOff x="4192" y="2064"/>
              <a:chExt cx="1474" cy="949"/>
            </a:xfrm>
          </p:grpSpPr>
          <p:sp>
            <p:nvSpPr>
              <p:cNvPr id="788" name="Freeform 1022"/>
              <p:cNvSpPr>
                <a:spLocks/>
              </p:cNvSpPr>
              <p:nvPr/>
            </p:nvSpPr>
            <p:spPr bwMode="auto">
              <a:xfrm>
                <a:off x="4587" y="2187"/>
                <a:ext cx="644" cy="380"/>
              </a:xfrm>
              <a:custGeom>
                <a:avLst/>
                <a:gdLst>
                  <a:gd name="T0" fmla="*/ 45 w 1287"/>
                  <a:gd name="T1" fmla="*/ 14 h 1139"/>
                  <a:gd name="T2" fmla="*/ 53 w 1287"/>
                  <a:gd name="T3" fmla="*/ 14 h 1139"/>
                  <a:gd name="T4" fmla="*/ 60 w 1287"/>
                  <a:gd name="T5" fmla="*/ 13 h 1139"/>
                  <a:gd name="T6" fmla="*/ 66 w 1287"/>
                  <a:gd name="T7" fmla="*/ 12 h 1139"/>
                  <a:gd name="T8" fmla="*/ 72 w 1287"/>
                  <a:gd name="T9" fmla="*/ 12 h 1139"/>
                  <a:gd name="T10" fmla="*/ 76 w 1287"/>
                  <a:gd name="T11" fmla="*/ 10 h 1139"/>
                  <a:gd name="T12" fmla="*/ 79 w 1287"/>
                  <a:gd name="T13" fmla="*/ 9 h 1139"/>
                  <a:gd name="T14" fmla="*/ 81 w 1287"/>
                  <a:gd name="T15" fmla="*/ 8 h 1139"/>
                  <a:gd name="T16" fmla="*/ 81 w 1287"/>
                  <a:gd name="T17" fmla="*/ 6 h 1139"/>
                  <a:gd name="T18" fmla="*/ 79 w 1287"/>
                  <a:gd name="T19" fmla="*/ 5 h 1139"/>
                  <a:gd name="T20" fmla="*/ 76 w 1287"/>
                  <a:gd name="T21" fmla="*/ 4 h 1139"/>
                  <a:gd name="T22" fmla="*/ 72 w 1287"/>
                  <a:gd name="T23" fmla="*/ 3 h 1139"/>
                  <a:gd name="T24" fmla="*/ 66 w 1287"/>
                  <a:gd name="T25" fmla="*/ 2 h 1139"/>
                  <a:gd name="T26" fmla="*/ 60 w 1287"/>
                  <a:gd name="T27" fmla="*/ 1 h 1139"/>
                  <a:gd name="T28" fmla="*/ 53 w 1287"/>
                  <a:gd name="T29" fmla="*/ 0 h 1139"/>
                  <a:gd name="T30" fmla="*/ 45 w 1287"/>
                  <a:gd name="T31" fmla="*/ 0 h 1139"/>
                  <a:gd name="T32" fmla="*/ 37 w 1287"/>
                  <a:gd name="T33" fmla="*/ 0 h 1139"/>
                  <a:gd name="T34" fmla="*/ 29 w 1287"/>
                  <a:gd name="T35" fmla="*/ 0 h 1139"/>
                  <a:gd name="T36" fmla="*/ 22 w 1287"/>
                  <a:gd name="T37" fmla="*/ 1 h 1139"/>
                  <a:gd name="T38" fmla="*/ 15 w 1287"/>
                  <a:gd name="T39" fmla="*/ 2 h 1139"/>
                  <a:gd name="T40" fmla="*/ 10 w 1287"/>
                  <a:gd name="T41" fmla="*/ 3 h 1139"/>
                  <a:gd name="T42" fmla="*/ 5 w 1287"/>
                  <a:gd name="T43" fmla="*/ 4 h 1139"/>
                  <a:gd name="T44" fmla="*/ 2 w 1287"/>
                  <a:gd name="T45" fmla="*/ 5 h 1139"/>
                  <a:gd name="T46" fmla="*/ 1 w 1287"/>
                  <a:gd name="T47" fmla="*/ 6 h 1139"/>
                  <a:gd name="T48" fmla="*/ 1 w 1287"/>
                  <a:gd name="T49" fmla="*/ 8 h 1139"/>
                  <a:gd name="T50" fmla="*/ 2 w 1287"/>
                  <a:gd name="T51" fmla="*/ 9 h 1139"/>
                  <a:gd name="T52" fmla="*/ 5 w 1287"/>
                  <a:gd name="T53" fmla="*/ 10 h 1139"/>
                  <a:gd name="T54" fmla="*/ 10 w 1287"/>
                  <a:gd name="T55" fmla="*/ 12 h 1139"/>
                  <a:gd name="T56" fmla="*/ 15 w 1287"/>
                  <a:gd name="T57" fmla="*/ 12 h 1139"/>
                  <a:gd name="T58" fmla="*/ 22 w 1287"/>
                  <a:gd name="T59" fmla="*/ 13 h 1139"/>
                  <a:gd name="T60" fmla="*/ 29 w 1287"/>
                  <a:gd name="T61" fmla="*/ 14 h 1139"/>
                  <a:gd name="T62" fmla="*/ 37 w 1287"/>
                  <a:gd name="T63" fmla="*/ 14 h 11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7" h="1139">
                    <a:moveTo>
                      <a:pt x="644" y="1139"/>
                    </a:moveTo>
                    <a:lnTo>
                      <a:pt x="709" y="1136"/>
                    </a:lnTo>
                    <a:lnTo>
                      <a:pt x="774" y="1127"/>
                    </a:lnTo>
                    <a:lnTo>
                      <a:pt x="835" y="1114"/>
                    </a:lnTo>
                    <a:lnTo>
                      <a:pt x="894" y="1094"/>
                    </a:lnTo>
                    <a:lnTo>
                      <a:pt x="951" y="1069"/>
                    </a:lnTo>
                    <a:lnTo>
                      <a:pt x="1004" y="1041"/>
                    </a:lnTo>
                    <a:lnTo>
                      <a:pt x="1052" y="1009"/>
                    </a:lnTo>
                    <a:lnTo>
                      <a:pt x="1099" y="972"/>
                    </a:lnTo>
                    <a:lnTo>
                      <a:pt x="1141" y="931"/>
                    </a:lnTo>
                    <a:lnTo>
                      <a:pt x="1177" y="888"/>
                    </a:lnTo>
                    <a:lnTo>
                      <a:pt x="1209" y="841"/>
                    </a:lnTo>
                    <a:lnTo>
                      <a:pt x="1237" y="791"/>
                    </a:lnTo>
                    <a:lnTo>
                      <a:pt x="1259" y="739"/>
                    </a:lnTo>
                    <a:lnTo>
                      <a:pt x="1274" y="684"/>
                    </a:lnTo>
                    <a:lnTo>
                      <a:pt x="1284" y="627"/>
                    </a:lnTo>
                    <a:lnTo>
                      <a:pt x="1287" y="569"/>
                    </a:lnTo>
                    <a:lnTo>
                      <a:pt x="1284" y="512"/>
                    </a:lnTo>
                    <a:lnTo>
                      <a:pt x="1274" y="454"/>
                    </a:lnTo>
                    <a:lnTo>
                      <a:pt x="1259" y="400"/>
                    </a:lnTo>
                    <a:lnTo>
                      <a:pt x="1237" y="348"/>
                    </a:lnTo>
                    <a:lnTo>
                      <a:pt x="1209" y="298"/>
                    </a:lnTo>
                    <a:lnTo>
                      <a:pt x="1177" y="251"/>
                    </a:lnTo>
                    <a:lnTo>
                      <a:pt x="1141" y="208"/>
                    </a:lnTo>
                    <a:lnTo>
                      <a:pt x="1099" y="167"/>
                    </a:lnTo>
                    <a:lnTo>
                      <a:pt x="1052" y="130"/>
                    </a:lnTo>
                    <a:lnTo>
                      <a:pt x="1004" y="97"/>
                    </a:lnTo>
                    <a:lnTo>
                      <a:pt x="951" y="69"/>
                    </a:lnTo>
                    <a:lnTo>
                      <a:pt x="894" y="44"/>
                    </a:lnTo>
                    <a:lnTo>
                      <a:pt x="835" y="25"/>
                    </a:lnTo>
                    <a:lnTo>
                      <a:pt x="774" y="12"/>
                    </a:lnTo>
                    <a:lnTo>
                      <a:pt x="709" y="3"/>
                    </a:lnTo>
                    <a:lnTo>
                      <a:pt x="644" y="0"/>
                    </a:lnTo>
                    <a:lnTo>
                      <a:pt x="579" y="3"/>
                    </a:lnTo>
                    <a:lnTo>
                      <a:pt x="513" y="12"/>
                    </a:lnTo>
                    <a:lnTo>
                      <a:pt x="452" y="25"/>
                    </a:lnTo>
                    <a:lnTo>
                      <a:pt x="393" y="44"/>
                    </a:lnTo>
                    <a:lnTo>
                      <a:pt x="337" y="69"/>
                    </a:lnTo>
                    <a:lnTo>
                      <a:pt x="283" y="97"/>
                    </a:lnTo>
                    <a:lnTo>
                      <a:pt x="235" y="130"/>
                    </a:lnTo>
                    <a:lnTo>
                      <a:pt x="188" y="167"/>
                    </a:lnTo>
                    <a:lnTo>
                      <a:pt x="147" y="208"/>
                    </a:lnTo>
                    <a:lnTo>
                      <a:pt x="110" y="251"/>
                    </a:lnTo>
                    <a:lnTo>
                      <a:pt x="78" y="298"/>
                    </a:lnTo>
                    <a:lnTo>
                      <a:pt x="50" y="348"/>
                    </a:lnTo>
                    <a:lnTo>
                      <a:pt x="28" y="400"/>
                    </a:lnTo>
                    <a:lnTo>
                      <a:pt x="13" y="454"/>
                    </a:lnTo>
                    <a:lnTo>
                      <a:pt x="3" y="512"/>
                    </a:lnTo>
                    <a:lnTo>
                      <a:pt x="0" y="569"/>
                    </a:lnTo>
                    <a:lnTo>
                      <a:pt x="3" y="627"/>
                    </a:lnTo>
                    <a:lnTo>
                      <a:pt x="13" y="684"/>
                    </a:lnTo>
                    <a:lnTo>
                      <a:pt x="28" y="739"/>
                    </a:lnTo>
                    <a:lnTo>
                      <a:pt x="50" y="791"/>
                    </a:lnTo>
                    <a:lnTo>
                      <a:pt x="78" y="841"/>
                    </a:lnTo>
                    <a:lnTo>
                      <a:pt x="110" y="888"/>
                    </a:lnTo>
                    <a:lnTo>
                      <a:pt x="147" y="931"/>
                    </a:lnTo>
                    <a:lnTo>
                      <a:pt x="188" y="972"/>
                    </a:lnTo>
                    <a:lnTo>
                      <a:pt x="235" y="1009"/>
                    </a:lnTo>
                    <a:lnTo>
                      <a:pt x="283" y="1041"/>
                    </a:lnTo>
                    <a:lnTo>
                      <a:pt x="337" y="1069"/>
                    </a:lnTo>
                    <a:lnTo>
                      <a:pt x="393" y="1094"/>
                    </a:lnTo>
                    <a:lnTo>
                      <a:pt x="452" y="1114"/>
                    </a:lnTo>
                    <a:lnTo>
                      <a:pt x="513" y="1127"/>
                    </a:lnTo>
                    <a:lnTo>
                      <a:pt x="579" y="1136"/>
                    </a:lnTo>
                    <a:lnTo>
                      <a:pt x="644" y="1139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89" name="Freeform 1023"/>
              <p:cNvSpPr>
                <a:spLocks/>
              </p:cNvSpPr>
              <p:nvPr/>
            </p:nvSpPr>
            <p:spPr bwMode="auto">
              <a:xfrm>
                <a:off x="4777" y="2299"/>
                <a:ext cx="265" cy="156"/>
              </a:xfrm>
              <a:custGeom>
                <a:avLst/>
                <a:gdLst>
                  <a:gd name="T0" fmla="*/ 16 w 531"/>
                  <a:gd name="T1" fmla="*/ 6 h 470"/>
                  <a:gd name="T2" fmla="*/ 19 w 531"/>
                  <a:gd name="T3" fmla="*/ 6 h 470"/>
                  <a:gd name="T4" fmla="*/ 23 w 531"/>
                  <a:gd name="T5" fmla="*/ 6 h 470"/>
                  <a:gd name="T6" fmla="*/ 25 w 531"/>
                  <a:gd name="T7" fmla="*/ 5 h 470"/>
                  <a:gd name="T8" fmla="*/ 28 w 531"/>
                  <a:gd name="T9" fmla="*/ 5 h 470"/>
                  <a:gd name="T10" fmla="*/ 30 w 531"/>
                  <a:gd name="T11" fmla="*/ 4 h 470"/>
                  <a:gd name="T12" fmla="*/ 31 w 531"/>
                  <a:gd name="T13" fmla="*/ 4 h 470"/>
                  <a:gd name="T14" fmla="*/ 32 w 531"/>
                  <a:gd name="T15" fmla="*/ 3 h 470"/>
                  <a:gd name="T16" fmla="*/ 33 w 531"/>
                  <a:gd name="T17" fmla="*/ 3 h 470"/>
                  <a:gd name="T18" fmla="*/ 32 w 531"/>
                  <a:gd name="T19" fmla="*/ 2 h 470"/>
                  <a:gd name="T20" fmla="*/ 31 w 531"/>
                  <a:gd name="T21" fmla="*/ 2 h 470"/>
                  <a:gd name="T22" fmla="*/ 30 w 531"/>
                  <a:gd name="T23" fmla="*/ 1 h 470"/>
                  <a:gd name="T24" fmla="*/ 28 w 531"/>
                  <a:gd name="T25" fmla="*/ 1 h 470"/>
                  <a:gd name="T26" fmla="*/ 25 w 531"/>
                  <a:gd name="T27" fmla="*/ 0 h 470"/>
                  <a:gd name="T28" fmla="*/ 23 w 531"/>
                  <a:gd name="T29" fmla="*/ 0 h 470"/>
                  <a:gd name="T30" fmla="*/ 19 w 531"/>
                  <a:gd name="T31" fmla="*/ 0 h 470"/>
                  <a:gd name="T32" fmla="*/ 16 w 531"/>
                  <a:gd name="T33" fmla="*/ 0 h 470"/>
                  <a:gd name="T34" fmla="*/ 13 w 531"/>
                  <a:gd name="T35" fmla="*/ 0 h 470"/>
                  <a:gd name="T36" fmla="*/ 10 w 531"/>
                  <a:gd name="T37" fmla="*/ 0 h 470"/>
                  <a:gd name="T38" fmla="*/ 7 w 531"/>
                  <a:gd name="T39" fmla="*/ 0 h 470"/>
                  <a:gd name="T40" fmla="*/ 4 w 531"/>
                  <a:gd name="T41" fmla="*/ 1 h 470"/>
                  <a:gd name="T42" fmla="*/ 2 w 531"/>
                  <a:gd name="T43" fmla="*/ 1 h 470"/>
                  <a:gd name="T44" fmla="*/ 1 w 531"/>
                  <a:gd name="T45" fmla="*/ 2 h 470"/>
                  <a:gd name="T46" fmla="*/ 0 w 531"/>
                  <a:gd name="T47" fmla="*/ 2 h 470"/>
                  <a:gd name="T48" fmla="*/ 0 w 531"/>
                  <a:gd name="T49" fmla="*/ 3 h 470"/>
                  <a:gd name="T50" fmla="*/ 0 w 531"/>
                  <a:gd name="T51" fmla="*/ 3 h 470"/>
                  <a:gd name="T52" fmla="*/ 1 w 531"/>
                  <a:gd name="T53" fmla="*/ 4 h 470"/>
                  <a:gd name="T54" fmla="*/ 2 w 531"/>
                  <a:gd name="T55" fmla="*/ 4 h 470"/>
                  <a:gd name="T56" fmla="*/ 4 w 531"/>
                  <a:gd name="T57" fmla="*/ 5 h 470"/>
                  <a:gd name="T58" fmla="*/ 7 w 531"/>
                  <a:gd name="T59" fmla="*/ 5 h 470"/>
                  <a:gd name="T60" fmla="*/ 10 w 531"/>
                  <a:gd name="T61" fmla="*/ 6 h 470"/>
                  <a:gd name="T62" fmla="*/ 13 w 531"/>
                  <a:gd name="T63" fmla="*/ 6 h 470"/>
                  <a:gd name="T64" fmla="*/ 16 w 531"/>
                  <a:gd name="T65" fmla="*/ 6 h 4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31" h="470">
                    <a:moveTo>
                      <a:pt x="266" y="470"/>
                    </a:moveTo>
                    <a:lnTo>
                      <a:pt x="319" y="466"/>
                    </a:lnTo>
                    <a:lnTo>
                      <a:pt x="369" y="451"/>
                    </a:lnTo>
                    <a:lnTo>
                      <a:pt x="414" y="430"/>
                    </a:lnTo>
                    <a:lnTo>
                      <a:pt x="454" y="401"/>
                    </a:lnTo>
                    <a:lnTo>
                      <a:pt x="486" y="366"/>
                    </a:lnTo>
                    <a:lnTo>
                      <a:pt x="511" y="326"/>
                    </a:lnTo>
                    <a:lnTo>
                      <a:pt x="526" y="281"/>
                    </a:lnTo>
                    <a:lnTo>
                      <a:pt x="531" y="234"/>
                    </a:lnTo>
                    <a:lnTo>
                      <a:pt x="526" y="187"/>
                    </a:lnTo>
                    <a:lnTo>
                      <a:pt x="511" y="143"/>
                    </a:lnTo>
                    <a:lnTo>
                      <a:pt x="486" y="103"/>
                    </a:lnTo>
                    <a:lnTo>
                      <a:pt x="454" y="68"/>
                    </a:lnTo>
                    <a:lnTo>
                      <a:pt x="414" y="40"/>
                    </a:lnTo>
                    <a:lnTo>
                      <a:pt x="369" y="17"/>
                    </a:lnTo>
                    <a:lnTo>
                      <a:pt x="319" y="4"/>
                    </a:lnTo>
                    <a:lnTo>
                      <a:pt x="266" y="0"/>
                    </a:lnTo>
                    <a:lnTo>
                      <a:pt x="212" y="4"/>
                    </a:lnTo>
                    <a:lnTo>
                      <a:pt x="162" y="17"/>
                    </a:lnTo>
                    <a:lnTo>
                      <a:pt x="117" y="40"/>
                    </a:lnTo>
                    <a:lnTo>
                      <a:pt x="79" y="68"/>
                    </a:lnTo>
                    <a:lnTo>
                      <a:pt x="45" y="103"/>
                    </a:lnTo>
                    <a:lnTo>
                      <a:pt x="22" y="143"/>
                    </a:lnTo>
                    <a:lnTo>
                      <a:pt x="5" y="187"/>
                    </a:lnTo>
                    <a:lnTo>
                      <a:pt x="0" y="234"/>
                    </a:lnTo>
                    <a:lnTo>
                      <a:pt x="5" y="281"/>
                    </a:lnTo>
                    <a:lnTo>
                      <a:pt x="22" y="326"/>
                    </a:lnTo>
                    <a:lnTo>
                      <a:pt x="45" y="366"/>
                    </a:lnTo>
                    <a:lnTo>
                      <a:pt x="79" y="401"/>
                    </a:lnTo>
                    <a:lnTo>
                      <a:pt x="117" y="430"/>
                    </a:lnTo>
                    <a:lnTo>
                      <a:pt x="162" y="451"/>
                    </a:lnTo>
                    <a:lnTo>
                      <a:pt x="212" y="466"/>
                    </a:lnTo>
                    <a:lnTo>
                      <a:pt x="266" y="47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0" name="Freeform 1024"/>
              <p:cNvSpPr>
                <a:spLocks/>
              </p:cNvSpPr>
              <p:nvPr/>
            </p:nvSpPr>
            <p:spPr bwMode="auto">
              <a:xfrm>
                <a:off x="4777" y="2299"/>
                <a:ext cx="265" cy="156"/>
              </a:xfrm>
              <a:custGeom>
                <a:avLst/>
                <a:gdLst>
                  <a:gd name="T0" fmla="*/ 16 w 531"/>
                  <a:gd name="T1" fmla="*/ 6 h 470"/>
                  <a:gd name="T2" fmla="*/ 19 w 531"/>
                  <a:gd name="T3" fmla="*/ 6 h 470"/>
                  <a:gd name="T4" fmla="*/ 23 w 531"/>
                  <a:gd name="T5" fmla="*/ 6 h 470"/>
                  <a:gd name="T6" fmla="*/ 25 w 531"/>
                  <a:gd name="T7" fmla="*/ 5 h 470"/>
                  <a:gd name="T8" fmla="*/ 28 w 531"/>
                  <a:gd name="T9" fmla="*/ 5 h 470"/>
                  <a:gd name="T10" fmla="*/ 30 w 531"/>
                  <a:gd name="T11" fmla="*/ 4 h 470"/>
                  <a:gd name="T12" fmla="*/ 31 w 531"/>
                  <a:gd name="T13" fmla="*/ 4 h 470"/>
                  <a:gd name="T14" fmla="*/ 32 w 531"/>
                  <a:gd name="T15" fmla="*/ 3 h 470"/>
                  <a:gd name="T16" fmla="*/ 33 w 531"/>
                  <a:gd name="T17" fmla="*/ 3 h 470"/>
                  <a:gd name="T18" fmla="*/ 32 w 531"/>
                  <a:gd name="T19" fmla="*/ 2 h 470"/>
                  <a:gd name="T20" fmla="*/ 31 w 531"/>
                  <a:gd name="T21" fmla="*/ 2 h 470"/>
                  <a:gd name="T22" fmla="*/ 30 w 531"/>
                  <a:gd name="T23" fmla="*/ 1 h 470"/>
                  <a:gd name="T24" fmla="*/ 28 w 531"/>
                  <a:gd name="T25" fmla="*/ 1 h 470"/>
                  <a:gd name="T26" fmla="*/ 25 w 531"/>
                  <a:gd name="T27" fmla="*/ 0 h 470"/>
                  <a:gd name="T28" fmla="*/ 23 w 531"/>
                  <a:gd name="T29" fmla="*/ 0 h 470"/>
                  <a:gd name="T30" fmla="*/ 19 w 531"/>
                  <a:gd name="T31" fmla="*/ 0 h 470"/>
                  <a:gd name="T32" fmla="*/ 16 w 531"/>
                  <a:gd name="T33" fmla="*/ 0 h 470"/>
                  <a:gd name="T34" fmla="*/ 13 w 531"/>
                  <a:gd name="T35" fmla="*/ 0 h 470"/>
                  <a:gd name="T36" fmla="*/ 10 w 531"/>
                  <a:gd name="T37" fmla="*/ 0 h 470"/>
                  <a:gd name="T38" fmla="*/ 7 w 531"/>
                  <a:gd name="T39" fmla="*/ 0 h 470"/>
                  <a:gd name="T40" fmla="*/ 4 w 531"/>
                  <a:gd name="T41" fmla="*/ 1 h 470"/>
                  <a:gd name="T42" fmla="*/ 2 w 531"/>
                  <a:gd name="T43" fmla="*/ 1 h 470"/>
                  <a:gd name="T44" fmla="*/ 1 w 531"/>
                  <a:gd name="T45" fmla="*/ 2 h 470"/>
                  <a:gd name="T46" fmla="*/ 0 w 531"/>
                  <a:gd name="T47" fmla="*/ 2 h 470"/>
                  <a:gd name="T48" fmla="*/ 0 w 531"/>
                  <a:gd name="T49" fmla="*/ 3 h 470"/>
                  <a:gd name="T50" fmla="*/ 0 w 531"/>
                  <a:gd name="T51" fmla="*/ 3 h 470"/>
                  <a:gd name="T52" fmla="*/ 1 w 531"/>
                  <a:gd name="T53" fmla="*/ 4 h 470"/>
                  <a:gd name="T54" fmla="*/ 2 w 531"/>
                  <a:gd name="T55" fmla="*/ 4 h 470"/>
                  <a:gd name="T56" fmla="*/ 4 w 531"/>
                  <a:gd name="T57" fmla="*/ 5 h 470"/>
                  <a:gd name="T58" fmla="*/ 7 w 531"/>
                  <a:gd name="T59" fmla="*/ 5 h 470"/>
                  <a:gd name="T60" fmla="*/ 10 w 531"/>
                  <a:gd name="T61" fmla="*/ 6 h 470"/>
                  <a:gd name="T62" fmla="*/ 13 w 531"/>
                  <a:gd name="T63" fmla="*/ 6 h 470"/>
                  <a:gd name="T64" fmla="*/ 16 w 531"/>
                  <a:gd name="T65" fmla="*/ 6 h 4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31" h="470">
                    <a:moveTo>
                      <a:pt x="266" y="470"/>
                    </a:moveTo>
                    <a:lnTo>
                      <a:pt x="319" y="466"/>
                    </a:lnTo>
                    <a:lnTo>
                      <a:pt x="369" y="451"/>
                    </a:lnTo>
                    <a:lnTo>
                      <a:pt x="414" y="430"/>
                    </a:lnTo>
                    <a:lnTo>
                      <a:pt x="454" y="401"/>
                    </a:lnTo>
                    <a:lnTo>
                      <a:pt x="486" y="366"/>
                    </a:lnTo>
                    <a:lnTo>
                      <a:pt x="511" y="326"/>
                    </a:lnTo>
                    <a:lnTo>
                      <a:pt x="526" y="281"/>
                    </a:lnTo>
                    <a:lnTo>
                      <a:pt x="531" y="234"/>
                    </a:lnTo>
                    <a:lnTo>
                      <a:pt x="526" y="187"/>
                    </a:lnTo>
                    <a:lnTo>
                      <a:pt x="511" y="143"/>
                    </a:lnTo>
                    <a:lnTo>
                      <a:pt x="486" y="103"/>
                    </a:lnTo>
                    <a:lnTo>
                      <a:pt x="454" y="68"/>
                    </a:lnTo>
                    <a:lnTo>
                      <a:pt x="414" y="40"/>
                    </a:lnTo>
                    <a:lnTo>
                      <a:pt x="369" y="17"/>
                    </a:lnTo>
                    <a:lnTo>
                      <a:pt x="319" y="4"/>
                    </a:lnTo>
                    <a:lnTo>
                      <a:pt x="266" y="0"/>
                    </a:lnTo>
                    <a:lnTo>
                      <a:pt x="212" y="4"/>
                    </a:lnTo>
                    <a:lnTo>
                      <a:pt x="162" y="17"/>
                    </a:lnTo>
                    <a:lnTo>
                      <a:pt x="117" y="40"/>
                    </a:lnTo>
                    <a:lnTo>
                      <a:pt x="79" y="68"/>
                    </a:lnTo>
                    <a:lnTo>
                      <a:pt x="45" y="103"/>
                    </a:lnTo>
                    <a:lnTo>
                      <a:pt x="22" y="143"/>
                    </a:lnTo>
                    <a:lnTo>
                      <a:pt x="5" y="187"/>
                    </a:lnTo>
                    <a:lnTo>
                      <a:pt x="0" y="234"/>
                    </a:lnTo>
                    <a:lnTo>
                      <a:pt x="5" y="281"/>
                    </a:lnTo>
                    <a:lnTo>
                      <a:pt x="22" y="326"/>
                    </a:lnTo>
                    <a:lnTo>
                      <a:pt x="45" y="366"/>
                    </a:lnTo>
                    <a:lnTo>
                      <a:pt x="79" y="401"/>
                    </a:lnTo>
                    <a:lnTo>
                      <a:pt x="117" y="430"/>
                    </a:lnTo>
                    <a:lnTo>
                      <a:pt x="162" y="451"/>
                    </a:lnTo>
                    <a:lnTo>
                      <a:pt x="212" y="466"/>
                    </a:lnTo>
                    <a:lnTo>
                      <a:pt x="266" y="470"/>
                    </a:lnTo>
                    <a:close/>
                  </a:path>
                </a:pathLst>
              </a:custGeom>
              <a:solidFill>
                <a:srgbClr val="FFF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1" name="Freeform 1025"/>
              <p:cNvSpPr>
                <a:spLocks/>
              </p:cNvSpPr>
              <p:nvPr/>
            </p:nvSpPr>
            <p:spPr bwMode="auto">
              <a:xfrm>
                <a:off x="4868" y="2707"/>
                <a:ext cx="86" cy="107"/>
              </a:xfrm>
              <a:custGeom>
                <a:avLst/>
                <a:gdLst>
                  <a:gd name="T0" fmla="*/ 11 w 172"/>
                  <a:gd name="T1" fmla="*/ 4 h 322"/>
                  <a:gd name="T2" fmla="*/ 8 w 172"/>
                  <a:gd name="T3" fmla="*/ 0 h 322"/>
                  <a:gd name="T4" fmla="*/ 3 w 172"/>
                  <a:gd name="T5" fmla="*/ 0 h 322"/>
                  <a:gd name="T6" fmla="*/ 0 w 172"/>
                  <a:gd name="T7" fmla="*/ 4 h 322"/>
                  <a:gd name="T8" fmla="*/ 11 w 172"/>
                  <a:gd name="T9" fmla="*/ 4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322">
                    <a:moveTo>
                      <a:pt x="172" y="322"/>
                    </a:moveTo>
                    <a:lnTo>
                      <a:pt x="125" y="0"/>
                    </a:lnTo>
                    <a:lnTo>
                      <a:pt x="45" y="0"/>
                    </a:lnTo>
                    <a:lnTo>
                      <a:pt x="0" y="322"/>
                    </a:lnTo>
                    <a:lnTo>
                      <a:pt x="172" y="32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2" name="Freeform 1026"/>
              <p:cNvSpPr>
                <a:spLocks/>
              </p:cNvSpPr>
              <p:nvPr/>
            </p:nvSpPr>
            <p:spPr bwMode="auto">
              <a:xfrm>
                <a:off x="4798" y="2871"/>
                <a:ext cx="225" cy="53"/>
              </a:xfrm>
              <a:custGeom>
                <a:avLst/>
                <a:gdLst>
                  <a:gd name="T0" fmla="*/ 0 w 448"/>
                  <a:gd name="T1" fmla="*/ 2 h 158"/>
                  <a:gd name="T2" fmla="*/ 1 w 448"/>
                  <a:gd name="T3" fmla="*/ 2 h 158"/>
                  <a:gd name="T4" fmla="*/ 2 w 448"/>
                  <a:gd name="T5" fmla="*/ 2 h 158"/>
                  <a:gd name="T6" fmla="*/ 3 w 448"/>
                  <a:gd name="T7" fmla="*/ 2 h 158"/>
                  <a:gd name="T8" fmla="*/ 5 w 448"/>
                  <a:gd name="T9" fmla="*/ 2 h 158"/>
                  <a:gd name="T10" fmla="*/ 7 w 448"/>
                  <a:gd name="T11" fmla="*/ 2 h 158"/>
                  <a:gd name="T12" fmla="*/ 9 w 448"/>
                  <a:gd name="T13" fmla="*/ 2 h 158"/>
                  <a:gd name="T14" fmla="*/ 12 w 448"/>
                  <a:gd name="T15" fmla="*/ 2 h 158"/>
                  <a:gd name="T16" fmla="*/ 14 w 448"/>
                  <a:gd name="T17" fmla="*/ 2 h 158"/>
                  <a:gd name="T18" fmla="*/ 17 w 448"/>
                  <a:gd name="T19" fmla="*/ 2 h 158"/>
                  <a:gd name="T20" fmla="*/ 20 w 448"/>
                  <a:gd name="T21" fmla="*/ 2 h 158"/>
                  <a:gd name="T22" fmla="*/ 22 w 448"/>
                  <a:gd name="T23" fmla="*/ 2 h 158"/>
                  <a:gd name="T24" fmla="*/ 24 w 448"/>
                  <a:gd name="T25" fmla="*/ 2 h 158"/>
                  <a:gd name="T26" fmla="*/ 26 w 448"/>
                  <a:gd name="T27" fmla="*/ 2 h 158"/>
                  <a:gd name="T28" fmla="*/ 27 w 448"/>
                  <a:gd name="T29" fmla="*/ 2 h 158"/>
                  <a:gd name="T30" fmla="*/ 28 w 448"/>
                  <a:gd name="T31" fmla="*/ 2 h 158"/>
                  <a:gd name="T32" fmla="*/ 29 w 448"/>
                  <a:gd name="T33" fmla="*/ 2 h 158"/>
                  <a:gd name="T34" fmla="*/ 26 w 448"/>
                  <a:gd name="T35" fmla="*/ 2 h 158"/>
                  <a:gd name="T36" fmla="*/ 24 w 448"/>
                  <a:gd name="T37" fmla="*/ 2 h 158"/>
                  <a:gd name="T38" fmla="*/ 22 w 448"/>
                  <a:gd name="T39" fmla="*/ 1 h 158"/>
                  <a:gd name="T40" fmla="*/ 21 w 448"/>
                  <a:gd name="T41" fmla="*/ 1 h 158"/>
                  <a:gd name="T42" fmla="*/ 19 w 448"/>
                  <a:gd name="T43" fmla="*/ 1 h 158"/>
                  <a:gd name="T44" fmla="*/ 18 w 448"/>
                  <a:gd name="T45" fmla="*/ 0 h 158"/>
                  <a:gd name="T46" fmla="*/ 18 w 448"/>
                  <a:gd name="T47" fmla="*/ 0 h 158"/>
                  <a:gd name="T48" fmla="*/ 17 w 448"/>
                  <a:gd name="T49" fmla="*/ 0 h 158"/>
                  <a:gd name="T50" fmla="*/ 12 w 448"/>
                  <a:gd name="T51" fmla="*/ 0 h 158"/>
                  <a:gd name="T52" fmla="*/ 11 w 448"/>
                  <a:gd name="T53" fmla="*/ 0 h 158"/>
                  <a:gd name="T54" fmla="*/ 11 w 448"/>
                  <a:gd name="T55" fmla="*/ 0 h 158"/>
                  <a:gd name="T56" fmla="*/ 10 w 448"/>
                  <a:gd name="T57" fmla="*/ 1 h 158"/>
                  <a:gd name="T58" fmla="*/ 8 w 448"/>
                  <a:gd name="T59" fmla="*/ 1 h 158"/>
                  <a:gd name="T60" fmla="*/ 7 w 448"/>
                  <a:gd name="T61" fmla="*/ 1 h 158"/>
                  <a:gd name="T62" fmla="*/ 5 w 448"/>
                  <a:gd name="T63" fmla="*/ 2 h 158"/>
                  <a:gd name="T64" fmla="*/ 3 w 448"/>
                  <a:gd name="T65" fmla="*/ 2 h 158"/>
                  <a:gd name="T66" fmla="*/ 0 w 448"/>
                  <a:gd name="T67" fmla="*/ 2 h 1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48" h="158">
                    <a:moveTo>
                      <a:pt x="0" y="142"/>
                    </a:moveTo>
                    <a:lnTo>
                      <a:pt x="5" y="145"/>
                    </a:lnTo>
                    <a:lnTo>
                      <a:pt x="18" y="149"/>
                    </a:lnTo>
                    <a:lnTo>
                      <a:pt x="38" y="152"/>
                    </a:lnTo>
                    <a:lnTo>
                      <a:pt x="65" y="153"/>
                    </a:lnTo>
                    <a:lnTo>
                      <a:pt x="98" y="155"/>
                    </a:lnTo>
                    <a:lnTo>
                      <a:pt x="137" y="156"/>
                    </a:lnTo>
                    <a:lnTo>
                      <a:pt x="178" y="158"/>
                    </a:lnTo>
                    <a:lnTo>
                      <a:pt x="223" y="158"/>
                    </a:lnTo>
                    <a:lnTo>
                      <a:pt x="268" y="158"/>
                    </a:lnTo>
                    <a:lnTo>
                      <a:pt x="312" y="156"/>
                    </a:lnTo>
                    <a:lnTo>
                      <a:pt x="350" y="155"/>
                    </a:lnTo>
                    <a:lnTo>
                      <a:pt x="383" y="153"/>
                    </a:lnTo>
                    <a:lnTo>
                      <a:pt x="410" y="152"/>
                    </a:lnTo>
                    <a:lnTo>
                      <a:pt x="430" y="149"/>
                    </a:lnTo>
                    <a:lnTo>
                      <a:pt x="443" y="145"/>
                    </a:lnTo>
                    <a:lnTo>
                      <a:pt x="448" y="142"/>
                    </a:lnTo>
                    <a:lnTo>
                      <a:pt x="408" y="137"/>
                    </a:lnTo>
                    <a:lnTo>
                      <a:pt x="373" y="124"/>
                    </a:lnTo>
                    <a:lnTo>
                      <a:pt x="343" y="105"/>
                    </a:lnTo>
                    <a:lnTo>
                      <a:pt x="320" y="81"/>
                    </a:lnTo>
                    <a:lnTo>
                      <a:pt x="300" y="57"/>
                    </a:lnTo>
                    <a:lnTo>
                      <a:pt x="283" y="34"/>
                    </a:lnTo>
                    <a:lnTo>
                      <a:pt x="273" y="15"/>
                    </a:lnTo>
                    <a:lnTo>
                      <a:pt x="267" y="0"/>
                    </a:lnTo>
                    <a:lnTo>
                      <a:pt x="180" y="0"/>
                    </a:lnTo>
                    <a:lnTo>
                      <a:pt x="173" y="15"/>
                    </a:lnTo>
                    <a:lnTo>
                      <a:pt x="163" y="34"/>
                    </a:lnTo>
                    <a:lnTo>
                      <a:pt x="148" y="57"/>
                    </a:lnTo>
                    <a:lnTo>
                      <a:pt x="128" y="81"/>
                    </a:lnTo>
                    <a:lnTo>
                      <a:pt x="103" y="105"/>
                    </a:lnTo>
                    <a:lnTo>
                      <a:pt x="75" y="124"/>
                    </a:lnTo>
                    <a:lnTo>
                      <a:pt x="40" y="137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3" name="Rectangle 1027"/>
              <p:cNvSpPr>
                <a:spLocks noChangeArrowheads="1"/>
              </p:cNvSpPr>
              <p:nvPr/>
            </p:nvSpPr>
            <p:spPr bwMode="auto">
              <a:xfrm>
                <a:off x="4834" y="2650"/>
                <a:ext cx="150" cy="25"/>
              </a:xfrm>
              <a:prstGeom prst="rect">
                <a:avLst/>
              </a:pr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vi-VN" altLang="vi-VN" sz="36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1028"/>
              <p:cNvSpPr>
                <a:spLocks/>
              </p:cNvSpPr>
              <p:nvPr/>
            </p:nvSpPr>
            <p:spPr bwMode="auto">
              <a:xfrm>
                <a:off x="4868" y="2814"/>
                <a:ext cx="86" cy="23"/>
              </a:xfrm>
              <a:custGeom>
                <a:avLst/>
                <a:gdLst>
                  <a:gd name="T0" fmla="*/ 3 w 172"/>
                  <a:gd name="T1" fmla="*/ 1 h 69"/>
                  <a:gd name="T2" fmla="*/ 0 w 172"/>
                  <a:gd name="T3" fmla="*/ 0 h 69"/>
                  <a:gd name="T4" fmla="*/ 11 w 172"/>
                  <a:gd name="T5" fmla="*/ 0 h 69"/>
                  <a:gd name="T6" fmla="*/ 9 w 172"/>
                  <a:gd name="T7" fmla="*/ 1 h 69"/>
                  <a:gd name="T8" fmla="*/ 3 w 172"/>
                  <a:gd name="T9" fmla="*/ 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69">
                    <a:moveTo>
                      <a:pt x="42" y="69"/>
                    </a:moveTo>
                    <a:lnTo>
                      <a:pt x="0" y="0"/>
                    </a:lnTo>
                    <a:lnTo>
                      <a:pt x="172" y="0"/>
                    </a:lnTo>
                    <a:lnTo>
                      <a:pt x="129" y="69"/>
                    </a:lnTo>
                    <a:lnTo>
                      <a:pt x="42" y="69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5" name="Freeform 1029"/>
              <p:cNvSpPr>
                <a:spLocks/>
              </p:cNvSpPr>
              <p:nvPr/>
            </p:nvSpPr>
            <p:spPr bwMode="auto">
              <a:xfrm>
                <a:off x="4855" y="2675"/>
                <a:ext cx="110" cy="35"/>
              </a:xfrm>
              <a:custGeom>
                <a:avLst/>
                <a:gdLst>
                  <a:gd name="T0" fmla="*/ 0 w 220"/>
                  <a:gd name="T1" fmla="*/ 0 h 103"/>
                  <a:gd name="T2" fmla="*/ 1 w 220"/>
                  <a:gd name="T3" fmla="*/ 0 h 103"/>
                  <a:gd name="T4" fmla="*/ 1 w 220"/>
                  <a:gd name="T5" fmla="*/ 1 h 103"/>
                  <a:gd name="T6" fmla="*/ 2 w 220"/>
                  <a:gd name="T7" fmla="*/ 1 h 103"/>
                  <a:gd name="T8" fmla="*/ 2 w 220"/>
                  <a:gd name="T9" fmla="*/ 1 h 103"/>
                  <a:gd name="T10" fmla="*/ 4 w 220"/>
                  <a:gd name="T11" fmla="*/ 1 h 103"/>
                  <a:gd name="T12" fmla="*/ 5 w 220"/>
                  <a:gd name="T13" fmla="*/ 1 h 103"/>
                  <a:gd name="T14" fmla="*/ 6 w 220"/>
                  <a:gd name="T15" fmla="*/ 1 h 103"/>
                  <a:gd name="T16" fmla="*/ 7 w 220"/>
                  <a:gd name="T17" fmla="*/ 1 h 103"/>
                  <a:gd name="T18" fmla="*/ 9 w 220"/>
                  <a:gd name="T19" fmla="*/ 1 h 103"/>
                  <a:gd name="T20" fmla="*/ 10 w 220"/>
                  <a:gd name="T21" fmla="*/ 1 h 103"/>
                  <a:gd name="T22" fmla="*/ 11 w 220"/>
                  <a:gd name="T23" fmla="*/ 1 h 103"/>
                  <a:gd name="T24" fmla="*/ 12 w 220"/>
                  <a:gd name="T25" fmla="*/ 1 h 103"/>
                  <a:gd name="T26" fmla="*/ 13 w 220"/>
                  <a:gd name="T27" fmla="*/ 1 h 103"/>
                  <a:gd name="T28" fmla="*/ 14 w 220"/>
                  <a:gd name="T29" fmla="*/ 1 h 103"/>
                  <a:gd name="T30" fmla="*/ 14 w 220"/>
                  <a:gd name="T31" fmla="*/ 0 h 103"/>
                  <a:gd name="T32" fmla="*/ 14 w 220"/>
                  <a:gd name="T33" fmla="*/ 0 h 103"/>
                  <a:gd name="T34" fmla="*/ 0 w 220"/>
                  <a:gd name="T35" fmla="*/ 0 h 1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20" h="103">
                    <a:moveTo>
                      <a:pt x="0" y="0"/>
                    </a:moveTo>
                    <a:lnTo>
                      <a:pt x="2" y="20"/>
                    </a:lnTo>
                    <a:lnTo>
                      <a:pt x="9" y="40"/>
                    </a:lnTo>
                    <a:lnTo>
                      <a:pt x="19" y="57"/>
                    </a:lnTo>
                    <a:lnTo>
                      <a:pt x="32" y="74"/>
                    </a:lnTo>
                    <a:lnTo>
                      <a:pt x="49" y="85"/>
                    </a:lnTo>
                    <a:lnTo>
                      <a:pt x="67" y="96"/>
                    </a:lnTo>
                    <a:lnTo>
                      <a:pt x="89" y="102"/>
                    </a:lnTo>
                    <a:lnTo>
                      <a:pt x="110" y="103"/>
                    </a:lnTo>
                    <a:lnTo>
                      <a:pt x="132" y="102"/>
                    </a:lnTo>
                    <a:lnTo>
                      <a:pt x="154" y="96"/>
                    </a:lnTo>
                    <a:lnTo>
                      <a:pt x="172" y="85"/>
                    </a:lnTo>
                    <a:lnTo>
                      <a:pt x="189" y="74"/>
                    </a:lnTo>
                    <a:lnTo>
                      <a:pt x="202" y="57"/>
                    </a:lnTo>
                    <a:lnTo>
                      <a:pt x="212" y="40"/>
                    </a:lnTo>
                    <a:lnTo>
                      <a:pt x="219" y="20"/>
                    </a:lnTo>
                    <a:lnTo>
                      <a:pt x="2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6" name="Freeform 1030"/>
              <p:cNvSpPr>
                <a:spLocks/>
              </p:cNvSpPr>
              <p:nvPr/>
            </p:nvSpPr>
            <p:spPr bwMode="auto">
              <a:xfrm>
                <a:off x="4864" y="2837"/>
                <a:ext cx="93" cy="34"/>
              </a:xfrm>
              <a:custGeom>
                <a:avLst/>
                <a:gdLst>
                  <a:gd name="T0" fmla="*/ 3 w 185"/>
                  <a:gd name="T1" fmla="*/ 1 h 102"/>
                  <a:gd name="T2" fmla="*/ 2 w 185"/>
                  <a:gd name="T3" fmla="*/ 1 h 102"/>
                  <a:gd name="T4" fmla="*/ 1 w 185"/>
                  <a:gd name="T5" fmla="*/ 1 h 102"/>
                  <a:gd name="T6" fmla="*/ 1 w 185"/>
                  <a:gd name="T7" fmla="*/ 1 h 102"/>
                  <a:gd name="T8" fmla="*/ 0 w 185"/>
                  <a:gd name="T9" fmla="*/ 1 h 102"/>
                  <a:gd name="T10" fmla="*/ 1 w 185"/>
                  <a:gd name="T11" fmla="*/ 0 h 102"/>
                  <a:gd name="T12" fmla="*/ 1 w 185"/>
                  <a:gd name="T13" fmla="*/ 0 h 102"/>
                  <a:gd name="T14" fmla="*/ 2 w 185"/>
                  <a:gd name="T15" fmla="*/ 0 h 102"/>
                  <a:gd name="T16" fmla="*/ 3 w 185"/>
                  <a:gd name="T17" fmla="*/ 0 h 102"/>
                  <a:gd name="T18" fmla="*/ 9 w 185"/>
                  <a:gd name="T19" fmla="*/ 0 h 102"/>
                  <a:gd name="T20" fmla="*/ 10 w 185"/>
                  <a:gd name="T21" fmla="*/ 0 h 102"/>
                  <a:gd name="T22" fmla="*/ 11 w 185"/>
                  <a:gd name="T23" fmla="*/ 0 h 102"/>
                  <a:gd name="T24" fmla="*/ 12 w 185"/>
                  <a:gd name="T25" fmla="*/ 0 h 102"/>
                  <a:gd name="T26" fmla="*/ 12 w 185"/>
                  <a:gd name="T27" fmla="*/ 1 h 102"/>
                  <a:gd name="T28" fmla="*/ 12 w 185"/>
                  <a:gd name="T29" fmla="*/ 1 h 102"/>
                  <a:gd name="T30" fmla="*/ 11 w 185"/>
                  <a:gd name="T31" fmla="*/ 1 h 102"/>
                  <a:gd name="T32" fmla="*/ 10 w 185"/>
                  <a:gd name="T33" fmla="*/ 1 h 102"/>
                  <a:gd name="T34" fmla="*/ 9 w 185"/>
                  <a:gd name="T35" fmla="*/ 1 h 102"/>
                  <a:gd name="T36" fmla="*/ 3 w 185"/>
                  <a:gd name="T37" fmla="*/ 1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5" h="102">
                    <a:moveTo>
                      <a:pt x="48" y="102"/>
                    </a:moveTo>
                    <a:lnTo>
                      <a:pt x="28" y="98"/>
                    </a:lnTo>
                    <a:lnTo>
                      <a:pt x="13" y="86"/>
                    </a:lnTo>
                    <a:lnTo>
                      <a:pt x="3" y="69"/>
                    </a:lnTo>
                    <a:lnTo>
                      <a:pt x="0" y="50"/>
                    </a:lnTo>
                    <a:lnTo>
                      <a:pt x="3" y="33"/>
                    </a:lnTo>
                    <a:lnTo>
                      <a:pt x="11" y="16"/>
                    </a:lnTo>
                    <a:lnTo>
                      <a:pt x="26" y="5"/>
                    </a:lnTo>
                    <a:lnTo>
                      <a:pt x="48" y="0"/>
                    </a:lnTo>
                    <a:lnTo>
                      <a:pt x="135" y="0"/>
                    </a:lnTo>
                    <a:lnTo>
                      <a:pt x="156" y="5"/>
                    </a:lnTo>
                    <a:lnTo>
                      <a:pt x="173" y="16"/>
                    </a:lnTo>
                    <a:lnTo>
                      <a:pt x="181" y="33"/>
                    </a:lnTo>
                    <a:lnTo>
                      <a:pt x="185" y="50"/>
                    </a:lnTo>
                    <a:lnTo>
                      <a:pt x="181" y="69"/>
                    </a:lnTo>
                    <a:lnTo>
                      <a:pt x="171" y="86"/>
                    </a:lnTo>
                    <a:lnTo>
                      <a:pt x="156" y="98"/>
                    </a:lnTo>
                    <a:lnTo>
                      <a:pt x="135" y="102"/>
                    </a:lnTo>
                    <a:lnTo>
                      <a:pt x="48" y="10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7" name="Freeform 1031"/>
              <p:cNvSpPr>
                <a:spLocks/>
              </p:cNvSpPr>
              <p:nvPr/>
            </p:nvSpPr>
            <p:spPr bwMode="auto">
              <a:xfrm>
                <a:off x="4777" y="2918"/>
                <a:ext cx="267" cy="23"/>
              </a:xfrm>
              <a:custGeom>
                <a:avLst/>
                <a:gdLst>
                  <a:gd name="T0" fmla="*/ 0 w 536"/>
                  <a:gd name="T1" fmla="*/ 0 h 67"/>
                  <a:gd name="T2" fmla="*/ 0 w 536"/>
                  <a:gd name="T3" fmla="*/ 0 h 67"/>
                  <a:gd name="T4" fmla="*/ 0 w 536"/>
                  <a:gd name="T5" fmla="*/ 0 h 67"/>
                  <a:gd name="T6" fmla="*/ 0 w 536"/>
                  <a:gd name="T7" fmla="*/ 0 h 67"/>
                  <a:gd name="T8" fmla="*/ 1 w 536"/>
                  <a:gd name="T9" fmla="*/ 1 h 67"/>
                  <a:gd name="T10" fmla="*/ 2 w 536"/>
                  <a:gd name="T11" fmla="*/ 1 h 67"/>
                  <a:gd name="T12" fmla="*/ 2 w 536"/>
                  <a:gd name="T13" fmla="*/ 1 h 67"/>
                  <a:gd name="T14" fmla="*/ 3 w 536"/>
                  <a:gd name="T15" fmla="*/ 1 h 67"/>
                  <a:gd name="T16" fmla="*/ 4 w 536"/>
                  <a:gd name="T17" fmla="*/ 1 h 67"/>
                  <a:gd name="T18" fmla="*/ 6 w 536"/>
                  <a:gd name="T19" fmla="*/ 1 h 67"/>
                  <a:gd name="T20" fmla="*/ 7 w 536"/>
                  <a:gd name="T21" fmla="*/ 1 h 67"/>
                  <a:gd name="T22" fmla="*/ 8 w 536"/>
                  <a:gd name="T23" fmla="*/ 1 h 67"/>
                  <a:gd name="T24" fmla="*/ 10 w 536"/>
                  <a:gd name="T25" fmla="*/ 1 h 67"/>
                  <a:gd name="T26" fmla="*/ 11 w 536"/>
                  <a:gd name="T27" fmla="*/ 1 h 67"/>
                  <a:gd name="T28" fmla="*/ 13 w 536"/>
                  <a:gd name="T29" fmla="*/ 1 h 67"/>
                  <a:gd name="T30" fmla="*/ 15 w 536"/>
                  <a:gd name="T31" fmla="*/ 1 h 67"/>
                  <a:gd name="T32" fmla="*/ 16 w 536"/>
                  <a:gd name="T33" fmla="*/ 1 h 67"/>
                  <a:gd name="T34" fmla="*/ 18 w 536"/>
                  <a:gd name="T35" fmla="*/ 1 h 67"/>
                  <a:gd name="T36" fmla="*/ 20 w 536"/>
                  <a:gd name="T37" fmla="*/ 1 h 67"/>
                  <a:gd name="T38" fmla="*/ 21 w 536"/>
                  <a:gd name="T39" fmla="*/ 1 h 67"/>
                  <a:gd name="T40" fmla="*/ 23 w 536"/>
                  <a:gd name="T41" fmla="*/ 1 h 67"/>
                  <a:gd name="T42" fmla="*/ 24 w 536"/>
                  <a:gd name="T43" fmla="*/ 1 h 67"/>
                  <a:gd name="T44" fmla="*/ 26 w 536"/>
                  <a:gd name="T45" fmla="*/ 1 h 67"/>
                  <a:gd name="T46" fmla="*/ 27 w 536"/>
                  <a:gd name="T47" fmla="*/ 1 h 67"/>
                  <a:gd name="T48" fmla="*/ 28 w 536"/>
                  <a:gd name="T49" fmla="*/ 1 h 67"/>
                  <a:gd name="T50" fmla="*/ 29 w 536"/>
                  <a:gd name="T51" fmla="*/ 1 h 67"/>
                  <a:gd name="T52" fmla="*/ 30 w 536"/>
                  <a:gd name="T53" fmla="*/ 1 h 67"/>
                  <a:gd name="T54" fmla="*/ 31 w 536"/>
                  <a:gd name="T55" fmla="*/ 1 h 67"/>
                  <a:gd name="T56" fmla="*/ 32 w 536"/>
                  <a:gd name="T57" fmla="*/ 1 h 67"/>
                  <a:gd name="T58" fmla="*/ 32 w 536"/>
                  <a:gd name="T59" fmla="*/ 0 h 67"/>
                  <a:gd name="T60" fmla="*/ 33 w 536"/>
                  <a:gd name="T61" fmla="*/ 0 h 67"/>
                  <a:gd name="T62" fmla="*/ 33 w 536"/>
                  <a:gd name="T63" fmla="*/ 0 h 67"/>
                  <a:gd name="T64" fmla="*/ 33 w 536"/>
                  <a:gd name="T65" fmla="*/ 0 h 67"/>
                  <a:gd name="T66" fmla="*/ 30 w 536"/>
                  <a:gd name="T67" fmla="*/ 0 h 67"/>
                  <a:gd name="T68" fmla="*/ 30 w 536"/>
                  <a:gd name="T69" fmla="*/ 0 h 67"/>
                  <a:gd name="T70" fmla="*/ 29 w 536"/>
                  <a:gd name="T71" fmla="*/ 0 h 67"/>
                  <a:gd name="T72" fmla="*/ 28 w 536"/>
                  <a:gd name="T73" fmla="*/ 0 h 67"/>
                  <a:gd name="T74" fmla="*/ 26 w 536"/>
                  <a:gd name="T75" fmla="*/ 0 h 67"/>
                  <a:gd name="T76" fmla="*/ 24 w 536"/>
                  <a:gd name="T77" fmla="*/ 0 h 67"/>
                  <a:gd name="T78" fmla="*/ 22 w 536"/>
                  <a:gd name="T79" fmla="*/ 0 h 67"/>
                  <a:gd name="T80" fmla="*/ 19 w 536"/>
                  <a:gd name="T81" fmla="*/ 0 h 67"/>
                  <a:gd name="T82" fmla="*/ 16 w 536"/>
                  <a:gd name="T83" fmla="*/ 0 h 67"/>
                  <a:gd name="T84" fmla="*/ 13 w 536"/>
                  <a:gd name="T85" fmla="*/ 0 h 67"/>
                  <a:gd name="T86" fmla="*/ 11 w 536"/>
                  <a:gd name="T87" fmla="*/ 0 h 67"/>
                  <a:gd name="T88" fmla="*/ 8 w 536"/>
                  <a:gd name="T89" fmla="*/ 0 h 67"/>
                  <a:gd name="T90" fmla="*/ 6 w 536"/>
                  <a:gd name="T91" fmla="*/ 0 h 67"/>
                  <a:gd name="T92" fmla="*/ 5 w 536"/>
                  <a:gd name="T93" fmla="*/ 0 h 67"/>
                  <a:gd name="T94" fmla="*/ 3 w 536"/>
                  <a:gd name="T95" fmla="*/ 0 h 67"/>
                  <a:gd name="T96" fmla="*/ 3 w 536"/>
                  <a:gd name="T97" fmla="*/ 0 h 67"/>
                  <a:gd name="T98" fmla="*/ 2 w 536"/>
                  <a:gd name="T99" fmla="*/ 0 h 67"/>
                  <a:gd name="T100" fmla="*/ 0 w 536"/>
                  <a:gd name="T101" fmla="*/ 0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6" h="67">
                    <a:moveTo>
                      <a:pt x="0" y="28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12" y="39"/>
                    </a:lnTo>
                    <a:lnTo>
                      <a:pt x="22" y="44"/>
                    </a:lnTo>
                    <a:lnTo>
                      <a:pt x="32" y="47"/>
                    </a:lnTo>
                    <a:lnTo>
                      <a:pt x="45" y="50"/>
                    </a:lnTo>
                    <a:lnTo>
                      <a:pt x="62" y="53"/>
                    </a:lnTo>
                    <a:lnTo>
                      <a:pt x="79" y="56"/>
                    </a:lnTo>
                    <a:lnTo>
                      <a:pt x="97" y="59"/>
                    </a:lnTo>
                    <a:lnTo>
                      <a:pt x="119" y="60"/>
                    </a:lnTo>
                    <a:lnTo>
                      <a:pt x="140" y="63"/>
                    </a:lnTo>
                    <a:lnTo>
                      <a:pt x="164" y="64"/>
                    </a:lnTo>
                    <a:lnTo>
                      <a:pt x="189" y="66"/>
                    </a:lnTo>
                    <a:lnTo>
                      <a:pt x="214" y="66"/>
                    </a:lnTo>
                    <a:lnTo>
                      <a:pt x="241" y="67"/>
                    </a:lnTo>
                    <a:lnTo>
                      <a:pt x="267" y="67"/>
                    </a:lnTo>
                    <a:lnTo>
                      <a:pt x="294" y="67"/>
                    </a:lnTo>
                    <a:lnTo>
                      <a:pt x="321" y="66"/>
                    </a:lnTo>
                    <a:lnTo>
                      <a:pt x="347" y="66"/>
                    </a:lnTo>
                    <a:lnTo>
                      <a:pt x="372" y="64"/>
                    </a:lnTo>
                    <a:lnTo>
                      <a:pt x="396" y="63"/>
                    </a:lnTo>
                    <a:lnTo>
                      <a:pt x="417" y="60"/>
                    </a:lnTo>
                    <a:lnTo>
                      <a:pt x="437" y="59"/>
                    </a:lnTo>
                    <a:lnTo>
                      <a:pt x="457" y="56"/>
                    </a:lnTo>
                    <a:lnTo>
                      <a:pt x="474" y="53"/>
                    </a:lnTo>
                    <a:lnTo>
                      <a:pt x="491" y="50"/>
                    </a:lnTo>
                    <a:lnTo>
                      <a:pt x="504" y="47"/>
                    </a:lnTo>
                    <a:lnTo>
                      <a:pt x="514" y="44"/>
                    </a:lnTo>
                    <a:lnTo>
                      <a:pt x="524" y="39"/>
                    </a:lnTo>
                    <a:lnTo>
                      <a:pt x="531" y="35"/>
                    </a:lnTo>
                    <a:lnTo>
                      <a:pt x="534" y="32"/>
                    </a:lnTo>
                    <a:lnTo>
                      <a:pt x="536" y="28"/>
                    </a:lnTo>
                    <a:lnTo>
                      <a:pt x="492" y="0"/>
                    </a:lnTo>
                    <a:lnTo>
                      <a:pt x="487" y="3"/>
                    </a:lnTo>
                    <a:lnTo>
                      <a:pt x="474" y="7"/>
                    </a:lnTo>
                    <a:lnTo>
                      <a:pt x="454" y="10"/>
                    </a:lnTo>
                    <a:lnTo>
                      <a:pt x="427" y="11"/>
                    </a:lnTo>
                    <a:lnTo>
                      <a:pt x="394" y="13"/>
                    </a:lnTo>
                    <a:lnTo>
                      <a:pt x="356" y="14"/>
                    </a:lnTo>
                    <a:lnTo>
                      <a:pt x="312" y="16"/>
                    </a:lnTo>
                    <a:lnTo>
                      <a:pt x="267" y="16"/>
                    </a:lnTo>
                    <a:lnTo>
                      <a:pt x="222" y="16"/>
                    </a:lnTo>
                    <a:lnTo>
                      <a:pt x="181" y="14"/>
                    </a:lnTo>
                    <a:lnTo>
                      <a:pt x="142" y="13"/>
                    </a:lnTo>
                    <a:lnTo>
                      <a:pt x="109" y="11"/>
                    </a:lnTo>
                    <a:lnTo>
                      <a:pt x="82" y="10"/>
                    </a:lnTo>
                    <a:lnTo>
                      <a:pt x="62" y="7"/>
                    </a:lnTo>
                    <a:lnTo>
                      <a:pt x="49" y="3"/>
                    </a:lnTo>
                    <a:lnTo>
                      <a:pt x="4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8" name="Freeform 1032"/>
              <p:cNvSpPr>
                <a:spLocks/>
              </p:cNvSpPr>
              <p:nvPr/>
            </p:nvSpPr>
            <p:spPr bwMode="auto">
              <a:xfrm>
                <a:off x="4883" y="2406"/>
                <a:ext cx="53" cy="244"/>
              </a:xfrm>
              <a:custGeom>
                <a:avLst/>
                <a:gdLst>
                  <a:gd name="T0" fmla="*/ 7 w 105"/>
                  <a:gd name="T1" fmla="*/ 9 h 734"/>
                  <a:gd name="T2" fmla="*/ 7 w 105"/>
                  <a:gd name="T3" fmla="*/ 7 h 734"/>
                  <a:gd name="T4" fmla="*/ 7 w 105"/>
                  <a:gd name="T5" fmla="*/ 6 h 734"/>
                  <a:gd name="T6" fmla="*/ 7 w 105"/>
                  <a:gd name="T7" fmla="*/ 4 h 734"/>
                  <a:gd name="T8" fmla="*/ 7 w 105"/>
                  <a:gd name="T9" fmla="*/ 3 h 734"/>
                  <a:gd name="T10" fmla="*/ 7 w 105"/>
                  <a:gd name="T11" fmla="*/ 2 h 734"/>
                  <a:gd name="T12" fmla="*/ 6 w 105"/>
                  <a:gd name="T13" fmla="*/ 1 h 734"/>
                  <a:gd name="T14" fmla="*/ 5 w 105"/>
                  <a:gd name="T15" fmla="*/ 1 h 734"/>
                  <a:gd name="T16" fmla="*/ 4 w 105"/>
                  <a:gd name="T17" fmla="*/ 0 h 734"/>
                  <a:gd name="T18" fmla="*/ 4 w 105"/>
                  <a:gd name="T19" fmla="*/ 0 h 734"/>
                  <a:gd name="T20" fmla="*/ 2 w 105"/>
                  <a:gd name="T21" fmla="*/ 1 h 734"/>
                  <a:gd name="T22" fmla="*/ 2 w 105"/>
                  <a:gd name="T23" fmla="*/ 1 h 734"/>
                  <a:gd name="T24" fmla="*/ 1 w 105"/>
                  <a:gd name="T25" fmla="*/ 2 h 734"/>
                  <a:gd name="T26" fmla="*/ 1 w 105"/>
                  <a:gd name="T27" fmla="*/ 3 h 734"/>
                  <a:gd name="T28" fmla="*/ 0 w 105"/>
                  <a:gd name="T29" fmla="*/ 4 h 734"/>
                  <a:gd name="T30" fmla="*/ 0 w 105"/>
                  <a:gd name="T31" fmla="*/ 6 h 734"/>
                  <a:gd name="T32" fmla="*/ 0 w 105"/>
                  <a:gd name="T33" fmla="*/ 7 h 734"/>
                  <a:gd name="T34" fmla="*/ 0 w 105"/>
                  <a:gd name="T35" fmla="*/ 9 h 734"/>
                  <a:gd name="T36" fmla="*/ 7 w 105"/>
                  <a:gd name="T37" fmla="*/ 9 h 7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5" h="734">
                    <a:moveTo>
                      <a:pt x="103" y="734"/>
                    </a:moveTo>
                    <a:lnTo>
                      <a:pt x="103" y="593"/>
                    </a:lnTo>
                    <a:lnTo>
                      <a:pt x="105" y="471"/>
                    </a:lnTo>
                    <a:lnTo>
                      <a:pt x="103" y="363"/>
                    </a:lnTo>
                    <a:lnTo>
                      <a:pt x="102" y="269"/>
                    </a:lnTo>
                    <a:lnTo>
                      <a:pt x="97" y="186"/>
                    </a:lnTo>
                    <a:lnTo>
                      <a:pt x="87" y="115"/>
                    </a:lnTo>
                    <a:lnTo>
                      <a:pt x="72" y="53"/>
                    </a:lnTo>
                    <a:lnTo>
                      <a:pt x="52" y="0"/>
                    </a:lnTo>
                    <a:lnTo>
                      <a:pt x="32" y="53"/>
                    </a:lnTo>
                    <a:lnTo>
                      <a:pt x="18" y="115"/>
                    </a:lnTo>
                    <a:lnTo>
                      <a:pt x="8" y="186"/>
                    </a:lnTo>
                    <a:lnTo>
                      <a:pt x="3" y="269"/>
                    </a:lnTo>
                    <a:lnTo>
                      <a:pt x="0" y="363"/>
                    </a:lnTo>
                    <a:lnTo>
                      <a:pt x="0" y="471"/>
                    </a:lnTo>
                    <a:lnTo>
                      <a:pt x="0" y="593"/>
                    </a:lnTo>
                    <a:lnTo>
                      <a:pt x="0" y="734"/>
                    </a:lnTo>
                    <a:lnTo>
                      <a:pt x="103" y="734"/>
                    </a:lnTo>
                    <a:close/>
                  </a:path>
                </a:pathLst>
              </a:custGeom>
              <a:solidFill>
                <a:srgbClr val="00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9" name="Freeform 1033"/>
              <p:cNvSpPr>
                <a:spLocks/>
              </p:cNvSpPr>
              <p:nvPr/>
            </p:nvSpPr>
            <p:spPr bwMode="auto">
              <a:xfrm>
                <a:off x="4881" y="2318"/>
                <a:ext cx="57" cy="88"/>
              </a:xfrm>
              <a:custGeom>
                <a:avLst/>
                <a:gdLst>
                  <a:gd name="T0" fmla="*/ 3 w 115"/>
                  <a:gd name="T1" fmla="*/ 3 h 264"/>
                  <a:gd name="T2" fmla="*/ 5 w 115"/>
                  <a:gd name="T3" fmla="*/ 3 h 264"/>
                  <a:gd name="T4" fmla="*/ 7 w 115"/>
                  <a:gd name="T5" fmla="*/ 3 h 264"/>
                  <a:gd name="T6" fmla="*/ 7 w 115"/>
                  <a:gd name="T7" fmla="*/ 2 h 264"/>
                  <a:gd name="T8" fmla="*/ 6 w 115"/>
                  <a:gd name="T9" fmla="*/ 2 h 264"/>
                  <a:gd name="T10" fmla="*/ 5 w 115"/>
                  <a:gd name="T11" fmla="*/ 1 h 264"/>
                  <a:gd name="T12" fmla="*/ 4 w 115"/>
                  <a:gd name="T13" fmla="*/ 1 h 264"/>
                  <a:gd name="T14" fmla="*/ 3 w 115"/>
                  <a:gd name="T15" fmla="*/ 0 h 264"/>
                  <a:gd name="T16" fmla="*/ 3 w 115"/>
                  <a:gd name="T17" fmla="*/ 0 h 264"/>
                  <a:gd name="T18" fmla="*/ 3 w 115"/>
                  <a:gd name="T19" fmla="*/ 0 h 264"/>
                  <a:gd name="T20" fmla="*/ 2 w 115"/>
                  <a:gd name="T21" fmla="*/ 1 h 264"/>
                  <a:gd name="T22" fmla="*/ 1 w 115"/>
                  <a:gd name="T23" fmla="*/ 1 h 264"/>
                  <a:gd name="T24" fmla="*/ 0 w 115"/>
                  <a:gd name="T25" fmla="*/ 2 h 264"/>
                  <a:gd name="T26" fmla="*/ 0 w 115"/>
                  <a:gd name="T27" fmla="*/ 2 h 264"/>
                  <a:gd name="T28" fmla="*/ 0 w 115"/>
                  <a:gd name="T29" fmla="*/ 3 h 264"/>
                  <a:gd name="T30" fmla="*/ 1 w 115"/>
                  <a:gd name="T31" fmla="*/ 3 h 264"/>
                  <a:gd name="T32" fmla="*/ 3 w 115"/>
                  <a:gd name="T33" fmla="*/ 3 h 2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5" h="264">
                    <a:moveTo>
                      <a:pt x="57" y="264"/>
                    </a:moveTo>
                    <a:lnTo>
                      <a:pt x="95" y="238"/>
                    </a:lnTo>
                    <a:lnTo>
                      <a:pt x="113" y="205"/>
                    </a:lnTo>
                    <a:lnTo>
                      <a:pt x="115" y="170"/>
                    </a:lnTo>
                    <a:lnTo>
                      <a:pt x="107" y="132"/>
                    </a:lnTo>
                    <a:lnTo>
                      <a:pt x="92" y="95"/>
                    </a:lnTo>
                    <a:lnTo>
                      <a:pt x="75" y="58"/>
                    </a:lnTo>
                    <a:lnTo>
                      <a:pt x="62" y="27"/>
                    </a:lnTo>
                    <a:lnTo>
                      <a:pt x="57" y="0"/>
                    </a:lnTo>
                    <a:lnTo>
                      <a:pt x="52" y="27"/>
                    </a:lnTo>
                    <a:lnTo>
                      <a:pt x="38" y="58"/>
                    </a:lnTo>
                    <a:lnTo>
                      <a:pt x="22" y="95"/>
                    </a:lnTo>
                    <a:lnTo>
                      <a:pt x="8" y="132"/>
                    </a:lnTo>
                    <a:lnTo>
                      <a:pt x="0" y="170"/>
                    </a:lnTo>
                    <a:lnTo>
                      <a:pt x="2" y="205"/>
                    </a:lnTo>
                    <a:lnTo>
                      <a:pt x="20" y="238"/>
                    </a:lnTo>
                    <a:lnTo>
                      <a:pt x="57" y="264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0" name="Freeform 1034"/>
              <p:cNvSpPr>
                <a:spLocks/>
              </p:cNvSpPr>
              <p:nvPr/>
            </p:nvSpPr>
            <p:spPr bwMode="auto">
              <a:xfrm>
                <a:off x="5351" y="2349"/>
                <a:ext cx="81" cy="129"/>
              </a:xfrm>
              <a:custGeom>
                <a:avLst/>
                <a:gdLst>
                  <a:gd name="T0" fmla="*/ 8 w 161"/>
                  <a:gd name="T1" fmla="*/ 5 h 386"/>
                  <a:gd name="T2" fmla="*/ 8 w 161"/>
                  <a:gd name="T3" fmla="*/ 5 h 386"/>
                  <a:gd name="T4" fmla="*/ 8 w 161"/>
                  <a:gd name="T5" fmla="*/ 5 h 386"/>
                  <a:gd name="T6" fmla="*/ 8 w 161"/>
                  <a:gd name="T7" fmla="*/ 5 h 386"/>
                  <a:gd name="T8" fmla="*/ 8 w 161"/>
                  <a:gd name="T9" fmla="*/ 5 h 386"/>
                  <a:gd name="T10" fmla="*/ 9 w 161"/>
                  <a:gd name="T11" fmla="*/ 4 h 386"/>
                  <a:gd name="T12" fmla="*/ 9 w 161"/>
                  <a:gd name="T13" fmla="*/ 3 h 386"/>
                  <a:gd name="T14" fmla="*/ 9 w 161"/>
                  <a:gd name="T15" fmla="*/ 3 h 386"/>
                  <a:gd name="T16" fmla="*/ 8 w 161"/>
                  <a:gd name="T17" fmla="*/ 2 h 386"/>
                  <a:gd name="T18" fmla="*/ 6 w 161"/>
                  <a:gd name="T19" fmla="*/ 1 h 386"/>
                  <a:gd name="T20" fmla="*/ 4 w 161"/>
                  <a:gd name="T21" fmla="*/ 1 h 386"/>
                  <a:gd name="T22" fmla="*/ 2 w 161"/>
                  <a:gd name="T23" fmla="*/ 0 h 386"/>
                  <a:gd name="T24" fmla="*/ 0 w 161"/>
                  <a:gd name="T25" fmla="*/ 0 h 386"/>
                  <a:gd name="T26" fmla="*/ 3 w 161"/>
                  <a:gd name="T27" fmla="*/ 0 h 386"/>
                  <a:gd name="T28" fmla="*/ 5 w 161"/>
                  <a:gd name="T29" fmla="*/ 1 h 386"/>
                  <a:gd name="T30" fmla="*/ 7 w 161"/>
                  <a:gd name="T31" fmla="*/ 1 h 386"/>
                  <a:gd name="T32" fmla="*/ 9 w 161"/>
                  <a:gd name="T33" fmla="*/ 2 h 386"/>
                  <a:gd name="T34" fmla="*/ 10 w 161"/>
                  <a:gd name="T35" fmla="*/ 3 h 386"/>
                  <a:gd name="T36" fmla="*/ 11 w 161"/>
                  <a:gd name="T37" fmla="*/ 3 h 386"/>
                  <a:gd name="T38" fmla="*/ 10 w 161"/>
                  <a:gd name="T39" fmla="*/ 4 h 386"/>
                  <a:gd name="T40" fmla="*/ 8 w 161"/>
                  <a:gd name="T41" fmla="*/ 5 h 3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1" h="386">
                    <a:moveTo>
                      <a:pt x="128" y="386"/>
                    </a:moveTo>
                    <a:lnTo>
                      <a:pt x="126" y="386"/>
                    </a:lnTo>
                    <a:lnTo>
                      <a:pt x="125" y="382"/>
                    </a:lnTo>
                    <a:lnTo>
                      <a:pt x="121" y="379"/>
                    </a:lnTo>
                    <a:lnTo>
                      <a:pt x="120" y="377"/>
                    </a:lnTo>
                    <a:lnTo>
                      <a:pt x="140" y="317"/>
                    </a:lnTo>
                    <a:lnTo>
                      <a:pt x="143" y="259"/>
                    </a:lnTo>
                    <a:lnTo>
                      <a:pt x="131" y="205"/>
                    </a:lnTo>
                    <a:lnTo>
                      <a:pt x="113" y="153"/>
                    </a:lnTo>
                    <a:lnTo>
                      <a:pt x="86" y="107"/>
                    </a:lnTo>
                    <a:lnTo>
                      <a:pt x="56" y="66"/>
                    </a:lnTo>
                    <a:lnTo>
                      <a:pt x="26" y="29"/>
                    </a:lnTo>
                    <a:lnTo>
                      <a:pt x="0" y="0"/>
                    </a:lnTo>
                    <a:lnTo>
                      <a:pt x="33" y="16"/>
                    </a:lnTo>
                    <a:lnTo>
                      <a:pt x="68" y="50"/>
                    </a:lnTo>
                    <a:lnTo>
                      <a:pt x="103" y="99"/>
                    </a:lnTo>
                    <a:lnTo>
                      <a:pt x="131" y="156"/>
                    </a:lnTo>
                    <a:lnTo>
                      <a:pt x="153" y="218"/>
                    </a:lnTo>
                    <a:lnTo>
                      <a:pt x="161" y="280"/>
                    </a:lnTo>
                    <a:lnTo>
                      <a:pt x="155" y="338"/>
                    </a:lnTo>
                    <a:lnTo>
                      <a:pt x="128" y="38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1" name="Freeform 1035"/>
              <p:cNvSpPr>
                <a:spLocks/>
              </p:cNvSpPr>
              <p:nvPr/>
            </p:nvSpPr>
            <p:spPr bwMode="auto">
              <a:xfrm>
                <a:off x="5321" y="2368"/>
                <a:ext cx="73" cy="10"/>
              </a:xfrm>
              <a:custGeom>
                <a:avLst/>
                <a:gdLst>
                  <a:gd name="T0" fmla="*/ 0 w 145"/>
                  <a:gd name="T1" fmla="*/ 0 h 30"/>
                  <a:gd name="T2" fmla="*/ 1 w 145"/>
                  <a:gd name="T3" fmla="*/ 0 h 30"/>
                  <a:gd name="T4" fmla="*/ 2 w 145"/>
                  <a:gd name="T5" fmla="*/ 0 h 30"/>
                  <a:gd name="T6" fmla="*/ 3 w 145"/>
                  <a:gd name="T7" fmla="*/ 0 h 30"/>
                  <a:gd name="T8" fmla="*/ 4 w 145"/>
                  <a:gd name="T9" fmla="*/ 0 h 30"/>
                  <a:gd name="T10" fmla="*/ 6 w 145"/>
                  <a:gd name="T11" fmla="*/ 0 h 30"/>
                  <a:gd name="T12" fmla="*/ 7 w 145"/>
                  <a:gd name="T13" fmla="*/ 0 h 30"/>
                  <a:gd name="T14" fmla="*/ 8 w 145"/>
                  <a:gd name="T15" fmla="*/ 0 h 30"/>
                  <a:gd name="T16" fmla="*/ 10 w 145"/>
                  <a:gd name="T17" fmla="*/ 0 h 30"/>
                  <a:gd name="T18" fmla="*/ 8 w 145"/>
                  <a:gd name="T19" fmla="*/ 0 h 30"/>
                  <a:gd name="T20" fmla="*/ 7 w 145"/>
                  <a:gd name="T21" fmla="*/ 0 h 30"/>
                  <a:gd name="T22" fmla="*/ 6 w 145"/>
                  <a:gd name="T23" fmla="*/ 0 h 30"/>
                  <a:gd name="T24" fmla="*/ 4 w 145"/>
                  <a:gd name="T25" fmla="*/ 0 h 30"/>
                  <a:gd name="T26" fmla="*/ 3 w 145"/>
                  <a:gd name="T27" fmla="*/ 0 h 30"/>
                  <a:gd name="T28" fmla="*/ 2 w 145"/>
                  <a:gd name="T29" fmla="*/ 0 h 30"/>
                  <a:gd name="T30" fmla="*/ 1 w 145"/>
                  <a:gd name="T31" fmla="*/ 0 h 30"/>
                  <a:gd name="T32" fmla="*/ 0 w 145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5" h="30">
                    <a:moveTo>
                      <a:pt x="0" y="3"/>
                    </a:moveTo>
                    <a:lnTo>
                      <a:pt x="5" y="0"/>
                    </a:lnTo>
                    <a:lnTo>
                      <a:pt x="18" y="0"/>
                    </a:lnTo>
                    <a:lnTo>
                      <a:pt x="36" y="0"/>
                    </a:lnTo>
                    <a:lnTo>
                      <a:pt x="60" y="2"/>
                    </a:lnTo>
                    <a:lnTo>
                      <a:pt x="83" y="5"/>
                    </a:lnTo>
                    <a:lnTo>
                      <a:pt x="106" y="11"/>
                    </a:lnTo>
                    <a:lnTo>
                      <a:pt x="128" y="19"/>
                    </a:lnTo>
                    <a:lnTo>
                      <a:pt x="145" y="30"/>
                    </a:lnTo>
                    <a:lnTo>
                      <a:pt x="128" y="27"/>
                    </a:lnTo>
                    <a:lnTo>
                      <a:pt x="108" y="22"/>
                    </a:lnTo>
                    <a:lnTo>
                      <a:pt x="83" y="19"/>
                    </a:lnTo>
                    <a:lnTo>
                      <a:pt x="60" y="16"/>
                    </a:lnTo>
                    <a:lnTo>
                      <a:pt x="36" y="13"/>
                    </a:lnTo>
                    <a:lnTo>
                      <a:pt x="18" y="9"/>
                    </a:lnTo>
                    <a:lnTo>
                      <a:pt x="5" y="6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2" name="Freeform 1036"/>
              <p:cNvSpPr>
                <a:spLocks/>
              </p:cNvSpPr>
              <p:nvPr/>
            </p:nvSpPr>
            <p:spPr bwMode="auto">
              <a:xfrm>
                <a:off x="5319" y="2376"/>
                <a:ext cx="87" cy="14"/>
              </a:xfrm>
              <a:custGeom>
                <a:avLst/>
                <a:gdLst>
                  <a:gd name="T0" fmla="*/ 0 w 173"/>
                  <a:gd name="T1" fmla="*/ 0 h 40"/>
                  <a:gd name="T2" fmla="*/ 1 w 173"/>
                  <a:gd name="T3" fmla="*/ 0 h 40"/>
                  <a:gd name="T4" fmla="*/ 2 w 173"/>
                  <a:gd name="T5" fmla="*/ 0 h 40"/>
                  <a:gd name="T6" fmla="*/ 3 w 173"/>
                  <a:gd name="T7" fmla="*/ 0 h 40"/>
                  <a:gd name="T8" fmla="*/ 5 w 173"/>
                  <a:gd name="T9" fmla="*/ 0 h 40"/>
                  <a:gd name="T10" fmla="*/ 7 w 173"/>
                  <a:gd name="T11" fmla="*/ 0 h 40"/>
                  <a:gd name="T12" fmla="*/ 9 w 173"/>
                  <a:gd name="T13" fmla="*/ 0 h 40"/>
                  <a:gd name="T14" fmla="*/ 10 w 173"/>
                  <a:gd name="T15" fmla="*/ 0 h 40"/>
                  <a:gd name="T16" fmla="*/ 11 w 173"/>
                  <a:gd name="T17" fmla="*/ 1 h 40"/>
                  <a:gd name="T18" fmla="*/ 10 w 173"/>
                  <a:gd name="T19" fmla="*/ 1 h 40"/>
                  <a:gd name="T20" fmla="*/ 9 w 173"/>
                  <a:gd name="T21" fmla="*/ 0 h 40"/>
                  <a:gd name="T22" fmla="*/ 7 w 173"/>
                  <a:gd name="T23" fmla="*/ 0 h 40"/>
                  <a:gd name="T24" fmla="*/ 5 w 173"/>
                  <a:gd name="T25" fmla="*/ 0 h 40"/>
                  <a:gd name="T26" fmla="*/ 3 w 173"/>
                  <a:gd name="T27" fmla="*/ 0 h 40"/>
                  <a:gd name="T28" fmla="*/ 2 w 173"/>
                  <a:gd name="T29" fmla="*/ 0 h 40"/>
                  <a:gd name="T30" fmla="*/ 1 w 173"/>
                  <a:gd name="T31" fmla="*/ 0 h 40"/>
                  <a:gd name="T32" fmla="*/ 0 w 17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3" h="40">
                    <a:moveTo>
                      <a:pt x="0" y="4"/>
                    </a:moveTo>
                    <a:lnTo>
                      <a:pt x="6" y="1"/>
                    </a:lnTo>
                    <a:lnTo>
                      <a:pt x="21" y="0"/>
                    </a:lnTo>
                    <a:lnTo>
                      <a:pt x="45" y="1"/>
                    </a:lnTo>
                    <a:lnTo>
                      <a:pt x="73" y="6"/>
                    </a:lnTo>
                    <a:lnTo>
                      <a:pt x="101" y="12"/>
                    </a:lnTo>
                    <a:lnTo>
                      <a:pt x="130" y="20"/>
                    </a:lnTo>
                    <a:lnTo>
                      <a:pt x="155" y="29"/>
                    </a:lnTo>
                    <a:lnTo>
                      <a:pt x="173" y="40"/>
                    </a:lnTo>
                    <a:lnTo>
                      <a:pt x="160" y="37"/>
                    </a:lnTo>
                    <a:lnTo>
                      <a:pt x="136" y="32"/>
                    </a:lnTo>
                    <a:lnTo>
                      <a:pt x="108" y="29"/>
                    </a:lnTo>
                    <a:lnTo>
                      <a:pt x="78" y="23"/>
                    </a:lnTo>
                    <a:lnTo>
                      <a:pt x="48" y="19"/>
                    </a:lnTo>
                    <a:lnTo>
                      <a:pt x="23" y="15"/>
                    </a:lnTo>
                    <a:lnTo>
                      <a:pt x="6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3" name="Freeform 1037"/>
              <p:cNvSpPr>
                <a:spLocks/>
              </p:cNvSpPr>
              <p:nvPr/>
            </p:nvSpPr>
            <p:spPr bwMode="auto">
              <a:xfrm>
                <a:off x="5330" y="2398"/>
                <a:ext cx="90" cy="10"/>
              </a:xfrm>
              <a:custGeom>
                <a:avLst/>
                <a:gdLst>
                  <a:gd name="T0" fmla="*/ 0 w 180"/>
                  <a:gd name="T1" fmla="*/ 0 h 31"/>
                  <a:gd name="T2" fmla="*/ 1 w 180"/>
                  <a:gd name="T3" fmla="*/ 0 h 31"/>
                  <a:gd name="T4" fmla="*/ 2 w 180"/>
                  <a:gd name="T5" fmla="*/ 0 h 31"/>
                  <a:gd name="T6" fmla="*/ 4 w 180"/>
                  <a:gd name="T7" fmla="*/ 0 h 31"/>
                  <a:gd name="T8" fmla="*/ 5 w 180"/>
                  <a:gd name="T9" fmla="*/ 0 h 31"/>
                  <a:gd name="T10" fmla="*/ 7 w 180"/>
                  <a:gd name="T11" fmla="*/ 0 h 31"/>
                  <a:gd name="T12" fmla="*/ 9 w 180"/>
                  <a:gd name="T13" fmla="*/ 0 h 31"/>
                  <a:gd name="T14" fmla="*/ 11 w 180"/>
                  <a:gd name="T15" fmla="*/ 0 h 31"/>
                  <a:gd name="T16" fmla="*/ 12 w 180"/>
                  <a:gd name="T17" fmla="*/ 0 h 31"/>
                  <a:gd name="T18" fmla="*/ 11 w 180"/>
                  <a:gd name="T19" fmla="*/ 0 h 31"/>
                  <a:gd name="T20" fmla="*/ 9 w 180"/>
                  <a:gd name="T21" fmla="*/ 0 h 31"/>
                  <a:gd name="T22" fmla="*/ 8 w 180"/>
                  <a:gd name="T23" fmla="*/ 0 h 31"/>
                  <a:gd name="T24" fmla="*/ 6 w 180"/>
                  <a:gd name="T25" fmla="*/ 0 h 31"/>
                  <a:gd name="T26" fmla="*/ 4 w 180"/>
                  <a:gd name="T27" fmla="*/ 0 h 31"/>
                  <a:gd name="T28" fmla="*/ 2 w 180"/>
                  <a:gd name="T29" fmla="*/ 0 h 31"/>
                  <a:gd name="T30" fmla="*/ 1 w 180"/>
                  <a:gd name="T31" fmla="*/ 0 h 31"/>
                  <a:gd name="T32" fmla="*/ 0 w 180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0" h="31">
                    <a:moveTo>
                      <a:pt x="0" y="6"/>
                    </a:moveTo>
                    <a:lnTo>
                      <a:pt x="7" y="1"/>
                    </a:lnTo>
                    <a:lnTo>
                      <a:pt x="25" y="0"/>
                    </a:lnTo>
                    <a:lnTo>
                      <a:pt x="50" y="0"/>
                    </a:lnTo>
                    <a:lnTo>
                      <a:pt x="80" y="3"/>
                    </a:lnTo>
                    <a:lnTo>
                      <a:pt x="110" y="7"/>
                    </a:lnTo>
                    <a:lnTo>
                      <a:pt x="140" y="13"/>
                    </a:lnTo>
                    <a:lnTo>
                      <a:pt x="164" y="20"/>
                    </a:lnTo>
                    <a:lnTo>
                      <a:pt x="180" y="31"/>
                    </a:lnTo>
                    <a:lnTo>
                      <a:pt x="167" y="29"/>
                    </a:lnTo>
                    <a:lnTo>
                      <a:pt x="144" y="28"/>
                    </a:lnTo>
                    <a:lnTo>
                      <a:pt x="114" y="25"/>
                    </a:lnTo>
                    <a:lnTo>
                      <a:pt x="82" y="22"/>
                    </a:lnTo>
                    <a:lnTo>
                      <a:pt x="52" y="17"/>
                    </a:lnTo>
                    <a:lnTo>
                      <a:pt x="25" y="13"/>
                    </a:lnTo>
                    <a:lnTo>
                      <a:pt x="7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4" name="Freeform 1038"/>
              <p:cNvSpPr>
                <a:spLocks/>
              </p:cNvSpPr>
              <p:nvPr/>
            </p:nvSpPr>
            <p:spPr bwMode="auto">
              <a:xfrm>
                <a:off x="5344" y="2412"/>
                <a:ext cx="81" cy="8"/>
              </a:xfrm>
              <a:custGeom>
                <a:avLst/>
                <a:gdLst>
                  <a:gd name="T0" fmla="*/ 0 w 161"/>
                  <a:gd name="T1" fmla="*/ 0 h 25"/>
                  <a:gd name="T2" fmla="*/ 1 w 161"/>
                  <a:gd name="T3" fmla="*/ 0 h 25"/>
                  <a:gd name="T4" fmla="*/ 2 w 161"/>
                  <a:gd name="T5" fmla="*/ 0 h 25"/>
                  <a:gd name="T6" fmla="*/ 3 w 161"/>
                  <a:gd name="T7" fmla="*/ 0 h 25"/>
                  <a:gd name="T8" fmla="*/ 5 w 161"/>
                  <a:gd name="T9" fmla="*/ 0 h 25"/>
                  <a:gd name="T10" fmla="*/ 7 w 161"/>
                  <a:gd name="T11" fmla="*/ 0 h 25"/>
                  <a:gd name="T12" fmla="*/ 8 w 161"/>
                  <a:gd name="T13" fmla="*/ 0 h 25"/>
                  <a:gd name="T14" fmla="*/ 10 w 161"/>
                  <a:gd name="T15" fmla="*/ 0 h 25"/>
                  <a:gd name="T16" fmla="*/ 11 w 161"/>
                  <a:gd name="T17" fmla="*/ 0 h 25"/>
                  <a:gd name="T18" fmla="*/ 10 w 161"/>
                  <a:gd name="T19" fmla="*/ 0 h 25"/>
                  <a:gd name="T20" fmla="*/ 8 w 161"/>
                  <a:gd name="T21" fmla="*/ 0 h 25"/>
                  <a:gd name="T22" fmla="*/ 7 w 161"/>
                  <a:gd name="T23" fmla="*/ 0 h 25"/>
                  <a:gd name="T24" fmla="*/ 5 w 161"/>
                  <a:gd name="T25" fmla="*/ 0 h 25"/>
                  <a:gd name="T26" fmla="*/ 3 w 161"/>
                  <a:gd name="T27" fmla="*/ 0 h 25"/>
                  <a:gd name="T28" fmla="*/ 2 w 161"/>
                  <a:gd name="T29" fmla="*/ 0 h 25"/>
                  <a:gd name="T30" fmla="*/ 1 w 161"/>
                  <a:gd name="T31" fmla="*/ 0 h 25"/>
                  <a:gd name="T32" fmla="*/ 0 w 161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1" h="25">
                    <a:moveTo>
                      <a:pt x="0" y="4"/>
                    </a:moveTo>
                    <a:lnTo>
                      <a:pt x="5" y="2"/>
                    </a:lnTo>
                    <a:lnTo>
                      <a:pt x="21" y="0"/>
                    </a:lnTo>
                    <a:lnTo>
                      <a:pt x="45" y="0"/>
                    </a:lnTo>
                    <a:lnTo>
                      <a:pt x="73" y="3"/>
                    </a:lnTo>
                    <a:lnTo>
                      <a:pt x="101" y="6"/>
                    </a:lnTo>
                    <a:lnTo>
                      <a:pt x="128" y="10"/>
                    </a:lnTo>
                    <a:lnTo>
                      <a:pt x="148" y="18"/>
                    </a:lnTo>
                    <a:lnTo>
                      <a:pt x="161" y="25"/>
                    </a:lnTo>
                    <a:lnTo>
                      <a:pt x="146" y="24"/>
                    </a:lnTo>
                    <a:lnTo>
                      <a:pt x="125" y="22"/>
                    </a:lnTo>
                    <a:lnTo>
                      <a:pt x="98" y="21"/>
                    </a:lnTo>
                    <a:lnTo>
                      <a:pt x="70" y="19"/>
                    </a:lnTo>
                    <a:lnTo>
                      <a:pt x="43" y="16"/>
                    </a:lnTo>
                    <a:lnTo>
                      <a:pt x="20" y="13"/>
                    </a:lnTo>
                    <a:lnTo>
                      <a:pt x="5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5" name="Freeform 1039"/>
              <p:cNvSpPr>
                <a:spLocks/>
              </p:cNvSpPr>
              <p:nvPr/>
            </p:nvSpPr>
            <p:spPr bwMode="auto">
              <a:xfrm>
                <a:off x="5361" y="2434"/>
                <a:ext cx="69" cy="7"/>
              </a:xfrm>
              <a:custGeom>
                <a:avLst/>
                <a:gdLst>
                  <a:gd name="T0" fmla="*/ 0 w 136"/>
                  <a:gd name="T1" fmla="*/ 0 h 19"/>
                  <a:gd name="T2" fmla="*/ 1 w 136"/>
                  <a:gd name="T3" fmla="*/ 0 h 19"/>
                  <a:gd name="T4" fmla="*/ 1 w 136"/>
                  <a:gd name="T5" fmla="*/ 0 h 19"/>
                  <a:gd name="T6" fmla="*/ 3 w 136"/>
                  <a:gd name="T7" fmla="*/ 0 h 19"/>
                  <a:gd name="T8" fmla="*/ 4 w 136"/>
                  <a:gd name="T9" fmla="*/ 0 h 19"/>
                  <a:gd name="T10" fmla="*/ 5 w 136"/>
                  <a:gd name="T11" fmla="*/ 0 h 19"/>
                  <a:gd name="T12" fmla="*/ 7 w 136"/>
                  <a:gd name="T13" fmla="*/ 0 h 19"/>
                  <a:gd name="T14" fmla="*/ 8 w 136"/>
                  <a:gd name="T15" fmla="*/ 0 h 19"/>
                  <a:gd name="T16" fmla="*/ 9 w 136"/>
                  <a:gd name="T17" fmla="*/ 0 h 19"/>
                  <a:gd name="T18" fmla="*/ 8 w 136"/>
                  <a:gd name="T19" fmla="*/ 0 h 19"/>
                  <a:gd name="T20" fmla="*/ 7 w 136"/>
                  <a:gd name="T21" fmla="*/ 0 h 19"/>
                  <a:gd name="T22" fmla="*/ 6 w 136"/>
                  <a:gd name="T23" fmla="*/ 0 h 19"/>
                  <a:gd name="T24" fmla="*/ 4 w 136"/>
                  <a:gd name="T25" fmla="*/ 0 h 19"/>
                  <a:gd name="T26" fmla="*/ 3 w 136"/>
                  <a:gd name="T27" fmla="*/ 0 h 19"/>
                  <a:gd name="T28" fmla="*/ 1 w 136"/>
                  <a:gd name="T29" fmla="*/ 0 h 19"/>
                  <a:gd name="T30" fmla="*/ 1 w 136"/>
                  <a:gd name="T31" fmla="*/ 0 h 19"/>
                  <a:gd name="T32" fmla="*/ 0 w 136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6" h="19">
                    <a:moveTo>
                      <a:pt x="0" y="12"/>
                    </a:moveTo>
                    <a:lnTo>
                      <a:pt x="5" y="7"/>
                    </a:lnTo>
                    <a:lnTo>
                      <a:pt x="16" y="4"/>
                    </a:lnTo>
                    <a:lnTo>
                      <a:pt x="35" y="1"/>
                    </a:lnTo>
                    <a:lnTo>
                      <a:pt x="55" y="0"/>
                    </a:lnTo>
                    <a:lnTo>
                      <a:pt x="78" y="1"/>
                    </a:lnTo>
                    <a:lnTo>
                      <a:pt x="100" y="4"/>
                    </a:lnTo>
                    <a:lnTo>
                      <a:pt x="120" y="10"/>
                    </a:lnTo>
                    <a:lnTo>
                      <a:pt x="136" y="19"/>
                    </a:lnTo>
                    <a:lnTo>
                      <a:pt x="123" y="18"/>
                    </a:lnTo>
                    <a:lnTo>
                      <a:pt x="103" y="18"/>
                    </a:lnTo>
                    <a:lnTo>
                      <a:pt x="80" y="18"/>
                    </a:lnTo>
                    <a:lnTo>
                      <a:pt x="56" y="18"/>
                    </a:lnTo>
                    <a:lnTo>
                      <a:pt x="35" y="18"/>
                    </a:lnTo>
                    <a:lnTo>
                      <a:pt x="16" y="18"/>
                    </a:lnTo>
                    <a:lnTo>
                      <a:pt x="5" y="1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6" name="Freeform 1040"/>
              <p:cNvSpPr>
                <a:spLocks/>
              </p:cNvSpPr>
              <p:nvPr/>
            </p:nvSpPr>
            <p:spPr bwMode="auto">
              <a:xfrm>
                <a:off x="5387" y="2467"/>
                <a:ext cx="34" cy="8"/>
              </a:xfrm>
              <a:custGeom>
                <a:avLst/>
                <a:gdLst>
                  <a:gd name="T0" fmla="*/ 0 w 67"/>
                  <a:gd name="T1" fmla="*/ 0 h 24"/>
                  <a:gd name="T2" fmla="*/ 1 w 67"/>
                  <a:gd name="T3" fmla="*/ 0 h 24"/>
                  <a:gd name="T4" fmla="*/ 1 w 67"/>
                  <a:gd name="T5" fmla="*/ 0 h 24"/>
                  <a:gd name="T6" fmla="*/ 2 w 67"/>
                  <a:gd name="T7" fmla="*/ 0 h 24"/>
                  <a:gd name="T8" fmla="*/ 2 w 67"/>
                  <a:gd name="T9" fmla="*/ 0 h 24"/>
                  <a:gd name="T10" fmla="*/ 3 w 67"/>
                  <a:gd name="T11" fmla="*/ 0 h 24"/>
                  <a:gd name="T12" fmla="*/ 4 w 67"/>
                  <a:gd name="T13" fmla="*/ 0 h 24"/>
                  <a:gd name="T14" fmla="*/ 4 w 67"/>
                  <a:gd name="T15" fmla="*/ 0 h 24"/>
                  <a:gd name="T16" fmla="*/ 5 w 67"/>
                  <a:gd name="T17" fmla="*/ 0 h 24"/>
                  <a:gd name="T18" fmla="*/ 4 w 67"/>
                  <a:gd name="T19" fmla="*/ 0 h 24"/>
                  <a:gd name="T20" fmla="*/ 3 w 67"/>
                  <a:gd name="T21" fmla="*/ 0 h 24"/>
                  <a:gd name="T22" fmla="*/ 3 w 67"/>
                  <a:gd name="T23" fmla="*/ 0 h 24"/>
                  <a:gd name="T24" fmla="*/ 2 w 67"/>
                  <a:gd name="T25" fmla="*/ 0 h 24"/>
                  <a:gd name="T26" fmla="*/ 1 w 67"/>
                  <a:gd name="T27" fmla="*/ 0 h 24"/>
                  <a:gd name="T28" fmla="*/ 1 w 67"/>
                  <a:gd name="T29" fmla="*/ 0 h 24"/>
                  <a:gd name="T30" fmla="*/ 1 w 67"/>
                  <a:gd name="T31" fmla="*/ 0 h 24"/>
                  <a:gd name="T32" fmla="*/ 0 w 67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24">
                    <a:moveTo>
                      <a:pt x="0" y="21"/>
                    </a:moveTo>
                    <a:lnTo>
                      <a:pt x="2" y="16"/>
                    </a:lnTo>
                    <a:lnTo>
                      <a:pt x="9" y="12"/>
                    </a:lnTo>
                    <a:lnTo>
                      <a:pt x="17" y="8"/>
                    </a:lnTo>
                    <a:lnTo>
                      <a:pt x="29" y="5"/>
                    </a:lnTo>
                    <a:lnTo>
                      <a:pt x="40" y="2"/>
                    </a:lnTo>
                    <a:lnTo>
                      <a:pt x="52" y="0"/>
                    </a:lnTo>
                    <a:lnTo>
                      <a:pt x="60" y="3"/>
                    </a:lnTo>
                    <a:lnTo>
                      <a:pt x="67" y="8"/>
                    </a:lnTo>
                    <a:lnTo>
                      <a:pt x="57" y="6"/>
                    </a:lnTo>
                    <a:lnTo>
                      <a:pt x="47" y="8"/>
                    </a:lnTo>
                    <a:lnTo>
                      <a:pt x="35" y="12"/>
                    </a:lnTo>
                    <a:lnTo>
                      <a:pt x="24" y="16"/>
                    </a:lnTo>
                    <a:lnTo>
                      <a:pt x="15" y="21"/>
                    </a:lnTo>
                    <a:lnTo>
                      <a:pt x="7" y="24"/>
                    </a:lnTo>
                    <a:lnTo>
                      <a:pt x="2" y="2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7" name="Freeform 1041"/>
              <p:cNvSpPr>
                <a:spLocks/>
              </p:cNvSpPr>
              <p:nvPr/>
            </p:nvSpPr>
            <p:spPr bwMode="auto">
              <a:xfrm>
                <a:off x="5316" y="2356"/>
                <a:ext cx="62" cy="9"/>
              </a:xfrm>
              <a:custGeom>
                <a:avLst/>
                <a:gdLst>
                  <a:gd name="T0" fmla="*/ 0 w 123"/>
                  <a:gd name="T1" fmla="*/ 0 h 29"/>
                  <a:gd name="T2" fmla="*/ 1 w 123"/>
                  <a:gd name="T3" fmla="*/ 0 h 29"/>
                  <a:gd name="T4" fmla="*/ 1 w 123"/>
                  <a:gd name="T5" fmla="*/ 0 h 29"/>
                  <a:gd name="T6" fmla="*/ 2 w 123"/>
                  <a:gd name="T7" fmla="*/ 0 h 29"/>
                  <a:gd name="T8" fmla="*/ 4 w 123"/>
                  <a:gd name="T9" fmla="*/ 0 h 29"/>
                  <a:gd name="T10" fmla="*/ 5 w 123"/>
                  <a:gd name="T11" fmla="*/ 0 h 29"/>
                  <a:gd name="T12" fmla="*/ 6 w 123"/>
                  <a:gd name="T13" fmla="*/ 0 h 29"/>
                  <a:gd name="T14" fmla="*/ 7 w 123"/>
                  <a:gd name="T15" fmla="*/ 0 h 29"/>
                  <a:gd name="T16" fmla="*/ 8 w 123"/>
                  <a:gd name="T17" fmla="*/ 0 h 29"/>
                  <a:gd name="T18" fmla="*/ 7 w 123"/>
                  <a:gd name="T19" fmla="*/ 0 h 29"/>
                  <a:gd name="T20" fmla="*/ 6 w 123"/>
                  <a:gd name="T21" fmla="*/ 0 h 29"/>
                  <a:gd name="T22" fmla="*/ 5 w 123"/>
                  <a:gd name="T23" fmla="*/ 0 h 29"/>
                  <a:gd name="T24" fmla="*/ 4 w 123"/>
                  <a:gd name="T25" fmla="*/ 0 h 29"/>
                  <a:gd name="T26" fmla="*/ 2 w 123"/>
                  <a:gd name="T27" fmla="*/ 0 h 29"/>
                  <a:gd name="T28" fmla="*/ 1 w 123"/>
                  <a:gd name="T29" fmla="*/ 0 h 29"/>
                  <a:gd name="T30" fmla="*/ 1 w 123"/>
                  <a:gd name="T31" fmla="*/ 0 h 29"/>
                  <a:gd name="T32" fmla="*/ 0 w 123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29">
                    <a:moveTo>
                      <a:pt x="0" y="4"/>
                    </a:moveTo>
                    <a:lnTo>
                      <a:pt x="5" y="1"/>
                    </a:lnTo>
                    <a:lnTo>
                      <a:pt x="15" y="0"/>
                    </a:lnTo>
                    <a:lnTo>
                      <a:pt x="30" y="0"/>
                    </a:lnTo>
                    <a:lnTo>
                      <a:pt x="50" y="1"/>
                    </a:lnTo>
                    <a:lnTo>
                      <a:pt x="70" y="4"/>
                    </a:lnTo>
                    <a:lnTo>
                      <a:pt x="90" y="10"/>
                    </a:lnTo>
                    <a:lnTo>
                      <a:pt x="108" y="19"/>
                    </a:lnTo>
                    <a:lnTo>
                      <a:pt x="123" y="29"/>
                    </a:lnTo>
                    <a:lnTo>
                      <a:pt x="108" y="26"/>
                    </a:lnTo>
                    <a:lnTo>
                      <a:pt x="90" y="23"/>
                    </a:lnTo>
                    <a:lnTo>
                      <a:pt x="70" y="20"/>
                    </a:lnTo>
                    <a:lnTo>
                      <a:pt x="50" y="16"/>
                    </a:lnTo>
                    <a:lnTo>
                      <a:pt x="30" y="13"/>
                    </a:lnTo>
                    <a:lnTo>
                      <a:pt x="15" y="10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8" name="Freeform 1042"/>
              <p:cNvSpPr>
                <a:spLocks/>
              </p:cNvSpPr>
              <p:nvPr/>
            </p:nvSpPr>
            <p:spPr bwMode="auto">
              <a:xfrm>
                <a:off x="5325" y="2388"/>
                <a:ext cx="87" cy="10"/>
              </a:xfrm>
              <a:custGeom>
                <a:avLst/>
                <a:gdLst>
                  <a:gd name="T0" fmla="*/ 0 w 175"/>
                  <a:gd name="T1" fmla="*/ 0 h 31"/>
                  <a:gd name="T2" fmla="*/ 0 w 175"/>
                  <a:gd name="T3" fmla="*/ 0 h 31"/>
                  <a:gd name="T4" fmla="*/ 1 w 175"/>
                  <a:gd name="T5" fmla="*/ 0 h 31"/>
                  <a:gd name="T6" fmla="*/ 3 w 175"/>
                  <a:gd name="T7" fmla="*/ 0 h 31"/>
                  <a:gd name="T8" fmla="*/ 4 w 175"/>
                  <a:gd name="T9" fmla="*/ 0 h 31"/>
                  <a:gd name="T10" fmla="*/ 6 w 175"/>
                  <a:gd name="T11" fmla="*/ 0 h 31"/>
                  <a:gd name="T12" fmla="*/ 8 w 175"/>
                  <a:gd name="T13" fmla="*/ 0 h 31"/>
                  <a:gd name="T14" fmla="*/ 9 w 175"/>
                  <a:gd name="T15" fmla="*/ 0 h 31"/>
                  <a:gd name="T16" fmla="*/ 10 w 175"/>
                  <a:gd name="T17" fmla="*/ 0 h 31"/>
                  <a:gd name="T18" fmla="*/ 10 w 175"/>
                  <a:gd name="T19" fmla="*/ 0 h 31"/>
                  <a:gd name="T20" fmla="*/ 8 w 175"/>
                  <a:gd name="T21" fmla="*/ 0 h 31"/>
                  <a:gd name="T22" fmla="*/ 6 w 175"/>
                  <a:gd name="T23" fmla="*/ 0 h 31"/>
                  <a:gd name="T24" fmla="*/ 5 w 175"/>
                  <a:gd name="T25" fmla="*/ 0 h 31"/>
                  <a:gd name="T26" fmla="*/ 3 w 175"/>
                  <a:gd name="T27" fmla="*/ 0 h 31"/>
                  <a:gd name="T28" fmla="*/ 1 w 175"/>
                  <a:gd name="T29" fmla="*/ 0 h 31"/>
                  <a:gd name="T30" fmla="*/ 0 w 175"/>
                  <a:gd name="T31" fmla="*/ 0 h 31"/>
                  <a:gd name="T32" fmla="*/ 0 w 175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5" h="31">
                    <a:moveTo>
                      <a:pt x="0" y="6"/>
                    </a:moveTo>
                    <a:lnTo>
                      <a:pt x="7" y="1"/>
                    </a:lnTo>
                    <a:lnTo>
                      <a:pt x="25" y="0"/>
                    </a:lnTo>
                    <a:lnTo>
                      <a:pt x="49" y="0"/>
                    </a:lnTo>
                    <a:lnTo>
                      <a:pt x="79" y="3"/>
                    </a:lnTo>
                    <a:lnTo>
                      <a:pt x="107" y="7"/>
                    </a:lnTo>
                    <a:lnTo>
                      <a:pt x="135" y="13"/>
                    </a:lnTo>
                    <a:lnTo>
                      <a:pt x="159" y="20"/>
                    </a:lnTo>
                    <a:lnTo>
                      <a:pt x="175" y="31"/>
                    </a:lnTo>
                    <a:lnTo>
                      <a:pt x="162" y="29"/>
                    </a:lnTo>
                    <a:lnTo>
                      <a:pt x="139" y="28"/>
                    </a:lnTo>
                    <a:lnTo>
                      <a:pt x="110" y="25"/>
                    </a:lnTo>
                    <a:lnTo>
                      <a:pt x="80" y="22"/>
                    </a:lnTo>
                    <a:lnTo>
                      <a:pt x="50" y="17"/>
                    </a:lnTo>
                    <a:lnTo>
                      <a:pt x="24" y="13"/>
                    </a:lnTo>
                    <a:lnTo>
                      <a:pt x="7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9" name="Freeform 1043"/>
              <p:cNvSpPr>
                <a:spLocks/>
              </p:cNvSpPr>
              <p:nvPr/>
            </p:nvSpPr>
            <p:spPr bwMode="auto">
              <a:xfrm>
                <a:off x="5349" y="2425"/>
                <a:ext cx="79" cy="6"/>
              </a:xfrm>
              <a:custGeom>
                <a:avLst/>
                <a:gdLst>
                  <a:gd name="T0" fmla="*/ 0 w 158"/>
                  <a:gd name="T1" fmla="*/ 0 h 18"/>
                  <a:gd name="T2" fmla="*/ 1 w 158"/>
                  <a:gd name="T3" fmla="*/ 0 h 18"/>
                  <a:gd name="T4" fmla="*/ 2 w 158"/>
                  <a:gd name="T5" fmla="*/ 0 h 18"/>
                  <a:gd name="T6" fmla="*/ 3 w 158"/>
                  <a:gd name="T7" fmla="*/ 0 h 18"/>
                  <a:gd name="T8" fmla="*/ 5 w 158"/>
                  <a:gd name="T9" fmla="*/ 0 h 18"/>
                  <a:gd name="T10" fmla="*/ 6 w 158"/>
                  <a:gd name="T11" fmla="*/ 0 h 18"/>
                  <a:gd name="T12" fmla="*/ 8 w 158"/>
                  <a:gd name="T13" fmla="*/ 0 h 18"/>
                  <a:gd name="T14" fmla="*/ 9 w 158"/>
                  <a:gd name="T15" fmla="*/ 0 h 18"/>
                  <a:gd name="T16" fmla="*/ 10 w 158"/>
                  <a:gd name="T17" fmla="*/ 0 h 18"/>
                  <a:gd name="T18" fmla="*/ 9 w 158"/>
                  <a:gd name="T19" fmla="*/ 0 h 18"/>
                  <a:gd name="T20" fmla="*/ 8 w 158"/>
                  <a:gd name="T21" fmla="*/ 0 h 18"/>
                  <a:gd name="T22" fmla="*/ 6 w 158"/>
                  <a:gd name="T23" fmla="*/ 0 h 18"/>
                  <a:gd name="T24" fmla="*/ 5 w 158"/>
                  <a:gd name="T25" fmla="*/ 0 h 18"/>
                  <a:gd name="T26" fmla="*/ 3 w 158"/>
                  <a:gd name="T27" fmla="*/ 0 h 18"/>
                  <a:gd name="T28" fmla="*/ 2 w 158"/>
                  <a:gd name="T29" fmla="*/ 0 h 18"/>
                  <a:gd name="T30" fmla="*/ 1 w 158"/>
                  <a:gd name="T31" fmla="*/ 0 h 18"/>
                  <a:gd name="T32" fmla="*/ 0 w 158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8" h="18">
                    <a:moveTo>
                      <a:pt x="0" y="12"/>
                    </a:moveTo>
                    <a:lnTo>
                      <a:pt x="6" y="7"/>
                    </a:lnTo>
                    <a:lnTo>
                      <a:pt x="20" y="4"/>
                    </a:lnTo>
                    <a:lnTo>
                      <a:pt x="41" y="1"/>
                    </a:lnTo>
                    <a:lnTo>
                      <a:pt x="66" y="0"/>
                    </a:lnTo>
                    <a:lnTo>
                      <a:pt x="93" y="0"/>
                    </a:lnTo>
                    <a:lnTo>
                      <a:pt x="118" y="3"/>
                    </a:lnTo>
                    <a:lnTo>
                      <a:pt x="141" y="9"/>
                    </a:lnTo>
                    <a:lnTo>
                      <a:pt x="158" y="18"/>
                    </a:lnTo>
                    <a:lnTo>
                      <a:pt x="143" y="16"/>
                    </a:lnTo>
                    <a:lnTo>
                      <a:pt x="121" y="16"/>
                    </a:lnTo>
                    <a:lnTo>
                      <a:pt x="95" y="18"/>
                    </a:lnTo>
                    <a:lnTo>
                      <a:pt x="68" y="18"/>
                    </a:lnTo>
                    <a:lnTo>
                      <a:pt x="43" y="18"/>
                    </a:lnTo>
                    <a:lnTo>
                      <a:pt x="20" y="18"/>
                    </a:lnTo>
                    <a:lnTo>
                      <a:pt x="5" y="1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0" name="Freeform 1044"/>
              <p:cNvSpPr>
                <a:spLocks/>
              </p:cNvSpPr>
              <p:nvPr/>
            </p:nvSpPr>
            <p:spPr bwMode="auto">
              <a:xfrm>
                <a:off x="5364" y="2445"/>
                <a:ext cx="64" cy="6"/>
              </a:xfrm>
              <a:custGeom>
                <a:avLst/>
                <a:gdLst>
                  <a:gd name="T0" fmla="*/ 0 w 128"/>
                  <a:gd name="T1" fmla="*/ 0 h 18"/>
                  <a:gd name="T2" fmla="*/ 1 w 128"/>
                  <a:gd name="T3" fmla="*/ 0 h 18"/>
                  <a:gd name="T4" fmla="*/ 2 w 128"/>
                  <a:gd name="T5" fmla="*/ 0 h 18"/>
                  <a:gd name="T6" fmla="*/ 3 w 128"/>
                  <a:gd name="T7" fmla="*/ 0 h 18"/>
                  <a:gd name="T8" fmla="*/ 4 w 128"/>
                  <a:gd name="T9" fmla="*/ 0 h 18"/>
                  <a:gd name="T10" fmla="*/ 6 w 128"/>
                  <a:gd name="T11" fmla="*/ 0 h 18"/>
                  <a:gd name="T12" fmla="*/ 7 w 128"/>
                  <a:gd name="T13" fmla="*/ 0 h 18"/>
                  <a:gd name="T14" fmla="*/ 8 w 128"/>
                  <a:gd name="T15" fmla="*/ 0 h 18"/>
                  <a:gd name="T16" fmla="*/ 8 w 128"/>
                  <a:gd name="T17" fmla="*/ 0 h 18"/>
                  <a:gd name="T18" fmla="*/ 8 w 128"/>
                  <a:gd name="T19" fmla="*/ 0 h 18"/>
                  <a:gd name="T20" fmla="*/ 7 w 128"/>
                  <a:gd name="T21" fmla="*/ 0 h 18"/>
                  <a:gd name="T22" fmla="*/ 5 w 128"/>
                  <a:gd name="T23" fmla="*/ 0 h 18"/>
                  <a:gd name="T24" fmla="*/ 4 w 128"/>
                  <a:gd name="T25" fmla="*/ 0 h 18"/>
                  <a:gd name="T26" fmla="*/ 3 w 128"/>
                  <a:gd name="T27" fmla="*/ 0 h 18"/>
                  <a:gd name="T28" fmla="*/ 2 w 128"/>
                  <a:gd name="T29" fmla="*/ 0 h 18"/>
                  <a:gd name="T30" fmla="*/ 1 w 128"/>
                  <a:gd name="T31" fmla="*/ 0 h 18"/>
                  <a:gd name="T32" fmla="*/ 0 w 128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" h="18">
                    <a:moveTo>
                      <a:pt x="0" y="6"/>
                    </a:moveTo>
                    <a:lnTo>
                      <a:pt x="5" y="3"/>
                    </a:lnTo>
                    <a:lnTo>
                      <a:pt x="18" y="0"/>
                    </a:lnTo>
                    <a:lnTo>
                      <a:pt x="38" y="0"/>
                    </a:lnTo>
                    <a:lnTo>
                      <a:pt x="61" y="1"/>
                    </a:lnTo>
                    <a:lnTo>
                      <a:pt x="83" y="4"/>
                    </a:lnTo>
                    <a:lnTo>
                      <a:pt x="105" y="7"/>
                    </a:lnTo>
                    <a:lnTo>
                      <a:pt x="120" y="12"/>
                    </a:lnTo>
                    <a:lnTo>
                      <a:pt x="128" y="18"/>
                    </a:lnTo>
                    <a:lnTo>
                      <a:pt x="116" y="16"/>
                    </a:lnTo>
                    <a:lnTo>
                      <a:pt x="100" y="16"/>
                    </a:lnTo>
                    <a:lnTo>
                      <a:pt x="80" y="15"/>
                    </a:lnTo>
                    <a:lnTo>
                      <a:pt x="58" y="13"/>
                    </a:lnTo>
                    <a:lnTo>
                      <a:pt x="38" y="13"/>
                    </a:lnTo>
                    <a:lnTo>
                      <a:pt x="20" y="10"/>
                    </a:lnTo>
                    <a:lnTo>
                      <a:pt x="6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1" name="Freeform 1045"/>
              <p:cNvSpPr>
                <a:spLocks/>
              </p:cNvSpPr>
              <p:nvPr/>
            </p:nvSpPr>
            <p:spPr bwMode="auto">
              <a:xfrm>
                <a:off x="5386" y="2456"/>
                <a:ext cx="40" cy="7"/>
              </a:xfrm>
              <a:custGeom>
                <a:avLst/>
                <a:gdLst>
                  <a:gd name="T0" fmla="*/ 0 w 80"/>
                  <a:gd name="T1" fmla="*/ 0 h 19"/>
                  <a:gd name="T2" fmla="*/ 1 w 80"/>
                  <a:gd name="T3" fmla="*/ 0 h 19"/>
                  <a:gd name="T4" fmla="*/ 1 w 80"/>
                  <a:gd name="T5" fmla="*/ 0 h 19"/>
                  <a:gd name="T6" fmla="*/ 2 w 80"/>
                  <a:gd name="T7" fmla="*/ 0 h 19"/>
                  <a:gd name="T8" fmla="*/ 3 w 80"/>
                  <a:gd name="T9" fmla="*/ 0 h 19"/>
                  <a:gd name="T10" fmla="*/ 4 w 80"/>
                  <a:gd name="T11" fmla="*/ 0 h 19"/>
                  <a:gd name="T12" fmla="*/ 4 w 80"/>
                  <a:gd name="T13" fmla="*/ 0 h 19"/>
                  <a:gd name="T14" fmla="*/ 5 w 80"/>
                  <a:gd name="T15" fmla="*/ 0 h 19"/>
                  <a:gd name="T16" fmla="*/ 5 w 80"/>
                  <a:gd name="T17" fmla="*/ 0 h 19"/>
                  <a:gd name="T18" fmla="*/ 5 w 80"/>
                  <a:gd name="T19" fmla="*/ 0 h 19"/>
                  <a:gd name="T20" fmla="*/ 4 w 80"/>
                  <a:gd name="T21" fmla="*/ 0 h 19"/>
                  <a:gd name="T22" fmla="*/ 3 w 80"/>
                  <a:gd name="T23" fmla="*/ 0 h 19"/>
                  <a:gd name="T24" fmla="*/ 2 w 80"/>
                  <a:gd name="T25" fmla="*/ 0 h 19"/>
                  <a:gd name="T26" fmla="*/ 2 w 80"/>
                  <a:gd name="T27" fmla="*/ 0 h 19"/>
                  <a:gd name="T28" fmla="*/ 1 w 80"/>
                  <a:gd name="T29" fmla="*/ 0 h 19"/>
                  <a:gd name="T30" fmla="*/ 1 w 80"/>
                  <a:gd name="T31" fmla="*/ 0 h 19"/>
                  <a:gd name="T32" fmla="*/ 0 w 8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9">
                    <a:moveTo>
                      <a:pt x="0" y="15"/>
                    </a:moveTo>
                    <a:lnTo>
                      <a:pt x="3" y="12"/>
                    </a:lnTo>
                    <a:lnTo>
                      <a:pt x="12" y="8"/>
                    </a:lnTo>
                    <a:lnTo>
                      <a:pt x="22" y="5"/>
                    </a:lnTo>
                    <a:lnTo>
                      <a:pt x="35" y="2"/>
                    </a:lnTo>
                    <a:lnTo>
                      <a:pt x="50" y="0"/>
                    </a:lnTo>
                    <a:lnTo>
                      <a:pt x="63" y="2"/>
                    </a:lnTo>
                    <a:lnTo>
                      <a:pt x="73" y="3"/>
                    </a:lnTo>
                    <a:lnTo>
                      <a:pt x="80" y="9"/>
                    </a:lnTo>
                    <a:lnTo>
                      <a:pt x="70" y="8"/>
                    </a:lnTo>
                    <a:lnTo>
                      <a:pt x="57" y="8"/>
                    </a:lnTo>
                    <a:lnTo>
                      <a:pt x="43" y="11"/>
                    </a:lnTo>
                    <a:lnTo>
                      <a:pt x="30" y="14"/>
                    </a:lnTo>
                    <a:lnTo>
                      <a:pt x="18" y="18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2" name="Freeform 1046"/>
              <p:cNvSpPr>
                <a:spLocks/>
              </p:cNvSpPr>
              <p:nvPr/>
            </p:nvSpPr>
            <p:spPr bwMode="auto">
              <a:xfrm>
                <a:off x="5326" y="2345"/>
                <a:ext cx="40" cy="10"/>
              </a:xfrm>
              <a:custGeom>
                <a:avLst/>
                <a:gdLst>
                  <a:gd name="T0" fmla="*/ 6 w 78"/>
                  <a:gd name="T1" fmla="*/ 0 h 29"/>
                  <a:gd name="T2" fmla="*/ 5 w 78"/>
                  <a:gd name="T3" fmla="*/ 0 h 29"/>
                  <a:gd name="T4" fmla="*/ 4 w 78"/>
                  <a:gd name="T5" fmla="*/ 0 h 29"/>
                  <a:gd name="T6" fmla="*/ 3 w 78"/>
                  <a:gd name="T7" fmla="*/ 0 h 29"/>
                  <a:gd name="T8" fmla="*/ 2 w 78"/>
                  <a:gd name="T9" fmla="*/ 0 h 29"/>
                  <a:gd name="T10" fmla="*/ 2 w 78"/>
                  <a:gd name="T11" fmla="*/ 0 h 29"/>
                  <a:gd name="T12" fmla="*/ 1 w 78"/>
                  <a:gd name="T13" fmla="*/ 0 h 29"/>
                  <a:gd name="T14" fmla="*/ 0 w 78"/>
                  <a:gd name="T15" fmla="*/ 0 h 29"/>
                  <a:gd name="T16" fmla="*/ 0 w 78"/>
                  <a:gd name="T17" fmla="*/ 0 h 29"/>
                  <a:gd name="T18" fmla="*/ 1 w 78"/>
                  <a:gd name="T19" fmla="*/ 0 h 29"/>
                  <a:gd name="T20" fmla="*/ 1 w 78"/>
                  <a:gd name="T21" fmla="*/ 0 h 29"/>
                  <a:gd name="T22" fmla="*/ 2 w 78"/>
                  <a:gd name="T23" fmla="*/ 0 h 29"/>
                  <a:gd name="T24" fmla="*/ 3 w 78"/>
                  <a:gd name="T25" fmla="*/ 0 h 29"/>
                  <a:gd name="T26" fmla="*/ 4 w 78"/>
                  <a:gd name="T27" fmla="*/ 0 h 29"/>
                  <a:gd name="T28" fmla="*/ 4 w 78"/>
                  <a:gd name="T29" fmla="*/ 0 h 29"/>
                  <a:gd name="T30" fmla="*/ 5 w 78"/>
                  <a:gd name="T31" fmla="*/ 0 h 29"/>
                  <a:gd name="T32" fmla="*/ 6 w 78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29">
                    <a:moveTo>
                      <a:pt x="78" y="29"/>
                    </a:moveTo>
                    <a:lnTo>
                      <a:pt x="71" y="28"/>
                    </a:lnTo>
                    <a:lnTo>
                      <a:pt x="60" y="26"/>
                    </a:lnTo>
                    <a:lnTo>
                      <a:pt x="46" y="25"/>
                    </a:lnTo>
                    <a:lnTo>
                      <a:pt x="31" y="22"/>
                    </a:lnTo>
                    <a:lnTo>
                      <a:pt x="18" y="19"/>
                    </a:lnTo>
                    <a:lnTo>
                      <a:pt x="6" y="15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5" y="0"/>
                    </a:lnTo>
                    <a:lnTo>
                      <a:pt x="13" y="0"/>
                    </a:lnTo>
                    <a:lnTo>
                      <a:pt x="23" y="3"/>
                    </a:lnTo>
                    <a:lnTo>
                      <a:pt x="36" y="9"/>
                    </a:lnTo>
                    <a:lnTo>
                      <a:pt x="48" y="15"/>
                    </a:lnTo>
                    <a:lnTo>
                      <a:pt x="60" y="21"/>
                    </a:lnTo>
                    <a:lnTo>
                      <a:pt x="71" y="26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3" name="Freeform 1047"/>
              <p:cNvSpPr>
                <a:spLocks/>
              </p:cNvSpPr>
              <p:nvPr/>
            </p:nvSpPr>
            <p:spPr bwMode="auto">
              <a:xfrm>
                <a:off x="5361" y="2334"/>
                <a:ext cx="8" cy="23"/>
              </a:xfrm>
              <a:custGeom>
                <a:avLst/>
                <a:gdLst>
                  <a:gd name="T0" fmla="*/ 1 w 15"/>
                  <a:gd name="T1" fmla="*/ 1 h 67"/>
                  <a:gd name="T2" fmla="*/ 1 w 15"/>
                  <a:gd name="T3" fmla="*/ 1 h 67"/>
                  <a:gd name="T4" fmla="*/ 1 w 15"/>
                  <a:gd name="T5" fmla="*/ 0 h 67"/>
                  <a:gd name="T6" fmla="*/ 1 w 15"/>
                  <a:gd name="T7" fmla="*/ 0 h 67"/>
                  <a:gd name="T8" fmla="*/ 1 w 15"/>
                  <a:gd name="T9" fmla="*/ 0 h 67"/>
                  <a:gd name="T10" fmla="*/ 0 w 15"/>
                  <a:gd name="T11" fmla="*/ 0 h 67"/>
                  <a:gd name="T12" fmla="*/ 1 w 15"/>
                  <a:gd name="T13" fmla="*/ 0 h 67"/>
                  <a:gd name="T14" fmla="*/ 1 w 15"/>
                  <a:gd name="T15" fmla="*/ 1 h 67"/>
                  <a:gd name="T16" fmla="*/ 1 w 15"/>
                  <a:gd name="T17" fmla="*/ 1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7">
                    <a:moveTo>
                      <a:pt x="10" y="67"/>
                    </a:moveTo>
                    <a:lnTo>
                      <a:pt x="11" y="54"/>
                    </a:lnTo>
                    <a:lnTo>
                      <a:pt x="15" y="31"/>
                    </a:lnTo>
                    <a:lnTo>
                      <a:pt x="15" y="1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7"/>
                    </a:lnTo>
                    <a:lnTo>
                      <a:pt x="6" y="49"/>
                    </a:lnTo>
                    <a:lnTo>
                      <a:pt x="1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4" name="Freeform 1048"/>
              <p:cNvSpPr>
                <a:spLocks/>
              </p:cNvSpPr>
              <p:nvPr/>
            </p:nvSpPr>
            <p:spPr bwMode="auto">
              <a:xfrm>
                <a:off x="5331" y="2331"/>
                <a:ext cx="23" cy="19"/>
              </a:xfrm>
              <a:custGeom>
                <a:avLst/>
                <a:gdLst>
                  <a:gd name="T0" fmla="*/ 3 w 45"/>
                  <a:gd name="T1" fmla="*/ 1 h 57"/>
                  <a:gd name="T2" fmla="*/ 3 w 45"/>
                  <a:gd name="T3" fmla="*/ 1 h 57"/>
                  <a:gd name="T4" fmla="*/ 2 w 45"/>
                  <a:gd name="T5" fmla="*/ 0 h 57"/>
                  <a:gd name="T6" fmla="*/ 1 w 45"/>
                  <a:gd name="T7" fmla="*/ 0 h 57"/>
                  <a:gd name="T8" fmla="*/ 1 w 45"/>
                  <a:gd name="T9" fmla="*/ 0 h 57"/>
                  <a:gd name="T10" fmla="*/ 0 w 45"/>
                  <a:gd name="T11" fmla="*/ 0 h 57"/>
                  <a:gd name="T12" fmla="*/ 1 w 45"/>
                  <a:gd name="T13" fmla="*/ 0 h 57"/>
                  <a:gd name="T14" fmla="*/ 1 w 45"/>
                  <a:gd name="T15" fmla="*/ 0 h 57"/>
                  <a:gd name="T16" fmla="*/ 1 w 45"/>
                  <a:gd name="T17" fmla="*/ 0 h 57"/>
                  <a:gd name="T18" fmla="*/ 2 w 45"/>
                  <a:gd name="T19" fmla="*/ 0 h 57"/>
                  <a:gd name="T20" fmla="*/ 2 w 45"/>
                  <a:gd name="T21" fmla="*/ 1 h 57"/>
                  <a:gd name="T22" fmla="*/ 3 w 45"/>
                  <a:gd name="T23" fmla="*/ 1 h 57"/>
                  <a:gd name="T24" fmla="*/ 3 w 45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57">
                    <a:moveTo>
                      <a:pt x="45" y="57"/>
                    </a:moveTo>
                    <a:lnTo>
                      <a:pt x="38" y="45"/>
                    </a:lnTo>
                    <a:lnTo>
                      <a:pt x="28" y="23"/>
                    </a:lnTo>
                    <a:lnTo>
                      <a:pt x="15" y="6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6" y="17"/>
                    </a:lnTo>
                    <a:lnTo>
                      <a:pt x="13" y="26"/>
                    </a:lnTo>
                    <a:lnTo>
                      <a:pt x="21" y="36"/>
                    </a:lnTo>
                    <a:lnTo>
                      <a:pt x="31" y="45"/>
                    </a:lnTo>
                    <a:lnTo>
                      <a:pt x="40" y="51"/>
                    </a:lnTo>
                    <a:lnTo>
                      <a:pt x="45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5" name="Freeform 1049"/>
              <p:cNvSpPr>
                <a:spLocks/>
              </p:cNvSpPr>
              <p:nvPr/>
            </p:nvSpPr>
            <p:spPr bwMode="auto">
              <a:xfrm>
                <a:off x="5421" y="2455"/>
                <a:ext cx="50" cy="6"/>
              </a:xfrm>
              <a:custGeom>
                <a:avLst/>
                <a:gdLst>
                  <a:gd name="T0" fmla="*/ 0 w 100"/>
                  <a:gd name="T1" fmla="*/ 0 h 19"/>
                  <a:gd name="T2" fmla="*/ 1 w 100"/>
                  <a:gd name="T3" fmla="*/ 0 h 19"/>
                  <a:gd name="T4" fmla="*/ 2 w 100"/>
                  <a:gd name="T5" fmla="*/ 0 h 19"/>
                  <a:gd name="T6" fmla="*/ 3 w 100"/>
                  <a:gd name="T7" fmla="*/ 0 h 19"/>
                  <a:gd name="T8" fmla="*/ 4 w 100"/>
                  <a:gd name="T9" fmla="*/ 0 h 19"/>
                  <a:gd name="T10" fmla="*/ 5 w 100"/>
                  <a:gd name="T11" fmla="*/ 0 h 19"/>
                  <a:gd name="T12" fmla="*/ 6 w 100"/>
                  <a:gd name="T13" fmla="*/ 0 h 19"/>
                  <a:gd name="T14" fmla="*/ 6 w 100"/>
                  <a:gd name="T15" fmla="*/ 0 h 19"/>
                  <a:gd name="T16" fmla="*/ 7 w 100"/>
                  <a:gd name="T17" fmla="*/ 0 h 19"/>
                  <a:gd name="T18" fmla="*/ 7 w 100"/>
                  <a:gd name="T19" fmla="*/ 0 h 19"/>
                  <a:gd name="T20" fmla="*/ 6 w 100"/>
                  <a:gd name="T21" fmla="*/ 0 h 19"/>
                  <a:gd name="T22" fmla="*/ 5 w 100"/>
                  <a:gd name="T23" fmla="*/ 0 h 19"/>
                  <a:gd name="T24" fmla="*/ 4 w 100"/>
                  <a:gd name="T25" fmla="*/ 0 h 19"/>
                  <a:gd name="T26" fmla="*/ 3 w 100"/>
                  <a:gd name="T27" fmla="*/ 0 h 19"/>
                  <a:gd name="T28" fmla="*/ 2 w 100"/>
                  <a:gd name="T29" fmla="*/ 0 h 19"/>
                  <a:gd name="T30" fmla="*/ 1 w 100"/>
                  <a:gd name="T31" fmla="*/ 0 h 19"/>
                  <a:gd name="T32" fmla="*/ 0 w 10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19">
                    <a:moveTo>
                      <a:pt x="0" y="13"/>
                    </a:moveTo>
                    <a:lnTo>
                      <a:pt x="10" y="7"/>
                    </a:lnTo>
                    <a:lnTo>
                      <a:pt x="25" y="4"/>
                    </a:lnTo>
                    <a:lnTo>
                      <a:pt x="40" y="1"/>
                    </a:lnTo>
                    <a:lnTo>
                      <a:pt x="56" y="0"/>
                    </a:lnTo>
                    <a:lnTo>
                      <a:pt x="72" y="0"/>
                    </a:lnTo>
                    <a:lnTo>
                      <a:pt x="85" y="3"/>
                    </a:lnTo>
                    <a:lnTo>
                      <a:pt x="95" y="6"/>
                    </a:lnTo>
                    <a:lnTo>
                      <a:pt x="100" y="12"/>
                    </a:lnTo>
                    <a:lnTo>
                      <a:pt x="98" y="16"/>
                    </a:lnTo>
                    <a:lnTo>
                      <a:pt x="90" y="19"/>
                    </a:lnTo>
                    <a:lnTo>
                      <a:pt x="77" y="19"/>
                    </a:lnTo>
                    <a:lnTo>
                      <a:pt x="60" y="19"/>
                    </a:lnTo>
                    <a:lnTo>
                      <a:pt x="43" y="16"/>
                    </a:lnTo>
                    <a:lnTo>
                      <a:pt x="26" y="15"/>
                    </a:lnTo>
                    <a:lnTo>
                      <a:pt x="11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6" name="Freeform 1050"/>
              <p:cNvSpPr>
                <a:spLocks/>
              </p:cNvSpPr>
              <p:nvPr/>
            </p:nvSpPr>
            <p:spPr bwMode="auto">
              <a:xfrm>
                <a:off x="5413" y="2471"/>
                <a:ext cx="46" cy="12"/>
              </a:xfrm>
              <a:custGeom>
                <a:avLst/>
                <a:gdLst>
                  <a:gd name="T0" fmla="*/ 0 w 92"/>
                  <a:gd name="T1" fmla="*/ 0 h 35"/>
                  <a:gd name="T2" fmla="*/ 1 w 92"/>
                  <a:gd name="T3" fmla="*/ 0 h 35"/>
                  <a:gd name="T4" fmla="*/ 2 w 92"/>
                  <a:gd name="T5" fmla="*/ 0 h 35"/>
                  <a:gd name="T6" fmla="*/ 3 w 92"/>
                  <a:gd name="T7" fmla="*/ 0 h 35"/>
                  <a:gd name="T8" fmla="*/ 4 w 92"/>
                  <a:gd name="T9" fmla="*/ 0 h 35"/>
                  <a:gd name="T10" fmla="*/ 5 w 92"/>
                  <a:gd name="T11" fmla="*/ 0 h 35"/>
                  <a:gd name="T12" fmla="*/ 5 w 92"/>
                  <a:gd name="T13" fmla="*/ 0 h 35"/>
                  <a:gd name="T14" fmla="*/ 6 w 92"/>
                  <a:gd name="T15" fmla="*/ 0 h 35"/>
                  <a:gd name="T16" fmla="*/ 6 w 92"/>
                  <a:gd name="T17" fmla="*/ 0 h 35"/>
                  <a:gd name="T18" fmla="*/ 6 w 92"/>
                  <a:gd name="T19" fmla="*/ 0 h 35"/>
                  <a:gd name="T20" fmla="*/ 5 w 92"/>
                  <a:gd name="T21" fmla="*/ 0 h 35"/>
                  <a:gd name="T22" fmla="*/ 5 w 92"/>
                  <a:gd name="T23" fmla="*/ 0 h 35"/>
                  <a:gd name="T24" fmla="*/ 4 w 92"/>
                  <a:gd name="T25" fmla="*/ 0 h 35"/>
                  <a:gd name="T26" fmla="*/ 3 w 92"/>
                  <a:gd name="T27" fmla="*/ 0 h 35"/>
                  <a:gd name="T28" fmla="*/ 2 w 92"/>
                  <a:gd name="T29" fmla="*/ 0 h 35"/>
                  <a:gd name="T30" fmla="*/ 1 w 92"/>
                  <a:gd name="T31" fmla="*/ 0 h 35"/>
                  <a:gd name="T32" fmla="*/ 0 w 92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35">
                    <a:moveTo>
                      <a:pt x="0" y="0"/>
                    </a:moveTo>
                    <a:lnTo>
                      <a:pt x="10" y="1"/>
                    </a:lnTo>
                    <a:lnTo>
                      <a:pt x="22" y="2"/>
                    </a:lnTo>
                    <a:lnTo>
                      <a:pt x="37" y="5"/>
                    </a:lnTo>
                    <a:lnTo>
                      <a:pt x="53" y="10"/>
                    </a:lnTo>
                    <a:lnTo>
                      <a:pt x="67" y="14"/>
                    </a:lnTo>
                    <a:lnTo>
                      <a:pt x="80" y="20"/>
                    </a:lnTo>
                    <a:lnTo>
                      <a:pt x="89" y="26"/>
                    </a:lnTo>
                    <a:lnTo>
                      <a:pt x="92" y="32"/>
                    </a:lnTo>
                    <a:lnTo>
                      <a:pt x="89" y="35"/>
                    </a:lnTo>
                    <a:lnTo>
                      <a:pt x="80" y="35"/>
                    </a:lnTo>
                    <a:lnTo>
                      <a:pt x="67" y="31"/>
                    </a:lnTo>
                    <a:lnTo>
                      <a:pt x="50" y="25"/>
                    </a:lnTo>
                    <a:lnTo>
                      <a:pt x="33" y="17"/>
                    </a:lnTo>
                    <a:lnTo>
                      <a:pt x="18" y="1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7" name="Freeform 1051"/>
              <p:cNvSpPr>
                <a:spLocks/>
              </p:cNvSpPr>
              <p:nvPr/>
            </p:nvSpPr>
            <p:spPr bwMode="auto">
              <a:xfrm>
                <a:off x="5426" y="2444"/>
                <a:ext cx="46" cy="7"/>
              </a:xfrm>
              <a:custGeom>
                <a:avLst/>
                <a:gdLst>
                  <a:gd name="T0" fmla="*/ 0 w 92"/>
                  <a:gd name="T1" fmla="*/ 0 h 20"/>
                  <a:gd name="T2" fmla="*/ 1 w 92"/>
                  <a:gd name="T3" fmla="*/ 0 h 20"/>
                  <a:gd name="T4" fmla="*/ 1 w 92"/>
                  <a:gd name="T5" fmla="*/ 0 h 20"/>
                  <a:gd name="T6" fmla="*/ 2 w 92"/>
                  <a:gd name="T7" fmla="*/ 0 h 20"/>
                  <a:gd name="T8" fmla="*/ 3 w 92"/>
                  <a:gd name="T9" fmla="*/ 0 h 20"/>
                  <a:gd name="T10" fmla="*/ 4 w 92"/>
                  <a:gd name="T11" fmla="*/ 0 h 20"/>
                  <a:gd name="T12" fmla="*/ 5 w 92"/>
                  <a:gd name="T13" fmla="*/ 0 h 20"/>
                  <a:gd name="T14" fmla="*/ 6 w 92"/>
                  <a:gd name="T15" fmla="*/ 0 h 20"/>
                  <a:gd name="T16" fmla="*/ 6 w 92"/>
                  <a:gd name="T17" fmla="*/ 0 h 20"/>
                  <a:gd name="T18" fmla="*/ 6 w 92"/>
                  <a:gd name="T19" fmla="*/ 0 h 20"/>
                  <a:gd name="T20" fmla="*/ 6 w 92"/>
                  <a:gd name="T21" fmla="*/ 0 h 20"/>
                  <a:gd name="T22" fmla="*/ 5 w 92"/>
                  <a:gd name="T23" fmla="*/ 0 h 20"/>
                  <a:gd name="T24" fmla="*/ 4 w 92"/>
                  <a:gd name="T25" fmla="*/ 0 h 20"/>
                  <a:gd name="T26" fmla="*/ 3 w 92"/>
                  <a:gd name="T27" fmla="*/ 0 h 20"/>
                  <a:gd name="T28" fmla="*/ 2 w 92"/>
                  <a:gd name="T29" fmla="*/ 0 h 20"/>
                  <a:gd name="T30" fmla="*/ 1 w 92"/>
                  <a:gd name="T31" fmla="*/ 0 h 20"/>
                  <a:gd name="T32" fmla="*/ 0 w 92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20">
                    <a:moveTo>
                      <a:pt x="0" y="20"/>
                    </a:moveTo>
                    <a:lnTo>
                      <a:pt x="3" y="14"/>
                    </a:lnTo>
                    <a:lnTo>
                      <a:pt x="13" y="8"/>
                    </a:lnTo>
                    <a:lnTo>
                      <a:pt x="26" y="3"/>
                    </a:lnTo>
                    <a:lnTo>
                      <a:pt x="41" y="0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5" y="5"/>
                    </a:lnTo>
                    <a:lnTo>
                      <a:pt x="92" y="9"/>
                    </a:lnTo>
                    <a:lnTo>
                      <a:pt x="92" y="14"/>
                    </a:lnTo>
                    <a:lnTo>
                      <a:pt x="85" y="17"/>
                    </a:lnTo>
                    <a:lnTo>
                      <a:pt x="75" y="18"/>
                    </a:lnTo>
                    <a:lnTo>
                      <a:pt x="60" y="18"/>
                    </a:lnTo>
                    <a:lnTo>
                      <a:pt x="43" y="18"/>
                    </a:lnTo>
                    <a:lnTo>
                      <a:pt x="26" y="18"/>
                    </a:lnTo>
                    <a:lnTo>
                      <a:pt x="11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8" name="Freeform 1052"/>
              <p:cNvSpPr>
                <a:spLocks/>
              </p:cNvSpPr>
              <p:nvPr/>
            </p:nvSpPr>
            <p:spPr bwMode="auto">
              <a:xfrm>
                <a:off x="5427" y="2432"/>
                <a:ext cx="49" cy="9"/>
              </a:xfrm>
              <a:custGeom>
                <a:avLst/>
                <a:gdLst>
                  <a:gd name="T0" fmla="*/ 0 w 97"/>
                  <a:gd name="T1" fmla="*/ 0 h 25"/>
                  <a:gd name="T2" fmla="*/ 1 w 97"/>
                  <a:gd name="T3" fmla="*/ 0 h 25"/>
                  <a:gd name="T4" fmla="*/ 2 w 97"/>
                  <a:gd name="T5" fmla="*/ 0 h 25"/>
                  <a:gd name="T6" fmla="*/ 2 w 97"/>
                  <a:gd name="T7" fmla="*/ 0 h 25"/>
                  <a:gd name="T8" fmla="*/ 4 w 97"/>
                  <a:gd name="T9" fmla="*/ 0 h 25"/>
                  <a:gd name="T10" fmla="*/ 4 w 97"/>
                  <a:gd name="T11" fmla="*/ 0 h 25"/>
                  <a:gd name="T12" fmla="*/ 5 w 97"/>
                  <a:gd name="T13" fmla="*/ 0 h 25"/>
                  <a:gd name="T14" fmla="*/ 6 w 97"/>
                  <a:gd name="T15" fmla="*/ 0 h 25"/>
                  <a:gd name="T16" fmla="*/ 7 w 97"/>
                  <a:gd name="T17" fmla="*/ 0 h 25"/>
                  <a:gd name="T18" fmla="*/ 7 w 97"/>
                  <a:gd name="T19" fmla="*/ 0 h 25"/>
                  <a:gd name="T20" fmla="*/ 6 w 97"/>
                  <a:gd name="T21" fmla="*/ 0 h 25"/>
                  <a:gd name="T22" fmla="*/ 6 w 97"/>
                  <a:gd name="T23" fmla="*/ 0 h 25"/>
                  <a:gd name="T24" fmla="*/ 5 w 97"/>
                  <a:gd name="T25" fmla="*/ 0 h 25"/>
                  <a:gd name="T26" fmla="*/ 4 w 97"/>
                  <a:gd name="T27" fmla="*/ 0 h 25"/>
                  <a:gd name="T28" fmla="*/ 2 w 97"/>
                  <a:gd name="T29" fmla="*/ 0 h 25"/>
                  <a:gd name="T30" fmla="*/ 1 w 97"/>
                  <a:gd name="T31" fmla="*/ 0 h 25"/>
                  <a:gd name="T32" fmla="*/ 0 w 97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25">
                    <a:moveTo>
                      <a:pt x="0" y="25"/>
                    </a:moveTo>
                    <a:lnTo>
                      <a:pt x="7" y="18"/>
                    </a:lnTo>
                    <a:lnTo>
                      <a:pt x="17" y="12"/>
                    </a:lnTo>
                    <a:lnTo>
                      <a:pt x="32" y="6"/>
                    </a:lnTo>
                    <a:lnTo>
                      <a:pt x="49" y="3"/>
                    </a:lnTo>
                    <a:lnTo>
                      <a:pt x="64" y="0"/>
                    </a:lnTo>
                    <a:lnTo>
                      <a:pt x="79" y="0"/>
                    </a:lnTo>
                    <a:lnTo>
                      <a:pt x="91" y="1"/>
                    </a:lnTo>
                    <a:lnTo>
                      <a:pt x="97" y="6"/>
                    </a:lnTo>
                    <a:lnTo>
                      <a:pt x="97" y="10"/>
                    </a:lnTo>
                    <a:lnTo>
                      <a:pt x="91" y="12"/>
                    </a:lnTo>
                    <a:lnTo>
                      <a:pt x="81" y="15"/>
                    </a:lnTo>
                    <a:lnTo>
                      <a:pt x="66" y="16"/>
                    </a:lnTo>
                    <a:lnTo>
                      <a:pt x="49" y="18"/>
                    </a:lnTo>
                    <a:lnTo>
                      <a:pt x="30" y="19"/>
                    </a:lnTo>
                    <a:lnTo>
                      <a:pt x="14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9" name="Freeform 1053"/>
              <p:cNvSpPr>
                <a:spLocks/>
              </p:cNvSpPr>
              <p:nvPr/>
            </p:nvSpPr>
            <p:spPr bwMode="auto">
              <a:xfrm>
                <a:off x="5426" y="2421"/>
                <a:ext cx="46" cy="11"/>
              </a:xfrm>
              <a:custGeom>
                <a:avLst/>
                <a:gdLst>
                  <a:gd name="T0" fmla="*/ 0 w 94"/>
                  <a:gd name="T1" fmla="*/ 0 h 34"/>
                  <a:gd name="T2" fmla="*/ 0 w 94"/>
                  <a:gd name="T3" fmla="*/ 0 h 34"/>
                  <a:gd name="T4" fmla="*/ 1 w 94"/>
                  <a:gd name="T5" fmla="*/ 0 h 34"/>
                  <a:gd name="T6" fmla="*/ 2 w 94"/>
                  <a:gd name="T7" fmla="*/ 0 h 34"/>
                  <a:gd name="T8" fmla="*/ 3 w 94"/>
                  <a:gd name="T9" fmla="*/ 0 h 34"/>
                  <a:gd name="T10" fmla="*/ 4 w 94"/>
                  <a:gd name="T11" fmla="*/ 0 h 34"/>
                  <a:gd name="T12" fmla="*/ 4 w 94"/>
                  <a:gd name="T13" fmla="*/ 0 h 34"/>
                  <a:gd name="T14" fmla="*/ 5 w 94"/>
                  <a:gd name="T15" fmla="*/ 0 h 34"/>
                  <a:gd name="T16" fmla="*/ 5 w 94"/>
                  <a:gd name="T17" fmla="*/ 0 h 34"/>
                  <a:gd name="T18" fmla="*/ 5 w 94"/>
                  <a:gd name="T19" fmla="*/ 0 h 34"/>
                  <a:gd name="T20" fmla="*/ 5 w 94"/>
                  <a:gd name="T21" fmla="*/ 0 h 34"/>
                  <a:gd name="T22" fmla="*/ 4 w 94"/>
                  <a:gd name="T23" fmla="*/ 0 h 34"/>
                  <a:gd name="T24" fmla="*/ 3 w 94"/>
                  <a:gd name="T25" fmla="*/ 0 h 34"/>
                  <a:gd name="T26" fmla="*/ 2 w 94"/>
                  <a:gd name="T27" fmla="*/ 0 h 34"/>
                  <a:gd name="T28" fmla="*/ 1 w 94"/>
                  <a:gd name="T29" fmla="*/ 0 h 34"/>
                  <a:gd name="T30" fmla="*/ 0 w 94"/>
                  <a:gd name="T31" fmla="*/ 0 h 34"/>
                  <a:gd name="T32" fmla="*/ 0 w 94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34">
                    <a:moveTo>
                      <a:pt x="0" y="34"/>
                    </a:moveTo>
                    <a:lnTo>
                      <a:pt x="8" y="25"/>
                    </a:lnTo>
                    <a:lnTo>
                      <a:pt x="20" y="18"/>
                    </a:lnTo>
                    <a:lnTo>
                      <a:pt x="35" y="10"/>
                    </a:lnTo>
                    <a:lnTo>
                      <a:pt x="50" y="6"/>
                    </a:lnTo>
                    <a:lnTo>
                      <a:pt x="65" y="2"/>
                    </a:lnTo>
                    <a:lnTo>
                      <a:pt x="79" y="0"/>
                    </a:lnTo>
                    <a:lnTo>
                      <a:pt x="89" y="2"/>
                    </a:lnTo>
                    <a:lnTo>
                      <a:pt x="94" y="4"/>
                    </a:lnTo>
                    <a:lnTo>
                      <a:pt x="92" y="9"/>
                    </a:lnTo>
                    <a:lnTo>
                      <a:pt x="85" y="13"/>
                    </a:lnTo>
                    <a:lnTo>
                      <a:pt x="74" y="18"/>
                    </a:lnTo>
                    <a:lnTo>
                      <a:pt x="58" y="21"/>
                    </a:lnTo>
                    <a:lnTo>
                      <a:pt x="43" y="24"/>
                    </a:lnTo>
                    <a:lnTo>
                      <a:pt x="27" y="27"/>
                    </a:lnTo>
                    <a:lnTo>
                      <a:pt x="1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0" name="Freeform 1054"/>
              <p:cNvSpPr>
                <a:spLocks/>
              </p:cNvSpPr>
              <p:nvPr/>
            </p:nvSpPr>
            <p:spPr bwMode="auto">
              <a:xfrm>
                <a:off x="5422" y="2405"/>
                <a:ext cx="49" cy="17"/>
              </a:xfrm>
              <a:custGeom>
                <a:avLst/>
                <a:gdLst>
                  <a:gd name="T0" fmla="*/ 0 w 97"/>
                  <a:gd name="T1" fmla="*/ 1 h 52"/>
                  <a:gd name="T2" fmla="*/ 1 w 97"/>
                  <a:gd name="T3" fmla="*/ 1 h 52"/>
                  <a:gd name="T4" fmla="*/ 2 w 97"/>
                  <a:gd name="T5" fmla="*/ 0 h 52"/>
                  <a:gd name="T6" fmla="*/ 3 w 97"/>
                  <a:gd name="T7" fmla="*/ 0 h 52"/>
                  <a:gd name="T8" fmla="*/ 4 w 97"/>
                  <a:gd name="T9" fmla="*/ 0 h 52"/>
                  <a:gd name="T10" fmla="*/ 5 w 97"/>
                  <a:gd name="T11" fmla="*/ 0 h 52"/>
                  <a:gd name="T12" fmla="*/ 6 w 97"/>
                  <a:gd name="T13" fmla="*/ 0 h 52"/>
                  <a:gd name="T14" fmla="*/ 6 w 97"/>
                  <a:gd name="T15" fmla="*/ 0 h 52"/>
                  <a:gd name="T16" fmla="*/ 7 w 97"/>
                  <a:gd name="T17" fmla="*/ 0 h 52"/>
                  <a:gd name="T18" fmla="*/ 7 w 97"/>
                  <a:gd name="T19" fmla="*/ 0 h 52"/>
                  <a:gd name="T20" fmla="*/ 6 w 97"/>
                  <a:gd name="T21" fmla="*/ 0 h 52"/>
                  <a:gd name="T22" fmla="*/ 5 w 97"/>
                  <a:gd name="T23" fmla="*/ 0 h 52"/>
                  <a:gd name="T24" fmla="*/ 4 w 97"/>
                  <a:gd name="T25" fmla="*/ 0 h 52"/>
                  <a:gd name="T26" fmla="*/ 3 w 97"/>
                  <a:gd name="T27" fmla="*/ 0 h 52"/>
                  <a:gd name="T28" fmla="*/ 2 w 97"/>
                  <a:gd name="T29" fmla="*/ 1 h 52"/>
                  <a:gd name="T30" fmla="*/ 1 w 97"/>
                  <a:gd name="T31" fmla="*/ 1 h 52"/>
                  <a:gd name="T32" fmla="*/ 0 w 97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52">
                    <a:moveTo>
                      <a:pt x="0" y="52"/>
                    </a:moveTo>
                    <a:lnTo>
                      <a:pt x="10" y="43"/>
                    </a:lnTo>
                    <a:lnTo>
                      <a:pt x="24" y="34"/>
                    </a:lnTo>
                    <a:lnTo>
                      <a:pt x="37" y="24"/>
                    </a:lnTo>
                    <a:lnTo>
                      <a:pt x="54" y="15"/>
                    </a:lnTo>
                    <a:lnTo>
                      <a:pt x="67" y="6"/>
                    </a:lnTo>
                    <a:lnTo>
                      <a:pt x="81" y="2"/>
                    </a:lnTo>
                    <a:lnTo>
                      <a:pt x="91" y="0"/>
                    </a:lnTo>
                    <a:lnTo>
                      <a:pt x="97" y="5"/>
                    </a:lnTo>
                    <a:lnTo>
                      <a:pt x="97" y="12"/>
                    </a:lnTo>
                    <a:lnTo>
                      <a:pt x="89" y="18"/>
                    </a:lnTo>
                    <a:lnTo>
                      <a:pt x="76" y="24"/>
                    </a:lnTo>
                    <a:lnTo>
                      <a:pt x="59" y="30"/>
                    </a:lnTo>
                    <a:lnTo>
                      <a:pt x="42" y="36"/>
                    </a:lnTo>
                    <a:lnTo>
                      <a:pt x="25" y="42"/>
                    </a:lnTo>
                    <a:lnTo>
                      <a:pt x="10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1" name="Freeform 1055"/>
              <p:cNvSpPr>
                <a:spLocks/>
              </p:cNvSpPr>
              <p:nvPr/>
            </p:nvSpPr>
            <p:spPr bwMode="auto">
              <a:xfrm>
                <a:off x="5415" y="2387"/>
                <a:ext cx="48" cy="23"/>
              </a:xfrm>
              <a:custGeom>
                <a:avLst/>
                <a:gdLst>
                  <a:gd name="T0" fmla="*/ 0 w 97"/>
                  <a:gd name="T1" fmla="*/ 1 h 70"/>
                  <a:gd name="T2" fmla="*/ 0 w 97"/>
                  <a:gd name="T3" fmla="*/ 1 h 70"/>
                  <a:gd name="T4" fmla="*/ 1 w 97"/>
                  <a:gd name="T5" fmla="*/ 1 h 70"/>
                  <a:gd name="T6" fmla="*/ 2 w 97"/>
                  <a:gd name="T7" fmla="*/ 0 h 70"/>
                  <a:gd name="T8" fmla="*/ 3 w 97"/>
                  <a:gd name="T9" fmla="*/ 0 h 70"/>
                  <a:gd name="T10" fmla="*/ 4 w 97"/>
                  <a:gd name="T11" fmla="*/ 0 h 70"/>
                  <a:gd name="T12" fmla="*/ 5 w 97"/>
                  <a:gd name="T13" fmla="*/ 0 h 70"/>
                  <a:gd name="T14" fmla="*/ 5 w 97"/>
                  <a:gd name="T15" fmla="*/ 0 h 70"/>
                  <a:gd name="T16" fmla="*/ 6 w 97"/>
                  <a:gd name="T17" fmla="*/ 0 h 70"/>
                  <a:gd name="T18" fmla="*/ 6 w 97"/>
                  <a:gd name="T19" fmla="*/ 0 h 70"/>
                  <a:gd name="T20" fmla="*/ 5 w 97"/>
                  <a:gd name="T21" fmla="*/ 0 h 70"/>
                  <a:gd name="T22" fmla="*/ 4 w 97"/>
                  <a:gd name="T23" fmla="*/ 0 h 70"/>
                  <a:gd name="T24" fmla="*/ 3 w 97"/>
                  <a:gd name="T25" fmla="*/ 0 h 70"/>
                  <a:gd name="T26" fmla="*/ 2 w 97"/>
                  <a:gd name="T27" fmla="*/ 1 h 70"/>
                  <a:gd name="T28" fmla="*/ 1 w 97"/>
                  <a:gd name="T29" fmla="*/ 1 h 70"/>
                  <a:gd name="T30" fmla="*/ 0 w 97"/>
                  <a:gd name="T31" fmla="*/ 1 h 70"/>
                  <a:gd name="T32" fmla="*/ 0 w 97"/>
                  <a:gd name="T33" fmla="*/ 1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70">
                    <a:moveTo>
                      <a:pt x="0" y="70"/>
                    </a:moveTo>
                    <a:lnTo>
                      <a:pt x="9" y="61"/>
                    </a:lnTo>
                    <a:lnTo>
                      <a:pt x="20" y="49"/>
                    </a:lnTo>
                    <a:lnTo>
                      <a:pt x="35" y="36"/>
                    </a:lnTo>
                    <a:lnTo>
                      <a:pt x="52" y="22"/>
                    </a:lnTo>
                    <a:lnTo>
                      <a:pt x="67" y="12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7" y="3"/>
                    </a:lnTo>
                    <a:lnTo>
                      <a:pt x="96" y="11"/>
                    </a:lnTo>
                    <a:lnTo>
                      <a:pt x="86" y="21"/>
                    </a:lnTo>
                    <a:lnTo>
                      <a:pt x="72" y="30"/>
                    </a:lnTo>
                    <a:lnTo>
                      <a:pt x="55" y="40"/>
                    </a:lnTo>
                    <a:lnTo>
                      <a:pt x="37" y="49"/>
                    </a:lnTo>
                    <a:lnTo>
                      <a:pt x="20" y="58"/>
                    </a:lnTo>
                    <a:lnTo>
                      <a:pt x="9" y="65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2" name="Freeform 1056"/>
              <p:cNvSpPr>
                <a:spLocks/>
              </p:cNvSpPr>
              <p:nvPr/>
            </p:nvSpPr>
            <p:spPr bwMode="auto">
              <a:xfrm>
                <a:off x="5407" y="2370"/>
                <a:ext cx="50" cy="26"/>
              </a:xfrm>
              <a:custGeom>
                <a:avLst/>
                <a:gdLst>
                  <a:gd name="T0" fmla="*/ 0 w 101"/>
                  <a:gd name="T1" fmla="*/ 1 h 78"/>
                  <a:gd name="T2" fmla="*/ 0 w 101"/>
                  <a:gd name="T3" fmla="*/ 1 h 78"/>
                  <a:gd name="T4" fmla="*/ 1 w 101"/>
                  <a:gd name="T5" fmla="*/ 1 h 78"/>
                  <a:gd name="T6" fmla="*/ 2 w 101"/>
                  <a:gd name="T7" fmla="*/ 1 h 78"/>
                  <a:gd name="T8" fmla="*/ 3 w 101"/>
                  <a:gd name="T9" fmla="*/ 0 h 78"/>
                  <a:gd name="T10" fmla="*/ 4 w 101"/>
                  <a:gd name="T11" fmla="*/ 0 h 78"/>
                  <a:gd name="T12" fmla="*/ 5 w 101"/>
                  <a:gd name="T13" fmla="*/ 0 h 78"/>
                  <a:gd name="T14" fmla="*/ 5 w 101"/>
                  <a:gd name="T15" fmla="*/ 0 h 78"/>
                  <a:gd name="T16" fmla="*/ 6 w 101"/>
                  <a:gd name="T17" fmla="*/ 0 h 78"/>
                  <a:gd name="T18" fmla="*/ 6 w 101"/>
                  <a:gd name="T19" fmla="*/ 0 h 78"/>
                  <a:gd name="T20" fmla="*/ 5 w 101"/>
                  <a:gd name="T21" fmla="*/ 0 h 78"/>
                  <a:gd name="T22" fmla="*/ 4 w 101"/>
                  <a:gd name="T23" fmla="*/ 0 h 78"/>
                  <a:gd name="T24" fmla="*/ 3 w 101"/>
                  <a:gd name="T25" fmla="*/ 0 h 78"/>
                  <a:gd name="T26" fmla="*/ 2 w 101"/>
                  <a:gd name="T27" fmla="*/ 1 h 78"/>
                  <a:gd name="T28" fmla="*/ 1 w 101"/>
                  <a:gd name="T29" fmla="*/ 1 h 78"/>
                  <a:gd name="T30" fmla="*/ 0 w 101"/>
                  <a:gd name="T31" fmla="*/ 1 h 78"/>
                  <a:gd name="T32" fmla="*/ 0 w 101"/>
                  <a:gd name="T33" fmla="*/ 1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78">
                    <a:moveTo>
                      <a:pt x="0" y="78"/>
                    </a:moveTo>
                    <a:lnTo>
                      <a:pt x="7" y="69"/>
                    </a:lnTo>
                    <a:lnTo>
                      <a:pt x="19" y="56"/>
                    </a:lnTo>
                    <a:lnTo>
                      <a:pt x="34" y="41"/>
                    </a:lnTo>
                    <a:lnTo>
                      <a:pt x="49" y="26"/>
                    </a:lnTo>
                    <a:lnTo>
                      <a:pt x="65" y="13"/>
                    </a:lnTo>
                    <a:lnTo>
                      <a:pt x="80" y="4"/>
                    </a:lnTo>
                    <a:lnTo>
                      <a:pt x="92" y="0"/>
                    </a:lnTo>
                    <a:lnTo>
                      <a:pt x="101" y="3"/>
                    </a:lnTo>
                    <a:lnTo>
                      <a:pt x="101" y="10"/>
                    </a:lnTo>
                    <a:lnTo>
                      <a:pt x="92" y="19"/>
                    </a:lnTo>
                    <a:lnTo>
                      <a:pt x="79" y="29"/>
                    </a:lnTo>
                    <a:lnTo>
                      <a:pt x="60" y="39"/>
                    </a:lnTo>
                    <a:lnTo>
                      <a:pt x="42" y="51"/>
                    </a:lnTo>
                    <a:lnTo>
                      <a:pt x="24" y="62"/>
                    </a:lnTo>
                    <a:lnTo>
                      <a:pt x="9" y="7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3" name="Freeform 1057"/>
              <p:cNvSpPr>
                <a:spLocks/>
              </p:cNvSpPr>
              <p:nvPr/>
            </p:nvSpPr>
            <p:spPr bwMode="auto">
              <a:xfrm>
                <a:off x="5397" y="2355"/>
                <a:ext cx="47" cy="31"/>
              </a:xfrm>
              <a:custGeom>
                <a:avLst/>
                <a:gdLst>
                  <a:gd name="T0" fmla="*/ 0 w 94"/>
                  <a:gd name="T1" fmla="*/ 1 h 93"/>
                  <a:gd name="T2" fmla="*/ 1 w 94"/>
                  <a:gd name="T3" fmla="*/ 1 h 93"/>
                  <a:gd name="T4" fmla="*/ 1 w 94"/>
                  <a:gd name="T5" fmla="*/ 1 h 93"/>
                  <a:gd name="T6" fmla="*/ 2 w 94"/>
                  <a:gd name="T7" fmla="*/ 1 h 93"/>
                  <a:gd name="T8" fmla="*/ 3 w 94"/>
                  <a:gd name="T9" fmla="*/ 0 h 93"/>
                  <a:gd name="T10" fmla="*/ 4 w 94"/>
                  <a:gd name="T11" fmla="*/ 0 h 93"/>
                  <a:gd name="T12" fmla="*/ 4 w 94"/>
                  <a:gd name="T13" fmla="*/ 0 h 93"/>
                  <a:gd name="T14" fmla="*/ 5 w 94"/>
                  <a:gd name="T15" fmla="*/ 0 h 93"/>
                  <a:gd name="T16" fmla="*/ 6 w 94"/>
                  <a:gd name="T17" fmla="*/ 0 h 93"/>
                  <a:gd name="T18" fmla="*/ 6 w 94"/>
                  <a:gd name="T19" fmla="*/ 0 h 93"/>
                  <a:gd name="T20" fmla="*/ 6 w 94"/>
                  <a:gd name="T21" fmla="*/ 0 h 93"/>
                  <a:gd name="T22" fmla="*/ 5 w 94"/>
                  <a:gd name="T23" fmla="*/ 0 h 93"/>
                  <a:gd name="T24" fmla="*/ 4 w 94"/>
                  <a:gd name="T25" fmla="*/ 1 h 93"/>
                  <a:gd name="T26" fmla="*/ 3 w 94"/>
                  <a:gd name="T27" fmla="*/ 1 h 93"/>
                  <a:gd name="T28" fmla="*/ 2 w 94"/>
                  <a:gd name="T29" fmla="*/ 1 h 93"/>
                  <a:gd name="T30" fmla="*/ 1 w 94"/>
                  <a:gd name="T31" fmla="*/ 1 h 93"/>
                  <a:gd name="T32" fmla="*/ 0 w 94"/>
                  <a:gd name="T33" fmla="*/ 1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93"/>
                    </a:moveTo>
                    <a:lnTo>
                      <a:pt x="5" y="82"/>
                    </a:lnTo>
                    <a:lnTo>
                      <a:pt x="14" y="67"/>
                    </a:lnTo>
                    <a:lnTo>
                      <a:pt x="24" y="51"/>
                    </a:lnTo>
                    <a:lnTo>
                      <a:pt x="35" y="36"/>
                    </a:lnTo>
                    <a:lnTo>
                      <a:pt x="49" y="22"/>
                    </a:lnTo>
                    <a:lnTo>
                      <a:pt x="64" y="11"/>
                    </a:lnTo>
                    <a:lnTo>
                      <a:pt x="77" y="3"/>
                    </a:lnTo>
                    <a:lnTo>
                      <a:pt x="92" y="0"/>
                    </a:lnTo>
                    <a:lnTo>
                      <a:pt x="94" y="5"/>
                    </a:lnTo>
                    <a:lnTo>
                      <a:pt x="89" y="14"/>
                    </a:lnTo>
                    <a:lnTo>
                      <a:pt x="75" y="27"/>
                    </a:lnTo>
                    <a:lnTo>
                      <a:pt x="60" y="42"/>
                    </a:lnTo>
                    <a:lnTo>
                      <a:pt x="42" y="58"/>
                    </a:lnTo>
                    <a:lnTo>
                      <a:pt x="25" y="73"/>
                    </a:lnTo>
                    <a:lnTo>
                      <a:pt x="10" y="86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4" name="Freeform 1058"/>
              <p:cNvSpPr>
                <a:spLocks/>
              </p:cNvSpPr>
              <p:nvPr/>
            </p:nvSpPr>
            <p:spPr bwMode="auto">
              <a:xfrm>
                <a:off x="5392" y="2344"/>
                <a:ext cx="24" cy="34"/>
              </a:xfrm>
              <a:custGeom>
                <a:avLst/>
                <a:gdLst>
                  <a:gd name="T0" fmla="*/ 3 w 47"/>
                  <a:gd name="T1" fmla="*/ 0 h 102"/>
                  <a:gd name="T2" fmla="*/ 3 w 47"/>
                  <a:gd name="T3" fmla="*/ 0 h 102"/>
                  <a:gd name="T4" fmla="*/ 3 w 47"/>
                  <a:gd name="T5" fmla="*/ 0 h 102"/>
                  <a:gd name="T6" fmla="*/ 3 w 47"/>
                  <a:gd name="T7" fmla="*/ 0 h 102"/>
                  <a:gd name="T8" fmla="*/ 2 w 47"/>
                  <a:gd name="T9" fmla="*/ 1 h 102"/>
                  <a:gd name="T10" fmla="*/ 2 w 47"/>
                  <a:gd name="T11" fmla="*/ 1 h 102"/>
                  <a:gd name="T12" fmla="*/ 1 w 47"/>
                  <a:gd name="T13" fmla="*/ 1 h 102"/>
                  <a:gd name="T14" fmla="*/ 1 w 47"/>
                  <a:gd name="T15" fmla="*/ 1 h 102"/>
                  <a:gd name="T16" fmla="*/ 1 w 47"/>
                  <a:gd name="T17" fmla="*/ 1 h 102"/>
                  <a:gd name="T18" fmla="*/ 0 w 47"/>
                  <a:gd name="T19" fmla="*/ 1 h 102"/>
                  <a:gd name="T20" fmla="*/ 1 w 47"/>
                  <a:gd name="T21" fmla="*/ 1 h 102"/>
                  <a:gd name="T22" fmla="*/ 1 w 47"/>
                  <a:gd name="T23" fmla="*/ 1 h 102"/>
                  <a:gd name="T24" fmla="*/ 1 w 47"/>
                  <a:gd name="T25" fmla="*/ 0 h 102"/>
                  <a:gd name="T26" fmla="*/ 2 w 47"/>
                  <a:gd name="T27" fmla="*/ 0 h 102"/>
                  <a:gd name="T28" fmla="*/ 2 w 47"/>
                  <a:gd name="T29" fmla="*/ 0 h 102"/>
                  <a:gd name="T30" fmla="*/ 3 w 47"/>
                  <a:gd name="T31" fmla="*/ 0 h 102"/>
                  <a:gd name="T32" fmla="*/ 3 w 47"/>
                  <a:gd name="T33" fmla="*/ 0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02">
                    <a:moveTo>
                      <a:pt x="47" y="2"/>
                    </a:moveTo>
                    <a:lnTo>
                      <a:pt x="47" y="6"/>
                    </a:lnTo>
                    <a:lnTo>
                      <a:pt x="44" y="17"/>
                    </a:lnTo>
                    <a:lnTo>
                      <a:pt x="39" y="31"/>
                    </a:lnTo>
                    <a:lnTo>
                      <a:pt x="30" y="46"/>
                    </a:lnTo>
                    <a:lnTo>
                      <a:pt x="22" y="62"/>
                    </a:lnTo>
                    <a:lnTo>
                      <a:pt x="14" y="79"/>
                    </a:lnTo>
                    <a:lnTo>
                      <a:pt x="7" y="92"/>
                    </a:lnTo>
                    <a:lnTo>
                      <a:pt x="4" y="102"/>
                    </a:lnTo>
                    <a:lnTo>
                      <a:pt x="0" y="89"/>
                    </a:lnTo>
                    <a:lnTo>
                      <a:pt x="2" y="71"/>
                    </a:lnTo>
                    <a:lnTo>
                      <a:pt x="5" y="54"/>
                    </a:lnTo>
                    <a:lnTo>
                      <a:pt x="10" y="36"/>
                    </a:lnTo>
                    <a:lnTo>
                      <a:pt x="19" y="20"/>
                    </a:lnTo>
                    <a:lnTo>
                      <a:pt x="27" y="8"/>
                    </a:lnTo>
                    <a:lnTo>
                      <a:pt x="37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5" name="Freeform 1059"/>
              <p:cNvSpPr>
                <a:spLocks/>
              </p:cNvSpPr>
              <p:nvPr/>
            </p:nvSpPr>
            <p:spPr bwMode="auto">
              <a:xfrm>
                <a:off x="5376" y="2333"/>
                <a:ext cx="23" cy="33"/>
              </a:xfrm>
              <a:custGeom>
                <a:avLst/>
                <a:gdLst>
                  <a:gd name="T0" fmla="*/ 3 w 45"/>
                  <a:gd name="T1" fmla="*/ 0 h 100"/>
                  <a:gd name="T2" fmla="*/ 3 w 45"/>
                  <a:gd name="T3" fmla="*/ 0 h 100"/>
                  <a:gd name="T4" fmla="*/ 3 w 45"/>
                  <a:gd name="T5" fmla="*/ 0 h 100"/>
                  <a:gd name="T6" fmla="*/ 3 w 45"/>
                  <a:gd name="T7" fmla="*/ 0 h 100"/>
                  <a:gd name="T8" fmla="*/ 2 w 45"/>
                  <a:gd name="T9" fmla="*/ 1 h 100"/>
                  <a:gd name="T10" fmla="*/ 2 w 45"/>
                  <a:gd name="T11" fmla="*/ 1 h 100"/>
                  <a:gd name="T12" fmla="*/ 1 w 45"/>
                  <a:gd name="T13" fmla="*/ 1 h 100"/>
                  <a:gd name="T14" fmla="*/ 1 w 45"/>
                  <a:gd name="T15" fmla="*/ 1 h 100"/>
                  <a:gd name="T16" fmla="*/ 1 w 45"/>
                  <a:gd name="T17" fmla="*/ 1 h 100"/>
                  <a:gd name="T18" fmla="*/ 0 w 45"/>
                  <a:gd name="T19" fmla="*/ 1 h 100"/>
                  <a:gd name="T20" fmla="*/ 0 w 45"/>
                  <a:gd name="T21" fmla="*/ 1 h 100"/>
                  <a:gd name="T22" fmla="*/ 1 w 45"/>
                  <a:gd name="T23" fmla="*/ 1 h 100"/>
                  <a:gd name="T24" fmla="*/ 1 w 45"/>
                  <a:gd name="T25" fmla="*/ 0 h 100"/>
                  <a:gd name="T26" fmla="*/ 1 w 45"/>
                  <a:gd name="T27" fmla="*/ 0 h 100"/>
                  <a:gd name="T28" fmla="*/ 2 w 45"/>
                  <a:gd name="T29" fmla="*/ 0 h 100"/>
                  <a:gd name="T30" fmla="*/ 3 w 45"/>
                  <a:gd name="T31" fmla="*/ 0 h 100"/>
                  <a:gd name="T32" fmla="*/ 3 w 45"/>
                  <a:gd name="T33" fmla="*/ 0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100">
                    <a:moveTo>
                      <a:pt x="45" y="0"/>
                    </a:moveTo>
                    <a:lnTo>
                      <a:pt x="45" y="6"/>
                    </a:lnTo>
                    <a:lnTo>
                      <a:pt x="41" y="16"/>
                    </a:lnTo>
                    <a:lnTo>
                      <a:pt x="36" y="29"/>
                    </a:lnTo>
                    <a:lnTo>
                      <a:pt x="28" y="46"/>
                    </a:lnTo>
                    <a:lnTo>
                      <a:pt x="20" y="63"/>
                    </a:lnTo>
                    <a:lnTo>
                      <a:pt x="13" y="78"/>
                    </a:lnTo>
                    <a:lnTo>
                      <a:pt x="6" y="91"/>
                    </a:lnTo>
                    <a:lnTo>
                      <a:pt x="1" y="100"/>
                    </a:lnTo>
                    <a:lnTo>
                      <a:pt x="0" y="86"/>
                    </a:lnTo>
                    <a:lnTo>
                      <a:pt x="0" y="69"/>
                    </a:lnTo>
                    <a:lnTo>
                      <a:pt x="3" y="52"/>
                    </a:lnTo>
                    <a:lnTo>
                      <a:pt x="10" y="34"/>
                    </a:lnTo>
                    <a:lnTo>
                      <a:pt x="16" y="18"/>
                    </a:lnTo>
                    <a:lnTo>
                      <a:pt x="25" y="6"/>
                    </a:lnTo>
                    <a:lnTo>
                      <a:pt x="35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6" name="Freeform 1060"/>
              <p:cNvSpPr>
                <a:spLocks/>
              </p:cNvSpPr>
              <p:nvPr/>
            </p:nvSpPr>
            <p:spPr bwMode="auto">
              <a:xfrm>
                <a:off x="5425" y="2233"/>
                <a:ext cx="58" cy="168"/>
              </a:xfrm>
              <a:custGeom>
                <a:avLst/>
                <a:gdLst>
                  <a:gd name="T0" fmla="*/ 6 w 117"/>
                  <a:gd name="T1" fmla="*/ 6 h 506"/>
                  <a:gd name="T2" fmla="*/ 6 w 117"/>
                  <a:gd name="T3" fmla="*/ 6 h 506"/>
                  <a:gd name="T4" fmla="*/ 6 w 117"/>
                  <a:gd name="T5" fmla="*/ 6 h 506"/>
                  <a:gd name="T6" fmla="*/ 7 w 117"/>
                  <a:gd name="T7" fmla="*/ 6 h 506"/>
                  <a:gd name="T8" fmla="*/ 7 w 117"/>
                  <a:gd name="T9" fmla="*/ 6 h 506"/>
                  <a:gd name="T10" fmla="*/ 4 w 117"/>
                  <a:gd name="T11" fmla="*/ 5 h 506"/>
                  <a:gd name="T12" fmla="*/ 3 w 117"/>
                  <a:gd name="T13" fmla="*/ 4 h 506"/>
                  <a:gd name="T14" fmla="*/ 1 w 117"/>
                  <a:gd name="T15" fmla="*/ 4 h 506"/>
                  <a:gd name="T16" fmla="*/ 1 w 117"/>
                  <a:gd name="T17" fmla="*/ 3 h 506"/>
                  <a:gd name="T18" fmla="*/ 0 w 117"/>
                  <a:gd name="T19" fmla="*/ 2 h 506"/>
                  <a:gd name="T20" fmla="*/ 0 w 117"/>
                  <a:gd name="T21" fmla="*/ 1 h 506"/>
                  <a:gd name="T22" fmla="*/ 1 w 117"/>
                  <a:gd name="T23" fmla="*/ 1 h 506"/>
                  <a:gd name="T24" fmla="*/ 1 w 117"/>
                  <a:gd name="T25" fmla="*/ 0 h 506"/>
                  <a:gd name="T26" fmla="*/ 0 w 117"/>
                  <a:gd name="T27" fmla="*/ 0 h 506"/>
                  <a:gd name="T28" fmla="*/ 0 w 117"/>
                  <a:gd name="T29" fmla="*/ 1 h 506"/>
                  <a:gd name="T30" fmla="*/ 0 w 117"/>
                  <a:gd name="T31" fmla="*/ 2 h 506"/>
                  <a:gd name="T32" fmla="*/ 0 w 117"/>
                  <a:gd name="T33" fmla="*/ 3 h 506"/>
                  <a:gd name="T34" fmla="*/ 0 w 117"/>
                  <a:gd name="T35" fmla="*/ 4 h 506"/>
                  <a:gd name="T36" fmla="*/ 2 w 117"/>
                  <a:gd name="T37" fmla="*/ 5 h 506"/>
                  <a:gd name="T38" fmla="*/ 3 w 117"/>
                  <a:gd name="T39" fmla="*/ 5 h 506"/>
                  <a:gd name="T40" fmla="*/ 6 w 117"/>
                  <a:gd name="T41" fmla="*/ 6 h 5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7" h="506">
                    <a:moveTo>
                      <a:pt x="99" y="499"/>
                    </a:moveTo>
                    <a:lnTo>
                      <a:pt x="104" y="502"/>
                    </a:lnTo>
                    <a:lnTo>
                      <a:pt x="109" y="503"/>
                    </a:lnTo>
                    <a:lnTo>
                      <a:pt x="112" y="505"/>
                    </a:lnTo>
                    <a:lnTo>
                      <a:pt x="117" y="506"/>
                    </a:lnTo>
                    <a:lnTo>
                      <a:pt x="77" y="431"/>
                    </a:lnTo>
                    <a:lnTo>
                      <a:pt x="49" y="359"/>
                    </a:lnTo>
                    <a:lnTo>
                      <a:pt x="30" y="288"/>
                    </a:lnTo>
                    <a:lnTo>
                      <a:pt x="20" y="221"/>
                    </a:lnTo>
                    <a:lnTo>
                      <a:pt x="15" y="159"/>
                    </a:lnTo>
                    <a:lnTo>
                      <a:pt x="15" y="100"/>
                    </a:lnTo>
                    <a:lnTo>
                      <a:pt x="19" y="47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4" y="90"/>
                    </a:lnTo>
                    <a:lnTo>
                      <a:pt x="0" y="156"/>
                    </a:lnTo>
                    <a:lnTo>
                      <a:pt x="5" y="230"/>
                    </a:lnTo>
                    <a:lnTo>
                      <a:pt x="15" y="307"/>
                    </a:lnTo>
                    <a:lnTo>
                      <a:pt x="34" y="381"/>
                    </a:lnTo>
                    <a:lnTo>
                      <a:pt x="60" y="446"/>
                    </a:lnTo>
                    <a:lnTo>
                      <a:pt x="99" y="4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7" name="Freeform 1061"/>
              <p:cNvSpPr>
                <a:spLocks/>
              </p:cNvSpPr>
              <p:nvPr/>
            </p:nvSpPr>
            <p:spPr bwMode="auto">
              <a:xfrm>
                <a:off x="5430" y="2244"/>
                <a:ext cx="43" cy="23"/>
              </a:xfrm>
              <a:custGeom>
                <a:avLst/>
                <a:gdLst>
                  <a:gd name="T0" fmla="*/ 5 w 87"/>
                  <a:gd name="T1" fmla="*/ 0 h 69"/>
                  <a:gd name="T2" fmla="*/ 5 w 87"/>
                  <a:gd name="T3" fmla="*/ 0 h 69"/>
                  <a:gd name="T4" fmla="*/ 4 w 87"/>
                  <a:gd name="T5" fmla="*/ 0 h 69"/>
                  <a:gd name="T6" fmla="*/ 3 w 87"/>
                  <a:gd name="T7" fmla="*/ 0 h 69"/>
                  <a:gd name="T8" fmla="*/ 2 w 87"/>
                  <a:gd name="T9" fmla="*/ 0 h 69"/>
                  <a:gd name="T10" fmla="*/ 1 w 87"/>
                  <a:gd name="T11" fmla="*/ 0 h 69"/>
                  <a:gd name="T12" fmla="*/ 1 w 87"/>
                  <a:gd name="T13" fmla="*/ 0 h 69"/>
                  <a:gd name="T14" fmla="*/ 0 w 87"/>
                  <a:gd name="T15" fmla="*/ 1 h 69"/>
                  <a:gd name="T16" fmla="*/ 0 w 87"/>
                  <a:gd name="T17" fmla="*/ 1 h 69"/>
                  <a:gd name="T18" fmla="*/ 0 w 87"/>
                  <a:gd name="T19" fmla="*/ 1 h 69"/>
                  <a:gd name="T20" fmla="*/ 1 w 87"/>
                  <a:gd name="T21" fmla="*/ 1 h 69"/>
                  <a:gd name="T22" fmla="*/ 2 w 87"/>
                  <a:gd name="T23" fmla="*/ 1 h 69"/>
                  <a:gd name="T24" fmla="*/ 3 w 87"/>
                  <a:gd name="T25" fmla="*/ 0 h 69"/>
                  <a:gd name="T26" fmla="*/ 4 w 87"/>
                  <a:gd name="T27" fmla="*/ 0 h 69"/>
                  <a:gd name="T28" fmla="*/ 4 w 87"/>
                  <a:gd name="T29" fmla="*/ 0 h 69"/>
                  <a:gd name="T30" fmla="*/ 5 w 87"/>
                  <a:gd name="T31" fmla="*/ 0 h 69"/>
                  <a:gd name="T32" fmla="*/ 5 w 87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69">
                    <a:moveTo>
                      <a:pt x="87" y="1"/>
                    </a:moveTo>
                    <a:lnTo>
                      <a:pt x="82" y="0"/>
                    </a:lnTo>
                    <a:lnTo>
                      <a:pt x="72" y="1"/>
                    </a:lnTo>
                    <a:lnTo>
                      <a:pt x="61" y="6"/>
                    </a:lnTo>
                    <a:lnTo>
                      <a:pt x="45" y="13"/>
                    </a:lnTo>
                    <a:lnTo>
                      <a:pt x="30" y="25"/>
                    </a:lnTo>
                    <a:lnTo>
                      <a:pt x="17" y="37"/>
                    </a:lnTo>
                    <a:lnTo>
                      <a:pt x="7" y="53"/>
                    </a:lnTo>
                    <a:lnTo>
                      <a:pt x="0" y="69"/>
                    </a:lnTo>
                    <a:lnTo>
                      <a:pt x="10" y="62"/>
                    </a:lnTo>
                    <a:lnTo>
                      <a:pt x="22" y="52"/>
                    </a:lnTo>
                    <a:lnTo>
                      <a:pt x="37" y="43"/>
                    </a:lnTo>
                    <a:lnTo>
                      <a:pt x="52" y="32"/>
                    </a:lnTo>
                    <a:lnTo>
                      <a:pt x="67" y="22"/>
                    </a:lnTo>
                    <a:lnTo>
                      <a:pt x="79" y="13"/>
                    </a:lnTo>
                    <a:lnTo>
                      <a:pt x="86" y="6"/>
                    </a:lnTo>
                    <a:lnTo>
                      <a:pt x="87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8" name="Freeform 1062"/>
              <p:cNvSpPr>
                <a:spLocks/>
              </p:cNvSpPr>
              <p:nvPr/>
            </p:nvSpPr>
            <p:spPr bwMode="auto">
              <a:xfrm>
                <a:off x="5426" y="2267"/>
                <a:ext cx="50" cy="30"/>
              </a:xfrm>
              <a:custGeom>
                <a:avLst/>
                <a:gdLst>
                  <a:gd name="T0" fmla="*/ 7 w 100"/>
                  <a:gd name="T1" fmla="*/ 0 h 91"/>
                  <a:gd name="T2" fmla="*/ 6 w 100"/>
                  <a:gd name="T3" fmla="*/ 0 h 91"/>
                  <a:gd name="T4" fmla="*/ 6 w 100"/>
                  <a:gd name="T5" fmla="*/ 0 h 91"/>
                  <a:gd name="T6" fmla="*/ 5 w 100"/>
                  <a:gd name="T7" fmla="*/ 0 h 91"/>
                  <a:gd name="T8" fmla="*/ 4 w 100"/>
                  <a:gd name="T9" fmla="*/ 0 h 91"/>
                  <a:gd name="T10" fmla="*/ 3 w 100"/>
                  <a:gd name="T11" fmla="*/ 0 h 91"/>
                  <a:gd name="T12" fmla="*/ 2 w 100"/>
                  <a:gd name="T13" fmla="*/ 1 h 91"/>
                  <a:gd name="T14" fmla="*/ 1 w 100"/>
                  <a:gd name="T15" fmla="*/ 1 h 91"/>
                  <a:gd name="T16" fmla="*/ 0 w 100"/>
                  <a:gd name="T17" fmla="*/ 1 h 91"/>
                  <a:gd name="T18" fmla="*/ 1 w 100"/>
                  <a:gd name="T19" fmla="*/ 1 h 91"/>
                  <a:gd name="T20" fmla="*/ 2 w 100"/>
                  <a:gd name="T21" fmla="*/ 1 h 91"/>
                  <a:gd name="T22" fmla="*/ 3 w 100"/>
                  <a:gd name="T23" fmla="*/ 1 h 91"/>
                  <a:gd name="T24" fmla="*/ 4 w 100"/>
                  <a:gd name="T25" fmla="*/ 1 h 91"/>
                  <a:gd name="T26" fmla="*/ 5 w 100"/>
                  <a:gd name="T27" fmla="*/ 0 h 91"/>
                  <a:gd name="T28" fmla="*/ 6 w 100"/>
                  <a:gd name="T29" fmla="*/ 0 h 91"/>
                  <a:gd name="T30" fmla="*/ 7 w 100"/>
                  <a:gd name="T31" fmla="*/ 0 h 91"/>
                  <a:gd name="T32" fmla="*/ 7 w 100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91">
                    <a:moveTo>
                      <a:pt x="100" y="3"/>
                    </a:moveTo>
                    <a:lnTo>
                      <a:pt x="95" y="0"/>
                    </a:lnTo>
                    <a:lnTo>
                      <a:pt x="83" y="3"/>
                    </a:lnTo>
                    <a:lnTo>
                      <a:pt x="68" y="12"/>
                    </a:lnTo>
                    <a:lnTo>
                      <a:pt x="53" y="23"/>
                    </a:lnTo>
                    <a:lnTo>
                      <a:pt x="35" y="38"/>
                    </a:lnTo>
                    <a:lnTo>
                      <a:pt x="20" y="56"/>
                    </a:lnTo>
                    <a:lnTo>
                      <a:pt x="8" y="74"/>
                    </a:lnTo>
                    <a:lnTo>
                      <a:pt x="0" y="91"/>
                    </a:lnTo>
                    <a:lnTo>
                      <a:pt x="8" y="84"/>
                    </a:lnTo>
                    <a:lnTo>
                      <a:pt x="21" y="74"/>
                    </a:lnTo>
                    <a:lnTo>
                      <a:pt x="38" y="62"/>
                    </a:lnTo>
                    <a:lnTo>
                      <a:pt x="58" y="49"/>
                    </a:lnTo>
                    <a:lnTo>
                      <a:pt x="75" y="34"/>
                    </a:lnTo>
                    <a:lnTo>
                      <a:pt x="90" y="22"/>
                    </a:lnTo>
                    <a:lnTo>
                      <a:pt x="98" y="10"/>
                    </a:lnTo>
                    <a:lnTo>
                      <a:pt x="10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9" name="Freeform 1063"/>
              <p:cNvSpPr>
                <a:spLocks/>
              </p:cNvSpPr>
              <p:nvPr/>
            </p:nvSpPr>
            <p:spPr bwMode="auto">
              <a:xfrm>
                <a:off x="5430" y="2286"/>
                <a:ext cx="56" cy="26"/>
              </a:xfrm>
              <a:custGeom>
                <a:avLst/>
                <a:gdLst>
                  <a:gd name="T0" fmla="*/ 7 w 112"/>
                  <a:gd name="T1" fmla="*/ 0 h 80"/>
                  <a:gd name="T2" fmla="*/ 7 w 112"/>
                  <a:gd name="T3" fmla="*/ 0 h 80"/>
                  <a:gd name="T4" fmla="*/ 6 w 112"/>
                  <a:gd name="T5" fmla="*/ 0 h 80"/>
                  <a:gd name="T6" fmla="*/ 5 w 112"/>
                  <a:gd name="T7" fmla="*/ 0 h 80"/>
                  <a:gd name="T8" fmla="*/ 4 w 112"/>
                  <a:gd name="T9" fmla="*/ 0 h 80"/>
                  <a:gd name="T10" fmla="*/ 3 w 112"/>
                  <a:gd name="T11" fmla="*/ 0 h 80"/>
                  <a:gd name="T12" fmla="*/ 2 w 112"/>
                  <a:gd name="T13" fmla="*/ 1 h 80"/>
                  <a:gd name="T14" fmla="*/ 1 w 112"/>
                  <a:gd name="T15" fmla="*/ 1 h 80"/>
                  <a:gd name="T16" fmla="*/ 0 w 112"/>
                  <a:gd name="T17" fmla="*/ 1 h 80"/>
                  <a:gd name="T18" fmla="*/ 1 w 112"/>
                  <a:gd name="T19" fmla="*/ 1 h 80"/>
                  <a:gd name="T20" fmla="*/ 2 w 112"/>
                  <a:gd name="T21" fmla="*/ 1 h 80"/>
                  <a:gd name="T22" fmla="*/ 3 w 112"/>
                  <a:gd name="T23" fmla="*/ 1 h 80"/>
                  <a:gd name="T24" fmla="*/ 4 w 112"/>
                  <a:gd name="T25" fmla="*/ 1 h 80"/>
                  <a:gd name="T26" fmla="*/ 6 w 112"/>
                  <a:gd name="T27" fmla="*/ 0 h 80"/>
                  <a:gd name="T28" fmla="*/ 7 w 112"/>
                  <a:gd name="T29" fmla="*/ 0 h 80"/>
                  <a:gd name="T30" fmla="*/ 7 w 112"/>
                  <a:gd name="T31" fmla="*/ 0 h 80"/>
                  <a:gd name="T32" fmla="*/ 7 w 112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2" h="80">
                    <a:moveTo>
                      <a:pt x="112" y="3"/>
                    </a:moveTo>
                    <a:lnTo>
                      <a:pt x="106" y="0"/>
                    </a:lnTo>
                    <a:lnTo>
                      <a:pt x="92" y="2"/>
                    </a:lnTo>
                    <a:lnTo>
                      <a:pt x="76" y="9"/>
                    </a:lnTo>
                    <a:lnTo>
                      <a:pt x="57" y="20"/>
                    </a:lnTo>
                    <a:lnTo>
                      <a:pt x="37" y="33"/>
                    </a:lnTo>
                    <a:lnTo>
                      <a:pt x="20" y="48"/>
                    </a:lnTo>
                    <a:lnTo>
                      <a:pt x="7" y="64"/>
                    </a:lnTo>
                    <a:lnTo>
                      <a:pt x="0" y="80"/>
                    </a:lnTo>
                    <a:lnTo>
                      <a:pt x="9" y="76"/>
                    </a:lnTo>
                    <a:lnTo>
                      <a:pt x="24" y="67"/>
                    </a:lnTo>
                    <a:lnTo>
                      <a:pt x="44" y="55"/>
                    </a:lnTo>
                    <a:lnTo>
                      <a:pt x="64" y="43"/>
                    </a:lnTo>
                    <a:lnTo>
                      <a:pt x="82" y="31"/>
                    </a:lnTo>
                    <a:lnTo>
                      <a:pt x="99" y="20"/>
                    </a:lnTo>
                    <a:lnTo>
                      <a:pt x="109" y="9"/>
                    </a:lnTo>
                    <a:lnTo>
                      <a:pt x="11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0" name="Freeform 1064"/>
              <p:cNvSpPr>
                <a:spLocks/>
              </p:cNvSpPr>
              <p:nvPr/>
            </p:nvSpPr>
            <p:spPr bwMode="auto">
              <a:xfrm>
                <a:off x="5435" y="2318"/>
                <a:ext cx="51" cy="23"/>
              </a:xfrm>
              <a:custGeom>
                <a:avLst/>
                <a:gdLst>
                  <a:gd name="T0" fmla="*/ 6 w 104"/>
                  <a:gd name="T1" fmla="*/ 0 h 70"/>
                  <a:gd name="T2" fmla="*/ 6 w 104"/>
                  <a:gd name="T3" fmla="*/ 0 h 70"/>
                  <a:gd name="T4" fmla="*/ 5 w 104"/>
                  <a:gd name="T5" fmla="*/ 0 h 70"/>
                  <a:gd name="T6" fmla="*/ 4 w 104"/>
                  <a:gd name="T7" fmla="*/ 0 h 70"/>
                  <a:gd name="T8" fmla="*/ 3 w 104"/>
                  <a:gd name="T9" fmla="*/ 0 h 70"/>
                  <a:gd name="T10" fmla="*/ 2 w 104"/>
                  <a:gd name="T11" fmla="*/ 0 h 70"/>
                  <a:gd name="T12" fmla="*/ 1 w 104"/>
                  <a:gd name="T13" fmla="*/ 1 h 70"/>
                  <a:gd name="T14" fmla="*/ 0 w 104"/>
                  <a:gd name="T15" fmla="*/ 1 h 70"/>
                  <a:gd name="T16" fmla="*/ 0 w 104"/>
                  <a:gd name="T17" fmla="*/ 1 h 70"/>
                  <a:gd name="T18" fmla="*/ 0 w 104"/>
                  <a:gd name="T19" fmla="*/ 1 h 70"/>
                  <a:gd name="T20" fmla="*/ 1 w 104"/>
                  <a:gd name="T21" fmla="*/ 1 h 70"/>
                  <a:gd name="T22" fmla="*/ 2 w 104"/>
                  <a:gd name="T23" fmla="*/ 1 h 70"/>
                  <a:gd name="T24" fmla="*/ 3 w 104"/>
                  <a:gd name="T25" fmla="*/ 0 h 70"/>
                  <a:gd name="T26" fmla="*/ 4 w 104"/>
                  <a:gd name="T27" fmla="*/ 0 h 70"/>
                  <a:gd name="T28" fmla="*/ 5 w 104"/>
                  <a:gd name="T29" fmla="*/ 0 h 70"/>
                  <a:gd name="T30" fmla="*/ 6 w 104"/>
                  <a:gd name="T31" fmla="*/ 0 h 70"/>
                  <a:gd name="T32" fmla="*/ 6 w 104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70">
                    <a:moveTo>
                      <a:pt x="104" y="3"/>
                    </a:moveTo>
                    <a:lnTo>
                      <a:pt x="99" y="0"/>
                    </a:lnTo>
                    <a:lnTo>
                      <a:pt x="86" y="3"/>
                    </a:lnTo>
                    <a:lnTo>
                      <a:pt x="71" y="9"/>
                    </a:lnTo>
                    <a:lnTo>
                      <a:pt x="52" y="19"/>
                    </a:lnTo>
                    <a:lnTo>
                      <a:pt x="34" y="31"/>
                    </a:lnTo>
                    <a:lnTo>
                      <a:pt x="19" y="43"/>
                    </a:lnTo>
                    <a:lnTo>
                      <a:pt x="5" y="56"/>
                    </a:lnTo>
                    <a:lnTo>
                      <a:pt x="0" y="70"/>
                    </a:lnTo>
                    <a:lnTo>
                      <a:pt x="10" y="64"/>
                    </a:lnTo>
                    <a:lnTo>
                      <a:pt x="25" y="58"/>
                    </a:lnTo>
                    <a:lnTo>
                      <a:pt x="44" y="49"/>
                    </a:lnTo>
                    <a:lnTo>
                      <a:pt x="62" y="40"/>
                    </a:lnTo>
                    <a:lnTo>
                      <a:pt x="79" y="30"/>
                    </a:lnTo>
                    <a:lnTo>
                      <a:pt x="94" y="21"/>
                    </a:lnTo>
                    <a:lnTo>
                      <a:pt x="102" y="1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1" name="Freeform 1065"/>
              <p:cNvSpPr>
                <a:spLocks/>
              </p:cNvSpPr>
              <p:nvPr/>
            </p:nvSpPr>
            <p:spPr bwMode="auto">
              <a:xfrm>
                <a:off x="5441" y="2336"/>
                <a:ext cx="46" cy="17"/>
              </a:xfrm>
              <a:custGeom>
                <a:avLst/>
                <a:gdLst>
                  <a:gd name="T0" fmla="*/ 6 w 92"/>
                  <a:gd name="T1" fmla="*/ 0 h 49"/>
                  <a:gd name="T2" fmla="*/ 6 w 92"/>
                  <a:gd name="T3" fmla="*/ 0 h 49"/>
                  <a:gd name="T4" fmla="*/ 5 w 92"/>
                  <a:gd name="T5" fmla="*/ 0 h 49"/>
                  <a:gd name="T6" fmla="*/ 4 w 92"/>
                  <a:gd name="T7" fmla="*/ 0 h 49"/>
                  <a:gd name="T8" fmla="*/ 3 w 92"/>
                  <a:gd name="T9" fmla="*/ 0 h 49"/>
                  <a:gd name="T10" fmla="*/ 2 w 92"/>
                  <a:gd name="T11" fmla="*/ 0 h 49"/>
                  <a:gd name="T12" fmla="*/ 2 w 92"/>
                  <a:gd name="T13" fmla="*/ 0 h 49"/>
                  <a:gd name="T14" fmla="*/ 1 w 92"/>
                  <a:gd name="T15" fmla="*/ 0 h 49"/>
                  <a:gd name="T16" fmla="*/ 0 w 92"/>
                  <a:gd name="T17" fmla="*/ 1 h 49"/>
                  <a:gd name="T18" fmla="*/ 1 w 92"/>
                  <a:gd name="T19" fmla="*/ 1 h 49"/>
                  <a:gd name="T20" fmla="*/ 2 w 92"/>
                  <a:gd name="T21" fmla="*/ 1 h 49"/>
                  <a:gd name="T22" fmla="*/ 3 w 92"/>
                  <a:gd name="T23" fmla="*/ 0 h 49"/>
                  <a:gd name="T24" fmla="*/ 4 w 92"/>
                  <a:gd name="T25" fmla="*/ 0 h 49"/>
                  <a:gd name="T26" fmla="*/ 5 w 92"/>
                  <a:gd name="T27" fmla="*/ 0 h 49"/>
                  <a:gd name="T28" fmla="*/ 6 w 92"/>
                  <a:gd name="T29" fmla="*/ 0 h 49"/>
                  <a:gd name="T30" fmla="*/ 6 w 92"/>
                  <a:gd name="T31" fmla="*/ 0 h 49"/>
                  <a:gd name="T32" fmla="*/ 6 w 92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49">
                    <a:moveTo>
                      <a:pt x="92" y="5"/>
                    </a:moveTo>
                    <a:lnTo>
                      <a:pt x="87" y="0"/>
                    </a:lnTo>
                    <a:lnTo>
                      <a:pt x="77" y="0"/>
                    </a:lnTo>
                    <a:lnTo>
                      <a:pt x="63" y="2"/>
                    </a:lnTo>
                    <a:lnTo>
                      <a:pt x="48" y="5"/>
                    </a:lnTo>
                    <a:lnTo>
                      <a:pt x="32" y="12"/>
                    </a:lnTo>
                    <a:lnTo>
                      <a:pt x="18" y="21"/>
                    </a:lnTo>
                    <a:lnTo>
                      <a:pt x="6" y="34"/>
                    </a:lnTo>
                    <a:lnTo>
                      <a:pt x="0" y="49"/>
                    </a:lnTo>
                    <a:lnTo>
                      <a:pt x="10" y="45"/>
                    </a:lnTo>
                    <a:lnTo>
                      <a:pt x="23" y="39"/>
                    </a:lnTo>
                    <a:lnTo>
                      <a:pt x="38" y="34"/>
                    </a:lnTo>
                    <a:lnTo>
                      <a:pt x="55" y="28"/>
                    </a:lnTo>
                    <a:lnTo>
                      <a:pt x="70" y="22"/>
                    </a:lnTo>
                    <a:lnTo>
                      <a:pt x="83" y="17"/>
                    </a:lnTo>
                    <a:lnTo>
                      <a:pt x="90" y="11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2" name="Freeform 1066"/>
              <p:cNvSpPr>
                <a:spLocks/>
              </p:cNvSpPr>
              <p:nvPr/>
            </p:nvSpPr>
            <p:spPr bwMode="auto">
              <a:xfrm>
                <a:off x="5458" y="2366"/>
                <a:ext cx="35" cy="13"/>
              </a:xfrm>
              <a:custGeom>
                <a:avLst/>
                <a:gdLst>
                  <a:gd name="T0" fmla="*/ 5 w 70"/>
                  <a:gd name="T1" fmla="*/ 0 h 37"/>
                  <a:gd name="T2" fmla="*/ 5 w 70"/>
                  <a:gd name="T3" fmla="*/ 0 h 37"/>
                  <a:gd name="T4" fmla="*/ 4 w 70"/>
                  <a:gd name="T5" fmla="*/ 0 h 37"/>
                  <a:gd name="T6" fmla="*/ 3 w 70"/>
                  <a:gd name="T7" fmla="*/ 0 h 37"/>
                  <a:gd name="T8" fmla="*/ 3 w 70"/>
                  <a:gd name="T9" fmla="*/ 0 h 37"/>
                  <a:gd name="T10" fmla="*/ 2 w 70"/>
                  <a:gd name="T11" fmla="*/ 0 h 37"/>
                  <a:gd name="T12" fmla="*/ 1 w 70"/>
                  <a:gd name="T13" fmla="*/ 0 h 37"/>
                  <a:gd name="T14" fmla="*/ 1 w 70"/>
                  <a:gd name="T15" fmla="*/ 0 h 37"/>
                  <a:gd name="T16" fmla="*/ 0 w 70"/>
                  <a:gd name="T17" fmla="*/ 1 h 37"/>
                  <a:gd name="T18" fmla="*/ 1 w 70"/>
                  <a:gd name="T19" fmla="*/ 0 h 37"/>
                  <a:gd name="T20" fmla="*/ 2 w 70"/>
                  <a:gd name="T21" fmla="*/ 0 h 37"/>
                  <a:gd name="T22" fmla="*/ 2 w 70"/>
                  <a:gd name="T23" fmla="*/ 0 h 37"/>
                  <a:gd name="T24" fmla="*/ 3 w 70"/>
                  <a:gd name="T25" fmla="*/ 0 h 37"/>
                  <a:gd name="T26" fmla="*/ 4 w 70"/>
                  <a:gd name="T27" fmla="*/ 0 h 37"/>
                  <a:gd name="T28" fmla="*/ 4 w 70"/>
                  <a:gd name="T29" fmla="*/ 0 h 37"/>
                  <a:gd name="T30" fmla="*/ 5 w 70"/>
                  <a:gd name="T31" fmla="*/ 0 h 37"/>
                  <a:gd name="T32" fmla="*/ 5 w 70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37">
                    <a:moveTo>
                      <a:pt x="70" y="3"/>
                    </a:moveTo>
                    <a:lnTo>
                      <a:pt x="65" y="0"/>
                    </a:lnTo>
                    <a:lnTo>
                      <a:pt x="57" y="0"/>
                    </a:lnTo>
                    <a:lnTo>
                      <a:pt x="45" y="2"/>
                    </a:lnTo>
                    <a:lnTo>
                      <a:pt x="34" y="8"/>
                    </a:lnTo>
                    <a:lnTo>
                      <a:pt x="20" y="14"/>
                    </a:lnTo>
                    <a:lnTo>
                      <a:pt x="10" y="22"/>
                    </a:lnTo>
                    <a:lnTo>
                      <a:pt x="2" y="30"/>
                    </a:lnTo>
                    <a:lnTo>
                      <a:pt x="0" y="37"/>
                    </a:lnTo>
                    <a:lnTo>
                      <a:pt x="7" y="34"/>
                    </a:lnTo>
                    <a:lnTo>
                      <a:pt x="17" y="31"/>
                    </a:lnTo>
                    <a:lnTo>
                      <a:pt x="29" y="27"/>
                    </a:lnTo>
                    <a:lnTo>
                      <a:pt x="40" y="22"/>
                    </a:lnTo>
                    <a:lnTo>
                      <a:pt x="52" y="18"/>
                    </a:lnTo>
                    <a:lnTo>
                      <a:pt x="60" y="14"/>
                    </a:lnTo>
                    <a:lnTo>
                      <a:pt x="67" y="8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3" name="Freeform 1067"/>
              <p:cNvSpPr>
                <a:spLocks/>
              </p:cNvSpPr>
              <p:nvPr/>
            </p:nvSpPr>
            <p:spPr bwMode="auto">
              <a:xfrm>
                <a:off x="5466" y="2381"/>
                <a:ext cx="24" cy="10"/>
              </a:xfrm>
              <a:custGeom>
                <a:avLst/>
                <a:gdLst>
                  <a:gd name="T0" fmla="*/ 2 w 49"/>
                  <a:gd name="T1" fmla="*/ 0 h 28"/>
                  <a:gd name="T2" fmla="*/ 2 w 49"/>
                  <a:gd name="T3" fmla="*/ 0 h 28"/>
                  <a:gd name="T4" fmla="*/ 2 w 49"/>
                  <a:gd name="T5" fmla="*/ 0 h 28"/>
                  <a:gd name="T6" fmla="*/ 1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w 49"/>
                  <a:gd name="T21" fmla="*/ 0 h 28"/>
                  <a:gd name="T22" fmla="*/ 1 w 49"/>
                  <a:gd name="T23" fmla="*/ 0 h 28"/>
                  <a:gd name="T24" fmla="*/ 2 w 49"/>
                  <a:gd name="T25" fmla="*/ 0 h 28"/>
                  <a:gd name="T26" fmla="*/ 2 w 49"/>
                  <a:gd name="T27" fmla="*/ 0 h 28"/>
                  <a:gd name="T28" fmla="*/ 2 w 49"/>
                  <a:gd name="T29" fmla="*/ 0 h 28"/>
                  <a:gd name="T30" fmla="*/ 3 w 49"/>
                  <a:gd name="T31" fmla="*/ 0 h 28"/>
                  <a:gd name="T32" fmla="*/ 2 w 49"/>
                  <a:gd name="T33" fmla="*/ 0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28">
                    <a:moveTo>
                      <a:pt x="45" y="1"/>
                    </a:moveTo>
                    <a:lnTo>
                      <a:pt x="40" y="0"/>
                    </a:lnTo>
                    <a:lnTo>
                      <a:pt x="34" y="0"/>
                    </a:lnTo>
                    <a:lnTo>
                      <a:pt x="25" y="1"/>
                    </a:lnTo>
                    <a:lnTo>
                      <a:pt x="15" y="3"/>
                    </a:lnTo>
                    <a:lnTo>
                      <a:pt x="9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4" y="28"/>
                    </a:lnTo>
                    <a:lnTo>
                      <a:pt x="5" y="20"/>
                    </a:lnTo>
                    <a:lnTo>
                      <a:pt x="12" y="16"/>
                    </a:lnTo>
                    <a:lnTo>
                      <a:pt x="22" y="13"/>
                    </a:lnTo>
                    <a:lnTo>
                      <a:pt x="32" y="11"/>
                    </a:lnTo>
                    <a:lnTo>
                      <a:pt x="40" y="10"/>
                    </a:lnTo>
                    <a:lnTo>
                      <a:pt x="47" y="7"/>
                    </a:lnTo>
                    <a:lnTo>
                      <a:pt x="49" y="5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4" name="Freeform 1068"/>
              <p:cNvSpPr>
                <a:spLocks/>
              </p:cNvSpPr>
              <p:nvPr/>
            </p:nvSpPr>
            <p:spPr bwMode="auto">
              <a:xfrm>
                <a:off x="5427" y="2256"/>
                <a:ext cx="48" cy="27"/>
              </a:xfrm>
              <a:custGeom>
                <a:avLst/>
                <a:gdLst>
                  <a:gd name="T0" fmla="*/ 6 w 96"/>
                  <a:gd name="T1" fmla="*/ 0 h 82"/>
                  <a:gd name="T2" fmla="*/ 6 w 96"/>
                  <a:gd name="T3" fmla="*/ 0 h 82"/>
                  <a:gd name="T4" fmla="*/ 6 w 96"/>
                  <a:gd name="T5" fmla="*/ 0 h 82"/>
                  <a:gd name="T6" fmla="*/ 5 w 96"/>
                  <a:gd name="T7" fmla="*/ 0 h 82"/>
                  <a:gd name="T8" fmla="*/ 4 w 96"/>
                  <a:gd name="T9" fmla="*/ 0 h 82"/>
                  <a:gd name="T10" fmla="*/ 3 w 96"/>
                  <a:gd name="T11" fmla="*/ 0 h 82"/>
                  <a:gd name="T12" fmla="*/ 2 w 96"/>
                  <a:gd name="T13" fmla="*/ 1 h 82"/>
                  <a:gd name="T14" fmla="*/ 1 w 96"/>
                  <a:gd name="T15" fmla="*/ 1 h 82"/>
                  <a:gd name="T16" fmla="*/ 0 w 96"/>
                  <a:gd name="T17" fmla="*/ 1 h 82"/>
                  <a:gd name="T18" fmla="*/ 1 w 96"/>
                  <a:gd name="T19" fmla="*/ 1 h 82"/>
                  <a:gd name="T20" fmla="*/ 2 w 96"/>
                  <a:gd name="T21" fmla="*/ 1 h 82"/>
                  <a:gd name="T22" fmla="*/ 3 w 96"/>
                  <a:gd name="T23" fmla="*/ 1 h 82"/>
                  <a:gd name="T24" fmla="*/ 4 w 96"/>
                  <a:gd name="T25" fmla="*/ 1 h 82"/>
                  <a:gd name="T26" fmla="*/ 5 w 96"/>
                  <a:gd name="T27" fmla="*/ 0 h 82"/>
                  <a:gd name="T28" fmla="*/ 6 w 96"/>
                  <a:gd name="T29" fmla="*/ 0 h 82"/>
                  <a:gd name="T30" fmla="*/ 6 w 96"/>
                  <a:gd name="T31" fmla="*/ 0 h 82"/>
                  <a:gd name="T32" fmla="*/ 6 w 96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82">
                    <a:moveTo>
                      <a:pt x="96" y="3"/>
                    </a:moveTo>
                    <a:lnTo>
                      <a:pt x="91" y="0"/>
                    </a:lnTo>
                    <a:lnTo>
                      <a:pt x="81" y="2"/>
                    </a:lnTo>
                    <a:lnTo>
                      <a:pt x="66" y="8"/>
                    </a:lnTo>
                    <a:lnTo>
                      <a:pt x="50" y="18"/>
                    </a:lnTo>
                    <a:lnTo>
                      <a:pt x="34" y="31"/>
                    </a:lnTo>
                    <a:lnTo>
                      <a:pt x="20" y="48"/>
                    </a:lnTo>
                    <a:lnTo>
                      <a:pt x="9" y="64"/>
                    </a:lnTo>
                    <a:lnTo>
                      <a:pt x="0" y="82"/>
                    </a:lnTo>
                    <a:lnTo>
                      <a:pt x="9" y="76"/>
                    </a:lnTo>
                    <a:lnTo>
                      <a:pt x="20" y="65"/>
                    </a:lnTo>
                    <a:lnTo>
                      <a:pt x="37" y="55"/>
                    </a:lnTo>
                    <a:lnTo>
                      <a:pt x="55" y="43"/>
                    </a:lnTo>
                    <a:lnTo>
                      <a:pt x="72" y="31"/>
                    </a:lnTo>
                    <a:lnTo>
                      <a:pt x="86" y="21"/>
                    </a:lnTo>
                    <a:lnTo>
                      <a:pt x="94" y="11"/>
                    </a:lnTo>
                    <a:lnTo>
                      <a:pt x="9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5" name="Freeform 1069"/>
              <p:cNvSpPr>
                <a:spLocks/>
              </p:cNvSpPr>
              <p:nvPr/>
            </p:nvSpPr>
            <p:spPr bwMode="auto">
              <a:xfrm>
                <a:off x="5430" y="2231"/>
                <a:ext cx="37" cy="22"/>
              </a:xfrm>
              <a:custGeom>
                <a:avLst/>
                <a:gdLst>
                  <a:gd name="T0" fmla="*/ 4 w 76"/>
                  <a:gd name="T1" fmla="*/ 0 h 65"/>
                  <a:gd name="T2" fmla="*/ 4 w 76"/>
                  <a:gd name="T3" fmla="*/ 0 h 65"/>
                  <a:gd name="T4" fmla="*/ 3 w 76"/>
                  <a:gd name="T5" fmla="*/ 0 h 65"/>
                  <a:gd name="T6" fmla="*/ 3 w 76"/>
                  <a:gd name="T7" fmla="*/ 0 h 65"/>
                  <a:gd name="T8" fmla="*/ 2 w 76"/>
                  <a:gd name="T9" fmla="*/ 0 h 65"/>
                  <a:gd name="T10" fmla="*/ 1 w 76"/>
                  <a:gd name="T11" fmla="*/ 0 h 65"/>
                  <a:gd name="T12" fmla="*/ 1 w 76"/>
                  <a:gd name="T13" fmla="*/ 0 h 65"/>
                  <a:gd name="T14" fmla="*/ 0 w 76"/>
                  <a:gd name="T15" fmla="*/ 1 h 65"/>
                  <a:gd name="T16" fmla="*/ 0 w 76"/>
                  <a:gd name="T17" fmla="*/ 1 h 65"/>
                  <a:gd name="T18" fmla="*/ 0 w 76"/>
                  <a:gd name="T19" fmla="*/ 1 h 65"/>
                  <a:gd name="T20" fmla="*/ 1 w 76"/>
                  <a:gd name="T21" fmla="*/ 1 h 65"/>
                  <a:gd name="T22" fmla="*/ 2 w 76"/>
                  <a:gd name="T23" fmla="*/ 0 h 65"/>
                  <a:gd name="T24" fmla="*/ 2 w 76"/>
                  <a:gd name="T25" fmla="*/ 0 h 65"/>
                  <a:gd name="T26" fmla="*/ 3 w 76"/>
                  <a:gd name="T27" fmla="*/ 0 h 65"/>
                  <a:gd name="T28" fmla="*/ 4 w 76"/>
                  <a:gd name="T29" fmla="*/ 0 h 65"/>
                  <a:gd name="T30" fmla="*/ 4 w 76"/>
                  <a:gd name="T31" fmla="*/ 0 h 65"/>
                  <a:gd name="T32" fmla="*/ 4 w 76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76" y="3"/>
                    </a:moveTo>
                    <a:lnTo>
                      <a:pt x="72" y="0"/>
                    </a:lnTo>
                    <a:lnTo>
                      <a:pt x="64" y="1"/>
                    </a:lnTo>
                    <a:lnTo>
                      <a:pt x="54" y="5"/>
                    </a:lnTo>
                    <a:lnTo>
                      <a:pt x="40" y="11"/>
                    </a:lnTo>
                    <a:lnTo>
                      <a:pt x="29" y="20"/>
                    </a:lnTo>
                    <a:lnTo>
                      <a:pt x="17" y="34"/>
                    </a:lnTo>
                    <a:lnTo>
                      <a:pt x="7" y="47"/>
                    </a:lnTo>
                    <a:lnTo>
                      <a:pt x="0" y="65"/>
                    </a:lnTo>
                    <a:lnTo>
                      <a:pt x="10" y="56"/>
                    </a:lnTo>
                    <a:lnTo>
                      <a:pt x="22" y="48"/>
                    </a:lnTo>
                    <a:lnTo>
                      <a:pt x="34" y="38"/>
                    </a:lnTo>
                    <a:lnTo>
                      <a:pt x="47" y="29"/>
                    </a:lnTo>
                    <a:lnTo>
                      <a:pt x="59" y="22"/>
                    </a:lnTo>
                    <a:lnTo>
                      <a:pt x="69" y="14"/>
                    </a:lnTo>
                    <a:lnTo>
                      <a:pt x="74" y="7"/>
                    </a:lnTo>
                    <a:lnTo>
                      <a:pt x="7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6" name="Freeform 1070"/>
              <p:cNvSpPr>
                <a:spLocks/>
              </p:cNvSpPr>
              <p:nvPr/>
            </p:nvSpPr>
            <p:spPr bwMode="auto">
              <a:xfrm>
                <a:off x="5430" y="2306"/>
                <a:ext cx="51" cy="23"/>
              </a:xfrm>
              <a:custGeom>
                <a:avLst/>
                <a:gdLst>
                  <a:gd name="T0" fmla="*/ 6 w 104"/>
                  <a:gd name="T1" fmla="*/ 0 h 68"/>
                  <a:gd name="T2" fmla="*/ 6 w 104"/>
                  <a:gd name="T3" fmla="*/ 0 h 68"/>
                  <a:gd name="T4" fmla="*/ 5 w 104"/>
                  <a:gd name="T5" fmla="*/ 0 h 68"/>
                  <a:gd name="T6" fmla="*/ 4 w 104"/>
                  <a:gd name="T7" fmla="*/ 0 h 68"/>
                  <a:gd name="T8" fmla="*/ 3 w 104"/>
                  <a:gd name="T9" fmla="*/ 0 h 68"/>
                  <a:gd name="T10" fmla="*/ 2 w 104"/>
                  <a:gd name="T11" fmla="*/ 0 h 68"/>
                  <a:gd name="T12" fmla="*/ 1 w 104"/>
                  <a:gd name="T13" fmla="*/ 1 h 68"/>
                  <a:gd name="T14" fmla="*/ 0 w 104"/>
                  <a:gd name="T15" fmla="*/ 1 h 68"/>
                  <a:gd name="T16" fmla="*/ 0 w 104"/>
                  <a:gd name="T17" fmla="*/ 1 h 68"/>
                  <a:gd name="T18" fmla="*/ 0 w 104"/>
                  <a:gd name="T19" fmla="*/ 1 h 68"/>
                  <a:gd name="T20" fmla="*/ 1 w 104"/>
                  <a:gd name="T21" fmla="*/ 1 h 68"/>
                  <a:gd name="T22" fmla="*/ 2 w 104"/>
                  <a:gd name="T23" fmla="*/ 1 h 68"/>
                  <a:gd name="T24" fmla="*/ 3 w 104"/>
                  <a:gd name="T25" fmla="*/ 0 h 68"/>
                  <a:gd name="T26" fmla="*/ 4 w 104"/>
                  <a:gd name="T27" fmla="*/ 0 h 68"/>
                  <a:gd name="T28" fmla="*/ 5 w 104"/>
                  <a:gd name="T29" fmla="*/ 0 h 68"/>
                  <a:gd name="T30" fmla="*/ 6 w 104"/>
                  <a:gd name="T31" fmla="*/ 0 h 68"/>
                  <a:gd name="T32" fmla="*/ 6 w 104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68">
                    <a:moveTo>
                      <a:pt x="104" y="1"/>
                    </a:moveTo>
                    <a:lnTo>
                      <a:pt x="99" y="0"/>
                    </a:lnTo>
                    <a:lnTo>
                      <a:pt x="86" y="3"/>
                    </a:lnTo>
                    <a:lnTo>
                      <a:pt x="71" y="9"/>
                    </a:lnTo>
                    <a:lnTo>
                      <a:pt x="52" y="19"/>
                    </a:lnTo>
                    <a:lnTo>
                      <a:pt x="34" y="29"/>
                    </a:lnTo>
                    <a:lnTo>
                      <a:pt x="19" y="43"/>
                    </a:lnTo>
                    <a:lnTo>
                      <a:pt x="5" y="56"/>
                    </a:lnTo>
                    <a:lnTo>
                      <a:pt x="0" y="68"/>
                    </a:lnTo>
                    <a:lnTo>
                      <a:pt x="10" y="63"/>
                    </a:lnTo>
                    <a:lnTo>
                      <a:pt x="25" y="56"/>
                    </a:lnTo>
                    <a:lnTo>
                      <a:pt x="44" y="47"/>
                    </a:lnTo>
                    <a:lnTo>
                      <a:pt x="62" y="38"/>
                    </a:lnTo>
                    <a:lnTo>
                      <a:pt x="79" y="29"/>
                    </a:lnTo>
                    <a:lnTo>
                      <a:pt x="94" y="19"/>
                    </a:lnTo>
                    <a:lnTo>
                      <a:pt x="102" y="10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7" name="Freeform 1071"/>
              <p:cNvSpPr>
                <a:spLocks/>
              </p:cNvSpPr>
              <p:nvPr/>
            </p:nvSpPr>
            <p:spPr bwMode="auto">
              <a:xfrm>
                <a:off x="5447" y="2349"/>
                <a:ext cx="44" cy="17"/>
              </a:xfrm>
              <a:custGeom>
                <a:avLst/>
                <a:gdLst>
                  <a:gd name="T0" fmla="*/ 6 w 87"/>
                  <a:gd name="T1" fmla="*/ 0 h 51"/>
                  <a:gd name="T2" fmla="*/ 6 w 87"/>
                  <a:gd name="T3" fmla="*/ 0 h 51"/>
                  <a:gd name="T4" fmla="*/ 5 w 87"/>
                  <a:gd name="T5" fmla="*/ 0 h 51"/>
                  <a:gd name="T6" fmla="*/ 4 w 87"/>
                  <a:gd name="T7" fmla="*/ 0 h 51"/>
                  <a:gd name="T8" fmla="*/ 3 w 87"/>
                  <a:gd name="T9" fmla="*/ 0 h 51"/>
                  <a:gd name="T10" fmla="*/ 2 w 87"/>
                  <a:gd name="T11" fmla="*/ 0 h 51"/>
                  <a:gd name="T12" fmla="*/ 1 w 87"/>
                  <a:gd name="T13" fmla="*/ 0 h 51"/>
                  <a:gd name="T14" fmla="*/ 1 w 87"/>
                  <a:gd name="T15" fmla="*/ 1 h 51"/>
                  <a:gd name="T16" fmla="*/ 0 w 87"/>
                  <a:gd name="T17" fmla="*/ 1 h 51"/>
                  <a:gd name="T18" fmla="*/ 1 w 87"/>
                  <a:gd name="T19" fmla="*/ 1 h 51"/>
                  <a:gd name="T20" fmla="*/ 2 w 87"/>
                  <a:gd name="T21" fmla="*/ 1 h 51"/>
                  <a:gd name="T22" fmla="*/ 3 w 87"/>
                  <a:gd name="T23" fmla="*/ 0 h 51"/>
                  <a:gd name="T24" fmla="*/ 4 w 87"/>
                  <a:gd name="T25" fmla="*/ 0 h 51"/>
                  <a:gd name="T26" fmla="*/ 4 w 87"/>
                  <a:gd name="T27" fmla="*/ 0 h 51"/>
                  <a:gd name="T28" fmla="*/ 5 w 87"/>
                  <a:gd name="T29" fmla="*/ 0 h 51"/>
                  <a:gd name="T30" fmla="*/ 6 w 87"/>
                  <a:gd name="T31" fmla="*/ 0 h 51"/>
                  <a:gd name="T32" fmla="*/ 6 w 8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51">
                    <a:moveTo>
                      <a:pt x="87" y="3"/>
                    </a:moveTo>
                    <a:lnTo>
                      <a:pt x="82" y="0"/>
                    </a:lnTo>
                    <a:lnTo>
                      <a:pt x="72" y="1"/>
                    </a:lnTo>
                    <a:lnTo>
                      <a:pt x="57" y="6"/>
                    </a:lnTo>
                    <a:lnTo>
                      <a:pt x="42" y="13"/>
                    </a:lnTo>
                    <a:lnTo>
                      <a:pt x="27" y="23"/>
                    </a:lnTo>
                    <a:lnTo>
                      <a:pt x="14" y="34"/>
                    </a:lnTo>
                    <a:lnTo>
                      <a:pt x="4" y="42"/>
                    </a:lnTo>
                    <a:lnTo>
                      <a:pt x="0" y="51"/>
                    </a:lnTo>
                    <a:lnTo>
                      <a:pt x="9" y="47"/>
                    </a:lnTo>
                    <a:lnTo>
                      <a:pt x="21" y="42"/>
                    </a:lnTo>
                    <a:lnTo>
                      <a:pt x="34" y="37"/>
                    </a:lnTo>
                    <a:lnTo>
                      <a:pt x="49" y="29"/>
                    </a:lnTo>
                    <a:lnTo>
                      <a:pt x="62" y="22"/>
                    </a:lnTo>
                    <a:lnTo>
                      <a:pt x="74" y="16"/>
                    </a:lnTo>
                    <a:lnTo>
                      <a:pt x="84" y="9"/>
                    </a:lnTo>
                    <a:lnTo>
                      <a:pt x="87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8" name="Freeform 1072"/>
              <p:cNvSpPr>
                <a:spLocks/>
              </p:cNvSpPr>
              <p:nvPr/>
            </p:nvSpPr>
            <p:spPr bwMode="auto">
              <a:xfrm>
                <a:off x="5431" y="2216"/>
                <a:ext cx="6" cy="26"/>
              </a:xfrm>
              <a:custGeom>
                <a:avLst/>
                <a:gdLst>
                  <a:gd name="T0" fmla="*/ 1 w 11"/>
                  <a:gd name="T1" fmla="*/ 1 h 78"/>
                  <a:gd name="T2" fmla="*/ 1 w 11"/>
                  <a:gd name="T3" fmla="*/ 1 h 78"/>
                  <a:gd name="T4" fmla="*/ 0 w 11"/>
                  <a:gd name="T5" fmla="*/ 0 h 78"/>
                  <a:gd name="T6" fmla="*/ 0 w 11"/>
                  <a:gd name="T7" fmla="*/ 0 h 78"/>
                  <a:gd name="T8" fmla="*/ 1 w 11"/>
                  <a:gd name="T9" fmla="*/ 0 h 78"/>
                  <a:gd name="T10" fmla="*/ 1 w 11"/>
                  <a:gd name="T11" fmla="*/ 0 h 78"/>
                  <a:gd name="T12" fmla="*/ 1 w 11"/>
                  <a:gd name="T13" fmla="*/ 0 h 78"/>
                  <a:gd name="T14" fmla="*/ 1 w 11"/>
                  <a:gd name="T15" fmla="*/ 1 h 78"/>
                  <a:gd name="T16" fmla="*/ 1 w 11"/>
                  <a:gd name="T17" fmla="*/ 1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78">
                    <a:moveTo>
                      <a:pt x="5" y="78"/>
                    </a:moveTo>
                    <a:lnTo>
                      <a:pt x="3" y="62"/>
                    </a:lnTo>
                    <a:lnTo>
                      <a:pt x="0" y="34"/>
                    </a:lnTo>
                    <a:lnTo>
                      <a:pt x="0" y="10"/>
                    </a:lnTo>
                    <a:lnTo>
                      <a:pt x="5" y="0"/>
                    </a:lnTo>
                    <a:lnTo>
                      <a:pt x="11" y="12"/>
                    </a:lnTo>
                    <a:lnTo>
                      <a:pt x="11" y="34"/>
                    </a:lnTo>
                    <a:lnTo>
                      <a:pt x="8" y="59"/>
                    </a:lnTo>
                    <a:lnTo>
                      <a:pt x="5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9" name="Freeform 1073"/>
              <p:cNvSpPr>
                <a:spLocks/>
              </p:cNvSpPr>
              <p:nvPr/>
            </p:nvSpPr>
            <p:spPr bwMode="auto">
              <a:xfrm>
                <a:off x="5381" y="2235"/>
                <a:ext cx="47" cy="36"/>
              </a:xfrm>
              <a:custGeom>
                <a:avLst/>
                <a:gdLst>
                  <a:gd name="T0" fmla="*/ 6 w 93"/>
                  <a:gd name="T1" fmla="*/ 1 h 109"/>
                  <a:gd name="T2" fmla="*/ 6 w 93"/>
                  <a:gd name="T3" fmla="*/ 1 h 109"/>
                  <a:gd name="T4" fmla="*/ 5 w 93"/>
                  <a:gd name="T5" fmla="*/ 1 h 109"/>
                  <a:gd name="T6" fmla="*/ 4 w 93"/>
                  <a:gd name="T7" fmla="*/ 1 h 109"/>
                  <a:gd name="T8" fmla="*/ 3 w 93"/>
                  <a:gd name="T9" fmla="*/ 0 h 109"/>
                  <a:gd name="T10" fmla="*/ 3 w 93"/>
                  <a:gd name="T11" fmla="*/ 0 h 109"/>
                  <a:gd name="T12" fmla="*/ 2 w 93"/>
                  <a:gd name="T13" fmla="*/ 0 h 109"/>
                  <a:gd name="T14" fmla="*/ 1 w 93"/>
                  <a:gd name="T15" fmla="*/ 0 h 109"/>
                  <a:gd name="T16" fmla="*/ 1 w 93"/>
                  <a:gd name="T17" fmla="*/ 0 h 109"/>
                  <a:gd name="T18" fmla="*/ 0 w 93"/>
                  <a:gd name="T19" fmla="*/ 0 h 109"/>
                  <a:gd name="T20" fmla="*/ 1 w 93"/>
                  <a:gd name="T21" fmla="*/ 0 h 109"/>
                  <a:gd name="T22" fmla="*/ 2 w 93"/>
                  <a:gd name="T23" fmla="*/ 0 h 109"/>
                  <a:gd name="T24" fmla="*/ 3 w 93"/>
                  <a:gd name="T25" fmla="*/ 1 h 109"/>
                  <a:gd name="T26" fmla="*/ 4 w 93"/>
                  <a:gd name="T27" fmla="*/ 1 h 109"/>
                  <a:gd name="T28" fmla="*/ 5 w 93"/>
                  <a:gd name="T29" fmla="*/ 1 h 109"/>
                  <a:gd name="T30" fmla="*/ 6 w 93"/>
                  <a:gd name="T31" fmla="*/ 1 h 109"/>
                  <a:gd name="T32" fmla="*/ 6 w 93"/>
                  <a:gd name="T33" fmla="*/ 1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109">
                    <a:moveTo>
                      <a:pt x="93" y="109"/>
                    </a:moveTo>
                    <a:lnTo>
                      <a:pt x="86" y="96"/>
                    </a:lnTo>
                    <a:lnTo>
                      <a:pt x="76" y="80"/>
                    </a:lnTo>
                    <a:lnTo>
                      <a:pt x="63" y="59"/>
                    </a:lnTo>
                    <a:lnTo>
                      <a:pt x="48" y="40"/>
                    </a:lnTo>
                    <a:lnTo>
                      <a:pt x="33" y="21"/>
                    </a:lnTo>
                    <a:lnTo>
                      <a:pt x="20" y="7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10"/>
                    </a:lnTo>
                    <a:lnTo>
                      <a:pt x="8" y="22"/>
                    </a:lnTo>
                    <a:lnTo>
                      <a:pt x="21" y="37"/>
                    </a:lnTo>
                    <a:lnTo>
                      <a:pt x="38" y="53"/>
                    </a:lnTo>
                    <a:lnTo>
                      <a:pt x="55" y="69"/>
                    </a:lnTo>
                    <a:lnTo>
                      <a:pt x="71" y="84"/>
                    </a:lnTo>
                    <a:lnTo>
                      <a:pt x="85" y="97"/>
                    </a:lnTo>
                    <a:lnTo>
                      <a:pt x="93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0" name="Freeform 1074"/>
              <p:cNvSpPr>
                <a:spLocks/>
              </p:cNvSpPr>
              <p:nvPr/>
            </p:nvSpPr>
            <p:spPr bwMode="auto">
              <a:xfrm>
                <a:off x="5380" y="2250"/>
                <a:ext cx="49" cy="33"/>
              </a:xfrm>
              <a:custGeom>
                <a:avLst/>
                <a:gdLst>
                  <a:gd name="T0" fmla="*/ 6 w 99"/>
                  <a:gd name="T1" fmla="*/ 1 h 99"/>
                  <a:gd name="T2" fmla="*/ 5 w 99"/>
                  <a:gd name="T3" fmla="*/ 1 h 99"/>
                  <a:gd name="T4" fmla="*/ 4 w 99"/>
                  <a:gd name="T5" fmla="*/ 1 h 99"/>
                  <a:gd name="T6" fmla="*/ 3 w 99"/>
                  <a:gd name="T7" fmla="*/ 1 h 99"/>
                  <a:gd name="T8" fmla="*/ 2 w 99"/>
                  <a:gd name="T9" fmla="*/ 0 h 99"/>
                  <a:gd name="T10" fmla="*/ 1 w 99"/>
                  <a:gd name="T11" fmla="*/ 0 h 99"/>
                  <a:gd name="T12" fmla="*/ 0 w 99"/>
                  <a:gd name="T13" fmla="*/ 0 h 99"/>
                  <a:gd name="T14" fmla="*/ 0 w 99"/>
                  <a:gd name="T15" fmla="*/ 0 h 99"/>
                  <a:gd name="T16" fmla="*/ 0 w 99"/>
                  <a:gd name="T17" fmla="*/ 0 h 99"/>
                  <a:gd name="T18" fmla="*/ 0 w 99"/>
                  <a:gd name="T19" fmla="*/ 0 h 99"/>
                  <a:gd name="T20" fmla="*/ 0 w 99"/>
                  <a:gd name="T21" fmla="*/ 0 h 99"/>
                  <a:gd name="T22" fmla="*/ 1 w 99"/>
                  <a:gd name="T23" fmla="*/ 0 h 99"/>
                  <a:gd name="T24" fmla="*/ 2 w 99"/>
                  <a:gd name="T25" fmla="*/ 1 h 99"/>
                  <a:gd name="T26" fmla="*/ 3 w 99"/>
                  <a:gd name="T27" fmla="*/ 1 h 99"/>
                  <a:gd name="T28" fmla="*/ 4 w 99"/>
                  <a:gd name="T29" fmla="*/ 1 h 99"/>
                  <a:gd name="T30" fmla="*/ 5 w 99"/>
                  <a:gd name="T31" fmla="*/ 1 h 99"/>
                  <a:gd name="T32" fmla="*/ 6 w 99"/>
                  <a:gd name="T33" fmla="*/ 1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99">
                    <a:moveTo>
                      <a:pt x="99" y="99"/>
                    </a:moveTo>
                    <a:lnTo>
                      <a:pt x="90" y="87"/>
                    </a:lnTo>
                    <a:lnTo>
                      <a:pt x="77" y="70"/>
                    </a:lnTo>
                    <a:lnTo>
                      <a:pt x="62" y="53"/>
                    </a:lnTo>
                    <a:lnTo>
                      <a:pt x="45" y="34"/>
                    </a:lnTo>
                    <a:lnTo>
                      <a:pt x="30" y="17"/>
                    </a:lnTo>
                    <a:lnTo>
                      <a:pt x="15" y="6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2" y="11"/>
                    </a:lnTo>
                    <a:lnTo>
                      <a:pt x="12" y="25"/>
                    </a:lnTo>
                    <a:lnTo>
                      <a:pt x="27" y="38"/>
                    </a:lnTo>
                    <a:lnTo>
                      <a:pt x="45" y="53"/>
                    </a:lnTo>
                    <a:lnTo>
                      <a:pt x="62" y="68"/>
                    </a:lnTo>
                    <a:lnTo>
                      <a:pt x="79" y="81"/>
                    </a:lnTo>
                    <a:lnTo>
                      <a:pt x="92" y="91"/>
                    </a:lnTo>
                    <a:lnTo>
                      <a:pt x="99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1" name="Freeform 1075"/>
              <p:cNvSpPr>
                <a:spLocks/>
              </p:cNvSpPr>
              <p:nvPr/>
            </p:nvSpPr>
            <p:spPr bwMode="auto">
              <a:xfrm>
                <a:off x="5376" y="2268"/>
                <a:ext cx="53" cy="30"/>
              </a:xfrm>
              <a:custGeom>
                <a:avLst/>
                <a:gdLst>
                  <a:gd name="T0" fmla="*/ 7 w 105"/>
                  <a:gd name="T1" fmla="*/ 1 h 90"/>
                  <a:gd name="T2" fmla="*/ 6 w 105"/>
                  <a:gd name="T3" fmla="*/ 1 h 90"/>
                  <a:gd name="T4" fmla="*/ 6 w 105"/>
                  <a:gd name="T5" fmla="*/ 1 h 90"/>
                  <a:gd name="T6" fmla="*/ 5 w 105"/>
                  <a:gd name="T7" fmla="*/ 1 h 90"/>
                  <a:gd name="T8" fmla="*/ 3 w 105"/>
                  <a:gd name="T9" fmla="*/ 0 h 90"/>
                  <a:gd name="T10" fmla="*/ 2 w 105"/>
                  <a:gd name="T11" fmla="*/ 0 h 90"/>
                  <a:gd name="T12" fmla="*/ 1 w 105"/>
                  <a:gd name="T13" fmla="*/ 0 h 90"/>
                  <a:gd name="T14" fmla="*/ 1 w 105"/>
                  <a:gd name="T15" fmla="*/ 0 h 90"/>
                  <a:gd name="T16" fmla="*/ 0 w 105"/>
                  <a:gd name="T17" fmla="*/ 0 h 90"/>
                  <a:gd name="T18" fmla="*/ 1 w 105"/>
                  <a:gd name="T19" fmla="*/ 0 h 90"/>
                  <a:gd name="T20" fmla="*/ 1 w 105"/>
                  <a:gd name="T21" fmla="*/ 0 h 90"/>
                  <a:gd name="T22" fmla="*/ 2 w 105"/>
                  <a:gd name="T23" fmla="*/ 0 h 90"/>
                  <a:gd name="T24" fmla="*/ 3 w 105"/>
                  <a:gd name="T25" fmla="*/ 1 h 90"/>
                  <a:gd name="T26" fmla="*/ 5 w 105"/>
                  <a:gd name="T27" fmla="*/ 1 h 90"/>
                  <a:gd name="T28" fmla="*/ 6 w 105"/>
                  <a:gd name="T29" fmla="*/ 1 h 90"/>
                  <a:gd name="T30" fmla="*/ 6 w 105"/>
                  <a:gd name="T31" fmla="*/ 1 h 90"/>
                  <a:gd name="T32" fmla="*/ 7 w 105"/>
                  <a:gd name="T33" fmla="*/ 1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90">
                    <a:moveTo>
                      <a:pt x="105" y="90"/>
                    </a:moveTo>
                    <a:lnTo>
                      <a:pt x="95" y="76"/>
                    </a:lnTo>
                    <a:lnTo>
                      <a:pt x="81" y="60"/>
                    </a:lnTo>
                    <a:lnTo>
                      <a:pt x="65" y="43"/>
                    </a:lnTo>
                    <a:lnTo>
                      <a:pt x="46" y="28"/>
                    </a:lnTo>
                    <a:lnTo>
                      <a:pt x="30" y="15"/>
                    </a:lnTo>
                    <a:lnTo>
                      <a:pt x="15" y="4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13" y="20"/>
                    </a:lnTo>
                    <a:lnTo>
                      <a:pt x="28" y="32"/>
                    </a:lnTo>
                    <a:lnTo>
                      <a:pt x="46" y="44"/>
                    </a:lnTo>
                    <a:lnTo>
                      <a:pt x="65" y="57"/>
                    </a:lnTo>
                    <a:lnTo>
                      <a:pt x="83" y="69"/>
                    </a:lnTo>
                    <a:lnTo>
                      <a:pt x="96" y="81"/>
                    </a:lnTo>
                    <a:lnTo>
                      <a:pt x="105" y="9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2" name="Freeform 1076"/>
              <p:cNvSpPr>
                <a:spLocks/>
              </p:cNvSpPr>
              <p:nvPr/>
            </p:nvSpPr>
            <p:spPr bwMode="auto">
              <a:xfrm>
                <a:off x="5383" y="2289"/>
                <a:ext cx="50" cy="23"/>
              </a:xfrm>
              <a:custGeom>
                <a:avLst/>
                <a:gdLst>
                  <a:gd name="T0" fmla="*/ 7 w 100"/>
                  <a:gd name="T1" fmla="*/ 1 h 68"/>
                  <a:gd name="T2" fmla="*/ 6 w 100"/>
                  <a:gd name="T3" fmla="*/ 1 h 68"/>
                  <a:gd name="T4" fmla="*/ 5 w 100"/>
                  <a:gd name="T5" fmla="*/ 1 h 68"/>
                  <a:gd name="T6" fmla="*/ 4 w 100"/>
                  <a:gd name="T7" fmla="*/ 0 h 68"/>
                  <a:gd name="T8" fmla="*/ 3 w 100"/>
                  <a:gd name="T9" fmla="*/ 0 h 68"/>
                  <a:gd name="T10" fmla="*/ 2 w 100"/>
                  <a:gd name="T11" fmla="*/ 0 h 68"/>
                  <a:gd name="T12" fmla="*/ 1 w 100"/>
                  <a:gd name="T13" fmla="*/ 0 h 68"/>
                  <a:gd name="T14" fmla="*/ 1 w 100"/>
                  <a:gd name="T15" fmla="*/ 0 h 68"/>
                  <a:gd name="T16" fmla="*/ 0 w 100"/>
                  <a:gd name="T17" fmla="*/ 0 h 68"/>
                  <a:gd name="T18" fmla="*/ 1 w 100"/>
                  <a:gd name="T19" fmla="*/ 0 h 68"/>
                  <a:gd name="T20" fmla="*/ 1 w 100"/>
                  <a:gd name="T21" fmla="*/ 0 h 68"/>
                  <a:gd name="T22" fmla="*/ 2 w 100"/>
                  <a:gd name="T23" fmla="*/ 0 h 68"/>
                  <a:gd name="T24" fmla="*/ 3 w 100"/>
                  <a:gd name="T25" fmla="*/ 0 h 68"/>
                  <a:gd name="T26" fmla="*/ 4 w 100"/>
                  <a:gd name="T27" fmla="*/ 1 h 68"/>
                  <a:gd name="T28" fmla="*/ 5 w 100"/>
                  <a:gd name="T29" fmla="*/ 1 h 68"/>
                  <a:gd name="T30" fmla="*/ 6 w 100"/>
                  <a:gd name="T31" fmla="*/ 1 h 68"/>
                  <a:gd name="T32" fmla="*/ 7 w 100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68">
                    <a:moveTo>
                      <a:pt x="100" y="68"/>
                    </a:moveTo>
                    <a:lnTo>
                      <a:pt x="90" y="57"/>
                    </a:lnTo>
                    <a:lnTo>
                      <a:pt x="77" y="45"/>
                    </a:lnTo>
                    <a:lnTo>
                      <a:pt x="60" y="31"/>
                    </a:lnTo>
                    <a:lnTo>
                      <a:pt x="43" y="19"/>
                    </a:lnTo>
                    <a:lnTo>
                      <a:pt x="28" y="7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12" y="23"/>
                    </a:lnTo>
                    <a:lnTo>
                      <a:pt x="27" y="31"/>
                    </a:lnTo>
                    <a:lnTo>
                      <a:pt x="43" y="38"/>
                    </a:lnTo>
                    <a:lnTo>
                      <a:pt x="60" y="45"/>
                    </a:lnTo>
                    <a:lnTo>
                      <a:pt x="77" y="53"/>
                    </a:lnTo>
                    <a:lnTo>
                      <a:pt x="90" y="60"/>
                    </a:lnTo>
                    <a:lnTo>
                      <a:pt x="10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3" name="Freeform 1077"/>
              <p:cNvSpPr>
                <a:spLocks/>
              </p:cNvSpPr>
              <p:nvPr/>
            </p:nvSpPr>
            <p:spPr bwMode="auto">
              <a:xfrm>
                <a:off x="5386" y="2307"/>
                <a:ext cx="49" cy="21"/>
              </a:xfrm>
              <a:custGeom>
                <a:avLst/>
                <a:gdLst>
                  <a:gd name="T0" fmla="*/ 7 w 96"/>
                  <a:gd name="T1" fmla="*/ 1 h 62"/>
                  <a:gd name="T2" fmla="*/ 6 w 96"/>
                  <a:gd name="T3" fmla="*/ 1 h 62"/>
                  <a:gd name="T4" fmla="*/ 5 w 96"/>
                  <a:gd name="T5" fmla="*/ 1 h 62"/>
                  <a:gd name="T6" fmla="*/ 4 w 96"/>
                  <a:gd name="T7" fmla="*/ 0 h 62"/>
                  <a:gd name="T8" fmla="*/ 3 w 96"/>
                  <a:gd name="T9" fmla="*/ 0 h 62"/>
                  <a:gd name="T10" fmla="*/ 2 w 96"/>
                  <a:gd name="T11" fmla="*/ 0 h 62"/>
                  <a:gd name="T12" fmla="*/ 1 w 96"/>
                  <a:gd name="T13" fmla="*/ 0 h 62"/>
                  <a:gd name="T14" fmla="*/ 1 w 96"/>
                  <a:gd name="T15" fmla="*/ 0 h 62"/>
                  <a:gd name="T16" fmla="*/ 0 w 96"/>
                  <a:gd name="T17" fmla="*/ 0 h 62"/>
                  <a:gd name="T18" fmla="*/ 1 w 96"/>
                  <a:gd name="T19" fmla="*/ 0 h 62"/>
                  <a:gd name="T20" fmla="*/ 1 w 96"/>
                  <a:gd name="T21" fmla="*/ 0 h 62"/>
                  <a:gd name="T22" fmla="*/ 2 w 96"/>
                  <a:gd name="T23" fmla="*/ 0 h 62"/>
                  <a:gd name="T24" fmla="*/ 3 w 96"/>
                  <a:gd name="T25" fmla="*/ 1 h 62"/>
                  <a:gd name="T26" fmla="*/ 4 w 96"/>
                  <a:gd name="T27" fmla="*/ 1 h 62"/>
                  <a:gd name="T28" fmla="*/ 5 w 96"/>
                  <a:gd name="T29" fmla="*/ 1 h 62"/>
                  <a:gd name="T30" fmla="*/ 6 w 96"/>
                  <a:gd name="T31" fmla="*/ 1 h 62"/>
                  <a:gd name="T32" fmla="*/ 7 w 96"/>
                  <a:gd name="T33" fmla="*/ 1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62">
                    <a:moveTo>
                      <a:pt x="96" y="62"/>
                    </a:moveTo>
                    <a:lnTo>
                      <a:pt x="88" y="55"/>
                    </a:lnTo>
                    <a:lnTo>
                      <a:pt x="73" y="43"/>
                    </a:lnTo>
                    <a:lnTo>
                      <a:pt x="56" y="31"/>
                    </a:lnTo>
                    <a:lnTo>
                      <a:pt x="40" y="18"/>
                    </a:lnTo>
                    <a:lnTo>
                      <a:pt x="23" y="9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5" y="15"/>
                    </a:lnTo>
                    <a:lnTo>
                      <a:pt x="15" y="24"/>
                    </a:lnTo>
                    <a:lnTo>
                      <a:pt x="28" y="33"/>
                    </a:lnTo>
                    <a:lnTo>
                      <a:pt x="45" y="40"/>
                    </a:lnTo>
                    <a:lnTo>
                      <a:pt x="61" y="47"/>
                    </a:lnTo>
                    <a:lnTo>
                      <a:pt x="76" y="53"/>
                    </a:lnTo>
                    <a:lnTo>
                      <a:pt x="90" y="58"/>
                    </a:lnTo>
                    <a:lnTo>
                      <a:pt x="96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4" name="Freeform 1078"/>
              <p:cNvSpPr>
                <a:spLocks/>
              </p:cNvSpPr>
              <p:nvPr/>
            </p:nvSpPr>
            <p:spPr bwMode="auto">
              <a:xfrm>
                <a:off x="5396" y="2332"/>
                <a:ext cx="43" cy="11"/>
              </a:xfrm>
              <a:custGeom>
                <a:avLst/>
                <a:gdLst>
                  <a:gd name="T0" fmla="*/ 6 w 85"/>
                  <a:gd name="T1" fmla="*/ 0 h 32"/>
                  <a:gd name="T2" fmla="*/ 5 w 85"/>
                  <a:gd name="T3" fmla="*/ 0 h 32"/>
                  <a:gd name="T4" fmla="*/ 4 w 85"/>
                  <a:gd name="T5" fmla="*/ 0 h 32"/>
                  <a:gd name="T6" fmla="*/ 3 w 85"/>
                  <a:gd name="T7" fmla="*/ 0 h 32"/>
                  <a:gd name="T8" fmla="*/ 3 w 85"/>
                  <a:gd name="T9" fmla="*/ 0 h 32"/>
                  <a:gd name="T10" fmla="*/ 2 w 85"/>
                  <a:gd name="T11" fmla="*/ 0 h 32"/>
                  <a:gd name="T12" fmla="*/ 1 w 85"/>
                  <a:gd name="T13" fmla="*/ 0 h 32"/>
                  <a:gd name="T14" fmla="*/ 1 w 85"/>
                  <a:gd name="T15" fmla="*/ 0 h 32"/>
                  <a:gd name="T16" fmla="*/ 0 w 85"/>
                  <a:gd name="T17" fmla="*/ 0 h 32"/>
                  <a:gd name="T18" fmla="*/ 1 w 85"/>
                  <a:gd name="T19" fmla="*/ 0 h 32"/>
                  <a:gd name="T20" fmla="*/ 1 w 85"/>
                  <a:gd name="T21" fmla="*/ 0 h 32"/>
                  <a:gd name="T22" fmla="*/ 2 w 85"/>
                  <a:gd name="T23" fmla="*/ 0 h 32"/>
                  <a:gd name="T24" fmla="*/ 3 w 85"/>
                  <a:gd name="T25" fmla="*/ 0 h 32"/>
                  <a:gd name="T26" fmla="*/ 4 w 85"/>
                  <a:gd name="T27" fmla="*/ 0 h 32"/>
                  <a:gd name="T28" fmla="*/ 5 w 85"/>
                  <a:gd name="T29" fmla="*/ 0 h 32"/>
                  <a:gd name="T30" fmla="*/ 5 w 85"/>
                  <a:gd name="T31" fmla="*/ 0 h 32"/>
                  <a:gd name="T32" fmla="*/ 6 w 85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32">
                    <a:moveTo>
                      <a:pt x="85" y="32"/>
                    </a:moveTo>
                    <a:lnTo>
                      <a:pt x="75" y="25"/>
                    </a:lnTo>
                    <a:lnTo>
                      <a:pt x="61" y="18"/>
                    </a:lnTo>
                    <a:lnTo>
                      <a:pt x="46" y="10"/>
                    </a:lnTo>
                    <a:lnTo>
                      <a:pt x="33" y="4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1" y="2"/>
                    </a:lnTo>
                    <a:lnTo>
                      <a:pt x="0" y="9"/>
                    </a:lnTo>
                    <a:lnTo>
                      <a:pt x="3" y="16"/>
                    </a:lnTo>
                    <a:lnTo>
                      <a:pt x="11" y="22"/>
                    </a:lnTo>
                    <a:lnTo>
                      <a:pt x="23" y="25"/>
                    </a:lnTo>
                    <a:lnTo>
                      <a:pt x="36" y="27"/>
                    </a:lnTo>
                    <a:lnTo>
                      <a:pt x="50" y="27"/>
                    </a:lnTo>
                    <a:lnTo>
                      <a:pt x="65" y="28"/>
                    </a:lnTo>
                    <a:lnTo>
                      <a:pt x="76" y="30"/>
                    </a:lnTo>
                    <a:lnTo>
                      <a:pt x="85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5" name="Freeform 1079"/>
              <p:cNvSpPr>
                <a:spLocks/>
              </p:cNvSpPr>
              <p:nvPr/>
            </p:nvSpPr>
            <p:spPr bwMode="auto">
              <a:xfrm>
                <a:off x="5406" y="2349"/>
                <a:ext cx="38" cy="6"/>
              </a:xfrm>
              <a:custGeom>
                <a:avLst/>
                <a:gdLst>
                  <a:gd name="T0" fmla="*/ 5 w 75"/>
                  <a:gd name="T1" fmla="*/ 0 h 16"/>
                  <a:gd name="T2" fmla="*/ 5 w 75"/>
                  <a:gd name="T3" fmla="*/ 0 h 16"/>
                  <a:gd name="T4" fmla="*/ 4 w 75"/>
                  <a:gd name="T5" fmla="*/ 0 h 16"/>
                  <a:gd name="T6" fmla="*/ 3 w 75"/>
                  <a:gd name="T7" fmla="*/ 0 h 16"/>
                  <a:gd name="T8" fmla="*/ 2 w 75"/>
                  <a:gd name="T9" fmla="*/ 0 h 16"/>
                  <a:gd name="T10" fmla="*/ 2 w 75"/>
                  <a:gd name="T11" fmla="*/ 0 h 16"/>
                  <a:gd name="T12" fmla="*/ 1 w 75"/>
                  <a:gd name="T13" fmla="*/ 0 h 16"/>
                  <a:gd name="T14" fmla="*/ 1 w 75"/>
                  <a:gd name="T15" fmla="*/ 0 h 16"/>
                  <a:gd name="T16" fmla="*/ 0 w 75"/>
                  <a:gd name="T17" fmla="*/ 0 h 16"/>
                  <a:gd name="T18" fmla="*/ 1 w 75"/>
                  <a:gd name="T19" fmla="*/ 0 h 16"/>
                  <a:gd name="T20" fmla="*/ 1 w 75"/>
                  <a:gd name="T21" fmla="*/ 0 h 16"/>
                  <a:gd name="T22" fmla="*/ 2 w 75"/>
                  <a:gd name="T23" fmla="*/ 0 h 16"/>
                  <a:gd name="T24" fmla="*/ 2 w 75"/>
                  <a:gd name="T25" fmla="*/ 0 h 16"/>
                  <a:gd name="T26" fmla="*/ 3 w 75"/>
                  <a:gd name="T27" fmla="*/ 0 h 16"/>
                  <a:gd name="T28" fmla="*/ 4 w 75"/>
                  <a:gd name="T29" fmla="*/ 0 h 16"/>
                  <a:gd name="T30" fmla="*/ 5 w 75"/>
                  <a:gd name="T31" fmla="*/ 0 h 16"/>
                  <a:gd name="T32" fmla="*/ 5 w 7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6">
                    <a:moveTo>
                      <a:pt x="75" y="16"/>
                    </a:moveTo>
                    <a:lnTo>
                      <a:pt x="66" y="13"/>
                    </a:lnTo>
                    <a:lnTo>
                      <a:pt x="55" y="9"/>
                    </a:lnTo>
                    <a:lnTo>
                      <a:pt x="43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14"/>
                    </a:lnTo>
                    <a:lnTo>
                      <a:pt x="18" y="16"/>
                    </a:lnTo>
                    <a:lnTo>
                      <a:pt x="30" y="16"/>
                    </a:lnTo>
                    <a:lnTo>
                      <a:pt x="41" y="14"/>
                    </a:lnTo>
                    <a:lnTo>
                      <a:pt x="53" y="14"/>
                    </a:lnTo>
                    <a:lnTo>
                      <a:pt x="65" y="14"/>
                    </a:lnTo>
                    <a:lnTo>
                      <a:pt x="75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6" name="Freeform 1080"/>
              <p:cNvSpPr>
                <a:spLocks/>
              </p:cNvSpPr>
              <p:nvPr/>
            </p:nvSpPr>
            <p:spPr bwMode="auto">
              <a:xfrm>
                <a:off x="5412" y="2362"/>
                <a:ext cx="37" cy="6"/>
              </a:xfrm>
              <a:custGeom>
                <a:avLst/>
                <a:gdLst>
                  <a:gd name="T0" fmla="*/ 5 w 74"/>
                  <a:gd name="T1" fmla="*/ 0 h 18"/>
                  <a:gd name="T2" fmla="*/ 5 w 74"/>
                  <a:gd name="T3" fmla="*/ 0 h 18"/>
                  <a:gd name="T4" fmla="*/ 4 w 74"/>
                  <a:gd name="T5" fmla="*/ 0 h 18"/>
                  <a:gd name="T6" fmla="*/ 3 w 74"/>
                  <a:gd name="T7" fmla="*/ 0 h 18"/>
                  <a:gd name="T8" fmla="*/ 2 w 74"/>
                  <a:gd name="T9" fmla="*/ 0 h 18"/>
                  <a:gd name="T10" fmla="*/ 2 w 74"/>
                  <a:gd name="T11" fmla="*/ 0 h 18"/>
                  <a:gd name="T12" fmla="*/ 1 w 74"/>
                  <a:gd name="T13" fmla="*/ 0 h 18"/>
                  <a:gd name="T14" fmla="*/ 1 w 74"/>
                  <a:gd name="T15" fmla="*/ 0 h 18"/>
                  <a:gd name="T16" fmla="*/ 0 w 74"/>
                  <a:gd name="T17" fmla="*/ 0 h 18"/>
                  <a:gd name="T18" fmla="*/ 1 w 74"/>
                  <a:gd name="T19" fmla="*/ 0 h 18"/>
                  <a:gd name="T20" fmla="*/ 1 w 74"/>
                  <a:gd name="T21" fmla="*/ 0 h 18"/>
                  <a:gd name="T22" fmla="*/ 1 w 74"/>
                  <a:gd name="T23" fmla="*/ 0 h 18"/>
                  <a:gd name="T24" fmla="*/ 2 w 74"/>
                  <a:gd name="T25" fmla="*/ 0 h 18"/>
                  <a:gd name="T26" fmla="*/ 3 w 74"/>
                  <a:gd name="T27" fmla="*/ 0 h 18"/>
                  <a:gd name="T28" fmla="*/ 4 w 74"/>
                  <a:gd name="T29" fmla="*/ 0 h 18"/>
                  <a:gd name="T30" fmla="*/ 4 w 74"/>
                  <a:gd name="T31" fmla="*/ 0 h 18"/>
                  <a:gd name="T32" fmla="*/ 5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18">
                    <a:moveTo>
                      <a:pt x="74" y="9"/>
                    </a:moveTo>
                    <a:lnTo>
                      <a:pt x="67" y="6"/>
                    </a:lnTo>
                    <a:lnTo>
                      <a:pt x="57" y="3"/>
                    </a:lnTo>
                    <a:lnTo>
                      <a:pt x="45" y="2"/>
                    </a:lnTo>
                    <a:lnTo>
                      <a:pt x="32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7" y="18"/>
                    </a:lnTo>
                    <a:lnTo>
                      <a:pt x="15" y="18"/>
                    </a:lnTo>
                    <a:lnTo>
                      <a:pt x="25" y="17"/>
                    </a:lnTo>
                    <a:lnTo>
                      <a:pt x="37" y="14"/>
                    </a:lnTo>
                    <a:lnTo>
                      <a:pt x="50" y="11"/>
                    </a:lnTo>
                    <a:lnTo>
                      <a:pt x="62" y="9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7" name="Freeform 1081"/>
              <p:cNvSpPr>
                <a:spLocks/>
              </p:cNvSpPr>
              <p:nvPr/>
            </p:nvSpPr>
            <p:spPr bwMode="auto">
              <a:xfrm>
                <a:off x="5424" y="2373"/>
                <a:ext cx="36" cy="7"/>
              </a:xfrm>
              <a:custGeom>
                <a:avLst/>
                <a:gdLst>
                  <a:gd name="T0" fmla="*/ 5 w 72"/>
                  <a:gd name="T1" fmla="*/ 0 h 21"/>
                  <a:gd name="T2" fmla="*/ 5 w 72"/>
                  <a:gd name="T3" fmla="*/ 0 h 21"/>
                  <a:gd name="T4" fmla="*/ 4 w 72"/>
                  <a:gd name="T5" fmla="*/ 0 h 21"/>
                  <a:gd name="T6" fmla="*/ 4 w 72"/>
                  <a:gd name="T7" fmla="*/ 0 h 21"/>
                  <a:gd name="T8" fmla="*/ 3 w 72"/>
                  <a:gd name="T9" fmla="*/ 0 h 21"/>
                  <a:gd name="T10" fmla="*/ 2 w 72"/>
                  <a:gd name="T11" fmla="*/ 0 h 21"/>
                  <a:gd name="T12" fmla="*/ 1 w 72"/>
                  <a:gd name="T13" fmla="*/ 0 h 21"/>
                  <a:gd name="T14" fmla="*/ 1 w 72"/>
                  <a:gd name="T15" fmla="*/ 0 h 21"/>
                  <a:gd name="T16" fmla="*/ 0 w 72"/>
                  <a:gd name="T17" fmla="*/ 0 h 21"/>
                  <a:gd name="T18" fmla="*/ 0 w 72"/>
                  <a:gd name="T19" fmla="*/ 0 h 21"/>
                  <a:gd name="T20" fmla="*/ 1 w 72"/>
                  <a:gd name="T21" fmla="*/ 0 h 21"/>
                  <a:gd name="T22" fmla="*/ 1 w 72"/>
                  <a:gd name="T23" fmla="*/ 0 h 21"/>
                  <a:gd name="T24" fmla="*/ 2 w 72"/>
                  <a:gd name="T25" fmla="*/ 0 h 21"/>
                  <a:gd name="T26" fmla="*/ 3 w 72"/>
                  <a:gd name="T27" fmla="*/ 0 h 21"/>
                  <a:gd name="T28" fmla="*/ 4 w 72"/>
                  <a:gd name="T29" fmla="*/ 0 h 21"/>
                  <a:gd name="T30" fmla="*/ 4 w 72"/>
                  <a:gd name="T31" fmla="*/ 0 h 21"/>
                  <a:gd name="T32" fmla="*/ 5 w 72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68" y="15"/>
                    </a:lnTo>
                    <a:lnTo>
                      <a:pt x="61" y="10"/>
                    </a:lnTo>
                    <a:lnTo>
                      <a:pt x="51" y="6"/>
                    </a:lnTo>
                    <a:lnTo>
                      <a:pt x="40" y="1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6" y="3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5" y="19"/>
                    </a:lnTo>
                    <a:lnTo>
                      <a:pt x="13" y="21"/>
                    </a:lnTo>
                    <a:lnTo>
                      <a:pt x="25" y="21"/>
                    </a:lnTo>
                    <a:lnTo>
                      <a:pt x="38" y="19"/>
                    </a:lnTo>
                    <a:lnTo>
                      <a:pt x="50" y="19"/>
                    </a:lnTo>
                    <a:lnTo>
                      <a:pt x="61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8" name="Freeform 1082"/>
              <p:cNvSpPr>
                <a:spLocks/>
              </p:cNvSpPr>
              <p:nvPr/>
            </p:nvSpPr>
            <p:spPr bwMode="auto">
              <a:xfrm>
                <a:off x="5426" y="2382"/>
                <a:ext cx="40" cy="6"/>
              </a:xfrm>
              <a:custGeom>
                <a:avLst/>
                <a:gdLst>
                  <a:gd name="T0" fmla="*/ 5 w 80"/>
                  <a:gd name="T1" fmla="*/ 0 h 19"/>
                  <a:gd name="T2" fmla="*/ 5 w 80"/>
                  <a:gd name="T3" fmla="*/ 0 h 19"/>
                  <a:gd name="T4" fmla="*/ 4 w 80"/>
                  <a:gd name="T5" fmla="*/ 0 h 19"/>
                  <a:gd name="T6" fmla="*/ 4 w 80"/>
                  <a:gd name="T7" fmla="*/ 0 h 19"/>
                  <a:gd name="T8" fmla="*/ 3 w 80"/>
                  <a:gd name="T9" fmla="*/ 0 h 19"/>
                  <a:gd name="T10" fmla="*/ 2 w 80"/>
                  <a:gd name="T11" fmla="*/ 0 h 19"/>
                  <a:gd name="T12" fmla="*/ 2 w 80"/>
                  <a:gd name="T13" fmla="*/ 0 h 19"/>
                  <a:gd name="T14" fmla="*/ 1 w 80"/>
                  <a:gd name="T15" fmla="*/ 0 h 19"/>
                  <a:gd name="T16" fmla="*/ 1 w 80"/>
                  <a:gd name="T17" fmla="*/ 0 h 19"/>
                  <a:gd name="T18" fmla="*/ 0 w 80"/>
                  <a:gd name="T19" fmla="*/ 0 h 19"/>
                  <a:gd name="T20" fmla="*/ 1 w 80"/>
                  <a:gd name="T21" fmla="*/ 0 h 19"/>
                  <a:gd name="T22" fmla="*/ 1 w 80"/>
                  <a:gd name="T23" fmla="*/ 0 h 19"/>
                  <a:gd name="T24" fmla="*/ 2 w 80"/>
                  <a:gd name="T25" fmla="*/ 0 h 19"/>
                  <a:gd name="T26" fmla="*/ 3 w 80"/>
                  <a:gd name="T27" fmla="*/ 0 h 19"/>
                  <a:gd name="T28" fmla="*/ 4 w 80"/>
                  <a:gd name="T29" fmla="*/ 0 h 19"/>
                  <a:gd name="T30" fmla="*/ 5 w 80"/>
                  <a:gd name="T31" fmla="*/ 0 h 19"/>
                  <a:gd name="T32" fmla="*/ 5 w 8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9">
                    <a:moveTo>
                      <a:pt x="80" y="16"/>
                    </a:moveTo>
                    <a:lnTo>
                      <a:pt x="73" y="13"/>
                    </a:lnTo>
                    <a:lnTo>
                      <a:pt x="63" y="10"/>
                    </a:lnTo>
                    <a:lnTo>
                      <a:pt x="53" y="6"/>
                    </a:lnTo>
                    <a:lnTo>
                      <a:pt x="41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6" y="19"/>
                    </a:lnTo>
                    <a:lnTo>
                      <a:pt x="31" y="19"/>
                    </a:lnTo>
                    <a:lnTo>
                      <a:pt x="46" y="19"/>
                    </a:lnTo>
                    <a:lnTo>
                      <a:pt x="60" y="19"/>
                    </a:lnTo>
                    <a:lnTo>
                      <a:pt x="73" y="18"/>
                    </a:ln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9" name="Freeform 1083"/>
              <p:cNvSpPr>
                <a:spLocks/>
              </p:cNvSpPr>
              <p:nvPr/>
            </p:nvSpPr>
            <p:spPr bwMode="auto">
              <a:xfrm>
                <a:off x="5392" y="2220"/>
                <a:ext cx="38" cy="37"/>
              </a:xfrm>
              <a:custGeom>
                <a:avLst/>
                <a:gdLst>
                  <a:gd name="T0" fmla="*/ 0 w 75"/>
                  <a:gd name="T1" fmla="*/ 0 h 109"/>
                  <a:gd name="T2" fmla="*/ 1 w 75"/>
                  <a:gd name="T3" fmla="*/ 0 h 109"/>
                  <a:gd name="T4" fmla="*/ 1 w 75"/>
                  <a:gd name="T5" fmla="*/ 0 h 109"/>
                  <a:gd name="T6" fmla="*/ 2 w 75"/>
                  <a:gd name="T7" fmla="*/ 0 h 109"/>
                  <a:gd name="T8" fmla="*/ 3 w 75"/>
                  <a:gd name="T9" fmla="*/ 1 h 109"/>
                  <a:gd name="T10" fmla="*/ 4 w 75"/>
                  <a:gd name="T11" fmla="*/ 1 h 109"/>
                  <a:gd name="T12" fmla="*/ 4 w 75"/>
                  <a:gd name="T13" fmla="*/ 1 h 109"/>
                  <a:gd name="T14" fmla="*/ 5 w 75"/>
                  <a:gd name="T15" fmla="*/ 1 h 109"/>
                  <a:gd name="T16" fmla="*/ 5 w 75"/>
                  <a:gd name="T17" fmla="*/ 1 h 109"/>
                  <a:gd name="T18" fmla="*/ 5 w 75"/>
                  <a:gd name="T19" fmla="*/ 1 h 109"/>
                  <a:gd name="T20" fmla="*/ 4 w 75"/>
                  <a:gd name="T21" fmla="*/ 1 h 109"/>
                  <a:gd name="T22" fmla="*/ 4 w 75"/>
                  <a:gd name="T23" fmla="*/ 1 h 109"/>
                  <a:gd name="T24" fmla="*/ 3 w 75"/>
                  <a:gd name="T25" fmla="*/ 0 h 109"/>
                  <a:gd name="T26" fmla="*/ 2 w 75"/>
                  <a:gd name="T27" fmla="*/ 0 h 109"/>
                  <a:gd name="T28" fmla="*/ 2 w 75"/>
                  <a:gd name="T29" fmla="*/ 0 h 109"/>
                  <a:gd name="T30" fmla="*/ 1 w 75"/>
                  <a:gd name="T31" fmla="*/ 0 h 109"/>
                  <a:gd name="T32" fmla="*/ 0 w 75"/>
                  <a:gd name="T33" fmla="*/ 0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9">
                    <a:moveTo>
                      <a:pt x="0" y="3"/>
                    </a:moveTo>
                    <a:lnTo>
                      <a:pt x="4" y="9"/>
                    </a:lnTo>
                    <a:lnTo>
                      <a:pt x="10" y="19"/>
                    </a:lnTo>
                    <a:lnTo>
                      <a:pt x="22" y="33"/>
                    </a:lnTo>
                    <a:lnTo>
                      <a:pt x="35" y="47"/>
                    </a:lnTo>
                    <a:lnTo>
                      <a:pt x="50" y="64"/>
                    </a:lnTo>
                    <a:lnTo>
                      <a:pt x="62" y="80"/>
                    </a:lnTo>
                    <a:lnTo>
                      <a:pt x="70" y="96"/>
                    </a:lnTo>
                    <a:lnTo>
                      <a:pt x="75" y="109"/>
                    </a:lnTo>
                    <a:lnTo>
                      <a:pt x="70" y="92"/>
                    </a:lnTo>
                    <a:lnTo>
                      <a:pt x="62" y="72"/>
                    </a:lnTo>
                    <a:lnTo>
                      <a:pt x="52" y="52"/>
                    </a:lnTo>
                    <a:lnTo>
                      <a:pt x="40" y="33"/>
                    </a:lnTo>
                    <a:lnTo>
                      <a:pt x="29" y="16"/>
                    </a:lnTo>
                    <a:lnTo>
                      <a:pt x="17" y="5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0" name="Freeform 1084"/>
              <p:cNvSpPr>
                <a:spLocks/>
              </p:cNvSpPr>
              <p:nvPr/>
            </p:nvSpPr>
            <p:spPr bwMode="auto">
              <a:xfrm>
                <a:off x="5410" y="2215"/>
                <a:ext cx="24" cy="27"/>
              </a:xfrm>
              <a:custGeom>
                <a:avLst/>
                <a:gdLst>
                  <a:gd name="T0" fmla="*/ 3 w 49"/>
                  <a:gd name="T1" fmla="*/ 1 h 80"/>
                  <a:gd name="T2" fmla="*/ 2 w 49"/>
                  <a:gd name="T3" fmla="*/ 1 h 80"/>
                  <a:gd name="T4" fmla="*/ 1 w 49"/>
                  <a:gd name="T5" fmla="*/ 0 h 80"/>
                  <a:gd name="T6" fmla="*/ 0 w 49"/>
                  <a:gd name="T7" fmla="*/ 0 h 80"/>
                  <a:gd name="T8" fmla="*/ 0 w 49"/>
                  <a:gd name="T9" fmla="*/ 0 h 80"/>
                  <a:gd name="T10" fmla="*/ 0 w 49"/>
                  <a:gd name="T11" fmla="*/ 0 h 80"/>
                  <a:gd name="T12" fmla="*/ 0 w 49"/>
                  <a:gd name="T13" fmla="*/ 0 h 80"/>
                  <a:gd name="T14" fmla="*/ 0 w 49"/>
                  <a:gd name="T15" fmla="*/ 0 h 80"/>
                  <a:gd name="T16" fmla="*/ 1 w 49"/>
                  <a:gd name="T17" fmla="*/ 0 h 80"/>
                  <a:gd name="T18" fmla="*/ 1 w 49"/>
                  <a:gd name="T19" fmla="*/ 1 h 80"/>
                  <a:gd name="T20" fmla="*/ 2 w 49"/>
                  <a:gd name="T21" fmla="*/ 1 h 80"/>
                  <a:gd name="T22" fmla="*/ 2 w 49"/>
                  <a:gd name="T23" fmla="*/ 1 h 80"/>
                  <a:gd name="T24" fmla="*/ 3 w 49"/>
                  <a:gd name="T25" fmla="*/ 1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80">
                    <a:moveTo>
                      <a:pt x="49" y="80"/>
                    </a:moveTo>
                    <a:lnTo>
                      <a:pt x="39" y="54"/>
                    </a:lnTo>
                    <a:lnTo>
                      <a:pt x="24" y="26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5" y="15"/>
                    </a:lnTo>
                    <a:lnTo>
                      <a:pt x="12" y="26"/>
                    </a:lnTo>
                    <a:lnTo>
                      <a:pt x="20" y="38"/>
                    </a:lnTo>
                    <a:lnTo>
                      <a:pt x="29" y="52"/>
                    </a:lnTo>
                    <a:lnTo>
                      <a:pt x="37" y="63"/>
                    </a:lnTo>
                    <a:lnTo>
                      <a:pt x="44" y="72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1" name="Freeform 1085"/>
              <p:cNvSpPr>
                <a:spLocks/>
              </p:cNvSpPr>
              <p:nvPr/>
            </p:nvSpPr>
            <p:spPr bwMode="auto">
              <a:xfrm>
                <a:off x="5538" y="2315"/>
                <a:ext cx="69" cy="141"/>
              </a:xfrm>
              <a:custGeom>
                <a:avLst/>
                <a:gdLst>
                  <a:gd name="T0" fmla="*/ 1 w 139"/>
                  <a:gd name="T1" fmla="*/ 5 h 424"/>
                  <a:gd name="T2" fmla="*/ 0 w 139"/>
                  <a:gd name="T3" fmla="*/ 5 h 424"/>
                  <a:gd name="T4" fmla="*/ 0 w 139"/>
                  <a:gd name="T5" fmla="*/ 5 h 424"/>
                  <a:gd name="T6" fmla="*/ 0 w 139"/>
                  <a:gd name="T7" fmla="*/ 5 h 424"/>
                  <a:gd name="T8" fmla="*/ 0 w 139"/>
                  <a:gd name="T9" fmla="*/ 5 h 424"/>
                  <a:gd name="T10" fmla="*/ 3 w 139"/>
                  <a:gd name="T11" fmla="*/ 5 h 424"/>
                  <a:gd name="T12" fmla="*/ 5 w 139"/>
                  <a:gd name="T13" fmla="*/ 4 h 424"/>
                  <a:gd name="T14" fmla="*/ 6 w 139"/>
                  <a:gd name="T15" fmla="*/ 3 h 424"/>
                  <a:gd name="T16" fmla="*/ 7 w 139"/>
                  <a:gd name="T17" fmla="*/ 2 h 424"/>
                  <a:gd name="T18" fmla="*/ 7 w 139"/>
                  <a:gd name="T19" fmla="*/ 2 h 424"/>
                  <a:gd name="T20" fmla="*/ 7 w 139"/>
                  <a:gd name="T21" fmla="*/ 1 h 424"/>
                  <a:gd name="T22" fmla="*/ 7 w 139"/>
                  <a:gd name="T23" fmla="*/ 1 h 424"/>
                  <a:gd name="T24" fmla="*/ 6 w 139"/>
                  <a:gd name="T25" fmla="*/ 0 h 424"/>
                  <a:gd name="T26" fmla="*/ 7 w 139"/>
                  <a:gd name="T27" fmla="*/ 0 h 424"/>
                  <a:gd name="T28" fmla="*/ 8 w 139"/>
                  <a:gd name="T29" fmla="*/ 1 h 424"/>
                  <a:gd name="T30" fmla="*/ 8 w 139"/>
                  <a:gd name="T31" fmla="*/ 2 h 424"/>
                  <a:gd name="T32" fmla="*/ 8 w 139"/>
                  <a:gd name="T33" fmla="*/ 3 h 424"/>
                  <a:gd name="T34" fmla="*/ 7 w 139"/>
                  <a:gd name="T35" fmla="*/ 3 h 424"/>
                  <a:gd name="T36" fmla="*/ 6 w 139"/>
                  <a:gd name="T37" fmla="*/ 4 h 424"/>
                  <a:gd name="T38" fmla="*/ 4 w 139"/>
                  <a:gd name="T39" fmla="*/ 5 h 424"/>
                  <a:gd name="T40" fmla="*/ 1 w 139"/>
                  <a:gd name="T41" fmla="*/ 5 h 4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9" h="424">
                    <a:moveTo>
                      <a:pt x="20" y="422"/>
                    </a:moveTo>
                    <a:lnTo>
                      <a:pt x="15" y="424"/>
                    </a:lnTo>
                    <a:lnTo>
                      <a:pt x="10" y="422"/>
                    </a:lnTo>
                    <a:lnTo>
                      <a:pt x="5" y="421"/>
                    </a:lnTo>
                    <a:lnTo>
                      <a:pt x="0" y="421"/>
                    </a:lnTo>
                    <a:lnTo>
                      <a:pt x="52" y="369"/>
                    </a:lnTo>
                    <a:lnTo>
                      <a:pt x="87" y="315"/>
                    </a:lnTo>
                    <a:lnTo>
                      <a:pt x="110" y="257"/>
                    </a:lnTo>
                    <a:lnTo>
                      <a:pt x="120" y="198"/>
                    </a:lnTo>
                    <a:lnTo>
                      <a:pt x="124" y="142"/>
                    </a:lnTo>
                    <a:lnTo>
                      <a:pt x="120" y="89"/>
                    </a:lnTo>
                    <a:lnTo>
                      <a:pt x="115" y="42"/>
                    </a:lnTo>
                    <a:lnTo>
                      <a:pt x="109" y="0"/>
                    </a:lnTo>
                    <a:lnTo>
                      <a:pt x="125" y="33"/>
                    </a:lnTo>
                    <a:lnTo>
                      <a:pt x="137" y="83"/>
                    </a:lnTo>
                    <a:lnTo>
                      <a:pt x="139" y="143"/>
                    </a:lnTo>
                    <a:lnTo>
                      <a:pt x="134" y="208"/>
                    </a:lnTo>
                    <a:lnTo>
                      <a:pt x="120" y="275"/>
                    </a:lnTo>
                    <a:lnTo>
                      <a:pt x="97" y="337"/>
                    </a:lnTo>
                    <a:lnTo>
                      <a:pt x="64" y="387"/>
                    </a:lnTo>
                    <a:lnTo>
                      <a:pt x="20" y="4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2" name="Freeform 1086"/>
              <p:cNvSpPr>
                <a:spLocks/>
              </p:cNvSpPr>
              <p:nvPr/>
            </p:nvSpPr>
            <p:spPr bwMode="auto">
              <a:xfrm>
                <a:off x="5555" y="2318"/>
                <a:ext cx="47" cy="20"/>
              </a:xfrm>
              <a:custGeom>
                <a:avLst/>
                <a:gdLst>
                  <a:gd name="T0" fmla="*/ 6 w 93"/>
                  <a:gd name="T1" fmla="*/ 1 h 59"/>
                  <a:gd name="T2" fmla="*/ 6 w 93"/>
                  <a:gd name="T3" fmla="*/ 1 h 59"/>
                  <a:gd name="T4" fmla="*/ 5 w 93"/>
                  <a:gd name="T5" fmla="*/ 0 h 59"/>
                  <a:gd name="T6" fmla="*/ 4 w 93"/>
                  <a:gd name="T7" fmla="*/ 0 h 59"/>
                  <a:gd name="T8" fmla="*/ 3 w 93"/>
                  <a:gd name="T9" fmla="*/ 0 h 59"/>
                  <a:gd name="T10" fmla="*/ 2 w 93"/>
                  <a:gd name="T11" fmla="*/ 0 h 59"/>
                  <a:gd name="T12" fmla="*/ 1 w 93"/>
                  <a:gd name="T13" fmla="*/ 0 h 59"/>
                  <a:gd name="T14" fmla="*/ 1 w 93"/>
                  <a:gd name="T15" fmla="*/ 0 h 59"/>
                  <a:gd name="T16" fmla="*/ 0 w 93"/>
                  <a:gd name="T17" fmla="*/ 0 h 59"/>
                  <a:gd name="T18" fmla="*/ 0 w 93"/>
                  <a:gd name="T19" fmla="*/ 0 h 59"/>
                  <a:gd name="T20" fmla="*/ 1 w 93"/>
                  <a:gd name="T21" fmla="*/ 0 h 59"/>
                  <a:gd name="T22" fmla="*/ 2 w 93"/>
                  <a:gd name="T23" fmla="*/ 0 h 59"/>
                  <a:gd name="T24" fmla="*/ 2 w 93"/>
                  <a:gd name="T25" fmla="*/ 0 h 59"/>
                  <a:gd name="T26" fmla="*/ 3 w 93"/>
                  <a:gd name="T27" fmla="*/ 0 h 59"/>
                  <a:gd name="T28" fmla="*/ 5 w 93"/>
                  <a:gd name="T29" fmla="*/ 1 h 59"/>
                  <a:gd name="T30" fmla="*/ 5 w 93"/>
                  <a:gd name="T31" fmla="*/ 1 h 59"/>
                  <a:gd name="T32" fmla="*/ 6 w 93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59">
                    <a:moveTo>
                      <a:pt x="93" y="59"/>
                    </a:moveTo>
                    <a:lnTo>
                      <a:pt x="85" y="47"/>
                    </a:lnTo>
                    <a:lnTo>
                      <a:pt x="71" y="35"/>
                    </a:lnTo>
                    <a:lnTo>
                      <a:pt x="58" y="25"/>
                    </a:lnTo>
                    <a:lnTo>
                      <a:pt x="41" y="14"/>
                    </a:lnTo>
                    <a:lnTo>
                      <a:pt x="28" y="7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8" y="17"/>
                    </a:lnTo>
                    <a:lnTo>
                      <a:pt x="31" y="25"/>
                    </a:lnTo>
                    <a:lnTo>
                      <a:pt x="48" y="32"/>
                    </a:lnTo>
                    <a:lnTo>
                      <a:pt x="65" y="40"/>
                    </a:lnTo>
                    <a:lnTo>
                      <a:pt x="80" y="48"/>
                    </a:lnTo>
                    <a:lnTo>
                      <a:pt x="93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3" name="Freeform 1087"/>
              <p:cNvSpPr>
                <a:spLocks/>
              </p:cNvSpPr>
              <p:nvPr/>
            </p:nvSpPr>
            <p:spPr bwMode="auto">
              <a:xfrm>
                <a:off x="5547" y="2323"/>
                <a:ext cx="56" cy="29"/>
              </a:xfrm>
              <a:custGeom>
                <a:avLst/>
                <a:gdLst>
                  <a:gd name="T0" fmla="*/ 0 w 111"/>
                  <a:gd name="T1" fmla="*/ 0 h 87"/>
                  <a:gd name="T2" fmla="*/ 1 w 111"/>
                  <a:gd name="T3" fmla="*/ 0 h 87"/>
                  <a:gd name="T4" fmla="*/ 2 w 111"/>
                  <a:gd name="T5" fmla="*/ 0 h 87"/>
                  <a:gd name="T6" fmla="*/ 3 w 111"/>
                  <a:gd name="T7" fmla="*/ 0 h 87"/>
                  <a:gd name="T8" fmla="*/ 4 w 111"/>
                  <a:gd name="T9" fmla="*/ 0 h 87"/>
                  <a:gd name="T10" fmla="*/ 5 w 111"/>
                  <a:gd name="T11" fmla="*/ 0 h 87"/>
                  <a:gd name="T12" fmla="*/ 6 w 111"/>
                  <a:gd name="T13" fmla="*/ 1 h 87"/>
                  <a:gd name="T14" fmla="*/ 7 w 111"/>
                  <a:gd name="T15" fmla="*/ 1 h 87"/>
                  <a:gd name="T16" fmla="*/ 7 w 111"/>
                  <a:gd name="T17" fmla="*/ 1 h 87"/>
                  <a:gd name="T18" fmla="*/ 7 w 111"/>
                  <a:gd name="T19" fmla="*/ 1 h 87"/>
                  <a:gd name="T20" fmla="*/ 6 w 111"/>
                  <a:gd name="T21" fmla="*/ 1 h 87"/>
                  <a:gd name="T22" fmla="*/ 4 w 111"/>
                  <a:gd name="T23" fmla="*/ 1 h 87"/>
                  <a:gd name="T24" fmla="*/ 3 w 111"/>
                  <a:gd name="T25" fmla="*/ 0 h 87"/>
                  <a:gd name="T26" fmla="*/ 2 w 111"/>
                  <a:gd name="T27" fmla="*/ 0 h 87"/>
                  <a:gd name="T28" fmla="*/ 1 w 111"/>
                  <a:gd name="T29" fmla="*/ 0 h 87"/>
                  <a:gd name="T30" fmla="*/ 1 w 111"/>
                  <a:gd name="T31" fmla="*/ 0 h 87"/>
                  <a:gd name="T32" fmla="*/ 0 w 111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87">
                    <a:moveTo>
                      <a:pt x="0" y="1"/>
                    </a:moveTo>
                    <a:lnTo>
                      <a:pt x="5" y="0"/>
                    </a:lnTo>
                    <a:lnTo>
                      <a:pt x="18" y="4"/>
                    </a:lnTo>
                    <a:lnTo>
                      <a:pt x="33" y="12"/>
                    </a:lnTo>
                    <a:lnTo>
                      <a:pt x="53" y="24"/>
                    </a:lnTo>
                    <a:lnTo>
                      <a:pt x="71" y="37"/>
                    </a:lnTo>
                    <a:lnTo>
                      <a:pt x="90" y="53"/>
                    </a:lnTo>
                    <a:lnTo>
                      <a:pt x="103" y="69"/>
                    </a:lnTo>
                    <a:lnTo>
                      <a:pt x="111" y="87"/>
                    </a:lnTo>
                    <a:lnTo>
                      <a:pt x="100" y="77"/>
                    </a:lnTo>
                    <a:lnTo>
                      <a:pt x="83" y="65"/>
                    </a:lnTo>
                    <a:lnTo>
                      <a:pt x="63" y="52"/>
                    </a:lnTo>
                    <a:lnTo>
                      <a:pt x="43" y="38"/>
                    </a:lnTo>
                    <a:lnTo>
                      <a:pt x="25" y="25"/>
                    </a:lnTo>
                    <a:lnTo>
                      <a:pt x="11" y="15"/>
                    </a:lnTo>
                    <a:lnTo>
                      <a:pt x="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4" name="Freeform 1088"/>
              <p:cNvSpPr>
                <a:spLocks/>
              </p:cNvSpPr>
              <p:nvPr/>
            </p:nvSpPr>
            <p:spPr bwMode="auto">
              <a:xfrm>
                <a:off x="5538" y="2341"/>
                <a:ext cx="66" cy="37"/>
              </a:xfrm>
              <a:custGeom>
                <a:avLst/>
                <a:gdLst>
                  <a:gd name="T0" fmla="*/ 0 w 132"/>
                  <a:gd name="T1" fmla="*/ 0 h 109"/>
                  <a:gd name="T2" fmla="*/ 1 w 132"/>
                  <a:gd name="T3" fmla="*/ 0 h 109"/>
                  <a:gd name="T4" fmla="*/ 2 w 132"/>
                  <a:gd name="T5" fmla="*/ 0 h 109"/>
                  <a:gd name="T6" fmla="*/ 3 w 132"/>
                  <a:gd name="T7" fmla="*/ 0 h 109"/>
                  <a:gd name="T8" fmla="*/ 4 w 132"/>
                  <a:gd name="T9" fmla="*/ 0 h 109"/>
                  <a:gd name="T10" fmla="*/ 6 w 132"/>
                  <a:gd name="T11" fmla="*/ 1 h 109"/>
                  <a:gd name="T12" fmla="*/ 7 w 132"/>
                  <a:gd name="T13" fmla="*/ 1 h 109"/>
                  <a:gd name="T14" fmla="*/ 8 w 132"/>
                  <a:gd name="T15" fmla="*/ 1 h 109"/>
                  <a:gd name="T16" fmla="*/ 9 w 132"/>
                  <a:gd name="T17" fmla="*/ 1 h 109"/>
                  <a:gd name="T18" fmla="*/ 8 w 132"/>
                  <a:gd name="T19" fmla="*/ 1 h 109"/>
                  <a:gd name="T20" fmla="*/ 7 w 132"/>
                  <a:gd name="T21" fmla="*/ 1 h 109"/>
                  <a:gd name="T22" fmla="*/ 6 w 132"/>
                  <a:gd name="T23" fmla="*/ 1 h 109"/>
                  <a:gd name="T24" fmla="*/ 4 w 132"/>
                  <a:gd name="T25" fmla="*/ 1 h 109"/>
                  <a:gd name="T26" fmla="*/ 3 w 132"/>
                  <a:gd name="T27" fmla="*/ 0 h 109"/>
                  <a:gd name="T28" fmla="*/ 1 w 132"/>
                  <a:gd name="T29" fmla="*/ 0 h 109"/>
                  <a:gd name="T30" fmla="*/ 1 w 132"/>
                  <a:gd name="T31" fmla="*/ 0 h 109"/>
                  <a:gd name="T32" fmla="*/ 0 w 132"/>
                  <a:gd name="T33" fmla="*/ 0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2" h="109">
                    <a:moveTo>
                      <a:pt x="0" y="0"/>
                    </a:moveTo>
                    <a:lnTo>
                      <a:pt x="7" y="0"/>
                    </a:lnTo>
                    <a:lnTo>
                      <a:pt x="22" y="6"/>
                    </a:lnTo>
                    <a:lnTo>
                      <a:pt x="42" y="18"/>
                    </a:lnTo>
                    <a:lnTo>
                      <a:pt x="64" y="34"/>
                    </a:lnTo>
                    <a:lnTo>
                      <a:pt x="85" y="52"/>
                    </a:lnTo>
                    <a:lnTo>
                      <a:pt x="105" y="72"/>
                    </a:lnTo>
                    <a:lnTo>
                      <a:pt x="122" y="92"/>
                    </a:lnTo>
                    <a:lnTo>
                      <a:pt x="132" y="109"/>
                    </a:lnTo>
                    <a:lnTo>
                      <a:pt x="122" y="100"/>
                    </a:lnTo>
                    <a:lnTo>
                      <a:pt x="104" y="87"/>
                    </a:lnTo>
                    <a:lnTo>
                      <a:pt x="82" y="72"/>
                    </a:lnTo>
                    <a:lnTo>
                      <a:pt x="57" y="55"/>
                    </a:lnTo>
                    <a:lnTo>
                      <a:pt x="34" y="37"/>
                    </a:lnTo>
                    <a:lnTo>
                      <a:pt x="15" y="21"/>
                    </a:lnTo>
                    <a:lnTo>
                      <a:pt x="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5" name="Freeform 1089"/>
              <p:cNvSpPr>
                <a:spLocks/>
              </p:cNvSpPr>
              <p:nvPr/>
            </p:nvSpPr>
            <p:spPr bwMode="auto">
              <a:xfrm>
                <a:off x="5526" y="2370"/>
                <a:ext cx="72" cy="33"/>
              </a:xfrm>
              <a:custGeom>
                <a:avLst/>
                <a:gdLst>
                  <a:gd name="T0" fmla="*/ 0 w 145"/>
                  <a:gd name="T1" fmla="*/ 0 h 100"/>
                  <a:gd name="T2" fmla="*/ 0 w 145"/>
                  <a:gd name="T3" fmla="*/ 0 h 100"/>
                  <a:gd name="T4" fmla="*/ 1 w 145"/>
                  <a:gd name="T5" fmla="*/ 0 h 100"/>
                  <a:gd name="T6" fmla="*/ 3 w 145"/>
                  <a:gd name="T7" fmla="*/ 0 h 100"/>
                  <a:gd name="T8" fmla="*/ 4 w 145"/>
                  <a:gd name="T9" fmla="*/ 0 h 100"/>
                  <a:gd name="T10" fmla="*/ 6 w 145"/>
                  <a:gd name="T11" fmla="*/ 1 h 100"/>
                  <a:gd name="T12" fmla="*/ 7 w 145"/>
                  <a:gd name="T13" fmla="*/ 1 h 100"/>
                  <a:gd name="T14" fmla="*/ 8 w 145"/>
                  <a:gd name="T15" fmla="*/ 1 h 100"/>
                  <a:gd name="T16" fmla="*/ 9 w 145"/>
                  <a:gd name="T17" fmla="*/ 1 h 100"/>
                  <a:gd name="T18" fmla="*/ 8 w 145"/>
                  <a:gd name="T19" fmla="*/ 1 h 100"/>
                  <a:gd name="T20" fmla="*/ 7 w 145"/>
                  <a:gd name="T21" fmla="*/ 1 h 100"/>
                  <a:gd name="T22" fmla="*/ 5 w 145"/>
                  <a:gd name="T23" fmla="*/ 1 h 100"/>
                  <a:gd name="T24" fmla="*/ 4 w 145"/>
                  <a:gd name="T25" fmla="*/ 1 h 100"/>
                  <a:gd name="T26" fmla="*/ 2 w 145"/>
                  <a:gd name="T27" fmla="*/ 0 h 100"/>
                  <a:gd name="T28" fmla="*/ 1 w 145"/>
                  <a:gd name="T29" fmla="*/ 0 h 100"/>
                  <a:gd name="T30" fmla="*/ 0 w 145"/>
                  <a:gd name="T31" fmla="*/ 0 h 100"/>
                  <a:gd name="T32" fmla="*/ 0 w 145"/>
                  <a:gd name="T33" fmla="*/ 0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5" h="100">
                    <a:moveTo>
                      <a:pt x="0" y="1"/>
                    </a:moveTo>
                    <a:lnTo>
                      <a:pt x="9" y="0"/>
                    </a:lnTo>
                    <a:lnTo>
                      <a:pt x="27" y="6"/>
                    </a:lnTo>
                    <a:lnTo>
                      <a:pt x="49" y="16"/>
                    </a:lnTo>
                    <a:lnTo>
                      <a:pt x="74" y="31"/>
                    </a:lnTo>
                    <a:lnTo>
                      <a:pt x="97" y="48"/>
                    </a:lnTo>
                    <a:lnTo>
                      <a:pt x="119" y="66"/>
                    </a:lnTo>
                    <a:lnTo>
                      <a:pt x="137" y="84"/>
                    </a:lnTo>
                    <a:lnTo>
                      <a:pt x="145" y="100"/>
                    </a:lnTo>
                    <a:lnTo>
                      <a:pt x="134" y="94"/>
                    </a:lnTo>
                    <a:lnTo>
                      <a:pt x="115" y="82"/>
                    </a:lnTo>
                    <a:lnTo>
                      <a:pt x="90" y="67"/>
                    </a:lnTo>
                    <a:lnTo>
                      <a:pt x="64" y="50"/>
                    </a:lnTo>
                    <a:lnTo>
                      <a:pt x="39" y="34"/>
                    </a:lnTo>
                    <a:lnTo>
                      <a:pt x="19" y="19"/>
                    </a:lnTo>
                    <a:lnTo>
                      <a:pt x="4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6" name="Freeform 1090"/>
              <p:cNvSpPr>
                <a:spLocks/>
              </p:cNvSpPr>
              <p:nvPr/>
            </p:nvSpPr>
            <p:spPr bwMode="auto">
              <a:xfrm>
                <a:off x="5523" y="2384"/>
                <a:ext cx="66" cy="30"/>
              </a:xfrm>
              <a:custGeom>
                <a:avLst/>
                <a:gdLst>
                  <a:gd name="T0" fmla="*/ 0 w 132"/>
                  <a:gd name="T1" fmla="*/ 0 h 89"/>
                  <a:gd name="T2" fmla="*/ 1 w 132"/>
                  <a:gd name="T3" fmla="*/ 0 h 89"/>
                  <a:gd name="T4" fmla="*/ 2 w 132"/>
                  <a:gd name="T5" fmla="*/ 0 h 89"/>
                  <a:gd name="T6" fmla="*/ 3 w 132"/>
                  <a:gd name="T7" fmla="*/ 0 h 89"/>
                  <a:gd name="T8" fmla="*/ 5 w 132"/>
                  <a:gd name="T9" fmla="*/ 0 h 89"/>
                  <a:gd name="T10" fmla="*/ 6 w 132"/>
                  <a:gd name="T11" fmla="*/ 1 h 89"/>
                  <a:gd name="T12" fmla="*/ 7 w 132"/>
                  <a:gd name="T13" fmla="*/ 1 h 89"/>
                  <a:gd name="T14" fmla="*/ 8 w 132"/>
                  <a:gd name="T15" fmla="*/ 1 h 89"/>
                  <a:gd name="T16" fmla="*/ 9 w 132"/>
                  <a:gd name="T17" fmla="*/ 1 h 89"/>
                  <a:gd name="T18" fmla="*/ 8 w 132"/>
                  <a:gd name="T19" fmla="*/ 1 h 89"/>
                  <a:gd name="T20" fmla="*/ 7 w 132"/>
                  <a:gd name="T21" fmla="*/ 1 h 89"/>
                  <a:gd name="T22" fmla="*/ 5 w 132"/>
                  <a:gd name="T23" fmla="*/ 1 h 89"/>
                  <a:gd name="T24" fmla="*/ 4 w 132"/>
                  <a:gd name="T25" fmla="*/ 1 h 89"/>
                  <a:gd name="T26" fmla="*/ 2 w 132"/>
                  <a:gd name="T27" fmla="*/ 0 h 89"/>
                  <a:gd name="T28" fmla="*/ 1 w 132"/>
                  <a:gd name="T29" fmla="*/ 0 h 89"/>
                  <a:gd name="T30" fmla="*/ 1 w 132"/>
                  <a:gd name="T31" fmla="*/ 0 h 89"/>
                  <a:gd name="T32" fmla="*/ 0 w 132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2" h="89">
                    <a:moveTo>
                      <a:pt x="0" y="2"/>
                    </a:moveTo>
                    <a:lnTo>
                      <a:pt x="7" y="0"/>
                    </a:lnTo>
                    <a:lnTo>
                      <a:pt x="22" y="6"/>
                    </a:lnTo>
                    <a:lnTo>
                      <a:pt x="44" y="17"/>
                    </a:lnTo>
                    <a:lnTo>
                      <a:pt x="67" y="30"/>
                    </a:lnTo>
                    <a:lnTo>
                      <a:pt x="89" y="45"/>
                    </a:lnTo>
                    <a:lnTo>
                      <a:pt x="110" y="61"/>
                    </a:lnTo>
                    <a:lnTo>
                      <a:pt x="125" y="76"/>
                    </a:lnTo>
                    <a:lnTo>
                      <a:pt x="132" y="89"/>
                    </a:lnTo>
                    <a:lnTo>
                      <a:pt x="120" y="82"/>
                    </a:lnTo>
                    <a:lnTo>
                      <a:pt x="100" y="71"/>
                    </a:lnTo>
                    <a:lnTo>
                      <a:pt x="77" y="59"/>
                    </a:lnTo>
                    <a:lnTo>
                      <a:pt x="54" y="45"/>
                    </a:lnTo>
                    <a:lnTo>
                      <a:pt x="30" y="3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7" name="Freeform 1091"/>
              <p:cNvSpPr>
                <a:spLocks/>
              </p:cNvSpPr>
              <p:nvPr/>
            </p:nvSpPr>
            <p:spPr bwMode="auto">
              <a:xfrm>
                <a:off x="5524" y="2409"/>
                <a:ext cx="54" cy="25"/>
              </a:xfrm>
              <a:custGeom>
                <a:avLst/>
                <a:gdLst>
                  <a:gd name="T0" fmla="*/ 0 w 108"/>
                  <a:gd name="T1" fmla="*/ 0 h 73"/>
                  <a:gd name="T2" fmla="*/ 1 w 108"/>
                  <a:gd name="T3" fmla="*/ 0 h 73"/>
                  <a:gd name="T4" fmla="*/ 2 w 108"/>
                  <a:gd name="T5" fmla="*/ 0 h 73"/>
                  <a:gd name="T6" fmla="*/ 3 w 108"/>
                  <a:gd name="T7" fmla="*/ 0 h 73"/>
                  <a:gd name="T8" fmla="*/ 4 w 108"/>
                  <a:gd name="T9" fmla="*/ 0 h 73"/>
                  <a:gd name="T10" fmla="*/ 5 w 108"/>
                  <a:gd name="T11" fmla="*/ 0 h 73"/>
                  <a:gd name="T12" fmla="*/ 6 w 108"/>
                  <a:gd name="T13" fmla="*/ 1 h 73"/>
                  <a:gd name="T14" fmla="*/ 7 w 108"/>
                  <a:gd name="T15" fmla="*/ 1 h 73"/>
                  <a:gd name="T16" fmla="*/ 7 w 108"/>
                  <a:gd name="T17" fmla="*/ 1 h 73"/>
                  <a:gd name="T18" fmla="*/ 7 w 108"/>
                  <a:gd name="T19" fmla="*/ 1 h 73"/>
                  <a:gd name="T20" fmla="*/ 6 w 108"/>
                  <a:gd name="T21" fmla="*/ 1 h 73"/>
                  <a:gd name="T22" fmla="*/ 4 w 108"/>
                  <a:gd name="T23" fmla="*/ 1 h 73"/>
                  <a:gd name="T24" fmla="*/ 3 w 108"/>
                  <a:gd name="T25" fmla="*/ 0 h 73"/>
                  <a:gd name="T26" fmla="*/ 2 w 108"/>
                  <a:gd name="T27" fmla="*/ 0 h 73"/>
                  <a:gd name="T28" fmla="*/ 1 w 108"/>
                  <a:gd name="T29" fmla="*/ 0 h 73"/>
                  <a:gd name="T30" fmla="*/ 1 w 108"/>
                  <a:gd name="T31" fmla="*/ 0 h 73"/>
                  <a:gd name="T32" fmla="*/ 0 w 108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73">
                    <a:moveTo>
                      <a:pt x="0" y="1"/>
                    </a:moveTo>
                    <a:lnTo>
                      <a:pt x="7" y="0"/>
                    </a:lnTo>
                    <a:lnTo>
                      <a:pt x="18" y="1"/>
                    </a:lnTo>
                    <a:lnTo>
                      <a:pt x="35" y="7"/>
                    </a:lnTo>
                    <a:lnTo>
                      <a:pt x="53" y="16"/>
                    </a:lnTo>
                    <a:lnTo>
                      <a:pt x="72" y="28"/>
                    </a:lnTo>
                    <a:lnTo>
                      <a:pt x="88" y="42"/>
                    </a:lnTo>
                    <a:lnTo>
                      <a:pt x="102" y="57"/>
                    </a:lnTo>
                    <a:lnTo>
                      <a:pt x="108" y="73"/>
                    </a:lnTo>
                    <a:lnTo>
                      <a:pt x="97" y="66"/>
                    </a:lnTo>
                    <a:lnTo>
                      <a:pt x="82" y="56"/>
                    </a:lnTo>
                    <a:lnTo>
                      <a:pt x="62" y="45"/>
                    </a:lnTo>
                    <a:lnTo>
                      <a:pt x="42" y="35"/>
                    </a:lnTo>
                    <a:lnTo>
                      <a:pt x="25" y="23"/>
                    </a:lnTo>
                    <a:lnTo>
                      <a:pt x="10" y="14"/>
                    </a:lnTo>
                    <a:lnTo>
                      <a:pt x="2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8" name="Freeform 1092"/>
              <p:cNvSpPr>
                <a:spLocks/>
              </p:cNvSpPr>
              <p:nvPr/>
            </p:nvSpPr>
            <p:spPr bwMode="auto">
              <a:xfrm>
                <a:off x="5511" y="2444"/>
                <a:ext cx="34" cy="7"/>
              </a:xfrm>
              <a:custGeom>
                <a:avLst/>
                <a:gdLst>
                  <a:gd name="T0" fmla="*/ 0 w 67"/>
                  <a:gd name="T1" fmla="*/ 0 h 20"/>
                  <a:gd name="T2" fmla="*/ 1 w 67"/>
                  <a:gd name="T3" fmla="*/ 0 h 20"/>
                  <a:gd name="T4" fmla="*/ 1 w 67"/>
                  <a:gd name="T5" fmla="*/ 0 h 20"/>
                  <a:gd name="T6" fmla="*/ 2 w 67"/>
                  <a:gd name="T7" fmla="*/ 0 h 20"/>
                  <a:gd name="T8" fmla="*/ 3 w 67"/>
                  <a:gd name="T9" fmla="*/ 0 h 20"/>
                  <a:gd name="T10" fmla="*/ 3 w 67"/>
                  <a:gd name="T11" fmla="*/ 0 h 20"/>
                  <a:gd name="T12" fmla="*/ 4 w 67"/>
                  <a:gd name="T13" fmla="*/ 0 h 20"/>
                  <a:gd name="T14" fmla="*/ 4 w 67"/>
                  <a:gd name="T15" fmla="*/ 0 h 20"/>
                  <a:gd name="T16" fmla="*/ 5 w 67"/>
                  <a:gd name="T17" fmla="*/ 0 h 20"/>
                  <a:gd name="T18" fmla="*/ 4 w 67"/>
                  <a:gd name="T19" fmla="*/ 0 h 20"/>
                  <a:gd name="T20" fmla="*/ 3 w 67"/>
                  <a:gd name="T21" fmla="*/ 0 h 20"/>
                  <a:gd name="T22" fmla="*/ 3 w 67"/>
                  <a:gd name="T23" fmla="*/ 0 h 20"/>
                  <a:gd name="T24" fmla="*/ 2 w 67"/>
                  <a:gd name="T25" fmla="*/ 0 h 20"/>
                  <a:gd name="T26" fmla="*/ 1 w 67"/>
                  <a:gd name="T27" fmla="*/ 0 h 20"/>
                  <a:gd name="T28" fmla="*/ 1 w 67"/>
                  <a:gd name="T29" fmla="*/ 0 h 20"/>
                  <a:gd name="T30" fmla="*/ 0 w 67"/>
                  <a:gd name="T31" fmla="*/ 0 h 20"/>
                  <a:gd name="T32" fmla="*/ 0 w 67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20">
                    <a:moveTo>
                      <a:pt x="0" y="5"/>
                    </a:moveTo>
                    <a:lnTo>
                      <a:pt x="5" y="2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7" y="3"/>
                    </a:lnTo>
                    <a:lnTo>
                      <a:pt x="57" y="6"/>
                    </a:lnTo>
                    <a:lnTo>
                      <a:pt x="63" y="12"/>
                    </a:lnTo>
                    <a:lnTo>
                      <a:pt x="67" y="20"/>
                    </a:lnTo>
                    <a:lnTo>
                      <a:pt x="58" y="14"/>
                    </a:lnTo>
                    <a:lnTo>
                      <a:pt x="48" y="11"/>
                    </a:lnTo>
                    <a:lnTo>
                      <a:pt x="35" y="11"/>
                    </a:lnTo>
                    <a:lnTo>
                      <a:pt x="23" y="11"/>
                    </a:lnTo>
                    <a:lnTo>
                      <a:pt x="12" y="11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9" name="Freeform 1093"/>
              <p:cNvSpPr>
                <a:spLocks/>
              </p:cNvSpPr>
              <p:nvPr/>
            </p:nvSpPr>
            <p:spPr bwMode="auto">
              <a:xfrm>
                <a:off x="5544" y="2333"/>
                <a:ext cx="61" cy="33"/>
              </a:xfrm>
              <a:custGeom>
                <a:avLst/>
                <a:gdLst>
                  <a:gd name="T0" fmla="*/ 0 w 122"/>
                  <a:gd name="T1" fmla="*/ 0 h 98"/>
                  <a:gd name="T2" fmla="*/ 1 w 122"/>
                  <a:gd name="T3" fmla="*/ 0 h 98"/>
                  <a:gd name="T4" fmla="*/ 2 w 122"/>
                  <a:gd name="T5" fmla="*/ 0 h 98"/>
                  <a:gd name="T6" fmla="*/ 3 w 122"/>
                  <a:gd name="T7" fmla="*/ 0 h 98"/>
                  <a:gd name="T8" fmla="*/ 4 w 122"/>
                  <a:gd name="T9" fmla="*/ 0 h 98"/>
                  <a:gd name="T10" fmla="*/ 5 w 122"/>
                  <a:gd name="T11" fmla="*/ 1 h 98"/>
                  <a:gd name="T12" fmla="*/ 7 w 122"/>
                  <a:gd name="T13" fmla="*/ 1 h 98"/>
                  <a:gd name="T14" fmla="*/ 7 w 122"/>
                  <a:gd name="T15" fmla="*/ 1 h 98"/>
                  <a:gd name="T16" fmla="*/ 8 w 122"/>
                  <a:gd name="T17" fmla="*/ 1 h 98"/>
                  <a:gd name="T18" fmla="*/ 7 w 122"/>
                  <a:gd name="T19" fmla="*/ 1 h 98"/>
                  <a:gd name="T20" fmla="*/ 7 w 122"/>
                  <a:gd name="T21" fmla="*/ 1 h 98"/>
                  <a:gd name="T22" fmla="*/ 5 w 122"/>
                  <a:gd name="T23" fmla="*/ 1 h 98"/>
                  <a:gd name="T24" fmla="*/ 4 w 122"/>
                  <a:gd name="T25" fmla="*/ 1 h 98"/>
                  <a:gd name="T26" fmla="*/ 2 w 122"/>
                  <a:gd name="T27" fmla="*/ 0 h 98"/>
                  <a:gd name="T28" fmla="*/ 1 w 122"/>
                  <a:gd name="T29" fmla="*/ 0 h 98"/>
                  <a:gd name="T30" fmla="*/ 1 w 122"/>
                  <a:gd name="T31" fmla="*/ 0 h 98"/>
                  <a:gd name="T32" fmla="*/ 0 w 122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98">
                    <a:moveTo>
                      <a:pt x="0" y="2"/>
                    </a:moveTo>
                    <a:lnTo>
                      <a:pt x="7" y="0"/>
                    </a:lnTo>
                    <a:lnTo>
                      <a:pt x="22" y="5"/>
                    </a:lnTo>
                    <a:lnTo>
                      <a:pt x="38" y="15"/>
                    </a:lnTo>
                    <a:lnTo>
                      <a:pt x="58" y="28"/>
                    </a:lnTo>
                    <a:lnTo>
                      <a:pt x="78" y="45"/>
                    </a:lnTo>
                    <a:lnTo>
                      <a:pt x="97" y="62"/>
                    </a:lnTo>
                    <a:lnTo>
                      <a:pt x="112" y="80"/>
                    </a:lnTo>
                    <a:lnTo>
                      <a:pt x="122" y="98"/>
                    </a:lnTo>
                    <a:lnTo>
                      <a:pt x="112" y="90"/>
                    </a:lnTo>
                    <a:lnTo>
                      <a:pt x="97" y="79"/>
                    </a:lnTo>
                    <a:lnTo>
                      <a:pt x="75" y="64"/>
                    </a:lnTo>
                    <a:lnTo>
                      <a:pt x="53" y="49"/>
                    </a:lnTo>
                    <a:lnTo>
                      <a:pt x="32" y="34"/>
                    </a:lnTo>
                    <a:lnTo>
                      <a:pt x="13" y="21"/>
                    </a:lnTo>
                    <a:lnTo>
                      <a:pt x="2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0" name="Freeform 1094"/>
              <p:cNvSpPr>
                <a:spLocks/>
              </p:cNvSpPr>
              <p:nvPr/>
            </p:nvSpPr>
            <p:spPr bwMode="auto">
              <a:xfrm>
                <a:off x="5532" y="2357"/>
                <a:ext cx="70" cy="33"/>
              </a:xfrm>
              <a:custGeom>
                <a:avLst/>
                <a:gdLst>
                  <a:gd name="T0" fmla="*/ 0 w 140"/>
                  <a:gd name="T1" fmla="*/ 0 h 99"/>
                  <a:gd name="T2" fmla="*/ 1 w 140"/>
                  <a:gd name="T3" fmla="*/ 0 h 99"/>
                  <a:gd name="T4" fmla="*/ 2 w 140"/>
                  <a:gd name="T5" fmla="*/ 0 h 99"/>
                  <a:gd name="T6" fmla="*/ 3 w 140"/>
                  <a:gd name="T7" fmla="*/ 0 h 99"/>
                  <a:gd name="T8" fmla="*/ 5 w 140"/>
                  <a:gd name="T9" fmla="*/ 0 h 99"/>
                  <a:gd name="T10" fmla="*/ 6 w 140"/>
                  <a:gd name="T11" fmla="*/ 1 h 99"/>
                  <a:gd name="T12" fmla="*/ 8 w 140"/>
                  <a:gd name="T13" fmla="*/ 1 h 99"/>
                  <a:gd name="T14" fmla="*/ 9 w 140"/>
                  <a:gd name="T15" fmla="*/ 1 h 99"/>
                  <a:gd name="T16" fmla="*/ 9 w 140"/>
                  <a:gd name="T17" fmla="*/ 1 h 99"/>
                  <a:gd name="T18" fmla="*/ 9 w 140"/>
                  <a:gd name="T19" fmla="*/ 1 h 99"/>
                  <a:gd name="T20" fmla="*/ 7 w 140"/>
                  <a:gd name="T21" fmla="*/ 1 h 99"/>
                  <a:gd name="T22" fmla="*/ 6 w 140"/>
                  <a:gd name="T23" fmla="*/ 1 h 99"/>
                  <a:gd name="T24" fmla="*/ 4 w 140"/>
                  <a:gd name="T25" fmla="*/ 1 h 99"/>
                  <a:gd name="T26" fmla="*/ 3 w 140"/>
                  <a:gd name="T27" fmla="*/ 0 h 99"/>
                  <a:gd name="T28" fmla="*/ 1 w 140"/>
                  <a:gd name="T29" fmla="*/ 0 h 99"/>
                  <a:gd name="T30" fmla="*/ 1 w 140"/>
                  <a:gd name="T31" fmla="*/ 0 h 99"/>
                  <a:gd name="T32" fmla="*/ 0 w 140"/>
                  <a:gd name="T33" fmla="*/ 0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0" h="99">
                    <a:moveTo>
                      <a:pt x="0" y="2"/>
                    </a:moveTo>
                    <a:lnTo>
                      <a:pt x="8" y="0"/>
                    </a:lnTo>
                    <a:lnTo>
                      <a:pt x="25" y="6"/>
                    </a:lnTo>
                    <a:lnTo>
                      <a:pt x="46" y="16"/>
                    </a:lnTo>
                    <a:lnTo>
                      <a:pt x="70" y="30"/>
                    </a:lnTo>
                    <a:lnTo>
                      <a:pt x="93" y="47"/>
                    </a:lnTo>
                    <a:lnTo>
                      <a:pt x="115" y="65"/>
                    </a:lnTo>
                    <a:lnTo>
                      <a:pt x="131" y="83"/>
                    </a:lnTo>
                    <a:lnTo>
                      <a:pt x="140" y="99"/>
                    </a:lnTo>
                    <a:lnTo>
                      <a:pt x="130" y="93"/>
                    </a:lnTo>
                    <a:lnTo>
                      <a:pt x="111" y="81"/>
                    </a:lnTo>
                    <a:lnTo>
                      <a:pt x="86" y="67"/>
                    </a:lnTo>
                    <a:lnTo>
                      <a:pt x="61" y="50"/>
                    </a:lnTo>
                    <a:lnTo>
                      <a:pt x="36" y="34"/>
                    </a:lnTo>
                    <a:lnTo>
                      <a:pt x="16" y="19"/>
                    </a:lnTo>
                    <a:lnTo>
                      <a:pt x="3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1" name="Freeform 1095"/>
              <p:cNvSpPr>
                <a:spLocks/>
              </p:cNvSpPr>
              <p:nvPr/>
            </p:nvSpPr>
            <p:spPr bwMode="auto">
              <a:xfrm>
                <a:off x="5521" y="2399"/>
                <a:ext cx="67" cy="25"/>
              </a:xfrm>
              <a:custGeom>
                <a:avLst/>
                <a:gdLst>
                  <a:gd name="T0" fmla="*/ 0 w 135"/>
                  <a:gd name="T1" fmla="*/ 0 h 74"/>
                  <a:gd name="T2" fmla="*/ 0 w 135"/>
                  <a:gd name="T3" fmla="*/ 0 h 74"/>
                  <a:gd name="T4" fmla="*/ 1 w 135"/>
                  <a:gd name="T5" fmla="*/ 0 h 74"/>
                  <a:gd name="T6" fmla="*/ 2 w 135"/>
                  <a:gd name="T7" fmla="*/ 0 h 74"/>
                  <a:gd name="T8" fmla="*/ 4 w 135"/>
                  <a:gd name="T9" fmla="*/ 0 h 74"/>
                  <a:gd name="T10" fmla="*/ 5 w 135"/>
                  <a:gd name="T11" fmla="*/ 0 h 74"/>
                  <a:gd name="T12" fmla="*/ 6 w 135"/>
                  <a:gd name="T13" fmla="*/ 1 h 74"/>
                  <a:gd name="T14" fmla="*/ 7 w 135"/>
                  <a:gd name="T15" fmla="*/ 1 h 74"/>
                  <a:gd name="T16" fmla="*/ 8 w 135"/>
                  <a:gd name="T17" fmla="*/ 1 h 74"/>
                  <a:gd name="T18" fmla="*/ 7 w 135"/>
                  <a:gd name="T19" fmla="*/ 1 h 74"/>
                  <a:gd name="T20" fmla="*/ 6 w 135"/>
                  <a:gd name="T21" fmla="*/ 1 h 74"/>
                  <a:gd name="T22" fmla="*/ 5 w 135"/>
                  <a:gd name="T23" fmla="*/ 1 h 74"/>
                  <a:gd name="T24" fmla="*/ 3 w 135"/>
                  <a:gd name="T25" fmla="*/ 0 h 74"/>
                  <a:gd name="T26" fmla="*/ 2 w 135"/>
                  <a:gd name="T27" fmla="*/ 0 h 74"/>
                  <a:gd name="T28" fmla="*/ 0 w 135"/>
                  <a:gd name="T29" fmla="*/ 0 h 74"/>
                  <a:gd name="T30" fmla="*/ 0 w 135"/>
                  <a:gd name="T31" fmla="*/ 0 h 74"/>
                  <a:gd name="T32" fmla="*/ 0 w 13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5" h="74">
                    <a:moveTo>
                      <a:pt x="0" y="2"/>
                    </a:moveTo>
                    <a:lnTo>
                      <a:pt x="7" y="0"/>
                    </a:lnTo>
                    <a:lnTo>
                      <a:pt x="22" y="3"/>
                    </a:lnTo>
                    <a:lnTo>
                      <a:pt x="42" y="9"/>
                    </a:lnTo>
                    <a:lnTo>
                      <a:pt x="65" y="18"/>
                    </a:lnTo>
                    <a:lnTo>
                      <a:pt x="87" y="30"/>
                    </a:lnTo>
                    <a:lnTo>
                      <a:pt x="109" y="43"/>
                    </a:lnTo>
                    <a:lnTo>
                      <a:pt x="125" y="58"/>
                    </a:lnTo>
                    <a:lnTo>
                      <a:pt x="135" y="74"/>
                    </a:lnTo>
                    <a:lnTo>
                      <a:pt x="122" y="67"/>
                    </a:lnTo>
                    <a:lnTo>
                      <a:pt x="104" y="58"/>
                    </a:lnTo>
                    <a:lnTo>
                      <a:pt x="80" y="47"/>
                    </a:lnTo>
                    <a:lnTo>
                      <a:pt x="55" y="36"/>
                    </a:lnTo>
                    <a:lnTo>
                      <a:pt x="34" y="25"/>
                    </a:lnTo>
                    <a:lnTo>
                      <a:pt x="15" y="15"/>
                    </a:lnTo>
                    <a:lnTo>
                      <a:pt x="2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2" name="Freeform 1096"/>
              <p:cNvSpPr>
                <a:spLocks/>
              </p:cNvSpPr>
              <p:nvPr/>
            </p:nvSpPr>
            <p:spPr bwMode="auto">
              <a:xfrm>
                <a:off x="5520" y="2417"/>
                <a:ext cx="49" cy="24"/>
              </a:xfrm>
              <a:custGeom>
                <a:avLst/>
                <a:gdLst>
                  <a:gd name="T0" fmla="*/ 0 w 98"/>
                  <a:gd name="T1" fmla="*/ 0 h 74"/>
                  <a:gd name="T2" fmla="*/ 1 w 98"/>
                  <a:gd name="T3" fmla="*/ 0 h 74"/>
                  <a:gd name="T4" fmla="*/ 2 w 98"/>
                  <a:gd name="T5" fmla="*/ 0 h 74"/>
                  <a:gd name="T6" fmla="*/ 3 w 98"/>
                  <a:gd name="T7" fmla="*/ 0 h 74"/>
                  <a:gd name="T8" fmla="*/ 4 w 98"/>
                  <a:gd name="T9" fmla="*/ 0 h 74"/>
                  <a:gd name="T10" fmla="*/ 5 w 98"/>
                  <a:gd name="T11" fmla="*/ 0 h 74"/>
                  <a:gd name="T12" fmla="*/ 6 w 98"/>
                  <a:gd name="T13" fmla="*/ 1 h 74"/>
                  <a:gd name="T14" fmla="*/ 6 w 98"/>
                  <a:gd name="T15" fmla="*/ 1 h 74"/>
                  <a:gd name="T16" fmla="*/ 7 w 98"/>
                  <a:gd name="T17" fmla="*/ 1 h 74"/>
                  <a:gd name="T18" fmla="*/ 6 w 98"/>
                  <a:gd name="T19" fmla="*/ 1 h 74"/>
                  <a:gd name="T20" fmla="*/ 5 w 98"/>
                  <a:gd name="T21" fmla="*/ 1 h 74"/>
                  <a:gd name="T22" fmla="*/ 4 w 98"/>
                  <a:gd name="T23" fmla="*/ 1 h 74"/>
                  <a:gd name="T24" fmla="*/ 3 w 98"/>
                  <a:gd name="T25" fmla="*/ 0 h 74"/>
                  <a:gd name="T26" fmla="*/ 2 w 98"/>
                  <a:gd name="T27" fmla="*/ 0 h 74"/>
                  <a:gd name="T28" fmla="*/ 1 w 98"/>
                  <a:gd name="T29" fmla="*/ 0 h 74"/>
                  <a:gd name="T30" fmla="*/ 1 w 98"/>
                  <a:gd name="T31" fmla="*/ 0 h 74"/>
                  <a:gd name="T32" fmla="*/ 0 w 9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74">
                    <a:moveTo>
                      <a:pt x="0" y="0"/>
                    </a:moveTo>
                    <a:lnTo>
                      <a:pt x="6" y="0"/>
                    </a:lnTo>
                    <a:lnTo>
                      <a:pt x="20" y="4"/>
                    </a:lnTo>
                    <a:lnTo>
                      <a:pt x="35" y="15"/>
                    </a:lnTo>
                    <a:lnTo>
                      <a:pt x="53" y="26"/>
                    </a:lnTo>
                    <a:lnTo>
                      <a:pt x="71" y="40"/>
                    </a:lnTo>
                    <a:lnTo>
                      <a:pt x="85" y="54"/>
                    </a:lnTo>
                    <a:lnTo>
                      <a:pt x="95" y="65"/>
                    </a:lnTo>
                    <a:lnTo>
                      <a:pt x="98" y="74"/>
                    </a:lnTo>
                    <a:lnTo>
                      <a:pt x="90" y="68"/>
                    </a:lnTo>
                    <a:lnTo>
                      <a:pt x="76" y="59"/>
                    </a:lnTo>
                    <a:lnTo>
                      <a:pt x="60" y="48"/>
                    </a:lnTo>
                    <a:lnTo>
                      <a:pt x="43" y="37"/>
                    </a:lnTo>
                    <a:lnTo>
                      <a:pt x="26" y="26"/>
                    </a:lnTo>
                    <a:lnTo>
                      <a:pt x="13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3" name="Freeform 1097"/>
              <p:cNvSpPr>
                <a:spLocks/>
              </p:cNvSpPr>
              <p:nvPr/>
            </p:nvSpPr>
            <p:spPr bwMode="auto">
              <a:xfrm>
                <a:off x="5526" y="2435"/>
                <a:ext cx="36" cy="10"/>
              </a:xfrm>
              <a:custGeom>
                <a:avLst/>
                <a:gdLst>
                  <a:gd name="T0" fmla="*/ 0 w 74"/>
                  <a:gd name="T1" fmla="*/ 0 h 29"/>
                  <a:gd name="T2" fmla="*/ 0 w 74"/>
                  <a:gd name="T3" fmla="*/ 0 h 29"/>
                  <a:gd name="T4" fmla="*/ 0 w 74"/>
                  <a:gd name="T5" fmla="*/ 0 h 29"/>
                  <a:gd name="T6" fmla="*/ 1 w 74"/>
                  <a:gd name="T7" fmla="*/ 0 h 29"/>
                  <a:gd name="T8" fmla="*/ 2 w 74"/>
                  <a:gd name="T9" fmla="*/ 0 h 29"/>
                  <a:gd name="T10" fmla="*/ 3 w 74"/>
                  <a:gd name="T11" fmla="*/ 0 h 29"/>
                  <a:gd name="T12" fmla="*/ 3 w 74"/>
                  <a:gd name="T13" fmla="*/ 0 h 29"/>
                  <a:gd name="T14" fmla="*/ 4 w 74"/>
                  <a:gd name="T15" fmla="*/ 0 h 29"/>
                  <a:gd name="T16" fmla="*/ 4 w 74"/>
                  <a:gd name="T17" fmla="*/ 0 h 29"/>
                  <a:gd name="T18" fmla="*/ 4 w 74"/>
                  <a:gd name="T19" fmla="*/ 0 h 29"/>
                  <a:gd name="T20" fmla="*/ 3 w 74"/>
                  <a:gd name="T21" fmla="*/ 0 h 29"/>
                  <a:gd name="T22" fmla="*/ 2 w 74"/>
                  <a:gd name="T23" fmla="*/ 0 h 29"/>
                  <a:gd name="T24" fmla="*/ 1 w 74"/>
                  <a:gd name="T25" fmla="*/ 0 h 29"/>
                  <a:gd name="T26" fmla="*/ 0 w 74"/>
                  <a:gd name="T27" fmla="*/ 0 h 29"/>
                  <a:gd name="T28" fmla="*/ 0 w 74"/>
                  <a:gd name="T29" fmla="*/ 0 h 29"/>
                  <a:gd name="T30" fmla="*/ 0 w 74"/>
                  <a:gd name="T31" fmla="*/ 0 h 29"/>
                  <a:gd name="T32" fmla="*/ 0 w 74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29">
                    <a:moveTo>
                      <a:pt x="0" y="3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25" y="1"/>
                    </a:lnTo>
                    <a:lnTo>
                      <a:pt x="39" y="4"/>
                    </a:lnTo>
                    <a:lnTo>
                      <a:pt x="52" y="9"/>
                    </a:lnTo>
                    <a:lnTo>
                      <a:pt x="62" y="15"/>
                    </a:lnTo>
                    <a:lnTo>
                      <a:pt x="70" y="22"/>
                    </a:lnTo>
                    <a:lnTo>
                      <a:pt x="74" y="29"/>
                    </a:lnTo>
                    <a:lnTo>
                      <a:pt x="65" y="23"/>
                    </a:lnTo>
                    <a:lnTo>
                      <a:pt x="54" y="19"/>
                    </a:lnTo>
                    <a:lnTo>
                      <a:pt x="40" y="16"/>
                    </a:lnTo>
                    <a:lnTo>
                      <a:pt x="27" y="13"/>
                    </a:lnTo>
                    <a:lnTo>
                      <a:pt x="14" y="12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4" name="Freeform 1098"/>
              <p:cNvSpPr>
                <a:spLocks/>
              </p:cNvSpPr>
              <p:nvPr/>
            </p:nvSpPr>
            <p:spPr bwMode="auto">
              <a:xfrm>
                <a:off x="5567" y="2307"/>
                <a:ext cx="30" cy="20"/>
              </a:xfrm>
              <a:custGeom>
                <a:avLst/>
                <a:gdLst>
                  <a:gd name="T0" fmla="*/ 4 w 58"/>
                  <a:gd name="T1" fmla="*/ 1 h 59"/>
                  <a:gd name="T2" fmla="*/ 4 w 58"/>
                  <a:gd name="T3" fmla="*/ 1 h 59"/>
                  <a:gd name="T4" fmla="*/ 3 w 58"/>
                  <a:gd name="T5" fmla="*/ 1 h 59"/>
                  <a:gd name="T6" fmla="*/ 3 w 58"/>
                  <a:gd name="T7" fmla="*/ 1 h 59"/>
                  <a:gd name="T8" fmla="*/ 2 w 58"/>
                  <a:gd name="T9" fmla="*/ 0 h 59"/>
                  <a:gd name="T10" fmla="*/ 1 w 58"/>
                  <a:gd name="T11" fmla="*/ 0 h 59"/>
                  <a:gd name="T12" fmla="*/ 1 w 58"/>
                  <a:gd name="T13" fmla="*/ 0 h 59"/>
                  <a:gd name="T14" fmla="*/ 0 w 58"/>
                  <a:gd name="T15" fmla="*/ 0 h 59"/>
                  <a:gd name="T16" fmla="*/ 1 w 58"/>
                  <a:gd name="T17" fmla="*/ 0 h 59"/>
                  <a:gd name="T18" fmla="*/ 1 w 58"/>
                  <a:gd name="T19" fmla="*/ 0 h 59"/>
                  <a:gd name="T20" fmla="*/ 1 w 58"/>
                  <a:gd name="T21" fmla="*/ 0 h 59"/>
                  <a:gd name="T22" fmla="*/ 2 w 58"/>
                  <a:gd name="T23" fmla="*/ 0 h 59"/>
                  <a:gd name="T24" fmla="*/ 3 w 58"/>
                  <a:gd name="T25" fmla="*/ 0 h 59"/>
                  <a:gd name="T26" fmla="*/ 3 w 58"/>
                  <a:gd name="T27" fmla="*/ 0 h 59"/>
                  <a:gd name="T28" fmla="*/ 4 w 58"/>
                  <a:gd name="T29" fmla="*/ 1 h 59"/>
                  <a:gd name="T30" fmla="*/ 4 w 58"/>
                  <a:gd name="T31" fmla="*/ 1 h 59"/>
                  <a:gd name="T32" fmla="*/ 4 w 58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9">
                    <a:moveTo>
                      <a:pt x="58" y="59"/>
                    </a:moveTo>
                    <a:lnTo>
                      <a:pt x="53" y="56"/>
                    </a:lnTo>
                    <a:lnTo>
                      <a:pt x="45" y="48"/>
                    </a:lnTo>
                    <a:lnTo>
                      <a:pt x="33" y="41"/>
                    </a:lnTo>
                    <a:lnTo>
                      <a:pt x="21" y="32"/>
                    </a:lnTo>
                    <a:lnTo>
                      <a:pt x="11" y="23"/>
                    </a:lnTo>
                    <a:lnTo>
                      <a:pt x="3" y="15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5" y="12"/>
                    </a:lnTo>
                    <a:lnTo>
                      <a:pt x="33" y="20"/>
                    </a:lnTo>
                    <a:lnTo>
                      <a:pt x="40" y="32"/>
                    </a:lnTo>
                    <a:lnTo>
                      <a:pt x="48" y="43"/>
                    </a:lnTo>
                    <a:lnTo>
                      <a:pt x="53" y="53"/>
                    </a:lnTo>
                    <a:lnTo>
                      <a:pt x="58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5" name="Freeform 1099"/>
              <p:cNvSpPr>
                <a:spLocks/>
              </p:cNvSpPr>
              <p:nvPr/>
            </p:nvSpPr>
            <p:spPr bwMode="auto">
              <a:xfrm>
                <a:off x="5591" y="2300"/>
                <a:ext cx="7" cy="23"/>
              </a:xfrm>
              <a:custGeom>
                <a:avLst/>
                <a:gdLst>
                  <a:gd name="T0" fmla="*/ 0 w 15"/>
                  <a:gd name="T1" fmla="*/ 1 h 69"/>
                  <a:gd name="T2" fmla="*/ 0 w 15"/>
                  <a:gd name="T3" fmla="*/ 1 h 69"/>
                  <a:gd name="T4" fmla="*/ 0 w 15"/>
                  <a:gd name="T5" fmla="*/ 0 h 69"/>
                  <a:gd name="T6" fmla="*/ 0 w 15"/>
                  <a:gd name="T7" fmla="*/ 0 h 69"/>
                  <a:gd name="T8" fmla="*/ 0 w 15"/>
                  <a:gd name="T9" fmla="*/ 0 h 69"/>
                  <a:gd name="T10" fmla="*/ 0 w 15"/>
                  <a:gd name="T11" fmla="*/ 0 h 69"/>
                  <a:gd name="T12" fmla="*/ 0 w 15"/>
                  <a:gd name="T13" fmla="*/ 0 h 69"/>
                  <a:gd name="T14" fmla="*/ 0 w 15"/>
                  <a:gd name="T15" fmla="*/ 1 h 69"/>
                  <a:gd name="T16" fmla="*/ 0 w 15"/>
                  <a:gd name="T17" fmla="*/ 1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9">
                    <a:moveTo>
                      <a:pt x="10" y="69"/>
                    </a:moveTo>
                    <a:lnTo>
                      <a:pt x="12" y="56"/>
                    </a:lnTo>
                    <a:lnTo>
                      <a:pt x="15" y="32"/>
                    </a:lnTo>
                    <a:lnTo>
                      <a:pt x="15" y="10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2" y="28"/>
                    </a:lnTo>
                    <a:lnTo>
                      <a:pt x="5" y="51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6" name="Freeform 1100"/>
              <p:cNvSpPr>
                <a:spLocks/>
              </p:cNvSpPr>
              <p:nvPr/>
            </p:nvSpPr>
            <p:spPr bwMode="auto">
              <a:xfrm>
                <a:off x="5596" y="2305"/>
                <a:ext cx="33" cy="22"/>
              </a:xfrm>
              <a:custGeom>
                <a:avLst/>
                <a:gdLst>
                  <a:gd name="T0" fmla="*/ 0 w 67"/>
                  <a:gd name="T1" fmla="*/ 1 h 65"/>
                  <a:gd name="T2" fmla="*/ 0 w 67"/>
                  <a:gd name="T3" fmla="*/ 1 h 65"/>
                  <a:gd name="T4" fmla="*/ 0 w 67"/>
                  <a:gd name="T5" fmla="*/ 1 h 65"/>
                  <a:gd name="T6" fmla="*/ 1 w 67"/>
                  <a:gd name="T7" fmla="*/ 0 h 65"/>
                  <a:gd name="T8" fmla="*/ 2 w 67"/>
                  <a:gd name="T9" fmla="*/ 0 h 65"/>
                  <a:gd name="T10" fmla="*/ 2 w 67"/>
                  <a:gd name="T11" fmla="*/ 0 h 65"/>
                  <a:gd name="T12" fmla="*/ 3 w 67"/>
                  <a:gd name="T13" fmla="*/ 0 h 65"/>
                  <a:gd name="T14" fmla="*/ 3 w 67"/>
                  <a:gd name="T15" fmla="*/ 0 h 65"/>
                  <a:gd name="T16" fmla="*/ 4 w 67"/>
                  <a:gd name="T17" fmla="*/ 0 h 65"/>
                  <a:gd name="T18" fmla="*/ 4 w 67"/>
                  <a:gd name="T19" fmla="*/ 0 h 65"/>
                  <a:gd name="T20" fmla="*/ 3 w 67"/>
                  <a:gd name="T21" fmla="*/ 0 h 65"/>
                  <a:gd name="T22" fmla="*/ 3 w 67"/>
                  <a:gd name="T23" fmla="*/ 0 h 65"/>
                  <a:gd name="T24" fmla="*/ 2 w 67"/>
                  <a:gd name="T25" fmla="*/ 0 h 65"/>
                  <a:gd name="T26" fmla="*/ 1 w 67"/>
                  <a:gd name="T27" fmla="*/ 1 h 65"/>
                  <a:gd name="T28" fmla="*/ 1 w 67"/>
                  <a:gd name="T29" fmla="*/ 1 h 65"/>
                  <a:gd name="T30" fmla="*/ 0 w 67"/>
                  <a:gd name="T31" fmla="*/ 1 h 65"/>
                  <a:gd name="T32" fmla="*/ 0 w 67"/>
                  <a:gd name="T33" fmla="*/ 1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5">
                    <a:moveTo>
                      <a:pt x="0" y="65"/>
                    </a:moveTo>
                    <a:lnTo>
                      <a:pt x="7" y="56"/>
                    </a:lnTo>
                    <a:lnTo>
                      <a:pt x="15" y="46"/>
                    </a:lnTo>
                    <a:lnTo>
                      <a:pt x="25" y="34"/>
                    </a:lnTo>
                    <a:lnTo>
                      <a:pt x="35" y="22"/>
                    </a:lnTo>
                    <a:lnTo>
                      <a:pt x="45" y="12"/>
                    </a:lnTo>
                    <a:lnTo>
                      <a:pt x="55" y="5"/>
                    </a:lnTo>
                    <a:lnTo>
                      <a:pt x="62" y="0"/>
                    </a:lnTo>
                    <a:lnTo>
                      <a:pt x="67" y="2"/>
                    </a:lnTo>
                    <a:lnTo>
                      <a:pt x="67" y="8"/>
                    </a:lnTo>
                    <a:lnTo>
                      <a:pt x="62" y="15"/>
                    </a:lnTo>
                    <a:lnTo>
                      <a:pt x="52" y="24"/>
                    </a:lnTo>
                    <a:lnTo>
                      <a:pt x="42" y="34"/>
                    </a:lnTo>
                    <a:lnTo>
                      <a:pt x="29" y="43"/>
                    </a:lnTo>
                    <a:lnTo>
                      <a:pt x="17" y="52"/>
                    </a:lnTo>
                    <a:lnTo>
                      <a:pt x="7" y="59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7" name="Freeform 1101"/>
              <p:cNvSpPr>
                <a:spLocks/>
              </p:cNvSpPr>
              <p:nvPr/>
            </p:nvSpPr>
            <p:spPr bwMode="auto">
              <a:xfrm>
                <a:off x="5568" y="2439"/>
                <a:ext cx="49" cy="7"/>
              </a:xfrm>
              <a:custGeom>
                <a:avLst/>
                <a:gdLst>
                  <a:gd name="T0" fmla="*/ 0 w 97"/>
                  <a:gd name="T1" fmla="*/ 0 h 20"/>
                  <a:gd name="T2" fmla="*/ 1 w 97"/>
                  <a:gd name="T3" fmla="*/ 0 h 20"/>
                  <a:gd name="T4" fmla="*/ 2 w 97"/>
                  <a:gd name="T5" fmla="*/ 0 h 20"/>
                  <a:gd name="T6" fmla="*/ 3 w 97"/>
                  <a:gd name="T7" fmla="*/ 0 h 20"/>
                  <a:gd name="T8" fmla="*/ 4 w 97"/>
                  <a:gd name="T9" fmla="*/ 0 h 20"/>
                  <a:gd name="T10" fmla="*/ 5 w 97"/>
                  <a:gd name="T11" fmla="*/ 0 h 20"/>
                  <a:gd name="T12" fmla="*/ 6 w 97"/>
                  <a:gd name="T13" fmla="*/ 0 h 20"/>
                  <a:gd name="T14" fmla="*/ 6 w 97"/>
                  <a:gd name="T15" fmla="*/ 0 h 20"/>
                  <a:gd name="T16" fmla="*/ 7 w 97"/>
                  <a:gd name="T17" fmla="*/ 0 h 20"/>
                  <a:gd name="T18" fmla="*/ 6 w 97"/>
                  <a:gd name="T19" fmla="*/ 0 h 20"/>
                  <a:gd name="T20" fmla="*/ 6 w 97"/>
                  <a:gd name="T21" fmla="*/ 0 h 20"/>
                  <a:gd name="T22" fmla="*/ 5 w 97"/>
                  <a:gd name="T23" fmla="*/ 0 h 20"/>
                  <a:gd name="T24" fmla="*/ 4 w 97"/>
                  <a:gd name="T25" fmla="*/ 0 h 20"/>
                  <a:gd name="T26" fmla="*/ 3 w 97"/>
                  <a:gd name="T27" fmla="*/ 0 h 20"/>
                  <a:gd name="T28" fmla="*/ 2 w 97"/>
                  <a:gd name="T29" fmla="*/ 0 h 20"/>
                  <a:gd name="T30" fmla="*/ 1 w 97"/>
                  <a:gd name="T31" fmla="*/ 0 h 20"/>
                  <a:gd name="T32" fmla="*/ 0 w 97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20">
                    <a:moveTo>
                      <a:pt x="0" y="3"/>
                    </a:moveTo>
                    <a:lnTo>
                      <a:pt x="12" y="1"/>
                    </a:lnTo>
                    <a:lnTo>
                      <a:pt x="25" y="1"/>
                    </a:lnTo>
                    <a:lnTo>
                      <a:pt x="42" y="0"/>
                    </a:lnTo>
                    <a:lnTo>
                      <a:pt x="57" y="0"/>
                    </a:lnTo>
                    <a:lnTo>
                      <a:pt x="72" y="0"/>
                    </a:lnTo>
                    <a:lnTo>
                      <a:pt x="85" y="3"/>
                    </a:lnTo>
                    <a:lnTo>
                      <a:pt x="94" y="7"/>
                    </a:lnTo>
                    <a:lnTo>
                      <a:pt x="97" y="13"/>
                    </a:lnTo>
                    <a:lnTo>
                      <a:pt x="94" y="19"/>
                    </a:lnTo>
                    <a:lnTo>
                      <a:pt x="85" y="20"/>
                    </a:lnTo>
                    <a:lnTo>
                      <a:pt x="74" y="19"/>
                    </a:lnTo>
                    <a:lnTo>
                      <a:pt x="59" y="16"/>
                    </a:lnTo>
                    <a:lnTo>
                      <a:pt x="42" y="13"/>
                    </a:lnTo>
                    <a:lnTo>
                      <a:pt x="27" y="8"/>
                    </a:lnTo>
                    <a:lnTo>
                      <a:pt x="12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8" name="Freeform 1102"/>
              <p:cNvSpPr>
                <a:spLocks/>
              </p:cNvSpPr>
              <p:nvPr/>
            </p:nvSpPr>
            <p:spPr bwMode="auto">
              <a:xfrm>
                <a:off x="5559" y="2445"/>
                <a:ext cx="47" cy="14"/>
              </a:xfrm>
              <a:custGeom>
                <a:avLst/>
                <a:gdLst>
                  <a:gd name="T0" fmla="*/ 0 w 93"/>
                  <a:gd name="T1" fmla="*/ 0 h 42"/>
                  <a:gd name="T2" fmla="*/ 1 w 93"/>
                  <a:gd name="T3" fmla="*/ 0 h 42"/>
                  <a:gd name="T4" fmla="*/ 2 w 93"/>
                  <a:gd name="T5" fmla="*/ 0 h 42"/>
                  <a:gd name="T6" fmla="*/ 3 w 93"/>
                  <a:gd name="T7" fmla="*/ 0 h 42"/>
                  <a:gd name="T8" fmla="*/ 4 w 93"/>
                  <a:gd name="T9" fmla="*/ 0 h 42"/>
                  <a:gd name="T10" fmla="*/ 5 w 93"/>
                  <a:gd name="T11" fmla="*/ 0 h 42"/>
                  <a:gd name="T12" fmla="*/ 6 w 93"/>
                  <a:gd name="T13" fmla="*/ 0 h 42"/>
                  <a:gd name="T14" fmla="*/ 6 w 93"/>
                  <a:gd name="T15" fmla="*/ 0 h 42"/>
                  <a:gd name="T16" fmla="*/ 6 w 93"/>
                  <a:gd name="T17" fmla="*/ 0 h 42"/>
                  <a:gd name="T18" fmla="*/ 6 w 93"/>
                  <a:gd name="T19" fmla="*/ 1 h 42"/>
                  <a:gd name="T20" fmla="*/ 5 w 93"/>
                  <a:gd name="T21" fmla="*/ 0 h 42"/>
                  <a:gd name="T22" fmla="*/ 5 w 93"/>
                  <a:gd name="T23" fmla="*/ 0 h 42"/>
                  <a:gd name="T24" fmla="*/ 4 w 93"/>
                  <a:gd name="T25" fmla="*/ 0 h 42"/>
                  <a:gd name="T26" fmla="*/ 3 w 93"/>
                  <a:gd name="T27" fmla="*/ 0 h 42"/>
                  <a:gd name="T28" fmla="*/ 2 w 93"/>
                  <a:gd name="T29" fmla="*/ 0 h 42"/>
                  <a:gd name="T30" fmla="*/ 1 w 93"/>
                  <a:gd name="T31" fmla="*/ 0 h 42"/>
                  <a:gd name="T32" fmla="*/ 0 w 93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42">
                    <a:moveTo>
                      <a:pt x="0" y="0"/>
                    </a:moveTo>
                    <a:lnTo>
                      <a:pt x="10" y="2"/>
                    </a:lnTo>
                    <a:lnTo>
                      <a:pt x="23" y="3"/>
                    </a:lnTo>
                    <a:lnTo>
                      <a:pt x="38" y="8"/>
                    </a:lnTo>
                    <a:lnTo>
                      <a:pt x="53" y="12"/>
                    </a:lnTo>
                    <a:lnTo>
                      <a:pt x="68" y="18"/>
                    </a:lnTo>
                    <a:lnTo>
                      <a:pt x="82" y="24"/>
                    </a:lnTo>
                    <a:lnTo>
                      <a:pt x="90" y="30"/>
                    </a:lnTo>
                    <a:lnTo>
                      <a:pt x="93" y="37"/>
                    </a:lnTo>
                    <a:lnTo>
                      <a:pt x="90" y="42"/>
                    </a:lnTo>
                    <a:lnTo>
                      <a:pt x="80" y="40"/>
                    </a:lnTo>
                    <a:lnTo>
                      <a:pt x="67" y="36"/>
                    </a:lnTo>
                    <a:lnTo>
                      <a:pt x="52" y="28"/>
                    </a:lnTo>
                    <a:lnTo>
                      <a:pt x="35" y="21"/>
                    </a:lnTo>
                    <a:lnTo>
                      <a:pt x="20" y="12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9" name="Freeform 1103"/>
              <p:cNvSpPr>
                <a:spLocks/>
              </p:cNvSpPr>
              <p:nvPr/>
            </p:nvSpPr>
            <p:spPr bwMode="auto">
              <a:xfrm>
                <a:off x="5571" y="2427"/>
                <a:ext cx="46" cy="7"/>
              </a:xfrm>
              <a:custGeom>
                <a:avLst/>
                <a:gdLst>
                  <a:gd name="T0" fmla="*/ 0 w 94"/>
                  <a:gd name="T1" fmla="*/ 0 h 21"/>
                  <a:gd name="T2" fmla="*/ 0 w 94"/>
                  <a:gd name="T3" fmla="*/ 0 h 21"/>
                  <a:gd name="T4" fmla="*/ 0 w 94"/>
                  <a:gd name="T5" fmla="*/ 0 h 21"/>
                  <a:gd name="T6" fmla="*/ 1 w 94"/>
                  <a:gd name="T7" fmla="*/ 0 h 21"/>
                  <a:gd name="T8" fmla="*/ 2 w 94"/>
                  <a:gd name="T9" fmla="*/ 0 h 21"/>
                  <a:gd name="T10" fmla="*/ 3 w 94"/>
                  <a:gd name="T11" fmla="*/ 0 h 21"/>
                  <a:gd name="T12" fmla="*/ 4 w 94"/>
                  <a:gd name="T13" fmla="*/ 0 h 21"/>
                  <a:gd name="T14" fmla="*/ 5 w 94"/>
                  <a:gd name="T15" fmla="*/ 0 h 21"/>
                  <a:gd name="T16" fmla="*/ 5 w 94"/>
                  <a:gd name="T17" fmla="*/ 0 h 21"/>
                  <a:gd name="T18" fmla="*/ 5 w 94"/>
                  <a:gd name="T19" fmla="*/ 0 h 21"/>
                  <a:gd name="T20" fmla="*/ 5 w 94"/>
                  <a:gd name="T21" fmla="*/ 0 h 21"/>
                  <a:gd name="T22" fmla="*/ 4 w 94"/>
                  <a:gd name="T23" fmla="*/ 0 h 21"/>
                  <a:gd name="T24" fmla="*/ 3 w 94"/>
                  <a:gd name="T25" fmla="*/ 0 h 21"/>
                  <a:gd name="T26" fmla="*/ 2 w 94"/>
                  <a:gd name="T27" fmla="*/ 0 h 21"/>
                  <a:gd name="T28" fmla="*/ 1 w 94"/>
                  <a:gd name="T29" fmla="*/ 0 h 21"/>
                  <a:gd name="T30" fmla="*/ 0 w 94"/>
                  <a:gd name="T31" fmla="*/ 0 h 21"/>
                  <a:gd name="T32" fmla="*/ 0 w 94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21">
                    <a:moveTo>
                      <a:pt x="0" y="11"/>
                    </a:moveTo>
                    <a:lnTo>
                      <a:pt x="5" y="8"/>
                    </a:lnTo>
                    <a:lnTo>
                      <a:pt x="15" y="3"/>
                    </a:lnTo>
                    <a:lnTo>
                      <a:pt x="29" y="2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3"/>
                    </a:lnTo>
                    <a:lnTo>
                      <a:pt x="87" y="8"/>
                    </a:lnTo>
                    <a:lnTo>
                      <a:pt x="94" y="14"/>
                    </a:lnTo>
                    <a:lnTo>
                      <a:pt x="94" y="19"/>
                    </a:lnTo>
                    <a:lnTo>
                      <a:pt x="87" y="21"/>
                    </a:lnTo>
                    <a:lnTo>
                      <a:pt x="75" y="21"/>
                    </a:lnTo>
                    <a:lnTo>
                      <a:pt x="60" y="18"/>
                    </a:lnTo>
                    <a:lnTo>
                      <a:pt x="44" y="16"/>
                    </a:lnTo>
                    <a:lnTo>
                      <a:pt x="27" y="14"/>
                    </a:lnTo>
                    <a:lnTo>
                      <a:pt x="12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0" name="Freeform 1104"/>
              <p:cNvSpPr>
                <a:spLocks/>
              </p:cNvSpPr>
              <p:nvPr/>
            </p:nvSpPr>
            <p:spPr bwMode="auto">
              <a:xfrm>
                <a:off x="5581" y="2418"/>
                <a:ext cx="49" cy="4"/>
              </a:xfrm>
              <a:custGeom>
                <a:avLst/>
                <a:gdLst>
                  <a:gd name="T0" fmla="*/ 0 w 99"/>
                  <a:gd name="T1" fmla="*/ 0 h 14"/>
                  <a:gd name="T2" fmla="*/ 0 w 99"/>
                  <a:gd name="T3" fmla="*/ 0 h 14"/>
                  <a:gd name="T4" fmla="*/ 1 w 99"/>
                  <a:gd name="T5" fmla="*/ 0 h 14"/>
                  <a:gd name="T6" fmla="*/ 2 w 99"/>
                  <a:gd name="T7" fmla="*/ 0 h 14"/>
                  <a:gd name="T8" fmla="*/ 3 w 99"/>
                  <a:gd name="T9" fmla="*/ 0 h 14"/>
                  <a:gd name="T10" fmla="*/ 4 w 99"/>
                  <a:gd name="T11" fmla="*/ 0 h 14"/>
                  <a:gd name="T12" fmla="*/ 5 w 99"/>
                  <a:gd name="T13" fmla="*/ 0 h 14"/>
                  <a:gd name="T14" fmla="*/ 5 w 99"/>
                  <a:gd name="T15" fmla="*/ 0 h 14"/>
                  <a:gd name="T16" fmla="*/ 6 w 99"/>
                  <a:gd name="T17" fmla="*/ 0 h 14"/>
                  <a:gd name="T18" fmla="*/ 6 w 99"/>
                  <a:gd name="T19" fmla="*/ 0 h 14"/>
                  <a:gd name="T20" fmla="*/ 5 w 99"/>
                  <a:gd name="T21" fmla="*/ 0 h 14"/>
                  <a:gd name="T22" fmla="*/ 5 w 99"/>
                  <a:gd name="T23" fmla="*/ 0 h 14"/>
                  <a:gd name="T24" fmla="*/ 4 w 99"/>
                  <a:gd name="T25" fmla="*/ 0 h 14"/>
                  <a:gd name="T26" fmla="*/ 3 w 99"/>
                  <a:gd name="T27" fmla="*/ 0 h 14"/>
                  <a:gd name="T28" fmla="*/ 2 w 99"/>
                  <a:gd name="T29" fmla="*/ 0 h 14"/>
                  <a:gd name="T30" fmla="*/ 0 w 99"/>
                  <a:gd name="T31" fmla="*/ 0 h 14"/>
                  <a:gd name="T32" fmla="*/ 0 w 99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4">
                    <a:moveTo>
                      <a:pt x="0" y="13"/>
                    </a:moveTo>
                    <a:lnTo>
                      <a:pt x="7" y="10"/>
                    </a:lnTo>
                    <a:lnTo>
                      <a:pt x="20" y="6"/>
                    </a:lnTo>
                    <a:lnTo>
                      <a:pt x="35" y="3"/>
                    </a:lnTo>
                    <a:lnTo>
                      <a:pt x="52" y="1"/>
                    </a:lnTo>
                    <a:lnTo>
                      <a:pt x="67" y="0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99" y="7"/>
                    </a:lnTo>
                    <a:lnTo>
                      <a:pt x="99" y="12"/>
                    </a:lnTo>
                    <a:lnTo>
                      <a:pt x="92" y="13"/>
                    </a:lnTo>
                    <a:lnTo>
                      <a:pt x="80" y="14"/>
                    </a:lnTo>
                    <a:lnTo>
                      <a:pt x="65" y="14"/>
                    </a:lnTo>
                    <a:lnTo>
                      <a:pt x="49" y="13"/>
                    </a:lnTo>
                    <a:lnTo>
                      <a:pt x="32" y="13"/>
                    </a:lnTo>
                    <a:lnTo>
                      <a:pt x="15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1" name="Freeform 1105"/>
              <p:cNvSpPr>
                <a:spLocks/>
              </p:cNvSpPr>
              <p:nvPr/>
            </p:nvSpPr>
            <p:spPr bwMode="auto">
              <a:xfrm>
                <a:off x="5590" y="2407"/>
                <a:ext cx="49" cy="5"/>
              </a:xfrm>
              <a:custGeom>
                <a:avLst/>
                <a:gdLst>
                  <a:gd name="T0" fmla="*/ 0 w 98"/>
                  <a:gd name="T1" fmla="*/ 0 h 17"/>
                  <a:gd name="T2" fmla="*/ 1 w 98"/>
                  <a:gd name="T3" fmla="*/ 0 h 17"/>
                  <a:gd name="T4" fmla="*/ 2 w 98"/>
                  <a:gd name="T5" fmla="*/ 0 h 17"/>
                  <a:gd name="T6" fmla="*/ 3 w 98"/>
                  <a:gd name="T7" fmla="*/ 0 h 17"/>
                  <a:gd name="T8" fmla="*/ 4 w 98"/>
                  <a:gd name="T9" fmla="*/ 0 h 17"/>
                  <a:gd name="T10" fmla="*/ 5 w 98"/>
                  <a:gd name="T11" fmla="*/ 0 h 17"/>
                  <a:gd name="T12" fmla="*/ 6 w 98"/>
                  <a:gd name="T13" fmla="*/ 0 h 17"/>
                  <a:gd name="T14" fmla="*/ 6 w 98"/>
                  <a:gd name="T15" fmla="*/ 0 h 17"/>
                  <a:gd name="T16" fmla="*/ 7 w 98"/>
                  <a:gd name="T17" fmla="*/ 0 h 17"/>
                  <a:gd name="T18" fmla="*/ 6 w 98"/>
                  <a:gd name="T19" fmla="*/ 0 h 17"/>
                  <a:gd name="T20" fmla="*/ 6 w 98"/>
                  <a:gd name="T21" fmla="*/ 0 h 17"/>
                  <a:gd name="T22" fmla="*/ 5 w 98"/>
                  <a:gd name="T23" fmla="*/ 0 h 17"/>
                  <a:gd name="T24" fmla="*/ 4 w 98"/>
                  <a:gd name="T25" fmla="*/ 0 h 17"/>
                  <a:gd name="T26" fmla="*/ 3 w 98"/>
                  <a:gd name="T27" fmla="*/ 0 h 17"/>
                  <a:gd name="T28" fmla="*/ 2 w 98"/>
                  <a:gd name="T29" fmla="*/ 0 h 17"/>
                  <a:gd name="T30" fmla="*/ 1 w 98"/>
                  <a:gd name="T31" fmla="*/ 0 h 17"/>
                  <a:gd name="T32" fmla="*/ 0 w 98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17">
                    <a:moveTo>
                      <a:pt x="0" y="17"/>
                    </a:moveTo>
                    <a:lnTo>
                      <a:pt x="10" y="14"/>
                    </a:lnTo>
                    <a:lnTo>
                      <a:pt x="23" y="11"/>
                    </a:lnTo>
                    <a:lnTo>
                      <a:pt x="40" y="6"/>
                    </a:lnTo>
                    <a:lnTo>
                      <a:pt x="56" y="3"/>
                    </a:lnTo>
                    <a:lnTo>
                      <a:pt x="71" y="0"/>
                    </a:lnTo>
                    <a:lnTo>
                      <a:pt x="85" y="0"/>
                    </a:lnTo>
                    <a:lnTo>
                      <a:pt x="95" y="2"/>
                    </a:lnTo>
                    <a:lnTo>
                      <a:pt x="98" y="6"/>
                    </a:lnTo>
                    <a:lnTo>
                      <a:pt x="95" y="11"/>
                    </a:lnTo>
                    <a:lnTo>
                      <a:pt x="86" y="14"/>
                    </a:lnTo>
                    <a:lnTo>
                      <a:pt x="75" y="15"/>
                    </a:lnTo>
                    <a:lnTo>
                      <a:pt x="60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11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2" name="Freeform 1106"/>
              <p:cNvSpPr>
                <a:spLocks/>
              </p:cNvSpPr>
              <p:nvPr/>
            </p:nvSpPr>
            <p:spPr bwMode="auto">
              <a:xfrm>
                <a:off x="5594" y="2395"/>
                <a:ext cx="56" cy="7"/>
              </a:xfrm>
              <a:custGeom>
                <a:avLst/>
                <a:gdLst>
                  <a:gd name="T0" fmla="*/ 0 w 112"/>
                  <a:gd name="T1" fmla="*/ 0 h 21"/>
                  <a:gd name="T2" fmla="*/ 1 w 112"/>
                  <a:gd name="T3" fmla="*/ 0 h 21"/>
                  <a:gd name="T4" fmla="*/ 2 w 112"/>
                  <a:gd name="T5" fmla="*/ 0 h 21"/>
                  <a:gd name="T6" fmla="*/ 3 w 112"/>
                  <a:gd name="T7" fmla="*/ 0 h 21"/>
                  <a:gd name="T8" fmla="*/ 5 w 112"/>
                  <a:gd name="T9" fmla="*/ 0 h 21"/>
                  <a:gd name="T10" fmla="*/ 6 w 112"/>
                  <a:gd name="T11" fmla="*/ 0 h 21"/>
                  <a:gd name="T12" fmla="*/ 7 w 112"/>
                  <a:gd name="T13" fmla="*/ 0 h 21"/>
                  <a:gd name="T14" fmla="*/ 7 w 112"/>
                  <a:gd name="T15" fmla="*/ 0 h 21"/>
                  <a:gd name="T16" fmla="*/ 7 w 112"/>
                  <a:gd name="T17" fmla="*/ 0 h 21"/>
                  <a:gd name="T18" fmla="*/ 7 w 112"/>
                  <a:gd name="T19" fmla="*/ 0 h 21"/>
                  <a:gd name="T20" fmla="*/ 7 w 112"/>
                  <a:gd name="T21" fmla="*/ 0 h 21"/>
                  <a:gd name="T22" fmla="*/ 6 w 112"/>
                  <a:gd name="T23" fmla="*/ 0 h 21"/>
                  <a:gd name="T24" fmla="*/ 5 w 112"/>
                  <a:gd name="T25" fmla="*/ 0 h 21"/>
                  <a:gd name="T26" fmla="*/ 3 w 112"/>
                  <a:gd name="T27" fmla="*/ 0 h 21"/>
                  <a:gd name="T28" fmla="*/ 2 w 112"/>
                  <a:gd name="T29" fmla="*/ 0 h 21"/>
                  <a:gd name="T30" fmla="*/ 1 w 112"/>
                  <a:gd name="T31" fmla="*/ 0 h 21"/>
                  <a:gd name="T32" fmla="*/ 0 w 112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2" h="21">
                    <a:moveTo>
                      <a:pt x="0" y="21"/>
                    </a:moveTo>
                    <a:lnTo>
                      <a:pt x="13" y="16"/>
                    </a:lnTo>
                    <a:lnTo>
                      <a:pt x="30" y="10"/>
                    </a:lnTo>
                    <a:lnTo>
                      <a:pt x="47" y="6"/>
                    </a:lnTo>
                    <a:lnTo>
                      <a:pt x="67" y="1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8" y="3"/>
                    </a:lnTo>
                    <a:lnTo>
                      <a:pt x="112" y="9"/>
                    </a:lnTo>
                    <a:lnTo>
                      <a:pt x="108" y="15"/>
                    </a:lnTo>
                    <a:lnTo>
                      <a:pt x="98" y="19"/>
                    </a:lnTo>
                    <a:lnTo>
                      <a:pt x="83" y="21"/>
                    </a:lnTo>
                    <a:lnTo>
                      <a:pt x="65" y="21"/>
                    </a:lnTo>
                    <a:lnTo>
                      <a:pt x="47" y="19"/>
                    </a:lnTo>
                    <a:lnTo>
                      <a:pt x="28" y="19"/>
                    </a:lnTo>
                    <a:lnTo>
                      <a:pt x="1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3" name="Freeform 1107"/>
              <p:cNvSpPr>
                <a:spLocks/>
              </p:cNvSpPr>
              <p:nvPr/>
            </p:nvSpPr>
            <p:spPr bwMode="auto">
              <a:xfrm>
                <a:off x="5598" y="2380"/>
                <a:ext cx="61" cy="10"/>
              </a:xfrm>
              <a:custGeom>
                <a:avLst/>
                <a:gdLst>
                  <a:gd name="T0" fmla="*/ 0 w 122"/>
                  <a:gd name="T1" fmla="*/ 0 h 31"/>
                  <a:gd name="T2" fmla="*/ 1 w 122"/>
                  <a:gd name="T3" fmla="*/ 0 h 31"/>
                  <a:gd name="T4" fmla="*/ 2 w 122"/>
                  <a:gd name="T5" fmla="*/ 0 h 31"/>
                  <a:gd name="T6" fmla="*/ 4 w 122"/>
                  <a:gd name="T7" fmla="*/ 0 h 31"/>
                  <a:gd name="T8" fmla="*/ 5 w 122"/>
                  <a:gd name="T9" fmla="*/ 0 h 31"/>
                  <a:gd name="T10" fmla="*/ 6 w 122"/>
                  <a:gd name="T11" fmla="*/ 0 h 31"/>
                  <a:gd name="T12" fmla="*/ 7 w 122"/>
                  <a:gd name="T13" fmla="*/ 0 h 31"/>
                  <a:gd name="T14" fmla="*/ 8 w 122"/>
                  <a:gd name="T15" fmla="*/ 0 h 31"/>
                  <a:gd name="T16" fmla="*/ 8 w 122"/>
                  <a:gd name="T17" fmla="*/ 0 h 31"/>
                  <a:gd name="T18" fmla="*/ 8 w 122"/>
                  <a:gd name="T19" fmla="*/ 0 h 31"/>
                  <a:gd name="T20" fmla="*/ 7 w 122"/>
                  <a:gd name="T21" fmla="*/ 0 h 31"/>
                  <a:gd name="T22" fmla="*/ 6 w 122"/>
                  <a:gd name="T23" fmla="*/ 0 h 31"/>
                  <a:gd name="T24" fmla="*/ 5 w 122"/>
                  <a:gd name="T25" fmla="*/ 0 h 31"/>
                  <a:gd name="T26" fmla="*/ 3 w 122"/>
                  <a:gd name="T27" fmla="*/ 0 h 31"/>
                  <a:gd name="T28" fmla="*/ 2 w 122"/>
                  <a:gd name="T29" fmla="*/ 0 h 31"/>
                  <a:gd name="T30" fmla="*/ 1 w 122"/>
                  <a:gd name="T31" fmla="*/ 0 h 31"/>
                  <a:gd name="T32" fmla="*/ 0 w 122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31">
                    <a:moveTo>
                      <a:pt x="0" y="31"/>
                    </a:moveTo>
                    <a:lnTo>
                      <a:pt x="12" y="27"/>
                    </a:lnTo>
                    <a:lnTo>
                      <a:pt x="30" y="21"/>
                    </a:lnTo>
                    <a:lnTo>
                      <a:pt x="50" y="13"/>
                    </a:lnTo>
                    <a:lnTo>
                      <a:pt x="72" y="8"/>
                    </a:lnTo>
                    <a:lnTo>
                      <a:pt x="92" y="3"/>
                    </a:lnTo>
                    <a:lnTo>
                      <a:pt x="109" y="0"/>
                    </a:lnTo>
                    <a:lnTo>
                      <a:pt x="120" y="0"/>
                    </a:lnTo>
                    <a:lnTo>
                      <a:pt x="122" y="6"/>
                    </a:lnTo>
                    <a:lnTo>
                      <a:pt x="115" y="13"/>
                    </a:lnTo>
                    <a:lnTo>
                      <a:pt x="104" y="19"/>
                    </a:lnTo>
                    <a:lnTo>
                      <a:pt x="85" y="22"/>
                    </a:lnTo>
                    <a:lnTo>
                      <a:pt x="65" y="25"/>
                    </a:lnTo>
                    <a:lnTo>
                      <a:pt x="44" y="27"/>
                    </a:lnTo>
                    <a:lnTo>
                      <a:pt x="25" y="28"/>
                    </a:lnTo>
                    <a:lnTo>
                      <a:pt x="10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4" name="Freeform 1108"/>
              <p:cNvSpPr>
                <a:spLocks/>
              </p:cNvSpPr>
              <p:nvPr/>
            </p:nvSpPr>
            <p:spPr bwMode="auto">
              <a:xfrm>
                <a:off x="5599" y="2367"/>
                <a:ext cx="67" cy="14"/>
              </a:xfrm>
              <a:custGeom>
                <a:avLst/>
                <a:gdLst>
                  <a:gd name="T0" fmla="*/ 0 w 134"/>
                  <a:gd name="T1" fmla="*/ 1 h 43"/>
                  <a:gd name="T2" fmla="*/ 1 w 134"/>
                  <a:gd name="T3" fmla="*/ 0 h 43"/>
                  <a:gd name="T4" fmla="*/ 2 w 134"/>
                  <a:gd name="T5" fmla="*/ 0 h 43"/>
                  <a:gd name="T6" fmla="*/ 4 w 134"/>
                  <a:gd name="T7" fmla="*/ 0 h 43"/>
                  <a:gd name="T8" fmla="*/ 5 w 134"/>
                  <a:gd name="T9" fmla="*/ 0 h 43"/>
                  <a:gd name="T10" fmla="*/ 7 w 134"/>
                  <a:gd name="T11" fmla="*/ 0 h 43"/>
                  <a:gd name="T12" fmla="*/ 8 w 134"/>
                  <a:gd name="T13" fmla="*/ 0 h 43"/>
                  <a:gd name="T14" fmla="*/ 9 w 134"/>
                  <a:gd name="T15" fmla="*/ 0 h 43"/>
                  <a:gd name="T16" fmla="*/ 9 w 134"/>
                  <a:gd name="T17" fmla="*/ 0 h 43"/>
                  <a:gd name="T18" fmla="*/ 9 w 134"/>
                  <a:gd name="T19" fmla="*/ 0 h 43"/>
                  <a:gd name="T20" fmla="*/ 8 w 134"/>
                  <a:gd name="T21" fmla="*/ 0 h 43"/>
                  <a:gd name="T22" fmla="*/ 7 w 134"/>
                  <a:gd name="T23" fmla="*/ 0 h 43"/>
                  <a:gd name="T24" fmla="*/ 5 w 134"/>
                  <a:gd name="T25" fmla="*/ 0 h 43"/>
                  <a:gd name="T26" fmla="*/ 4 w 134"/>
                  <a:gd name="T27" fmla="*/ 0 h 43"/>
                  <a:gd name="T28" fmla="*/ 3 w 134"/>
                  <a:gd name="T29" fmla="*/ 0 h 43"/>
                  <a:gd name="T30" fmla="*/ 1 w 134"/>
                  <a:gd name="T31" fmla="*/ 0 h 43"/>
                  <a:gd name="T32" fmla="*/ 0 w 134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43">
                    <a:moveTo>
                      <a:pt x="0" y="43"/>
                    </a:moveTo>
                    <a:lnTo>
                      <a:pt x="12" y="32"/>
                    </a:lnTo>
                    <a:lnTo>
                      <a:pt x="30" y="23"/>
                    </a:lnTo>
                    <a:lnTo>
                      <a:pt x="52" y="15"/>
                    </a:lnTo>
                    <a:lnTo>
                      <a:pt x="75" y="7"/>
                    </a:lnTo>
                    <a:lnTo>
                      <a:pt x="97" y="1"/>
                    </a:lnTo>
                    <a:lnTo>
                      <a:pt x="115" y="0"/>
                    </a:lnTo>
                    <a:lnTo>
                      <a:pt x="129" y="3"/>
                    </a:lnTo>
                    <a:lnTo>
                      <a:pt x="134" y="9"/>
                    </a:lnTo>
                    <a:lnTo>
                      <a:pt x="130" y="16"/>
                    </a:lnTo>
                    <a:lnTo>
                      <a:pt x="117" y="23"/>
                    </a:lnTo>
                    <a:lnTo>
                      <a:pt x="100" y="28"/>
                    </a:lnTo>
                    <a:lnTo>
                      <a:pt x="78" y="32"/>
                    </a:lnTo>
                    <a:lnTo>
                      <a:pt x="55" y="37"/>
                    </a:lnTo>
                    <a:lnTo>
                      <a:pt x="33" y="40"/>
                    </a:lnTo>
                    <a:lnTo>
                      <a:pt x="15" y="41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5" name="Freeform 1109"/>
              <p:cNvSpPr>
                <a:spLocks/>
              </p:cNvSpPr>
              <p:nvPr/>
            </p:nvSpPr>
            <p:spPr bwMode="auto">
              <a:xfrm>
                <a:off x="5599" y="2343"/>
                <a:ext cx="62" cy="23"/>
              </a:xfrm>
              <a:custGeom>
                <a:avLst/>
                <a:gdLst>
                  <a:gd name="T0" fmla="*/ 0 w 124"/>
                  <a:gd name="T1" fmla="*/ 1 h 69"/>
                  <a:gd name="T2" fmla="*/ 1 w 124"/>
                  <a:gd name="T3" fmla="*/ 1 h 69"/>
                  <a:gd name="T4" fmla="*/ 2 w 124"/>
                  <a:gd name="T5" fmla="*/ 1 h 69"/>
                  <a:gd name="T6" fmla="*/ 3 w 124"/>
                  <a:gd name="T7" fmla="*/ 0 h 69"/>
                  <a:gd name="T8" fmla="*/ 5 w 124"/>
                  <a:gd name="T9" fmla="*/ 0 h 69"/>
                  <a:gd name="T10" fmla="*/ 6 w 124"/>
                  <a:gd name="T11" fmla="*/ 0 h 69"/>
                  <a:gd name="T12" fmla="*/ 7 w 124"/>
                  <a:gd name="T13" fmla="*/ 0 h 69"/>
                  <a:gd name="T14" fmla="*/ 8 w 124"/>
                  <a:gd name="T15" fmla="*/ 0 h 69"/>
                  <a:gd name="T16" fmla="*/ 8 w 124"/>
                  <a:gd name="T17" fmla="*/ 0 h 69"/>
                  <a:gd name="T18" fmla="*/ 8 w 124"/>
                  <a:gd name="T19" fmla="*/ 0 h 69"/>
                  <a:gd name="T20" fmla="*/ 8 w 124"/>
                  <a:gd name="T21" fmla="*/ 0 h 69"/>
                  <a:gd name="T22" fmla="*/ 7 w 124"/>
                  <a:gd name="T23" fmla="*/ 0 h 69"/>
                  <a:gd name="T24" fmla="*/ 5 w 124"/>
                  <a:gd name="T25" fmla="*/ 0 h 69"/>
                  <a:gd name="T26" fmla="*/ 4 w 124"/>
                  <a:gd name="T27" fmla="*/ 1 h 69"/>
                  <a:gd name="T28" fmla="*/ 3 w 124"/>
                  <a:gd name="T29" fmla="*/ 1 h 69"/>
                  <a:gd name="T30" fmla="*/ 2 w 124"/>
                  <a:gd name="T31" fmla="*/ 1 h 69"/>
                  <a:gd name="T32" fmla="*/ 0 w 124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69">
                    <a:moveTo>
                      <a:pt x="0" y="69"/>
                    </a:moveTo>
                    <a:lnTo>
                      <a:pt x="12" y="59"/>
                    </a:lnTo>
                    <a:lnTo>
                      <a:pt x="27" y="46"/>
                    </a:lnTo>
                    <a:lnTo>
                      <a:pt x="47" y="32"/>
                    </a:lnTo>
                    <a:lnTo>
                      <a:pt x="67" y="21"/>
                    </a:lnTo>
                    <a:lnTo>
                      <a:pt x="87" y="10"/>
                    </a:lnTo>
                    <a:lnTo>
                      <a:pt x="103" y="3"/>
                    </a:lnTo>
                    <a:lnTo>
                      <a:pt x="117" y="0"/>
                    </a:lnTo>
                    <a:lnTo>
                      <a:pt x="124" y="3"/>
                    </a:lnTo>
                    <a:lnTo>
                      <a:pt x="124" y="10"/>
                    </a:lnTo>
                    <a:lnTo>
                      <a:pt x="113" y="19"/>
                    </a:lnTo>
                    <a:lnTo>
                      <a:pt x="100" y="29"/>
                    </a:lnTo>
                    <a:lnTo>
                      <a:pt x="80" y="40"/>
                    </a:lnTo>
                    <a:lnTo>
                      <a:pt x="60" y="50"/>
                    </a:lnTo>
                    <a:lnTo>
                      <a:pt x="38" y="59"/>
                    </a:lnTo>
                    <a:lnTo>
                      <a:pt x="17" y="66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6" name="Freeform 1110"/>
              <p:cNvSpPr>
                <a:spLocks/>
              </p:cNvSpPr>
              <p:nvPr/>
            </p:nvSpPr>
            <p:spPr bwMode="auto">
              <a:xfrm>
                <a:off x="5599" y="2323"/>
                <a:ext cx="53" cy="30"/>
              </a:xfrm>
              <a:custGeom>
                <a:avLst/>
                <a:gdLst>
                  <a:gd name="T0" fmla="*/ 0 w 105"/>
                  <a:gd name="T1" fmla="*/ 1 h 89"/>
                  <a:gd name="T2" fmla="*/ 1 w 105"/>
                  <a:gd name="T3" fmla="*/ 1 h 89"/>
                  <a:gd name="T4" fmla="*/ 2 w 105"/>
                  <a:gd name="T5" fmla="*/ 1 h 89"/>
                  <a:gd name="T6" fmla="*/ 3 w 105"/>
                  <a:gd name="T7" fmla="*/ 1 h 89"/>
                  <a:gd name="T8" fmla="*/ 4 w 105"/>
                  <a:gd name="T9" fmla="*/ 0 h 89"/>
                  <a:gd name="T10" fmla="*/ 5 w 105"/>
                  <a:gd name="T11" fmla="*/ 0 h 89"/>
                  <a:gd name="T12" fmla="*/ 6 w 105"/>
                  <a:gd name="T13" fmla="*/ 0 h 89"/>
                  <a:gd name="T14" fmla="*/ 7 w 105"/>
                  <a:gd name="T15" fmla="*/ 0 h 89"/>
                  <a:gd name="T16" fmla="*/ 7 w 105"/>
                  <a:gd name="T17" fmla="*/ 0 h 89"/>
                  <a:gd name="T18" fmla="*/ 7 w 105"/>
                  <a:gd name="T19" fmla="*/ 0 h 89"/>
                  <a:gd name="T20" fmla="*/ 7 w 105"/>
                  <a:gd name="T21" fmla="*/ 0 h 89"/>
                  <a:gd name="T22" fmla="*/ 6 w 105"/>
                  <a:gd name="T23" fmla="*/ 0 h 89"/>
                  <a:gd name="T24" fmla="*/ 5 w 105"/>
                  <a:gd name="T25" fmla="*/ 1 h 89"/>
                  <a:gd name="T26" fmla="*/ 3 w 105"/>
                  <a:gd name="T27" fmla="*/ 1 h 89"/>
                  <a:gd name="T28" fmla="*/ 2 w 105"/>
                  <a:gd name="T29" fmla="*/ 1 h 89"/>
                  <a:gd name="T30" fmla="*/ 1 w 105"/>
                  <a:gd name="T31" fmla="*/ 1 h 89"/>
                  <a:gd name="T32" fmla="*/ 0 w 105"/>
                  <a:gd name="T33" fmla="*/ 1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89">
                    <a:moveTo>
                      <a:pt x="0" y="89"/>
                    </a:moveTo>
                    <a:lnTo>
                      <a:pt x="8" y="79"/>
                    </a:lnTo>
                    <a:lnTo>
                      <a:pt x="22" y="64"/>
                    </a:lnTo>
                    <a:lnTo>
                      <a:pt x="37" y="48"/>
                    </a:lnTo>
                    <a:lnTo>
                      <a:pt x="53" y="31"/>
                    </a:lnTo>
                    <a:lnTo>
                      <a:pt x="70" y="17"/>
                    </a:lnTo>
                    <a:lnTo>
                      <a:pt x="85" y="5"/>
                    </a:lnTo>
                    <a:lnTo>
                      <a:pt x="98" y="0"/>
                    </a:lnTo>
                    <a:lnTo>
                      <a:pt x="105" y="2"/>
                    </a:lnTo>
                    <a:lnTo>
                      <a:pt x="105" y="11"/>
                    </a:lnTo>
                    <a:lnTo>
                      <a:pt x="97" y="23"/>
                    </a:lnTo>
                    <a:lnTo>
                      <a:pt x="82" y="37"/>
                    </a:lnTo>
                    <a:lnTo>
                      <a:pt x="65" y="52"/>
                    </a:lnTo>
                    <a:lnTo>
                      <a:pt x="45" y="67"/>
                    </a:lnTo>
                    <a:lnTo>
                      <a:pt x="27" y="79"/>
                    </a:lnTo>
                    <a:lnTo>
                      <a:pt x="10" y="86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7" name="Freeform 1111"/>
              <p:cNvSpPr>
                <a:spLocks/>
              </p:cNvSpPr>
              <p:nvPr/>
            </p:nvSpPr>
            <p:spPr bwMode="auto">
              <a:xfrm>
                <a:off x="5597" y="2313"/>
                <a:ext cx="49" cy="27"/>
              </a:xfrm>
              <a:custGeom>
                <a:avLst/>
                <a:gdLst>
                  <a:gd name="T0" fmla="*/ 7 w 96"/>
                  <a:gd name="T1" fmla="*/ 0 h 80"/>
                  <a:gd name="T2" fmla="*/ 7 w 96"/>
                  <a:gd name="T3" fmla="*/ 0 h 80"/>
                  <a:gd name="T4" fmla="*/ 6 w 96"/>
                  <a:gd name="T5" fmla="*/ 0 h 80"/>
                  <a:gd name="T6" fmla="*/ 5 w 96"/>
                  <a:gd name="T7" fmla="*/ 0 h 80"/>
                  <a:gd name="T8" fmla="*/ 4 w 96"/>
                  <a:gd name="T9" fmla="*/ 0 h 80"/>
                  <a:gd name="T10" fmla="*/ 3 w 96"/>
                  <a:gd name="T11" fmla="*/ 1 h 80"/>
                  <a:gd name="T12" fmla="*/ 2 w 96"/>
                  <a:gd name="T13" fmla="*/ 1 h 80"/>
                  <a:gd name="T14" fmla="*/ 1 w 96"/>
                  <a:gd name="T15" fmla="*/ 1 h 80"/>
                  <a:gd name="T16" fmla="*/ 0 w 96"/>
                  <a:gd name="T17" fmla="*/ 1 h 80"/>
                  <a:gd name="T18" fmla="*/ 1 w 96"/>
                  <a:gd name="T19" fmla="*/ 1 h 80"/>
                  <a:gd name="T20" fmla="*/ 1 w 96"/>
                  <a:gd name="T21" fmla="*/ 1 h 80"/>
                  <a:gd name="T22" fmla="*/ 2 w 96"/>
                  <a:gd name="T23" fmla="*/ 0 h 80"/>
                  <a:gd name="T24" fmla="*/ 3 w 96"/>
                  <a:gd name="T25" fmla="*/ 0 h 80"/>
                  <a:gd name="T26" fmla="*/ 4 w 96"/>
                  <a:gd name="T27" fmla="*/ 0 h 80"/>
                  <a:gd name="T28" fmla="*/ 5 w 96"/>
                  <a:gd name="T29" fmla="*/ 0 h 80"/>
                  <a:gd name="T30" fmla="*/ 6 w 96"/>
                  <a:gd name="T31" fmla="*/ 0 h 80"/>
                  <a:gd name="T32" fmla="*/ 7 w 96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80">
                    <a:moveTo>
                      <a:pt x="96" y="4"/>
                    </a:moveTo>
                    <a:lnTo>
                      <a:pt x="95" y="9"/>
                    </a:lnTo>
                    <a:lnTo>
                      <a:pt x="85" y="16"/>
                    </a:lnTo>
                    <a:lnTo>
                      <a:pt x="71" y="25"/>
                    </a:lnTo>
                    <a:lnTo>
                      <a:pt x="56" y="35"/>
                    </a:lnTo>
                    <a:lnTo>
                      <a:pt x="40" y="47"/>
                    </a:lnTo>
                    <a:lnTo>
                      <a:pt x="23" y="59"/>
                    </a:lnTo>
                    <a:lnTo>
                      <a:pt x="10" y="69"/>
                    </a:lnTo>
                    <a:lnTo>
                      <a:pt x="0" y="80"/>
                    </a:lnTo>
                    <a:lnTo>
                      <a:pt x="6" y="65"/>
                    </a:lnTo>
                    <a:lnTo>
                      <a:pt x="16" y="50"/>
                    </a:lnTo>
                    <a:lnTo>
                      <a:pt x="30" y="34"/>
                    </a:lnTo>
                    <a:lnTo>
                      <a:pt x="45" y="19"/>
                    </a:lnTo>
                    <a:lnTo>
                      <a:pt x="61" y="9"/>
                    </a:lnTo>
                    <a:lnTo>
                      <a:pt x="75" y="1"/>
                    </a:lnTo>
                    <a:lnTo>
                      <a:pt x="88" y="0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8" name="Freeform 1112"/>
              <p:cNvSpPr>
                <a:spLocks/>
              </p:cNvSpPr>
              <p:nvPr/>
            </p:nvSpPr>
            <p:spPr bwMode="auto">
              <a:xfrm>
                <a:off x="5499" y="2177"/>
                <a:ext cx="57" cy="133"/>
              </a:xfrm>
              <a:custGeom>
                <a:avLst/>
                <a:gdLst>
                  <a:gd name="T0" fmla="*/ 0 w 115"/>
                  <a:gd name="T1" fmla="*/ 5 h 399"/>
                  <a:gd name="T2" fmla="*/ 0 w 115"/>
                  <a:gd name="T3" fmla="*/ 5 h 399"/>
                  <a:gd name="T4" fmla="*/ 0 w 115"/>
                  <a:gd name="T5" fmla="*/ 5 h 399"/>
                  <a:gd name="T6" fmla="*/ 0 w 115"/>
                  <a:gd name="T7" fmla="*/ 5 h 399"/>
                  <a:gd name="T8" fmla="*/ 0 w 115"/>
                  <a:gd name="T9" fmla="*/ 5 h 399"/>
                  <a:gd name="T10" fmla="*/ 2 w 115"/>
                  <a:gd name="T11" fmla="*/ 4 h 399"/>
                  <a:gd name="T12" fmla="*/ 4 w 115"/>
                  <a:gd name="T13" fmla="*/ 4 h 399"/>
                  <a:gd name="T14" fmla="*/ 5 w 115"/>
                  <a:gd name="T15" fmla="*/ 3 h 399"/>
                  <a:gd name="T16" fmla="*/ 6 w 115"/>
                  <a:gd name="T17" fmla="*/ 2 h 399"/>
                  <a:gd name="T18" fmla="*/ 5 w 115"/>
                  <a:gd name="T19" fmla="*/ 2 h 399"/>
                  <a:gd name="T20" fmla="*/ 5 w 115"/>
                  <a:gd name="T21" fmla="*/ 1 h 399"/>
                  <a:gd name="T22" fmla="*/ 4 w 115"/>
                  <a:gd name="T23" fmla="*/ 0 h 399"/>
                  <a:gd name="T24" fmla="*/ 4 w 115"/>
                  <a:gd name="T25" fmla="*/ 0 h 399"/>
                  <a:gd name="T26" fmla="*/ 5 w 115"/>
                  <a:gd name="T27" fmla="*/ 0 h 399"/>
                  <a:gd name="T28" fmla="*/ 6 w 115"/>
                  <a:gd name="T29" fmla="*/ 1 h 399"/>
                  <a:gd name="T30" fmla="*/ 7 w 115"/>
                  <a:gd name="T31" fmla="*/ 2 h 399"/>
                  <a:gd name="T32" fmla="*/ 7 w 115"/>
                  <a:gd name="T33" fmla="*/ 2 h 399"/>
                  <a:gd name="T34" fmla="*/ 6 w 115"/>
                  <a:gd name="T35" fmla="*/ 3 h 399"/>
                  <a:gd name="T36" fmla="*/ 5 w 115"/>
                  <a:gd name="T37" fmla="*/ 4 h 399"/>
                  <a:gd name="T38" fmla="*/ 3 w 115"/>
                  <a:gd name="T39" fmla="*/ 4 h 399"/>
                  <a:gd name="T40" fmla="*/ 0 w 115"/>
                  <a:gd name="T41" fmla="*/ 5 h 3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5" h="399">
                    <a:moveTo>
                      <a:pt x="12" y="399"/>
                    </a:moveTo>
                    <a:lnTo>
                      <a:pt x="7" y="399"/>
                    </a:lnTo>
                    <a:lnTo>
                      <a:pt x="3" y="396"/>
                    </a:lnTo>
                    <a:lnTo>
                      <a:pt x="2" y="393"/>
                    </a:lnTo>
                    <a:lnTo>
                      <a:pt x="0" y="388"/>
                    </a:lnTo>
                    <a:lnTo>
                      <a:pt x="47" y="340"/>
                    </a:lnTo>
                    <a:lnTo>
                      <a:pt x="75" y="288"/>
                    </a:lnTo>
                    <a:lnTo>
                      <a:pt x="92" y="235"/>
                    </a:lnTo>
                    <a:lnTo>
                      <a:pt x="97" y="182"/>
                    </a:lnTo>
                    <a:lnTo>
                      <a:pt x="93" y="130"/>
                    </a:lnTo>
                    <a:lnTo>
                      <a:pt x="85" y="81"/>
                    </a:lnTo>
                    <a:lnTo>
                      <a:pt x="75" y="37"/>
                    </a:lnTo>
                    <a:lnTo>
                      <a:pt x="65" y="0"/>
                    </a:lnTo>
                    <a:lnTo>
                      <a:pt x="88" y="25"/>
                    </a:lnTo>
                    <a:lnTo>
                      <a:pt x="105" y="68"/>
                    </a:lnTo>
                    <a:lnTo>
                      <a:pt x="115" y="124"/>
                    </a:lnTo>
                    <a:lnTo>
                      <a:pt x="115" y="188"/>
                    </a:lnTo>
                    <a:lnTo>
                      <a:pt x="107" y="251"/>
                    </a:lnTo>
                    <a:lnTo>
                      <a:pt x="87" y="312"/>
                    </a:lnTo>
                    <a:lnTo>
                      <a:pt x="55" y="363"/>
                    </a:lnTo>
                    <a:lnTo>
                      <a:pt x="12" y="3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9" name="Freeform 1113"/>
              <p:cNvSpPr>
                <a:spLocks/>
              </p:cNvSpPr>
              <p:nvPr/>
            </p:nvSpPr>
            <p:spPr bwMode="auto">
              <a:xfrm>
                <a:off x="5497" y="2179"/>
                <a:ext cx="49" cy="17"/>
              </a:xfrm>
              <a:custGeom>
                <a:avLst/>
                <a:gdLst>
                  <a:gd name="T0" fmla="*/ 7 w 96"/>
                  <a:gd name="T1" fmla="*/ 1 h 51"/>
                  <a:gd name="T2" fmla="*/ 6 w 96"/>
                  <a:gd name="T3" fmla="*/ 1 h 51"/>
                  <a:gd name="T4" fmla="*/ 5 w 96"/>
                  <a:gd name="T5" fmla="*/ 0 h 51"/>
                  <a:gd name="T6" fmla="*/ 4 w 96"/>
                  <a:gd name="T7" fmla="*/ 0 h 51"/>
                  <a:gd name="T8" fmla="*/ 3 w 96"/>
                  <a:gd name="T9" fmla="*/ 0 h 51"/>
                  <a:gd name="T10" fmla="*/ 2 w 96"/>
                  <a:gd name="T11" fmla="*/ 0 h 51"/>
                  <a:gd name="T12" fmla="*/ 1 w 96"/>
                  <a:gd name="T13" fmla="*/ 0 h 51"/>
                  <a:gd name="T14" fmla="*/ 1 w 96"/>
                  <a:gd name="T15" fmla="*/ 0 h 51"/>
                  <a:gd name="T16" fmla="*/ 0 w 96"/>
                  <a:gd name="T17" fmla="*/ 0 h 51"/>
                  <a:gd name="T18" fmla="*/ 1 w 96"/>
                  <a:gd name="T19" fmla="*/ 0 h 51"/>
                  <a:gd name="T20" fmla="*/ 1 w 96"/>
                  <a:gd name="T21" fmla="*/ 0 h 51"/>
                  <a:gd name="T22" fmla="*/ 2 w 96"/>
                  <a:gd name="T23" fmla="*/ 0 h 51"/>
                  <a:gd name="T24" fmla="*/ 3 w 96"/>
                  <a:gd name="T25" fmla="*/ 0 h 51"/>
                  <a:gd name="T26" fmla="*/ 4 w 96"/>
                  <a:gd name="T27" fmla="*/ 0 h 51"/>
                  <a:gd name="T28" fmla="*/ 5 w 96"/>
                  <a:gd name="T29" fmla="*/ 0 h 51"/>
                  <a:gd name="T30" fmla="*/ 6 w 96"/>
                  <a:gd name="T31" fmla="*/ 1 h 51"/>
                  <a:gd name="T32" fmla="*/ 7 w 96"/>
                  <a:gd name="T33" fmla="*/ 1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51">
                    <a:moveTo>
                      <a:pt x="96" y="51"/>
                    </a:moveTo>
                    <a:lnTo>
                      <a:pt x="86" y="41"/>
                    </a:lnTo>
                    <a:lnTo>
                      <a:pt x="73" y="31"/>
                    </a:lnTo>
                    <a:lnTo>
                      <a:pt x="58" y="22"/>
                    </a:lnTo>
                    <a:lnTo>
                      <a:pt x="43" y="13"/>
                    </a:lnTo>
                    <a:lnTo>
                      <a:pt x="28" y="6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8" y="12"/>
                    </a:lnTo>
                    <a:lnTo>
                      <a:pt x="20" y="16"/>
                    </a:lnTo>
                    <a:lnTo>
                      <a:pt x="33" y="22"/>
                    </a:lnTo>
                    <a:lnTo>
                      <a:pt x="50" y="28"/>
                    </a:lnTo>
                    <a:lnTo>
                      <a:pt x="66" y="35"/>
                    </a:lnTo>
                    <a:lnTo>
                      <a:pt x="83" y="43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0" name="Freeform 1114"/>
              <p:cNvSpPr>
                <a:spLocks/>
              </p:cNvSpPr>
              <p:nvPr/>
            </p:nvSpPr>
            <p:spPr bwMode="auto">
              <a:xfrm>
                <a:off x="5496" y="2187"/>
                <a:ext cx="54" cy="20"/>
              </a:xfrm>
              <a:custGeom>
                <a:avLst/>
                <a:gdLst>
                  <a:gd name="T0" fmla="*/ 0 w 107"/>
                  <a:gd name="T1" fmla="*/ 0 h 59"/>
                  <a:gd name="T2" fmla="*/ 1 w 107"/>
                  <a:gd name="T3" fmla="*/ 0 h 59"/>
                  <a:gd name="T4" fmla="*/ 1 w 107"/>
                  <a:gd name="T5" fmla="*/ 0 h 59"/>
                  <a:gd name="T6" fmla="*/ 2 w 107"/>
                  <a:gd name="T7" fmla="*/ 0 h 59"/>
                  <a:gd name="T8" fmla="*/ 3 w 107"/>
                  <a:gd name="T9" fmla="*/ 0 h 59"/>
                  <a:gd name="T10" fmla="*/ 4 w 107"/>
                  <a:gd name="T11" fmla="*/ 0 h 59"/>
                  <a:gd name="T12" fmla="*/ 5 w 107"/>
                  <a:gd name="T13" fmla="*/ 0 h 59"/>
                  <a:gd name="T14" fmla="*/ 6 w 107"/>
                  <a:gd name="T15" fmla="*/ 1 h 59"/>
                  <a:gd name="T16" fmla="*/ 7 w 107"/>
                  <a:gd name="T17" fmla="*/ 1 h 59"/>
                  <a:gd name="T18" fmla="*/ 6 w 107"/>
                  <a:gd name="T19" fmla="*/ 1 h 59"/>
                  <a:gd name="T20" fmla="*/ 5 w 107"/>
                  <a:gd name="T21" fmla="*/ 1 h 59"/>
                  <a:gd name="T22" fmla="*/ 4 w 107"/>
                  <a:gd name="T23" fmla="*/ 0 h 59"/>
                  <a:gd name="T24" fmla="*/ 3 w 107"/>
                  <a:gd name="T25" fmla="*/ 0 h 59"/>
                  <a:gd name="T26" fmla="*/ 2 w 107"/>
                  <a:gd name="T27" fmla="*/ 0 h 59"/>
                  <a:gd name="T28" fmla="*/ 1 w 107"/>
                  <a:gd name="T29" fmla="*/ 0 h 59"/>
                  <a:gd name="T30" fmla="*/ 1 w 107"/>
                  <a:gd name="T31" fmla="*/ 0 h 59"/>
                  <a:gd name="T32" fmla="*/ 0 w 107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59">
                    <a:moveTo>
                      <a:pt x="0" y="2"/>
                    </a:moveTo>
                    <a:lnTo>
                      <a:pt x="5" y="0"/>
                    </a:lnTo>
                    <a:lnTo>
                      <a:pt x="15" y="2"/>
                    </a:lnTo>
                    <a:lnTo>
                      <a:pt x="28" y="6"/>
                    </a:lnTo>
                    <a:lnTo>
                      <a:pt x="45" y="14"/>
                    </a:lnTo>
                    <a:lnTo>
                      <a:pt x="63" y="22"/>
                    </a:lnTo>
                    <a:lnTo>
                      <a:pt x="80" y="33"/>
                    </a:lnTo>
                    <a:lnTo>
                      <a:pt x="95" y="46"/>
                    </a:lnTo>
                    <a:lnTo>
                      <a:pt x="107" y="59"/>
                    </a:lnTo>
                    <a:lnTo>
                      <a:pt x="93" y="52"/>
                    </a:lnTo>
                    <a:lnTo>
                      <a:pt x="77" y="45"/>
                    </a:lnTo>
                    <a:lnTo>
                      <a:pt x="58" y="36"/>
                    </a:lnTo>
                    <a:lnTo>
                      <a:pt x="42" y="28"/>
                    </a:lnTo>
                    <a:lnTo>
                      <a:pt x="25" y="19"/>
                    </a:lnTo>
                    <a:lnTo>
                      <a:pt x="12" y="12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1" name="Freeform 1115"/>
              <p:cNvSpPr>
                <a:spLocks/>
              </p:cNvSpPr>
              <p:nvPr/>
            </p:nvSpPr>
            <p:spPr bwMode="auto">
              <a:xfrm>
                <a:off x="5485" y="2207"/>
                <a:ext cx="69" cy="27"/>
              </a:xfrm>
              <a:custGeom>
                <a:avLst/>
                <a:gdLst>
                  <a:gd name="T0" fmla="*/ 0 w 138"/>
                  <a:gd name="T1" fmla="*/ 0 h 81"/>
                  <a:gd name="T2" fmla="*/ 1 w 138"/>
                  <a:gd name="T3" fmla="*/ 0 h 81"/>
                  <a:gd name="T4" fmla="*/ 2 w 138"/>
                  <a:gd name="T5" fmla="*/ 0 h 81"/>
                  <a:gd name="T6" fmla="*/ 3 w 138"/>
                  <a:gd name="T7" fmla="*/ 0 h 81"/>
                  <a:gd name="T8" fmla="*/ 4 w 138"/>
                  <a:gd name="T9" fmla="*/ 0 h 81"/>
                  <a:gd name="T10" fmla="*/ 6 w 138"/>
                  <a:gd name="T11" fmla="*/ 0 h 81"/>
                  <a:gd name="T12" fmla="*/ 7 w 138"/>
                  <a:gd name="T13" fmla="*/ 1 h 81"/>
                  <a:gd name="T14" fmla="*/ 8 w 138"/>
                  <a:gd name="T15" fmla="*/ 1 h 81"/>
                  <a:gd name="T16" fmla="*/ 9 w 138"/>
                  <a:gd name="T17" fmla="*/ 1 h 81"/>
                  <a:gd name="T18" fmla="*/ 8 w 138"/>
                  <a:gd name="T19" fmla="*/ 1 h 81"/>
                  <a:gd name="T20" fmla="*/ 7 w 138"/>
                  <a:gd name="T21" fmla="*/ 1 h 81"/>
                  <a:gd name="T22" fmla="*/ 6 w 138"/>
                  <a:gd name="T23" fmla="*/ 1 h 81"/>
                  <a:gd name="T24" fmla="*/ 4 w 138"/>
                  <a:gd name="T25" fmla="*/ 1 h 81"/>
                  <a:gd name="T26" fmla="*/ 3 w 138"/>
                  <a:gd name="T27" fmla="*/ 0 h 81"/>
                  <a:gd name="T28" fmla="*/ 1 w 138"/>
                  <a:gd name="T29" fmla="*/ 0 h 81"/>
                  <a:gd name="T30" fmla="*/ 1 w 138"/>
                  <a:gd name="T31" fmla="*/ 0 h 81"/>
                  <a:gd name="T32" fmla="*/ 0 w 138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8" h="81">
                    <a:moveTo>
                      <a:pt x="0" y="2"/>
                    </a:moveTo>
                    <a:lnTo>
                      <a:pt x="6" y="0"/>
                    </a:lnTo>
                    <a:lnTo>
                      <a:pt x="21" y="3"/>
                    </a:lnTo>
                    <a:lnTo>
                      <a:pt x="41" y="11"/>
                    </a:lnTo>
                    <a:lnTo>
                      <a:pt x="63" y="21"/>
                    </a:lnTo>
                    <a:lnTo>
                      <a:pt x="86" y="34"/>
                    </a:lnTo>
                    <a:lnTo>
                      <a:pt x="108" y="50"/>
                    </a:lnTo>
                    <a:lnTo>
                      <a:pt x="126" y="65"/>
                    </a:lnTo>
                    <a:lnTo>
                      <a:pt x="138" y="81"/>
                    </a:lnTo>
                    <a:lnTo>
                      <a:pt x="126" y="74"/>
                    </a:lnTo>
                    <a:lnTo>
                      <a:pt x="108" y="65"/>
                    </a:lnTo>
                    <a:lnTo>
                      <a:pt x="85" y="53"/>
                    </a:lnTo>
                    <a:lnTo>
                      <a:pt x="60" y="42"/>
                    </a:lnTo>
                    <a:lnTo>
                      <a:pt x="35" y="28"/>
                    </a:lnTo>
                    <a:lnTo>
                      <a:pt x="15" y="18"/>
                    </a:lnTo>
                    <a:lnTo>
                      <a:pt x="3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2" name="Freeform 1116"/>
              <p:cNvSpPr>
                <a:spLocks/>
              </p:cNvSpPr>
              <p:nvPr/>
            </p:nvSpPr>
            <p:spPr bwMode="auto">
              <a:xfrm>
                <a:off x="5474" y="2229"/>
                <a:ext cx="76" cy="29"/>
              </a:xfrm>
              <a:custGeom>
                <a:avLst/>
                <a:gdLst>
                  <a:gd name="T0" fmla="*/ 0 w 152"/>
                  <a:gd name="T1" fmla="*/ 0 h 87"/>
                  <a:gd name="T2" fmla="*/ 1 w 152"/>
                  <a:gd name="T3" fmla="*/ 0 h 87"/>
                  <a:gd name="T4" fmla="*/ 2 w 152"/>
                  <a:gd name="T5" fmla="*/ 0 h 87"/>
                  <a:gd name="T6" fmla="*/ 3 w 152"/>
                  <a:gd name="T7" fmla="*/ 0 h 87"/>
                  <a:gd name="T8" fmla="*/ 5 w 152"/>
                  <a:gd name="T9" fmla="*/ 0 h 87"/>
                  <a:gd name="T10" fmla="*/ 7 w 152"/>
                  <a:gd name="T11" fmla="*/ 1 h 87"/>
                  <a:gd name="T12" fmla="*/ 8 w 152"/>
                  <a:gd name="T13" fmla="*/ 1 h 87"/>
                  <a:gd name="T14" fmla="*/ 9 w 152"/>
                  <a:gd name="T15" fmla="*/ 1 h 87"/>
                  <a:gd name="T16" fmla="*/ 10 w 152"/>
                  <a:gd name="T17" fmla="*/ 1 h 87"/>
                  <a:gd name="T18" fmla="*/ 9 w 152"/>
                  <a:gd name="T19" fmla="*/ 1 h 87"/>
                  <a:gd name="T20" fmla="*/ 8 w 152"/>
                  <a:gd name="T21" fmla="*/ 1 h 87"/>
                  <a:gd name="T22" fmla="*/ 6 w 152"/>
                  <a:gd name="T23" fmla="*/ 1 h 87"/>
                  <a:gd name="T24" fmla="*/ 5 w 152"/>
                  <a:gd name="T25" fmla="*/ 1 h 87"/>
                  <a:gd name="T26" fmla="*/ 3 w 152"/>
                  <a:gd name="T27" fmla="*/ 0 h 87"/>
                  <a:gd name="T28" fmla="*/ 2 w 152"/>
                  <a:gd name="T29" fmla="*/ 0 h 87"/>
                  <a:gd name="T30" fmla="*/ 1 w 152"/>
                  <a:gd name="T31" fmla="*/ 0 h 87"/>
                  <a:gd name="T32" fmla="*/ 0 w 152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" h="87">
                    <a:moveTo>
                      <a:pt x="0" y="1"/>
                    </a:moveTo>
                    <a:lnTo>
                      <a:pt x="8" y="0"/>
                    </a:lnTo>
                    <a:lnTo>
                      <a:pt x="25" y="4"/>
                    </a:lnTo>
                    <a:lnTo>
                      <a:pt x="48" y="13"/>
                    </a:lnTo>
                    <a:lnTo>
                      <a:pt x="73" y="26"/>
                    </a:lnTo>
                    <a:lnTo>
                      <a:pt x="100" y="41"/>
                    </a:lnTo>
                    <a:lnTo>
                      <a:pt x="123" y="57"/>
                    </a:lnTo>
                    <a:lnTo>
                      <a:pt x="142" y="72"/>
                    </a:lnTo>
                    <a:lnTo>
                      <a:pt x="152" y="87"/>
                    </a:lnTo>
                    <a:lnTo>
                      <a:pt x="140" y="81"/>
                    </a:lnTo>
                    <a:lnTo>
                      <a:pt x="120" y="72"/>
                    </a:lnTo>
                    <a:lnTo>
                      <a:pt x="95" y="59"/>
                    </a:lnTo>
                    <a:lnTo>
                      <a:pt x="67" y="44"/>
                    </a:lnTo>
                    <a:lnTo>
                      <a:pt x="42" y="31"/>
                    </a:lnTo>
                    <a:lnTo>
                      <a:pt x="18" y="17"/>
                    </a:lnTo>
                    <a:lnTo>
                      <a:pt x="5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3" name="Freeform 1117"/>
              <p:cNvSpPr>
                <a:spLocks/>
              </p:cNvSpPr>
              <p:nvPr/>
            </p:nvSpPr>
            <p:spPr bwMode="auto">
              <a:xfrm>
                <a:off x="5481" y="2243"/>
                <a:ext cx="61" cy="31"/>
              </a:xfrm>
              <a:custGeom>
                <a:avLst/>
                <a:gdLst>
                  <a:gd name="T0" fmla="*/ 0 w 124"/>
                  <a:gd name="T1" fmla="*/ 0 h 93"/>
                  <a:gd name="T2" fmla="*/ 0 w 124"/>
                  <a:gd name="T3" fmla="*/ 0 h 93"/>
                  <a:gd name="T4" fmla="*/ 1 w 124"/>
                  <a:gd name="T5" fmla="*/ 0 h 93"/>
                  <a:gd name="T6" fmla="*/ 2 w 124"/>
                  <a:gd name="T7" fmla="*/ 0 h 93"/>
                  <a:gd name="T8" fmla="*/ 3 w 124"/>
                  <a:gd name="T9" fmla="*/ 0 h 93"/>
                  <a:gd name="T10" fmla="*/ 5 w 124"/>
                  <a:gd name="T11" fmla="*/ 1 h 93"/>
                  <a:gd name="T12" fmla="*/ 6 w 124"/>
                  <a:gd name="T13" fmla="*/ 1 h 93"/>
                  <a:gd name="T14" fmla="*/ 7 w 124"/>
                  <a:gd name="T15" fmla="*/ 1 h 93"/>
                  <a:gd name="T16" fmla="*/ 7 w 124"/>
                  <a:gd name="T17" fmla="*/ 1 h 93"/>
                  <a:gd name="T18" fmla="*/ 6 w 124"/>
                  <a:gd name="T19" fmla="*/ 1 h 93"/>
                  <a:gd name="T20" fmla="*/ 5 w 124"/>
                  <a:gd name="T21" fmla="*/ 1 h 93"/>
                  <a:gd name="T22" fmla="*/ 4 w 124"/>
                  <a:gd name="T23" fmla="*/ 1 h 93"/>
                  <a:gd name="T24" fmla="*/ 3 w 124"/>
                  <a:gd name="T25" fmla="*/ 1 h 93"/>
                  <a:gd name="T26" fmla="*/ 1 w 124"/>
                  <a:gd name="T27" fmla="*/ 0 h 93"/>
                  <a:gd name="T28" fmla="*/ 0 w 124"/>
                  <a:gd name="T29" fmla="*/ 0 h 93"/>
                  <a:gd name="T30" fmla="*/ 0 w 124"/>
                  <a:gd name="T31" fmla="*/ 0 h 93"/>
                  <a:gd name="T32" fmla="*/ 0 w 124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93">
                    <a:moveTo>
                      <a:pt x="0" y="0"/>
                    </a:moveTo>
                    <a:lnTo>
                      <a:pt x="7" y="0"/>
                    </a:lnTo>
                    <a:lnTo>
                      <a:pt x="22" y="8"/>
                    </a:lnTo>
                    <a:lnTo>
                      <a:pt x="40" y="20"/>
                    </a:lnTo>
                    <a:lnTo>
                      <a:pt x="62" y="33"/>
                    </a:lnTo>
                    <a:lnTo>
                      <a:pt x="84" y="51"/>
                    </a:lnTo>
                    <a:lnTo>
                      <a:pt x="104" y="67"/>
                    </a:lnTo>
                    <a:lnTo>
                      <a:pt x="117" y="82"/>
                    </a:lnTo>
                    <a:lnTo>
                      <a:pt x="124" y="93"/>
                    </a:lnTo>
                    <a:lnTo>
                      <a:pt x="112" y="86"/>
                    </a:lnTo>
                    <a:lnTo>
                      <a:pt x="94" y="74"/>
                    </a:lnTo>
                    <a:lnTo>
                      <a:pt x="72" y="61"/>
                    </a:lnTo>
                    <a:lnTo>
                      <a:pt x="50" y="46"/>
                    </a:lnTo>
                    <a:lnTo>
                      <a:pt x="29" y="31"/>
                    </a:lnTo>
                    <a:lnTo>
                      <a:pt x="12" y="1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4" name="Freeform 1118"/>
              <p:cNvSpPr>
                <a:spLocks/>
              </p:cNvSpPr>
              <p:nvPr/>
            </p:nvSpPr>
            <p:spPr bwMode="auto">
              <a:xfrm>
                <a:off x="5482" y="2260"/>
                <a:ext cx="51" cy="27"/>
              </a:xfrm>
              <a:custGeom>
                <a:avLst/>
                <a:gdLst>
                  <a:gd name="T0" fmla="*/ 0 w 101"/>
                  <a:gd name="T1" fmla="*/ 0 h 79"/>
                  <a:gd name="T2" fmla="*/ 1 w 101"/>
                  <a:gd name="T3" fmla="*/ 0 h 79"/>
                  <a:gd name="T4" fmla="*/ 2 w 101"/>
                  <a:gd name="T5" fmla="*/ 0 h 79"/>
                  <a:gd name="T6" fmla="*/ 3 w 101"/>
                  <a:gd name="T7" fmla="*/ 0 h 79"/>
                  <a:gd name="T8" fmla="*/ 4 w 101"/>
                  <a:gd name="T9" fmla="*/ 0 h 79"/>
                  <a:gd name="T10" fmla="*/ 5 w 101"/>
                  <a:gd name="T11" fmla="*/ 0 h 79"/>
                  <a:gd name="T12" fmla="*/ 6 w 101"/>
                  <a:gd name="T13" fmla="*/ 1 h 79"/>
                  <a:gd name="T14" fmla="*/ 6 w 101"/>
                  <a:gd name="T15" fmla="*/ 1 h 79"/>
                  <a:gd name="T16" fmla="*/ 7 w 101"/>
                  <a:gd name="T17" fmla="*/ 1 h 79"/>
                  <a:gd name="T18" fmla="*/ 6 w 101"/>
                  <a:gd name="T19" fmla="*/ 1 h 79"/>
                  <a:gd name="T20" fmla="*/ 5 w 101"/>
                  <a:gd name="T21" fmla="*/ 1 h 79"/>
                  <a:gd name="T22" fmla="*/ 4 w 101"/>
                  <a:gd name="T23" fmla="*/ 1 h 79"/>
                  <a:gd name="T24" fmla="*/ 3 w 101"/>
                  <a:gd name="T25" fmla="*/ 0 h 79"/>
                  <a:gd name="T26" fmla="*/ 2 w 101"/>
                  <a:gd name="T27" fmla="*/ 0 h 79"/>
                  <a:gd name="T28" fmla="*/ 1 w 101"/>
                  <a:gd name="T29" fmla="*/ 0 h 79"/>
                  <a:gd name="T30" fmla="*/ 1 w 101"/>
                  <a:gd name="T31" fmla="*/ 0 h 79"/>
                  <a:gd name="T32" fmla="*/ 0 w 101"/>
                  <a:gd name="T33" fmla="*/ 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79">
                    <a:moveTo>
                      <a:pt x="0" y="0"/>
                    </a:moveTo>
                    <a:lnTo>
                      <a:pt x="6" y="0"/>
                    </a:lnTo>
                    <a:lnTo>
                      <a:pt x="18" y="3"/>
                    </a:lnTo>
                    <a:lnTo>
                      <a:pt x="35" y="11"/>
                    </a:lnTo>
                    <a:lnTo>
                      <a:pt x="51" y="22"/>
                    </a:lnTo>
                    <a:lnTo>
                      <a:pt x="68" y="34"/>
                    </a:lnTo>
                    <a:lnTo>
                      <a:pt x="83" y="48"/>
                    </a:lnTo>
                    <a:lnTo>
                      <a:pt x="95" y="63"/>
                    </a:lnTo>
                    <a:lnTo>
                      <a:pt x="101" y="79"/>
                    </a:lnTo>
                    <a:lnTo>
                      <a:pt x="91" y="70"/>
                    </a:lnTo>
                    <a:lnTo>
                      <a:pt x="76" y="60"/>
                    </a:lnTo>
                    <a:lnTo>
                      <a:pt x="58" y="48"/>
                    </a:lnTo>
                    <a:lnTo>
                      <a:pt x="40" y="35"/>
                    </a:lnTo>
                    <a:lnTo>
                      <a:pt x="23" y="23"/>
                    </a:lnTo>
                    <a:lnTo>
                      <a:pt x="10" y="13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5" name="Freeform 1119"/>
              <p:cNvSpPr>
                <a:spLocks/>
              </p:cNvSpPr>
              <p:nvPr/>
            </p:nvSpPr>
            <p:spPr bwMode="auto">
              <a:xfrm>
                <a:off x="5482" y="2276"/>
                <a:ext cx="36" cy="23"/>
              </a:xfrm>
              <a:custGeom>
                <a:avLst/>
                <a:gdLst>
                  <a:gd name="T0" fmla="*/ 0 w 71"/>
                  <a:gd name="T1" fmla="*/ 0 h 68"/>
                  <a:gd name="T2" fmla="*/ 1 w 71"/>
                  <a:gd name="T3" fmla="*/ 0 h 68"/>
                  <a:gd name="T4" fmla="*/ 1 w 71"/>
                  <a:gd name="T5" fmla="*/ 0 h 68"/>
                  <a:gd name="T6" fmla="*/ 2 w 71"/>
                  <a:gd name="T7" fmla="*/ 0 h 68"/>
                  <a:gd name="T8" fmla="*/ 3 w 71"/>
                  <a:gd name="T9" fmla="*/ 0 h 68"/>
                  <a:gd name="T10" fmla="*/ 4 w 71"/>
                  <a:gd name="T11" fmla="*/ 0 h 68"/>
                  <a:gd name="T12" fmla="*/ 4 w 71"/>
                  <a:gd name="T13" fmla="*/ 1 h 68"/>
                  <a:gd name="T14" fmla="*/ 5 w 71"/>
                  <a:gd name="T15" fmla="*/ 1 h 68"/>
                  <a:gd name="T16" fmla="*/ 5 w 71"/>
                  <a:gd name="T17" fmla="*/ 1 h 68"/>
                  <a:gd name="T18" fmla="*/ 5 w 71"/>
                  <a:gd name="T19" fmla="*/ 1 h 68"/>
                  <a:gd name="T20" fmla="*/ 4 w 71"/>
                  <a:gd name="T21" fmla="*/ 1 h 68"/>
                  <a:gd name="T22" fmla="*/ 3 w 71"/>
                  <a:gd name="T23" fmla="*/ 1 h 68"/>
                  <a:gd name="T24" fmla="*/ 2 w 71"/>
                  <a:gd name="T25" fmla="*/ 0 h 68"/>
                  <a:gd name="T26" fmla="*/ 2 w 71"/>
                  <a:gd name="T27" fmla="*/ 0 h 68"/>
                  <a:gd name="T28" fmla="*/ 1 w 71"/>
                  <a:gd name="T29" fmla="*/ 0 h 68"/>
                  <a:gd name="T30" fmla="*/ 1 w 71"/>
                  <a:gd name="T31" fmla="*/ 0 h 68"/>
                  <a:gd name="T32" fmla="*/ 0 w 71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68">
                    <a:moveTo>
                      <a:pt x="0" y="0"/>
                    </a:moveTo>
                    <a:lnTo>
                      <a:pt x="5" y="0"/>
                    </a:lnTo>
                    <a:lnTo>
                      <a:pt x="15" y="5"/>
                    </a:lnTo>
                    <a:lnTo>
                      <a:pt x="28" y="14"/>
                    </a:lnTo>
                    <a:lnTo>
                      <a:pt x="41" y="24"/>
                    </a:lnTo>
                    <a:lnTo>
                      <a:pt x="53" y="37"/>
                    </a:lnTo>
                    <a:lnTo>
                      <a:pt x="63" y="49"/>
                    </a:lnTo>
                    <a:lnTo>
                      <a:pt x="70" y="61"/>
                    </a:lnTo>
                    <a:lnTo>
                      <a:pt x="71" y="68"/>
                    </a:lnTo>
                    <a:lnTo>
                      <a:pt x="65" y="61"/>
                    </a:lnTo>
                    <a:lnTo>
                      <a:pt x="53" y="52"/>
                    </a:lnTo>
                    <a:lnTo>
                      <a:pt x="41" y="43"/>
                    </a:lnTo>
                    <a:lnTo>
                      <a:pt x="30" y="33"/>
                    </a:lnTo>
                    <a:lnTo>
                      <a:pt x="18" y="22"/>
                    </a:lnTo>
                    <a:lnTo>
                      <a:pt x="8" y="14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6" name="Freeform 1120"/>
              <p:cNvSpPr>
                <a:spLocks/>
              </p:cNvSpPr>
              <p:nvPr/>
            </p:nvSpPr>
            <p:spPr bwMode="auto">
              <a:xfrm>
                <a:off x="5485" y="2291"/>
                <a:ext cx="25" cy="15"/>
              </a:xfrm>
              <a:custGeom>
                <a:avLst/>
                <a:gdLst>
                  <a:gd name="T0" fmla="*/ 1 w 50"/>
                  <a:gd name="T1" fmla="*/ 0 h 45"/>
                  <a:gd name="T2" fmla="*/ 1 w 50"/>
                  <a:gd name="T3" fmla="*/ 0 h 45"/>
                  <a:gd name="T4" fmla="*/ 1 w 50"/>
                  <a:gd name="T5" fmla="*/ 0 h 45"/>
                  <a:gd name="T6" fmla="*/ 2 w 50"/>
                  <a:gd name="T7" fmla="*/ 0 h 45"/>
                  <a:gd name="T8" fmla="*/ 3 w 50"/>
                  <a:gd name="T9" fmla="*/ 0 h 45"/>
                  <a:gd name="T10" fmla="*/ 3 w 50"/>
                  <a:gd name="T11" fmla="*/ 0 h 45"/>
                  <a:gd name="T12" fmla="*/ 3 w 50"/>
                  <a:gd name="T13" fmla="*/ 0 h 45"/>
                  <a:gd name="T14" fmla="*/ 4 w 50"/>
                  <a:gd name="T15" fmla="*/ 0 h 45"/>
                  <a:gd name="T16" fmla="*/ 3 w 50"/>
                  <a:gd name="T17" fmla="*/ 1 h 45"/>
                  <a:gd name="T18" fmla="*/ 3 w 50"/>
                  <a:gd name="T19" fmla="*/ 0 h 45"/>
                  <a:gd name="T20" fmla="*/ 3 w 50"/>
                  <a:gd name="T21" fmla="*/ 0 h 45"/>
                  <a:gd name="T22" fmla="*/ 2 w 50"/>
                  <a:gd name="T23" fmla="*/ 0 h 45"/>
                  <a:gd name="T24" fmla="*/ 2 w 50"/>
                  <a:gd name="T25" fmla="*/ 0 h 45"/>
                  <a:gd name="T26" fmla="*/ 1 w 50"/>
                  <a:gd name="T27" fmla="*/ 0 h 45"/>
                  <a:gd name="T28" fmla="*/ 1 w 50"/>
                  <a:gd name="T29" fmla="*/ 0 h 45"/>
                  <a:gd name="T30" fmla="*/ 0 w 50"/>
                  <a:gd name="T31" fmla="*/ 0 h 45"/>
                  <a:gd name="T32" fmla="*/ 1 w 50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45">
                    <a:moveTo>
                      <a:pt x="3" y="0"/>
                    </a:moveTo>
                    <a:lnTo>
                      <a:pt x="8" y="0"/>
                    </a:lnTo>
                    <a:lnTo>
                      <a:pt x="15" y="3"/>
                    </a:lnTo>
                    <a:lnTo>
                      <a:pt x="25" y="7"/>
                    </a:lnTo>
                    <a:lnTo>
                      <a:pt x="33" y="14"/>
                    </a:lnTo>
                    <a:lnTo>
                      <a:pt x="41" y="22"/>
                    </a:lnTo>
                    <a:lnTo>
                      <a:pt x="46" y="31"/>
                    </a:lnTo>
                    <a:lnTo>
                      <a:pt x="50" y="38"/>
                    </a:lnTo>
                    <a:lnTo>
                      <a:pt x="48" y="45"/>
                    </a:lnTo>
                    <a:lnTo>
                      <a:pt x="45" y="36"/>
                    </a:lnTo>
                    <a:lnTo>
                      <a:pt x="38" y="29"/>
                    </a:lnTo>
                    <a:lnTo>
                      <a:pt x="28" y="22"/>
                    </a:lnTo>
                    <a:lnTo>
                      <a:pt x="18" y="16"/>
                    </a:lnTo>
                    <a:lnTo>
                      <a:pt x="10" y="11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7" name="Freeform 1121"/>
              <p:cNvSpPr>
                <a:spLocks/>
              </p:cNvSpPr>
              <p:nvPr/>
            </p:nvSpPr>
            <p:spPr bwMode="auto">
              <a:xfrm>
                <a:off x="5506" y="2168"/>
                <a:ext cx="31" cy="17"/>
              </a:xfrm>
              <a:custGeom>
                <a:avLst/>
                <a:gdLst>
                  <a:gd name="T0" fmla="*/ 4 w 62"/>
                  <a:gd name="T1" fmla="*/ 1 h 52"/>
                  <a:gd name="T2" fmla="*/ 4 w 62"/>
                  <a:gd name="T3" fmla="*/ 1 h 52"/>
                  <a:gd name="T4" fmla="*/ 3 w 62"/>
                  <a:gd name="T5" fmla="*/ 1 h 52"/>
                  <a:gd name="T6" fmla="*/ 3 w 62"/>
                  <a:gd name="T7" fmla="*/ 0 h 52"/>
                  <a:gd name="T8" fmla="*/ 2 w 62"/>
                  <a:gd name="T9" fmla="*/ 0 h 52"/>
                  <a:gd name="T10" fmla="*/ 1 w 62"/>
                  <a:gd name="T11" fmla="*/ 0 h 52"/>
                  <a:gd name="T12" fmla="*/ 1 w 62"/>
                  <a:gd name="T13" fmla="*/ 0 h 52"/>
                  <a:gd name="T14" fmla="*/ 0 w 62"/>
                  <a:gd name="T15" fmla="*/ 0 h 52"/>
                  <a:gd name="T16" fmla="*/ 1 w 62"/>
                  <a:gd name="T17" fmla="*/ 0 h 52"/>
                  <a:gd name="T18" fmla="*/ 1 w 62"/>
                  <a:gd name="T19" fmla="*/ 0 h 52"/>
                  <a:gd name="T20" fmla="*/ 1 w 62"/>
                  <a:gd name="T21" fmla="*/ 0 h 52"/>
                  <a:gd name="T22" fmla="*/ 2 w 62"/>
                  <a:gd name="T23" fmla="*/ 0 h 52"/>
                  <a:gd name="T24" fmla="*/ 3 w 62"/>
                  <a:gd name="T25" fmla="*/ 0 h 52"/>
                  <a:gd name="T26" fmla="*/ 3 w 62"/>
                  <a:gd name="T27" fmla="*/ 0 h 52"/>
                  <a:gd name="T28" fmla="*/ 4 w 62"/>
                  <a:gd name="T29" fmla="*/ 0 h 52"/>
                  <a:gd name="T30" fmla="*/ 4 w 62"/>
                  <a:gd name="T31" fmla="*/ 1 h 52"/>
                  <a:gd name="T32" fmla="*/ 4 w 62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52">
                    <a:moveTo>
                      <a:pt x="62" y="52"/>
                    </a:moveTo>
                    <a:lnTo>
                      <a:pt x="57" y="49"/>
                    </a:lnTo>
                    <a:lnTo>
                      <a:pt x="47" y="45"/>
                    </a:lnTo>
                    <a:lnTo>
                      <a:pt x="35" y="37"/>
                    </a:lnTo>
                    <a:lnTo>
                      <a:pt x="23" y="30"/>
                    </a:lnTo>
                    <a:lnTo>
                      <a:pt x="12" y="21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15" y="3"/>
                    </a:lnTo>
                    <a:lnTo>
                      <a:pt x="23" y="9"/>
                    </a:lnTo>
                    <a:lnTo>
                      <a:pt x="33" y="18"/>
                    </a:lnTo>
                    <a:lnTo>
                      <a:pt x="42" y="28"/>
                    </a:lnTo>
                    <a:lnTo>
                      <a:pt x="50" y="39"/>
                    </a:lnTo>
                    <a:lnTo>
                      <a:pt x="57" y="46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8" name="Freeform 1122"/>
              <p:cNvSpPr>
                <a:spLocks/>
              </p:cNvSpPr>
              <p:nvPr/>
            </p:nvSpPr>
            <p:spPr bwMode="auto">
              <a:xfrm>
                <a:off x="5538" y="2166"/>
                <a:ext cx="16" cy="20"/>
              </a:xfrm>
              <a:custGeom>
                <a:avLst/>
                <a:gdLst>
                  <a:gd name="T0" fmla="*/ 0 w 32"/>
                  <a:gd name="T1" fmla="*/ 1 h 59"/>
                  <a:gd name="T2" fmla="*/ 1 w 32"/>
                  <a:gd name="T3" fmla="*/ 1 h 59"/>
                  <a:gd name="T4" fmla="*/ 2 w 32"/>
                  <a:gd name="T5" fmla="*/ 0 h 59"/>
                  <a:gd name="T6" fmla="*/ 2 w 32"/>
                  <a:gd name="T7" fmla="*/ 0 h 59"/>
                  <a:gd name="T8" fmla="*/ 2 w 32"/>
                  <a:gd name="T9" fmla="*/ 0 h 59"/>
                  <a:gd name="T10" fmla="*/ 2 w 32"/>
                  <a:gd name="T11" fmla="*/ 0 h 59"/>
                  <a:gd name="T12" fmla="*/ 1 w 32"/>
                  <a:gd name="T13" fmla="*/ 0 h 59"/>
                  <a:gd name="T14" fmla="*/ 1 w 32"/>
                  <a:gd name="T15" fmla="*/ 1 h 59"/>
                  <a:gd name="T16" fmla="*/ 0 w 32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59">
                    <a:moveTo>
                      <a:pt x="0" y="59"/>
                    </a:moveTo>
                    <a:lnTo>
                      <a:pt x="9" y="47"/>
                    </a:lnTo>
                    <a:lnTo>
                      <a:pt x="22" y="29"/>
                    </a:lnTo>
                    <a:lnTo>
                      <a:pt x="32" y="12"/>
                    </a:lnTo>
                    <a:lnTo>
                      <a:pt x="30" y="0"/>
                    </a:lnTo>
                    <a:lnTo>
                      <a:pt x="20" y="3"/>
                    </a:lnTo>
                    <a:lnTo>
                      <a:pt x="12" y="21"/>
                    </a:lnTo>
                    <a:lnTo>
                      <a:pt x="5" y="43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9" name="Freeform 1123"/>
              <p:cNvSpPr>
                <a:spLocks/>
              </p:cNvSpPr>
              <p:nvPr/>
            </p:nvSpPr>
            <p:spPr bwMode="auto">
              <a:xfrm>
                <a:off x="5526" y="2159"/>
                <a:ext cx="10" cy="23"/>
              </a:xfrm>
              <a:custGeom>
                <a:avLst/>
                <a:gdLst>
                  <a:gd name="T0" fmla="*/ 2 w 18"/>
                  <a:gd name="T1" fmla="*/ 1 h 68"/>
                  <a:gd name="T2" fmla="*/ 2 w 18"/>
                  <a:gd name="T3" fmla="*/ 1 h 68"/>
                  <a:gd name="T4" fmla="*/ 2 w 18"/>
                  <a:gd name="T5" fmla="*/ 0 h 68"/>
                  <a:gd name="T6" fmla="*/ 1 w 18"/>
                  <a:gd name="T7" fmla="*/ 0 h 68"/>
                  <a:gd name="T8" fmla="*/ 1 w 18"/>
                  <a:gd name="T9" fmla="*/ 0 h 68"/>
                  <a:gd name="T10" fmla="*/ 0 w 18"/>
                  <a:gd name="T11" fmla="*/ 0 h 68"/>
                  <a:gd name="T12" fmla="*/ 1 w 18"/>
                  <a:gd name="T13" fmla="*/ 0 h 68"/>
                  <a:gd name="T14" fmla="*/ 1 w 18"/>
                  <a:gd name="T15" fmla="*/ 1 h 68"/>
                  <a:gd name="T16" fmla="*/ 2 w 18"/>
                  <a:gd name="T17" fmla="*/ 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68">
                    <a:moveTo>
                      <a:pt x="18" y="68"/>
                    </a:moveTo>
                    <a:lnTo>
                      <a:pt x="18" y="54"/>
                    </a:lnTo>
                    <a:lnTo>
                      <a:pt x="18" y="32"/>
                    </a:lnTo>
                    <a:lnTo>
                      <a:pt x="15" y="10"/>
                    </a:lnTo>
                    <a:lnTo>
                      <a:pt x="7" y="0"/>
                    </a:lnTo>
                    <a:lnTo>
                      <a:pt x="0" y="9"/>
                    </a:lnTo>
                    <a:lnTo>
                      <a:pt x="5" y="29"/>
                    </a:lnTo>
                    <a:lnTo>
                      <a:pt x="12" y="51"/>
                    </a:lnTo>
                    <a:lnTo>
                      <a:pt x="18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0" name="Freeform 1124"/>
              <p:cNvSpPr>
                <a:spLocks/>
              </p:cNvSpPr>
              <p:nvPr/>
            </p:nvSpPr>
            <p:spPr bwMode="auto">
              <a:xfrm>
                <a:off x="5543" y="2173"/>
                <a:ext cx="30" cy="20"/>
              </a:xfrm>
              <a:custGeom>
                <a:avLst/>
                <a:gdLst>
                  <a:gd name="T0" fmla="*/ 0 w 60"/>
                  <a:gd name="T1" fmla="*/ 1 h 61"/>
                  <a:gd name="T2" fmla="*/ 1 w 60"/>
                  <a:gd name="T3" fmla="*/ 1 h 61"/>
                  <a:gd name="T4" fmla="*/ 1 w 60"/>
                  <a:gd name="T5" fmla="*/ 1 h 61"/>
                  <a:gd name="T6" fmla="*/ 2 w 60"/>
                  <a:gd name="T7" fmla="*/ 0 h 61"/>
                  <a:gd name="T8" fmla="*/ 2 w 60"/>
                  <a:gd name="T9" fmla="*/ 0 h 61"/>
                  <a:gd name="T10" fmla="*/ 3 w 60"/>
                  <a:gd name="T11" fmla="*/ 0 h 61"/>
                  <a:gd name="T12" fmla="*/ 4 w 60"/>
                  <a:gd name="T13" fmla="*/ 0 h 61"/>
                  <a:gd name="T14" fmla="*/ 4 w 60"/>
                  <a:gd name="T15" fmla="*/ 0 h 61"/>
                  <a:gd name="T16" fmla="*/ 4 w 60"/>
                  <a:gd name="T17" fmla="*/ 0 h 61"/>
                  <a:gd name="T18" fmla="*/ 4 w 60"/>
                  <a:gd name="T19" fmla="*/ 0 h 61"/>
                  <a:gd name="T20" fmla="*/ 4 w 60"/>
                  <a:gd name="T21" fmla="*/ 0 h 61"/>
                  <a:gd name="T22" fmla="*/ 3 w 60"/>
                  <a:gd name="T23" fmla="*/ 0 h 61"/>
                  <a:gd name="T24" fmla="*/ 3 w 60"/>
                  <a:gd name="T25" fmla="*/ 0 h 61"/>
                  <a:gd name="T26" fmla="*/ 2 w 60"/>
                  <a:gd name="T27" fmla="*/ 0 h 61"/>
                  <a:gd name="T28" fmla="*/ 1 w 60"/>
                  <a:gd name="T29" fmla="*/ 1 h 61"/>
                  <a:gd name="T30" fmla="*/ 1 w 60"/>
                  <a:gd name="T31" fmla="*/ 1 h 61"/>
                  <a:gd name="T32" fmla="*/ 0 w 60"/>
                  <a:gd name="T33" fmla="*/ 1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61">
                    <a:moveTo>
                      <a:pt x="0" y="61"/>
                    </a:moveTo>
                    <a:lnTo>
                      <a:pt x="5" y="53"/>
                    </a:lnTo>
                    <a:lnTo>
                      <a:pt x="14" y="43"/>
                    </a:lnTo>
                    <a:lnTo>
                      <a:pt x="22" y="31"/>
                    </a:lnTo>
                    <a:lnTo>
                      <a:pt x="30" y="21"/>
                    </a:lnTo>
                    <a:lnTo>
                      <a:pt x="40" y="10"/>
                    </a:lnTo>
                    <a:lnTo>
                      <a:pt x="49" y="4"/>
                    </a:lnTo>
                    <a:lnTo>
                      <a:pt x="55" y="0"/>
                    </a:lnTo>
                    <a:lnTo>
                      <a:pt x="60" y="2"/>
                    </a:lnTo>
                    <a:lnTo>
                      <a:pt x="60" y="6"/>
                    </a:lnTo>
                    <a:lnTo>
                      <a:pt x="55" y="13"/>
                    </a:lnTo>
                    <a:lnTo>
                      <a:pt x="47" y="22"/>
                    </a:lnTo>
                    <a:lnTo>
                      <a:pt x="37" y="31"/>
                    </a:lnTo>
                    <a:lnTo>
                      <a:pt x="25" y="41"/>
                    </a:lnTo>
                    <a:lnTo>
                      <a:pt x="15" y="49"/>
                    </a:lnTo>
                    <a:lnTo>
                      <a:pt x="5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1" name="Freeform 1125"/>
              <p:cNvSpPr>
                <a:spLocks/>
              </p:cNvSpPr>
              <p:nvPr/>
            </p:nvSpPr>
            <p:spPr bwMode="auto">
              <a:xfrm>
                <a:off x="5516" y="2297"/>
                <a:ext cx="49" cy="6"/>
              </a:xfrm>
              <a:custGeom>
                <a:avLst/>
                <a:gdLst>
                  <a:gd name="T0" fmla="*/ 0 w 99"/>
                  <a:gd name="T1" fmla="*/ 0 h 19"/>
                  <a:gd name="T2" fmla="*/ 0 w 99"/>
                  <a:gd name="T3" fmla="*/ 0 h 19"/>
                  <a:gd name="T4" fmla="*/ 1 w 99"/>
                  <a:gd name="T5" fmla="*/ 0 h 19"/>
                  <a:gd name="T6" fmla="*/ 2 w 99"/>
                  <a:gd name="T7" fmla="*/ 0 h 19"/>
                  <a:gd name="T8" fmla="*/ 3 w 99"/>
                  <a:gd name="T9" fmla="*/ 0 h 19"/>
                  <a:gd name="T10" fmla="*/ 4 w 99"/>
                  <a:gd name="T11" fmla="*/ 0 h 19"/>
                  <a:gd name="T12" fmla="*/ 5 w 99"/>
                  <a:gd name="T13" fmla="*/ 0 h 19"/>
                  <a:gd name="T14" fmla="*/ 5 w 99"/>
                  <a:gd name="T15" fmla="*/ 0 h 19"/>
                  <a:gd name="T16" fmla="*/ 6 w 99"/>
                  <a:gd name="T17" fmla="*/ 0 h 19"/>
                  <a:gd name="T18" fmla="*/ 5 w 99"/>
                  <a:gd name="T19" fmla="*/ 0 h 19"/>
                  <a:gd name="T20" fmla="*/ 5 w 99"/>
                  <a:gd name="T21" fmla="*/ 0 h 19"/>
                  <a:gd name="T22" fmla="*/ 4 w 99"/>
                  <a:gd name="T23" fmla="*/ 0 h 19"/>
                  <a:gd name="T24" fmla="*/ 3 w 99"/>
                  <a:gd name="T25" fmla="*/ 0 h 19"/>
                  <a:gd name="T26" fmla="*/ 2 w 99"/>
                  <a:gd name="T27" fmla="*/ 0 h 19"/>
                  <a:gd name="T28" fmla="*/ 1 w 99"/>
                  <a:gd name="T29" fmla="*/ 0 h 19"/>
                  <a:gd name="T30" fmla="*/ 0 w 99"/>
                  <a:gd name="T31" fmla="*/ 0 h 19"/>
                  <a:gd name="T32" fmla="*/ 0 w 99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9">
                    <a:moveTo>
                      <a:pt x="0" y="3"/>
                    </a:moveTo>
                    <a:lnTo>
                      <a:pt x="12" y="1"/>
                    </a:lnTo>
                    <a:lnTo>
                      <a:pt x="25" y="1"/>
                    </a:lnTo>
                    <a:lnTo>
                      <a:pt x="42" y="0"/>
                    </a:lnTo>
                    <a:lnTo>
                      <a:pt x="59" y="0"/>
                    </a:lnTo>
                    <a:lnTo>
                      <a:pt x="74" y="1"/>
                    </a:lnTo>
                    <a:lnTo>
                      <a:pt x="85" y="4"/>
                    </a:lnTo>
                    <a:lnTo>
                      <a:pt x="95" y="7"/>
                    </a:lnTo>
                    <a:lnTo>
                      <a:pt x="99" y="13"/>
                    </a:lnTo>
                    <a:lnTo>
                      <a:pt x="95" y="18"/>
                    </a:lnTo>
                    <a:lnTo>
                      <a:pt x="87" y="19"/>
                    </a:lnTo>
                    <a:lnTo>
                      <a:pt x="75" y="18"/>
                    </a:lnTo>
                    <a:lnTo>
                      <a:pt x="60" y="15"/>
                    </a:lnTo>
                    <a:lnTo>
                      <a:pt x="44" y="10"/>
                    </a:lnTo>
                    <a:lnTo>
                      <a:pt x="27" y="7"/>
                    </a:lnTo>
                    <a:lnTo>
                      <a:pt x="12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2" name="Freeform 1126"/>
              <p:cNvSpPr>
                <a:spLocks/>
              </p:cNvSpPr>
              <p:nvPr/>
            </p:nvSpPr>
            <p:spPr bwMode="auto">
              <a:xfrm>
                <a:off x="5509" y="2304"/>
                <a:ext cx="47" cy="10"/>
              </a:xfrm>
              <a:custGeom>
                <a:avLst/>
                <a:gdLst>
                  <a:gd name="T0" fmla="*/ 0 w 93"/>
                  <a:gd name="T1" fmla="*/ 0 h 31"/>
                  <a:gd name="T2" fmla="*/ 1 w 93"/>
                  <a:gd name="T3" fmla="*/ 0 h 31"/>
                  <a:gd name="T4" fmla="*/ 2 w 93"/>
                  <a:gd name="T5" fmla="*/ 0 h 31"/>
                  <a:gd name="T6" fmla="*/ 3 w 93"/>
                  <a:gd name="T7" fmla="*/ 0 h 31"/>
                  <a:gd name="T8" fmla="*/ 4 w 93"/>
                  <a:gd name="T9" fmla="*/ 0 h 31"/>
                  <a:gd name="T10" fmla="*/ 5 w 93"/>
                  <a:gd name="T11" fmla="*/ 0 h 31"/>
                  <a:gd name="T12" fmla="*/ 5 w 93"/>
                  <a:gd name="T13" fmla="*/ 0 h 31"/>
                  <a:gd name="T14" fmla="*/ 6 w 93"/>
                  <a:gd name="T15" fmla="*/ 0 h 31"/>
                  <a:gd name="T16" fmla="*/ 6 w 93"/>
                  <a:gd name="T17" fmla="*/ 0 h 31"/>
                  <a:gd name="T18" fmla="*/ 6 w 93"/>
                  <a:gd name="T19" fmla="*/ 0 h 31"/>
                  <a:gd name="T20" fmla="*/ 6 w 93"/>
                  <a:gd name="T21" fmla="*/ 0 h 31"/>
                  <a:gd name="T22" fmla="*/ 5 w 93"/>
                  <a:gd name="T23" fmla="*/ 0 h 31"/>
                  <a:gd name="T24" fmla="*/ 4 w 93"/>
                  <a:gd name="T25" fmla="*/ 0 h 31"/>
                  <a:gd name="T26" fmla="*/ 3 w 93"/>
                  <a:gd name="T27" fmla="*/ 0 h 31"/>
                  <a:gd name="T28" fmla="*/ 2 w 93"/>
                  <a:gd name="T29" fmla="*/ 0 h 31"/>
                  <a:gd name="T30" fmla="*/ 1 w 93"/>
                  <a:gd name="T31" fmla="*/ 0 h 31"/>
                  <a:gd name="T32" fmla="*/ 0 w 93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31">
                    <a:moveTo>
                      <a:pt x="0" y="0"/>
                    </a:moveTo>
                    <a:lnTo>
                      <a:pt x="10" y="0"/>
                    </a:lnTo>
                    <a:lnTo>
                      <a:pt x="22" y="1"/>
                    </a:lnTo>
                    <a:lnTo>
                      <a:pt x="37" y="4"/>
                    </a:lnTo>
                    <a:lnTo>
                      <a:pt x="53" y="7"/>
                    </a:lnTo>
                    <a:lnTo>
                      <a:pt x="68" y="10"/>
                    </a:lnTo>
                    <a:lnTo>
                      <a:pt x="80" y="16"/>
                    </a:lnTo>
                    <a:lnTo>
                      <a:pt x="90" y="21"/>
                    </a:lnTo>
                    <a:lnTo>
                      <a:pt x="93" y="26"/>
                    </a:lnTo>
                    <a:lnTo>
                      <a:pt x="90" y="31"/>
                    </a:lnTo>
                    <a:lnTo>
                      <a:pt x="82" y="31"/>
                    </a:lnTo>
                    <a:lnTo>
                      <a:pt x="68" y="28"/>
                    </a:lnTo>
                    <a:lnTo>
                      <a:pt x="52" y="22"/>
                    </a:lnTo>
                    <a:lnTo>
                      <a:pt x="35" y="16"/>
                    </a:lnTo>
                    <a:lnTo>
                      <a:pt x="20" y="9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3" name="Freeform 1127"/>
              <p:cNvSpPr>
                <a:spLocks/>
              </p:cNvSpPr>
              <p:nvPr/>
            </p:nvSpPr>
            <p:spPr bwMode="auto">
              <a:xfrm>
                <a:off x="5532" y="2282"/>
                <a:ext cx="46" cy="7"/>
              </a:xfrm>
              <a:custGeom>
                <a:avLst/>
                <a:gdLst>
                  <a:gd name="T0" fmla="*/ 0 w 91"/>
                  <a:gd name="T1" fmla="*/ 0 h 19"/>
                  <a:gd name="T2" fmla="*/ 1 w 91"/>
                  <a:gd name="T3" fmla="*/ 0 h 19"/>
                  <a:gd name="T4" fmla="*/ 1 w 91"/>
                  <a:gd name="T5" fmla="*/ 0 h 19"/>
                  <a:gd name="T6" fmla="*/ 2 w 91"/>
                  <a:gd name="T7" fmla="*/ 0 h 19"/>
                  <a:gd name="T8" fmla="*/ 3 w 91"/>
                  <a:gd name="T9" fmla="*/ 0 h 19"/>
                  <a:gd name="T10" fmla="*/ 4 w 91"/>
                  <a:gd name="T11" fmla="*/ 0 h 19"/>
                  <a:gd name="T12" fmla="*/ 5 w 91"/>
                  <a:gd name="T13" fmla="*/ 0 h 19"/>
                  <a:gd name="T14" fmla="*/ 6 w 91"/>
                  <a:gd name="T15" fmla="*/ 0 h 19"/>
                  <a:gd name="T16" fmla="*/ 6 w 91"/>
                  <a:gd name="T17" fmla="*/ 0 h 19"/>
                  <a:gd name="T18" fmla="*/ 6 w 91"/>
                  <a:gd name="T19" fmla="*/ 0 h 19"/>
                  <a:gd name="T20" fmla="*/ 6 w 91"/>
                  <a:gd name="T21" fmla="*/ 0 h 19"/>
                  <a:gd name="T22" fmla="*/ 5 w 91"/>
                  <a:gd name="T23" fmla="*/ 0 h 19"/>
                  <a:gd name="T24" fmla="*/ 4 w 91"/>
                  <a:gd name="T25" fmla="*/ 0 h 19"/>
                  <a:gd name="T26" fmla="*/ 3 w 91"/>
                  <a:gd name="T27" fmla="*/ 0 h 19"/>
                  <a:gd name="T28" fmla="*/ 2 w 91"/>
                  <a:gd name="T29" fmla="*/ 0 h 19"/>
                  <a:gd name="T30" fmla="*/ 1 w 91"/>
                  <a:gd name="T31" fmla="*/ 0 h 19"/>
                  <a:gd name="T32" fmla="*/ 0 w 91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19">
                    <a:moveTo>
                      <a:pt x="0" y="9"/>
                    </a:moveTo>
                    <a:lnTo>
                      <a:pt x="3" y="6"/>
                    </a:lnTo>
                    <a:lnTo>
                      <a:pt x="13" y="3"/>
                    </a:lnTo>
                    <a:lnTo>
                      <a:pt x="26" y="2"/>
                    </a:lnTo>
                    <a:lnTo>
                      <a:pt x="43" y="0"/>
                    </a:lnTo>
                    <a:lnTo>
                      <a:pt x="58" y="2"/>
                    </a:lnTo>
                    <a:lnTo>
                      <a:pt x="73" y="3"/>
                    </a:lnTo>
                    <a:lnTo>
                      <a:pt x="85" y="6"/>
                    </a:lnTo>
                    <a:lnTo>
                      <a:pt x="91" y="12"/>
                    </a:lnTo>
                    <a:lnTo>
                      <a:pt x="91" y="16"/>
                    </a:lnTo>
                    <a:lnTo>
                      <a:pt x="85" y="19"/>
                    </a:lnTo>
                    <a:lnTo>
                      <a:pt x="73" y="18"/>
                    </a:lnTo>
                    <a:lnTo>
                      <a:pt x="58" y="16"/>
                    </a:lnTo>
                    <a:lnTo>
                      <a:pt x="43" y="13"/>
                    </a:lnTo>
                    <a:lnTo>
                      <a:pt x="26" y="12"/>
                    </a:lnTo>
                    <a:lnTo>
                      <a:pt x="11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4" name="Freeform 1128"/>
              <p:cNvSpPr>
                <a:spLocks/>
              </p:cNvSpPr>
              <p:nvPr/>
            </p:nvSpPr>
            <p:spPr bwMode="auto">
              <a:xfrm>
                <a:off x="5538" y="2266"/>
                <a:ext cx="54" cy="9"/>
              </a:xfrm>
              <a:custGeom>
                <a:avLst/>
                <a:gdLst>
                  <a:gd name="T0" fmla="*/ 0 w 109"/>
                  <a:gd name="T1" fmla="*/ 0 h 27"/>
                  <a:gd name="T2" fmla="*/ 0 w 109"/>
                  <a:gd name="T3" fmla="*/ 0 h 27"/>
                  <a:gd name="T4" fmla="*/ 1 w 109"/>
                  <a:gd name="T5" fmla="*/ 0 h 27"/>
                  <a:gd name="T6" fmla="*/ 2 w 109"/>
                  <a:gd name="T7" fmla="*/ 0 h 27"/>
                  <a:gd name="T8" fmla="*/ 3 w 109"/>
                  <a:gd name="T9" fmla="*/ 0 h 27"/>
                  <a:gd name="T10" fmla="*/ 4 w 109"/>
                  <a:gd name="T11" fmla="*/ 0 h 27"/>
                  <a:gd name="T12" fmla="*/ 5 w 109"/>
                  <a:gd name="T13" fmla="*/ 0 h 27"/>
                  <a:gd name="T14" fmla="*/ 6 w 109"/>
                  <a:gd name="T15" fmla="*/ 0 h 27"/>
                  <a:gd name="T16" fmla="*/ 6 w 109"/>
                  <a:gd name="T17" fmla="*/ 0 h 27"/>
                  <a:gd name="T18" fmla="*/ 6 w 109"/>
                  <a:gd name="T19" fmla="*/ 0 h 27"/>
                  <a:gd name="T20" fmla="*/ 6 w 109"/>
                  <a:gd name="T21" fmla="*/ 0 h 27"/>
                  <a:gd name="T22" fmla="*/ 5 w 109"/>
                  <a:gd name="T23" fmla="*/ 0 h 27"/>
                  <a:gd name="T24" fmla="*/ 4 w 109"/>
                  <a:gd name="T25" fmla="*/ 0 h 27"/>
                  <a:gd name="T26" fmla="*/ 2 w 109"/>
                  <a:gd name="T27" fmla="*/ 0 h 27"/>
                  <a:gd name="T28" fmla="*/ 1 w 109"/>
                  <a:gd name="T29" fmla="*/ 0 h 27"/>
                  <a:gd name="T30" fmla="*/ 0 w 109"/>
                  <a:gd name="T31" fmla="*/ 0 h 27"/>
                  <a:gd name="T32" fmla="*/ 0 w 109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27">
                    <a:moveTo>
                      <a:pt x="0" y="27"/>
                    </a:moveTo>
                    <a:lnTo>
                      <a:pt x="12" y="21"/>
                    </a:lnTo>
                    <a:lnTo>
                      <a:pt x="27" y="15"/>
                    </a:lnTo>
                    <a:lnTo>
                      <a:pt x="44" y="9"/>
                    </a:lnTo>
                    <a:lnTo>
                      <a:pt x="62" y="5"/>
                    </a:lnTo>
                    <a:lnTo>
                      <a:pt x="79" y="2"/>
                    </a:lnTo>
                    <a:lnTo>
                      <a:pt x="94" y="0"/>
                    </a:lnTo>
                    <a:lnTo>
                      <a:pt x="104" y="2"/>
                    </a:lnTo>
                    <a:lnTo>
                      <a:pt x="109" y="8"/>
                    </a:lnTo>
                    <a:lnTo>
                      <a:pt x="105" y="14"/>
                    </a:lnTo>
                    <a:lnTo>
                      <a:pt x="97" y="18"/>
                    </a:lnTo>
                    <a:lnTo>
                      <a:pt x="82" y="21"/>
                    </a:lnTo>
                    <a:lnTo>
                      <a:pt x="64" y="21"/>
                    </a:lnTo>
                    <a:lnTo>
                      <a:pt x="45" y="22"/>
                    </a:lnTo>
                    <a:lnTo>
                      <a:pt x="27" y="24"/>
                    </a:lnTo>
                    <a:lnTo>
                      <a:pt x="12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5" name="Freeform 1129"/>
              <p:cNvSpPr>
                <a:spLocks/>
              </p:cNvSpPr>
              <p:nvPr/>
            </p:nvSpPr>
            <p:spPr bwMode="auto">
              <a:xfrm>
                <a:off x="5547" y="2250"/>
                <a:ext cx="60" cy="11"/>
              </a:xfrm>
              <a:custGeom>
                <a:avLst/>
                <a:gdLst>
                  <a:gd name="T0" fmla="*/ 0 w 118"/>
                  <a:gd name="T1" fmla="*/ 0 h 31"/>
                  <a:gd name="T2" fmla="*/ 1 w 118"/>
                  <a:gd name="T3" fmla="*/ 0 h 31"/>
                  <a:gd name="T4" fmla="*/ 2 w 118"/>
                  <a:gd name="T5" fmla="*/ 0 h 31"/>
                  <a:gd name="T6" fmla="*/ 3 w 118"/>
                  <a:gd name="T7" fmla="*/ 0 h 31"/>
                  <a:gd name="T8" fmla="*/ 5 w 118"/>
                  <a:gd name="T9" fmla="*/ 0 h 31"/>
                  <a:gd name="T10" fmla="*/ 6 w 118"/>
                  <a:gd name="T11" fmla="*/ 0 h 31"/>
                  <a:gd name="T12" fmla="*/ 7 w 118"/>
                  <a:gd name="T13" fmla="*/ 0 h 31"/>
                  <a:gd name="T14" fmla="*/ 8 w 118"/>
                  <a:gd name="T15" fmla="*/ 0 h 31"/>
                  <a:gd name="T16" fmla="*/ 8 w 118"/>
                  <a:gd name="T17" fmla="*/ 0 h 31"/>
                  <a:gd name="T18" fmla="*/ 8 w 118"/>
                  <a:gd name="T19" fmla="*/ 0 h 31"/>
                  <a:gd name="T20" fmla="*/ 7 w 118"/>
                  <a:gd name="T21" fmla="*/ 0 h 31"/>
                  <a:gd name="T22" fmla="*/ 6 w 118"/>
                  <a:gd name="T23" fmla="*/ 0 h 31"/>
                  <a:gd name="T24" fmla="*/ 4 w 118"/>
                  <a:gd name="T25" fmla="*/ 0 h 31"/>
                  <a:gd name="T26" fmla="*/ 3 w 118"/>
                  <a:gd name="T27" fmla="*/ 0 h 31"/>
                  <a:gd name="T28" fmla="*/ 2 w 118"/>
                  <a:gd name="T29" fmla="*/ 0 h 31"/>
                  <a:gd name="T30" fmla="*/ 1 w 118"/>
                  <a:gd name="T31" fmla="*/ 0 h 31"/>
                  <a:gd name="T32" fmla="*/ 0 w 118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" h="31">
                    <a:moveTo>
                      <a:pt x="0" y="31"/>
                    </a:moveTo>
                    <a:lnTo>
                      <a:pt x="11" y="27"/>
                    </a:lnTo>
                    <a:lnTo>
                      <a:pt x="28" y="21"/>
                    </a:lnTo>
                    <a:lnTo>
                      <a:pt x="48" y="13"/>
                    </a:lnTo>
                    <a:lnTo>
                      <a:pt x="68" y="8"/>
                    </a:lnTo>
                    <a:lnTo>
                      <a:pt x="88" y="3"/>
                    </a:lnTo>
                    <a:lnTo>
                      <a:pt x="105" y="0"/>
                    </a:lnTo>
                    <a:lnTo>
                      <a:pt x="115" y="2"/>
                    </a:lnTo>
                    <a:lnTo>
                      <a:pt x="118" y="6"/>
                    </a:lnTo>
                    <a:lnTo>
                      <a:pt x="113" y="13"/>
                    </a:lnTo>
                    <a:lnTo>
                      <a:pt x="100" y="18"/>
                    </a:lnTo>
                    <a:lnTo>
                      <a:pt x="83" y="21"/>
                    </a:lnTo>
                    <a:lnTo>
                      <a:pt x="63" y="24"/>
                    </a:lnTo>
                    <a:lnTo>
                      <a:pt x="41" y="27"/>
                    </a:lnTo>
                    <a:lnTo>
                      <a:pt x="23" y="28"/>
                    </a:lnTo>
                    <a:lnTo>
                      <a:pt x="8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6" name="Freeform 1130"/>
              <p:cNvSpPr>
                <a:spLocks/>
              </p:cNvSpPr>
              <p:nvPr/>
            </p:nvSpPr>
            <p:spPr bwMode="auto">
              <a:xfrm>
                <a:off x="5549" y="2216"/>
                <a:ext cx="63" cy="18"/>
              </a:xfrm>
              <a:custGeom>
                <a:avLst/>
                <a:gdLst>
                  <a:gd name="T0" fmla="*/ 0 w 125"/>
                  <a:gd name="T1" fmla="*/ 1 h 53"/>
                  <a:gd name="T2" fmla="*/ 1 w 125"/>
                  <a:gd name="T3" fmla="*/ 1 h 53"/>
                  <a:gd name="T4" fmla="*/ 2 w 125"/>
                  <a:gd name="T5" fmla="*/ 0 h 53"/>
                  <a:gd name="T6" fmla="*/ 3 w 125"/>
                  <a:gd name="T7" fmla="*/ 0 h 53"/>
                  <a:gd name="T8" fmla="*/ 5 w 125"/>
                  <a:gd name="T9" fmla="*/ 0 h 53"/>
                  <a:gd name="T10" fmla="*/ 6 w 125"/>
                  <a:gd name="T11" fmla="*/ 0 h 53"/>
                  <a:gd name="T12" fmla="*/ 7 w 125"/>
                  <a:gd name="T13" fmla="*/ 0 h 53"/>
                  <a:gd name="T14" fmla="*/ 8 w 125"/>
                  <a:gd name="T15" fmla="*/ 0 h 53"/>
                  <a:gd name="T16" fmla="*/ 8 w 125"/>
                  <a:gd name="T17" fmla="*/ 0 h 53"/>
                  <a:gd name="T18" fmla="*/ 8 w 125"/>
                  <a:gd name="T19" fmla="*/ 0 h 53"/>
                  <a:gd name="T20" fmla="*/ 7 w 125"/>
                  <a:gd name="T21" fmla="*/ 0 h 53"/>
                  <a:gd name="T22" fmla="*/ 6 w 125"/>
                  <a:gd name="T23" fmla="*/ 0 h 53"/>
                  <a:gd name="T24" fmla="*/ 5 w 125"/>
                  <a:gd name="T25" fmla="*/ 0 h 53"/>
                  <a:gd name="T26" fmla="*/ 3 w 125"/>
                  <a:gd name="T27" fmla="*/ 0 h 53"/>
                  <a:gd name="T28" fmla="*/ 2 w 125"/>
                  <a:gd name="T29" fmla="*/ 1 h 53"/>
                  <a:gd name="T30" fmla="*/ 1 w 125"/>
                  <a:gd name="T31" fmla="*/ 1 h 53"/>
                  <a:gd name="T32" fmla="*/ 0 w 125"/>
                  <a:gd name="T33" fmla="*/ 1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5" h="53">
                    <a:moveTo>
                      <a:pt x="0" y="53"/>
                    </a:moveTo>
                    <a:lnTo>
                      <a:pt x="12" y="45"/>
                    </a:lnTo>
                    <a:lnTo>
                      <a:pt x="28" y="34"/>
                    </a:lnTo>
                    <a:lnTo>
                      <a:pt x="47" y="24"/>
                    </a:lnTo>
                    <a:lnTo>
                      <a:pt x="68" y="14"/>
                    </a:lnTo>
                    <a:lnTo>
                      <a:pt x="88" y="6"/>
                    </a:lnTo>
                    <a:lnTo>
                      <a:pt x="105" y="2"/>
                    </a:lnTo>
                    <a:lnTo>
                      <a:pt x="118" y="0"/>
                    </a:lnTo>
                    <a:lnTo>
                      <a:pt x="125" y="3"/>
                    </a:lnTo>
                    <a:lnTo>
                      <a:pt x="123" y="9"/>
                    </a:lnTo>
                    <a:lnTo>
                      <a:pt x="110" y="15"/>
                    </a:lnTo>
                    <a:lnTo>
                      <a:pt x="92" y="22"/>
                    </a:lnTo>
                    <a:lnTo>
                      <a:pt x="70" y="28"/>
                    </a:lnTo>
                    <a:lnTo>
                      <a:pt x="47" y="34"/>
                    </a:lnTo>
                    <a:lnTo>
                      <a:pt x="25" y="42"/>
                    </a:lnTo>
                    <a:lnTo>
                      <a:pt x="8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7" name="Freeform 1131"/>
              <p:cNvSpPr>
                <a:spLocks/>
              </p:cNvSpPr>
              <p:nvPr/>
            </p:nvSpPr>
            <p:spPr bwMode="auto">
              <a:xfrm>
                <a:off x="5544" y="2184"/>
                <a:ext cx="58" cy="21"/>
              </a:xfrm>
              <a:custGeom>
                <a:avLst/>
                <a:gdLst>
                  <a:gd name="T0" fmla="*/ 0 w 117"/>
                  <a:gd name="T1" fmla="*/ 1 h 63"/>
                  <a:gd name="T2" fmla="*/ 0 w 117"/>
                  <a:gd name="T3" fmla="*/ 1 h 63"/>
                  <a:gd name="T4" fmla="*/ 1 w 117"/>
                  <a:gd name="T5" fmla="*/ 1 h 63"/>
                  <a:gd name="T6" fmla="*/ 2 w 117"/>
                  <a:gd name="T7" fmla="*/ 0 h 63"/>
                  <a:gd name="T8" fmla="*/ 3 w 117"/>
                  <a:gd name="T9" fmla="*/ 0 h 63"/>
                  <a:gd name="T10" fmla="*/ 5 w 117"/>
                  <a:gd name="T11" fmla="*/ 0 h 63"/>
                  <a:gd name="T12" fmla="*/ 6 w 117"/>
                  <a:gd name="T13" fmla="*/ 0 h 63"/>
                  <a:gd name="T14" fmla="*/ 6 w 117"/>
                  <a:gd name="T15" fmla="*/ 0 h 63"/>
                  <a:gd name="T16" fmla="*/ 7 w 117"/>
                  <a:gd name="T17" fmla="*/ 0 h 63"/>
                  <a:gd name="T18" fmla="*/ 7 w 117"/>
                  <a:gd name="T19" fmla="*/ 0 h 63"/>
                  <a:gd name="T20" fmla="*/ 6 w 117"/>
                  <a:gd name="T21" fmla="*/ 0 h 63"/>
                  <a:gd name="T22" fmla="*/ 5 w 117"/>
                  <a:gd name="T23" fmla="*/ 0 h 63"/>
                  <a:gd name="T24" fmla="*/ 4 w 117"/>
                  <a:gd name="T25" fmla="*/ 0 h 63"/>
                  <a:gd name="T26" fmla="*/ 2 w 117"/>
                  <a:gd name="T27" fmla="*/ 1 h 63"/>
                  <a:gd name="T28" fmla="*/ 1 w 117"/>
                  <a:gd name="T29" fmla="*/ 1 h 63"/>
                  <a:gd name="T30" fmla="*/ 0 w 117"/>
                  <a:gd name="T31" fmla="*/ 1 h 63"/>
                  <a:gd name="T32" fmla="*/ 0 w 117"/>
                  <a:gd name="T33" fmla="*/ 1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3">
                    <a:moveTo>
                      <a:pt x="0" y="63"/>
                    </a:moveTo>
                    <a:lnTo>
                      <a:pt x="10" y="55"/>
                    </a:lnTo>
                    <a:lnTo>
                      <a:pt x="25" y="44"/>
                    </a:lnTo>
                    <a:lnTo>
                      <a:pt x="43" y="32"/>
                    </a:lnTo>
                    <a:lnTo>
                      <a:pt x="62" y="19"/>
                    </a:lnTo>
                    <a:lnTo>
                      <a:pt x="82" y="10"/>
                    </a:lnTo>
                    <a:lnTo>
                      <a:pt x="98" y="3"/>
                    </a:lnTo>
                    <a:lnTo>
                      <a:pt x="110" y="0"/>
                    </a:lnTo>
                    <a:lnTo>
                      <a:pt x="117" y="3"/>
                    </a:lnTo>
                    <a:lnTo>
                      <a:pt x="115" y="10"/>
                    </a:lnTo>
                    <a:lnTo>
                      <a:pt x="103" y="18"/>
                    </a:lnTo>
                    <a:lnTo>
                      <a:pt x="87" y="27"/>
                    </a:lnTo>
                    <a:lnTo>
                      <a:pt x="67" y="35"/>
                    </a:lnTo>
                    <a:lnTo>
                      <a:pt x="43" y="44"/>
                    </a:lnTo>
                    <a:lnTo>
                      <a:pt x="23" y="52"/>
                    </a:lnTo>
                    <a:lnTo>
                      <a:pt x="8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8" name="Freeform 1132"/>
              <p:cNvSpPr>
                <a:spLocks/>
              </p:cNvSpPr>
              <p:nvPr/>
            </p:nvSpPr>
            <p:spPr bwMode="auto">
              <a:xfrm>
                <a:off x="5551" y="2230"/>
                <a:ext cx="53" cy="18"/>
              </a:xfrm>
              <a:custGeom>
                <a:avLst/>
                <a:gdLst>
                  <a:gd name="T0" fmla="*/ 0 w 107"/>
                  <a:gd name="T1" fmla="*/ 1 h 55"/>
                  <a:gd name="T2" fmla="*/ 0 w 107"/>
                  <a:gd name="T3" fmla="*/ 1 h 55"/>
                  <a:gd name="T4" fmla="*/ 1 w 107"/>
                  <a:gd name="T5" fmla="*/ 0 h 55"/>
                  <a:gd name="T6" fmla="*/ 2 w 107"/>
                  <a:gd name="T7" fmla="*/ 0 h 55"/>
                  <a:gd name="T8" fmla="*/ 3 w 107"/>
                  <a:gd name="T9" fmla="*/ 0 h 55"/>
                  <a:gd name="T10" fmla="*/ 4 w 107"/>
                  <a:gd name="T11" fmla="*/ 0 h 55"/>
                  <a:gd name="T12" fmla="*/ 5 w 107"/>
                  <a:gd name="T13" fmla="*/ 0 h 55"/>
                  <a:gd name="T14" fmla="*/ 6 w 107"/>
                  <a:gd name="T15" fmla="*/ 0 h 55"/>
                  <a:gd name="T16" fmla="*/ 6 w 107"/>
                  <a:gd name="T17" fmla="*/ 0 h 55"/>
                  <a:gd name="T18" fmla="*/ 6 w 107"/>
                  <a:gd name="T19" fmla="*/ 0 h 55"/>
                  <a:gd name="T20" fmla="*/ 5 w 107"/>
                  <a:gd name="T21" fmla="*/ 0 h 55"/>
                  <a:gd name="T22" fmla="*/ 4 w 107"/>
                  <a:gd name="T23" fmla="*/ 0 h 55"/>
                  <a:gd name="T24" fmla="*/ 3 w 107"/>
                  <a:gd name="T25" fmla="*/ 0 h 55"/>
                  <a:gd name="T26" fmla="*/ 2 w 107"/>
                  <a:gd name="T27" fmla="*/ 0 h 55"/>
                  <a:gd name="T28" fmla="*/ 1 w 107"/>
                  <a:gd name="T29" fmla="*/ 1 h 55"/>
                  <a:gd name="T30" fmla="*/ 0 w 107"/>
                  <a:gd name="T31" fmla="*/ 1 h 55"/>
                  <a:gd name="T32" fmla="*/ 0 w 107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55">
                    <a:moveTo>
                      <a:pt x="0" y="55"/>
                    </a:moveTo>
                    <a:lnTo>
                      <a:pt x="10" y="47"/>
                    </a:lnTo>
                    <a:lnTo>
                      <a:pt x="24" y="37"/>
                    </a:lnTo>
                    <a:lnTo>
                      <a:pt x="40" y="27"/>
                    </a:lnTo>
                    <a:lnTo>
                      <a:pt x="59" y="16"/>
                    </a:lnTo>
                    <a:lnTo>
                      <a:pt x="77" y="8"/>
                    </a:lnTo>
                    <a:lnTo>
                      <a:pt x="92" y="2"/>
                    </a:lnTo>
                    <a:lnTo>
                      <a:pt x="102" y="0"/>
                    </a:lnTo>
                    <a:lnTo>
                      <a:pt x="107" y="5"/>
                    </a:lnTo>
                    <a:lnTo>
                      <a:pt x="104" y="12"/>
                    </a:lnTo>
                    <a:lnTo>
                      <a:pt x="92" y="19"/>
                    </a:lnTo>
                    <a:lnTo>
                      <a:pt x="77" y="27"/>
                    </a:lnTo>
                    <a:lnTo>
                      <a:pt x="59" y="34"/>
                    </a:lnTo>
                    <a:lnTo>
                      <a:pt x="40" y="40"/>
                    </a:lnTo>
                    <a:lnTo>
                      <a:pt x="22" y="46"/>
                    </a:lnTo>
                    <a:lnTo>
                      <a:pt x="9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9" name="Freeform 1133"/>
              <p:cNvSpPr>
                <a:spLocks/>
              </p:cNvSpPr>
              <p:nvPr/>
            </p:nvSpPr>
            <p:spPr bwMode="auto">
              <a:xfrm>
                <a:off x="5479" y="2217"/>
                <a:ext cx="75" cy="29"/>
              </a:xfrm>
              <a:custGeom>
                <a:avLst/>
                <a:gdLst>
                  <a:gd name="T0" fmla="*/ 0 w 150"/>
                  <a:gd name="T1" fmla="*/ 0 h 87"/>
                  <a:gd name="T2" fmla="*/ 1 w 150"/>
                  <a:gd name="T3" fmla="*/ 0 h 87"/>
                  <a:gd name="T4" fmla="*/ 2 w 150"/>
                  <a:gd name="T5" fmla="*/ 0 h 87"/>
                  <a:gd name="T6" fmla="*/ 3 w 150"/>
                  <a:gd name="T7" fmla="*/ 0 h 87"/>
                  <a:gd name="T8" fmla="*/ 5 w 150"/>
                  <a:gd name="T9" fmla="*/ 0 h 87"/>
                  <a:gd name="T10" fmla="*/ 7 w 150"/>
                  <a:gd name="T11" fmla="*/ 1 h 87"/>
                  <a:gd name="T12" fmla="*/ 8 w 150"/>
                  <a:gd name="T13" fmla="*/ 1 h 87"/>
                  <a:gd name="T14" fmla="*/ 9 w 150"/>
                  <a:gd name="T15" fmla="*/ 1 h 87"/>
                  <a:gd name="T16" fmla="*/ 10 w 150"/>
                  <a:gd name="T17" fmla="*/ 1 h 87"/>
                  <a:gd name="T18" fmla="*/ 9 w 150"/>
                  <a:gd name="T19" fmla="*/ 1 h 87"/>
                  <a:gd name="T20" fmla="*/ 8 w 150"/>
                  <a:gd name="T21" fmla="*/ 1 h 87"/>
                  <a:gd name="T22" fmla="*/ 6 w 150"/>
                  <a:gd name="T23" fmla="*/ 1 h 87"/>
                  <a:gd name="T24" fmla="*/ 5 w 150"/>
                  <a:gd name="T25" fmla="*/ 1 h 87"/>
                  <a:gd name="T26" fmla="*/ 3 w 150"/>
                  <a:gd name="T27" fmla="*/ 0 h 87"/>
                  <a:gd name="T28" fmla="*/ 2 w 150"/>
                  <a:gd name="T29" fmla="*/ 0 h 87"/>
                  <a:gd name="T30" fmla="*/ 1 w 150"/>
                  <a:gd name="T31" fmla="*/ 0 h 87"/>
                  <a:gd name="T32" fmla="*/ 0 w 150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0" h="87">
                    <a:moveTo>
                      <a:pt x="0" y="1"/>
                    </a:moveTo>
                    <a:lnTo>
                      <a:pt x="8" y="0"/>
                    </a:lnTo>
                    <a:lnTo>
                      <a:pt x="25" y="4"/>
                    </a:lnTo>
                    <a:lnTo>
                      <a:pt x="48" y="13"/>
                    </a:lnTo>
                    <a:lnTo>
                      <a:pt x="73" y="26"/>
                    </a:lnTo>
                    <a:lnTo>
                      <a:pt x="100" y="41"/>
                    </a:lnTo>
                    <a:lnTo>
                      <a:pt x="122" y="57"/>
                    </a:lnTo>
                    <a:lnTo>
                      <a:pt x="140" y="72"/>
                    </a:lnTo>
                    <a:lnTo>
                      <a:pt x="150" y="87"/>
                    </a:lnTo>
                    <a:lnTo>
                      <a:pt x="138" y="81"/>
                    </a:lnTo>
                    <a:lnTo>
                      <a:pt x="118" y="72"/>
                    </a:lnTo>
                    <a:lnTo>
                      <a:pt x="93" y="59"/>
                    </a:lnTo>
                    <a:lnTo>
                      <a:pt x="67" y="44"/>
                    </a:lnTo>
                    <a:lnTo>
                      <a:pt x="42" y="31"/>
                    </a:lnTo>
                    <a:lnTo>
                      <a:pt x="18" y="18"/>
                    </a:lnTo>
                    <a:lnTo>
                      <a:pt x="5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0" name="Freeform 1134"/>
              <p:cNvSpPr>
                <a:spLocks/>
              </p:cNvSpPr>
              <p:nvPr/>
            </p:nvSpPr>
            <p:spPr bwMode="auto">
              <a:xfrm>
                <a:off x="5493" y="2198"/>
                <a:ext cx="59" cy="25"/>
              </a:xfrm>
              <a:custGeom>
                <a:avLst/>
                <a:gdLst>
                  <a:gd name="T0" fmla="*/ 0 w 119"/>
                  <a:gd name="T1" fmla="*/ 0 h 76"/>
                  <a:gd name="T2" fmla="*/ 0 w 119"/>
                  <a:gd name="T3" fmla="*/ 0 h 76"/>
                  <a:gd name="T4" fmla="*/ 1 w 119"/>
                  <a:gd name="T5" fmla="*/ 0 h 76"/>
                  <a:gd name="T6" fmla="*/ 2 w 119"/>
                  <a:gd name="T7" fmla="*/ 0 h 76"/>
                  <a:gd name="T8" fmla="*/ 3 w 119"/>
                  <a:gd name="T9" fmla="*/ 0 h 76"/>
                  <a:gd name="T10" fmla="*/ 4 w 119"/>
                  <a:gd name="T11" fmla="*/ 0 h 76"/>
                  <a:gd name="T12" fmla="*/ 5 w 119"/>
                  <a:gd name="T13" fmla="*/ 1 h 76"/>
                  <a:gd name="T14" fmla="*/ 6 w 119"/>
                  <a:gd name="T15" fmla="*/ 1 h 76"/>
                  <a:gd name="T16" fmla="*/ 7 w 119"/>
                  <a:gd name="T17" fmla="*/ 1 h 76"/>
                  <a:gd name="T18" fmla="*/ 6 w 119"/>
                  <a:gd name="T19" fmla="*/ 1 h 76"/>
                  <a:gd name="T20" fmla="*/ 5 w 119"/>
                  <a:gd name="T21" fmla="*/ 1 h 76"/>
                  <a:gd name="T22" fmla="*/ 4 w 119"/>
                  <a:gd name="T23" fmla="*/ 1 h 76"/>
                  <a:gd name="T24" fmla="*/ 2 w 119"/>
                  <a:gd name="T25" fmla="*/ 0 h 76"/>
                  <a:gd name="T26" fmla="*/ 1 w 119"/>
                  <a:gd name="T27" fmla="*/ 0 h 76"/>
                  <a:gd name="T28" fmla="*/ 0 w 119"/>
                  <a:gd name="T29" fmla="*/ 0 h 76"/>
                  <a:gd name="T30" fmla="*/ 0 w 119"/>
                  <a:gd name="T31" fmla="*/ 0 h 76"/>
                  <a:gd name="T32" fmla="*/ 0 w 119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9" h="76">
                    <a:moveTo>
                      <a:pt x="0" y="0"/>
                    </a:moveTo>
                    <a:lnTo>
                      <a:pt x="5" y="0"/>
                    </a:lnTo>
                    <a:lnTo>
                      <a:pt x="17" y="3"/>
                    </a:lnTo>
                    <a:lnTo>
                      <a:pt x="34" y="9"/>
                    </a:lnTo>
                    <a:lnTo>
                      <a:pt x="54" y="19"/>
                    </a:lnTo>
                    <a:lnTo>
                      <a:pt x="74" y="31"/>
                    </a:lnTo>
                    <a:lnTo>
                      <a:pt x="94" y="45"/>
                    </a:lnTo>
                    <a:lnTo>
                      <a:pt x="109" y="59"/>
                    </a:lnTo>
                    <a:lnTo>
                      <a:pt x="119" y="76"/>
                    </a:lnTo>
                    <a:lnTo>
                      <a:pt x="105" y="67"/>
                    </a:lnTo>
                    <a:lnTo>
                      <a:pt x="89" y="56"/>
                    </a:lnTo>
                    <a:lnTo>
                      <a:pt x="69" y="45"/>
                    </a:lnTo>
                    <a:lnTo>
                      <a:pt x="47" y="33"/>
                    </a:lnTo>
                    <a:lnTo>
                      <a:pt x="29" y="22"/>
                    </a:lnTo>
                    <a:lnTo>
                      <a:pt x="14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1" name="Freeform 1135"/>
              <p:cNvSpPr>
                <a:spLocks/>
              </p:cNvSpPr>
              <p:nvPr/>
            </p:nvSpPr>
            <p:spPr bwMode="auto">
              <a:xfrm>
                <a:off x="5548" y="2198"/>
                <a:ext cx="59" cy="21"/>
              </a:xfrm>
              <a:custGeom>
                <a:avLst/>
                <a:gdLst>
                  <a:gd name="T0" fmla="*/ 0 w 117"/>
                  <a:gd name="T1" fmla="*/ 1 h 63"/>
                  <a:gd name="T2" fmla="*/ 1 w 117"/>
                  <a:gd name="T3" fmla="*/ 1 h 63"/>
                  <a:gd name="T4" fmla="*/ 2 w 117"/>
                  <a:gd name="T5" fmla="*/ 1 h 63"/>
                  <a:gd name="T6" fmla="*/ 3 w 117"/>
                  <a:gd name="T7" fmla="*/ 0 h 63"/>
                  <a:gd name="T8" fmla="*/ 4 w 117"/>
                  <a:gd name="T9" fmla="*/ 0 h 63"/>
                  <a:gd name="T10" fmla="*/ 5 w 117"/>
                  <a:gd name="T11" fmla="*/ 0 h 63"/>
                  <a:gd name="T12" fmla="*/ 7 w 117"/>
                  <a:gd name="T13" fmla="*/ 0 h 63"/>
                  <a:gd name="T14" fmla="*/ 7 w 117"/>
                  <a:gd name="T15" fmla="*/ 0 h 63"/>
                  <a:gd name="T16" fmla="*/ 8 w 117"/>
                  <a:gd name="T17" fmla="*/ 0 h 63"/>
                  <a:gd name="T18" fmla="*/ 8 w 117"/>
                  <a:gd name="T19" fmla="*/ 0 h 63"/>
                  <a:gd name="T20" fmla="*/ 7 w 117"/>
                  <a:gd name="T21" fmla="*/ 0 h 63"/>
                  <a:gd name="T22" fmla="*/ 6 w 117"/>
                  <a:gd name="T23" fmla="*/ 0 h 63"/>
                  <a:gd name="T24" fmla="*/ 5 w 117"/>
                  <a:gd name="T25" fmla="*/ 0 h 63"/>
                  <a:gd name="T26" fmla="*/ 3 w 117"/>
                  <a:gd name="T27" fmla="*/ 1 h 63"/>
                  <a:gd name="T28" fmla="*/ 2 w 117"/>
                  <a:gd name="T29" fmla="*/ 1 h 63"/>
                  <a:gd name="T30" fmla="*/ 1 w 117"/>
                  <a:gd name="T31" fmla="*/ 1 h 63"/>
                  <a:gd name="T32" fmla="*/ 0 w 117"/>
                  <a:gd name="T33" fmla="*/ 1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3">
                    <a:moveTo>
                      <a:pt x="0" y="63"/>
                    </a:moveTo>
                    <a:lnTo>
                      <a:pt x="10" y="56"/>
                    </a:lnTo>
                    <a:lnTo>
                      <a:pt x="24" y="44"/>
                    </a:lnTo>
                    <a:lnTo>
                      <a:pt x="42" y="32"/>
                    </a:lnTo>
                    <a:lnTo>
                      <a:pt x="62" y="20"/>
                    </a:lnTo>
                    <a:lnTo>
                      <a:pt x="80" y="10"/>
                    </a:lnTo>
                    <a:lnTo>
                      <a:pt x="97" y="3"/>
                    </a:lnTo>
                    <a:lnTo>
                      <a:pt x="110" y="0"/>
                    </a:lnTo>
                    <a:lnTo>
                      <a:pt x="117" y="3"/>
                    </a:lnTo>
                    <a:lnTo>
                      <a:pt x="115" y="10"/>
                    </a:lnTo>
                    <a:lnTo>
                      <a:pt x="104" y="19"/>
                    </a:lnTo>
                    <a:lnTo>
                      <a:pt x="85" y="28"/>
                    </a:lnTo>
                    <a:lnTo>
                      <a:pt x="65" y="37"/>
                    </a:lnTo>
                    <a:lnTo>
                      <a:pt x="44" y="44"/>
                    </a:lnTo>
                    <a:lnTo>
                      <a:pt x="24" y="51"/>
                    </a:lnTo>
                    <a:lnTo>
                      <a:pt x="9" y="5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2" name="Freeform 1136"/>
              <p:cNvSpPr>
                <a:spLocks/>
              </p:cNvSpPr>
              <p:nvPr/>
            </p:nvSpPr>
            <p:spPr bwMode="auto">
              <a:xfrm>
                <a:off x="5427" y="2079"/>
                <a:ext cx="49" cy="113"/>
              </a:xfrm>
              <a:custGeom>
                <a:avLst/>
                <a:gdLst>
                  <a:gd name="T0" fmla="*/ 0 w 99"/>
                  <a:gd name="T1" fmla="*/ 4 h 339"/>
                  <a:gd name="T2" fmla="*/ 0 w 99"/>
                  <a:gd name="T3" fmla="*/ 4 h 339"/>
                  <a:gd name="T4" fmla="*/ 0 w 99"/>
                  <a:gd name="T5" fmla="*/ 4 h 339"/>
                  <a:gd name="T6" fmla="*/ 0 w 99"/>
                  <a:gd name="T7" fmla="*/ 4 h 339"/>
                  <a:gd name="T8" fmla="*/ 0 w 99"/>
                  <a:gd name="T9" fmla="*/ 4 h 339"/>
                  <a:gd name="T10" fmla="*/ 2 w 99"/>
                  <a:gd name="T11" fmla="*/ 4 h 339"/>
                  <a:gd name="T12" fmla="*/ 4 w 99"/>
                  <a:gd name="T13" fmla="*/ 3 h 339"/>
                  <a:gd name="T14" fmla="*/ 4 w 99"/>
                  <a:gd name="T15" fmla="*/ 2 h 339"/>
                  <a:gd name="T16" fmla="*/ 5 w 99"/>
                  <a:gd name="T17" fmla="*/ 2 h 339"/>
                  <a:gd name="T18" fmla="*/ 5 w 99"/>
                  <a:gd name="T19" fmla="*/ 1 h 339"/>
                  <a:gd name="T20" fmla="*/ 4 w 99"/>
                  <a:gd name="T21" fmla="*/ 1 h 339"/>
                  <a:gd name="T22" fmla="*/ 4 w 99"/>
                  <a:gd name="T23" fmla="*/ 0 h 339"/>
                  <a:gd name="T24" fmla="*/ 3 w 99"/>
                  <a:gd name="T25" fmla="*/ 0 h 339"/>
                  <a:gd name="T26" fmla="*/ 4 w 99"/>
                  <a:gd name="T27" fmla="*/ 0 h 339"/>
                  <a:gd name="T28" fmla="*/ 5 w 99"/>
                  <a:gd name="T29" fmla="*/ 1 h 339"/>
                  <a:gd name="T30" fmla="*/ 6 w 99"/>
                  <a:gd name="T31" fmla="*/ 1 h 339"/>
                  <a:gd name="T32" fmla="*/ 6 w 99"/>
                  <a:gd name="T33" fmla="*/ 2 h 339"/>
                  <a:gd name="T34" fmla="*/ 5 w 99"/>
                  <a:gd name="T35" fmla="*/ 3 h 339"/>
                  <a:gd name="T36" fmla="*/ 4 w 99"/>
                  <a:gd name="T37" fmla="*/ 3 h 339"/>
                  <a:gd name="T38" fmla="*/ 3 w 99"/>
                  <a:gd name="T39" fmla="*/ 4 h 339"/>
                  <a:gd name="T40" fmla="*/ 0 w 99"/>
                  <a:gd name="T41" fmla="*/ 4 h 3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339">
                    <a:moveTo>
                      <a:pt x="10" y="339"/>
                    </a:moveTo>
                    <a:lnTo>
                      <a:pt x="7" y="339"/>
                    </a:lnTo>
                    <a:lnTo>
                      <a:pt x="4" y="336"/>
                    </a:lnTo>
                    <a:lnTo>
                      <a:pt x="2" y="333"/>
                    </a:lnTo>
                    <a:lnTo>
                      <a:pt x="0" y="330"/>
                    </a:lnTo>
                    <a:lnTo>
                      <a:pt x="39" y="289"/>
                    </a:lnTo>
                    <a:lnTo>
                      <a:pt x="64" y="245"/>
                    </a:lnTo>
                    <a:lnTo>
                      <a:pt x="79" y="200"/>
                    </a:lnTo>
                    <a:lnTo>
                      <a:pt x="82" y="155"/>
                    </a:lnTo>
                    <a:lnTo>
                      <a:pt x="81" y="110"/>
                    </a:lnTo>
                    <a:lnTo>
                      <a:pt x="72" y="69"/>
                    </a:lnTo>
                    <a:lnTo>
                      <a:pt x="64" y="32"/>
                    </a:lnTo>
                    <a:lnTo>
                      <a:pt x="55" y="0"/>
                    </a:lnTo>
                    <a:lnTo>
                      <a:pt x="76" y="22"/>
                    </a:lnTo>
                    <a:lnTo>
                      <a:pt x="91" y="57"/>
                    </a:lnTo>
                    <a:lnTo>
                      <a:pt x="99" y="106"/>
                    </a:lnTo>
                    <a:lnTo>
                      <a:pt x="99" y="159"/>
                    </a:lnTo>
                    <a:lnTo>
                      <a:pt x="92" y="214"/>
                    </a:lnTo>
                    <a:lnTo>
                      <a:pt x="76" y="265"/>
                    </a:lnTo>
                    <a:lnTo>
                      <a:pt x="49" y="308"/>
                    </a:lnTo>
                    <a:lnTo>
                      <a:pt x="10" y="3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3" name="Freeform 1137"/>
              <p:cNvSpPr>
                <a:spLocks/>
              </p:cNvSpPr>
              <p:nvPr/>
            </p:nvSpPr>
            <p:spPr bwMode="auto">
              <a:xfrm>
                <a:off x="5426" y="2081"/>
                <a:ext cx="41" cy="14"/>
              </a:xfrm>
              <a:custGeom>
                <a:avLst/>
                <a:gdLst>
                  <a:gd name="T0" fmla="*/ 6 w 82"/>
                  <a:gd name="T1" fmla="*/ 1 h 43"/>
                  <a:gd name="T2" fmla="*/ 5 w 82"/>
                  <a:gd name="T3" fmla="*/ 0 h 43"/>
                  <a:gd name="T4" fmla="*/ 4 w 82"/>
                  <a:gd name="T5" fmla="*/ 0 h 43"/>
                  <a:gd name="T6" fmla="*/ 3 w 82"/>
                  <a:gd name="T7" fmla="*/ 0 h 43"/>
                  <a:gd name="T8" fmla="*/ 3 w 82"/>
                  <a:gd name="T9" fmla="*/ 0 h 43"/>
                  <a:gd name="T10" fmla="*/ 2 w 82"/>
                  <a:gd name="T11" fmla="*/ 0 h 43"/>
                  <a:gd name="T12" fmla="*/ 1 w 82"/>
                  <a:gd name="T13" fmla="*/ 0 h 43"/>
                  <a:gd name="T14" fmla="*/ 1 w 82"/>
                  <a:gd name="T15" fmla="*/ 0 h 43"/>
                  <a:gd name="T16" fmla="*/ 0 w 82"/>
                  <a:gd name="T17" fmla="*/ 0 h 43"/>
                  <a:gd name="T18" fmla="*/ 0 w 82"/>
                  <a:gd name="T19" fmla="*/ 0 h 43"/>
                  <a:gd name="T20" fmla="*/ 1 w 82"/>
                  <a:gd name="T21" fmla="*/ 0 h 43"/>
                  <a:gd name="T22" fmla="*/ 1 w 82"/>
                  <a:gd name="T23" fmla="*/ 0 h 43"/>
                  <a:gd name="T24" fmla="*/ 2 w 82"/>
                  <a:gd name="T25" fmla="*/ 0 h 43"/>
                  <a:gd name="T26" fmla="*/ 3 w 82"/>
                  <a:gd name="T27" fmla="*/ 0 h 43"/>
                  <a:gd name="T28" fmla="*/ 4 w 82"/>
                  <a:gd name="T29" fmla="*/ 0 h 43"/>
                  <a:gd name="T30" fmla="*/ 5 w 82"/>
                  <a:gd name="T31" fmla="*/ 0 h 43"/>
                  <a:gd name="T32" fmla="*/ 6 w 82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43">
                    <a:moveTo>
                      <a:pt x="82" y="43"/>
                    </a:moveTo>
                    <a:lnTo>
                      <a:pt x="73" y="34"/>
                    </a:lnTo>
                    <a:lnTo>
                      <a:pt x="62" y="25"/>
                    </a:lnTo>
                    <a:lnTo>
                      <a:pt x="48" y="18"/>
                    </a:lnTo>
                    <a:lnTo>
                      <a:pt x="36" y="10"/>
                    </a:lnTo>
                    <a:lnTo>
                      <a:pt x="23" y="5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6" y="9"/>
                    </a:lnTo>
                    <a:lnTo>
                      <a:pt x="16" y="13"/>
                    </a:lnTo>
                    <a:lnTo>
                      <a:pt x="28" y="18"/>
                    </a:lnTo>
                    <a:lnTo>
                      <a:pt x="41" y="24"/>
                    </a:lnTo>
                    <a:lnTo>
                      <a:pt x="56" y="30"/>
                    </a:lnTo>
                    <a:lnTo>
                      <a:pt x="70" y="36"/>
                    </a:lnTo>
                    <a:lnTo>
                      <a:pt x="82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4" name="Freeform 1138"/>
              <p:cNvSpPr>
                <a:spLocks/>
              </p:cNvSpPr>
              <p:nvPr/>
            </p:nvSpPr>
            <p:spPr bwMode="auto">
              <a:xfrm>
                <a:off x="5426" y="2088"/>
                <a:ext cx="45" cy="17"/>
              </a:xfrm>
              <a:custGeom>
                <a:avLst/>
                <a:gdLst>
                  <a:gd name="T0" fmla="*/ 0 w 90"/>
                  <a:gd name="T1" fmla="*/ 0 h 50"/>
                  <a:gd name="T2" fmla="*/ 1 w 90"/>
                  <a:gd name="T3" fmla="*/ 0 h 50"/>
                  <a:gd name="T4" fmla="*/ 1 w 90"/>
                  <a:gd name="T5" fmla="*/ 0 h 50"/>
                  <a:gd name="T6" fmla="*/ 2 w 90"/>
                  <a:gd name="T7" fmla="*/ 0 h 50"/>
                  <a:gd name="T8" fmla="*/ 3 w 90"/>
                  <a:gd name="T9" fmla="*/ 0 h 50"/>
                  <a:gd name="T10" fmla="*/ 4 w 90"/>
                  <a:gd name="T11" fmla="*/ 0 h 50"/>
                  <a:gd name="T12" fmla="*/ 5 w 90"/>
                  <a:gd name="T13" fmla="*/ 0 h 50"/>
                  <a:gd name="T14" fmla="*/ 5 w 90"/>
                  <a:gd name="T15" fmla="*/ 0 h 50"/>
                  <a:gd name="T16" fmla="*/ 6 w 90"/>
                  <a:gd name="T17" fmla="*/ 1 h 50"/>
                  <a:gd name="T18" fmla="*/ 5 w 90"/>
                  <a:gd name="T19" fmla="*/ 1 h 50"/>
                  <a:gd name="T20" fmla="*/ 5 w 90"/>
                  <a:gd name="T21" fmla="*/ 0 h 50"/>
                  <a:gd name="T22" fmla="*/ 4 w 90"/>
                  <a:gd name="T23" fmla="*/ 0 h 50"/>
                  <a:gd name="T24" fmla="*/ 3 w 90"/>
                  <a:gd name="T25" fmla="*/ 0 h 50"/>
                  <a:gd name="T26" fmla="*/ 2 w 90"/>
                  <a:gd name="T27" fmla="*/ 0 h 50"/>
                  <a:gd name="T28" fmla="*/ 1 w 90"/>
                  <a:gd name="T29" fmla="*/ 0 h 50"/>
                  <a:gd name="T30" fmla="*/ 1 w 90"/>
                  <a:gd name="T31" fmla="*/ 0 h 50"/>
                  <a:gd name="T32" fmla="*/ 0 w 90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50">
                    <a:moveTo>
                      <a:pt x="0" y="2"/>
                    </a:moveTo>
                    <a:lnTo>
                      <a:pt x="3" y="0"/>
                    </a:lnTo>
                    <a:lnTo>
                      <a:pt x="12" y="2"/>
                    </a:lnTo>
                    <a:lnTo>
                      <a:pt x="25" y="6"/>
                    </a:lnTo>
                    <a:lnTo>
                      <a:pt x="38" y="12"/>
                    </a:lnTo>
                    <a:lnTo>
                      <a:pt x="53" y="19"/>
                    </a:lnTo>
                    <a:lnTo>
                      <a:pt x="67" y="28"/>
                    </a:lnTo>
                    <a:lnTo>
                      <a:pt x="80" y="39"/>
                    </a:lnTo>
                    <a:lnTo>
                      <a:pt x="90" y="50"/>
                    </a:lnTo>
                    <a:lnTo>
                      <a:pt x="79" y="45"/>
                    </a:lnTo>
                    <a:lnTo>
                      <a:pt x="65" y="39"/>
                    </a:lnTo>
                    <a:lnTo>
                      <a:pt x="50" y="31"/>
                    </a:lnTo>
                    <a:lnTo>
                      <a:pt x="35" y="24"/>
                    </a:lnTo>
                    <a:lnTo>
                      <a:pt x="20" y="17"/>
                    </a:lnTo>
                    <a:lnTo>
                      <a:pt x="8" y="11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5" name="Freeform 1139"/>
              <p:cNvSpPr>
                <a:spLocks/>
              </p:cNvSpPr>
              <p:nvPr/>
            </p:nvSpPr>
            <p:spPr bwMode="auto">
              <a:xfrm>
                <a:off x="5416" y="2105"/>
                <a:ext cx="58" cy="22"/>
              </a:xfrm>
              <a:custGeom>
                <a:avLst/>
                <a:gdLst>
                  <a:gd name="T0" fmla="*/ 0 w 117"/>
                  <a:gd name="T1" fmla="*/ 0 h 68"/>
                  <a:gd name="T2" fmla="*/ 0 w 117"/>
                  <a:gd name="T3" fmla="*/ 0 h 68"/>
                  <a:gd name="T4" fmla="*/ 1 w 117"/>
                  <a:gd name="T5" fmla="*/ 0 h 68"/>
                  <a:gd name="T6" fmla="*/ 2 w 117"/>
                  <a:gd name="T7" fmla="*/ 0 h 68"/>
                  <a:gd name="T8" fmla="*/ 3 w 117"/>
                  <a:gd name="T9" fmla="*/ 0 h 68"/>
                  <a:gd name="T10" fmla="*/ 4 w 117"/>
                  <a:gd name="T11" fmla="*/ 0 h 68"/>
                  <a:gd name="T12" fmla="*/ 5 w 117"/>
                  <a:gd name="T13" fmla="*/ 1 h 68"/>
                  <a:gd name="T14" fmla="*/ 6 w 117"/>
                  <a:gd name="T15" fmla="*/ 1 h 68"/>
                  <a:gd name="T16" fmla="*/ 7 w 117"/>
                  <a:gd name="T17" fmla="*/ 1 h 68"/>
                  <a:gd name="T18" fmla="*/ 6 w 117"/>
                  <a:gd name="T19" fmla="*/ 1 h 68"/>
                  <a:gd name="T20" fmla="*/ 5 w 117"/>
                  <a:gd name="T21" fmla="*/ 1 h 68"/>
                  <a:gd name="T22" fmla="*/ 4 w 117"/>
                  <a:gd name="T23" fmla="*/ 1 h 68"/>
                  <a:gd name="T24" fmla="*/ 3 w 117"/>
                  <a:gd name="T25" fmla="*/ 0 h 68"/>
                  <a:gd name="T26" fmla="*/ 1 w 117"/>
                  <a:gd name="T27" fmla="*/ 0 h 68"/>
                  <a:gd name="T28" fmla="*/ 0 w 117"/>
                  <a:gd name="T29" fmla="*/ 0 h 68"/>
                  <a:gd name="T30" fmla="*/ 0 w 117"/>
                  <a:gd name="T31" fmla="*/ 0 h 68"/>
                  <a:gd name="T32" fmla="*/ 0 w 117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8">
                    <a:moveTo>
                      <a:pt x="0" y="2"/>
                    </a:moveTo>
                    <a:lnTo>
                      <a:pt x="5" y="0"/>
                    </a:lnTo>
                    <a:lnTo>
                      <a:pt x="18" y="3"/>
                    </a:lnTo>
                    <a:lnTo>
                      <a:pt x="35" y="9"/>
                    </a:lnTo>
                    <a:lnTo>
                      <a:pt x="53" y="18"/>
                    </a:lnTo>
                    <a:lnTo>
                      <a:pt x="73" y="30"/>
                    </a:lnTo>
                    <a:lnTo>
                      <a:pt x="92" y="42"/>
                    </a:lnTo>
                    <a:lnTo>
                      <a:pt x="107" y="55"/>
                    </a:lnTo>
                    <a:lnTo>
                      <a:pt x="117" y="68"/>
                    </a:lnTo>
                    <a:lnTo>
                      <a:pt x="109" y="62"/>
                    </a:lnTo>
                    <a:lnTo>
                      <a:pt x="92" y="55"/>
                    </a:lnTo>
                    <a:lnTo>
                      <a:pt x="72" y="46"/>
                    </a:lnTo>
                    <a:lnTo>
                      <a:pt x="52" y="34"/>
                    </a:lnTo>
                    <a:lnTo>
                      <a:pt x="30" y="24"/>
                    </a:lnTo>
                    <a:lnTo>
                      <a:pt x="13" y="15"/>
                    </a:lnTo>
                    <a:lnTo>
                      <a:pt x="3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6" name="Freeform 1140"/>
              <p:cNvSpPr>
                <a:spLocks/>
              </p:cNvSpPr>
              <p:nvPr/>
            </p:nvSpPr>
            <p:spPr bwMode="auto">
              <a:xfrm>
                <a:off x="5406" y="2124"/>
                <a:ext cx="65" cy="25"/>
              </a:xfrm>
              <a:custGeom>
                <a:avLst/>
                <a:gdLst>
                  <a:gd name="T0" fmla="*/ 0 w 128"/>
                  <a:gd name="T1" fmla="*/ 0 h 75"/>
                  <a:gd name="T2" fmla="*/ 1 w 128"/>
                  <a:gd name="T3" fmla="*/ 0 h 75"/>
                  <a:gd name="T4" fmla="*/ 2 w 128"/>
                  <a:gd name="T5" fmla="*/ 0 h 75"/>
                  <a:gd name="T6" fmla="*/ 3 w 128"/>
                  <a:gd name="T7" fmla="*/ 0 h 75"/>
                  <a:gd name="T8" fmla="*/ 4 w 128"/>
                  <a:gd name="T9" fmla="*/ 0 h 75"/>
                  <a:gd name="T10" fmla="*/ 6 w 128"/>
                  <a:gd name="T11" fmla="*/ 0 h 75"/>
                  <a:gd name="T12" fmla="*/ 7 w 128"/>
                  <a:gd name="T13" fmla="*/ 1 h 75"/>
                  <a:gd name="T14" fmla="*/ 8 w 128"/>
                  <a:gd name="T15" fmla="*/ 1 h 75"/>
                  <a:gd name="T16" fmla="*/ 9 w 128"/>
                  <a:gd name="T17" fmla="*/ 1 h 75"/>
                  <a:gd name="T18" fmla="*/ 8 w 128"/>
                  <a:gd name="T19" fmla="*/ 1 h 75"/>
                  <a:gd name="T20" fmla="*/ 7 w 128"/>
                  <a:gd name="T21" fmla="*/ 1 h 75"/>
                  <a:gd name="T22" fmla="*/ 6 w 128"/>
                  <a:gd name="T23" fmla="*/ 1 h 75"/>
                  <a:gd name="T24" fmla="*/ 4 w 128"/>
                  <a:gd name="T25" fmla="*/ 0 h 75"/>
                  <a:gd name="T26" fmla="*/ 3 w 128"/>
                  <a:gd name="T27" fmla="*/ 0 h 75"/>
                  <a:gd name="T28" fmla="*/ 1 w 128"/>
                  <a:gd name="T29" fmla="*/ 0 h 75"/>
                  <a:gd name="T30" fmla="*/ 1 w 128"/>
                  <a:gd name="T31" fmla="*/ 0 h 75"/>
                  <a:gd name="T32" fmla="*/ 0 w 12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" h="75">
                    <a:moveTo>
                      <a:pt x="0" y="1"/>
                    </a:moveTo>
                    <a:lnTo>
                      <a:pt x="6" y="0"/>
                    </a:lnTo>
                    <a:lnTo>
                      <a:pt x="21" y="2"/>
                    </a:lnTo>
                    <a:lnTo>
                      <a:pt x="40" y="11"/>
                    </a:lnTo>
                    <a:lnTo>
                      <a:pt x="61" y="22"/>
                    </a:lnTo>
                    <a:lnTo>
                      <a:pt x="83" y="35"/>
                    </a:lnTo>
                    <a:lnTo>
                      <a:pt x="103" y="48"/>
                    </a:lnTo>
                    <a:lnTo>
                      <a:pt x="120" y="61"/>
                    </a:lnTo>
                    <a:lnTo>
                      <a:pt x="128" y="75"/>
                    </a:lnTo>
                    <a:lnTo>
                      <a:pt x="118" y="70"/>
                    </a:lnTo>
                    <a:lnTo>
                      <a:pt x="102" y="61"/>
                    </a:lnTo>
                    <a:lnTo>
                      <a:pt x="80" y="50"/>
                    </a:lnTo>
                    <a:lnTo>
                      <a:pt x="56" y="38"/>
                    </a:lnTo>
                    <a:lnTo>
                      <a:pt x="35" y="26"/>
                    </a:lnTo>
                    <a:lnTo>
                      <a:pt x="16" y="14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7" name="Freeform 1141"/>
              <p:cNvSpPr>
                <a:spLocks/>
              </p:cNvSpPr>
              <p:nvPr/>
            </p:nvSpPr>
            <p:spPr bwMode="auto">
              <a:xfrm>
                <a:off x="5412" y="2136"/>
                <a:ext cx="52" cy="26"/>
              </a:xfrm>
              <a:custGeom>
                <a:avLst/>
                <a:gdLst>
                  <a:gd name="T0" fmla="*/ 0 w 104"/>
                  <a:gd name="T1" fmla="*/ 0 h 80"/>
                  <a:gd name="T2" fmla="*/ 1 w 104"/>
                  <a:gd name="T3" fmla="*/ 0 h 80"/>
                  <a:gd name="T4" fmla="*/ 2 w 104"/>
                  <a:gd name="T5" fmla="*/ 0 h 80"/>
                  <a:gd name="T6" fmla="*/ 3 w 104"/>
                  <a:gd name="T7" fmla="*/ 0 h 80"/>
                  <a:gd name="T8" fmla="*/ 4 w 104"/>
                  <a:gd name="T9" fmla="*/ 0 h 80"/>
                  <a:gd name="T10" fmla="*/ 5 w 104"/>
                  <a:gd name="T11" fmla="*/ 1 h 80"/>
                  <a:gd name="T12" fmla="*/ 6 w 104"/>
                  <a:gd name="T13" fmla="*/ 1 h 80"/>
                  <a:gd name="T14" fmla="*/ 7 w 104"/>
                  <a:gd name="T15" fmla="*/ 1 h 80"/>
                  <a:gd name="T16" fmla="*/ 7 w 104"/>
                  <a:gd name="T17" fmla="*/ 1 h 80"/>
                  <a:gd name="T18" fmla="*/ 6 w 104"/>
                  <a:gd name="T19" fmla="*/ 1 h 80"/>
                  <a:gd name="T20" fmla="*/ 5 w 104"/>
                  <a:gd name="T21" fmla="*/ 1 h 80"/>
                  <a:gd name="T22" fmla="*/ 4 w 104"/>
                  <a:gd name="T23" fmla="*/ 1 h 80"/>
                  <a:gd name="T24" fmla="*/ 3 w 104"/>
                  <a:gd name="T25" fmla="*/ 0 h 80"/>
                  <a:gd name="T26" fmla="*/ 2 w 104"/>
                  <a:gd name="T27" fmla="*/ 0 h 80"/>
                  <a:gd name="T28" fmla="*/ 1 w 104"/>
                  <a:gd name="T29" fmla="*/ 0 h 80"/>
                  <a:gd name="T30" fmla="*/ 1 w 104"/>
                  <a:gd name="T31" fmla="*/ 0 h 80"/>
                  <a:gd name="T32" fmla="*/ 0 w 104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80">
                    <a:moveTo>
                      <a:pt x="0" y="0"/>
                    </a:moveTo>
                    <a:lnTo>
                      <a:pt x="5" y="0"/>
                    </a:lnTo>
                    <a:lnTo>
                      <a:pt x="17" y="6"/>
                    </a:lnTo>
                    <a:lnTo>
                      <a:pt x="34" y="17"/>
                    </a:lnTo>
                    <a:lnTo>
                      <a:pt x="52" y="28"/>
                    </a:lnTo>
                    <a:lnTo>
                      <a:pt x="70" y="43"/>
                    </a:lnTo>
                    <a:lnTo>
                      <a:pt x="87" y="56"/>
                    </a:lnTo>
                    <a:lnTo>
                      <a:pt x="99" y="70"/>
                    </a:lnTo>
                    <a:lnTo>
                      <a:pt x="104" y="80"/>
                    </a:lnTo>
                    <a:lnTo>
                      <a:pt x="94" y="73"/>
                    </a:lnTo>
                    <a:lnTo>
                      <a:pt x="79" y="64"/>
                    </a:lnTo>
                    <a:lnTo>
                      <a:pt x="60" y="52"/>
                    </a:lnTo>
                    <a:lnTo>
                      <a:pt x="42" y="40"/>
                    </a:lnTo>
                    <a:lnTo>
                      <a:pt x="24" y="27"/>
                    </a:lnTo>
                    <a:lnTo>
                      <a:pt x="10" y="17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8" name="Freeform 1142"/>
              <p:cNvSpPr>
                <a:spLocks/>
              </p:cNvSpPr>
              <p:nvPr/>
            </p:nvSpPr>
            <p:spPr bwMode="auto">
              <a:xfrm>
                <a:off x="5414" y="2150"/>
                <a:ext cx="42" cy="23"/>
              </a:xfrm>
              <a:custGeom>
                <a:avLst/>
                <a:gdLst>
                  <a:gd name="T0" fmla="*/ 0 w 85"/>
                  <a:gd name="T1" fmla="*/ 0 h 68"/>
                  <a:gd name="T2" fmla="*/ 0 w 85"/>
                  <a:gd name="T3" fmla="*/ 0 h 68"/>
                  <a:gd name="T4" fmla="*/ 0 w 85"/>
                  <a:gd name="T5" fmla="*/ 0 h 68"/>
                  <a:gd name="T6" fmla="*/ 1 w 85"/>
                  <a:gd name="T7" fmla="*/ 0 h 68"/>
                  <a:gd name="T8" fmla="*/ 2 w 85"/>
                  <a:gd name="T9" fmla="*/ 0 h 68"/>
                  <a:gd name="T10" fmla="*/ 3 w 85"/>
                  <a:gd name="T11" fmla="*/ 0 h 68"/>
                  <a:gd name="T12" fmla="*/ 4 w 85"/>
                  <a:gd name="T13" fmla="*/ 1 h 68"/>
                  <a:gd name="T14" fmla="*/ 5 w 85"/>
                  <a:gd name="T15" fmla="*/ 1 h 68"/>
                  <a:gd name="T16" fmla="*/ 5 w 85"/>
                  <a:gd name="T17" fmla="*/ 1 h 68"/>
                  <a:gd name="T18" fmla="*/ 4 w 85"/>
                  <a:gd name="T19" fmla="*/ 1 h 68"/>
                  <a:gd name="T20" fmla="*/ 3 w 85"/>
                  <a:gd name="T21" fmla="*/ 1 h 68"/>
                  <a:gd name="T22" fmla="*/ 3 w 85"/>
                  <a:gd name="T23" fmla="*/ 1 h 68"/>
                  <a:gd name="T24" fmla="*/ 2 w 85"/>
                  <a:gd name="T25" fmla="*/ 0 h 68"/>
                  <a:gd name="T26" fmla="*/ 1 w 85"/>
                  <a:gd name="T27" fmla="*/ 0 h 68"/>
                  <a:gd name="T28" fmla="*/ 0 w 85"/>
                  <a:gd name="T29" fmla="*/ 0 h 68"/>
                  <a:gd name="T30" fmla="*/ 0 w 85"/>
                  <a:gd name="T31" fmla="*/ 0 h 68"/>
                  <a:gd name="T32" fmla="*/ 0 w 85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68">
                    <a:moveTo>
                      <a:pt x="0" y="0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28" y="9"/>
                    </a:lnTo>
                    <a:lnTo>
                      <a:pt x="43" y="18"/>
                    </a:lnTo>
                    <a:lnTo>
                      <a:pt x="56" y="30"/>
                    </a:lnTo>
                    <a:lnTo>
                      <a:pt x="70" y="41"/>
                    </a:lnTo>
                    <a:lnTo>
                      <a:pt x="80" y="55"/>
                    </a:lnTo>
                    <a:lnTo>
                      <a:pt x="85" y="68"/>
                    </a:lnTo>
                    <a:lnTo>
                      <a:pt x="76" y="61"/>
                    </a:lnTo>
                    <a:lnTo>
                      <a:pt x="63" y="52"/>
                    </a:lnTo>
                    <a:lnTo>
                      <a:pt x="48" y="41"/>
                    </a:lnTo>
                    <a:lnTo>
                      <a:pt x="33" y="31"/>
                    </a:lnTo>
                    <a:lnTo>
                      <a:pt x="18" y="21"/>
                    </a:lnTo>
                    <a:lnTo>
                      <a:pt x="6" y="1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9" name="Freeform 1143"/>
              <p:cNvSpPr>
                <a:spLocks/>
              </p:cNvSpPr>
              <p:nvPr/>
            </p:nvSpPr>
            <p:spPr bwMode="auto">
              <a:xfrm>
                <a:off x="5413" y="2164"/>
                <a:ext cx="31" cy="19"/>
              </a:xfrm>
              <a:custGeom>
                <a:avLst/>
                <a:gdLst>
                  <a:gd name="T0" fmla="*/ 0 w 62"/>
                  <a:gd name="T1" fmla="*/ 0 h 58"/>
                  <a:gd name="T2" fmla="*/ 1 w 62"/>
                  <a:gd name="T3" fmla="*/ 0 h 58"/>
                  <a:gd name="T4" fmla="*/ 1 w 62"/>
                  <a:gd name="T5" fmla="*/ 0 h 58"/>
                  <a:gd name="T6" fmla="*/ 2 w 62"/>
                  <a:gd name="T7" fmla="*/ 0 h 58"/>
                  <a:gd name="T8" fmla="*/ 3 w 62"/>
                  <a:gd name="T9" fmla="*/ 0 h 58"/>
                  <a:gd name="T10" fmla="*/ 3 w 62"/>
                  <a:gd name="T11" fmla="*/ 0 h 58"/>
                  <a:gd name="T12" fmla="*/ 4 w 62"/>
                  <a:gd name="T13" fmla="*/ 1 h 58"/>
                  <a:gd name="T14" fmla="*/ 4 w 62"/>
                  <a:gd name="T15" fmla="*/ 1 h 58"/>
                  <a:gd name="T16" fmla="*/ 4 w 62"/>
                  <a:gd name="T17" fmla="*/ 1 h 58"/>
                  <a:gd name="T18" fmla="*/ 4 w 62"/>
                  <a:gd name="T19" fmla="*/ 1 h 58"/>
                  <a:gd name="T20" fmla="*/ 3 w 62"/>
                  <a:gd name="T21" fmla="*/ 1 h 58"/>
                  <a:gd name="T22" fmla="*/ 3 w 62"/>
                  <a:gd name="T23" fmla="*/ 0 h 58"/>
                  <a:gd name="T24" fmla="*/ 2 w 62"/>
                  <a:gd name="T25" fmla="*/ 0 h 58"/>
                  <a:gd name="T26" fmla="*/ 2 w 62"/>
                  <a:gd name="T27" fmla="*/ 0 h 58"/>
                  <a:gd name="T28" fmla="*/ 1 w 62"/>
                  <a:gd name="T29" fmla="*/ 0 h 58"/>
                  <a:gd name="T30" fmla="*/ 1 w 62"/>
                  <a:gd name="T31" fmla="*/ 0 h 58"/>
                  <a:gd name="T32" fmla="*/ 0 w 62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58">
                    <a:moveTo>
                      <a:pt x="0" y="0"/>
                    </a:moveTo>
                    <a:lnTo>
                      <a:pt x="5" y="0"/>
                    </a:lnTo>
                    <a:lnTo>
                      <a:pt x="13" y="3"/>
                    </a:lnTo>
                    <a:lnTo>
                      <a:pt x="23" y="11"/>
                    </a:lnTo>
                    <a:lnTo>
                      <a:pt x="35" y="21"/>
                    </a:lnTo>
                    <a:lnTo>
                      <a:pt x="45" y="31"/>
                    </a:lnTo>
                    <a:lnTo>
                      <a:pt x="55" y="42"/>
                    </a:lnTo>
                    <a:lnTo>
                      <a:pt x="60" y="51"/>
                    </a:lnTo>
                    <a:lnTo>
                      <a:pt x="62" y="58"/>
                    </a:lnTo>
                    <a:lnTo>
                      <a:pt x="55" y="52"/>
                    </a:lnTo>
                    <a:lnTo>
                      <a:pt x="47" y="45"/>
                    </a:lnTo>
                    <a:lnTo>
                      <a:pt x="37" y="37"/>
                    </a:lnTo>
                    <a:lnTo>
                      <a:pt x="27" y="29"/>
                    </a:lnTo>
                    <a:lnTo>
                      <a:pt x="17" y="20"/>
                    </a:lnTo>
                    <a:lnTo>
                      <a:pt x="8" y="12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0" name="Freeform 1144"/>
              <p:cNvSpPr>
                <a:spLocks/>
              </p:cNvSpPr>
              <p:nvPr/>
            </p:nvSpPr>
            <p:spPr bwMode="auto">
              <a:xfrm>
                <a:off x="5416" y="2176"/>
                <a:ext cx="20" cy="13"/>
              </a:xfrm>
              <a:custGeom>
                <a:avLst/>
                <a:gdLst>
                  <a:gd name="T0" fmla="*/ 0 w 42"/>
                  <a:gd name="T1" fmla="*/ 0 h 40"/>
                  <a:gd name="T2" fmla="*/ 0 w 42"/>
                  <a:gd name="T3" fmla="*/ 0 h 40"/>
                  <a:gd name="T4" fmla="*/ 1 w 42"/>
                  <a:gd name="T5" fmla="*/ 0 h 40"/>
                  <a:gd name="T6" fmla="*/ 2 w 42"/>
                  <a:gd name="T7" fmla="*/ 0 h 40"/>
                  <a:gd name="T8" fmla="*/ 2 w 42"/>
                  <a:gd name="T9" fmla="*/ 0 h 40"/>
                  <a:gd name="T10" fmla="*/ 2 w 42"/>
                  <a:gd name="T11" fmla="*/ 0 h 40"/>
                  <a:gd name="T12" fmla="*/ 2 w 42"/>
                  <a:gd name="T13" fmla="*/ 0 h 40"/>
                  <a:gd name="T14" fmla="*/ 1 w 42"/>
                  <a:gd name="T15" fmla="*/ 0 h 40"/>
                  <a:gd name="T16" fmla="*/ 1 w 42"/>
                  <a:gd name="T17" fmla="*/ 0 h 40"/>
                  <a:gd name="T18" fmla="*/ 0 w 42"/>
                  <a:gd name="T19" fmla="*/ 0 h 40"/>
                  <a:gd name="T20" fmla="*/ 0 w 42"/>
                  <a:gd name="T21" fmla="*/ 0 h 40"/>
                  <a:gd name="T22" fmla="*/ 0 w 42"/>
                  <a:gd name="T23" fmla="*/ 0 h 40"/>
                  <a:gd name="T24" fmla="*/ 0 w 42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0">
                    <a:moveTo>
                      <a:pt x="3" y="0"/>
                    </a:moveTo>
                    <a:lnTo>
                      <a:pt x="13" y="2"/>
                    </a:lnTo>
                    <a:lnTo>
                      <a:pt x="28" y="12"/>
                    </a:lnTo>
                    <a:lnTo>
                      <a:pt x="42" y="27"/>
                    </a:lnTo>
                    <a:lnTo>
                      <a:pt x="42" y="40"/>
                    </a:lnTo>
                    <a:lnTo>
                      <a:pt x="38" y="33"/>
                    </a:lnTo>
                    <a:lnTo>
                      <a:pt x="33" y="27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1" name="Freeform 1145"/>
              <p:cNvSpPr>
                <a:spLocks/>
              </p:cNvSpPr>
              <p:nvPr/>
            </p:nvSpPr>
            <p:spPr bwMode="auto">
              <a:xfrm>
                <a:off x="5433" y="2071"/>
                <a:ext cx="27" cy="15"/>
              </a:xfrm>
              <a:custGeom>
                <a:avLst/>
                <a:gdLst>
                  <a:gd name="T0" fmla="*/ 4 w 54"/>
                  <a:gd name="T1" fmla="*/ 1 h 44"/>
                  <a:gd name="T2" fmla="*/ 4 w 54"/>
                  <a:gd name="T3" fmla="*/ 1 h 44"/>
                  <a:gd name="T4" fmla="*/ 3 w 54"/>
                  <a:gd name="T5" fmla="*/ 0 h 44"/>
                  <a:gd name="T6" fmla="*/ 2 w 54"/>
                  <a:gd name="T7" fmla="*/ 0 h 44"/>
                  <a:gd name="T8" fmla="*/ 2 w 54"/>
                  <a:gd name="T9" fmla="*/ 0 h 44"/>
                  <a:gd name="T10" fmla="*/ 1 w 54"/>
                  <a:gd name="T11" fmla="*/ 0 h 44"/>
                  <a:gd name="T12" fmla="*/ 1 w 54"/>
                  <a:gd name="T13" fmla="*/ 0 h 44"/>
                  <a:gd name="T14" fmla="*/ 0 w 54"/>
                  <a:gd name="T15" fmla="*/ 0 h 44"/>
                  <a:gd name="T16" fmla="*/ 1 w 54"/>
                  <a:gd name="T17" fmla="*/ 0 h 44"/>
                  <a:gd name="T18" fmla="*/ 1 w 54"/>
                  <a:gd name="T19" fmla="*/ 0 h 44"/>
                  <a:gd name="T20" fmla="*/ 1 w 54"/>
                  <a:gd name="T21" fmla="*/ 0 h 44"/>
                  <a:gd name="T22" fmla="*/ 2 w 54"/>
                  <a:gd name="T23" fmla="*/ 0 h 44"/>
                  <a:gd name="T24" fmla="*/ 2 w 54"/>
                  <a:gd name="T25" fmla="*/ 0 h 44"/>
                  <a:gd name="T26" fmla="*/ 3 w 54"/>
                  <a:gd name="T27" fmla="*/ 0 h 44"/>
                  <a:gd name="T28" fmla="*/ 3 w 54"/>
                  <a:gd name="T29" fmla="*/ 0 h 44"/>
                  <a:gd name="T30" fmla="*/ 4 w 54"/>
                  <a:gd name="T31" fmla="*/ 1 h 44"/>
                  <a:gd name="T32" fmla="*/ 4 w 54"/>
                  <a:gd name="T33" fmla="*/ 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50" y="41"/>
                    </a:lnTo>
                    <a:lnTo>
                      <a:pt x="42" y="37"/>
                    </a:lnTo>
                    <a:lnTo>
                      <a:pt x="32" y="31"/>
                    </a:lnTo>
                    <a:lnTo>
                      <a:pt x="22" y="25"/>
                    </a:lnTo>
                    <a:lnTo>
                      <a:pt x="12" y="18"/>
                    </a:lnTo>
                    <a:lnTo>
                      <a:pt x="3" y="12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5" y="3"/>
                    </a:lnTo>
                    <a:lnTo>
                      <a:pt x="22" y="9"/>
                    </a:lnTo>
                    <a:lnTo>
                      <a:pt x="30" y="16"/>
                    </a:lnTo>
                    <a:lnTo>
                      <a:pt x="37" y="24"/>
                    </a:lnTo>
                    <a:lnTo>
                      <a:pt x="43" y="33"/>
                    </a:lnTo>
                    <a:lnTo>
                      <a:pt x="50" y="40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2" name="Freeform 1146"/>
              <p:cNvSpPr>
                <a:spLocks/>
              </p:cNvSpPr>
              <p:nvPr/>
            </p:nvSpPr>
            <p:spPr bwMode="auto">
              <a:xfrm>
                <a:off x="5461" y="2070"/>
                <a:ext cx="14" cy="17"/>
              </a:xfrm>
              <a:custGeom>
                <a:avLst/>
                <a:gdLst>
                  <a:gd name="T0" fmla="*/ 0 w 27"/>
                  <a:gd name="T1" fmla="*/ 1 h 51"/>
                  <a:gd name="T2" fmla="*/ 1 w 27"/>
                  <a:gd name="T3" fmla="*/ 1 h 51"/>
                  <a:gd name="T4" fmla="*/ 2 w 27"/>
                  <a:gd name="T5" fmla="*/ 0 h 51"/>
                  <a:gd name="T6" fmla="*/ 2 w 27"/>
                  <a:gd name="T7" fmla="*/ 0 h 51"/>
                  <a:gd name="T8" fmla="*/ 2 w 27"/>
                  <a:gd name="T9" fmla="*/ 0 h 51"/>
                  <a:gd name="T10" fmla="*/ 2 w 27"/>
                  <a:gd name="T11" fmla="*/ 0 h 51"/>
                  <a:gd name="T12" fmla="*/ 1 w 27"/>
                  <a:gd name="T13" fmla="*/ 0 h 51"/>
                  <a:gd name="T14" fmla="*/ 1 w 27"/>
                  <a:gd name="T15" fmla="*/ 0 h 51"/>
                  <a:gd name="T16" fmla="*/ 0 w 27"/>
                  <a:gd name="T17" fmla="*/ 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51">
                    <a:moveTo>
                      <a:pt x="0" y="51"/>
                    </a:moveTo>
                    <a:lnTo>
                      <a:pt x="7" y="42"/>
                    </a:lnTo>
                    <a:lnTo>
                      <a:pt x="18" y="26"/>
                    </a:lnTo>
                    <a:lnTo>
                      <a:pt x="27" y="10"/>
                    </a:lnTo>
                    <a:lnTo>
                      <a:pt x="25" y="0"/>
                    </a:lnTo>
                    <a:lnTo>
                      <a:pt x="17" y="3"/>
                    </a:lnTo>
                    <a:lnTo>
                      <a:pt x="10" y="19"/>
                    </a:lnTo>
                    <a:lnTo>
                      <a:pt x="3" y="3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3" name="Freeform 1147"/>
              <p:cNvSpPr>
                <a:spLocks/>
              </p:cNvSpPr>
              <p:nvPr/>
            </p:nvSpPr>
            <p:spPr bwMode="auto">
              <a:xfrm>
                <a:off x="5451" y="2064"/>
                <a:ext cx="8" cy="19"/>
              </a:xfrm>
              <a:custGeom>
                <a:avLst/>
                <a:gdLst>
                  <a:gd name="T0" fmla="*/ 1 w 15"/>
                  <a:gd name="T1" fmla="*/ 1 h 58"/>
                  <a:gd name="T2" fmla="*/ 1 w 15"/>
                  <a:gd name="T3" fmla="*/ 1 h 58"/>
                  <a:gd name="T4" fmla="*/ 1 w 15"/>
                  <a:gd name="T5" fmla="*/ 0 h 58"/>
                  <a:gd name="T6" fmla="*/ 1 w 15"/>
                  <a:gd name="T7" fmla="*/ 0 h 58"/>
                  <a:gd name="T8" fmla="*/ 1 w 15"/>
                  <a:gd name="T9" fmla="*/ 0 h 58"/>
                  <a:gd name="T10" fmla="*/ 0 w 15"/>
                  <a:gd name="T11" fmla="*/ 0 h 58"/>
                  <a:gd name="T12" fmla="*/ 1 w 15"/>
                  <a:gd name="T13" fmla="*/ 0 h 58"/>
                  <a:gd name="T14" fmla="*/ 1 w 15"/>
                  <a:gd name="T15" fmla="*/ 1 h 58"/>
                  <a:gd name="T16" fmla="*/ 1 w 15"/>
                  <a:gd name="T17" fmla="*/ 1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8">
                    <a:moveTo>
                      <a:pt x="15" y="58"/>
                    </a:moveTo>
                    <a:lnTo>
                      <a:pt x="13" y="46"/>
                    </a:lnTo>
                    <a:lnTo>
                      <a:pt x="15" y="27"/>
                    </a:lnTo>
                    <a:lnTo>
                      <a:pt x="12" y="9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3" y="24"/>
                    </a:lnTo>
                    <a:lnTo>
                      <a:pt x="10" y="44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4" name="Freeform 1148"/>
              <p:cNvSpPr>
                <a:spLocks/>
              </p:cNvSpPr>
              <p:nvPr/>
            </p:nvSpPr>
            <p:spPr bwMode="auto">
              <a:xfrm>
                <a:off x="5466" y="2075"/>
                <a:ext cx="25" cy="18"/>
              </a:xfrm>
              <a:custGeom>
                <a:avLst/>
                <a:gdLst>
                  <a:gd name="T0" fmla="*/ 0 w 50"/>
                  <a:gd name="T1" fmla="*/ 1 h 52"/>
                  <a:gd name="T2" fmla="*/ 1 w 50"/>
                  <a:gd name="T3" fmla="*/ 1 h 52"/>
                  <a:gd name="T4" fmla="*/ 1 w 50"/>
                  <a:gd name="T5" fmla="*/ 1 h 52"/>
                  <a:gd name="T6" fmla="*/ 2 w 50"/>
                  <a:gd name="T7" fmla="*/ 0 h 52"/>
                  <a:gd name="T8" fmla="*/ 2 w 50"/>
                  <a:gd name="T9" fmla="*/ 0 h 52"/>
                  <a:gd name="T10" fmla="*/ 3 w 50"/>
                  <a:gd name="T11" fmla="*/ 0 h 52"/>
                  <a:gd name="T12" fmla="*/ 3 w 50"/>
                  <a:gd name="T13" fmla="*/ 0 h 52"/>
                  <a:gd name="T14" fmla="*/ 3 w 50"/>
                  <a:gd name="T15" fmla="*/ 0 h 52"/>
                  <a:gd name="T16" fmla="*/ 4 w 50"/>
                  <a:gd name="T17" fmla="*/ 0 h 52"/>
                  <a:gd name="T18" fmla="*/ 4 w 50"/>
                  <a:gd name="T19" fmla="*/ 0 h 52"/>
                  <a:gd name="T20" fmla="*/ 3 w 50"/>
                  <a:gd name="T21" fmla="*/ 0 h 52"/>
                  <a:gd name="T22" fmla="*/ 3 w 50"/>
                  <a:gd name="T23" fmla="*/ 0 h 52"/>
                  <a:gd name="T24" fmla="*/ 2 w 50"/>
                  <a:gd name="T25" fmla="*/ 0 h 52"/>
                  <a:gd name="T26" fmla="*/ 2 w 50"/>
                  <a:gd name="T27" fmla="*/ 0 h 52"/>
                  <a:gd name="T28" fmla="*/ 1 w 50"/>
                  <a:gd name="T29" fmla="*/ 1 h 52"/>
                  <a:gd name="T30" fmla="*/ 1 w 50"/>
                  <a:gd name="T31" fmla="*/ 1 h 52"/>
                  <a:gd name="T32" fmla="*/ 0 w 50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52">
                    <a:moveTo>
                      <a:pt x="0" y="52"/>
                    </a:moveTo>
                    <a:lnTo>
                      <a:pt x="5" y="44"/>
                    </a:lnTo>
                    <a:lnTo>
                      <a:pt x="10" y="37"/>
                    </a:lnTo>
                    <a:lnTo>
                      <a:pt x="17" y="26"/>
                    </a:lnTo>
                    <a:lnTo>
                      <a:pt x="25" y="18"/>
                    </a:lnTo>
                    <a:lnTo>
                      <a:pt x="34" y="9"/>
                    </a:lnTo>
                    <a:lnTo>
                      <a:pt x="40" y="3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0" y="6"/>
                    </a:lnTo>
                    <a:lnTo>
                      <a:pt x="47" y="12"/>
                    </a:lnTo>
                    <a:lnTo>
                      <a:pt x="40" y="19"/>
                    </a:lnTo>
                    <a:lnTo>
                      <a:pt x="30" y="26"/>
                    </a:lnTo>
                    <a:lnTo>
                      <a:pt x="22" y="35"/>
                    </a:lnTo>
                    <a:lnTo>
                      <a:pt x="12" y="41"/>
                    </a:lnTo>
                    <a:lnTo>
                      <a:pt x="5" y="4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5" name="Freeform 1149"/>
              <p:cNvSpPr>
                <a:spLocks/>
              </p:cNvSpPr>
              <p:nvPr/>
            </p:nvSpPr>
            <p:spPr bwMode="auto">
              <a:xfrm>
                <a:off x="5442" y="2181"/>
                <a:ext cx="41" cy="5"/>
              </a:xfrm>
              <a:custGeom>
                <a:avLst/>
                <a:gdLst>
                  <a:gd name="T0" fmla="*/ 0 w 82"/>
                  <a:gd name="T1" fmla="*/ 0 h 16"/>
                  <a:gd name="T2" fmla="*/ 1 w 82"/>
                  <a:gd name="T3" fmla="*/ 0 h 16"/>
                  <a:gd name="T4" fmla="*/ 2 w 82"/>
                  <a:gd name="T5" fmla="*/ 0 h 16"/>
                  <a:gd name="T6" fmla="*/ 3 w 82"/>
                  <a:gd name="T7" fmla="*/ 0 h 16"/>
                  <a:gd name="T8" fmla="*/ 4 w 82"/>
                  <a:gd name="T9" fmla="*/ 0 h 16"/>
                  <a:gd name="T10" fmla="*/ 4 w 82"/>
                  <a:gd name="T11" fmla="*/ 0 h 16"/>
                  <a:gd name="T12" fmla="*/ 5 w 82"/>
                  <a:gd name="T13" fmla="*/ 0 h 16"/>
                  <a:gd name="T14" fmla="*/ 5 w 82"/>
                  <a:gd name="T15" fmla="*/ 0 h 16"/>
                  <a:gd name="T16" fmla="*/ 6 w 82"/>
                  <a:gd name="T17" fmla="*/ 0 h 16"/>
                  <a:gd name="T18" fmla="*/ 6 w 82"/>
                  <a:gd name="T19" fmla="*/ 0 h 16"/>
                  <a:gd name="T20" fmla="*/ 5 w 82"/>
                  <a:gd name="T21" fmla="*/ 0 h 16"/>
                  <a:gd name="T22" fmla="*/ 4 w 82"/>
                  <a:gd name="T23" fmla="*/ 0 h 16"/>
                  <a:gd name="T24" fmla="*/ 4 w 82"/>
                  <a:gd name="T25" fmla="*/ 0 h 16"/>
                  <a:gd name="T26" fmla="*/ 3 w 82"/>
                  <a:gd name="T27" fmla="*/ 0 h 16"/>
                  <a:gd name="T28" fmla="*/ 2 w 82"/>
                  <a:gd name="T29" fmla="*/ 0 h 16"/>
                  <a:gd name="T30" fmla="*/ 1 w 82"/>
                  <a:gd name="T31" fmla="*/ 0 h 16"/>
                  <a:gd name="T32" fmla="*/ 0 w 82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16">
                    <a:moveTo>
                      <a:pt x="0" y="2"/>
                    </a:moveTo>
                    <a:lnTo>
                      <a:pt x="10" y="2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2" y="10"/>
                    </a:lnTo>
                    <a:lnTo>
                      <a:pt x="81" y="15"/>
                    </a:lnTo>
                    <a:lnTo>
                      <a:pt x="72" y="16"/>
                    </a:lnTo>
                    <a:lnTo>
                      <a:pt x="62" y="15"/>
                    </a:lnTo>
                    <a:lnTo>
                      <a:pt x="49" y="12"/>
                    </a:lnTo>
                    <a:lnTo>
                      <a:pt x="36" y="9"/>
                    </a:lnTo>
                    <a:lnTo>
                      <a:pt x="22" y="6"/>
                    </a:lnTo>
                    <a:lnTo>
                      <a:pt x="1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6" name="Freeform 1150"/>
              <p:cNvSpPr>
                <a:spLocks/>
              </p:cNvSpPr>
              <p:nvPr/>
            </p:nvSpPr>
            <p:spPr bwMode="auto">
              <a:xfrm>
                <a:off x="5436" y="2187"/>
                <a:ext cx="40" cy="9"/>
              </a:xfrm>
              <a:custGeom>
                <a:avLst/>
                <a:gdLst>
                  <a:gd name="T0" fmla="*/ 0 w 80"/>
                  <a:gd name="T1" fmla="*/ 0 h 25"/>
                  <a:gd name="T2" fmla="*/ 1 w 80"/>
                  <a:gd name="T3" fmla="*/ 0 h 25"/>
                  <a:gd name="T4" fmla="*/ 2 w 80"/>
                  <a:gd name="T5" fmla="*/ 0 h 25"/>
                  <a:gd name="T6" fmla="*/ 2 w 80"/>
                  <a:gd name="T7" fmla="*/ 0 h 25"/>
                  <a:gd name="T8" fmla="*/ 3 w 80"/>
                  <a:gd name="T9" fmla="*/ 0 h 25"/>
                  <a:gd name="T10" fmla="*/ 4 w 80"/>
                  <a:gd name="T11" fmla="*/ 0 h 25"/>
                  <a:gd name="T12" fmla="*/ 5 w 80"/>
                  <a:gd name="T13" fmla="*/ 0 h 25"/>
                  <a:gd name="T14" fmla="*/ 5 w 80"/>
                  <a:gd name="T15" fmla="*/ 0 h 25"/>
                  <a:gd name="T16" fmla="*/ 5 w 80"/>
                  <a:gd name="T17" fmla="*/ 0 h 25"/>
                  <a:gd name="T18" fmla="*/ 5 w 80"/>
                  <a:gd name="T19" fmla="*/ 0 h 25"/>
                  <a:gd name="T20" fmla="*/ 5 w 80"/>
                  <a:gd name="T21" fmla="*/ 0 h 25"/>
                  <a:gd name="T22" fmla="*/ 4 w 80"/>
                  <a:gd name="T23" fmla="*/ 0 h 25"/>
                  <a:gd name="T24" fmla="*/ 3 w 80"/>
                  <a:gd name="T25" fmla="*/ 0 h 25"/>
                  <a:gd name="T26" fmla="*/ 2 w 80"/>
                  <a:gd name="T27" fmla="*/ 0 h 25"/>
                  <a:gd name="T28" fmla="*/ 2 w 80"/>
                  <a:gd name="T29" fmla="*/ 0 h 25"/>
                  <a:gd name="T30" fmla="*/ 1 w 80"/>
                  <a:gd name="T31" fmla="*/ 0 h 25"/>
                  <a:gd name="T32" fmla="*/ 0 w 80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25">
                    <a:moveTo>
                      <a:pt x="0" y="0"/>
                    </a:moveTo>
                    <a:lnTo>
                      <a:pt x="8" y="0"/>
                    </a:lnTo>
                    <a:lnTo>
                      <a:pt x="20" y="2"/>
                    </a:lnTo>
                    <a:lnTo>
                      <a:pt x="32" y="3"/>
                    </a:lnTo>
                    <a:lnTo>
                      <a:pt x="45" y="6"/>
                    </a:lnTo>
                    <a:lnTo>
                      <a:pt x="59" y="9"/>
                    </a:lnTo>
                    <a:lnTo>
                      <a:pt x="69" y="12"/>
                    </a:lnTo>
                    <a:lnTo>
                      <a:pt x="77" y="17"/>
                    </a:lnTo>
                    <a:lnTo>
                      <a:pt x="80" y="22"/>
                    </a:lnTo>
                    <a:lnTo>
                      <a:pt x="77" y="25"/>
                    </a:lnTo>
                    <a:lnTo>
                      <a:pt x="70" y="25"/>
                    </a:lnTo>
                    <a:lnTo>
                      <a:pt x="59" y="22"/>
                    </a:lnTo>
                    <a:lnTo>
                      <a:pt x="45" y="18"/>
                    </a:lnTo>
                    <a:lnTo>
                      <a:pt x="30" y="14"/>
                    </a:lnTo>
                    <a:lnTo>
                      <a:pt x="17" y="8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7" name="Freeform 1151"/>
              <p:cNvSpPr>
                <a:spLocks/>
              </p:cNvSpPr>
              <p:nvPr/>
            </p:nvSpPr>
            <p:spPr bwMode="auto">
              <a:xfrm>
                <a:off x="5456" y="2169"/>
                <a:ext cx="39" cy="5"/>
              </a:xfrm>
              <a:custGeom>
                <a:avLst/>
                <a:gdLst>
                  <a:gd name="T0" fmla="*/ 0 w 79"/>
                  <a:gd name="T1" fmla="*/ 0 h 16"/>
                  <a:gd name="T2" fmla="*/ 0 w 79"/>
                  <a:gd name="T3" fmla="*/ 0 h 16"/>
                  <a:gd name="T4" fmla="*/ 0 w 79"/>
                  <a:gd name="T5" fmla="*/ 0 h 16"/>
                  <a:gd name="T6" fmla="*/ 1 w 79"/>
                  <a:gd name="T7" fmla="*/ 0 h 16"/>
                  <a:gd name="T8" fmla="*/ 2 w 79"/>
                  <a:gd name="T9" fmla="*/ 0 h 16"/>
                  <a:gd name="T10" fmla="*/ 3 w 79"/>
                  <a:gd name="T11" fmla="*/ 0 h 16"/>
                  <a:gd name="T12" fmla="*/ 4 w 79"/>
                  <a:gd name="T13" fmla="*/ 0 h 16"/>
                  <a:gd name="T14" fmla="*/ 4 w 79"/>
                  <a:gd name="T15" fmla="*/ 0 h 16"/>
                  <a:gd name="T16" fmla="*/ 4 w 79"/>
                  <a:gd name="T17" fmla="*/ 0 h 16"/>
                  <a:gd name="T18" fmla="*/ 4 w 79"/>
                  <a:gd name="T19" fmla="*/ 0 h 16"/>
                  <a:gd name="T20" fmla="*/ 4 w 79"/>
                  <a:gd name="T21" fmla="*/ 0 h 16"/>
                  <a:gd name="T22" fmla="*/ 4 w 79"/>
                  <a:gd name="T23" fmla="*/ 0 h 16"/>
                  <a:gd name="T24" fmla="*/ 3 w 79"/>
                  <a:gd name="T25" fmla="*/ 0 h 16"/>
                  <a:gd name="T26" fmla="*/ 2 w 79"/>
                  <a:gd name="T27" fmla="*/ 0 h 16"/>
                  <a:gd name="T28" fmla="*/ 1 w 79"/>
                  <a:gd name="T29" fmla="*/ 0 h 16"/>
                  <a:gd name="T30" fmla="*/ 0 w 79"/>
                  <a:gd name="T31" fmla="*/ 0 h 16"/>
                  <a:gd name="T32" fmla="*/ 0 w 79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9" h="16">
                    <a:moveTo>
                      <a:pt x="0" y="9"/>
                    </a:moveTo>
                    <a:lnTo>
                      <a:pt x="4" y="6"/>
                    </a:lnTo>
                    <a:lnTo>
                      <a:pt x="12" y="3"/>
                    </a:lnTo>
                    <a:lnTo>
                      <a:pt x="24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4" y="3"/>
                    </a:lnTo>
                    <a:lnTo>
                      <a:pt x="74" y="6"/>
                    </a:lnTo>
                    <a:lnTo>
                      <a:pt x="79" y="11"/>
                    </a:lnTo>
                    <a:lnTo>
                      <a:pt x="79" y="15"/>
                    </a:lnTo>
                    <a:lnTo>
                      <a:pt x="74" y="16"/>
                    </a:lnTo>
                    <a:lnTo>
                      <a:pt x="64" y="16"/>
                    </a:lnTo>
                    <a:lnTo>
                      <a:pt x="50" y="14"/>
                    </a:lnTo>
                    <a:lnTo>
                      <a:pt x="37" y="12"/>
                    </a:lnTo>
                    <a:lnTo>
                      <a:pt x="24" y="11"/>
                    </a:lnTo>
                    <a:lnTo>
                      <a:pt x="1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8" name="Freeform 1152"/>
              <p:cNvSpPr>
                <a:spLocks/>
              </p:cNvSpPr>
              <p:nvPr/>
            </p:nvSpPr>
            <p:spPr bwMode="auto">
              <a:xfrm>
                <a:off x="5461" y="2155"/>
                <a:ext cx="45" cy="7"/>
              </a:xfrm>
              <a:custGeom>
                <a:avLst/>
                <a:gdLst>
                  <a:gd name="T0" fmla="*/ 0 w 92"/>
                  <a:gd name="T1" fmla="*/ 0 h 22"/>
                  <a:gd name="T2" fmla="*/ 0 w 92"/>
                  <a:gd name="T3" fmla="*/ 0 h 22"/>
                  <a:gd name="T4" fmla="*/ 1 w 92"/>
                  <a:gd name="T5" fmla="*/ 0 h 22"/>
                  <a:gd name="T6" fmla="*/ 2 w 92"/>
                  <a:gd name="T7" fmla="*/ 0 h 22"/>
                  <a:gd name="T8" fmla="*/ 3 w 92"/>
                  <a:gd name="T9" fmla="*/ 0 h 22"/>
                  <a:gd name="T10" fmla="*/ 4 w 92"/>
                  <a:gd name="T11" fmla="*/ 0 h 22"/>
                  <a:gd name="T12" fmla="*/ 4 w 92"/>
                  <a:gd name="T13" fmla="*/ 0 h 22"/>
                  <a:gd name="T14" fmla="*/ 5 w 92"/>
                  <a:gd name="T15" fmla="*/ 0 h 22"/>
                  <a:gd name="T16" fmla="*/ 5 w 92"/>
                  <a:gd name="T17" fmla="*/ 0 h 22"/>
                  <a:gd name="T18" fmla="*/ 5 w 92"/>
                  <a:gd name="T19" fmla="*/ 0 h 22"/>
                  <a:gd name="T20" fmla="*/ 5 w 92"/>
                  <a:gd name="T21" fmla="*/ 0 h 22"/>
                  <a:gd name="T22" fmla="*/ 4 w 92"/>
                  <a:gd name="T23" fmla="*/ 0 h 22"/>
                  <a:gd name="T24" fmla="*/ 3 w 92"/>
                  <a:gd name="T25" fmla="*/ 0 h 22"/>
                  <a:gd name="T26" fmla="*/ 2 w 92"/>
                  <a:gd name="T27" fmla="*/ 0 h 22"/>
                  <a:gd name="T28" fmla="*/ 1 w 92"/>
                  <a:gd name="T29" fmla="*/ 0 h 22"/>
                  <a:gd name="T30" fmla="*/ 0 w 92"/>
                  <a:gd name="T31" fmla="*/ 0 h 22"/>
                  <a:gd name="T32" fmla="*/ 0 w 92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22">
                    <a:moveTo>
                      <a:pt x="0" y="22"/>
                    </a:moveTo>
                    <a:lnTo>
                      <a:pt x="10" y="18"/>
                    </a:lnTo>
                    <a:lnTo>
                      <a:pt x="24" y="12"/>
                    </a:lnTo>
                    <a:lnTo>
                      <a:pt x="39" y="7"/>
                    </a:lnTo>
                    <a:lnTo>
                      <a:pt x="54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89" y="1"/>
                    </a:lnTo>
                    <a:lnTo>
                      <a:pt x="92" y="6"/>
                    </a:lnTo>
                    <a:lnTo>
                      <a:pt x="90" y="10"/>
                    </a:lnTo>
                    <a:lnTo>
                      <a:pt x="82" y="15"/>
                    </a:lnTo>
                    <a:lnTo>
                      <a:pt x="70" y="16"/>
                    </a:lnTo>
                    <a:lnTo>
                      <a:pt x="55" y="18"/>
                    </a:lnTo>
                    <a:lnTo>
                      <a:pt x="39" y="19"/>
                    </a:lnTo>
                    <a:lnTo>
                      <a:pt x="24" y="19"/>
                    </a:lnTo>
                    <a:lnTo>
                      <a:pt x="10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9" name="Freeform 1153"/>
              <p:cNvSpPr>
                <a:spLocks/>
              </p:cNvSpPr>
              <p:nvPr/>
            </p:nvSpPr>
            <p:spPr bwMode="auto">
              <a:xfrm>
                <a:off x="5469" y="2142"/>
                <a:ext cx="50" cy="8"/>
              </a:xfrm>
              <a:custGeom>
                <a:avLst/>
                <a:gdLst>
                  <a:gd name="T0" fmla="*/ 0 w 100"/>
                  <a:gd name="T1" fmla="*/ 0 h 25"/>
                  <a:gd name="T2" fmla="*/ 1 w 100"/>
                  <a:gd name="T3" fmla="*/ 0 h 25"/>
                  <a:gd name="T4" fmla="*/ 2 w 100"/>
                  <a:gd name="T5" fmla="*/ 0 h 25"/>
                  <a:gd name="T6" fmla="*/ 3 w 100"/>
                  <a:gd name="T7" fmla="*/ 0 h 25"/>
                  <a:gd name="T8" fmla="*/ 4 w 100"/>
                  <a:gd name="T9" fmla="*/ 0 h 25"/>
                  <a:gd name="T10" fmla="*/ 5 w 100"/>
                  <a:gd name="T11" fmla="*/ 0 h 25"/>
                  <a:gd name="T12" fmla="*/ 6 w 100"/>
                  <a:gd name="T13" fmla="*/ 0 h 25"/>
                  <a:gd name="T14" fmla="*/ 7 w 100"/>
                  <a:gd name="T15" fmla="*/ 0 h 25"/>
                  <a:gd name="T16" fmla="*/ 7 w 100"/>
                  <a:gd name="T17" fmla="*/ 0 h 25"/>
                  <a:gd name="T18" fmla="*/ 6 w 100"/>
                  <a:gd name="T19" fmla="*/ 0 h 25"/>
                  <a:gd name="T20" fmla="*/ 6 w 100"/>
                  <a:gd name="T21" fmla="*/ 0 h 25"/>
                  <a:gd name="T22" fmla="*/ 5 w 100"/>
                  <a:gd name="T23" fmla="*/ 0 h 25"/>
                  <a:gd name="T24" fmla="*/ 4 w 100"/>
                  <a:gd name="T25" fmla="*/ 0 h 25"/>
                  <a:gd name="T26" fmla="*/ 3 w 100"/>
                  <a:gd name="T27" fmla="*/ 0 h 25"/>
                  <a:gd name="T28" fmla="*/ 2 w 100"/>
                  <a:gd name="T29" fmla="*/ 0 h 25"/>
                  <a:gd name="T30" fmla="*/ 1 w 100"/>
                  <a:gd name="T31" fmla="*/ 0 h 25"/>
                  <a:gd name="T32" fmla="*/ 0 w 100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25">
                    <a:moveTo>
                      <a:pt x="0" y="25"/>
                    </a:moveTo>
                    <a:lnTo>
                      <a:pt x="8" y="22"/>
                    </a:lnTo>
                    <a:lnTo>
                      <a:pt x="23" y="16"/>
                    </a:lnTo>
                    <a:lnTo>
                      <a:pt x="40" y="10"/>
                    </a:lnTo>
                    <a:lnTo>
                      <a:pt x="57" y="6"/>
                    </a:lnTo>
                    <a:lnTo>
                      <a:pt x="73" y="2"/>
                    </a:lnTo>
                    <a:lnTo>
                      <a:pt x="87" y="0"/>
                    </a:lnTo>
                    <a:lnTo>
                      <a:pt x="97" y="0"/>
                    </a:lnTo>
                    <a:lnTo>
                      <a:pt x="100" y="5"/>
                    </a:lnTo>
                    <a:lnTo>
                      <a:pt x="95" y="10"/>
                    </a:lnTo>
                    <a:lnTo>
                      <a:pt x="85" y="15"/>
                    </a:lnTo>
                    <a:lnTo>
                      <a:pt x="70" y="18"/>
                    </a:lnTo>
                    <a:lnTo>
                      <a:pt x="53" y="21"/>
                    </a:lnTo>
                    <a:lnTo>
                      <a:pt x="37" y="22"/>
                    </a:lnTo>
                    <a:lnTo>
                      <a:pt x="20" y="24"/>
                    </a:lnTo>
                    <a:lnTo>
                      <a:pt x="8" y="24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0" name="Freeform 1154"/>
              <p:cNvSpPr>
                <a:spLocks/>
              </p:cNvSpPr>
              <p:nvPr/>
            </p:nvSpPr>
            <p:spPr bwMode="auto">
              <a:xfrm>
                <a:off x="5470" y="2113"/>
                <a:ext cx="53" cy="15"/>
              </a:xfrm>
              <a:custGeom>
                <a:avLst/>
                <a:gdLst>
                  <a:gd name="T0" fmla="*/ 0 w 106"/>
                  <a:gd name="T1" fmla="*/ 1 h 46"/>
                  <a:gd name="T2" fmla="*/ 1 w 106"/>
                  <a:gd name="T3" fmla="*/ 0 h 46"/>
                  <a:gd name="T4" fmla="*/ 2 w 106"/>
                  <a:gd name="T5" fmla="*/ 0 h 46"/>
                  <a:gd name="T6" fmla="*/ 3 w 106"/>
                  <a:gd name="T7" fmla="*/ 0 h 46"/>
                  <a:gd name="T8" fmla="*/ 4 w 106"/>
                  <a:gd name="T9" fmla="*/ 0 h 46"/>
                  <a:gd name="T10" fmla="*/ 5 w 106"/>
                  <a:gd name="T11" fmla="*/ 0 h 46"/>
                  <a:gd name="T12" fmla="*/ 6 w 106"/>
                  <a:gd name="T13" fmla="*/ 0 h 46"/>
                  <a:gd name="T14" fmla="*/ 7 w 106"/>
                  <a:gd name="T15" fmla="*/ 0 h 46"/>
                  <a:gd name="T16" fmla="*/ 7 w 106"/>
                  <a:gd name="T17" fmla="*/ 0 h 46"/>
                  <a:gd name="T18" fmla="*/ 7 w 106"/>
                  <a:gd name="T19" fmla="*/ 0 h 46"/>
                  <a:gd name="T20" fmla="*/ 6 w 106"/>
                  <a:gd name="T21" fmla="*/ 0 h 46"/>
                  <a:gd name="T22" fmla="*/ 5 w 106"/>
                  <a:gd name="T23" fmla="*/ 0 h 46"/>
                  <a:gd name="T24" fmla="*/ 4 w 106"/>
                  <a:gd name="T25" fmla="*/ 0 h 46"/>
                  <a:gd name="T26" fmla="*/ 3 w 106"/>
                  <a:gd name="T27" fmla="*/ 0 h 46"/>
                  <a:gd name="T28" fmla="*/ 2 w 106"/>
                  <a:gd name="T29" fmla="*/ 0 h 46"/>
                  <a:gd name="T30" fmla="*/ 1 w 106"/>
                  <a:gd name="T31" fmla="*/ 0 h 46"/>
                  <a:gd name="T32" fmla="*/ 0 w 106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46">
                    <a:moveTo>
                      <a:pt x="0" y="46"/>
                    </a:moveTo>
                    <a:lnTo>
                      <a:pt x="10" y="38"/>
                    </a:lnTo>
                    <a:lnTo>
                      <a:pt x="25" y="30"/>
                    </a:lnTo>
                    <a:lnTo>
                      <a:pt x="40" y="21"/>
                    </a:lnTo>
                    <a:lnTo>
                      <a:pt x="58" y="12"/>
                    </a:lnTo>
                    <a:lnTo>
                      <a:pt x="75" y="6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06" y="3"/>
                    </a:lnTo>
                    <a:lnTo>
                      <a:pt x="105" y="7"/>
                    </a:lnTo>
                    <a:lnTo>
                      <a:pt x="95" y="13"/>
                    </a:lnTo>
                    <a:lnTo>
                      <a:pt x="78" y="19"/>
                    </a:lnTo>
                    <a:lnTo>
                      <a:pt x="60" y="24"/>
                    </a:lnTo>
                    <a:lnTo>
                      <a:pt x="40" y="30"/>
                    </a:lnTo>
                    <a:lnTo>
                      <a:pt x="21" y="35"/>
                    </a:lnTo>
                    <a:lnTo>
                      <a:pt x="8" y="41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1" name="Freeform 1155"/>
              <p:cNvSpPr>
                <a:spLocks/>
              </p:cNvSpPr>
              <p:nvPr/>
            </p:nvSpPr>
            <p:spPr bwMode="auto">
              <a:xfrm>
                <a:off x="5466" y="2085"/>
                <a:ext cx="50" cy="18"/>
              </a:xfrm>
              <a:custGeom>
                <a:avLst/>
                <a:gdLst>
                  <a:gd name="T0" fmla="*/ 0 w 98"/>
                  <a:gd name="T1" fmla="*/ 1 h 55"/>
                  <a:gd name="T2" fmla="*/ 1 w 98"/>
                  <a:gd name="T3" fmla="*/ 1 h 55"/>
                  <a:gd name="T4" fmla="*/ 2 w 98"/>
                  <a:gd name="T5" fmla="*/ 0 h 55"/>
                  <a:gd name="T6" fmla="*/ 3 w 98"/>
                  <a:gd name="T7" fmla="*/ 0 h 55"/>
                  <a:gd name="T8" fmla="*/ 4 w 98"/>
                  <a:gd name="T9" fmla="*/ 0 h 55"/>
                  <a:gd name="T10" fmla="*/ 5 w 98"/>
                  <a:gd name="T11" fmla="*/ 0 h 55"/>
                  <a:gd name="T12" fmla="*/ 6 w 98"/>
                  <a:gd name="T13" fmla="*/ 0 h 55"/>
                  <a:gd name="T14" fmla="*/ 6 w 98"/>
                  <a:gd name="T15" fmla="*/ 0 h 55"/>
                  <a:gd name="T16" fmla="*/ 7 w 98"/>
                  <a:gd name="T17" fmla="*/ 0 h 55"/>
                  <a:gd name="T18" fmla="*/ 7 w 98"/>
                  <a:gd name="T19" fmla="*/ 0 h 55"/>
                  <a:gd name="T20" fmla="*/ 6 w 98"/>
                  <a:gd name="T21" fmla="*/ 0 h 55"/>
                  <a:gd name="T22" fmla="*/ 5 w 98"/>
                  <a:gd name="T23" fmla="*/ 0 h 55"/>
                  <a:gd name="T24" fmla="*/ 4 w 98"/>
                  <a:gd name="T25" fmla="*/ 0 h 55"/>
                  <a:gd name="T26" fmla="*/ 3 w 98"/>
                  <a:gd name="T27" fmla="*/ 0 h 55"/>
                  <a:gd name="T28" fmla="*/ 2 w 98"/>
                  <a:gd name="T29" fmla="*/ 1 h 55"/>
                  <a:gd name="T30" fmla="*/ 1 w 98"/>
                  <a:gd name="T31" fmla="*/ 1 h 55"/>
                  <a:gd name="T32" fmla="*/ 0 w 98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55">
                    <a:moveTo>
                      <a:pt x="0" y="55"/>
                    </a:moveTo>
                    <a:lnTo>
                      <a:pt x="8" y="49"/>
                    </a:lnTo>
                    <a:lnTo>
                      <a:pt x="20" y="38"/>
                    </a:lnTo>
                    <a:lnTo>
                      <a:pt x="35" y="28"/>
                    </a:lnTo>
                    <a:lnTo>
                      <a:pt x="52" y="18"/>
                    </a:lnTo>
                    <a:lnTo>
                      <a:pt x="68" y="9"/>
                    </a:lnTo>
                    <a:lnTo>
                      <a:pt x="82" y="3"/>
                    </a:lnTo>
                    <a:lnTo>
                      <a:pt x="93" y="0"/>
                    </a:lnTo>
                    <a:lnTo>
                      <a:pt x="98" y="3"/>
                    </a:lnTo>
                    <a:lnTo>
                      <a:pt x="97" y="9"/>
                    </a:lnTo>
                    <a:lnTo>
                      <a:pt x="87" y="16"/>
                    </a:lnTo>
                    <a:lnTo>
                      <a:pt x="73" y="24"/>
                    </a:lnTo>
                    <a:lnTo>
                      <a:pt x="55" y="31"/>
                    </a:lnTo>
                    <a:lnTo>
                      <a:pt x="37" y="38"/>
                    </a:lnTo>
                    <a:lnTo>
                      <a:pt x="20" y="46"/>
                    </a:lnTo>
                    <a:lnTo>
                      <a:pt x="7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2" name="Freeform 1156"/>
              <p:cNvSpPr>
                <a:spLocks/>
              </p:cNvSpPr>
              <p:nvPr/>
            </p:nvSpPr>
            <p:spPr bwMode="auto">
              <a:xfrm>
                <a:off x="5471" y="2124"/>
                <a:ext cx="45" cy="15"/>
              </a:xfrm>
              <a:custGeom>
                <a:avLst/>
                <a:gdLst>
                  <a:gd name="T0" fmla="*/ 0 w 90"/>
                  <a:gd name="T1" fmla="*/ 1 h 46"/>
                  <a:gd name="T2" fmla="*/ 1 w 90"/>
                  <a:gd name="T3" fmla="*/ 0 h 46"/>
                  <a:gd name="T4" fmla="*/ 2 w 90"/>
                  <a:gd name="T5" fmla="*/ 0 h 46"/>
                  <a:gd name="T6" fmla="*/ 3 w 90"/>
                  <a:gd name="T7" fmla="*/ 0 h 46"/>
                  <a:gd name="T8" fmla="*/ 4 w 90"/>
                  <a:gd name="T9" fmla="*/ 0 h 46"/>
                  <a:gd name="T10" fmla="*/ 5 w 90"/>
                  <a:gd name="T11" fmla="*/ 0 h 46"/>
                  <a:gd name="T12" fmla="*/ 5 w 90"/>
                  <a:gd name="T13" fmla="*/ 0 h 46"/>
                  <a:gd name="T14" fmla="*/ 6 w 90"/>
                  <a:gd name="T15" fmla="*/ 0 h 46"/>
                  <a:gd name="T16" fmla="*/ 6 w 90"/>
                  <a:gd name="T17" fmla="*/ 0 h 46"/>
                  <a:gd name="T18" fmla="*/ 6 w 90"/>
                  <a:gd name="T19" fmla="*/ 0 h 46"/>
                  <a:gd name="T20" fmla="*/ 5 w 90"/>
                  <a:gd name="T21" fmla="*/ 0 h 46"/>
                  <a:gd name="T22" fmla="*/ 5 w 90"/>
                  <a:gd name="T23" fmla="*/ 0 h 46"/>
                  <a:gd name="T24" fmla="*/ 4 w 90"/>
                  <a:gd name="T25" fmla="*/ 0 h 46"/>
                  <a:gd name="T26" fmla="*/ 3 w 90"/>
                  <a:gd name="T27" fmla="*/ 0 h 46"/>
                  <a:gd name="T28" fmla="*/ 2 w 90"/>
                  <a:gd name="T29" fmla="*/ 0 h 46"/>
                  <a:gd name="T30" fmla="*/ 1 w 90"/>
                  <a:gd name="T31" fmla="*/ 1 h 46"/>
                  <a:gd name="T32" fmla="*/ 0 w 90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46">
                    <a:moveTo>
                      <a:pt x="0" y="46"/>
                    </a:moveTo>
                    <a:lnTo>
                      <a:pt x="8" y="40"/>
                    </a:lnTo>
                    <a:lnTo>
                      <a:pt x="20" y="32"/>
                    </a:lnTo>
                    <a:lnTo>
                      <a:pt x="35" y="22"/>
                    </a:lnTo>
                    <a:lnTo>
                      <a:pt x="50" y="13"/>
                    </a:lnTo>
                    <a:lnTo>
                      <a:pt x="65" y="6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0" y="3"/>
                    </a:lnTo>
                    <a:lnTo>
                      <a:pt x="87" y="10"/>
                    </a:lnTo>
                    <a:lnTo>
                      <a:pt x="78" y="16"/>
                    </a:lnTo>
                    <a:lnTo>
                      <a:pt x="65" y="22"/>
                    </a:lnTo>
                    <a:lnTo>
                      <a:pt x="50" y="28"/>
                    </a:lnTo>
                    <a:lnTo>
                      <a:pt x="33" y="34"/>
                    </a:lnTo>
                    <a:lnTo>
                      <a:pt x="18" y="38"/>
                    </a:lnTo>
                    <a:lnTo>
                      <a:pt x="7" y="43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3" name="Freeform 1157"/>
              <p:cNvSpPr>
                <a:spLocks/>
              </p:cNvSpPr>
              <p:nvPr/>
            </p:nvSpPr>
            <p:spPr bwMode="auto">
              <a:xfrm>
                <a:off x="5411" y="2113"/>
                <a:ext cx="64" cy="25"/>
              </a:xfrm>
              <a:custGeom>
                <a:avLst/>
                <a:gdLst>
                  <a:gd name="T0" fmla="*/ 0 w 129"/>
                  <a:gd name="T1" fmla="*/ 0 h 73"/>
                  <a:gd name="T2" fmla="*/ 0 w 129"/>
                  <a:gd name="T3" fmla="*/ 0 h 73"/>
                  <a:gd name="T4" fmla="*/ 1 w 129"/>
                  <a:gd name="T5" fmla="*/ 0 h 73"/>
                  <a:gd name="T6" fmla="*/ 2 w 129"/>
                  <a:gd name="T7" fmla="*/ 0 h 73"/>
                  <a:gd name="T8" fmla="*/ 3 w 129"/>
                  <a:gd name="T9" fmla="*/ 0 h 73"/>
                  <a:gd name="T10" fmla="*/ 5 w 129"/>
                  <a:gd name="T11" fmla="*/ 0 h 73"/>
                  <a:gd name="T12" fmla="*/ 6 w 129"/>
                  <a:gd name="T13" fmla="*/ 1 h 73"/>
                  <a:gd name="T14" fmla="*/ 7 w 129"/>
                  <a:gd name="T15" fmla="*/ 1 h 73"/>
                  <a:gd name="T16" fmla="*/ 8 w 129"/>
                  <a:gd name="T17" fmla="*/ 1 h 73"/>
                  <a:gd name="T18" fmla="*/ 7 w 129"/>
                  <a:gd name="T19" fmla="*/ 1 h 73"/>
                  <a:gd name="T20" fmla="*/ 6 w 129"/>
                  <a:gd name="T21" fmla="*/ 1 h 73"/>
                  <a:gd name="T22" fmla="*/ 5 w 129"/>
                  <a:gd name="T23" fmla="*/ 1 h 73"/>
                  <a:gd name="T24" fmla="*/ 3 w 129"/>
                  <a:gd name="T25" fmla="*/ 0 h 73"/>
                  <a:gd name="T26" fmla="*/ 2 w 129"/>
                  <a:gd name="T27" fmla="*/ 0 h 73"/>
                  <a:gd name="T28" fmla="*/ 1 w 129"/>
                  <a:gd name="T29" fmla="*/ 0 h 73"/>
                  <a:gd name="T30" fmla="*/ 0 w 129"/>
                  <a:gd name="T31" fmla="*/ 0 h 73"/>
                  <a:gd name="T32" fmla="*/ 0 w 129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9" h="73">
                    <a:moveTo>
                      <a:pt x="0" y="1"/>
                    </a:moveTo>
                    <a:lnTo>
                      <a:pt x="7" y="0"/>
                    </a:lnTo>
                    <a:lnTo>
                      <a:pt x="22" y="2"/>
                    </a:lnTo>
                    <a:lnTo>
                      <a:pt x="40" y="10"/>
                    </a:lnTo>
                    <a:lnTo>
                      <a:pt x="62" y="22"/>
                    </a:lnTo>
                    <a:lnTo>
                      <a:pt x="83" y="33"/>
                    </a:lnTo>
                    <a:lnTo>
                      <a:pt x="104" y="47"/>
                    </a:lnTo>
                    <a:lnTo>
                      <a:pt x="120" y="61"/>
                    </a:lnTo>
                    <a:lnTo>
                      <a:pt x="129" y="73"/>
                    </a:lnTo>
                    <a:lnTo>
                      <a:pt x="119" y="69"/>
                    </a:lnTo>
                    <a:lnTo>
                      <a:pt x="102" y="60"/>
                    </a:lnTo>
                    <a:lnTo>
                      <a:pt x="80" y="50"/>
                    </a:lnTo>
                    <a:lnTo>
                      <a:pt x="57" y="38"/>
                    </a:lnTo>
                    <a:lnTo>
                      <a:pt x="35" y="26"/>
                    </a:lnTo>
                    <a:lnTo>
                      <a:pt x="17" y="14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4" name="Freeform 1158"/>
              <p:cNvSpPr>
                <a:spLocks/>
              </p:cNvSpPr>
              <p:nvPr/>
            </p:nvSpPr>
            <p:spPr bwMode="auto">
              <a:xfrm>
                <a:off x="5422" y="2097"/>
                <a:ext cx="50" cy="21"/>
              </a:xfrm>
              <a:custGeom>
                <a:avLst/>
                <a:gdLst>
                  <a:gd name="T0" fmla="*/ 0 w 101"/>
                  <a:gd name="T1" fmla="*/ 0 h 63"/>
                  <a:gd name="T2" fmla="*/ 0 w 101"/>
                  <a:gd name="T3" fmla="*/ 0 h 63"/>
                  <a:gd name="T4" fmla="*/ 0 w 101"/>
                  <a:gd name="T5" fmla="*/ 0 h 63"/>
                  <a:gd name="T6" fmla="*/ 1 w 101"/>
                  <a:gd name="T7" fmla="*/ 0 h 63"/>
                  <a:gd name="T8" fmla="*/ 2 w 101"/>
                  <a:gd name="T9" fmla="*/ 0 h 63"/>
                  <a:gd name="T10" fmla="*/ 4 w 101"/>
                  <a:gd name="T11" fmla="*/ 0 h 63"/>
                  <a:gd name="T12" fmla="*/ 4 w 101"/>
                  <a:gd name="T13" fmla="*/ 0 h 63"/>
                  <a:gd name="T14" fmla="*/ 5 w 101"/>
                  <a:gd name="T15" fmla="*/ 1 h 63"/>
                  <a:gd name="T16" fmla="*/ 6 w 101"/>
                  <a:gd name="T17" fmla="*/ 1 h 63"/>
                  <a:gd name="T18" fmla="*/ 5 w 101"/>
                  <a:gd name="T19" fmla="*/ 1 h 63"/>
                  <a:gd name="T20" fmla="*/ 4 w 101"/>
                  <a:gd name="T21" fmla="*/ 1 h 63"/>
                  <a:gd name="T22" fmla="*/ 3 w 101"/>
                  <a:gd name="T23" fmla="*/ 0 h 63"/>
                  <a:gd name="T24" fmla="*/ 2 w 101"/>
                  <a:gd name="T25" fmla="*/ 0 h 63"/>
                  <a:gd name="T26" fmla="*/ 1 w 101"/>
                  <a:gd name="T27" fmla="*/ 0 h 63"/>
                  <a:gd name="T28" fmla="*/ 0 w 101"/>
                  <a:gd name="T29" fmla="*/ 0 h 63"/>
                  <a:gd name="T30" fmla="*/ 0 w 101"/>
                  <a:gd name="T31" fmla="*/ 0 h 63"/>
                  <a:gd name="T32" fmla="*/ 0 w 101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63">
                    <a:moveTo>
                      <a:pt x="0" y="0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30" y="9"/>
                    </a:lnTo>
                    <a:lnTo>
                      <a:pt x="47" y="16"/>
                    </a:lnTo>
                    <a:lnTo>
                      <a:pt x="64" y="26"/>
                    </a:lnTo>
                    <a:lnTo>
                      <a:pt x="79" y="38"/>
                    </a:lnTo>
                    <a:lnTo>
                      <a:pt x="92" y="50"/>
                    </a:lnTo>
                    <a:lnTo>
                      <a:pt x="101" y="63"/>
                    </a:lnTo>
                    <a:lnTo>
                      <a:pt x="91" y="56"/>
                    </a:lnTo>
                    <a:lnTo>
                      <a:pt x="76" y="47"/>
                    </a:lnTo>
                    <a:lnTo>
                      <a:pt x="59" y="37"/>
                    </a:lnTo>
                    <a:lnTo>
                      <a:pt x="40" y="26"/>
                    </a:lnTo>
                    <a:lnTo>
                      <a:pt x="25" y="18"/>
                    </a:lnTo>
                    <a:lnTo>
                      <a:pt x="12" y="1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5" name="Freeform 1159"/>
              <p:cNvSpPr>
                <a:spLocks/>
              </p:cNvSpPr>
              <p:nvPr/>
            </p:nvSpPr>
            <p:spPr bwMode="auto">
              <a:xfrm>
                <a:off x="5469" y="2097"/>
                <a:ext cx="50" cy="19"/>
              </a:xfrm>
              <a:custGeom>
                <a:avLst/>
                <a:gdLst>
                  <a:gd name="T0" fmla="*/ 0 w 100"/>
                  <a:gd name="T1" fmla="*/ 1 h 55"/>
                  <a:gd name="T2" fmla="*/ 1 w 100"/>
                  <a:gd name="T3" fmla="*/ 1 h 55"/>
                  <a:gd name="T4" fmla="*/ 2 w 100"/>
                  <a:gd name="T5" fmla="*/ 0 h 55"/>
                  <a:gd name="T6" fmla="*/ 3 w 100"/>
                  <a:gd name="T7" fmla="*/ 0 h 55"/>
                  <a:gd name="T8" fmla="*/ 4 w 100"/>
                  <a:gd name="T9" fmla="*/ 0 h 55"/>
                  <a:gd name="T10" fmla="*/ 5 w 100"/>
                  <a:gd name="T11" fmla="*/ 0 h 55"/>
                  <a:gd name="T12" fmla="*/ 6 w 100"/>
                  <a:gd name="T13" fmla="*/ 0 h 55"/>
                  <a:gd name="T14" fmla="*/ 6 w 100"/>
                  <a:gd name="T15" fmla="*/ 0 h 55"/>
                  <a:gd name="T16" fmla="*/ 7 w 100"/>
                  <a:gd name="T17" fmla="*/ 0 h 55"/>
                  <a:gd name="T18" fmla="*/ 7 w 100"/>
                  <a:gd name="T19" fmla="*/ 0 h 55"/>
                  <a:gd name="T20" fmla="*/ 6 w 100"/>
                  <a:gd name="T21" fmla="*/ 0 h 55"/>
                  <a:gd name="T22" fmla="*/ 5 w 100"/>
                  <a:gd name="T23" fmla="*/ 0 h 55"/>
                  <a:gd name="T24" fmla="*/ 4 w 100"/>
                  <a:gd name="T25" fmla="*/ 0 h 55"/>
                  <a:gd name="T26" fmla="*/ 3 w 100"/>
                  <a:gd name="T27" fmla="*/ 0 h 55"/>
                  <a:gd name="T28" fmla="*/ 2 w 100"/>
                  <a:gd name="T29" fmla="*/ 1 h 55"/>
                  <a:gd name="T30" fmla="*/ 1 w 100"/>
                  <a:gd name="T31" fmla="*/ 1 h 55"/>
                  <a:gd name="T32" fmla="*/ 0 w 100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55">
                    <a:moveTo>
                      <a:pt x="0" y="55"/>
                    </a:moveTo>
                    <a:lnTo>
                      <a:pt x="8" y="48"/>
                    </a:lnTo>
                    <a:lnTo>
                      <a:pt x="20" y="39"/>
                    </a:lnTo>
                    <a:lnTo>
                      <a:pt x="37" y="28"/>
                    </a:lnTo>
                    <a:lnTo>
                      <a:pt x="53" y="18"/>
                    </a:lnTo>
                    <a:lnTo>
                      <a:pt x="68" y="9"/>
                    </a:lnTo>
                    <a:lnTo>
                      <a:pt x="83" y="3"/>
                    </a:lnTo>
                    <a:lnTo>
                      <a:pt x="93" y="0"/>
                    </a:lnTo>
                    <a:lnTo>
                      <a:pt x="100" y="3"/>
                    </a:lnTo>
                    <a:lnTo>
                      <a:pt x="98" y="9"/>
                    </a:lnTo>
                    <a:lnTo>
                      <a:pt x="88" y="17"/>
                    </a:lnTo>
                    <a:lnTo>
                      <a:pt x="73" y="24"/>
                    </a:lnTo>
                    <a:lnTo>
                      <a:pt x="55" y="31"/>
                    </a:lnTo>
                    <a:lnTo>
                      <a:pt x="37" y="37"/>
                    </a:lnTo>
                    <a:lnTo>
                      <a:pt x="20" y="45"/>
                    </a:lnTo>
                    <a:lnTo>
                      <a:pt x="7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6" name="Freeform 1160"/>
              <p:cNvSpPr>
                <a:spLocks/>
              </p:cNvSpPr>
              <p:nvPr/>
            </p:nvSpPr>
            <p:spPr bwMode="auto">
              <a:xfrm>
                <a:off x="4421" y="2942"/>
                <a:ext cx="218" cy="50"/>
              </a:xfrm>
              <a:custGeom>
                <a:avLst/>
                <a:gdLst>
                  <a:gd name="T0" fmla="*/ 28 w 435"/>
                  <a:gd name="T1" fmla="*/ 0 h 149"/>
                  <a:gd name="T2" fmla="*/ 28 w 435"/>
                  <a:gd name="T3" fmla="*/ 0 h 149"/>
                  <a:gd name="T4" fmla="*/ 27 w 435"/>
                  <a:gd name="T5" fmla="*/ 0 h 149"/>
                  <a:gd name="T6" fmla="*/ 27 w 435"/>
                  <a:gd name="T7" fmla="*/ 0 h 149"/>
                  <a:gd name="T8" fmla="*/ 27 w 435"/>
                  <a:gd name="T9" fmla="*/ 0 h 149"/>
                  <a:gd name="T10" fmla="*/ 25 w 435"/>
                  <a:gd name="T11" fmla="*/ 0 h 149"/>
                  <a:gd name="T12" fmla="*/ 23 w 435"/>
                  <a:gd name="T13" fmla="*/ 0 h 149"/>
                  <a:gd name="T14" fmla="*/ 21 w 435"/>
                  <a:gd name="T15" fmla="*/ 0 h 149"/>
                  <a:gd name="T16" fmla="*/ 19 w 435"/>
                  <a:gd name="T17" fmla="*/ 0 h 149"/>
                  <a:gd name="T18" fmla="*/ 17 w 435"/>
                  <a:gd name="T19" fmla="*/ 0 h 149"/>
                  <a:gd name="T20" fmla="*/ 15 w 435"/>
                  <a:gd name="T21" fmla="*/ 0 h 149"/>
                  <a:gd name="T22" fmla="*/ 13 w 435"/>
                  <a:gd name="T23" fmla="*/ 0 h 149"/>
                  <a:gd name="T24" fmla="*/ 11 w 435"/>
                  <a:gd name="T25" fmla="*/ 1 h 149"/>
                  <a:gd name="T26" fmla="*/ 10 w 435"/>
                  <a:gd name="T27" fmla="*/ 1 h 149"/>
                  <a:gd name="T28" fmla="*/ 8 w 435"/>
                  <a:gd name="T29" fmla="*/ 1 h 149"/>
                  <a:gd name="T30" fmla="*/ 7 w 435"/>
                  <a:gd name="T31" fmla="*/ 1 h 149"/>
                  <a:gd name="T32" fmla="*/ 5 w 435"/>
                  <a:gd name="T33" fmla="*/ 1 h 149"/>
                  <a:gd name="T34" fmla="*/ 4 w 435"/>
                  <a:gd name="T35" fmla="*/ 1 h 149"/>
                  <a:gd name="T36" fmla="*/ 3 w 435"/>
                  <a:gd name="T37" fmla="*/ 2 h 149"/>
                  <a:gd name="T38" fmla="*/ 1 w 435"/>
                  <a:gd name="T39" fmla="*/ 2 h 149"/>
                  <a:gd name="T40" fmla="*/ 0 w 435"/>
                  <a:gd name="T41" fmla="*/ 2 h 149"/>
                  <a:gd name="T42" fmla="*/ 1 w 435"/>
                  <a:gd name="T43" fmla="*/ 2 h 149"/>
                  <a:gd name="T44" fmla="*/ 2 w 435"/>
                  <a:gd name="T45" fmla="*/ 1 h 149"/>
                  <a:gd name="T46" fmla="*/ 3 w 435"/>
                  <a:gd name="T47" fmla="*/ 1 h 149"/>
                  <a:gd name="T48" fmla="*/ 4 w 435"/>
                  <a:gd name="T49" fmla="*/ 1 h 149"/>
                  <a:gd name="T50" fmla="*/ 6 w 435"/>
                  <a:gd name="T51" fmla="*/ 1 h 149"/>
                  <a:gd name="T52" fmla="*/ 7 w 435"/>
                  <a:gd name="T53" fmla="*/ 1 h 149"/>
                  <a:gd name="T54" fmla="*/ 9 w 435"/>
                  <a:gd name="T55" fmla="*/ 1 h 149"/>
                  <a:gd name="T56" fmla="*/ 11 w 435"/>
                  <a:gd name="T57" fmla="*/ 0 h 149"/>
                  <a:gd name="T58" fmla="*/ 14 w 435"/>
                  <a:gd name="T59" fmla="*/ 0 h 149"/>
                  <a:gd name="T60" fmla="*/ 16 w 435"/>
                  <a:gd name="T61" fmla="*/ 0 h 149"/>
                  <a:gd name="T62" fmla="*/ 18 w 435"/>
                  <a:gd name="T63" fmla="*/ 0 h 149"/>
                  <a:gd name="T64" fmla="*/ 20 w 435"/>
                  <a:gd name="T65" fmla="*/ 0 h 149"/>
                  <a:gd name="T66" fmla="*/ 22 w 435"/>
                  <a:gd name="T67" fmla="*/ 0 h 149"/>
                  <a:gd name="T68" fmla="*/ 24 w 435"/>
                  <a:gd name="T69" fmla="*/ 0 h 149"/>
                  <a:gd name="T70" fmla="*/ 26 w 435"/>
                  <a:gd name="T71" fmla="*/ 0 h 149"/>
                  <a:gd name="T72" fmla="*/ 28 w 435"/>
                  <a:gd name="T73" fmla="*/ 0 h 14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5" h="149">
                    <a:moveTo>
                      <a:pt x="435" y="26"/>
                    </a:moveTo>
                    <a:lnTo>
                      <a:pt x="435" y="28"/>
                    </a:lnTo>
                    <a:lnTo>
                      <a:pt x="430" y="31"/>
                    </a:lnTo>
                    <a:lnTo>
                      <a:pt x="425" y="32"/>
                    </a:lnTo>
                    <a:lnTo>
                      <a:pt x="425" y="35"/>
                    </a:lnTo>
                    <a:lnTo>
                      <a:pt x="390" y="25"/>
                    </a:lnTo>
                    <a:lnTo>
                      <a:pt x="357" y="19"/>
                    </a:lnTo>
                    <a:lnTo>
                      <a:pt x="323" y="18"/>
                    </a:lnTo>
                    <a:lnTo>
                      <a:pt x="290" y="18"/>
                    </a:lnTo>
                    <a:lnTo>
                      <a:pt x="260" y="22"/>
                    </a:lnTo>
                    <a:lnTo>
                      <a:pt x="230" y="28"/>
                    </a:lnTo>
                    <a:lnTo>
                      <a:pt x="200" y="37"/>
                    </a:lnTo>
                    <a:lnTo>
                      <a:pt x="173" y="47"/>
                    </a:lnTo>
                    <a:lnTo>
                      <a:pt x="147" y="59"/>
                    </a:lnTo>
                    <a:lnTo>
                      <a:pt x="120" y="71"/>
                    </a:lnTo>
                    <a:lnTo>
                      <a:pt x="97" y="84"/>
                    </a:lnTo>
                    <a:lnTo>
                      <a:pt x="75" y="99"/>
                    </a:lnTo>
                    <a:lnTo>
                      <a:pt x="53" y="112"/>
                    </a:lnTo>
                    <a:lnTo>
                      <a:pt x="33" y="125"/>
                    </a:lnTo>
                    <a:lnTo>
                      <a:pt x="16" y="137"/>
                    </a:lnTo>
                    <a:lnTo>
                      <a:pt x="0" y="149"/>
                    </a:lnTo>
                    <a:lnTo>
                      <a:pt x="6" y="134"/>
                    </a:lnTo>
                    <a:lnTo>
                      <a:pt x="18" y="119"/>
                    </a:lnTo>
                    <a:lnTo>
                      <a:pt x="35" y="103"/>
                    </a:lnTo>
                    <a:lnTo>
                      <a:pt x="57" y="87"/>
                    </a:lnTo>
                    <a:lnTo>
                      <a:pt x="82" y="72"/>
                    </a:lnTo>
                    <a:lnTo>
                      <a:pt x="110" y="56"/>
                    </a:lnTo>
                    <a:lnTo>
                      <a:pt x="142" y="41"/>
                    </a:lnTo>
                    <a:lnTo>
                      <a:pt x="175" y="29"/>
                    </a:lnTo>
                    <a:lnTo>
                      <a:pt x="210" y="18"/>
                    </a:lnTo>
                    <a:lnTo>
                      <a:pt x="245" y="9"/>
                    </a:lnTo>
                    <a:lnTo>
                      <a:pt x="280" y="3"/>
                    </a:lnTo>
                    <a:lnTo>
                      <a:pt x="315" y="0"/>
                    </a:lnTo>
                    <a:lnTo>
                      <a:pt x="348" y="0"/>
                    </a:lnTo>
                    <a:lnTo>
                      <a:pt x="380" y="4"/>
                    </a:lnTo>
                    <a:lnTo>
                      <a:pt x="408" y="13"/>
                    </a:lnTo>
                    <a:lnTo>
                      <a:pt x="435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7" name="Freeform 1161"/>
              <p:cNvSpPr>
                <a:spLocks/>
              </p:cNvSpPr>
              <p:nvPr/>
            </p:nvSpPr>
            <p:spPr bwMode="auto">
              <a:xfrm>
                <a:off x="4455" y="2967"/>
                <a:ext cx="15" cy="43"/>
              </a:xfrm>
              <a:custGeom>
                <a:avLst/>
                <a:gdLst>
                  <a:gd name="T0" fmla="*/ 1 w 30"/>
                  <a:gd name="T1" fmla="*/ 2 h 128"/>
                  <a:gd name="T2" fmla="*/ 0 w 30"/>
                  <a:gd name="T3" fmla="*/ 1 h 128"/>
                  <a:gd name="T4" fmla="*/ 0 w 30"/>
                  <a:gd name="T5" fmla="*/ 1 h 128"/>
                  <a:gd name="T6" fmla="*/ 1 w 30"/>
                  <a:gd name="T7" fmla="*/ 0 h 128"/>
                  <a:gd name="T8" fmla="*/ 2 w 30"/>
                  <a:gd name="T9" fmla="*/ 0 h 128"/>
                  <a:gd name="T10" fmla="*/ 2 w 30"/>
                  <a:gd name="T11" fmla="*/ 0 h 128"/>
                  <a:gd name="T12" fmla="*/ 1 w 30"/>
                  <a:gd name="T13" fmla="*/ 1 h 128"/>
                  <a:gd name="T14" fmla="*/ 1 w 30"/>
                  <a:gd name="T15" fmla="*/ 1 h 128"/>
                  <a:gd name="T16" fmla="*/ 1 w 30"/>
                  <a:gd name="T17" fmla="*/ 2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28">
                    <a:moveTo>
                      <a:pt x="5" y="128"/>
                    </a:moveTo>
                    <a:lnTo>
                      <a:pt x="0" y="112"/>
                    </a:lnTo>
                    <a:lnTo>
                      <a:pt x="0" y="75"/>
                    </a:lnTo>
                    <a:lnTo>
                      <a:pt x="10" y="34"/>
                    </a:lnTo>
                    <a:lnTo>
                      <a:pt x="30" y="0"/>
                    </a:lnTo>
                    <a:lnTo>
                      <a:pt x="23" y="32"/>
                    </a:lnTo>
                    <a:lnTo>
                      <a:pt x="16" y="75"/>
                    </a:lnTo>
                    <a:lnTo>
                      <a:pt x="11" y="112"/>
                    </a:lnTo>
                    <a:lnTo>
                      <a:pt x="5" y="1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8" name="Freeform 1162"/>
              <p:cNvSpPr>
                <a:spLocks/>
              </p:cNvSpPr>
              <p:nvPr/>
            </p:nvSpPr>
            <p:spPr bwMode="auto">
              <a:xfrm>
                <a:off x="4468" y="2959"/>
                <a:ext cx="21" cy="52"/>
              </a:xfrm>
              <a:custGeom>
                <a:avLst/>
                <a:gdLst>
                  <a:gd name="T0" fmla="*/ 1 w 42"/>
                  <a:gd name="T1" fmla="*/ 2 h 154"/>
                  <a:gd name="T2" fmla="*/ 1 w 42"/>
                  <a:gd name="T3" fmla="*/ 2 h 154"/>
                  <a:gd name="T4" fmla="*/ 0 w 42"/>
                  <a:gd name="T5" fmla="*/ 2 h 154"/>
                  <a:gd name="T6" fmla="*/ 1 w 42"/>
                  <a:gd name="T7" fmla="*/ 1 h 154"/>
                  <a:gd name="T8" fmla="*/ 1 w 42"/>
                  <a:gd name="T9" fmla="*/ 1 h 154"/>
                  <a:gd name="T10" fmla="*/ 1 w 42"/>
                  <a:gd name="T11" fmla="*/ 1 h 154"/>
                  <a:gd name="T12" fmla="*/ 2 w 42"/>
                  <a:gd name="T13" fmla="*/ 0 h 154"/>
                  <a:gd name="T14" fmla="*/ 2 w 42"/>
                  <a:gd name="T15" fmla="*/ 0 h 154"/>
                  <a:gd name="T16" fmla="*/ 3 w 42"/>
                  <a:gd name="T17" fmla="*/ 0 h 154"/>
                  <a:gd name="T18" fmla="*/ 3 w 42"/>
                  <a:gd name="T19" fmla="*/ 0 h 154"/>
                  <a:gd name="T20" fmla="*/ 2 w 42"/>
                  <a:gd name="T21" fmla="*/ 1 h 154"/>
                  <a:gd name="T22" fmla="*/ 2 w 42"/>
                  <a:gd name="T23" fmla="*/ 2 h 154"/>
                  <a:gd name="T24" fmla="*/ 1 w 42"/>
                  <a:gd name="T25" fmla="*/ 2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154">
                    <a:moveTo>
                      <a:pt x="7" y="154"/>
                    </a:moveTo>
                    <a:lnTo>
                      <a:pt x="2" y="148"/>
                    </a:lnTo>
                    <a:lnTo>
                      <a:pt x="0" y="135"/>
                    </a:lnTo>
                    <a:lnTo>
                      <a:pt x="2" y="114"/>
                    </a:lnTo>
                    <a:lnTo>
                      <a:pt x="5" y="89"/>
                    </a:lnTo>
                    <a:lnTo>
                      <a:pt x="12" y="64"/>
                    </a:lnTo>
                    <a:lnTo>
                      <a:pt x="20" y="39"/>
                    </a:lnTo>
                    <a:lnTo>
                      <a:pt x="30" y="17"/>
                    </a:lnTo>
                    <a:lnTo>
                      <a:pt x="42" y="0"/>
                    </a:lnTo>
                    <a:lnTo>
                      <a:pt x="35" y="33"/>
                    </a:lnTo>
                    <a:lnTo>
                      <a:pt x="27" y="85"/>
                    </a:lnTo>
                    <a:lnTo>
                      <a:pt x="19" y="133"/>
                    </a:lnTo>
                    <a:lnTo>
                      <a:pt x="7" y="1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9" name="Freeform 1163"/>
              <p:cNvSpPr>
                <a:spLocks/>
              </p:cNvSpPr>
              <p:nvPr/>
            </p:nvSpPr>
            <p:spPr bwMode="auto">
              <a:xfrm>
                <a:off x="4504" y="2951"/>
                <a:ext cx="16" cy="53"/>
              </a:xfrm>
              <a:custGeom>
                <a:avLst/>
                <a:gdLst>
                  <a:gd name="T0" fmla="*/ 1 w 32"/>
                  <a:gd name="T1" fmla="*/ 2 h 161"/>
                  <a:gd name="T2" fmla="*/ 0 w 32"/>
                  <a:gd name="T3" fmla="*/ 2 h 161"/>
                  <a:gd name="T4" fmla="*/ 1 w 32"/>
                  <a:gd name="T5" fmla="*/ 1 h 161"/>
                  <a:gd name="T6" fmla="*/ 1 w 32"/>
                  <a:gd name="T7" fmla="*/ 0 h 161"/>
                  <a:gd name="T8" fmla="*/ 2 w 32"/>
                  <a:gd name="T9" fmla="*/ 0 h 161"/>
                  <a:gd name="T10" fmla="*/ 2 w 32"/>
                  <a:gd name="T11" fmla="*/ 0 h 161"/>
                  <a:gd name="T12" fmla="*/ 2 w 32"/>
                  <a:gd name="T13" fmla="*/ 1 h 161"/>
                  <a:gd name="T14" fmla="*/ 2 w 32"/>
                  <a:gd name="T15" fmla="*/ 2 h 161"/>
                  <a:gd name="T16" fmla="*/ 1 w 32"/>
                  <a:gd name="T17" fmla="*/ 2 h 1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1">
                    <a:moveTo>
                      <a:pt x="8" y="161"/>
                    </a:moveTo>
                    <a:lnTo>
                      <a:pt x="0" y="139"/>
                    </a:lnTo>
                    <a:lnTo>
                      <a:pt x="3" y="90"/>
                    </a:lnTo>
                    <a:lnTo>
                      <a:pt x="13" y="37"/>
                    </a:lnTo>
                    <a:lnTo>
                      <a:pt x="32" y="0"/>
                    </a:lnTo>
                    <a:lnTo>
                      <a:pt x="28" y="32"/>
                    </a:lnTo>
                    <a:lnTo>
                      <a:pt x="23" y="87"/>
                    </a:lnTo>
                    <a:lnTo>
                      <a:pt x="17" y="139"/>
                    </a:lnTo>
                    <a:lnTo>
                      <a:pt x="8" y="1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0" name="Freeform 1164"/>
              <p:cNvSpPr>
                <a:spLocks/>
              </p:cNvSpPr>
              <p:nvPr/>
            </p:nvSpPr>
            <p:spPr bwMode="auto">
              <a:xfrm>
                <a:off x="4527" y="2948"/>
                <a:ext cx="13" cy="47"/>
              </a:xfrm>
              <a:custGeom>
                <a:avLst/>
                <a:gdLst>
                  <a:gd name="T0" fmla="*/ 1 w 25"/>
                  <a:gd name="T1" fmla="*/ 2 h 143"/>
                  <a:gd name="T2" fmla="*/ 0 w 25"/>
                  <a:gd name="T3" fmla="*/ 1 h 143"/>
                  <a:gd name="T4" fmla="*/ 1 w 25"/>
                  <a:gd name="T5" fmla="*/ 1 h 143"/>
                  <a:gd name="T6" fmla="*/ 1 w 25"/>
                  <a:gd name="T7" fmla="*/ 0 h 143"/>
                  <a:gd name="T8" fmla="*/ 2 w 25"/>
                  <a:gd name="T9" fmla="*/ 0 h 143"/>
                  <a:gd name="T10" fmla="*/ 2 w 25"/>
                  <a:gd name="T11" fmla="*/ 0 h 143"/>
                  <a:gd name="T12" fmla="*/ 2 w 25"/>
                  <a:gd name="T13" fmla="*/ 1 h 143"/>
                  <a:gd name="T14" fmla="*/ 1 w 25"/>
                  <a:gd name="T15" fmla="*/ 1 h 143"/>
                  <a:gd name="T16" fmla="*/ 1 w 25"/>
                  <a:gd name="T17" fmla="*/ 2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43">
                    <a:moveTo>
                      <a:pt x="5" y="143"/>
                    </a:moveTo>
                    <a:lnTo>
                      <a:pt x="0" y="124"/>
                    </a:lnTo>
                    <a:lnTo>
                      <a:pt x="1" y="78"/>
                    </a:lnTo>
                    <a:lnTo>
                      <a:pt x="10" y="30"/>
                    </a:lnTo>
                    <a:lnTo>
                      <a:pt x="25" y="0"/>
                    </a:lnTo>
                    <a:lnTo>
                      <a:pt x="23" y="33"/>
                    </a:lnTo>
                    <a:lnTo>
                      <a:pt x="21" y="81"/>
                    </a:lnTo>
                    <a:lnTo>
                      <a:pt x="16" y="125"/>
                    </a:lnTo>
                    <a:lnTo>
                      <a:pt x="5" y="1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1" name="Freeform 1165"/>
              <p:cNvSpPr>
                <a:spLocks/>
              </p:cNvSpPr>
              <p:nvPr/>
            </p:nvSpPr>
            <p:spPr bwMode="auto">
              <a:xfrm>
                <a:off x="4565" y="2944"/>
                <a:ext cx="11" cy="41"/>
              </a:xfrm>
              <a:custGeom>
                <a:avLst/>
                <a:gdLst>
                  <a:gd name="T0" fmla="*/ 1 w 21"/>
                  <a:gd name="T1" fmla="*/ 2 h 121"/>
                  <a:gd name="T2" fmla="*/ 1 w 21"/>
                  <a:gd name="T3" fmla="*/ 1 h 121"/>
                  <a:gd name="T4" fmla="*/ 0 w 21"/>
                  <a:gd name="T5" fmla="*/ 1 h 121"/>
                  <a:gd name="T6" fmla="*/ 1 w 21"/>
                  <a:gd name="T7" fmla="*/ 0 h 121"/>
                  <a:gd name="T8" fmla="*/ 2 w 21"/>
                  <a:gd name="T9" fmla="*/ 0 h 121"/>
                  <a:gd name="T10" fmla="*/ 2 w 21"/>
                  <a:gd name="T11" fmla="*/ 0 h 121"/>
                  <a:gd name="T12" fmla="*/ 2 w 21"/>
                  <a:gd name="T13" fmla="*/ 1 h 121"/>
                  <a:gd name="T14" fmla="*/ 2 w 21"/>
                  <a:gd name="T15" fmla="*/ 1 h 121"/>
                  <a:gd name="T16" fmla="*/ 1 w 21"/>
                  <a:gd name="T17" fmla="*/ 2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121">
                    <a:moveTo>
                      <a:pt x="15" y="121"/>
                    </a:moveTo>
                    <a:lnTo>
                      <a:pt x="5" y="106"/>
                    </a:lnTo>
                    <a:lnTo>
                      <a:pt x="0" y="72"/>
                    </a:lnTo>
                    <a:lnTo>
                      <a:pt x="3" y="32"/>
                    </a:lnTo>
                    <a:lnTo>
                      <a:pt x="20" y="0"/>
                    </a:lnTo>
                    <a:lnTo>
                      <a:pt x="20" y="29"/>
                    </a:lnTo>
                    <a:lnTo>
                      <a:pt x="21" y="69"/>
                    </a:lnTo>
                    <a:lnTo>
                      <a:pt x="21" y="106"/>
                    </a:lnTo>
                    <a:lnTo>
                      <a:pt x="15" y="1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2" name="Freeform 1166"/>
              <p:cNvSpPr>
                <a:spLocks/>
              </p:cNvSpPr>
              <p:nvPr/>
            </p:nvSpPr>
            <p:spPr bwMode="auto">
              <a:xfrm>
                <a:off x="4621" y="2949"/>
                <a:ext cx="12" cy="19"/>
              </a:xfrm>
              <a:custGeom>
                <a:avLst/>
                <a:gdLst>
                  <a:gd name="T0" fmla="*/ 1 w 25"/>
                  <a:gd name="T1" fmla="*/ 1 h 59"/>
                  <a:gd name="T2" fmla="*/ 0 w 25"/>
                  <a:gd name="T3" fmla="*/ 1 h 59"/>
                  <a:gd name="T4" fmla="*/ 0 w 25"/>
                  <a:gd name="T5" fmla="*/ 0 h 59"/>
                  <a:gd name="T6" fmla="*/ 0 w 25"/>
                  <a:gd name="T7" fmla="*/ 0 h 59"/>
                  <a:gd name="T8" fmla="*/ 0 w 25"/>
                  <a:gd name="T9" fmla="*/ 0 h 59"/>
                  <a:gd name="T10" fmla="*/ 0 w 25"/>
                  <a:gd name="T11" fmla="*/ 0 h 59"/>
                  <a:gd name="T12" fmla="*/ 1 w 25"/>
                  <a:gd name="T13" fmla="*/ 0 h 59"/>
                  <a:gd name="T14" fmla="*/ 1 w 25"/>
                  <a:gd name="T15" fmla="*/ 1 h 59"/>
                  <a:gd name="T16" fmla="*/ 1 w 25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2" y="59"/>
                    </a:moveTo>
                    <a:lnTo>
                      <a:pt x="12" y="52"/>
                    </a:lnTo>
                    <a:lnTo>
                      <a:pt x="4" y="34"/>
                    </a:lnTo>
                    <a:lnTo>
                      <a:pt x="0" y="13"/>
                    </a:lnTo>
                    <a:lnTo>
                      <a:pt x="7" y="0"/>
                    </a:lnTo>
                    <a:lnTo>
                      <a:pt x="7" y="19"/>
                    </a:lnTo>
                    <a:lnTo>
                      <a:pt x="17" y="38"/>
                    </a:lnTo>
                    <a:lnTo>
                      <a:pt x="25" y="53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3" name="Freeform 1167"/>
              <p:cNvSpPr>
                <a:spLocks/>
              </p:cNvSpPr>
              <p:nvPr/>
            </p:nvSpPr>
            <p:spPr bwMode="auto">
              <a:xfrm>
                <a:off x="4434" y="2976"/>
                <a:ext cx="15" cy="37"/>
              </a:xfrm>
              <a:custGeom>
                <a:avLst/>
                <a:gdLst>
                  <a:gd name="T0" fmla="*/ 1 w 30"/>
                  <a:gd name="T1" fmla="*/ 1 h 109"/>
                  <a:gd name="T2" fmla="*/ 0 w 30"/>
                  <a:gd name="T3" fmla="*/ 1 h 109"/>
                  <a:gd name="T4" fmla="*/ 0 w 30"/>
                  <a:gd name="T5" fmla="*/ 1 h 109"/>
                  <a:gd name="T6" fmla="*/ 1 w 30"/>
                  <a:gd name="T7" fmla="*/ 0 h 109"/>
                  <a:gd name="T8" fmla="*/ 2 w 30"/>
                  <a:gd name="T9" fmla="*/ 0 h 109"/>
                  <a:gd name="T10" fmla="*/ 2 w 30"/>
                  <a:gd name="T11" fmla="*/ 0 h 109"/>
                  <a:gd name="T12" fmla="*/ 1 w 30"/>
                  <a:gd name="T13" fmla="*/ 1 h 109"/>
                  <a:gd name="T14" fmla="*/ 1 w 30"/>
                  <a:gd name="T15" fmla="*/ 1 h 109"/>
                  <a:gd name="T16" fmla="*/ 1 w 30"/>
                  <a:gd name="T17" fmla="*/ 1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09">
                    <a:moveTo>
                      <a:pt x="5" y="109"/>
                    </a:moveTo>
                    <a:lnTo>
                      <a:pt x="0" y="97"/>
                    </a:lnTo>
                    <a:lnTo>
                      <a:pt x="0" y="66"/>
                    </a:lnTo>
                    <a:lnTo>
                      <a:pt x="10" y="31"/>
                    </a:lnTo>
                    <a:lnTo>
                      <a:pt x="30" y="0"/>
                    </a:lnTo>
                    <a:lnTo>
                      <a:pt x="23" y="31"/>
                    </a:lnTo>
                    <a:lnTo>
                      <a:pt x="16" y="66"/>
                    </a:lnTo>
                    <a:lnTo>
                      <a:pt x="11" y="97"/>
                    </a:lnTo>
                    <a:lnTo>
                      <a:pt x="5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4" name="Freeform 1168"/>
              <p:cNvSpPr>
                <a:spLocks/>
              </p:cNvSpPr>
              <p:nvPr/>
            </p:nvSpPr>
            <p:spPr bwMode="auto">
              <a:xfrm>
                <a:off x="4486" y="2956"/>
                <a:ext cx="17" cy="51"/>
              </a:xfrm>
              <a:custGeom>
                <a:avLst/>
                <a:gdLst>
                  <a:gd name="T0" fmla="*/ 1 w 33"/>
                  <a:gd name="T1" fmla="*/ 2 h 155"/>
                  <a:gd name="T2" fmla="*/ 0 w 33"/>
                  <a:gd name="T3" fmla="*/ 2 h 155"/>
                  <a:gd name="T4" fmla="*/ 1 w 33"/>
                  <a:gd name="T5" fmla="*/ 1 h 155"/>
                  <a:gd name="T6" fmla="*/ 1 w 33"/>
                  <a:gd name="T7" fmla="*/ 0 h 155"/>
                  <a:gd name="T8" fmla="*/ 3 w 33"/>
                  <a:gd name="T9" fmla="*/ 0 h 155"/>
                  <a:gd name="T10" fmla="*/ 2 w 33"/>
                  <a:gd name="T11" fmla="*/ 0 h 155"/>
                  <a:gd name="T12" fmla="*/ 2 w 33"/>
                  <a:gd name="T13" fmla="*/ 1 h 155"/>
                  <a:gd name="T14" fmla="*/ 2 w 33"/>
                  <a:gd name="T15" fmla="*/ 2 h 155"/>
                  <a:gd name="T16" fmla="*/ 1 w 33"/>
                  <a:gd name="T17" fmla="*/ 2 h 1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55">
                    <a:moveTo>
                      <a:pt x="8" y="155"/>
                    </a:moveTo>
                    <a:lnTo>
                      <a:pt x="0" y="134"/>
                    </a:lnTo>
                    <a:lnTo>
                      <a:pt x="3" y="87"/>
                    </a:lnTo>
                    <a:lnTo>
                      <a:pt x="13" y="35"/>
                    </a:lnTo>
                    <a:lnTo>
                      <a:pt x="33" y="0"/>
                    </a:lnTo>
                    <a:lnTo>
                      <a:pt x="30" y="31"/>
                    </a:lnTo>
                    <a:lnTo>
                      <a:pt x="25" y="84"/>
                    </a:lnTo>
                    <a:lnTo>
                      <a:pt x="17" y="134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5" name="Freeform 1169"/>
              <p:cNvSpPr>
                <a:spLocks/>
              </p:cNvSpPr>
              <p:nvPr/>
            </p:nvSpPr>
            <p:spPr bwMode="auto">
              <a:xfrm>
                <a:off x="4549" y="2945"/>
                <a:ext cx="10" cy="47"/>
              </a:xfrm>
              <a:custGeom>
                <a:avLst/>
                <a:gdLst>
                  <a:gd name="T0" fmla="*/ 1 w 20"/>
                  <a:gd name="T1" fmla="*/ 2 h 140"/>
                  <a:gd name="T2" fmla="*/ 1 w 20"/>
                  <a:gd name="T3" fmla="*/ 2 h 140"/>
                  <a:gd name="T4" fmla="*/ 0 w 20"/>
                  <a:gd name="T5" fmla="*/ 1 h 140"/>
                  <a:gd name="T6" fmla="*/ 1 w 20"/>
                  <a:gd name="T7" fmla="*/ 0 h 140"/>
                  <a:gd name="T8" fmla="*/ 2 w 20"/>
                  <a:gd name="T9" fmla="*/ 0 h 140"/>
                  <a:gd name="T10" fmla="*/ 2 w 20"/>
                  <a:gd name="T11" fmla="*/ 0 h 140"/>
                  <a:gd name="T12" fmla="*/ 2 w 20"/>
                  <a:gd name="T13" fmla="*/ 1 h 140"/>
                  <a:gd name="T14" fmla="*/ 2 w 20"/>
                  <a:gd name="T15" fmla="*/ 2 h 140"/>
                  <a:gd name="T16" fmla="*/ 1 w 20"/>
                  <a:gd name="T17" fmla="*/ 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5" y="140"/>
                    </a:moveTo>
                    <a:lnTo>
                      <a:pt x="5" y="122"/>
                    </a:lnTo>
                    <a:lnTo>
                      <a:pt x="0" y="81"/>
                    </a:lnTo>
                    <a:lnTo>
                      <a:pt x="3" y="35"/>
                    </a:lnTo>
                    <a:lnTo>
                      <a:pt x="18" y="0"/>
                    </a:lnTo>
                    <a:lnTo>
                      <a:pt x="18" y="32"/>
                    </a:lnTo>
                    <a:lnTo>
                      <a:pt x="20" y="79"/>
                    </a:lnTo>
                    <a:lnTo>
                      <a:pt x="20" y="122"/>
                    </a:lnTo>
                    <a:lnTo>
                      <a:pt x="15" y="1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6" name="Freeform 1170"/>
              <p:cNvSpPr>
                <a:spLocks/>
              </p:cNvSpPr>
              <p:nvPr/>
            </p:nvSpPr>
            <p:spPr bwMode="auto">
              <a:xfrm>
                <a:off x="4583" y="2945"/>
                <a:ext cx="9" cy="38"/>
              </a:xfrm>
              <a:custGeom>
                <a:avLst/>
                <a:gdLst>
                  <a:gd name="T0" fmla="*/ 1 w 17"/>
                  <a:gd name="T1" fmla="*/ 1 h 114"/>
                  <a:gd name="T2" fmla="*/ 0 w 17"/>
                  <a:gd name="T3" fmla="*/ 1 h 114"/>
                  <a:gd name="T4" fmla="*/ 0 w 17"/>
                  <a:gd name="T5" fmla="*/ 1 h 114"/>
                  <a:gd name="T6" fmla="*/ 1 w 17"/>
                  <a:gd name="T7" fmla="*/ 0 h 114"/>
                  <a:gd name="T8" fmla="*/ 2 w 17"/>
                  <a:gd name="T9" fmla="*/ 0 h 114"/>
                  <a:gd name="T10" fmla="*/ 1 w 17"/>
                  <a:gd name="T11" fmla="*/ 0 h 114"/>
                  <a:gd name="T12" fmla="*/ 1 w 17"/>
                  <a:gd name="T13" fmla="*/ 1 h 114"/>
                  <a:gd name="T14" fmla="*/ 1 w 17"/>
                  <a:gd name="T15" fmla="*/ 1 h 114"/>
                  <a:gd name="T16" fmla="*/ 1 w 17"/>
                  <a:gd name="T17" fmla="*/ 1 h 1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114">
                    <a:moveTo>
                      <a:pt x="7" y="114"/>
                    </a:moveTo>
                    <a:lnTo>
                      <a:pt x="0" y="98"/>
                    </a:lnTo>
                    <a:lnTo>
                      <a:pt x="0" y="61"/>
                    </a:lnTo>
                    <a:lnTo>
                      <a:pt x="7" y="21"/>
                    </a:lnTo>
                    <a:lnTo>
                      <a:pt x="17" y="0"/>
                    </a:lnTo>
                    <a:lnTo>
                      <a:pt x="15" y="25"/>
                    </a:lnTo>
                    <a:lnTo>
                      <a:pt x="15" y="62"/>
                    </a:lnTo>
                    <a:lnTo>
                      <a:pt x="12" y="96"/>
                    </a:lnTo>
                    <a:lnTo>
                      <a:pt x="7" y="1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7" name="Freeform 1171"/>
              <p:cNvSpPr>
                <a:spLocks/>
              </p:cNvSpPr>
              <p:nvPr/>
            </p:nvSpPr>
            <p:spPr bwMode="auto">
              <a:xfrm>
                <a:off x="4602" y="2946"/>
                <a:ext cx="11" cy="23"/>
              </a:xfrm>
              <a:custGeom>
                <a:avLst/>
                <a:gdLst>
                  <a:gd name="T0" fmla="*/ 1 w 21"/>
                  <a:gd name="T1" fmla="*/ 1 h 69"/>
                  <a:gd name="T2" fmla="*/ 1 w 21"/>
                  <a:gd name="T3" fmla="*/ 1 h 69"/>
                  <a:gd name="T4" fmla="*/ 1 w 21"/>
                  <a:gd name="T5" fmla="*/ 0 h 69"/>
                  <a:gd name="T6" fmla="*/ 0 w 21"/>
                  <a:gd name="T7" fmla="*/ 0 h 69"/>
                  <a:gd name="T8" fmla="*/ 1 w 21"/>
                  <a:gd name="T9" fmla="*/ 0 h 69"/>
                  <a:gd name="T10" fmla="*/ 1 w 21"/>
                  <a:gd name="T11" fmla="*/ 0 h 69"/>
                  <a:gd name="T12" fmla="*/ 1 w 21"/>
                  <a:gd name="T13" fmla="*/ 1 h 69"/>
                  <a:gd name="T14" fmla="*/ 2 w 21"/>
                  <a:gd name="T15" fmla="*/ 1 h 69"/>
                  <a:gd name="T16" fmla="*/ 1 w 21"/>
                  <a:gd name="T17" fmla="*/ 1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69">
                    <a:moveTo>
                      <a:pt x="16" y="69"/>
                    </a:moveTo>
                    <a:lnTo>
                      <a:pt x="8" y="60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8" y="0"/>
                    </a:lnTo>
                    <a:lnTo>
                      <a:pt x="8" y="19"/>
                    </a:lnTo>
                    <a:lnTo>
                      <a:pt x="15" y="42"/>
                    </a:lnTo>
                    <a:lnTo>
                      <a:pt x="21" y="62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8" name="Freeform 1172"/>
              <p:cNvSpPr>
                <a:spLocks/>
              </p:cNvSpPr>
              <p:nvPr/>
            </p:nvSpPr>
            <p:spPr bwMode="auto">
              <a:xfrm>
                <a:off x="4416" y="2984"/>
                <a:ext cx="15" cy="23"/>
              </a:xfrm>
              <a:custGeom>
                <a:avLst/>
                <a:gdLst>
                  <a:gd name="T0" fmla="*/ 1 w 32"/>
                  <a:gd name="T1" fmla="*/ 0 h 70"/>
                  <a:gd name="T2" fmla="*/ 1 w 32"/>
                  <a:gd name="T3" fmla="*/ 0 h 70"/>
                  <a:gd name="T4" fmla="*/ 1 w 32"/>
                  <a:gd name="T5" fmla="*/ 0 h 70"/>
                  <a:gd name="T6" fmla="*/ 1 w 32"/>
                  <a:gd name="T7" fmla="*/ 1 h 70"/>
                  <a:gd name="T8" fmla="*/ 0 w 32"/>
                  <a:gd name="T9" fmla="*/ 1 h 70"/>
                  <a:gd name="T10" fmla="*/ 0 w 32"/>
                  <a:gd name="T11" fmla="*/ 1 h 70"/>
                  <a:gd name="T12" fmla="*/ 0 w 32"/>
                  <a:gd name="T13" fmla="*/ 0 h 70"/>
                  <a:gd name="T14" fmla="*/ 1 w 32"/>
                  <a:gd name="T15" fmla="*/ 0 h 70"/>
                  <a:gd name="T16" fmla="*/ 1 w 32"/>
                  <a:gd name="T17" fmla="*/ 0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70">
                    <a:moveTo>
                      <a:pt x="32" y="0"/>
                    </a:moveTo>
                    <a:lnTo>
                      <a:pt x="30" y="15"/>
                    </a:lnTo>
                    <a:lnTo>
                      <a:pt x="25" y="40"/>
                    </a:lnTo>
                    <a:lnTo>
                      <a:pt x="17" y="62"/>
                    </a:lnTo>
                    <a:lnTo>
                      <a:pt x="5" y="70"/>
                    </a:lnTo>
                    <a:lnTo>
                      <a:pt x="0" y="58"/>
                    </a:lnTo>
                    <a:lnTo>
                      <a:pt x="8" y="37"/>
                    </a:lnTo>
                    <a:lnTo>
                      <a:pt x="22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9" name="Freeform 1173"/>
              <p:cNvSpPr>
                <a:spLocks/>
              </p:cNvSpPr>
              <p:nvPr/>
            </p:nvSpPr>
            <p:spPr bwMode="auto">
              <a:xfrm>
                <a:off x="4396" y="2982"/>
                <a:ext cx="38" cy="5"/>
              </a:xfrm>
              <a:custGeom>
                <a:avLst/>
                <a:gdLst>
                  <a:gd name="T0" fmla="*/ 5 w 75"/>
                  <a:gd name="T1" fmla="*/ 0 h 14"/>
                  <a:gd name="T2" fmla="*/ 5 w 75"/>
                  <a:gd name="T3" fmla="*/ 0 h 14"/>
                  <a:gd name="T4" fmla="*/ 4 w 75"/>
                  <a:gd name="T5" fmla="*/ 0 h 14"/>
                  <a:gd name="T6" fmla="*/ 3 w 75"/>
                  <a:gd name="T7" fmla="*/ 0 h 14"/>
                  <a:gd name="T8" fmla="*/ 3 w 75"/>
                  <a:gd name="T9" fmla="*/ 0 h 14"/>
                  <a:gd name="T10" fmla="*/ 2 w 75"/>
                  <a:gd name="T11" fmla="*/ 0 h 14"/>
                  <a:gd name="T12" fmla="*/ 1 w 75"/>
                  <a:gd name="T13" fmla="*/ 0 h 14"/>
                  <a:gd name="T14" fmla="*/ 1 w 75"/>
                  <a:gd name="T15" fmla="*/ 0 h 14"/>
                  <a:gd name="T16" fmla="*/ 0 w 75"/>
                  <a:gd name="T17" fmla="*/ 0 h 14"/>
                  <a:gd name="T18" fmla="*/ 1 w 75"/>
                  <a:gd name="T19" fmla="*/ 0 h 14"/>
                  <a:gd name="T20" fmla="*/ 1 w 75"/>
                  <a:gd name="T21" fmla="*/ 0 h 14"/>
                  <a:gd name="T22" fmla="*/ 2 w 75"/>
                  <a:gd name="T23" fmla="*/ 0 h 14"/>
                  <a:gd name="T24" fmla="*/ 2 w 75"/>
                  <a:gd name="T25" fmla="*/ 0 h 14"/>
                  <a:gd name="T26" fmla="*/ 3 w 75"/>
                  <a:gd name="T27" fmla="*/ 0 h 14"/>
                  <a:gd name="T28" fmla="*/ 4 w 75"/>
                  <a:gd name="T29" fmla="*/ 0 h 14"/>
                  <a:gd name="T30" fmla="*/ 5 w 75"/>
                  <a:gd name="T31" fmla="*/ 0 h 14"/>
                  <a:gd name="T32" fmla="*/ 5 w 75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4">
                    <a:moveTo>
                      <a:pt x="75" y="3"/>
                    </a:moveTo>
                    <a:lnTo>
                      <a:pt x="70" y="3"/>
                    </a:lnTo>
                    <a:lnTo>
                      <a:pt x="60" y="2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8" y="14"/>
                    </a:lnTo>
                    <a:lnTo>
                      <a:pt x="18" y="14"/>
                    </a:lnTo>
                    <a:lnTo>
                      <a:pt x="30" y="12"/>
                    </a:lnTo>
                    <a:lnTo>
                      <a:pt x="43" y="11"/>
                    </a:lnTo>
                    <a:lnTo>
                      <a:pt x="56" y="8"/>
                    </a:lnTo>
                    <a:lnTo>
                      <a:pt x="66" y="5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0" name="Freeform 1174"/>
              <p:cNvSpPr>
                <a:spLocks/>
              </p:cNvSpPr>
              <p:nvPr/>
            </p:nvSpPr>
            <p:spPr bwMode="auto">
              <a:xfrm>
                <a:off x="4391" y="2991"/>
                <a:ext cx="31" cy="14"/>
              </a:xfrm>
              <a:custGeom>
                <a:avLst/>
                <a:gdLst>
                  <a:gd name="T0" fmla="*/ 3 w 63"/>
                  <a:gd name="T1" fmla="*/ 0 h 41"/>
                  <a:gd name="T2" fmla="*/ 3 w 63"/>
                  <a:gd name="T3" fmla="*/ 0 h 41"/>
                  <a:gd name="T4" fmla="*/ 3 w 63"/>
                  <a:gd name="T5" fmla="*/ 0 h 41"/>
                  <a:gd name="T6" fmla="*/ 2 w 63"/>
                  <a:gd name="T7" fmla="*/ 0 h 41"/>
                  <a:gd name="T8" fmla="*/ 1 w 63"/>
                  <a:gd name="T9" fmla="*/ 0 h 41"/>
                  <a:gd name="T10" fmla="*/ 0 w 63"/>
                  <a:gd name="T11" fmla="*/ 0 h 41"/>
                  <a:gd name="T12" fmla="*/ 0 w 63"/>
                  <a:gd name="T13" fmla="*/ 0 h 41"/>
                  <a:gd name="T14" fmla="*/ 0 w 63"/>
                  <a:gd name="T15" fmla="*/ 0 h 41"/>
                  <a:gd name="T16" fmla="*/ 0 w 63"/>
                  <a:gd name="T17" fmla="*/ 0 h 41"/>
                  <a:gd name="T18" fmla="*/ 0 w 63"/>
                  <a:gd name="T19" fmla="*/ 1 h 41"/>
                  <a:gd name="T20" fmla="*/ 0 w 63"/>
                  <a:gd name="T21" fmla="*/ 1 h 41"/>
                  <a:gd name="T22" fmla="*/ 1 w 63"/>
                  <a:gd name="T23" fmla="*/ 0 h 41"/>
                  <a:gd name="T24" fmla="*/ 1 w 63"/>
                  <a:gd name="T25" fmla="*/ 0 h 41"/>
                  <a:gd name="T26" fmla="*/ 2 w 63"/>
                  <a:gd name="T27" fmla="*/ 0 h 41"/>
                  <a:gd name="T28" fmla="*/ 3 w 63"/>
                  <a:gd name="T29" fmla="*/ 0 h 41"/>
                  <a:gd name="T30" fmla="*/ 3 w 63"/>
                  <a:gd name="T31" fmla="*/ 0 h 41"/>
                  <a:gd name="T32" fmla="*/ 3 w 63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41">
                    <a:moveTo>
                      <a:pt x="63" y="0"/>
                    </a:moveTo>
                    <a:lnTo>
                      <a:pt x="58" y="3"/>
                    </a:lnTo>
                    <a:lnTo>
                      <a:pt x="50" y="6"/>
                    </a:lnTo>
                    <a:lnTo>
                      <a:pt x="40" y="10"/>
                    </a:lnTo>
                    <a:lnTo>
                      <a:pt x="27" y="15"/>
                    </a:lnTo>
                    <a:lnTo>
                      <a:pt x="15" y="21"/>
                    </a:lnTo>
                    <a:lnTo>
                      <a:pt x="7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12" y="40"/>
                    </a:lnTo>
                    <a:lnTo>
                      <a:pt x="20" y="35"/>
                    </a:lnTo>
                    <a:lnTo>
                      <a:pt x="30" y="28"/>
                    </a:lnTo>
                    <a:lnTo>
                      <a:pt x="40" y="21"/>
                    </a:lnTo>
                    <a:lnTo>
                      <a:pt x="50" y="12"/>
                    </a:lnTo>
                    <a:lnTo>
                      <a:pt x="58" y="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1" name="Freeform 1175"/>
              <p:cNvSpPr>
                <a:spLocks/>
              </p:cNvSpPr>
              <p:nvPr/>
            </p:nvSpPr>
            <p:spPr bwMode="auto">
              <a:xfrm>
                <a:off x="4599" y="2919"/>
                <a:ext cx="10" cy="29"/>
              </a:xfrm>
              <a:custGeom>
                <a:avLst/>
                <a:gdLst>
                  <a:gd name="T0" fmla="*/ 2 w 20"/>
                  <a:gd name="T1" fmla="*/ 1 h 87"/>
                  <a:gd name="T2" fmla="*/ 1 w 20"/>
                  <a:gd name="T3" fmla="*/ 1 h 87"/>
                  <a:gd name="T4" fmla="*/ 0 w 20"/>
                  <a:gd name="T5" fmla="*/ 0 h 87"/>
                  <a:gd name="T6" fmla="*/ 1 w 20"/>
                  <a:gd name="T7" fmla="*/ 0 h 87"/>
                  <a:gd name="T8" fmla="*/ 1 w 20"/>
                  <a:gd name="T9" fmla="*/ 0 h 87"/>
                  <a:gd name="T10" fmla="*/ 2 w 20"/>
                  <a:gd name="T11" fmla="*/ 0 h 87"/>
                  <a:gd name="T12" fmla="*/ 2 w 20"/>
                  <a:gd name="T13" fmla="*/ 0 h 87"/>
                  <a:gd name="T14" fmla="*/ 2 w 20"/>
                  <a:gd name="T15" fmla="*/ 1 h 87"/>
                  <a:gd name="T16" fmla="*/ 2 w 20"/>
                  <a:gd name="T17" fmla="*/ 1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7">
                    <a:moveTo>
                      <a:pt x="17" y="87"/>
                    </a:moveTo>
                    <a:lnTo>
                      <a:pt x="5" y="66"/>
                    </a:lnTo>
                    <a:lnTo>
                      <a:pt x="0" y="38"/>
                    </a:lnTo>
                    <a:lnTo>
                      <a:pt x="2" y="13"/>
                    </a:lnTo>
                    <a:lnTo>
                      <a:pt x="12" y="0"/>
                    </a:lnTo>
                    <a:lnTo>
                      <a:pt x="20" y="8"/>
                    </a:lnTo>
                    <a:lnTo>
                      <a:pt x="20" y="33"/>
                    </a:lnTo>
                    <a:lnTo>
                      <a:pt x="17" y="63"/>
                    </a:lnTo>
                    <a:lnTo>
                      <a:pt x="17" y="8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2" name="Freeform 1176"/>
              <p:cNvSpPr>
                <a:spLocks/>
              </p:cNvSpPr>
              <p:nvPr/>
            </p:nvSpPr>
            <p:spPr bwMode="auto">
              <a:xfrm>
                <a:off x="4627" y="2926"/>
                <a:ext cx="20" cy="27"/>
              </a:xfrm>
              <a:custGeom>
                <a:avLst/>
                <a:gdLst>
                  <a:gd name="T0" fmla="*/ 0 w 40"/>
                  <a:gd name="T1" fmla="*/ 1 h 82"/>
                  <a:gd name="T2" fmla="*/ 1 w 40"/>
                  <a:gd name="T3" fmla="*/ 1 h 82"/>
                  <a:gd name="T4" fmla="*/ 1 w 40"/>
                  <a:gd name="T5" fmla="*/ 0 h 82"/>
                  <a:gd name="T6" fmla="*/ 2 w 40"/>
                  <a:gd name="T7" fmla="*/ 0 h 82"/>
                  <a:gd name="T8" fmla="*/ 3 w 40"/>
                  <a:gd name="T9" fmla="*/ 0 h 82"/>
                  <a:gd name="T10" fmla="*/ 3 w 40"/>
                  <a:gd name="T11" fmla="*/ 0 h 82"/>
                  <a:gd name="T12" fmla="*/ 3 w 40"/>
                  <a:gd name="T13" fmla="*/ 0 h 82"/>
                  <a:gd name="T14" fmla="*/ 3 w 40"/>
                  <a:gd name="T15" fmla="*/ 0 h 82"/>
                  <a:gd name="T16" fmla="*/ 2 w 40"/>
                  <a:gd name="T17" fmla="*/ 0 h 82"/>
                  <a:gd name="T18" fmla="*/ 2 w 40"/>
                  <a:gd name="T19" fmla="*/ 1 h 82"/>
                  <a:gd name="T20" fmla="*/ 1 w 40"/>
                  <a:gd name="T21" fmla="*/ 1 h 82"/>
                  <a:gd name="T22" fmla="*/ 1 w 40"/>
                  <a:gd name="T23" fmla="*/ 1 h 82"/>
                  <a:gd name="T24" fmla="*/ 0 w 40"/>
                  <a:gd name="T25" fmla="*/ 1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82">
                    <a:moveTo>
                      <a:pt x="0" y="82"/>
                    </a:moveTo>
                    <a:lnTo>
                      <a:pt x="3" y="63"/>
                    </a:lnTo>
                    <a:lnTo>
                      <a:pt x="12" y="35"/>
                    </a:lnTo>
                    <a:lnTo>
                      <a:pt x="22" y="12"/>
                    </a:lnTo>
                    <a:lnTo>
                      <a:pt x="35" y="0"/>
                    </a:lnTo>
                    <a:lnTo>
                      <a:pt x="40" y="3"/>
                    </a:lnTo>
                    <a:lnTo>
                      <a:pt x="39" y="12"/>
                    </a:lnTo>
                    <a:lnTo>
                      <a:pt x="35" y="23"/>
                    </a:lnTo>
                    <a:lnTo>
                      <a:pt x="28" y="38"/>
                    </a:lnTo>
                    <a:lnTo>
                      <a:pt x="20" y="53"/>
                    </a:lnTo>
                    <a:lnTo>
                      <a:pt x="12" y="66"/>
                    </a:lnTo>
                    <a:lnTo>
                      <a:pt x="5" y="76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3" name="Freeform 1177"/>
              <p:cNvSpPr>
                <a:spLocks/>
              </p:cNvSpPr>
              <p:nvPr/>
            </p:nvSpPr>
            <p:spPr bwMode="auto">
              <a:xfrm>
                <a:off x="4581" y="2919"/>
                <a:ext cx="11" cy="27"/>
              </a:xfrm>
              <a:custGeom>
                <a:avLst/>
                <a:gdLst>
                  <a:gd name="T0" fmla="*/ 2 w 22"/>
                  <a:gd name="T1" fmla="*/ 1 h 79"/>
                  <a:gd name="T2" fmla="*/ 1 w 22"/>
                  <a:gd name="T3" fmla="*/ 1 h 79"/>
                  <a:gd name="T4" fmla="*/ 0 w 22"/>
                  <a:gd name="T5" fmla="*/ 1 h 79"/>
                  <a:gd name="T6" fmla="*/ 0 w 22"/>
                  <a:gd name="T7" fmla="*/ 0 h 79"/>
                  <a:gd name="T8" fmla="*/ 1 w 22"/>
                  <a:gd name="T9" fmla="*/ 0 h 79"/>
                  <a:gd name="T10" fmla="*/ 2 w 22"/>
                  <a:gd name="T11" fmla="*/ 0 h 79"/>
                  <a:gd name="T12" fmla="*/ 2 w 22"/>
                  <a:gd name="T13" fmla="*/ 0 h 79"/>
                  <a:gd name="T14" fmla="*/ 2 w 22"/>
                  <a:gd name="T15" fmla="*/ 1 h 79"/>
                  <a:gd name="T16" fmla="*/ 2 w 22"/>
                  <a:gd name="T17" fmla="*/ 1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79">
                    <a:moveTo>
                      <a:pt x="22" y="79"/>
                    </a:moveTo>
                    <a:lnTo>
                      <a:pt x="9" y="69"/>
                    </a:lnTo>
                    <a:lnTo>
                      <a:pt x="0" y="44"/>
                    </a:lnTo>
                    <a:lnTo>
                      <a:pt x="0" y="16"/>
                    </a:lnTo>
                    <a:lnTo>
                      <a:pt x="9" y="0"/>
                    </a:lnTo>
                    <a:lnTo>
                      <a:pt x="17" y="4"/>
                    </a:lnTo>
                    <a:lnTo>
                      <a:pt x="20" y="26"/>
                    </a:lnTo>
                    <a:lnTo>
                      <a:pt x="20" y="56"/>
                    </a:lnTo>
                    <a:lnTo>
                      <a:pt x="22" y="7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4" name="Freeform 1178"/>
              <p:cNvSpPr>
                <a:spLocks/>
              </p:cNvSpPr>
              <p:nvPr/>
            </p:nvSpPr>
            <p:spPr bwMode="auto">
              <a:xfrm>
                <a:off x="4561" y="2917"/>
                <a:ext cx="14" cy="29"/>
              </a:xfrm>
              <a:custGeom>
                <a:avLst/>
                <a:gdLst>
                  <a:gd name="T0" fmla="*/ 1 w 29"/>
                  <a:gd name="T1" fmla="*/ 1 h 85"/>
                  <a:gd name="T2" fmla="*/ 0 w 29"/>
                  <a:gd name="T3" fmla="*/ 1 h 85"/>
                  <a:gd name="T4" fmla="*/ 0 w 29"/>
                  <a:gd name="T5" fmla="*/ 1 h 85"/>
                  <a:gd name="T6" fmla="*/ 0 w 29"/>
                  <a:gd name="T7" fmla="*/ 0 h 85"/>
                  <a:gd name="T8" fmla="*/ 0 w 29"/>
                  <a:gd name="T9" fmla="*/ 0 h 85"/>
                  <a:gd name="T10" fmla="*/ 0 w 29"/>
                  <a:gd name="T11" fmla="*/ 0 h 85"/>
                  <a:gd name="T12" fmla="*/ 1 w 29"/>
                  <a:gd name="T13" fmla="*/ 0 h 85"/>
                  <a:gd name="T14" fmla="*/ 1 w 29"/>
                  <a:gd name="T15" fmla="*/ 1 h 85"/>
                  <a:gd name="T16" fmla="*/ 1 w 29"/>
                  <a:gd name="T17" fmla="*/ 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85">
                    <a:moveTo>
                      <a:pt x="29" y="85"/>
                    </a:moveTo>
                    <a:lnTo>
                      <a:pt x="14" y="69"/>
                    </a:lnTo>
                    <a:lnTo>
                      <a:pt x="4" y="42"/>
                    </a:lnTo>
                    <a:lnTo>
                      <a:pt x="0" y="16"/>
                    </a:lnTo>
                    <a:lnTo>
                      <a:pt x="5" y="0"/>
                    </a:lnTo>
                    <a:lnTo>
                      <a:pt x="14" y="6"/>
                    </a:lnTo>
                    <a:lnTo>
                      <a:pt x="17" y="28"/>
                    </a:lnTo>
                    <a:lnTo>
                      <a:pt x="22" y="57"/>
                    </a:lnTo>
                    <a:lnTo>
                      <a:pt x="29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5" name="Freeform 1179"/>
              <p:cNvSpPr>
                <a:spLocks/>
              </p:cNvSpPr>
              <p:nvPr/>
            </p:nvSpPr>
            <p:spPr bwMode="auto">
              <a:xfrm>
                <a:off x="4541" y="2919"/>
                <a:ext cx="20" cy="28"/>
              </a:xfrm>
              <a:custGeom>
                <a:avLst/>
                <a:gdLst>
                  <a:gd name="T0" fmla="*/ 3 w 40"/>
                  <a:gd name="T1" fmla="*/ 1 h 82"/>
                  <a:gd name="T2" fmla="*/ 2 w 40"/>
                  <a:gd name="T3" fmla="*/ 1 h 82"/>
                  <a:gd name="T4" fmla="*/ 2 w 40"/>
                  <a:gd name="T5" fmla="*/ 1 h 82"/>
                  <a:gd name="T6" fmla="*/ 1 w 40"/>
                  <a:gd name="T7" fmla="*/ 1 h 82"/>
                  <a:gd name="T8" fmla="*/ 1 w 40"/>
                  <a:gd name="T9" fmla="*/ 0 h 82"/>
                  <a:gd name="T10" fmla="*/ 1 w 40"/>
                  <a:gd name="T11" fmla="*/ 0 h 82"/>
                  <a:gd name="T12" fmla="*/ 0 w 40"/>
                  <a:gd name="T13" fmla="*/ 0 h 82"/>
                  <a:gd name="T14" fmla="*/ 1 w 40"/>
                  <a:gd name="T15" fmla="*/ 0 h 82"/>
                  <a:gd name="T16" fmla="*/ 1 w 40"/>
                  <a:gd name="T17" fmla="*/ 0 h 82"/>
                  <a:gd name="T18" fmla="*/ 1 w 40"/>
                  <a:gd name="T19" fmla="*/ 0 h 82"/>
                  <a:gd name="T20" fmla="*/ 2 w 40"/>
                  <a:gd name="T21" fmla="*/ 0 h 82"/>
                  <a:gd name="T22" fmla="*/ 2 w 40"/>
                  <a:gd name="T23" fmla="*/ 1 h 82"/>
                  <a:gd name="T24" fmla="*/ 3 w 40"/>
                  <a:gd name="T25" fmla="*/ 1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82">
                    <a:moveTo>
                      <a:pt x="40" y="82"/>
                    </a:moveTo>
                    <a:lnTo>
                      <a:pt x="30" y="75"/>
                    </a:lnTo>
                    <a:lnTo>
                      <a:pt x="22" y="64"/>
                    </a:lnTo>
                    <a:lnTo>
                      <a:pt x="14" y="51"/>
                    </a:lnTo>
                    <a:lnTo>
                      <a:pt x="9" y="38"/>
                    </a:lnTo>
                    <a:lnTo>
                      <a:pt x="4" y="25"/>
                    </a:lnTo>
                    <a:lnTo>
                      <a:pt x="0" y="13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15" y="7"/>
                    </a:lnTo>
                    <a:lnTo>
                      <a:pt x="24" y="31"/>
                    </a:lnTo>
                    <a:lnTo>
                      <a:pt x="32" y="59"/>
                    </a:lnTo>
                    <a:lnTo>
                      <a:pt x="40" y="8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6" name="Freeform 1180"/>
              <p:cNvSpPr>
                <a:spLocks/>
              </p:cNvSpPr>
              <p:nvPr/>
            </p:nvSpPr>
            <p:spPr bwMode="auto">
              <a:xfrm>
                <a:off x="4514" y="2921"/>
                <a:ext cx="29" cy="28"/>
              </a:xfrm>
              <a:custGeom>
                <a:avLst/>
                <a:gdLst>
                  <a:gd name="T0" fmla="*/ 4 w 58"/>
                  <a:gd name="T1" fmla="*/ 1 h 84"/>
                  <a:gd name="T2" fmla="*/ 3 w 58"/>
                  <a:gd name="T3" fmla="*/ 1 h 84"/>
                  <a:gd name="T4" fmla="*/ 3 w 58"/>
                  <a:gd name="T5" fmla="*/ 1 h 84"/>
                  <a:gd name="T6" fmla="*/ 2 w 58"/>
                  <a:gd name="T7" fmla="*/ 1 h 84"/>
                  <a:gd name="T8" fmla="*/ 2 w 58"/>
                  <a:gd name="T9" fmla="*/ 0 h 84"/>
                  <a:gd name="T10" fmla="*/ 1 w 58"/>
                  <a:gd name="T11" fmla="*/ 0 h 84"/>
                  <a:gd name="T12" fmla="*/ 1 w 58"/>
                  <a:gd name="T13" fmla="*/ 0 h 84"/>
                  <a:gd name="T14" fmla="*/ 0 w 58"/>
                  <a:gd name="T15" fmla="*/ 0 h 84"/>
                  <a:gd name="T16" fmla="*/ 1 w 58"/>
                  <a:gd name="T17" fmla="*/ 0 h 84"/>
                  <a:gd name="T18" fmla="*/ 1 w 58"/>
                  <a:gd name="T19" fmla="*/ 0 h 84"/>
                  <a:gd name="T20" fmla="*/ 2 w 58"/>
                  <a:gd name="T21" fmla="*/ 0 h 84"/>
                  <a:gd name="T22" fmla="*/ 2 w 58"/>
                  <a:gd name="T23" fmla="*/ 0 h 84"/>
                  <a:gd name="T24" fmla="*/ 3 w 58"/>
                  <a:gd name="T25" fmla="*/ 0 h 84"/>
                  <a:gd name="T26" fmla="*/ 3 w 58"/>
                  <a:gd name="T27" fmla="*/ 1 h 84"/>
                  <a:gd name="T28" fmla="*/ 3 w 58"/>
                  <a:gd name="T29" fmla="*/ 1 h 84"/>
                  <a:gd name="T30" fmla="*/ 4 w 58"/>
                  <a:gd name="T31" fmla="*/ 1 h 84"/>
                  <a:gd name="T32" fmla="*/ 4 w 58"/>
                  <a:gd name="T33" fmla="*/ 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84">
                    <a:moveTo>
                      <a:pt x="58" y="84"/>
                    </a:moveTo>
                    <a:lnTo>
                      <a:pt x="48" y="75"/>
                    </a:lnTo>
                    <a:lnTo>
                      <a:pt x="38" y="65"/>
                    </a:lnTo>
                    <a:lnTo>
                      <a:pt x="27" y="52"/>
                    </a:lnTo>
                    <a:lnTo>
                      <a:pt x="17" y="38"/>
                    </a:lnTo>
                    <a:lnTo>
                      <a:pt x="7" y="27"/>
                    </a:lnTo>
                    <a:lnTo>
                      <a:pt x="2" y="15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0" y="7"/>
                    </a:lnTo>
                    <a:lnTo>
                      <a:pt x="27" y="19"/>
                    </a:lnTo>
                    <a:lnTo>
                      <a:pt x="35" y="32"/>
                    </a:lnTo>
                    <a:lnTo>
                      <a:pt x="42" y="49"/>
                    </a:lnTo>
                    <a:lnTo>
                      <a:pt x="47" y="63"/>
                    </a:lnTo>
                    <a:lnTo>
                      <a:pt x="53" y="75"/>
                    </a:lnTo>
                    <a:lnTo>
                      <a:pt x="58" y="8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7" name="Freeform 1181"/>
              <p:cNvSpPr>
                <a:spLocks/>
              </p:cNvSpPr>
              <p:nvPr/>
            </p:nvSpPr>
            <p:spPr bwMode="auto">
              <a:xfrm>
                <a:off x="4483" y="2926"/>
                <a:ext cx="40" cy="28"/>
              </a:xfrm>
              <a:custGeom>
                <a:avLst/>
                <a:gdLst>
                  <a:gd name="T0" fmla="*/ 5 w 80"/>
                  <a:gd name="T1" fmla="*/ 1 h 84"/>
                  <a:gd name="T2" fmla="*/ 5 w 80"/>
                  <a:gd name="T3" fmla="*/ 1 h 84"/>
                  <a:gd name="T4" fmla="*/ 4 w 80"/>
                  <a:gd name="T5" fmla="*/ 1 h 84"/>
                  <a:gd name="T6" fmla="*/ 3 w 80"/>
                  <a:gd name="T7" fmla="*/ 1 h 84"/>
                  <a:gd name="T8" fmla="*/ 2 w 80"/>
                  <a:gd name="T9" fmla="*/ 0 h 84"/>
                  <a:gd name="T10" fmla="*/ 1 w 80"/>
                  <a:gd name="T11" fmla="*/ 0 h 84"/>
                  <a:gd name="T12" fmla="*/ 1 w 80"/>
                  <a:gd name="T13" fmla="*/ 0 h 84"/>
                  <a:gd name="T14" fmla="*/ 0 w 80"/>
                  <a:gd name="T15" fmla="*/ 0 h 84"/>
                  <a:gd name="T16" fmla="*/ 1 w 80"/>
                  <a:gd name="T17" fmla="*/ 0 h 84"/>
                  <a:gd name="T18" fmla="*/ 1 w 80"/>
                  <a:gd name="T19" fmla="*/ 0 h 84"/>
                  <a:gd name="T20" fmla="*/ 2 w 80"/>
                  <a:gd name="T21" fmla="*/ 0 h 84"/>
                  <a:gd name="T22" fmla="*/ 3 w 80"/>
                  <a:gd name="T23" fmla="*/ 0 h 84"/>
                  <a:gd name="T24" fmla="*/ 3 w 80"/>
                  <a:gd name="T25" fmla="*/ 0 h 84"/>
                  <a:gd name="T26" fmla="*/ 4 w 80"/>
                  <a:gd name="T27" fmla="*/ 1 h 84"/>
                  <a:gd name="T28" fmla="*/ 5 w 80"/>
                  <a:gd name="T29" fmla="*/ 1 h 84"/>
                  <a:gd name="T30" fmla="*/ 5 w 80"/>
                  <a:gd name="T31" fmla="*/ 1 h 84"/>
                  <a:gd name="T32" fmla="*/ 5 w 80"/>
                  <a:gd name="T33" fmla="*/ 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84">
                    <a:moveTo>
                      <a:pt x="80" y="84"/>
                    </a:moveTo>
                    <a:lnTo>
                      <a:pt x="70" y="76"/>
                    </a:lnTo>
                    <a:lnTo>
                      <a:pt x="57" y="66"/>
                    </a:lnTo>
                    <a:lnTo>
                      <a:pt x="42" y="53"/>
                    </a:lnTo>
                    <a:lnTo>
                      <a:pt x="27" y="40"/>
                    </a:lnTo>
                    <a:lnTo>
                      <a:pt x="14" y="25"/>
                    </a:lnTo>
                    <a:lnTo>
                      <a:pt x="4" y="13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2" y="1"/>
                    </a:lnTo>
                    <a:lnTo>
                      <a:pt x="24" y="10"/>
                    </a:lnTo>
                    <a:lnTo>
                      <a:pt x="35" y="22"/>
                    </a:lnTo>
                    <a:lnTo>
                      <a:pt x="47" y="37"/>
                    </a:lnTo>
                    <a:lnTo>
                      <a:pt x="57" y="53"/>
                    </a:lnTo>
                    <a:lnTo>
                      <a:pt x="67" y="66"/>
                    </a:lnTo>
                    <a:lnTo>
                      <a:pt x="75" y="78"/>
                    </a:lnTo>
                    <a:lnTo>
                      <a:pt x="80" y="8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8" name="Freeform 1182"/>
              <p:cNvSpPr>
                <a:spLocks/>
              </p:cNvSpPr>
              <p:nvPr/>
            </p:nvSpPr>
            <p:spPr bwMode="auto">
              <a:xfrm>
                <a:off x="4454" y="2930"/>
                <a:ext cx="46" cy="29"/>
              </a:xfrm>
              <a:custGeom>
                <a:avLst/>
                <a:gdLst>
                  <a:gd name="T0" fmla="*/ 6 w 92"/>
                  <a:gd name="T1" fmla="*/ 1 h 87"/>
                  <a:gd name="T2" fmla="*/ 5 w 92"/>
                  <a:gd name="T3" fmla="*/ 1 h 87"/>
                  <a:gd name="T4" fmla="*/ 5 w 92"/>
                  <a:gd name="T5" fmla="*/ 1 h 87"/>
                  <a:gd name="T6" fmla="*/ 3 w 92"/>
                  <a:gd name="T7" fmla="*/ 1 h 87"/>
                  <a:gd name="T8" fmla="*/ 2 w 92"/>
                  <a:gd name="T9" fmla="*/ 1 h 87"/>
                  <a:gd name="T10" fmla="*/ 2 w 92"/>
                  <a:gd name="T11" fmla="*/ 0 h 87"/>
                  <a:gd name="T12" fmla="*/ 1 w 92"/>
                  <a:gd name="T13" fmla="*/ 0 h 87"/>
                  <a:gd name="T14" fmla="*/ 0 w 92"/>
                  <a:gd name="T15" fmla="*/ 0 h 87"/>
                  <a:gd name="T16" fmla="*/ 1 w 92"/>
                  <a:gd name="T17" fmla="*/ 0 h 87"/>
                  <a:gd name="T18" fmla="*/ 1 w 92"/>
                  <a:gd name="T19" fmla="*/ 0 h 87"/>
                  <a:gd name="T20" fmla="*/ 2 w 92"/>
                  <a:gd name="T21" fmla="*/ 0 h 87"/>
                  <a:gd name="T22" fmla="*/ 3 w 92"/>
                  <a:gd name="T23" fmla="*/ 0 h 87"/>
                  <a:gd name="T24" fmla="*/ 3 w 92"/>
                  <a:gd name="T25" fmla="*/ 0 h 87"/>
                  <a:gd name="T26" fmla="*/ 4 w 92"/>
                  <a:gd name="T27" fmla="*/ 1 h 87"/>
                  <a:gd name="T28" fmla="*/ 5 w 92"/>
                  <a:gd name="T29" fmla="*/ 1 h 87"/>
                  <a:gd name="T30" fmla="*/ 6 w 92"/>
                  <a:gd name="T31" fmla="*/ 1 h 87"/>
                  <a:gd name="T32" fmla="*/ 6 w 92"/>
                  <a:gd name="T33" fmla="*/ 1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87">
                    <a:moveTo>
                      <a:pt x="92" y="87"/>
                    </a:moveTo>
                    <a:lnTo>
                      <a:pt x="80" y="81"/>
                    </a:lnTo>
                    <a:lnTo>
                      <a:pt x="67" y="70"/>
                    </a:lnTo>
                    <a:lnTo>
                      <a:pt x="48" y="59"/>
                    </a:lnTo>
                    <a:lnTo>
                      <a:pt x="32" y="44"/>
                    </a:lnTo>
                    <a:lnTo>
                      <a:pt x="17" y="30"/>
                    </a:lnTo>
                    <a:lnTo>
                      <a:pt x="5" y="17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2" y="0"/>
                    </a:lnTo>
                    <a:lnTo>
                      <a:pt x="23" y="7"/>
                    </a:lnTo>
                    <a:lnTo>
                      <a:pt x="35" y="19"/>
                    </a:lnTo>
                    <a:lnTo>
                      <a:pt x="48" y="33"/>
                    </a:lnTo>
                    <a:lnTo>
                      <a:pt x="60" y="51"/>
                    </a:lnTo>
                    <a:lnTo>
                      <a:pt x="72" y="66"/>
                    </a:lnTo>
                    <a:lnTo>
                      <a:pt x="83" y="79"/>
                    </a:lnTo>
                    <a:lnTo>
                      <a:pt x="92" y="8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9" name="Freeform 1183"/>
              <p:cNvSpPr>
                <a:spLocks/>
              </p:cNvSpPr>
              <p:nvPr/>
            </p:nvSpPr>
            <p:spPr bwMode="auto">
              <a:xfrm>
                <a:off x="4430" y="2937"/>
                <a:ext cx="53" cy="27"/>
              </a:xfrm>
              <a:custGeom>
                <a:avLst/>
                <a:gdLst>
                  <a:gd name="T0" fmla="*/ 6 w 107"/>
                  <a:gd name="T1" fmla="*/ 1 h 81"/>
                  <a:gd name="T2" fmla="*/ 5 w 107"/>
                  <a:gd name="T3" fmla="*/ 1 h 81"/>
                  <a:gd name="T4" fmla="*/ 4 w 107"/>
                  <a:gd name="T5" fmla="*/ 1 h 81"/>
                  <a:gd name="T6" fmla="*/ 3 w 107"/>
                  <a:gd name="T7" fmla="*/ 1 h 81"/>
                  <a:gd name="T8" fmla="*/ 2 w 107"/>
                  <a:gd name="T9" fmla="*/ 1 h 81"/>
                  <a:gd name="T10" fmla="*/ 1 w 107"/>
                  <a:gd name="T11" fmla="*/ 0 h 81"/>
                  <a:gd name="T12" fmla="*/ 0 w 107"/>
                  <a:gd name="T13" fmla="*/ 0 h 81"/>
                  <a:gd name="T14" fmla="*/ 0 w 107"/>
                  <a:gd name="T15" fmla="*/ 0 h 81"/>
                  <a:gd name="T16" fmla="*/ 0 w 107"/>
                  <a:gd name="T17" fmla="*/ 0 h 81"/>
                  <a:gd name="T18" fmla="*/ 0 w 107"/>
                  <a:gd name="T19" fmla="*/ 0 h 81"/>
                  <a:gd name="T20" fmla="*/ 0 w 107"/>
                  <a:gd name="T21" fmla="*/ 0 h 81"/>
                  <a:gd name="T22" fmla="*/ 1 w 107"/>
                  <a:gd name="T23" fmla="*/ 0 h 81"/>
                  <a:gd name="T24" fmla="*/ 3 w 107"/>
                  <a:gd name="T25" fmla="*/ 0 h 81"/>
                  <a:gd name="T26" fmla="*/ 4 w 107"/>
                  <a:gd name="T27" fmla="*/ 1 h 81"/>
                  <a:gd name="T28" fmla="*/ 5 w 107"/>
                  <a:gd name="T29" fmla="*/ 1 h 81"/>
                  <a:gd name="T30" fmla="*/ 6 w 107"/>
                  <a:gd name="T31" fmla="*/ 1 h 81"/>
                  <a:gd name="T32" fmla="*/ 6 w 107"/>
                  <a:gd name="T33" fmla="*/ 1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81">
                    <a:moveTo>
                      <a:pt x="107" y="81"/>
                    </a:moveTo>
                    <a:lnTo>
                      <a:pt x="94" y="77"/>
                    </a:lnTo>
                    <a:lnTo>
                      <a:pt x="77" y="69"/>
                    </a:lnTo>
                    <a:lnTo>
                      <a:pt x="59" y="62"/>
                    </a:lnTo>
                    <a:lnTo>
                      <a:pt x="42" y="52"/>
                    </a:lnTo>
                    <a:lnTo>
                      <a:pt x="25" y="40"/>
                    </a:lnTo>
                    <a:lnTo>
                      <a:pt x="12" y="28"/>
                    </a:lnTo>
                    <a:lnTo>
                      <a:pt x="4" y="16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15" y="6"/>
                    </a:lnTo>
                    <a:lnTo>
                      <a:pt x="31" y="16"/>
                    </a:lnTo>
                    <a:lnTo>
                      <a:pt x="49" y="30"/>
                    </a:lnTo>
                    <a:lnTo>
                      <a:pt x="67" y="46"/>
                    </a:lnTo>
                    <a:lnTo>
                      <a:pt x="84" y="61"/>
                    </a:lnTo>
                    <a:lnTo>
                      <a:pt x="99" y="72"/>
                    </a:lnTo>
                    <a:lnTo>
                      <a:pt x="107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0" name="Freeform 1184"/>
              <p:cNvSpPr>
                <a:spLocks/>
              </p:cNvSpPr>
              <p:nvPr/>
            </p:nvSpPr>
            <p:spPr bwMode="auto">
              <a:xfrm>
                <a:off x="4411" y="2955"/>
                <a:ext cx="59" cy="13"/>
              </a:xfrm>
              <a:custGeom>
                <a:avLst/>
                <a:gdLst>
                  <a:gd name="T0" fmla="*/ 0 w 117"/>
                  <a:gd name="T1" fmla="*/ 0 h 40"/>
                  <a:gd name="T2" fmla="*/ 1 w 117"/>
                  <a:gd name="T3" fmla="*/ 0 h 40"/>
                  <a:gd name="T4" fmla="*/ 2 w 117"/>
                  <a:gd name="T5" fmla="*/ 0 h 40"/>
                  <a:gd name="T6" fmla="*/ 3 w 117"/>
                  <a:gd name="T7" fmla="*/ 0 h 40"/>
                  <a:gd name="T8" fmla="*/ 4 w 117"/>
                  <a:gd name="T9" fmla="*/ 0 h 40"/>
                  <a:gd name="T10" fmla="*/ 5 w 117"/>
                  <a:gd name="T11" fmla="*/ 0 h 40"/>
                  <a:gd name="T12" fmla="*/ 6 w 117"/>
                  <a:gd name="T13" fmla="*/ 0 h 40"/>
                  <a:gd name="T14" fmla="*/ 7 w 117"/>
                  <a:gd name="T15" fmla="*/ 0 h 40"/>
                  <a:gd name="T16" fmla="*/ 8 w 117"/>
                  <a:gd name="T17" fmla="*/ 0 h 40"/>
                  <a:gd name="T18" fmla="*/ 7 w 117"/>
                  <a:gd name="T19" fmla="*/ 0 h 40"/>
                  <a:gd name="T20" fmla="*/ 6 w 117"/>
                  <a:gd name="T21" fmla="*/ 0 h 40"/>
                  <a:gd name="T22" fmla="*/ 4 w 117"/>
                  <a:gd name="T23" fmla="*/ 0 h 40"/>
                  <a:gd name="T24" fmla="*/ 3 w 117"/>
                  <a:gd name="T25" fmla="*/ 0 h 40"/>
                  <a:gd name="T26" fmla="*/ 2 w 117"/>
                  <a:gd name="T27" fmla="*/ 0 h 40"/>
                  <a:gd name="T28" fmla="*/ 1 w 117"/>
                  <a:gd name="T29" fmla="*/ 0 h 40"/>
                  <a:gd name="T30" fmla="*/ 0 w 117"/>
                  <a:gd name="T31" fmla="*/ 0 h 40"/>
                  <a:gd name="T32" fmla="*/ 0 w 117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40">
                    <a:moveTo>
                      <a:pt x="0" y="1"/>
                    </a:moveTo>
                    <a:lnTo>
                      <a:pt x="6" y="0"/>
                    </a:lnTo>
                    <a:lnTo>
                      <a:pt x="18" y="3"/>
                    </a:lnTo>
                    <a:lnTo>
                      <a:pt x="33" y="7"/>
                    </a:lnTo>
                    <a:lnTo>
                      <a:pt x="51" y="14"/>
                    </a:lnTo>
                    <a:lnTo>
                      <a:pt x="70" y="20"/>
                    </a:lnTo>
                    <a:lnTo>
                      <a:pt x="88" y="28"/>
                    </a:lnTo>
                    <a:lnTo>
                      <a:pt x="105" y="34"/>
                    </a:lnTo>
                    <a:lnTo>
                      <a:pt x="117" y="37"/>
                    </a:lnTo>
                    <a:lnTo>
                      <a:pt x="100" y="40"/>
                    </a:lnTo>
                    <a:lnTo>
                      <a:pt x="82" y="38"/>
                    </a:lnTo>
                    <a:lnTo>
                      <a:pt x="60" y="35"/>
                    </a:lnTo>
                    <a:lnTo>
                      <a:pt x="40" y="31"/>
                    </a:lnTo>
                    <a:lnTo>
                      <a:pt x="21" y="25"/>
                    </a:lnTo>
                    <a:lnTo>
                      <a:pt x="6" y="17"/>
                    </a:lnTo>
                    <a:lnTo>
                      <a:pt x="0" y="1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1" name="Freeform 1185"/>
              <p:cNvSpPr>
                <a:spLocks/>
              </p:cNvSpPr>
              <p:nvPr/>
            </p:nvSpPr>
            <p:spPr bwMode="auto">
              <a:xfrm>
                <a:off x="4393" y="2965"/>
                <a:ext cx="57" cy="13"/>
              </a:xfrm>
              <a:custGeom>
                <a:avLst/>
                <a:gdLst>
                  <a:gd name="T0" fmla="*/ 0 w 114"/>
                  <a:gd name="T1" fmla="*/ 0 h 38"/>
                  <a:gd name="T2" fmla="*/ 1 w 114"/>
                  <a:gd name="T3" fmla="*/ 0 h 38"/>
                  <a:gd name="T4" fmla="*/ 2 w 114"/>
                  <a:gd name="T5" fmla="*/ 0 h 38"/>
                  <a:gd name="T6" fmla="*/ 3 w 114"/>
                  <a:gd name="T7" fmla="*/ 0 h 38"/>
                  <a:gd name="T8" fmla="*/ 4 w 114"/>
                  <a:gd name="T9" fmla="*/ 0 h 38"/>
                  <a:gd name="T10" fmla="*/ 5 w 114"/>
                  <a:gd name="T11" fmla="*/ 0 h 38"/>
                  <a:gd name="T12" fmla="*/ 6 w 114"/>
                  <a:gd name="T13" fmla="*/ 0 h 38"/>
                  <a:gd name="T14" fmla="*/ 7 w 114"/>
                  <a:gd name="T15" fmla="*/ 0 h 38"/>
                  <a:gd name="T16" fmla="*/ 8 w 114"/>
                  <a:gd name="T17" fmla="*/ 0 h 38"/>
                  <a:gd name="T18" fmla="*/ 7 w 114"/>
                  <a:gd name="T19" fmla="*/ 0 h 38"/>
                  <a:gd name="T20" fmla="*/ 5 w 114"/>
                  <a:gd name="T21" fmla="*/ 0 h 38"/>
                  <a:gd name="T22" fmla="*/ 4 w 114"/>
                  <a:gd name="T23" fmla="*/ 0 h 38"/>
                  <a:gd name="T24" fmla="*/ 3 w 114"/>
                  <a:gd name="T25" fmla="*/ 0 h 38"/>
                  <a:gd name="T26" fmla="*/ 2 w 114"/>
                  <a:gd name="T27" fmla="*/ 0 h 38"/>
                  <a:gd name="T28" fmla="*/ 1 w 114"/>
                  <a:gd name="T29" fmla="*/ 0 h 38"/>
                  <a:gd name="T30" fmla="*/ 0 w 114"/>
                  <a:gd name="T31" fmla="*/ 0 h 38"/>
                  <a:gd name="T32" fmla="*/ 0 w 114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4" h="38">
                    <a:moveTo>
                      <a:pt x="0" y="0"/>
                    </a:moveTo>
                    <a:lnTo>
                      <a:pt x="7" y="0"/>
                    </a:lnTo>
                    <a:lnTo>
                      <a:pt x="18" y="1"/>
                    </a:lnTo>
                    <a:lnTo>
                      <a:pt x="33" y="7"/>
                    </a:lnTo>
                    <a:lnTo>
                      <a:pt x="52" y="13"/>
                    </a:lnTo>
                    <a:lnTo>
                      <a:pt x="72" y="20"/>
                    </a:lnTo>
                    <a:lnTo>
                      <a:pt x="88" y="26"/>
                    </a:lnTo>
                    <a:lnTo>
                      <a:pt x="104" y="32"/>
                    </a:lnTo>
                    <a:lnTo>
                      <a:pt x="114" y="35"/>
                    </a:lnTo>
                    <a:lnTo>
                      <a:pt x="98" y="38"/>
                    </a:lnTo>
                    <a:lnTo>
                      <a:pt x="80" y="37"/>
                    </a:lnTo>
                    <a:lnTo>
                      <a:pt x="58" y="35"/>
                    </a:lnTo>
                    <a:lnTo>
                      <a:pt x="40" y="31"/>
                    </a:lnTo>
                    <a:lnTo>
                      <a:pt x="22" y="23"/>
                    </a:lnTo>
                    <a:lnTo>
                      <a:pt x="8" y="16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2" name="Freeform 1186"/>
              <p:cNvSpPr>
                <a:spLocks/>
              </p:cNvSpPr>
              <p:nvPr/>
            </p:nvSpPr>
            <p:spPr bwMode="auto">
              <a:xfrm>
                <a:off x="4222" y="2913"/>
                <a:ext cx="285" cy="38"/>
              </a:xfrm>
              <a:custGeom>
                <a:avLst/>
                <a:gdLst>
                  <a:gd name="T0" fmla="*/ 35 w 571"/>
                  <a:gd name="T1" fmla="*/ 0 h 112"/>
                  <a:gd name="T2" fmla="*/ 35 w 571"/>
                  <a:gd name="T3" fmla="*/ 0 h 112"/>
                  <a:gd name="T4" fmla="*/ 35 w 571"/>
                  <a:gd name="T5" fmla="*/ 0 h 112"/>
                  <a:gd name="T6" fmla="*/ 35 w 571"/>
                  <a:gd name="T7" fmla="*/ 0 h 112"/>
                  <a:gd name="T8" fmla="*/ 35 w 571"/>
                  <a:gd name="T9" fmla="*/ 0 h 112"/>
                  <a:gd name="T10" fmla="*/ 32 w 571"/>
                  <a:gd name="T11" fmla="*/ 0 h 112"/>
                  <a:gd name="T12" fmla="*/ 30 w 571"/>
                  <a:gd name="T13" fmla="*/ 0 h 112"/>
                  <a:gd name="T14" fmla="*/ 27 w 571"/>
                  <a:gd name="T15" fmla="*/ 1 h 112"/>
                  <a:gd name="T16" fmla="*/ 25 w 571"/>
                  <a:gd name="T17" fmla="*/ 1 h 112"/>
                  <a:gd name="T18" fmla="*/ 22 w 571"/>
                  <a:gd name="T19" fmla="*/ 1 h 112"/>
                  <a:gd name="T20" fmla="*/ 20 w 571"/>
                  <a:gd name="T21" fmla="*/ 1 h 112"/>
                  <a:gd name="T22" fmla="*/ 17 w 571"/>
                  <a:gd name="T23" fmla="*/ 1 h 112"/>
                  <a:gd name="T24" fmla="*/ 15 w 571"/>
                  <a:gd name="T25" fmla="*/ 1 h 112"/>
                  <a:gd name="T26" fmla="*/ 13 w 571"/>
                  <a:gd name="T27" fmla="*/ 1 h 112"/>
                  <a:gd name="T28" fmla="*/ 11 w 571"/>
                  <a:gd name="T29" fmla="*/ 1 h 112"/>
                  <a:gd name="T30" fmla="*/ 9 w 571"/>
                  <a:gd name="T31" fmla="*/ 1 h 112"/>
                  <a:gd name="T32" fmla="*/ 7 w 571"/>
                  <a:gd name="T33" fmla="*/ 1 h 112"/>
                  <a:gd name="T34" fmla="*/ 5 w 571"/>
                  <a:gd name="T35" fmla="*/ 1 h 112"/>
                  <a:gd name="T36" fmla="*/ 3 w 571"/>
                  <a:gd name="T37" fmla="*/ 1 h 112"/>
                  <a:gd name="T38" fmla="*/ 1 w 571"/>
                  <a:gd name="T39" fmla="*/ 1 h 112"/>
                  <a:gd name="T40" fmla="*/ 0 w 571"/>
                  <a:gd name="T41" fmla="*/ 1 h 112"/>
                  <a:gd name="T42" fmla="*/ 1 w 571"/>
                  <a:gd name="T43" fmla="*/ 1 h 112"/>
                  <a:gd name="T44" fmla="*/ 2 w 571"/>
                  <a:gd name="T45" fmla="*/ 1 h 112"/>
                  <a:gd name="T46" fmla="*/ 4 w 571"/>
                  <a:gd name="T47" fmla="*/ 1 h 112"/>
                  <a:gd name="T48" fmla="*/ 6 w 571"/>
                  <a:gd name="T49" fmla="*/ 1 h 112"/>
                  <a:gd name="T50" fmla="*/ 8 w 571"/>
                  <a:gd name="T51" fmla="*/ 1 h 112"/>
                  <a:gd name="T52" fmla="*/ 11 w 571"/>
                  <a:gd name="T53" fmla="*/ 1 h 112"/>
                  <a:gd name="T54" fmla="*/ 13 w 571"/>
                  <a:gd name="T55" fmla="*/ 1 h 112"/>
                  <a:gd name="T56" fmla="*/ 16 w 571"/>
                  <a:gd name="T57" fmla="*/ 1 h 112"/>
                  <a:gd name="T58" fmla="*/ 19 w 571"/>
                  <a:gd name="T59" fmla="*/ 1 h 112"/>
                  <a:gd name="T60" fmla="*/ 21 w 571"/>
                  <a:gd name="T61" fmla="*/ 1 h 112"/>
                  <a:gd name="T62" fmla="*/ 24 w 571"/>
                  <a:gd name="T63" fmla="*/ 1 h 112"/>
                  <a:gd name="T64" fmla="*/ 26 w 571"/>
                  <a:gd name="T65" fmla="*/ 1 h 112"/>
                  <a:gd name="T66" fmla="*/ 29 w 571"/>
                  <a:gd name="T67" fmla="*/ 1 h 112"/>
                  <a:gd name="T68" fmla="*/ 31 w 571"/>
                  <a:gd name="T69" fmla="*/ 1 h 112"/>
                  <a:gd name="T70" fmla="*/ 33 w 571"/>
                  <a:gd name="T71" fmla="*/ 0 h 112"/>
                  <a:gd name="T72" fmla="*/ 35 w 571"/>
                  <a:gd name="T73" fmla="*/ 0 h 11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71" h="112">
                    <a:moveTo>
                      <a:pt x="562" y="16"/>
                    </a:moveTo>
                    <a:lnTo>
                      <a:pt x="566" y="13"/>
                    </a:lnTo>
                    <a:lnTo>
                      <a:pt x="567" y="9"/>
                    </a:lnTo>
                    <a:lnTo>
                      <a:pt x="569" y="4"/>
                    </a:lnTo>
                    <a:lnTo>
                      <a:pt x="571" y="0"/>
                    </a:lnTo>
                    <a:lnTo>
                      <a:pt x="527" y="20"/>
                    </a:lnTo>
                    <a:lnTo>
                      <a:pt x="486" y="38"/>
                    </a:lnTo>
                    <a:lnTo>
                      <a:pt x="446" y="53"/>
                    </a:lnTo>
                    <a:lnTo>
                      <a:pt x="404" y="65"/>
                    </a:lnTo>
                    <a:lnTo>
                      <a:pt x="364" y="75"/>
                    </a:lnTo>
                    <a:lnTo>
                      <a:pt x="325" y="82"/>
                    </a:lnTo>
                    <a:lnTo>
                      <a:pt x="287" y="88"/>
                    </a:lnTo>
                    <a:lnTo>
                      <a:pt x="250" y="93"/>
                    </a:lnTo>
                    <a:lnTo>
                      <a:pt x="215" y="96"/>
                    </a:lnTo>
                    <a:lnTo>
                      <a:pt x="180" y="97"/>
                    </a:lnTo>
                    <a:lnTo>
                      <a:pt x="147" y="99"/>
                    </a:lnTo>
                    <a:lnTo>
                      <a:pt x="115" y="99"/>
                    </a:lnTo>
                    <a:lnTo>
                      <a:pt x="84" y="99"/>
                    </a:lnTo>
                    <a:lnTo>
                      <a:pt x="55" y="99"/>
                    </a:lnTo>
                    <a:lnTo>
                      <a:pt x="27" y="97"/>
                    </a:lnTo>
                    <a:lnTo>
                      <a:pt x="0" y="97"/>
                    </a:lnTo>
                    <a:lnTo>
                      <a:pt x="18" y="102"/>
                    </a:lnTo>
                    <a:lnTo>
                      <a:pt x="40" y="106"/>
                    </a:lnTo>
                    <a:lnTo>
                      <a:pt x="69" y="109"/>
                    </a:lnTo>
                    <a:lnTo>
                      <a:pt x="102" y="110"/>
                    </a:lnTo>
                    <a:lnTo>
                      <a:pt x="139" y="112"/>
                    </a:lnTo>
                    <a:lnTo>
                      <a:pt x="177" y="112"/>
                    </a:lnTo>
                    <a:lnTo>
                      <a:pt x="219" y="109"/>
                    </a:lnTo>
                    <a:lnTo>
                      <a:pt x="262" y="106"/>
                    </a:lnTo>
                    <a:lnTo>
                      <a:pt x="304" y="102"/>
                    </a:lnTo>
                    <a:lnTo>
                      <a:pt x="347" y="96"/>
                    </a:lnTo>
                    <a:lnTo>
                      <a:pt x="390" y="87"/>
                    </a:lnTo>
                    <a:lnTo>
                      <a:pt x="430" y="77"/>
                    </a:lnTo>
                    <a:lnTo>
                      <a:pt x="469" y="65"/>
                    </a:lnTo>
                    <a:lnTo>
                      <a:pt x="504" y="51"/>
                    </a:lnTo>
                    <a:lnTo>
                      <a:pt x="536" y="35"/>
                    </a:lnTo>
                    <a:lnTo>
                      <a:pt x="562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3" name="Freeform 1187"/>
              <p:cNvSpPr>
                <a:spLocks/>
              </p:cNvSpPr>
              <p:nvPr/>
            </p:nvSpPr>
            <p:spPr bwMode="auto">
              <a:xfrm>
                <a:off x="4240" y="2923"/>
                <a:ext cx="41" cy="25"/>
              </a:xfrm>
              <a:custGeom>
                <a:avLst/>
                <a:gdLst>
                  <a:gd name="T0" fmla="*/ 1 w 82"/>
                  <a:gd name="T1" fmla="*/ 0 h 76"/>
                  <a:gd name="T2" fmla="*/ 0 w 82"/>
                  <a:gd name="T3" fmla="*/ 0 h 76"/>
                  <a:gd name="T4" fmla="*/ 1 w 82"/>
                  <a:gd name="T5" fmla="*/ 0 h 76"/>
                  <a:gd name="T6" fmla="*/ 1 w 82"/>
                  <a:gd name="T7" fmla="*/ 0 h 76"/>
                  <a:gd name="T8" fmla="*/ 2 w 82"/>
                  <a:gd name="T9" fmla="*/ 0 h 76"/>
                  <a:gd name="T10" fmla="*/ 2 w 82"/>
                  <a:gd name="T11" fmla="*/ 1 h 76"/>
                  <a:gd name="T12" fmla="*/ 3 w 82"/>
                  <a:gd name="T13" fmla="*/ 1 h 76"/>
                  <a:gd name="T14" fmla="*/ 4 w 82"/>
                  <a:gd name="T15" fmla="*/ 1 h 76"/>
                  <a:gd name="T16" fmla="*/ 6 w 82"/>
                  <a:gd name="T17" fmla="*/ 1 h 76"/>
                  <a:gd name="T18" fmla="*/ 5 w 82"/>
                  <a:gd name="T19" fmla="*/ 1 h 76"/>
                  <a:gd name="T20" fmla="*/ 4 w 82"/>
                  <a:gd name="T21" fmla="*/ 1 h 76"/>
                  <a:gd name="T22" fmla="*/ 4 w 82"/>
                  <a:gd name="T23" fmla="*/ 1 h 76"/>
                  <a:gd name="T24" fmla="*/ 3 w 82"/>
                  <a:gd name="T25" fmla="*/ 0 h 76"/>
                  <a:gd name="T26" fmla="*/ 2 w 82"/>
                  <a:gd name="T27" fmla="*/ 0 h 76"/>
                  <a:gd name="T28" fmla="*/ 1 w 82"/>
                  <a:gd name="T29" fmla="*/ 0 h 76"/>
                  <a:gd name="T30" fmla="*/ 1 w 82"/>
                  <a:gd name="T31" fmla="*/ 0 h 76"/>
                  <a:gd name="T32" fmla="*/ 1 w 82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76">
                    <a:moveTo>
                      <a:pt x="2" y="0"/>
                    </a:moveTo>
                    <a:lnTo>
                      <a:pt x="0" y="5"/>
                    </a:lnTo>
                    <a:lnTo>
                      <a:pt x="2" y="12"/>
                    </a:lnTo>
                    <a:lnTo>
                      <a:pt x="7" y="22"/>
                    </a:lnTo>
                    <a:lnTo>
                      <a:pt x="17" y="36"/>
                    </a:lnTo>
                    <a:lnTo>
                      <a:pt x="28" y="49"/>
                    </a:lnTo>
                    <a:lnTo>
                      <a:pt x="45" y="61"/>
                    </a:lnTo>
                    <a:lnTo>
                      <a:pt x="62" y="70"/>
                    </a:lnTo>
                    <a:lnTo>
                      <a:pt x="82" y="76"/>
                    </a:lnTo>
                    <a:lnTo>
                      <a:pt x="72" y="68"/>
                    </a:lnTo>
                    <a:lnTo>
                      <a:pt x="62" y="56"/>
                    </a:lnTo>
                    <a:lnTo>
                      <a:pt x="50" y="43"/>
                    </a:lnTo>
                    <a:lnTo>
                      <a:pt x="37" y="30"/>
                    </a:lnTo>
                    <a:lnTo>
                      <a:pt x="27" y="18"/>
                    </a:lnTo>
                    <a:lnTo>
                      <a:pt x="15" y="8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4" name="Freeform 1188"/>
              <p:cNvSpPr>
                <a:spLocks/>
              </p:cNvSpPr>
              <p:nvPr/>
            </p:nvSpPr>
            <p:spPr bwMode="auto">
              <a:xfrm>
                <a:off x="4279" y="2920"/>
                <a:ext cx="52" cy="29"/>
              </a:xfrm>
              <a:custGeom>
                <a:avLst/>
                <a:gdLst>
                  <a:gd name="T0" fmla="*/ 0 w 105"/>
                  <a:gd name="T1" fmla="*/ 0 h 88"/>
                  <a:gd name="T2" fmla="*/ 0 w 105"/>
                  <a:gd name="T3" fmla="*/ 0 h 88"/>
                  <a:gd name="T4" fmla="*/ 0 w 105"/>
                  <a:gd name="T5" fmla="*/ 0 h 88"/>
                  <a:gd name="T6" fmla="*/ 0 w 105"/>
                  <a:gd name="T7" fmla="*/ 0 h 88"/>
                  <a:gd name="T8" fmla="*/ 1 w 105"/>
                  <a:gd name="T9" fmla="*/ 1 h 88"/>
                  <a:gd name="T10" fmla="*/ 2 w 105"/>
                  <a:gd name="T11" fmla="*/ 1 h 88"/>
                  <a:gd name="T12" fmla="*/ 3 w 105"/>
                  <a:gd name="T13" fmla="*/ 1 h 88"/>
                  <a:gd name="T14" fmla="*/ 5 w 105"/>
                  <a:gd name="T15" fmla="*/ 1 h 88"/>
                  <a:gd name="T16" fmla="*/ 6 w 105"/>
                  <a:gd name="T17" fmla="*/ 1 h 88"/>
                  <a:gd name="T18" fmla="*/ 6 w 105"/>
                  <a:gd name="T19" fmla="*/ 1 h 88"/>
                  <a:gd name="T20" fmla="*/ 5 w 105"/>
                  <a:gd name="T21" fmla="*/ 1 h 88"/>
                  <a:gd name="T22" fmla="*/ 4 w 105"/>
                  <a:gd name="T23" fmla="*/ 1 h 88"/>
                  <a:gd name="T24" fmla="*/ 3 w 105"/>
                  <a:gd name="T25" fmla="*/ 0 h 88"/>
                  <a:gd name="T26" fmla="*/ 2 w 105"/>
                  <a:gd name="T27" fmla="*/ 0 h 88"/>
                  <a:gd name="T28" fmla="*/ 1 w 105"/>
                  <a:gd name="T29" fmla="*/ 0 h 88"/>
                  <a:gd name="T30" fmla="*/ 0 w 105"/>
                  <a:gd name="T31" fmla="*/ 0 h 88"/>
                  <a:gd name="T32" fmla="*/ 0 w 105"/>
                  <a:gd name="T33" fmla="*/ 0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88">
                    <a:moveTo>
                      <a:pt x="3" y="0"/>
                    </a:moveTo>
                    <a:lnTo>
                      <a:pt x="0" y="6"/>
                    </a:lnTo>
                    <a:lnTo>
                      <a:pt x="3" y="15"/>
                    </a:lnTo>
                    <a:lnTo>
                      <a:pt x="13" y="29"/>
                    </a:lnTo>
                    <a:lnTo>
                      <a:pt x="26" y="43"/>
                    </a:lnTo>
                    <a:lnTo>
                      <a:pt x="45" y="58"/>
                    </a:lnTo>
                    <a:lnTo>
                      <a:pt x="63" y="71"/>
                    </a:lnTo>
                    <a:lnTo>
                      <a:pt x="85" y="82"/>
                    </a:lnTo>
                    <a:lnTo>
                      <a:pt x="105" y="88"/>
                    </a:lnTo>
                    <a:lnTo>
                      <a:pt x="96" y="82"/>
                    </a:lnTo>
                    <a:lnTo>
                      <a:pt x="85" y="70"/>
                    </a:lnTo>
                    <a:lnTo>
                      <a:pt x="71" y="55"/>
                    </a:lnTo>
                    <a:lnTo>
                      <a:pt x="55" y="39"/>
                    </a:lnTo>
                    <a:lnTo>
                      <a:pt x="40" y="23"/>
                    </a:lnTo>
                    <a:lnTo>
                      <a:pt x="25" y="11"/>
                    </a:lnTo>
                    <a:lnTo>
                      <a:pt x="1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5" name="Freeform 1189"/>
              <p:cNvSpPr>
                <a:spLocks/>
              </p:cNvSpPr>
              <p:nvPr/>
            </p:nvSpPr>
            <p:spPr bwMode="auto">
              <a:xfrm>
                <a:off x="4311" y="2915"/>
                <a:ext cx="46" cy="32"/>
              </a:xfrm>
              <a:custGeom>
                <a:avLst/>
                <a:gdLst>
                  <a:gd name="T0" fmla="*/ 1 w 91"/>
                  <a:gd name="T1" fmla="*/ 0 h 98"/>
                  <a:gd name="T2" fmla="*/ 0 w 91"/>
                  <a:gd name="T3" fmla="*/ 0 h 98"/>
                  <a:gd name="T4" fmla="*/ 1 w 91"/>
                  <a:gd name="T5" fmla="*/ 0 h 98"/>
                  <a:gd name="T6" fmla="*/ 1 w 91"/>
                  <a:gd name="T7" fmla="*/ 0 h 98"/>
                  <a:gd name="T8" fmla="*/ 2 w 91"/>
                  <a:gd name="T9" fmla="*/ 1 h 98"/>
                  <a:gd name="T10" fmla="*/ 3 w 91"/>
                  <a:gd name="T11" fmla="*/ 1 h 98"/>
                  <a:gd name="T12" fmla="*/ 4 w 91"/>
                  <a:gd name="T13" fmla="*/ 1 h 98"/>
                  <a:gd name="T14" fmla="*/ 5 w 91"/>
                  <a:gd name="T15" fmla="*/ 1 h 98"/>
                  <a:gd name="T16" fmla="*/ 6 w 91"/>
                  <a:gd name="T17" fmla="*/ 1 h 98"/>
                  <a:gd name="T18" fmla="*/ 6 w 91"/>
                  <a:gd name="T19" fmla="*/ 1 h 98"/>
                  <a:gd name="T20" fmla="*/ 5 w 91"/>
                  <a:gd name="T21" fmla="*/ 1 h 98"/>
                  <a:gd name="T22" fmla="*/ 5 w 91"/>
                  <a:gd name="T23" fmla="*/ 1 h 98"/>
                  <a:gd name="T24" fmla="*/ 4 w 91"/>
                  <a:gd name="T25" fmla="*/ 1 h 98"/>
                  <a:gd name="T26" fmla="*/ 3 w 91"/>
                  <a:gd name="T27" fmla="*/ 0 h 98"/>
                  <a:gd name="T28" fmla="*/ 2 w 91"/>
                  <a:gd name="T29" fmla="*/ 0 h 98"/>
                  <a:gd name="T30" fmla="*/ 1 w 91"/>
                  <a:gd name="T31" fmla="*/ 0 h 98"/>
                  <a:gd name="T32" fmla="*/ 1 w 91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98">
                    <a:moveTo>
                      <a:pt x="3" y="0"/>
                    </a:moveTo>
                    <a:lnTo>
                      <a:pt x="0" y="6"/>
                    </a:lnTo>
                    <a:lnTo>
                      <a:pt x="1" y="18"/>
                    </a:lnTo>
                    <a:lnTo>
                      <a:pt x="10" y="33"/>
                    </a:lnTo>
                    <a:lnTo>
                      <a:pt x="23" y="49"/>
                    </a:lnTo>
                    <a:lnTo>
                      <a:pt x="38" y="65"/>
                    </a:lnTo>
                    <a:lnTo>
                      <a:pt x="55" y="80"/>
                    </a:lnTo>
                    <a:lnTo>
                      <a:pt x="73" y="92"/>
                    </a:lnTo>
                    <a:lnTo>
                      <a:pt x="91" y="98"/>
                    </a:lnTo>
                    <a:lnTo>
                      <a:pt x="86" y="90"/>
                    </a:lnTo>
                    <a:lnTo>
                      <a:pt x="76" y="77"/>
                    </a:lnTo>
                    <a:lnTo>
                      <a:pt x="65" y="61"/>
                    </a:lnTo>
                    <a:lnTo>
                      <a:pt x="50" y="42"/>
                    </a:lnTo>
                    <a:lnTo>
                      <a:pt x="35" y="25"/>
                    </a:lnTo>
                    <a:lnTo>
                      <a:pt x="21" y="11"/>
                    </a:lnTo>
                    <a:lnTo>
                      <a:pt x="1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6" name="Freeform 1190"/>
              <p:cNvSpPr>
                <a:spLocks/>
              </p:cNvSpPr>
              <p:nvPr/>
            </p:nvSpPr>
            <p:spPr bwMode="auto">
              <a:xfrm>
                <a:off x="4366" y="2913"/>
                <a:ext cx="40" cy="30"/>
              </a:xfrm>
              <a:custGeom>
                <a:avLst/>
                <a:gdLst>
                  <a:gd name="T0" fmla="*/ 1 w 80"/>
                  <a:gd name="T1" fmla="*/ 0 h 90"/>
                  <a:gd name="T2" fmla="*/ 0 w 80"/>
                  <a:gd name="T3" fmla="*/ 0 h 90"/>
                  <a:gd name="T4" fmla="*/ 1 w 80"/>
                  <a:gd name="T5" fmla="*/ 0 h 90"/>
                  <a:gd name="T6" fmla="*/ 1 w 80"/>
                  <a:gd name="T7" fmla="*/ 0 h 90"/>
                  <a:gd name="T8" fmla="*/ 2 w 80"/>
                  <a:gd name="T9" fmla="*/ 1 h 90"/>
                  <a:gd name="T10" fmla="*/ 3 w 80"/>
                  <a:gd name="T11" fmla="*/ 1 h 90"/>
                  <a:gd name="T12" fmla="*/ 4 w 80"/>
                  <a:gd name="T13" fmla="*/ 1 h 90"/>
                  <a:gd name="T14" fmla="*/ 5 w 80"/>
                  <a:gd name="T15" fmla="*/ 1 h 90"/>
                  <a:gd name="T16" fmla="*/ 5 w 80"/>
                  <a:gd name="T17" fmla="*/ 1 h 90"/>
                  <a:gd name="T18" fmla="*/ 5 w 80"/>
                  <a:gd name="T19" fmla="*/ 1 h 90"/>
                  <a:gd name="T20" fmla="*/ 5 w 80"/>
                  <a:gd name="T21" fmla="*/ 1 h 90"/>
                  <a:gd name="T22" fmla="*/ 4 w 80"/>
                  <a:gd name="T23" fmla="*/ 1 h 90"/>
                  <a:gd name="T24" fmla="*/ 3 w 80"/>
                  <a:gd name="T25" fmla="*/ 0 h 90"/>
                  <a:gd name="T26" fmla="*/ 3 w 80"/>
                  <a:gd name="T27" fmla="*/ 0 h 90"/>
                  <a:gd name="T28" fmla="*/ 2 w 80"/>
                  <a:gd name="T29" fmla="*/ 0 h 90"/>
                  <a:gd name="T30" fmla="*/ 1 w 80"/>
                  <a:gd name="T31" fmla="*/ 0 h 90"/>
                  <a:gd name="T32" fmla="*/ 1 w 8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90">
                    <a:moveTo>
                      <a:pt x="2" y="0"/>
                    </a:moveTo>
                    <a:lnTo>
                      <a:pt x="0" y="4"/>
                    </a:lnTo>
                    <a:lnTo>
                      <a:pt x="3" y="16"/>
                    </a:lnTo>
                    <a:lnTo>
                      <a:pt x="12" y="29"/>
                    </a:lnTo>
                    <a:lnTo>
                      <a:pt x="22" y="46"/>
                    </a:lnTo>
                    <a:lnTo>
                      <a:pt x="35" y="62"/>
                    </a:lnTo>
                    <a:lnTo>
                      <a:pt x="50" y="75"/>
                    </a:lnTo>
                    <a:lnTo>
                      <a:pt x="65" y="85"/>
                    </a:lnTo>
                    <a:lnTo>
                      <a:pt x="80" y="90"/>
                    </a:lnTo>
                    <a:lnTo>
                      <a:pt x="73" y="81"/>
                    </a:lnTo>
                    <a:lnTo>
                      <a:pt x="65" y="69"/>
                    </a:lnTo>
                    <a:lnTo>
                      <a:pt x="55" y="53"/>
                    </a:lnTo>
                    <a:lnTo>
                      <a:pt x="45" y="37"/>
                    </a:lnTo>
                    <a:lnTo>
                      <a:pt x="33" y="20"/>
                    </a:lnTo>
                    <a:lnTo>
                      <a:pt x="22" y="9"/>
                    </a:lnTo>
                    <a:lnTo>
                      <a:pt x="1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7" name="Freeform 1191"/>
              <p:cNvSpPr>
                <a:spLocks/>
              </p:cNvSpPr>
              <p:nvPr/>
            </p:nvSpPr>
            <p:spPr bwMode="auto">
              <a:xfrm>
                <a:off x="4397" y="2912"/>
                <a:ext cx="29" cy="27"/>
              </a:xfrm>
              <a:custGeom>
                <a:avLst/>
                <a:gdLst>
                  <a:gd name="T0" fmla="*/ 1 w 57"/>
                  <a:gd name="T1" fmla="*/ 0 h 81"/>
                  <a:gd name="T2" fmla="*/ 1 w 57"/>
                  <a:gd name="T3" fmla="*/ 0 h 81"/>
                  <a:gd name="T4" fmla="*/ 0 w 57"/>
                  <a:gd name="T5" fmla="*/ 0 h 81"/>
                  <a:gd name="T6" fmla="*/ 1 w 57"/>
                  <a:gd name="T7" fmla="*/ 0 h 81"/>
                  <a:gd name="T8" fmla="*/ 1 w 57"/>
                  <a:gd name="T9" fmla="*/ 0 h 81"/>
                  <a:gd name="T10" fmla="*/ 1 w 57"/>
                  <a:gd name="T11" fmla="*/ 1 h 81"/>
                  <a:gd name="T12" fmla="*/ 2 w 57"/>
                  <a:gd name="T13" fmla="*/ 1 h 81"/>
                  <a:gd name="T14" fmla="*/ 3 w 57"/>
                  <a:gd name="T15" fmla="*/ 1 h 81"/>
                  <a:gd name="T16" fmla="*/ 4 w 57"/>
                  <a:gd name="T17" fmla="*/ 1 h 81"/>
                  <a:gd name="T18" fmla="*/ 4 w 57"/>
                  <a:gd name="T19" fmla="*/ 1 h 81"/>
                  <a:gd name="T20" fmla="*/ 3 w 57"/>
                  <a:gd name="T21" fmla="*/ 1 h 81"/>
                  <a:gd name="T22" fmla="*/ 3 w 57"/>
                  <a:gd name="T23" fmla="*/ 1 h 81"/>
                  <a:gd name="T24" fmla="*/ 2 w 57"/>
                  <a:gd name="T25" fmla="*/ 0 h 81"/>
                  <a:gd name="T26" fmla="*/ 2 w 57"/>
                  <a:gd name="T27" fmla="*/ 0 h 81"/>
                  <a:gd name="T28" fmla="*/ 2 w 57"/>
                  <a:gd name="T29" fmla="*/ 0 h 81"/>
                  <a:gd name="T30" fmla="*/ 1 w 57"/>
                  <a:gd name="T31" fmla="*/ 0 h 81"/>
                  <a:gd name="T32" fmla="*/ 1 w 5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81">
                    <a:moveTo>
                      <a:pt x="5" y="0"/>
                    </a:moveTo>
                    <a:lnTo>
                      <a:pt x="2" y="4"/>
                    </a:lnTo>
                    <a:lnTo>
                      <a:pt x="0" y="13"/>
                    </a:lnTo>
                    <a:lnTo>
                      <a:pt x="2" y="25"/>
                    </a:lnTo>
                    <a:lnTo>
                      <a:pt x="7" y="38"/>
                    </a:lnTo>
                    <a:lnTo>
                      <a:pt x="15" y="53"/>
                    </a:lnTo>
                    <a:lnTo>
                      <a:pt x="25" y="65"/>
                    </a:lnTo>
                    <a:lnTo>
                      <a:pt x="40" y="75"/>
                    </a:lnTo>
                    <a:lnTo>
                      <a:pt x="57" y="81"/>
                    </a:lnTo>
                    <a:lnTo>
                      <a:pt x="52" y="72"/>
                    </a:lnTo>
                    <a:lnTo>
                      <a:pt x="45" y="60"/>
                    </a:lnTo>
                    <a:lnTo>
                      <a:pt x="39" y="47"/>
                    </a:lnTo>
                    <a:lnTo>
                      <a:pt x="32" y="32"/>
                    </a:lnTo>
                    <a:lnTo>
                      <a:pt x="25" y="19"/>
                    </a:lnTo>
                    <a:lnTo>
                      <a:pt x="19" y="7"/>
                    </a:lnTo>
                    <a:lnTo>
                      <a:pt x="1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8" name="Freeform 1192"/>
              <p:cNvSpPr>
                <a:spLocks/>
              </p:cNvSpPr>
              <p:nvPr/>
            </p:nvSpPr>
            <p:spPr bwMode="auto">
              <a:xfrm>
                <a:off x="4448" y="2908"/>
                <a:ext cx="22" cy="21"/>
              </a:xfrm>
              <a:custGeom>
                <a:avLst/>
                <a:gdLst>
                  <a:gd name="T0" fmla="*/ 1 w 44"/>
                  <a:gd name="T1" fmla="*/ 0 h 62"/>
                  <a:gd name="T2" fmla="*/ 0 w 44"/>
                  <a:gd name="T3" fmla="*/ 0 h 62"/>
                  <a:gd name="T4" fmla="*/ 0 w 44"/>
                  <a:gd name="T5" fmla="*/ 0 h 62"/>
                  <a:gd name="T6" fmla="*/ 1 w 44"/>
                  <a:gd name="T7" fmla="*/ 0 h 62"/>
                  <a:gd name="T8" fmla="*/ 1 w 44"/>
                  <a:gd name="T9" fmla="*/ 0 h 62"/>
                  <a:gd name="T10" fmla="*/ 2 w 44"/>
                  <a:gd name="T11" fmla="*/ 1 h 62"/>
                  <a:gd name="T12" fmla="*/ 2 w 44"/>
                  <a:gd name="T13" fmla="*/ 1 h 62"/>
                  <a:gd name="T14" fmla="*/ 3 w 44"/>
                  <a:gd name="T15" fmla="*/ 1 h 62"/>
                  <a:gd name="T16" fmla="*/ 3 w 44"/>
                  <a:gd name="T17" fmla="*/ 1 h 62"/>
                  <a:gd name="T18" fmla="*/ 3 w 44"/>
                  <a:gd name="T19" fmla="*/ 1 h 62"/>
                  <a:gd name="T20" fmla="*/ 2 w 44"/>
                  <a:gd name="T21" fmla="*/ 0 h 62"/>
                  <a:gd name="T22" fmla="*/ 1 w 44"/>
                  <a:gd name="T23" fmla="*/ 0 h 62"/>
                  <a:gd name="T24" fmla="*/ 1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" h="62">
                    <a:moveTo>
                      <a:pt x="4" y="0"/>
                    </a:moveTo>
                    <a:lnTo>
                      <a:pt x="0" y="4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9" y="33"/>
                    </a:lnTo>
                    <a:lnTo>
                      <a:pt x="17" y="44"/>
                    </a:lnTo>
                    <a:lnTo>
                      <a:pt x="25" y="53"/>
                    </a:lnTo>
                    <a:lnTo>
                      <a:pt x="35" y="59"/>
                    </a:lnTo>
                    <a:lnTo>
                      <a:pt x="44" y="62"/>
                    </a:lnTo>
                    <a:lnTo>
                      <a:pt x="35" y="47"/>
                    </a:lnTo>
                    <a:lnTo>
                      <a:pt x="25" y="27"/>
                    </a:lnTo>
                    <a:lnTo>
                      <a:pt x="15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9" name="Freeform 1193"/>
              <p:cNvSpPr>
                <a:spLocks/>
              </p:cNvSpPr>
              <p:nvPr/>
            </p:nvSpPr>
            <p:spPr bwMode="auto">
              <a:xfrm>
                <a:off x="4473" y="2910"/>
                <a:ext cx="16" cy="14"/>
              </a:xfrm>
              <a:custGeom>
                <a:avLst/>
                <a:gdLst>
                  <a:gd name="T0" fmla="*/ 1 w 32"/>
                  <a:gd name="T1" fmla="*/ 0 h 40"/>
                  <a:gd name="T2" fmla="*/ 0 w 32"/>
                  <a:gd name="T3" fmla="*/ 0 h 40"/>
                  <a:gd name="T4" fmla="*/ 1 w 32"/>
                  <a:gd name="T5" fmla="*/ 0 h 40"/>
                  <a:gd name="T6" fmla="*/ 2 w 32"/>
                  <a:gd name="T7" fmla="*/ 1 h 40"/>
                  <a:gd name="T8" fmla="*/ 2 w 32"/>
                  <a:gd name="T9" fmla="*/ 1 h 40"/>
                  <a:gd name="T10" fmla="*/ 2 w 32"/>
                  <a:gd name="T11" fmla="*/ 0 h 40"/>
                  <a:gd name="T12" fmla="*/ 1 w 32"/>
                  <a:gd name="T13" fmla="*/ 0 h 40"/>
                  <a:gd name="T14" fmla="*/ 1 w 32"/>
                  <a:gd name="T15" fmla="*/ 0 h 40"/>
                  <a:gd name="T16" fmla="*/ 1 w 32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40">
                    <a:moveTo>
                      <a:pt x="2" y="1"/>
                    </a:moveTo>
                    <a:lnTo>
                      <a:pt x="0" y="13"/>
                    </a:lnTo>
                    <a:lnTo>
                      <a:pt x="5" y="28"/>
                    </a:lnTo>
                    <a:lnTo>
                      <a:pt x="17" y="40"/>
                    </a:lnTo>
                    <a:lnTo>
                      <a:pt x="32" y="38"/>
                    </a:lnTo>
                    <a:lnTo>
                      <a:pt x="19" y="31"/>
                    </a:lnTo>
                    <a:lnTo>
                      <a:pt x="14" y="13"/>
                    </a:lnTo>
                    <a:lnTo>
                      <a:pt x="1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0" name="Freeform 1194"/>
              <p:cNvSpPr>
                <a:spLocks/>
              </p:cNvSpPr>
              <p:nvPr/>
            </p:nvSpPr>
            <p:spPr bwMode="auto">
              <a:xfrm>
                <a:off x="4260" y="2922"/>
                <a:ext cx="47" cy="27"/>
              </a:xfrm>
              <a:custGeom>
                <a:avLst/>
                <a:gdLst>
                  <a:gd name="T0" fmla="*/ 1 w 93"/>
                  <a:gd name="T1" fmla="*/ 0 h 83"/>
                  <a:gd name="T2" fmla="*/ 0 w 93"/>
                  <a:gd name="T3" fmla="*/ 0 h 83"/>
                  <a:gd name="T4" fmla="*/ 1 w 93"/>
                  <a:gd name="T5" fmla="*/ 0 h 83"/>
                  <a:gd name="T6" fmla="*/ 1 w 93"/>
                  <a:gd name="T7" fmla="*/ 0 h 83"/>
                  <a:gd name="T8" fmla="*/ 2 w 93"/>
                  <a:gd name="T9" fmla="*/ 0 h 83"/>
                  <a:gd name="T10" fmla="*/ 3 w 93"/>
                  <a:gd name="T11" fmla="*/ 1 h 83"/>
                  <a:gd name="T12" fmla="*/ 4 w 93"/>
                  <a:gd name="T13" fmla="*/ 1 h 83"/>
                  <a:gd name="T14" fmla="*/ 5 w 93"/>
                  <a:gd name="T15" fmla="*/ 1 h 83"/>
                  <a:gd name="T16" fmla="*/ 6 w 93"/>
                  <a:gd name="T17" fmla="*/ 1 h 83"/>
                  <a:gd name="T18" fmla="*/ 6 w 93"/>
                  <a:gd name="T19" fmla="*/ 1 h 83"/>
                  <a:gd name="T20" fmla="*/ 5 w 93"/>
                  <a:gd name="T21" fmla="*/ 1 h 83"/>
                  <a:gd name="T22" fmla="*/ 4 w 93"/>
                  <a:gd name="T23" fmla="*/ 1 h 83"/>
                  <a:gd name="T24" fmla="*/ 4 w 93"/>
                  <a:gd name="T25" fmla="*/ 0 h 83"/>
                  <a:gd name="T26" fmla="*/ 3 w 93"/>
                  <a:gd name="T27" fmla="*/ 0 h 83"/>
                  <a:gd name="T28" fmla="*/ 2 w 93"/>
                  <a:gd name="T29" fmla="*/ 0 h 83"/>
                  <a:gd name="T30" fmla="*/ 1 w 93"/>
                  <a:gd name="T31" fmla="*/ 0 h 83"/>
                  <a:gd name="T32" fmla="*/ 1 w 93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83">
                    <a:moveTo>
                      <a:pt x="3" y="0"/>
                    </a:moveTo>
                    <a:lnTo>
                      <a:pt x="0" y="6"/>
                    </a:lnTo>
                    <a:lnTo>
                      <a:pt x="2" y="15"/>
                    </a:lnTo>
                    <a:lnTo>
                      <a:pt x="10" y="26"/>
                    </a:lnTo>
                    <a:lnTo>
                      <a:pt x="22" y="40"/>
                    </a:lnTo>
                    <a:lnTo>
                      <a:pt x="37" y="54"/>
                    </a:lnTo>
                    <a:lnTo>
                      <a:pt x="55" y="66"/>
                    </a:lnTo>
                    <a:lnTo>
                      <a:pt x="73" y="77"/>
                    </a:lnTo>
                    <a:lnTo>
                      <a:pt x="93" y="83"/>
                    </a:lnTo>
                    <a:lnTo>
                      <a:pt x="87" y="75"/>
                    </a:lnTo>
                    <a:lnTo>
                      <a:pt x="75" y="65"/>
                    </a:lnTo>
                    <a:lnTo>
                      <a:pt x="63" y="50"/>
                    </a:lnTo>
                    <a:lnTo>
                      <a:pt x="50" y="35"/>
                    </a:lnTo>
                    <a:lnTo>
                      <a:pt x="37" y="21"/>
                    </a:lnTo>
                    <a:lnTo>
                      <a:pt x="23" y="9"/>
                    </a:lnTo>
                    <a:lnTo>
                      <a:pt x="1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1" name="Freeform 1195"/>
              <p:cNvSpPr>
                <a:spLocks/>
              </p:cNvSpPr>
              <p:nvPr/>
            </p:nvSpPr>
            <p:spPr bwMode="auto">
              <a:xfrm>
                <a:off x="4219" y="2927"/>
                <a:ext cx="37" cy="21"/>
              </a:xfrm>
              <a:custGeom>
                <a:avLst/>
                <a:gdLst>
                  <a:gd name="T0" fmla="*/ 0 w 76"/>
                  <a:gd name="T1" fmla="*/ 0 h 65"/>
                  <a:gd name="T2" fmla="*/ 0 w 76"/>
                  <a:gd name="T3" fmla="*/ 0 h 65"/>
                  <a:gd name="T4" fmla="*/ 0 w 76"/>
                  <a:gd name="T5" fmla="*/ 0 h 65"/>
                  <a:gd name="T6" fmla="*/ 0 w 76"/>
                  <a:gd name="T7" fmla="*/ 0 h 65"/>
                  <a:gd name="T8" fmla="*/ 0 w 76"/>
                  <a:gd name="T9" fmla="*/ 0 h 65"/>
                  <a:gd name="T10" fmla="*/ 1 w 76"/>
                  <a:gd name="T11" fmla="*/ 0 h 65"/>
                  <a:gd name="T12" fmla="*/ 2 w 76"/>
                  <a:gd name="T13" fmla="*/ 1 h 65"/>
                  <a:gd name="T14" fmla="*/ 3 w 76"/>
                  <a:gd name="T15" fmla="*/ 1 h 65"/>
                  <a:gd name="T16" fmla="*/ 4 w 76"/>
                  <a:gd name="T17" fmla="*/ 1 h 65"/>
                  <a:gd name="T18" fmla="*/ 4 w 76"/>
                  <a:gd name="T19" fmla="*/ 1 h 65"/>
                  <a:gd name="T20" fmla="*/ 3 w 76"/>
                  <a:gd name="T21" fmla="*/ 1 h 65"/>
                  <a:gd name="T22" fmla="*/ 2 w 76"/>
                  <a:gd name="T23" fmla="*/ 0 h 65"/>
                  <a:gd name="T24" fmla="*/ 2 w 76"/>
                  <a:gd name="T25" fmla="*/ 0 h 65"/>
                  <a:gd name="T26" fmla="*/ 1 w 76"/>
                  <a:gd name="T27" fmla="*/ 0 h 65"/>
                  <a:gd name="T28" fmla="*/ 1 w 76"/>
                  <a:gd name="T29" fmla="*/ 0 h 65"/>
                  <a:gd name="T30" fmla="*/ 0 w 76"/>
                  <a:gd name="T31" fmla="*/ 0 h 65"/>
                  <a:gd name="T32" fmla="*/ 0 w 76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4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7" y="20"/>
                    </a:lnTo>
                    <a:lnTo>
                      <a:pt x="15" y="31"/>
                    </a:lnTo>
                    <a:lnTo>
                      <a:pt x="25" y="41"/>
                    </a:lnTo>
                    <a:lnTo>
                      <a:pt x="39" y="51"/>
                    </a:lnTo>
                    <a:lnTo>
                      <a:pt x="56" y="60"/>
                    </a:lnTo>
                    <a:lnTo>
                      <a:pt x="76" y="65"/>
                    </a:lnTo>
                    <a:lnTo>
                      <a:pt x="66" y="57"/>
                    </a:lnTo>
                    <a:lnTo>
                      <a:pt x="56" y="47"/>
                    </a:lnTo>
                    <a:lnTo>
                      <a:pt x="46" y="35"/>
                    </a:lnTo>
                    <a:lnTo>
                      <a:pt x="35" y="25"/>
                    </a:lnTo>
                    <a:lnTo>
                      <a:pt x="25" y="14"/>
                    </a:lnTo>
                    <a:lnTo>
                      <a:pt x="17" y="6"/>
                    </a:lnTo>
                    <a:lnTo>
                      <a:pt x="9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2" name="Freeform 1196"/>
              <p:cNvSpPr>
                <a:spLocks/>
              </p:cNvSpPr>
              <p:nvPr/>
            </p:nvSpPr>
            <p:spPr bwMode="auto">
              <a:xfrm>
                <a:off x="4346" y="2917"/>
                <a:ext cx="40" cy="29"/>
              </a:xfrm>
              <a:custGeom>
                <a:avLst/>
                <a:gdLst>
                  <a:gd name="T0" fmla="*/ 1 w 80"/>
                  <a:gd name="T1" fmla="*/ 0 h 89"/>
                  <a:gd name="T2" fmla="*/ 0 w 80"/>
                  <a:gd name="T3" fmla="*/ 0 h 89"/>
                  <a:gd name="T4" fmla="*/ 1 w 80"/>
                  <a:gd name="T5" fmla="*/ 0 h 89"/>
                  <a:gd name="T6" fmla="*/ 1 w 80"/>
                  <a:gd name="T7" fmla="*/ 0 h 89"/>
                  <a:gd name="T8" fmla="*/ 2 w 80"/>
                  <a:gd name="T9" fmla="*/ 1 h 89"/>
                  <a:gd name="T10" fmla="*/ 3 w 80"/>
                  <a:gd name="T11" fmla="*/ 1 h 89"/>
                  <a:gd name="T12" fmla="*/ 4 w 80"/>
                  <a:gd name="T13" fmla="*/ 1 h 89"/>
                  <a:gd name="T14" fmla="*/ 5 w 80"/>
                  <a:gd name="T15" fmla="*/ 1 h 89"/>
                  <a:gd name="T16" fmla="*/ 5 w 80"/>
                  <a:gd name="T17" fmla="*/ 1 h 89"/>
                  <a:gd name="T18" fmla="*/ 5 w 80"/>
                  <a:gd name="T19" fmla="*/ 1 h 89"/>
                  <a:gd name="T20" fmla="*/ 5 w 80"/>
                  <a:gd name="T21" fmla="*/ 1 h 89"/>
                  <a:gd name="T22" fmla="*/ 4 w 80"/>
                  <a:gd name="T23" fmla="*/ 1 h 89"/>
                  <a:gd name="T24" fmla="*/ 3 w 80"/>
                  <a:gd name="T25" fmla="*/ 0 h 89"/>
                  <a:gd name="T26" fmla="*/ 3 w 80"/>
                  <a:gd name="T27" fmla="*/ 0 h 89"/>
                  <a:gd name="T28" fmla="*/ 2 w 80"/>
                  <a:gd name="T29" fmla="*/ 0 h 89"/>
                  <a:gd name="T30" fmla="*/ 1 w 80"/>
                  <a:gd name="T31" fmla="*/ 0 h 89"/>
                  <a:gd name="T32" fmla="*/ 1 w 80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89">
                    <a:moveTo>
                      <a:pt x="2" y="0"/>
                    </a:moveTo>
                    <a:lnTo>
                      <a:pt x="0" y="5"/>
                    </a:lnTo>
                    <a:lnTo>
                      <a:pt x="2" y="15"/>
                    </a:lnTo>
                    <a:lnTo>
                      <a:pt x="10" y="30"/>
                    </a:lnTo>
                    <a:lnTo>
                      <a:pt x="22" y="46"/>
                    </a:lnTo>
                    <a:lnTo>
                      <a:pt x="35" y="61"/>
                    </a:lnTo>
                    <a:lnTo>
                      <a:pt x="50" y="75"/>
                    </a:lnTo>
                    <a:lnTo>
                      <a:pt x="65" y="84"/>
                    </a:lnTo>
                    <a:lnTo>
                      <a:pt x="80" y="89"/>
                    </a:lnTo>
                    <a:lnTo>
                      <a:pt x="73" y="80"/>
                    </a:lnTo>
                    <a:lnTo>
                      <a:pt x="65" y="68"/>
                    </a:lnTo>
                    <a:lnTo>
                      <a:pt x="55" y="52"/>
                    </a:lnTo>
                    <a:lnTo>
                      <a:pt x="45" y="36"/>
                    </a:lnTo>
                    <a:lnTo>
                      <a:pt x="33" y="21"/>
                    </a:lnTo>
                    <a:lnTo>
                      <a:pt x="22" y="8"/>
                    </a:lnTo>
                    <a:lnTo>
                      <a:pt x="1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3" name="Freeform 1197"/>
              <p:cNvSpPr>
                <a:spLocks/>
              </p:cNvSpPr>
              <p:nvPr/>
            </p:nvSpPr>
            <p:spPr bwMode="auto">
              <a:xfrm>
                <a:off x="4419" y="2910"/>
                <a:ext cx="29" cy="25"/>
              </a:xfrm>
              <a:custGeom>
                <a:avLst/>
                <a:gdLst>
                  <a:gd name="T0" fmla="*/ 1 w 58"/>
                  <a:gd name="T1" fmla="*/ 0 h 75"/>
                  <a:gd name="T2" fmla="*/ 0 w 58"/>
                  <a:gd name="T3" fmla="*/ 0 h 75"/>
                  <a:gd name="T4" fmla="*/ 1 w 58"/>
                  <a:gd name="T5" fmla="*/ 0 h 75"/>
                  <a:gd name="T6" fmla="*/ 1 w 58"/>
                  <a:gd name="T7" fmla="*/ 0 h 75"/>
                  <a:gd name="T8" fmla="*/ 1 w 58"/>
                  <a:gd name="T9" fmla="*/ 0 h 75"/>
                  <a:gd name="T10" fmla="*/ 2 w 58"/>
                  <a:gd name="T11" fmla="*/ 1 h 75"/>
                  <a:gd name="T12" fmla="*/ 3 w 58"/>
                  <a:gd name="T13" fmla="*/ 1 h 75"/>
                  <a:gd name="T14" fmla="*/ 3 w 58"/>
                  <a:gd name="T15" fmla="*/ 1 h 75"/>
                  <a:gd name="T16" fmla="*/ 4 w 58"/>
                  <a:gd name="T17" fmla="*/ 1 h 75"/>
                  <a:gd name="T18" fmla="*/ 4 w 58"/>
                  <a:gd name="T19" fmla="*/ 1 h 75"/>
                  <a:gd name="T20" fmla="*/ 3 w 58"/>
                  <a:gd name="T21" fmla="*/ 1 h 75"/>
                  <a:gd name="T22" fmla="*/ 3 w 58"/>
                  <a:gd name="T23" fmla="*/ 1 h 75"/>
                  <a:gd name="T24" fmla="*/ 3 w 58"/>
                  <a:gd name="T25" fmla="*/ 0 h 75"/>
                  <a:gd name="T26" fmla="*/ 2 w 58"/>
                  <a:gd name="T27" fmla="*/ 0 h 75"/>
                  <a:gd name="T28" fmla="*/ 1 w 58"/>
                  <a:gd name="T29" fmla="*/ 0 h 75"/>
                  <a:gd name="T30" fmla="*/ 1 w 58"/>
                  <a:gd name="T31" fmla="*/ 0 h 75"/>
                  <a:gd name="T32" fmla="*/ 1 w 5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75">
                    <a:moveTo>
                      <a:pt x="3" y="0"/>
                    </a:moveTo>
                    <a:lnTo>
                      <a:pt x="0" y="4"/>
                    </a:lnTo>
                    <a:lnTo>
                      <a:pt x="1" y="13"/>
                    </a:lnTo>
                    <a:lnTo>
                      <a:pt x="8" y="25"/>
                    </a:lnTo>
                    <a:lnTo>
                      <a:pt x="16" y="40"/>
                    </a:lnTo>
                    <a:lnTo>
                      <a:pt x="26" y="53"/>
                    </a:lnTo>
                    <a:lnTo>
                      <a:pt x="38" y="63"/>
                    </a:lnTo>
                    <a:lnTo>
                      <a:pt x="48" y="72"/>
                    </a:lnTo>
                    <a:lnTo>
                      <a:pt x="58" y="75"/>
                    </a:lnTo>
                    <a:lnTo>
                      <a:pt x="55" y="68"/>
                    </a:lnTo>
                    <a:lnTo>
                      <a:pt x="48" y="58"/>
                    </a:lnTo>
                    <a:lnTo>
                      <a:pt x="41" y="46"/>
                    </a:lnTo>
                    <a:lnTo>
                      <a:pt x="33" y="32"/>
                    </a:lnTo>
                    <a:lnTo>
                      <a:pt x="25" y="21"/>
                    </a:lnTo>
                    <a:lnTo>
                      <a:pt x="16" y="10"/>
                    </a:lnTo>
                    <a:lnTo>
                      <a:pt x="1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4" name="Freeform 1198"/>
              <p:cNvSpPr>
                <a:spLocks/>
              </p:cNvSpPr>
              <p:nvPr/>
            </p:nvSpPr>
            <p:spPr bwMode="auto">
              <a:xfrm>
                <a:off x="4194" y="2944"/>
                <a:ext cx="44" cy="4"/>
              </a:xfrm>
              <a:custGeom>
                <a:avLst/>
                <a:gdLst>
                  <a:gd name="T0" fmla="*/ 5 w 89"/>
                  <a:gd name="T1" fmla="*/ 0 h 12"/>
                  <a:gd name="T2" fmla="*/ 5 w 89"/>
                  <a:gd name="T3" fmla="*/ 0 h 12"/>
                  <a:gd name="T4" fmla="*/ 4 w 89"/>
                  <a:gd name="T5" fmla="*/ 0 h 12"/>
                  <a:gd name="T6" fmla="*/ 3 w 89"/>
                  <a:gd name="T7" fmla="*/ 0 h 12"/>
                  <a:gd name="T8" fmla="*/ 2 w 89"/>
                  <a:gd name="T9" fmla="*/ 0 h 12"/>
                  <a:gd name="T10" fmla="*/ 1 w 89"/>
                  <a:gd name="T11" fmla="*/ 0 h 12"/>
                  <a:gd name="T12" fmla="*/ 0 w 89"/>
                  <a:gd name="T13" fmla="*/ 0 h 12"/>
                  <a:gd name="T14" fmla="*/ 0 w 89"/>
                  <a:gd name="T15" fmla="*/ 0 h 12"/>
                  <a:gd name="T16" fmla="*/ 0 w 89"/>
                  <a:gd name="T17" fmla="*/ 0 h 12"/>
                  <a:gd name="T18" fmla="*/ 0 w 89"/>
                  <a:gd name="T19" fmla="*/ 0 h 12"/>
                  <a:gd name="T20" fmla="*/ 0 w 89"/>
                  <a:gd name="T21" fmla="*/ 0 h 12"/>
                  <a:gd name="T22" fmla="*/ 1 w 89"/>
                  <a:gd name="T23" fmla="*/ 0 h 12"/>
                  <a:gd name="T24" fmla="*/ 2 w 89"/>
                  <a:gd name="T25" fmla="*/ 0 h 12"/>
                  <a:gd name="T26" fmla="*/ 3 w 89"/>
                  <a:gd name="T27" fmla="*/ 0 h 12"/>
                  <a:gd name="T28" fmla="*/ 4 w 89"/>
                  <a:gd name="T29" fmla="*/ 0 h 12"/>
                  <a:gd name="T30" fmla="*/ 5 w 89"/>
                  <a:gd name="T31" fmla="*/ 0 h 12"/>
                  <a:gd name="T32" fmla="*/ 5 w 89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9" h="12">
                    <a:moveTo>
                      <a:pt x="89" y="6"/>
                    </a:moveTo>
                    <a:lnTo>
                      <a:pt x="82" y="6"/>
                    </a:lnTo>
                    <a:lnTo>
                      <a:pt x="70" y="7"/>
                    </a:lnTo>
                    <a:lnTo>
                      <a:pt x="55" y="9"/>
                    </a:lnTo>
                    <a:lnTo>
                      <a:pt x="40" y="10"/>
                    </a:lnTo>
                    <a:lnTo>
                      <a:pt x="25" y="12"/>
                    </a:lnTo>
                    <a:lnTo>
                      <a:pt x="12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14" y="1"/>
                    </a:lnTo>
                    <a:lnTo>
                      <a:pt x="25" y="0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7" y="3"/>
                    </a:lnTo>
                    <a:lnTo>
                      <a:pt x="80" y="4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5" name="Freeform 1199"/>
              <p:cNvSpPr>
                <a:spLocks/>
              </p:cNvSpPr>
              <p:nvPr/>
            </p:nvSpPr>
            <p:spPr bwMode="auto">
              <a:xfrm>
                <a:off x="4226" y="2949"/>
                <a:ext cx="61" cy="28"/>
              </a:xfrm>
              <a:custGeom>
                <a:avLst/>
                <a:gdLst>
                  <a:gd name="T0" fmla="*/ 8 w 122"/>
                  <a:gd name="T1" fmla="*/ 0 h 84"/>
                  <a:gd name="T2" fmla="*/ 7 w 122"/>
                  <a:gd name="T3" fmla="*/ 0 h 84"/>
                  <a:gd name="T4" fmla="*/ 6 w 122"/>
                  <a:gd name="T5" fmla="*/ 0 h 84"/>
                  <a:gd name="T6" fmla="*/ 5 w 122"/>
                  <a:gd name="T7" fmla="*/ 0 h 84"/>
                  <a:gd name="T8" fmla="*/ 3 w 122"/>
                  <a:gd name="T9" fmla="*/ 0 h 84"/>
                  <a:gd name="T10" fmla="*/ 2 w 122"/>
                  <a:gd name="T11" fmla="*/ 1 h 84"/>
                  <a:gd name="T12" fmla="*/ 1 w 122"/>
                  <a:gd name="T13" fmla="*/ 1 h 84"/>
                  <a:gd name="T14" fmla="*/ 0 w 122"/>
                  <a:gd name="T15" fmla="*/ 1 h 84"/>
                  <a:gd name="T16" fmla="*/ 1 w 122"/>
                  <a:gd name="T17" fmla="*/ 1 h 84"/>
                  <a:gd name="T18" fmla="*/ 1 w 122"/>
                  <a:gd name="T19" fmla="*/ 1 h 84"/>
                  <a:gd name="T20" fmla="*/ 2 w 122"/>
                  <a:gd name="T21" fmla="*/ 1 h 84"/>
                  <a:gd name="T22" fmla="*/ 3 w 122"/>
                  <a:gd name="T23" fmla="*/ 1 h 84"/>
                  <a:gd name="T24" fmla="*/ 4 w 122"/>
                  <a:gd name="T25" fmla="*/ 1 h 84"/>
                  <a:gd name="T26" fmla="*/ 5 w 122"/>
                  <a:gd name="T27" fmla="*/ 0 h 84"/>
                  <a:gd name="T28" fmla="*/ 6 w 122"/>
                  <a:gd name="T29" fmla="*/ 0 h 84"/>
                  <a:gd name="T30" fmla="*/ 7 w 122"/>
                  <a:gd name="T31" fmla="*/ 0 h 84"/>
                  <a:gd name="T32" fmla="*/ 8 w 122"/>
                  <a:gd name="T33" fmla="*/ 0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84">
                    <a:moveTo>
                      <a:pt x="122" y="0"/>
                    </a:moveTo>
                    <a:lnTo>
                      <a:pt x="109" y="5"/>
                    </a:lnTo>
                    <a:lnTo>
                      <a:pt x="89" y="14"/>
                    </a:lnTo>
                    <a:lnTo>
                      <a:pt x="67" y="26"/>
                    </a:lnTo>
                    <a:lnTo>
                      <a:pt x="44" y="39"/>
                    </a:lnTo>
                    <a:lnTo>
                      <a:pt x="24" y="54"/>
                    </a:lnTo>
                    <a:lnTo>
                      <a:pt x="9" y="66"/>
                    </a:lnTo>
                    <a:lnTo>
                      <a:pt x="0" y="76"/>
                    </a:lnTo>
                    <a:lnTo>
                      <a:pt x="2" y="84"/>
                    </a:lnTo>
                    <a:lnTo>
                      <a:pt x="12" y="84"/>
                    </a:lnTo>
                    <a:lnTo>
                      <a:pt x="25" y="76"/>
                    </a:lnTo>
                    <a:lnTo>
                      <a:pt x="42" y="64"/>
                    </a:lnTo>
                    <a:lnTo>
                      <a:pt x="61" y="50"/>
                    </a:lnTo>
                    <a:lnTo>
                      <a:pt x="77" y="33"/>
                    </a:lnTo>
                    <a:lnTo>
                      <a:pt x="96" y="19"/>
                    </a:lnTo>
                    <a:lnTo>
                      <a:pt x="111" y="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6" name="Freeform 1200"/>
              <p:cNvSpPr>
                <a:spLocks/>
              </p:cNvSpPr>
              <p:nvPr/>
            </p:nvSpPr>
            <p:spPr bwMode="auto">
              <a:xfrm>
                <a:off x="4253" y="2948"/>
                <a:ext cx="55" cy="30"/>
              </a:xfrm>
              <a:custGeom>
                <a:avLst/>
                <a:gdLst>
                  <a:gd name="T0" fmla="*/ 7 w 110"/>
                  <a:gd name="T1" fmla="*/ 0 h 90"/>
                  <a:gd name="T2" fmla="*/ 7 w 110"/>
                  <a:gd name="T3" fmla="*/ 0 h 90"/>
                  <a:gd name="T4" fmla="*/ 5 w 110"/>
                  <a:gd name="T5" fmla="*/ 0 h 90"/>
                  <a:gd name="T6" fmla="*/ 4 w 110"/>
                  <a:gd name="T7" fmla="*/ 0 h 90"/>
                  <a:gd name="T8" fmla="*/ 3 w 110"/>
                  <a:gd name="T9" fmla="*/ 1 h 90"/>
                  <a:gd name="T10" fmla="*/ 2 w 110"/>
                  <a:gd name="T11" fmla="*/ 1 h 90"/>
                  <a:gd name="T12" fmla="*/ 1 w 110"/>
                  <a:gd name="T13" fmla="*/ 1 h 90"/>
                  <a:gd name="T14" fmla="*/ 0 w 110"/>
                  <a:gd name="T15" fmla="*/ 1 h 90"/>
                  <a:gd name="T16" fmla="*/ 1 w 110"/>
                  <a:gd name="T17" fmla="*/ 1 h 90"/>
                  <a:gd name="T18" fmla="*/ 1 w 110"/>
                  <a:gd name="T19" fmla="*/ 1 h 90"/>
                  <a:gd name="T20" fmla="*/ 2 w 110"/>
                  <a:gd name="T21" fmla="*/ 1 h 90"/>
                  <a:gd name="T22" fmla="*/ 3 w 110"/>
                  <a:gd name="T23" fmla="*/ 1 h 90"/>
                  <a:gd name="T24" fmla="*/ 4 w 110"/>
                  <a:gd name="T25" fmla="*/ 1 h 90"/>
                  <a:gd name="T26" fmla="*/ 5 w 110"/>
                  <a:gd name="T27" fmla="*/ 0 h 90"/>
                  <a:gd name="T28" fmla="*/ 6 w 110"/>
                  <a:gd name="T29" fmla="*/ 0 h 90"/>
                  <a:gd name="T30" fmla="*/ 7 w 110"/>
                  <a:gd name="T31" fmla="*/ 0 h 90"/>
                  <a:gd name="T32" fmla="*/ 7 w 11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90">
                    <a:moveTo>
                      <a:pt x="110" y="0"/>
                    </a:moveTo>
                    <a:lnTo>
                      <a:pt x="97" y="7"/>
                    </a:lnTo>
                    <a:lnTo>
                      <a:pt x="78" y="19"/>
                    </a:lnTo>
                    <a:lnTo>
                      <a:pt x="58" y="32"/>
                    </a:lnTo>
                    <a:lnTo>
                      <a:pt x="37" y="48"/>
                    </a:lnTo>
                    <a:lnTo>
                      <a:pt x="20" y="63"/>
                    </a:lnTo>
                    <a:lnTo>
                      <a:pt x="7" y="75"/>
                    </a:lnTo>
                    <a:lnTo>
                      <a:pt x="0" y="85"/>
                    </a:lnTo>
                    <a:lnTo>
                      <a:pt x="3" y="90"/>
                    </a:lnTo>
                    <a:lnTo>
                      <a:pt x="13" y="87"/>
                    </a:lnTo>
                    <a:lnTo>
                      <a:pt x="27" y="78"/>
                    </a:lnTo>
                    <a:lnTo>
                      <a:pt x="43" y="64"/>
                    </a:lnTo>
                    <a:lnTo>
                      <a:pt x="58" y="48"/>
                    </a:lnTo>
                    <a:lnTo>
                      <a:pt x="75" y="32"/>
                    </a:lnTo>
                    <a:lnTo>
                      <a:pt x="88" y="17"/>
                    </a:lnTo>
                    <a:lnTo>
                      <a:pt x="102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7" name="Freeform 1201"/>
              <p:cNvSpPr>
                <a:spLocks/>
              </p:cNvSpPr>
              <p:nvPr/>
            </p:nvSpPr>
            <p:spPr bwMode="auto">
              <a:xfrm>
                <a:off x="4283" y="2948"/>
                <a:ext cx="49" cy="32"/>
              </a:xfrm>
              <a:custGeom>
                <a:avLst/>
                <a:gdLst>
                  <a:gd name="T0" fmla="*/ 7 w 98"/>
                  <a:gd name="T1" fmla="*/ 0 h 96"/>
                  <a:gd name="T2" fmla="*/ 6 w 98"/>
                  <a:gd name="T3" fmla="*/ 0 h 96"/>
                  <a:gd name="T4" fmla="*/ 5 w 98"/>
                  <a:gd name="T5" fmla="*/ 0 h 96"/>
                  <a:gd name="T6" fmla="*/ 3 w 98"/>
                  <a:gd name="T7" fmla="*/ 0 h 96"/>
                  <a:gd name="T8" fmla="*/ 2 w 98"/>
                  <a:gd name="T9" fmla="*/ 1 h 96"/>
                  <a:gd name="T10" fmla="*/ 1 w 98"/>
                  <a:gd name="T11" fmla="*/ 1 h 96"/>
                  <a:gd name="T12" fmla="*/ 1 w 98"/>
                  <a:gd name="T13" fmla="*/ 1 h 96"/>
                  <a:gd name="T14" fmla="*/ 0 w 98"/>
                  <a:gd name="T15" fmla="*/ 1 h 96"/>
                  <a:gd name="T16" fmla="*/ 1 w 98"/>
                  <a:gd name="T17" fmla="*/ 1 h 96"/>
                  <a:gd name="T18" fmla="*/ 1 w 98"/>
                  <a:gd name="T19" fmla="*/ 1 h 96"/>
                  <a:gd name="T20" fmla="*/ 2 w 98"/>
                  <a:gd name="T21" fmla="*/ 1 h 96"/>
                  <a:gd name="T22" fmla="*/ 3 w 98"/>
                  <a:gd name="T23" fmla="*/ 1 h 96"/>
                  <a:gd name="T24" fmla="*/ 4 w 98"/>
                  <a:gd name="T25" fmla="*/ 1 h 96"/>
                  <a:gd name="T26" fmla="*/ 4 w 98"/>
                  <a:gd name="T27" fmla="*/ 0 h 96"/>
                  <a:gd name="T28" fmla="*/ 5 w 98"/>
                  <a:gd name="T29" fmla="*/ 0 h 96"/>
                  <a:gd name="T30" fmla="*/ 6 w 98"/>
                  <a:gd name="T31" fmla="*/ 0 h 96"/>
                  <a:gd name="T32" fmla="*/ 7 w 98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96">
                    <a:moveTo>
                      <a:pt x="98" y="0"/>
                    </a:moveTo>
                    <a:lnTo>
                      <a:pt x="83" y="9"/>
                    </a:lnTo>
                    <a:lnTo>
                      <a:pt x="67" y="22"/>
                    </a:lnTo>
                    <a:lnTo>
                      <a:pt x="48" y="37"/>
                    </a:lnTo>
                    <a:lnTo>
                      <a:pt x="30" y="53"/>
                    </a:lnTo>
                    <a:lnTo>
                      <a:pt x="15" y="69"/>
                    </a:lnTo>
                    <a:lnTo>
                      <a:pt x="5" y="81"/>
                    </a:lnTo>
                    <a:lnTo>
                      <a:pt x="0" y="92"/>
                    </a:lnTo>
                    <a:lnTo>
                      <a:pt x="3" y="96"/>
                    </a:lnTo>
                    <a:lnTo>
                      <a:pt x="12" y="93"/>
                    </a:lnTo>
                    <a:lnTo>
                      <a:pt x="23" y="84"/>
                    </a:lnTo>
                    <a:lnTo>
                      <a:pt x="37" y="69"/>
                    </a:lnTo>
                    <a:lnTo>
                      <a:pt x="50" y="53"/>
                    </a:lnTo>
                    <a:lnTo>
                      <a:pt x="63" y="35"/>
                    </a:lnTo>
                    <a:lnTo>
                      <a:pt x="77" y="19"/>
                    </a:lnTo>
                    <a:lnTo>
                      <a:pt x="88" y="7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8" name="Freeform 1202"/>
              <p:cNvSpPr>
                <a:spLocks/>
              </p:cNvSpPr>
              <p:nvPr/>
            </p:nvSpPr>
            <p:spPr bwMode="auto">
              <a:xfrm>
                <a:off x="4319" y="2945"/>
                <a:ext cx="37" cy="30"/>
              </a:xfrm>
              <a:custGeom>
                <a:avLst/>
                <a:gdLst>
                  <a:gd name="T0" fmla="*/ 4 w 75"/>
                  <a:gd name="T1" fmla="*/ 0 h 90"/>
                  <a:gd name="T2" fmla="*/ 4 w 75"/>
                  <a:gd name="T3" fmla="*/ 0 h 90"/>
                  <a:gd name="T4" fmla="*/ 3 w 75"/>
                  <a:gd name="T5" fmla="*/ 0 h 90"/>
                  <a:gd name="T6" fmla="*/ 2 w 75"/>
                  <a:gd name="T7" fmla="*/ 0 h 90"/>
                  <a:gd name="T8" fmla="*/ 1 w 75"/>
                  <a:gd name="T9" fmla="*/ 1 h 90"/>
                  <a:gd name="T10" fmla="*/ 0 w 75"/>
                  <a:gd name="T11" fmla="*/ 1 h 90"/>
                  <a:gd name="T12" fmla="*/ 0 w 75"/>
                  <a:gd name="T13" fmla="*/ 1 h 90"/>
                  <a:gd name="T14" fmla="*/ 0 w 75"/>
                  <a:gd name="T15" fmla="*/ 1 h 90"/>
                  <a:gd name="T16" fmla="*/ 0 w 75"/>
                  <a:gd name="T17" fmla="*/ 1 h 90"/>
                  <a:gd name="T18" fmla="*/ 1 w 75"/>
                  <a:gd name="T19" fmla="*/ 1 h 90"/>
                  <a:gd name="T20" fmla="*/ 1 w 75"/>
                  <a:gd name="T21" fmla="*/ 1 h 90"/>
                  <a:gd name="T22" fmla="*/ 2 w 75"/>
                  <a:gd name="T23" fmla="*/ 1 h 90"/>
                  <a:gd name="T24" fmla="*/ 2 w 75"/>
                  <a:gd name="T25" fmla="*/ 1 h 90"/>
                  <a:gd name="T26" fmla="*/ 3 w 75"/>
                  <a:gd name="T27" fmla="*/ 0 h 90"/>
                  <a:gd name="T28" fmla="*/ 3 w 75"/>
                  <a:gd name="T29" fmla="*/ 0 h 90"/>
                  <a:gd name="T30" fmla="*/ 4 w 75"/>
                  <a:gd name="T31" fmla="*/ 0 h 90"/>
                  <a:gd name="T32" fmla="*/ 4 w 75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90">
                    <a:moveTo>
                      <a:pt x="75" y="0"/>
                    </a:moveTo>
                    <a:lnTo>
                      <a:pt x="65" y="9"/>
                    </a:lnTo>
                    <a:lnTo>
                      <a:pt x="50" y="20"/>
                    </a:lnTo>
                    <a:lnTo>
                      <a:pt x="35" y="35"/>
                    </a:lnTo>
                    <a:lnTo>
                      <a:pt x="21" y="50"/>
                    </a:lnTo>
                    <a:lnTo>
                      <a:pt x="10" y="65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6" y="90"/>
                    </a:lnTo>
                    <a:lnTo>
                      <a:pt x="16" y="87"/>
                    </a:lnTo>
                    <a:lnTo>
                      <a:pt x="26" y="78"/>
                    </a:lnTo>
                    <a:lnTo>
                      <a:pt x="36" y="66"/>
                    </a:lnTo>
                    <a:lnTo>
                      <a:pt x="45" y="51"/>
                    </a:lnTo>
                    <a:lnTo>
                      <a:pt x="53" y="35"/>
                    </a:lnTo>
                    <a:lnTo>
                      <a:pt x="60" y="20"/>
                    </a:lnTo>
                    <a:lnTo>
                      <a:pt x="68" y="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9" name="Freeform 1203"/>
              <p:cNvSpPr>
                <a:spLocks/>
              </p:cNvSpPr>
              <p:nvPr/>
            </p:nvSpPr>
            <p:spPr bwMode="auto">
              <a:xfrm>
                <a:off x="4350" y="2943"/>
                <a:ext cx="34" cy="30"/>
              </a:xfrm>
              <a:custGeom>
                <a:avLst/>
                <a:gdLst>
                  <a:gd name="T0" fmla="*/ 4 w 69"/>
                  <a:gd name="T1" fmla="*/ 0 h 88"/>
                  <a:gd name="T2" fmla="*/ 3 w 69"/>
                  <a:gd name="T3" fmla="*/ 0 h 88"/>
                  <a:gd name="T4" fmla="*/ 2 w 69"/>
                  <a:gd name="T5" fmla="*/ 0 h 88"/>
                  <a:gd name="T6" fmla="*/ 2 w 69"/>
                  <a:gd name="T7" fmla="*/ 0 h 88"/>
                  <a:gd name="T8" fmla="*/ 1 w 69"/>
                  <a:gd name="T9" fmla="*/ 1 h 88"/>
                  <a:gd name="T10" fmla="*/ 0 w 69"/>
                  <a:gd name="T11" fmla="*/ 1 h 88"/>
                  <a:gd name="T12" fmla="*/ 0 w 69"/>
                  <a:gd name="T13" fmla="*/ 1 h 88"/>
                  <a:gd name="T14" fmla="*/ 0 w 69"/>
                  <a:gd name="T15" fmla="*/ 1 h 88"/>
                  <a:gd name="T16" fmla="*/ 0 w 69"/>
                  <a:gd name="T17" fmla="*/ 1 h 88"/>
                  <a:gd name="T18" fmla="*/ 1 w 69"/>
                  <a:gd name="T19" fmla="*/ 1 h 88"/>
                  <a:gd name="T20" fmla="*/ 1 w 69"/>
                  <a:gd name="T21" fmla="*/ 1 h 88"/>
                  <a:gd name="T22" fmla="*/ 2 w 69"/>
                  <a:gd name="T23" fmla="*/ 1 h 88"/>
                  <a:gd name="T24" fmla="*/ 2 w 69"/>
                  <a:gd name="T25" fmla="*/ 1 h 88"/>
                  <a:gd name="T26" fmla="*/ 3 w 69"/>
                  <a:gd name="T27" fmla="*/ 0 h 88"/>
                  <a:gd name="T28" fmla="*/ 3 w 69"/>
                  <a:gd name="T29" fmla="*/ 0 h 88"/>
                  <a:gd name="T30" fmla="*/ 4 w 69"/>
                  <a:gd name="T31" fmla="*/ 0 h 88"/>
                  <a:gd name="T32" fmla="*/ 4 w 69"/>
                  <a:gd name="T33" fmla="*/ 0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88">
                    <a:moveTo>
                      <a:pt x="69" y="0"/>
                    </a:moveTo>
                    <a:lnTo>
                      <a:pt x="60" y="9"/>
                    </a:lnTo>
                    <a:lnTo>
                      <a:pt x="47" y="20"/>
                    </a:lnTo>
                    <a:lnTo>
                      <a:pt x="34" y="37"/>
                    </a:lnTo>
                    <a:lnTo>
                      <a:pt x="20" y="51"/>
                    </a:lnTo>
                    <a:lnTo>
                      <a:pt x="9" y="66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7" y="88"/>
                    </a:lnTo>
                    <a:lnTo>
                      <a:pt x="17" y="84"/>
                    </a:lnTo>
                    <a:lnTo>
                      <a:pt x="27" y="74"/>
                    </a:lnTo>
                    <a:lnTo>
                      <a:pt x="37" y="62"/>
                    </a:lnTo>
                    <a:lnTo>
                      <a:pt x="45" y="46"/>
                    </a:lnTo>
                    <a:lnTo>
                      <a:pt x="52" y="31"/>
                    </a:lnTo>
                    <a:lnTo>
                      <a:pt x="59" y="18"/>
                    </a:lnTo>
                    <a:lnTo>
                      <a:pt x="64" y="6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0" name="Freeform 1204"/>
              <p:cNvSpPr>
                <a:spLocks/>
              </p:cNvSpPr>
              <p:nvPr/>
            </p:nvSpPr>
            <p:spPr bwMode="auto">
              <a:xfrm>
                <a:off x="4391" y="2941"/>
                <a:ext cx="18" cy="25"/>
              </a:xfrm>
              <a:custGeom>
                <a:avLst/>
                <a:gdLst>
                  <a:gd name="T0" fmla="*/ 2 w 37"/>
                  <a:gd name="T1" fmla="*/ 0 h 77"/>
                  <a:gd name="T2" fmla="*/ 1 w 37"/>
                  <a:gd name="T3" fmla="*/ 0 h 77"/>
                  <a:gd name="T4" fmla="*/ 1 w 37"/>
                  <a:gd name="T5" fmla="*/ 0 h 77"/>
                  <a:gd name="T6" fmla="*/ 0 w 37"/>
                  <a:gd name="T7" fmla="*/ 0 h 77"/>
                  <a:gd name="T8" fmla="*/ 0 w 37"/>
                  <a:gd name="T9" fmla="*/ 1 h 77"/>
                  <a:gd name="T10" fmla="*/ 0 w 37"/>
                  <a:gd name="T11" fmla="*/ 1 h 77"/>
                  <a:gd name="T12" fmla="*/ 0 w 37"/>
                  <a:gd name="T13" fmla="*/ 1 h 77"/>
                  <a:gd name="T14" fmla="*/ 0 w 37"/>
                  <a:gd name="T15" fmla="*/ 1 h 77"/>
                  <a:gd name="T16" fmla="*/ 0 w 37"/>
                  <a:gd name="T17" fmla="*/ 1 h 77"/>
                  <a:gd name="T18" fmla="*/ 1 w 37"/>
                  <a:gd name="T19" fmla="*/ 1 h 77"/>
                  <a:gd name="T20" fmla="*/ 1 w 37"/>
                  <a:gd name="T21" fmla="*/ 1 h 77"/>
                  <a:gd name="T22" fmla="*/ 2 w 37"/>
                  <a:gd name="T23" fmla="*/ 0 h 77"/>
                  <a:gd name="T24" fmla="*/ 2 w 37"/>
                  <a:gd name="T25" fmla="*/ 0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77">
                    <a:moveTo>
                      <a:pt x="37" y="0"/>
                    </a:moveTo>
                    <a:lnTo>
                      <a:pt x="28" y="9"/>
                    </a:lnTo>
                    <a:lnTo>
                      <a:pt x="20" y="21"/>
                    </a:lnTo>
                    <a:lnTo>
                      <a:pt x="12" y="34"/>
                    </a:lnTo>
                    <a:lnTo>
                      <a:pt x="7" y="48"/>
                    </a:lnTo>
                    <a:lnTo>
                      <a:pt x="2" y="59"/>
                    </a:lnTo>
                    <a:lnTo>
                      <a:pt x="0" y="68"/>
                    </a:lnTo>
                    <a:lnTo>
                      <a:pt x="3" y="76"/>
                    </a:lnTo>
                    <a:lnTo>
                      <a:pt x="12" y="77"/>
                    </a:lnTo>
                    <a:lnTo>
                      <a:pt x="27" y="67"/>
                    </a:lnTo>
                    <a:lnTo>
                      <a:pt x="30" y="43"/>
                    </a:lnTo>
                    <a:lnTo>
                      <a:pt x="32" y="1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1" name="Freeform 1205"/>
              <p:cNvSpPr>
                <a:spLocks/>
              </p:cNvSpPr>
              <p:nvPr/>
            </p:nvSpPr>
            <p:spPr bwMode="auto">
              <a:xfrm>
                <a:off x="4421" y="2938"/>
                <a:ext cx="8" cy="22"/>
              </a:xfrm>
              <a:custGeom>
                <a:avLst/>
                <a:gdLst>
                  <a:gd name="T0" fmla="*/ 1 w 17"/>
                  <a:gd name="T1" fmla="*/ 0 h 66"/>
                  <a:gd name="T2" fmla="*/ 0 w 17"/>
                  <a:gd name="T3" fmla="*/ 0 h 66"/>
                  <a:gd name="T4" fmla="*/ 0 w 17"/>
                  <a:gd name="T5" fmla="*/ 0 h 66"/>
                  <a:gd name="T6" fmla="*/ 0 w 17"/>
                  <a:gd name="T7" fmla="*/ 1 h 66"/>
                  <a:gd name="T8" fmla="*/ 0 w 17"/>
                  <a:gd name="T9" fmla="*/ 1 h 66"/>
                  <a:gd name="T10" fmla="*/ 1 w 17"/>
                  <a:gd name="T11" fmla="*/ 1 h 66"/>
                  <a:gd name="T12" fmla="*/ 1 w 17"/>
                  <a:gd name="T13" fmla="*/ 0 h 66"/>
                  <a:gd name="T14" fmla="*/ 0 w 17"/>
                  <a:gd name="T15" fmla="*/ 0 h 66"/>
                  <a:gd name="T16" fmla="*/ 1 w 17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66">
                    <a:moveTo>
                      <a:pt x="17" y="0"/>
                    </a:moveTo>
                    <a:lnTo>
                      <a:pt x="8" y="16"/>
                    </a:lnTo>
                    <a:lnTo>
                      <a:pt x="2" y="39"/>
                    </a:lnTo>
                    <a:lnTo>
                      <a:pt x="0" y="59"/>
                    </a:lnTo>
                    <a:lnTo>
                      <a:pt x="8" y="66"/>
                    </a:lnTo>
                    <a:lnTo>
                      <a:pt x="17" y="57"/>
                    </a:lnTo>
                    <a:lnTo>
                      <a:pt x="17" y="39"/>
                    </a:lnTo>
                    <a:lnTo>
                      <a:pt x="15" y="1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2" name="Freeform 1206"/>
              <p:cNvSpPr>
                <a:spLocks/>
              </p:cNvSpPr>
              <p:nvPr/>
            </p:nvSpPr>
            <p:spPr bwMode="auto">
              <a:xfrm>
                <a:off x="4442" y="2934"/>
                <a:ext cx="11" cy="22"/>
              </a:xfrm>
              <a:custGeom>
                <a:avLst/>
                <a:gdLst>
                  <a:gd name="T0" fmla="*/ 1 w 22"/>
                  <a:gd name="T1" fmla="*/ 0 h 65"/>
                  <a:gd name="T2" fmla="*/ 1 w 22"/>
                  <a:gd name="T3" fmla="*/ 0 h 65"/>
                  <a:gd name="T4" fmla="*/ 0 w 22"/>
                  <a:gd name="T5" fmla="*/ 0 h 65"/>
                  <a:gd name="T6" fmla="*/ 1 w 22"/>
                  <a:gd name="T7" fmla="*/ 1 h 65"/>
                  <a:gd name="T8" fmla="*/ 1 w 22"/>
                  <a:gd name="T9" fmla="*/ 1 h 65"/>
                  <a:gd name="T10" fmla="*/ 2 w 22"/>
                  <a:gd name="T11" fmla="*/ 1 h 65"/>
                  <a:gd name="T12" fmla="*/ 2 w 22"/>
                  <a:gd name="T13" fmla="*/ 1 h 65"/>
                  <a:gd name="T14" fmla="*/ 1 w 22"/>
                  <a:gd name="T15" fmla="*/ 0 h 65"/>
                  <a:gd name="T16" fmla="*/ 1 w 2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5">
                    <a:moveTo>
                      <a:pt x="11" y="0"/>
                    </a:moveTo>
                    <a:lnTo>
                      <a:pt x="4" y="15"/>
                    </a:lnTo>
                    <a:lnTo>
                      <a:pt x="0" y="37"/>
                    </a:lnTo>
                    <a:lnTo>
                      <a:pt x="4" y="56"/>
                    </a:lnTo>
                    <a:lnTo>
                      <a:pt x="14" y="65"/>
                    </a:lnTo>
                    <a:lnTo>
                      <a:pt x="22" y="59"/>
                    </a:lnTo>
                    <a:lnTo>
                      <a:pt x="19" y="43"/>
                    </a:lnTo>
                    <a:lnTo>
                      <a:pt x="12" y="2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3" name="Freeform 1207"/>
              <p:cNvSpPr>
                <a:spLocks/>
              </p:cNvSpPr>
              <p:nvPr/>
            </p:nvSpPr>
            <p:spPr bwMode="auto">
              <a:xfrm>
                <a:off x="4461" y="2928"/>
                <a:ext cx="11" cy="21"/>
              </a:xfrm>
              <a:custGeom>
                <a:avLst/>
                <a:gdLst>
                  <a:gd name="T0" fmla="*/ 1 w 24"/>
                  <a:gd name="T1" fmla="*/ 0 h 64"/>
                  <a:gd name="T2" fmla="*/ 0 w 24"/>
                  <a:gd name="T3" fmla="*/ 0 h 64"/>
                  <a:gd name="T4" fmla="*/ 0 w 24"/>
                  <a:gd name="T5" fmla="*/ 0 h 64"/>
                  <a:gd name="T6" fmla="*/ 0 w 24"/>
                  <a:gd name="T7" fmla="*/ 1 h 64"/>
                  <a:gd name="T8" fmla="*/ 0 w 24"/>
                  <a:gd name="T9" fmla="*/ 1 h 64"/>
                  <a:gd name="T10" fmla="*/ 1 w 24"/>
                  <a:gd name="T11" fmla="*/ 1 h 64"/>
                  <a:gd name="T12" fmla="*/ 1 w 24"/>
                  <a:gd name="T13" fmla="*/ 0 h 64"/>
                  <a:gd name="T14" fmla="*/ 1 w 24"/>
                  <a:gd name="T15" fmla="*/ 0 h 64"/>
                  <a:gd name="T16" fmla="*/ 1 w 24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4">
                    <a:moveTo>
                      <a:pt x="22" y="0"/>
                    </a:moveTo>
                    <a:lnTo>
                      <a:pt x="12" y="9"/>
                    </a:lnTo>
                    <a:lnTo>
                      <a:pt x="2" y="28"/>
                    </a:lnTo>
                    <a:lnTo>
                      <a:pt x="0" y="50"/>
                    </a:lnTo>
                    <a:lnTo>
                      <a:pt x="10" y="64"/>
                    </a:lnTo>
                    <a:lnTo>
                      <a:pt x="22" y="59"/>
                    </a:lnTo>
                    <a:lnTo>
                      <a:pt x="24" y="41"/>
                    </a:lnTo>
                    <a:lnTo>
                      <a:pt x="22" y="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4" name="Freeform 1208"/>
              <p:cNvSpPr>
                <a:spLocks/>
              </p:cNvSpPr>
              <p:nvPr/>
            </p:nvSpPr>
            <p:spPr bwMode="auto">
              <a:xfrm>
                <a:off x="4475" y="2924"/>
                <a:ext cx="11" cy="23"/>
              </a:xfrm>
              <a:custGeom>
                <a:avLst/>
                <a:gdLst>
                  <a:gd name="T0" fmla="*/ 1 w 21"/>
                  <a:gd name="T1" fmla="*/ 0 h 69"/>
                  <a:gd name="T2" fmla="*/ 1 w 21"/>
                  <a:gd name="T3" fmla="*/ 0 h 69"/>
                  <a:gd name="T4" fmla="*/ 1 w 21"/>
                  <a:gd name="T5" fmla="*/ 0 h 69"/>
                  <a:gd name="T6" fmla="*/ 0 w 21"/>
                  <a:gd name="T7" fmla="*/ 1 h 69"/>
                  <a:gd name="T8" fmla="*/ 1 w 21"/>
                  <a:gd name="T9" fmla="*/ 1 h 69"/>
                  <a:gd name="T10" fmla="*/ 2 w 21"/>
                  <a:gd name="T11" fmla="*/ 1 h 69"/>
                  <a:gd name="T12" fmla="*/ 2 w 21"/>
                  <a:gd name="T13" fmla="*/ 1 h 69"/>
                  <a:gd name="T14" fmla="*/ 2 w 21"/>
                  <a:gd name="T15" fmla="*/ 0 h 69"/>
                  <a:gd name="T16" fmla="*/ 1 w 21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69">
                    <a:moveTo>
                      <a:pt x="16" y="0"/>
                    </a:moveTo>
                    <a:lnTo>
                      <a:pt x="10" y="15"/>
                    </a:lnTo>
                    <a:lnTo>
                      <a:pt x="3" y="34"/>
                    </a:lnTo>
                    <a:lnTo>
                      <a:pt x="0" y="54"/>
                    </a:lnTo>
                    <a:lnTo>
                      <a:pt x="8" y="69"/>
                    </a:lnTo>
                    <a:lnTo>
                      <a:pt x="18" y="65"/>
                    </a:lnTo>
                    <a:lnTo>
                      <a:pt x="21" y="43"/>
                    </a:lnTo>
                    <a:lnTo>
                      <a:pt x="20" y="1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5" name="Freeform 1209"/>
              <p:cNvSpPr>
                <a:spLocks/>
              </p:cNvSpPr>
              <p:nvPr/>
            </p:nvSpPr>
            <p:spPr bwMode="auto">
              <a:xfrm>
                <a:off x="4202" y="2948"/>
                <a:ext cx="62" cy="23"/>
              </a:xfrm>
              <a:custGeom>
                <a:avLst/>
                <a:gdLst>
                  <a:gd name="T0" fmla="*/ 1 w 124"/>
                  <a:gd name="T1" fmla="*/ 1 h 69"/>
                  <a:gd name="T2" fmla="*/ 1 w 124"/>
                  <a:gd name="T3" fmla="*/ 1 h 69"/>
                  <a:gd name="T4" fmla="*/ 2 w 124"/>
                  <a:gd name="T5" fmla="*/ 1 h 69"/>
                  <a:gd name="T6" fmla="*/ 3 w 124"/>
                  <a:gd name="T7" fmla="*/ 1 h 69"/>
                  <a:gd name="T8" fmla="*/ 4 w 124"/>
                  <a:gd name="T9" fmla="*/ 0 h 69"/>
                  <a:gd name="T10" fmla="*/ 5 w 124"/>
                  <a:gd name="T11" fmla="*/ 0 h 69"/>
                  <a:gd name="T12" fmla="*/ 6 w 124"/>
                  <a:gd name="T13" fmla="*/ 0 h 69"/>
                  <a:gd name="T14" fmla="*/ 7 w 124"/>
                  <a:gd name="T15" fmla="*/ 0 h 69"/>
                  <a:gd name="T16" fmla="*/ 8 w 124"/>
                  <a:gd name="T17" fmla="*/ 0 h 69"/>
                  <a:gd name="T18" fmla="*/ 7 w 124"/>
                  <a:gd name="T19" fmla="*/ 0 h 69"/>
                  <a:gd name="T20" fmla="*/ 6 w 124"/>
                  <a:gd name="T21" fmla="*/ 0 h 69"/>
                  <a:gd name="T22" fmla="*/ 4 w 124"/>
                  <a:gd name="T23" fmla="*/ 0 h 69"/>
                  <a:gd name="T24" fmla="*/ 3 w 124"/>
                  <a:gd name="T25" fmla="*/ 0 h 69"/>
                  <a:gd name="T26" fmla="*/ 2 w 124"/>
                  <a:gd name="T27" fmla="*/ 1 h 69"/>
                  <a:gd name="T28" fmla="*/ 1 w 124"/>
                  <a:gd name="T29" fmla="*/ 1 h 69"/>
                  <a:gd name="T30" fmla="*/ 0 w 124"/>
                  <a:gd name="T31" fmla="*/ 1 h 69"/>
                  <a:gd name="T32" fmla="*/ 1 w 124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69">
                    <a:moveTo>
                      <a:pt x="3" y="69"/>
                    </a:moveTo>
                    <a:lnTo>
                      <a:pt x="10" y="66"/>
                    </a:lnTo>
                    <a:lnTo>
                      <a:pt x="22" y="59"/>
                    </a:lnTo>
                    <a:lnTo>
                      <a:pt x="35" y="48"/>
                    </a:lnTo>
                    <a:lnTo>
                      <a:pt x="53" y="36"/>
                    </a:lnTo>
                    <a:lnTo>
                      <a:pt x="72" y="23"/>
                    </a:lnTo>
                    <a:lnTo>
                      <a:pt x="90" y="11"/>
                    </a:lnTo>
                    <a:lnTo>
                      <a:pt x="109" y="4"/>
                    </a:lnTo>
                    <a:lnTo>
                      <a:pt x="124" y="0"/>
                    </a:lnTo>
                    <a:lnTo>
                      <a:pt x="104" y="4"/>
                    </a:lnTo>
                    <a:lnTo>
                      <a:pt x="82" y="11"/>
                    </a:lnTo>
                    <a:lnTo>
                      <a:pt x="58" y="22"/>
                    </a:lnTo>
                    <a:lnTo>
                      <a:pt x="37" y="32"/>
                    </a:lnTo>
                    <a:lnTo>
                      <a:pt x="18" y="44"/>
                    </a:lnTo>
                    <a:lnTo>
                      <a:pt x="5" y="54"/>
                    </a:lnTo>
                    <a:lnTo>
                      <a:pt x="0" y="63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6" name="Freeform 1210"/>
              <p:cNvSpPr>
                <a:spLocks/>
              </p:cNvSpPr>
              <p:nvPr/>
            </p:nvSpPr>
            <p:spPr bwMode="auto">
              <a:xfrm>
                <a:off x="4192" y="2946"/>
                <a:ext cx="45" cy="15"/>
              </a:xfrm>
              <a:custGeom>
                <a:avLst/>
                <a:gdLst>
                  <a:gd name="T0" fmla="*/ 6 w 90"/>
                  <a:gd name="T1" fmla="*/ 0 h 44"/>
                  <a:gd name="T2" fmla="*/ 5 w 90"/>
                  <a:gd name="T3" fmla="*/ 0 h 44"/>
                  <a:gd name="T4" fmla="*/ 4 w 90"/>
                  <a:gd name="T5" fmla="*/ 0 h 44"/>
                  <a:gd name="T6" fmla="*/ 3 w 90"/>
                  <a:gd name="T7" fmla="*/ 0 h 44"/>
                  <a:gd name="T8" fmla="*/ 2 w 90"/>
                  <a:gd name="T9" fmla="*/ 0 h 44"/>
                  <a:gd name="T10" fmla="*/ 2 w 90"/>
                  <a:gd name="T11" fmla="*/ 0 h 44"/>
                  <a:gd name="T12" fmla="*/ 1 w 90"/>
                  <a:gd name="T13" fmla="*/ 0 h 44"/>
                  <a:gd name="T14" fmla="*/ 0 w 90"/>
                  <a:gd name="T15" fmla="*/ 1 h 44"/>
                  <a:gd name="T16" fmla="*/ 1 w 90"/>
                  <a:gd name="T17" fmla="*/ 1 h 44"/>
                  <a:gd name="T18" fmla="*/ 1 w 90"/>
                  <a:gd name="T19" fmla="*/ 1 h 44"/>
                  <a:gd name="T20" fmla="*/ 2 w 90"/>
                  <a:gd name="T21" fmla="*/ 0 h 44"/>
                  <a:gd name="T22" fmla="*/ 2 w 90"/>
                  <a:gd name="T23" fmla="*/ 0 h 44"/>
                  <a:gd name="T24" fmla="*/ 3 w 90"/>
                  <a:gd name="T25" fmla="*/ 0 h 44"/>
                  <a:gd name="T26" fmla="*/ 4 w 90"/>
                  <a:gd name="T27" fmla="*/ 0 h 44"/>
                  <a:gd name="T28" fmla="*/ 5 w 90"/>
                  <a:gd name="T29" fmla="*/ 0 h 44"/>
                  <a:gd name="T30" fmla="*/ 6 w 90"/>
                  <a:gd name="T31" fmla="*/ 0 h 44"/>
                  <a:gd name="T32" fmla="*/ 6 w 90"/>
                  <a:gd name="T33" fmla="*/ 0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44">
                    <a:moveTo>
                      <a:pt x="90" y="0"/>
                    </a:moveTo>
                    <a:lnTo>
                      <a:pt x="78" y="4"/>
                    </a:lnTo>
                    <a:lnTo>
                      <a:pt x="63" y="10"/>
                    </a:lnTo>
                    <a:lnTo>
                      <a:pt x="47" y="17"/>
                    </a:lnTo>
                    <a:lnTo>
                      <a:pt x="32" y="23"/>
                    </a:lnTo>
                    <a:lnTo>
                      <a:pt x="17" y="31"/>
                    </a:lnTo>
                    <a:lnTo>
                      <a:pt x="7" y="37"/>
                    </a:lnTo>
                    <a:lnTo>
                      <a:pt x="0" y="41"/>
                    </a:lnTo>
                    <a:lnTo>
                      <a:pt x="2" y="44"/>
                    </a:lnTo>
                    <a:lnTo>
                      <a:pt x="8" y="44"/>
                    </a:lnTo>
                    <a:lnTo>
                      <a:pt x="18" y="39"/>
                    </a:lnTo>
                    <a:lnTo>
                      <a:pt x="32" y="34"/>
                    </a:lnTo>
                    <a:lnTo>
                      <a:pt x="45" y="26"/>
                    </a:lnTo>
                    <a:lnTo>
                      <a:pt x="60" y="17"/>
                    </a:lnTo>
                    <a:lnTo>
                      <a:pt x="72" y="10"/>
                    </a:lnTo>
                    <a:lnTo>
                      <a:pt x="83" y="4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7" name="Freeform 1211"/>
              <p:cNvSpPr>
                <a:spLocks/>
              </p:cNvSpPr>
              <p:nvPr/>
            </p:nvSpPr>
            <p:spPr bwMode="auto">
              <a:xfrm>
                <a:off x="4358" y="2841"/>
                <a:ext cx="240" cy="39"/>
              </a:xfrm>
              <a:custGeom>
                <a:avLst/>
                <a:gdLst>
                  <a:gd name="T0" fmla="*/ 30 w 480"/>
                  <a:gd name="T1" fmla="*/ 1 h 117"/>
                  <a:gd name="T2" fmla="*/ 30 w 480"/>
                  <a:gd name="T3" fmla="*/ 1 h 117"/>
                  <a:gd name="T4" fmla="*/ 30 w 480"/>
                  <a:gd name="T5" fmla="*/ 1 h 117"/>
                  <a:gd name="T6" fmla="*/ 30 w 480"/>
                  <a:gd name="T7" fmla="*/ 1 h 117"/>
                  <a:gd name="T8" fmla="*/ 30 w 480"/>
                  <a:gd name="T9" fmla="*/ 1 h 117"/>
                  <a:gd name="T10" fmla="*/ 29 w 480"/>
                  <a:gd name="T11" fmla="*/ 1 h 117"/>
                  <a:gd name="T12" fmla="*/ 27 w 480"/>
                  <a:gd name="T13" fmla="*/ 1 h 117"/>
                  <a:gd name="T14" fmla="*/ 25 w 480"/>
                  <a:gd name="T15" fmla="*/ 1 h 117"/>
                  <a:gd name="T16" fmla="*/ 23 w 480"/>
                  <a:gd name="T17" fmla="*/ 1 h 117"/>
                  <a:gd name="T18" fmla="*/ 21 w 480"/>
                  <a:gd name="T19" fmla="*/ 0 h 117"/>
                  <a:gd name="T20" fmla="*/ 19 w 480"/>
                  <a:gd name="T21" fmla="*/ 0 h 117"/>
                  <a:gd name="T22" fmla="*/ 17 w 480"/>
                  <a:gd name="T23" fmla="*/ 0 h 117"/>
                  <a:gd name="T24" fmla="*/ 14 w 480"/>
                  <a:gd name="T25" fmla="*/ 0 h 117"/>
                  <a:gd name="T26" fmla="*/ 12 w 480"/>
                  <a:gd name="T27" fmla="*/ 0 h 117"/>
                  <a:gd name="T28" fmla="*/ 10 w 480"/>
                  <a:gd name="T29" fmla="*/ 0 h 117"/>
                  <a:gd name="T30" fmla="*/ 8 w 480"/>
                  <a:gd name="T31" fmla="*/ 0 h 117"/>
                  <a:gd name="T32" fmla="*/ 7 w 480"/>
                  <a:gd name="T33" fmla="*/ 0 h 117"/>
                  <a:gd name="T34" fmla="*/ 5 w 480"/>
                  <a:gd name="T35" fmla="*/ 0 h 117"/>
                  <a:gd name="T36" fmla="*/ 3 w 480"/>
                  <a:gd name="T37" fmla="*/ 0 h 117"/>
                  <a:gd name="T38" fmla="*/ 2 w 480"/>
                  <a:gd name="T39" fmla="*/ 0 h 117"/>
                  <a:gd name="T40" fmla="*/ 0 w 480"/>
                  <a:gd name="T41" fmla="*/ 0 h 117"/>
                  <a:gd name="T42" fmla="*/ 1 w 480"/>
                  <a:gd name="T43" fmla="*/ 0 h 117"/>
                  <a:gd name="T44" fmla="*/ 3 w 480"/>
                  <a:gd name="T45" fmla="*/ 0 h 117"/>
                  <a:gd name="T46" fmla="*/ 4 w 480"/>
                  <a:gd name="T47" fmla="*/ 0 h 117"/>
                  <a:gd name="T48" fmla="*/ 6 w 480"/>
                  <a:gd name="T49" fmla="*/ 0 h 117"/>
                  <a:gd name="T50" fmla="*/ 8 w 480"/>
                  <a:gd name="T51" fmla="*/ 0 h 117"/>
                  <a:gd name="T52" fmla="*/ 10 w 480"/>
                  <a:gd name="T53" fmla="*/ 0 h 117"/>
                  <a:gd name="T54" fmla="*/ 13 w 480"/>
                  <a:gd name="T55" fmla="*/ 0 h 117"/>
                  <a:gd name="T56" fmla="*/ 15 w 480"/>
                  <a:gd name="T57" fmla="*/ 0 h 117"/>
                  <a:gd name="T58" fmla="*/ 18 w 480"/>
                  <a:gd name="T59" fmla="*/ 0 h 117"/>
                  <a:gd name="T60" fmla="*/ 20 w 480"/>
                  <a:gd name="T61" fmla="*/ 0 h 117"/>
                  <a:gd name="T62" fmla="*/ 22 w 480"/>
                  <a:gd name="T63" fmla="*/ 0 h 117"/>
                  <a:gd name="T64" fmla="*/ 24 w 480"/>
                  <a:gd name="T65" fmla="*/ 0 h 117"/>
                  <a:gd name="T66" fmla="*/ 26 w 480"/>
                  <a:gd name="T67" fmla="*/ 1 h 117"/>
                  <a:gd name="T68" fmla="*/ 28 w 480"/>
                  <a:gd name="T69" fmla="*/ 1 h 117"/>
                  <a:gd name="T70" fmla="*/ 29 w 480"/>
                  <a:gd name="T71" fmla="*/ 1 h 117"/>
                  <a:gd name="T72" fmla="*/ 30 w 480"/>
                  <a:gd name="T73" fmla="*/ 1 h 11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80" h="117">
                    <a:moveTo>
                      <a:pt x="479" y="99"/>
                    </a:moveTo>
                    <a:lnTo>
                      <a:pt x="480" y="103"/>
                    </a:lnTo>
                    <a:lnTo>
                      <a:pt x="479" y="108"/>
                    </a:lnTo>
                    <a:lnTo>
                      <a:pt x="477" y="112"/>
                    </a:lnTo>
                    <a:lnTo>
                      <a:pt x="477" y="117"/>
                    </a:lnTo>
                    <a:lnTo>
                      <a:pt x="449" y="93"/>
                    </a:lnTo>
                    <a:lnTo>
                      <a:pt x="419" y="72"/>
                    </a:lnTo>
                    <a:lnTo>
                      <a:pt x="387" y="55"/>
                    </a:lnTo>
                    <a:lnTo>
                      <a:pt x="355" y="41"/>
                    </a:lnTo>
                    <a:lnTo>
                      <a:pt x="322" y="31"/>
                    </a:lnTo>
                    <a:lnTo>
                      <a:pt x="289" y="24"/>
                    </a:lnTo>
                    <a:lnTo>
                      <a:pt x="257" y="18"/>
                    </a:lnTo>
                    <a:lnTo>
                      <a:pt x="224" y="15"/>
                    </a:lnTo>
                    <a:lnTo>
                      <a:pt x="192" y="13"/>
                    </a:lnTo>
                    <a:lnTo>
                      <a:pt x="160" y="13"/>
                    </a:lnTo>
                    <a:lnTo>
                      <a:pt x="128" y="15"/>
                    </a:lnTo>
                    <a:lnTo>
                      <a:pt x="100" y="18"/>
                    </a:lnTo>
                    <a:lnTo>
                      <a:pt x="72" y="21"/>
                    </a:lnTo>
                    <a:lnTo>
                      <a:pt x="47" y="24"/>
                    </a:lnTo>
                    <a:lnTo>
                      <a:pt x="22" y="27"/>
                    </a:lnTo>
                    <a:lnTo>
                      <a:pt x="0" y="29"/>
                    </a:lnTo>
                    <a:lnTo>
                      <a:pt x="15" y="21"/>
                    </a:lnTo>
                    <a:lnTo>
                      <a:pt x="37" y="13"/>
                    </a:lnTo>
                    <a:lnTo>
                      <a:pt x="63" y="7"/>
                    </a:lnTo>
                    <a:lnTo>
                      <a:pt x="92" y="4"/>
                    </a:lnTo>
                    <a:lnTo>
                      <a:pt x="125" y="1"/>
                    </a:lnTo>
                    <a:lnTo>
                      <a:pt x="160" y="0"/>
                    </a:lnTo>
                    <a:lnTo>
                      <a:pt x="197" y="1"/>
                    </a:lnTo>
                    <a:lnTo>
                      <a:pt x="235" y="3"/>
                    </a:lnTo>
                    <a:lnTo>
                      <a:pt x="274" y="7"/>
                    </a:lnTo>
                    <a:lnTo>
                      <a:pt x="310" y="15"/>
                    </a:lnTo>
                    <a:lnTo>
                      <a:pt x="345" y="22"/>
                    </a:lnTo>
                    <a:lnTo>
                      <a:pt x="380" y="34"/>
                    </a:lnTo>
                    <a:lnTo>
                      <a:pt x="410" y="46"/>
                    </a:lnTo>
                    <a:lnTo>
                      <a:pt x="439" y="62"/>
                    </a:lnTo>
                    <a:lnTo>
                      <a:pt x="460" y="78"/>
                    </a:lnTo>
                    <a:lnTo>
                      <a:pt x="479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8" name="Freeform 1212"/>
              <p:cNvSpPr>
                <a:spLocks/>
              </p:cNvSpPr>
              <p:nvPr/>
            </p:nvSpPr>
            <p:spPr bwMode="auto">
              <a:xfrm>
                <a:off x="4365" y="2845"/>
                <a:ext cx="31" cy="28"/>
              </a:xfrm>
              <a:custGeom>
                <a:avLst/>
                <a:gdLst>
                  <a:gd name="T0" fmla="*/ 3 w 64"/>
                  <a:gd name="T1" fmla="*/ 0 h 85"/>
                  <a:gd name="T2" fmla="*/ 3 w 64"/>
                  <a:gd name="T3" fmla="*/ 0 h 85"/>
                  <a:gd name="T4" fmla="*/ 2 w 64"/>
                  <a:gd name="T5" fmla="*/ 0 h 85"/>
                  <a:gd name="T6" fmla="*/ 1 w 64"/>
                  <a:gd name="T7" fmla="*/ 0 h 85"/>
                  <a:gd name="T8" fmla="*/ 0 w 64"/>
                  <a:gd name="T9" fmla="*/ 1 h 85"/>
                  <a:gd name="T10" fmla="*/ 0 w 64"/>
                  <a:gd name="T11" fmla="*/ 1 h 85"/>
                  <a:gd name="T12" fmla="*/ 0 w 64"/>
                  <a:gd name="T13" fmla="*/ 1 h 85"/>
                  <a:gd name="T14" fmla="*/ 0 w 64"/>
                  <a:gd name="T15" fmla="*/ 1 h 85"/>
                  <a:gd name="T16" fmla="*/ 0 w 64"/>
                  <a:gd name="T17" fmla="*/ 1 h 85"/>
                  <a:gd name="T18" fmla="*/ 0 w 64"/>
                  <a:gd name="T19" fmla="*/ 1 h 85"/>
                  <a:gd name="T20" fmla="*/ 0 w 64"/>
                  <a:gd name="T21" fmla="*/ 1 h 85"/>
                  <a:gd name="T22" fmla="*/ 1 w 64"/>
                  <a:gd name="T23" fmla="*/ 1 h 85"/>
                  <a:gd name="T24" fmla="*/ 1 w 64"/>
                  <a:gd name="T25" fmla="*/ 1 h 85"/>
                  <a:gd name="T26" fmla="*/ 2 w 64"/>
                  <a:gd name="T27" fmla="*/ 1 h 85"/>
                  <a:gd name="T28" fmla="*/ 2 w 64"/>
                  <a:gd name="T29" fmla="*/ 0 h 85"/>
                  <a:gd name="T30" fmla="*/ 3 w 64"/>
                  <a:gd name="T31" fmla="*/ 0 h 85"/>
                  <a:gd name="T32" fmla="*/ 3 w 64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85">
                    <a:moveTo>
                      <a:pt x="64" y="0"/>
                    </a:moveTo>
                    <a:lnTo>
                      <a:pt x="52" y="9"/>
                    </a:lnTo>
                    <a:lnTo>
                      <a:pt x="39" y="19"/>
                    </a:lnTo>
                    <a:lnTo>
                      <a:pt x="27" y="32"/>
                    </a:lnTo>
                    <a:lnTo>
                      <a:pt x="15" y="47"/>
                    </a:lnTo>
                    <a:lnTo>
                      <a:pt x="7" y="60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85"/>
                    </a:lnTo>
                    <a:lnTo>
                      <a:pt x="7" y="84"/>
                    </a:lnTo>
                    <a:lnTo>
                      <a:pt x="14" y="78"/>
                    </a:lnTo>
                    <a:lnTo>
                      <a:pt x="20" y="68"/>
                    </a:lnTo>
                    <a:lnTo>
                      <a:pt x="27" y="56"/>
                    </a:lnTo>
                    <a:lnTo>
                      <a:pt x="35" y="41"/>
                    </a:lnTo>
                    <a:lnTo>
                      <a:pt x="44" y="26"/>
                    </a:lnTo>
                    <a:lnTo>
                      <a:pt x="54" y="1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9" name="Freeform 1213"/>
              <p:cNvSpPr>
                <a:spLocks/>
              </p:cNvSpPr>
              <p:nvPr/>
            </p:nvSpPr>
            <p:spPr bwMode="auto">
              <a:xfrm>
                <a:off x="4372" y="2844"/>
                <a:ext cx="48" cy="33"/>
              </a:xfrm>
              <a:custGeom>
                <a:avLst/>
                <a:gdLst>
                  <a:gd name="T0" fmla="*/ 1 w 95"/>
                  <a:gd name="T1" fmla="*/ 1 h 100"/>
                  <a:gd name="T2" fmla="*/ 0 w 95"/>
                  <a:gd name="T3" fmla="*/ 1 h 100"/>
                  <a:gd name="T4" fmla="*/ 1 w 95"/>
                  <a:gd name="T5" fmla="*/ 1 h 100"/>
                  <a:gd name="T6" fmla="*/ 1 w 95"/>
                  <a:gd name="T7" fmla="*/ 1 h 100"/>
                  <a:gd name="T8" fmla="*/ 2 w 95"/>
                  <a:gd name="T9" fmla="*/ 1 h 100"/>
                  <a:gd name="T10" fmla="*/ 3 w 95"/>
                  <a:gd name="T11" fmla="*/ 0 h 100"/>
                  <a:gd name="T12" fmla="*/ 4 w 95"/>
                  <a:gd name="T13" fmla="*/ 0 h 100"/>
                  <a:gd name="T14" fmla="*/ 5 w 95"/>
                  <a:gd name="T15" fmla="*/ 0 h 100"/>
                  <a:gd name="T16" fmla="*/ 6 w 95"/>
                  <a:gd name="T17" fmla="*/ 0 h 100"/>
                  <a:gd name="T18" fmla="*/ 6 w 95"/>
                  <a:gd name="T19" fmla="*/ 0 h 100"/>
                  <a:gd name="T20" fmla="*/ 5 w 95"/>
                  <a:gd name="T21" fmla="*/ 0 h 100"/>
                  <a:gd name="T22" fmla="*/ 4 w 95"/>
                  <a:gd name="T23" fmla="*/ 1 h 100"/>
                  <a:gd name="T24" fmla="*/ 3 w 95"/>
                  <a:gd name="T25" fmla="*/ 1 h 100"/>
                  <a:gd name="T26" fmla="*/ 2 w 95"/>
                  <a:gd name="T27" fmla="*/ 1 h 100"/>
                  <a:gd name="T28" fmla="*/ 2 w 95"/>
                  <a:gd name="T29" fmla="*/ 1 h 100"/>
                  <a:gd name="T30" fmla="*/ 1 w 95"/>
                  <a:gd name="T31" fmla="*/ 1 h 100"/>
                  <a:gd name="T32" fmla="*/ 1 w 95"/>
                  <a:gd name="T33" fmla="*/ 1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100">
                    <a:moveTo>
                      <a:pt x="2" y="100"/>
                    </a:moveTo>
                    <a:lnTo>
                      <a:pt x="0" y="96"/>
                    </a:lnTo>
                    <a:lnTo>
                      <a:pt x="5" y="84"/>
                    </a:lnTo>
                    <a:lnTo>
                      <a:pt x="14" y="71"/>
                    </a:lnTo>
                    <a:lnTo>
                      <a:pt x="25" y="53"/>
                    </a:lnTo>
                    <a:lnTo>
                      <a:pt x="40" y="37"/>
                    </a:lnTo>
                    <a:lnTo>
                      <a:pt x="57" y="20"/>
                    </a:lnTo>
                    <a:lnTo>
                      <a:pt x="75" y="7"/>
                    </a:lnTo>
                    <a:lnTo>
                      <a:pt x="95" y="0"/>
                    </a:lnTo>
                    <a:lnTo>
                      <a:pt x="84" y="10"/>
                    </a:lnTo>
                    <a:lnTo>
                      <a:pt x="72" y="26"/>
                    </a:lnTo>
                    <a:lnTo>
                      <a:pt x="57" y="43"/>
                    </a:lnTo>
                    <a:lnTo>
                      <a:pt x="42" y="60"/>
                    </a:lnTo>
                    <a:lnTo>
                      <a:pt x="29" y="77"/>
                    </a:lnTo>
                    <a:lnTo>
                      <a:pt x="17" y="90"/>
                    </a:lnTo>
                    <a:lnTo>
                      <a:pt x="7" y="99"/>
                    </a:lnTo>
                    <a:lnTo>
                      <a:pt x="2" y="10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0" name="Freeform 1214"/>
              <p:cNvSpPr>
                <a:spLocks/>
              </p:cNvSpPr>
              <p:nvPr/>
            </p:nvSpPr>
            <p:spPr bwMode="auto">
              <a:xfrm>
                <a:off x="4404" y="2843"/>
                <a:ext cx="61" cy="39"/>
              </a:xfrm>
              <a:custGeom>
                <a:avLst/>
                <a:gdLst>
                  <a:gd name="T0" fmla="*/ 1 w 122"/>
                  <a:gd name="T1" fmla="*/ 1 h 118"/>
                  <a:gd name="T2" fmla="*/ 0 w 122"/>
                  <a:gd name="T3" fmla="*/ 1 h 118"/>
                  <a:gd name="T4" fmla="*/ 1 w 122"/>
                  <a:gd name="T5" fmla="*/ 1 h 118"/>
                  <a:gd name="T6" fmla="*/ 2 w 122"/>
                  <a:gd name="T7" fmla="*/ 1 h 118"/>
                  <a:gd name="T8" fmla="*/ 3 w 122"/>
                  <a:gd name="T9" fmla="*/ 1 h 118"/>
                  <a:gd name="T10" fmla="*/ 4 w 122"/>
                  <a:gd name="T11" fmla="*/ 1 h 118"/>
                  <a:gd name="T12" fmla="*/ 5 w 122"/>
                  <a:gd name="T13" fmla="*/ 0 h 118"/>
                  <a:gd name="T14" fmla="*/ 7 w 122"/>
                  <a:gd name="T15" fmla="*/ 0 h 118"/>
                  <a:gd name="T16" fmla="*/ 8 w 122"/>
                  <a:gd name="T17" fmla="*/ 0 h 118"/>
                  <a:gd name="T18" fmla="*/ 7 w 122"/>
                  <a:gd name="T19" fmla="*/ 0 h 118"/>
                  <a:gd name="T20" fmla="*/ 7 w 122"/>
                  <a:gd name="T21" fmla="*/ 0 h 118"/>
                  <a:gd name="T22" fmla="*/ 5 w 122"/>
                  <a:gd name="T23" fmla="*/ 1 h 118"/>
                  <a:gd name="T24" fmla="*/ 4 w 122"/>
                  <a:gd name="T25" fmla="*/ 1 h 118"/>
                  <a:gd name="T26" fmla="*/ 3 w 122"/>
                  <a:gd name="T27" fmla="*/ 1 h 118"/>
                  <a:gd name="T28" fmla="*/ 2 w 122"/>
                  <a:gd name="T29" fmla="*/ 1 h 118"/>
                  <a:gd name="T30" fmla="*/ 1 w 122"/>
                  <a:gd name="T31" fmla="*/ 1 h 118"/>
                  <a:gd name="T32" fmla="*/ 1 w 122"/>
                  <a:gd name="T33" fmla="*/ 1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118">
                    <a:moveTo>
                      <a:pt x="1" y="118"/>
                    </a:moveTo>
                    <a:lnTo>
                      <a:pt x="0" y="112"/>
                    </a:lnTo>
                    <a:lnTo>
                      <a:pt x="6" y="99"/>
                    </a:lnTo>
                    <a:lnTo>
                      <a:pt x="20" y="81"/>
                    </a:lnTo>
                    <a:lnTo>
                      <a:pt x="36" y="62"/>
                    </a:lnTo>
                    <a:lnTo>
                      <a:pt x="56" y="41"/>
                    </a:lnTo>
                    <a:lnTo>
                      <a:pt x="78" y="23"/>
                    </a:lnTo>
                    <a:lnTo>
                      <a:pt x="102" y="9"/>
                    </a:lnTo>
                    <a:lnTo>
                      <a:pt x="122" y="0"/>
                    </a:lnTo>
                    <a:lnTo>
                      <a:pt x="112" y="9"/>
                    </a:lnTo>
                    <a:lnTo>
                      <a:pt x="98" y="25"/>
                    </a:lnTo>
                    <a:lnTo>
                      <a:pt x="80" y="44"/>
                    </a:lnTo>
                    <a:lnTo>
                      <a:pt x="60" y="66"/>
                    </a:lnTo>
                    <a:lnTo>
                      <a:pt x="41" y="87"/>
                    </a:lnTo>
                    <a:lnTo>
                      <a:pt x="23" y="105"/>
                    </a:lnTo>
                    <a:lnTo>
                      <a:pt x="10" y="115"/>
                    </a:lnTo>
                    <a:lnTo>
                      <a:pt x="1" y="1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1" name="Freeform 1215"/>
              <p:cNvSpPr>
                <a:spLocks/>
              </p:cNvSpPr>
              <p:nvPr/>
            </p:nvSpPr>
            <p:spPr bwMode="auto">
              <a:xfrm>
                <a:off x="4452" y="2846"/>
                <a:ext cx="56" cy="43"/>
              </a:xfrm>
              <a:custGeom>
                <a:avLst/>
                <a:gdLst>
                  <a:gd name="T0" fmla="*/ 1 w 111"/>
                  <a:gd name="T1" fmla="*/ 2 h 130"/>
                  <a:gd name="T2" fmla="*/ 0 w 111"/>
                  <a:gd name="T3" fmla="*/ 1 h 130"/>
                  <a:gd name="T4" fmla="*/ 1 w 111"/>
                  <a:gd name="T5" fmla="*/ 1 h 130"/>
                  <a:gd name="T6" fmla="*/ 2 w 111"/>
                  <a:gd name="T7" fmla="*/ 1 h 130"/>
                  <a:gd name="T8" fmla="*/ 3 w 111"/>
                  <a:gd name="T9" fmla="*/ 1 h 130"/>
                  <a:gd name="T10" fmla="*/ 4 w 111"/>
                  <a:gd name="T11" fmla="*/ 1 h 130"/>
                  <a:gd name="T12" fmla="*/ 5 w 111"/>
                  <a:gd name="T13" fmla="*/ 0 h 130"/>
                  <a:gd name="T14" fmla="*/ 6 w 111"/>
                  <a:gd name="T15" fmla="*/ 0 h 130"/>
                  <a:gd name="T16" fmla="*/ 7 w 111"/>
                  <a:gd name="T17" fmla="*/ 0 h 130"/>
                  <a:gd name="T18" fmla="*/ 7 w 111"/>
                  <a:gd name="T19" fmla="*/ 0 h 130"/>
                  <a:gd name="T20" fmla="*/ 6 w 111"/>
                  <a:gd name="T21" fmla="*/ 0 h 130"/>
                  <a:gd name="T22" fmla="*/ 5 w 111"/>
                  <a:gd name="T23" fmla="*/ 1 h 130"/>
                  <a:gd name="T24" fmla="*/ 4 w 111"/>
                  <a:gd name="T25" fmla="*/ 1 h 130"/>
                  <a:gd name="T26" fmla="*/ 3 w 111"/>
                  <a:gd name="T27" fmla="*/ 1 h 130"/>
                  <a:gd name="T28" fmla="*/ 2 w 111"/>
                  <a:gd name="T29" fmla="*/ 1 h 130"/>
                  <a:gd name="T30" fmla="*/ 1 w 111"/>
                  <a:gd name="T31" fmla="*/ 2 h 130"/>
                  <a:gd name="T32" fmla="*/ 1 w 111"/>
                  <a:gd name="T33" fmla="*/ 2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130">
                    <a:moveTo>
                      <a:pt x="1" y="130"/>
                    </a:moveTo>
                    <a:lnTo>
                      <a:pt x="0" y="121"/>
                    </a:lnTo>
                    <a:lnTo>
                      <a:pt x="6" y="106"/>
                    </a:lnTo>
                    <a:lnTo>
                      <a:pt x="18" y="87"/>
                    </a:lnTo>
                    <a:lnTo>
                      <a:pt x="35" y="65"/>
                    </a:lnTo>
                    <a:lnTo>
                      <a:pt x="53" y="42"/>
                    </a:lnTo>
                    <a:lnTo>
                      <a:pt x="73" y="23"/>
                    </a:lnTo>
                    <a:lnTo>
                      <a:pt x="93" y="9"/>
                    </a:lnTo>
                    <a:lnTo>
                      <a:pt x="111" y="0"/>
                    </a:lnTo>
                    <a:lnTo>
                      <a:pt x="105" y="10"/>
                    </a:lnTo>
                    <a:lnTo>
                      <a:pt x="91" y="26"/>
                    </a:lnTo>
                    <a:lnTo>
                      <a:pt x="75" y="48"/>
                    </a:lnTo>
                    <a:lnTo>
                      <a:pt x="56" y="72"/>
                    </a:lnTo>
                    <a:lnTo>
                      <a:pt x="38" y="94"/>
                    </a:lnTo>
                    <a:lnTo>
                      <a:pt x="21" y="113"/>
                    </a:lnTo>
                    <a:lnTo>
                      <a:pt x="10" y="127"/>
                    </a:lnTo>
                    <a:lnTo>
                      <a:pt x="1" y="1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2" name="Freeform 1216"/>
              <p:cNvSpPr>
                <a:spLocks/>
              </p:cNvSpPr>
              <p:nvPr/>
            </p:nvSpPr>
            <p:spPr bwMode="auto">
              <a:xfrm>
                <a:off x="4477" y="2851"/>
                <a:ext cx="49" cy="39"/>
              </a:xfrm>
              <a:custGeom>
                <a:avLst/>
                <a:gdLst>
                  <a:gd name="T0" fmla="*/ 0 w 96"/>
                  <a:gd name="T1" fmla="*/ 1 h 118"/>
                  <a:gd name="T2" fmla="*/ 0 w 96"/>
                  <a:gd name="T3" fmla="*/ 1 h 118"/>
                  <a:gd name="T4" fmla="*/ 1 w 96"/>
                  <a:gd name="T5" fmla="*/ 1 h 118"/>
                  <a:gd name="T6" fmla="*/ 1 w 96"/>
                  <a:gd name="T7" fmla="*/ 1 h 118"/>
                  <a:gd name="T8" fmla="*/ 2 w 96"/>
                  <a:gd name="T9" fmla="*/ 1 h 118"/>
                  <a:gd name="T10" fmla="*/ 4 w 96"/>
                  <a:gd name="T11" fmla="*/ 0 h 118"/>
                  <a:gd name="T12" fmla="*/ 5 w 96"/>
                  <a:gd name="T13" fmla="*/ 0 h 118"/>
                  <a:gd name="T14" fmla="*/ 6 w 96"/>
                  <a:gd name="T15" fmla="*/ 0 h 118"/>
                  <a:gd name="T16" fmla="*/ 7 w 96"/>
                  <a:gd name="T17" fmla="*/ 0 h 118"/>
                  <a:gd name="T18" fmla="*/ 6 w 96"/>
                  <a:gd name="T19" fmla="*/ 0 h 118"/>
                  <a:gd name="T20" fmla="*/ 5 w 96"/>
                  <a:gd name="T21" fmla="*/ 0 h 118"/>
                  <a:gd name="T22" fmla="*/ 4 w 96"/>
                  <a:gd name="T23" fmla="*/ 1 h 118"/>
                  <a:gd name="T24" fmla="*/ 4 w 96"/>
                  <a:gd name="T25" fmla="*/ 1 h 118"/>
                  <a:gd name="T26" fmla="*/ 3 w 96"/>
                  <a:gd name="T27" fmla="*/ 1 h 118"/>
                  <a:gd name="T28" fmla="*/ 2 w 96"/>
                  <a:gd name="T29" fmla="*/ 1 h 118"/>
                  <a:gd name="T30" fmla="*/ 1 w 96"/>
                  <a:gd name="T31" fmla="*/ 1 h 118"/>
                  <a:gd name="T32" fmla="*/ 0 w 96"/>
                  <a:gd name="T33" fmla="*/ 1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18">
                    <a:moveTo>
                      <a:pt x="0" y="118"/>
                    </a:moveTo>
                    <a:lnTo>
                      <a:pt x="0" y="113"/>
                    </a:lnTo>
                    <a:lnTo>
                      <a:pt x="5" y="99"/>
                    </a:lnTo>
                    <a:lnTo>
                      <a:pt x="16" y="80"/>
                    </a:lnTo>
                    <a:lnTo>
                      <a:pt x="31" y="59"/>
                    </a:lnTo>
                    <a:lnTo>
                      <a:pt x="48" y="39"/>
                    </a:lnTo>
                    <a:lnTo>
                      <a:pt x="66" y="20"/>
                    </a:lnTo>
                    <a:lnTo>
                      <a:pt x="81" y="6"/>
                    </a:lnTo>
                    <a:lnTo>
                      <a:pt x="96" y="0"/>
                    </a:lnTo>
                    <a:lnTo>
                      <a:pt x="88" y="11"/>
                    </a:lnTo>
                    <a:lnTo>
                      <a:pt x="76" y="28"/>
                    </a:lnTo>
                    <a:lnTo>
                      <a:pt x="63" y="49"/>
                    </a:lnTo>
                    <a:lnTo>
                      <a:pt x="48" y="70"/>
                    </a:lnTo>
                    <a:lnTo>
                      <a:pt x="35" y="90"/>
                    </a:lnTo>
                    <a:lnTo>
                      <a:pt x="20" y="107"/>
                    </a:lnTo>
                    <a:lnTo>
                      <a:pt x="8" y="117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3" name="Freeform 1217"/>
              <p:cNvSpPr>
                <a:spLocks/>
              </p:cNvSpPr>
              <p:nvPr/>
            </p:nvSpPr>
            <p:spPr bwMode="auto">
              <a:xfrm>
                <a:off x="4519" y="2857"/>
                <a:ext cx="41" cy="32"/>
              </a:xfrm>
              <a:custGeom>
                <a:avLst/>
                <a:gdLst>
                  <a:gd name="T0" fmla="*/ 1 w 82"/>
                  <a:gd name="T1" fmla="*/ 1 h 98"/>
                  <a:gd name="T2" fmla="*/ 0 w 82"/>
                  <a:gd name="T3" fmla="*/ 1 h 98"/>
                  <a:gd name="T4" fmla="*/ 1 w 82"/>
                  <a:gd name="T5" fmla="*/ 1 h 98"/>
                  <a:gd name="T6" fmla="*/ 1 w 82"/>
                  <a:gd name="T7" fmla="*/ 1 h 98"/>
                  <a:gd name="T8" fmla="*/ 2 w 82"/>
                  <a:gd name="T9" fmla="*/ 1 h 98"/>
                  <a:gd name="T10" fmla="*/ 2 w 82"/>
                  <a:gd name="T11" fmla="*/ 0 h 98"/>
                  <a:gd name="T12" fmla="*/ 3 w 82"/>
                  <a:gd name="T13" fmla="*/ 0 h 98"/>
                  <a:gd name="T14" fmla="*/ 4 w 82"/>
                  <a:gd name="T15" fmla="*/ 0 h 98"/>
                  <a:gd name="T16" fmla="*/ 6 w 82"/>
                  <a:gd name="T17" fmla="*/ 0 h 98"/>
                  <a:gd name="T18" fmla="*/ 5 w 82"/>
                  <a:gd name="T19" fmla="*/ 0 h 98"/>
                  <a:gd name="T20" fmla="*/ 4 w 82"/>
                  <a:gd name="T21" fmla="*/ 0 h 98"/>
                  <a:gd name="T22" fmla="*/ 4 w 82"/>
                  <a:gd name="T23" fmla="*/ 0 h 98"/>
                  <a:gd name="T24" fmla="*/ 3 w 82"/>
                  <a:gd name="T25" fmla="*/ 1 h 98"/>
                  <a:gd name="T26" fmla="*/ 2 w 82"/>
                  <a:gd name="T27" fmla="*/ 1 h 98"/>
                  <a:gd name="T28" fmla="*/ 2 w 82"/>
                  <a:gd name="T29" fmla="*/ 1 h 98"/>
                  <a:gd name="T30" fmla="*/ 1 w 82"/>
                  <a:gd name="T31" fmla="*/ 1 h 98"/>
                  <a:gd name="T32" fmla="*/ 1 w 82"/>
                  <a:gd name="T33" fmla="*/ 1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98">
                    <a:moveTo>
                      <a:pt x="2" y="98"/>
                    </a:moveTo>
                    <a:lnTo>
                      <a:pt x="0" y="92"/>
                    </a:lnTo>
                    <a:lnTo>
                      <a:pt x="2" y="81"/>
                    </a:lnTo>
                    <a:lnTo>
                      <a:pt x="8" y="67"/>
                    </a:lnTo>
                    <a:lnTo>
                      <a:pt x="20" y="50"/>
                    </a:lnTo>
                    <a:lnTo>
                      <a:pt x="32" y="34"/>
                    </a:lnTo>
                    <a:lnTo>
                      <a:pt x="47" y="19"/>
                    </a:lnTo>
                    <a:lnTo>
                      <a:pt x="63" y="8"/>
                    </a:lnTo>
                    <a:lnTo>
                      <a:pt x="82" y="0"/>
                    </a:lnTo>
                    <a:lnTo>
                      <a:pt x="73" y="10"/>
                    </a:lnTo>
                    <a:lnTo>
                      <a:pt x="63" y="25"/>
                    </a:lnTo>
                    <a:lnTo>
                      <a:pt x="52" y="41"/>
                    </a:lnTo>
                    <a:lnTo>
                      <a:pt x="40" y="59"/>
                    </a:lnTo>
                    <a:lnTo>
                      <a:pt x="27" y="75"/>
                    </a:lnTo>
                    <a:lnTo>
                      <a:pt x="17" y="89"/>
                    </a:lnTo>
                    <a:lnTo>
                      <a:pt x="8" y="96"/>
                    </a:lnTo>
                    <a:lnTo>
                      <a:pt x="2" y="9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4" name="Freeform 1218"/>
              <p:cNvSpPr>
                <a:spLocks/>
              </p:cNvSpPr>
              <p:nvPr/>
            </p:nvSpPr>
            <p:spPr bwMode="auto">
              <a:xfrm>
                <a:off x="4578" y="2876"/>
                <a:ext cx="11" cy="20"/>
              </a:xfrm>
              <a:custGeom>
                <a:avLst/>
                <a:gdLst>
                  <a:gd name="T0" fmla="*/ 1 w 22"/>
                  <a:gd name="T1" fmla="*/ 1 h 59"/>
                  <a:gd name="T2" fmla="*/ 0 w 22"/>
                  <a:gd name="T3" fmla="*/ 1 h 59"/>
                  <a:gd name="T4" fmla="*/ 0 w 22"/>
                  <a:gd name="T5" fmla="*/ 0 h 59"/>
                  <a:gd name="T6" fmla="*/ 1 w 22"/>
                  <a:gd name="T7" fmla="*/ 0 h 59"/>
                  <a:gd name="T8" fmla="*/ 2 w 22"/>
                  <a:gd name="T9" fmla="*/ 0 h 59"/>
                  <a:gd name="T10" fmla="*/ 1 w 22"/>
                  <a:gd name="T11" fmla="*/ 0 h 59"/>
                  <a:gd name="T12" fmla="*/ 1 w 22"/>
                  <a:gd name="T13" fmla="*/ 0 h 59"/>
                  <a:gd name="T14" fmla="*/ 1 w 22"/>
                  <a:gd name="T15" fmla="*/ 1 h 59"/>
                  <a:gd name="T16" fmla="*/ 1 w 22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59">
                    <a:moveTo>
                      <a:pt x="7" y="59"/>
                    </a:moveTo>
                    <a:lnTo>
                      <a:pt x="0" y="48"/>
                    </a:lnTo>
                    <a:lnTo>
                      <a:pt x="0" y="29"/>
                    </a:lnTo>
                    <a:lnTo>
                      <a:pt x="7" y="9"/>
                    </a:lnTo>
                    <a:lnTo>
                      <a:pt x="22" y="0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4" y="56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5" name="Freeform 1219"/>
              <p:cNvSpPr>
                <a:spLocks/>
              </p:cNvSpPr>
              <p:nvPr/>
            </p:nvSpPr>
            <p:spPr bwMode="auto">
              <a:xfrm>
                <a:off x="4391" y="2842"/>
                <a:ext cx="54" cy="37"/>
              </a:xfrm>
              <a:custGeom>
                <a:avLst/>
                <a:gdLst>
                  <a:gd name="T0" fmla="*/ 0 w 109"/>
                  <a:gd name="T1" fmla="*/ 1 h 110"/>
                  <a:gd name="T2" fmla="*/ 0 w 109"/>
                  <a:gd name="T3" fmla="*/ 1 h 110"/>
                  <a:gd name="T4" fmla="*/ 0 w 109"/>
                  <a:gd name="T5" fmla="*/ 1 h 110"/>
                  <a:gd name="T6" fmla="*/ 0 w 109"/>
                  <a:gd name="T7" fmla="*/ 1 h 110"/>
                  <a:gd name="T8" fmla="*/ 1 w 109"/>
                  <a:gd name="T9" fmla="*/ 1 h 110"/>
                  <a:gd name="T10" fmla="*/ 3 w 109"/>
                  <a:gd name="T11" fmla="*/ 0 h 110"/>
                  <a:gd name="T12" fmla="*/ 4 w 109"/>
                  <a:gd name="T13" fmla="*/ 0 h 110"/>
                  <a:gd name="T14" fmla="*/ 5 w 109"/>
                  <a:gd name="T15" fmla="*/ 0 h 110"/>
                  <a:gd name="T16" fmla="*/ 6 w 109"/>
                  <a:gd name="T17" fmla="*/ 0 h 110"/>
                  <a:gd name="T18" fmla="*/ 6 w 109"/>
                  <a:gd name="T19" fmla="*/ 0 h 110"/>
                  <a:gd name="T20" fmla="*/ 5 w 109"/>
                  <a:gd name="T21" fmla="*/ 0 h 110"/>
                  <a:gd name="T22" fmla="*/ 4 w 109"/>
                  <a:gd name="T23" fmla="*/ 1 h 110"/>
                  <a:gd name="T24" fmla="*/ 3 w 109"/>
                  <a:gd name="T25" fmla="*/ 1 h 110"/>
                  <a:gd name="T26" fmla="*/ 2 w 109"/>
                  <a:gd name="T27" fmla="*/ 1 h 110"/>
                  <a:gd name="T28" fmla="*/ 1 w 109"/>
                  <a:gd name="T29" fmla="*/ 1 h 110"/>
                  <a:gd name="T30" fmla="*/ 0 w 109"/>
                  <a:gd name="T31" fmla="*/ 1 h 110"/>
                  <a:gd name="T32" fmla="*/ 0 w 109"/>
                  <a:gd name="T33" fmla="*/ 1 h 1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110">
                    <a:moveTo>
                      <a:pt x="2" y="110"/>
                    </a:moveTo>
                    <a:lnTo>
                      <a:pt x="0" y="104"/>
                    </a:lnTo>
                    <a:lnTo>
                      <a:pt x="5" y="92"/>
                    </a:lnTo>
                    <a:lnTo>
                      <a:pt x="15" y="76"/>
                    </a:lnTo>
                    <a:lnTo>
                      <a:pt x="30" y="58"/>
                    </a:lnTo>
                    <a:lnTo>
                      <a:pt x="48" y="39"/>
                    </a:lnTo>
                    <a:lnTo>
                      <a:pt x="68" y="23"/>
                    </a:lnTo>
                    <a:lnTo>
                      <a:pt x="88" y="9"/>
                    </a:lnTo>
                    <a:lnTo>
                      <a:pt x="109" y="0"/>
                    </a:lnTo>
                    <a:lnTo>
                      <a:pt x="100" y="9"/>
                    </a:lnTo>
                    <a:lnTo>
                      <a:pt x="87" y="24"/>
                    </a:lnTo>
                    <a:lnTo>
                      <a:pt x="72" y="43"/>
                    </a:lnTo>
                    <a:lnTo>
                      <a:pt x="55" y="62"/>
                    </a:lnTo>
                    <a:lnTo>
                      <a:pt x="38" y="82"/>
                    </a:lnTo>
                    <a:lnTo>
                      <a:pt x="22" y="98"/>
                    </a:lnTo>
                    <a:lnTo>
                      <a:pt x="10" y="108"/>
                    </a:ln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6" name="Freeform 1220"/>
              <p:cNvSpPr>
                <a:spLocks/>
              </p:cNvSpPr>
              <p:nvPr/>
            </p:nvSpPr>
            <p:spPr bwMode="auto">
              <a:xfrm>
                <a:off x="4431" y="2843"/>
                <a:ext cx="54" cy="43"/>
              </a:xfrm>
              <a:custGeom>
                <a:avLst/>
                <a:gdLst>
                  <a:gd name="T0" fmla="*/ 1 w 107"/>
                  <a:gd name="T1" fmla="*/ 2 h 127"/>
                  <a:gd name="T2" fmla="*/ 0 w 107"/>
                  <a:gd name="T3" fmla="*/ 2 h 127"/>
                  <a:gd name="T4" fmla="*/ 1 w 107"/>
                  <a:gd name="T5" fmla="*/ 1 h 127"/>
                  <a:gd name="T6" fmla="*/ 1 w 107"/>
                  <a:gd name="T7" fmla="*/ 1 h 127"/>
                  <a:gd name="T8" fmla="*/ 2 w 107"/>
                  <a:gd name="T9" fmla="*/ 1 h 127"/>
                  <a:gd name="T10" fmla="*/ 4 w 107"/>
                  <a:gd name="T11" fmla="*/ 1 h 127"/>
                  <a:gd name="T12" fmla="*/ 5 w 107"/>
                  <a:gd name="T13" fmla="*/ 0 h 127"/>
                  <a:gd name="T14" fmla="*/ 6 w 107"/>
                  <a:gd name="T15" fmla="*/ 0 h 127"/>
                  <a:gd name="T16" fmla="*/ 7 w 107"/>
                  <a:gd name="T17" fmla="*/ 0 h 127"/>
                  <a:gd name="T18" fmla="*/ 7 w 107"/>
                  <a:gd name="T19" fmla="*/ 0 h 127"/>
                  <a:gd name="T20" fmla="*/ 6 w 107"/>
                  <a:gd name="T21" fmla="*/ 0 h 127"/>
                  <a:gd name="T22" fmla="*/ 5 w 107"/>
                  <a:gd name="T23" fmla="*/ 1 h 127"/>
                  <a:gd name="T24" fmla="*/ 4 w 107"/>
                  <a:gd name="T25" fmla="*/ 1 h 127"/>
                  <a:gd name="T26" fmla="*/ 3 w 107"/>
                  <a:gd name="T27" fmla="*/ 1 h 127"/>
                  <a:gd name="T28" fmla="*/ 2 w 107"/>
                  <a:gd name="T29" fmla="*/ 1 h 127"/>
                  <a:gd name="T30" fmla="*/ 1 w 107"/>
                  <a:gd name="T31" fmla="*/ 2 h 127"/>
                  <a:gd name="T32" fmla="*/ 1 w 107"/>
                  <a:gd name="T33" fmla="*/ 2 h 1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127">
                    <a:moveTo>
                      <a:pt x="1" y="127"/>
                    </a:moveTo>
                    <a:lnTo>
                      <a:pt x="0" y="120"/>
                    </a:lnTo>
                    <a:lnTo>
                      <a:pt x="5" y="105"/>
                    </a:lnTo>
                    <a:lnTo>
                      <a:pt x="16" y="86"/>
                    </a:lnTo>
                    <a:lnTo>
                      <a:pt x="32" y="64"/>
                    </a:lnTo>
                    <a:lnTo>
                      <a:pt x="50" y="42"/>
                    </a:lnTo>
                    <a:lnTo>
                      <a:pt x="70" y="22"/>
                    </a:lnTo>
                    <a:lnTo>
                      <a:pt x="88" y="8"/>
                    </a:lnTo>
                    <a:lnTo>
                      <a:pt x="107" y="0"/>
                    </a:lnTo>
                    <a:lnTo>
                      <a:pt x="100" y="11"/>
                    </a:lnTo>
                    <a:lnTo>
                      <a:pt x="87" y="27"/>
                    </a:lnTo>
                    <a:lnTo>
                      <a:pt x="72" y="49"/>
                    </a:lnTo>
                    <a:lnTo>
                      <a:pt x="55" y="71"/>
                    </a:lnTo>
                    <a:lnTo>
                      <a:pt x="37" y="93"/>
                    </a:lnTo>
                    <a:lnTo>
                      <a:pt x="21" y="112"/>
                    </a:lnTo>
                    <a:lnTo>
                      <a:pt x="8" y="124"/>
                    </a:lnTo>
                    <a:lnTo>
                      <a:pt x="1" y="1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7" name="Freeform 1221"/>
              <p:cNvSpPr>
                <a:spLocks/>
              </p:cNvSpPr>
              <p:nvPr/>
            </p:nvSpPr>
            <p:spPr bwMode="auto">
              <a:xfrm>
                <a:off x="4503" y="2851"/>
                <a:ext cx="40" cy="41"/>
              </a:xfrm>
              <a:custGeom>
                <a:avLst/>
                <a:gdLst>
                  <a:gd name="T0" fmla="*/ 1 w 80"/>
                  <a:gd name="T1" fmla="*/ 2 h 123"/>
                  <a:gd name="T2" fmla="*/ 0 w 80"/>
                  <a:gd name="T3" fmla="*/ 1 h 123"/>
                  <a:gd name="T4" fmla="*/ 1 w 80"/>
                  <a:gd name="T5" fmla="*/ 1 h 123"/>
                  <a:gd name="T6" fmla="*/ 1 w 80"/>
                  <a:gd name="T7" fmla="*/ 1 h 123"/>
                  <a:gd name="T8" fmla="*/ 2 w 80"/>
                  <a:gd name="T9" fmla="*/ 1 h 123"/>
                  <a:gd name="T10" fmla="*/ 2 w 80"/>
                  <a:gd name="T11" fmla="*/ 1 h 123"/>
                  <a:gd name="T12" fmla="*/ 3 w 80"/>
                  <a:gd name="T13" fmla="*/ 0 h 123"/>
                  <a:gd name="T14" fmla="*/ 4 w 80"/>
                  <a:gd name="T15" fmla="*/ 0 h 123"/>
                  <a:gd name="T16" fmla="*/ 5 w 80"/>
                  <a:gd name="T17" fmla="*/ 0 h 123"/>
                  <a:gd name="T18" fmla="*/ 5 w 80"/>
                  <a:gd name="T19" fmla="*/ 0 h 123"/>
                  <a:gd name="T20" fmla="*/ 4 w 80"/>
                  <a:gd name="T21" fmla="*/ 0 h 123"/>
                  <a:gd name="T22" fmla="*/ 4 w 80"/>
                  <a:gd name="T23" fmla="*/ 1 h 123"/>
                  <a:gd name="T24" fmla="*/ 3 w 80"/>
                  <a:gd name="T25" fmla="*/ 1 h 123"/>
                  <a:gd name="T26" fmla="*/ 2 w 80"/>
                  <a:gd name="T27" fmla="*/ 1 h 123"/>
                  <a:gd name="T28" fmla="*/ 2 w 80"/>
                  <a:gd name="T29" fmla="*/ 1 h 123"/>
                  <a:gd name="T30" fmla="*/ 1 w 80"/>
                  <a:gd name="T31" fmla="*/ 1 h 123"/>
                  <a:gd name="T32" fmla="*/ 1 w 80"/>
                  <a:gd name="T33" fmla="*/ 2 h 1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23">
                    <a:moveTo>
                      <a:pt x="2" y="123"/>
                    </a:moveTo>
                    <a:lnTo>
                      <a:pt x="0" y="116"/>
                    </a:lnTo>
                    <a:lnTo>
                      <a:pt x="2" y="102"/>
                    </a:lnTo>
                    <a:lnTo>
                      <a:pt x="9" y="85"/>
                    </a:lnTo>
                    <a:lnTo>
                      <a:pt x="19" y="64"/>
                    </a:lnTo>
                    <a:lnTo>
                      <a:pt x="30" y="43"/>
                    </a:lnTo>
                    <a:lnTo>
                      <a:pt x="45" y="24"/>
                    </a:lnTo>
                    <a:lnTo>
                      <a:pt x="62" y="9"/>
                    </a:lnTo>
                    <a:lnTo>
                      <a:pt x="80" y="0"/>
                    </a:lnTo>
                    <a:lnTo>
                      <a:pt x="72" y="12"/>
                    </a:lnTo>
                    <a:lnTo>
                      <a:pt x="62" y="28"/>
                    </a:lnTo>
                    <a:lnTo>
                      <a:pt x="50" y="49"/>
                    </a:lnTo>
                    <a:lnTo>
                      <a:pt x="39" y="71"/>
                    </a:lnTo>
                    <a:lnTo>
                      <a:pt x="27" y="92"/>
                    </a:lnTo>
                    <a:lnTo>
                      <a:pt x="17" y="110"/>
                    </a:lnTo>
                    <a:lnTo>
                      <a:pt x="9" y="120"/>
                    </a:lnTo>
                    <a:lnTo>
                      <a:pt x="2" y="1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</p:grpSp>
        <p:sp>
          <p:nvSpPr>
            <p:cNvPr id="655" name="Freeform 1222"/>
            <p:cNvSpPr>
              <a:spLocks/>
            </p:cNvSpPr>
            <p:nvPr/>
          </p:nvSpPr>
          <p:spPr bwMode="auto">
            <a:xfrm>
              <a:off x="4531" y="2862"/>
              <a:ext cx="42" cy="30"/>
            </a:xfrm>
            <a:custGeom>
              <a:avLst/>
              <a:gdLst>
                <a:gd name="T0" fmla="*/ 1 w 83"/>
                <a:gd name="T1" fmla="*/ 1 h 90"/>
                <a:gd name="T2" fmla="*/ 0 w 83"/>
                <a:gd name="T3" fmla="*/ 1 h 90"/>
                <a:gd name="T4" fmla="*/ 1 w 83"/>
                <a:gd name="T5" fmla="*/ 1 h 90"/>
                <a:gd name="T6" fmla="*/ 2 w 83"/>
                <a:gd name="T7" fmla="*/ 1 h 90"/>
                <a:gd name="T8" fmla="*/ 2 w 83"/>
                <a:gd name="T9" fmla="*/ 1 h 90"/>
                <a:gd name="T10" fmla="*/ 3 w 83"/>
                <a:gd name="T11" fmla="*/ 0 h 90"/>
                <a:gd name="T12" fmla="*/ 4 w 83"/>
                <a:gd name="T13" fmla="*/ 0 h 90"/>
                <a:gd name="T14" fmla="*/ 5 w 83"/>
                <a:gd name="T15" fmla="*/ 0 h 90"/>
                <a:gd name="T16" fmla="*/ 6 w 83"/>
                <a:gd name="T17" fmla="*/ 0 h 90"/>
                <a:gd name="T18" fmla="*/ 5 w 83"/>
                <a:gd name="T19" fmla="*/ 0 h 90"/>
                <a:gd name="T20" fmla="*/ 5 w 83"/>
                <a:gd name="T21" fmla="*/ 0 h 90"/>
                <a:gd name="T22" fmla="*/ 4 w 83"/>
                <a:gd name="T23" fmla="*/ 0 h 90"/>
                <a:gd name="T24" fmla="*/ 3 w 83"/>
                <a:gd name="T25" fmla="*/ 1 h 90"/>
                <a:gd name="T26" fmla="*/ 2 w 83"/>
                <a:gd name="T27" fmla="*/ 1 h 90"/>
                <a:gd name="T28" fmla="*/ 2 w 83"/>
                <a:gd name="T29" fmla="*/ 1 h 90"/>
                <a:gd name="T30" fmla="*/ 1 w 83"/>
                <a:gd name="T31" fmla="*/ 1 h 90"/>
                <a:gd name="T32" fmla="*/ 1 w 83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90">
                  <a:moveTo>
                    <a:pt x="2" y="90"/>
                  </a:moveTo>
                  <a:lnTo>
                    <a:pt x="0" y="84"/>
                  </a:lnTo>
                  <a:lnTo>
                    <a:pt x="7" y="72"/>
                  </a:lnTo>
                  <a:lnTo>
                    <a:pt x="17" y="57"/>
                  </a:lnTo>
                  <a:lnTo>
                    <a:pt x="30" y="41"/>
                  </a:lnTo>
                  <a:lnTo>
                    <a:pt x="45" y="26"/>
                  </a:lnTo>
                  <a:lnTo>
                    <a:pt x="60" y="12"/>
                  </a:lnTo>
                  <a:lnTo>
                    <a:pt x="73" y="3"/>
                  </a:lnTo>
                  <a:lnTo>
                    <a:pt x="83" y="0"/>
                  </a:lnTo>
                  <a:lnTo>
                    <a:pt x="77" y="9"/>
                  </a:lnTo>
                  <a:lnTo>
                    <a:pt x="67" y="21"/>
                  </a:lnTo>
                  <a:lnTo>
                    <a:pt x="55" y="35"/>
                  </a:lnTo>
                  <a:lnTo>
                    <a:pt x="43" y="50"/>
                  </a:lnTo>
                  <a:lnTo>
                    <a:pt x="30" y="65"/>
                  </a:lnTo>
                  <a:lnTo>
                    <a:pt x="18" y="78"/>
                  </a:lnTo>
                  <a:lnTo>
                    <a:pt x="8" y="87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56" name="Freeform 1223"/>
            <p:cNvSpPr>
              <a:spLocks/>
            </p:cNvSpPr>
            <p:nvPr/>
          </p:nvSpPr>
          <p:spPr bwMode="auto">
            <a:xfrm>
              <a:off x="4563" y="2866"/>
              <a:ext cx="16" cy="22"/>
            </a:xfrm>
            <a:custGeom>
              <a:avLst/>
              <a:gdLst>
                <a:gd name="T0" fmla="*/ 1 w 32"/>
                <a:gd name="T1" fmla="*/ 1 h 66"/>
                <a:gd name="T2" fmla="*/ 0 w 32"/>
                <a:gd name="T3" fmla="*/ 1 h 66"/>
                <a:gd name="T4" fmla="*/ 1 w 32"/>
                <a:gd name="T5" fmla="*/ 0 h 66"/>
                <a:gd name="T6" fmla="*/ 1 w 32"/>
                <a:gd name="T7" fmla="*/ 0 h 66"/>
                <a:gd name="T8" fmla="*/ 2 w 32"/>
                <a:gd name="T9" fmla="*/ 0 h 66"/>
                <a:gd name="T10" fmla="*/ 2 w 32"/>
                <a:gd name="T11" fmla="*/ 0 h 66"/>
                <a:gd name="T12" fmla="*/ 2 w 32"/>
                <a:gd name="T13" fmla="*/ 1 h 66"/>
                <a:gd name="T14" fmla="*/ 1 w 32"/>
                <a:gd name="T15" fmla="*/ 1 h 66"/>
                <a:gd name="T16" fmla="*/ 1 w 32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66">
                  <a:moveTo>
                    <a:pt x="4" y="66"/>
                  </a:moveTo>
                  <a:lnTo>
                    <a:pt x="0" y="54"/>
                  </a:lnTo>
                  <a:lnTo>
                    <a:pt x="5" y="32"/>
                  </a:lnTo>
                  <a:lnTo>
                    <a:pt x="15" y="10"/>
                  </a:lnTo>
                  <a:lnTo>
                    <a:pt x="32" y="0"/>
                  </a:lnTo>
                  <a:lnTo>
                    <a:pt x="20" y="17"/>
                  </a:lnTo>
                  <a:lnTo>
                    <a:pt x="17" y="41"/>
                  </a:lnTo>
                  <a:lnTo>
                    <a:pt x="12" y="62"/>
                  </a:lnTo>
                  <a:lnTo>
                    <a:pt x="4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57" name="Freeform 1224"/>
            <p:cNvSpPr>
              <a:spLocks/>
            </p:cNvSpPr>
            <p:nvPr/>
          </p:nvSpPr>
          <p:spPr bwMode="auto">
            <a:xfrm>
              <a:off x="4346" y="2848"/>
              <a:ext cx="32" cy="18"/>
            </a:xfrm>
            <a:custGeom>
              <a:avLst/>
              <a:gdLst>
                <a:gd name="T0" fmla="*/ 4 w 65"/>
                <a:gd name="T1" fmla="*/ 0 h 52"/>
                <a:gd name="T2" fmla="*/ 3 w 65"/>
                <a:gd name="T3" fmla="*/ 0 h 52"/>
                <a:gd name="T4" fmla="*/ 3 w 65"/>
                <a:gd name="T5" fmla="*/ 0 h 52"/>
                <a:gd name="T6" fmla="*/ 2 w 65"/>
                <a:gd name="T7" fmla="*/ 0 h 52"/>
                <a:gd name="T8" fmla="*/ 2 w 65"/>
                <a:gd name="T9" fmla="*/ 0 h 52"/>
                <a:gd name="T10" fmla="*/ 1 w 65"/>
                <a:gd name="T11" fmla="*/ 1 h 52"/>
                <a:gd name="T12" fmla="*/ 1 w 65"/>
                <a:gd name="T13" fmla="*/ 1 h 52"/>
                <a:gd name="T14" fmla="*/ 0 w 65"/>
                <a:gd name="T15" fmla="*/ 1 h 52"/>
                <a:gd name="T16" fmla="*/ 0 w 65"/>
                <a:gd name="T17" fmla="*/ 1 h 52"/>
                <a:gd name="T18" fmla="*/ 0 w 65"/>
                <a:gd name="T19" fmla="*/ 1 h 52"/>
                <a:gd name="T20" fmla="*/ 0 w 65"/>
                <a:gd name="T21" fmla="*/ 1 h 52"/>
                <a:gd name="T22" fmla="*/ 0 w 65"/>
                <a:gd name="T23" fmla="*/ 0 h 52"/>
                <a:gd name="T24" fmla="*/ 1 w 65"/>
                <a:gd name="T25" fmla="*/ 0 h 52"/>
                <a:gd name="T26" fmla="*/ 2 w 65"/>
                <a:gd name="T27" fmla="*/ 0 h 52"/>
                <a:gd name="T28" fmla="*/ 2 w 65"/>
                <a:gd name="T29" fmla="*/ 0 h 52"/>
                <a:gd name="T30" fmla="*/ 3 w 65"/>
                <a:gd name="T31" fmla="*/ 0 h 52"/>
                <a:gd name="T32" fmla="*/ 4 w 65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52">
                  <a:moveTo>
                    <a:pt x="65" y="0"/>
                  </a:moveTo>
                  <a:lnTo>
                    <a:pt x="60" y="5"/>
                  </a:lnTo>
                  <a:lnTo>
                    <a:pt x="53" y="12"/>
                  </a:lnTo>
                  <a:lnTo>
                    <a:pt x="45" y="22"/>
                  </a:lnTo>
                  <a:lnTo>
                    <a:pt x="37" y="33"/>
                  </a:lnTo>
                  <a:lnTo>
                    <a:pt x="27" y="41"/>
                  </a:lnTo>
                  <a:lnTo>
                    <a:pt x="17" y="49"/>
                  </a:lnTo>
                  <a:lnTo>
                    <a:pt x="8" y="52"/>
                  </a:lnTo>
                  <a:lnTo>
                    <a:pt x="2" y="50"/>
                  </a:lnTo>
                  <a:lnTo>
                    <a:pt x="0" y="44"/>
                  </a:lnTo>
                  <a:lnTo>
                    <a:pt x="3" y="38"/>
                  </a:lnTo>
                  <a:lnTo>
                    <a:pt x="12" y="31"/>
                  </a:lnTo>
                  <a:lnTo>
                    <a:pt x="22" y="24"/>
                  </a:lnTo>
                  <a:lnTo>
                    <a:pt x="35" y="16"/>
                  </a:lnTo>
                  <a:lnTo>
                    <a:pt x="47" y="10"/>
                  </a:lnTo>
                  <a:lnTo>
                    <a:pt x="57" y="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58" name="Freeform 1225"/>
            <p:cNvSpPr>
              <a:spLocks/>
            </p:cNvSpPr>
            <p:nvPr/>
          </p:nvSpPr>
          <p:spPr bwMode="auto">
            <a:xfrm>
              <a:off x="4332" y="2847"/>
              <a:ext cx="39" cy="5"/>
            </a:xfrm>
            <a:custGeom>
              <a:avLst/>
              <a:gdLst>
                <a:gd name="T0" fmla="*/ 4 w 79"/>
                <a:gd name="T1" fmla="*/ 0 h 15"/>
                <a:gd name="T2" fmla="*/ 4 w 79"/>
                <a:gd name="T3" fmla="*/ 0 h 15"/>
                <a:gd name="T4" fmla="*/ 4 w 79"/>
                <a:gd name="T5" fmla="*/ 0 h 15"/>
                <a:gd name="T6" fmla="*/ 3 w 79"/>
                <a:gd name="T7" fmla="*/ 0 h 15"/>
                <a:gd name="T8" fmla="*/ 2 w 79"/>
                <a:gd name="T9" fmla="*/ 0 h 15"/>
                <a:gd name="T10" fmla="*/ 1 w 79"/>
                <a:gd name="T11" fmla="*/ 0 h 15"/>
                <a:gd name="T12" fmla="*/ 0 w 79"/>
                <a:gd name="T13" fmla="*/ 0 h 15"/>
                <a:gd name="T14" fmla="*/ 0 w 79"/>
                <a:gd name="T15" fmla="*/ 0 h 15"/>
                <a:gd name="T16" fmla="*/ 0 w 79"/>
                <a:gd name="T17" fmla="*/ 0 h 15"/>
                <a:gd name="T18" fmla="*/ 0 w 79"/>
                <a:gd name="T19" fmla="*/ 0 h 15"/>
                <a:gd name="T20" fmla="*/ 0 w 79"/>
                <a:gd name="T21" fmla="*/ 0 h 15"/>
                <a:gd name="T22" fmla="*/ 1 w 79"/>
                <a:gd name="T23" fmla="*/ 0 h 15"/>
                <a:gd name="T24" fmla="*/ 2 w 79"/>
                <a:gd name="T25" fmla="*/ 0 h 15"/>
                <a:gd name="T26" fmla="*/ 2 w 79"/>
                <a:gd name="T27" fmla="*/ 0 h 15"/>
                <a:gd name="T28" fmla="*/ 3 w 79"/>
                <a:gd name="T29" fmla="*/ 0 h 15"/>
                <a:gd name="T30" fmla="*/ 4 w 79"/>
                <a:gd name="T31" fmla="*/ 0 h 15"/>
                <a:gd name="T32" fmla="*/ 4 w 7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" h="15">
                  <a:moveTo>
                    <a:pt x="79" y="5"/>
                  </a:moveTo>
                  <a:lnTo>
                    <a:pt x="74" y="5"/>
                  </a:lnTo>
                  <a:lnTo>
                    <a:pt x="64" y="3"/>
                  </a:lnTo>
                  <a:lnTo>
                    <a:pt x="50" y="2"/>
                  </a:lnTo>
                  <a:lnTo>
                    <a:pt x="37" y="2"/>
                  </a:lnTo>
                  <a:lnTo>
                    <a:pt x="24" y="0"/>
                  </a:lnTo>
                  <a:lnTo>
                    <a:pt x="12" y="2"/>
                  </a:lnTo>
                  <a:lnTo>
                    <a:pt x="4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10" y="15"/>
                  </a:lnTo>
                  <a:lnTo>
                    <a:pt x="20" y="15"/>
                  </a:lnTo>
                  <a:lnTo>
                    <a:pt x="32" y="13"/>
                  </a:lnTo>
                  <a:lnTo>
                    <a:pt x="45" y="12"/>
                  </a:lnTo>
                  <a:lnTo>
                    <a:pt x="59" y="9"/>
                  </a:lnTo>
                  <a:lnTo>
                    <a:pt x="70" y="6"/>
                  </a:lnTo>
                  <a:lnTo>
                    <a:pt x="79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59" name="Freeform 1226"/>
            <p:cNvSpPr>
              <a:spLocks/>
            </p:cNvSpPr>
            <p:nvPr/>
          </p:nvSpPr>
          <p:spPr bwMode="auto">
            <a:xfrm>
              <a:off x="4341" y="2830"/>
              <a:ext cx="38" cy="19"/>
            </a:xfrm>
            <a:custGeom>
              <a:avLst/>
              <a:gdLst>
                <a:gd name="T0" fmla="*/ 5 w 75"/>
                <a:gd name="T1" fmla="*/ 1 h 58"/>
                <a:gd name="T2" fmla="*/ 5 w 75"/>
                <a:gd name="T3" fmla="*/ 1 h 58"/>
                <a:gd name="T4" fmla="*/ 4 w 75"/>
                <a:gd name="T5" fmla="*/ 1 h 58"/>
                <a:gd name="T6" fmla="*/ 3 w 75"/>
                <a:gd name="T7" fmla="*/ 0 h 58"/>
                <a:gd name="T8" fmla="*/ 2 w 75"/>
                <a:gd name="T9" fmla="*/ 0 h 58"/>
                <a:gd name="T10" fmla="*/ 1 w 75"/>
                <a:gd name="T11" fmla="*/ 0 h 58"/>
                <a:gd name="T12" fmla="*/ 1 w 75"/>
                <a:gd name="T13" fmla="*/ 0 h 58"/>
                <a:gd name="T14" fmla="*/ 0 w 75"/>
                <a:gd name="T15" fmla="*/ 0 h 58"/>
                <a:gd name="T16" fmla="*/ 1 w 75"/>
                <a:gd name="T17" fmla="*/ 0 h 58"/>
                <a:gd name="T18" fmla="*/ 1 w 75"/>
                <a:gd name="T19" fmla="*/ 0 h 58"/>
                <a:gd name="T20" fmla="*/ 1 w 75"/>
                <a:gd name="T21" fmla="*/ 0 h 58"/>
                <a:gd name="T22" fmla="*/ 2 w 75"/>
                <a:gd name="T23" fmla="*/ 0 h 58"/>
                <a:gd name="T24" fmla="*/ 3 w 75"/>
                <a:gd name="T25" fmla="*/ 0 h 58"/>
                <a:gd name="T26" fmla="*/ 4 w 75"/>
                <a:gd name="T27" fmla="*/ 0 h 58"/>
                <a:gd name="T28" fmla="*/ 4 w 75"/>
                <a:gd name="T29" fmla="*/ 1 h 58"/>
                <a:gd name="T30" fmla="*/ 5 w 75"/>
                <a:gd name="T31" fmla="*/ 1 h 58"/>
                <a:gd name="T32" fmla="*/ 5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75" y="58"/>
                  </a:moveTo>
                  <a:lnTo>
                    <a:pt x="65" y="52"/>
                  </a:lnTo>
                  <a:lnTo>
                    <a:pt x="51" y="44"/>
                  </a:lnTo>
                  <a:lnTo>
                    <a:pt x="38" y="35"/>
                  </a:lnTo>
                  <a:lnTo>
                    <a:pt x="25" y="27"/>
                  </a:lnTo>
                  <a:lnTo>
                    <a:pt x="13" y="18"/>
                  </a:lnTo>
                  <a:lnTo>
                    <a:pt x="5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6" y="12"/>
                  </a:lnTo>
                  <a:lnTo>
                    <a:pt x="38" y="22"/>
                  </a:lnTo>
                  <a:lnTo>
                    <a:pt x="50" y="32"/>
                  </a:lnTo>
                  <a:lnTo>
                    <a:pt x="60" y="43"/>
                  </a:lnTo>
                  <a:lnTo>
                    <a:pt x="68" y="52"/>
                  </a:lnTo>
                  <a:lnTo>
                    <a:pt x="7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0" name="Freeform 1227"/>
            <p:cNvSpPr>
              <a:spLocks/>
            </p:cNvSpPr>
            <p:nvPr/>
          </p:nvSpPr>
          <p:spPr bwMode="auto">
            <a:xfrm>
              <a:off x="4569" y="2834"/>
              <a:ext cx="11" cy="29"/>
            </a:xfrm>
            <a:custGeom>
              <a:avLst/>
              <a:gdLst>
                <a:gd name="T0" fmla="*/ 1 w 22"/>
                <a:gd name="T1" fmla="*/ 1 h 87"/>
                <a:gd name="T2" fmla="*/ 1 w 22"/>
                <a:gd name="T3" fmla="*/ 1 h 87"/>
                <a:gd name="T4" fmla="*/ 0 w 22"/>
                <a:gd name="T5" fmla="*/ 0 h 87"/>
                <a:gd name="T6" fmla="*/ 1 w 22"/>
                <a:gd name="T7" fmla="*/ 0 h 87"/>
                <a:gd name="T8" fmla="*/ 1 w 22"/>
                <a:gd name="T9" fmla="*/ 0 h 87"/>
                <a:gd name="T10" fmla="*/ 2 w 22"/>
                <a:gd name="T11" fmla="*/ 0 h 87"/>
                <a:gd name="T12" fmla="*/ 2 w 22"/>
                <a:gd name="T13" fmla="*/ 0 h 87"/>
                <a:gd name="T14" fmla="*/ 1 w 22"/>
                <a:gd name="T15" fmla="*/ 1 h 87"/>
                <a:gd name="T16" fmla="*/ 1 w 22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87">
                  <a:moveTo>
                    <a:pt x="5" y="87"/>
                  </a:moveTo>
                  <a:lnTo>
                    <a:pt x="2" y="65"/>
                  </a:lnTo>
                  <a:lnTo>
                    <a:pt x="0" y="35"/>
                  </a:lnTo>
                  <a:lnTo>
                    <a:pt x="2" y="12"/>
                  </a:lnTo>
                  <a:lnTo>
                    <a:pt x="13" y="0"/>
                  </a:lnTo>
                  <a:lnTo>
                    <a:pt x="22" y="10"/>
                  </a:lnTo>
                  <a:lnTo>
                    <a:pt x="18" y="34"/>
                  </a:lnTo>
                  <a:lnTo>
                    <a:pt x="10" y="63"/>
                  </a:lnTo>
                  <a:lnTo>
                    <a:pt x="5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1" name="Freeform 1228"/>
            <p:cNvSpPr>
              <a:spLocks/>
            </p:cNvSpPr>
            <p:nvPr/>
          </p:nvSpPr>
          <p:spPr bwMode="auto">
            <a:xfrm>
              <a:off x="4580" y="2840"/>
              <a:ext cx="22" cy="28"/>
            </a:xfrm>
            <a:custGeom>
              <a:avLst/>
              <a:gdLst>
                <a:gd name="T0" fmla="*/ 0 w 43"/>
                <a:gd name="T1" fmla="*/ 1 h 83"/>
                <a:gd name="T2" fmla="*/ 1 w 43"/>
                <a:gd name="T3" fmla="*/ 1 h 83"/>
                <a:gd name="T4" fmla="*/ 1 w 43"/>
                <a:gd name="T5" fmla="*/ 0 h 83"/>
                <a:gd name="T6" fmla="*/ 2 w 43"/>
                <a:gd name="T7" fmla="*/ 0 h 83"/>
                <a:gd name="T8" fmla="*/ 3 w 43"/>
                <a:gd name="T9" fmla="*/ 0 h 83"/>
                <a:gd name="T10" fmla="*/ 3 w 43"/>
                <a:gd name="T11" fmla="*/ 0 h 83"/>
                <a:gd name="T12" fmla="*/ 3 w 43"/>
                <a:gd name="T13" fmla="*/ 0 h 83"/>
                <a:gd name="T14" fmla="*/ 3 w 43"/>
                <a:gd name="T15" fmla="*/ 0 h 83"/>
                <a:gd name="T16" fmla="*/ 2 w 43"/>
                <a:gd name="T17" fmla="*/ 0 h 83"/>
                <a:gd name="T18" fmla="*/ 2 w 43"/>
                <a:gd name="T19" fmla="*/ 1 h 83"/>
                <a:gd name="T20" fmla="*/ 1 w 43"/>
                <a:gd name="T21" fmla="*/ 1 h 83"/>
                <a:gd name="T22" fmla="*/ 1 w 43"/>
                <a:gd name="T23" fmla="*/ 1 h 83"/>
                <a:gd name="T24" fmla="*/ 0 w 43"/>
                <a:gd name="T25" fmla="*/ 1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" h="83">
                  <a:moveTo>
                    <a:pt x="0" y="83"/>
                  </a:moveTo>
                  <a:lnTo>
                    <a:pt x="3" y="62"/>
                  </a:lnTo>
                  <a:lnTo>
                    <a:pt x="11" y="35"/>
                  </a:lnTo>
                  <a:lnTo>
                    <a:pt x="23" y="1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1" y="10"/>
                  </a:lnTo>
                  <a:lnTo>
                    <a:pt x="36" y="22"/>
                  </a:lnTo>
                  <a:lnTo>
                    <a:pt x="30" y="37"/>
                  </a:lnTo>
                  <a:lnTo>
                    <a:pt x="20" y="52"/>
                  </a:lnTo>
                  <a:lnTo>
                    <a:pt x="11" y="65"/>
                  </a:lnTo>
                  <a:lnTo>
                    <a:pt x="5" y="77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2" name="Freeform 1229"/>
            <p:cNvSpPr>
              <a:spLocks/>
            </p:cNvSpPr>
            <p:nvPr/>
          </p:nvSpPr>
          <p:spPr bwMode="auto">
            <a:xfrm>
              <a:off x="4549" y="2834"/>
              <a:ext cx="11" cy="27"/>
            </a:xfrm>
            <a:custGeom>
              <a:avLst/>
              <a:gdLst>
                <a:gd name="T0" fmla="*/ 1 w 22"/>
                <a:gd name="T1" fmla="*/ 1 h 82"/>
                <a:gd name="T2" fmla="*/ 1 w 22"/>
                <a:gd name="T3" fmla="*/ 1 h 82"/>
                <a:gd name="T4" fmla="*/ 0 w 22"/>
                <a:gd name="T5" fmla="*/ 1 h 82"/>
                <a:gd name="T6" fmla="*/ 1 w 22"/>
                <a:gd name="T7" fmla="*/ 0 h 82"/>
                <a:gd name="T8" fmla="*/ 1 w 22"/>
                <a:gd name="T9" fmla="*/ 0 h 82"/>
                <a:gd name="T10" fmla="*/ 2 w 22"/>
                <a:gd name="T11" fmla="*/ 0 h 82"/>
                <a:gd name="T12" fmla="*/ 2 w 22"/>
                <a:gd name="T13" fmla="*/ 0 h 82"/>
                <a:gd name="T14" fmla="*/ 1 w 22"/>
                <a:gd name="T15" fmla="*/ 1 h 82"/>
                <a:gd name="T16" fmla="*/ 1 w 22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82">
                  <a:moveTo>
                    <a:pt x="12" y="82"/>
                  </a:moveTo>
                  <a:lnTo>
                    <a:pt x="3" y="69"/>
                  </a:lnTo>
                  <a:lnTo>
                    <a:pt x="0" y="43"/>
                  </a:lnTo>
                  <a:lnTo>
                    <a:pt x="2" y="16"/>
                  </a:lnTo>
                  <a:lnTo>
                    <a:pt x="13" y="0"/>
                  </a:lnTo>
                  <a:lnTo>
                    <a:pt x="22" y="6"/>
                  </a:lnTo>
                  <a:lnTo>
                    <a:pt x="20" y="29"/>
                  </a:lnTo>
                  <a:lnTo>
                    <a:pt x="15" y="59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3" name="Freeform 1230"/>
            <p:cNvSpPr>
              <a:spLocks/>
            </p:cNvSpPr>
            <p:nvPr/>
          </p:nvSpPr>
          <p:spPr bwMode="auto">
            <a:xfrm>
              <a:off x="4531" y="2826"/>
              <a:ext cx="9" cy="30"/>
            </a:xfrm>
            <a:custGeom>
              <a:avLst/>
              <a:gdLst>
                <a:gd name="T0" fmla="*/ 2 w 17"/>
                <a:gd name="T1" fmla="*/ 1 h 88"/>
                <a:gd name="T2" fmla="*/ 1 w 17"/>
                <a:gd name="T3" fmla="*/ 1 h 88"/>
                <a:gd name="T4" fmla="*/ 1 w 17"/>
                <a:gd name="T5" fmla="*/ 1 h 88"/>
                <a:gd name="T6" fmla="*/ 0 w 17"/>
                <a:gd name="T7" fmla="*/ 0 h 88"/>
                <a:gd name="T8" fmla="*/ 1 w 17"/>
                <a:gd name="T9" fmla="*/ 0 h 88"/>
                <a:gd name="T10" fmla="*/ 1 w 17"/>
                <a:gd name="T11" fmla="*/ 0 h 88"/>
                <a:gd name="T12" fmla="*/ 2 w 17"/>
                <a:gd name="T13" fmla="*/ 0 h 88"/>
                <a:gd name="T14" fmla="*/ 1 w 17"/>
                <a:gd name="T15" fmla="*/ 1 h 88"/>
                <a:gd name="T16" fmla="*/ 2 w 17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88">
                  <a:moveTo>
                    <a:pt x="17" y="88"/>
                  </a:moveTo>
                  <a:lnTo>
                    <a:pt x="8" y="71"/>
                  </a:lnTo>
                  <a:lnTo>
                    <a:pt x="2" y="42"/>
                  </a:lnTo>
                  <a:lnTo>
                    <a:pt x="0" y="14"/>
                  </a:lnTo>
                  <a:lnTo>
                    <a:pt x="8" y="0"/>
                  </a:lnTo>
                  <a:lnTo>
                    <a:pt x="15" y="6"/>
                  </a:lnTo>
                  <a:lnTo>
                    <a:pt x="17" y="29"/>
                  </a:lnTo>
                  <a:lnTo>
                    <a:pt x="15" y="60"/>
                  </a:lnTo>
                  <a:lnTo>
                    <a:pt x="17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4" name="Freeform 1231"/>
            <p:cNvSpPr>
              <a:spLocks/>
            </p:cNvSpPr>
            <p:nvPr/>
          </p:nvSpPr>
          <p:spPr bwMode="auto">
            <a:xfrm>
              <a:off x="4512" y="2821"/>
              <a:ext cx="11" cy="29"/>
            </a:xfrm>
            <a:custGeom>
              <a:avLst/>
              <a:gdLst>
                <a:gd name="T0" fmla="*/ 2 w 21"/>
                <a:gd name="T1" fmla="*/ 1 h 87"/>
                <a:gd name="T2" fmla="*/ 1 w 21"/>
                <a:gd name="T3" fmla="*/ 1 h 87"/>
                <a:gd name="T4" fmla="*/ 1 w 21"/>
                <a:gd name="T5" fmla="*/ 0 h 87"/>
                <a:gd name="T6" fmla="*/ 0 w 21"/>
                <a:gd name="T7" fmla="*/ 0 h 87"/>
                <a:gd name="T8" fmla="*/ 1 w 21"/>
                <a:gd name="T9" fmla="*/ 0 h 87"/>
                <a:gd name="T10" fmla="*/ 1 w 21"/>
                <a:gd name="T11" fmla="*/ 0 h 87"/>
                <a:gd name="T12" fmla="*/ 2 w 21"/>
                <a:gd name="T13" fmla="*/ 0 h 87"/>
                <a:gd name="T14" fmla="*/ 2 w 21"/>
                <a:gd name="T15" fmla="*/ 1 h 87"/>
                <a:gd name="T16" fmla="*/ 2 w 21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21" y="87"/>
                  </a:moveTo>
                  <a:lnTo>
                    <a:pt x="13" y="66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18" y="34"/>
                  </a:lnTo>
                  <a:lnTo>
                    <a:pt x="18" y="63"/>
                  </a:lnTo>
                  <a:lnTo>
                    <a:pt x="21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5" name="Freeform 1232"/>
            <p:cNvSpPr>
              <a:spLocks/>
            </p:cNvSpPr>
            <p:nvPr/>
          </p:nvSpPr>
          <p:spPr bwMode="auto">
            <a:xfrm>
              <a:off x="4492" y="2815"/>
              <a:ext cx="14" cy="33"/>
            </a:xfrm>
            <a:custGeom>
              <a:avLst/>
              <a:gdLst>
                <a:gd name="T0" fmla="*/ 2 w 26"/>
                <a:gd name="T1" fmla="*/ 1 h 98"/>
                <a:gd name="T2" fmla="*/ 1 w 26"/>
                <a:gd name="T3" fmla="*/ 1 h 98"/>
                <a:gd name="T4" fmla="*/ 1 w 26"/>
                <a:gd name="T5" fmla="*/ 0 h 98"/>
                <a:gd name="T6" fmla="*/ 0 w 26"/>
                <a:gd name="T7" fmla="*/ 0 h 98"/>
                <a:gd name="T8" fmla="*/ 1 w 26"/>
                <a:gd name="T9" fmla="*/ 0 h 98"/>
                <a:gd name="T10" fmla="*/ 2 w 26"/>
                <a:gd name="T11" fmla="*/ 0 h 98"/>
                <a:gd name="T12" fmla="*/ 2 w 26"/>
                <a:gd name="T13" fmla="*/ 0 h 98"/>
                <a:gd name="T14" fmla="*/ 2 w 26"/>
                <a:gd name="T15" fmla="*/ 1 h 98"/>
                <a:gd name="T16" fmla="*/ 2 w 26"/>
                <a:gd name="T17" fmla="*/ 1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98">
                  <a:moveTo>
                    <a:pt x="26" y="98"/>
                  </a:moveTo>
                  <a:lnTo>
                    <a:pt x="15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10" y="0"/>
                  </a:lnTo>
                  <a:lnTo>
                    <a:pt x="21" y="12"/>
                  </a:lnTo>
                  <a:lnTo>
                    <a:pt x="25" y="40"/>
                  </a:lnTo>
                  <a:lnTo>
                    <a:pt x="23" y="74"/>
                  </a:lnTo>
                  <a:lnTo>
                    <a:pt x="26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6" name="Freeform 1233"/>
            <p:cNvSpPr>
              <a:spLocks/>
            </p:cNvSpPr>
            <p:nvPr/>
          </p:nvSpPr>
          <p:spPr bwMode="auto">
            <a:xfrm>
              <a:off x="4466" y="2810"/>
              <a:ext cx="20" cy="36"/>
            </a:xfrm>
            <a:custGeom>
              <a:avLst/>
              <a:gdLst>
                <a:gd name="T0" fmla="*/ 3 w 38"/>
                <a:gd name="T1" fmla="*/ 1 h 108"/>
                <a:gd name="T2" fmla="*/ 3 w 38"/>
                <a:gd name="T3" fmla="*/ 1 h 108"/>
                <a:gd name="T4" fmla="*/ 2 w 38"/>
                <a:gd name="T5" fmla="*/ 1 h 108"/>
                <a:gd name="T6" fmla="*/ 2 w 38"/>
                <a:gd name="T7" fmla="*/ 1 h 108"/>
                <a:gd name="T8" fmla="*/ 1 w 38"/>
                <a:gd name="T9" fmla="*/ 1 h 108"/>
                <a:gd name="T10" fmla="*/ 1 w 38"/>
                <a:gd name="T11" fmla="*/ 0 h 108"/>
                <a:gd name="T12" fmla="*/ 0 w 38"/>
                <a:gd name="T13" fmla="*/ 0 h 108"/>
                <a:gd name="T14" fmla="*/ 1 w 38"/>
                <a:gd name="T15" fmla="*/ 0 h 108"/>
                <a:gd name="T16" fmla="*/ 1 w 38"/>
                <a:gd name="T17" fmla="*/ 0 h 108"/>
                <a:gd name="T18" fmla="*/ 2 w 38"/>
                <a:gd name="T19" fmla="*/ 0 h 108"/>
                <a:gd name="T20" fmla="*/ 2 w 38"/>
                <a:gd name="T21" fmla="*/ 1 h 108"/>
                <a:gd name="T22" fmla="*/ 3 w 38"/>
                <a:gd name="T23" fmla="*/ 1 h 108"/>
                <a:gd name="T24" fmla="*/ 3 w 38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108">
                  <a:moveTo>
                    <a:pt x="38" y="108"/>
                  </a:moveTo>
                  <a:lnTo>
                    <a:pt x="33" y="97"/>
                  </a:lnTo>
                  <a:lnTo>
                    <a:pt x="25" y="81"/>
                  </a:lnTo>
                  <a:lnTo>
                    <a:pt x="17" y="63"/>
                  </a:lnTo>
                  <a:lnTo>
                    <a:pt x="10" y="44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2" y="3"/>
                  </a:lnTo>
                  <a:lnTo>
                    <a:pt x="7" y="0"/>
                  </a:lnTo>
                  <a:lnTo>
                    <a:pt x="22" y="16"/>
                  </a:lnTo>
                  <a:lnTo>
                    <a:pt x="30" y="50"/>
                  </a:lnTo>
                  <a:lnTo>
                    <a:pt x="33" y="86"/>
                  </a:lnTo>
                  <a:lnTo>
                    <a:pt x="38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7" name="Freeform 1234"/>
            <p:cNvSpPr>
              <a:spLocks/>
            </p:cNvSpPr>
            <p:nvPr/>
          </p:nvSpPr>
          <p:spPr bwMode="auto">
            <a:xfrm>
              <a:off x="4445" y="2807"/>
              <a:ext cx="25" cy="38"/>
            </a:xfrm>
            <a:custGeom>
              <a:avLst/>
              <a:gdLst>
                <a:gd name="T0" fmla="*/ 4 w 50"/>
                <a:gd name="T1" fmla="*/ 1 h 116"/>
                <a:gd name="T2" fmla="*/ 3 w 50"/>
                <a:gd name="T3" fmla="*/ 1 h 116"/>
                <a:gd name="T4" fmla="*/ 2 w 50"/>
                <a:gd name="T5" fmla="*/ 1 h 116"/>
                <a:gd name="T6" fmla="*/ 1 w 50"/>
                <a:gd name="T7" fmla="*/ 1 h 116"/>
                <a:gd name="T8" fmla="*/ 1 w 50"/>
                <a:gd name="T9" fmla="*/ 1 h 116"/>
                <a:gd name="T10" fmla="*/ 1 w 50"/>
                <a:gd name="T11" fmla="*/ 0 h 116"/>
                <a:gd name="T12" fmla="*/ 0 w 50"/>
                <a:gd name="T13" fmla="*/ 0 h 116"/>
                <a:gd name="T14" fmla="*/ 1 w 50"/>
                <a:gd name="T15" fmla="*/ 0 h 116"/>
                <a:gd name="T16" fmla="*/ 1 w 50"/>
                <a:gd name="T17" fmla="*/ 0 h 116"/>
                <a:gd name="T18" fmla="*/ 2 w 50"/>
                <a:gd name="T19" fmla="*/ 0 h 116"/>
                <a:gd name="T20" fmla="*/ 3 w 50"/>
                <a:gd name="T21" fmla="*/ 1 h 116"/>
                <a:gd name="T22" fmla="*/ 3 w 50"/>
                <a:gd name="T23" fmla="*/ 1 h 116"/>
                <a:gd name="T24" fmla="*/ 4 w 50"/>
                <a:gd name="T25" fmla="*/ 1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16">
                  <a:moveTo>
                    <a:pt x="50" y="116"/>
                  </a:moveTo>
                  <a:lnTo>
                    <a:pt x="38" y="106"/>
                  </a:lnTo>
                  <a:lnTo>
                    <a:pt x="26" y="90"/>
                  </a:lnTo>
                  <a:lnTo>
                    <a:pt x="16" y="72"/>
                  </a:lnTo>
                  <a:lnTo>
                    <a:pt x="8" y="51"/>
                  </a:lnTo>
                  <a:lnTo>
                    <a:pt x="1" y="32"/>
                  </a:lnTo>
                  <a:lnTo>
                    <a:pt x="0" y="16"/>
                  </a:lnTo>
                  <a:lnTo>
                    <a:pt x="1" y="4"/>
                  </a:lnTo>
                  <a:lnTo>
                    <a:pt x="8" y="0"/>
                  </a:lnTo>
                  <a:lnTo>
                    <a:pt x="25" y="13"/>
                  </a:lnTo>
                  <a:lnTo>
                    <a:pt x="38" y="47"/>
                  </a:lnTo>
                  <a:lnTo>
                    <a:pt x="46" y="87"/>
                  </a:lnTo>
                  <a:lnTo>
                    <a:pt x="50" y="1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8" name="Freeform 1235"/>
            <p:cNvSpPr>
              <a:spLocks/>
            </p:cNvSpPr>
            <p:nvPr/>
          </p:nvSpPr>
          <p:spPr bwMode="auto">
            <a:xfrm>
              <a:off x="4405" y="2810"/>
              <a:ext cx="41" cy="36"/>
            </a:xfrm>
            <a:custGeom>
              <a:avLst/>
              <a:gdLst>
                <a:gd name="T0" fmla="*/ 6 w 82"/>
                <a:gd name="T1" fmla="*/ 1 h 109"/>
                <a:gd name="T2" fmla="*/ 5 w 82"/>
                <a:gd name="T3" fmla="*/ 1 h 109"/>
                <a:gd name="T4" fmla="*/ 4 w 82"/>
                <a:gd name="T5" fmla="*/ 1 h 109"/>
                <a:gd name="T6" fmla="*/ 3 w 82"/>
                <a:gd name="T7" fmla="*/ 1 h 109"/>
                <a:gd name="T8" fmla="*/ 2 w 82"/>
                <a:gd name="T9" fmla="*/ 1 h 109"/>
                <a:gd name="T10" fmla="*/ 1 w 82"/>
                <a:gd name="T11" fmla="*/ 0 h 109"/>
                <a:gd name="T12" fmla="*/ 1 w 82"/>
                <a:gd name="T13" fmla="*/ 0 h 109"/>
                <a:gd name="T14" fmla="*/ 0 w 82"/>
                <a:gd name="T15" fmla="*/ 0 h 109"/>
                <a:gd name="T16" fmla="*/ 1 w 82"/>
                <a:gd name="T17" fmla="*/ 0 h 109"/>
                <a:gd name="T18" fmla="*/ 1 w 82"/>
                <a:gd name="T19" fmla="*/ 0 h 109"/>
                <a:gd name="T20" fmla="*/ 2 w 82"/>
                <a:gd name="T21" fmla="*/ 0 h 109"/>
                <a:gd name="T22" fmla="*/ 3 w 82"/>
                <a:gd name="T23" fmla="*/ 0 h 109"/>
                <a:gd name="T24" fmla="*/ 3 w 82"/>
                <a:gd name="T25" fmla="*/ 0 h 109"/>
                <a:gd name="T26" fmla="*/ 4 w 82"/>
                <a:gd name="T27" fmla="*/ 1 h 109"/>
                <a:gd name="T28" fmla="*/ 5 w 82"/>
                <a:gd name="T29" fmla="*/ 1 h 109"/>
                <a:gd name="T30" fmla="*/ 5 w 82"/>
                <a:gd name="T31" fmla="*/ 1 h 109"/>
                <a:gd name="T32" fmla="*/ 6 w 82"/>
                <a:gd name="T33" fmla="*/ 1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109">
                  <a:moveTo>
                    <a:pt x="82" y="109"/>
                  </a:moveTo>
                  <a:lnTo>
                    <a:pt x="69" y="99"/>
                  </a:lnTo>
                  <a:lnTo>
                    <a:pt x="55" y="86"/>
                  </a:lnTo>
                  <a:lnTo>
                    <a:pt x="39" y="68"/>
                  </a:lnTo>
                  <a:lnTo>
                    <a:pt x="25" y="50"/>
                  </a:lnTo>
                  <a:lnTo>
                    <a:pt x="12" y="32"/>
                  </a:lnTo>
                  <a:lnTo>
                    <a:pt x="4" y="18"/>
                  </a:lnTo>
                  <a:lnTo>
                    <a:pt x="0" y="6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9"/>
                  </a:lnTo>
                  <a:lnTo>
                    <a:pt x="34" y="21"/>
                  </a:lnTo>
                  <a:lnTo>
                    <a:pt x="47" y="37"/>
                  </a:lnTo>
                  <a:lnTo>
                    <a:pt x="59" y="56"/>
                  </a:lnTo>
                  <a:lnTo>
                    <a:pt x="69" y="75"/>
                  </a:lnTo>
                  <a:lnTo>
                    <a:pt x="77" y="93"/>
                  </a:lnTo>
                  <a:lnTo>
                    <a:pt x="82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9" name="Freeform 1236"/>
            <p:cNvSpPr>
              <a:spLocks/>
            </p:cNvSpPr>
            <p:nvPr/>
          </p:nvSpPr>
          <p:spPr bwMode="auto">
            <a:xfrm>
              <a:off x="4371" y="2816"/>
              <a:ext cx="51" cy="30"/>
            </a:xfrm>
            <a:custGeom>
              <a:avLst/>
              <a:gdLst>
                <a:gd name="T0" fmla="*/ 6 w 103"/>
                <a:gd name="T1" fmla="*/ 1 h 90"/>
                <a:gd name="T2" fmla="*/ 5 w 103"/>
                <a:gd name="T3" fmla="*/ 1 h 90"/>
                <a:gd name="T4" fmla="*/ 4 w 103"/>
                <a:gd name="T5" fmla="*/ 1 h 90"/>
                <a:gd name="T6" fmla="*/ 3 w 103"/>
                <a:gd name="T7" fmla="*/ 1 h 90"/>
                <a:gd name="T8" fmla="*/ 2 w 103"/>
                <a:gd name="T9" fmla="*/ 1 h 90"/>
                <a:gd name="T10" fmla="*/ 1 w 103"/>
                <a:gd name="T11" fmla="*/ 0 h 90"/>
                <a:gd name="T12" fmla="*/ 0 w 103"/>
                <a:gd name="T13" fmla="*/ 0 h 90"/>
                <a:gd name="T14" fmla="*/ 0 w 103"/>
                <a:gd name="T15" fmla="*/ 0 h 90"/>
                <a:gd name="T16" fmla="*/ 0 w 103"/>
                <a:gd name="T17" fmla="*/ 0 h 90"/>
                <a:gd name="T18" fmla="*/ 0 w 103"/>
                <a:gd name="T19" fmla="*/ 0 h 90"/>
                <a:gd name="T20" fmla="*/ 1 w 103"/>
                <a:gd name="T21" fmla="*/ 0 h 90"/>
                <a:gd name="T22" fmla="*/ 2 w 103"/>
                <a:gd name="T23" fmla="*/ 0 h 90"/>
                <a:gd name="T24" fmla="*/ 3 w 103"/>
                <a:gd name="T25" fmla="*/ 0 h 90"/>
                <a:gd name="T26" fmla="*/ 4 w 103"/>
                <a:gd name="T27" fmla="*/ 1 h 90"/>
                <a:gd name="T28" fmla="*/ 5 w 103"/>
                <a:gd name="T29" fmla="*/ 1 h 90"/>
                <a:gd name="T30" fmla="*/ 6 w 103"/>
                <a:gd name="T31" fmla="*/ 1 h 90"/>
                <a:gd name="T32" fmla="*/ 6 w 103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3" h="90">
                  <a:moveTo>
                    <a:pt x="103" y="90"/>
                  </a:moveTo>
                  <a:lnTo>
                    <a:pt x="92" y="82"/>
                  </a:lnTo>
                  <a:lnTo>
                    <a:pt x="73" y="72"/>
                  </a:lnTo>
                  <a:lnTo>
                    <a:pt x="55" y="59"/>
                  </a:lnTo>
                  <a:lnTo>
                    <a:pt x="35" y="44"/>
                  </a:lnTo>
                  <a:lnTo>
                    <a:pt x="18" y="29"/>
                  </a:lnTo>
                  <a:lnTo>
                    <a:pt x="5" y="16"/>
                  </a:lnTo>
                  <a:lnTo>
                    <a:pt x="0" y="6"/>
                  </a:lnTo>
                  <a:lnTo>
                    <a:pt x="2" y="0"/>
                  </a:lnTo>
                  <a:lnTo>
                    <a:pt x="12" y="0"/>
                  </a:lnTo>
                  <a:lnTo>
                    <a:pt x="27" y="7"/>
                  </a:lnTo>
                  <a:lnTo>
                    <a:pt x="43" y="19"/>
                  </a:lnTo>
                  <a:lnTo>
                    <a:pt x="60" y="34"/>
                  </a:lnTo>
                  <a:lnTo>
                    <a:pt x="77" y="51"/>
                  </a:lnTo>
                  <a:lnTo>
                    <a:pt x="90" y="66"/>
                  </a:lnTo>
                  <a:lnTo>
                    <a:pt x="100" y="81"/>
                  </a:lnTo>
                  <a:lnTo>
                    <a:pt x="103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0" name="Freeform 1237"/>
            <p:cNvSpPr>
              <a:spLocks/>
            </p:cNvSpPr>
            <p:nvPr/>
          </p:nvSpPr>
          <p:spPr bwMode="auto">
            <a:xfrm>
              <a:off x="4354" y="2820"/>
              <a:ext cx="47" cy="27"/>
            </a:xfrm>
            <a:custGeom>
              <a:avLst/>
              <a:gdLst>
                <a:gd name="T0" fmla="*/ 1 w 93"/>
                <a:gd name="T1" fmla="*/ 0 h 82"/>
                <a:gd name="T2" fmla="*/ 1 w 93"/>
                <a:gd name="T3" fmla="*/ 0 h 82"/>
                <a:gd name="T4" fmla="*/ 2 w 93"/>
                <a:gd name="T5" fmla="*/ 0 h 82"/>
                <a:gd name="T6" fmla="*/ 2 w 93"/>
                <a:gd name="T7" fmla="*/ 0 h 82"/>
                <a:gd name="T8" fmla="*/ 3 w 93"/>
                <a:gd name="T9" fmla="*/ 0 h 82"/>
                <a:gd name="T10" fmla="*/ 4 w 93"/>
                <a:gd name="T11" fmla="*/ 1 h 82"/>
                <a:gd name="T12" fmla="*/ 5 w 93"/>
                <a:gd name="T13" fmla="*/ 1 h 82"/>
                <a:gd name="T14" fmla="*/ 6 w 93"/>
                <a:gd name="T15" fmla="*/ 1 h 82"/>
                <a:gd name="T16" fmla="*/ 6 w 93"/>
                <a:gd name="T17" fmla="*/ 1 h 82"/>
                <a:gd name="T18" fmla="*/ 5 w 93"/>
                <a:gd name="T19" fmla="*/ 1 h 82"/>
                <a:gd name="T20" fmla="*/ 4 w 93"/>
                <a:gd name="T21" fmla="*/ 1 h 82"/>
                <a:gd name="T22" fmla="*/ 3 w 93"/>
                <a:gd name="T23" fmla="*/ 1 h 82"/>
                <a:gd name="T24" fmla="*/ 2 w 93"/>
                <a:gd name="T25" fmla="*/ 1 h 82"/>
                <a:gd name="T26" fmla="*/ 1 w 93"/>
                <a:gd name="T27" fmla="*/ 0 h 82"/>
                <a:gd name="T28" fmla="*/ 1 w 93"/>
                <a:gd name="T29" fmla="*/ 0 h 82"/>
                <a:gd name="T30" fmla="*/ 0 w 93"/>
                <a:gd name="T31" fmla="*/ 0 h 82"/>
                <a:gd name="T32" fmla="*/ 1 w 93"/>
                <a:gd name="T33" fmla="*/ 0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82">
                  <a:moveTo>
                    <a:pt x="5" y="0"/>
                  </a:moveTo>
                  <a:lnTo>
                    <a:pt x="10" y="1"/>
                  </a:lnTo>
                  <a:lnTo>
                    <a:pt x="18" y="8"/>
                  </a:lnTo>
                  <a:lnTo>
                    <a:pt x="30" y="20"/>
                  </a:lnTo>
                  <a:lnTo>
                    <a:pt x="41" y="33"/>
                  </a:lnTo>
                  <a:lnTo>
                    <a:pt x="55" y="48"/>
                  </a:lnTo>
                  <a:lnTo>
                    <a:pt x="68" y="61"/>
                  </a:lnTo>
                  <a:lnTo>
                    <a:pt x="81" y="73"/>
                  </a:lnTo>
                  <a:lnTo>
                    <a:pt x="93" y="82"/>
                  </a:lnTo>
                  <a:lnTo>
                    <a:pt x="76" y="78"/>
                  </a:lnTo>
                  <a:lnTo>
                    <a:pt x="58" y="67"/>
                  </a:lnTo>
                  <a:lnTo>
                    <a:pt x="41" y="56"/>
                  </a:lnTo>
                  <a:lnTo>
                    <a:pt x="25" y="42"/>
                  </a:lnTo>
                  <a:lnTo>
                    <a:pt x="11" y="29"/>
                  </a:lnTo>
                  <a:lnTo>
                    <a:pt x="3" y="17"/>
                  </a:ln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1" name="Freeform 1238"/>
            <p:cNvSpPr>
              <a:spLocks/>
            </p:cNvSpPr>
            <p:nvPr/>
          </p:nvSpPr>
          <p:spPr bwMode="auto">
            <a:xfrm>
              <a:off x="4126" y="2874"/>
              <a:ext cx="226" cy="32"/>
            </a:xfrm>
            <a:custGeom>
              <a:avLst/>
              <a:gdLst>
                <a:gd name="T0" fmla="*/ 29 w 452"/>
                <a:gd name="T1" fmla="*/ 1 h 97"/>
                <a:gd name="T2" fmla="*/ 29 w 452"/>
                <a:gd name="T3" fmla="*/ 1 h 97"/>
                <a:gd name="T4" fmla="*/ 29 w 452"/>
                <a:gd name="T5" fmla="*/ 1 h 97"/>
                <a:gd name="T6" fmla="*/ 28 w 452"/>
                <a:gd name="T7" fmla="*/ 1 h 97"/>
                <a:gd name="T8" fmla="*/ 28 w 452"/>
                <a:gd name="T9" fmla="*/ 1 h 97"/>
                <a:gd name="T10" fmla="*/ 26 w 452"/>
                <a:gd name="T11" fmla="*/ 1 h 97"/>
                <a:gd name="T12" fmla="*/ 24 w 452"/>
                <a:gd name="T13" fmla="*/ 1 h 97"/>
                <a:gd name="T14" fmla="*/ 23 w 452"/>
                <a:gd name="T15" fmla="*/ 1 h 97"/>
                <a:gd name="T16" fmla="*/ 21 w 452"/>
                <a:gd name="T17" fmla="*/ 0 h 97"/>
                <a:gd name="T18" fmla="*/ 19 w 452"/>
                <a:gd name="T19" fmla="*/ 0 h 97"/>
                <a:gd name="T20" fmla="*/ 17 w 452"/>
                <a:gd name="T21" fmla="*/ 0 h 97"/>
                <a:gd name="T22" fmla="*/ 15 w 452"/>
                <a:gd name="T23" fmla="*/ 0 h 97"/>
                <a:gd name="T24" fmla="*/ 13 w 452"/>
                <a:gd name="T25" fmla="*/ 0 h 97"/>
                <a:gd name="T26" fmla="*/ 11 w 452"/>
                <a:gd name="T27" fmla="*/ 0 h 97"/>
                <a:gd name="T28" fmla="*/ 10 w 452"/>
                <a:gd name="T29" fmla="*/ 0 h 97"/>
                <a:gd name="T30" fmla="*/ 8 w 452"/>
                <a:gd name="T31" fmla="*/ 0 h 97"/>
                <a:gd name="T32" fmla="*/ 6 w 452"/>
                <a:gd name="T33" fmla="*/ 0 h 97"/>
                <a:gd name="T34" fmla="*/ 5 w 452"/>
                <a:gd name="T35" fmla="*/ 0 h 97"/>
                <a:gd name="T36" fmla="*/ 3 w 452"/>
                <a:gd name="T37" fmla="*/ 0 h 97"/>
                <a:gd name="T38" fmla="*/ 2 w 452"/>
                <a:gd name="T39" fmla="*/ 1 h 97"/>
                <a:gd name="T40" fmla="*/ 0 w 452"/>
                <a:gd name="T41" fmla="*/ 1 h 97"/>
                <a:gd name="T42" fmla="*/ 1 w 452"/>
                <a:gd name="T43" fmla="*/ 0 h 97"/>
                <a:gd name="T44" fmla="*/ 2 w 452"/>
                <a:gd name="T45" fmla="*/ 0 h 97"/>
                <a:gd name="T46" fmla="*/ 4 w 452"/>
                <a:gd name="T47" fmla="*/ 0 h 97"/>
                <a:gd name="T48" fmla="*/ 5 w 452"/>
                <a:gd name="T49" fmla="*/ 0 h 97"/>
                <a:gd name="T50" fmla="*/ 7 w 452"/>
                <a:gd name="T51" fmla="*/ 0 h 97"/>
                <a:gd name="T52" fmla="*/ 9 w 452"/>
                <a:gd name="T53" fmla="*/ 0 h 97"/>
                <a:gd name="T54" fmla="*/ 11 w 452"/>
                <a:gd name="T55" fmla="*/ 0 h 97"/>
                <a:gd name="T56" fmla="*/ 14 w 452"/>
                <a:gd name="T57" fmla="*/ 0 h 97"/>
                <a:gd name="T58" fmla="*/ 16 w 452"/>
                <a:gd name="T59" fmla="*/ 0 h 97"/>
                <a:gd name="T60" fmla="*/ 18 w 452"/>
                <a:gd name="T61" fmla="*/ 0 h 97"/>
                <a:gd name="T62" fmla="*/ 20 w 452"/>
                <a:gd name="T63" fmla="*/ 0 h 97"/>
                <a:gd name="T64" fmla="*/ 22 w 452"/>
                <a:gd name="T65" fmla="*/ 0 h 97"/>
                <a:gd name="T66" fmla="*/ 24 w 452"/>
                <a:gd name="T67" fmla="*/ 0 h 97"/>
                <a:gd name="T68" fmla="*/ 26 w 452"/>
                <a:gd name="T69" fmla="*/ 1 h 97"/>
                <a:gd name="T70" fmla="*/ 27 w 452"/>
                <a:gd name="T71" fmla="*/ 1 h 97"/>
                <a:gd name="T72" fmla="*/ 29 w 452"/>
                <a:gd name="T73" fmla="*/ 1 h 9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2" h="97">
                  <a:moveTo>
                    <a:pt x="451" y="87"/>
                  </a:moveTo>
                  <a:lnTo>
                    <a:pt x="452" y="90"/>
                  </a:lnTo>
                  <a:lnTo>
                    <a:pt x="449" y="93"/>
                  </a:lnTo>
                  <a:lnTo>
                    <a:pt x="444" y="96"/>
                  </a:lnTo>
                  <a:lnTo>
                    <a:pt x="441" y="97"/>
                  </a:lnTo>
                  <a:lnTo>
                    <a:pt x="414" y="75"/>
                  </a:lnTo>
                  <a:lnTo>
                    <a:pt x="384" y="57"/>
                  </a:lnTo>
                  <a:lnTo>
                    <a:pt x="356" y="44"/>
                  </a:lnTo>
                  <a:lnTo>
                    <a:pt x="326" y="32"/>
                  </a:lnTo>
                  <a:lnTo>
                    <a:pt x="296" y="25"/>
                  </a:lnTo>
                  <a:lnTo>
                    <a:pt x="264" y="20"/>
                  </a:lnTo>
                  <a:lnTo>
                    <a:pt x="234" y="18"/>
                  </a:lnTo>
                  <a:lnTo>
                    <a:pt x="204" y="16"/>
                  </a:lnTo>
                  <a:lnTo>
                    <a:pt x="175" y="18"/>
                  </a:lnTo>
                  <a:lnTo>
                    <a:pt x="145" y="20"/>
                  </a:lnTo>
                  <a:lnTo>
                    <a:pt x="117" y="23"/>
                  </a:lnTo>
                  <a:lnTo>
                    <a:pt x="90" y="28"/>
                  </a:lnTo>
                  <a:lnTo>
                    <a:pt x="65" y="34"/>
                  </a:lnTo>
                  <a:lnTo>
                    <a:pt x="42" y="38"/>
                  </a:lnTo>
                  <a:lnTo>
                    <a:pt x="20" y="44"/>
                  </a:lnTo>
                  <a:lnTo>
                    <a:pt x="0" y="48"/>
                  </a:lnTo>
                  <a:lnTo>
                    <a:pt x="10" y="37"/>
                  </a:lnTo>
                  <a:lnTo>
                    <a:pt x="27" y="28"/>
                  </a:lnTo>
                  <a:lnTo>
                    <a:pt x="50" y="19"/>
                  </a:lnTo>
                  <a:lnTo>
                    <a:pt x="75" y="12"/>
                  </a:lnTo>
                  <a:lnTo>
                    <a:pt x="105" y="6"/>
                  </a:lnTo>
                  <a:lnTo>
                    <a:pt x="139" y="1"/>
                  </a:lnTo>
                  <a:lnTo>
                    <a:pt x="174" y="0"/>
                  </a:lnTo>
                  <a:lnTo>
                    <a:pt x="210" y="0"/>
                  </a:lnTo>
                  <a:lnTo>
                    <a:pt x="247" y="1"/>
                  </a:lnTo>
                  <a:lnTo>
                    <a:pt x="282" y="6"/>
                  </a:lnTo>
                  <a:lnTo>
                    <a:pt x="317" y="13"/>
                  </a:lnTo>
                  <a:lnTo>
                    <a:pt x="352" y="22"/>
                  </a:lnTo>
                  <a:lnTo>
                    <a:pt x="382" y="34"/>
                  </a:lnTo>
                  <a:lnTo>
                    <a:pt x="409" y="48"/>
                  </a:lnTo>
                  <a:lnTo>
                    <a:pt x="432" y="66"/>
                  </a:lnTo>
                  <a:lnTo>
                    <a:pt x="451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2" name="Freeform 1239"/>
            <p:cNvSpPr>
              <a:spLocks/>
            </p:cNvSpPr>
            <p:nvPr/>
          </p:nvSpPr>
          <p:spPr bwMode="auto">
            <a:xfrm>
              <a:off x="4129" y="2881"/>
              <a:ext cx="28" cy="29"/>
            </a:xfrm>
            <a:custGeom>
              <a:avLst/>
              <a:gdLst>
                <a:gd name="T0" fmla="*/ 4 w 55"/>
                <a:gd name="T1" fmla="*/ 0 h 87"/>
                <a:gd name="T2" fmla="*/ 3 w 55"/>
                <a:gd name="T3" fmla="*/ 0 h 87"/>
                <a:gd name="T4" fmla="*/ 3 w 55"/>
                <a:gd name="T5" fmla="*/ 0 h 87"/>
                <a:gd name="T6" fmla="*/ 2 w 55"/>
                <a:gd name="T7" fmla="*/ 0 h 87"/>
                <a:gd name="T8" fmla="*/ 1 w 55"/>
                <a:gd name="T9" fmla="*/ 1 h 87"/>
                <a:gd name="T10" fmla="*/ 1 w 55"/>
                <a:gd name="T11" fmla="*/ 1 h 87"/>
                <a:gd name="T12" fmla="*/ 1 w 55"/>
                <a:gd name="T13" fmla="*/ 1 h 87"/>
                <a:gd name="T14" fmla="*/ 0 w 55"/>
                <a:gd name="T15" fmla="*/ 1 h 87"/>
                <a:gd name="T16" fmla="*/ 1 w 55"/>
                <a:gd name="T17" fmla="*/ 1 h 87"/>
                <a:gd name="T18" fmla="*/ 1 w 55"/>
                <a:gd name="T19" fmla="*/ 1 h 87"/>
                <a:gd name="T20" fmla="*/ 1 w 55"/>
                <a:gd name="T21" fmla="*/ 1 h 87"/>
                <a:gd name="T22" fmla="*/ 2 w 55"/>
                <a:gd name="T23" fmla="*/ 1 h 87"/>
                <a:gd name="T24" fmla="*/ 2 w 55"/>
                <a:gd name="T25" fmla="*/ 1 h 87"/>
                <a:gd name="T26" fmla="*/ 2 w 55"/>
                <a:gd name="T27" fmla="*/ 1 h 87"/>
                <a:gd name="T28" fmla="*/ 3 w 55"/>
                <a:gd name="T29" fmla="*/ 0 h 87"/>
                <a:gd name="T30" fmla="*/ 3 w 55"/>
                <a:gd name="T31" fmla="*/ 0 h 87"/>
                <a:gd name="T32" fmla="*/ 4 w 55"/>
                <a:gd name="T33" fmla="*/ 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87">
                  <a:moveTo>
                    <a:pt x="55" y="0"/>
                  </a:moveTo>
                  <a:lnTo>
                    <a:pt x="43" y="9"/>
                  </a:lnTo>
                  <a:lnTo>
                    <a:pt x="33" y="21"/>
                  </a:lnTo>
                  <a:lnTo>
                    <a:pt x="23" y="34"/>
                  </a:lnTo>
                  <a:lnTo>
                    <a:pt x="13" y="49"/>
                  </a:lnTo>
                  <a:lnTo>
                    <a:pt x="7" y="62"/>
                  </a:lnTo>
                  <a:lnTo>
                    <a:pt x="2" y="74"/>
                  </a:lnTo>
                  <a:lnTo>
                    <a:pt x="0" y="83"/>
                  </a:lnTo>
                  <a:lnTo>
                    <a:pt x="2" y="87"/>
                  </a:lnTo>
                  <a:lnTo>
                    <a:pt x="7" y="85"/>
                  </a:lnTo>
                  <a:lnTo>
                    <a:pt x="12" y="80"/>
                  </a:lnTo>
                  <a:lnTo>
                    <a:pt x="17" y="69"/>
                  </a:lnTo>
                  <a:lnTo>
                    <a:pt x="23" y="56"/>
                  </a:lnTo>
                  <a:lnTo>
                    <a:pt x="30" y="41"/>
                  </a:lnTo>
                  <a:lnTo>
                    <a:pt x="38" y="26"/>
                  </a:lnTo>
                  <a:lnTo>
                    <a:pt x="47" y="1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3" name="Freeform 1240"/>
            <p:cNvSpPr>
              <a:spLocks/>
            </p:cNvSpPr>
            <p:nvPr/>
          </p:nvSpPr>
          <p:spPr bwMode="auto">
            <a:xfrm>
              <a:off x="4145" y="2878"/>
              <a:ext cx="32" cy="32"/>
            </a:xfrm>
            <a:custGeom>
              <a:avLst/>
              <a:gdLst>
                <a:gd name="T0" fmla="*/ 0 w 65"/>
                <a:gd name="T1" fmla="*/ 1 h 96"/>
                <a:gd name="T2" fmla="*/ 0 w 65"/>
                <a:gd name="T3" fmla="*/ 1 h 96"/>
                <a:gd name="T4" fmla="*/ 0 w 65"/>
                <a:gd name="T5" fmla="*/ 1 h 96"/>
                <a:gd name="T6" fmla="*/ 0 w 65"/>
                <a:gd name="T7" fmla="*/ 1 h 96"/>
                <a:gd name="T8" fmla="*/ 0 w 65"/>
                <a:gd name="T9" fmla="*/ 1 h 96"/>
                <a:gd name="T10" fmla="*/ 1 w 65"/>
                <a:gd name="T11" fmla="*/ 0 h 96"/>
                <a:gd name="T12" fmla="*/ 2 w 65"/>
                <a:gd name="T13" fmla="*/ 0 h 96"/>
                <a:gd name="T14" fmla="*/ 3 w 65"/>
                <a:gd name="T15" fmla="*/ 0 h 96"/>
                <a:gd name="T16" fmla="*/ 4 w 65"/>
                <a:gd name="T17" fmla="*/ 0 h 96"/>
                <a:gd name="T18" fmla="*/ 3 w 65"/>
                <a:gd name="T19" fmla="*/ 0 h 96"/>
                <a:gd name="T20" fmla="*/ 3 w 65"/>
                <a:gd name="T21" fmla="*/ 0 h 96"/>
                <a:gd name="T22" fmla="*/ 2 w 65"/>
                <a:gd name="T23" fmla="*/ 1 h 96"/>
                <a:gd name="T24" fmla="*/ 1 w 65"/>
                <a:gd name="T25" fmla="*/ 1 h 96"/>
                <a:gd name="T26" fmla="*/ 1 w 65"/>
                <a:gd name="T27" fmla="*/ 1 h 96"/>
                <a:gd name="T28" fmla="*/ 0 w 65"/>
                <a:gd name="T29" fmla="*/ 1 h 96"/>
                <a:gd name="T30" fmla="*/ 0 w 65"/>
                <a:gd name="T31" fmla="*/ 1 h 96"/>
                <a:gd name="T32" fmla="*/ 0 w 65"/>
                <a:gd name="T33" fmla="*/ 1 h 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96">
                  <a:moveTo>
                    <a:pt x="2" y="96"/>
                  </a:moveTo>
                  <a:lnTo>
                    <a:pt x="0" y="92"/>
                  </a:lnTo>
                  <a:lnTo>
                    <a:pt x="2" y="83"/>
                  </a:lnTo>
                  <a:lnTo>
                    <a:pt x="7" y="71"/>
                  </a:lnTo>
                  <a:lnTo>
                    <a:pt x="13" y="56"/>
                  </a:lnTo>
                  <a:lnTo>
                    <a:pt x="23" y="40"/>
                  </a:lnTo>
                  <a:lnTo>
                    <a:pt x="35" y="25"/>
                  </a:lnTo>
                  <a:lnTo>
                    <a:pt x="50" y="10"/>
                  </a:lnTo>
                  <a:lnTo>
                    <a:pt x="65" y="0"/>
                  </a:lnTo>
                  <a:lnTo>
                    <a:pt x="57" y="12"/>
                  </a:lnTo>
                  <a:lnTo>
                    <a:pt x="48" y="27"/>
                  </a:lnTo>
                  <a:lnTo>
                    <a:pt x="38" y="43"/>
                  </a:lnTo>
                  <a:lnTo>
                    <a:pt x="30" y="59"/>
                  </a:lnTo>
                  <a:lnTo>
                    <a:pt x="20" y="74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4" name="Freeform 1241"/>
            <p:cNvSpPr>
              <a:spLocks/>
            </p:cNvSpPr>
            <p:nvPr/>
          </p:nvSpPr>
          <p:spPr bwMode="auto">
            <a:xfrm>
              <a:off x="4178" y="2875"/>
              <a:ext cx="43" cy="42"/>
            </a:xfrm>
            <a:custGeom>
              <a:avLst/>
              <a:gdLst>
                <a:gd name="T0" fmla="*/ 1 w 86"/>
                <a:gd name="T1" fmla="*/ 2 h 126"/>
                <a:gd name="T2" fmla="*/ 0 w 86"/>
                <a:gd name="T3" fmla="*/ 1 h 126"/>
                <a:gd name="T4" fmla="*/ 1 w 86"/>
                <a:gd name="T5" fmla="*/ 1 h 126"/>
                <a:gd name="T6" fmla="*/ 1 w 86"/>
                <a:gd name="T7" fmla="*/ 1 h 126"/>
                <a:gd name="T8" fmla="*/ 2 w 86"/>
                <a:gd name="T9" fmla="*/ 1 h 126"/>
                <a:gd name="T10" fmla="*/ 3 w 86"/>
                <a:gd name="T11" fmla="*/ 1 h 126"/>
                <a:gd name="T12" fmla="*/ 4 w 86"/>
                <a:gd name="T13" fmla="*/ 0 h 126"/>
                <a:gd name="T14" fmla="*/ 5 w 86"/>
                <a:gd name="T15" fmla="*/ 0 h 126"/>
                <a:gd name="T16" fmla="*/ 6 w 86"/>
                <a:gd name="T17" fmla="*/ 0 h 126"/>
                <a:gd name="T18" fmla="*/ 5 w 86"/>
                <a:gd name="T19" fmla="*/ 0 h 126"/>
                <a:gd name="T20" fmla="*/ 5 w 86"/>
                <a:gd name="T21" fmla="*/ 0 h 126"/>
                <a:gd name="T22" fmla="*/ 4 w 86"/>
                <a:gd name="T23" fmla="*/ 1 h 126"/>
                <a:gd name="T24" fmla="*/ 3 w 86"/>
                <a:gd name="T25" fmla="*/ 1 h 126"/>
                <a:gd name="T26" fmla="*/ 2 w 86"/>
                <a:gd name="T27" fmla="*/ 1 h 126"/>
                <a:gd name="T28" fmla="*/ 2 w 86"/>
                <a:gd name="T29" fmla="*/ 1 h 126"/>
                <a:gd name="T30" fmla="*/ 1 w 86"/>
                <a:gd name="T31" fmla="*/ 2 h 126"/>
                <a:gd name="T32" fmla="*/ 1 w 86"/>
                <a:gd name="T33" fmla="*/ 2 h 1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126">
                  <a:moveTo>
                    <a:pt x="1" y="126"/>
                  </a:moveTo>
                  <a:lnTo>
                    <a:pt x="0" y="118"/>
                  </a:lnTo>
                  <a:lnTo>
                    <a:pt x="3" y="105"/>
                  </a:lnTo>
                  <a:lnTo>
                    <a:pt x="11" y="87"/>
                  </a:lnTo>
                  <a:lnTo>
                    <a:pt x="21" y="67"/>
                  </a:lnTo>
                  <a:lnTo>
                    <a:pt x="36" y="46"/>
                  </a:lnTo>
                  <a:lnTo>
                    <a:pt x="53" y="27"/>
                  </a:lnTo>
                  <a:lnTo>
                    <a:pt x="70" y="11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0" y="27"/>
                  </a:lnTo>
                  <a:lnTo>
                    <a:pt x="58" y="47"/>
                  </a:lnTo>
                  <a:lnTo>
                    <a:pt x="45" y="71"/>
                  </a:lnTo>
                  <a:lnTo>
                    <a:pt x="31" y="92"/>
                  </a:lnTo>
                  <a:lnTo>
                    <a:pt x="20" y="111"/>
                  </a:lnTo>
                  <a:lnTo>
                    <a:pt x="8" y="123"/>
                  </a:lnTo>
                  <a:lnTo>
                    <a:pt x="1" y="1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5" name="Freeform 1242"/>
            <p:cNvSpPr>
              <a:spLocks/>
            </p:cNvSpPr>
            <p:nvPr/>
          </p:nvSpPr>
          <p:spPr bwMode="auto">
            <a:xfrm>
              <a:off x="4215" y="2878"/>
              <a:ext cx="48" cy="45"/>
            </a:xfrm>
            <a:custGeom>
              <a:avLst/>
              <a:gdLst>
                <a:gd name="T0" fmla="*/ 1 w 95"/>
                <a:gd name="T1" fmla="*/ 2 h 134"/>
                <a:gd name="T2" fmla="*/ 0 w 95"/>
                <a:gd name="T3" fmla="*/ 2 h 134"/>
                <a:gd name="T4" fmla="*/ 1 w 95"/>
                <a:gd name="T5" fmla="*/ 1 h 134"/>
                <a:gd name="T6" fmla="*/ 1 w 95"/>
                <a:gd name="T7" fmla="*/ 1 h 134"/>
                <a:gd name="T8" fmla="*/ 2 w 95"/>
                <a:gd name="T9" fmla="*/ 1 h 134"/>
                <a:gd name="T10" fmla="*/ 3 w 95"/>
                <a:gd name="T11" fmla="*/ 1 h 134"/>
                <a:gd name="T12" fmla="*/ 4 w 95"/>
                <a:gd name="T13" fmla="*/ 0 h 134"/>
                <a:gd name="T14" fmla="*/ 5 w 95"/>
                <a:gd name="T15" fmla="*/ 0 h 134"/>
                <a:gd name="T16" fmla="*/ 6 w 95"/>
                <a:gd name="T17" fmla="*/ 0 h 134"/>
                <a:gd name="T18" fmla="*/ 6 w 95"/>
                <a:gd name="T19" fmla="*/ 0 h 134"/>
                <a:gd name="T20" fmla="*/ 5 w 95"/>
                <a:gd name="T21" fmla="*/ 0 h 134"/>
                <a:gd name="T22" fmla="*/ 5 w 95"/>
                <a:gd name="T23" fmla="*/ 1 h 134"/>
                <a:gd name="T24" fmla="*/ 3 w 95"/>
                <a:gd name="T25" fmla="*/ 1 h 134"/>
                <a:gd name="T26" fmla="*/ 3 w 95"/>
                <a:gd name="T27" fmla="*/ 1 h 134"/>
                <a:gd name="T28" fmla="*/ 2 w 95"/>
                <a:gd name="T29" fmla="*/ 1 h 134"/>
                <a:gd name="T30" fmla="*/ 1 w 95"/>
                <a:gd name="T31" fmla="*/ 2 h 134"/>
                <a:gd name="T32" fmla="*/ 1 w 95"/>
                <a:gd name="T33" fmla="*/ 2 h 1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134">
                  <a:moveTo>
                    <a:pt x="1" y="134"/>
                  </a:moveTo>
                  <a:lnTo>
                    <a:pt x="0" y="126"/>
                  </a:lnTo>
                  <a:lnTo>
                    <a:pt x="5" y="112"/>
                  </a:lnTo>
                  <a:lnTo>
                    <a:pt x="13" y="91"/>
                  </a:lnTo>
                  <a:lnTo>
                    <a:pt x="28" y="69"/>
                  </a:lnTo>
                  <a:lnTo>
                    <a:pt x="43" y="45"/>
                  </a:lnTo>
                  <a:lnTo>
                    <a:pt x="62" y="25"/>
                  </a:lnTo>
                  <a:lnTo>
                    <a:pt x="78" y="8"/>
                  </a:lnTo>
                  <a:lnTo>
                    <a:pt x="95" y="0"/>
                  </a:lnTo>
                  <a:lnTo>
                    <a:pt x="88" y="10"/>
                  </a:lnTo>
                  <a:lnTo>
                    <a:pt x="78" y="28"/>
                  </a:lnTo>
                  <a:lnTo>
                    <a:pt x="65" y="50"/>
                  </a:lnTo>
                  <a:lnTo>
                    <a:pt x="48" y="73"/>
                  </a:lnTo>
                  <a:lnTo>
                    <a:pt x="33" y="97"/>
                  </a:lnTo>
                  <a:lnTo>
                    <a:pt x="20" y="116"/>
                  </a:lnTo>
                  <a:lnTo>
                    <a:pt x="8" y="129"/>
                  </a:lnTo>
                  <a:lnTo>
                    <a:pt x="1" y="1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6" name="Freeform 1243"/>
            <p:cNvSpPr>
              <a:spLocks/>
            </p:cNvSpPr>
            <p:nvPr/>
          </p:nvSpPr>
          <p:spPr bwMode="auto">
            <a:xfrm>
              <a:off x="4240" y="2882"/>
              <a:ext cx="51" cy="37"/>
            </a:xfrm>
            <a:custGeom>
              <a:avLst/>
              <a:gdLst>
                <a:gd name="T0" fmla="*/ 0 w 104"/>
                <a:gd name="T1" fmla="*/ 1 h 111"/>
                <a:gd name="T2" fmla="*/ 0 w 104"/>
                <a:gd name="T3" fmla="*/ 1 h 111"/>
                <a:gd name="T4" fmla="*/ 0 w 104"/>
                <a:gd name="T5" fmla="*/ 1 h 111"/>
                <a:gd name="T6" fmla="*/ 1 w 104"/>
                <a:gd name="T7" fmla="*/ 1 h 111"/>
                <a:gd name="T8" fmla="*/ 2 w 104"/>
                <a:gd name="T9" fmla="*/ 1 h 111"/>
                <a:gd name="T10" fmla="*/ 3 w 104"/>
                <a:gd name="T11" fmla="*/ 0 h 111"/>
                <a:gd name="T12" fmla="*/ 4 w 104"/>
                <a:gd name="T13" fmla="*/ 0 h 111"/>
                <a:gd name="T14" fmla="*/ 5 w 104"/>
                <a:gd name="T15" fmla="*/ 0 h 111"/>
                <a:gd name="T16" fmla="*/ 6 w 104"/>
                <a:gd name="T17" fmla="*/ 0 h 111"/>
                <a:gd name="T18" fmla="*/ 5 w 104"/>
                <a:gd name="T19" fmla="*/ 0 h 111"/>
                <a:gd name="T20" fmla="*/ 5 w 104"/>
                <a:gd name="T21" fmla="*/ 0 h 111"/>
                <a:gd name="T22" fmla="*/ 4 w 104"/>
                <a:gd name="T23" fmla="*/ 1 h 111"/>
                <a:gd name="T24" fmla="*/ 3 w 104"/>
                <a:gd name="T25" fmla="*/ 1 h 111"/>
                <a:gd name="T26" fmla="*/ 2 w 104"/>
                <a:gd name="T27" fmla="*/ 1 h 111"/>
                <a:gd name="T28" fmla="*/ 1 w 104"/>
                <a:gd name="T29" fmla="*/ 1 h 111"/>
                <a:gd name="T30" fmla="*/ 0 w 104"/>
                <a:gd name="T31" fmla="*/ 1 h 111"/>
                <a:gd name="T32" fmla="*/ 0 w 104"/>
                <a:gd name="T33" fmla="*/ 1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111">
                  <a:moveTo>
                    <a:pt x="0" y="111"/>
                  </a:moveTo>
                  <a:lnTo>
                    <a:pt x="0" y="105"/>
                  </a:lnTo>
                  <a:lnTo>
                    <a:pt x="7" y="92"/>
                  </a:lnTo>
                  <a:lnTo>
                    <a:pt x="20" y="74"/>
                  </a:lnTo>
                  <a:lnTo>
                    <a:pt x="37" y="55"/>
                  </a:lnTo>
                  <a:lnTo>
                    <a:pt x="54" y="36"/>
                  </a:lnTo>
                  <a:lnTo>
                    <a:pt x="72" y="18"/>
                  </a:lnTo>
                  <a:lnTo>
                    <a:pt x="90" y="6"/>
                  </a:lnTo>
                  <a:lnTo>
                    <a:pt x="104" y="0"/>
                  </a:lnTo>
                  <a:lnTo>
                    <a:pt x="95" y="11"/>
                  </a:lnTo>
                  <a:lnTo>
                    <a:pt x="82" y="27"/>
                  </a:lnTo>
                  <a:lnTo>
                    <a:pt x="67" y="46"/>
                  </a:lnTo>
                  <a:lnTo>
                    <a:pt x="50" y="67"/>
                  </a:lnTo>
                  <a:lnTo>
                    <a:pt x="35" y="86"/>
                  </a:lnTo>
                  <a:lnTo>
                    <a:pt x="20" y="101"/>
                  </a:lnTo>
                  <a:lnTo>
                    <a:pt x="9" y="110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7" name="Freeform 1244"/>
            <p:cNvSpPr>
              <a:spLocks/>
            </p:cNvSpPr>
            <p:nvPr/>
          </p:nvSpPr>
          <p:spPr bwMode="auto">
            <a:xfrm>
              <a:off x="4267" y="2887"/>
              <a:ext cx="44" cy="30"/>
            </a:xfrm>
            <a:custGeom>
              <a:avLst/>
              <a:gdLst>
                <a:gd name="T0" fmla="*/ 0 w 89"/>
                <a:gd name="T1" fmla="*/ 1 h 92"/>
                <a:gd name="T2" fmla="*/ 0 w 89"/>
                <a:gd name="T3" fmla="*/ 1 h 92"/>
                <a:gd name="T4" fmla="*/ 0 w 89"/>
                <a:gd name="T5" fmla="*/ 1 h 92"/>
                <a:gd name="T6" fmla="*/ 0 w 89"/>
                <a:gd name="T7" fmla="*/ 1 h 92"/>
                <a:gd name="T8" fmla="*/ 1 w 89"/>
                <a:gd name="T9" fmla="*/ 1 h 92"/>
                <a:gd name="T10" fmla="*/ 2 w 89"/>
                <a:gd name="T11" fmla="*/ 0 h 92"/>
                <a:gd name="T12" fmla="*/ 3 w 89"/>
                <a:gd name="T13" fmla="*/ 0 h 92"/>
                <a:gd name="T14" fmla="*/ 4 w 89"/>
                <a:gd name="T15" fmla="*/ 0 h 92"/>
                <a:gd name="T16" fmla="*/ 5 w 89"/>
                <a:gd name="T17" fmla="*/ 0 h 92"/>
                <a:gd name="T18" fmla="*/ 5 w 89"/>
                <a:gd name="T19" fmla="*/ 0 h 92"/>
                <a:gd name="T20" fmla="*/ 4 w 89"/>
                <a:gd name="T21" fmla="*/ 0 h 92"/>
                <a:gd name="T22" fmla="*/ 3 w 89"/>
                <a:gd name="T23" fmla="*/ 0 h 92"/>
                <a:gd name="T24" fmla="*/ 2 w 89"/>
                <a:gd name="T25" fmla="*/ 1 h 92"/>
                <a:gd name="T26" fmla="*/ 1 w 89"/>
                <a:gd name="T27" fmla="*/ 1 h 92"/>
                <a:gd name="T28" fmla="*/ 1 w 89"/>
                <a:gd name="T29" fmla="*/ 1 h 92"/>
                <a:gd name="T30" fmla="*/ 0 w 89"/>
                <a:gd name="T31" fmla="*/ 1 h 92"/>
                <a:gd name="T32" fmla="*/ 0 w 89"/>
                <a:gd name="T33" fmla="*/ 1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92">
                  <a:moveTo>
                    <a:pt x="2" y="92"/>
                  </a:moveTo>
                  <a:lnTo>
                    <a:pt x="0" y="86"/>
                  </a:lnTo>
                  <a:lnTo>
                    <a:pt x="5" y="75"/>
                  </a:lnTo>
                  <a:lnTo>
                    <a:pt x="12" y="61"/>
                  </a:lnTo>
                  <a:lnTo>
                    <a:pt x="24" y="46"/>
                  </a:lnTo>
                  <a:lnTo>
                    <a:pt x="39" y="31"/>
                  </a:lnTo>
                  <a:lnTo>
                    <a:pt x="54" y="16"/>
                  </a:lnTo>
                  <a:lnTo>
                    <a:pt x="70" y="6"/>
                  </a:lnTo>
                  <a:lnTo>
                    <a:pt x="89" y="0"/>
                  </a:lnTo>
                  <a:lnTo>
                    <a:pt x="80" y="9"/>
                  </a:lnTo>
                  <a:lnTo>
                    <a:pt x="69" y="22"/>
                  </a:lnTo>
                  <a:lnTo>
                    <a:pt x="55" y="39"/>
                  </a:lnTo>
                  <a:lnTo>
                    <a:pt x="42" y="55"/>
                  </a:lnTo>
                  <a:lnTo>
                    <a:pt x="29" y="71"/>
                  </a:lnTo>
                  <a:lnTo>
                    <a:pt x="17" y="83"/>
                  </a:lnTo>
                  <a:lnTo>
                    <a:pt x="7" y="90"/>
                  </a:lnTo>
                  <a:lnTo>
                    <a:pt x="2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8" name="Freeform 1245"/>
            <p:cNvSpPr>
              <a:spLocks/>
            </p:cNvSpPr>
            <p:nvPr/>
          </p:nvSpPr>
          <p:spPr bwMode="auto">
            <a:xfrm>
              <a:off x="4295" y="2895"/>
              <a:ext cx="38" cy="22"/>
            </a:xfrm>
            <a:custGeom>
              <a:avLst/>
              <a:gdLst>
                <a:gd name="T0" fmla="*/ 0 w 77"/>
                <a:gd name="T1" fmla="*/ 1 h 65"/>
                <a:gd name="T2" fmla="*/ 0 w 77"/>
                <a:gd name="T3" fmla="*/ 1 h 65"/>
                <a:gd name="T4" fmla="*/ 0 w 77"/>
                <a:gd name="T5" fmla="*/ 1 h 65"/>
                <a:gd name="T6" fmla="*/ 0 w 77"/>
                <a:gd name="T7" fmla="*/ 1 h 65"/>
                <a:gd name="T8" fmla="*/ 1 w 77"/>
                <a:gd name="T9" fmla="*/ 0 h 65"/>
                <a:gd name="T10" fmla="*/ 2 w 77"/>
                <a:gd name="T11" fmla="*/ 0 h 65"/>
                <a:gd name="T12" fmla="*/ 3 w 77"/>
                <a:gd name="T13" fmla="*/ 0 h 65"/>
                <a:gd name="T14" fmla="*/ 4 w 77"/>
                <a:gd name="T15" fmla="*/ 0 h 65"/>
                <a:gd name="T16" fmla="*/ 4 w 77"/>
                <a:gd name="T17" fmla="*/ 0 h 65"/>
                <a:gd name="T18" fmla="*/ 4 w 77"/>
                <a:gd name="T19" fmla="*/ 0 h 65"/>
                <a:gd name="T20" fmla="*/ 3 w 77"/>
                <a:gd name="T21" fmla="*/ 0 h 65"/>
                <a:gd name="T22" fmla="*/ 3 w 77"/>
                <a:gd name="T23" fmla="*/ 0 h 65"/>
                <a:gd name="T24" fmla="*/ 2 w 77"/>
                <a:gd name="T25" fmla="*/ 0 h 65"/>
                <a:gd name="T26" fmla="*/ 1 w 77"/>
                <a:gd name="T27" fmla="*/ 1 h 65"/>
                <a:gd name="T28" fmla="*/ 0 w 77"/>
                <a:gd name="T29" fmla="*/ 1 h 65"/>
                <a:gd name="T30" fmla="*/ 0 w 77"/>
                <a:gd name="T31" fmla="*/ 1 h 65"/>
                <a:gd name="T32" fmla="*/ 0 w 77"/>
                <a:gd name="T33" fmla="*/ 1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5">
                  <a:moveTo>
                    <a:pt x="0" y="65"/>
                  </a:moveTo>
                  <a:lnTo>
                    <a:pt x="0" y="61"/>
                  </a:lnTo>
                  <a:lnTo>
                    <a:pt x="5" y="52"/>
                  </a:lnTo>
                  <a:lnTo>
                    <a:pt x="15" y="40"/>
                  </a:lnTo>
                  <a:lnTo>
                    <a:pt x="29" y="28"/>
                  </a:lnTo>
                  <a:lnTo>
                    <a:pt x="42" y="18"/>
                  </a:lnTo>
                  <a:lnTo>
                    <a:pt x="55" y="8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69" y="8"/>
                  </a:lnTo>
                  <a:lnTo>
                    <a:pt x="59" y="16"/>
                  </a:lnTo>
                  <a:lnTo>
                    <a:pt x="49" y="27"/>
                  </a:lnTo>
                  <a:lnTo>
                    <a:pt x="37" y="39"/>
                  </a:lnTo>
                  <a:lnTo>
                    <a:pt x="27" y="49"/>
                  </a:lnTo>
                  <a:lnTo>
                    <a:pt x="15" y="58"/>
                  </a:lnTo>
                  <a:lnTo>
                    <a:pt x="7" y="64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9" name="Freeform 1246"/>
            <p:cNvSpPr>
              <a:spLocks/>
            </p:cNvSpPr>
            <p:nvPr/>
          </p:nvSpPr>
          <p:spPr bwMode="auto">
            <a:xfrm>
              <a:off x="4320" y="2900"/>
              <a:ext cx="26" cy="15"/>
            </a:xfrm>
            <a:custGeom>
              <a:avLst/>
              <a:gdLst>
                <a:gd name="T0" fmla="*/ 0 w 50"/>
                <a:gd name="T1" fmla="*/ 1 h 44"/>
                <a:gd name="T2" fmla="*/ 0 w 50"/>
                <a:gd name="T3" fmla="*/ 0 h 44"/>
                <a:gd name="T4" fmla="*/ 1 w 50"/>
                <a:gd name="T5" fmla="*/ 0 h 44"/>
                <a:gd name="T6" fmla="*/ 1 w 50"/>
                <a:gd name="T7" fmla="*/ 0 h 44"/>
                <a:gd name="T8" fmla="*/ 1 w 50"/>
                <a:gd name="T9" fmla="*/ 0 h 44"/>
                <a:gd name="T10" fmla="*/ 2 w 50"/>
                <a:gd name="T11" fmla="*/ 0 h 44"/>
                <a:gd name="T12" fmla="*/ 3 w 50"/>
                <a:gd name="T13" fmla="*/ 0 h 44"/>
                <a:gd name="T14" fmla="*/ 3 w 50"/>
                <a:gd name="T15" fmla="*/ 0 h 44"/>
                <a:gd name="T16" fmla="*/ 4 w 50"/>
                <a:gd name="T17" fmla="*/ 0 h 44"/>
                <a:gd name="T18" fmla="*/ 3 w 50"/>
                <a:gd name="T19" fmla="*/ 0 h 44"/>
                <a:gd name="T20" fmla="*/ 3 w 50"/>
                <a:gd name="T21" fmla="*/ 0 h 44"/>
                <a:gd name="T22" fmla="*/ 2 w 50"/>
                <a:gd name="T23" fmla="*/ 0 h 44"/>
                <a:gd name="T24" fmla="*/ 2 w 50"/>
                <a:gd name="T25" fmla="*/ 0 h 44"/>
                <a:gd name="T26" fmla="*/ 1 w 50"/>
                <a:gd name="T27" fmla="*/ 0 h 44"/>
                <a:gd name="T28" fmla="*/ 1 w 50"/>
                <a:gd name="T29" fmla="*/ 1 h 44"/>
                <a:gd name="T30" fmla="*/ 1 w 50"/>
                <a:gd name="T31" fmla="*/ 1 h 44"/>
                <a:gd name="T32" fmla="*/ 0 w 50"/>
                <a:gd name="T33" fmla="*/ 1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44">
                  <a:moveTo>
                    <a:pt x="0" y="41"/>
                  </a:moveTo>
                  <a:lnTo>
                    <a:pt x="0" y="37"/>
                  </a:lnTo>
                  <a:lnTo>
                    <a:pt x="2" y="31"/>
                  </a:lnTo>
                  <a:lnTo>
                    <a:pt x="8" y="24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33" y="3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40" y="4"/>
                  </a:lnTo>
                  <a:lnTo>
                    <a:pt x="32" y="10"/>
                  </a:lnTo>
                  <a:lnTo>
                    <a:pt x="25" y="19"/>
                  </a:lnTo>
                  <a:lnTo>
                    <a:pt x="18" y="28"/>
                  </a:lnTo>
                  <a:lnTo>
                    <a:pt x="12" y="37"/>
                  </a:lnTo>
                  <a:lnTo>
                    <a:pt x="8" y="43"/>
                  </a:lnTo>
                  <a:lnTo>
                    <a:pt x="3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0" name="Freeform 1247"/>
            <p:cNvSpPr>
              <a:spLocks/>
            </p:cNvSpPr>
            <p:nvPr/>
          </p:nvSpPr>
          <p:spPr bwMode="auto">
            <a:xfrm>
              <a:off x="4110" y="2887"/>
              <a:ext cx="30" cy="18"/>
            </a:xfrm>
            <a:custGeom>
              <a:avLst/>
              <a:gdLst>
                <a:gd name="T0" fmla="*/ 4 w 58"/>
                <a:gd name="T1" fmla="*/ 0 h 56"/>
                <a:gd name="T2" fmla="*/ 4 w 58"/>
                <a:gd name="T3" fmla="*/ 0 h 56"/>
                <a:gd name="T4" fmla="*/ 4 w 58"/>
                <a:gd name="T5" fmla="*/ 0 h 56"/>
                <a:gd name="T6" fmla="*/ 3 w 58"/>
                <a:gd name="T7" fmla="*/ 0 h 56"/>
                <a:gd name="T8" fmla="*/ 3 w 58"/>
                <a:gd name="T9" fmla="*/ 0 h 56"/>
                <a:gd name="T10" fmla="*/ 2 w 58"/>
                <a:gd name="T11" fmla="*/ 1 h 56"/>
                <a:gd name="T12" fmla="*/ 1 w 58"/>
                <a:gd name="T13" fmla="*/ 1 h 56"/>
                <a:gd name="T14" fmla="*/ 1 w 58"/>
                <a:gd name="T15" fmla="*/ 1 h 56"/>
                <a:gd name="T16" fmla="*/ 1 w 58"/>
                <a:gd name="T17" fmla="*/ 1 h 56"/>
                <a:gd name="T18" fmla="*/ 0 w 58"/>
                <a:gd name="T19" fmla="*/ 1 h 56"/>
                <a:gd name="T20" fmla="*/ 1 w 58"/>
                <a:gd name="T21" fmla="*/ 0 h 56"/>
                <a:gd name="T22" fmla="*/ 1 w 58"/>
                <a:gd name="T23" fmla="*/ 0 h 56"/>
                <a:gd name="T24" fmla="*/ 2 w 58"/>
                <a:gd name="T25" fmla="*/ 0 h 56"/>
                <a:gd name="T26" fmla="*/ 2 w 58"/>
                <a:gd name="T27" fmla="*/ 0 h 56"/>
                <a:gd name="T28" fmla="*/ 3 w 58"/>
                <a:gd name="T29" fmla="*/ 0 h 56"/>
                <a:gd name="T30" fmla="*/ 4 w 58"/>
                <a:gd name="T31" fmla="*/ 0 h 56"/>
                <a:gd name="T32" fmla="*/ 4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58" y="0"/>
                  </a:moveTo>
                  <a:lnTo>
                    <a:pt x="55" y="5"/>
                  </a:lnTo>
                  <a:lnTo>
                    <a:pt x="48" y="13"/>
                  </a:lnTo>
                  <a:lnTo>
                    <a:pt x="41" y="24"/>
                  </a:lnTo>
                  <a:lnTo>
                    <a:pt x="33" y="34"/>
                  </a:lnTo>
                  <a:lnTo>
                    <a:pt x="25" y="44"/>
                  </a:lnTo>
                  <a:lnTo>
                    <a:pt x="16" y="52"/>
                  </a:lnTo>
                  <a:lnTo>
                    <a:pt x="8" y="56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3" y="41"/>
                  </a:lnTo>
                  <a:lnTo>
                    <a:pt x="10" y="34"/>
                  </a:lnTo>
                  <a:lnTo>
                    <a:pt x="20" y="25"/>
                  </a:lnTo>
                  <a:lnTo>
                    <a:pt x="31" y="18"/>
                  </a:lnTo>
                  <a:lnTo>
                    <a:pt x="43" y="10"/>
                  </a:lnTo>
                  <a:lnTo>
                    <a:pt x="51" y="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1" name="Freeform 1248"/>
            <p:cNvSpPr>
              <a:spLocks/>
            </p:cNvSpPr>
            <p:nvPr/>
          </p:nvSpPr>
          <p:spPr bwMode="auto">
            <a:xfrm>
              <a:off x="4106" y="2876"/>
              <a:ext cx="34" cy="10"/>
            </a:xfrm>
            <a:custGeom>
              <a:avLst/>
              <a:gdLst>
                <a:gd name="T0" fmla="*/ 4 w 69"/>
                <a:gd name="T1" fmla="*/ 0 h 28"/>
                <a:gd name="T2" fmla="*/ 4 w 69"/>
                <a:gd name="T3" fmla="*/ 0 h 28"/>
                <a:gd name="T4" fmla="*/ 3 w 69"/>
                <a:gd name="T5" fmla="*/ 0 h 28"/>
                <a:gd name="T6" fmla="*/ 2 w 69"/>
                <a:gd name="T7" fmla="*/ 0 h 28"/>
                <a:gd name="T8" fmla="*/ 2 w 69"/>
                <a:gd name="T9" fmla="*/ 0 h 28"/>
                <a:gd name="T10" fmla="*/ 1 w 69"/>
                <a:gd name="T11" fmla="*/ 0 h 28"/>
                <a:gd name="T12" fmla="*/ 0 w 69"/>
                <a:gd name="T13" fmla="*/ 0 h 28"/>
                <a:gd name="T14" fmla="*/ 0 w 69"/>
                <a:gd name="T15" fmla="*/ 0 h 28"/>
                <a:gd name="T16" fmla="*/ 0 w 69"/>
                <a:gd name="T17" fmla="*/ 0 h 28"/>
                <a:gd name="T18" fmla="*/ 0 w 69"/>
                <a:gd name="T19" fmla="*/ 0 h 28"/>
                <a:gd name="T20" fmla="*/ 0 w 69"/>
                <a:gd name="T21" fmla="*/ 0 h 28"/>
                <a:gd name="T22" fmla="*/ 0 w 69"/>
                <a:gd name="T23" fmla="*/ 0 h 28"/>
                <a:gd name="T24" fmla="*/ 1 w 69"/>
                <a:gd name="T25" fmla="*/ 0 h 28"/>
                <a:gd name="T26" fmla="*/ 2 w 69"/>
                <a:gd name="T27" fmla="*/ 0 h 28"/>
                <a:gd name="T28" fmla="*/ 3 w 69"/>
                <a:gd name="T29" fmla="*/ 0 h 28"/>
                <a:gd name="T30" fmla="*/ 3 w 69"/>
                <a:gd name="T31" fmla="*/ 0 h 28"/>
                <a:gd name="T32" fmla="*/ 4 w 69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8">
                  <a:moveTo>
                    <a:pt x="69" y="28"/>
                  </a:moveTo>
                  <a:lnTo>
                    <a:pt x="64" y="27"/>
                  </a:lnTo>
                  <a:lnTo>
                    <a:pt x="57" y="22"/>
                  </a:lnTo>
                  <a:lnTo>
                    <a:pt x="47" y="16"/>
                  </a:lnTo>
                  <a:lnTo>
                    <a:pt x="35" y="11"/>
                  </a:lnTo>
                  <a:lnTo>
                    <a:pt x="25" y="6"/>
                  </a:lnTo>
                  <a:lnTo>
                    <a:pt x="14" y="2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5" y="12"/>
                  </a:lnTo>
                  <a:lnTo>
                    <a:pt x="14" y="16"/>
                  </a:lnTo>
                  <a:lnTo>
                    <a:pt x="25" y="19"/>
                  </a:lnTo>
                  <a:lnTo>
                    <a:pt x="39" y="22"/>
                  </a:lnTo>
                  <a:lnTo>
                    <a:pt x="50" y="25"/>
                  </a:lnTo>
                  <a:lnTo>
                    <a:pt x="60" y="27"/>
                  </a:lnTo>
                  <a:lnTo>
                    <a:pt x="69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2" name="Freeform 1249"/>
            <p:cNvSpPr>
              <a:spLocks/>
            </p:cNvSpPr>
            <p:nvPr/>
          </p:nvSpPr>
          <p:spPr bwMode="auto">
            <a:xfrm>
              <a:off x="4095" y="2888"/>
              <a:ext cx="39" cy="5"/>
            </a:xfrm>
            <a:custGeom>
              <a:avLst/>
              <a:gdLst>
                <a:gd name="T0" fmla="*/ 5 w 76"/>
                <a:gd name="T1" fmla="*/ 0 h 16"/>
                <a:gd name="T2" fmla="*/ 5 w 76"/>
                <a:gd name="T3" fmla="*/ 0 h 16"/>
                <a:gd name="T4" fmla="*/ 4 w 76"/>
                <a:gd name="T5" fmla="*/ 0 h 16"/>
                <a:gd name="T6" fmla="*/ 4 w 76"/>
                <a:gd name="T7" fmla="*/ 0 h 16"/>
                <a:gd name="T8" fmla="*/ 3 w 76"/>
                <a:gd name="T9" fmla="*/ 0 h 16"/>
                <a:gd name="T10" fmla="*/ 2 w 76"/>
                <a:gd name="T11" fmla="*/ 0 h 16"/>
                <a:gd name="T12" fmla="*/ 1 w 76"/>
                <a:gd name="T13" fmla="*/ 0 h 16"/>
                <a:gd name="T14" fmla="*/ 1 w 76"/>
                <a:gd name="T15" fmla="*/ 0 h 16"/>
                <a:gd name="T16" fmla="*/ 0 w 76"/>
                <a:gd name="T17" fmla="*/ 0 h 16"/>
                <a:gd name="T18" fmla="*/ 1 w 76"/>
                <a:gd name="T19" fmla="*/ 0 h 16"/>
                <a:gd name="T20" fmla="*/ 1 w 76"/>
                <a:gd name="T21" fmla="*/ 0 h 16"/>
                <a:gd name="T22" fmla="*/ 2 w 76"/>
                <a:gd name="T23" fmla="*/ 0 h 16"/>
                <a:gd name="T24" fmla="*/ 3 w 76"/>
                <a:gd name="T25" fmla="*/ 0 h 16"/>
                <a:gd name="T26" fmla="*/ 3 w 76"/>
                <a:gd name="T27" fmla="*/ 0 h 16"/>
                <a:gd name="T28" fmla="*/ 4 w 76"/>
                <a:gd name="T29" fmla="*/ 0 h 16"/>
                <a:gd name="T30" fmla="*/ 5 w 76"/>
                <a:gd name="T31" fmla="*/ 0 h 16"/>
                <a:gd name="T32" fmla="*/ 5 w 7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16">
                  <a:moveTo>
                    <a:pt x="76" y="0"/>
                  </a:moveTo>
                  <a:lnTo>
                    <a:pt x="71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3"/>
                  </a:lnTo>
                  <a:lnTo>
                    <a:pt x="3" y="6"/>
                  </a:lnTo>
                  <a:lnTo>
                    <a:pt x="0" y="10"/>
                  </a:lnTo>
                  <a:lnTo>
                    <a:pt x="3" y="15"/>
                  </a:lnTo>
                  <a:lnTo>
                    <a:pt x="10" y="16"/>
                  </a:lnTo>
                  <a:lnTo>
                    <a:pt x="20" y="15"/>
                  </a:lnTo>
                  <a:lnTo>
                    <a:pt x="33" y="13"/>
                  </a:lnTo>
                  <a:lnTo>
                    <a:pt x="45" y="9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3" name="Freeform 1250"/>
            <p:cNvSpPr>
              <a:spLocks/>
            </p:cNvSpPr>
            <p:nvPr/>
          </p:nvSpPr>
          <p:spPr bwMode="auto">
            <a:xfrm>
              <a:off x="4117" y="2866"/>
              <a:ext cx="35" cy="17"/>
            </a:xfrm>
            <a:custGeom>
              <a:avLst/>
              <a:gdLst>
                <a:gd name="T0" fmla="*/ 5 w 70"/>
                <a:gd name="T1" fmla="*/ 1 h 51"/>
                <a:gd name="T2" fmla="*/ 4 w 70"/>
                <a:gd name="T3" fmla="*/ 1 h 51"/>
                <a:gd name="T4" fmla="*/ 4 w 70"/>
                <a:gd name="T5" fmla="*/ 0 h 51"/>
                <a:gd name="T6" fmla="*/ 3 w 70"/>
                <a:gd name="T7" fmla="*/ 0 h 51"/>
                <a:gd name="T8" fmla="*/ 2 w 70"/>
                <a:gd name="T9" fmla="*/ 0 h 51"/>
                <a:gd name="T10" fmla="*/ 1 w 70"/>
                <a:gd name="T11" fmla="*/ 0 h 51"/>
                <a:gd name="T12" fmla="*/ 1 w 70"/>
                <a:gd name="T13" fmla="*/ 0 h 51"/>
                <a:gd name="T14" fmla="*/ 0 w 70"/>
                <a:gd name="T15" fmla="*/ 0 h 51"/>
                <a:gd name="T16" fmla="*/ 1 w 70"/>
                <a:gd name="T17" fmla="*/ 0 h 51"/>
                <a:gd name="T18" fmla="*/ 1 w 70"/>
                <a:gd name="T19" fmla="*/ 0 h 51"/>
                <a:gd name="T20" fmla="*/ 2 w 70"/>
                <a:gd name="T21" fmla="*/ 0 h 51"/>
                <a:gd name="T22" fmla="*/ 2 w 70"/>
                <a:gd name="T23" fmla="*/ 0 h 51"/>
                <a:gd name="T24" fmla="*/ 3 w 70"/>
                <a:gd name="T25" fmla="*/ 0 h 51"/>
                <a:gd name="T26" fmla="*/ 3 w 70"/>
                <a:gd name="T27" fmla="*/ 0 h 51"/>
                <a:gd name="T28" fmla="*/ 4 w 70"/>
                <a:gd name="T29" fmla="*/ 0 h 51"/>
                <a:gd name="T30" fmla="*/ 5 w 70"/>
                <a:gd name="T31" fmla="*/ 1 h 51"/>
                <a:gd name="T32" fmla="*/ 5 w 70"/>
                <a:gd name="T33" fmla="*/ 1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51">
                  <a:moveTo>
                    <a:pt x="70" y="51"/>
                  </a:moveTo>
                  <a:lnTo>
                    <a:pt x="62" y="47"/>
                  </a:lnTo>
                  <a:lnTo>
                    <a:pt x="50" y="40"/>
                  </a:lnTo>
                  <a:lnTo>
                    <a:pt x="37" y="32"/>
                  </a:lnTo>
                  <a:lnTo>
                    <a:pt x="23" y="25"/>
                  </a:lnTo>
                  <a:lnTo>
                    <a:pt x="13" y="17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12"/>
                  </a:lnTo>
                  <a:lnTo>
                    <a:pt x="37" y="19"/>
                  </a:lnTo>
                  <a:lnTo>
                    <a:pt x="47" y="29"/>
                  </a:lnTo>
                  <a:lnTo>
                    <a:pt x="57" y="38"/>
                  </a:lnTo>
                  <a:lnTo>
                    <a:pt x="65" y="47"/>
                  </a:lnTo>
                  <a:lnTo>
                    <a:pt x="7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4" name="Freeform 1251"/>
            <p:cNvSpPr>
              <a:spLocks/>
            </p:cNvSpPr>
            <p:nvPr/>
          </p:nvSpPr>
          <p:spPr bwMode="auto">
            <a:xfrm>
              <a:off x="4329" y="2868"/>
              <a:ext cx="10" cy="29"/>
            </a:xfrm>
            <a:custGeom>
              <a:avLst/>
              <a:gdLst>
                <a:gd name="T0" fmla="*/ 1 w 20"/>
                <a:gd name="T1" fmla="*/ 1 h 87"/>
                <a:gd name="T2" fmla="*/ 0 w 20"/>
                <a:gd name="T3" fmla="*/ 1 h 87"/>
                <a:gd name="T4" fmla="*/ 0 w 20"/>
                <a:gd name="T5" fmla="*/ 0 h 87"/>
                <a:gd name="T6" fmla="*/ 1 w 20"/>
                <a:gd name="T7" fmla="*/ 0 h 87"/>
                <a:gd name="T8" fmla="*/ 1 w 20"/>
                <a:gd name="T9" fmla="*/ 0 h 87"/>
                <a:gd name="T10" fmla="*/ 2 w 20"/>
                <a:gd name="T11" fmla="*/ 0 h 87"/>
                <a:gd name="T12" fmla="*/ 1 w 20"/>
                <a:gd name="T13" fmla="*/ 0 h 87"/>
                <a:gd name="T14" fmla="*/ 1 w 20"/>
                <a:gd name="T15" fmla="*/ 1 h 87"/>
                <a:gd name="T16" fmla="*/ 1 w 20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7">
                  <a:moveTo>
                    <a:pt x="3" y="87"/>
                  </a:moveTo>
                  <a:lnTo>
                    <a:pt x="0" y="65"/>
                  </a:lnTo>
                  <a:lnTo>
                    <a:pt x="0" y="37"/>
                  </a:lnTo>
                  <a:lnTo>
                    <a:pt x="3" y="11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6" y="34"/>
                  </a:lnTo>
                  <a:lnTo>
                    <a:pt x="8" y="63"/>
                  </a:lnTo>
                  <a:lnTo>
                    <a:pt x="3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5" name="Freeform 1252"/>
            <p:cNvSpPr>
              <a:spLocks/>
            </p:cNvSpPr>
            <p:nvPr/>
          </p:nvSpPr>
          <p:spPr bwMode="auto">
            <a:xfrm>
              <a:off x="4341" y="2872"/>
              <a:ext cx="17" cy="28"/>
            </a:xfrm>
            <a:custGeom>
              <a:avLst/>
              <a:gdLst>
                <a:gd name="T0" fmla="*/ 0 w 33"/>
                <a:gd name="T1" fmla="*/ 1 h 84"/>
                <a:gd name="T2" fmla="*/ 1 w 33"/>
                <a:gd name="T3" fmla="*/ 1 h 84"/>
                <a:gd name="T4" fmla="*/ 1 w 33"/>
                <a:gd name="T5" fmla="*/ 0 h 84"/>
                <a:gd name="T6" fmla="*/ 1 w 33"/>
                <a:gd name="T7" fmla="*/ 0 h 84"/>
                <a:gd name="T8" fmla="*/ 2 w 33"/>
                <a:gd name="T9" fmla="*/ 0 h 84"/>
                <a:gd name="T10" fmla="*/ 3 w 33"/>
                <a:gd name="T11" fmla="*/ 0 h 84"/>
                <a:gd name="T12" fmla="*/ 2 w 33"/>
                <a:gd name="T13" fmla="*/ 0 h 84"/>
                <a:gd name="T14" fmla="*/ 1 w 33"/>
                <a:gd name="T15" fmla="*/ 1 h 84"/>
                <a:gd name="T16" fmla="*/ 0 w 33"/>
                <a:gd name="T17" fmla="*/ 1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84">
                  <a:moveTo>
                    <a:pt x="0" y="84"/>
                  </a:moveTo>
                  <a:lnTo>
                    <a:pt x="1" y="65"/>
                  </a:lnTo>
                  <a:lnTo>
                    <a:pt x="6" y="37"/>
                  </a:lnTo>
                  <a:lnTo>
                    <a:pt x="16" y="12"/>
                  </a:lnTo>
                  <a:lnTo>
                    <a:pt x="28" y="0"/>
                  </a:lnTo>
                  <a:lnTo>
                    <a:pt x="33" y="11"/>
                  </a:lnTo>
                  <a:lnTo>
                    <a:pt x="25" y="37"/>
                  </a:lnTo>
                  <a:lnTo>
                    <a:pt x="10" y="6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6" name="Freeform 1253"/>
            <p:cNvSpPr>
              <a:spLocks/>
            </p:cNvSpPr>
            <p:nvPr/>
          </p:nvSpPr>
          <p:spPr bwMode="auto">
            <a:xfrm>
              <a:off x="4304" y="2860"/>
              <a:ext cx="10" cy="27"/>
            </a:xfrm>
            <a:custGeom>
              <a:avLst/>
              <a:gdLst>
                <a:gd name="T0" fmla="*/ 1 w 20"/>
                <a:gd name="T1" fmla="*/ 1 h 82"/>
                <a:gd name="T2" fmla="*/ 1 w 20"/>
                <a:gd name="T3" fmla="*/ 1 h 82"/>
                <a:gd name="T4" fmla="*/ 0 w 20"/>
                <a:gd name="T5" fmla="*/ 1 h 82"/>
                <a:gd name="T6" fmla="*/ 1 w 20"/>
                <a:gd name="T7" fmla="*/ 0 h 82"/>
                <a:gd name="T8" fmla="*/ 1 w 20"/>
                <a:gd name="T9" fmla="*/ 0 h 82"/>
                <a:gd name="T10" fmla="*/ 2 w 20"/>
                <a:gd name="T11" fmla="*/ 0 h 82"/>
                <a:gd name="T12" fmla="*/ 2 w 20"/>
                <a:gd name="T13" fmla="*/ 0 h 82"/>
                <a:gd name="T14" fmla="*/ 1 w 20"/>
                <a:gd name="T15" fmla="*/ 1 h 82"/>
                <a:gd name="T16" fmla="*/ 1 w 20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2">
                  <a:moveTo>
                    <a:pt x="11" y="82"/>
                  </a:moveTo>
                  <a:lnTo>
                    <a:pt x="3" y="70"/>
                  </a:lnTo>
                  <a:lnTo>
                    <a:pt x="0" y="43"/>
                  </a:lnTo>
                  <a:lnTo>
                    <a:pt x="1" y="17"/>
                  </a:lnTo>
                  <a:lnTo>
                    <a:pt x="11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3" y="58"/>
                  </a:lnTo>
                  <a:lnTo>
                    <a:pt x="11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7" name="Freeform 1254"/>
            <p:cNvSpPr>
              <a:spLocks/>
            </p:cNvSpPr>
            <p:nvPr/>
          </p:nvSpPr>
          <p:spPr bwMode="auto">
            <a:xfrm>
              <a:off x="4275" y="2852"/>
              <a:ext cx="16" cy="32"/>
            </a:xfrm>
            <a:custGeom>
              <a:avLst/>
              <a:gdLst>
                <a:gd name="T0" fmla="*/ 2 w 32"/>
                <a:gd name="T1" fmla="*/ 1 h 96"/>
                <a:gd name="T2" fmla="*/ 2 w 32"/>
                <a:gd name="T3" fmla="*/ 1 h 96"/>
                <a:gd name="T4" fmla="*/ 1 w 32"/>
                <a:gd name="T5" fmla="*/ 1 h 96"/>
                <a:gd name="T6" fmla="*/ 0 w 32"/>
                <a:gd name="T7" fmla="*/ 0 h 96"/>
                <a:gd name="T8" fmla="*/ 1 w 32"/>
                <a:gd name="T9" fmla="*/ 0 h 96"/>
                <a:gd name="T10" fmla="*/ 2 w 32"/>
                <a:gd name="T11" fmla="*/ 0 h 96"/>
                <a:gd name="T12" fmla="*/ 2 w 32"/>
                <a:gd name="T13" fmla="*/ 0 h 96"/>
                <a:gd name="T14" fmla="*/ 2 w 32"/>
                <a:gd name="T15" fmla="*/ 1 h 96"/>
                <a:gd name="T16" fmla="*/ 2 w 32"/>
                <a:gd name="T17" fmla="*/ 1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6">
                  <a:moveTo>
                    <a:pt x="32" y="96"/>
                  </a:moveTo>
                  <a:lnTo>
                    <a:pt x="18" y="72"/>
                  </a:lnTo>
                  <a:lnTo>
                    <a:pt x="5" y="41"/>
                  </a:lnTo>
                  <a:lnTo>
                    <a:pt x="0" y="13"/>
                  </a:lnTo>
                  <a:lnTo>
                    <a:pt x="7" y="0"/>
                  </a:lnTo>
                  <a:lnTo>
                    <a:pt x="20" y="10"/>
                  </a:lnTo>
                  <a:lnTo>
                    <a:pt x="25" y="38"/>
                  </a:lnTo>
                  <a:lnTo>
                    <a:pt x="28" y="72"/>
                  </a:lnTo>
                  <a:lnTo>
                    <a:pt x="32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8" name="Freeform 1255"/>
            <p:cNvSpPr>
              <a:spLocks/>
            </p:cNvSpPr>
            <p:nvPr/>
          </p:nvSpPr>
          <p:spPr bwMode="auto">
            <a:xfrm>
              <a:off x="4249" y="2844"/>
              <a:ext cx="18" cy="35"/>
            </a:xfrm>
            <a:custGeom>
              <a:avLst/>
              <a:gdLst>
                <a:gd name="T0" fmla="*/ 3 w 36"/>
                <a:gd name="T1" fmla="*/ 1 h 104"/>
                <a:gd name="T2" fmla="*/ 2 w 36"/>
                <a:gd name="T3" fmla="*/ 1 h 104"/>
                <a:gd name="T4" fmla="*/ 2 w 36"/>
                <a:gd name="T5" fmla="*/ 1 h 104"/>
                <a:gd name="T6" fmla="*/ 1 w 36"/>
                <a:gd name="T7" fmla="*/ 1 h 104"/>
                <a:gd name="T8" fmla="*/ 1 w 36"/>
                <a:gd name="T9" fmla="*/ 1 h 104"/>
                <a:gd name="T10" fmla="*/ 1 w 36"/>
                <a:gd name="T11" fmla="*/ 0 h 104"/>
                <a:gd name="T12" fmla="*/ 0 w 36"/>
                <a:gd name="T13" fmla="*/ 0 h 104"/>
                <a:gd name="T14" fmla="*/ 0 w 36"/>
                <a:gd name="T15" fmla="*/ 0 h 104"/>
                <a:gd name="T16" fmla="*/ 1 w 36"/>
                <a:gd name="T17" fmla="*/ 0 h 104"/>
                <a:gd name="T18" fmla="*/ 2 w 36"/>
                <a:gd name="T19" fmla="*/ 0 h 104"/>
                <a:gd name="T20" fmla="*/ 2 w 36"/>
                <a:gd name="T21" fmla="*/ 1 h 104"/>
                <a:gd name="T22" fmla="*/ 2 w 36"/>
                <a:gd name="T23" fmla="*/ 1 h 104"/>
                <a:gd name="T24" fmla="*/ 3 w 36"/>
                <a:gd name="T25" fmla="*/ 1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104">
                  <a:moveTo>
                    <a:pt x="36" y="104"/>
                  </a:moveTo>
                  <a:lnTo>
                    <a:pt x="31" y="93"/>
                  </a:lnTo>
                  <a:lnTo>
                    <a:pt x="23" y="80"/>
                  </a:lnTo>
                  <a:lnTo>
                    <a:pt x="16" y="62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20" y="17"/>
                  </a:lnTo>
                  <a:lnTo>
                    <a:pt x="26" y="49"/>
                  </a:lnTo>
                  <a:lnTo>
                    <a:pt x="31" y="83"/>
                  </a:lnTo>
                  <a:lnTo>
                    <a:pt x="36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9" name="Freeform 1256"/>
            <p:cNvSpPr>
              <a:spLocks/>
            </p:cNvSpPr>
            <p:nvPr/>
          </p:nvSpPr>
          <p:spPr bwMode="auto">
            <a:xfrm>
              <a:off x="4190" y="2842"/>
              <a:ext cx="32" cy="37"/>
            </a:xfrm>
            <a:custGeom>
              <a:avLst/>
              <a:gdLst>
                <a:gd name="T0" fmla="*/ 4 w 63"/>
                <a:gd name="T1" fmla="*/ 1 h 111"/>
                <a:gd name="T2" fmla="*/ 4 w 63"/>
                <a:gd name="T3" fmla="*/ 1 h 111"/>
                <a:gd name="T4" fmla="*/ 3 w 63"/>
                <a:gd name="T5" fmla="*/ 1 h 111"/>
                <a:gd name="T6" fmla="*/ 2 w 63"/>
                <a:gd name="T7" fmla="*/ 1 h 111"/>
                <a:gd name="T8" fmla="*/ 2 w 63"/>
                <a:gd name="T9" fmla="*/ 1 h 111"/>
                <a:gd name="T10" fmla="*/ 1 w 63"/>
                <a:gd name="T11" fmla="*/ 0 h 111"/>
                <a:gd name="T12" fmla="*/ 1 w 63"/>
                <a:gd name="T13" fmla="*/ 0 h 111"/>
                <a:gd name="T14" fmla="*/ 0 w 63"/>
                <a:gd name="T15" fmla="*/ 0 h 111"/>
                <a:gd name="T16" fmla="*/ 1 w 63"/>
                <a:gd name="T17" fmla="*/ 0 h 111"/>
                <a:gd name="T18" fmla="*/ 1 w 63"/>
                <a:gd name="T19" fmla="*/ 0 h 111"/>
                <a:gd name="T20" fmla="*/ 2 w 63"/>
                <a:gd name="T21" fmla="*/ 0 h 111"/>
                <a:gd name="T22" fmla="*/ 2 w 63"/>
                <a:gd name="T23" fmla="*/ 0 h 111"/>
                <a:gd name="T24" fmla="*/ 3 w 63"/>
                <a:gd name="T25" fmla="*/ 1 h 111"/>
                <a:gd name="T26" fmla="*/ 3 w 63"/>
                <a:gd name="T27" fmla="*/ 1 h 111"/>
                <a:gd name="T28" fmla="*/ 4 w 63"/>
                <a:gd name="T29" fmla="*/ 1 h 111"/>
                <a:gd name="T30" fmla="*/ 4 w 63"/>
                <a:gd name="T31" fmla="*/ 1 h 111"/>
                <a:gd name="T32" fmla="*/ 4 w 63"/>
                <a:gd name="T33" fmla="*/ 1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11">
                  <a:moveTo>
                    <a:pt x="63" y="111"/>
                  </a:moveTo>
                  <a:lnTo>
                    <a:pt x="53" y="100"/>
                  </a:lnTo>
                  <a:lnTo>
                    <a:pt x="41" y="85"/>
                  </a:lnTo>
                  <a:lnTo>
                    <a:pt x="28" y="68"/>
                  </a:lnTo>
                  <a:lnTo>
                    <a:pt x="18" y="50"/>
                  </a:lnTo>
                  <a:lnTo>
                    <a:pt x="8" y="32"/>
                  </a:lnTo>
                  <a:lnTo>
                    <a:pt x="1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8" y="13"/>
                  </a:lnTo>
                  <a:lnTo>
                    <a:pt x="26" y="29"/>
                  </a:lnTo>
                  <a:lnTo>
                    <a:pt x="33" y="49"/>
                  </a:lnTo>
                  <a:lnTo>
                    <a:pt x="41" y="69"/>
                  </a:lnTo>
                  <a:lnTo>
                    <a:pt x="50" y="88"/>
                  </a:lnTo>
                  <a:lnTo>
                    <a:pt x="56" y="103"/>
                  </a:lnTo>
                  <a:lnTo>
                    <a:pt x="6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0" name="Freeform 1257"/>
            <p:cNvSpPr>
              <a:spLocks/>
            </p:cNvSpPr>
            <p:nvPr/>
          </p:nvSpPr>
          <p:spPr bwMode="auto">
            <a:xfrm>
              <a:off x="4135" y="2848"/>
              <a:ext cx="38" cy="34"/>
            </a:xfrm>
            <a:custGeom>
              <a:avLst/>
              <a:gdLst>
                <a:gd name="T0" fmla="*/ 5 w 75"/>
                <a:gd name="T1" fmla="*/ 1 h 101"/>
                <a:gd name="T2" fmla="*/ 5 w 75"/>
                <a:gd name="T3" fmla="*/ 1 h 101"/>
                <a:gd name="T4" fmla="*/ 4 w 75"/>
                <a:gd name="T5" fmla="*/ 1 h 101"/>
                <a:gd name="T6" fmla="*/ 3 w 75"/>
                <a:gd name="T7" fmla="*/ 1 h 101"/>
                <a:gd name="T8" fmla="*/ 2 w 75"/>
                <a:gd name="T9" fmla="*/ 1 h 101"/>
                <a:gd name="T10" fmla="*/ 1 w 75"/>
                <a:gd name="T11" fmla="*/ 0 h 101"/>
                <a:gd name="T12" fmla="*/ 1 w 75"/>
                <a:gd name="T13" fmla="*/ 0 h 101"/>
                <a:gd name="T14" fmla="*/ 0 w 75"/>
                <a:gd name="T15" fmla="*/ 0 h 101"/>
                <a:gd name="T16" fmla="*/ 1 w 75"/>
                <a:gd name="T17" fmla="*/ 0 h 101"/>
                <a:gd name="T18" fmla="*/ 1 w 75"/>
                <a:gd name="T19" fmla="*/ 0 h 101"/>
                <a:gd name="T20" fmla="*/ 2 w 75"/>
                <a:gd name="T21" fmla="*/ 0 h 101"/>
                <a:gd name="T22" fmla="*/ 2 w 75"/>
                <a:gd name="T23" fmla="*/ 0 h 101"/>
                <a:gd name="T24" fmla="*/ 3 w 75"/>
                <a:gd name="T25" fmla="*/ 1 h 101"/>
                <a:gd name="T26" fmla="*/ 4 w 75"/>
                <a:gd name="T27" fmla="*/ 1 h 101"/>
                <a:gd name="T28" fmla="*/ 4 w 75"/>
                <a:gd name="T29" fmla="*/ 1 h 101"/>
                <a:gd name="T30" fmla="*/ 5 w 75"/>
                <a:gd name="T31" fmla="*/ 1 h 101"/>
                <a:gd name="T32" fmla="*/ 5 w 75"/>
                <a:gd name="T33" fmla="*/ 1 h 1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1">
                  <a:moveTo>
                    <a:pt x="75" y="101"/>
                  </a:moveTo>
                  <a:lnTo>
                    <a:pt x="65" y="93"/>
                  </a:lnTo>
                  <a:lnTo>
                    <a:pt x="53" y="81"/>
                  </a:lnTo>
                  <a:lnTo>
                    <a:pt x="38" y="65"/>
                  </a:lnTo>
                  <a:lnTo>
                    <a:pt x="25" y="48"/>
                  </a:lnTo>
                  <a:lnTo>
                    <a:pt x="11" y="32"/>
                  </a:lnTo>
                  <a:lnTo>
                    <a:pt x="3" y="17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1" y="11"/>
                  </a:lnTo>
                  <a:lnTo>
                    <a:pt x="31" y="26"/>
                  </a:lnTo>
                  <a:lnTo>
                    <a:pt x="41" y="45"/>
                  </a:lnTo>
                  <a:lnTo>
                    <a:pt x="51" y="65"/>
                  </a:lnTo>
                  <a:lnTo>
                    <a:pt x="61" y="81"/>
                  </a:lnTo>
                  <a:lnTo>
                    <a:pt x="68" y="94"/>
                  </a:lnTo>
                  <a:lnTo>
                    <a:pt x="75" y="10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1" name="Freeform 1258"/>
            <p:cNvSpPr>
              <a:spLocks/>
            </p:cNvSpPr>
            <p:nvPr/>
          </p:nvSpPr>
          <p:spPr bwMode="auto">
            <a:xfrm>
              <a:off x="4213" y="2846"/>
              <a:ext cx="32" cy="31"/>
            </a:xfrm>
            <a:custGeom>
              <a:avLst/>
              <a:gdLst>
                <a:gd name="T0" fmla="*/ 4 w 65"/>
                <a:gd name="T1" fmla="*/ 1 h 93"/>
                <a:gd name="T2" fmla="*/ 3 w 65"/>
                <a:gd name="T3" fmla="*/ 1 h 93"/>
                <a:gd name="T4" fmla="*/ 2 w 65"/>
                <a:gd name="T5" fmla="*/ 1 h 93"/>
                <a:gd name="T6" fmla="*/ 2 w 65"/>
                <a:gd name="T7" fmla="*/ 1 h 93"/>
                <a:gd name="T8" fmla="*/ 1 w 65"/>
                <a:gd name="T9" fmla="*/ 1 h 93"/>
                <a:gd name="T10" fmla="*/ 0 w 65"/>
                <a:gd name="T11" fmla="*/ 0 h 93"/>
                <a:gd name="T12" fmla="*/ 0 w 65"/>
                <a:gd name="T13" fmla="*/ 0 h 93"/>
                <a:gd name="T14" fmla="*/ 0 w 65"/>
                <a:gd name="T15" fmla="*/ 0 h 93"/>
                <a:gd name="T16" fmla="*/ 0 w 65"/>
                <a:gd name="T17" fmla="*/ 0 h 93"/>
                <a:gd name="T18" fmla="*/ 0 w 65"/>
                <a:gd name="T19" fmla="*/ 0 h 93"/>
                <a:gd name="T20" fmla="*/ 1 w 65"/>
                <a:gd name="T21" fmla="*/ 0 h 93"/>
                <a:gd name="T22" fmla="*/ 1 w 65"/>
                <a:gd name="T23" fmla="*/ 0 h 93"/>
                <a:gd name="T24" fmla="*/ 2 w 65"/>
                <a:gd name="T25" fmla="*/ 1 h 93"/>
                <a:gd name="T26" fmla="*/ 2 w 65"/>
                <a:gd name="T27" fmla="*/ 1 h 93"/>
                <a:gd name="T28" fmla="*/ 3 w 65"/>
                <a:gd name="T29" fmla="*/ 1 h 93"/>
                <a:gd name="T30" fmla="*/ 3 w 65"/>
                <a:gd name="T31" fmla="*/ 1 h 93"/>
                <a:gd name="T32" fmla="*/ 4 w 65"/>
                <a:gd name="T33" fmla="*/ 1 h 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93">
                  <a:moveTo>
                    <a:pt x="65" y="93"/>
                  </a:moveTo>
                  <a:lnTo>
                    <a:pt x="57" y="84"/>
                  </a:lnTo>
                  <a:lnTo>
                    <a:pt x="45" y="72"/>
                  </a:lnTo>
                  <a:lnTo>
                    <a:pt x="33" y="58"/>
                  </a:lnTo>
                  <a:lnTo>
                    <a:pt x="20" y="41"/>
                  </a:lnTo>
                  <a:lnTo>
                    <a:pt x="10" y="27"/>
                  </a:lnTo>
                  <a:lnTo>
                    <a:pt x="3" y="13"/>
                  </a:lnTo>
                  <a:lnTo>
                    <a:pt x="0" y="5"/>
                  </a:lnTo>
                  <a:lnTo>
                    <a:pt x="5" y="0"/>
                  </a:lnTo>
                  <a:lnTo>
                    <a:pt x="13" y="3"/>
                  </a:lnTo>
                  <a:lnTo>
                    <a:pt x="21" y="12"/>
                  </a:lnTo>
                  <a:lnTo>
                    <a:pt x="31" y="25"/>
                  </a:lnTo>
                  <a:lnTo>
                    <a:pt x="40" y="41"/>
                  </a:lnTo>
                  <a:lnTo>
                    <a:pt x="46" y="58"/>
                  </a:lnTo>
                  <a:lnTo>
                    <a:pt x="55" y="74"/>
                  </a:lnTo>
                  <a:lnTo>
                    <a:pt x="60" y="86"/>
                  </a:lnTo>
                  <a:lnTo>
                    <a:pt x="65" y="9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2" name="Freeform 1259"/>
            <p:cNvSpPr>
              <a:spLocks/>
            </p:cNvSpPr>
            <p:nvPr/>
          </p:nvSpPr>
          <p:spPr bwMode="auto">
            <a:xfrm>
              <a:off x="4194" y="2875"/>
              <a:ext cx="48" cy="45"/>
            </a:xfrm>
            <a:custGeom>
              <a:avLst/>
              <a:gdLst>
                <a:gd name="T0" fmla="*/ 0 w 97"/>
                <a:gd name="T1" fmla="*/ 2 h 135"/>
                <a:gd name="T2" fmla="*/ 0 w 97"/>
                <a:gd name="T3" fmla="*/ 2 h 135"/>
                <a:gd name="T4" fmla="*/ 0 w 97"/>
                <a:gd name="T5" fmla="*/ 1 h 135"/>
                <a:gd name="T6" fmla="*/ 0 w 97"/>
                <a:gd name="T7" fmla="*/ 1 h 135"/>
                <a:gd name="T8" fmla="*/ 1 w 97"/>
                <a:gd name="T9" fmla="*/ 1 h 135"/>
                <a:gd name="T10" fmla="*/ 2 w 97"/>
                <a:gd name="T11" fmla="*/ 1 h 135"/>
                <a:gd name="T12" fmla="*/ 4 w 97"/>
                <a:gd name="T13" fmla="*/ 0 h 135"/>
                <a:gd name="T14" fmla="*/ 5 w 97"/>
                <a:gd name="T15" fmla="*/ 0 h 135"/>
                <a:gd name="T16" fmla="*/ 6 w 97"/>
                <a:gd name="T17" fmla="*/ 0 h 135"/>
                <a:gd name="T18" fmla="*/ 5 w 97"/>
                <a:gd name="T19" fmla="*/ 0 h 135"/>
                <a:gd name="T20" fmla="*/ 5 w 97"/>
                <a:gd name="T21" fmla="*/ 0 h 135"/>
                <a:gd name="T22" fmla="*/ 4 w 97"/>
                <a:gd name="T23" fmla="*/ 1 h 135"/>
                <a:gd name="T24" fmla="*/ 3 w 97"/>
                <a:gd name="T25" fmla="*/ 1 h 135"/>
                <a:gd name="T26" fmla="*/ 2 w 97"/>
                <a:gd name="T27" fmla="*/ 1 h 135"/>
                <a:gd name="T28" fmla="*/ 1 w 97"/>
                <a:gd name="T29" fmla="*/ 1 h 135"/>
                <a:gd name="T30" fmla="*/ 0 w 97"/>
                <a:gd name="T31" fmla="*/ 2 h 135"/>
                <a:gd name="T32" fmla="*/ 0 w 97"/>
                <a:gd name="T33" fmla="*/ 2 h 1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135">
                  <a:moveTo>
                    <a:pt x="2" y="135"/>
                  </a:moveTo>
                  <a:lnTo>
                    <a:pt x="0" y="128"/>
                  </a:lnTo>
                  <a:lnTo>
                    <a:pt x="5" y="112"/>
                  </a:lnTo>
                  <a:lnTo>
                    <a:pt x="15" y="93"/>
                  </a:lnTo>
                  <a:lnTo>
                    <a:pt x="30" y="69"/>
                  </a:lnTo>
                  <a:lnTo>
                    <a:pt x="45" y="47"/>
                  </a:lnTo>
                  <a:lnTo>
                    <a:pt x="64" y="26"/>
                  </a:lnTo>
                  <a:lnTo>
                    <a:pt x="80" y="10"/>
                  </a:lnTo>
                  <a:lnTo>
                    <a:pt x="97" y="0"/>
                  </a:lnTo>
                  <a:lnTo>
                    <a:pt x="90" y="10"/>
                  </a:lnTo>
                  <a:lnTo>
                    <a:pt x="80" y="28"/>
                  </a:lnTo>
                  <a:lnTo>
                    <a:pt x="67" y="51"/>
                  </a:lnTo>
                  <a:lnTo>
                    <a:pt x="50" y="75"/>
                  </a:lnTo>
                  <a:lnTo>
                    <a:pt x="35" y="99"/>
                  </a:lnTo>
                  <a:lnTo>
                    <a:pt x="20" y="118"/>
                  </a:lnTo>
                  <a:lnTo>
                    <a:pt x="9" y="131"/>
                  </a:lnTo>
                  <a:lnTo>
                    <a:pt x="2" y="1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3" name="Freeform 1260"/>
            <p:cNvSpPr>
              <a:spLocks/>
            </p:cNvSpPr>
            <p:nvPr/>
          </p:nvSpPr>
          <p:spPr bwMode="auto">
            <a:xfrm>
              <a:off x="4161" y="2877"/>
              <a:ext cx="42" cy="35"/>
            </a:xfrm>
            <a:custGeom>
              <a:avLst/>
              <a:gdLst>
                <a:gd name="T0" fmla="*/ 0 w 84"/>
                <a:gd name="T1" fmla="*/ 1 h 106"/>
                <a:gd name="T2" fmla="*/ 0 w 84"/>
                <a:gd name="T3" fmla="*/ 1 h 106"/>
                <a:gd name="T4" fmla="*/ 1 w 84"/>
                <a:gd name="T5" fmla="*/ 1 h 106"/>
                <a:gd name="T6" fmla="*/ 1 w 84"/>
                <a:gd name="T7" fmla="*/ 1 h 106"/>
                <a:gd name="T8" fmla="*/ 2 w 84"/>
                <a:gd name="T9" fmla="*/ 1 h 106"/>
                <a:gd name="T10" fmla="*/ 3 w 84"/>
                <a:gd name="T11" fmla="*/ 1 h 106"/>
                <a:gd name="T12" fmla="*/ 4 w 84"/>
                <a:gd name="T13" fmla="*/ 0 h 106"/>
                <a:gd name="T14" fmla="*/ 5 w 84"/>
                <a:gd name="T15" fmla="*/ 0 h 106"/>
                <a:gd name="T16" fmla="*/ 6 w 84"/>
                <a:gd name="T17" fmla="*/ 0 h 106"/>
                <a:gd name="T18" fmla="*/ 5 w 84"/>
                <a:gd name="T19" fmla="*/ 0 h 106"/>
                <a:gd name="T20" fmla="*/ 4 w 84"/>
                <a:gd name="T21" fmla="*/ 0 h 106"/>
                <a:gd name="T22" fmla="*/ 4 w 84"/>
                <a:gd name="T23" fmla="*/ 1 h 106"/>
                <a:gd name="T24" fmla="*/ 3 w 84"/>
                <a:gd name="T25" fmla="*/ 1 h 106"/>
                <a:gd name="T26" fmla="*/ 2 w 84"/>
                <a:gd name="T27" fmla="*/ 1 h 106"/>
                <a:gd name="T28" fmla="*/ 1 w 84"/>
                <a:gd name="T29" fmla="*/ 1 h 106"/>
                <a:gd name="T30" fmla="*/ 1 w 84"/>
                <a:gd name="T31" fmla="*/ 1 h 106"/>
                <a:gd name="T32" fmla="*/ 0 w 84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106">
                  <a:moveTo>
                    <a:pt x="0" y="106"/>
                  </a:moveTo>
                  <a:lnTo>
                    <a:pt x="0" y="101"/>
                  </a:lnTo>
                  <a:lnTo>
                    <a:pt x="4" y="91"/>
                  </a:lnTo>
                  <a:lnTo>
                    <a:pt x="10" y="76"/>
                  </a:lnTo>
                  <a:lnTo>
                    <a:pt x="22" y="59"/>
                  </a:lnTo>
                  <a:lnTo>
                    <a:pt x="35" y="41"/>
                  </a:lnTo>
                  <a:lnTo>
                    <a:pt x="50" y="23"/>
                  </a:lnTo>
                  <a:lnTo>
                    <a:pt x="67" y="9"/>
                  </a:lnTo>
                  <a:lnTo>
                    <a:pt x="84" y="0"/>
                  </a:lnTo>
                  <a:lnTo>
                    <a:pt x="74" y="11"/>
                  </a:lnTo>
                  <a:lnTo>
                    <a:pt x="62" y="26"/>
                  </a:lnTo>
                  <a:lnTo>
                    <a:pt x="50" y="45"/>
                  </a:lnTo>
                  <a:lnTo>
                    <a:pt x="37" y="63"/>
                  </a:lnTo>
                  <a:lnTo>
                    <a:pt x="25" y="81"/>
                  </a:lnTo>
                  <a:lnTo>
                    <a:pt x="14" y="94"/>
                  </a:lnTo>
                  <a:lnTo>
                    <a:pt x="5" y="10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4" name="Freeform 1261"/>
            <p:cNvSpPr>
              <a:spLocks/>
            </p:cNvSpPr>
            <p:nvPr/>
          </p:nvSpPr>
          <p:spPr bwMode="auto">
            <a:xfrm>
              <a:off x="4160" y="2845"/>
              <a:ext cx="38" cy="34"/>
            </a:xfrm>
            <a:custGeom>
              <a:avLst/>
              <a:gdLst>
                <a:gd name="T0" fmla="*/ 5 w 75"/>
                <a:gd name="T1" fmla="*/ 1 h 102"/>
                <a:gd name="T2" fmla="*/ 5 w 75"/>
                <a:gd name="T3" fmla="*/ 1 h 102"/>
                <a:gd name="T4" fmla="*/ 4 w 75"/>
                <a:gd name="T5" fmla="*/ 1 h 102"/>
                <a:gd name="T6" fmla="*/ 3 w 75"/>
                <a:gd name="T7" fmla="*/ 1 h 102"/>
                <a:gd name="T8" fmla="*/ 2 w 75"/>
                <a:gd name="T9" fmla="*/ 1 h 102"/>
                <a:gd name="T10" fmla="*/ 1 w 75"/>
                <a:gd name="T11" fmla="*/ 0 h 102"/>
                <a:gd name="T12" fmla="*/ 1 w 75"/>
                <a:gd name="T13" fmla="*/ 0 h 102"/>
                <a:gd name="T14" fmla="*/ 0 w 75"/>
                <a:gd name="T15" fmla="*/ 0 h 102"/>
                <a:gd name="T16" fmla="*/ 1 w 75"/>
                <a:gd name="T17" fmla="*/ 0 h 102"/>
                <a:gd name="T18" fmla="*/ 1 w 75"/>
                <a:gd name="T19" fmla="*/ 0 h 102"/>
                <a:gd name="T20" fmla="*/ 2 w 75"/>
                <a:gd name="T21" fmla="*/ 0 h 102"/>
                <a:gd name="T22" fmla="*/ 2 w 75"/>
                <a:gd name="T23" fmla="*/ 0 h 102"/>
                <a:gd name="T24" fmla="*/ 3 w 75"/>
                <a:gd name="T25" fmla="*/ 1 h 102"/>
                <a:gd name="T26" fmla="*/ 4 w 75"/>
                <a:gd name="T27" fmla="*/ 1 h 102"/>
                <a:gd name="T28" fmla="*/ 4 w 75"/>
                <a:gd name="T29" fmla="*/ 1 h 102"/>
                <a:gd name="T30" fmla="*/ 5 w 75"/>
                <a:gd name="T31" fmla="*/ 1 h 102"/>
                <a:gd name="T32" fmla="*/ 5 w 75"/>
                <a:gd name="T33" fmla="*/ 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2">
                  <a:moveTo>
                    <a:pt x="75" y="102"/>
                  </a:moveTo>
                  <a:lnTo>
                    <a:pt x="65" y="93"/>
                  </a:lnTo>
                  <a:lnTo>
                    <a:pt x="53" y="81"/>
                  </a:lnTo>
                  <a:lnTo>
                    <a:pt x="38" y="65"/>
                  </a:lnTo>
                  <a:lnTo>
                    <a:pt x="25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1" y="12"/>
                  </a:lnTo>
                  <a:lnTo>
                    <a:pt x="31" y="27"/>
                  </a:lnTo>
                  <a:lnTo>
                    <a:pt x="41" y="46"/>
                  </a:lnTo>
                  <a:lnTo>
                    <a:pt x="51" y="65"/>
                  </a:lnTo>
                  <a:lnTo>
                    <a:pt x="61" y="81"/>
                  </a:lnTo>
                  <a:lnTo>
                    <a:pt x="68" y="95"/>
                  </a:lnTo>
                  <a:lnTo>
                    <a:pt x="75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5" name="Freeform 1262"/>
            <p:cNvSpPr>
              <a:spLocks/>
            </p:cNvSpPr>
            <p:nvPr/>
          </p:nvSpPr>
          <p:spPr bwMode="auto">
            <a:xfrm>
              <a:off x="3962" y="2924"/>
              <a:ext cx="192" cy="27"/>
            </a:xfrm>
            <a:custGeom>
              <a:avLst/>
              <a:gdLst>
                <a:gd name="T0" fmla="*/ 24 w 383"/>
                <a:gd name="T1" fmla="*/ 1 h 82"/>
                <a:gd name="T2" fmla="*/ 24 w 383"/>
                <a:gd name="T3" fmla="*/ 1 h 82"/>
                <a:gd name="T4" fmla="*/ 24 w 383"/>
                <a:gd name="T5" fmla="*/ 1 h 82"/>
                <a:gd name="T6" fmla="*/ 24 w 383"/>
                <a:gd name="T7" fmla="*/ 1 h 82"/>
                <a:gd name="T8" fmla="*/ 24 w 383"/>
                <a:gd name="T9" fmla="*/ 1 h 82"/>
                <a:gd name="T10" fmla="*/ 22 w 383"/>
                <a:gd name="T11" fmla="*/ 1 h 82"/>
                <a:gd name="T12" fmla="*/ 21 w 383"/>
                <a:gd name="T13" fmla="*/ 1 h 82"/>
                <a:gd name="T14" fmla="*/ 19 w 383"/>
                <a:gd name="T15" fmla="*/ 0 h 82"/>
                <a:gd name="T16" fmla="*/ 18 w 383"/>
                <a:gd name="T17" fmla="*/ 0 h 82"/>
                <a:gd name="T18" fmla="*/ 16 w 383"/>
                <a:gd name="T19" fmla="*/ 0 h 82"/>
                <a:gd name="T20" fmla="*/ 15 w 383"/>
                <a:gd name="T21" fmla="*/ 0 h 82"/>
                <a:gd name="T22" fmla="*/ 13 w 383"/>
                <a:gd name="T23" fmla="*/ 0 h 82"/>
                <a:gd name="T24" fmla="*/ 11 w 383"/>
                <a:gd name="T25" fmla="*/ 0 h 82"/>
                <a:gd name="T26" fmla="*/ 10 w 383"/>
                <a:gd name="T27" fmla="*/ 0 h 82"/>
                <a:gd name="T28" fmla="*/ 8 w 383"/>
                <a:gd name="T29" fmla="*/ 0 h 82"/>
                <a:gd name="T30" fmla="*/ 7 w 383"/>
                <a:gd name="T31" fmla="*/ 0 h 82"/>
                <a:gd name="T32" fmla="*/ 5 w 383"/>
                <a:gd name="T33" fmla="*/ 0 h 82"/>
                <a:gd name="T34" fmla="*/ 4 w 383"/>
                <a:gd name="T35" fmla="*/ 0 h 82"/>
                <a:gd name="T36" fmla="*/ 3 w 383"/>
                <a:gd name="T37" fmla="*/ 0 h 82"/>
                <a:gd name="T38" fmla="*/ 1 w 383"/>
                <a:gd name="T39" fmla="*/ 0 h 82"/>
                <a:gd name="T40" fmla="*/ 0 w 383"/>
                <a:gd name="T41" fmla="*/ 1 h 82"/>
                <a:gd name="T42" fmla="*/ 1 w 383"/>
                <a:gd name="T43" fmla="*/ 0 h 82"/>
                <a:gd name="T44" fmla="*/ 2 w 383"/>
                <a:gd name="T45" fmla="*/ 0 h 82"/>
                <a:gd name="T46" fmla="*/ 3 w 383"/>
                <a:gd name="T47" fmla="*/ 0 h 82"/>
                <a:gd name="T48" fmla="*/ 5 w 383"/>
                <a:gd name="T49" fmla="*/ 0 h 82"/>
                <a:gd name="T50" fmla="*/ 6 w 383"/>
                <a:gd name="T51" fmla="*/ 0 h 82"/>
                <a:gd name="T52" fmla="*/ 8 w 383"/>
                <a:gd name="T53" fmla="*/ 0 h 82"/>
                <a:gd name="T54" fmla="*/ 10 w 383"/>
                <a:gd name="T55" fmla="*/ 0 h 82"/>
                <a:gd name="T56" fmla="*/ 12 w 383"/>
                <a:gd name="T57" fmla="*/ 0 h 82"/>
                <a:gd name="T58" fmla="*/ 14 w 383"/>
                <a:gd name="T59" fmla="*/ 0 h 82"/>
                <a:gd name="T60" fmla="*/ 15 w 383"/>
                <a:gd name="T61" fmla="*/ 0 h 82"/>
                <a:gd name="T62" fmla="*/ 17 w 383"/>
                <a:gd name="T63" fmla="*/ 0 h 82"/>
                <a:gd name="T64" fmla="*/ 19 w 383"/>
                <a:gd name="T65" fmla="*/ 0 h 82"/>
                <a:gd name="T66" fmla="*/ 21 w 383"/>
                <a:gd name="T67" fmla="*/ 0 h 82"/>
                <a:gd name="T68" fmla="*/ 22 w 383"/>
                <a:gd name="T69" fmla="*/ 1 h 82"/>
                <a:gd name="T70" fmla="*/ 23 w 383"/>
                <a:gd name="T71" fmla="*/ 1 h 82"/>
                <a:gd name="T72" fmla="*/ 24 w 383"/>
                <a:gd name="T73" fmla="*/ 1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83" h="82">
                  <a:moveTo>
                    <a:pt x="383" y="74"/>
                  </a:moveTo>
                  <a:lnTo>
                    <a:pt x="383" y="77"/>
                  </a:lnTo>
                  <a:lnTo>
                    <a:pt x="382" y="79"/>
                  </a:lnTo>
                  <a:lnTo>
                    <a:pt x="377" y="81"/>
                  </a:lnTo>
                  <a:lnTo>
                    <a:pt x="373" y="82"/>
                  </a:lnTo>
                  <a:lnTo>
                    <a:pt x="350" y="65"/>
                  </a:lnTo>
                  <a:lnTo>
                    <a:pt x="327" y="48"/>
                  </a:lnTo>
                  <a:lnTo>
                    <a:pt x="302" y="37"/>
                  </a:lnTo>
                  <a:lnTo>
                    <a:pt x="277" y="28"/>
                  </a:lnTo>
                  <a:lnTo>
                    <a:pt x="250" y="22"/>
                  </a:lnTo>
                  <a:lnTo>
                    <a:pt x="225" y="18"/>
                  </a:lnTo>
                  <a:lnTo>
                    <a:pt x="198" y="15"/>
                  </a:lnTo>
                  <a:lnTo>
                    <a:pt x="173" y="15"/>
                  </a:lnTo>
                  <a:lnTo>
                    <a:pt x="148" y="15"/>
                  </a:lnTo>
                  <a:lnTo>
                    <a:pt x="123" y="18"/>
                  </a:lnTo>
                  <a:lnTo>
                    <a:pt x="100" y="20"/>
                  </a:lnTo>
                  <a:lnTo>
                    <a:pt x="76" y="25"/>
                  </a:lnTo>
                  <a:lnTo>
                    <a:pt x="55" y="29"/>
                  </a:lnTo>
                  <a:lnTo>
                    <a:pt x="35" y="32"/>
                  </a:lnTo>
                  <a:lnTo>
                    <a:pt x="16" y="37"/>
                  </a:lnTo>
                  <a:lnTo>
                    <a:pt x="0" y="41"/>
                  </a:lnTo>
                  <a:lnTo>
                    <a:pt x="10" y="32"/>
                  </a:lnTo>
                  <a:lnTo>
                    <a:pt x="23" y="23"/>
                  </a:lnTo>
                  <a:lnTo>
                    <a:pt x="41" y="16"/>
                  </a:lnTo>
                  <a:lnTo>
                    <a:pt x="65" y="10"/>
                  </a:lnTo>
                  <a:lnTo>
                    <a:pt x="90" y="4"/>
                  </a:lnTo>
                  <a:lnTo>
                    <a:pt x="118" y="1"/>
                  </a:lnTo>
                  <a:lnTo>
                    <a:pt x="148" y="0"/>
                  </a:lnTo>
                  <a:lnTo>
                    <a:pt x="178" y="0"/>
                  </a:lnTo>
                  <a:lnTo>
                    <a:pt x="210" y="1"/>
                  </a:lnTo>
                  <a:lnTo>
                    <a:pt x="240" y="6"/>
                  </a:lnTo>
                  <a:lnTo>
                    <a:pt x="270" y="12"/>
                  </a:lnTo>
                  <a:lnTo>
                    <a:pt x="298" y="19"/>
                  </a:lnTo>
                  <a:lnTo>
                    <a:pt x="325" y="29"/>
                  </a:lnTo>
                  <a:lnTo>
                    <a:pt x="348" y="41"/>
                  </a:lnTo>
                  <a:lnTo>
                    <a:pt x="368" y="56"/>
                  </a:lnTo>
                  <a:lnTo>
                    <a:pt x="383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6" name="Freeform 1263"/>
            <p:cNvSpPr>
              <a:spLocks/>
            </p:cNvSpPr>
            <p:nvPr/>
          </p:nvSpPr>
          <p:spPr bwMode="auto">
            <a:xfrm>
              <a:off x="3965" y="2930"/>
              <a:ext cx="24" cy="25"/>
            </a:xfrm>
            <a:custGeom>
              <a:avLst/>
              <a:gdLst>
                <a:gd name="T0" fmla="*/ 3 w 47"/>
                <a:gd name="T1" fmla="*/ 0 h 74"/>
                <a:gd name="T2" fmla="*/ 3 w 47"/>
                <a:gd name="T3" fmla="*/ 0 h 74"/>
                <a:gd name="T4" fmla="*/ 2 w 47"/>
                <a:gd name="T5" fmla="*/ 0 h 74"/>
                <a:gd name="T6" fmla="*/ 2 w 47"/>
                <a:gd name="T7" fmla="*/ 0 h 74"/>
                <a:gd name="T8" fmla="*/ 1 w 47"/>
                <a:gd name="T9" fmla="*/ 1 h 74"/>
                <a:gd name="T10" fmla="*/ 1 w 47"/>
                <a:gd name="T11" fmla="*/ 1 h 74"/>
                <a:gd name="T12" fmla="*/ 1 w 47"/>
                <a:gd name="T13" fmla="*/ 1 h 74"/>
                <a:gd name="T14" fmla="*/ 0 w 47"/>
                <a:gd name="T15" fmla="*/ 1 h 74"/>
                <a:gd name="T16" fmla="*/ 1 w 47"/>
                <a:gd name="T17" fmla="*/ 1 h 74"/>
                <a:gd name="T18" fmla="*/ 1 w 47"/>
                <a:gd name="T19" fmla="*/ 1 h 74"/>
                <a:gd name="T20" fmla="*/ 2 w 47"/>
                <a:gd name="T21" fmla="*/ 1 h 74"/>
                <a:gd name="T22" fmla="*/ 2 w 47"/>
                <a:gd name="T23" fmla="*/ 0 h 74"/>
                <a:gd name="T24" fmla="*/ 3 w 47"/>
                <a:gd name="T25" fmla="*/ 0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74">
                  <a:moveTo>
                    <a:pt x="47" y="0"/>
                  </a:moveTo>
                  <a:lnTo>
                    <a:pt x="37" y="7"/>
                  </a:lnTo>
                  <a:lnTo>
                    <a:pt x="29" y="18"/>
                  </a:lnTo>
                  <a:lnTo>
                    <a:pt x="19" y="29"/>
                  </a:lnTo>
                  <a:lnTo>
                    <a:pt x="12" y="41"/>
                  </a:lnTo>
                  <a:lnTo>
                    <a:pt x="5" y="53"/>
                  </a:lnTo>
                  <a:lnTo>
                    <a:pt x="2" y="62"/>
                  </a:lnTo>
                  <a:lnTo>
                    <a:pt x="0" y="69"/>
                  </a:lnTo>
                  <a:lnTo>
                    <a:pt x="2" y="74"/>
                  </a:lnTo>
                  <a:lnTo>
                    <a:pt x="10" y="68"/>
                  </a:lnTo>
                  <a:lnTo>
                    <a:pt x="20" y="47"/>
                  </a:lnTo>
                  <a:lnTo>
                    <a:pt x="32" y="2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7" name="Freeform 1264"/>
            <p:cNvSpPr>
              <a:spLocks/>
            </p:cNvSpPr>
            <p:nvPr/>
          </p:nvSpPr>
          <p:spPr bwMode="auto">
            <a:xfrm>
              <a:off x="3978" y="2928"/>
              <a:ext cx="27" cy="27"/>
            </a:xfrm>
            <a:custGeom>
              <a:avLst/>
              <a:gdLst>
                <a:gd name="T0" fmla="*/ 0 w 55"/>
                <a:gd name="T1" fmla="*/ 1 h 81"/>
                <a:gd name="T2" fmla="*/ 0 w 55"/>
                <a:gd name="T3" fmla="*/ 1 h 81"/>
                <a:gd name="T4" fmla="*/ 0 w 55"/>
                <a:gd name="T5" fmla="*/ 1 h 81"/>
                <a:gd name="T6" fmla="*/ 0 w 55"/>
                <a:gd name="T7" fmla="*/ 1 h 81"/>
                <a:gd name="T8" fmla="*/ 0 w 55"/>
                <a:gd name="T9" fmla="*/ 1 h 81"/>
                <a:gd name="T10" fmla="*/ 1 w 55"/>
                <a:gd name="T11" fmla="*/ 0 h 81"/>
                <a:gd name="T12" fmla="*/ 1 w 55"/>
                <a:gd name="T13" fmla="*/ 0 h 81"/>
                <a:gd name="T14" fmla="*/ 2 w 55"/>
                <a:gd name="T15" fmla="*/ 0 h 81"/>
                <a:gd name="T16" fmla="*/ 3 w 55"/>
                <a:gd name="T17" fmla="*/ 0 h 81"/>
                <a:gd name="T18" fmla="*/ 3 w 55"/>
                <a:gd name="T19" fmla="*/ 0 h 81"/>
                <a:gd name="T20" fmla="*/ 2 w 55"/>
                <a:gd name="T21" fmla="*/ 0 h 81"/>
                <a:gd name="T22" fmla="*/ 2 w 55"/>
                <a:gd name="T23" fmla="*/ 0 h 81"/>
                <a:gd name="T24" fmla="*/ 1 w 55"/>
                <a:gd name="T25" fmla="*/ 1 h 81"/>
                <a:gd name="T26" fmla="*/ 1 w 55"/>
                <a:gd name="T27" fmla="*/ 1 h 81"/>
                <a:gd name="T28" fmla="*/ 0 w 55"/>
                <a:gd name="T29" fmla="*/ 1 h 81"/>
                <a:gd name="T30" fmla="*/ 0 w 55"/>
                <a:gd name="T31" fmla="*/ 1 h 81"/>
                <a:gd name="T32" fmla="*/ 0 w 55"/>
                <a:gd name="T33" fmla="*/ 1 h 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81">
                  <a:moveTo>
                    <a:pt x="2" y="81"/>
                  </a:moveTo>
                  <a:lnTo>
                    <a:pt x="0" y="78"/>
                  </a:lnTo>
                  <a:lnTo>
                    <a:pt x="2" y="69"/>
                  </a:lnTo>
                  <a:lnTo>
                    <a:pt x="5" y="59"/>
                  </a:lnTo>
                  <a:lnTo>
                    <a:pt x="12" y="47"/>
                  </a:lnTo>
                  <a:lnTo>
                    <a:pt x="20" y="34"/>
                  </a:lnTo>
                  <a:lnTo>
                    <a:pt x="30" y="20"/>
                  </a:lnTo>
                  <a:lnTo>
                    <a:pt x="42" y="8"/>
                  </a:lnTo>
                  <a:lnTo>
                    <a:pt x="55" y="0"/>
                  </a:lnTo>
                  <a:lnTo>
                    <a:pt x="49" y="10"/>
                  </a:lnTo>
                  <a:lnTo>
                    <a:pt x="42" y="22"/>
                  </a:lnTo>
                  <a:lnTo>
                    <a:pt x="34" y="35"/>
                  </a:lnTo>
                  <a:lnTo>
                    <a:pt x="25" y="48"/>
                  </a:lnTo>
                  <a:lnTo>
                    <a:pt x="19" y="62"/>
                  </a:lnTo>
                  <a:lnTo>
                    <a:pt x="10" y="72"/>
                  </a:lnTo>
                  <a:lnTo>
                    <a:pt x="5" y="79"/>
                  </a:lnTo>
                  <a:lnTo>
                    <a:pt x="2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8" name="Freeform 1265"/>
            <p:cNvSpPr>
              <a:spLocks/>
            </p:cNvSpPr>
            <p:nvPr/>
          </p:nvSpPr>
          <p:spPr bwMode="auto">
            <a:xfrm>
              <a:off x="4006" y="2925"/>
              <a:ext cx="38" cy="35"/>
            </a:xfrm>
            <a:custGeom>
              <a:avLst/>
              <a:gdLst>
                <a:gd name="T0" fmla="*/ 1 w 75"/>
                <a:gd name="T1" fmla="*/ 1 h 106"/>
                <a:gd name="T2" fmla="*/ 0 w 75"/>
                <a:gd name="T3" fmla="*/ 1 h 106"/>
                <a:gd name="T4" fmla="*/ 1 w 75"/>
                <a:gd name="T5" fmla="*/ 1 h 106"/>
                <a:gd name="T6" fmla="*/ 1 w 75"/>
                <a:gd name="T7" fmla="*/ 1 h 106"/>
                <a:gd name="T8" fmla="*/ 2 w 75"/>
                <a:gd name="T9" fmla="*/ 1 h 106"/>
                <a:gd name="T10" fmla="*/ 2 w 75"/>
                <a:gd name="T11" fmla="*/ 0 h 106"/>
                <a:gd name="T12" fmla="*/ 3 w 75"/>
                <a:gd name="T13" fmla="*/ 0 h 106"/>
                <a:gd name="T14" fmla="*/ 4 w 75"/>
                <a:gd name="T15" fmla="*/ 0 h 106"/>
                <a:gd name="T16" fmla="*/ 5 w 75"/>
                <a:gd name="T17" fmla="*/ 0 h 106"/>
                <a:gd name="T18" fmla="*/ 5 w 75"/>
                <a:gd name="T19" fmla="*/ 0 h 106"/>
                <a:gd name="T20" fmla="*/ 4 w 75"/>
                <a:gd name="T21" fmla="*/ 0 h 106"/>
                <a:gd name="T22" fmla="*/ 3 w 75"/>
                <a:gd name="T23" fmla="*/ 0 h 106"/>
                <a:gd name="T24" fmla="*/ 3 w 75"/>
                <a:gd name="T25" fmla="*/ 1 h 106"/>
                <a:gd name="T26" fmla="*/ 2 w 75"/>
                <a:gd name="T27" fmla="*/ 1 h 106"/>
                <a:gd name="T28" fmla="*/ 2 w 75"/>
                <a:gd name="T29" fmla="*/ 1 h 106"/>
                <a:gd name="T30" fmla="*/ 1 w 75"/>
                <a:gd name="T31" fmla="*/ 1 h 106"/>
                <a:gd name="T32" fmla="*/ 1 w 75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6">
                  <a:moveTo>
                    <a:pt x="2" y="106"/>
                  </a:moveTo>
                  <a:lnTo>
                    <a:pt x="0" y="101"/>
                  </a:lnTo>
                  <a:lnTo>
                    <a:pt x="3" y="90"/>
                  </a:lnTo>
                  <a:lnTo>
                    <a:pt x="10" y="74"/>
                  </a:lnTo>
                  <a:lnTo>
                    <a:pt x="18" y="58"/>
                  </a:lnTo>
                  <a:lnTo>
                    <a:pt x="32" y="40"/>
                  </a:lnTo>
                  <a:lnTo>
                    <a:pt x="45" y="22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2"/>
                  </a:lnTo>
                  <a:lnTo>
                    <a:pt x="48" y="40"/>
                  </a:lnTo>
                  <a:lnTo>
                    <a:pt x="38" y="59"/>
                  </a:lnTo>
                  <a:lnTo>
                    <a:pt x="27" y="78"/>
                  </a:lnTo>
                  <a:lnTo>
                    <a:pt x="17" y="93"/>
                  </a:lnTo>
                  <a:lnTo>
                    <a:pt x="8" y="103"/>
                  </a:lnTo>
                  <a:lnTo>
                    <a:pt x="2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9" name="Freeform 1266"/>
            <p:cNvSpPr>
              <a:spLocks/>
            </p:cNvSpPr>
            <p:nvPr/>
          </p:nvSpPr>
          <p:spPr bwMode="auto">
            <a:xfrm>
              <a:off x="4038" y="2927"/>
              <a:ext cx="41" cy="38"/>
            </a:xfrm>
            <a:custGeom>
              <a:avLst/>
              <a:gdLst>
                <a:gd name="T0" fmla="*/ 1 w 81"/>
                <a:gd name="T1" fmla="*/ 1 h 115"/>
                <a:gd name="T2" fmla="*/ 0 w 81"/>
                <a:gd name="T3" fmla="*/ 1 h 115"/>
                <a:gd name="T4" fmla="*/ 1 w 81"/>
                <a:gd name="T5" fmla="*/ 1 h 115"/>
                <a:gd name="T6" fmla="*/ 1 w 81"/>
                <a:gd name="T7" fmla="*/ 1 h 115"/>
                <a:gd name="T8" fmla="*/ 2 w 81"/>
                <a:gd name="T9" fmla="*/ 1 h 115"/>
                <a:gd name="T10" fmla="*/ 3 w 81"/>
                <a:gd name="T11" fmla="*/ 0 h 115"/>
                <a:gd name="T12" fmla="*/ 4 w 81"/>
                <a:gd name="T13" fmla="*/ 0 h 115"/>
                <a:gd name="T14" fmla="*/ 5 w 81"/>
                <a:gd name="T15" fmla="*/ 0 h 115"/>
                <a:gd name="T16" fmla="*/ 6 w 81"/>
                <a:gd name="T17" fmla="*/ 0 h 115"/>
                <a:gd name="T18" fmla="*/ 5 w 81"/>
                <a:gd name="T19" fmla="*/ 0 h 115"/>
                <a:gd name="T20" fmla="*/ 5 w 81"/>
                <a:gd name="T21" fmla="*/ 0 h 115"/>
                <a:gd name="T22" fmla="*/ 4 w 81"/>
                <a:gd name="T23" fmla="*/ 1 h 115"/>
                <a:gd name="T24" fmla="*/ 3 w 81"/>
                <a:gd name="T25" fmla="*/ 1 h 115"/>
                <a:gd name="T26" fmla="*/ 2 w 81"/>
                <a:gd name="T27" fmla="*/ 1 h 115"/>
                <a:gd name="T28" fmla="*/ 1 w 81"/>
                <a:gd name="T29" fmla="*/ 1 h 115"/>
                <a:gd name="T30" fmla="*/ 1 w 81"/>
                <a:gd name="T31" fmla="*/ 1 h 115"/>
                <a:gd name="T32" fmla="*/ 1 w 81"/>
                <a:gd name="T33" fmla="*/ 1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115">
                  <a:moveTo>
                    <a:pt x="1" y="115"/>
                  </a:moveTo>
                  <a:lnTo>
                    <a:pt x="0" y="109"/>
                  </a:lnTo>
                  <a:lnTo>
                    <a:pt x="3" y="96"/>
                  </a:lnTo>
                  <a:lnTo>
                    <a:pt x="11" y="78"/>
                  </a:lnTo>
                  <a:lnTo>
                    <a:pt x="23" y="59"/>
                  </a:lnTo>
                  <a:lnTo>
                    <a:pt x="36" y="39"/>
                  </a:lnTo>
                  <a:lnTo>
                    <a:pt x="53" y="22"/>
                  </a:lnTo>
                  <a:lnTo>
                    <a:pt x="68" y="7"/>
                  </a:lnTo>
                  <a:lnTo>
                    <a:pt x="81" y="0"/>
                  </a:lnTo>
                  <a:lnTo>
                    <a:pt x="76" y="9"/>
                  </a:lnTo>
                  <a:lnTo>
                    <a:pt x="66" y="23"/>
                  </a:lnTo>
                  <a:lnTo>
                    <a:pt x="55" y="42"/>
                  </a:lnTo>
                  <a:lnTo>
                    <a:pt x="41" y="63"/>
                  </a:lnTo>
                  <a:lnTo>
                    <a:pt x="28" y="84"/>
                  </a:lnTo>
                  <a:lnTo>
                    <a:pt x="16" y="100"/>
                  </a:lnTo>
                  <a:lnTo>
                    <a:pt x="6" y="112"/>
                  </a:lnTo>
                  <a:lnTo>
                    <a:pt x="1" y="1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0" name="Freeform 1267"/>
            <p:cNvSpPr>
              <a:spLocks/>
            </p:cNvSpPr>
            <p:nvPr/>
          </p:nvSpPr>
          <p:spPr bwMode="auto">
            <a:xfrm>
              <a:off x="4059" y="2930"/>
              <a:ext cx="43" cy="31"/>
            </a:xfrm>
            <a:custGeom>
              <a:avLst/>
              <a:gdLst>
                <a:gd name="T0" fmla="*/ 0 w 87"/>
                <a:gd name="T1" fmla="*/ 1 h 94"/>
                <a:gd name="T2" fmla="*/ 0 w 87"/>
                <a:gd name="T3" fmla="*/ 1 h 94"/>
                <a:gd name="T4" fmla="*/ 0 w 87"/>
                <a:gd name="T5" fmla="*/ 1 h 94"/>
                <a:gd name="T6" fmla="*/ 1 w 87"/>
                <a:gd name="T7" fmla="*/ 1 h 94"/>
                <a:gd name="T8" fmla="*/ 1 w 87"/>
                <a:gd name="T9" fmla="*/ 1 h 94"/>
                <a:gd name="T10" fmla="*/ 2 w 87"/>
                <a:gd name="T11" fmla="*/ 0 h 94"/>
                <a:gd name="T12" fmla="*/ 3 w 87"/>
                <a:gd name="T13" fmla="*/ 0 h 94"/>
                <a:gd name="T14" fmla="*/ 4 w 87"/>
                <a:gd name="T15" fmla="*/ 0 h 94"/>
                <a:gd name="T16" fmla="*/ 5 w 87"/>
                <a:gd name="T17" fmla="*/ 0 h 94"/>
                <a:gd name="T18" fmla="*/ 5 w 87"/>
                <a:gd name="T19" fmla="*/ 0 h 94"/>
                <a:gd name="T20" fmla="*/ 4 w 87"/>
                <a:gd name="T21" fmla="*/ 0 h 94"/>
                <a:gd name="T22" fmla="*/ 3 w 87"/>
                <a:gd name="T23" fmla="*/ 0 h 94"/>
                <a:gd name="T24" fmla="*/ 2 w 87"/>
                <a:gd name="T25" fmla="*/ 1 h 94"/>
                <a:gd name="T26" fmla="*/ 1 w 87"/>
                <a:gd name="T27" fmla="*/ 1 h 94"/>
                <a:gd name="T28" fmla="*/ 1 w 87"/>
                <a:gd name="T29" fmla="*/ 1 h 94"/>
                <a:gd name="T30" fmla="*/ 0 w 87"/>
                <a:gd name="T31" fmla="*/ 1 h 94"/>
                <a:gd name="T32" fmla="*/ 0 w 87"/>
                <a:gd name="T33" fmla="*/ 1 h 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7" h="94">
                  <a:moveTo>
                    <a:pt x="0" y="94"/>
                  </a:moveTo>
                  <a:lnTo>
                    <a:pt x="0" y="90"/>
                  </a:lnTo>
                  <a:lnTo>
                    <a:pt x="7" y="78"/>
                  </a:lnTo>
                  <a:lnTo>
                    <a:pt x="17" y="63"/>
                  </a:lnTo>
                  <a:lnTo>
                    <a:pt x="30" y="47"/>
                  </a:lnTo>
                  <a:lnTo>
                    <a:pt x="45" y="31"/>
                  </a:lnTo>
                  <a:lnTo>
                    <a:pt x="60" y="16"/>
                  </a:lnTo>
                  <a:lnTo>
                    <a:pt x="75" y="4"/>
                  </a:lnTo>
                  <a:lnTo>
                    <a:pt x="87" y="0"/>
                  </a:lnTo>
                  <a:lnTo>
                    <a:pt x="80" y="9"/>
                  </a:lnTo>
                  <a:lnTo>
                    <a:pt x="69" y="22"/>
                  </a:lnTo>
                  <a:lnTo>
                    <a:pt x="57" y="40"/>
                  </a:lnTo>
                  <a:lnTo>
                    <a:pt x="44" y="56"/>
                  </a:lnTo>
                  <a:lnTo>
                    <a:pt x="30" y="72"/>
                  </a:lnTo>
                  <a:lnTo>
                    <a:pt x="17" y="86"/>
                  </a:lnTo>
                  <a:lnTo>
                    <a:pt x="7" y="93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1" name="Freeform 1268"/>
            <p:cNvSpPr>
              <a:spLocks/>
            </p:cNvSpPr>
            <p:nvPr/>
          </p:nvSpPr>
          <p:spPr bwMode="auto">
            <a:xfrm>
              <a:off x="4082" y="2934"/>
              <a:ext cx="37" cy="26"/>
            </a:xfrm>
            <a:custGeom>
              <a:avLst/>
              <a:gdLst>
                <a:gd name="T0" fmla="*/ 0 w 75"/>
                <a:gd name="T1" fmla="*/ 1 h 78"/>
                <a:gd name="T2" fmla="*/ 0 w 75"/>
                <a:gd name="T3" fmla="*/ 1 h 78"/>
                <a:gd name="T4" fmla="*/ 0 w 75"/>
                <a:gd name="T5" fmla="*/ 1 h 78"/>
                <a:gd name="T6" fmla="*/ 0 w 75"/>
                <a:gd name="T7" fmla="*/ 1 h 78"/>
                <a:gd name="T8" fmla="*/ 1 w 75"/>
                <a:gd name="T9" fmla="*/ 0 h 78"/>
                <a:gd name="T10" fmla="*/ 2 w 75"/>
                <a:gd name="T11" fmla="*/ 0 h 78"/>
                <a:gd name="T12" fmla="*/ 2 w 75"/>
                <a:gd name="T13" fmla="*/ 0 h 78"/>
                <a:gd name="T14" fmla="*/ 3 w 75"/>
                <a:gd name="T15" fmla="*/ 0 h 78"/>
                <a:gd name="T16" fmla="*/ 4 w 75"/>
                <a:gd name="T17" fmla="*/ 0 h 78"/>
                <a:gd name="T18" fmla="*/ 4 w 75"/>
                <a:gd name="T19" fmla="*/ 0 h 78"/>
                <a:gd name="T20" fmla="*/ 3 w 75"/>
                <a:gd name="T21" fmla="*/ 0 h 78"/>
                <a:gd name="T22" fmla="*/ 2 w 75"/>
                <a:gd name="T23" fmla="*/ 0 h 78"/>
                <a:gd name="T24" fmla="*/ 2 w 75"/>
                <a:gd name="T25" fmla="*/ 1 h 78"/>
                <a:gd name="T26" fmla="*/ 1 w 75"/>
                <a:gd name="T27" fmla="*/ 1 h 78"/>
                <a:gd name="T28" fmla="*/ 0 w 75"/>
                <a:gd name="T29" fmla="*/ 1 h 78"/>
                <a:gd name="T30" fmla="*/ 0 w 75"/>
                <a:gd name="T31" fmla="*/ 1 h 78"/>
                <a:gd name="T32" fmla="*/ 0 w 75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78">
                  <a:moveTo>
                    <a:pt x="2" y="78"/>
                  </a:moveTo>
                  <a:lnTo>
                    <a:pt x="0" y="73"/>
                  </a:lnTo>
                  <a:lnTo>
                    <a:pt x="3" y="64"/>
                  </a:lnTo>
                  <a:lnTo>
                    <a:pt x="10" y="52"/>
                  </a:lnTo>
                  <a:lnTo>
                    <a:pt x="20" y="39"/>
                  </a:lnTo>
                  <a:lnTo>
                    <a:pt x="32" y="27"/>
                  </a:lnTo>
                  <a:lnTo>
                    <a:pt x="45" y="15"/>
                  </a:lnTo>
                  <a:lnTo>
                    <a:pt x="60" y="6"/>
                  </a:lnTo>
                  <a:lnTo>
                    <a:pt x="75" y="0"/>
                  </a:lnTo>
                  <a:lnTo>
                    <a:pt x="67" y="8"/>
                  </a:lnTo>
                  <a:lnTo>
                    <a:pt x="58" y="19"/>
                  </a:lnTo>
                  <a:lnTo>
                    <a:pt x="47" y="33"/>
                  </a:lnTo>
                  <a:lnTo>
                    <a:pt x="35" y="47"/>
                  </a:lnTo>
                  <a:lnTo>
                    <a:pt x="23" y="61"/>
                  </a:lnTo>
                  <a:lnTo>
                    <a:pt x="15" y="71"/>
                  </a:lnTo>
                  <a:lnTo>
                    <a:pt x="7" y="77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2" name="Freeform 1269"/>
            <p:cNvSpPr>
              <a:spLocks/>
            </p:cNvSpPr>
            <p:nvPr/>
          </p:nvSpPr>
          <p:spPr bwMode="auto">
            <a:xfrm>
              <a:off x="4105" y="2942"/>
              <a:ext cx="33" cy="18"/>
            </a:xfrm>
            <a:custGeom>
              <a:avLst/>
              <a:gdLst>
                <a:gd name="T0" fmla="*/ 0 w 65"/>
                <a:gd name="T1" fmla="*/ 1 h 55"/>
                <a:gd name="T2" fmla="*/ 0 w 65"/>
                <a:gd name="T3" fmla="*/ 1 h 55"/>
                <a:gd name="T4" fmla="*/ 1 w 65"/>
                <a:gd name="T5" fmla="*/ 1 h 55"/>
                <a:gd name="T6" fmla="*/ 1 w 65"/>
                <a:gd name="T7" fmla="*/ 0 h 55"/>
                <a:gd name="T8" fmla="*/ 2 w 65"/>
                <a:gd name="T9" fmla="*/ 0 h 55"/>
                <a:gd name="T10" fmla="*/ 3 w 65"/>
                <a:gd name="T11" fmla="*/ 0 h 55"/>
                <a:gd name="T12" fmla="*/ 3 w 65"/>
                <a:gd name="T13" fmla="*/ 0 h 55"/>
                <a:gd name="T14" fmla="*/ 4 w 65"/>
                <a:gd name="T15" fmla="*/ 0 h 55"/>
                <a:gd name="T16" fmla="*/ 5 w 65"/>
                <a:gd name="T17" fmla="*/ 0 h 55"/>
                <a:gd name="T18" fmla="*/ 4 w 65"/>
                <a:gd name="T19" fmla="*/ 0 h 55"/>
                <a:gd name="T20" fmla="*/ 4 w 65"/>
                <a:gd name="T21" fmla="*/ 0 h 55"/>
                <a:gd name="T22" fmla="*/ 3 w 65"/>
                <a:gd name="T23" fmla="*/ 0 h 55"/>
                <a:gd name="T24" fmla="*/ 2 w 65"/>
                <a:gd name="T25" fmla="*/ 0 h 55"/>
                <a:gd name="T26" fmla="*/ 2 w 65"/>
                <a:gd name="T27" fmla="*/ 0 h 55"/>
                <a:gd name="T28" fmla="*/ 1 w 65"/>
                <a:gd name="T29" fmla="*/ 1 h 55"/>
                <a:gd name="T30" fmla="*/ 1 w 65"/>
                <a:gd name="T31" fmla="*/ 1 h 55"/>
                <a:gd name="T32" fmla="*/ 0 w 65"/>
                <a:gd name="T33" fmla="*/ 1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3" y="34"/>
                  </a:lnTo>
                  <a:lnTo>
                    <a:pt x="23" y="24"/>
                  </a:lnTo>
                  <a:lnTo>
                    <a:pt x="35" y="14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65" y="0"/>
                  </a:lnTo>
                  <a:lnTo>
                    <a:pt x="58" y="6"/>
                  </a:lnTo>
                  <a:lnTo>
                    <a:pt x="50" y="14"/>
                  </a:lnTo>
                  <a:lnTo>
                    <a:pt x="41" y="23"/>
                  </a:lnTo>
                  <a:lnTo>
                    <a:pt x="31" y="31"/>
                  </a:lnTo>
                  <a:lnTo>
                    <a:pt x="21" y="40"/>
                  </a:lnTo>
                  <a:lnTo>
                    <a:pt x="13" y="48"/>
                  </a:lnTo>
                  <a:lnTo>
                    <a:pt x="5" y="5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3" name="Freeform 1270"/>
            <p:cNvSpPr>
              <a:spLocks/>
            </p:cNvSpPr>
            <p:nvPr/>
          </p:nvSpPr>
          <p:spPr bwMode="auto">
            <a:xfrm>
              <a:off x="4127" y="2946"/>
              <a:ext cx="22" cy="12"/>
            </a:xfrm>
            <a:custGeom>
              <a:avLst/>
              <a:gdLst>
                <a:gd name="T0" fmla="*/ 0 w 43"/>
                <a:gd name="T1" fmla="*/ 0 h 34"/>
                <a:gd name="T2" fmla="*/ 1 w 43"/>
                <a:gd name="T3" fmla="*/ 0 h 34"/>
                <a:gd name="T4" fmla="*/ 1 w 43"/>
                <a:gd name="T5" fmla="*/ 0 h 34"/>
                <a:gd name="T6" fmla="*/ 2 w 43"/>
                <a:gd name="T7" fmla="*/ 0 h 34"/>
                <a:gd name="T8" fmla="*/ 3 w 43"/>
                <a:gd name="T9" fmla="*/ 0 h 34"/>
                <a:gd name="T10" fmla="*/ 2 w 43"/>
                <a:gd name="T11" fmla="*/ 0 h 34"/>
                <a:gd name="T12" fmla="*/ 1 w 43"/>
                <a:gd name="T13" fmla="*/ 0 h 34"/>
                <a:gd name="T14" fmla="*/ 1 w 43"/>
                <a:gd name="T15" fmla="*/ 0 h 34"/>
                <a:gd name="T16" fmla="*/ 0 w 43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34">
                  <a:moveTo>
                    <a:pt x="0" y="34"/>
                  </a:moveTo>
                  <a:lnTo>
                    <a:pt x="2" y="25"/>
                  </a:lnTo>
                  <a:lnTo>
                    <a:pt x="13" y="11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28" y="7"/>
                  </a:lnTo>
                  <a:lnTo>
                    <a:pt x="15" y="22"/>
                  </a:lnTo>
                  <a:lnTo>
                    <a:pt x="7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4" name="Freeform 1271"/>
            <p:cNvSpPr>
              <a:spLocks/>
            </p:cNvSpPr>
            <p:nvPr/>
          </p:nvSpPr>
          <p:spPr bwMode="auto">
            <a:xfrm>
              <a:off x="3949" y="2934"/>
              <a:ext cx="25" cy="16"/>
            </a:xfrm>
            <a:custGeom>
              <a:avLst/>
              <a:gdLst>
                <a:gd name="T0" fmla="*/ 4 w 50"/>
                <a:gd name="T1" fmla="*/ 0 h 46"/>
                <a:gd name="T2" fmla="*/ 3 w 50"/>
                <a:gd name="T3" fmla="*/ 0 h 46"/>
                <a:gd name="T4" fmla="*/ 2 w 50"/>
                <a:gd name="T5" fmla="*/ 0 h 46"/>
                <a:gd name="T6" fmla="*/ 1 w 50"/>
                <a:gd name="T7" fmla="*/ 1 h 46"/>
                <a:gd name="T8" fmla="*/ 1 w 50"/>
                <a:gd name="T9" fmla="*/ 1 h 46"/>
                <a:gd name="T10" fmla="*/ 0 w 50"/>
                <a:gd name="T11" fmla="*/ 1 h 46"/>
                <a:gd name="T12" fmla="*/ 1 w 50"/>
                <a:gd name="T13" fmla="*/ 1 h 46"/>
                <a:gd name="T14" fmla="*/ 1 w 50"/>
                <a:gd name="T15" fmla="*/ 0 h 46"/>
                <a:gd name="T16" fmla="*/ 2 w 50"/>
                <a:gd name="T17" fmla="*/ 0 h 46"/>
                <a:gd name="T18" fmla="*/ 2 w 50"/>
                <a:gd name="T19" fmla="*/ 0 h 46"/>
                <a:gd name="T20" fmla="*/ 3 w 50"/>
                <a:gd name="T21" fmla="*/ 0 h 46"/>
                <a:gd name="T22" fmla="*/ 3 w 50"/>
                <a:gd name="T23" fmla="*/ 0 h 46"/>
                <a:gd name="T24" fmla="*/ 4 w 50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46">
                  <a:moveTo>
                    <a:pt x="50" y="0"/>
                  </a:moveTo>
                  <a:lnTo>
                    <a:pt x="42" y="12"/>
                  </a:lnTo>
                  <a:lnTo>
                    <a:pt x="28" y="30"/>
                  </a:lnTo>
                  <a:lnTo>
                    <a:pt x="13" y="45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10" y="28"/>
                  </a:lnTo>
                  <a:lnTo>
                    <a:pt x="18" y="22"/>
                  </a:lnTo>
                  <a:lnTo>
                    <a:pt x="27" y="15"/>
                  </a:lnTo>
                  <a:lnTo>
                    <a:pt x="37" y="9"/>
                  </a:lnTo>
                  <a:lnTo>
                    <a:pt x="45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5" name="Freeform 1272"/>
            <p:cNvSpPr>
              <a:spLocks/>
            </p:cNvSpPr>
            <p:nvPr/>
          </p:nvSpPr>
          <p:spPr bwMode="auto">
            <a:xfrm>
              <a:off x="3945" y="2926"/>
              <a:ext cx="29" cy="7"/>
            </a:xfrm>
            <a:custGeom>
              <a:avLst/>
              <a:gdLst>
                <a:gd name="T0" fmla="*/ 3 w 59"/>
                <a:gd name="T1" fmla="*/ 0 h 22"/>
                <a:gd name="T2" fmla="*/ 3 w 59"/>
                <a:gd name="T3" fmla="*/ 0 h 22"/>
                <a:gd name="T4" fmla="*/ 3 w 59"/>
                <a:gd name="T5" fmla="*/ 0 h 22"/>
                <a:gd name="T6" fmla="*/ 2 w 59"/>
                <a:gd name="T7" fmla="*/ 0 h 22"/>
                <a:gd name="T8" fmla="*/ 1 w 59"/>
                <a:gd name="T9" fmla="*/ 0 h 22"/>
                <a:gd name="T10" fmla="*/ 1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1 w 59"/>
                <a:gd name="T25" fmla="*/ 0 h 22"/>
                <a:gd name="T26" fmla="*/ 2 w 59"/>
                <a:gd name="T27" fmla="*/ 0 h 22"/>
                <a:gd name="T28" fmla="*/ 2 w 59"/>
                <a:gd name="T29" fmla="*/ 0 h 22"/>
                <a:gd name="T30" fmla="*/ 3 w 59"/>
                <a:gd name="T31" fmla="*/ 0 h 22"/>
                <a:gd name="T32" fmla="*/ 3 w 59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2">
                  <a:moveTo>
                    <a:pt x="59" y="22"/>
                  </a:moveTo>
                  <a:lnTo>
                    <a:pt x="55" y="21"/>
                  </a:lnTo>
                  <a:lnTo>
                    <a:pt x="49" y="16"/>
                  </a:lnTo>
                  <a:lnTo>
                    <a:pt x="39" y="12"/>
                  </a:lnTo>
                  <a:lnTo>
                    <a:pt x="30" y="8"/>
                  </a:lnTo>
                  <a:lnTo>
                    <a:pt x="20" y="3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9"/>
                  </a:lnTo>
                  <a:lnTo>
                    <a:pt x="12" y="12"/>
                  </a:lnTo>
                  <a:lnTo>
                    <a:pt x="22" y="15"/>
                  </a:lnTo>
                  <a:lnTo>
                    <a:pt x="32" y="18"/>
                  </a:lnTo>
                  <a:lnTo>
                    <a:pt x="42" y="19"/>
                  </a:lnTo>
                  <a:lnTo>
                    <a:pt x="52" y="21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6" name="Freeform 1273"/>
            <p:cNvSpPr>
              <a:spLocks/>
            </p:cNvSpPr>
            <p:nvPr/>
          </p:nvSpPr>
          <p:spPr bwMode="auto">
            <a:xfrm>
              <a:off x="3936" y="2935"/>
              <a:ext cx="33" cy="5"/>
            </a:xfrm>
            <a:custGeom>
              <a:avLst/>
              <a:gdLst>
                <a:gd name="T0" fmla="*/ 5 w 65"/>
                <a:gd name="T1" fmla="*/ 0 h 13"/>
                <a:gd name="T2" fmla="*/ 4 w 65"/>
                <a:gd name="T3" fmla="*/ 0 h 13"/>
                <a:gd name="T4" fmla="*/ 4 w 65"/>
                <a:gd name="T5" fmla="*/ 0 h 13"/>
                <a:gd name="T6" fmla="*/ 3 w 65"/>
                <a:gd name="T7" fmla="*/ 0 h 13"/>
                <a:gd name="T8" fmla="*/ 2 w 65"/>
                <a:gd name="T9" fmla="*/ 0 h 13"/>
                <a:gd name="T10" fmla="*/ 2 w 65"/>
                <a:gd name="T11" fmla="*/ 0 h 13"/>
                <a:gd name="T12" fmla="*/ 1 w 65"/>
                <a:gd name="T13" fmla="*/ 0 h 13"/>
                <a:gd name="T14" fmla="*/ 1 w 65"/>
                <a:gd name="T15" fmla="*/ 0 h 13"/>
                <a:gd name="T16" fmla="*/ 0 w 65"/>
                <a:gd name="T17" fmla="*/ 0 h 13"/>
                <a:gd name="T18" fmla="*/ 1 w 65"/>
                <a:gd name="T19" fmla="*/ 0 h 13"/>
                <a:gd name="T20" fmla="*/ 1 w 65"/>
                <a:gd name="T21" fmla="*/ 0 h 13"/>
                <a:gd name="T22" fmla="*/ 2 w 65"/>
                <a:gd name="T23" fmla="*/ 0 h 13"/>
                <a:gd name="T24" fmla="*/ 2 w 65"/>
                <a:gd name="T25" fmla="*/ 0 h 13"/>
                <a:gd name="T26" fmla="*/ 3 w 65"/>
                <a:gd name="T27" fmla="*/ 0 h 13"/>
                <a:gd name="T28" fmla="*/ 4 w 65"/>
                <a:gd name="T29" fmla="*/ 0 h 13"/>
                <a:gd name="T30" fmla="*/ 4 w 65"/>
                <a:gd name="T31" fmla="*/ 0 h 13"/>
                <a:gd name="T32" fmla="*/ 5 w 65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3">
                  <a:moveTo>
                    <a:pt x="65" y="0"/>
                  </a:moveTo>
                  <a:lnTo>
                    <a:pt x="60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8" y="13"/>
                  </a:lnTo>
                  <a:lnTo>
                    <a:pt x="17" y="13"/>
                  </a:lnTo>
                  <a:lnTo>
                    <a:pt x="28" y="11"/>
                  </a:lnTo>
                  <a:lnTo>
                    <a:pt x="38" y="8"/>
                  </a:lnTo>
                  <a:lnTo>
                    <a:pt x="50" y="5"/>
                  </a:lnTo>
                  <a:lnTo>
                    <a:pt x="58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7" name="Freeform 1274"/>
            <p:cNvSpPr>
              <a:spLocks/>
            </p:cNvSpPr>
            <p:nvPr/>
          </p:nvSpPr>
          <p:spPr bwMode="auto">
            <a:xfrm>
              <a:off x="3954" y="2917"/>
              <a:ext cx="30" cy="14"/>
            </a:xfrm>
            <a:custGeom>
              <a:avLst/>
              <a:gdLst>
                <a:gd name="T0" fmla="*/ 4 w 60"/>
                <a:gd name="T1" fmla="*/ 1 h 43"/>
                <a:gd name="T2" fmla="*/ 4 w 60"/>
                <a:gd name="T3" fmla="*/ 0 h 43"/>
                <a:gd name="T4" fmla="*/ 3 w 60"/>
                <a:gd name="T5" fmla="*/ 0 h 43"/>
                <a:gd name="T6" fmla="*/ 2 w 60"/>
                <a:gd name="T7" fmla="*/ 0 h 43"/>
                <a:gd name="T8" fmla="*/ 2 w 60"/>
                <a:gd name="T9" fmla="*/ 0 h 43"/>
                <a:gd name="T10" fmla="*/ 1 w 60"/>
                <a:gd name="T11" fmla="*/ 0 h 43"/>
                <a:gd name="T12" fmla="*/ 1 w 60"/>
                <a:gd name="T13" fmla="*/ 0 h 43"/>
                <a:gd name="T14" fmla="*/ 0 w 60"/>
                <a:gd name="T15" fmla="*/ 0 h 43"/>
                <a:gd name="T16" fmla="*/ 1 w 60"/>
                <a:gd name="T17" fmla="*/ 0 h 43"/>
                <a:gd name="T18" fmla="*/ 1 w 60"/>
                <a:gd name="T19" fmla="*/ 0 h 43"/>
                <a:gd name="T20" fmla="*/ 1 w 60"/>
                <a:gd name="T21" fmla="*/ 0 h 43"/>
                <a:gd name="T22" fmla="*/ 2 w 60"/>
                <a:gd name="T23" fmla="*/ 0 h 43"/>
                <a:gd name="T24" fmla="*/ 2 w 60"/>
                <a:gd name="T25" fmla="*/ 0 h 43"/>
                <a:gd name="T26" fmla="*/ 3 w 60"/>
                <a:gd name="T27" fmla="*/ 0 h 43"/>
                <a:gd name="T28" fmla="*/ 3 w 60"/>
                <a:gd name="T29" fmla="*/ 0 h 43"/>
                <a:gd name="T30" fmla="*/ 4 w 60"/>
                <a:gd name="T31" fmla="*/ 0 h 43"/>
                <a:gd name="T32" fmla="*/ 4 w 60"/>
                <a:gd name="T33" fmla="*/ 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3">
                  <a:moveTo>
                    <a:pt x="60" y="43"/>
                  </a:moveTo>
                  <a:lnTo>
                    <a:pt x="51" y="40"/>
                  </a:lnTo>
                  <a:lnTo>
                    <a:pt x="41" y="34"/>
                  </a:lnTo>
                  <a:lnTo>
                    <a:pt x="31" y="28"/>
                  </a:lnTo>
                  <a:lnTo>
                    <a:pt x="20" y="21"/>
                  </a:lnTo>
                  <a:lnTo>
                    <a:pt x="11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3" y="3"/>
                  </a:lnTo>
                  <a:lnTo>
                    <a:pt x="21" y="9"/>
                  </a:lnTo>
                  <a:lnTo>
                    <a:pt x="31" y="16"/>
                  </a:lnTo>
                  <a:lnTo>
                    <a:pt x="40" y="24"/>
                  </a:lnTo>
                  <a:lnTo>
                    <a:pt x="48" y="33"/>
                  </a:lnTo>
                  <a:lnTo>
                    <a:pt x="55" y="39"/>
                  </a:lnTo>
                  <a:lnTo>
                    <a:pt x="6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8" name="Freeform 1275"/>
            <p:cNvSpPr>
              <a:spLocks/>
            </p:cNvSpPr>
            <p:nvPr/>
          </p:nvSpPr>
          <p:spPr bwMode="auto">
            <a:xfrm>
              <a:off x="4134" y="2918"/>
              <a:ext cx="9" cy="25"/>
            </a:xfrm>
            <a:custGeom>
              <a:avLst/>
              <a:gdLst>
                <a:gd name="T0" fmla="*/ 0 w 19"/>
                <a:gd name="T1" fmla="*/ 1 h 73"/>
                <a:gd name="T2" fmla="*/ 0 w 19"/>
                <a:gd name="T3" fmla="*/ 1 h 73"/>
                <a:gd name="T4" fmla="*/ 0 w 19"/>
                <a:gd name="T5" fmla="*/ 0 h 73"/>
                <a:gd name="T6" fmla="*/ 0 w 19"/>
                <a:gd name="T7" fmla="*/ 0 h 73"/>
                <a:gd name="T8" fmla="*/ 0 w 19"/>
                <a:gd name="T9" fmla="*/ 0 h 73"/>
                <a:gd name="T10" fmla="*/ 1 w 19"/>
                <a:gd name="T11" fmla="*/ 0 h 73"/>
                <a:gd name="T12" fmla="*/ 0 w 19"/>
                <a:gd name="T13" fmla="*/ 0 h 73"/>
                <a:gd name="T14" fmla="*/ 0 w 19"/>
                <a:gd name="T15" fmla="*/ 1 h 73"/>
                <a:gd name="T16" fmla="*/ 0 w 19"/>
                <a:gd name="T17" fmla="*/ 1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3">
                  <a:moveTo>
                    <a:pt x="4" y="73"/>
                  </a:moveTo>
                  <a:lnTo>
                    <a:pt x="2" y="54"/>
                  </a:lnTo>
                  <a:lnTo>
                    <a:pt x="0" y="31"/>
                  </a:lnTo>
                  <a:lnTo>
                    <a:pt x="4" y="10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15" y="29"/>
                  </a:lnTo>
                  <a:lnTo>
                    <a:pt x="9" y="54"/>
                  </a:lnTo>
                  <a:lnTo>
                    <a:pt x="4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9" name="Freeform 1276"/>
            <p:cNvSpPr>
              <a:spLocks/>
            </p:cNvSpPr>
            <p:nvPr/>
          </p:nvSpPr>
          <p:spPr bwMode="auto">
            <a:xfrm>
              <a:off x="4145" y="2923"/>
              <a:ext cx="14" cy="23"/>
            </a:xfrm>
            <a:custGeom>
              <a:avLst/>
              <a:gdLst>
                <a:gd name="T0" fmla="*/ 0 w 26"/>
                <a:gd name="T1" fmla="*/ 1 h 71"/>
                <a:gd name="T2" fmla="*/ 1 w 26"/>
                <a:gd name="T3" fmla="*/ 1 h 71"/>
                <a:gd name="T4" fmla="*/ 1 w 26"/>
                <a:gd name="T5" fmla="*/ 0 h 71"/>
                <a:gd name="T6" fmla="*/ 1 w 26"/>
                <a:gd name="T7" fmla="*/ 0 h 71"/>
                <a:gd name="T8" fmla="*/ 2 w 26"/>
                <a:gd name="T9" fmla="*/ 0 h 71"/>
                <a:gd name="T10" fmla="*/ 2 w 26"/>
                <a:gd name="T11" fmla="*/ 0 h 71"/>
                <a:gd name="T12" fmla="*/ 2 w 26"/>
                <a:gd name="T13" fmla="*/ 0 h 71"/>
                <a:gd name="T14" fmla="*/ 1 w 26"/>
                <a:gd name="T15" fmla="*/ 1 h 71"/>
                <a:gd name="T16" fmla="*/ 0 w 26"/>
                <a:gd name="T17" fmla="*/ 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71">
                  <a:moveTo>
                    <a:pt x="0" y="71"/>
                  </a:moveTo>
                  <a:lnTo>
                    <a:pt x="1" y="53"/>
                  </a:lnTo>
                  <a:lnTo>
                    <a:pt x="5" y="31"/>
                  </a:lnTo>
                  <a:lnTo>
                    <a:pt x="13" y="10"/>
                  </a:lnTo>
                  <a:lnTo>
                    <a:pt x="23" y="0"/>
                  </a:lnTo>
                  <a:lnTo>
                    <a:pt x="26" y="9"/>
                  </a:lnTo>
                  <a:lnTo>
                    <a:pt x="20" y="31"/>
                  </a:lnTo>
                  <a:lnTo>
                    <a:pt x="8" y="56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0" name="Freeform 1277"/>
            <p:cNvSpPr>
              <a:spLocks/>
            </p:cNvSpPr>
            <p:nvPr/>
          </p:nvSpPr>
          <p:spPr bwMode="auto">
            <a:xfrm>
              <a:off x="4113" y="2912"/>
              <a:ext cx="8" cy="23"/>
            </a:xfrm>
            <a:custGeom>
              <a:avLst/>
              <a:gdLst>
                <a:gd name="T0" fmla="*/ 1 w 16"/>
                <a:gd name="T1" fmla="*/ 1 h 70"/>
                <a:gd name="T2" fmla="*/ 1 w 16"/>
                <a:gd name="T3" fmla="*/ 1 h 70"/>
                <a:gd name="T4" fmla="*/ 0 w 16"/>
                <a:gd name="T5" fmla="*/ 0 h 70"/>
                <a:gd name="T6" fmla="*/ 1 w 16"/>
                <a:gd name="T7" fmla="*/ 0 h 70"/>
                <a:gd name="T8" fmla="*/ 1 w 16"/>
                <a:gd name="T9" fmla="*/ 0 h 70"/>
                <a:gd name="T10" fmla="*/ 1 w 16"/>
                <a:gd name="T11" fmla="*/ 0 h 70"/>
                <a:gd name="T12" fmla="*/ 1 w 16"/>
                <a:gd name="T13" fmla="*/ 0 h 70"/>
                <a:gd name="T14" fmla="*/ 1 w 16"/>
                <a:gd name="T15" fmla="*/ 1 h 70"/>
                <a:gd name="T16" fmla="*/ 1 w 16"/>
                <a:gd name="T17" fmla="*/ 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70">
                  <a:moveTo>
                    <a:pt x="10" y="70"/>
                  </a:moveTo>
                  <a:lnTo>
                    <a:pt x="3" y="59"/>
                  </a:lnTo>
                  <a:lnTo>
                    <a:pt x="0" y="37"/>
                  </a:lnTo>
                  <a:lnTo>
                    <a:pt x="1" y="14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15" y="25"/>
                  </a:lnTo>
                  <a:lnTo>
                    <a:pt x="11" y="49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1" name="Freeform 1278"/>
            <p:cNvSpPr>
              <a:spLocks/>
            </p:cNvSpPr>
            <p:nvPr/>
          </p:nvSpPr>
          <p:spPr bwMode="auto">
            <a:xfrm>
              <a:off x="4089" y="2905"/>
              <a:ext cx="14" cy="27"/>
            </a:xfrm>
            <a:custGeom>
              <a:avLst/>
              <a:gdLst>
                <a:gd name="T0" fmla="*/ 1 w 29"/>
                <a:gd name="T1" fmla="*/ 1 h 80"/>
                <a:gd name="T2" fmla="*/ 1 w 29"/>
                <a:gd name="T3" fmla="*/ 1 h 80"/>
                <a:gd name="T4" fmla="*/ 0 w 29"/>
                <a:gd name="T5" fmla="*/ 0 h 80"/>
                <a:gd name="T6" fmla="*/ 0 w 29"/>
                <a:gd name="T7" fmla="*/ 0 h 80"/>
                <a:gd name="T8" fmla="*/ 0 w 29"/>
                <a:gd name="T9" fmla="*/ 0 h 80"/>
                <a:gd name="T10" fmla="*/ 1 w 29"/>
                <a:gd name="T11" fmla="*/ 0 h 80"/>
                <a:gd name="T12" fmla="*/ 1 w 29"/>
                <a:gd name="T13" fmla="*/ 0 h 80"/>
                <a:gd name="T14" fmla="*/ 1 w 29"/>
                <a:gd name="T15" fmla="*/ 1 h 80"/>
                <a:gd name="T16" fmla="*/ 1 w 29"/>
                <a:gd name="T17" fmla="*/ 1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80">
                  <a:moveTo>
                    <a:pt x="29" y="80"/>
                  </a:moveTo>
                  <a:lnTo>
                    <a:pt x="17" y="59"/>
                  </a:lnTo>
                  <a:lnTo>
                    <a:pt x="5" y="34"/>
                  </a:lnTo>
                  <a:lnTo>
                    <a:pt x="0" y="11"/>
                  </a:lnTo>
                  <a:lnTo>
                    <a:pt x="7" y="0"/>
                  </a:lnTo>
                  <a:lnTo>
                    <a:pt x="17" y="9"/>
                  </a:lnTo>
                  <a:lnTo>
                    <a:pt x="22" y="33"/>
                  </a:lnTo>
                  <a:lnTo>
                    <a:pt x="24" y="61"/>
                  </a:lnTo>
                  <a:lnTo>
                    <a:pt x="29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2" name="Freeform 1279"/>
            <p:cNvSpPr>
              <a:spLocks/>
            </p:cNvSpPr>
            <p:nvPr/>
          </p:nvSpPr>
          <p:spPr bwMode="auto">
            <a:xfrm>
              <a:off x="4066" y="2899"/>
              <a:ext cx="16" cy="29"/>
            </a:xfrm>
            <a:custGeom>
              <a:avLst/>
              <a:gdLst>
                <a:gd name="T0" fmla="*/ 2 w 32"/>
                <a:gd name="T1" fmla="*/ 1 h 88"/>
                <a:gd name="T2" fmla="*/ 2 w 32"/>
                <a:gd name="T3" fmla="*/ 1 h 88"/>
                <a:gd name="T4" fmla="*/ 1 w 32"/>
                <a:gd name="T5" fmla="*/ 0 h 88"/>
                <a:gd name="T6" fmla="*/ 0 w 32"/>
                <a:gd name="T7" fmla="*/ 0 h 88"/>
                <a:gd name="T8" fmla="*/ 1 w 32"/>
                <a:gd name="T9" fmla="*/ 0 h 88"/>
                <a:gd name="T10" fmla="*/ 2 w 32"/>
                <a:gd name="T11" fmla="*/ 0 h 88"/>
                <a:gd name="T12" fmla="*/ 2 w 32"/>
                <a:gd name="T13" fmla="*/ 0 h 88"/>
                <a:gd name="T14" fmla="*/ 2 w 32"/>
                <a:gd name="T15" fmla="*/ 1 h 88"/>
                <a:gd name="T16" fmla="*/ 2 w 32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88">
                  <a:moveTo>
                    <a:pt x="32" y="88"/>
                  </a:moveTo>
                  <a:lnTo>
                    <a:pt x="20" y="67"/>
                  </a:lnTo>
                  <a:lnTo>
                    <a:pt x="9" y="3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17" y="13"/>
                  </a:lnTo>
                  <a:lnTo>
                    <a:pt x="24" y="39"/>
                  </a:lnTo>
                  <a:lnTo>
                    <a:pt x="29" y="69"/>
                  </a:lnTo>
                  <a:lnTo>
                    <a:pt x="32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3" name="Freeform 1280"/>
            <p:cNvSpPr>
              <a:spLocks/>
            </p:cNvSpPr>
            <p:nvPr/>
          </p:nvSpPr>
          <p:spPr bwMode="auto">
            <a:xfrm>
              <a:off x="4017" y="2897"/>
              <a:ext cx="27" cy="31"/>
            </a:xfrm>
            <a:custGeom>
              <a:avLst/>
              <a:gdLst>
                <a:gd name="T0" fmla="*/ 4 w 53"/>
                <a:gd name="T1" fmla="*/ 1 h 93"/>
                <a:gd name="T2" fmla="*/ 3 w 53"/>
                <a:gd name="T3" fmla="*/ 1 h 93"/>
                <a:gd name="T4" fmla="*/ 3 w 53"/>
                <a:gd name="T5" fmla="*/ 1 h 93"/>
                <a:gd name="T6" fmla="*/ 2 w 53"/>
                <a:gd name="T7" fmla="*/ 1 h 93"/>
                <a:gd name="T8" fmla="*/ 1 w 53"/>
                <a:gd name="T9" fmla="*/ 1 h 93"/>
                <a:gd name="T10" fmla="*/ 1 w 53"/>
                <a:gd name="T11" fmla="*/ 0 h 93"/>
                <a:gd name="T12" fmla="*/ 1 w 53"/>
                <a:gd name="T13" fmla="*/ 0 h 93"/>
                <a:gd name="T14" fmla="*/ 0 w 53"/>
                <a:gd name="T15" fmla="*/ 0 h 93"/>
                <a:gd name="T16" fmla="*/ 1 w 53"/>
                <a:gd name="T17" fmla="*/ 0 h 93"/>
                <a:gd name="T18" fmla="*/ 1 w 53"/>
                <a:gd name="T19" fmla="*/ 0 h 93"/>
                <a:gd name="T20" fmla="*/ 1 w 53"/>
                <a:gd name="T21" fmla="*/ 0 h 93"/>
                <a:gd name="T22" fmla="*/ 2 w 53"/>
                <a:gd name="T23" fmla="*/ 0 h 93"/>
                <a:gd name="T24" fmla="*/ 2 w 53"/>
                <a:gd name="T25" fmla="*/ 0 h 93"/>
                <a:gd name="T26" fmla="*/ 3 w 53"/>
                <a:gd name="T27" fmla="*/ 1 h 93"/>
                <a:gd name="T28" fmla="*/ 3 w 53"/>
                <a:gd name="T29" fmla="*/ 1 h 93"/>
                <a:gd name="T30" fmla="*/ 3 w 53"/>
                <a:gd name="T31" fmla="*/ 1 h 93"/>
                <a:gd name="T32" fmla="*/ 4 w 53"/>
                <a:gd name="T33" fmla="*/ 1 h 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93">
                  <a:moveTo>
                    <a:pt x="53" y="93"/>
                  </a:moveTo>
                  <a:lnTo>
                    <a:pt x="45" y="84"/>
                  </a:lnTo>
                  <a:lnTo>
                    <a:pt x="35" y="72"/>
                  </a:lnTo>
                  <a:lnTo>
                    <a:pt x="23" y="57"/>
                  </a:lnTo>
                  <a:lnTo>
                    <a:pt x="15" y="42"/>
                  </a:lnTo>
                  <a:lnTo>
                    <a:pt x="6" y="28"/>
                  </a:lnTo>
                  <a:lnTo>
                    <a:pt x="1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5" y="10"/>
                  </a:lnTo>
                  <a:lnTo>
                    <a:pt x="21" y="23"/>
                  </a:lnTo>
                  <a:lnTo>
                    <a:pt x="28" y="39"/>
                  </a:lnTo>
                  <a:lnTo>
                    <a:pt x="35" y="57"/>
                  </a:lnTo>
                  <a:lnTo>
                    <a:pt x="42" y="73"/>
                  </a:lnTo>
                  <a:lnTo>
                    <a:pt x="47" y="85"/>
                  </a:lnTo>
                  <a:lnTo>
                    <a:pt x="53" y="9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4" name="Freeform 1281"/>
            <p:cNvSpPr>
              <a:spLocks/>
            </p:cNvSpPr>
            <p:nvPr/>
          </p:nvSpPr>
          <p:spPr bwMode="auto">
            <a:xfrm>
              <a:off x="3970" y="2901"/>
              <a:ext cx="32" cy="29"/>
            </a:xfrm>
            <a:custGeom>
              <a:avLst/>
              <a:gdLst>
                <a:gd name="T0" fmla="*/ 4 w 64"/>
                <a:gd name="T1" fmla="*/ 1 h 87"/>
                <a:gd name="T2" fmla="*/ 4 w 64"/>
                <a:gd name="T3" fmla="*/ 1 h 87"/>
                <a:gd name="T4" fmla="*/ 3 w 64"/>
                <a:gd name="T5" fmla="*/ 1 h 87"/>
                <a:gd name="T6" fmla="*/ 2 w 64"/>
                <a:gd name="T7" fmla="*/ 1 h 87"/>
                <a:gd name="T8" fmla="*/ 2 w 64"/>
                <a:gd name="T9" fmla="*/ 1 h 87"/>
                <a:gd name="T10" fmla="*/ 1 w 64"/>
                <a:gd name="T11" fmla="*/ 0 h 87"/>
                <a:gd name="T12" fmla="*/ 1 w 64"/>
                <a:gd name="T13" fmla="*/ 0 h 87"/>
                <a:gd name="T14" fmla="*/ 0 w 64"/>
                <a:gd name="T15" fmla="*/ 0 h 87"/>
                <a:gd name="T16" fmla="*/ 1 w 64"/>
                <a:gd name="T17" fmla="*/ 0 h 87"/>
                <a:gd name="T18" fmla="*/ 1 w 64"/>
                <a:gd name="T19" fmla="*/ 0 h 87"/>
                <a:gd name="T20" fmla="*/ 2 w 64"/>
                <a:gd name="T21" fmla="*/ 0 h 87"/>
                <a:gd name="T22" fmla="*/ 2 w 64"/>
                <a:gd name="T23" fmla="*/ 0 h 87"/>
                <a:gd name="T24" fmla="*/ 3 w 64"/>
                <a:gd name="T25" fmla="*/ 0 h 87"/>
                <a:gd name="T26" fmla="*/ 3 w 64"/>
                <a:gd name="T27" fmla="*/ 1 h 87"/>
                <a:gd name="T28" fmla="*/ 4 w 64"/>
                <a:gd name="T29" fmla="*/ 1 h 87"/>
                <a:gd name="T30" fmla="*/ 4 w 64"/>
                <a:gd name="T31" fmla="*/ 1 h 87"/>
                <a:gd name="T32" fmla="*/ 4 w 64"/>
                <a:gd name="T33" fmla="*/ 1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87">
                  <a:moveTo>
                    <a:pt x="64" y="87"/>
                  </a:moveTo>
                  <a:lnTo>
                    <a:pt x="55" y="80"/>
                  </a:lnTo>
                  <a:lnTo>
                    <a:pt x="45" y="70"/>
                  </a:lnTo>
                  <a:lnTo>
                    <a:pt x="32" y="56"/>
                  </a:lnTo>
                  <a:lnTo>
                    <a:pt x="20" y="42"/>
                  </a:lnTo>
                  <a:lnTo>
                    <a:pt x="10" y="27"/>
                  </a:lnTo>
                  <a:lnTo>
                    <a:pt x="4" y="15"/>
                  </a:lnTo>
                  <a:lnTo>
                    <a:pt x="0" y="6"/>
                  </a:lnTo>
                  <a:lnTo>
                    <a:pt x="4" y="0"/>
                  </a:lnTo>
                  <a:lnTo>
                    <a:pt x="10" y="2"/>
                  </a:lnTo>
                  <a:lnTo>
                    <a:pt x="19" y="9"/>
                  </a:lnTo>
                  <a:lnTo>
                    <a:pt x="27" y="23"/>
                  </a:lnTo>
                  <a:lnTo>
                    <a:pt x="35" y="39"/>
                  </a:lnTo>
                  <a:lnTo>
                    <a:pt x="44" y="55"/>
                  </a:lnTo>
                  <a:lnTo>
                    <a:pt x="52" y="70"/>
                  </a:lnTo>
                  <a:lnTo>
                    <a:pt x="59" y="82"/>
                  </a:lnTo>
                  <a:lnTo>
                    <a:pt x="64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5" name="Freeform 1282"/>
            <p:cNvSpPr>
              <a:spLocks/>
            </p:cNvSpPr>
            <p:nvPr/>
          </p:nvSpPr>
          <p:spPr bwMode="auto">
            <a:xfrm>
              <a:off x="4036" y="2900"/>
              <a:ext cx="27" cy="27"/>
            </a:xfrm>
            <a:custGeom>
              <a:avLst/>
              <a:gdLst>
                <a:gd name="T0" fmla="*/ 4 w 54"/>
                <a:gd name="T1" fmla="*/ 1 h 80"/>
                <a:gd name="T2" fmla="*/ 3 w 54"/>
                <a:gd name="T3" fmla="*/ 1 h 80"/>
                <a:gd name="T4" fmla="*/ 3 w 54"/>
                <a:gd name="T5" fmla="*/ 1 h 80"/>
                <a:gd name="T6" fmla="*/ 2 w 54"/>
                <a:gd name="T7" fmla="*/ 1 h 80"/>
                <a:gd name="T8" fmla="*/ 2 w 54"/>
                <a:gd name="T9" fmla="*/ 0 h 80"/>
                <a:gd name="T10" fmla="*/ 1 w 54"/>
                <a:gd name="T11" fmla="*/ 0 h 80"/>
                <a:gd name="T12" fmla="*/ 1 w 54"/>
                <a:gd name="T13" fmla="*/ 0 h 80"/>
                <a:gd name="T14" fmla="*/ 0 w 54"/>
                <a:gd name="T15" fmla="*/ 0 h 80"/>
                <a:gd name="T16" fmla="*/ 1 w 54"/>
                <a:gd name="T17" fmla="*/ 0 h 80"/>
                <a:gd name="T18" fmla="*/ 1 w 54"/>
                <a:gd name="T19" fmla="*/ 0 h 80"/>
                <a:gd name="T20" fmla="*/ 2 w 54"/>
                <a:gd name="T21" fmla="*/ 0 h 80"/>
                <a:gd name="T22" fmla="*/ 2 w 54"/>
                <a:gd name="T23" fmla="*/ 0 h 80"/>
                <a:gd name="T24" fmla="*/ 3 w 54"/>
                <a:gd name="T25" fmla="*/ 0 h 80"/>
                <a:gd name="T26" fmla="*/ 3 w 54"/>
                <a:gd name="T27" fmla="*/ 1 h 80"/>
                <a:gd name="T28" fmla="*/ 3 w 54"/>
                <a:gd name="T29" fmla="*/ 1 h 80"/>
                <a:gd name="T30" fmla="*/ 4 w 54"/>
                <a:gd name="T31" fmla="*/ 1 h 80"/>
                <a:gd name="T32" fmla="*/ 4 w 54"/>
                <a:gd name="T33" fmla="*/ 1 h 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80">
                  <a:moveTo>
                    <a:pt x="54" y="80"/>
                  </a:moveTo>
                  <a:lnTo>
                    <a:pt x="47" y="72"/>
                  </a:lnTo>
                  <a:lnTo>
                    <a:pt x="37" y="62"/>
                  </a:lnTo>
                  <a:lnTo>
                    <a:pt x="27" y="49"/>
                  </a:lnTo>
                  <a:lnTo>
                    <a:pt x="17" y="35"/>
                  </a:lnTo>
                  <a:lnTo>
                    <a:pt x="9" y="24"/>
                  </a:lnTo>
                  <a:lnTo>
                    <a:pt x="2" y="12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0"/>
                  </a:lnTo>
                  <a:lnTo>
                    <a:pt x="27" y="22"/>
                  </a:lnTo>
                  <a:lnTo>
                    <a:pt x="34" y="35"/>
                  </a:lnTo>
                  <a:lnTo>
                    <a:pt x="40" y="50"/>
                  </a:lnTo>
                  <a:lnTo>
                    <a:pt x="45" y="63"/>
                  </a:lnTo>
                  <a:lnTo>
                    <a:pt x="50" y="74"/>
                  </a:lnTo>
                  <a:lnTo>
                    <a:pt x="54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6" name="Freeform 1283"/>
            <p:cNvSpPr>
              <a:spLocks/>
            </p:cNvSpPr>
            <p:nvPr/>
          </p:nvSpPr>
          <p:spPr bwMode="auto">
            <a:xfrm>
              <a:off x="4019" y="2925"/>
              <a:ext cx="42" cy="38"/>
            </a:xfrm>
            <a:custGeom>
              <a:avLst/>
              <a:gdLst>
                <a:gd name="T0" fmla="*/ 1 w 83"/>
                <a:gd name="T1" fmla="*/ 1 h 115"/>
                <a:gd name="T2" fmla="*/ 0 w 83"/>
                <a:gd name="T3" fmla="*/ 1 h 115"/>
                <a:gd name="T4" fmla="*/ 1 w 83"/>
                <a:gd name="T5" fmla="*/ 1 h 115"/>
                <a:gd name="T6" fmla="*/ 1 w 83"/>
                <a:gd name="T7" fmla="*/ 1 h 115"/>
                <a:gd name="T8" fmla="*/ 2 w 83"/>
                <a:gd name="T9" fmla="*/ 1 h 115"/>
                <a:gd name="T10" fmla="*/ 3 w 83"/>
                <a:gd name="T11" fmla="*/ 0 h 115"/>
                <a:gd name="T12" fmla="*/ 4 w 83"/>
                <a:gd name="T13" fmla="*/ 0 h 115"/>
                <a:gd name="T14" fmla="*/ 5 w 83"/>
                <a:gd name="T15" fmla="*/ 0 h 115"/>
                <a:gd name="T16" fmla="*/ 6 w 83"/>
                <a:gd name="T17" fmla="*/ 0 h 115"/>
                <a:gd name="T18" fmla="*/ 5 w 83"/>
                <a:gd name="T19" fmla="*/ 0 h 115"/>
                <a:gd name="T20" fmla="*/ 5 w 83"/>
                <a:gd name="T21" fmla="*/ 0 h 115"/>
                <a:gd name="T22" fmla="*/ 4 w 83"/>
                <a:gd name="T23" fmla="*/ 1 h 115"/>
                <a:gd name="T24" fmla="*/ 3 w 83"/>
                <a:gd name="T25" fmla="*/ 1 h 115"/>
                <a:gd name="T26" fmla="*/ 2 w 83"/>
                <a:gd name="T27" fmla="*/ 1 h 115"/>
                <a:gd name="T28" fmla="*/ 1 w 83"/>
                <a:gd name="T29" fmla="*/ 1 h 115"/>
                <a:gd name="T30" fmla="*/ 1 w 83"/>
                <a:gd name="T31" fmla="*/ 1 h 115"/>
                <a:gd name="T32" fmla="*/ 1 w 83"/>
                <a:gd name="T33" fmla="*/ 1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115">
                  <a:moveTo>
                    <a:pt x="1" y="115"/>
                  </a:moveTo>
                  <a:lnTo>
                    <a:pt x="0" y="109"/>
                  </a:lnTo>
                  <a:lnTo>
                    <a:pt x="5" y="96"/>
                  </a:lnTo>
                  <a:lnTo>
                    <a:pt x="13" y="78"/>
                  </a:lnTo>
                  <a:lnTo>
                    <a:pt x="25" y="59"/>
                  </a:lnTo>
                  <a:lnTo>
                    <a:pt x="38" y="40"/>
                  </a:lnTo>
                  <a:lnTo>
                    <a:pt x="55" y="22"/>
                  </a:lnTo>
                  <a:lnTo>
                    <a:pt x="70" y="7"/>
                  </a:lnTo>
                  <a:lnTo>
                    <a:pt x="83" y="0"/>
                  </a:lnTo>
                  <a:lnTo>
                    <a:pt x="78" y="9"/>
                  </a:lnTo>
                  <a:lnTo>
                    <a:pt x="68" y="23"/>
                  </a:lnTo>
                  <a:lnTo>
                    <a:pt x="57" y="43"/>
                  </a:lnTo>
                  <a:lnTo>
                    <a:pt x="43" y="63"/>
                  </a:lnTo>
                  <a:lnTo>
                    <a:pt x="30" y="84"/>
                  </a:lnTo>
                  <a:lnTo>
                    <a:pt x="16" y="100"/>
                  </a:lnTo>
                  <a:lnTo>
                    <a:pt x="8" y="112"/>
                  </a:lnTo>
                  <a:lnTo>
                    <a:pt x="1" y="1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7" name="Freeform 1284"/>
            <p:cNvSpPr>
              <a:spLocks/>
            </p:cNvSpPr>
            <p:nvPr/>
          </p:nvSpPr>
          <p:spPr bwMode="auto">
            <a:xfrm>
              <a:off x="3992" y="2926"/>
              <a:ext cx="35" cy="30"/>
            </a:xfrm>
            <a:custGeom>
              <a:avLst/>
              <a:gdLst>
                <a:gd name="T0" fmla="*/ 0 w 70"/>
                <a:gd name="T1" fmla="*/ 1 h 90"/>
                <a:gd name="T2" fmla="*/ 0 w 70"/>
                <a:gd name="T3" fmla="*/ 1 h 90"/>
                <a:gd name="T4" fmla="*/ 1 w 70"/>
                <a:gd name="T5" fmla="*/ 1 h 90"/>
                <a:gd name="T6" fmla="*/ 1 w 70"/>
                <a:gd name="T7" fmla="*/ 1 h 90"/>
                <a:gd name="T8" fmla="*/ 2 w 70"/>
                <a:gd name="T9" fmla="*/ 1 h 90"/>
                <a:gd name="T10" fmla="*/ 2 w 70"/>
                <a:gd name="T11" fmla="*/ 0 h 90"/>
                <a:gd name="T12" fmla="*/ 3 w 70"/>
                <a:gd name="T13" fmla="*/ 0 h 90"/>
                <a:gd name="T14" fmla="*/ 4 w 70"/>
                <a:gd name="T15" fmla="*/ 0 h 90"/>
                <a:gd name="T16" fmla="*/ 5 w 70"/>
                <a:gd name="T17" fmla="*/ 0 h 90"/>
                <a:gd name="T18" fmla="*/ 4 w 70"/>
                <a:gd name="T19" fmla="*/ 0 h 90"/>
                <a:gd name="T20" fmla="*/ 4 w 70"/>
                <a:gd name="T21" fmla="*/ 0 h 90"/>
                <a:gd name="T22" fmla="*/ 3 w 70"/>
                <a:gd name="T23" fmla="*/ 0 h 90"/>
                <a:gd name="T24" fmla="*/ 2 w 70"/>
                <a:gd name="T25" fmla="*/ 1 h 90"/>
                <a:gd name="T26" fmla="*/ 2 w 70"/>
                <a:gd name="T27" fmla="*/ 1 h 90"/>
                <a:gd name="T28" fmla="*/ 1 w 70"/>
                <a:gd name="T29" fmla="*/ 1 h 90"/>
                <a:gd name="T30" fmla="*/ 1 w 70"/>
                <a:gd name="T31" fmla="*/ 1 h 90"/>
                <a:gd name="T32" fmla="*/ 0 w 70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90">
                  <a:moveTo>
                    <a:pt x="0" y="90"/>
                  </a:moveTo>
                  <a:lnTo>
                    <a:pt x="0" y="86"/>
                  </a:lnTo>
                  <a:lnTo>
                    <a:pt x="3" y="77"/>
                  </a:lnTo>
                  <a:lnTo>
                    <a:pt x="8" y="64"/>
                  </a:lnTo>
                  <a:lnTo>
                    <a:pt x="18" y="49"/>
                  </a:lnTo>
                  <a:lnTo>
                    <a:pt x="28" y="34"/>
                  </a:lnTo>
                  <a:lnTo>
                    <a:pt x="41" y="19"/>
                  </a:lnTo>
                  <a:lnTo>
                    <a:pt x="55" y="8"/>
                  </a:lnTo>
                  <a:lnTo>
                    <a:pt x="70" y="0"/>
                  </a:lnTo>
                  <a:lnTo>
                    <a:pt x="61" y="11"/>
                  </a:lnTo>
                  <a:lnTo>
                    <a:pt x="53" y="24"/>
                  </a:lnTo>
                  <a:lnTo>
                    <a:pt x="41" y="39"/>
                  </a:lnTo>
                  <a:lnTo>
                    <a:pt x="31" y="55"/>
                  </a:lnTo>
                  <a:lnTo>
                    <a:pt x="21" y="70"/>
                  </a:lnTo>
                  <a:lnTo>
                    <a:pt x="11" y="81"/>
                  </a:lnTo>
                  <a:lnTo>
                    <a:pt x="5" y="89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8" name="Freeform 1285"/>
            <p:cNvSpPr>
              <a:spLocks/>
            </p:cNvSpPr>
            <p:nvPr/>
          </p:nvSpPr>
          <p:spPr bwMode="auto">
            <a:xfrm>
              <a:off x="3991" y="2900"/>
              <a:ext cx="32" cy="29"/>
            </a:xfrm>
            <a:custGeom>
              <a:avLst/>
              <a:gdLst>
                <a:gd name="T0" fmla="*/ 4 w 63"/>
                <a:gd name="T1" fmla="*/ 1 h 87"/>
                <a:gd name="T2" fmla="*/ 4 w 63"/>
                <a:gd name="T3" fmla="*/ 1 h 87"/>
                <a:gd name="T4" fmla="*/ 3 w 63"/>
                <a:gd name="T5" fmla="*/ 1 h 87"/>
                <a:gd name="T6" fmla="*/ 3 w 63"/>
                <a:gd name="T7" fmla="*/ 1 h 87"/>
                <a:gd name="T8" fmla="*/ 2 w 63"/>
                <a:gd name="T9" fmla="*/ 1 h 87"/>
                <a:gd name="T10" fmla="*/ 1 w 63"/>
                <a:gd name="T11" fmla="*/ 0 h 87"/>
                <a:gd name="T12" fmla="*/ 1 w 63"/>
                <a:gd name="T13" fmla="*/ 0 h 87"/>
                <a:gd name="T14" fmla="*/ 0 w 63"/>
                <a:gd name="T15" fmla="*/ 0 h 87"/>
                <a:gd name="T16" fmla="*/ 1 w 63"/>
                <a:gd name="T17" fmla="*/ 0 h 87"/>
                <a:gd name="T18" fmla="*/ 1 w 63"/>
                <a:gd name="T19" fmla="*/ 0 h 87"/>
                <a:gd name="T20" fmla="*/ 2 w 63"/>
                <a:gd name="T21" fmla="*/ 0 h 87"/>
                <a:gd name="T22" fmla="*/ 2 w 63"/>
                <a:gd name="T23" fmla="*/ 0 h 87"/>
                <a:gd name="T24" fmla="*/ 3 w 63"/>
                <a:gd name="T25" fmla="*/ 0 h 87"/>
                <a:gd name="T26" fmla="*/ 3 w 63"/>
                <a:gd name="T27" fmla="*/ 1 h 87"/>
                <a:gd name="T28" fmla="*/ 4 w 63"/>
                <a:gd name="T29" fmla="*/ 1 h 87"/>
                <a:gd name="T30" fmla="*/ 4 w 63"/>
                <a:gd name="T31" fmla="*/ 1 h 87"/>
                <a:gd name="T32" fmla="*/ 4 w 63"/>
                <a:gd name="T33" fmla="*/ 1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lnTo>
                    <a:pt x="55" y="79"/>
                  </a:lnTo>
                  <a:lnTo>
                    <a:pt x="45" y="69"/>
                  </a:lnTo>
                  <a:lnTo>
                    <a:pt x="33" y="54"/>
                  </a:lnTo>
                  <a:lnTo>
                    <a:pt x="22" y="41"/>
                  </a:lnTo>
                  <a:lnTo>
                    <a:pt x="10" y="26"/>
                  </a:lnTo>
                  <a:lnTo>
                    <a:pt x="3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8" y="8"/>
                  </a:lnTo>
                  <a:lnTo>
                    <a:pt x="27" y="22"/>
                  </a:lnTo>
                  <a:lnTo>
                    <a:pt x="37" y="38"/>
                  </a:lnTo>
                  <a:lnTo>
                    <a:pt x="45" y="54"/>
                  </a:lnTo>
                  <a:lnTo>
                    <a:pt x="52" y="69"/>
                  </a:lnTo>
                  <a:lnTo>
                    <a:pt x="58" y="81"/>
                  </a:lnTo>
                  <a:lnTo>
                    <a:pt x="63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9" name="Freeform 1286"/>
            <p:cNvSpPr>
              <a:spLocks/>
            </p:cNvSpPr>
            <p:nvPr/>
          </p:nvSpPr>
          <p:spPr bwMode="auto">
            <a:xfrm>
              <a:off x="5277" y="2478"/>
              <a:ext cx="125" cy="76"/>
            </a:xfrm>
            <a:custGeom>
              <a:avLst/>
              <a:gdLst>
                <a:gd name="T0" fmla="*/ 3 w 250"/>
                <a:gd name="T1" fmla="*/ 1 h 227"/>
                <a:gd name="T2" fmla="*/ 2 w 250"/>
                <a:gd name="T3" fmla="*/ 1 h 227"/>
                <a:gd name="T4" fmla="*/ 2 w 250"/>
                <a:gd name="T5" fmla="*/ 1 h 227"/>
                <a:gd name="T6" fmla="*/ 4 w 250"/>
                <a:gd name="T7" fmla="*/ 1 h 227"/>
                <a:gd name="T8" fmla="*/ 5 w 250"/>
                <a:gd name="T9" fmla="*/ 1 h 227"/>
                <a:gd name="T10" fmla="*/ 6 w 250"/>
                <a:gd name="T11" fmla="*/ 2 h 227"/>
                <a:gd name="T12" fmla="*/ 5 w 250"/>
                <a:gd name="T13" fmla="*/ 2 h 227"/>
                <a:gd name="T14" fmla="*/ 4 w 250"/>
                <a:gd name="T15" fmla="*/ 2 h 227"/>
                <a:gd name="T16" fmla="*/ 3 w 250"/>
                <a:gd name="T17" fmla="*/ 1 h 227"/>
                <a:gd name="T18" fmla="*/ 1 w 250"/>
                <a:gd name="T19" fmla="*/ 2 h 227"/>
                <a:gd name="T20" fmla="*/ 0 w 250"/>
                <a:gd name="T21" fmla="*/ 2 h 227"/>
                <a:gd name="T22" fmla="*/ 1 w 250"/>
                <a:gd name="T23" fmla="*/ 2 h 227"/>
                <a:gd name="T24" fmla="*/ 2 w 250"/>
                <a:gd name="T25" fmla="*/ 2 h 227"/>
                <a:gd name="T26" fmla="*/ 3 w 250"/>
                <a:gd name="T27" fmla="*/ 2 h 227"/>
                <a:gd name="T28" fmla="*/ 4 w 250"/>
                <a:gd name="T29" fmla="*/ 2 h 227"/>
                <a:gd name="T30" fmla="*/ 5 w 250"/>
                <a:gd name="T31" fmla="*/ 2 h 227"/>
                <a:gd name="T32" fmla="*/ 4 w 250"/>
                <a:gd name="T33" fmla="*/ 2 h 227"/>
                <a:gd name="T34" fmla="*/ 5 w 250"/>
                <a:gd name="T35" fmla="*/ 3 h 227"/>
                <a:gd name="T36" fmla="*/ 6 w 250"/>
                <a:gd name="T37" fmla="*/ 3 h 227"/>
                <a:gd name="T38" fmla="*/ 7 w 250"/>
                <a:gd name="T39" fmla="*/ 3 h 227"/>
                <a:gd name="T40" fmla="*/ 8 w 250"/>
                <a:gd name="T41" fmla="*/ 2 h 227"/>
                <a:gd name="T42" fmla="*/ 7 w 250"/>
                <a:gd name="T43" fmla="*/ 2 h 227"/>
                <a:gd name="T44" fmla="*/ 8 w 250"/>
                <a:gd name="T45" fmla="*/ 2 h 227"/>
                <a:gd name="T46" fmla="*/ 8 w 250"/>
                <a:gd name="T47" fmla="*/ 2 h 227"/>
                <a:gd name="T48" fmla="*/ 9 w 250"/>
                <a:gd name="T49" fmla="*/ 2 h 227"/>
                <a:gd name="T50" fmla="*/ 11 w 250"/>
                <a:gd name="T51" fmla="*/ 2 h 227"/>
                <a:gd name="T52" fmla="*/ 13 w 250"/>
                <a:gd name="T53" fmla="*/ 2 h 227"/>
                <a:gd name="T54" fmla="*/ 15 w 250"/>
                <a:gd name="T55" fmla="*/ 2 h 227"/>
                <a:gd name="T56" fmla="*/ 15 w 250"/>
                <a:gd name="T57" fmla="*/ 2 h 227"/>
                <a:gd name="T58" fmla="*/ 15 w 250"/>
                <a:gd name="T59" fmla="*/ 2 h 227"/>
                <a:gd name="T60" fmla="*/ 13 w 250"/>
                <a:gd name="T61" fmla="*/ 2 h 227"/>
                <a:gd name="T62" fmla="*/ 11 w 250"/>
                <a:gd name="T63" fmla="*/ 2 h 227"/>
                <a:gd name="T64" fmla="*/ 12 w 250"/>
                <a:gd name="T65" fmla="*/ 1 h 227"/>
                <a:gd name="T66" fmla="*/ 14 w 250"/>
                <a:gd name="T67" fmla="*/ 1 h 227"/>
                <a:gd name="T68" fmla="*/ 16 w 250"/>
                <a:gd name="T69" fmla="*/ 1 h 227"/>
                <a:gd name="T70" fmla="*/ 16 w 250"/>
                <a:gd name="T71" fmla="*/ 1 h 227"/>
                <a:gd name="T72" fmla="*/ 14 w 250"/>
                <a:gd name="T73" fmla="*/ 1 h 227"/>
                <a:gd name="T74" fmla="*/ 12 w 250"/>
                <a:gd name="T75" fmla="*/ 1 h 227"/>
                <a:gd name="T76" fmla="*/ 12 w 250"/>
                <a:gd name="T77" fmla="*/ 1 h 227"/>
                <a:gd name="T78" fmla="*/ 10 w 250"/>
                <a:gd name="T79" fmla="*/ 1 h 227"/>
                <a:gd name="T80" fmla="*/ 10 w 250"/>
                <a:gd name="T81" fmla="*/ 1 h 227"/>
                <a:gd name="T82" fmla="*/ 10 w 250"/>
                <a:gd name="T83" fmla="*/ 1 h 227"/>
                <a:gd name="T84" fmla="*/ 10 w 250"/>
                <a:gd name="T85" fmla="*/ 1 h 227"/>
                <a:gd name="T86" fmla="*/ 12 w 250"/>
                <a:gd name="T87" fmla="*/ 0 h 227"/>
                <a:gd name="T88" fmla="*/ 10 w 250"/>
                <a:gd name="T89" fmla="*/ 0 h 227"/>
                <a:gd name="T90" fmla="*/ 9 w 250"/>
                <a:gd name="T91" fmla="*/ 0 h 227"/>
                <a:gd name="T92" fmla="*/ 7 w 250"/>
                <a:gd name="T93" fmla="*/ 0 h 227"/>
                <a:gd name="T94" fmla="*/ 7 w 250"/>
                <a:gd name="T95" fmla="*/ 0 h 227"/>
                <a:gd name="T96" fmla="*/ 7 w 250"/>
                <a:gd name="T97" fmla="*/ 1 h 227"/>
                <a:gd name="T98" fmla="*/ 8 w 250"/>
                <a:gd name="T99" fmla="*/ 1 h 227"/>
                <a:gd name="T100" fmla="*/ 8 w 250"/>
                <a:gd name="T101" fmla="*/ 1 h 227"/>
                <a:gd name="T102" fmla="*/ 7 w 250"/>
                <a:gd name="T103" fmla="*/ 1 h 227"/>
                <a:gd name="T104" fmla="*/ 6 w 250"/>
                <a:gd name="T105" fmla="*/ 1 h 22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0" h="227">
                  <a:moveTo>
                    <a:pt x="62" y="50"/>
                  </a:moveTo>
                  <a:lnTo>
                    <a:pt x="54" y="52"/>
                  </a:lnTo>
                  <a:lnTo>
                    <a:pt x="45" y="55"/>
                  </a:lnTo>
                  <a:lnTo>
                    <a:pt x="35" y="59"/>
                  </a:lnTo>
                  <a:lnTo>
                    <a:pt x="29" y="67"/>
                  </a:lnTo>
                  <a:lnTo>
                    <a:pt x="24" y="74"/>
                  </a:lnTo>
                  <a:lnTo>
                    <a:pt x="22" y="83"/>
                  </a:lnTo>
                  <a:lnTo>
                    <a:pt x="24" y="95"/>
                  </a:lnTo>
                  <a:lnTo>
                    <a:pt x="32" y="106"/>
                  </a:lnTo>
                  <a:lnTo>
                    <a:pt x="40" y="111"/>
                  </a:lnTo>
                  <a:lnTo>
                    <a:pt x="49" y="111"/>
                  </a:lnTo>
                  <a:lnTo>
                    <a:pt x="57" y="109"/>
                  </a:lnTo>
                  <a:lnTo>
                    <a:pt x="62" y="106"/>
                  </a:lnTo>
                  <a:lnTo>
                    <a:pt x="69" y="112"/>
                  </a:lnTo>
                  <a:lnTo>
                    <a:pt x="75" y="117"/>
                  </a:lnTo>
                  <a:lnTo>
                    <a:pt x="80" y="121"/>
                  </a:lnTo>
                  <a:lnTo>
                    <a:pt x="85" y="127"/>
                  </a:lnTo>
                  <a:lnTo>
                    <a:pt x="89" y="131"/>
                  </a:lnTo>
                  <a:lnTo>
                    <a:pt x="89" y="133"/>
                  </a:lnTo>
                  <a:lnTo>
                    <a:pt x="84" y="133"/>
                  </a:lnTo>
                  <a:lnTo>
                    <a:pt x="75" y="131"/>
                  </a:lnTo>
                  <a:lnTo>
                    <a:pt x="67" y="130"/>
                  </a:lnTo>
                  <a:lnTo>
                    <a:pt x="60" y="130"/>
                  </a:lnTo>
                  <a:lnTo>
                    <a:pt x="55" y="129"/>
                  </a:lnTo>
                  <a:lnTo>
                    <a:pt x="54" y="126"/>
                  </a:lnTo>
                  <a:lnTo>
                    <a:pt x="50" y="121"/>
                  </a:lnTo>
                  <a:lnTo>
                    <a:pt x="44" y="117"/>
                  </a:lnTo>
                  <a:lnTo>
                    <a:pt x="35" y="115"/>
                  </a:lnTo>
                  <a:lnTo>
                    <a:pt x="24" y="117"/>
                  </a:lnTo>
                  <a:lnTo>
                    <a:pt x="12" y="121"/>
                  </a:lnTo>
                  <a:lnTo>
                    <a:pt x="5" y="129"/>
                  </a:lnTo>
                  <a:lnTo>
                    <a:pt x="0" y="139"/>
                  </a:lnTo>
                  <a:lnTo>
                    <a:pt x="0" y="151"/>
                  </a:lnTo>
                  <a:lnTo>
                    <a:pt x="2" y="158"/>
                  </a:lnTo>
                  <a:lnTo>
                    <a:pt x="4" y="162"/>
                  </a:lnTo>
                  <a:lnTo>
                    <a:pt x="7" y="167"/>
                  </a:lnTo>
                  <a:lnTo>
                    <a:pt x="9" y="170"/>
                  </a:lnTo>
                  <a:lnTo>
                    <a:pt x="14" y="173"/>
                  </a:lnTo>
                  <a:lnTo>
                    <a:pt x="22" y="176"/>
                  </a:lnTo>
                  <a:lnTo>
                    <a:pt x="29" y="177"/>
                  </a:lnTo>
                  <a:lnTo>
                    <a:pt x="37" y="177"/>
                  </a:lnTo>
                  <a:lnTo>
                    <a:pt x="45" y="176"/>
                  </a:lnTo>
                  <a:lnTo>
                    <a:pt x="52" y="174"/>
                  </a:lnTo>
                  <a:lnTo>
                    <a:pt x="57" y="171"/>
                  </a:lnTo>
                  <a:lnTo>
                    <a:pt x="60" y="168"/>
                  </a:lnTo>
                  <a:lnTo>
                    <a:pt x="65" y="164"/>
                  </a:lnTo>
                  <a:lnTo>
                    <a:pt x="74" y="162"/>
                  </a:lnTo>
                  <a:lnTo>
                    <a:pt x="80" y="165"/>
                  </a:lnTo>
                  <a:lnTo>
                    <a:pt x="85" y="167"/>
                  </a:lnTo>
                  <a:lnTo>
                    <a:pt x="72" y="177"/>
                  </a:lnTo>
                  <a:lnTo>
                    <a:pt x="60" y="192"/>
                  </a:lnTo>
                  <a:lnTo>
                    <a:pt x="55" y="208"/>
                  </a:lnTo>
                  <a:lnTo>
                    <a:pt x="60" y="220"/>
                  </a:lnTo>
                  <a:lnTo>
                    <a:pt x="65" y="223"/>
                  </a:lnTo>
                  <a:lnTo>
                    <a:pt x="72" y="226"/>
                  </a:lnTo>
                  <a:lnTo>
                    <a:pt x="80" y="227"/>
                  </a:lnTo>
                  <a:lnTo>
                    <a:pt x="87" y="226"/>
                  </a:lnTo>
                  <a:lnTo>
                    <a:pt x="95" y="224"/>
                  </a:lnTo>
                  <a:lnTo>
                    <a:pt x="102" y="223"/>
                  </a:lnTo>
                  <a:lnTo>
                    <a:pt x="107" y="219"/>
                  </a:lnTo>
                  <a:lnTo>
                    <a:pt x="112" y="214"/>
                  </a:lnTo>
                  <a:lnTo>
                    <a:pt x="117" y="204"/>
                  </a:lnTo>
                  <a:lnTo>
                    <a:pt x="117" y="192"/>
                  </a:lnTo>
                  <a:lnTo>
                    <a:pt x="115" y="182"/>
                  </a:lnTo>
                  <a:lnTo>
                    <a:pt x="110" y="173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0" y="161"/>
                  </a:lnTo>
                  <a:lnTo>
                    <a:pt x="114" y="160"/>
                  </a:lnTo>
                  <a:lnTo>
                    <a:pt x="117" y="161"/>
                  </a:lnTo>
                  <a:lnTo>
                    <a:pt x="120" y="164"/>
                  </a:lnTo>
                  <a:lnTo>
                    <a:pt x="122" y="171"/>
                  </a:lnTo>
                  <a:lnTo>
                    <a:pt x="124" y="179"/>
                  </a:lnTo>
                  <a:lnTo>
                    <a:pt x="127" y="186"/>
                  </a:lnTo>
                  <a:lnTo>
                    <a:pt x="134" y="193"/>
                  </a:lnTo>
                  <a:lnTo>
                    <a:pt x="147" y="195"/>
                  </a:lnTo>
                  <a:lnTo>
                    <a:pt x="164" y="186"/>
                  </a:lnTo>
                  <a:lnTo>
                    <a:pt x="170" y="192"/>
                  </a:lnTo>
                  <a:lnTo>
                    <a:pt x="179" y="196"/>
                  </a:lnTo>
                  <a:lnTo>
                    <a:pt x="189" y="199"/>
                  </a:lnTo>
                  <a:lnTo>
                    <a:pt x="200" y="201"/>
                  </a:lnTo>
                  <a:lnTo>
                    <a:pt x="210" y="198"/>
                  </a:lnTo>
                  <a:lnTo>
                    <a:pt x="220" y="193"/>
                  </a:lnTo>
                  <a:lnTo>
                    <a:pt x="229" y="185"/>
                  </a:lnTo>
                  <a:lnTo>
                    <a:pt x="235" y="171"/>
                  </a:lnTo>
                  <a:lnTo>
                    <a:pt x="235" y="170"/>
                  </a:lnTo>
                  <a:lnTo>
                    <a:pt x="235" y="168"/>
                  </a:lnTo>
                  <a:lnTo>
                    <a:pt x="234" y="167"/>
                  </a:lnTo>
                  <a:lnTo>
                    <a:pt x="234" y="165"/>
                  </a:lnTo>
                  <a:lnTo>
                    <a:pt x="230" y="160"/>
                  </a:lnTo>
                  <a:lnTo>
                    <a:pt x="224" y="151"/>
                  </a:lnTo>
                  <a:lnTo>
                    <a:pt x="214" y="145"/>
                  </a:lnTo>
                  <a:lnTo>
                    <a:pt x="197" y="145"/>
                  </a:lnTo>
                  <a:lnTo>
                    <a:pt x="187" y="146"/>
                  </a:lnTo>
                  <a:lnTo>
                    <a:pt x="180" y="143"/>
                  </a:lnTo>
                  <a:lnTo>
                    <a:pt x="174" y="139"/>
                  </a:lnTo>
                  <a:lnTo>
                    <a:pt x="169" y="134"/>
                  </a:lnTo>
                  <a:lnTo>
                    <a:pt x="177" y="127"/>
                  </a:lnTo>
                  <a:lnTo>
                    <a:pt x="184" y="120"/>
                  </a:lnTo>
                  <a:lnTo>
                    <a:pt x="192" y="114"/>
                  </a:lnTo>
                  <a:lnTo>
                    <a:pt x="199" y="108"/>
                  </a:lnTo>
                  <a:lnTo>
                    <a:pt x="215" y="109"/>
                  </a:lnTo>
                  <a:lnTo>
                    <a:pt x="227" y="106"/>
                  </a:lnTo>
                  <a:lnTo>
                    <a:pt x="237" y="102"/>
                  </a:lnTo>
                  <a:lnTo>
                    <a:pt x="245" y="93"/>
                  </a:lnTo>
                  <a:lnTo>
                    <a:pt x="249" y="84"/>
                  </a:lnTo>
                  <a:lnTo>
                    <a:pt x="250" y="75"/>
                  </a:lnTo>
                  <a:lnTo>
                    <a:pt x="247" y="67"/>
                  </a:lnTo>
                  <a:lnTo>
                    <a:pt x="240" y="58"/>
                  </a:lnTo>
                  <a:lnTo>
                    <a:pt x="232" y="52"/>
                  </a:lnTo>
                  <a:lnTo>
                    <a:pt x="219" y="50"/>
                  </a:lnTo>
                  <a:lnTo>
                    <a:pt x="205" y="52"/>
                  </a:lnTo>
                  <a:lnTo>
                    <a:pt x="194" y="56"/>
                  </a:lnTo>
                  <a:lnTo>
                    <a:pt x="187" y="64"/>
                  </a:lnTo>
                  <a:lnTo>
                    <a:pt x="185" y="70"/>
                  </a:lnTo>
                  <a:lnTo>
                    <a:pt x="185" y="75"/>
                  </a:lnTo>
                  <a:lnTo>
                    <a:pt x="187" y="81"/>
                  </a:lnTo>
                  <a:lnTo>
                    <a:pt x="179" y="90"/>
                  </a:lnTo>
                  <a:lnTo>
                    <a:pt x="169" y="98"/>
                  </a:lnTo>
                  <a:lnTo>
                    <a:pt x="160" y="103"/>
                  </a:lnTo>
                  <a:lnTo>
                    <a:pt x="155" y="106"/>
                  </a:lnTo>
                  <a:lnTo>
                    <a:pt x="152" y="103"/>
                  </a:lnTo>
                  <a:lnTo>
                    <a:pt x="149" y="101"/>
                  </a:lnTo>
                  <a:lnTo>
                    <a:pt x="145" y="98"/>
                  </a:lnTo>
                  <a:lnTo>
                    <a:pt x="140" y="96"/>
                  </a:lnTo>
                  <a:lnTo>
                    <a:pt x="145" y="87"/>
                  </a:lnTo>
                  <a:lnTo>
                    <a:pt x="149" y="77"/>
                  </a:lnTo>
                  <a:lnTo>
                    <a:pt x="150" y="68"/>
                  </a:lnTo>
                  <a:lnTo>
                    <a:pt x="152" y="62"/>
                  </a:lnTo>
                  <a:lnTo>
                    <a:pt x="164" y="55"/>
                  </a:lnTo>
                  <a:lnTo>
                    <a:pt x="172" y="44"/>
                  </a:lnTo>
                  <a:lnTo>
                    <a:pt x="177" y="34"/>
                  </a:lnTo>
                  <a:lnTo>
                    <a:pt x="175" y="24"/>
                  </a:lnTo>
                  <a:lnTo>
                    <a:pt x="169" y="13"/>
                  </a:lnTo>
                  <a:lnTo>
                    <a:pt x="160" y="6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29" y="2"/>
                  </a:lnTo>
                  <a:lnTo>
                    <a:pt x="120" y="6"/>
                  </a:lnTo>
                  <a:lnTo>
                    <a:pt x="114" y="11"/>
                  </a:lnTo>
                  <a:lnTo>
                    <a:pt x="107" y="15"/>
                  </a:lnTo>
                  <a:lnTo>
                    <a:pt x="102" y="19"/>
                  </a:lnTo>
                  <a:lnTo>
                    <a:pt x="100" y="24"/>
                  </a:lnTo>
                  <a:lnTo>
                    <a:pt x="99" y="28"/>
                  </a:lnTo>
                  <a:lnTo>
                    <a:pt x="99" y="34"/>
                  </a:lnTo>
                  <a:lnTo>
                    <a:pt x="102" y="43"/>
                  </a:lnTo>
                  <a:lnTo>
                    <a:pt x="107" y="50"/>
                  </a:lnTo>
                  <a:lnTo>
                    <a:pt x="114" y="56"/>
                  </a:lnTo>
                  <a:lnTo>
                    <a:pt x="120" y="59"/>
                  </a:lnTo>
                  <a:lnTo>
                    <a:pt x="122" y="70"/>
                  </a:lnTo>
                  <a:lnTo>
                    <a:pt x="120" y="78"/>
                  </a:lnTo>
                  <a:lnTo>
                    <a:pt x="120" y="86"/>
                  </a:lnTo>
                  <a:lnTo>
                    <a:pt x="120" y="90"/>
                  </a:lnTo>
                  <a:lnTo>
                    <a:pt x="114" y="90"/>
                  </a:lnTo>
                  <a:lnTo>
                    <a:pt x="109" y="92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95" y="86"/>
                  </a:lnTo>
                  <a:lnTo>
                    <a:pt x="90" y="70"/>
                  </a:lnTo>
                  <a:lnTo>
                    <a:pt x="80" y="56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0" name="Freeform 1287"/>
            <p:cNvSpPr>
              <a:spLocks/>
            </p:cNvSpPr>
            <p:nvPr/>
          </p:nvSpPr>
          <p:spPr bwMode="auto">
            <a:xfrm>
              <a:off x="5190" y="2578"/>
              <a:ext cx="129" cy="132"/>
            </a:xfrm>
            <a:custGeom>
              <a:avLst/>
              <a:gdLst>
                <a:gd name="T0" fmla="*/ 15 w 259"/>
                <a:gd name="T1" fmla="*/ 0 h 395"/>
                <a:gd name="T2" fmla="*/ 14 w 259"/>
                <a:gd name="T3" fmla="*/ 0 h 395"/>
                <a:gd name="T4" fmla="*/ 13 w 259"/>
                <a:gd name="T5" fmla="*/ 1 h 395"/>
                <a:gd name="T6" fmla="*/ 11 w 259"/>
                <a:gd name="T7" fmla="*/ 1 h 395"/>
                <a:gd name="T8" fmla="*/ 9 w 259"/>
                <a:gd name="T9" fmla="*/ 1 h 395"/>
                <a:gd name="T10" fmla="*/ 8 w 259"/>
                <a:gd name="T11" fmla="*/ 1 h 395"/>
                <a:gd name="T12" fmla="*/ 6 w 259"/>
                <a:gd name="T13" fmla="*/ 1 h 395"/>
                <a:gd name="T14" fmla="*/ 4 w 259"/>
                <a:gd name="T15" fmla="*/ 1 h 395"/>
                <a:gd name="T16" fmla="*/ 2 w 259"/>
                <a:gd name="T17" fmla="*/ 1 h 395"/>
                <a:gd name="T18" fmla="*/ 3 w 259"/>
                <a:gd name="T19" fmla="*/ 1 h 395"/>
                <a:gd name="T20" fmla="*/ 3 w 259"/>
                <a:gd name="T21" fmla="*/ 1 h 395"/>
                <a:gd name="T22" fmla="*/ 2 w 259"/>
                <a:gd name="T23" fmla="*/ 2 h 395"/>
                <a:gd name="T24" fmla="*/ 2 w 259"/>
                <a:gd name="T25" fmla="*/ 2 h 395"/>
                <a:gd name="T26" fmla="*/ 2 w 259"/>
                <a:gd name="T27" fmla="*/ 2 h 395"/>
                <a:gd name="T28" fmla="*/ 1 w 259"/>
                <a:gd name="T29" fmla="*/ 2 h 395"/>
                <a:gd name="T30" fmla="*/ 0 w 259"/>
                <a:gd name="T31" fmla="*/ 2 h 395"/>
                <a:gd name="T32" fmla="*/ 0 w 259"/>
                <a:gd name="T33" fmla="*/ 2 h 395"/>
                <a:gd name="T34" fmla="*/ 1 w 259"/>
                <a:gd name="T35" fmla="*/ 3 h 395"/>
                <a:gd name="T36" fmla="*/ 1 w 259"/>
                <a:gd name="T37" fmla="*/ 3 h 395"/>
                <a:gd name="T38" fmla="*/ 1 w 259"/>
                <a:gd name="T39" fmla="*/ 3 h 395"/>
                <a:gd name="T40" fmla="*/ 1 w 259"/>
                <a:gd name="T41" fmla="*/ 4 h 395"/>
                <a:gd name="T42" fmla="*/ 1 w 259"/>
                <a:gd name="T43" fmla="*/ 4 h 395"/>
                <a:gd name="T44" fmla="*/ 2 w 259"/>
                <a:gd name="T45" fmla="*/ 4 h 395"/>
                <a:gd name="T46" fmla="*/ 3 w 259"/>
                <a:gd name="T47" fmla="*/ 4 h 395"/>
                <a:gd name="T48" fmla="*/ 4 w 259"/>
                <a:gd name="T49" fmla="*/ 4 h 395"/>
                <a:gd name="T50" fmla="*/ 5 w 259"/>
                <a:gd name="T51" fmla="*/ 4 h 395"/>
                <a:gd name="T52" fmla="*/ 6 w 259"/>
                <a:gd name="T53" fmla="*/ 4 h 395"/>
                <a:gd name="T54" fmla="*/ 7 w 259"/>
                <a:gd name="T55" fmla="*/ 5 h 395"/>
                <a:gd name="T56" fmla="*/ 7 w 259"/>
                <a:gd name="T57" fmla="*/ 5 h 395"/>
                <a:gd name="T58" fmla="*/ 8 w 259"/>
                <a:gd name="T59" fmla="*/ 5 h 395"/>
                <a:gd name="T60" fmla="*/ 8 w 259"/>
                <a:gd name="T61" fmla="*/ 5 h 395"/>
                <a:gd name="T62" fmla="*/ 9 w 259"/>
                <a:gd name="T63" fmla="*/ 4 h 395"/>
                <a:gd name="T64" fmla="*/ 10 w 259"/>
                <a:gd name="T65" fmla="*/ 4 h 395"/>
                <a:gd name="T66" fmla="*/ 11 w 259"/>
                <a:gd name="T67" fmla="*/ 4 h 395"/>
                <a:gd name="T68" fmla="*/ 12 w 259"/>
                <a:gd name="T69" fmla="*/ 4 h 395"/>
                <a:gd name="T70" fmla="*/ 13 w 259"/>
                <a:gd name="T71" fmla="*/ 4 h 395"/>
                <a:gd name="T72" fmla="*/ 14 w 259"/>
                <a:gd name="T73" fmla="*/ 4 h 395"/>
                <a:gd name="T74" fmla="*/ 13 w 259"/>
                <a:gd name="T75" fmla="*/ 4 h 395"/>
                <a:gd name="T76" fmla="*/ 13 w 259"/>
                <a:gd name="T77" fmla="*/ 3 h 395"/>
                <a:gd name="T78" fmla="*/ 13 w 259"/>
                <a:gd name="T79" fmla="*/ 3 h 395"/>
                <a:gd name="T80" fmla="*/ 14 w 259"/>
                <a:gd name="T81" fmla="*/ 3 h 395"/>
                <a:gd name="T82" fmla="*/ 13 w 259"/>
                <a:gd name="T83" fmla="*/ 2 h 395"/>
                <a:gd name="T84" fmla="*/ 13 w 259"/>
                <a:gd name="T85" fmla="*/ 2 h 395"/>
                <a:gd name="T86" fmla="*/ 13 w 259"/>
                <a:gd name="T87" fmla="*/ 1 h 395"/>
                <a:gd name="T88" fmla="*/ 14 w 259"/>
                <a:gd name="T89" fmla="*/ 1 h 395"/>
                <a:gd name="T90" fmla="*/ 14 w 259"/>
                <a:gd name="T91" fmla="*/ 1 h 395"/>
                <a:gd name="T92" fmla="*/ 15 w 259"/>
                <a:gd name="T93" fmla="*/ 0 h 395"/>
                <a:gd name="T94" fmla="*/ 15 w 259"/>
                <a:gd name="T95" fmla="*/ 0 h 395"/>
                <a:gd name="T96" fmla="*/ 15 w 259"/>
                <a:gd name="T97" fmla="*/ 0 h 395"/>
                <a:gd name="T98" fmla="*/ 16 w 259"/>
                <a:gd name="T99" fmla="*/ 0 h 395"/>
                <a:gd name="T100" fmla="*/ 16 w 259"/>
                <a:gd name="T101" fmla="*/ 0 h 395"/>
                <a:gd name="T102" fmla="*/ 16 w 259"/>
                <a:gd name="T103" fmla="*/ 0 h 395"/>
                <a:gd name="T104" fmla="*/ 15 w 259"/>
                <a:gd name="T105" fmla="*/ 0 h 395"/>
                <a:gd name="T106" fmla="*/ 15 w 259"/>
                <a:gd name="T107" fmla="*/ 0 h 3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59" h="395">
                  <a:moveTo>
                    <a:pt x="255" y="0"/>
                  </a:moveTo>
                  <a:lnTo>
                    <a:pt x="234" y="25"/>
                  </a:lnTo>
                  <a:lnTo>
                    <a:pt x="210" y="47"/>
                  </a:lnTo>
                  <a:lnTo>
                    <a:pt x="184" y="65"/>
                  </a:lnTo>
                  <a:lnTo>
                    <a:pt x="157" y="78"/>
                  </a:lnTo>
                  <a:lnTo>
                    <a:pt x="129" y="88"/>
                  </a:lnTo>
                  <a:lnTo>
                    <a:pt x="100" y="96"/>
                  </a:lnTo>
                  <a:lnTo>
                    <a:pt x="73" y="99"/>
                  </a:lnTo>
                  <a:lnTo>
                    <a:pt x="47" y="99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47" y="128"/>
                  </a:lnTo>
                  <a:lnTo>
                    <a:pt x="43" y="140"/>
                  </a:lnTo>
                  <a:lnTo>
                    <a:pt x="37" y="152"/>
                  </a:lnTo>
                  <a:lnTo>
                    <a:pt x="27" y="163"/>
                  </a:lnTo>
                  <a:lnTo>
                    <a:pt x="15" y="172"/>
                  </a:lnTo>
                  <a:lnTo>
                    <a:pt x="0" y="181"/>
                  </a:lnTo>
                  <a:lnTo>
                    <a:pt x="17" y="206"/>
                  </a:lnTo>
                  <a:lnTo>
                    <a:pt x="28" y="239"/>
                  </a:lnTo>
                  <a:lnTo>
                    <a:pt x="30" y="270"/>
                  </a:lnTo>
                  <a:lnTo>
                    <a:pt x="17" y="296"/>
                  </a:lnTo>
                  <a:lnTo>
                    <a:pt x="28" y="301"/>
                  </a:lnTo>
                  <a:lnTo>
                    <a:pt x="42" y="307"/>
                  </a:lnTo>
                  <a:lnTo>
                    <a:pt x="57" y="314"/>
                  </a:lnTo>
                  <a:lnTo>
                    <a:pt x="73" y="323"/>
                  </a:lnTo>
                  <a:lnTo>
                    <a:pt x="88" y="336"/>
                  </a:lnTo>
                  <a:lnTo>
                    <a:pt x="103" y="352"/>
                  </a:lnTo>
                  <a:lnTo>
                    <a:pt x="115" y="371"/>
                  </a:lnTo>
                  <a:lnTo>
                    <a:pt x="123" y="395"/>
                  </a:lnTo>
                  <a:lnTo>
                    <a:pt x="130" y="382"/>
                  </a:lnTo>
                  <a:lnTo>
                    <a:pt x="139" y="366"/>
                  </a:lnTo>
                  <a:lnTo>
                    <a:pt x="150" y="351"/>
                  </a:lnTo>
                  <a:lnTo>
                    <a:pt x="164" y="338"/>
                  </a:lnTo>
                  <a:lnTo>
                    <a:pt x="177" y="324"/>
                  </a:lnTo>
                  <a:lnTo>
                    <a:pt x="194" y="315"/>
                  </a:lnTo>
                  <a:lnTo>
                    <a:pt x="212" y="308"/>
                  </a:lnTo>
                  <a:lnTo>
                    <a:pt x="232" y="305"/>
                  </a:lnTo>
                  <a:lnTo>
                    <a:pt x="222" y="287"/>
                  </a:lnTo>
                  <a:lnTo>
                    <a:pt x="217" y="265"/>
                  </a:lnTo>
                  <a:lnTo>
                    <a:pt x="220" y="240"/>
                  </a:lnTo>
                  <a:lnTo>
                    <a:pt x="239" y="215"/>
                  </a:lnTo>
                  <a:lnTo>
                    <a:pt x="222" y="172"/>
                  </a:lnTo>
                  <a:lnTo>
                    <a:pt x="217" y="131"/>
                  </a:lnTo>
                  <a:lnTo>
                    <a:pt x="219" y="94"/>
                  </a:lnTo>
                  <a:lnTo>
                    <a:pt x="225" y="66"/>
                  </a:lnTo>
                  <a:lnTo>
                    <a:pt x="232" y="50"/>
                  </a:lnTo>
                  <a:lnTo>
                    <a:pt x="240" y="34"/>
                  </a:lnTo>
                  <a:lnTo>
                    <a:pt x="249" y="19"/>
                  </a:lnTo>
                  <a:lnTo>
                    <a:pt x="255" y="11"/>
                  </a:lnTo>
                  <a:lnTo>
                    <a:pt x="259" y="9"/>
                  </a:lnTo>
                  <a:lnTo>
                    <a:pt x="259" y="6"/>
                  </a:lnTo>
                  <a:lnTo>
                    <a:pt x="257" y="4"/>
                  </a:lnTo>
                  <a:lnTo>
                    <a:pt x="255" y="3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1" name="Freeform 1288"/>
            <p:cNvSpPr>
              <a:spLocks/>
            </p:cNvSpPr>
            <p:nvPr/>
          </p:nvSpPr>
          <p:spPr bwMode="auto">
            <a:xfrm>
              <a:off x="5518" y="2544"/>
              <a:ext cx="242" cy="110"/>
            </a:xfrm>
            <a:custGeom>
              <a:avLst/>
              <a:gdLst>
                <a:gd name="T0" fmla="*/ 14 w 484"/>
                <a:gd name="T1" fmla="*/ 0 h 328"/>
                <a:gd name="T2" fmla="*/ 13 w 484"/>
                <a:gd name="T3" fmla="*/ 0 h 328"/>
                <a:gd name="T4" fmla="*/ 12 w 484"/>
                <a:gd name="T5" fmla="*/ 0 h 328"/>
                <a:gd name="T6" fmla="*/ 10 w 484"/>
                <a:gd name="T7" fmla="*/ 0 h 328"/>
                <a:gd name="T8" fmla="*/ 9 w 484"/>
                <a:gd name="T9" fmla="*/ 0 h 328"/>
                <a:gd name="T10" fmla="*/ 7 w 484"/>
                <a:gd name="T11" fmla="*/ 0 h 328"/>
                <a:gd name="T12" fmla="*/ 5 w 484"/>
                <a:gd name="T13" fmla="*/ 0 h 328"/>
                <a:gd name="T14" fmla="*/ 4 w 484"/>
                <a:gd name="T15" fmla="*/ 1 h 328"/>
                <a:gd name="T16" fmla="*/ 2 w 484"/>
                <a:gd name="T17" fmla="*/ 1 h 328"/>
                <a:gd name="T18" fmla="*/ 2 w 484"/>
                <a:gd name="T19" fmla="*/ 1 h 328"/>
                <a:gd name="T20" fmla="*/ 1 w 484"/>
                <a:gd name="T21" fmla="*/ 1 h 328"/>
                <a:gd name="T22" fmla="*/ 1 w 484"/>
                <a:gd name="T23" fmla="*/ 1 h 328"/>
                <a:gd name="T24" fmla="*/ 0 w 484"/>
                <a:gd name="T25" fmla="*/ 1 h 328"/>
                <a:gd name="T26" fmla="*/ 2 w 484"/>
                <a:gd name="T27" fmla="*/ 1 h 328"/>
                <a:gd name="T28" fmla="*/ 4 w 484"/>
                <a:gd name="T29" fmla="*/ 1 h 328"/>
                <a:gd name="T30" fmla="*/ 5 w 484"/>
                <a:gd name="T31" fmla="*/ 1 h 328"/>
                <a:gd name="T32" fmla="*/ 6 w 484"/>
                <a:gd name="T33" fmla="*/ 2 h 328"/>
                <a:gd name="T34" fmla="*/ 7 w 484"/>
                <a:gd name="T35" fmla="*/ 2 h 328"/>
                <a:gd name="T36" fmla="*/ 8 w 484"/>
                <a:gd name="T37" fmla="*/ 2 h 328"/>
                <a:gd name="T38" fmla="*/ 9 w 484"/>
                <a:gd name="T39" fmla="*/ 3 h 328"/>
                <a:gd name="T40" fmla="*/ 9 w 484"/>
                <a:gd name="T41" fmla="*/ 3 h 328"/>
                <a:gd name="T42" fmla="*/ 10 w 484"/>
                <a:gd name="T43" fmla="*/ 3 h 328"/>
                <a:gd name="T44" fmla="*/ 11 w 484"/>
                <a:gd name="T45" fmla="*/ 3 h 328"/>
                <a:gd name="T46" fmla="*/ 12 w 484"/>
                <a:gd name="T47" fmla="*/ 3 h 328"/>
                <a:gd name="T48" fmla="*/ 13 w 484"/>
                <a:gd name="T49" fmla="*/ 3 h 328"/>
                <a:gd name="T50" fmla="*/ 14 w 484"/>
                <a:gd name="T51" fmla="*/ 3 h 328"/>
                <a:gd name="T52" fmla="*/ 15 w 484"/>
                <a:gd name="T53" fmla="*/ 4 h 328"/>
                <a:gd name="T54" fmla="*/ 16 w 484"/>
                <a:gd name="T55" fmla="*/ 4 h 328"/>
                <a:gd name="T56" fmla="*/ 17 w 484"/>
                <a:gd name="T57" fmla="*/ 4 h 328"/>
                <a:gd name="T58" fmla="*/ 18 w 484"/>
                <a:gd name="T59" fmla="*/ 4 h 328"/>
                <a:gd name="T60" fmla="*/ 19 w 484"/>
                <a:gd name="T61" fmla="*/ 4 h 328"/>
                <a:gd name="T62" fmla="*/ 20 w 484"/>
                <a:gd name="T63" fmla="*/ 4 h 328"/>
                <a:gd name="T64" fmla="*/ 22 w 484"/>
                <a:gd name="T65" fmla="*/ 4 h 328"/>
                <a:gd name="T66" fmla="*/ 24 w 484"/>
                <a:gd name="T67" fmla="*/ 4 h 328"/>
                <a:gd name="T68" fmla="*/ 26 w 484"/>
                <a:gd name="T69" fmla="*/ 4 h 328"/>
                <a:gd name="T70" fmla="*/ 28 w 484"/>
                <a:gd name="T71" fmla="*/ 4 h 328"/>
                <a:gd name="T72" fmla="*/ 31 w 484"/>
                <a:gd name="T73" fmla="*/ 4 h 328"/>
                <a:gd name="T74" fmla="*/ 30 w 484"/>
                <a:gd name="T75" fmla="*/ 4 h 328"/>
                <a:gd name="T76" fmla="*/ 29 w 484"/>
                <a:gd name="T77" fmla="*/ 4 h 328"/>
                <a:gd name="T78" fmla="*/ 29 w 484"/>
                <a:gd name="T79" fmla="*/ 3 h 328"/>
                <a:gd name="T80" fmla="*/ 28 w 484"/>
                <a:gd name="T81" fmla="*/ 3 h 328"/>
                <a:gd name="T82" fmla="*/ 28 w 484"/>
                <a:gd name="T83" fmla="*/ 3 h 328"/>
                <a:gd name="T84" fmla="*/ 28 w 484"/>
                <a:gd name="T85" fmla="*/ 3 h 328"/>
                <a:gd name="T86" fmla="*/ 29 w 484"/>
                <a:gd name="T87" fmla="*/ 2 h 328"/>
                <a:gd name="T88" fmla="*/ 29 w 484"/>
                <a:gd name="T89" fmla="*/ 2 h 328"/>
                <a:gd name="T90" fmla="*/ 28 w 484"/>
                <a:gd name="T91" fmla="*/ 2 h 328"/>
                <a:gd name="T92" fmla="*/ 27 w 484"/>
                <a:gd name="T93" fmla="*/ 2 h 328"/>
                <a:gd name="T94" fmla="*/ 25 w 484"/>
                <a:gd name="T95" fmla="*/ 2 h 328"/>
                <a:gd name="T96" fmla="*/ 24 w 484"/>
                <a:gd name="T97" fmla="*/ 1 h 328"/>
                <a:gd name="T98" fmla="*/ 23 w 484"/>
                <a:gd name="T99" fmla="*/ 1 h 328"/>
                <a:gd name="T100" fmla="*/ 22 w 484"/>
                <a:gd name="T101" fmla="*/ 1 h 328"/>
                <a:gd name="T102" fmla="*/ 22 w 484"/>
                <a:gd name="T103" fmla="*/ 1 h 328"/>
                <a:gd name="T104" fmla="*/ 22 w 484"/>
                <a:gd name="T105" fmla="*/ 0 h 328"/>
                <a:gd name="T106" fmla="*/ 21 w 484"/>
                <a:gd name="T107" fmla="*/ 0 h 328"/>
                <a:gd name="T108" fmla="*/ 20 w 484"/>
                <a:gd name="T109" fmla="*/ 0 h 328"/>
                <a:gd name="T110" fmla="*/ 19 w 484"/>
                <a:gd name="T111" fmla="*/ 0 h 328"/>
                <a:gd name="T112" fmla="*/ 18 w 484"/>
                <a:gd name="T113" fmla="*/ 0 h 328"/>
                <a:gd name="T114" fmla="*/ 17 w 484"/>
                <a:gd name="T115" fmla="*/ 0 h 328"/>
                <a:gd name="T116" fmla="*/ 16 w 484"/>
                <a:gd name="T117" fmla="*/ 0 h 328"/>
                <a:gd name="T118" fmla="*/ 15 w 484"/>
                <a:gd name="T119" fmla="*/ 0 h 328"/>
                <a:gd name="T120" fmla="*/ 14 w 484"/>
                <a:gd name="T121" fmla="*/ 0 h 3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84" h="328">
                  <a:moveTo>
                    <a:pt x="220" y="0"/>
                  </a:moveTo>
                  <a:lnTo>
                    <a:pt x="204" y="5"/>
                  </a:lnTo>
                  <a:lnTo>
                    <a:pt x="182" y="12"/>
                  </a:lnTo>
                  <a:lnTo>
                    <a:pt x="157" y="20"/>
                  </a:lnTo>
                  <a:lnTo>
                    <a:pt x="132" y="27"/>
                  </a:lnTo>
                  <a:lnTo>
                    <a:pt x="104" y="34"/>
                  </a:lnTo>
                  <a:lnTo>
                    <a:pt x="79" y="40"/>
                  </a:lnTo>
                  <a:lnTo>
                    <a:pt x="54" y="45"/>
                  </a:lnTo>
                  <a:lnTo>
                    <a:pt x="32" y="46"/>
                  </a:lnTo>
                  <a:lnTo>
                    <a:pt x="22" y="45"/>
                  </a:lnTo>
                  <a:lnTo>
                    <a:pt x="14" y="43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5" y="56"/>
                  </a:lnTo>
                  <a:lnTo>
                    <a:pt x="50" y="76"/>
                  </a:lnTo>
                  <a:lnTo>
                    <a:pt x="70" y="98"/>
                  </a:lnTo>
                  <a:lnTo>
                    <a:pt x="90" y="124"/>
                  </a:lnTo>
                  <a:lnTo>
                    <a:pt x="105" y="152"/>
                  </a:lnTo>
                  <a:lnTo>
                    <a:pt x="119" y="182"/>
                  </a:lnTo>
                  <a:lnTo>
                    <a:pt x="129" y="214"/>
                  </a:lnTo>
                  <a:lnTo>
                    <a:pt x="135" y="245"/>
                  </a:lnTo>
                  <a:lnTo>
                    <a:pt x="147" y="245"/>
                  </a:lnTo>
                  <a:lnTo>
                    <a:pt x="164" y="250"/>
                  </a:lnTo>
                  <a:lnTo>
                    <a:pt x="180" y="256"/>
                  </a:lnTo>
                  <a:lnTo>
                    <a:pt x="200" y="266"/>
                  </a:lnTo>
                  <a:lnTo>
                    <a:pt x="219" y="278"/>
                  </a:lnTo>
                  <a:lnTo>
                    <a:pt x="235" y="292"/>
                  </a:lnTo>
                  <a:lnTo>
                    <a:pt x="250" y="309"/>
                  </a:lnTo>
                  <a:lnTo>
                    <a:pt x="262" y="328"/>
                  </a:lnTo>
                  <a:lnTo>
                    <a:pt x="277" y="318"/>
                  </a:lnTo>
                  <a:lnTo>
                    <a:pt x="296" y="309"/>
                  </a:lnTo>
                  <a:lnTo>
                    <a:pt x="319" y="300"/>
                  </a:lnTo>
                  <a:lnTo>
                    <a:pt x="346" y="294"/>
                  </a:lnTo>
                  <a:lnTo>
                    <a:pt x="376" y="292"/>
                  </a:lnTo>
                  <a:lnTo>
                    <a:pt x="409" y="294"/>
                  </a:lnTo>
                  <a:lnTo>
                    <a:pt x="446" y="301"/>
                  </a:lnTo>
                  <a:lnTo>
                    <a:pt x="484" y="316"/>
                  </a:lnTo>
                  <a:lnTo>
                    <a:pt x="472" y="304"/>
                  </a:lnTo>
                  <a:lnTo>
                    <a:pt x="461" y="290"/>
                  </a:lnTo>
                  <a:lnTo>
                    <a:pt x="451" y="272"/>
                  </a:lnTo>
                  <a:lnTo>
                    <a:pt x="444" y="251"/>
                  </a:lnTo>
                  <a:lnTo>
                    <a:pt x="439" y="228"/>
                  </a:lnTo>
                  <a:lnTo>
                    <a:pt x="441" y="202"/>
                  </a:lnTo>
                  <a:lnTo>
                    <a:pt x="449" y="173"/>
                  </a:lnTo>
                  <a:lnTo>
                    <a:pt x="464" y="141"/>
                  </a:lnTo>
                  <a:lnTo>
                    <a:pt x="442" y="136"/>
                  </a:lnTo>
                  <a:lnTo>
                    <a:pt x="419" y="130"/>
                  </a:lnTo>
                  <a:lnTo>
                    <a:pt x="397" y="123"/>
                  </a:lnTo>
                  <a:lnTo>
                    <a:pt x="376" y="111"/>
                  </a:lnTo>
                  <a:lnTo>
                    <a:pt x="359" y="95"/>
                  </a:lnTo>
                  <a:lnTo>
                    <a:pt x="346" y="76"/>
                  </a:lnTo>
                  <a:lnTo>
                    <a:pt x="339" y="51"/>
                  </a:lnTo>
                  <a:lnTo>
                    <a:pt x="337" y="21"/>
                  </a:lnTo>
                  <a:lnTo>
                    <a:pt x="324" y="24"/>
                  </a:lnTo>
                  <a:lnTo>
                    <a:pt x="312" y="25"/>
                  </a:lnTo>
                  <a:lnTo>
                    <a:pt x="297" y="27"/>
                  </a:lnTo>
                  <a:lnTo>
                    <a:pt x="284" y="25"/>
                  </a:lnTo>
                  <a:lnTo>
                    <a:pt x="269" y="22"/>
                  </a:lnTo>
                  <a:lnTo>
                    <a:pt x="254" y="18"/>
                  </a:lnTo>
                  <a:lnTo>
                    <a:pt x="237" y="11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2" name="Freeform 1289"/>
            <p:cNvSpPr>
              <a:spLocks/>
            </p:cNvSpPr>
            <p:nvPr/>
          </p:nvSpPr>
          <p:spPr bwMode="auto">
            <a:xfrm>
              <a:off x="5394" y="2381"/>
              <a:ext cx="213" cy="154"/>
            </a:xfrm>
            <a:custGeom>
              <a:avLst/>
              <a:gdLst>
                <a:gd name="T0" fmla="*/ 23 w 425"/>
                <a:gd name="T1" fmla="*/ 3 h 461"/>
                <a:gd name="T2" fmla="*/ 19 w 425"/>
                <a:gd name="T3" fmla="*/ 3 h 461"/>
                <a:gd name="T4" fmla="*/ 15 w 425"/>
                <a:gd name="T5" fmla="*/ 3 h 461"/>
                <a:gd name="T6" fmla="*/ 11 w 425"/>
                <a:gd name="T7" fmla="*/ 4 h 461"/>
                <a:gd name="T8" fmla="*/ 9 w 425"/>
                <a:gd name="T9" fmla="*/ 5 h 461"/>
                <a:gd name="T10" fmla="*/ 8 w 425"/>
                <a:gd name="T11" fmla="*/ 5 h 461"/>
                <a:gd name="T12" fmla="*/ 7 w 425"/>
                <a:gd name="T13" fmla="*/ 5 h 461"/>
                <a:gd name="T14" fmla="*/ 6 w 425"/>
                <a:gd name="T15" fmla="*/ 5 h 461"/>
                <a:gd name="T16" fmla="*/ 5 w 425"/>
                <a:gd name="T17" fmla="*/ 6 h 461"/>
                <a:gd name="T18" fmla="*/ 3 w 425"/>
                <a:gd name="T19" fmla="*/ 6 h 461"/>
                <a:gd name="T20" fmla="*/ 2 w 425"/>
                <a:gd name="T21" fmla="*/ 6 h 461"/>
                <a:gd name="T22" fmla="*/ 1 w 425"/>
                <a:gd name="T23" fmla="*/ 6 h 461"/>
                <a:gd name="T24" fmla="*/ 1 w 425"/>
                <a:gd name="T25" fmla="*/ 6 h 461"/>
                <a:gd name="T26" fmla="*/ 0 w 425"/>
                <a:gd name="T27" fmla="*/ 6 h 461"/>
                <a:gd name="T28" fmla="*/ 3 w 425"/>
                <a:gd name="T29" fmla="*/ 5 h 461"/>
                <a:gd name="T30" fmla="*/ 5 w 425"/>
                <a:gd name="T31" fmla="*/ 5 h 461"/>
                <a:gd name="T32" fmla="*/ 7 w 425"/>
                <a:gd name="T33" fmla="*/ 4 h 461"/>
                <a:gd name="T34" fmla="*/ 7 w 425"/>
                <a:gd name="T35" fmla="*/ 4 h 461"/>
                <a:gd name="T36" fmla="*/ 7 w 425"/>
                <a:gd name="T37" fmla="*/ 3 h 461"/>
                <a:gd name="T38" fmla="*/ 6 w 425"/>
                <a:gd name="T39" fmla="*/ 3 h 461"/>
                <a:gd name="T40" fmla="*/ 7 w 425"/>
                <a:gd name="T41" fmla="*/ 2 h 461"/>
                <a:gd name="T42" fmla="*/ 9 w 425"/>
                <a:gd name="T43" fmla="*/ 2 h 461"/>
                <a:gd name="T44" fmla="*/ 11 w 425"/>
                <a:gd name="T45" fmla="*/ 2 h 461"/>
                <a:gd name="T46" fmla="*/ 11 w 425"/>
                <a:gd name="T47" fmla="*/ 1 h 461"/>
                <a:gd name="T48" fmla="*/ 12 w 425"/>
                <a:gd name="T49" fmla="*/ 1 h 461"/>
                <a:gd name="T50" fmla="*/ 15 w 425"/>
                <a:gd name="T51" fmla="*/ 1 h 461"/>
                <a:gd name="T52" fmla="*/ 19 w 425"/>
                <a:gd name="T53" fmla="*/ 1 h 461"/>
                <a:gd name="T54" fmla="*/ 21 w 425"/>
                <a:gd name="T55" fmla="*/ 0 h 461"/>
                <a:gd name="T56" fmla="*/ 22 w 425"/>
                <a:gd name="T57" fmla="*/ 0 h 461"/>
                <a:gd name="T58" fmla="*/ 22 w 425"/>
                <a:gd name="T59" fmla="*/ 1 h 461"/>
                <a:gd name="T60" fmla="*/ 24 w 425"/>
                <a:gd name="T61" fmla="*/ 1 h 461"/>
                <a:gd name="T62" fmla="*/ 26 w 425"/>
                <a:gd name="T63" fmla="*/ 2 h 461"/>
                <a:gd name="T64" fmla="*/ 26 w 425"/>
                <a:gd name="T65" fmla="*/ 2 h 461"/>
                <a:gd name="T66" fmla="*/ 25 w 425"/>
                <a:gd name="T67" fmla="*/ 2 h 461"/>
                <a:gd name="T68" fmla="*/ 23 w 425"/>
                <a:gd name="T69" fmla="*/ 2 h 461"/>
                <a:gd name="T70" fmla="*/ 23 w 425"/>
                <a:gd name="T71" fmla="*/ 3 h 4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25" h="461">
                  <a:moveTo>
                    <a:pt x="372" y="224"/>
                  </a:moveTo>
                  <a:lnTo>
                    <a:pt x="358" y="224"/>
                  </a:lnTo>
                  <a:lnTo>
                    <a:pt x="333" y="224"/>
                  </a:lnTo>
                  <a:lnTo>
                    <a:pt x="303" y="227"/>
                  </a:lnTo>
                  <a:lnTo>
                    <a:pt x="268" y="234"/>
                  </a:lnTo>
                  <a:lnTo>
                    <a:pt x="232" y="247"/>
                  </a:lnTo>
                  <a:lnTo>
                    <a:pt x="195" y="270"/>
                  </a:lnTo>
                  <a:lnTo>
                    <a:pt x="163" y="301"/>
                  </a:lnTo>
                  <a:lnTo>
                    <a:pt x="138" y="345"/>
                  </a:lnTo>
                  <a:lnTo>
                    <a:pt x="130" y="365"/>
                  </a:lnTo>
                  <a:lnTo>
                    <a:pt x="123" y="385"/>
                  </a:lnTo>
                  <a:lnTo>
                    <a:pt x="116" y="401"/>
                  </a:lnTo>
                  <a:lnTo>
                    <a:pt x="110" y="414"/>
                  </a:lnTo>
                  <a:lnTo>
                    <a:pt x="103" y="426"/>
                  </a:lnTo>
                  <a:lnTo>
                    <a:pt x="95" y="436"/>
                  </a:lnTo>
                  <a:lnTo>
                    <a:pt x="88" y="442"/>
                  </a:lnTo>
                  <a:lnTo>
                    <a:pt x="78" y="445"/>
                  </a:lnTo>
                  <a:lnTo>
                    <a:pt x="68" y="447"/>
                  </a:lnTo>
                  <a:lnTo>
                    <a:pt x="56" y="448"/>
                  </a:lnTo>
                  <a:lnTo>
                    <a:pt x="45" y="450"/>
                  </a:lnTo>
                  <a:lnTo>
                    <a:pt x="35" y="452"/>
                  </a:lnTo>
                  <a:lnTo>
                    <a:pt x="25" y="454"/>
                  </a:lnTo>
                  <a:lnTo>
                    <a:pt x="16" y="457"/>
                  </a:lnTo>
                  <a:lnTo>
                    <a:pt x="8" y="458"/>
                  </a:lnTo>
                  <a:lnTo>
                    <a:pt x="1" y="461"/>
                  </a:lnTo>
                  <a:lnTo>
                    <a:pt x="1" y="460"/>
                  </a:lnTo>
                  <a:lnTo>
                    <a:pt x="1" y="458"/>
                  </a:lnTo>
                  <a:lnTo>
                    <a:pt x="0" y="457"/>
                  </a:lnTo>
                  <a:lnTo>
                    <a:pt x="0" y="455"/>
                  </a:lnTo>
                  <a:lnTo>
                    <a:pt x="35" y="441"/>
                  </a:lnTo>
                  <a:lnTo>
                    <a:pt x="61" y="420"/>
                  </a:lnTo>
                  <a:lnTo>
                    <a:pt x="80" y="395"/>
                  </a:lnTo>
                  <a:lnTo>
                    <a:pt x="93" y="367"/>
                  </a:lnTo>
                  <a:lnTo>
                    <a:pt x="100" y="339"/>
                  </a:lnTo>
                  <a:lnTo>
                    <a:pt x="103" y="312"/>
                  </a:lnTo>
                  <a:lnTo>
                    <a:pt x="105" y="289"/>
                  </a:lnTo>
                  <a:lnTo>
                    <a:pt x="105" y="272"/>
                  </a:lnTo>
                  <a:lnTo>
                    <a:pt x="105" y="258"/>
                  </a:lnTo>
                  <a:lnTo>
                    <a:pt x="100" y="239"/>
                  </a:lnTo>
                  <a:lnTo>
                    <a:pt x="95" y="219"/>
                  </a:lnTo>
                  <a:lnTo>
                    <a:pt x="88" y="197"/>
                  </a:lnTo>
                  <a:lnTo>
                    <a:pt x="101" y="194"/>
                  </a:lnTo>
                  <a:lnTo>
                    <a:pt x="118" y="187"/>
                  </a:lnTo>
                  <a:lnTo>
                    <a:pt x="135" y="175"/>
                  </a:lnTo>
                  <a:lnTo>
                    <a:pt x="152" y="160"/>
                  </a:lnTo>
                  <a:lnTo>
                    <a:pt x="165" y="143"/>
                  </a:lnTo>
                  <a:lnTo>
                    <a:pt x="173" y="122"/>
                  </a:lnTo>
                  <a:lnTo>
                    <a:pt x="175" y="101"/>
                  </a:lnTo>
                  <a:lnTo>
                    <a:pt x="170" y="81"/>
                  </a:lnTo>
                  <a:lnTo>
                    <a:pt x="188" y="79"/>
                  </a:lnTo>
                  <a:lnTo>
                    <a:pt x="210" y="73"/>
                  </a:lnTo>
                  <a:lnTo>
                    <a:pt x="237" y="66"/>
                  </a:lnTo>
                  <a:lnTo>
                    <a:pt x="263" y="54"/>
                  </a:lnTo>
                  <a:lnTo>
                    <a:pt x="290" y="42"/>
                  </a:lnTo>
                  <a:lnTo>
                    <a:pt x="313" y="28"/>
                  </a:lnTo>
                  <a:lnTo>
                    <a:pt x="332" y="14"/>
                  </a:lnTo>
                  <a:lnTo>
                    <a:pt x="345" y="0"/>
                  </a:lnTo>
                  <a:lnTo>
                    <a:pt x="343" y="17"/>
                  </a:lnTo>
                  <a:lnTo>
                    <a:pt x="347" y="38"/>
                  </a:lnTo>
                  <a:lnTo>
                    <a:pt x="352" y="60"/>
                  </a:lnTo>
                  <a:lnTo>
                    <a:pt x="360" y="82"/>
                  </a:lnTo>
                  <a:lnTo>
                    <a:pt x="372" y="104"/>
                  </a:lnTo>
                  <a:lnTo>
                    <a:pt x="387" y="123"/>
                  </a:lnTo>
                  <a:lnTo>
                    <a:pt x="405" y="140"/>
                  </a:lnTo>
                  <a:lnTo>
                    <a:pt x="425" y="152"/>
                  </a:lnTo>
                  <a:lnTo>
                    <a:pt x="412" y="153"/>
                  </a:lnTo>
                  <a:lnTo>
                    <a:pt x="397" y="157"/>
                  </a:lnTo>
                  <a:lnTo>
                    <a:pt x="385" y="163"/>
                  </a:lnTo>
                  <a:lnTo>
                    <a:pt x="373" y="172"/>
                  </a:lnTo>
                  <a:lnTo>
                    <a:pt x="365" y="181"/>
                  </a:lnTo>
                  <a:lnTo>
                    <a:pt x="362" y="194"/>
                  </a:lnTo>
                  <a:lnTo>
                    <a:pt x="363" y="208"/>
                  </a:lnTo>
                  <a:lnTo>
                    <a:pt x="372" y="22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3" name="Freeform 1290"/>
            <p:cNvSpPr>
              <a:spLocks/>
            </p:cNvSpPr>
            <p:nvPr/>
          </p:nvSpPr>
          <p:spPr bwMode="auto">
            <a:xfrm>
              <a:off x="5324" y="2383"/>
              <a:ext cx="125" cy="150"/>
            </a:xfrm>
            <a:custGeom>
              <a:avLst/>
              <a:gdLst>
                <a:gd name="T0" fmla="*/ 9 w 250"/>
                <a:gd name="T1" fmla="*/ 5 h 450"/>
                <a:gd name="T2" fmla="*/ 8 w 250"/>
                <a:gd name="T3" fmla="*/ 5 h 450"/>
                <a:gd name="T4" fmla="*/ 6 w 250"/>
                <a:gd name="T5" fmla="*/ 5 h 450"/>
                <a:gd name="T6" fmla="*/ 5 w 250"/>
                <a:gd name="T7" fmla="*/ 5 h 450"/>
                <a:gd name="T8" fmla="*/ 6 w 250"/>
                <a:gd name="T9" fmla="*/ 5 h 450"/>
                <a:gd name="T10" fmla="*/ 7 w 250"/>
                <a:gd name="T11" fmla="*/ 5 h 450"/>
                <a:gd name="T12" fmla="*/ 8 w 250"/>
                <a:gd name="T13" fmla="*/ 5 h 450"/>
                <a:gd name="T14" fmla="*/ 9 w 250"/>
                <a:gd name="T15" fmla="*/ 5 h 450"/>
                <a:gd name="T16" fmla="*/ 10 w 250"/>
                <a:gd name="T17" fmla="*/ 5 h 450"/>
                <a:gd name="T18" fmla="*/ 10 w 250"/>
                <a:gd name="T19" fmla="*/ 5 h 450"/>
                <a:gd name="T20" fmla="*/ 10 w 250"/>
                <a:gd name="T21" fmla="*/ 4 h 450"/>
                <a:gd name="T22" fmla="*/ 10 w 250"/>
                <a:gd name="T23" fmla="*/ 4 h 450"/>
                <a:gd name="T24" fmla="*/ 9 w 250"/>
                <a:gd name="T25" fmla="*/ 4 h 450"/>
                <a:gd name="T26" fmla="*/ 7 w 250"/>
                <a:gd name="T27" fmla="*/ 4 h 450"/>
                <a:gd name="T28" fmla="*/ 6 w 250"/>
                <a:gd name="T29" fmla="*/ 4 h 450"/>
                <a:gd name="T30" fmla="*/ 6 w 250"/>
                <a:gd name="T31" fmla="*/ 4 h 450"/>
                <a:gd name="T32" fmla="*/ 6 w 250"/>
                <a:gd name="T33" fmla="*/ 5 h 450"/>
                <a:gd name="T34" fmla="*/ 5 w 250"/>
                <a:gd name="T35" fmla="*/ 5 h 450"/>
                <a:gd name="T36" fmla="*/ 4 w 250"/>
                <a:gd name="T37" fmla="*/ 5 h 450"/>
                <a:gd name="T38" fmla="*/ 4 w 250"/>
                <a:gd name="T39" fmla="*/ 5 h 450"/>
                <a:gd name="T40" fmla="*/ 4 w 250"/>
                <a:gd name="T41" fmla="*/ 5 h 450"/>
                <a:gd name="T42" fmla="*/ 4 w 250"/>
                <a:gd name="T43" fmla="*/ 4 h 450"/>
                <a:gd name="T44" fmla="*/ 5 w 250"/>
                <a:gd name="T45" fmla="*/ 4 h 450"/>
                <a:gd name="T46" fmla="*/ 5 w 250"/>
                <a:gd name="T47" fmla="*/ 4 h 450"/>
                <a:gd name="T48" fmla="*/ 6 w 250"/>
                <a:gd name="T49" fmla="*/ 4 h 450"/>
                <a:gd name="T50" fmla="*/ 6 w 250"/>
                <a:gd name="T51" fmla="*/ 4 h 450"/>
                <a:gd name="T52" fmla="*/ 5 w 250"/>
                <a:gd name="T53" fmla="*/ 4 h 450"/>
                <a:gd name="T54" fmla="*/ 5 w 250"/>
                <a:gd name="T55" fmla="*/ 4 h 450"/>
                <a:gd name="T56" fmla="*/ 3 w 250"/>
                <a:gd name="T57" fmla="*/ 4 h 450"/>
                <a:gd name="T58" fmla="*/ 3 w 250"/>
                <a:gd name="T59" fmla="*/ 4 h 450"/>
                <a:gd name="T60" fmla="*/ 2 w 250"/>
                <a:gd name="T61" fmla="*/ 4 h 450"/>
                <a:gd name="T62" fmla="*/ 1 w 250"/>
                <a:gd name="T63" fmla="*/ 4 h 450"/>
                <a:gd name="T64" fmla="*/ 0 w 250"/>
                <a:gd name="T65" fmla="*/ 3 h 450"/>
                <a:gd name="T66" fmla="*/ 2 w 250"/>
                <a:gd name="T67" fmla="*/ 2 h 450"/>
                <a:gd name="T68" fmla="*/ 6 w 250"/>
                <a:gd name="T69" fmla="*/ 1 h 450"/>
                <a:gd name="T70" fmla="*/ 11 w 250"/>
                <a:gd name="T71" fmla="*/ 0 h 450"/>
                <a:gd name="T72" fmla="*/ 14 w 250"/>
                <a:gd name="T73" fmla="*/ 0 h 450"/>
                <a:gd name="T74" fmla="*/ 15 w 250"/>
                <a:gd name="T75" fmla="*/ 0 h 450"/>
                <a:gd name="T76" fmla="*/ 16 w 250"/>
                <a:gd name="T77" fmla="*/ 0 h 450"/>
                <a:gd name="T78" fmla="*/ 16 w 250"/>
                <a:gd name="T79" fmla="*/ 0 h 450"/>
                <a:gd name="T80" fmla="*/ 15 w 250"/>
                <a:gd name="T81" fmla="*/ 0 h 450"/>
                <a:gd name="T82" fmla="*/ 13 w 250"/>
                <a:gd name="T83" fmla="*/ 1 h 450"/>
                <a:gd name="T84" fmla="*/ 13 w 250"/>
                <a:gd name="T85" fmla="*/ 2 h 450"/>
                <a:gd name="T86" fmla="*/ 14 w 250"/>
                <a:gd name="T87" fmla="*/ 2 h 450"/>
                <a:gd name="T88" fmla="*/ 15 w 250"/>
                <a:gd name="T89" fmla="*/ 3 h 450"/>
                <a:gd name="T90" fmla="*/ 16 w 250"/>
                <a:gd name="T91" fmla="*/ 3 h 450"/>
                <a:gd name="T92" fmla="*/ 16 w 250"/>
                <a:gd name="T93" fmla="*/ 4 h 450"/>
                <a:gd name="T94" fmla="*/ 15 w 250"/>
                <a:gd name="T95" fmla="*/ 4 h 450"/>
                <a:gd name="T96" fmla="*/ 14 w 250"/>
                <a:gd name="T97" fmla="*/ 5 h 450"/>
                <a:gd name="T98" fmla="*/ 11 w 250"/>
                <a:gd name="T99" fmla="*/ 5 h 4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0" h="450">
                  <a:moveTo>
                    <a:pt x="140" y="450"/>
                  </a:moveTo>
                  <a:lnTo>
                    <a:pt x="136" y="445"/>
                  </a:lnTo>
                  <a:lnTo>
                    <a:pt x="130" y="436"/>
                  </a:lnTo>
                  <a:lnTo>
                    <a:pt x="120" y="430"/>
                  </a:lnTo>
                  <a:lnTo>
                    <a:pt x="103" y="430"/>
                  </a:lnTo>
                  <a:lnTo>
                    <a:pt x="93" y="431"/>
                  </a:lnTo>
                  <a:lnTo>
                    <a:pt x="86" y="428"/>
                  </a:lnTo>
                  <a:lnTo>
                    <a:pt x="80" y="424"/>
                  </a:lnTo>
                  <a:lnTo>
                    <a:pt x="75" y="419"/>
                  </a:lnTo>
                  <a:lnTo>
                    <a:pt x="83" y="412"/>
                  </a:lnTo>
                  <a:lnTo>
                    <a:pt x="90" y="405"/>
                  </a:lnTo>
                  <a:lnTo>
                    <a:pt x="98" y="399"/>
                  </a:lnTo>
                  <a:lnTo>
                    <a:pt x="105" y="393"/>
                  </a:lnTo>
                  <a:lnTo>
                    <a:pt x="121" y="394"/>
                  </a:lnTo>
                  <a:lnTo>
                    <a:pt x="133" y="391"/>
                  </a:lnTo>
                  <a:lnTo>
                    <a:pt x="143" y="387"/>
                  </a:lnTo>
                  <a:lnTo>
                    <a:pt x="151" y="378"/>
                  </a:lnTo>
                  <a:lnTo>
                    <a:pt x="155" y="374"/>
                  </a:lnTo>
                  <a:lnTo>
                    <a:pt x="156" y="369"/>
                  </a:lnTo>
                  <a:lnTo>
                    <a:pt x="156" y="365"/>
                  </a:lnTo>
                  <a:lnTo>
                    <a:pt x="156" y="360"/>
                  </a:lnTo>
                  <a:lnTo>
                    <a:pt x="155" y="356"/>
                  </a:lnTo>
                  <a:lnTo>
                    <a:pt x="153" y="352"/>
                  </a:lnTo>
                  <a:lnTo>
                    <a:pt x="150" y="347"/>
                  </a:lnTo>
                  <a:lnTo>
                    <a:pt x="146" y="343"/>
                  </a:lnTo>
                  <a:lnTo>
                    <a:pt x="138" y="337"/>
                  </a:lnTo>
                  <a:lnTo>
                    <a:pt x="125" y="335"/>
                  </a:lnTo>
                  <a:lnTo>
                    <a:pt x="111" y="337"/>
                  </a:lnTo>
                  <a:lnTo>
                    <a:pt x="100" y="341"/>
                  </a:lnTo>
                  <a:lnTo>
                    <a:pt x="93" y="349"/>
                  </a:lnTo>
                  <a:lnTo>
                    <a:pt x="91" y="355"/>
                  </a:lnTo>
                  <a:lnTo>
                    <a:pt x="91" y="360"/>
                  </a:lnTo>
                  <a:lnTo>
                    <a:pt x="93" y="366"/>
                  </a:lnTo>
                  <a:lnTo>
                    <a:pt x="85" y="375"/>
                  </a:lnTo>
                  <a:lnTo>
                    <a:pt x="75" y="383"/>
                  </a:lnTo>
                  <a:lnTo>
                    <a:pt x="66" y="388"/>
                  </a:lnTo>
                  <a:lnTo>
                    <a:pt x="61" y="391"/>
                  </a:lnTo>
                  <a:lnTo>
                    <a:pt x="58" y="388"/>
                  </a:lnTo>
                  <a:lnTo>
                    <a:pt x="55" y="386"/>
                  </a:lnTo>
                  <a:lnTo>
                    <a:pt x="51" y="383"/>
                  </a:lnTo>
                  <a:lnTo>
                    <a:pt x="46" y="381"/>
                  </a:lnTo>
                  <a:lnTo>
                    <a:pt x="51" y="372"/>
                  </a:lnTo>
                  <a:lnTo>
                    <a:pt x="55" y="362"/>
                  </a:lnTo>
                  <a:lnTo>
                    <a:pt x="56" y="353"/>
                  </a:lnTo>
                  <a:lnTo>
                    <a:pt x="58" y="347"/>
                  </a:lnTo>
                  <a:lnTo>
                    <a:pt x="68" y="341"/>
                  </a:lnTo>
                  <a:lnTo>
                    <a:pt x="75" y="335"/>
                  </a:lnTo>
                  <a:lnTo>
                    <a:pt x="80" y="326"/>
                  </a:lnTo>
                  <a:lnTo>
                    <a:pt x="83" y="319"/>
                  </a:lnTo>
                  <a:lnTo>
                    <a:pt x="83" y="316"/>
                  </a:lnTo>
                  <a:lnTo>
                    <a:pt x="83" y="313"/>
                  </a:lnTo>
                  <a:lnTo>
                    <a:pt x="83" y="312"/>
                  </a:lnTo>
                  <a:lnTo>
                    <a:pt x="81" y="309"/>
                  </a:lnTo>
                  <a:lnTo>
                    <a:pt x="78" y="301"/>
                  </a:lnTo>
                  <a:lnTo>
                    <a:pt x="73" y="296"/>
                  </a:lnTo>
                  <a:lnTo>
                    <a:pt x="65" y="291"/>
                  </a:lnTo>
                  <a:lnTo>
                    <a:pt x="53" y="287"/>
                  </a:lnTo>
                  <a:lnTo>
                    <a:pt x="46" y="285"/>
                  </a:lnTo>
                  <a:lnTo>
                    <a:pt x="40" y="285"/>
                  </a:lnTo>
                  <a:lnTo>
                    <a:pt x="35" y="288"/>
                  </a:lnTo>
                  <a:lnTo>
                    <a:pt x="30" y="290"/>
                  </a:lnTo>
                  <a:lnTo>
                    <a:pt x="25" y="293"/>
                  </a:lnTo>
                  <a:lnTo>
                    <a:pt x="21" y="294"/>
                  </a:lnTo>
                  <a:lnTo>
                    <a:pt x="16" y="297"/>
                  </a:lnTo>
                  <a:lnTo>
                    <a:pt x="13" y="300"/>
                  </a:lnTo>
                  <a:lnTo>
                    <a:pt x="0" y="259"/>
                  </a:lnTo>
                  <a:lnTo>
                    <a:pt x="3" y="214"/>
                  </a:lnTo>
                  <a:lnTo>
                    <a:pt x="23" y="172"/>
                  </a:lnTo>
                  <a:lnTo>
                    <a:pt x="53" y="129"/>
                  </a:lnTo>
                  <a:lnTo>
                    <a:pt x="91" y="90"/>
                  </a:lnTo>
                  <a:lnTo>
                    <a:pt x="133" y="58"/>
                  </a:lnTo>
                  <a:lnTo>
                    <a:pt x="175" y="33"/>
                  </a:lnTo>
                  <a:lnTo>
                    <a:pt x="213" y="15"/>
                  </a:lnTo>
                  <a:lnTo>
                    <a:pt x="218" y="14"/>
                  </a:lnTo>
                  <a:lnTo>
                    <a:pt x="225" y="9"/>
                  </a:lnTo>
                  <a:lnTo>
                    <a:pt x="233" y="6"/>
                  </a:lnTo>
                  <a:lnTo>
                    <a:pt x="241" y="3"/>
                  </a:lnTo>
                  <a:lnTo>
                    <a:pt x="246" y="0"/>
                  </a:lnTo>
                  <a:lnTo>
                    <a:pt x="250" y="0"/>
                  </a:lnTo>
                  <a:lnTo>
                    <a:pt x="250" y="3"/>
                  </a:lnTo>
                  <a:lnTo>
                    <a:pt x="245" y="11"/>
                  </a:lnTo>
                  <a:lnTo>
                    <a:pt x="230" y="30"/>
                  </a:lnTo>
                  <a:lnTo>
                    <a:pt x="216" y="55"/>
                  </a:lnTo>
                  <a:lnTo>
                    <a:pt x="206" y="82"/>
                  </a:lnTo>
                  <a:lnTo>
                    <a:pt x="203" y="108"/>
                  </a:lnTo>
                  <a:lnTo>
                    <a:pt x="206" y="124"/>
                  </a:lnTo>
                  <a:lnTo>
                    <a:pt x="211" y="145"/>
                  </a:lnTo>
                  <a:lnTo>
                    <a:pt x="220" y="167"/>
                  </a:lnTo>
                  <a:lnTo>
                    <a:pt x="228" y="192"/>
                  </a:lnTo>
                  <a:lnTo>
                    <a:pt x="235" y="214"/>
                  </a:lnTo>
                  <a:lnTo>
                    <a:pt x="240" y="234"/>
                  </a:lnTo>
                  <a:lnTo>
                    <a:pt x="245" y="253"/>
                  </a:lnTo>
                  <a:lnTo>
                    <a:pt x="245" y="267"/>
                  </a:lnTo>
                  <a:lnTo>
                    <a:pt x="245" y="284"/>
                  </a:lnTo>
                  <a:lnTo>
                    <a:pt x="243" y="307"/>
                  </a:lnTo>
                  <a:lnTo>
                    <a:pt x="240" y="334"/>
                  </a:lnTo>
                  <a:lnTo>
                    <a:pt x="233" y="362"/>
                  </a:lnTo>
                  <a:lnTo>
                    <a:pt x="220" y="390"/>
                  </a:lnTo>
                  <a:lnTo>
                    <a:pt x="201" y="415"/>
                  </a:lnTo>
                  <a:lnTo>
                    <a:pt x="175" y="436"/>
                  </a:lnTo>
                  <a:lnTo>
                    <a:pt x="140" y="45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4" name="Freeform 1291"/>
            <p:cNvSpPr>
              <a:spLocks/>
            </p:cNvSpPr>
            <p:nvPr/>
          </p:nvSpPr>
          <p:spPr bwMode="auto">
            <a:xfrm>
              <a:off x="5128" y="2456"/>
              <a:ext cx="611" cy="253"/>
            </a:xfrm>
            <a:custGeom>
              <a:avLst/>
              <a:gdLst>
                <a:gd name="T0" fmla="*/ 36 w 1222"/>
                <a:gd name="T1" fmla="*/ 8 h 758"/>
                <a:gd name="T2" fmla="*/ 33 w 1222"/>
                <a:gd name="T3" fmla="*/ 9 h 758"/>
                <a:gd name="T4" fmla="*/ 31 w 1222"/>
                <a:gd name="T5" fmla="*/ 9 h 758"/>
                <a:gd name="T6" fmla="*/ 27 w 1222"/>
                <a:gd name="T7" fmla="*/ 8 h 758"/>
                <a:gd name="T8" fmla="*/ 24 w 1222"/>
                <a:gd name="T9" fmla="*/ 8 h 758"/>
                <a:gd name="T10" fmla="*/ 22 w 1222"/>
                <a:gd name="T11" fmla="*/ 7 h 758"/>
                <a:gd name="T12" fmla="*/ 23 w 1222"/>
                <a:gd name="T13" fmla="*/ 5 h 758"/>
                <a:gd name="T14" fmla="*/ 27 w 1222"/>
                <a:gd name="T15" fmla="*/ 4 h 758"/>
                <a:gd name="T16" fmla="*/ 27 w 1222"/>
                <a:gd name="T17" fmla="*/ 3 h 758"/>
                <a:gd name="T18" fmla="*/ 26 w 1222"/>
                <a:gd name="T19" fmla="*/ 4 h 758"/>
                <a:gd name="T20" fmla="*/ 21 w 1222"/>
                <a:gd name="T21" fmla="*/ 5 h 758"/>
                <a:gd name="T22" fmla="*/ 13 w 1222"/>
                <a:gd name="T23" fmla="*/ 6 h 758"/>
                <a:gd name="T24" fmla="*/ 9 w 1222"/>
                <a:gd name="T25" fmla="*/ 6 h 758"/>
                <a:gd name="T26" fmla="*/ 4 w 1222"/>
                <a:gd name="T27" fmla="*/ 5 h 758"/>
                <a:gd name="T28" fmla="*/ 2 w 1222"/>
                <a:gd name="T29" fmla="*/ 5 h 758"/>
                <a:gd name="T30" fmla="*/ 7 w 1222"/>
                <a:gd name="T31" fmla="*/ 4 h 758"/>
                <a:gd name="T32" fmla="*/ 12 w 1222"/>
                <a:gd name="T33" fmla="*/ 3 h 758"/>
                <a:gd name="T34" fmla="*/ 20 w 1222"/>
                <a:gd name="T35" fmla="*/ 3 h 758"/>
                <a:gd name="T36" fmla="*/ 22 w 1222"/>
                <a:gd name="T37" fmla="*/ 3 h 758"/>
                <a:gd name="T38" fmla="*/ 24 w 1222"/>
                <a:gd name="T39" fmla="*/ 3 h 758"/>
                <a:gd name="T40" fmla="*/ 23 w 1222"/>
                <a:gd name="T41" fmla="*/ 3 h 758"/>
                <a:gd name="T42" fmla="*/ 23 w 1222"/>
                <a:gd name="T43" fmla="*/ 4 h 758"/>
                <a:gd name="T44" fmla="*/ 25 w 1222"/>
                <a:gd name="T45" fmla="*/ 4 h 758"/>
                <a:gd name="T46" fmla="*/ 26 w 1222"/>
                <a:gd name="T47" fmla="*/ 3 h 758"/>
                <a:gd name="T48" fmla="*/ 26 w 1222"/>
                <a:gd name="T49" fmla="*/ 3 h 758"/>
                <a:gd name="T50" fmla="*/ 27 w 1222"/>
                <a:gd name="T51" fmla="*/ 3 h 758"/>
                <a:gd name="T52" fmla="*/ 30 w 1222"/>
                <a:gd name="T53" fmla="*/ 3 h 758"/>
                <a:gd name="T54" fmla="*/ 33 w 1222"/>
                <a:gd name="T55" fmla="*/ 3 h 758"/>
                <a:gd name="T56" fmla="*/ 36 w 1222"/>
                <a:gd name="T57" fmla="*/ 3 h 758"/>
                <a:gd name="T58" fmla="*/ 39 w 1222"/>
                <a:gd name="T59" fmla="*/ 3 h 758"/>
                <a:gd name="T60" fmla="*/ 41 w 1222"/>
                <a:gd name="T61" fmla="*/ 2 h 758"/>
                <a:gd name="T62" fmla="*/ 48 w 1222"/>
                <a:gd name="T63" fmla="*/ 0 h 758"/>
                <a:gd name="T64" fmla="*/ 57 w 1222"/>
                <a:gd name="T65" fmla="*/ 0 h 758"/>
                <a:gd name="T66" fmla="*/ 62 w 1222"/>
                <a:gd name="T67" fmla="*/ 0 h 758"/>
                <a:gd name="T68" fmla="*/ 68 w 1222"/>
                <a:gd name="T69" fmla="*/ 1 h 758"/>
                <a:gd name="T70" fmla="*/ 75 w 1222"/>
                <a:gd name="T71" fmla="*/ 1 h 758"/>
                <a:gd name="T72" fmla="*/ 76 w 1222"/>
                <a:gd name="T73" fmla="*/ 1 h 758"/>
                <a:gd name="T74" fmla="*/ 68 w 1222"/>
                <a:gd name="T75" fmla="*/ 3 h 758"/>
                <a:gd name="T76" fmla="*/ 61 w 1222"/>
                <a:gd name="T77" fmla="*/ 3 h 758"/>
                <a:gd name="T78" fmla="*/ 53 w 1222"/>
                <a:gd name="T79" fmla="*/ 4 h 758"/>
                <a:gd name="T80" fmla="*/ 45 w 1222"/>
                <a:gd name="T81" fmla="*/ 4 h 758"/>
                <a:gd name="T82" fmla="*/ 40 w 1222"/>
                <a:gd name="T83" fmla="*/ 3 h 758"/>
                <a:gd name="T84" fmla="*/ 38 w 1222"/>
                <a:gd name="T85" fmla="*/ 3 h 758"/>
                <a:gd name="T86" fmla="*/ 35 w 1222"/>
                <a:gd name="T87" fmla="*/ 3 h 758"/>
                <a:gd name="T88" fmla="*/ 34 w 1222"/>
                <a:gd name="T89" fmla="*/ 3 h 758"/>
                <a:gd name="T90" fmla="*/ 37 w 1222"/>
                <a:gd name="T91" fmla="*/ 3 h 758"/>
                <a:gd name="T92" fmla="*/ 41 w 1222"/>
                <a:gd name="T93" fmla="*/ 3 h 758"/>
                <a:gd name="T94" fmla="*/ 47 w 1222"/>
                <a:gd name="T95" fmla="*/ 4 h 758"/>
                <a:gd name="T96" fmla="*/ 55 w 1222"/>
                <a:gd name="T97" fmla="*/ 5 h 758"/>
                <a:gd name="T98" fmla="*/ 58 w 1222"/>
                <a:gd name="T99" fmla="*/ 7 h 758"/>
                <a:gd name="T100" fmla="*/ 55 w 1222"/>
                <a:gd name="T101" fmla="*/ 7 h 758"/>
                <a:gd name="T102" fmla="*/ 46 w 1222"/>
                <a:gd name="T103" fmla="*/ 6 h 758"/>
                <a:gd name="T104" fmla="*/ 40 w 1222"/>
                <a:gd name="T105" fmla="*/ 6 h 758"/>
                <a:gd name="T106" fmla="*/ 36 w 1222"/>
                <a:gd name="T107" fmla="*/ 5 h 758"/>
                <a:gd name="T108" fmla="*/ 34 w 1222"/>
                <a:gd name="T109" fmla="*/ 4 h 758"/>
                <a:gd name="T110" fmla="*/ 31 w 1222"/>
                <a:gd name="T111" fmla="*/ 3 h 758"/>
                <a:gd name="T112" fmla="*/ 29 w 1222"/>
                <a:gd name="T113" fmla="*/ 3 h 758"/>
                <a:gd name="T114" fmla="*/ 30 w 1222"/>
                <a:gd name="T115" fmla="*/ 4 h 758"/>
                <a:gd name="T116" fmla="*/ 35 w 1222"/>
                <a:gd name="T117" fmla="*/ 5 h 7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2" h="758">
                  <a:moveTo>
                    <a:pt x="582" y="447"/>
                  </a:moveTo>
                  <a:lnTo>
                    <a:pt x="593" y="500"/>
                  </a:lnTo>
                  <a:lnTo>
                    <a:pt x="593" y="556"/>
                  </a:lnTo>
                  <a:lnTo>
                    <a:pt x="585" y="606"/>
                  </a:lnTo>
                  <a:lnTo>
                    <a:pt x="565" y="646"/>
                  </a:lnTo>
                  <a:lnTo>
                    <a:pt x="553" y="661"/>
                  </a:lnTo>
                  <a:lnTo>
                    <a:pt x="543" y="675"/>
                  </a:lnTo>
                  <a:lnTo>
                    <a:pt x="533" y="689"/>
                  </a:lnTo>
                  <a:lnTo>
                    <a:pt x="525" y="702"/>
                  </a:lnTo>
                  <a:lnTo>
                    <a:pt x="517" y="714"/>
                  </a:lnTo>
                  <a:lnTo>
                    <a:pt x="510" y="729"/>
                  </a:lnTo>
                  <a:lnTo>
                    <a:pt x="505" y="742"/>
                  </a:lnTo>
                  <a:lnTo>
                    <a:pt x="500" y="758"/>
                  </a:lnTo>
                  <a:lnTo>
                    <a:pt x="497" y="748"/>
                  </a:lnTo>
                  <a:lnTo>
                    <a:pt x="492" y="733"/>
                  </a:lnTo>
                  <a:lnTo>
                    <a:pt x="482" y="717"/>
                  </a:lnTo>
                  <a:lnTo>
                    <a:pt x="472" y="698"/>
                  </a:lnTo>
                  <a:lnTo>
                    <a:pt x="457" y="678"/>
                  </a:lnTo>
                  <a:lnTo>
                    <a:pt x="443" y="659"/>
                  </a:lnTo>
                  <a:lnTo>
                    <a:pt x="427" y="645"/>
                  </a:lnTo>
                  <a:lnTo>
                    <a:pt x="412" y="631"/>
                  </a:lnTo>
                  <a:lnTo>
                    <a:pt x="403" y="625"/>
                  </a:lnTo>
                  <a:lnTo>
                    <a:pt x="395" y="619"/>
                  </a:lnTo>
                  <a:lnTo>
                    <a:pt x="388" y="614"/>
                  </a:lnTo>
                  <a:lnTo>
                    <a:pt x="382" y="608"/>
                  </a:lnTo>
                  <a:lnTo>
                    <a:pt x="377" y="600"/>
                  </a:lnTo>
                  <a:lnTo>
                    <a:pt x="372" y="594"/>
                  </a:lnTo>
                  <a:lnTo>
                    <a:pt x="367" y="587"/>
                  </a:lnTo>
                  <a:lnTo>
                    <a:pt x="362" y="581"/>
                  </a:lnTo>
                  <a:lnTo>
                    <a:pt x="345" y="538"/>
                  </a:lnTo>
                  <a:lnTo>
                    <a:pt x="340" y="497"/>
                  </a:lnTo>
                  <a:lnTo>
                    <a:pt x="342" y="460"/>
                  </a:lnTo>
                  <a:lnTo>
                    <a:pt x="348" y="432"/>
                  </a:lnTo>
                  <a:lnTo>
                    <a:pt x="353" y="417"/>
                  </a:lnTo>
                  <a:lnTo>
                    <a:pt x="362" y="404"/>
                  </a:lnTo>
                  <a:lnTo>
                    <a:pt x="372" y="389"/>
                  </a:lnTo>
                  <a:lnTo>
                    <a:pt x="383" y="373"/>
                  </a:lnTo>
                  <a:lnTo>
                    <a:pt x="397" y="358"/>
                  </a:lnTo>
                  <a:lnTo>
                    <a:pt x="410" y="342"/>
                  </a:lnTo>
                  <a:lnTo>
                    <a:pt x="422" y="324"/>
                  </a:lnTo>
                  <a:lnTo>
                    <a:pt x="433" y="307"/>
                  </a:lnTo>
                  <a:lnTo>
                    <a:pt x="437" y="295"/>
                  </a:lnTo>
                  <a:lnTo>
                    <a:pt x="438" y="282"/>
                  </a:lnTo>
                  <a:lnTo>
                    <a:pt x="435" y="273"/>
                  </a:lnTo>
                  <a:lnTo>
                    <a:pt x="432" y="270"/>
                  </a:lnTo>
                  <a:lnTo>
                    <a:pt x="422" y="276"/>
                  </a:lnTo>
                  <a:lnTo>
                    <a:pt x="415" y="286"/>
                  </a:lnTo>
                  <a:lnTo>
                    <a:pt x="410" y="296"/>
                  </a:lnTo>
                  <a:lnTo>
                    <a:pt x="407" y="307"/>
                  </a:lnTo>
                  <a:lnTo>
                    <a:pt x="402" y="323"/>
                  </a:lnTo>
                  <a:lnTo>
                    <a:pt x="395" y="338"/>
                  </a:lnTo>
                  <a:lnTo>
                    <a:pt x="387" y="352"/>
                  </a:lnTo>
                  <a:lnTo>
                    <a:pt x="378" y="366"/>
                  </a:lnTo>
                  <a:lnTo>
                    <a:pt x="357" y="391"/>
                  </a:lnTo>
                  <a:lnTo>
                    <a:pt x="333" y="413"/>
                  </a:lnTo>
                  <a:lnTo>
                    <a:pt x="307" y="431"/>
                  </a:lnTo>
                  <a:lnTo>
                    <a:pt x="280" y="444"/>
                  </a:lnTo>
                  <a:lnTo>
                    <a:pt x="252" y="454"/>
                  </a:lnTo>
                  <a:lnTo>
                    <a:pt x="223" y="462"/>
                  </a:lnTo>
                  <a:lnTo>
                    <a:pt x="196" y="465"/>
                  </a:lnTo>
                  <a:lnTo>
                    <a:pt x="170" y="465"/>
                  </a:lnTo>
                  <a:lnTo>
                    <a:pt x="161" y="463"/>
                  </a:lnTo>
                  <a:lnTo>
                    <a:pt x="153" y="462"/>
                  </a:lnTo>
                  <a:lnTo>
                    <a:pt x="145" y="460"/>
                  </a:lnTo>
                  <a:lnTo>
                    <a:pt x="136" y="459"/>
                  </a:lnTo>
                  <a:lnTo>
                    <a:pt x="121" y="453"/>
                  </a:lnTo>
                  <a:lnTo>
                    <a:pt x="106" y="448"/>
                  </a:lnTo>
                  <a:lnTo>
                    <a:pt x="91" y="441"/>
                  </a:lnTo>
                  <a:lnTo>
                    <a:pt x="76" y="435"/>
                  </a:lnTo>
                  <a:lnTo>
                    <a:pt x="60" y="428"/>
                  </a:lnTo>
                  <a:lnTo>
                    <a:pt x="41" y="420"/>
                  </a:lnTo>
                  <a:lnTo>
                    <a:pt x="21" y="413"/>
                  </a:lnTo>
                  <a:lnTo>
                    <a:pt x="0" y="404"/>
                  </a:lnTo>
                  <a:lnTo>
                    <a:pt x="11" y="401"/>
                  </a:lnTo>
                  <a:lnTo>
                    <a:pt x="26" y="398"/>
                  </a:lnTo>
                  <a:lnTo>
                    <a:pt x="43" y="394"/>
                  </a:lnTo>
                  <a:lnTo>
                    <a:pt x="60" y="388"/>
                  </a:lnTo>
                  <a:lnTo>
                    <a:pt x="76" y="380"/>
                  </a:lnTo>
                  <a:lnTo>
                    <a:pt x="91" y="372"/>
                  </a:lnTo>
                  <a:lnTo>
                    <a:pt x="103" y="361"/>
                  </a:lnTo>
                  <a:lnTo>
                    <a:pt x="113" y="348"/>
                  </a:lnTo>
                  <a:lnTo>
                    <a:pt x="125" y="329"/>
                  </a:lnTo>
                  <a:lnTo>
                    <a:pt x="143" y="307"/>
                  </a:lnTo>
                  <a:lnTo>
                    <a:pt x="163" y="285"/>
                  </a:lnTo>
                  <a:lnTo>
                    <a:pt x="188" y="265"/>
                  </a:lnTo>
                  <a:lnTo>
                    <a:pt x="215" y="249"/>
                  </a:lnTo>
                  <a:lnTo>
                    <a:pt x="245" y="237"/>
                  </a:lnTo>
                  <a:lnTo>
                    <a:pt x="275" y="233"/>
                  </a:lnTo>
                  <a:lnTo>
                    <a:pt x="307" y="236"/>
                  </a:lnTo>
                  <a:lnTo>
                    <a:pt x="312" y="239"/>
                  </a:lnTo>
                  <a:lnTo>
                    <a:pt x="320" y="242"/>
                  </a:lnTo>
                  <a:lnTo>
                    <a:pt x="327" y="243"/>
                  </a:lnTo>
                  <a:lnTo>
                    <a:pt x="335" y="243"/>
                  </a:lnTo>
                  <a:lnTo>
                    <a:pt x="343" y="242"/>
                  </a:lnTo>
                  <a:lnTo>
                    <a:pt x="350" y="240"/>
                  </a:lnTo>
                  <a:lnTo>
                    <a:pt x="355" y="237"/>
                  </a:lnTo>
                  <a:lnTo>
                    <a:pt x="358" y="234"/>
                  </a:lnTo>
                  <a:lnTo>
                    <a:pt x="363" y="230"/>
                  </a:lnTo>
                  <a:lnTo>
                    <a:pt x="372" y="228"/>
                  </a:lnTo>
                  <a:lnTo>
                    <a:pt x="378" y="231"/>
                  </a:lnTo>
                  <a:lnTo>
                    <a:pt x="383" y="233"/>
                  </a:lnTo>
                  <a:lnTo>
                    <a:pt x="373" y="242"/>
                  </a:lnTo>
                  <a:lnTo>
                    <a:pt x="363" y="252"/>
                  </a:lnTo>
                  <a:lnTo>
                    <a:pt x="357" y="265"/>
                  </a:lnTo>
                  <a:lnTo>
                    <a:pt x="353" y="276"/>
                  </a:lnTo>
                  <a:lnTo>
                    <a:pt x="353" y="279"/>
                  </a:lnTo>
                  <a:lnTo>
                    <a:pt x="355" y="282"/>
                  </a:lnTo>
                  <a:lnTo>
                    <a:pt x="357" y="283"/>
                  </a:lnTo>
                  <a:lnTo>
                    <a:pt x="358" y="286"/>
                  </a:lnTo>
                  <a:lnTo>
                    <a:pt x="362" y="287"/>
                  </a:lnTo>
                  <a:lnTo>
                    <a:pt x="363" y="289"/>
                  </a:lnTo>
                  <a:lnTo>
                    <a:pt x="367" y="290"/>
                  </a:lnTo>
                  <a:lnTo>
                    <a:pt x="368" y="290"/>
                  </a:lnTo>
                  <a:lnTo>
                    <a:pt x="380" y="292"/>
                  </a:lnTo>
                  <a:lnTo>
                    <a:pt x="392" y="290"/>
                  </a:lnTo>
                  <a:lnTo>
                    <a:pt x="402" y="286"/>
                  </a:lnTo>
                  <a:lnTo>
                    <a:pt x="410" y="280"/>
                  </a:lnTo>
                  <a:lnTo>
                    <a:pt x="415" y="270"/>
                  </a:lnTo>
                  <a:lnTo>
                    <a:pt x="415" y="258"/>
                  </a:lnTo>
                  <a:lnTo>
                    <a:pt x="413" y="248"/>
                  </a:lnTo>
                  <a:lnTo>
                    <a:pt x="408" y="239"/>
                  </a:lnTo>
                  <a:lnTo>
                    <a:pt x="405" y="234"/>
                  </a:lnTo>
                  <a:lnTo>
                    <a:pt x="405" y="230"/>
                  </a:lnTo>
                  <a:lnTo>
                    <a:pt x="408" y="227"/>
                  </a:lnTo>
                  <a:lnTo>
                    <a:pt x="412" y="226"/>
                  </a:lnTo>
                  <a:lnTo>
                    <a:pt x="415" y="227"/>
                  </a:lnTo>
                  <a:lnTo>
                    <a:pt x="418" y="230"/>
                  </a:lnTo>
                  <a:lnTo>
                    <a:pt x="420" y="237"/>
                  </a:lnTo>
                  <a:lnTo>
                    <a:pt x="422" y="245"/>
                  </a:lnTo>
                  <a:lnTo>
                    <a:pt x="425" y="252"/>
                  </a:lnTo>
                  <a:lnTo>
                    <a:pt x="432" y="259"/>
                  </a:lnTo>
                  <a:lnTo>
                    <a:pt x="445" y="261"/>
                  </a:lnTo>
                  <a:lnTo>
                    <a:pt x="462" y="252"/>
                  </a:lnTo>
                  <a:lnTo>
                    <a:pt x="468" y="258"/>
                  </a:lnTo>
                  <a:lnTo>
                    <a:pt x="477" y="262"/>
                  </a:lnTo>
                  <a:lnTo>
                    <a:pt x="487" y="265"/>
                  </a:lnTo>
                  <a:lnTo>
                    <a:pt x="498" y="267"/>
                  </a:lnTo>
                  <a:lnTo>
                    <a:pt x="508" y="264"/>
                  </a:lnTo>
                  <a:lnTo>
                    <a:pt x="518" y="259"/>
                  </a:lnTo>
                  <a:lnTo>
                    <a:pt x="527" y="251"/>
                  </a:lnTo>
                  <a:lnTo>
                    <a:pt x="533" y="237"/>
                  </a:lnTo>
                  <a:lnTo>
                    <a:pt x="540" y="234"/>
                  </a:lnTo>
                  <a:lnTo>
                    <a:pt x="548" y="233"/>
                  </a:lnTo>
                  <a:lnTo>
                    <a:pt x="557" y="230"/>
                  </a:lnTo>
                  <a:lnTo>
                    <a:pt x="567" y="228"/>
                  </a:lnTo>
                  <a:lnTo>
                    <a:pt x="577" y="226"/>
                  </a:lnTo>
                  <a:lnTo>
                    <a:pt x="588" y="224"/>
                  </a:lnTo>
                  <a:lnTo>
                    <a:pt x="600" y="223"/>
                  </a:lnTo>
                  <a:lnTo>
                    <a:pt x="610" y="221"/>
                  </a:lnTo>
                  <a:lnTo>
                    <a:pt x="620" y="218"/>
                  </a:lnTo>
                  <a:lnTo>
                    <a:pt x="627" y="212"/>
                  </a:lnTo>
                  <a:lnTo>
                    <a:pt x="635" y="202"/>
                  </a:lnTo>
                  <a:lnTo>
                    <a:pt x="642" y="190"/>
                  </a:lnTo>
                  <a:lnTo>
                    <a:pt x="648" y="177"/>
                  </a:lnTo>
                  <a:lnTo>
                    <a:pt x="655" y="161"/>
                  </a:lnTo>
                  <a:lnTo>
                    <a:pt x="662" y="141"/>
                  </a:lnTo>
                  <a:lnTo>
                    <a:pt x="670" y="121"/>
                  </a:lnTo>
                  <a:lnTo>
                    <a:pt x="695" y="77"/>
                  </a:lnTo>
                  <a:lnTo>
                    <a:pt x="727" y="46"/>
                  </a:lnTo>
                  <a:lnTo>
                    <a:pt x="764" y="23"/>
                  </a:lnTo>
                  <a:lnTo>
                    <a:pt x="800" y="10"/>
                  </a:lnTo>
                  <a:lnTo>
                    <a:pt x="835" y="3"/>
                  </a:lnTo>
                  <a:lnTo>
                    <a:pt x="865" y="0"/>
                  </a:lnTo>
                  <a:lnTo>
                    <a:pt x="890" y="0"/>
                  </a:lnTo>
                  <a:lnTo>
                    <a:pt x="904" y="0"/>
                  </a:lnTo>
                  <a:lnTo>
                    <a:pt x="914" y="0"/>
                  </a:lnTo>
                  <a:lnTo>
                    <a:pt x="929" y="1"/>
                  </a:lnTo>
                  <a:lnTo>
                    <a:pt x="947" y="3"/>
                  </a:lnTo>
                  <a:lnTo>
                    <a:pt x="965" y="6"/>
                  </a:lnTo>
                  <a:lnTo>
                    <a:pt x="987" y="10"/>
                  </a:lnTo>
                  <a:lnTo>
                    <a:pt x="1009" y="16"/>
                  </a:lnTo>
                  <a:lnTo>
                    <a:pt x="1029" y="23"/>
                  </a:lnTo>
                  <a:lnTo>
                    <a:pt x="1047" y="31"/>
                  </a:lnTo>
                  <a:lnTo>
                    <a:pt x="1066" y="38"/>
                  </a:lnTo>
                  <a:lnTo>
                    <a:pt x="1086" y="44"/>
                  </a:lnTo>
                  <a:lnTo>
                    <a:pt x="1106" y="48"/>
                  </a:lnTo>
                  <a:lnTo>
                    <a:pt x="1127" y="50"/>
                  </a:lnTo>
                  <a:lnTo>
                    <a:pt x="1147" y="51"/>
                  </a:lnTo>
                  <a:lnTo>
                    <a:pt x="1167" y="53"/>
                  </a:lnTo>
                  <a:lnTo>
                    <a:pt x="1186" y="53"/>
                  </a:lnTo>
                  <a:lnTo>
                    <a:pt x="1202" y="51"/>
                  </a:lnTo>
                  <a:lnTo>
                    <a:pt x="1222" y="51"/>
                  </a:lnTo>
                  <a:lnTo>
                    <a:pt x="1222" y="57"/>
                  </a:lnTo>
                  <a:lnTo>
                    <a:pt x="1214" y="66"/>
                  </a:lnTo>
                  <a:lnTo>
                    <a:pt x="1206" y="74"/>
                  </a:lnTo>
                  <a:lnTo>
                    <a:pt x="1187" y="96"/>
                  </a:lnTo>
                  <a:lnTo>
                    <a:pt x="1166" y="122"/>
                  </a:lnTo>
                  <a:lnTo>
                    <a:pt x="1141" y="152"/>
                  </a:lnTo>
                  <a:lnTo>
                    <a:pt x="1112" y="183"/>
                  </a:lnTo>
                  <a:lnTo>
                    <a:pt x="1084" y="211"/>
                  </a:lnTo>
                  <a:lnTo>
                    <a:pt x="1055" y="236"/>
                  </a:lnTo>
                  <a:lnTo>
                    <a:pt x="1027" y="255"/>
                  </a:lnTo>
                  <a:lnTo>
                    <a:pt x="1000" y="265"/>
                  </a:lnTo>
                  <a:lnTo>
                    <a:pt x="984" y="270"/>
                  </a:lnTo>
                  <a:lnTo>
                    <a:pt x="962" y="277"/>
                  </a:lnTo>
                  <a:lnTo>
                    <a:pt x="937" y="285"/>
                  </a:lnTo>
                  <a:lnTo>
                    <a:pt x="912" y="292"/>
                  </a:lnTo>
                  <a:lnTo>
                    <a:pt x="884" y="299"/>
                  </a:lnTo>
                  <a:lnTo>
                    <a:pt x="859" y="305"/>
                  </a:lnTo>
                  <a:lnTo>
                    <a:pt x="834" y="310"/>
                  </a:lnTo>
                  <a:lnTo>
                    <a:pt x="812" y="311"/>
                  </a:lnTo>
                  <a:lnTo>
                    <a:pt x="790" y="310"/>
                  </a:lnTo>
                  <a:lnTo>
                    <a:pt x="767" y="305"/>
                  </a:lnTo>
                  <a:lnTo>
                    <a:pt x="742" y="299"/>
                  </a:lnTo>
                  <a:lnTo>
                    <a:pt x="717" y="292"/>
                  </a:lnTo>
                  <a:lnTo>
                    <a:pt x="694" y="285"/>
                  </a:lnTo>
                  <a:lnTo>
                    <a:pt x="674" y="277"/>
                  </a:lnTo>
                  <a:lnTo>
                    <a:pt x="659" y="271"/>
                  </a:lnTo>
                  <a:lnTo>
                    <a:pt x="650" y="267"/>
                  </a:lnTo>
                  <a:lnTo>
                    <a:pt x="640" y="261"/>
                  </a:lnTo>
                  <a:lnTo>
                    <a:pt x="632" y="255"/>
                  </a:lnTo>
                  <a:lnTo>
                    <a:pt x="623" y="251"/>
                  </a:lnTo>
                  <a:lnTo>
                    <a:pt x="613" y="245"/>
                  </a:lnTo>
                  <a:lnTo>
                    <a:pt x="607" y="243"/>
                  </a:lnTo>
                  <a:lnTo>
                    <a:pt x="598" y="243"/>
                  </a:lnTo>
                  <a:lnTo>
                    <a:pt x="587" y="243"/>
                  </a:lnTo>
                  <a:lnTo>
                    <a:pt x="577" y="245"/>
                  </a:lnTo>
                  <a:lnTo>
                    <a:pt x="567" y="248"/>
                  </a:lnTo>
                  <a:lnTo>
                    <a:pt x="555" y="249"/>
                  </a:lnTo>
                  <a:lnTo>
                    <a:pt x="547" y="252"/>
                  </a:lnTo>
                  <a:lnTo>
                    <a:pt x="540" y="255"/>
                  </a:lnTo>
                  <a:lnTo>
                    <a:pt x="532" y="261"/>
                  </a:lnTo>
                  <a:lnTo>
                    <a:pt x="530" y="267"/>
                  </a:lnTo>
                  <a:lnTo>
                    <a:pt x="532" y="271"/>
                  </a:lnTo>
                  <a:lnTo>
                    <a:pt x="538" y="274"/>
                  </a:lnTo>
                  <a:lnTo>
                    <a:pt x="545" y="276"/>
                  </a:lnTo>
                  <a:lnTo>
                    <a:pt x="553" y="276"/>
                  </a:lnTo>
                  <a:lnTo>
                    <a:pt x="563" y="276"/>
                  </a:lnTo>
                  <a:lnTo>
                    <a:pt x="573" y="276"/>
                  </a:lnTo>
                  <a:lnTo>
                    <a:pt x="587" y="274"/>
                  </a:lnTo>
                  <a:lnTo>
                    <a:pt x="598" y="273"/>
                  </a:lnTo>
                  <a:lnTo>
                    <a:pt x="612" y="271"/>
                  </a:lnTo>
                  <a:lnTo>
                    <a:pt x="623" y="270"/>
                  </a:lnTo>
                  <a:lnTo>
                    <a:pt x="635" y="268"/>
                  </a:lnTo>
                  <a:lnTo>
                    <a:pt x="648" y="268"/>
                  </a:lnTo>
                  <a:lnTo>
                    <a:pt x="662" y="268"/>
                  </a:lnTo>
                  <a:lnTo>
                    <a:pt x="677" y="271"/>
                  </a:lnTo>
                  <a:lnTo>
                    <a:pt x="697" y="276"/>
                  </a:lnTo>
                  <a:lnTo>
                    <a:pt x="720" y="283"/>
                  </a:lnTo>
                  <a:lnTo>
                    <a:pt x="747" y="293"/>
                  </a:lnTo>
                  <a:lnTo>
                    <a:pt x="780" y="307"/>
                  </a:lnTo>
                  <a:lnTo>
                    <a:pt x="805" y="321"/>
                  </a:lnTo>
                  <a:lnTo>
                    <a:pt x="830" y="341"/>
                  </a:lnTo>
                  <a:lnTo>
                    <a:pt x="850" y="363"/>
                  </a:lnTo>
                  <a:lnTo>
                    <a:pt x="870" y="389"/>
                  </a:lnTo>
                  <a:lnTo>
                    <a:pt x="885" y="417"/>
                  </a:lnTo>
                  <a:lnTo>
                    <a:pt x="899" y="447"/>
                  </a:lnTo>
                  <a:lnTo>
                    <a:pt x="909" y="479"/>
                  </a:lnTo>
                  <a:lnTo>
                    <a:pt x="915" y="510"/>
                  </a:lnTo>
                  <a:lnTo>
                    <a:pt x="919" y="531"/>
                  </a:lnTo>
                  <a:lnTo>
                    <a:pt x="919" y="552"/>
                  </a:lnTo>
                  <a:lnTo>
                    <a:pt x="919" y="572"/>
                  </a:lnTo>
                  <a:lnTo>
                    <a:pt x="915" y="591"/>
                  </a:lnTo>
                  <a:lnTo>
                    <a:pt x="900" y="577"/>
                  </a:lnTo>
                  <a:lnTo>
                    <a:pt x="880" y="563"/>
                  </a:lnTo>
                  <a:lnTo>
                    <a:pt x="854" y="552"/>
                  </a:lnTo>
                  <a:lnTo>
                    <a:pt x="825" y="541"/>
                  </a:lnTo>
                  <a:lnTo>
                    <a:pt x="795" y="532"/>
                  </a:lnTo>
                  <a:lnTo>
                    <a:pt x="764" y="524"/>
                  </a:lnTo>
                  <a:lnTo>
                    <a:pt x="735" y="519"/>
                  </a:lnTo>
                  <a:lnTo>
                    <a:pt x="710" y="515"/>
                  </a:lnTo>
                  <a:lnTo>
                    <a:pt x="695" y="512"/>
                  </a:lnTo>
                  <a:lnTo>
                    <a:pt x="677" y="509"/>
                  </a:lnTo>
                  <a:lnTo>
                    <a:pt x="659" y="506"/>
                  </a:lnTo>
                  <a:lnTo>
                    <a:pt x="638" y="498"/>
                  </a:lnTo>
                  <a:lnTo>
                    <a:pt x="620" y="491"/>
                  </a:lnTo>
                  <a:lnTo>
                    <a:pt x="603" y="479"/>
                  </a:lnTo>
                  <a:lnTo>
                    <a:pt x="590" y="463"/>
                  </a:lnTo>
                  <a:lnTo>
                    <a:pt x="580" y="444"/>
                  </a:lnTo>
                  <a:lnTo>
                    <a:pt x="567" y="417"/>
                  </a:lnTo>
                  <a:lnTo>
                    <a:pt x="552" y="394"/>
                  </a:lnTo>
                  <a:lnTo>
                    <a:pt x="543" y="370"/>
                  </a:lnTo>
                  <a:lnTo>
                    <a:pt x="543" y="335"/>
                  </a:lnTo>
                  <a:lnTo>
                    <a:pt x="542" y="324"/>
                  </a:lnTo>
                  <a:lnTo>
                    <a:pt x="537" y="314"/>
                  </a:lnTo>
                  <a:lnTo>
                    <a:pt x="528" y="305"/>
                  </a:lnTo>
                  <a:lnTo>
                    <a:pt x="520" y="296"/>
                  </a:lnTo>
                  <a:lnTo>
                    <a:pt x="508" y="289"/>
                  </a:lnTo>
                  <a:lnTo>
                    <a:pt x="497" y="283"/>
                  </a:lnTo>
                  <a:lnTo>
                    <a:pt x="488" y="277"/>
                  </a:lnTo>
                  <a:lnTo>
                    <a:pt x="480" y="274"/>
                  </a:lnTo>
                  <a:lnTo>
                    <a:pt x="468" y="270"/>
                  </a:lnTo>
                  <a:lnTo>
                    <a:pt x="458" y="267"/>
                  </a:lnTo>
                  <a:lnTo>
                    <a:pt x="452" y="268"/>
                  </a:lnTo>
                  <a:lnTo>
                    <a:pt x="450" y="273"/>
                  </a:lnTo>
                  <a:lnTo>
                    <a:pt x="452" y="282"/>
                  </a:lnTo>
                  <a:lnTo>
                    <a:pt x="453" y="289"/>
                  </a:lnTo>
                  <a:lnTo>
                    <a:pt x="455" y="298"/>
                  </a:lnTo>
                  <a:lnTo>
                    <a:pt x="460" y="307"/>
                  </a:lnTo>
                  <a:lnTo>
                    <a:pt x="467" y="313"/>
                  </a:lnTo>
                  <a:lnTo>
                    <a:pt x="478" y="323"/>
                  </a:lnTo>
                  <a:lnTo>
                    <a:pt x="495" y="336"/>
                  </a:lnTo>
                  <a:lnTo>
                    <a:pt x="513" y="352"/>
                  </a:lnTo>
                  <a:lnTo>
                    <a:pt x="533" y="372"/>
                  </a:lnTo>
                  <a:lnTo>
                    <a:pt x="553" y="394"/>
                  </a:lnTo>
                  <a:lnTo>
                    <a:pt x="568" y="419"/>
                  </a:lnTo>
                  <a:lnTo>
                    <a:pt x="582" y="44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5" name="Freeform 1292"/>
            <p:cNvSpPr>
              <a:spLocks/>
            </p:cNvSpPr>
            <p:nvPr/>
          </p:nvSpPr>
          <p:spPr bwMode="auto">
            <a:xfrm>
              <a:off x="5138" y="2418"/>
              <a:ext cx="183" cy="110"/>
            </a:xfrm>
            <a:custGeom>
              <a:avLst/>
              <a:gdLst>
                <a:gd name="T0" fmla="*/ 17 w 367"/>
                <a:gd name="T1" fmla="*/ 4 h 331"/>
                <a:gd name="T2" fmla="*/ 18 w 367"/>
                <a:gd name="T3" fmla="*/ 4 h 331"/>
                <a:gd name="T4" fmla="*/ 19 w 367"/>
                <a:gd name="T5" fmla="*/ 4 h 331"/>
                <a:gd name="T6" fmla="*/ 20 w 367"/>
                <a:gd name="T7" fmla="*/ 4 h 331"/>
                <a:gd name="T8" fmla="*/ 20 w 367"/>
                <a:gd name="T9" fmla="*/ 4 h 331"/>
                <a:gd name="T10" fmla="*/ 21 w 367"/>
                <a:gd name="T11" fmla="*/ 4 h 331"/>
                <a:gd name="T12" fmla="*/ 22 w 367"/>
                <a:gd name="T13" fmla="*/ 4 h 331"/>
                <a:gd name="T14" fmla="*/ 22 w 367"/>
                <a:gd name="T15" fmla="*/ 4 h 331"/>
                <a:gd name="T16" fmla="*/ 22 w 367"/>
                <a:gd name="T17" fmla="*/ 4 h 331"/>
                <a:gd name="T18" fmla="*/ 21 w 367"/>
                <a:gd name="T19" fmla="*/ 4 h 331"/>
                <a:gd name="T20" fmla="*/ 20 w 367"/>
                <a:gd name="T21" fmla="*/ 4 h 331"/>
                <a:gd name="T22" fmla="*/ 19 w 367"/>
                <a:gd name="T23" fmla="*/ 4 h 331"/>
                <a:gd name="T24" fmla="*/ 18 w 367"/>
                <a:gd name="T25" fmla="*/ 3 h 331"/>
                <a:gd name="T26" fmla="*/ 18 w 367"/>
                <a:gd name="T27" fmla="*/ 3 h 331"/>
                <a:gd name="T28" fmla="*/ 18 w 367"/>
                <a:gd name="T29" fmla="*/ 3 h 331"/>
                <a:gd name="T30" fmla="*/ 19 w 367"/>
                <a:gd name="T31" fmla="*/ 3 h 331"/>
                <a:gd name="T32" fmla="*/ 19 w 367"/>
                <a:gd name="T33" fmla="*/ 3 h 331"/>
                <a:gd name="T34" fmla="*/ 20 w 367"/>
                <a:gd name="T35" fmla="*/ 3 h 331"/>
                <a:gd name="T36" fmla="*/ 21 w 367"/>
                <a:gd name="T37" fmla="*/ 2 h 331"/>
                <a:gd name="T38" fmla="*/ 21 w 367"/>
                <a:gd name="T39" fmla="*/ 2 h 331"/>
                <a:gd name="T40" fmla="*/ 18 w 367"/>
                <a:gd name="T41" fmla="*/ 1 h 331"/>
                <a:gd name="T42" fmla="*/ 12 w 367"/>
                <a:gd name="T43" fmla="*/ 1 h 331"/>
                <a:gd name="T44" fmla="*/ 7 w 367"/>
                <a:gd name="T45" fmla="*/ 0 h 331"/>
                <a:gd name="T46" fmla="*/ 5 w 367"/>
                <a:gd name="T47" fmla="*/ 0 h 331"/>
                <a:gd name="T48" fmla="*/ 2 w 367"/>
                <a:gd name="T49" fmla="*/ 0 h 331"/>
                <a:gd name="T50" fmla="*/ 0 w 367"/>
                <a:gd name="T51" fmla="*/ 0 h 331"/>
                <a:gd name="T52" fmla="*/ 0 w 367"/>
                <a:gd name="T53" fmla="*/ 0 h 331"/>
                <a:gd name="T54" fmla="*/ 2 w 367"/>
                <a:gd name="T55" fmla="*/ 1 h 331"/>
                <a:gd name="T56" fmla="*/ 3 w 367"/>
                <a:gd name="T57" fmla="*/ 1 h 331"/>
                <a:gd name="T58" fmla="*/ 4 w 367"/>
                <a:gd name="T59" fmla="*/ 2 h 331"/>
                <a:gd name="T60" fmla="*/ 4 w 367"/>
                <a:gd name="T61" fmla="*/ 2 h 331"/>
                <a:gd name="T62" fmla="*/ 6 w 367"/>
                <a:gd name="T63" fmla="*/ 3 h 331"/>
                <a:gd name="T64" fmla="*/ 9 w 367"/>
                <a:gd name="T65" fmla="*/ 4 h 331"/>
                <a:gd name="T66" fmla="*/ 14 w 367"/>
                <a:gd name="T67" fmla="*/ 4 h 3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7" h="331">
                  <a:moveTo>
                    <a:pt x="278" y="331"/>
                  </a:moveTo>
                  <a:lnTo>
                    <a:pt x="278" y="319"/>
                  </a:lnTo>
                  <a:lnTo>
                    <a:pt x="283" y="309"/>
                  </a:lnTo>
                  <a:lnTo>
                    <a:pt x="290" y="301"/>
                  </a:lnTo>
                  <a:lnTo>
                    <a:pt x="302" y="297"/>
                  </a:lnTo>
                  <a:lnTo>
                    <a:pt x="313" y="295"/>
                  </a:lnTo>
                  <a:lnTo>
                    <a:pt x="322" y="297"/>
                  </a:lnTo>
                  <a:lnTo>
                    <a:pt x="328" y="301"/>
                  </a:lnTo>
                  <a:lnTo>
                    <a:pt x="332" y="306"/>
                  </a:lnTo>
                  <a:lnTo>
                    <a:pt x="333" y="309"/>
                  </a:lnTo>
                  <a:lnTo>
                    <a:pt x="338" y="310"/>
                  </a:lnTo>
                  <a:lnTo>
                    <a:pt x="345" y="310"/>
                  </a:lnTo>
                  <a:lnTo>
                    <a:pt x="353" y="311"/>
                  </a:lnTo>
                  <a:lnTo>
                    <a:pt x="362" y="313"/>
                  </a:lnTo>
                  <a:lnTo>
                    <a:pt x="367" y="313"/>
                  </a:lnTo>
                  <a:lnTo>
                    <a:pt x="367" y="311"/>
                  </a:lnTo>
                  <a:lnTo>
                    <a:pt x="363" y="307"/>
                  </a:lnTo>
                  <a:lnTo>
                    <a:pt x="358" y="301"/>
                  </a:lnTo>
                  <a:lnTo>
                    <a:pt x="353" y="297"/>
                  </a:lnTo>
                  <a:lnTo>
                    <a:pt x="347" y="292"/>
                  </a:lnTo>
                  <a:lnTo>
                    <a:pt x="340" y="286"/>
                  </a:lnTo>
                  <a:lnTo>
                    <a:pt x="335" y="289"/>
                  </a:lnTo>
                  <a:lnTo>
                    <a:pt x="327" y="291"/>
                  </a:lnTo>
                  <a:lnTo>
                    <a:pt x="318" y="291"/>
                  </a:lnTo>
                  <a:lnTo>
                    <a:pt x="310" y="286"/>
                  </a:lnTo>
                  <a:lnTo>
                    <a:pt x="303" y="278"/>
                  </a:lnTo>
                  <a:lnTo>
                    <a:pt x="300" y="270"/>
                  </a:lnTo>
                  <a:lnTo>
                    <a:pt x="298" y="263"/>
                  </a:lnTo>
                  <a:lnTo>
                    <a:pt x="300" y="257"/>
                  </a:lnTo>
                  <a:lnTo>
                    <a:pt x="302" y="252"/>
                  </a:lnTo>
                  <a:lnTo>
                    <a:pt x="303" y="250"/>
                  </a:lnTo>
                  <a:lnTo>
                    <a:pt x="307" y="247"/>
                  </a:lnTo>
                  <a:lnTo>
                    <a:pt x="308" y="244"/>
                  </a:lnTo>
                  <a:lnTo>
                    <a:pt x="315" y="239"/>
                  </a:lnTo>
                  <a:lnTo>
                    <a:pt x="323" y="235"/>
                  </a:lnTo>
                  <a:lnTo>
                    <a:pt x="332" y="232"/>
                  </a:lnTo>
                  <a:lnTo>
                    <a:pt x="340" y="230"/>
                  </a:lnTo>
                  <a:lnTo>
                    <a:pt x="347" y="198"/>
                  </a:lnTo>
                  <a:lnTo>
                    <a:pt x="347" y="165"/>
                  </a:lnTo>
                  <a:lnTo>
                    <a:pt x="337" y="136"/>
                  </a:lnTo>
                  <a:lnTo>
                    <a:pt x="317" y="108"/>
                  </a:lnTo>
                  <a:lnTo>
                    <a:pt x="288" y="83"/>
                  </a:lnTo>
                  <a:lnTo>
                    <a:pt x="252" y="62"/>
                  </a:lnTo>
                  <a:lnTo>
                    <a:pt x="205" y="46"/>
                  </a:lnTo>
                  <a:lnTo>
                    <a:pt x="148" y="36"/>
                  </a:lnTo>
                  <a:lnTo>
                    <a:pt x="126" y="33"/>
                  </a:lnTo>
                  <a:lnTo>
                    <a:pt x="105" y="28"/>
                  </a:lnTo>
                  <a:lnTo>
                    <a:pt x="81" y="24"/>
                  </a:lnTo>
                  <a:lnTo>
                    <a:pt x="61" y="18"/>
                  </a:lnTo>
                  <a:lnTo>
                    <a:pt x="41" y="12"/>
                  </a:lnTo>
                  <a:lnTo>
                    <a:pt x="25" y="8"/>
                  </a:lnTo>
                  <a:lnTo>
                    <a:pt x="10" y="3"/>
                  </a:lnTo>
                  <a:lnTo>
                    <a:pt x="0" y="0"/>
                  </a:lnTo>
                  <a:lnTo>
                    <a:pt x="13" y="16"/>
                  </a:lnTo>
                  <a:lnTo>
                    <a:pt x="23" y="36"/>
                  </a:lnTo>
                  <a:lnTo>
                    <a:pt x="35" y="56"/>
                  </a:lnTo>
                  <a:lnTo>
                    <a:pt x="43" y="78"/>
                  </a:lnTo>
                  <a:lnTo>
                    <a:pt x="51" y="101"/>
                  </a:lnTo>
                  <a:lnTo>
                    <a:pt x="58" y="123"/>
                  </a:lnTo>
                  <a:lnTo>
                    <a:pt x="65" y="143"/>
                  </a:lnTo>
                  <a:lnTo>
                    <a:pt x="70" y="162"/>
                  </a:lnTo>
                  <a:lnTo>
                    <a:pt x="76" y="183"/>
                  </a:lnTo>
                  <a:lnTo>
                    <a:pt x="86" y="208"/>
                  </a:lnTo>
                  <a:lnTo>
                    <a:pt x="100" y="236"/>
                  </a:lnTo>
                  <a:lnTo>
                    <a:pt x="121" y="264"/>
                  </a:lnTo>
                  <a:lnTo>
                    <a:pt x="148" y="289"/>
                  </a:lnTo>
                  <a:lnTo>
                    <a:pt x="183" y="310"/>
                  </a:lnTo>
                  <a:lnTo>
                    <a:pt x="226" y="325"/>
                  </a:lnTo>
                  <a:lnTo>
                    <a:pt x="278" y="33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6" name="Freeform 1293"/>
            <p:cNvSpPr>
              <a:spLocks/>
            </p:cNvSpPr>
            <p:nvPr/>
          </p:nvSpPr>
          <p:spPr bwMode="auto">
            <a:xfrm>
              <a:off x="5335" y="2483"/>
              <a:ext cx="20" cy="12"/>
            </a:xfrm>
            <a:custGeom>
              <a:avLst/>
              <a:gdLst>
                <a:gd name="T0" fmla="*/ 0 w 38"/>
                <a:gd name="T1" fmla="*/ 0 h 36"/>
                <a:gd name="T2" fmla="*/ 1 w 38"/>
                <a:gd name="T3" fmla="*/ 0 h 36"/>
                <a:gd name="T4" fmla="*/ 1 w 38"/>
                <a:gd name="T5" fmla="*/ 0 h 36"/>
                <a:gd name="T6" fmla="*/ 1 w 38"/>
                <a:gd name="T7" fmla="*/ 0 h 36"/>
                <a:gd name="T8" fmla="*/ 2 w 38"/>
                <a:gd name="T9" fmla="*/ 0 h 36"/>
                <a:gd name="T10" fmla="*/ 2 w 38"/>
                <a:gd name="T11" fmla="*/ 0 h 36"/>
                <a:gd name="T12" fmla="*/ 3 w 38"/>
                <a:gd name="T13" fmla="*/ 0 h 36"/>
                <a:gd name="T14" fmla="*/ 3 w 38"/>
                <a:gd name="T15" fmla="*/ 0 h 36"/>
                <a:gd name="T16" fmla="*/ 3 w 38"/>
                <a:gd name="T17" fmla="*/ 0 h 36"/>
                <a:gd name="T18" fmla="*/ 3 w 38"/>
                <a:gd name="T19" fmla="*/ 0 h 36"/>
                <a:gd name="T20" fmla="*/ 3 w 38"/>
                <a:gd name="T21" fmla="*/ 0 h 36"/>
                <a:gd name="T22" fmla="*/ 2 w 38"/>
                <a:gd name="T23" fmla="*/ 0 h 36"/>
                <a:gd name="T24" fmla="*/ 2 w 38"/>
                <a:gd name="T25" fmla="*/ 0 h 36"/>
                <a:gd name="T26" fmla="*/ 1 w 38"/>
                <a:gd name="T27" fmla="*/ 0 h 36"/>
                <a:gd name="T28" fmla="*/ 1 w 38"/>
                <a:gd name="T29" fmla="*/ 0 h 36"/>
                <a:gd name="T30" fmla="*/ 1 w 38"/>
                <a:gd name="T31" fmla="*/ 0 h 36"/>
                <a:gd name="T32" fmla="*/ 0 w 3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6">
                  <a:moveTo>
                    <a:pt x="0" y="15"/>
                  </a:moveTo>
                  <a:lnTo>
                    <a:pt x="2" y="8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7" y="11"/>
                  </a:lnTo>
                  <a:lnTo>
                    <a:pt x="38" y="18"/>
                  </a:lnTo>
                  <a:lnTo>
                    <a:pt x="37" y="25"/>
                  </a:lnTo>
                  <a:lnTo>
                    <a:pt x="33" y="31"/>
                  </a:lnTo>
                  <a:lnTo>
                    <a:pt x="27" y="34"/>
                  </a:lnTo>
                  <a:lnTo>
                    <a:pt x="22" y="36"/>
                  </a:lnTo>
                  <a:lnTo>
                    <a:pt x="15" y="34"/>
                  </a:lnTo>
                  <a:lnTo>
                    <a:pt x="8" y="28"/>
                  </a:lnTo>
                  <a:lnTo>
                    <a:pt x="2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7" name="Freeform 1294"/>
            <p:cNvSpPr>
              <a:spLocks/>
            </p:cNvSpPr>
            <p:nvPr/>
          </p:nvSpPr>
          <p:spPr bwMode="auto">
            <a:xfrm>
              <a:off x="5375" y="2499"/>
              <a:ext cx="21" cy="13"/>
            </a:xfrm>
            <a:custGeom>
              <a:avLst/>
              <a:gdLst>
                <a:gd name="T0" fmla="*/ 1 w 42"/>
                <a:gd name="T1" fmla="*/ 0 h 37"/>
                <a:gd name="T2" fmla="*/ 1 w 42"/>
                <a:gd name="T3" fmla="*/ 0 h 37"/>
                <a:gd name="T4" fmla="*/ 2 w 42"/>
                <a:gd name="T5" fmla="*/ 0 h 37"/>
                <a:gd name="T6" fmla="*/ 2 w 42"/>
                <a:gd name="T7" fmla="*/ 0 h 37"/>
                <a:gd name="T8" fmla="*/ 3 w 42"/>
                <a:gd name="T9" fmla="*/ 0 h 37"/>
                <a:gd name="T10" fmla="*/ 3 w 42"/>
                <a:gd name="T11" fmla="*/ 0 h 37"/>
                <a:gd name="T12" fmla="*/ 3 w 42"/>
                <a:gd name="T13" fmla="*/ 0 h 37"/>
                <a:gd name="T14" fmla="*/ 3 w 42"/>
                <a:gd name="T15" fmla="*/ 0 h 37"/>
                <a:gd name="T16" fmla="*/ 3 w 42"/>
                <a:gd name="T17" fmla="*/ 0 h 37"/>
                <a:gd name="T18" fmla="*/ 2 w 42"/>
                <a:gd name="T19" fmla="*/ 1 h 37"/>
                <a:gd name="T20" fmla="*/ 2 w 42"/>
                <a:gd name="T21" fmla="*/ 1 h 37"/>
                <a:gd name="T22" fmla="*/ 1 w 42"/>
                <a:gd name="T23" fmla="*/ 0 h 37"/>
                <a:gd name="T24" fmla="*/ 1 w 42"/>
                <a:gd name="T25" fmla="*/ 0 h 37"/>
                <a:gd name="T26" fmla="*/ 1 w 42"/>
                <a:gd name="T27" fmla="*/ 0 h 37"/>
                <a:gd name="T28" fmla="*/ 0 w 42"/>
                <a:gd name="T29" fmla="*/ 0 h 37"/>
                <a:gd name="T30" fmla="*/ 0 w 42"/>
                <a:gd name="T31" fmla="*/ 0 h 37"/>
                <a:gd name="T32" fmla="*/ 1 w 4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7">
                  <a:moveTo>
                    <a:pt x="4" y="4"/>
                  </a:moveTo>
                  <a:lnTo>
                    <a:pt x="12" y="1"/>
                  </a:lnTo>
                  <a:lnTo>
                    <a:pt x="20" y="0"/>
                  </a:lnTo>
                  <a:lnTo>
                    <a:pt x="30" y="3"/>
                  </a:lnTo>
                  <a:lnTo>
                    <a:pt x="37" y="6"/>
                  </a:lnTo>
                  <a:lnTo>
                    <a:pt x="40" y="11"/>
                  </a:lnTo>
                  <a:lnTo>
                    <a:pt x="42" y="19"/>
                  </a:lnTo>
                  <a:lnTo>
                    <a:pt x="42" y="28"/>
                  </a:lnTo>
                  <a:lnTo>
                    <a:pt x="39" y="34"/>
                  </a:lnTo>
                  <a:lnTo>
                    <a:pt x="32" y="37"/>
                  </a:lnTo>
                  <a:lnTo>
                    <a:pt x="22" y="37"/>
                  </a:lnTo>
                  <a:lnTo>
                    <a:pt x="12" y="35"/>
                  </a:lnTo>
                  <a:lnTo>
                    <a:pt x="7" y="29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8" name="Freeform 1295"/>
            <p:cNvSpPr>
              <a:spLocks/>
            </p:cNvSpPr>
            <p:nvPr/>
          </p:nvSpPr>
          <p:spPr bwMode="auto">
            <a:xfrm>
              <a:off x="5328" y="2514"/>
              <a:ext cx="20" cy="12"/>
            </a:xfrm>
            <a:custGeom>
              <a:avLst/>
              <a:gdLst>
                <a:gd name="T0" fmla="*/ 1 w 40"/>
                <a:gd name="T1" fmla="*/ 0 h 37"/>
                <a:gd name="T2" fmla="*/ 1 w 40"/>
                <a:gd name="T3" fmla="*/ 0 h 37"/>
                <a:gd name="T4" fmla="*/ 2 w 40"/>
                <a:gd name="T5" fmla="*/ 0 h 37"/>
                <a:gd name="T6" fmla="*/ 2 w 40"/>
                <a:gd name="T7" fmla="*/ 0 h 37"/>
                <a:gd name="T8" fmla="*/ 3 w 40"/>
                <a:gd name="T9" fmla="*/ 0 h 37"/>
                <a:gd name="T10" fmla="*/ 3 w 40"/>
                <a:gd name="T11" fmla="*/ 0 h 37"/>
                <a:gd name="T12" fmla="*/ 3 w 40"/>
                <a:gd name="T13" fmla="*/ 0 h 37"/>
                <a:gd name="T14" fmla="*/ 3 w 40"/>
                <a:gd name="T15" fmla="*/ 0 h 37"/>
                <a:gd name="T16" fmla="*/ 3 w 40"/>
                <a:gd name="T17" fmla="*/ 0 h 37"/>
                <a:gd name="T18" fmla="*/ 2 w 40"/>
                <a:gd name="T19" fmla="*/ 0 h 37"/>
                <a:gd name="T20" fmla="*/ 2 w 40"/>
                <a:gd name="T21" fmla="*/ 0 h 37"/>
                <a:gd name="T22" fmla="*/ 1 w 40"/>
                <a:gd name="T23" fmla="*/ 0 h 37"/>
                <a:gd name="T24" fmla="*/ 1 w 40"/>
                <a:gd name="T25" fmla="*/ 0 h 37"/>
                <a:gd name="T26" fmla="*/ 1 w 40"/>
                <a:gd name="T27" fmla="*/ 0 h 37"/>
                <a:gd name="T28" fmla="*/ 0 w 40"/>
                <a:gd name="T29" fmla="*/ 0 h 37"/>
                <a:gd name="T30" fmla="*/ 0 w 40"/>
                <a:gd name="T31" fmla="*/ 0 h 37"/>
                <a:gd name="T32" fmla="*/ 1 w 40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7">
                  <a:moveTo>
                    <a:pt x="3" y="7"/>
                  </a:moveTo>
                  <a:lnTo>
                    <a:pt x="8" y="3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35" y="4"/>
                  </a:lnTo>
                  <a:lnTo>
                    <a:pt x="40" y="12"/>
                  </a:lnTo>
                  <a:lnTo>
                    <a:pt x="40" y="19"/>
                  </a:lnTo>
                  <a:lnTo>
                    <a:pt x="37" y="26"/>
                  </a:lnTo>
                  <a:lnTo>
                    <a:pt x="33" y="32"/>
                  </a:lnTo>
                  <a:lnTo>
                    <a:pt x="27" y="35"/>
                  </a:lnTo>
                  <a:lnTo>
                    <a:pt x="20" y="37"/>
                  </a:lnTo>
                  <a:lnTo>
                    <a:pt x="12" y="37"/>
                  </a:lnTo>
                  <a:lnTo>
                    <a:pt x="5" y="32"/>
                  </a:lnTo>
                  <a:lnTo>
                    <a:pt x="2" y="26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9" name="Freeform 1296"/>
            <p:cNvSpPr>
              <a:spLocks/>
            </p:cNvSpPr>
            <p:nvPr/>
          </p:nvSpPr>
          <p:spPr bwMode="auto">
            <a:xfrm>
              <a:off x="5295" y="2499"/>
              <a:ext cx="20" cy="12"/>
            </a:xfrm>
            <a:custGeom>
              <a:avLst/>
              <a:gdLst>
                <a:gd name="T0" fmla="*/ 0 w 42"/>
                <a:gd name="T1" fmla="*/ 0 h 35"/>
                <a:gd name="T2" fmla="*/ 0 w 42"/>
                <a:gd name="T3" fmla="*/ 0 h 35"/>
                <a:gd name="T4" fmla="*/ 0 w 42"/>
                <a:gd name="T5" fmla="*/ 0 h 35"/>
                <a:gd name="T6" fmla="*/ 0 w 42"/>
                <a:gd name="T7" fmla="*/ 0 h 35"/>
                <a:gd name="T8" fmla="*/ 0 w 42"/>
                <a:gd name="T9" fmla="*/ 0 h 35"/>
                <a:gd name="T10" fmla="*/ 0 w 42"/>
                <a:gd name="T11" fmla="*/ 0 h 35"/>
                <a:gd name="T12" fmla="*/ 1 w 42"/>
                <a:gd name="T13" fmla="*/ 0 h 35"/>
                <a:gd name="T14" fmla="*/ 1 w 42"/>
                <a:gd name="T15" fmla="*/ 0 h 35"/>
                <a:gd name="T16" fmla="*/ 2 w 42"/>
                <a:gd name="T17" fmla="*/ 0 h 35"/>
                <a:gd name="T18" fmla="*/ 2 w 42"/>
                <a:gd name="T19" fmla="*/ 0 h 35"/>
                <a:gd name="T20" fmla="*/ 2 w 42"/>
                <a:gd name="T21" fmla="*/ 0 h 35"/>
                <a:gd name="T22" fmla="*/ 2 w 42"/>
                <a:gd name="T23" fmla="*/ 0 h 35"/>
                <a:gd name="T24" fmla="*/ 2 w 42"/>
                <a:gd name="T25" fmla="*/ 0 h 35"/>
                <a:gd name="T26" fmla="*/ 2 w 42"/>
                <a:gd name="T27" fmla="*/ 0 h 35"/>
                <a:gd name="T28" fmla="*/ 1 w 42"/>
                <a:gd name="T29" fmla="*/ 0 h 35"/>
                <a:gd name="T30" fmla="*/ 0 w 42"/>
                <a:gd name="T31" fmla="*/ 0 h 35"/>
                <a:gd name="T32" fmla="*/ 0 w 42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5">
                  <a:moveTo>
                    <a:pt x="7" y="1"/>
                  </a:moveTo>
                  <a:lnTo>
                    <a:pt x="2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4" y="29"/>
                  </a:lnTo>
                  <a:lnTo>
                    <a:pt x="10" y="32"/>
                  </a:lnTo>
                  <a:lnTo>
                    <a:pt x="20" y="35"/>
                  </a:lnTo>
                  <a:lnTo>
                    <a:pt x="30" y="35"/>
                  </a:lnTo>
                  <a:lnTo>
                    <a:pt x="37" y="32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5" y="4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0" name="Freeform 1297"/>
            <p:cNvSpPr>
              <a:spLocks/>
            </p:cNvSpPr>
            <p:nvPr/>
          </p:nvSpPr>
          <p:spPr bwMode="auto">
            <a:xfrm>
              <a:off x="5282" y="2522"/>
              <a:ext cx="18" cy="11"/>
            </a:xfrm>
            <a:custGeom>
              <a:avLst/>
              <a:gdLst>
                <a:gd name="T0" fmla="*/ 0 w 35"/>
                <a:gd name="T1" fmla="*/ 0 h 33"/>
                <a:gd name="T2" fmla="*/ 0 w 35"/>
                <a:gd name="T3" fmla="*/ 0 h 33"/>
                <a:gd name="T4" fmla="*/ 0 w 35"/>
                <a:gd name="T5" fmla="*/ 0 h 33"/>
                <a:gd name="T6" fmla="*/ 1 w 35"/>
                <a:gd name="T7" fmla="*/ 0 h 33"/>
                <a:gd name="T8" fmla="*/ 1 w 35"/>
                <a:gd name="T9" fmla="*/ 0 h 33"/>
                <a:gd name="T10" fmla="*/ 2 w 35"/>
                <a:gd name="T11" fmla="*/ 0 h 33"/>
                <a:gd name="T12" fmla="*/ 2 w 35"/>
                <a:gd name="T13" fmla="*/ 0 h 33"/>
                <a:gd name="T14" fmla="*/ 3 w 35"/>
                <a:gd name="T15" fmla="*/ 0 h 33"/>
                <a:gd name="T16" fmla="*/ 3 w 35"/>
                <a:gd name="T17" fmla="*/ 0 h 33"/>
                <a:gd name="T18" fmla="*/ 3 w 35"/>
                <a:gd name="T19" fmla="*/ 0 h 33"/>
                <a:gd name="T20" fmla="*/ 3 w 35"/>
                <a:gd name="T21" fmla="*/ 0 h 33"/>
                <a:gd name="T22" fmla="*/ 2 w 35"/>
                <a:gd name="T23" fmla="*/ 0 h 33"/>
                <a:gd name="T24" fmla="*/ 2 w 35"/>
                <a:gd name="T25" fmla="*/ 0 h 33"/>
                <a:gd name="T26" fmla="*/ 2 w 35"/>
                <a:gd name="T27" fmla="*/ 0 h 33"/>
                <a:gd name="T28" fmla="*/ 1 w 35"/>
                <a:gd name="T29" fmla="*/ 0 h 33"/>
                <a:gd name="T30" fmla="*/ 1 w 35"/>
                <a:gd name="T31" fmla="*/ 0 h 33"/>
                <a:gd name="T32" fmla="*/ 0 w 35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5" y="5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5" y="11"/>
                  </a:lnTo>
                  <a:lnTo>
                    <a:pt x="35" y="17"/>
                  </a:lnTo>
                  <a:lnTo>
                    <a:pt x="34" y="24"/>
                  </a:lnTo>
                  <a:lnTo>
                    <a:pt x="29" y="30"/>
                  </a:lnTo>
                  <a:lnTo>
                    <a:pt x="24" y="33"/>
                  </a:lnTo>
                  <a:lnTo>
                    <a:pt x="17" y="33"/>
                  </a:lnTo>
                  <a:lnTo>
                    <a:pt x="10" y="30"/>
                  </a:lnTo>
                  <a:lnTo>
                    <a:pt x="4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1" name="Freeform 1298"/>
            <p:cNvSpPr>
              <a:spLocks/>
            </p:cNvSpPr>
            <p:nvPr/>
          </p:nvSpPr>
          <p:spPr bwMode="auto">
            <a:xfrm>
              <a:off x="5315" y="2539"/>
              <a:ext cx="15" cy="12"/>
            </a:xfrm>
            <a:custGeom>
              <a:avLst/>
              <a:gdLst>
                <a:gd name="T0" fmla="*/ 0 w 32"/>
                <a:gd name="T1" fmla="*/ 0 h 37"/>
                <a:gd name="T2" fmla="*/ 0 w 32"/>
                <a:gd name="T3" fmla="*/ 0 h 37"/>
                <a:gd name="T4" fmla="*/ 0 w 32"/>
                <a:gd name="T5" fmla="*/ 0 h 37"/>
                <a:gd name="T6" fmla="*/ 0 w 32"/>
                <a:gd name="T7" fmla="*/ 0 h 37"/>
                <a:gd name="T8" fmla="*/ 0 w 32"/>
                <a:gd name="T9" fmla="*/ 0 h 37"/>
                <a:gd name="T10" fmla="*/ 0 w 32"/>
                <a:gd name="T11" fmla="*/ 0 h 37"/>
                <a:gd name="T12" fmla="*/ 0 w 32"/>
                <a:gd name="T13" fmla="*/ 0 h 37"/>
                <a:gd name="T14" fmla="*/ 0 w 32"/>
                <a:gd name="T15" fmla="*/ 0 h 37"/>
                <a:gd name="T16" fmla="*/ 1 w 32"/>
                <a:gd name="T17" fmla="*/ 0 h 37"/>
                <a:gd name="T18" fmla="*/ 1 w 32"/>
                <a:gd name="T19" fmla="*/ 0 h 37"/>
                <a:gd name="T20" fmla="*/ 1 w 32"/>
                <a:gd name="T21" fmla="*/ 0 h 37"/>
                <a:gd name="T22" fmla="*/ 1 w 32"/>
                <a:gd name="T23" fmla="*/ 0 h 37"/>
                <a:gd name="T24" fmla="*/ 1 w 32"/>
                <a:gd name="T25" fmla="*/ 0 h 37"/>
                <a:gd name="T26" fmla="*/ 1 w 32"/>
                <a:gd name="T27" fmla="*/ 0 h 37"/>
                <a:gd name="T28" fmla="*/ 1 w 32"/>
                <a:gd name="T29" fmla="*/ 0 h 37"/>
                <a:gd name="T30" fmla="*/ 1 w 32"/>
                <a:gd name="T31" fmla="*/ 0 h 37"/>
                <a:gd name="T32" fmla="*/ 0 w 3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7">
                  <a:moveTo>
                    <a:pt x="10" y="37"/>
                  </a:moveTo>
                  <a:lnTo>
                    <a:pt x="4" y="35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9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9" y="6"/>
                  </a:lnTo>
                  <a:lnTo>
                    <a:pt x="30" y="13"/>
                  </a:lnTo>
                  <a:lnTo>
                    <a:pt x="32" y="19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19" y="35"/>
                  </a:lnTo>
                  <a:lnTo>
                    <a:pt x="10" y="3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2" name="Freeform 1299"/>
            <p:cNvSpPr>
              <a:spLocks/>
            </p:cNvSpPr>
            <p:nvPr/>
          </p:nvSpPr>
          <p:spPr bwMode="auto">
            <a:xfrm>
              <a:off x="5343" y="2527"/>
              <a:ext cx="18" cy="1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0 h 41"/>
                <a:gd name="T4" fmla="*/ 0 w 37"/>
                <a:gd name="T5" fmla="*/ 0 h 41"/>
                <a:gd name="T6" fmla="*/ 0 w 37"/>
                <a:gd name="T7" fmla="*/ 0 h 41"/>
                <a:gd name="T8" fmla="*/ 1 w 37"/>
                <a:gd name="T9" fmla="*/ 0 h 41"/>
                <a:gd name="T10" fmla="*/ 2 w 37"/>
                <a:gd name="T11" fmla="*/ 0 h 41"/>
                <a:gd name="T12" fmla="*/ 2 w 37"/>
                <a:gd name="T13" fmla="*/ 0 h 41"/>
                <a:gd name="T14" fmla="*/ 2 w 37"/>
                <a:gd name="T15" fmla="*/ 0 h 41"/>
                <a:gd name="T16" fmla="*/ 2 w 37"/>
                <a:gd name="T17" fmla="*/ 0 h 41"/>
                <a:gd name="T18" fmla="*/ 2 w 37"/>
                <a:gd name="T19" fmla="*/ 0 h 41"/>
                <a:gd name="T20" fmla="*/ 1 w 37"/>
                <a:gd name="T21" fmla="*/ 0 h 41"/>
                <a:gd name="T22" fmla="*/ 1 w 37"/>
                <a:gd name="T23" fmla="*/ 1 h 41"/>
                <a:gd name="T24" fmla="*/ 0 w 37"/>
                <a:gd name="T25" fmla="*/ 1 h 41"/>
                <a:gd name="T26" fmla="*/ 0 w 37"/>
                <a:gd name="T27" fmla="*/ 1 h 41"/>
                <a:gd name="T28" fmla="*/ 0 w 37"/>
                <a:gd name="T29" fmla="*/ 0 h 41"/>
                <a:gd name="T30" fmla="*/ 0 w 37"/>
                <a:gd name="T31" fmla="*/ 0 h 41"/>
                <a:gd name="T32" fmla="*/ 0 w 37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41">
                  <a:moveTo>
                    <a:pt x="2" y="20"/>
                  </a:moveTo>
                  <a:lnTo>
                    <a:pt x="5" y="14"/>
                  </a:lnTo>
                  <a:lnTo>
                    <a:pt x="8" y="7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5" y="6"/>
                  </a:lnTo>
                  <a:lnTo>
                    <a:pt x="37" y="13"/>
                  </a:lnTo>
                  <a:lnTo>
                    <a:pt x="37" y="20"/>
                  </a:lnTo>
                  <a:lnTo>
                    <a:pt x="33" y="28"/>
                  </a:lnTo>
                  <a:lnTo>
                    <a:pt x="27" y="35"/>
                  </a:lnTo>
                  <a:lnTo>
                    <a:pt x="18" y="40"/>
                  </a:lnTo>
                  <a:lnTo>
                    <a:pt x="12" y="41"/>
                  </a:lnTo>
                  <a:lnTo>
                    <a:pt x="7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3" name="Freeform 1300"/>
            <p:cNvSpPr>
              <a:spLocks/>
            </p:cNvSpPr>
            <p:nvPr/>
          </p:nvSpPr>
          <p:spPr bwMode="auto">
            <a:xfrm>
              <a:off x="5366" y="2530"/>
              <a:ext cx="20" cy="11"/>
            </a:xfrm>
            <a:custGeom>
              <a:avLst/>
              <a:gdLst>
                <a:gd name="T0" fmla="*/ 2 w 38"/>
                <a:gd name="T1" fmla="*/ 0 h 34"/>
                <a:gd name="T2" fmla="*/ 3 w 38"/>
                <a:gd name="T3" fmla="*/ 0 h 34"/>
                <a:gd name="T4" fmla="*/ 3 w 38"/>
                <a:gd name="T5" fmla="*/ 0 h 34"/>
                <a:gd name="T6" fmla="*/ 3 w 38"/>
                <a:gd name="T7" fmla="*/ 0 h 34"/>
                <a:gd name="T8" fmla="*/ 3 w 38"/>
                <a:gd name="T9" fmla="*/ 0 h 34"/>
                <a:gd name="T10" fmla="*/ 2 w 38"/>
                <a:gd name="T11" fmla="*/ 0 h 34"/>
                <a:gd name="T12" fmla="*/ 2 w 38"/>
                <a:gd name="T13" fmla="*/ 0 h 34"/>
                <a:gd name="T14" fmla="*/ 2 w 38"/>
                <a:gd name="T15" fmla="*/ 0 h 34"/>
                <a:gd name="T16" fmla="*/ 1 w 38"/>
                <a:gd name="T17" fmla="*/ 0 h 34"/>
                <a:gd name="T18" fmla="*/ 1 w 38"/>
                <a:gd name="T19" fmla="*/ 0 h 34"/>
                <a:gd name="T20" fmla="*/ 1 w 38"/>
                <a:gd name="T21" fmla="*/ 0 h 34"/>
                <a:gd name="T22" fmla="*/ 0 w 38"/>
                <a:gd name="T23" fmla="*/ 0 h 34"/>
                <a:gd name="T24" fmla="*/ 1 w 38"/>
                <a:gd name="T25" fmla="*/ 0 h 34"/>
                <a:gd name="T26" fmla="*/ 1 w 38"/>
                <a:gd name="T27" fmla="*/ 0 h 34"/>
                <a:gd name="T28" fmla="*/ 1 w 38"/>
                <a:gd name="T29" fmla="*/ 0 h 34"/>
                <a:gd name="T30" fmla="*/ 2 w 38"/>
                <a:gd name="T31" fmla="*/ 0 h 34"/>
                <a:gd name="T32" fmla="*/ 2 w 38"/>
                <a:gd name="T33" fmla="*/ 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4">
                  <a:moveTo>
                    <a:pt x="31" y="3"/>
                  </a:moveTo>
                  <a:lnTo>
                    <a:pt x="35" y="7"/>
                  </a:lnTo>
                  <a:lnTo>
                    <a:pt x="38" y="12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1" y="28"/>
                  </a:lnTo>
                  <a:lnTo>
                    <a:pt x="25" y="33"/>
                  </a:lnTo>
                  <a:lnTo>
                    <a:pt x="18" y="34"/>
                  </a:lnTo>
                  <a:lnTo>
                    <a:pt x="13" y="34"/>
                  </a:lnTo>
                  <a:lnTo>
                    <a:pt x="8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1" y="13"/>
                  </a:lnTo>
                  <a:lnTo>
                    <a:pt x="6" y="7"/>
                  </a:lnTo>
                  <a:lnTo>
                    <a:pt x="11" y="3"/>
                  </a:lnTo>
                  <a:lnTo>
                    <a:pt x="20" y="0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4" name="Freeform 1301"/>
            <p:cNvSpPr>
              <a:spLocks/>
            </p:cNvSpPr>
            <p:nvPr/>
          </p:nvSpPr>
          <p:spPr bwMode="auto">
            <a:xfrm>
              <a:off x="5156" y="2546"/>
              <a:ext cx="156" cy="63"/>
            </a:xfrm>
            <a:custGeom>
              <a:avLst/>
              <a:gdLst>
                <a:gd name="T0" fmla="*/ 20 w 312"/>
                <a:gd name="T1" fmla="*/ 0 h 189"/>
                <a:gd name="T2" fmla="*/ 19 w 312"/>
                <a:gd name="T3" fmla="*/ 0 h 189"/>
                <a:gd name="T4" fmla="*/ 19 w 312"/>
                <a:gd name="T5" fmla="*/ 0 h 189"/>
                <a:gd name="T6" fmla="*/ 18 w 312"/>
                <a:gd name="T7" fmla="*/ 0 h 189"/>
                <a:gd name="T8" fmla="*/ 16 w 312"/>
                <a:gd name="T9" fmla="*/ 0 h 189"/>
                <a:gd name="T10" fmla="*/ 12 w 312"/>
                <a:gd name="T11" fmla="*/ 0 h 189"/>
                <a:gd name="T12" fmla="*/ 9 w 312"/>
                <a:gd name="T13" fmla="*/ 0 h 189"/>
                <a:gd name="T14" fmla="*/ 8 w 312"/>
                <a:gd name="T15" fmla="*/ 0 h 189"/>
                <a:gd name="T16" fmla="*/ 11 w 312"/>
                <a:gd name="T17" fmla="*/ 0 h 189"/>
                <a:gd name="T18" fmla="*/ 15 w 312"/>
                <a:gd name="T19" fmla="*/ 0 h 189"/>
                <a:gd name="T20" fmla="*/ 17 w 312"/>
                <a:gd name="T21" fmla="*/ 0 h 189"/>
                <a:gd name="T22" fmla="*/ 17 w 312"/>
                <a:gd name="T23" fmla="*/ 1 h 189"/>
                <a:gd name="T24" fmla="*/ 15 w 312"/>
                <a:gd name="T25" fmla="*/ 1 h 189"/>
                <a:gd name="T26" fmla="*/ 14 w 312"/>
                <a:gd name="T27" fmla="*/ 1 h 189"/>
                <a:gd name="T28" fmla="*/ 10 w 312"/>
                <a:gd name="T29" fmla="*/ 1 h 189"/>
                <a:gd name="T30" fmla="*/ 7 w 312"/>
                <a:gd name="T31" fmla="*/ 1 h 189"/>
                <a:gd name="T32" fmla="*/ 5 w 312"/>
                <a:gd name="T33" fmla="*/ 1 h 189"/>
                <a:gd name="T34" fmla="*/ 7 w 312"/>
                <a:gd name="T35" fmla="*/ 1 h 189"/>
                <a:gd name="T36" fmla="*/ 8 w 312"/>
                <a:gd name="T37" fmla="*/ 1 h 189"/>
                <a:gd name="T38" fmla="*/ 10 w 312"/>
                <a:gd name="T39" fmla="*/ 1 h 189"/>
                <a:gd name="T40" fmla="*/ 12 w 312"/>
                <a:gd name="T41" fmla="*/ 1 h 189"/>
                <a:gd name="T42" fmla="*/ 13 w 312"/>
                <a:gd name="T43" fmla="*/ 1 h 189"/>
                <a:gd name="T44" fmla="*/ 12 w 312"/>
                <a:gd name="T45" fmla="*/ 1 h 189"/>
                <a:gd name="T46" fmla="*/ 10 w 312"/>
                <a:gd name="T47" fmla="*/ 1 h 189"/>
                <a:gd name="T48" fmla="*/ 9 w 312"/>
                <a:gd name="T49" fmla="*/ 1 h 189"/>
                <a:gd name="T50" fmla="*/ 8 w 312"/>
                <a:gd name="T51" fmla="*/ 1 h 189"/>
                <a:gd name="T52" fmla="*/ 6 w 312"/>
                <a:gd name="T53" fmla="*/ 1 h 189"/>
                <a:gd name="T54" fmla="*/ 4 w 312"/>
                <a:gd name="T55" fmla="*/ 1 h 189"/>
                <a:gd name="T56" fmla="*/ 7 w 312"/>
                <a:gd name="T57" fmla="*/ 1 h 189"/>
                <a:gd name="T58" fmla="*/ 7 w 312"/>
                <a:gd name="T59" fmla="*/ 1 h 189"/>
                <a:gd name="T60" fmla="*/ 4 w 312"/>
                <a:gd name="T61" fmla="*/ 1 h 189"/>
                <a:gd name="T62" fmla="*/ 1 w 312"/>
                <a:gd name="T63" fmla="*/ 2 h 189"/>
                <a:gd name="T64" fmla="*/ 0 w 312"/>
                <a:gd name="T65" fmla="*/ 2 h 189"/>
                <a:gd name="T66" fmla="*/ 2 w 312"/>
                <a:gd name="T67" fmla="*/ 2 h 189"/>
                <a:gd name="T68" fmla="*/ 5 w 312"/>
                <a:gd name="T69" fmla="*/ 2 h 189"/>
                <a:gd name="T70" fmla="*/ 8 w 312"/>
                <a:gd name="T71" fmla="*/ 1 h 189"/>
                <a:gd name="T72" fmla="*/ 8 w 312"/>
                <a:gd name="T73" fmla="*/ 2 h 189"/>
                <a:gd name="T74" fmla="*/ 7 w 312"/>
                <a:gd name="T75" fmla="*/ 2 h 189"/>
                <a:gd name="T76" fmla="*/ 8 w 312"/>
                <a:gd name="T77" fmla="*/ 2 h 189"/>
                <a:gd name="T78" fmla="*/ 10 w 312"/>
                <a:gd name="T79" fmla="*/ 2 h 189"/>
                <a:gd name="T80" fmla="*/ 11 w 312"/>
                <a:gd name="T81" fmla="*/ 1 h 189"/>
                <a:gd name="T82" fmla="*/ 13 w 312"/>
                <a:gd name="T83" fmla="*/ 1 h 189"/>
                <a:gd name="T84" fmla="*/ 14 w 312"/>
                <a:gd name="T85" fmla="*/ 1 h 189"/>
                <a:gd name="T86" fmla="*/ 14 w 312"/>
                <a:gd name="T87" fmla="*/ 2 h 189"/>
                <a:gd name="T88" fmla="*/ 14 w 312"/>
                <a:gd name="T89" fmla="*/ 2 h 189"/>
                <a:gd name="T90" fmla="*/ 15 w 312"/>
                <a:gd name="T91" fmla="*/ 2 h 189"/>
                <a:gd name="T92" fmla="*/ 16 w 312"/>
                <a:gd name="T93" fmla="*/ 1 h 189"/>
                <a:gd name="T94" fmla="*/ 18 w 312"/>
                <a:gd name="T95" fmla="*/ 1 h 189"/>
                <a:gd name="T96" fmla="*/ 19 w 312"/>
                <a:gd name="T97" fmla="*/ 1 h 189"/>
                <a:gd name="T98" fmla="*/ 19 w 312"/>
                <a:gd name="T99" fmla="*/ 1 h 189"/>
                <a:gd name="T100" fmla="*/ 18 w 312"/>
                <a:gd name="T101" fmla="*/ 2 h 189"/>
                <a:gd name="T102" fmla="*/ 20 w 312"/>
                <a:gd name="T103" fmla="*/ 1 h 18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12" h="189">
                  <a:moveTo>
                    <a:pt x="312" y="20"/>
                  </a:moveTo>
                  <a:lnTo>
                    <a:pt x="311" y="20"/>
                  </a:lnTo>
                  <a:lnTo>
                    <a:pt x="307" y="19"/>
                  </a:lnTo>
                  <a:lnTo>
                    <a:pt x="306" y="17"/>
                  </a:lnTo>
                  <a:lnTo>
                    <a:pt x="302" y="16"/>
                  </a:lnTo>
                  <a:lnTo>
                    <a:pt x="301" y="13"/>
                  </a:lnTo>
                  <a:lnTo>
                    <a:pt x="299" y="12"/>
                  </a:lnTo>
                  <a:lnTo>
                    <a:pt x="297" y="9"/>
                  </a:lnTo>
                  <a:lnTo>
                    <a:pt x="297" y="6"/>
                  </a:lnTo>
                  <a:lnTo>
                    <a:pt x="292" y="12"/>
                  </a:lnTo>
                  <a:lnTo>
                    <a:pt x="287" y="16"/>
                  </a:lnTo>
                  <a:lnTo>
                    <a:pt x="284" y="20"/>
                  </a:lnTo>
                  <a:lnTo>
                    <a:pt x="281" y="23"/>
                  </a:lnTo>
                  <a:lnTo>
                    <a:pt x="269" y="19"/>
                  </a:lnTo>
                  <a:lnTo>
                    <a:pt x="251" y="15"/>
                  </a:lnTo>
                  <a:lnTo>
                    <a:pt x="231" y="9"/>
                  </a:lnTo>
                  <a:lnTo>
                    <a:pt x="209" y="6"/>
                  </a:lnTo>
                  <a:lnTo>
                    <a:pt x="185" y="1"/>
                  </a:lnTo>
                  <a:lnTo>
                    <a:pt x="165" y="0"/>
                  </a:lnTo>
                  <a:lnTo>
                    <a:pt x="147" y="0"/>
                  </a:lnTo>
                  <a:lnTo>
                    <a:pt x="135" y="1"/>
                  </a:lnTo>
                  <a:lnTo>
                    <a:pt x="122" y="6"/>
                  </a:lnTo>
                  <a:lnTo>
                    <a:pt x="120" y="7"/>
                  </a:lnTo>
                  <a:lnTo>
                    <a:pt x="125" y="7"/>
                  </a:lnTo>
                  <a:lnTo>
                    <a:pt x="135" y="6"/>
                  </a:lnTo>
                  <a:lnTo>
                    <a:pt x="152" y="6"/>
                  </a:lnTo>
                  <a:lnTo>
                    <a:pt x="169" y="6"/>
                  </a:lnTo>
                  <a:lnTo>
                    <a:pt x="189" y="9"/>
                  </a:lnTo>
                  <a:lnTo>
                    <a:pt x="207" y="13"/>
                  </a:lnTo>
                  <a:lnTo>
                    <a:pt x="226" y="17"/>
                  </a:lnTo>
                  <a:lnTo>
                    <a:pt x="241" y="22"/>
                  </a:lnTo>
                  <a:lnTo>
                    <a:pt x="254" y="28"/>
                  </a:lnTo>
                  <a:lnTo>
                    <a:pt x="264" y="34"/>
                  </a:lnTo>
                  <a:lnTo>
                    <a:pt x="267" y="38"/>
                  </a:lnTo>
                  <a:lnTo>
                    <a:pt x="266" y="40"/>
                  </a:lnTo>
                  <a:lnTo>
                    <a:pt x="259" y="41"/>
                  </a:lnTo>
                  <a:lnTo>
                    <a:pt x="252" y="44"/>
                  </a:lnTo>
                  <a:lnTo>
                    <a:pt x="244" y="48"/>
                  </a:lnTo>
                  <a:lnTo>
                    <a:pt x="234" y="53"/>
                  </a:lnTo>
                  <a:lnTo>
                    <a:pt x="226" y="57"/>
                  </a:lnTo>
                  <a:lnTo>
                    <a:pt x="219" y="62"/>
                  </a:lnTo>
                  <a:lnTo>
                    <a:pt x="209" y="57"/>
                  </a:lnTo>
                  <a:lnTo>
                    <a:pt x="194" y="54"/>
                  </a:lnTo>
                  <a:lnTo>
                    <a:pt x="177" y="50"/>
                  </a:lnTo>
                  <a:lnTo>
                    <a:pt x="159" y="46"/>
                  </a:lnTo>
                  <a:lnTo>
                    <a:pt x="139" y="43"/>
                  </a:lnTo>
                  <a:lnTo>
                    <a:pt x="120" y="41"/>
                  </a:lnTo>
                  <a:lnTo>
                    <a:pt x="105" y="41"/>
                  </a:lnTo>
                  <a:lnTo>
                    <a:pt x="92" y="44"/>
                  </a:lnTo>
                  <a:lnTo>
                    <a:pt x="84" y="48"/>
                  </a:lnTo>
                  <a:lnTo>
                    <a:pt x="79" y="51"/>
                  </a:lnTo>
                  <a:lnTo>
                    <a:pt x="80" y="53"/>
                  </a:lnTo>
                  <a:lnTo>
                    <a:pt x="90" y="51"/>
                  </a:lnTo>
                  <a:lnTo>
                    <a:pt x="97" y="50"/>
                  </a:lnTo>
                  <a:lnTo>
                    <a:pt x="105" y="50"/>
                  </a:lnTo>
                  <a:lnTo>
                    <a:pt x="115" y="50"/>
                  </a:lnTo>
                  <a:lnTo>
                    <a:pt x="124" y="51"/>
                  </a:lnTo>
                  <a:lnTo>
                    <a:pt x="134" y="51"/>
                  </a:lnTo>
                  <a:lnTo>
                    <a:pt x="144" y="53"/>
                  </a:lnTo>
                  <a:lnTo>
                    <a:pt x="154" y="56"/>
                  </a:lnTo>
                  <a:lnTo>
                    <a:pt x="162" y="57"/>
                  </a:lnTo>
                  <a:lnTo>
                    <a:pt x="179" y="62"/>
                  </a:lnTo>
                  <a:lnTo>
                    <a:pt x="192" y="65"/>
                  </a:lnTo>
                  <a:lnTo>
                    <a:pt x="201" y="68"/>
                  </a:lnTo>
                  <a:lnTo>
                    <a:pt x="207" y="71"/>
                  </a:lnTo>
                  <a:lnTo>
                    <a:pt x="202" y="74"/>
                  </a:lnTo>
                  <a:lnTo>
                    <a:pt x="196" y="76"/>
                  </a:lnTo>
                  <a:lnTo>
                    <a:pt x="187" y="79"/>
                  </a:lnTo>
                  <a:lnTo>
                    <a:pt x="179" y="82"/>
                  </a:lnTo>
                  <a:lnTo>
                    <a:pt x="170" y="85"/>
                  </a:lnTo>
                  <a:lnTo>
                    <a:pt x="162" y="87"/>
                  </a:lnTo>
                  <a:lnTo>
                    <a:pt x="155" y="90"/>
                  </a:lnTo>
                  <a:lnTo>
                    <a:pt x="150" y="91"/>
                  </a:lnTo>
                  <a:lnTo>
                    <a:pt x="145" y="93"/>
                  </a:lnTo>
                  <a:lnTo>
                    <a:pt x="139" y="93"/>
                  </a:lnTo>
                  <a:lnTo>
                    <a:pt x="130" y="91"/>
                  </a:lnTo>
                  <a:lnTo>
                    <a:pt x="124" y="90"/>
                  </a:lnTo>
                  <a:lnTo>
                    <a:pt x="115" y="87"/>
                  </a:lnTo>
                  <a:lnTo>
                    <a:pt x="107" y="84"/>
                  </a:lnTo>
                  <a:lnTo>
                    <a:pt x="99" y="82"/>
                  </a:lnTo>
                  <a:lnTo>
                    <a:pt x="92" y="79"/>
                  </a:lnTo>
                  <a:lnTo>
                    <a:pt x="80" y="76"/>
                  </a:lnTo>
                  <a:lnTo>
                    <a:pt x="69" y="76"/>
                  </a:lnTo>
                  <a:lnTo>
                    <a:pt x="64" y="79"/>
                  </a:lnTo>
                  <a:lnTo>
                    <a:pt x="69" y="82"/>
                  </a:lnTo>
                  <a:lnTo>
                    <a:pt x="82" y="87"/>
                  </a:lnTo>
                  <a:lnTo>
                    <a:pt x="97" y="91"/>
                  </a:lnTo>
                  <a:lnTo>
                    <a:pt x="109" y="96"/>
                  </a:lnTo>
                  <a:lnTo>
                    <a:pt x="117" y="100"/>
                  </a:lnTo>
                  <a:lnTo>
                    <a:pt x="107" y="103"/>
                  </a:lnTo>
                  <a:lnTo>
                    <a:pt x="94" y="107"/>
                  </a:lnTo>
                  <a:lnTo>
                    <a:pt x="77" y="112"/>
                  </a:lnTo>
                  <a:lnTo>
                    <a:pt x="60" y="116"/>
                  </a:lnTo>
                  <a:lnTo>
                    <a:pt x="42" y="121"/>
                  </a:lnTo>
                  <a:lnTo>
                    <a:pt x="27" y="125"/>
                  </a:lnTo>
                  <a:lnTo>
                    <a:pt x="14" y="128"/>
                  </a:lnTo>
                  <a:lnTo>
                    <a:pt x="7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5" y="134"/>
                  </a:lnTo>
                  <a:lnTo>
                    <a:pt x="15" y="134"/>
                  </a:lnTo>
                  <a:lnTo>
                    <a:pt x="27" y="134"/>
                  </a:lnTo>
                  <a:lnTo>
                    <a:pt x="42" y="131"/>
                  </a:lnTo>
                  <a:lnTo>
                    <a:pt x="59" y="130"/>
                  </a:lnTo>
                  <a:lnTo>
                    <a:pt x="77" y="127"/>
                  </a:lnTo>
                  <a:lnTo>
                    <a:pt x="94" y="122"/>
                  </a:lnTo>
                  <a:lnTo>
                    <a:pt x="110" y="118"/>
                  </a:lnTo>
                  <a:lnTo>
                    <a:pt x="124" y="115"/>
                  </a:lnTo>
                  <a:lnTo>
                    <a:pt x="132" y="110"/>
                  </a:lnTo>
                  <a:lnTo>
                    <a:pt x="130" y="127"/>
                  </a:lnTo>
                  <a:lnTo>
                    <a:pt x="124" y="147"/>
                  </a:lnTo>
                  <a:lnTo>
                    <a:pt x="117" y="168"/>
                  </a:lnTo>
                  <a:lnTo>
                    <a:pt x="109" y="181"/>
                  </a:lnTo>
                  <a:lnTo>
                    <a:pt x="104" y="187"/>
                  </a:lnTo>
                  <a:lnTo>
                    <a:pt x="105" y="189"/>
                  </a:lnTo>
                  <a:lnTo>
                    <a:pt x="110" y="187"/>
                  </a:lnTo>
                  <a:lnTo>
                    <a:pt x="115" y="183"/>
                  </a:lnTo>
                  <a:lnTo>
                    <a:pt x="125" y="169"/>
                  </a:lnTo>
                  <a:lnTo>
                    <a:pt x="137" y="149"/>
                  </a:lnTo>
                  <a:lnTo>
                    <a:pt x="149" y="127"/>
                  </a:lnTo>
                  <a:lnTo>
                    <a:pt x="154" y="110"/>
                  </a:lnTo>
                  <a:lnTo>
                    <a:pt x="160" y="109"/>
                  </a:lnTo>
                  <a:lnTo>
                    <a:pt x="170" y="105"/>
                  </a:lnTo>
                  <a:lnTo>
                    <a:pt x="180" y="102"/>
                  </a:lnTo>
                  <a:lnTo>
                    <a:pt x="190" y="97"/>
                  </a:lnTo>
                  <a:lnTo>
                    <a:pt x="201" y="94"/>
                  </a:lnTo>
                  <a:lnTo>
                    <a:pt x="211" y="90"/>
                  </a:lnTo>
                  <a:lnTo>
                    <a:pt x="219" y="87"/>
                  </a:lnTo>
                  <a:lnTo>
                    <a:pt x="224" y="85"/>
                  </a:lnTo>
                  <a:lnTo>
                    <a:pt x="224" y="102"/>
                  </a:lnTo>
                  <a:lnTo>
                    <a:pt x="221" y="124"/>
                  </a:lnTo>
                  <a:lnTo>
                    <a:pt x="216" y="147"/>
                  </a:lnTo>
                  <a:lnTo>
                    <a:pt x="211" y="164"/>
                  </a:lnTo>
                  <a:lnTo>
                    <a:pt x="207" y="171"/>
                  </a:lnTo>
                  <a:lnTo>
                    <a:pt x="209" y="174"/>
                  </a:lnTo>
                  <a:lnTo>
                    <a:pt x="212" y="172"/>
                  </a:lnTo>
                  <a:lnTo>
                    <a:pt x="217" y="164"/>
                  </a:lnTo>
                  <a:lnTo>
                    <a:pt x="226" y="147"/>
                  </a:lnTo>
                  <a:lnTo>
                    <a:pt x="236" y="125"/>
                  </a:lnTo>
                  <a:lnTo>
                    <a:pt x="242" y="100"/>
                  </a:lnTo>
                  <a:lnTo>
                    <a:pt x="242" y="78"/>
                  </a:lnTo>
                  <a:lnTo>
                    <a:pt x="256" y="69"/>
                  </a:lnTo>
                  <a:lnTo>
                    <a:pt x="266" y="59"/>
                  </a:lnTo>
                  <a:lnTo>
                    <a:pt x="274" y="51"/>
                  </a:lnTo>
                  <a:lnTo>
                    <a:pt x="281" y="46"/>
                  </a:lnTo>
                  <a:lnTo>
                    <a:pt x="284" y="43"/>
                  </a:lnTo>
                  <a:lnTo>
                    <a:pt x="289" y="41"/>
                  </a:lnTo>
                  <a:lnTo>
                    <a:pt x="291" y="44"/>
                  </a:lnTo>
                  <a:lnTo>
                    <a:pt x="291" y="51"/>
                  </a:lnTo>
                  <a:lnTo>
                    <a:pt x="289" y="68"/>
                  </a:lnTo>
                  <a:lnTo>
                    <a:pt x="287" y="91"/>
                  </a:lnTo>
                  <a:lnTo>
                    <a:pt x="286" y="116"/>
                  </a:lnTo>
                  <a:lnTo>
                    <a:pt x="282" y="133"/>
                  </a:lnTo>
                  <a:lnTo>
                    <a:pt x="294" y="112"/>
                  </a:lnTo>
                  <a:lnTo>
                    <a:pt x="302" y="81"/>
                  </a:lnTo>
                  <a:lnTo>
                    <a:pt x="309" y="47"/>
                  </a:lnTo>
                  <a:lnTo>
                    <a:pt x="312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5" name="Freeform 1302"/>
            <p:cNvSpPr>
              <a:spLocks/>
            </p:cNvSpPr>
            <p:nvPr/>
          </p:nvSpPr>
          <p:spPr bwMode="auto">
            <a:xfrm>
              <a:off x="5167" y="2433"/>
              <a:ext cx="125" cy="71"/>
            </a:xfrm>
            <a:custGeom>
              <a:avLst/>
              <a:gdLst>
                <a:gd name="T0" fmla="*/ 16 w 250"/>
                <a:gd name="T1" fmla="*/ 3 h 211"/>
                <a:gd name="T2" fmla="*/ 16 w 250"/>
                <a:gd name="T3" fmla="*/ 3 h 211"/>
                <a:gd name="T4" fmla="*/ 15 w 250"/>
                <a:gd name="T5" fmla="*/ 2 h 211"/>
                <a:gd name="T6" fmla="*/ 15 w 250"/>
                <a:gd name="T7" fmla="*/ 2 h 211"/>
                <a:gd name="T8" fmla="*/ 14 w 250"/>
                <a:gd name="T9" fmla="*/ 2 h 211"/>
                <a:gd name="T10" fmla="*/ 14 w 250"/>
                <a:gd name="T11" fmla="*/ 1 h 211"/>
                <a:gd name="T12" fmla="*/ 13 w 250"/>
                <a:gd name="T13" fmla="*/ 1 h 211"/>
                <a:gd name="T14" fmla="*/ 13 w 250"/>
                <a:gd name="T15" fmla="*/ 1 h 211"/>
                <a:gd name="T16" fmla="*/ 13 w 250"/>
                <a:gd name="T17" fmla="*/ 1 h 211"/>
                <a:gd name="T18" fmla="*/ 13 w 250"/>
                <a:gd name="T19" fmla="*/ 2 h 211"/>
                <a:gd name="T20" fmla="*/ 13 w 250"/>
                <a:gd name="T21" fmla="*/ 2 h 211"/>
                <a:gd name="T22" fmla="*/ 12 w 250"/>
                <a:gd name="T23" fmla="*/ 2 h 211"/>
                <a:gd name="T24" fmla="*/ 11 w 250"/>
                <a:gd name="T25" fmla="*/ 2 h 211"/>
                <a:gd name="T26" fmla="*/ 10 w 250"/>
                <a:gd name="T27" fmla="*/ 2 h 211"/>
                <a:gd name="T28" fmla="*/ 10 w 250"/>
                <a:gd name="T29" fmla="*/ 1 h 211"/>
                <a:gd name="T30" fmla="*/ 9 w 250"/>
                <a:gd name="T31" fmla="*/ 1 h 211"/>
                <a:gd name="T32" fmla="*/ 9 w 250"/>
                <a:gd name="T33" fmla="*/ 0 h 211"/>
                <a:gd name="T34" fmla="*/ 9 w 250"/>
                <a:gd name="T35" fmla="*/ 0 h 211"/>
                <a:gd name="T36" fmla="*/ 8 w 250"/>
                <a:gd name="T37" fmla="*/ 0 h 211"/>
                <a:gd name="T38" fmla="*/ 8 w 250"/>
                <a:gd name="T39" fmla="*/ 0 h 211"/>
                <a:gd name="T40" fmla="*/ 8 w 250"/>
                <a:gd name="T41" fmla="*/ 0 h 211"/>
                <a:gd name="T42" fmla="*/ 8 w 250"/>
                <a:gd name="T43" fmla="*/ 1 h 211"/>
                <a:gd name="T44" fmla="*/ 8 w 250"/>
                <a:gd name="T45" fmla="*/ 1 h 211"/>
                <a:gd name="T46" fmla="*/ 8 w 250"/>
                <a:gd name="T47" fmla="*/ 1 h 211"/>
                <a:gd name="T48" fmla="*/ 7 w 250"/>
                <a:gd name="T49" fmla="*/ 1 h 211"/>
                <a:gd name="T50" fmla="*/ 5 w 250"/>
                <a:gd name="T51" fmla="*/ 1 h 211"/>
                <a:gd name="T52" fmla="*/ 3 w 250"/>
                <a:gd name="T53" fmla="*/ 0 h 211"/>
                <a:gd name="T54" fmla="*/ 1 w 250"/>
                <a:gd name="T55" fmla="*/ 0 h 211"/>
                <a:gd name="T56" fmla="*/ 1 w 250"/>
                <a:gd name="T57" fmla="*/ 0 h 211"/>
                <a:gd name="T58" fmla="*/ 2 w 250"/>
                <a:gd name="T59" fmla="*/ 0 h 211"/>
                <a:gd name="T60" fmla="*/ 3 w 250"/>
                <a:gd name="T61" fmla="*/ 1 h 211"/>
                <a:gd name="T62" fmla="*/ 4 w 250"/>
                <a:gd name="T63" fmla="*/ 1 h 211"/>
                <a:gd name="T64" fmla="*/ 4 w 250"/>
                <a:gd name="T65" fmla="*/ 1 h 211"/>
                <a:gd name="T66" fmla="*/ 5 w 250"/>
                <a:gd name="T67" fmla="*/ 1 h 211"/>
                <a:gd name="T68" fmla="*/ 6 w 250"/>
                <a:gd name="T69" fmla="*/ 1 h 211"/>
                <a:gd name="T70" fmla="*/ 7 w 250"/>
                <a:gd name="T71" fmla="*/ 1 h 211"/>
                <a:gd name="T72" fmla="*/ 7 w 250"/>
                <a:gd name="T73" fmla="*/ 1 h 211"/>
                <a:gd name="T74" fmla="*/ 6 w 250"/>
                <a:gd name="T75" fmla="*/ 1 h 211"/>
                <a:gd name="T76" fmla="*/ 5 w 250"/>
                <a:gd name="T77" fmla="*/ 1 h 211"/>
                <a:gd name="T78" fmla="*/ 4 w 250"/>
                <a:gd name="T79" fmla="*/ 1 h 211"/>
                <a:gd name="T80" fmla="*/ 4 w 250"/>
                <a:gd name="T81" fmla="*/ 1 h 211"/>
                <a:gd name="T82" fmla="*/ 3 w 250"/>
                <a:gd name="T83" fmla="*/ 1 h 211"/>
                <a:gd name="T84" fmla="*/ 4 w 250"/>
                <a:gd name="T85" fmla="*/ 1 h 211"/>
                <a:gd name="T86" fmla="*/ 5 w 250"/>
                <a:gd name="T87" fmla="*/ 2 h 211"/>
                <a:gd name="T88" fmla="*/ 7 w 250"/>
                <a:gd name="T89" fmla="*/ 2 h 211"/>
                <a:gd name="T90" fmla="*/ 9 w 250"/>
                <a:gd name="T91" fmla="*/ 2 h 211"/>
                <a:gd name="T92" fmla="*/ 10 w 250"/>
                <a:gd name="T93" fmla="*/ 2 h 211"/>
                <a:gd name="T94" fmla="*/ 11 w 250"/>
                <a:gd name="T95" fmla="*/ 2 h 211"/>
                <a:gd name="T96" fmla="*/ 12 w 250"/>
                <a:gd name="T97" fmla="*/ 2 h 211"/>
                <a:gd name="T98" fmla="*/ 12 w 250"/>
                <a:gd name="T99" fmla="*/ 2 h 211"/>
                <a:gd name="T100" fmla="*/ 12 w 250"/>
                <a:gd name="T101" fmla="*/ 2 h 211"/>
                <a:gd name="T102" fmla="*/ 11 w 250"/>
                <a:gd name="T103" fmla="*/ 2 h 211"/>
                <a:gd name="T104" fmla="*/ 10 w 250"/>
                <a:gd name="T105" fmla="*/ 2 h 211"/>
                <a:gd name="T106" fmla="*/ 8 w 250"/>
                <a:gd name="T107" fmla="*/ 2 h 211"/>
                <a:gd name="T108" fmla="*/ 7 w 250"/>
                <a:gd name="T109" fmla="*/ 2 h 211"/>
                <a:gd name="T110" fmla="*/ 7 w 250"/>
                <a:gd name="T111" fmla="*/ 2 h 211"/>
                <a:gd name="T112" fmla="*/ 9 w 250"/>
                <a:gd name="T113" fmla="*/ 2 h 211"/>
                <a:gd name="T114" fmla="*/ 10 w 250"/>
                <a:gd name="T115" fmla="*/ 2 h 211"/>
                <a:gd name="T116" fmla="*/ 12 w 250"/>
                <a:gd name="T117" fmla="*/ 2 h 211"/>
                <a:gd name="T118" fmla="*/ 14 w 250"/>
                <a:gd name="T119" fmla="*/ 2 h 211"/>
                <a:gd name="T120" fmla="*/ 14 w 250"/>
                <a:gd name="T121" fmla="*/ 2 h 211"/>
                <a:gd name="T122" fmla="*/ 15 w 250"/>
                <a:gd name="T123" fmla="*/ 3 h 21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0" h="211">
                  <a:moveTo>
                    <a:pt x="242" y="211"/>
                  </a:moveTo>
                  <a:lnTo>
                    <a:pt x="244" y="206"/>
                  </a:lnTo>
                  <a:lnTo>
                    <a:pt x="245" y="204"/>
                  </a:lnTo>
                  <a:lnTo>
                    <a:pt x="249" y="201"/>
                  </a:lnTo>
                  <a:lnTo>
                    <a:pt x="250" y="198"/>
                  </a:lnTo>
                  <a:lnTo>
                    <a:pt x="240" y="189"/>
                  </a:lnTo>
                  <a:lnTo>
                    <a:pt x="230" y="180"/>
                  </a:lnTo>
                  <a:lnTo>
                    <a:pt x="225" y="173"/>
                  </a:lnTo>
                  <a:lnTo>
                    <a:pt x="224" y="164"/>
                  </a:lnTo>
                  <a:lnTo>
                    <a:pt x="222" y="147"/>
                  </a:lnTo>
                  <a:lnTo>
                    <a:pt x="219" y="122"/>
                  </a:lnTo>
                  <a:lnTo>
                    <a:pt x="214" y="97"/>
                  </a:lnTo>
                  <a:lnTo>
                    <a:pt x="209" y="81"/>
                  </a:lnTo>
                  <a:lnTo>
                    <a:pt x="204" y="74"/>
                  </a:lnTo>
                  <a:lnTo>
                    <a:pt x="199" y="69"/>
                  </a:lnTo>
                  <a:lnTo>
                    <a:pt x="197" y="72"/>
                  </a:lnTo>
                  <a:lnTo>
                    <a:pt x="199" y="80"/>
                  </a:lnTo>
                  <a:lnTo>
                    <a:pt x="202" y="96"/>
                  </a:lnTo>
                  <a:lnTo>
                    <a:pt x="204" y="116"/>
                  </a:lnTo>
                  <a:lnTo>
                    <a:pt x="204" y="137"/>
                  </a:lnTo>
                  <a:lnTo>
                    <a:pt x="202" y="152"/>
                  </a:lnTo>
                  <a:lnTo>
                    <a:pt x="195" y="149"/>
                  </a:lnTo>
                  <a:lnTo>
                    <a:pt x="189" y="145"/>
                  </a:lnTo>
                  <a:lnTo>
                    <a:pt x="182" y="142"/>
                  </a:lnTo>
                  <a:lnTo>
                    <a:pt x="175" y="137"/>
                  </a:lnTo>
                  <a:lnTo>
                    <a:pt x="167" y="133"/>
                  </a:lnTo>
                  <a:lnTo>
                    <a:pt x="162" y="128"/>
                  </a:lnTo>
                  <a:lnTo>
                    <a:pt x="155" y="124"/>
                  </a:lnTo>
                  <a:lnTo>
                    <a:pt x="152" y="119"/>
                  </a:lnTo>
                  <a:lnTo>
                    <a:pt x="145" y="106"/>
                  </a:lnTo>
                  <a:lnTo>
                    <a:pt x="140" y="87"/>
                  </a:lnTo>
                  <a:lnTo>
                    <a:pt x="135" y="66"/>
                  </a:lnTo>
                  <a:lnTo>
                    <a:pt x="133" y="50"/>
                  </a:lnTo>
                  <a:lnTo>
                    <a:pt x="133" y="38"/>
                  </a:lnTo>
                  <a:lnTo>
                    <a:pt x="132" y="26"/>
                  </a:lnTo>
                  <a:lnTo>
                    <a:pt x="130" y="16"/>
                  </a:lnTo>
                  <a:lnTo>
                    <a:pt x="125" y="9"/>
                  </a:lnTo>
                  <a:lnTo>
                    <a:pt x="122" y="4"/>
                  </a:lnTo>
                  <a:lnTo>
                    <a:pt x="120" y="6"/>
                  </a:lnTo>
                  <a:lnTo>
                    <a:pt x="122" y="12"/>
                  </a:lnTo>
                  <a:lnTo>
                    <a:pt x="123" y="21"/>
                  </a:lnTo>
                  <a:lnTo>
                    <a:pt x="125" y="31"/>
                  </a:lnTo>
                  <a:lnTo>
                    <a:pt x="123" y="40"/>
                  </a:lnTo>
                  <a:lnTo>
                    <a:pt x="122" y="49"/>
                  </a:lnTo>
                  <a:lnTo>
                    <a:pt x="120" y="56"/>
                  </a:lnTo>
                  <a:lnTo>
                    <a:pt x="120" y="66"/>
                  </a:lnTo>
                  <a:lnTo>
                    <a:pt x="122" y="81"/>
                  </a:lnTo>
                  <a:lnTo>
                    <a:pt x="125" y="96"/>
                  </a:lnTo>
                  <a:lnTo>
                    <a:pt x="127" y="106"/>
                  </a:lnTo>
                  <a:lnTo>
                    <a:pt x="110" y="93"/>
                  </a:lnTo>
                  <a:lnTo>
                    <a:pt x="92" y="77"/>
                  </a:lnTo>
                  <a:lnTo>
                    <a:pt x="73" y="59"/>
                  </a:lnTo>
                  <a:lnTo>
                    <a:pt x="55" y="43"/>
                  </a:lnTo>
                  <a:lnTo>
                    <a:pt x="37" y="26"/>
                  </a:lnTo>
                  <a:lnTo>
                    <a:pt x="22" y="13"/>
                  </a:lnTo>
                  <a:lnTo>
                    <a:pt x="10" y="4"/>
                  </a:lnTo>
                  <a:lnTo>
                    <a:pt x="0" y="0"/>
                  </a:lnTo>
                  <a:lnTo>
                    <a:pt x="7" y="9"/>
                  </a:lnTo>
                  <a:lnTo>
                    <a:pt x="15" y="19"/>
                  </a:lnTo>
                  <a:lnTo>
                    <a:pt x="23" y="29"/>
                  </a:lnTo>
                  <a:lnTo>
                    <a:pt x="33" y="41"/>
                  </a:lnTo>
                  <a:lnTo>
                    <a:pt x="42" y="52"/>
                  </a:lnTo>
                  <a:lnTo>
                    <a:pt x="48" y="60"/>
                  </a:lnTo>
                  <a:lnTo>
                    <a:pt x="55" y="68"/>
                  </a:lnTo>
                  <a:lnTo>
                    <a:pt x="58" y="74"/>
                  </a:lnTo>
                  <a:lnTo>
                    <a:pt x="63" y="78"/>
                  </a:lnTo>
                  <a:lnTo>
                    <a:pt x="68" y="84"/>
                  </a:lnTo>
                  <a:lnTo>
                    <a:pt x="77" y="91"/>
                  </a:lnTo>
                  <a:lnTo>
                    <a:pt x="85" y="97"/>
                  </a:lnTo>
                  <a:lnTo>
                    <a:pt x="93" y="105"/>
                  </a:lnTo>
                  <a:lnTo>
                    <a:pt x="102" y="111"/>
                  </a:lnTo>
                  <a:lnTo>
                    <a:pt x="110" y="115"/>
                  </a:lnTo>
                  <a:lnTo>
                    <a:pt x="115" y="118"/>
                  </a:lnTo>
                  <a:lnTo>
                    <a:pt x="108" y="118"/>
                  </a:lnTo>
                  <a:lnTo>
                    <a:pt x="102" y="118"/>
                  </a:lnTo>
                  <a:lnTo>
                    <a:pt x="93" y="118"/>
                  </a:lnTo>
                  <a:lnTo>
                    <a:pt x="85" y="116"/>
                  </a:lnTo>
                  <a:lnTo>
                    <a:pt x="77" y="115"/>
                  </a:lnTo>
                  <a:lnTo>
                    <a:pt x="68" y="112"/>
                  </a:lnTo>
                  <a:lnTo>
                    <a:pt x="63" y="111"/>
                  </a:lnTo>
                  <a:lnTo>
                    <a:pt x="58" y="108"/>
                  </a:lnTo>
                  <a:lnTo>
                    <a:pt x="52" y="103"/>
                  </a:lnTo>
                  <a:lnTo>
                    <a:pt x="45" y="103"/>
                  </a:lnTo>
                  <a:lnTo>
                    <a:pt x="42" y="106"/>
                  </a:lnTo>
                  <a:lnTo>
                    <a:pt x="47" y="112"/>
                  </a:lnTo>
                  <a:lnTo>
                    <a:pt x="53" y="116"/>
                  </a:lnTo>
                  <a:lnTo>
                    <a:pt x="63" y="121"/>
                  </a:lnTo>
                  <a:lnTo>
                    <a:pt x="75" y="127"/>
                  </a:lnTo>
                  <a:lnTo>
                    <a:pt x="88" y="131"/>
                  </a:lnTo>
                  <a:lnTo>
                    <a:pt x="103" y="136"/>
                  </a:lnTo>
                  <a:lnTo>
                    <a:pt x="117" y="139"/>
                  </a:lnTo>
                  <a:lnTo>
                    <a:pt x="132" y="142"/>
                  </a:lnTo>
                  <a:lnTo>
                    <a:pt x="143" y="142"/>
                  </a:lnTo>
                  <a:lnTo>
                    <a:pt x="150" y="143"/>
                  </a:lnTo>
                  <a:lnTo>
                    <a:pt x="157" y="146"/>
                  </a:lnTo>
                  <a:lnTo>
                    <a:pt x="165" y="150"/>
                  </a:lnTo>
                  <a:lnTo>
                    <a:pt x="172" y="155"/>
                  </a:lnTo>
                  <a:lnTo>
                    <a:pt x="179" y="159"/>
                  </a:lnTo>
                  <a:lnTo>
                    <a:pt x="185" y="164"/>
                  </a:lnTo>
                  <a:lnTo>
                    <a:pt x="190" y="168"/>
                  </a:lnTo>
                  <a:lnTo>
                    <a:pt x="195" y="173"/>
                  </a:lnTo>
                  <a:lnTo>
                    <a:pt x="189" y="175"/>
                  </a:lnTo>
                  <a:lnTo>
                    <a:pt x="179" y="178"/>
                  </a:lnTo>
                  <a:lnTo>
                    <a:pt x="168" y="180"/>
                  </a:lnTo>
                  <a:lnTo>
                    <a:pt x="157" y="181"/>
                  </a:lnTo>
                  <a:lnTo>
                    <a:pt x="145" y="183"/>
                  </a:lnTo>
                  <a:lnTo>
                    <a:pt x="135" y="183"/>
                  </a:lnTo>
                  <a:lnTo>
                    <a:pt x="125" y="183"/>
                  </a:lnTo>
                  <a:lnTo>
                    <a:pt x="117" y="181"/>
                  </a:lnTo>
                  <a:lnTo>
                    <a:pt x="107" y="181"/>
                  </a:lnTo>
                  <a:lnTo>
                    <a:pt x="100" y="183"/>
                  </a:lnTo>
                  <a:lnTo>
                    <a:pt x="103" y="186"/>
                  </a:lnTo>
                  <a:lnTo>
                    <a:pt x="118" y="190"/>
                  </a:lnTo>
                  <a:lnTo>
                    <a:pt x="130" y="192"/>
                  </a:lnTo>
                  <a:lnTo>
                    <a:pt x="143" y="193"/>
                  </a:lnTo>
                  <a:lnTo>
                    <a:pt x="158" y="193"/>
                  </a:lnTo>
                  <a:lnTo>
                    <a:pt x="172" y="192"/>
                  </a:lnTo>
                  <a:lnTo>
                    <a:pt x="185" y="192"/>
                  </a:lnTo>
                  <a:lnTo>
                    <a:pt x="199" y="192"/>
                  </a:lnTo>
                  <a:lnTo>
                    <a:pt x="209" y="190"/>
                  </a:lnTo>
                  <a:lnTo>
                    <a:pt x="215" y="190"/>
                  </a:lnTo>
                  <a:lnTo>
                    <a:pt x="224" y="192"/>
                  </a:lnTo>
                  <a:lnTo>
                    <a:pt x="232" y="198"/>
                  </a:lnTo>
                  <a:lnTo>
                    <a:pt x="237" y="204"/>
                  </a:lnTo>
                  <a:lnTo>
                    <a:pt x="242" y="21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6" name="Freeform 1303"/>
            <p:cNvSpPr>
              <a:spLocks/>
            </p:cNvSpPr>
            <p:nvPr/>
          </p:nvSpPr>
          <p:spPr bwMode="auto">
            <a:xfrm>
              <a:off x="5353" y="2407"/>
              <a:ext cx="78" cy="106"/>
            </a:xfrm>
            <a:custGeom>
              <a:avLst/>
              <a:gdLst>
                <a:gd name="T0" fmla="*/ 2 w 155"/>
                <a:gd name="T1" fmla="*/ 3 h 320"/>
                <a:gd name="T2" fmla="*/ 2 w 155"/>
                <a:gd name="T3" fmla="*/ 3 h 320"/>
                <a:gd name="T4" fmla="*/ 3 w 155"/>
                <a:gd name="T5" fmla="*/ 3 h 320"/>
                <a:gd name="T6" fmla="*/ 3 w 155"/>
                <a:gd name="T7" fmla="*/ 3 h 320"/>
                <a:gd name="T8" fmla="*/ 2 w 155"/>
                <a:gd name="T9" fmla="*/ 2 h 320"/>
                <a:gd name="T10" fmla="*/ 1 w 155"/>
                <a:gd name="T11" fmla="*/ 2 h 320"/>
                <a:gd name="T12" fmla="*/ 1 w 155"/>
                <a:gd name="T13" fmla="*/ 2 h 320"/>
                <a:gd name="T14" fmla="*/ 3 w 155"/>
                <a:gd name="T15" fmla="*/ 2 h 320"/>
                <a:gd name="T16" fmla="*/ 4 w 155"/>
                <a:gd name="T17" fmla="*/ 2 h 320"/>
                <a:gd name="T18" fmla="*/ 4 w 155"/>
                <a:gd name="T19" fmla="*/ 1 h 320"/>
                <a:gd name="T20" fmla="*/ 4 w 155"/>
                <a:gd name="T21" fmla="*/ 0 h 320"/>
                <a:gd name="T22" fmla="*/ 4 w 155"/>
                <a:gd name="T23" fmla="*/ 0 h 320"/>
                <a:gd name="T24" fmla="*/ 5 w 155"/>
                <a:gd name="T25" fmla="*/ 1 h 320"/>
                <a:gd name="T26" fmla="*/ 5 w 155"/>
                <a:gd name="T27" fmla="*/ 1 h 320"/>
                <a:gd name="T28" fmla="*/ 8 w 155"/>
                <a:gd name="T29" fmla="*/ 0 h 320"/>
                <a:gd name="T30" fmla="*/ 8 w 155"/>
                <a:gd name="T31" fmla="*/ 0 h 320"/>
                <a:gd name="T32" fmla="*/ 7 w 155"/>
                <a:gd name="T33" fmla="*/ 1 h 320"/>
                <a:gd name="T34" fmla="*/ 7 w 155"/>
                <a:gd name="T35" fmla="*/ 1 h 320"/>
                <a:gd name="T36" fmla="*/ 9 w 155"/>
                <a:gd name="T37" fmla="*/ 1 h 320"/>
                <a:gd name="T38" fmla="*/ 9 w 155"/>
                <a:gd name="T39" fmla="*/ 1 h 320"/>
                <a:gd name="T40" fmla="*/ 8 w 155"/>
                <a:gd name="T41" fmla="*/ 1 h 320"/>
                <a:gd name="T42" fmla="*/ 7 w 155"/>
                <a:gd name="T43" fmla="*/ 1 h 320"/>
                <a:gd name="T44" fmla="*/ 6 w 155"/>
                <a:gd name="T45" fmla="*/ 1 h 320"/>
                <a:gd name="T46" fmla="*/ 5 w 155"/>
                <a:gd name="T47" fmla="*/ 2 h 320"/>
                <a:gd name="T48" fmla="*/ 6 w 155"/>
                <a:gd name="T49" fmla="*/ 2 h 320"/>
                <a:gd name="T50" fmla="*/ 8 w 155"/>
                <a:gd name="T51" fmla="*/ 2 h 320"/>
                <a:gd name="T52" fmla="*/ 9 w 155"/>
                <a:gd name="T53" fmla="*/ 2 h 320"/>
                <a:gd name="T54" fmla="*/ 10 w 155"/>
                <a:gd name="T55" fmla="*/ 2 h 320"/>
                <a:gd name="T56" fmla="*/ 9 w 155"/>
                <a:gd name="T57" fmla="*/ 2 h 320"/>
                <a:gd name="T58" fmla="*/ 6 w 155"/>
                <a:gd name="T59" fmla="*/ 3 h 320"/>
                <a:gd name="T60" fmla="*/ 5 w 155"/>
                <a:gd name="T61" fmla="*/ 3 h 320"/>
                <a:gd name="T62" fmla="*/ 4 w 155"/>
                <a:gd name="T63" fmla="*/ 3 h 320"/>
                <a:gd name="T64" fmla="*/ 5 w 155"/>
                <a:gd name="T65" fmla="*/ 3 h 320"/>
                <a:gd name="T66" fmla="*/ 6 w 155"/>
                <a:gd name="T67" fmla="*/ 3 h 320"/>
                <a:gd name="T68" fmla="*/ 8 w 155"/>
                <a:gd name="T69" fmla="*/ 3 h 320"/>
                <a:gd name="T70" fmla="*/ 9 w 155"/>
                <a:gd name="T71" fmla="*/ 3 h 320"/>
                <a:gd name="T72" fmla="*/ 10 w 155"/>
                <a:gd name="T73" fmla="*/ 3 h 320"/>
                <a:gd name="T74" fmla="*/ 10 w 155"/>
                <a:gd name="T75" fmla="*/ 3 h 320"/>
                <a:gd name="T76" fmla="*/ 8 w 155"/>
                <a:gd name="T77" fmla="*/ 3 h 320"/>
                <a:gd name="T78" fmla="*/ 7 w 155"/>
                <a:gd name="T79" fmla="*/ 3 h 320"/>
                <a:gd name="T80" fmla="*/ 6 w 155"/>
                <a:gd name="T81" fmla="*/ 3 h 320"/>
                <a:gd name="T82" fmla="*/ 5 w 155"/>
                <a:gd name="T83" fmla="*/ 3 h 320"/>
                <a:gd name="T84" fmla="*/ 3 w 155"/>
                <a:gd name="T85" fmla="*/ 3 h 320"/>
                <a:gd name="T86" fmla="*/ 3 w 155"/>
                <a:gd name="T87" fmla="*/ 4 h 320"/>
                <a:gd name="T88" fmla="*/ 2 w 155"/>
                <a:gd name="T89" fmla="*/ 4 h 320"/>
                <a:gd name="T90" fmla="*/ 1 w 155"/>
                <a:gd name="T91" fmla="*/ 4 h 320"/>
                <a:gd name="T92" fmla="*/ 2 w 155"/>
                <a:gd name="T93" fmla="*/ 3 h 320"/>
                <a:gd name="T94" fmla="*/ 1 w 155"/>
                <a:gd name="T95" fmla="*/ 3 h 3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5" h="320">
                  <a:moveTo>
                    <a:pt x="0" y="276"/>
                  </a:moveTo>
                  <a:lnTo>
                    <a:pt x="10" y="270"/>
                  </a:lnTo>
                  <a:lnTo>
                    <a:pt x="17" y="264"/>
                  </a:lnTo>
                  <a:lnTo>
                    <a:pt x="22" y="255"/>
                  </a:lnTo>
                  <a:lnTo>
                    <a:pt x="25" y="248"/>
                  </a:lnTo>
                  <a:lnTo>
                    <a:pt x="28" y="251"/>
                  </a:lnTo>
                  <a:lnTo>
                    <a:pt x="32" y="254"/>
                  </a:lnTo>
                  <a:lnTo>
                    <a:pt x="33" y="254"/>
                  </a:lnTo>
                  <a:lnTo>
                    <a:pt x="37" y="255"/>
                  </a:lnTo>
                  <a:lnTo>
                    <a:pt x="38" y="251"/>
                  </a:lnTo>
                  <a:lnTo>
                    <a:pt x="42" y="239"/>
                  </a:lnTo>
                  <a:lnTo>
                    <a:pt x="42" y="227"/>
                  </a:lnTo>
                  <a:lnTo>
                    <a:pt x="40" y="220"/>
                  </a:lnTo>
                  <a:lnTo>
                    <a:pt x="30" y="205"/>
                  </a:lnTo>
                  <a:lnTo>
                    <a:pt x="17" y="180"/>
                  </a:lnTo>
                  <a:lnTo>
                    <a:pt x="5" y="155"/>
                  </a:lnTo>
                  <a:lnTo>
                    <a:pt x="0" y="140"/>
                  </a:lnTo>
                  <a:lnTo>
                    <a:pt x="2" y="132"/>
                  </a:lnTo>
                  <a:lnTo>
                    <a:pt x="3" y="126"/>
                  </a:lnTo>
                  <a:lnTo>
                    <a:pt x="5" y="127"/>
                  </a:lnTo>
                  <a:lnTo>
                    <a:pt x="7" y="133"/>
                  </a:lnTo>
                  <a:lnTo>
                    <a:pt x="12" y="148"/>
                  </a:lnTo>
                  <a:lnTo>
                    <a:pt x="22" y="167"/>
                  </a:lnTo>
                  <a:lnTo>
                    <a:pt x="35" y="185"/>
                  </a:lnTo>
                  <a:lnTo>
                    <a:pt x="47" y="195"/>
                  </a:lnTo>
                  <a:lnTo>
                    <a:pt x="53" y="177"/>
                  </a:lnTo>
                  <a:lnTo>
                    <a:pt x="60" y="151"/>
                  </a:lnTo>
                  <a:lnTo>
                    <a:pt x="63" y="124"/>
                  </a:lnTo>
                  <a:lnTo>
                    <a:pt x="62" y="106"/>
                  </a:lnTo>
                  <a:lnTo>
                    <a:pt x="58" y="90"/>
                  </a:lnTo>
                  <a:lnTo>
                    <a:pt x="55" y="70"/>
                  </a:lnTo>
                  <a:lnTo>
                    <a:pt x="55" y="50"/>
                  </a:lnTo>
                  <a:lnTo>
                    <a:pt x="57" y="37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3" y="39"/>
                  </a:lnTo>
                  <a:lnTo>
                    <a:pt x="62" y="46"/>
                  </a:lnTo>
                  <a:lnTo>
                    <a:pt x="62" y="56"/>
                  </a:lnTo>
                  <a:lnTo>
                    <a:pt x="65" y="70"/>
                  </a:lnTo>
                  <a:lnTo>
                    <a:pt x="68" y="83"/>
                  </a:lnTo>
                  <a:lnTo>
                    <a:pt x="72" y="90"/>
                  </a:lnTo>
                  <a:lnTo>
                    <a:pt x="80" y="70"/>
                  </a:lnTo>
                  <a:lnTo>
                    <a:pt x="90" y="43"/>
                  </a:lnTo>
                  <a:lnTo>
                    <a:pt x="102" y="19"/>
                  </a:lnTo>
                  <a:lnTo>
                    <a:pt x="117" y="3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25" y="5"/>
                  </a:lnTo>
                  <a:lnTo>
                    <a:pt x="118" y="9"/>
                  </a:lnTo>
                  <a:lnTo>
                    <a:pt x="110" y="24"/>
                  </a:lnTo>
                  <a:lnTo>
                    <a:pt x="100" y="47"/>
                  </a:lnTo>
                  <a:lnTo>
                    <a:pt x="92" y="73"/>
                  </a:lnTo>
                  <a:lnTo>
                    <a:pt x="87" y="89"/>
                  </a:lnTo>
                  <a:lnTo>
                    <a:pt x="97" y="87"/>
                  </a:lnTo>
                  <a:lnTo>
                    <a:pt x="110" y="84"/>
                  </a:lnTo>
                  <a:lnTo>
                    <a:pt x="122" y="80"/>
                  </a:lnTo>
                  <a:lnTo>
                    <a:pt x="130" y="76"/>
                  </a:lnTo>
                  <a:lnTo>
                    <a:pt x="135" y="71"/>
                  </a:lnTo>
                  <a:lnTo>
                    <a:pt x="138" y="71"/>
                  </a:lnTo>
                  <a:lnTo>
                    <a:pt x="138" y="74"/>
                  </a:lnTo>
                  <a:lnTo>
                    <a:pt x="133" y="78"/>
                  </a:lnTo>
                  <a:lnTo>
                    <a:pt x="128" y="81"/>
                  </a:lnTo>
                  <a:lnTo>
                    <a:pt x="123" y="86"/>
                  </a:lnTo>
                  <a:lnTo>
                    <a:pt x="117" y="90"/>
                  </a:lnTo>
                  <a:lnTo>
                    <a:pt x="108" y="95"/>
                  </a:lnTo>
                  <a:lnTo>
                    <a:pt x="100" y="99"/>
                  </a:lnTo>
                  <a:lnTo>
                    <a:pt x="93" y="104"/>
                  </a:lnTo>
                  <a:lnTo>
                    <a:pt x="88" y="106"/>
                  </a:lnTo>
                  <a:lnTo>
                    <a:pt x="83" y="109"/>
                  </a:lnTo>
                  <a:lnTo>
                    <a:pt x="80" y="133"/>
                  </a:lnTo>
                  <a:lnTo>
                    <a:pt x="73" y="160"/>
                  </a:lnTo>
                  <a:lnTo>
                    <a:pt x="68" y="183"/>
                  </a:lnTo>
                  <a:lnTo>
                    <a:pt x="63" y="196"/>
                  </a:lnTo>
                  <a:lnTo>
                    <a:pt x="75" y="196"/>
                  </a:lnTo>
                  <a:lnTo>
                    <a:pt x="87" y="195"/>
                  </a:lnTo>
                  <a:lnTo>
                    <a:pt x="98" y="194"/>
                  </a:lnTo>
                  <a:lnTo>
                    <a:pt x="110" y="192"/>
                  </a:lnTo>
                  <a:lnTo>
                    <a:pt x="120" y="191"/>
                  </a:lnTo>
                  <a:lnTo>
                    <a:pt x="130" y="188"/>
                  </a:lnTo>
                  <a:lnTo>
                    <a:pt x="137" y="186"/>
                  </a:lnTo>
                  <a:lnTo>
                    <a:pt x="142" y="183"/>
                  </a:lnTo>
                  <a:lnTo>
                    <a:pt x="147" y="180"/>
                  </a:lnTo>
                  <a:lnTo>
                    <a:pt x="148" y="180"/>
                  </a:lnTo>
                  <a:lnTo>
                    <a:pt x="148" y="182"/>
                  </a:lnTo>
                  <a:lnTo>
                    <a:pt x="143" y="186"/>
                  </a:lnTo>
                  <a:lnTo>
                    <a:pt x="138" y="189"/>
                  </a:lnTo>
                  <a:lnTo>
                    <a:pt x="130" y="194"/>
                  </a:lnTo>
                  <a:lnTo>
                    <a:pt x="118" y="199"/>
                  </a:lnTo>
                  <a:lnTo>
                    <a:pt x="107" y="204"/>
                  </a:lnTo>
                  <a:lnTo>
                    <a:pt x="93" y="208"/>
                  </a:lnTo>
                  <a:lnTo>
                    <a:pt x="82" y="213"/>
                  </a:lnTo>
                  <a:lnTo>
                    <a:pt x="73" y="217"/>
                  </a:lnTo>
                  <a:lnTo>
                    <a:pt x="67" y="219"/>
                  </a:lnTo>
                  <a:lnTo>
                    <a:pt x="60" y="225"/>
                  </a:lnTo>
                  <a:lnTo>
                    <a:pt x="55" y="236"/>
                  </a:lnTo>
                  <a:lnTo>
                    <a:pt x="53" y="248"/>
                  </a:lnTo>
                  <a:lnTo>
                    <a:pt x="52" y="257"/>
                  </a:lnTo>
                  <a:lnTo>
                    <a:pt x="55" y="261"/>
                  </a:lnTo>
                  <a:lnTo>
                    <a:pt x="65" y="263"/>
                  </a:lnTo>
                  <a:lnTo>
                    <a:pt x="75" y="263"/>
                  </a:lnTo>
                  <a:lnTo>
                    <a:pt x="83" y="261"/>
                  </a:lnTo>
                  <a:lnTo>
                    <a:pt x="92" y="257"/>
                  </a:lnTo>
                  <a:lnTo>
                    <a:pt x="102" y="254"/>
                  </a:lnTo>
                  <a:lnTo>
                    <a:pt x="112" y="250"/>
                  </a:lnTo>
                  <a:lnTo>
                    <a:pt x="120" y="245"/>
                  </a:lnTo>
                  <a:lnTo>
                    <a:pt x="128" y="242"/>
                  </a:lnTo>
                  <a:lnTo>
                    <a:pt x="135" y="238"/>
                  </a:lnTo>
                  <a:lnTo>
                    <a:pt x="142" y="235"/>
                  </a:lnTo>
                  <a:lnTo>
                    <a:pt x="145" y="232"/>
                  </a:lnTo>
                  <a:lnTo>
                    <a:pt x="150" y="227"/>
                  </a:lnTo>
                  <a:lnTo>
                    <a:pt x="155" y="226"/>
                  </a:lnTo>
                  <a:lnTo>
                    <a:pt x="155" y="229"/>
                  </a:lnTo>
                  <a:lnTo>
                    <a:pt x="150" y="236"/>
                  </a:lnTo>
                  <a:lnTo>
                    <a:pt x="145" y="242"/>
                  </a:lnTo>
                  <a:lnTo>
                    <a:pt x="138" y="250"/>
                  </a:lnTo>
                  <a:lnTo>
                    <a:pt x="132" y="257"/>
                  </a:lnTo>
                  <a:lnTo>
                    <a:pt x="125" y="266"/>
                  </a:lnTo>
                  <a:lnTo>
                    <a:pt x="117" y="273"/>
                  </a:lnTo>
                  <a:lnTo>
                    <a:pt x="110" y="281"/>
                  </a:lnTo>
                  <a:lnTo>
                    <a:pt x="103" y="286"/>
                  </a:lnTo>
                  <a:lnTo>
                    <a:pt x="98" y="289"/>
                  </a:lnTo>
                  <a:lnTo>
                    <a:pt x="97" y="285"/>
                  </a:lnTo>
                  <a:lnTo>
                    <a:pt x="95" y="281"/>
                  </a:lnTo>
                  <a:lnTo>
                    <a:pt x="92" y="276"/>
                  </a:lnTo>
                  <a:lnTo>
                    <a:pt x="88" y="272"/>
                  </a:lnTo>
                  <a:lnTo>
                    <a:pt x="80" y="266"/>
                  </a:lnTo>
                  <a:lnTo>
                    <a:pt x="67" y="264"/>
                  </a:lnTo>
                  <a:lnTo>
                    <a:pt x="53" y="266"/>
                  </a:lnTo>
                  <a:lnTo>
                    <a:pt x="42" y="270"/>
                  </a:lnTo>
                  <a:lnTo>
                    <a:pt x="35" y="278"/>
                  </a:lnTo>
                  <a:lnTo>
                    <a:pt x="33" y="284"/>
                  </a:lnTo>
                  <a:lnTo>
                    <a:pt x="33" y="289"/>
                  </a:lnTo>
                  <a:lnTo>
                    <a:pt x="35" y="295"/>
                  </a:lnTo>
                  <a:lnTo>
                    <a:pt x="27" y="304"/>
                  </a:lnTo>
                  <a:lnTo>
                    <a:pt x="17" y="312"/>
                  </a:lnTo>
                  <a:lnTo>
                    <a:pt x="8" y="317"/>
                  </a:lnTo>
                  <a:lnTo>
                    <a:pt x="3" y="320"/>
                  </a:lnTo>
                  <a:lnTo>
                    <a:pt x="12" y="310"/>
                  </a:lnTo>
                  <a:lnTo>
                    <a:pt x="20" y="300"/>
                  </a:lnTo>
                  <a:lnTo>
                    <a:pt x="25" y="291"/>
                  </a:lnTo>
                  <a:lnTo>
                    <a:pt x="23" y="284"/>
                  </a:lnTo>
                  <a:lnTo>
                    <a:pt x="18" y="279"/>
                  </a:lnTo>
                  <a:lnTo>
                    <a:pt x="13" y="275"/>
                  </a:lnTo>
                  <a:lnTo>
                    <a:pt x="8" y="275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7" name="Freeform 1304"/>
            <p:cNvSpPr>
              <a:spLocks/>
            </p:cNvSpPr>
            <p:nvPr/>
          </p:nvSpPr>
          <p:spPr bwMode="auto">
            <a:xfrm>
              <a:off x="5336" y="2466"/>
              <a:ext cx="14" cy="14"/>
            </a:xfrm>
            <a:custGeom>
              <a:avLst/>
              <a:gdLst>
                <a:gd name="T0" fmla="*/ 2 w 28"/>
                <a:gd name="T1" fmla="*/ 0 h 42"/>
                <a:gd name="T2" fmla="*/ 2 w 28"/>
                <a:gd name="T3" fmla="*/ 0 h 42"/>
                <a:gd name="T4" fmla="*/ 1 w 28"/>
                <a:gd name="T5" fmla="*/ 0 h 42"/>
                <a:gd name="T6" fmla="*/ 1 w 28"/>
                <a:gd name="T7" fmla="*/ 0 h 42"/>
                <a:gd name="T8" fmla="*/ 1 w 28"/>
                <a:gd name="T9" fmla="*/ 1 h 42"/>
                <a:gd name="T10" fmla="*/ 1 w 28"/>
                <a:gd name="T11" fmla="*/ 0 h 42"/>
                <a:gd name="T12" fmla="*/ 1 w 28"/>
                <a:gd name="T13" fmla="*/ 0 h 42"/>
                <a:gd name="T14" fmla="*/ 0 w 28"/>
                <a:gd name="T15" fmla="*/ 0 h 42"/>
                <a:gd name="T16" fmla="*/ 0 w 28"/>
                <a:gd name="T17" fmla="*/ 0 h 42"/>
                <a:gd name="T18" fmla="*/ 1 w 28"/>
                <a:gd name="T19" fmla="*/ 0 h 42"/>
                <a:gd name="T20" fmla="*/ 1 w 28"/>
                <a:gd name="T21" fmla="*/ 0 h 42"/>
                <a:gd name="T22" fmla="*/ 1 w 28"/>
                <a:gd name="T23" fmla="*/ 0 h 42"/>
                <a:gd name="T24" fmla="*/ 1 w 28"/>
                <a:gd name="T25" fmla="*/ 0 h 42"/>
                <a:gd name="T26" fmla="*/ 1 w 28"/>
                <a:gd name="T27" fmla="*/ 0 h 42"/>
                <a:gd name="T28" fmla="*/ 1 w 28"/>
                <a:gd name="T29" fmla="*/ 0 h 42"/>
                <a:gd name="T30" fmla="*/ 2 w 28"/>
                <a:gd name="T31" fmla="*/ 0 h 42"/>
                <a:gd name="T32" fmla="*/ 2 w 2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42">
                  <a:moveTo>
                    <a:pt x="28" y="39"/>
                  </a:moveTo>
                  <a:lnTo>
                    <a:pt x="21" y="37"/>
                  </a:lnTo>
                  <a:lnTo>
                    <a:pt x="15" y="37"/>
                  </a:lnTo>
                  <a:lnTo>
                    <a:pt x="10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4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4"/>
                  </a:lnTo>
                  <a:lnTo>
                    <a:pt x="13" y="22"/>
                  </a:lnTo>
                  <a:lnTo>
                    <a:pt x="20" y="31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8" name="Freeform 1305"/>
            <p:cNvSpPr>
              <a:spLocks/>
            </p:cNvSpPr>
            <p:nvPr/>
          </p:nvSpPr>
          <p:spPr bwMode="auto">
            <a:xfrm>
              <a:off x="5441" y="2462"/>
              <a:ext cx="247" cy="89"/>
            </a:xfrm>
            <a:custGeom>
              <a:avLst/>
              <a:gdLst>
                <a:gd name="T0" fmla="*/ 3 w 494"/>
                <a:gd name="T1" fmla="*/ 2 h 266"/>
                <a:gd name="T2" fmla="*/ 6 w 494"/>
                <a:gd name="T3" fmla="*/ 2 h 266"/>
                <a:gd name="T4" fmla="*/ 8 w 494"/>
                <a:gd name="T5" fmla="*/ 1 h 266"/>
                <a:gd name="T6" fmla="*/ 10 w 494"/>
                <a:gd name="T7" fmla="*/ 1 h 266"/>
                <a:gd name="T8" fmla="*/ 13 w 494"/>
                <a:gd name="T9" fmla="*/ 0 h 266"/>
                <a:gd name="T10" fmla="*/ 14 w 494"/>
                <a:gd name="T11" fmla="*/ 0 h 266"/>
                <a:gd name="T12" fmla="*/ 12 w 494"/>
                <a:gd name="T13" fmla="*/ 0 h 266"/>
                <a:gd name="T14" fmla="*/ 10 w 494"/>
                <a:gd name="T15" fmla="*/ 1 h 266"/>
                <a:gd name="T16" fmla="*/ 8 w 494"/>
                <a:gd name="T17" fmla="*/ 2 h 266"/>
                <a:gd name="T18" fmla="*/ 9 w 494"/>
                <a:gd name="T19" fmla="*/ 2 h 266"/>
                <a:gd name="T20" fmla="*/ 11 w 494"/>
                <a:gd name="T21" fmla="*/ 2 h 266"/>
                <a:gd name="T22" fmla="*/ 13 w 494"/>
                <a:gd name="T23" fmla="*/ 1 h 266"/>
                <a:gd name="T24" fmla="*/ 16 w 494"/>
                <a:gd name="T25" fmla="*/ 1 h 266"/>
                <a:gd name="T26" fmla="*/ 20 w 494"/>
                <a:gd name="T27" fmla="*/ 0 h 266"/>
                <a:gd name="T28" fmla="*/ 22 w 494"/>
                <a:gd name="T29" fmla="*/ 0 h 266"/>
                <a:gd name="T30" fmla="*/ 18 w 494"/>
                <a:gd name="T31" fmla="*/ 1 h 266"/>
                <a:gd name="T32" fmla="*/ 15 w 494"/>
                <a:gd name="T33" fmla="*/ 1 h 266"/>
                <a:gd name="T34" fmla="*/ 15 w 494"/>
                <a:gd name="T35" fmla="*/ 1 h 266"/>
                <a:gd name="T36" fmla="*/ 17 w 494"/>
                <a:gd name="T37" fmla="*/ 1 h 266"/>
                <a:gd name="T38" fmla="*/ 19 w 494"/>
                <a:gd name="T39" fmla="*/ 1 h 266"/>
                <a:gd name="T40" fmla="*/ 23 w 494"/>
                <a:gd name="T41" fmla="*/ 1 h 266"/>
                <a:gd name="T42" fmla="*/ 27 w 494"/>
                <a:gd name="T43" fmla="*/ 0 h 266"/>
                <a:gd name="T44" fmla="*/ 28 w 494"/>
                <a:gd name="T45" fmla="*/ 0 h 266"/>
                <a:gd name="T46" fmla="*/ 25 w 494"/>
                <a:gd name="T47" fmla="*/ 1 h 266"/>
                <a:gd name="T48" fmla="*/ 22 w 494"/>
                <a:gd name="T49" fmla="*/ 1 h 266"/>
                <a:gd name="T50" fmla="*/ 25 w 494"/>
                <a:gd name="T51" fmla="*/ 1 h 266"/>
                <a:gd name="T52" fmla="*/ 29 w 494"/>
                <a:gd name="T53" fmla="*/ 1 h 266"/>
                <a:gd name="T54" fmla="*/ 31 w 494"/>
                <a:gd name="T55" fmla="*/ 1 h 266"/>
                <a:gd name="T56" fmla="*/ 29 w 494"/>
                <a:gd name="T57" fmla="*/ 1 h 266"/>
                <a:gd name="T58" fmla="*/ 23 w 494"/>
                <a:gd name="T59" fmla="*/ 1 h 266"/>
                <a:gd name="T60" fmla="*/ 24 w 494"/>
                <a:gd name="T61" fmla="*/ 2 h 266"/>
                <a:gd name="T62" fmla="*/ 27 w 494"/>
                <a:gd name="T63" fmla="*/ 2 h 266"/>
                <a:gd name="T64" fmla="*/ 29 w 494"/>
                <a:gd name="T65" fmla="*/ 2 h 266"/>
                <a:gd name="T66" fmla="*/ 25 w 494"/>
                <a:gd name="T67" fmla="*/ 2 h 266"/>
                <a:gd name="T68" fmla="*/ 21 w 494"/>
                <a:gd name="T69" fmla="*/ 2 h 266"/>
                <a:gd name="T70" fmla="*/ 18 w 494"/>
                <a:gd name="T71" fmla="*/ 2 h 266"/>
                <a:gd name="T72" fmla="*/ 16 w 494"/>
                <a:gd name="T73" fmla="*/ 2 h 266"/>
                <a:gd name="T74" fmla="*/ 17 w 494"/>
                <a:gd name="T75" fmla="*/ 2 h 266"/>
                <a:gd name="T76" fmla="*/ 19 w 494"/>
                <a:gd name="T77" fmla="*/ 2 h 266"/>
                <a:gd name="T78" fmla="*/ 22 w 494"/>
                <a:gd name="T79" fmla="*/ 3 h 266"/>
                <a:gd name="T80" fmla="*/ 23 w 494"/>
                <a:gd name="T81" fmla="*/ 3 h 266"/>
                <a:gd name="T82" fmla="*/ 19 w 494"/>
                <a:gd name="T83" fmla="*/ 2 h 266"/>
                <a:gd name="T84" fmla="*/ 15 w 494"/>
                <a:gd name="T85" fmla="*/ 2 h 266"/>
                <a:gd name="T86" fmla="*/ 13 w 494"/>
                <a:gd name="T87" fmla="*/ 2 h 266"/>
                <a:gd name="T88" fmla="*/ 11 w 494"/>
                <a:gd name="T89" fmla="*/ 2 h 266"/>
                <a:gd name="T90" fmla="*/ 9 w 494"/>
                <a:gd name="T91" fmla="*/ 2 h 266"/>
                <a:gd name="T92" fmla="*/ 9 w 494"/>
                <a:gd name="T93" fmla="*/ 2 h 266"/>
                <a:gd name="T94" fmla="*/ 12 w 494"/>
                <a:gd name="T95" fmla="*/ 3 h 266"/>
                <a:gd name="T96" fmla="*/ 16 w 494"/>
                <a:gd name="T97" fmla="*/ 3 h 266"/>
                <a:gd name="T98" fmla="*/ 16 w 494"/>
                <a:gd name="T99" fmla="*/ 3 h 266"/>
                <a:gd name="T100" fmla="*/ 12 w 494"/>
                <a:gd name="T101" fmla="*/ 3 h 266"/>
                <a:gd name="T102" fmla="*/ 8 w 494"/>
                <a:gd name="T103" fmla="*/ 2 h 266"/>
                <a:gd name="T104" fmla="*/ 5 w 494"/>
                <a:gd name="T105" fmla="*/ 2 h 266"/>
                <a:gd name="T106" fmla="*/ 1 w 494"/>
                <a:gd name="T107" fmla="*/ 3 h 266"/>
                <a:gd name="T108" fmla="*/ 1 w 494"/>
                <a:gd name="T109" fmla="*/ 3 h 2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94" h="266">
                  <a:moveTo>
                    <a:pt x="20" y="205"/>
                  </a:moveTo>
                  <a:lnTo>
                    <a:pt x="26" y="201"/>
                  </a:lnTo>
                  <a:lnTo>
                    <a:pt x="37" y="193"/>
                  </a:lnTo>
                  <a:lnTo>
                    <a:pt x="48" y="187"/>
                  </a:lnTo>
                  <a:lnTo>
                    <a:pt x="62" y="180"/>
                  </a:lnTo>
                  <a:lnTo>
                    <a:pt x="75" y="174"/>
                  </a:lnTo>
                  <a:lnTo>
                    <a:pt x="87" y="167"/>
                  </a:lnTo>
                  <a:lnTo>
                    <a:pt x="95" y="162"/>
                  </a:lnTo>
                  <a:lnTo>
                    <a:pt x="98" y="158"/>
                  </a:lnTo>
                  <a:lnTo>
                    <a:pt x="103" y="145"/>
                  </a:lnTo>
                  <a:lnTo>
                    <a:pt x="112" y="122"/>
                  </a:lnTo>
                  <a:lnTo>
                    <a:pt x="123" y="99"/>
                  </a:lnTo>
                  <a:lnTo>
                    <a:pt x="133" y="81"/>
                  </a:lnTo>
                  <a:lnTo>
                    <a:pt x="140" y="72"/>
                  </a:lnTo>
                  <a:lnTo>
                    <a:pt x="148" y="62"/>
                  </a:lnTo>
                  <a:lnTo>
                    <a:pt x="160" y="50"/>
                  </a:lnTo>
                  <a:lnTo>
                    <a:pt x="172" y="37"/>
                  </a:lnTo>
                  <a:lnTo>
                    <a:pt x="185" y="25"/>
                  </a:lnTo>
                  <a:lnTo>
                    <a:pt x="197" y="13"/>
                  </a:lnTo>
                  <a:lnTo>
                    <a:pt x="207" y="6"/>
                  </a:lnTo>
                  <a:lnTo>
                    <a:pt x="213" y="1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2" y="4"/>
                  </a:lnTo>
                  <a:lnTo>
                    <a:pt x="217" y="9"/>
                  </a:lnTo>
                  <a:lnTo>
                    <a:pt x="212" y="13"/>
                  </a:lnTo>
                  <a:lnTo>
                    <a:pt x="203" y="22"/>
                  </a:lnTo>
                  <a:lnTo>
                    <a:pt x="192" y="32"/>
                  </a:lnTo>
                  <a:lnTo>
                    <a:pt x="180" y="46"/>
                  </a:lnTo>
                  <a:lnTo>
                    <a:pt x="167" y="59"/>
                  </a:lnTo>
                  <a:lnTo>
                    <a:pt x="155" y="71"/>
                  </a:lnTo>
                  <a:lnTo>
                    <a:pt x="147" y="83"/>
                  </a:lnTo>
                  <a:lnTo>
                    <a:pt x="142" y="90"/>
                  </a:lnTo>
                  <a:lnTo>
                    <a:pt x="135" y="103"/>
                  </a:lnTo>
                  <a:lnTo>
                    <a:pt x="130" y="117"/>
                  </a:lnTo>
                  <a:lnTo>
                    <a:pt x="128" y="131"/>
                  </a:lnTo>
                  <a:lnTo>
                    <a:pt x="127" y="140"/>
                  </a:lnTo>
                  <a:lnTo>
                    <a:pt x="127" y="145"/>
                  </a:lnTo>
                  <a:lnTo>
                    <a:pt x="128" y="145"/>
                  </a:lnTo>
                  <a:lnTo>
                    <a:pt x="132" y="143"/>
                  </a:lnTo>
                  <a:lnTo>
                    <a:pt x="140" y="140"/>
                  </a:lnTo>
                  <a:lnTo>
                    <a:pt x="147" y="137"/>
                  </a:lnTo>
                  <a:lnTo>
                    <a:pt x="153" y="131"/>
                  </a:lnTo>
                  <a:lnTo>
                    <a:pt x="163" y="125"/>
                  </a:lnTo>
                  <a:lnTo>
                    <a:pt x="173" y="119"/>
                  </a:lnTo>
                  <a:lnTo>
                    <a:pt x="183" y="114"/>
                  </a:lnTo>
                  <a:lnTo>
                    <a:pt x="192" y="108"/>
                  </a:lnTo>
                  <a:lnTo>
                    <a:pt x="200" y="103"/>
                  </a:lnTo>
                  <a:lnTo>
                    <a:pt x="205" y="102"/>
                  </a:lnTo>
                  <a:lnTo>
                    <a:pt x="215" y="86"/>
                  </a:lnTo>
                  <a:lnTo>
                    <a:pt x="230" y="69"/>
                  </a:lnTo>
                  <a:lnTo>
                    <a:pt x="248" y="53"/>
                  </a:lnTo>
                  <a:lnTo>
                    <a:pt x="268" y="38"/>
                  </a:lnTo>
                  <a:lnTo>
                    <a:pt x="287" y="27"/>
                  </a:lnTo>
                  <a:lnTo>
                    <a:pt x="305" y="15"/>
                  </a:lnTo>
                  <a:lnTo>
                    <a:pt x="320" y="9"/>
                  </a:lnTo>
                  <a:lnTo>
                    <a:pt x="330" y="4"/>
                  </a:lnTo>
                  <a:lnTo>
                    <a:pt x="342" y="3"/>
                  </a:lnTo>
                  <a:lnTo>
                    <a:pt x="348" y="3"/>
                  </a:lnTo>
                  <a:lnTo>
                    <a:pt x="347" y="4"/>
                  </a:lnTo>
                  <a:lnTo>
                    <a:pt x="338" y="9"/>
                  </a:lnTo>
                  <a:lnTo>
                    <a:pt x="323" y="16"/>
                  </a:lnTo>
                  <a:lnTo>
                    <a:pt x="307" y="28"/>
                  </a:lnTo>
                  <a:lnTo>
                    <a:pt x="288" y="41"/>
                  </a:lnTo>
                  <a:lnTo>
                    <a:pt x="270" y="56"/>
                  </a:lnTo>
                  <a:lnTo>
                    <a:pt x="253" y="71"/>
                  </a:lnTo>
                  <a:lnTo>
                    <a:pt x="240" y="84"/>
                  </a:lnTo>
                  <a:lnTo>
                    <a:pt x="232" y="96"/>
                  </a:lnTo>
                  <a:lnTo>
                    <a:pt x="228" y="105"/>
                  </a:lnTo>
                  <a:lnTo>
                    <a:pt x="228" y="108"/>
                  </a:lnTo>
                  <a:lnTo>
                    <a:pt x="232" y="109"/>
                  </a:lnTo>
                  <a:lnTo>
                    <a:pt x="238" y="108"/>
                  </a:lnTo>
                  <a:lnTo>
                    <a:pt x="248" y="106"/>
                  </a:lnTo>
                  <a:lnTo>
                    <a:pt x="255" y="105"/>
                  </a:lnTo>
                  <a:lnTo>
                    <a:pt x="263" y="103"/>
                  </a:lnTo>
                  <a:lnTo>
                    <a:pt x="272" y="102"/>
                  </a:lnTo>
                  <a:lnTo>
                    <a:pt x="280" y="100"/>
                  </a:lnTo>
                  <a:lnTo>
                    <a:pt x="288" y="99"/>
                  </a:lnTo>
                  <a:lnTo>
                    <a:pt x="295" y="97"/>
                  </a:lnTo>
                  <a:lnTo>
                    <a:pt x="302" y="96"/>
                  </a:lnTo>
                  <a:lnTo>
                    <a:pt x="307" y="96"/>
                  </a:lnTo>
                  <a:lnTo>
                    <a:pt x="320" y="86"/>
                  </a:lnTo>
                  <a:lnTo>
                    <a:pt x="337" y="77"/>
                  </a:lnTo>
                  <a:lnTo>
                    <a:pt x="355" y="66"/>
                  </a:lnTo>
                  <a:lnTo>
                    <a:pt x="377" y="58"/>
                  </a:lnTo>
                  <a:lnTo>
                    <a:pt x="395" y="49"/>
                  </a:lnTo>
                  <a:lnTo>
                    <a:pt x="413" y="41"/>
                  </a:lnTo>
                  <a:lnTo>
                    <a:pt x="427" y="37"/>
                  </a:lnTo>
                  <a:lnTo>
                    <a:pt x="435" y="32"/>
                  </a:lnTo>
                  <a:lnTo>
                    <a:pt x="444" y="29"/>
                  </a:lnTo>
                  <a:lnTo>
                    <a:pt x="449" y="32"/>
                  </a:lnTo>
                  <a:lnTo>
                    <a:pt x="445" y="38"/>
                  </a:lnTo>
                  <a:lnTo>
                    <a:pt x="435" y="43"/>
                  </a:lnTo>
                  <a:lnTo>
                    <a:pt x="422" y="47"/>
                  </a:lnTo>
                  <a:lnTo>
                    <a:pt x="407" y="52"/>
                  </a:lnTo>
                  <a:lnTo>
                    <a:pt x="390" y="59"/>
                  </a:lnTo>
                  <a:lnTo>
                    <a:pt x="377" y="68"/>
                  </a:lnTo>
                  <a:lnTo>
                    <a:pt x="363" y="75"/>
                  </a:lnTo>
                  <a:lnTo>
                    <a:pt x="352" y="84"/>
                  </a:lnTo>
                  <a:lnTo>
                    <a:pt x="343" y="91"/>
                  </a:lnTo>
                  <a:lnTo>
                    <a:pt x="338" y="99"/>
                  </a:lnTo>
                  <a:lnTo>
                    <a:pt x="355" y="100"/>
                  </a:lnTo>
                  <a:lnTo>
                    <a:pt x="373" y="99"/>
                  </a:lnTo>
                  <a:lnTo>
                    <a:pt x="393" y="97"/>
                  </a:lnTo>
                  <a:lnTo>
                    <a:pt x="413" y="94"/>
                  </a:lnTo>
                  <a:lnTo>
                    <a:pt x="433" y="90"/>
                  </a:lnTo>
                  <a:lnTo>
                    <a:pt x="450" y="87"/>
                  </a:lnTo>
                  <a:lnTo>
                    <a:pt x="464" y="83"/>
                  </a:lnTo>
                  <a:lnTo>
                    <a:pt x="474" y="80"/>
                  </a:lnTo>
                  <a:lnTo>
                    <a:pt x="485" y="75"/>
                  </a:lnTo>
                  <a:lnTo>
                    <a:pt x="492" y="74"/>
                  </a:lnTo>
                  <a:lnTo>
                    <a:pt x="494" y="75"/>
                  </a:lnTo>
                  <a:lnTo>
                    <a:pt x="487" y="81"/>
                  </a:lnTo>
                  <a:lnTo>
                    <a:pt x="479" y="86"/>
                  </a:lnTo>
                  <a:lnTo>
                    <a:pt x="465" y="91"/>
                  </a:lnTo>
                  <a:lnTo>
                    <a:pt x="450" y="99"/>
                  </a:lnTo>
                  <a:lnTo>
                    <a:pt x="432" y="105"/>
                  </a:lnTo>
                  <a:lnTo>
                    <a:pt x="410" y="111"/>
                  </a:lnTo>
                  <a:lnTo>
                    <a:pt x="388" y="115"/>
                  </a:lnTo>
                  <a:lnTo>
                    <a:pt x="367" y="118"/>
                  </a:lnTo>
                  <a:lnTo>
                    <a:pt x="345" y="118"/>
                  </a:lnTo>
                  <a:lnTo>
                    <a:pt x="352" y="124"/>
                  </a:lnTo>
                  <a:lnTo>
                    <a:pt x="363" y="131"/>
                  </a:lnTo>
                  <a:lnTo>
                    <a:pt x="377" y="139"/>
                  </a:lnTo>
                  <a:lnTo>
                    <a:pt x="390" y="146"/>
                  </a:lnTo>
                  <a:lnTo>
                    <a:pt x="405" y="153"/>
                  </a:lnTo>
                  <a:lnTo>
                    <a:pt x="418" y="159"/>
                  </a:lnTo>
                  <a:lnTo>
                    <a:pt x="430" y="164"/>
                  </a:lnTo>
                  <a:lnTo>
                    <a:pt x="439" y="167"/>
                  </a:lnTo>
                  <a:lnTo>
                    <a:pt x="449" y="173"/>
                  </a:lnTo>
                  <a:lnTo>
                    <a:pt x="454" y="176"/>
                  </a:lnTo>
                  <a:lnTo>
                    <a:pt x="450" y="178"/>
                  </a:lnTo>
                  <a:lnTo>
                    <a:pt x="440" y="177"/>
                  </a:lnTo>
                  <a:lnTo>
                    <a:pt x="428" y="174"/>
                  </a:lnTo>
                  <a:lnTo>
                    <a:pt x="413" y="168"/>
                  </a:lnTo>
                  <a:lnTo>
                    <a:pt x="393" y="162"/>
                  </a:lnTo>
                  <a:lnTo>
                    <a:pt x="373" y="155"/>
                  </a:lnTo>
                  <a:lnTo>
                    <a:pt x="353" y="148"/>
                  </a:lnTo>
                  <a:lnTo>
                    <a:pt x="337" y="140"/>
                  </a:lnTo>
                  <a:lnTo>
                    <a:pt x="323" y="133"/>
                  </a:lnTo>
                  <a:lnTo>
                    <a:pt x="315" y="127"/>
                  </a:lnTo>
                  <a:lnTo>
                    <a:pt x="307" y="127"/>
                  </a:lnTo>
                  <a:lnTo>
                    <a:pt x="297" y="128"/>
                  </a:lnTo>
                  <a:lnTo>
                    <a:pt x="287" y="128"/>
                  </a:lnTo>
                  <a:lnTo>
                    <a:pt x="275" y="130"/>
                  </a:lnTo>
                  <a:lnTo>
                    <a:pt x="263" y="130"/>
                  </a:lnTo>
                  <a:lnTo>
                    <a:pt x="253" y="131"/>
                  </a:lnTo>
                  <a:lnTo>
                    <a:pt x="245" y="131"/>
                  </a:lnTo>
                  <a:lnTo>
                    <a:pt x="240" y="133"/>
                  </a:lnTo>
                  <a:lnTo>
                    <a:pt x="245" y="140"/>
                  </a:lnTo>
                  <a:lnTo>
                    <a:pt x="253" y="148"/>
                  </a:lnTo>
                  <a:lnTo>
                    <a:pt x="262" y="156"/>
                  </a:lnTo>
                  <a:lnTo>
                    <a:pt x="272" y="165"/>
                  </a:lnTo>
                  <a:lnTo>
                    <a:pt x="282" y="173"/>
                  </a:lnTo>
                  <a:lnTo>
                    <a:pt x="292" y="180"/>
                  </a:lnTo>
                  <a:lnTo>
                    <a:pt x="302" y="186"/>
                  </a:lnTo>
                  <a:lnTo>
                    <a:pt x="308" y="190"/>
                  </a:lnTo>
                  <a:lnTo>
                    <a:pt x="322" y="196"/>
                  </a:lnTo>
                  <a:lnTo>
                    <a:pt x="335" y="204"/>
                  </a:lnTo>
                  <a:lnTo>
                    <a:pt x="348" y="209"/>
                  </a:lnTo>
                  <a:lnTo>
                    <a:pt x="357" y="214"/>
                  </a:lnTo>
                  <a:lnTo>
                    <a:pt x="363" y="220"/>
                  </a:lnTo>
                  <a:lnTo>
                    <a:pt x="368" y="226"/>
                  </a:lnTo>
                  <a:lnTo>
                    <a:pt x="365" y="227"/>
                  </a:lnTo>
                  <a:lnTo>
                    <a:pt x="348" y="220"/>
                  </a:lnTo>
                  <a:lnTo>
                    <a:pt x="335" y="212"/>
                  </a:lnTo>
                  <a:lnTo>
                    <a:pt x="318" y="204"/>
                  </a:lnTo>
                  <a:lnTo>
                    <a:pt x="300" y="193"/>
                  </a:lnTo>
                  <a:lnTo>
                    <a:pt x="280" y="183"/>
                  </a:lnTo>
                  <a:lnTo>
                    <a:pt x="262" y="173"/>
                  </a:lnTo>
                  <a:lnTo>
                    <a:pt x="247" y="164"/>
                  </a:lnTo>
                  <a:lnTo>
                    <a:pt x="233" y="156"/>
                  </a:lnTo>
                  <a:lnTo>
                    <a:pt x="225" y="150"/>
                  </a:lnTo>
                  <a:lnTo>
                    <a:pt x="217" y="145"/>
                  </a:lnTo>
                  <a:lnTo>
                    <a:pt x="208" y="145"/>
                  </a:lnTo>
                  <a:lnTo>
                    <a:pt x="202" y="146"/>
                  </a:lnTo>
                  <a:lnTo>
                    <a:pt x="193" y="149"/>
                  </a:lnTo>
                  <a:lnTo>
                    <a:pt x="187" y="150"/>
                  </a:lnTo>
                  <a:lnTo>
                    <a:pt x="178" y="153"/>
                  </a:lnTo>
                  <a:lnTo>
                    <a:pt x="170" y="156"/>
                  </a:lnTo>
                  <a:lnTo>
                    <a:pt x="160" y="158"/>
                  </a:lnTo>
                  <a:lnTo>
                    <a:pt x="150" y="161"/>
                  </a:lnTo>
                  <a:lnTo>
                    <a:pt x="142" y="164"/>
                  </a:lnTo>
                  <a:lnTo>
                    <a:pt x="135" y="167"/>
                  </a:lnTo>
                  <a:lnTo>
                    <a:pt x="132" y="168"/>
                  </a:lnTo>
                  <a:lnTo>
                    <a:pt x="128" y="173"/>
                  </a:lnTo>
                  <a:lnTo>
                    <a:pt x="130" y="176"/>
                  </a:lnTo>
                  <a:lnTo>
                    <a:pt x="133" y="181"/>
                  </a:lnTo>
                  <a:lnTo>
                    <a:pt x="142" y="187"/>
                  </a:lnTo>
                  <a:lnTo>
                    <a:pt x="150" y="193"/>
                  </a:lnTo>
                  <a:lnTo>
                    <a:pt x="162" y="202"/>
                  </a:lnTo>
                  <a:lnTo>
                    <a:pt x="178" y="212"/>
                  </a:lnTo>
                  <a:lnTo>
                    <a:pt x="195" y="224"/>
                  </a:lnTo>
                  <a:lnTo>
                    <a:pt x="213" y="235"/>
                  </a:lnTo>
                  <a:lnTo>
                    <a:pt x="230" y="245"/>
                  </a:lnTo>
                  <a:lnTo>
                    <a:pt x="245" y="252"/>
                  </a:lnTo>
                  <a:lnTo>
                    <a:pt x="255" y="257"/>
                  </a:lnTo>
                  <a:lnTo>
                    <a:pt x="263" y="263"/>
                  </a:lnTo>
                  <a:lnTo>
                    <a:pt x="263" y="266"/>
                  </a:lnTo>
                  <a:lnTo>
                    <a:pt x="253" y="266"/>
                  </a:lnTo>
                  <a:lnTo>
                    <a:pt x="237" y="258"/>
                  </a:lnTo>
                  <a:lnTo>
                    <a:pt x="223" y="251"/>
                  </a:lnTo>
                  <a:lnTo>
                    <a:pt x="208" y="242"/>
                  </a:lnTo>
                  <a:lnTo>
                    <a:pt x="188" y="232"/>
                  </a:lnTo>
                  <a:lnTo>
                    <a:pt x="168" y="220"/>
                  </a:lnTo>
                  <a:lnTo>
                    <a:pt x="150" y="209"/>
                  </a:lnTo>
                  <a:lnTo>
                    <a:pt x="132" y="201"/>
                  </a:lnTo>
                  <a:lnTo>
                    <a:pt x="120" y="195"/>
                  </a:lnTo>
                  <a:lnTo>
                    <a:pt x="112" y="192"/>
                  </a:lnTo>
                  <a:lnTo>
                    <a:pt x="105" y="192"/>
                  </a:lnTo>
                  <a:lnTo>
                    <a:pt x="93" y="195"/>
                  </a:lnTo>
                  <a:lnTo>
                    <a:pt x="77" y="199"/>
                  </a:lnTo>
                  <a:lnTo>
                    <a:pt x="60" y="205"/>
                  </a:lnTo>
                  <a:lnTo>
                    <a:pt x="42" y="209"/>
                  </a:lnTo>
                  <a:lnTo>
                    <a:pt x="26" y="214"/>
                  </a:lnTo>
                  <a:lnTo>
                    <a:pt x="13" y="217"/>
                  </a:lnTo>
                  <a:lnTo>
                    <a:pt x="5" y="218"/>
                  </a:lnTo>
                  <a:lnTo>
                    <a:pt x="0" y="218"/>
                  </a:lnTo>
                  <a:lnTo>
                    <a:pt x="3" y="215"/>
                  </a:lnTo>
                  <a:lnTo>
                    <a:pt x="10" y="211"/>
                  </a:lnTo>
                  <a:lnTo>
                    <a:pt x="20" y="20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" name="Freeform 1306"/>
            <p:cNvSpPr>
              <a:spLocks/>
            </p:cNvSpPr>
            <p:nvPr/>
          </p:nvSpPr>
          <p:spPr bwMode="auto">
            <a:xfrm>
              <a:off x="5391" y="2551"/>
              <a:ext cx="179" cy="88"/>
            </a:xfrm>
            <a:custGeom>
              <a:avLst/>
              <a:gdLst>
                <a:gd name="T0" fmla="*/ 2 w 357"/>
                <a:gd name="T1" fmla="*/ 0 h 263"/>
                <a:gd name="T2" fmla="*/ 3 w 357"/>
                <a:gd name="T3" fmla="*/ 0 h 263"/>
                <a:gd name="T4" fmla="*/ 5 w 357"/>
                <a:gd name="T5" fmla="*/ 0 h 263"/>
                <a:gd name="T6" fmla="*/ 9 w 357"/>
                <a:gd name="T7" fmla="*/ 0 h 263"/>
                <a:gd name="T8" fmla="*/ 13 w 357"/>
                <a:gd name="T9" fmla="*/ 0 h 263"/>
                <a:gd name="T10" fmla="*/ 16 w 357"/>
                <a:gd name="T11" fmla="*/ 0 h 263"/>
                <a:gd name="T12" fmla="*/ 14 w 357"/>
                <a:gd name="T13" fmla="*/ 0 h 263"/>
                <a:gd name="T14" fmla="*/ 11 w 357"/>
                <a:gd name="T15" fmla="*/ 0 h 263"/>
                <a:gd name="T16" fmla="*/ 7 w 357"/>
                <a:gd name="T17" fmla="*/ 0 h 263"/>
                <a:gd name="T18" fmla="*/ 6 w 357"/>
                <a:gd name="T19" fmla="*/ 1 h 263"/>
                <a:gd name="T20" fmla="*/ 8 w 357"/>
                <a:gd name="T21" fmla="*/ 1 h 263"/>
                <a:gd name="T22" fmla="*/ 10 w 357"/>
                <a:gd name="T23" fmla="*/ 1 h 263"/>
                <a:gd name="T24" fmla="*/ 13 w 357"/>
                <a:gd name="T25" fmla="*/ 1 h 263"/>
                <a:gd name="T26" fmla="*/ 18 w 357"/>
                <a:gd name="T27" fmla="*/ 1 h 263"/>
                <a:gd name="T28" fmla="*/ 21 w 357"/>
                <a:gd name="T29" fmla="*/ 1 h 263"/>
                <a:gd name="T30" fmla="*/ 21 w 357"/>
                <a:gd name="T31" fmla="*/ 1 h 263"/>
                <a:gd name="T32" fmla="*/ 18 w 357"/>
                <a:gd name="T33" fmla="*/ 1 h 263"/>
                <a:gd name="T34" fmla="*/ 15 w 357"/>
                <a:gd name="T35" fmla="*/ 1 h 263"/>
                <a:gd name="T36" fmla="*/ 12 w 357"/>
                <a:gd name="T37" fmla="*/ 1 h 263"/>
                <a:gd name="T38" fmla="*/ 14 w 357"/>
                <a:gd name="T39" fmla="*/ 1 h 263"/>
                <a:gd name="T40" fmla="*/ 17 w 357"/>
                <a:gd name="T41" fmla="*/ 1 h 263"/>
                <a:gd name="T42" fmla="*/ 20 w 357"/>
                <a:gd name="T43" fmla="*/ 2 h 263"/>
                <a:gd name="T44" fmla="*/ 23 w 357"/>
                <a:gd name="T45" fmla="*/ 2 h 263"/>
                <a:gd name="T46" fmla="*/ 21 w 357"/>
                <a:gd name="T47" fmla="*/ 2 h 263"/>
                <a:gd name="T48" fmla="*/ 18 w 357"/>
                <a:gd name="T49" fmla="*/ 2 h 263"/>
                <a:gd name="T50" fmla="*/ 17 w 357"/>
                <a:gd name="T51" fmla="*/ 2 h 263"/>
                <a:gd name="T52" fmla="*/ 20 w 357"/>
                <a:gd name="T53" fmla="*/ 2 h 263"/>
                <a:gd name="T54" fmla="*/ 22 w 357"/>
                <a:gd name="T55" fmla="*/ 3 h 263"/>
                <a:gd name="T56" fmla="*/ 22 w 357"/>
                <a:gd name="T57" fmla="*/ 3 h 263"/>
                <a:gd name="T58" fmla="*/ 22 w 357"/>
                <a:gd name="T59" fmla="*/ 3 h 263"/>
                <a:gd name="T60" fmla="*/ 19 w 357"/>
                <a:gd name="T61" fmla="*/ 2 h 263"/>
                <a:gd name="T62" fmla="*/ 16 w 357"/>
                <a:gd name="T63" fmla="*/ 2 h 263"/>
                <a:gd name="T64" fmla="*/ 15 w 357"/>
                <a:gd name="T65" fmla="*/ 2 h 263"/>
                <a:gd name="T66" fmla="*/ 15 w 357"/>
                <a:gd name="T67" fmla="*/ 2 h 263"/>
                <a:gd name="T68" fmla="*/ 17 w 357"/>
                <a:gd name="T69" fmla="*/ 3 h 263"/>
                <a:gd name="T70" fmla="*/ 17 w 357"/>
                <a:gd name="T71" fmla="*/ 3 h 263"/>
                <a:gd name="T72" fmla="*/ 15 w 357"/>
                <a:gd name="T73" fmla="*/ 2 h 263"/>
                <a:gd name="T74" fmla="*/ 13 w 357"/>
                <a:gd name="T75" fmla="*/ 2 h 263"/>
                <a:gd name="T76" fmla="*/ 12 w 357"/>
                <a:gd name="T77" fmla="*/ 1 h 263"/>
                <a:gd name="T78" fmla="*/ 10 w 357"/>
                <a:gd name="T79" fmla="*/ 1 h 263"/>
                <a:gd name="T80" fmla="*/ 10 w 357"/>
                <a:gd name="T81" fmla="*/ 1 h 263"/>
                <a:gd name="T82" fmla="*/ 9 w 357"/>
                <a:gd name="T83" fmla="*/ 1 h 263"/>
                <a:gd name="T84" fmla="*/ 12 w 357"/>
                <a:gd name="T85" fmla="*/ 2 h 263"/>
                <a:gd name="T86" fmla="*/ 12 w 357"/>
                <a:gd name="T87" fmla="*/ 3 h 263"/>
                <a:gd name="T88" fmla="*/ 10 w 357"/>
                <a:gd name="T89" fmla="*/ 2 h 263"/>
                <a:gd name="T90" fmla="*/ 9 w 357"/>
                <a:gd name="T91" fmla="*/ 2 h 263"/>
                <a:gd name="T92" fmla="*/ 8 w 357"/>
                <a:gd name="T93" fmla="*/ 1 h 263"/>
                <a:gd name="T94" fmla="*/ 7 w 357"/>
                <a:gd name="T95" fmla="*/ 1 h 263"/>
                <a:gd name="T96" fmla="*/ 6 w 357"/>
                <a:gd name="T97" fmla="*/ 1 h 263"/>
                <a:gd name="T98" fmla="*/ 5 w 357"/>
                <a:gd name="T99" fmla="*/ 1 h 263"/>
                <a:gd name="T100" fmla="*/ 5 w 357"/>
                <a:gd name="T101" fmla="*/ 1 h 263"/>
                <a:gd name="T102" fmla="*/ 6 w 357"/>
                <a:gd name="T103" fmla="*/ 2 h 263"/>
                <a:gd name="T104" fmla="*/ 6 w 357"/>
                <a:gd name="T105" fmla="*/ 2 h 263"/>
                <a:gd name="T106" fmla="*/ 5 w 357"/>
                <a:gd name="T107" fmla="*/ 2 h 263"/>
                <a:gd name="T108" fmla="*/ 4 w 357"/>
                <a:gd name="T109" fmla="*/ 1 h 263"/>
                <a:gd name="T110" fmla="*/ 2 w 357"/>
                <a:gd name="T111" fmla="*/ 0 h 263"/>
                <a:gd name="T112" fmla="*/ 1 w 357"/>
                <a:gd name="T113" fmla="*/ 0 h 263"/>
                <a:gd name="T114" fmla="*/ 0 w 357"/>
                <a:gd name="T115" fmla="*/ 0 h 263"/>
                <a:gd name="T116" fmla="*/ 1 w 357"/>
                <a:gd name="T117" fmla="*/ 0 h 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57" h="263">
                  <a:moveTo>
                    <a:pt x="11" y="4"/>
                  </a:moveTo>
                  <a:lnTo>
                    <a:pt x="18" y="9"/>
                  </a:lnTo>
                  <a:lnTo>
                    <a:pt x="25" y="13"/>
                  </a:lnTo>
                  <a:lnTo>
                    <a:pt x="33" y="18"/>
                  </a:lnTo>
                  <a:lnTo>
                    <a:pt x="40" y="22"/>
                  </a:lnTo>
                  <a:lnTo>
                    <a:pt x="48" y="27"/>
                  </a:lnTo>
                  <a:lnTo>
                    <a:pt x="55" y="30"/>
                  </a:lnTo>
                  <a:lnTo>
                    <a:pt x="63" y="31"/>
                  </a:lnTo>
                  <a:lnTo>
                    <a:pt x="70" y="31"/>
                  </a:lnTo>
                  <a:lnTo>
                    <a:pt x="88" y="27"/>
                  </a:lnTo>
                  <a:lnTo>
                    <a:pt x="110" y="24"/>
                  </a:lnTo>
                  <a:lnTo>
                    <a:pt x="135" y="21"/>
                  </a:lnTo>
                  <a:lnTo>
                    <a:pt x="160" y="18"/>
                  </a:lnTo>
                  <a:lnTo>
                    <a:pt x="185" y="16"/>
                  </a:lnTo>
                  <a:lnTo>
                    <a:pt x="208" y="16"/>
                  </a:lnTo>
                  <a:lnTo>
                    <a:pt x="227" y="18"/>
                  </a:lnTo>
                  <a:lnTo>
                    <a:pt x="238" y="21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40" y="30"/>
                  </a:lnTo>
                  <a:lnTo>
                    <a:pt x="223" y="28"/>
                  </a:lnTo>
                  <a:lnTo>
                    <a:pt x="212" y="28"/>
                  </a:lnTo>
                  <a:lnTo>
                    <a:pt x="195" y="28"/>
                  </a:lnTo>
                  <a:lnTo>
                    <a:pt x="173" y="30"/>
                  </a:lnTo>
                  <a:lnTo>
                    <a:pt x="152" y="31"/>
                  </a:lnTo>
                  <a:lnTo>
                    <a:pt x="130" y="34"/>
                  </a:lnTo>
                  <a:lnTo>
                    <a:pt x="111" y="37"/>
                  </a:lnTo>
                  <a:lnTo>
                    <a:pt x="96" y="40"/>
                  </a:lnTo>
                  <a:lnTo>
                    <a:pt x="88" y="44"/>
                  </a:lnTo>
                  <a:lnTo>
                    <a:pt x="96" y="49"/>
                  </a:lnTo>
                  <a:lnTo>
                    <a:pt x="105" y="53"/>
                  </a:lnTo>
                  <a:lnTo>
                    <a:pt x="115" y="56"/>
                  </a:lnTo>
                  <a:lnTo>
                    <a:pt x="126" y="60"/>
                  </a:lnTo>
                  <a:lnTo>
                    <a:pt x="137" y="63"/>
                  </a:lnTo>
                  <a:lnTo>
                    <a:pt x="145" y="66"/>
                  </a:lnTo>
                  <a:lnTo>
                    <a:pt x="152" y="69"/>
                  </a:lnTo>
                  <a:lnTo>
                    <a:pt x="157" y="72"/>
                  </a:lnTo>
                  <a:lnTo>
                    <a:pt x="175" y="69"/>
                  </a:lnTo>
                  <a:lnTo>
                    <a:pt x="198" y="69"/>
                  </a:lnTo>
                  <a:lnTo>
                    <a:pt x="223" y="69"/>
                  </a:lnTo>
                  <a:lnTo>
                    <a:pt x="250" y="72"/>
                  </a:lnTo>
                  <a:lnTo>
                    <a:pt x="275" y="77"/>
                  </a:lnTo>
                  <a:lnTo>
                    <a:pt x="297" y="81"/>
                  </a:lnTo>
                  <a:lnTo>
                    <a:pt x="313" y="87"/>
                  </a:lnTo>
                  <a:lnTo>
                    <a:pt x="325" y="93"/>
                  </a:lnTo>
                  <a:lnTo>
                    <a:pt x="335" y="102"/>
                  </a:lnTo>
                  <a:lnTo>
                    <a:pt x="335" y="105"/>
                  </a:lnTo>
                  <a:lnTo>
                    <a:pt x="328" y="103"/>
                  </a:lnTo>
                  <a:lnTo>
                    <a:pt x="315" y="99"/>
                  </a:lnTo>
                  <a:lnTo>
                    <a:pt x="303" y="96"/>
                  </a:lnTo>
                  <a:lnTo>
                    <a:pt x="288" y="91"/>
                  </a:lnTo>
                  <a:lnTo>
                    <a:pt x="268" y="89"/>
                  </a:lnTo>
                  <a:lnTo>
                    <a:pt x="248" y="86"/>
                  </a:lnTo>
                  <a:lnTo>
                    <a:pt x="227" y="84"/>
                  </a:lnTo>
                  <a:lnTo>
                    <a:pt x="208" y="84"/>
                  </a:lnTo>
                  <a:lnTo>
                    <a:pt x="192" y="84"/>
                  </a:lnTo>
                  <a:lnTo>
                    <a:pt x="180" y="87"/>
                  </a:lnTo>
                  <a:lnTo>
                    <a:pt x="197" y="97"/>
                  </a:lnTo>
                  <a:lnTo>
                    <a:pt x="212" y="106"/>
                  </a:lnTo>
                  <a:lnTo>
                    <a:pt x="222" y="112"/>
                  </a:lnTo>
                  <a:lnTo>
                    <a:pt x="227" y="118"/>
                  </a:lnTo>
                  <a:lnTo>
                    <a:pt x="240" y="118"/>
                  </a:lnTo>
                  <a:lnTo>
                    <a:pt x="257" y="120"/>
                  </a:lnTo>
                  <a:lnTo>
                    <a:pt x="275" y="122"/>
                  </a:lnTo>
                  <a:lnTo>
                    <a:pt x="295" y="125"/>
                  </a:lnTo>
                  <a:lnTo>
                    <a:pt x="315" y="133"/>
                  </a:lnTo>
                  <a:lnTo>
                    <a:pt x="333" y="143"/>
                  </a:lnTo>
                  <a:lnTo>
                    <a:pt x="347" y="156"/>
                  </a:lnTo>
                  <a:lnTo>
                    <a:pt x="357" y="174"/>
                  </a:lnTo>
                  <a:lnTo>
                    <a:pt x="347" y="167"/>
                  </a:lnTo>
                  <a:lnTo>
                    <a:pt x="335" y="159"/>
                  </a:lnTo>
                  <a:lnTo>
                    <a:pt x="322" y="152"/>
                  </a:lnTo>
                  <a:lnTo>
                    <a:pt x="307" y="146"/>
                  </a:lnTo>
                  <a:lnTo>
                    <a:pt x="293" y="140"/>
                  </a:lnTo>
                  <a:lnTo>
                    <a:pt x="278" y="137"/>
                  </a:lnTo>
                  <a:lnTo>
                    <a:pt x="263" y="136"/>
                  </a:lnTo>
                  <a:lnTo>
                    <a:pt x="250" y="136"/>
                  </a:lnTo>
                  <a:lnTo>
                    <a:pt x="267" y="150"/>
                  </a:lnTo>
                  <a:lnTo>
                    <a:pt x="282" y="165"/>
                  </a:lnTo>
                  <a:lnTo>
                    <a:pt x="297" y="179"/>
                  </a:lnTo>
                  <a:lnTo>
                    <a:pt x="312" y="192"/>
                  </a:lnTo>
                  <a:lnTo>
                    <a:pt x="323" y="204"/>
                  </a:lnTo>
                  <a:lnTo>
                    <a:pt x="333" y="214"/>
                  </a:lnTo>
                  <a:lnTo>
                    <a:pt x="340" y="220"/>
                  </a:lnTo>
                  <a:lnTo>
                    <a:pt x="343" y="224"/>
                  </a:lnTo>
                  <a:lnTo>
                    <a:pt x="347" y="232"/>
                  </a:lnTo>
                  <a:lnTo>
                    <a:pt x="350" y="240"/>
                  </a:lnTo>
                  <a:lnTo>
                    <a:pt x="353" y="252"/>
                  </a:lnTo>
                  <a:lnTo>
                    <a:pt x="357" y="263"/>
                  </a:lnTo>
                  <a:lnTo>
                    <a:pt x="347" y="251"/>
                  </a:lnTo>
                  <a:lnTo>
                    <a:pt x="333" y="235"/>
                  </a:lnTo>
                  <a:lnTo>
                    <a:pt x="315" y="215"/>
                  </a:lnTo>
                  <a:lnTo>
                    <a:pt x="297" y="195"/>
                  </a:lnTo>
                  <a:lnTo>
                    <a:pt x="278" y="176"/>
                  </a:lnTo>
                  <a:lnTo>
                    <a:pt x="262" y="161"/>
                  </a:lnTo>
                  <a:lnTo>
                    <a:pt x="248" y="149"/>
                  </a:lnTo>
                  <a:lnTo>
                    <a:pt x="240" y="143"/>
                  </a:lnTo>
                  <a:lnTo>
                    <a:pt x="233" y="142"/>
                  </a:lnTo>
                  <a:lnTo>
                    <a:pt x="230" y="146"/>
                  </a:lnTo>
                  <a:lnTo>
                    <a:pt x="230" y="152"/>
                  </a:lnTo>
                  <a:lnTo>
                    <a:pt x="232" y="159"/>
                  </a:lnTo>
                  <a:lnTo>
                    <a:pt x="237" y="173"/>
                  </a:lnTo>
                  <a:lnTo>
                    <a:pt x="245" y="196"/>
                  </a:lnTo>
                  <a:lnTo>
                    <a:pt x="257" y="218"/>
                  </a:lnTo>
                  <a:lnTo>
                    <a:pt x="263" y="233"/>
                  </a:lnTo>
                  <a:lnTo>
                    <a:pt x="265" y="239"/>
                  </a:lnTo>
                  <a:lnTo>
                    <a:pt x="262" y="239"/>
                  </a:lnTo>
                  <a:lnTo>
                    <a:pt x="257" y="236"/>
                  </a:lnTo>
                  <a:lnTo>
                    <a:pt x="250" y="229"/>
                  </a:lnTo>
                  <a:lnTo>
                    <a:pt x="240" y="211"/>
                  </a:lnTo>
                  <a:lnTo>
                    <a:pt x="225" y="183"/>
                  </a:lnTo>
                  <a:lnTo>
                    <a:pt x="213" y="152"/>
                  </a:lnTo>
                  <a:lnTo>
                    <a:pt x="213" y="130"/>
                  </a:lnTo>
                  <a:lnTo>
                    <a:pt x="203" y="122"/>
                  </a:lnTo>
                  <a:lnTo>
                    <a:pt x="195" y="117"/>
                  </a:lnTo>
                  <a:lnTo>
                    <a:pt x="185" y="112"/>
                  </a:lnTo>
                  <a:lnTo>
                    <a:pt x="177" y="108"/>
                  </a:lnTo>
                  <a:lnTo>
                    <a:pt x="168" y="103"/>
                  </a:lnTo>
                  <a:lnTo>
                    <a:pt x="162" y="100"/>
                  </a:lnTo>
                  <a:lnTo>
                    <a:pt x="157" y="97"/>
                  </a:lnTo>
                  <a:lnTo>
                    <a:pt x="153" y="96"/>
                  </a:lnTo>
                  <a:lnTo>
                    <a:pt x="150" y="93"/>
                  </a:lnTo>
                  <a:lnTo>
                    <a:pt x="147" y="91"/>
                  </a:lnTo>
                  <a:lnTo>
                    <a:pt x="143" y="94"/>
                  </a:lnTo>
                  <a:lnTo>
                    <a:pt x="142" y="102"/>
                  </a:lnTo>
                  <a:lnTo>
                    <a:pt x="143" y="120"/>
                  </a:lnTo>
                  <a:lnTo>
                    <a:pt x="150" y="146"/>
                  </a:lnTo>
                  <a:lnTo>
                    <a:pt x="162" y="177"/>
                  </a:lnTo>
                  <a:lnTo>
                    <a:pt x="178" y="201"/>
                  </a:lnTo>
                  <a:lnTo>
                    <a:pt x="187" y="211"/>
                  </a:lnTo>
                  <a:lnTo>
                    <a:pt x="187" y="215"/>
                  </a:lnTo>
                  <a:lnTo>
                    <a:pt x="180" y="214"/>
                  </a:lnTo>
                  <a:lnTo>
                    <a:pt x="172" y="208"/>
                  </a:lnTo>
                  <a:lnTo>
                    <a:pt x="167" y="202"/>
                  </a:lnTo>
                  <a:lnTo>
                    <a:pt x="158" y="192"/>
                  </a:lnTo>
                  <a:lnTo>
                    <a:pt x="150" y="177"/>
                  </a:lnTo>
                  <a:lnTo>
                    <a:pt x="140" y="161"/>
                  </a:lnTo>
                  <a:lnTo>
                    <a:pt x="133" y="143"/>
                  </a:lnTo>
                  <a:lnTo>
                    <a:pt x="128" y="124"/>
                  </a:lnTo>
                  <a:lnTo>
                    <a:pt x="126" y="103"/>
                  </a:lnTo>
                  <a:lnTo>
                    <a:pt x="128" y="83"/>
                  </a:lnTo>
                  <a:lnTo>
                    <a:pt x="121" y="78"/>
                  </a:lnTo>
                  <a:lnTo>
                    <a:pt x="115" y="74"/>
                  </a:lnTo>
                  <a:lnTo>
                    <a:pt x="108" y="69"/>
                  </a:lnTo>
                  <a:lnTo>
                    <a:pt x="100" y="66"/>
                  </a:lnTo>
                  <a:lnTo>
                    <a:pt x="91" y="63"/>
                  </a:lnTo>
                  <a:lnTo>
                    <a:pt x="85" y="60"/>
                  </a:lnTo>
                  <a:lnTo>
                    <a:pt x="80" y="58"/>
                  </a:lnTo>
                  <a:lnTo>
                    <a:pt x="75" y="56"/>
                  </a:lnTo>
                  <a:lnTo>
                    <a:pt x="70" y="68"/>
                  </a:lnTo>
                  <a:lnTo>
                    <a:pt x="71" y="86"/>
                  </a:lnTo>
                  <a:lnTo>
                    <a:pt x="75" y="105"/>
                  </a:lnTo>
                  <a:lnTo>
                    <a:pt x="78" y="120"/>
                  </a:lnTo>
                  <a:lnTo>
                    <a:pt x="81" y="136"/>
                  </a:lnTo>
                  <a:lnTo>
                    <a:pt x="86" y="156"/>
                  </a:lnTo>
                  <a:lnTo>
                    <a:pt x="91" y="177"/>
                  </a:lnTo>
                  <a:lnTo>
                    <a:pt x="96" y="190"/>
                  </a:lnTo>
                  <a:lnTo>
                    <a:pt x="96" y="193"/>
                  </a:lnTo>
                  <a:lnTo>
                    <a:pt x="91" y="192"/>
                  </a:lnTo>
                  <a:lnTo>
                    <a:pt x="85" y="184"/>
                  </a:lnTo>
                  <a:lnTo>
                    <a:pt x="78" y="171"/>
                  </a:lnTo>
                  <a:lnTo>
                    <a:pt x="73" y="146"/>
                  </a:lnTo>
                  <a:lnTo>
                    <a:pt x="65" y="109"/>
                  </a:lnTo>
                  <a:lnTo>
                    <a:pt x="58" y="74"/>
                  </a:lnTo>
                  <a:lnTo>
                    <a:pt x="53" y="52"/>
                  </a:lnTo>
                  <a:lnTo>
                    <a:pt x="43" y="43"/>
                  </a:lnTo>
                  <a:lnTo>
                    <a:pt x="33" y="34"/>
                  </a:lnTo>
                  <a:lnTo>
                    <a:pt x="25" y="27"/>
                  </a:lnTo>
                  <a:lnTo>
                    <a:pt x="16" y="21"/>
                  </a:lnTo>
                  <a:lnTo>
                    <a:pt x="11" y="15"/>
                  </a:lnTo>
                  <a:lnTo>
                    <a:pt x="6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6" y="1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0" name="Freeform 1307"/>
            <p:cNvSpPr>
              <a:spLocks/>
            </p:cNvSpPr>
            <p:nvPr/>
          </p:nvSpPr>
          <p:spPr bwMode="auto">
            <a:xfrm>
              <a:off x="5300" y="2562"/>
              <a:ext cx="122" cy="120"/>
            </a:xfrm>
            <a:custGeom>
              <a:avLst/>
              <a:gdLst>
                <a:gd name="T0" fmla="*/ 6 w 245"/>
                <a:gd name="T1" fmla="*/ 0 h 361"/>
                <a:gd name="T2" fmla="*/ 7 w 245"/>
                <a:gd name="T3" fmla="*/ 1 h 361"/>
                <a:gd name="T4" fmla="*/ 7 w 245"/>
                <a:gd name="T5" fmla="*/ 1 h 361"/>
                <a:gd name="T6" fmla="*/ 8 w 245"/>
                <a:gd name="T7" fmla="*/ 1 h 361"/>
                <a:gd name="T8" fmla="*/ 10 w 245"/>
                <a:gd name="T9" fmla="*/ 1 h 361"/>
                <a:gd name="T10" fmla="*/ 11 w 245"/>
                <a:gd name="T11" fmla="*/ 1 h 361"/>
                <a:gd name="T12" fmla="*/ 13 w 245"/>
                <a:gd name="T13" fmla="*/ 2 h 361"/>
                <a:gd name="T14" fmla="*/ 15 w 245"/>
                <a:gd name="T15" fmla="*/ 2 h 361"/>
                <a:gd name="T16" fmla="*/ 15 w 245"/>
                <a:gd name="T17" fmla="*/ 3 h 361"/>
                <a:gd name="T18" fmla="*/ 14 w 245"/>
                <a:gd name="T19" fmla="*/ 3 h 361"/>
                <a:gd name="T20" fmla="*/ 14 w 245"/>
                <a:gd name="T21" fmla="*/ 2 h 361"/>
                <a:gd name="T22" fmla="*/ 13 w 245"/>
                <a:gd name="T23" fmla="*/ 2 h 361"/>
                <a:gd name="T24" fmla="*/ 12 w 245"/>
                <a:gd name="T25" fmla="*/ 2 h 361"/>
                <a:gd name="T26" fmla="*/ 10 w 245"/>
                <a:gd name="T27" fmla="*/ 1 h 361"/>
                <a:gd name="T28" fmla="*/ 9 w 245"/>
                <a:gd name="T29" fmla="*/ 1 h 361"/>
                <a:gd name="T30" fmla="*/ 8 w 245"/>
                <a:gd name="T31" fmla="*/ 1 h 361"/>
                <a:gd name="T32" fmla="*/ 8 w 245"/>
                <a:gd name="T33" fmla="*/ 1 h 361"/>
                <a:gd name="T34" fmla="*/ 8 w 245"/>
                <a:gd name="T35" fmla="*/ 2 h 361"/>
                <a:gd name="T36" fmla="*/ 9 w 245"/>
                <a:gd name="T37" fmla="*/ 2 h 361"/>
                <a:gd name="T38" fmla="*/ 10 w 245"/>
                <a:gd name="T39" fmla="*/ 2 h 361"/>
                <a:gd name="T40" fmla="*/ 12 w 245"/>
                <a:gd name="T41" fmla="*/ 3 h 361"/>
                <a:gd name="T42" fmla="*/ 14 w 245"/>
                <a:gd name="T43" fmla="*/ 3 h 361"/>
                <a:gd name="T44" fmla="*/ 14 w 245"/>
                <a:gd name="T45" fmla="*/ 4 h 361"/>
                <a:gd name="T46" fmla="*/ 13 w 245"/>
                <a:gd name="T47" fmla="*/ 3 h 361"/>
                <a:gd name="T48" fmla="*/ 12 w 245"/>
                <a:gd name="T49" fmla="*/ 3 h 361"/>
                <a:gd name="T50" fmla="*/ 11 w 245"/>
                <a:gd name="T51" fmla="*/ 3 h 361"/>
                <a:gd name="T52" fmla="*/ 10 w 245"/>
                <a:gd name="T53" fmla="*/ 3 h 361"/>
                <a:gd name="T54" fmla="*/ 9 w 245"/>
                <a:gd name="T55" fmla="*/ 2 h 361"/>
                <a:gd name="T56" fmla="*/ 9 w 245"/>
                <a:gd name="T57" fmla="*/ 3 h 361"/>
                <a:gd name="T58" fmla="*/ 10 w 245"/>
                <a:gd name="T59" fmla="*/ 4 h 361"/>
                <a:gd name="T60" fmla="*/ 9 w 245"/>
                <a:gd name="T61" fmla="*/ 4 h 361"/>
                <a:gd name="T62" fmla="*/ 9 w 245"/>
                <a:gd name="T63" fmla="*/ 4 h 361"/>
                <a:gd name="T64" fmla="*/ 9 w 245"/>
                <a:gd name="T65" fmla="*/ 4 h 361"/>
                <a:gd name="T66" fmla="*/ 8 w 245"/>
                <a:gd name="T67" fmla="*/ 3 h 361"/>
                <a:gd name="T68" fmla="*/ 6 w 245"/>
                <a:gd name="T69" fmla="*/ 3 h 361"/>
                <a:gd name="T70" fmla="*/ 5 w 245"/>
                <a:gd name="T71" fmla="*/ 3 h 361"/>
                <a:gd name="T72" fmla="*/ 4 w 245"/>
                <a:gd name="T73" fmla="*/ 3 h 361"/>
                <a:gd name="T74" fmla="*/ 3 w 245"/>
                <a:gd name="T75" fmla="*/ 3 h 361"/>
                <a:gd name="T76" fmla="*/ 3 w 245"/>
                <a:gd name="T77" fmla="*/ 4 h 361"/>
                <a:gd name="T78" fmla="*/ 2 w 245"/>
                <a:gd name="T79" fmla="*/ 4 h 361"/>
                <a:gd name="T80" fmla="*/ 3 w 245"/>
                <a:gd name="T81" fmla="*/ 3 h 361"/>
                <a:gd name="T82" fmla="*/ 4 w 245"/>
                <a:gd name="T83" fmla="*/ 3 h 361"/>
                <a:gd name="T84" fmla="*/ 5 w 245"/>
                <a:gd name="T85" fmla="*/ 3 h 361"/>
                <a:gd name="T86" fmla="*/ 6 w 245"/>
                <a:gd name="T87" fmla="*/ 2 h 361"/>
                <a:gd name="T88" fmla="*/ 6 w 245"/>
                <a:gd name="T89" fmla="*/ 2 h 361"/>
                <a:gd name="T90" fmla="*/ 6 w 245"/>
                <a:gd name="T91" fmla="*/ 1 h 361"/>
                <a:gd name="T92" fmla="*/ 6 w 245"/>
                <a:gd name="T93" fmla="*/ 1 h 361"/>
                <a:gd name="T94" fmla="*/ 4 w 245"/>
                <a:gd name="T95" fmla="*/ 2 h 361"/>
                <a:gd name="T96" fmla="*/ 2 w 245"/>
                <a:gd name="T97" fmla="*/ 2 h 361"/>
                <a:gd name="T98" fmla="*/ 0 w 245"/>
                <a:gd name="T99" fmla="*/ 2 h 361"/>
                <a:gd name="T100" fmla="*/ 0 w 245"/>
                <a:gd name="T101" fmla="*/ 3 h 361"/>
                <a:gd name="T102" fmla="*/ 0 w 245"/>
                <a:gd name="T103" fmla="*/ 3 h 361"/>
                <a:gd name="T104" fmla="*/ 0 w 245"/>
                <a:gd name="T105" fmla="*/ 2 h 361"/>
                <a:gd name="T106" fmla="*/ 1 w 245"/>
                <a:gd name="T107" fmla="*/ 2 h 361"/>
                <a:gd name="T108" fmla="*/ 3 w 245"/>
                <a:gd name="T109" fmla="*/ 1 h 361"/>
                <a:gd name="T110" fmla="*/ 5 w 245"/>
                <a:gd name="T111" fmla="*/ 1 h 361"/>
                <a:gd name="T112" fmla="*/ 6 w 245"/>
                <a:gd name="T113" fmla="*/ 1 h 361"/>
                <a:gd name="T114" fmla="*/ 6 w 245"/>
                <a:gd name="T115" fmla="*/ 0 h 361"/>
                <a:gd name="T116" fmla="*/ 6 w 245"/>
                <a:gd name="T117" fmla="*/ 0 h 361"/>
                <a:gd name="T118" fmla="*/ 6 w 245"/>
                <a:gd name="T119" fmla="*/ 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45" h="361">
                  <a:moveTo>
                    <a:pt x="105" y="0"/>
                  </a:moveTo>
                  <a:lnTo>
                    <a:pt x="109" y="3"/>
                  </a:lnTo>
                  <a:lnTo>
                    <a:pt x="112" y="21"/>
                  </a:lnTo>
                  <a:lnTo>
                    <a:pt x="115" y="43"/>
                  </a:lnTo>
                  <a:lnTo>
                    <a:pt x="119" y="55"/>
                  </a:lnTo>
                  <a:lnTo>
                    <a:pt x="122" y="58"/>
                  </a:lnTo>
                  <a:lnTo>
                    <a:pt x="129" y="63"/>
                  </a:lnTo>
                  <a:lnTo>
                    <a:pt x="139" y="69"/>
                  </a:lnTo>
                  <a:lnTo>
                    <a:pt x="152" y="78"/>
                  </a:lnTo>
                  <a:lnTo>
                    <a:pt x="164" y="89"/>
                  </a:lnTo>
                  <a:lnTo>
                    <a:pt x="177" y="102"/>
                  </a:lnTo>
                  <a:lnTo>
                    <a:pt x="190" y="115"/>
                  </a:lnTo>
                  <a:lnTo>
                    <a:pt x="200" y="131"/>
                  </a:lnTo>
                  <a:lnTo>
                    <a:pt x="219" y="161"/>
                  </a:lnTo>
                  <a:lnTo>
                    <a:pt x="232" y="180"/>
                  </a:lnTo>
                  <a:lnTo>
                    <a:pt x="242" y="193"/>
                  </a:lnTo>
                  <a:lnTo>
                    <a:pt x="245" y="202"/>
                  </a:lnTo>
                  <a:lnTo>
                    <a:pt x="245" y="208"/>
                  </a:lnTo>
                  <a:lnTo>
                    <a:pt x="244" y="211"/>
                  </a:lnTo>
                  <a:lnTo>
                    <a:pt x="239" y="208"/>
                  </a:lnTo>
                  <a:lnTo>
                    <a:pt x="234" y="199"/>
                  </a:lnTo>
                  <a:lnTo>
                    <a:pt x="229" y="190"/>
                  </a:lnTo>
                  <a:lnTo>
                    <a:pt x="222" y="179"/>
                  </a:lnTo>
                  <a:lnTo>
                    <a:pt x="212" y="165"/>
                  </a:lnTo>
                  <a:lnTo>
                    <a:pt x="202" y="150"/>
                  </a:lnTo>
                  <a:lnTo>
                    <a:pt x="192" y="136"/>
                  </a:lnTo>
                  <a:lnTo>
                    <a:pt x="182" y="122"/>
                  </a:lnTo>
                  <a:lnTo>
                    <a:pt x="172" y="112"/>
                  </a:lnTo>
                  <a:lnTo>
                    <a:pt x="165" y="106"/>
                  </a:lnTo>
                  <a:lnTo>
                    <a:pt x="154" y="99"/>
                  </a:lnTo>
                  <a:lnTo>
                    <a:pt x="145" y="93"/>
                  </a:lnTo>
                  <a:lnTo>
                    <a:pt x="137" y="89"/>
                  </a:lnTo>
                  <a:lnTo>
                    <a:pt x="130" y="87"/>
                  </a:lnTo>
                  <a:lnTo>
                    <a:pt x="130" y="106"/>
                  </a:lnTo>
                  <a:lnTo>
                    <a:pt x="130" y="127"/>
                  </a:lnTo>
                  <a:lnTo>
                    <a:pt x="132" y="146"/>
                  </a:lnTo>
                  <a:lnTo>
                    <a:pt x="134" y="161"/>
                  </a:lnTo>
                  <a:lnTo>
                    <a:pt x="144" y="168"/>
                  </a:lnTo>
                  <a:lnTo>
                    <a:pt x="159" y="179"/>
                  </a:lnTo>
                  <a:lnTo>
                    <a:pt x="174" y="192"/>
                  </a:lnTo>
                  <a:lnTo>
                    <a:pt x="190" y="207"/>
                  </a:lnTo>
                  <a:lnTo>
                    <a:pt x="204" y="224"/>
                  </a:lnTo>
                  <a:lnTo>
                    <a:pt x="217" y="243"/>
                  </a:lnTo>
                  <a:lnTo>
                    <a:pt x="227" y="266"/>
                  </a:lnTo>
                  <a:lnTo>
                    <a:pt x="230" y="289"/>
                  </a:lnTo>
                  <a:lnTo>
                    <a:pt x="230" y="298"/>
                  </a:lnTo>
                  <a:lnTo>
                    <a:pt x="225" y="295"/>
                  </a:lnTo>
                  <a:lnTo>
                    <a:pt x="219" y="282"/>
                  </a:lnTo>
                  <a:lnTo>
                    <a:pt x="209" y="260"/>
                  </a:lnTo>
                  <a:lnTo>
                    <a:pt x="202" y="246"/>
                  </a:lnTo>
                  <a:lnTo>
                    <a:pt x="194" y="235"/>
                  </a:lnTo>
                  <a:lnTo>
                    <a:pt x="185" y="223"/>
                  </a:lnTo>
                  <a:lnTo>
                    <a:pt x="175" y="212"/>
                  </a:lnTo>
                  <a:lnTo>
                    <a:pt x="164" y="204"/>
                  </a:lnTo>
                  <a:lnTo>
                    <a:pt x="154" y="198"/>
                  </a:lnTo>
                  <a:lnTo>
                    <a:pt x="144" y="192"/>
                  </a:lnTo>
                  <a:lnTo>
                    <a:pt x="135" y="189"/>
                  </a:lnTo>
                  <a:lnTo>
                    <a:pt x="149" y="220"/>
                  </a:lnTo>
                  <a:lnTo>
                    <a:pt x="159" y="264"/>
                  </a:lnTo>
                  <a:lnTo>
                    <a:pt x="162" y="311"/>
                  </a:lnTo>
                  <a:lnTo>
                    <a:pt x="160" y="351"/>
                  </a:lnTo>
                  <a:lnTo>
                    <a:pt x="157" y="360"/>
                  </a:lnTo>
                  <a:lnTo>
                    <a:pt x="155" y="361"/>
                  </a:lnTo>
                  <a:lnTo>
                    <a:pt x="154" y="356"/>
                  </a:lnTo>
                  <a:lnTo>
                    <a:pt x="154" y="344"/>
                  </a:lnTo>
                  <a:lnTo>
                    <a:pt x="150" y="317"/>
                  </a:lnTo>
                  <a:lnTo>
                    <a:pt x="140" y="273"/>
                  </a:lnTo>
                  <a:lnTo>
                    <a:pt x="129" y="230"/>
                  </a:lnTo>
                  <a:lnTo>
                    <a:pt x="119" y="205"/>
                  </a:lnTo>
                  <a:lnTo>
                    <a:pt x="110" y="209"/>
                  </a:lnTo>
                  <a:lnTo>
                    <a:pt x="100" y="217"/>
                  </a:lnTo>
                  <a:lnTo>
                    <a:pt x="90" y="226"/>
                  </a:lnTo>
                  <a:lnTo>
                    <a:pt x="82" y="236"/>
                  </a:lnTo>
                  <a:lnTo>
                    <a:pt x="72" y="248"/>
                  </a:lnTo>
                  <a:lnTo>
                    <a:pt x="65" y="260"/>
                  </a:lnTo>
                  <a:lnTo>
                    <a:pt x="59" y="273"/>
                  </a:lnTo>
                  <a:lnTo>
                    <a:pt x="55" y="285"/>
                  </a:lnTo>
                  <a:lnTo>
                    <a:pt x="52" y="294"/>
                  </a:lnTo>
                  <a:lnTo>
                    <a:pt x="49" y="294"/>
                  </a:lnTo>
                  <a:lnTo>
                    <a:pt x="45" y="286"/>
                  </a:lnTo>
                  <a:lnTo>
                    <a:pt x="49" y="271"/>
                  </a:lnTo>
                  <a:lnTo>
                    <a:pt x="54" y="261"/>
                  </a:lnTo>
                  <a:lnTo>
                    <a:pt x="60" y="249"/>
                  </a:lnTo>
                  <a:lnTo>
                    <a:pt x="69" y="235"/>
                  </a:lnTo>
                  <a:lnTo>
                    <a:pt x="79" y="220"/>
                  </a:lnTo>
                  <a:lnTo>
                    <a:pt x="87" y="207"/>
                  </a:lnTo>
                  <a:lnTo>
                    <a:pt x="95" y="193"/>
                  </a:lnTo>
                  <a:lnTo>
                    <a:pt x="104" y="183"/>
                  </a:lnTo>
                  <a:lnTo>
                    <a:pt x="109" y="177"/>
                  </a:lnTo>
                  <a:lnTo>
                    <a:pt x="110" y="153"/>
                  </a:lnTo>
                  <a:lnTo>
                    <a:pt x="112" y="127"/>
                  </a:lnTo>
                  <a:lnTo>
                    <a:pt x="110" y="105"/>
                  </a:lnTo>
                  <a:lnTo>
                    <a:pt x="110" y="90"/>
                  </a:lnTo>
                  <a:lnTo>
                    <a:pt x="97" y="97"/>
                  </a:lnTo>
                  <a:lnTo>
                    <a:pt x="82" y="109"/>
                  </a:lnTo>
                  <a:lnTo>
                    <a:pt x="67" y="122"/>
                  </a:lnTo>
                  <a:lnTo>
                    <a:pt x="50" y="139"/>
                  </a:lnTo>
                  <a:lnTo>
                    <a:pt x="35" y="155"/>
                  </a:lnTo>
                  <a:lnTo>
                    <a:pt x="24" y="173"/>
                  </a:lnTo>
                  <a:lnTo>
                    <a:pt x="14" y="189"/>
                  </a:lnTo>
                  <a:lnTo>
                    <a:pt x="9" y="204"/>
                  </a:lnTo>
                  <a:lnTo>
                    <a:pt x="5" y="211"/>
                  </a:lnTo>
                  <a:lnTo>
                    <a:pt x="2" y="211"/>
                  </a:lnTo>
                  <a:lnTo>
                    <a:pt x="0" y="205"/>
                  </a:lnTo>
                  <a:lnTo>
                    <a:pt x="2" y="195"/>
                  </a:lnTo>
                  <a:lnTo>
                    <a:pt x="7" y="184"/>
                  </a:lnTo>
                  <a:lnTo>
                    <a:pt x="15" y="170"/>
                  </a:lnTo>
                  <a:lnTo>
                    <a:pt x="27" y="152"/>
                  </a:lnTo>
                  <a:lnTo>
                    <a:pt x="42" y="131"/>
                  </a:lnTo>
                  <a:lnTo>
                    <a:pt x="57" y="112"/>
                  </a:lnTo>
                  <a:lnTo>
                    <a:pt x="74" y="93"/>
                  </a:lnTo>
                  <a:lnTo>
                    <a:pt x="89" y="78"/>
                  </a:lnTo>
                  <a:lnTo>
                    <a:pt x="102" y="68"/>
                  </a:lnTo>
                  <a:lnTo>
                    <a:pt x="109" y="56"/>
                  </a:lnTo>
                  <a:lnTo>
                    <a:pt x="107" y="40"/>
                  </a:lnTo>
                  <a:lnTo>
                    <a:pt x="104" y="24"/>
                  </a:lnTo>
                  <a:lnTo>
                    <a:pt x="100" y="15"/>
                  </a:lnTo>
                  <a:lnTo>
                    <a:pt x="100" y="10"/>
                  </a:lnTo>
                  <a:lnTo>
                    <a:pt x="102" y="7"/>
                  </a:lnTo>
                  <a:lnTo>
                    <a:pt x="104" y="4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" name="Freeform 1308"/>
            <p:cNvSpPr>
              <a:spLocks/>
            </p:cNvSpPr>
            <p:nvPr/>
          </p:nvSpPr>
          <p:spPr bwMode="auto">
            <a:xfrm>
              <a:off x="5423" y="2405"/>
              <a:ext cx="149" cy="125"/>
            </a:xfrm>
            <a:custGeom>
              <a:avLst/>
              <a:gdLst>
                <a:gd name="T0" fmla="*/ 0 w 299"/>
                <a:gd name="T1" fmla="*/ 4 h 375"/>
                <a:gd name="T2" fmla="*/ 2 w 299"/>
                <a:gd name="T3" fmla="*/ 4 h 375"/>
                <a:gd name="T4" fmla="*/ 3 w 299"/>
                <a:gd name="T5" fmla="*/ 3 h 375"/>
                <a:gd name="T6" fmla="*/ 4 w 299"/>
                <a:gd name="T7" fmla="*/ 3 h 375"/>
                <a:gd name="T8" fmla="*/ 4 w 299"/>
                <a:gd name="T9" fmla="*/ 2 h 375"/>
                <a:gd name="T10" fmla="*/ 3 w 299"/>
                <a:gd name="T11" fmla="*/ 2 h 375"/>
                <a:gd name="T12" fmla="*/ 3 w 299"/>
                <a:gd name="T13" fmla="*/ 2 h 375"/>
                <a:gd name="T14" fmla="*/ 3 w 299"/>
                <a:gd name="T15" fmla="*/ 2 h 375"/>
                <a:gd name="T16" fmla="*/ 4 w 299"/>
                <a:gd name="T17" fmla="*/ 2 h 375"/>
                <a:gd name="T18" fmla="*/ 5 w 299"/>
                <a:gd name="T19" fmla="*/ 2 h 375"/>
                <a:gd name="T20" fmla="*/ 6 w 299"/>
                <a:gd name="T21" fmla="*/ 2 h 375"/>
                <a:gd name="T22" fmla="*/ 7 w 299"/>
                <a:gd name="T23" fmla="*/ 2 h 375"/>
                <a:gd name="T24" fmla="*/ 9 w 299"/>
                <a:gd name="T25" fmla="*/ 2 h 375"/>
                <a:gd name="T26" fmla="*/ 10 w 299"/>
                <a:gd name="T27" fmla="*/ 1 h 375"/>
                <a:gd name="T28" fmla="*/ 10 w 299"/>
                <a:gd name="T29" fmla="*/ 1 h 375"/>
                <a:gd name="T30" fmla="*/ 9 w 299"/>
                <a:gd name="T31" fmla="*/ 1 h 375"/>
                <a:gd name="T32" fmla="*/ 8 w 299"/>
                <a:gd name="T33" fmla="*/ 0 h 375"/>
                <a:gd name="T34" fmla="*/ 8 w 299"/>
                <a:gd name="T35" fmla="*/ 0 h 375"/>
                <a:gd name="T36" fmla="*/ 9 w 299"/>
                <a:gd name="T37" fmla="*/ 0 h 375"/>
                <a:gd name="T38" fmla="*/ 11 w 299"/>
                <a:gd name="T39" fmla="*/ 1 h 375"/>
                <a:gd name="T40" fmla="*/ 11 w 299"/>
                <a:gd name="T41" fmla="*/ 1 h 375"/>
                <a:gd name="T42" fmla="*/ 12 w 299"/>
                <a:gd name="T43" fmla="*/ 1 h 375"/>
                <a:gd name="T44" fmla="*/ 13 w 299"/>
                <a:gd name="T45" fmla="*/ 0 h 375"/>
                <a:gd name="T46" fmla="*/ 14 w 299"/>
                <a:gd name="T47" fmla="*/ 0 h 375"/>
                <a:gd name="T48" fmla="*/ 15 w 299"/>
                <a:gd name="T49" fmla="*/ 0 h 375"/>
                <a:gd name="T50" fmla="*/ 15 w 299"/>
                <a:gd name="T51" fmla="*/ 0 h 375"/>
                <a:gd name="T52" fmla="*/ 14 w 299"/>
                <a:gd name="T53" fmla="*/ 0 h 375"/>
                <a:gd name="T54" fmla="*/ 14 w 299"/>
                <a:gd name="T55" fmla="*/ 1 h 375"/>
                <a:gd name="T56" fmla="*/ 13 w 299"/>
                <a:gd name="T57" fmla="*/ 1 h 375"/>
                <a:gd name="T58" fmla="*/ 12 w 299"/>
                <a:gd name="T59" fmla="*/ 1 h 375"/>
                <a:gd name="T60" fmla="*/ 12 w 299"/>
                <a:gd name="T61" fmla="*/ 1 h 375"/>
                <a:gd name="T62" fmla="*/ 14 w 299"/>
                <a:gd name="T63" fmla="*/ 1 h 375"/>
                <a:gd name="T64" fmla="*/ 15 w 299"/>
                <a:gd name="T65" fmla="*/ 1 h 375"/>
                <a:gd name="T66" fmla="*/ 16 w 299"/>
                <a:gd name="T67" fmla="*/ 1 h 375"/>
                <a:gd name="T68" fmla="*/ 17 w 299"/>
                <a:gd name="T69" fmla="*/ 1 h 375"/>
                <a:gd name="T70" fmla="*/ 18 w 299"/>
                <a:gd name="T71" fmla="*/ 1 h 375"/>
                <a:gd name="T72" fmla="*/ 17 w 299"/>
                <a:gd name="T73" fmla="*/ 1 h 375"/>
                <a:gd name="T74" fmla="*/ 15 w 299"/>
                <a:gd name="T75" fmla="*/ 1 h 375"/>
                <a:gd name="T76" fmla="*/ 13 w 299"/>
                <a:gd name="T77" fmla="*/ 1 h 375"/>
                <a:gd name="T78" fmla="*/ 12 w 299"/>
                <a:gd name="T79" fmla="*/ 2 h 375"/>
                <a:gd name="T80" fmla="*/ 10 w 299"/>
                <a:gd name="T81" fmla="*/ 2 h 375"/>
                <a:gd name="T82" fmla="*/ 8 w 299"/>
                <a:gd name="T83" fmla="*/ 2 h 375"/>
                <a:gd name="T84" fmla="*/ 8 w 299"/>
                <a:gd name="T85" fmla="*/ 2 h 375"/>
                <a:gd name="T86" fmla="*/ 9 w 299"/>
                <a:gd name="T87" fmla="*/ 2 h 375"/>
                <a:gd name="T88" fmla="*/ 9 w 299"/>
                <a:gd name="T89" fmla="*/ 2 h 375"/>
                <a:gd name="T90" fmla="*/ 8 w 299"/>
                <a:gd name="T91" fmla="*/ 2 h 375"/>
                <a:gd name="T92" fmla="*/ 7 w 299"/>
                <a:gd name="T93" fmla="*/ 2 h 375"/>
                <a:gd name="T94" fmla="*/ 7 w 299"/>
                <a:gd name="T95" fmla="*/ 2 h 375"/>
                <a:gd name="T96" fmla="*/ 7 w 299"/>
                <a:gd name="T97" fmla="*/ 3 h 375"/>
                <a:gd name="T98" fmla="*/ 5 w 299"/>
                <a:gd name="T99" fmla="*/ 3 h 375"/>
                <a:gd name="T100" fmla="*/ 4 w 299"/>
                <a:gd name="T101" fmla="*/ 4 h 375"/>
                <a:gd name="T102" fmla="*/ 3 w 299"/>
                <a:gd name="T103" fmla="*/ 4 h 375"/>
                <a:gd name="T104" fmla="*/ 3 w 299"/>
                <a:gd name="T105" fmla="*/ 4 h 375"/>
                <a:gd name="T106" fmla="*/ 2 w 299"/>
                <a:gd name="T107" fmla="*/ 4 h 375"/>
                <a:gd name="T108" fmla="*/ 1 w 299"/>
                <a:gd name="T109" fmla="*/ 5 h 375"/>
                <a:gd name="T110" fmla="*/ 0 w 299"/>
                <a:gd name="T111" fmla="*/ 5 h 3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99" h="375">
                  <a:moveTo>
                    <a:pt x="0" y="375"/>
                  </a:moveTo>
                  <a:lnTo>
                    <a:pt x="10" y="357"/>
                  </a:lnTo>
                  <a:lnTo>
                    <a:pt x="23" y="333"/>
                  </a:lnTo>
                  <a:lnTo>
                    <a:pt x="35" y="308"/>
                  </a:lnTo>
                  <a:lnTo>
                    <a:pt x="43" y="290"/>
                  </a:lnTo>
                  <a:lnTo>
                    <a:pt x="52" y="273"/>
                  </a:lnTo>
                  <a:lnTo>
                    <a:pt x="63" y="248"/>
                  </a:lnTo>
                  <a:lnTo>
                    <a:pt x="77" y="224"/>
                  </a:lnTo>
                  <a:lnTo>
                    <a:pt x="84" y="211"/>
                  </a:lnTo>
                  <a:lnTo>
                    <a:pt x="74" y="200"/>
                  </a:lnTo>
                  <a:lnTo>
                    <a:pt x="63" y="190"/>
                  </a:lnTo>
                  <a:lnTo>
                    <a:pt x="57" y="180"/>
                  </a:lnTo>
                  <a:lnTo>
                    <a:pt x="53" y="167"/>
                  </a:lnTo>
                  <a:lnTo>
                    <a:pt x="53" y="158"/>
                  </a:lnTo>
                  <a:lnTo>
                    <a:pt x="55" y="159"/>
                  </a:lnTo>
                  <a:lnTo>
                    <a:pt x="58" y="165"/>
                  </a:lnTo>
                  <a:lnTo>
                    <a:pt x="62" y="172"/>
                  </a:lnTo>
                  <a:lnTo>
                    <a:pt x="69" y="178"/>
                  </a:lnTo>
                  <a:lnTo>
                    <a:pt x="79" y="183"/>
                  </a:lnTo>
                  <a:lnTo>
                    <a:pt x="87" y="186"/>
                  </a:lnTo>
                  <a:lnTo>
                    <a:pt x="94" y="189"/>
                  </a:lnTo>
                  <a:lnTo>
                    <a:pt x="104" y="180"/>
                  </a:lnTo>
                  <a:lnTo>
                    <a:pt x="115" y="168"/>
                  </a:lnTo>
                  <a:lnTo>
                    <a:pt x="127" y="156"/>
                  </a:lnTo>
                  <a:lnTo>
                    <a:pt x="139" y="143"/>
                  </a:lnTo>
                  <a:lnTo>
                    <a:pt x="149" y="131"/>
                  </a:lnTo>
                  <a:lnTo>
                    <a:pt x="157" y="121"/>
                  </a:lnTo>
                  <a:lnTo>
                    <a:pt x="164" y="112"/>
                  </a:lnTo>
                  <a:lnTo>
                    <a:pt x="167" y="106"/>
                  </a:lnTo>
                  <a:lnTo>
                    <a:pt x="167" y="93"/>
                  </a:lnTo>
                  <a:lnTo>
                    <a:pt x="162" y="72"/>
                  </a:lnTo>
                  <a:lnTo>
                    <a:pt x="155" y="50"/>
                  </a:lnTo>
                  <a:lnTo>
                    <a:pt x="145" y="34"/>
                  </a:lnTo>
                  <a:lnTo>
                    <a:pt x="137" y="25"/>
                  </a:lnTo>
                  <a:lnTo>
                    <a:pt x="134" y="19"/>
                  </a:lnTo>
                  <a:lnTo>
                    <a:pt x="135" y="18"/>
                  </a:lnTo>
                  <a:lnTo>
                    <a:pt x="142" y="21"/>
                  </a:lnTo>
                  <a:lnTo>
                    <a:pt x="154" y="34"/>
                  </a:lnTo>
                  <a:lnTo>
                    <a:pt x="167" y="54"/>
                  </a:lnTo>
                  <a:lnTo>
                    <a:pt x="177" y="77"/>
                  </a:lnTo>
                  <a:lnTo>
                    <a:pt x="180" y="93"/>
                  </a:lnTo>
                  <a:lnTo>
                    <a:pt x="187" y="82"/>
                  </a:lnTo>
                  <a:lnTo>
                    <a:pt x="194" y="71"/>
                  </a:lnTo>
                  <a:lnTo>
                    <a:pt x="202" y="57"/>
                  </a:lnTo>
                  <a:lnTo>
                    <a:pt x="210" y="43"/>
                  </a:lnTo>
                  <a:lnTo>
                    <a:pt x="219" y="29"/>
                  </a:lnTo>
                  <a:lnTo>
                    <a:pt x="227" y="18"/>
                  </a:lnTo>
                  <a:lnTo>
                    <a:pt x="235" y="9"/>
                  </a:lnTo>
                  <a:lnTo>
                    <a:pt x="242" y="3"/>
                  </a:lnTo>
                  <a:lnTo>
                    <a:pt x="250" y="0"/>
                  </a:lnTo>
                  <a:lnTo>
                    <a:pt x="252" y="1"/>
                  </a:lnTo>
                  <a:lnTo>
                    <a:pt x="249" y="6"/>
                  </a:lnTo>
                  <a:lnTo>
                    <a:pt x="244" y="13"/>
                  </a:lnTo>
                  <a:lnTo>
                    <a:pt x="239" y="21"/>
                  </a:lnTo>
                  <a:lnTo>
                    <a:pt x="234" y="31"/>
                  </a:lnTo>
                  <a:lnTo>
                    <a:pt x="225" y="46"/>
                  </a:lnTo>
                  <a:lnTo>
                    <a:pt x="217" y="62"/>
                  </a:lnTo>
                  <a:lnTo>
                    <a:pt x="209" y="77"/>
                  </a:lnTo>
                  <a:lnTo>
                    <a:pt x="200" y="90"/>
                  </a:lnTo>
                  <a:lnTo>
                    <a:pt x="192" y="100"/>
                  </a:lnTo>
                  <a:lnTo>
                    <a:pt x="187" y="106"/>
                  </a:lnTo>
                  <a:lnTo>
                    <a:pt x="202" y="103"/>
                  </a:lnTo>
                  <a:lnTo>
                    <a:pt x="215" y="99"/>
                  </a:lnTo>
                  <a:lnTo>
                    <a:pt x="229" y="96"/>
                  </a:lnTo>
                  <a:lnTo>
                    <a:pt x="242" y="93"/>
                  </a:lnTo>
                  <a:lnTo>
                    <a:pt x="252" y="90"/>
                  </a:lnTo>
                  <a:lnTo>
                    <a:pt x="262" y="85"/>
                  </a:lnTo>
                  <a:lnTo>
                    <a:pt x="270" y="82"/>
                  </a:lnTo>
                  <a:lnTo>
                    <a:pt x="277" y="78"/>
                  </a:lnTo>
                  <a:lnTo>
                    <a:pt x="287" y="72"/>
                  </a:lnTo>
                  <a:lnTo>
                    <a:pt x="295" y="69"/>
                  </a:lnTo>
                  <a:lnTo>
                    <a:pt x="299" y="72"/>
                  </a:lnTo>
                  <a:lnTo>
                    <a:pt x="292" y="80"/>
                  </a:lnTo>
                  <a:lnTo>
                    <a:pt x="284" y="84"/>
                  </a:lnTo>
                  <a:lnTo>
                    <a:pt x="272" y="91"/>
                  </a:lnTo>
                  <a:lnTo>
                    <a:pt x="255" y="99"/>
                  </a:lnTo>
                  <a:lnTo>
                    <a:pt x="239" y="108"/>
                  </a:lnTo>
                  <a:lnTo>
                    <a:pt x="220" y="115"/>
                  </a:lnTo>
                  <a:lnTo>
                    <a:pt x="205" y="121"/>
                  </a:lnTo>
                  <a:lnTo>
                    <a:pt x="192" y="125"/>
                  </a:lnTo>
                  <a:lnTo>
                    <a:pt x="184" y="127"/>
                  </a:lnTo>
                  <a:lnTo>
                    <a:pt x="169" y="134"/>
                  </a:lnTo>
                  <a:lnTo>
                    <a:pt x="154" y="149"/>
                  </a:lnTo>
                  <a:lnTo>
                    <a:pt x="142" y="164"/>
                  </a:lnTo>
                  <a:lnTo>
                    <a:pt x="139" y="174"/>
                  </a:lnTo>
                  <a:lnTo>
                    <a:pt x="142" y="178"/>
                  </a:lnTo>
                  <a:lnTo>
                    <a:pt x="147" y="181"/>
                  </a:lnTo>
                  <a:lnTo>
                    <a:pt x="152" y="183"/>
                  </a:lnTo>
                  <a:lnTo>
                    <a:pt x="157" y="183"/>
                  </a:lnTo>
                  <a:lnTo>
                    <a:pt x="150" y="189"/>
                  </a:lnTo>
                  <a:lnTo>
                    <a:pt x="142" y="193"/>
                  </a:lnTo>
                  <a:lnTo>
                    <a:pt x="135" y="198"/>
                  </a:lnTo>
                  <a:lnTo>
                    <a:pt x="130" y="202"/>
                  </a:lnTo>
                  <a:lnTo>
                    <a:pt x="125" y="200"/>
                  </a:lnTo>
                  <a:lnTo>
                    <a:pt x="124" y="199"/>
                  </a:lnTo>
                  <a:lnTo>
                    <a:pt x="120" y="200"/>
                  </a:lnTo>
                  <a:lnTo>
                    <a:pt x="114" y="209"/>
                  </a:lnTo>
                  <a:lnTo>
                    <a:pt x="104" y="224"/>
                  </a:lnTo>
                  <a:lnTo>
                    <a:pt x="94" y="242"/>
                  </a:lnTo>
                  <a:lnTo>
                    <a:pt x="82" y="262"/>
                  </a:lnTo>
                  <a:lnTo>
                    <a:pt x="70" y="285"/>
                  </a:lnTo>
                  <a:lnTo>
                    <a:pt x="62" y="305"/>
                  </a:lnTo>
                  <a:lnTo>
                    <a:pt x="57" y="323"/>
                  </a:lnTo>
                  <a:lnTo>
                    <a:pt x="55" y="336"/>
                  </a:lnTo>
                  <a:lnTo>
                    <a:pt x="52" y="344"/>
                  </a:lnTo>
                  <a:lnTo>
                    <a:pt x="47" y="352"/>
                  </a:lnTo>
                  <a:lnTo>
                    <a:pt x="42" y="360"/>
                  </a:lnTo>
                  <a:lnTo>
                    <a:pt x="37" y="366"/>
                  </a:lnTo>
                  <a:lnTo>
                    <a:pt x="30" y="369"/>
                  </a:lnTo>
                  <a:lnTo>
                    <a:pt x="18" y="372"/>
                  </a:lnTo>
                  <a:lnTo>
                    <a:pt x="8" y="375"/>
                  </a:lnTo>
                  <a:lnTo>
                    <a:pt x="0" y="37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2" name="Freeform 1309"/>
            <p:cNvSpPr>
              <a:spLocks/>
            </p:cNvSpPr>
            <p:nvPr/>
          </p:nvSpPr>
          <p:spPr bwMode="auto">
            <a:xfrm>
              <a:off x="5207" y="2604"/>
              <a:ext cx="96" cy="97"/>
            </a:xfrm>
            <a:custGeom>
              <a:avLst/>
              <a:gdLst>
                <a:gd name="T0" fmla="*/ 8 w 192"/>
                <a:gd name="T1" fmla="*/ 0 h 290"/>
                <a:gd name="T2" fmla="*/ 7 w 192"/>
                <a:gd name="T3" fmla="*/ 1 h 290"/>
                <a:gd name="T4" fmla="*/ 6 w 192"/>
                <a:gd name="T5" fmla="*/ 1 h 290"/>
                <a:gd name="T6" fmla="*/ 4 w 192"/>
                <a:gd name="T7" fmla="*/ 1 h 290"/>
                <a:gd name="T8" fmla="*/ 2 w 192"/>
                <a:gd name="T9" fmla="*/ 1 h 290"/>
                <a:gd name="T10" fmla="*/ 1 w 192"/>
                <a:gd name="T11" fmla="*/ 1 h 290"/>
                <a:gd name="T12" fmla="*/ 0 w 192"/>
                <a:gd name="T13" fmla="*/ 1 h 290"/>
                <a:gd name="T14" fmla="*/ 1 w 192"/>
                <a:gd name="T15" fmla="*/ 1 h 290"/>
                <a:gd name="T16" fmla="*/ 1 w 192"/>
                <a:gd name="T17" fmla="*/ 1 h 290"/>
                <a:gd name="T18" fmla="*/ 3 w 192"/>
                <a:gd name="T19" fmla="*/ 1 h 290"/>
                <a:gd name="T20" fmla="*/ 4 w 192"/>
                <a:gd name="T21" fmla="*/ 1 h 290"/>
                <a:gd name="T22" fmla="*/ 6 w 192"/>
                <a:gd name="T23" fmla="*/ 1 h 290"/>
                <a:gd name="T24" fmla="*/ 6 w 192"/>
                <a:gd name="T25" fmla="*/ 1 h 290"/>
                <a:gd name="T26" fmla="*/ 6 w 192"/>
                <a:gd name="T27" fmla="*/ 2 h 290"/>
                <a:gd name="T28" fmla="*/ 5 w 192"/>
                <a:gd name="T29" fmla="*/ 2 h 290"/>
                <a:gd name="T30" fmla="*/ 4 w 192"/>
                <a:gd name="T31" fmla="*/ 2 h 290"/>
                <a:gd name="T32" fmla="*/ 2 w 192"/>
                <a:gd name="T33" fmla="*/ 2 h 290"/>
                <a:gd name="T34" fmla="*/ 1 w 192"/>
                <a:gd name="T35" fmla="*/ 2 h 290"/>
                <a:gd name="T36" fmla="*/ 1 w 192"/>
                <a:gd name="T37" fmla="*/ 3 h 290"/>
                <a:gd name="T38" fmla="*/ 1 w 192"/>
                <a:gd name="T39" fmla="*/ 3 h 290"/>
                <a:gd name="T40" fmla="*/ 2 w 192"/>
                <a:gd name="T41" fmla="*/ 3 h 290"/>
                <a:gd name="T42" fmla="*/ 3 w 192"/>
                <a:gd name="T43" fmla="*/ 2 h 290"/>
                <a:gd name="T44" fmla="*/ 4 w 192"/>
                <a:gd name="T45" fmla="*/ 2 h 290"/>
                <a:gd name="T46" fmla="*/ 5 w 192"/>
                <a:gd name="T47" fmla="*/ 2 h 290"/>
                <a:gd name="T48" fmla="*/ 6 w 192"/>
                <a:gd name="T49" fmla="*/ 2 h 290"/>
                <a:gd name="T50" fmla="*/ 6 w 192"/>
                <a:gd name="T51" fmla="*/ 3 h 290"/>
                <a:gd name="T52" fmla="*/ 6 w 192"/>
                <a:gd name="T53" fmla="*/ 4 h 290"/>
                <a:gd name="T54" fmla="*/ 7 w 192"/>
                <a:gd name="T55" fmla="*/ 4 h 290"/>
                <a:gd name="T56" fmla="*/ 7 w 192"/>
                <a:gd name="T57" fmla="*/ 3 h 290"/>
                <a:gd name="T58" fmla="*/ 6 w 192"/>
                <a:gd name="T59" fmla="*/ 2 h 290"/>
                <a:gd name="T60" fmla="*/ 7 w 192"/>
                <a:gd name="T61" fmla="*/ 2 h 290"/>
                <a:gd name="T62" fmla="*/ 7 w 192"/>
                <a:gd name="T63" fmla="*/ 2 h 290"/>
                <a:gd name="T64" fmla="*/ 7 w 192"/>
                <a:gd name="T65" fmla="*/ 2 h 290"/>
                <a:gd name="T66" fmla="*/ 8 w 192"/>
                <a:gd name="T67" fmla="*/ 2 h 290"/>
                <a:gd name="T68" fmla="*/ 10 w 192"/>
                <a:gd name="T69" fmla="*/ 2 h 290"/>
                <a:gd name="T70" fmla="*/ 11 w 192"/>
                <a:gd name="T71" fmla="*/ 3 h 290"/>
                <a:gd name="T72" fmla="*/ 12 w 192"/>
                <a:gd name="T73" fmla="*/ 3 h 290"/>
                <a:gd name="T74" fmla="*/ 11 w 192"/>
                <a:gd name="T75" fmla="*/ 3 h 290"/>
                <a:gd name="T76" fmla="*/ 10 w 192"/>
                <a:gd name="T77" fmla="*/ 2 h 290"/>
                <a:gd name="T78" fmla="*/ 9 w 192"/>
                <a:gd name="T79" fmla="*/ 2 h 290"/>
                <a:gd name="T80" fmla="*/ 8 w 192"/>
                <a:gd name="T81" fmla="*/ 2 h 290"/>
                <a:gd name="T82" fmla="*/ 8 w 192"/>
                <a:gd name="T83" fmla="*/ 2 h 290"/>
                <a:gd name="T84" fmla="*/ 7 w 192"/>
                <a:gd name="T85" fmla="*/ 1 h 290"/>
                <a:gd name="T86" fmla="*/ 8 w 192"/>
                <a:gd name="T87" fmla="*/ 1 h 290"/>
                <a:gd name="T88" fmla="*/ 8 w 192"/>
                <a:gd name="T89" fmla="*/ 1 h 290"/>
                <a:gd name="T90" fmla="*/ 8 w 192"/>
                <a:gd name="T91" fmla="*/ 1 h 290"/>
                <a:gd name="T92" fmla="*/ 9 w 192"/>
                <a:gd name="T93" fmla="*/ 1 h 290"/>
                <a:gd name="T94" fmla="*/ 10 w 192"/>
                <a:gd name="T95" fmla="*/ 1 h 290"/>
                <a:gd name="T96" fmla="*/ 11 w 192"/>
                <a:gd name="T97" fmla="*/ 1 h 290"/>
                <a:gd name="T98" fmla="*/ 12 w 192"/>
                <a:gd name="T99" fmla="*/ 2 h 290"/>
                <a:gd name="T100" fmla="*/ 12 w 192"/>
                <a:gd name="T101" fmla="*/ 2 h 290"/>
                <a:gd name="T102" fmla="*/ 12 w 192"/>
                <a:gd name="T103" fmla="*/ 1 h 290"/>
                <a:gd name="T104" fmla="*/ 10 w 192"/>
                <a:gd name="T105" fmla="*/ 1 h 290"/>
                <a:gd name="T106" fmla="*/ 9 w 192"/>
                <a:gd name="T107" fmla="*/ 1 h 290"/>
                <a:gd name="T108" fmla="*/ 9 w 192"/>
                <a:gd name="T109" fmla="*/ 1 h 290"/>
                <a:gd name="T110" fmla="*/ 9 w 192"/>
                <a:gd name="T111" fmla="*/ 0 h 290"/>
                <a:gd name="T112" fmla="*/ 10 w 192"/>
                <a:gd name="T113" fmla="*/ 0 h 290"/>
                <a:gd name="T114" fmla="*/ 9 w 192"/>
                <a:gd name="T115" fmla="*/ 0 h 2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2" h="290">
                  <a:moveTo>
                    <a:pt x="134" y="6"/>
                  </a:moveTo>
                  <a:lnTo>
                    <a:pt x="125" y="19"/>
                  </a:lnTo>
                  <a:lnTo>
                    <a:pt x="115" y="35"/>
                  </a:lnTo>
                  <a:lnTo>
                    <a:pt x="105" y="52"/>
                  </a:lnTo>
                  <a:lnTo>
                    <a:pt x="102" y="62"/>
                  </a:lnTo>
                  <a:lnTo>
                    <a:pt x="90" y="62"/>
                  </a:lnTo>
                  <a:lnTo>
                    <a:pt x="77" y="66"/>
                  </a:lnTo>
                  <a:lnTo>
                    <a:pt x="60" y="71"/>
                  </a:lnTo>
                  <a:lnTo>
                    <a:pt x="45" y="78"/>
                  </a:lnTo>
                  <a:lnTo>
                    <a:pt x="28" y="85"/>
                  </a:lnTo>
                  <a:lnTo>
                    <a:pt x="17" y="93"/>
                  </a:lnTo>
                  <a:lnTo>
                    <a:pt x="7" y="100"/>
                  </a:lnTo>
                  <a:lnTo>
                    <a:pt x="2" y="105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2" y="113"/>
                  </a:lnTo>
                  <a:lnTo>
                    <a:pt x="8" y="111"/>
                  </a:lnTo>
                  <a:lnTo>
                    <a:pt x="15" y="108"/>
                  </a:lnTo>
                  <a:lnTo>
                    <a:pt x="25" y="102"/>
                  </a:lnTo>
                  <a:lnTo>
                    <a:pt x="37" y="96"/>
                  </a:lnTo>
                  <a:lnTo>
                    <a:pt x="50" y="90"/>
                  </a:lnTo>
                  <a:lnTo>
                    <a:pt x="63" y="84"/>
                  </a:lnTo>
                  <a:lnTo>
                    <a:pt x="75" y="78"/>
                  </a:lnTo>
                  <a:lnTo>
                    <a:pt x="87" y="74"/>
                  </a:lnTo>
                  <a:lnTo>
                    <a:pt x="95" y="72"/>
                  </a:lnTo>
                  <a:lnTo>
                    <a:pt x="90" y="87"/>
                  </a:lnTo>
                  <a:lnTo>
                    <a:pt x="85" y="106"/>
                  </a:lnTo>
                  <a:lnTo>
                    <a:pt x="82" y="124"/>
                  </a:lnTo>
                  <a:lnTo>
                    <a:pt x="78" y="136"/>
                  </a:lnTo>
                  <a:lnTo>
                    <a:pt x="70" y="143"/>
                  </a:lnTo>
                  <a:lnTo>
                    <a:pt x="60" y="152"/>
                  </a:lnTo>
                  <a:lnTo>
                    <a:pt x="50" y="162"/>
                  </a:lnTo>
                  <a:lnTo>
                    <a:pt x="38" y="172"/>
                  </a:lnTo>
                  <a:lnTo>
                    <a:pt x="27" y="184"/>
                  </a:lnTo>
                  <a:lnTo>
                    <a:pt x="17" y="193"/>
                  </a:lnTo>
                  <a:lnTo>
                    <a:pt x="10" y="201"/>
                  </a:lnTo>
                  <a:lnTo>
                    <a:pt x="7" y="206"/>
                  </a:lnTo>
                  <a:lnTo>
                    <a:pt x="5" y="212"/>
                  </a:lnTo>
                  <a:lnTo>
                    <a:pt x="7" y="215"/>
                  </a:lnTo>
                  <a:lnTo>
                    <a:pt x="10" y="215"/>
                  </a:lnTo>
                  <a:lnTo>
                    <a:pt x="15" y="211"/>
                  </a:lnTo>
                  <a:lnTo>
                    <a:pt x="20" y="205"/>
                  </a:lnTo>
                  <a:lnTo>
                    <a:pt x="28" y="199"/>
                  </a:lnTo>
                  <a:lnTo>
                    <a:pt x="37" y="190"/>
                  </a:lnTo>
                  <a:lnTo>
                    <a:pt x="47" y="181"/>
                  </a:lnTo>
                  <a:lnTo>
                    <a:pt x="57" y="174"/>
                  </a:lnTo>
                  <a:lnTo>
                    <a:pt x="65" y="167"/>
                  </a:lnTo>
                  <a:lnTo>
                    <a:pt x="73" y="161"/>
                  </a:lnTo>
                  <a:lnTo>
                    <a:pt x="80" y="158"/>
                  </a:lnTo>
                  <a:lnTo>
                    <a:pt x="82" y="181"/>
                  </a:lnTo>
                  <a:lnTo>
                    <a:pt x="85" y="220"/>
                  </a:lnTo>
                  <a:lnTo>
                    <a:pt x="88" y="258"/>
                  </a:lnTo>
                  <a:lnTo>
                    <a:pt x="92" y="282"/>
                  </a:lnTo>
                  <a:lnTo>
                    <a:pt x="95" y="289"/>
                  </a:lnTo>
                  <a:lnTo>
                    <a:pt x="97" y="290"/>
                  </a:lnTo>
                  <a:lnTo>
                    <a:pt x="97" y="288"/>
                  </a:lnTo>
                  <a:lnTo>
                    <a:pt x="99" y="279"/>
                  </a:lnTo>
                  <a:lnTo>
                    <a:pt x="99" y="254"/>
                  </a:lnTo>
                  <a:lnTo>
                    <a:pt x="97" y="211"/>
                  </a:lnTo>
                  <a:lnTo>
                    <a:pt x="95" y="170"/>
                  </a:lnTo>
                  <a:lnTo>
                    <a:pt x="99" y="144"/>
                  </a:lnTo>
                  <a:lnTo>
                    <a:pt x="100" y="141"/>
                  </a:lnTo>
                  <a:lnTo>
                    <a:pt x="104" y="141"/>
                  </a:lnTo>
                  <a:lnTo>
                    <a:pt x="105" y="146"/>
                  </a:lnTo>
                  <a:lnTo>
                    <a:pt x="107" y="152"/>
                  </a:lnTo>
                  <a:lnTo>
                    <a:pt x="110" y="158"/>
                  </a:lnTo>
                  <a:lnTo>
                    <a:pt x="117" y="167"/>
                  </a:lnTo>
                  <a:lnTo>
                    <a:pt x="125" y="177"/>
                  </a:lnTo>
                  <a:lnTo>
                    <a:pt x="135" y="189"/>
                  </a:lnTo>
                  <a:lnTo>
                    <a:pt x="147" y="199"/>
                  </a:lnTo>
                  <a:lnTo>
                    <a:pt x="157" y="208"/>
                  </a:lnTo>
                  <a:lnTo>
                    <a:pt x="165" y="215"/>
                  </a:lnTo>
                  <a:lnTo>
                    <a:pt x="172" y="218"/>
                  </a:lnTo>
                  <a:lnTo>
                    <a:pt x="177" y="218"/>
                  </a:lnTo>
                  <a:lnTo>
                    <a:pt x="177" y="214"/>
                  </a:lnTo>
                  <a:lnTo>
                    <a:pt x="170" y="206"/>
                  </a:lnTo>
                  <a:lnTo>
                    <a:pt x="162" y="198"/>
                  </a:lnTo>
                  <a:lnTo>
                    <a:pt x="155" y="192"/>
                  </a:lnTo>
                  <a:lnTo>
                    <a:pt x="149" y="184"/>
                  </a:lnTo>
                  <a:lnTo>
                    <a:pt x="142" y="175"/>
                  </a:lnTo>
                  <a:lnTo>
                    <a:pt x="134" y="165"/>
                  </a:lnTo>
                  <a:lnTo>
                    <a:pt x="125" y="156"/>
                  </a:lnTo>
                  <a:lnTo>
                    <a:pt x="119" y="147"/>
                  </a:lnTo>
                  <a:lnTo>
                    <a:pt x="115" y="140"/>
                  </a:lnTo>
                  <a:lnTo>
                    <a:pt x="112" y="134"/>
                  </a:lnTo>
                  <a:lnTo>
                    <a:pt x="110" y="121"/>
                  </a:lnTo>
                  <a:lnTo>
                    <a:pt x="112" y="103"/>
                  </a:lnTo>
                  <a:lnTo>
                    <a:pt x="114" y="87"/>
                  </a:lnTo>
                  <a:lnTo>
                    <a:pt x="117" y="77"/>
                  </a:lnTo>
                  <a:lnTo>
                    <a:pt x="119" y="74"/>
                  </a:lnTo>
                  <a:lnTo>
                    <a:pt x="122" y="74"/>
                  </a:lnTo>
                  <a:lnTo>
                    <a:pt x="125" y="77"/>
                  </a:lnTo>
                  <a:lnTo>
                    <a:pt x="132" y="82"/>
                  </a:lnTo>
                  <a:lnTo>
                    <a:pt x="137" y="87"/>
                  </a:lnTo>
                  <a:lnTo>
                    <a:pt x="145" y="93"/>
                  </a:lnTo>
                  <a:lnTo>
                    <a:pt x="154" y="100"/>
                  </a:lnTo>
                  <a:lnTo>
                    <a:pt x="162" y="108"/>
                  </a:lnTo>
                  <a:lnTo>
                    <a:pt x="172" y="113"/>
                  </a:lnTo>
                  <a:lnTo>
                    <a:pt x="179" y="119"/>
                  </a:lnTo>
                  <a:lnTo>
                    <a:pt x="185" y="125"/>
                  </a:lnTo>
                  <a:lnTo>
                    <a:pt x="190" y="128"/>
                  </a:lnTo>
                  <a:lnTo>
                    <a:pt x="192" y="128"/>
                  </a:lnTo>
                  <a:lnTo>
                    <a:pt x="187" y="122"/>
                  </a:lnTo>
                  <a:lnTo>
                    <a:pt x="179" y="112"/>
                  </a:lnTo>
                  <a:lnTo>
                    <a:pt x="170" y="103"/>
                  </a:lnTo>
                  <a:lnTo>
                    <a:pt x="160" y="93"/>
                  </a:lnTo>
                  <a:lnTo>
                    <a:pt x="150" y="82"/>
                  </a:lnTo>
                  <a:lnTo>
                    <a:pt x="142" y="72"/>
                  </a:lnTo>
                  <a:lnTo>
                    <a:pt x="137" y="66"/>
                  </a:lnTo>
                  <a:lnTo>
                    <a:pt x="135" y="59"/>
                  </a:lnTo>
                  <a:lnTo>
                    <a:pt x="134" y="44"/>
                  </a:lnTo>
                  <a:lnTo>
                    <a:pt x="134" y="29"/>
                  </a:lnTo>
                  <a:lnTo>
                    <a:pt x="140" y="15"/>
                  </a:lnTo>
                  <a:lnTo>
                    <a:pt x="145" y="4"/>
                  </a:lnTo>
                  <a:lnTo>
                    <a:pt x="145" y="0"/>
                  </a:lnTo>
                  <a:lnTo>
                    <a:pt x="139" y="1"/>
                  </a:lnTo>
                  <a:lnTo>
                    <a:pt x="134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3" name="Freeform 1310"/>
            <p:cNvSpPr>
              <a:spLocks/>
            </p:cNvSpPr>
            <p:nvPr/>
          </p:nvSpPr>
          <p:spPr bwMode="auto">
            <a:xfrm>
              <a:off x="5544" y="2561"/>
              <a:ext cx="191" cy="89"/>
            </a:xfrm>
            <a:custGeom>
              <a:avLst/>
              <a:gdLst>
                <a:gd name="T0" fmla="*/ 2 w 382"/>
                <a:gd name="T1" fmla="*/ 0 h 265"/>
                <a:gd name="T2" fmla="*/ 3 w 382"/>
                <a:gd name="T3" fmla="*/ 1 h 265"/>
                <a:gd name="T4" fmla="*/ 4 w 382"/>
                <a:gd name="T5" fmla="*/ 1 h 265"/>
                <a:gd name="T6" fmla="*/ 6 w 382"/>
                <a:gd name="T7" fmla="*/ 1 h 265"/>
                <a:gd name="T8" fmla="*/ 6 w 382"/>
                <a:gd name="T9" fmla="*/ 2 h 265"/>
                <a:gd name="T10" fmla="*/ 6 w 382"/>
                <a:gd name="T11" fmla="*/ 2 h 265"/>
                <a:gd name="T12" fmla="*/ 6 w 382"/>
                <a:gd name="T13" fmla="*/ 2 h 265"/>
                <a:gd name="T14" fmla="*/ 7 w 382"/>
                <a:gd name="T15" fmla="*/ 1 h 265"/>
                <a:gd name="T16" fmla="*/ 8 w 382"/>
                <a:gd name="T17" fmla="*/ 1 h 265"/>
                <a:gd name="T18" fmla="*/ 10 w 382"/>
                <a:gd name="T19" fmla="*/ 1 h 265"/>
                <a:gd name="T20" fmla="*/ 11 w 382"/>
                <a:gd name="T21" fmla="*/ 2 h 265"/>
                <a:gd name="T22" fmla="*/ 13 w 382"/>
                <a:gd name="T23" fmla="*/ 3 h 265"/>
                <a:gd name="T24" fmla="*/ 14 w 382"/>
                <a:gd name="T25" fmla="*/ 3 h 265"/>
                <a:gd name="T26" fmla="*/ 13 w 382"/>
                <a:gd name="T27" fmla="*/ 3 h 265"/>
                <a:gd name="T28" fmla="*/ 13 w 382"/>
                <a:gd name="T29" fmla="*/ 2 h 265"/>
                <a:gd name="T30" fmla="*/ 17 w 382"/>
                <a:gd name="T31" fmla="*/ 2 h 265"/>
                <a:gd name="T32" fmla="*/ 22 w 382"/>
                <a:gd name="T33" fmla="*/ 3 h 265"/>
                <a:gd name="T34" fmla="*/ 24 w 382"/>
                <a:gd name="T35" fmla="*/ 3 h 265"/>
                <a:gd name="T36" fmla="*/ 23 w 382"/>
                <a:gd name="T37" fmla="*/ 3 h 265"/>
                <a:gd name="T38" fmla="*/ 20 w 382"/>
                <a:gd name="T39" fmla="*/ 2 h 265"/>
                <a:gd name="T40" fmla="*/ 15 w 382"/>
                <a:gd name="T41" fmla="*/ 2 h 265"/>
                <a:gd name="T42" fmla="*/ 13 w 382"/>
                <a:gd name="T43" fmla="*/ 1 h 265"/>
                <a:gd name="T44" fmla="*/ 14 w 382"/>
                <a:gd name="T45" fmla="*/ 1 h 265"/>
                <a:gd name="T46" fmla="*/ 18 w 382"/>
                <a:gd name="T47" fmla="*/ 1 h 265"/>
                <a:gd name="T48" fmla="*/ 22 w 382"/>
                <a:gd name="T49" fmla="*/ 1 h 265"/>
                <a:gd name="T50" fmla="*/ 24 w 382"/>
                <a:gd name="T51" fmla="*/ 1 h 265"/>
                <a:gd name="T52" fmla="*/ 23 w 382"/>
                <a:gd name="T53" fmla="*/ 1 h 265"/>
                <a:gd name="T54" fmla="*/ 20 w 382"/>
                <a:gd name="T55" fmla="*/ 1 h 265"/>
                <a:gd name="T56" fmla="*/ 15 w 382"/>
                <a:gd name="T57" fmla="*/ 1 h 265"/>
                <a:gd name="T58" fmla="*/ 12 w 382"/>
                <a:gd name="T59" fmla="*/ 1 h 265"/>
                <a:gd name="T60" fmla="*/ 11 w 382"/>
                <a:gd name="T61" fmla="*/ 1 h 265"/>
                <a:gd name="T62" fmla="*/ 9 w 382"/>
                <a:gd name="T63" fmla="*/ 1 h 265"/>
                <a:gd name="T64" fmla="*/ 10 w 382"/>
                <a:gd name="T65" fmla="*/ 1 h 265"/>
                <a:gd name="T66" fmla="*/ 13 w 382"/>
                <a:gd name="T67" fmla="*/ 0 h 265"/>
                <a:gd name="T68" fmla="*/ 15 w 382"/>
                <a:gd name="T69" fmla="*/ 0 h 265"/>
                <a:gd name="T70" fmla="*/ 15 w 382"/>
                <a:gd name="T71" fmla="*/ 0 h 265"/>
                <a:gd name="T72" fmla="*/ 13 w 382"/>
                <a:gd name="T73" fmla="*/ 0 h 265"/>
                <a:gd name="T74" fmla="*/ 10 w 382"/>
                <a:gd name="T75" fmla="*/ 0 h 265"/>
                <a:gd name="T76" fmla="*/ 7 w 382"/>
                <a:gd name="T77" fmla="*/ 1 h 265"/>
                <a:gd name="T78" fmla="*/ 6 w 382"/>
                <a:gd name="T79" fmla="*/ 1 h 265"/>
                <a:gd name="T80" fmla="*/ 4 w 382"/>
                <a:gd name="T81" fmla="*/ 0 h 265"/>
                <a:gd name="T82" fmla="*/ 2 w 382"/>
                <a:gd name="T83" fmla="*/ 0 h 265"/>
                <a:gd name="T84" fmla="*/ 0 w 382"/>
                <a:gd name="T85" fmla="*/ 0 h 2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2" h="265">
                  <a:moveTo>
                    <a:pt x="0" y="20"/>
                  </a:moveTo>
                  <a:lnTo>
                    <a:pt x="8" y="26"/>
                  </a:lnTo>
                  <a:lnTo>
                    <a:pt x="20" y="35"/>
                  </a:lnTo>
                  <a:lnTo>
                    <a:pt x="30" y="44"/>
                  </a:lnTo>
                  <a:lnTo>
                    <a:pt x="37" y="48"/>
                  </a:lnTo>
                  <a:lnTo>
                    <a:pt x="40" y="50"/>
                  </a:lnTo>
                  <a:lnTo>
                    <a:pt x="45" y="51"/>
                  </a:lnTo>
                  <a:lnTo>
                    <a:pt x="52" y="54"/>
                  </a:lnTo>
                  <a:lnTo>
                    <a:pt x="60" y="57"/>
                  </a:lnTo>
                  <a:lnTo>
                    <a:pt x="68" y="61"/>
                  </a:lnTo>
                  <a:lnTo>
                    <a:pt x="75" y="64"/>
                  </a:lnTo>
                  <a:lnTo>
                    <a:pt x="82" y="67"/>
                  </a:lnTo>
                  <a:lnTo>
                    <a:pt x="87" y="70"/>
                  </a:lnTo>
                  <a:lnTo>
                    <a:pt x="87" y="94"/>
                  </a:lnTo>
                  <a:lnTo>
                    <a:pt x="85" y="122"/>
                  </a:lnTo>
                  <a:lnTo>
                    <a:pt x="87" y="147"/>
                  </a:lnTo>
                  <a:lnTo>
                    <a:pt x="90" y="166"/>
                  </a:lnTo>
                  <a:lnTo>
                    <a:pt x="95" y="174"/>
                  </a:lnTo>
                  <a:lnTo>
                    <a:pt x="97" y="174"/>
                  </a:lnTo>
                  <a:lnTo>
                    <a:pt x="97" y="168"/>
                  </a:lnTo>
                  <a:lnTo>
                    <a:pt x="95" y="159"/>
                  </a:lnTo>
                  <a:lnTo>
                    <a:pt x="95" y="141"/>
                  </a:lnTo>
                  <a:lnTo>
                    <a:pt x="98" y="113"/>
                  </a:lnTo>
                  <a:lnTo>
                    <a:pt x="102" y="87"/>
                  </a:lnTo>
                  <a:lnTo>
                    <a:pt x="105" y="72"/>
                  </a:lnTo>
                  <a:lnTo>
                    <a:pt x="112" y="76"/>
                  </a:lnTo>
                  <a:lnTo>
                    <a:pt x="120" y="82"/>
                  </a:lnTo>
                  <a:lnTo>
                    <a:pt x="130" y="91"/>
                  </a:lnTo>
                  <a:lnTo>
                    <a:pt x="140" y="100"/>
                  </a:lnTo>
                  <a:lnTo>
                    <a:pt x="150" y="107"/>
                  </a:lnTo>
                  <a:lnTo>
                    <a:pt x="160" y="115"/>
                  </a:lnTo>
                  <a:lnTo>
                    <a:pt x="168" y="120"/>
                  </a:lnTo>
                  <a:lnTo>
                    <a:pt x="175" y="123"/>
                  </a:lnTo>
                  <a:lnTo>
                    <a:pt x="178" y="153"/>
                  </a:lnTo>
                  <a:lnTo>
                    <a:pt x="187" y="196"/>
                  </a:lnTo>
                  <a:lnTo>
                    <a:pt x="198" y="236"/>
                  </a:lnTo>
                  <a:lnTo>
                    <a:pt x="208" y="259"/>
                  </a:lnTo>
                  <a:lnTo>
                    <a:pt x="215" y="265"/>
                  </a:lnTo>
                  <a:lnTo>
                    <a:pt x="217" y="261"/>
                  </a:lnTo>
                  <a:lnTo>
                    <a:pt x="213" y="250"/>
                  </a:lnTo>
                  <a:lnTo>
                    <a:pt x="210" y="239"/>
                  </a:lnTo>
                  <a:lnTo>
                    <a:pt x="205" y="218"/>
                  </a:lnTo>
                  <a:lnTo>
                    <a:pt x="198" y="187"/>
                  </a:lnTo>
                  <a:lnTo>
                    <a:pt x="193" y="154"/>
                  </a:lnTo>
                  <a:lnTo>
                    <a:pt x="193" y="134"/>
                  </a:lnTo>
                  <a:lnTo>
                    <a:pt x="210" y="143"/>
                  </a:lnTo>
                  <a:lnTo>
                    <a:pt x="235" y="154"/>
                  </a:lnTo>
                  <a:lnTo>
                    <a:pt x="264" y="168"/>
                  </a:lnTo>
                  <a:lnTo>
                    <a:pt x="294" y="182"/>
                  </a:lnTo>
                  <a:lnTo>
                    <a:pt x="322" y="197"/>
                  </a:lnTo>
                  <a:lnTo>
                    <a:pt x="347" y="210"/>
                  </a:lnTo>
                  <a:lnTo>
                    <a:pt x="365" y="219"/>
                  </a:lnTo>
                  <a:lnTo>
                    <a:pt x="375" y="225"/>
                  </a:lnTo>
                  <a:lnTo>
                    <a:pt x="380" y="228"/>
                  </a:lnTo>
                  <a:lnTo>
                    <a:pt x="382" y="227"/>
                  </a:lnTo>
                  <a:lnTo>
                    <a:pt x="377" y="221"/>
                  </a:lnTo>
                  <a:lnTo>
                    <a:pt x="367" y="212"/>
                  </a:lnTo>
                  <a:lnTo>
                    <a:pt x="355" y="205"/>
                  </a:lnTo>
                  <a:lnTo>
                    <a:pt x="335" y="193"/>
                  </a:lnTo>
                  <a:lnTo>
                    <a:pt x="312" y="180"/>
                  </a:lnTo>
                  <a:lnTo>
                    <a:pt x="285" y="165"/>
                  </a:lnTo>
                  <a:lnTo>
                    <a:pt x="259" y="150"/>
                  </a:lnTo>
                  <a:lnTo>
                    <a:pt x="235" y="137"/>
                  </a:lnTo>
                  <a:lnTo>
                    <a:pt x="215" y="128"/>
                  </a:lnTo>
                  <a:lnTo>
                    <a:pt x="203" y="122"/>
                  </a:lnTo>
                  <a:lnTo>
                    <a:pt x="193" y="119"/>
                  </a:lnTo>
                  <a:lnTo>
                    <a:pt x="197" y="118"/>
                  </a:lnTo>
                  <a:lnTo>
                    <a:pt x="207" y="116"/>
                  </a:lnTo>
                  <a:lnTo>
                    <a:pt x="220" y="113"/>
                  </a:lnTo>
                  <a:lnTo>
                    <a:pt x="234" y="109"/>
                  </a:lnTo>
                  <a:lnTo>
                    <a:pt x="252" y="106"/>
                  </a:lnTo>
                  <a:lnTo>
                    <a:pt x="274" y="103"/>
                  </a:lnTo>
                  <a:lnTo>
                    <a:pt x="295" y="101"/>
                  </a:lnTo>
                  <a:lnTo>
                    <a:pt x="319" y="101"/>
                  </a:lnTo>
                  <a:lnTo>
                    <a:pt x="340" y="103"/>
                  </a:lnTo>
                  <a:lnTo>
                    <a:pt x="357" y="104"/>
                  </a:lnTo>
                  <a:lnTo>
                    <a:pt x="370" y="109"/>
                  </a:lnTo>
                  <a:lnTo>
                    <a:pt x="382" y="113"/>
                  </a:lnTo>
                  <a:lnTo>
                    <a:pt x="382" y="110"/>
                  </a:lnTo>
                  <a:lnTo>
                    <a:pt x="375" y="104"/>
                  </a:lnTo>
                  <a:lnTo>
                    <a:pt x="364" y="97"/>
                  </a:lnTo>
                  <a:lnTo>
                    <a:pt x="354" y="95"/>
                  </a:lnTo>
                  <a:lnTo>
                    <a:pt x="334" y="94"/>
                  </a:lnTo>
                  <a:lnTo>
                    <a:pt x="309" y="94"/>
                  </a:lnTo>
                  <a:lnTo>
                    <a:pt x="282" y="94"/>
                  </a:lnTo>
                  <a:lnTo>
                    <a:pt x="254" y="95"/>
                  </a:lnTo>
                  <a:lnTo>
                    <a:pt x="228" y="95"/>
                  </a:lnTo>
                  <a:lnTo>
                    <a:pt x="210" y="97"/>
                  </a:lnTo>
                  <a:lnTo>
                    <a:pt x="198" y="97"/>
                  </a:lnTo>
                  <a:lnTo>
                    <a:pt x="192" y="97"/>
                  </a:lnTo>
                  <a:lnTo>
                    <a:pt x="182" y="92"/>
                  </a:lnTo>
                  <a:lnTo>
                    <a:pt x="172" y="87"/>
                  </a:lnTo>
                  <a:lnTo>
                    <a:pt x="162" y="79"/>
                  </a:lnTo>
                  <a:lnTo>
                    <a:pt x="150" y="72"/>
                  </a:lnTo>
                  <a:lnTo>
                    <a:pt x="140" y="66"/>
                  </a:lnTo>
                  <a:lnTo>
                    <a:pt x="133" y="60"/>
                  </a:lnTo>
                  <a:lnTo>
                    <a:pt x="128" y="57"/>
                  </a:lnTo>
                  <a:lnTo>
                    <a:pt x="140" y="51"/>
                  </a:lnTo>
                  <a:lnTo>
                    <a:pt x="153" y="44"/>
                  </a:lnTo>
                  <a:lnTo>
                    <a:pt x="168" y="36"/>
                  </a:lnTo>
                  <a:lnTo>
                    <a:pt x="185" y="28"/>
                  </a:lnTo>
                  <a:lnTo>
                    <a:pt x="200" y="20"/>
                  </a:lnTo>
                  <a:lnTo>
                    <a:pt x="215" y="13"/>
                  </a:lnTo>
                  <a:lnTo>
                    <a:pt x="227" y="8"/>
                  </a:lnTo>
                  <a:lnTo>
                    <a:pt x="237" y="7"/>
                  </a:lnTo>
                  <a:lnTo>
                    <a:pt x="247" y="4"/>
                  </a:lnTo>
                  <a:lnTo>
                    <a:pt x="245" y="1"/>
                  </a:lnTo>
                  <a:lnTo>
                    <a:pt x="234" y="0"/>
                  </a:lnTo>
                  <a:lnTo>
                    <a:pt x="218" y="2"/>
                  </a:lnTo>
                  <a:lnTo>
                    <a:pt x="208" y="7"/>
                  </a:lnTo>
                  <a:lnTo>
                    <a:pt x="193" y="11"/>
                  </a:lnTo>
                  <a:lnTo>
                    <a:pt x="177" y="17"/>
                  </a:lnTo>
                  <a:lnTo>
                    <a:pt x="160" y="25"/>
                  </a:lnTo>
                  <a:lnTo>
                    <a:pt x="145" y="32"/>
                  </a:lnTo>
                  <a:lnTo>
                    <a:pt x="130" y="38"/>
                  </a:lnTo>
                  <a:lnTo>
                    <a:pt x="118" y="42"/>
                  </a:lnTo>
                  <a:lnTo>
                    <a:pt x="112" y="47"/>
                  </a:lnTo>
                  <a:lnTo>
                    <a:pt x="103" y="50"/>
                  </a:lnTo>
                  <a:lnTo>
                    <a:pt x="93" y="50"/>
                  </a:lnTo>
                  <a:lnTo>
                    <a:pt x="83" y="48"/>
                  </a:lnTo>
                  <a:lnTo>
                    <a:pt x="70" y="42"/>
                  </a:lnTo>
                  <a:lnTo>
                    <a:pt x="62" y="38"/>
                  </a:lnTo>
                  <a:lnTo>
                    <a:pt x="53" y="35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2" y="23"/>
                  </a:lnTo>
                  <a:lnTo>
                    <a:pt x="12" y="22"/>
                  </a:lnTo>
                  <a:lnTo>
                    <a:pt x="5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4" name="Freeform 1311"/>
            <p:cNvSpPr>
              <a:spLocks/>
            </p:cNvSpPr>
            <p:nvPr/>
          </p:nvSpPr>
          <p:spPr bwMode="auto">
            <a:xfrm>
              <a:off x="4496" y="2750"/>
              <a:ext cx="484" cy="282"/>
            </a:xfrm>
            <a:custGeom>
              <a:avLst/>
              <a:gdLst>
                <a:gd name="T0" fmla="*/ 24 w 967"/>
                <a:gd name="T1" fmla="*/ 2 h 848"/>
                <a:gd name="T2" fmla="*/ 17 w 967"/>
                <a:gd name="T3" fmla="*/ 2 h 848"/>
                <a:gd name="T4" fmla="*/ 7 w 967"/>
                <a:gd name="T5" fmla="*/ 1 h 848"/>
                <a:gd name="T6" fmla="*/ 4 w 967"/>
                <a:gd name="T7" fmla="*/ 1 h 848"/>
                <a:gd name="T8" fmla="*/ 6 w 967"/>
                <a:gd name="T9" fmla="*/ 2 h 848"/>
                <a:gd name="T10" fmla="*/ 10 w 967"/>
                <a:gd name="T11" fmla="*/ 4 h 848"/>
                <a:gd name="T12" fmla="*/ 17 w 967"/>
                <a:gd name="T13" fmla="*/ 4 h 848"/>
                <a:gd name="T14" fmla="*/ 23 w 967"/>
                <a:gd name="T15" fmla="*/ 5 h 848"/>
                <a:gd name="T16" fmla="*/ 21 w 967"/>
                <a:gd name="T17" fmla="*/ 5 h 848"/>
                <a:gd name="T18" fmla="*/ 16 w 967"/>
                <a:gd name="T19" fmla="*/ 5 h 848"/>
                <a:gd name="T20" fmla="*/ 10 w 967"/>
                <a:gd name="T21" fmla="*/ 6 h 848"/>
                <a:gd name="T22" fmla="*/ 6 w 967"/>
                <a:gd name="T23" fmla="*/ 6 h 848"/>
                <a:gd name="T24" fmla="*/ 1 w 967"/>
                <a:gd name="T25" fmla="*/ 7 h 848"/>
                <a:gd name="T26" fmla="*/ 2 w 967"/>
                <a:gd name="T27" fmla="*/ 7 h 848"/>
                <a:gd name="T28" fmla="*/ 6 w 967"/>
                <a:gd name="T29" fmla="*/ 8 h 848"/>
                <a:gd name="T30" fmla="*/ 13 w 967"/>
                <a:gd name="T31" fmla="*/ 8 h 848"/>
                <a:gd name="T32" fmla="*/ 21 w 967"/>
                <a:gd name="T33" fmla="*/ 7 h 848"/>
                <a:gd name="T34" fmla="*/ 23 w 967"/>
                <a:gd name="T35" fmla="*/ 6 h 848"/>
                <a:gd name="T36" fmla="*/ 26 w 967"/>
                <a:gd name="T37" fmla="*/ 5 h 848"/>
                <a:gd name="T38" fmla="*/ 27 w 967"/>
                <a:gd name="T39" fmla="*/ 6 h 848"/>
                <a:gd name="T40" fmla="*/ 25 w 967"/>
                <a:gd name="T41" fmla="*/ 7 h 848"/>
                <a:gd name="T42" fmla="*/ 23 w 967"/>
                <a:gd name="T43" fmla="*/ 7 h 848"/>
                <a:gd name="T44" fmla="*/ 20 w 967"/>
                <a:gd name="T45" fmla="*/ 7 h 848"/>
                <a:gd name="T46" fmla="*/ 18 w 967"/>
                <a:gd name="T47" fmla="*/ 9 h 848"/>
                <a:gd name="T48" fmla="*/ 18 w 967"/>
                <a:gd name="T49" fmla="*/ 9 h 848"/>
                <a:gd name="T50" fmla="*/ 17 w 967"/>
                <a:gd name="T51" fmla="*/ 10 h 848"/>
                <a:gd name="T52" fmla="*/ 23 w 967"/>
                <a:gd name="T53" fmla="*/ 10 h 848"/>
                <a:gd name="T54" fmla="*/ 30 w 967"/>
                <a:gd name="T55" fmla="*/ 9 h 848"/>
                <a:gd name="T56" fmla="*/ 33 w 967"/>
                <a:gd name="T57" fmla="*/ 8 h 848"/>
                <a:gd name="T58" fmla="*/ 31 w 967"/>
                <a:gd name="T59" fmla="*/ 7 h 848"/>
                <a:gd name="T60" fmla="*/ 31 w 967"/>
                <a:gd name="T61" fmla="*/ 6 h 848"/>
                <a:gd name="T62" fmla="*/ 34 w 967"/>
                <a:gd name="T63" fmla="*/ 7 h 848"/>
                <a:gd name="T64" fmla="*/ 36 w 967"/>
                <a:gd name="T65" fmla="*/ 8 h 848"/>
                <a:gd name="T66" fmla="*/ 43 w 967"/>
                <a:gd name="T67" fmla="*/ 9 h 848"/>
                <a:gd name="T68" fmla="*/ 50 w 967"/>
                <a:gd name="T69" fmla="*/ 9 h 848"/>
                <a:gd name="T70" fmla="*/ 53 w 967"/>
                <a:gd name="T71" fmla="*/ 9 h 848"/>
                <a:gd name="T72" fmla="*/ 46 w 967"/>
                <a:gd name="T73" fmla="*/ 6 h 848"/>
                <a:gd name="T74" fmla="*/ 41 w 967"/>
                <a:gd name="T75" fmla="*/ 6 h 848"/>
                <a:gd name="T76" fmla="*/ 40 w 967"/>
                <a:gd name="T77" fmla="*/ 6 h 848"/>
                <a:gd name="T78" fmla="*/ 46 w 967"/>
                <a:gd name="T79" fmla="*/ 6 h 848"/>
                <a:gd name="T80" fmla="*/ 55 w 967"/>
                <a:gd name="T81" fmla="*/ 6 h 848"/>
                <a:gd name="T82" fmla="*/ 59 w 967"/>
                <a:gd name="T83" fmla="*/ 6 h 848"/>
                <a:gd name="T84" fmla="*/ 59 w 967"/>
                <a:gd name="T85" fmla="*/ 6 h 848"/>
                <a:gd name="T86" fmla="*/ 54 w 967"/>
                <a:gd name="T87" fmla="*/ 5 h 848"/>
                <a:gd name="T88" fmla="*/ 48 w 967"/>
                <a:gd name="T89" fmla="*/ 4 h 848"/>
                <a:gd name="T90" fmla="*/ 40 w 967"/>
                <a:gd name="T91" fmla="*/ 4 h 848"/>
                <a:gd name="T92" fmla="*/ 37 w 967"/>
                <a:gd name="T93" fmla="*/ 4 h 848"/>
                <a:gd name="T94" fmla="*/ 37 w 967"/>
                <a:gd name="T95" fmla="*/ 4 h 848"/>
                <a:gd name="T96" fmla="*/ 39 w 967"/>
                <a:gd name="T97" fmla="*/ 4 h 848"/>
                <a:gd name="T98" fmla="*/ 42 w 967"/>
                <a:gd name="T99" fmla="*/ 4 h 848"/>
                <a:gd name="T100" fmla="*/ 45 w 967"/>
                <a:gd name="T101" fmla="*/ 2 h 848"/>
                <a:gd name="T102" fmla="*/ 43 w 967"/>
                <a:gd name="T103" fmla="*/ 0 h 848"/>
                <a:gd name="T104" fmla="*/ 40 w 967"/>
                <a:gd name="T105" fmla="*/ 1 h 848"/>
                <a:gd name="T106" fmla="*/ 34 w 967"/>
                <a:gd name="T107" fmla="*/ 1 h 848"/>
                <a:gd name="T108" fmla="*/ 28 w 967"/>
                <a:gd name="T109" fmla="*/ 3 h 848"/>
                <a:gd name="T110" fmla="*/ 27 w 967"/>
                <a:gd name="T111" fmla="*/ 4 h 8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67" h="848">
                  <a:moveTo>
                    <a:pt x="422" y="309"/>
                  </a:moveTo>
                  <a:lnTo>
                    <a:pt x="419" y="281"/>
                  </a:lnTo>
                  <a:lnTo>
                    <a:pt x="412" y="252"/>
                  </a:lnTo>
                  <a:lnTo>
                    <a:pt x="399" y="224"/>
                  </a:lnTo>
                  <a:lnTo>
                    <a:pt x="384" y="197"/>
                  </a:lnTo>
                  <a:lnTo>
                    <a:pt x="364" y="174"/>
                  </a:lnTo>
                  <a:lnTo>
                    <a:pt x="342" y="154"/>
                  </a:lnTo>
                  <a:lnTo>
                    <a:pt x="319" y="141"/>
                  </a:lnTo>
                  <a:lnTo>
                    <a:pt x="293" y="132"/>
                  </a:lnTo>
                  <a:lnTo>
                    <a:pt x="267" y="126"/>
                  </a:lnTo>
                  <a:lnTo>
                    <a:pt x="235" y="122"/>
                  </a:lnTo>
                  <a:lnTo>
                    <a:pt x="202" y="116"/>
                  </a:lnTo>
                  <a:lnTo>
                    <a:pt x="168" y="109"/>
                  </a:lnTo>
                  <a:lnTo>
                    <a:pt x="138" y="103"/>
                  </a:lnTo>
                  <a:lnTo>
                    <a:pt x="112" y="97"/>
                  </a:lnTo>
                  <a:lnTo>
                    <a:pt x="90" y="91"/>
                  </a:lnTo>
                  <a:lnTo>
                    <a:pt x="77" y="85"/>
                  </a:lnTo>
                  <a:lnTo>
                    <a:pt x="63" y="76"/>
                  </a:lnTo>
                  <a:lnTo>
                    <a:pt x="57" y="76"/>
                  </a:lnTo>
                  <a:lnTo>
                    <a:pt x="57" y="81"/>
                  </a:lnTo>
                  <a:lnTo>
                    <a:pt x="65" y="91"/>
                  </a:lnTo>
                  <a:lnTo>
                    <a:pt x="75" y="109"/>
                  </a:lnTo>
                  <a:lnTo>
                    <a:pt x="83" y="134"/>
                  </a:lnTo>
                  <a:lnTo>
                    <a:pt x="90" y="165"/>
                  </a:lnTo>
                  <a:lnTo>
                    <a:pt x="95" y="196"/>
                  </a:lnTo>
                  <a:lnTo>
                    <a:pt x="100" y="213"/>
                  </a:lnTo>
                  <a:lnTo>
                    <a:pt x="108" y="233"/>
                  </a:lnTo>
                  <a:lnTo>
                    <a:pt x="122" y="253"/>
                  </a:lnTo>
                  <a:lnTo>
                    <a:pt x="137" y="275"/>
                  </a:lnTo>
                  <a:lnTo>
                    <a:pt x="155" y="296"/>
                  </a:lnTo>
                  <a:lnTo>
                    <a:pt x="175" y="315"/>
                  </a:lnTo>
                  <a:lnTo>
                    <a:pt x="198" y="331"/>
                  </a:lnTo>
                  <a:lnTo>
                    <a:pt x="223" y="343"/>
                  </a:lnTo>
                  <a:lnTo>
                    <a:pt x="248" y="352"/>
                  </a:lnTo>
                  <a:lnTo>
                    <a:pt x="272" y="358"/>
                  </a:lnTo>
                  <a:lnTo>
                    <a:pt x="293" y="365"/>
                  </a:lnTo>
                  <a:lnTo>
                    <a:pt x="312" y="371"/>
                  </a:lnTo>
                  <a:lnTo>
                    <a:pt x="330" y="380"/>
                  </a:lnTo>
                  <a:lnTo>
                    <a:pt x="345" y="391"/>
                  </a:lnTo>
                  <a:lnTo>
                    <a:pt x="360" y="404"/>
                  </a:lnTo>
                  <a:lnTo>
                    <a:pt x="374" y="421"/>
                  </a:lnTo>
                  <a:lnTo>
                    <a:pt x="360" y="424"/>
                  </a:lnTo>
                  <a:lnTo>
                    <a:pt x="347" y="424"/>
                  </a:lnTo>
                  <a:lnTo>
                    <a:pt x="334" y="423"/>
                  </a:lnTo>
                  <a:lnTo>
                    <a:pt x="322" y="420"/>
                  </a:lnTo>
                  <a:lnTo>
                    <a:pt x="309" y="417"/>
                  </a:lnTo>
                  <a:lnTo>
                    <a:pt x="295" y="413"/>
                  </a:lnTo>
                  <a:lnTo>
                    <a:pt x="282" y="410"/>
                  </a:lnTo>
                  <a:lnTo>
                    <a:pt x="267" y="407"/>
                  </a:lnTo>
                  <a:lnTo>
                    <a:pt x="247" y="407"/>
                  </a:lnTo>
                  <a:lnTo>
                    <a:pt x="225" y="408"/>
                  </a:lnTo>
                  <a:lnTo>
                    <a:pt x="205" y="414"/>
                  </a:lnTo>
                  <a:lnTo>
                    <a:pt x="185" y="423"/>
                  </a:lnTo>
                  <a:lnTo>
                    <a:pt x="167" y="433"/>
                  </a:lnTo>
                  <a:lnTo>
                    <a:pt x="148" y="447"/>
                  </a:lnTo>
                  <a:lnTo>
                    <a:pt x="133" y="461"/>
                  </a:lnTo>
                  <a:lnTo>
                    <a:pt x="122" y="478"/>
                  </a:lnTo>
                  <a:lnTo>
                    <a:pt x="110" y="494"/>
                  </a:lnTo>
                  <a:lnTo>
                    <a:pt x="97" y="509"/>
                  </a:lnTo>
                  <a:lnTo>
                    <a:pt x="82" y="522"/>
                  </a:lnTo>
                  <a:lnTo>
                    <a:pt x="67" y="534"/>
                  </a:lnTo>
                  <a:lnTo>
                    <a:pt x="52" y="544"/>
                  </a:lnTo>
                  <a:lnTo>
                    <a:pt x="38" y="553"/>
                  </a:lnTo>
                  <a:lnTo>
                    <a:pt x="25" y="559"/>
                  </a:lnTo>
                  <a:lnTo>
                    <a:pt x="15" y="565"/>
                  </a:lnTo>
                  <a:lnTo>
                    <a:pt x="3" y="570"/>
                  </a:lnTo>
                  <a:lnTo>
                    <a:pt x="0" y="575"/>
                  </a:lnTo>
                  <a:lnTo>
                    <a:pt x="5" y="581"/>
                  </a:lnTo>
                  <a:lnTo>
                    <a:pt x="20" y="590"/>
                  </a:lnTo>
                  <a:lnTo>
                    <a:pt x="25" y="593"/>
                  </a:lnTo>
                  <a:lnTo>
                    <a:pt x="32" y="596"/>
                  </a:lnTo>
                  <a:lnTo>
                    <a:pt x="42" y="600"/>
                  </a:lnTo>
                  <a:lnTo>
                    <a:pt x="53" y="604"/>
                  </a:lnTo>
                  <a:lnTo>
                    <a:pt x="67" y="609"/>
                  </a:lnTo>
                  <a:lnTo>
                    <a:pt x="82" y="613"/>
                  </a:lnTo>
                  <a:lnTo>
                    <a:pt x="97" y="618"/>
                  </a:lnTo>
                  <a:lnTo>
                    <a:pt x="115" y="622"/>
                  </a:lnTo>
                  <a:lnTo>
                    <a:pt x="142" y="627"/>
                  </a:lnTo>
                  <a:lnTo>
                    <a:pt x="170" y="629"/>
                  </a:lnTo>
                  <a:lnTo>
                    <a:pt x="200" y="628"/>
                  </a:lnTo>
                  <a:lnTo>
                    <a:pt x="230" y="624"/>
                  </a:lnTo>
                  <a:lnTo>
                    <a:pt x="258" y="615"/>
                  </a:lnTo>
                  <a:lnTo>
                    <a:pt x="285" y="601"/>
                  </a:lnTo>
                  <a:lnTo>
                    <a:pt x="310" y="582"/>
                  </a:lnTo>
                  <a:lnTo>
                    <a:pt x="334" y="556"/>
                  </a:lnTo>
                  <a:lnTo>
                    <a:pt x="340" y="545"/>
                  </a:lnTo>
                  <a:lnTo>
                    <a:pt x="345" y="535"/>
                  </a:lnTo>
                  <a:lnTo>
                    <a:pt x="352" y="523"/>
                  </a:lnTo>
                  <a:lnTo>
                    <a:pt x="357" y="511"/>
                  </a:lnTo>
                  <a:lnTo>
                    <a:pt x="364" y="497"/>
                  </a:lnTo>
                  <a:lnTo>
                    <a:pt x="370" y="482"/>
                  </a:lnTo>
                  <a:lnTo>
                    <a:pt x="379" y="470"/>
                  </a:lnTo>
                  <a:lnTo>
                    <a:pt x="387" y="460"/>
                  </a:lnTo>
                  <a:lnTo>
                    <a:pt x="395" y="452"/>
                  </a:lnTo>
                  <a:lnTo>
                    <a:pt x="405" y="445"/>
                  </a:lnTo>
                  <a:lnTo>
                    <a:pt x="415" y="441"/>
                  </a:lnTo>
                  <a:lnTo>
                    <a:pt x="427" y="439"/>
                  </a:lnTo>
                  <a:lnTo>
                    <a:pt x="427" y="451"/>
                  </a:lnTo>
                  <a:lnTo>
                    <a:pt x="427" y="461"/>
                  </a:lnTo>
                  <a:lnTo>
                    <a:pt x="430" y="470"/>
                  </a:lnTo>
                  <a:lnTo>
                    <a:pt x="435" y="476"/>
                  </a:lnTo>
                  <a:lnTo>
                    <a:pt x="434" y="498"/>
                  </a:lnTo>
                  <a:lnTo>
                    <a:pt x="427" y="516"/>
                  </a:lnTo>
                  <a:lnTo>
                    <a:pt x="412" y="531"/>
                  </a:lnTo>
                  <a:lnTo>
                    <a:pt x="389" y="541"/>
                  </a:lnTo>
                  <a:lnTo>
                    <a:pt x="382" y="544"/>
                  </a:lnTo>
                  <a:lnTo>
                    <a:pt x="374" y="547"/>
                  </a:lnTo>
                  <a:lnTo>
                    <a:pt x="367" y="550"/>
                  </a:lnTo>
                  <a:lnTo>
                    <a:pt x="360" y="554"/>
                  </a:lnTo>
                  <a:lnTo>
                    <a:pt x="354" y="559"/>
                  </a:lnTo>
                  <a:lnTo>
                    <a:pt x="347" y="563"/>
                  </a:lnTo>
                  <a:lnTo>
                    <a:pt x="340" y="568"/>
                  </a:lnTo>
                  <a:lnTo>
                    <a:pt x="335" y="572"/>
                  </a:lnTo>
                  <a:lnTo>
                    <a:pt x="320" y="587"/>
                  </a:lnTo>
                  <a:lnTo>
                    <a:pt x="307" y="603"/>
                  </a:lnTo>
                  <a:lnTo>
                    <a:pt x="295" y="621"/>
                  </a:lnTo>
                  <a:lnTo>
                    <a:pt x="285" y="638"/>
                  </a:lnTo>
                  <a:lnTo>
                    <a:pt x="278" y="658"/>
                  </a:lnTo>
                  <a:lnTo>
                    <a:pt x="273" y="677"/>
                  </a:lnTo>
                  <a:lnTo>
                    <a:pt x="273" y="697"/>
                  </a:lnTo>
                  <a:lnTo>
                    <a:pt x="275" y="717"/>
                  </a:lnTo>
                  <a:lnTo>
                    <a:pt x="277" y="730"/>
                  </a:lnTo>
                  <a:lnTo>
                    <a:pt x="280" y="742"/>
                  </a:lnTo>
                  <a:lnTo>
                    <a:pt x="282" y="753"/>
                  </a:lnTo>
                  <a:lnTo>
                    <a:pt x="282" y="764"/>
                  </a:lnTo>
                  <a:lnTo>
                    <a:pt x="283" y="789"/>
                  </a:lnTo>
                  <a:lnTo>
                    <a:pt x="282" y="808"/>
                  </a:lnTo>
                  <a:lnTo>
                    <a:pt x="277" y="823"/>
                  </a:lnTo>
                  <a:lnTo>
                    <a:pt x="270" y="835"/>
                  </a:lnTo>
                  <a:lnTo>
                    <a:pt x="265" y="845"/>
                  </a:lnTo>
                  <a:lnTo>
                    <a:pt x="268" y="848"/>
                  </a:lnTo>
                  <a:lnTo>
                    <a:pt x="278" y="848"/>
                  </a:lnTo>
                  <a:lnTo>
                    <a:pt x="293" y="846"/>
                  </a:lnTo>
                  <a:lnTo>
                    <a:pt x="327" y="843"/>
                  </a:lnTo>
                  <a:lnTo>
                    <a:pt x="359" y="836"/>
                  </a:lnTo>
                  <a:lnTo>
                    <a:pt x="387" y="827"/>
                  </a:lnTo>
                  <a:lnTo>
                    <a:pt x="414" y="815"/>
                  </a:lnTo>
                  <a:lnTo>
                    <a:pt x="437" y="801"/>
                  </a:lnTo>
                  <a:lnTo>
                    <a:pt x="459" y="783"/>
                  </a:lnTo>
                  <a:lnTo>
                    <a:pt x="477" y="765"/>
                  </a:lnTo>
                  <a:lnTo>
                    <a:pt x="492" y="745"/>
                  </a:lnTo>
                  <a:lnTo>
                    <a:pt x="505" y="724"/>
                  </a:lnTo>
                  <a:lnTo>
                    <a:pt x="515" y="700"/>
                  </a:lnTo>
                  <a:lnTo>
                    <a:pt x="522" y="678"/>
                  </a:lnTo>
                  <a:lnTo>
                    <a:pt x="525" y="655"/>
                  </a:lnTo>
                  <a:lnTo>
                    <a:pt x="525" y="629"/>
                  </a:lnTo>
                  <a:lnTo>
                    <a:pt x="522" y="606"/>
                  </a:lnTo>
                  <a:lnTo>
                    <a:pt x="517" y="582"/>
                  </a:lnTo>
                  <a:lnTo>
                    <a:pt x="507" y="560"/>
                  </a:lnTo>
                  <a:lnTo>
                    <a:pt x="495" y="538"/>
                  </a:lnTo>
                  <a:lnTo>
                    <a:pt x="485" y="522"/>
                  </a:lnTo>
                  <a:lnTo>
                    <a:pt x="477" y="509"/>
                  </a:lnTo>
                  <a:lnTo>
                    <a:pt x="474" y="497"/>
                  </a:lnTo>
                  <a:lnTo>
                    <a:pt x="484" y="494"/>
                  </a:lnTo>
                  <a:lnTo>
                    <a:pt x="494" y="489"/>
                  </a:lnTo>
                  <a:lnTo>
                    <a:pt x="502" y="486"/>
                  </a:lnTo>
                  <a:lnTo>
                    <a:pt x="507" y="482"/>
                  </a:lnTo>
                  <a:lnTo>
                    <a:pt x="522" y="497"/>
                  </a:lnTo>
                  <a:lnTo>
                    <a:pt x="532" y="519"/>
                  </a:lnTo>
                  <a:lnTo>
                    <a:pt x="537" y="545"/>
                  </a:lnTo>
                  <a:lnTo>
                    <a:pt x="542" y="572"/>
                  </a:lnTo>
                  <a:lnTo>
                    <a:pt x="545" y="591"/>
                  </a:lnTo>
                  <a:lnTo>
                    <a:pt x="549" y="609"/>
                  </a:lnTo>
                  <a:lnTo>
                    <a:pt x="555" y="628"/>
                  </a:lnTo>
                  <a:lnTo>
                    <a:pt x="564" y="646"/>
                  </a:lnTo>
                  <a:lnTo>
                    <a:pt x="577" y="662"/>
                  </a:lnTo>
                  <a:lnTo>
                    <a:pt x="594" y="678"/>
                  </a:lnTo>
                  <a:lnTo>
                    <a:pt x="615" y="691"/>
                  </a:lnTo>
                  <a:lnTo>
                    <a:pt x="644" y="703"/>
                  </a:lnTo>
                  <a:lnTo>
                    <a:pt x="674" y="714"/>
                  </a:lnTo>
                  <a:lnTo>
                    <a:pt x="702" y="722"/>
                  </a:lnTo>
                  <a:lnTo>
                    <a:pt x="729" y="733"/>
                  </a:lnTo>
                  <a:lnTo>
                    <a:pt x="754" y="742"/>
                  </a:lnTo>
                  <a:lnTo>
                    <a:pt x="776" y="753"/>
                  </a:lnTo>
                  <a:lnTo>
                    <a:pt x="796" y="767"/>
                  </a:lnTo>
                  <a:lnTo>
                    <a:pt x="811" y="781"/>
                  </a:lnTo>
                  <a:lnTo>
                    <a:pt x="824" y="799"/>
                  </a:lnTo>
                  <a:lnTo>
                    <a:pt x="831" y="773"/>
                  </a:lnTo>
                  <a:lnTo>
                    <a:pt x="836" y="736"/>
                  </a:lnTo>
                  <a:lnTo>
                    <a:pt x="837" y="694"/>
                  </a:lnTo>
                  <a:lnTo>
                    <a:pt x="834" y="650"/>
                  </a:lnTo>
                  <a:lnTo>
                    <a:pt x="822" y="609"/>
                  </a:lnTo>
                  <a:lnTo>
                    <a:pt x="801" y="570"/>
                  </a:lnTo>
                  <a:lnTo>
                    <a:pt x="769" y="541"/>
                  </a:lnTo>
                  <a:lnTo>
                    <a:pt x="722" y="523"/>
                  </a:lnTo>
                  <a:lnTo>
                    <a:pt x="706" y="520"/>
                  </a:lnTo>
                  <a:lnTo>
                    <a:pt x="690" y="517"/>
                  </a:lnTo>
                  <a:lnTo>
                    <a:pt x="675" y="513"/>
                  </a:lnTo>
                  <a:lnTo>
                    <a:pt x="662" y="510"/>
                  </a:lnTo>
                  <a:lnTo>
                    <a:pt x="649" y="507"/>
                  </a:lnTo>
                  <a:lnTo>
                    <a:pt x="639" y="506"/>
                  </a:lnTo>
                  <a:lnTo>
                    <a:pt x="629" y="503"/>
                  </a:lnTo>
                  <a:lnTo>
                    <a:pt x="622" y="501"/>
                  </a:lnTo>
                  <a:lnTo>
                    <a:pt x="629" y="495"/>
                  </a:lnTo>
                  <a:lnTo>
                    <a:pt x="634" y="488"/>
                  </a:lnTo>
                  <a:lnTo>
                    <a:pt x="639" y="480"/>
                  </a:lnTo>
                  <a:lnTo>
                    <a:pt x="640" y="475"/>
                  </a:lnTo>
                  <a:lnTo>
                    <a:pt x="672" y="488"/>
                  </a:lnTo>
                  <a:lnTo>
                    <a:pt x="706" y="500"/>
                  </a:lnTo>
                  <a:lnTo>
                    <a:pt x="736" y="507"/>
                  </a:lnTo>
                  <a:lnTo>
                    <a:pt x="767" y="511"/>
                  </a:lnTo>
                  <a:lnTo>
                    <a:pt x="796" y="514"/>
                  </a:lnTo>
                  <a:lnTo>
                    <a:pt x="822" y="513"/>
                  </a:lnTo>
                  <a:lnTo>
                    <a:pt x="846" y="509"/>
                  </a:lnTo>
                  <a:lnTo>
                    <a:pt x="867" y="503"/>
                  </a:lnTo>
                  <a:lnTo>
                    <a:pt x="887" y="495"/>
                  </a:lnTo>
                  <a:lnTo>
                    <a:pt x="904" y="489"/>
                  </a:lnTo>
                  <a:lnTo>
                    <a:pt x="917" y="483"/>
                  </a:lnTo>
                  <a:lnTo>
                    <a:pt x="931" y="479"/>
                  </a:lnTo>
                  <a:lnTo>
                    <a:pt x="941" y="476"/>
                  </a:lnTo>
                  <a:lnTo>
                    <a:pt x="951" y="475"/>
                  </a:lnTo>
                  <a:lnTo>
                    <a:pt x="959" y="473"/>
                  </a:lnTo>
                  <a:lnTo>
                    <a:pt x="967" y="473"/>
                  </a:lnTo>
                  <a:lnTo>
                    <a:pt x="947" y="466"/>
                  </a:lnTo>
                  <a:lnTo>
                    <a:pt x="931" y="457"/>
                  </a:lnTo>
                  <a:lnTo>
                    <a:pt x="914" y="448"/>
                  </a:lnTo>
                  <a:lnTo>
                    <a:pt x="897" y="436"/>
                  </a:lnTo>
                  <a:lnTo>
                    <a:pt x="884" y="423"/>
                  </a:lnTo>
                  <a:lnTo>
                    <a:pt x="871" y="408"/>
                  </a:lnTo>
                  <a:lnTo>
                    <a:pt x="859" y="393"/>
                  </a:lnTo>
                  <a:lnTo>
                    <a:pt x="847" y="377"/>
                  </a:lnTo>
                  <a:lnTo>
                    <a:pt x="832" y="361"/>
                  </a:lnTo>
                  <a:lnTo>
                    <a:pt x="812" y="346"/>
                  </a:lnTo>
                  <a:lnTo>
                    <a:pt x="787" y="334"/>
                  </a:lnTo>
                  <a:lnTo>
                    <a:pt x="761" y="324"/>
                  </a:lnTo>
                  <a:lnTo>
                    <a:pt x="731" y="318"/>
                  </a:lnTo>
                  <a:lnTo>
                    <a:pt x="702" y="315"/>
                  </a:lnTo>
                  <a:lnTo>
                    <a:pt x="675" y="318"/>
                  </a:lnTo>
                  <a:lnTo>
                    <a:pt x="654" y="327"/>
                  </a:lnTo>
                  <a:lnTo>
                    <a:pt x="640" y="336"/>
                  </a:lnTo>
                  <a:lnTo>
                    <a:pt x="627" y="342"/>
                  </a:lnTo>
                  <a:lnTo>
                    <a:pt x="617" y="348"/>
                  </a:lnTo>
                  <a:lnTo>
                    <a:pt x="607" y="352"/>
                  </a:lnTo>
                  <a:lnTo>
                    <a:pt x="599" y="357"/>
                  </a:lnTo>
                  <a:lnTo>
                    <a:pt x="592" y="360"/>
                  </a:lnTo>
                  <a:lnTo>
                    <a:pt x="587" y="361"/>
                  </a:lnTo>
                  <a:lnTo>
                    <a:pt x="582" y="362"/>
                  </a:lnTo>
                  <a:lnTo>
                    <a:pt x="582" y="355"/>
                  </a:lnTo>
                  <a:lnTo>
                    <a:pt x="582" y="346"/>
                  </a:lnTo>
                  <a:lnTo>
                    <a:pt x="580" y="336"/>
                  </a:lnTo>
                  <a:lnTo>
                    <a:pt x="577" y="330"/>
                  </a:lnTo>
                  <a:lnTo>
                    <a:pt x="585" y="326"/>
                  </a:lnTo>
                  <a:lnTo>
                    <a:pt x="594" y="321"/>
                  </a:lnTo>
                  <a:lnTo>
                    <a:pt x="600" y="320"/>
                  </a:lnTo>
                  <a:lnTo>
                    <a:pt x="609" y="318"/>
                  </a:lnTo>
                  <a:lnTo>
                    <a:pt x="617" y="318"/>
                  </a:lnTo>
                  <a:lnTo>
                    <a:pt x="625" y="317"/>
                  </a:lnTo>
                  <a:lnTo>
                    <a:pt x="635" y="314"/>
                  </a:lnTo>
                  <a:lnTo>
                    <a:pt x="644" y="311"/>
                  </a:lnTo>
                  <a:lnTo>
                    <a:pt x="665" y="296"/>
                  </a:lnTo>
                  <a:lnTo>
                    <a:pt x="684" y="274"/>
                  </a:lnTo>
                  <a:lnTo>
                    <a:pt x="699" y="247"/>
                  </a:lnTo>
                  <a:lnTo>
                    <a:pt x="709" y="219"/>
                  </a:lnTo>
                  <a:lnTo>
                    <a:pt x="717" y="190"/>
                  </a:lnTo>
                  <a:lnTo>
                    <a:pt x="719" y="162"/>
                  </a:lnTo>
                  <a:lnTo>
                    <a:pt x="717" y="138"/>
                  </a:lnTo>
                  <a:lnTo>
                    <a:pt x="709" y="119"/>
                  </a:lnTo>
                  <a:lnTo>
                    <a:pt x="695" y="90"/>
                  </a:lnTo>
                  <a:lnTo>
                    <a:pt x="687" y="56"/>
                  </a:lnTo>
                  <a:lnTo>
                    <a:pt x="685" y="25"/>
                  </a:lnTo>
                  <a:lnTo>
                    <a:pt x="689" y="0"/>
                  </a:lnTo>
                  <a:lnTo>
                    <a:pt x="674" y="19"/>
                  </a:lnTo>
                  <a:lnTo>
                    <a:pt x="659" y="35"/>
                  </a:lnTo>
                  <a:lnTo>
                    <a:pt x="644" y="50"/>
                  </a:lnTo>
                  <a:lnTo>
                    <a:pt x="627" y="63"/>
                  </a:lnTo>
                  <a:lnTo>
                    <a:pt x="610" y="75"/>
                  </a:lnTo>
                  <a:lnTo>
                    <a:pt x="595" y="84"/>
                  </a:lnTo>
                  <a:lnTo>
                    <a:pt x="580" y="90"/>
                  </a:lnTo>
                  <a:lnTo>
                    <a:pt x="565" y="94"/>
                  </a:lnTo>
                  <a:lnTo>
                    <a:pt x="537" y="104"/>
                  </a:lnTo>
                  <a:lnTo>
                    <a:pt x="512" y="122"/>
                  </a:lnTo>
                  <a:lnTo>
                    <a:pt x="487" y="144"/>
                  </a:lnTo>
                  <a:lnTo>
                    <a:pt x="469" y="172"/>
                  </a:lnTo>
                  <a:lnTo>
                    <a:pt x="454" y="203"/>
                  </a:lnTo>
                  <a:lnTo>
                    <a:pt x="447" y="237"/>
                  </a:lnTo>
                  <a:lnTo>
                    <a:pt x="449" y="272"/>
                  </a:lnTo>
                  <a:lnTo>
                    <a:pt x="459" y="309"/>
                  </a:lnTo>
                  <a:lnTo>
                    <a:pt x="450" y="308"/>
                  </a:lnTo>
                  <a:lnTo>
                    <a:pt x="440" y="306"/>
                  </a:lnTo>
                  <a:lnTo>
                    <a:pt x="430" y="308"/>
                  </a:lnTo>
                  <a:lnTo>
                    <a:pt x="422" y="30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5" name="Freeform 1312"/>
            <p:cNvSpPr>
              <a:spLocks/>
            </p:cNvSpPr>
            <p:nvPr/>
          </p:nvSpPr>
          <p:spPr bwMode="auto">
            <a:xfrm>
              <a:off x="4632" y="2730"/>
              <a:ext cx="147" cy="123"/>
            </a:xfrm>
            <a:custGeom>
              <a:avLst/>
              <a:gdLst>
                <a:gd name="T0" fmla="*/ 18 w 295"/>
                <a:gd name="T1" fmla="*/ 2 h 367"/>
                <a:gd name="T2" fmla="*/ 17 w 295"/>
                <a:gd name="T3" fmla="*/ 2 h 367"/>
                <a:gd name="T4" fmla="*/ 16 w 295"/>
                <a:gd name="T5" fmla="*/ 2 h 367"/>
                <a:gd name="T6" fmla="*/ 15 w 295"/>
                <a:gd name="T7" fmla="*/ 2 h 367"/>
                <a:gd name="T8" fmla="*/ 14 w 295"/>
                <a:gd name="T9" fmla="*/ 2 h 367"/>
                <a:gd name="T10" fmla="*/ 13 w 295"/>
                <a:gd name="T11" fmla="*/ 3 h 367"/>
                <a:gd name="T12" fmla="*/ 12 w 295"/>
                <a:gd name="T13" fmla="*/ 3 h 367"/>
                <a:gd name="T14" fmla="*/ 11 w 295"/>
                <a:gd name="T15" fmla="*/ 3 h 367"/>
                <a:gd name="T16" fmla="*/ 11 w 295"/>
                <a:gd name="T17" fmla="*/ 3 h 367"/>
                <a:gd name="T18" fmla="*/ 11 w 295"/>
                <a:gd name="T19" fmla="*/ 3 h 367"/>
                <a:gd name="T20" fmla="*/ 11 w 295"/>
                <a:gd name="T21" fmla="*/ 4 h 367"/>
                <a:gd name="T22" fmla="*/ 11 w 295"/>
                <a:gd name="T23" fmla="*/ 4 h 367"/>
                <a:gd name="T24" fmla="*/ 11 w 295"/>
                <a:gd name="T25" fmla="*/ 4 h 367"/>
                <a:gd name="T26" fmla="*/ 11 w 295"/>
                <a:gd name="T27" fmla="*/ 4 h 367"/>
                <a:gd name="T28" fmla="*/ 11 w 295"/>
                <a:gd name="T29" fmla="*/ 4 h 367"/>
                <a:gd name="T30" fmla="*/ 11 w 295"/>
                <a:gd name="T31" fmla="*/ 4 h 367"/>
                <a:gd name="T32" fmla="*/ 11 w 295"/>
                <a:gd name="T33" fmla="*/ 5 h 367"/>
                <a:gd name="T34" fmla="*/ 11 w 295"/>
                <a:gd name="T35" fmla="*/ 5 h 367"/>
                <a:gd name="T36" fmla="*/ 10 w 295"/>
                <a:gd name="T37" fmla="*/ 5 h 367"/>
                <a:gd name="T38" fmla="*/ 10 w 295"/>
                <a:gd name="T39" fmla="*/ 5 h 367"/>
                <a:gd name="T40" fmla="*/ 9 w 295"/>
                <a:gd name="T41" fmla="*/ 5 h 367"/>
                <a:gd name="T42" fmla="*/ 9 w 295"/>
                <a:gd name="T43" fmla="*/ 4 h 367"/>
                <a:gd name="T44" fmla="*/ 8 w 295"/>
                <a:gd name="T45" fmla="*/ 4 h 367"/>
                <a:gd name="T46" fmla="*/ 8 w 295"/>
                <a:gd name="T47" fmla="*/ 4 h 367"/>
                <a:gd name="T48" fmla="*/ 7 w 295"/>
                <a:gd name="T49" fmla="*/ 3 h 367"/>
                <a:gd name="T50" fmla="*/ 5 w 295"/>
                <a:gd name="T51" fmla="*/ 3 h 367"/>
                <a:gd name="T52" fmla="*/ 4 w 295"/>
                <a:gd name="T53" fmla="*/ 3 h 367"/>
                <a:gd name="T54" fmla="*/ 3 w 295"/>
                <a:gd name="T55" fmla="*/ 2 h 367"/>
                <a:gd name="T56" fmla="*/ 1 w 295"/>
                <a:gd name="T57" fmla="*/ 2 h 367"/>
                <a:gd name="T58" fmla="*/ 1 w 295"/>
                <a:gd name="T59" fmla="*/ 2 h 367"/>
                <a:gd name="T60" fmla="*/ 1 w 295"/>
                <a:gd name="T61" fmla="*/ 2 h 367"/>
                <a:gd name="T62" fmla="*/ 1 w 295"/>
                <a:gd name="T63" fmla="*/ 2 h 367"/>
                <a:gd name="T64" fmla="*/ 0 w 295"/>
                <a:gd name="T65" fmla="*/ 2 h 367"/>
                <a:gd name="T66" fmla="*/ 0 w 295"/>
                <a:gd name="T67" fmla="*/ 2 h 367"/>
                <a:gd name="T68" fmla="*/ 1 w 295"/>
                <a:gd name="T69" fmla="*/ 1 h 367"/>
                <a:gd name="T70" fmla="*/ 1 w 295"/>
                <a:gd name="T71" fmla="*/ 1 h 367"/>
                <a:gd name="T72" fmla="*/ 2 w 295"/>
                <a:gd name="T73" fmla="*/ 1 h 367"/>
                <a:gd name="T74" fmla="*/ 2 w 295"/>
                <a:gd name="T75" fmla="*/ 1 h 367"/>
                <a:gd name="T76" fmla="*/ 2 w 295"/>
                <a:gd name="T77" fmla="*/ 0 h 367"/>
                <a:gd name="T78" fmla="*/ 2 w 295"/>
                <a:gd name="T79" fmla="*/ 0 h 367"/>
                <a:gd name="T80" fmla="*/ 1 w 295"/>
                <a:gd name="T81" fmla="*/ 0 h 367"/>
                <a:gd name="T82" fmla="*/ 2 w 295"/>
                <a:gd name="T83" fmla="*/ 0 h 367"/>
                <a:gd name="T84" fmla="*/ 3 w 295"/>
                <a:gd name="T85" fmla="*/ 0 h 367"/>
                <a:gd name="T86" fmla="*/ 4 w 295"/>
                <a:gd name="T87" fmla="*/ 0 h 367"/>
                <a:gd name="T88" fmla="*/ 5 w 295"/>
                <a:gd name="T89" fmla="*/ 1 h 367"/>
                <a:gd name="T90" fmla="*/ 6 w 295"/>
                <a:gd name="T91" fmla="*/ 1 h 367"/>
                <a:gd name="T92" fmla="*/ 8 w 295"/>
                <a:gd name="T93" fmla="*/ 1 h 367"/>
                <a:gd name="T94" fmla="*/ 9 w 295"/>
                <a:gd name="T95" fmla="*/ 1 h 367"/>
                <a:gd name="T96" fmla="*/ 11 w 295"/>
                <a:gd name="T97" fmla="*/ 1 h 367"/>
                <a:gd name="T98" fmla="*/ 11 w 295"/>
                <a:gd name="T99" fmla="*/ 1 h 367"/>
                <a:gd name="T100" fmla="*/ 11 w 295"/>
                <a:gd name="T101" fmla="*/ 1 h 367"/>
                <a:gd name="T102" fmla="*/ 11 w 295"/>
                <a:gd name="T103" fmla="*/ 1 h 367"/>
                <a:gd name="T104" fmla="*/ 12 w 295"/>
                <a:gd name="T105" fmla="*/ 2 h 367"/>
                <a:gd name="T106" fmla="*/ 13 w 295"/>
                <a:gd name="T107" fmla="*/ 2 h 367"/>
                <a:gd name="T108" fmla="*/ 14 w 295"/>
                <a:gd name="T109" fmla="*/ 2 h 367"/>
                <a:gd name="T110" fmla="*/ 16 w 295"/>
                <a:gd name="T111" fmla="*/ 2 h 367"/>
                <a:gd name="T112" fmla="*/ 18 w 295"/>
                <a:gd name="T113" fmla="*/ 2 h 3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95" h="367">
                  <a:moveTo>
                    <a:pt x="295" y="152"/>
                  </a:moveTo>
                  <a:lnTo>
                    <a:pt x="277" y="158"/>
                  </a:lnTo>
                  <a:lnTo>
                    <a:pt x="259" y="168"/>
                  </a:lnTo>
                  <a:lnTo>
                    <a:pt x="242" y="180"/>
                  </a:lnTo>
                  <a:lnTo>
                    <a:pt x="225" y="193"/>
                  </a:lnTo>
                  <a:lnTo>
                    <a:pt x="212" y="210"/>
                  </a:lnTo>
                  <a:lnTo>
                    <a:pt x="199" y="229"/>
                  </a:lnTo>
                  <a:lnTo>
                    <a:pt x="189" y="248"/>
                  </a:lnTo>
                  <a:lnTo>
                    <a:pt x="182" y="270"/>
                  </a:lnTo>
                  <a:lnTo>
                    <a:pt x="180" y="277"/>
                  </a:lnTo>
                  <a:lnTo>
                    <a:pt x="179" y="283"/>
                  </a:lnTo>
                  <a:lnTo>
                    <a:pt x="177" y="291"/>
                  </a:lnTo>
                  <a:lnTo>
                    <a:pt x="177" y="298"/>
                  </a:lnTo>
                  <a:lnTo>
                    <a:pt x="177" y="314"/>
                  </a:lnTo>
                  <a:lnTo>
                    <a:pt x="179" y="332"/>
                  </a:lnTo>
                  <a:lnTo>
                    <a:pt x="182" y="350"/>
                  </a:lnTo>
                  <a:lnTo>
                    <a:pt x="189" y="367"/>
                  </a:lnTo>
                  <a:lnTo>
                    <a:pt x="180" y="366"/>
                  </a:lnTo>
                  <a:lnTo>
                    <a:pt x="170" y="364"/>
                  </a:lnTo>
                  <a:lnTo>
                    <a:pt x="160" y="366"/>
                  </a:lnTo>
                  <a:lnTo>
                    <a:pt x="152" y="367"/>
                  </a:lnTo>
                  <a:lnTo>
                    <a:pt x="149" y="339"/>
                  </a:lnTo>
                  <a:lnTo>
                    <a:pt x="142" y="310"/>
                  </a:lnTo>
                  <a:lnTo>
                    <a:pt x="129" y="282"/>
                  </a:lnTo>
                  <a:lnTo>
                    <a:pt x="114" y="255"/>
                  </a:lnTo>
                  <a:lnTo>
                    <a:pt x="94" y="232"/>
                  </a:lnTo>
                  <a:lnTo>
                    <a:pt x="72" y="212"/>
                  </a:lnTo>
                  <a:lnTo>
                    <a:pt x="49" y="199"/>
                  </a:lnTo>
                  <a:lnTo>
                    <a:pt x="23" y="190"/>
                  </a:lnTo>
                  <a:lnTo>
                    <a:pt x="27" y="173"/>
                  </a:lnTo>
                  <a:lnTo>
                    <a:pt x="25" y="155"/>
                  </a:lnTo>
                  <a:lnTo>
                    <a:pt x="17" y="140"/>
                  </a:lnTo>
                  <a:lnTo>
                    <a:pt x="0" y="131"/>
                  </a:lnTo>
                  <a:lnTo>
                    <a:pt x="8" y="121"/>
                  </a:lnTo>
                  <a:lnTo>
                    <a:pt x="18" y="106"/>
                  </a:lnTo>
                  <a:lnTo>
                    <a:pt x="27" y="89"/>
                  </a:lnTo>
                  <a:lnTo>
                    <a:pt x="34" y="69"/>
                  </a:lnTo>
                  <a:lnTo>
                    <a:pt x="39" y="50"/>
                  </a:lnTo>
                  <a:lnTo>
                    <a:pt x="39" y="32"/>
                  </a:lnTo>
                  <a:lnTo>
                    <a:pt x="35" y="15"/>
                  </a:lnTo>
                  <a:lnTo>
                    <a:pt x="27" y="0"/>
                  </a:lnTo>
                  <a:lnTo>
                    <a:pt x="40" y="10"/>
                  </a:lnTo>
                  <a:lnTo>
                    <a:pt x="55" y="22"/>
                  </a:lnTo>
                  <a:lnTo>
                    <a:pt x="70" y="34"/>
                  </a:lnTo>
                  <a:lnTo>
                    <a:pt x="89" y="43"/>
                  </a:lnTo>
                  <a:lnTo>
                    <a:pt x="107" y="52"/>
                  </a:lnTo>
                  <a:lnTo>
                    <a:pt x="130" y="58"/>
                  </a:lnTo>
                  <a:lnTo>
                    <a:pt x="154" y="59"/>
                  </a:lnTo>
                  <a:lnTo>
                    <a:pt x="182" y="58"/>
                  </a:lnTo>
                  <a:lnTo>
                    <a:pt x="182" y="75"/>
                  </a:lnTo>
                  <a:lnTo>
                    <a:pt x="184" y="94"/>
                  </a:lnTo>
                  <a:lnTo>
                    <a:pt x="189" y="114"/>
                  </a:lnTo>
                  <a:lnTo>
                    <a:pt x="197" y="131"/>
                  </a:lnTo>
                  <a:lnTo>
                    <a:pt x="212" y="146"/>
                  </a:lnTo>
                  <a:lnTo>
                    <a:pt x="232" y="155"/>
                  </a:lnTo>
                  <a:lnTo>
                    <a:pt x="260" y="158"/>
                  </a:lnTo>
                  <a:lnTo>
                    <a:pt x="295" y="1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6" name="Freeform 1313"/>
            <p:cNvSpPr>
              <a:spLocks/>
            </p:cNvSpPr>
            <p:nvPr/>
          </p:nvSpPr>
          <p:spPr bwMode="auto">
            <a:xfrm>
              <a:off x="4499" y="2935"/>
              <a:ext cx="165" cy="114"/>
            </a:xfrm>
            <a:custGeom>
              <a:avLst/>
              <a:gdLst>
                <a:gd name="T0" fmla="*/ 8 w 330"/>
                <a:gd name="T1" fmla="*/ 1 h 342"/>
                <a:gd name="T2" fmla="*/ 9 w 330"/>
                <a:gd name="T3" fmla="*/ 1 h 342"/>
                <a:gd name="T4" fmla="*/ 10 w 330"/>
                <a:gd name="T5" fmla="*/ 1 h 342"/>
                <a:gd name="T6" fmla="*/ 12 w 330"/>
                <a:gd name="T7" fmla="*/ 1 h 342"/>
                <a:gd name="T8" fmla="*/ 13 w 330"/>
                <a:gd name="T9" fmla="*/ 1 h 342"/>
                <a:gd name="T10" fmla="*/ 14 w 330"/>
                <a:gd name="T11" fmla="*/ 1 h 342"/>
                <a:gd name="T12" fmla="*/ 16 w 330"/>
                <a:gd name="T13" fmla="*/ 1 h 342"/>
                <a:gd name="T14" fmla="*/ 17 w 330"/>
                <a:gd name="T15" fmla="*/ 1 h 342"/>
                <a:gd name="T16" fmla="*/ 19 w 330"/>
                <a:gd name="T17" fmla="*/ 0 h 342"/>
                <a:gd name="T18" fmla="*/ 20 w 330"/>
                <a:gd name="T19" fmla="*/ 0 h 342"/>
                <a:gd name="T20" fmla="*/ 21 w 330"/>
                <a:gd name="T21" fmla="*/ 0 h 342"/>
                <a:gd name="T22" fmla="*/ 21 w 330"/>
                <a:gd name="T23" fmla="*/ 0 h 342"/>
                <a:gd name="T24" fmla="*/ 20 w 330"/>
                <a:gd name="T25" fmla="*/ 0 h 342"/>
                <a:gd name="T26" fmla="*/ 19 w 330"/>
                <a:gd name="T27" fmla="*/ 1 h 342"/>
                <a:gd name="T28" fmla="*/ 18 w 330"/>
                <a:gd name="T29" fmla="*/ 1 h 342"/>
                <a:gd name="T30" fmla="*/ 17 w 330"/>
                <a:gd name="T31" fmla="*/ 2 h 342"/>
                <a:gd name="T32" fmla="*/ 17 w 330"/>
                <a:gd name="T33" fmla="*/ 2 h 342"/>
                <a:gd name="T34" fmla="*/ 18 w 330"/>
                <a:gd name="T35" fmla="*/ 2 h 342"/>
                <a:gd name="T36" fmla="*/ 17 w 330"/>
                <a:gd name="T37" fmla="*/ 3 h 342"/>
                <a:gd name="T38" fmla="*/ 16 w 330"/>
                <a:gd name="T39" fmla="*/ 3 h 342"/>
                <a:gd name="T40" fmla="*/ 14 w 330"/>
                <a:gd name="T41" fmla="*/ 3 h 342"/>
                <a:gd name="T42" fmla="*/ 13 w 330"/>
                <a:gd name="T43" fmla="*/ 4 h 342"/>
                <a:gd name="T44" fmla="*/ 12 w 330"/>
                <a:gd name="T45" fmla="*/ 4 h 342"/>
                <a:gd name="T46" fmla="*/ 10 w 330"/>
                <a:gd name="T47" fmla="*/ 4 h 342"/>
                <a:gd name="T48" fmla="*/ 7 w 330"/>
                <a:gd name="T49" fmla="*/ 4 h 342"/>
                <a:gd name="T50" fmla="*/ 5 w 330"/>
                <a:gd name="T51" fmla="*/ 4 h 342"/>
                <a:gd name="T52" fmla="*/ 4 w 330"/>
                <a:gd name="T53" fmla="*/ 4 h 342"/>
                <a:gd name="T54" fmla="*/ 4 w 330"/>
                <a:gd name="T55" fmla="*/ 4 h 342"/>
                <a:gd name="T56" fmla="*/ 3 w 330"/>
                <a:gd name="T57" fmla="*/ 3 h 342"/>
                <a:gd name="T58" fmla="*/ 2 w 330"/>
                <a:gd name="T59" fmla="*/ 3 h 342"/>
                <a:gd name="T60" fmla="*/ 2 w 330"/>
                <a:gd name="T61" fmla="*/ 2 h 342"/>
                <a:gd name="T62" fmla="*/ 3 w 330"/>
                <a:gd name="T63" fmla="*/ 2 h 342"/>
                <a:gd name="T64" fmla="*/ 3 w 330"/>
                <a:gd name="T65" fmla="*/ 1 h 342"/>
                <a:gd name="T66" fmla="*/ 5 w 330"/>
                <a:gd name="T67" fmla="*/ 1 h 342"/>
                <a:gd name="T68" fmla="*/ 6 w 330"/>
                <a:gd name="T69" fmla="*/ 1 h 342"/>
                <a:gd name="T70" fmla="*/ 7 w 330"/>
                <a:gd name="T71" fmla="*/ 1 h 3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0" h="342">
                  <a:moveTo>
                    <a:pt x="110" y="66"/>
                  </a:moveTo>
                  <a:lnTo>
                    <a:pt x="120" y="68"/>
                  </a:lnTo>
                  <a:lnTo>
                    <a:pt x="128" y="69"/>
                  </a:lnTo>
                  <a:lnTo>
                    <a:pt x="138" y="71"/>
                  </a:lnTo>
                  <a:lnTo>
                    <a:pt x="148" y="71"/>
                  </a:lnTo>
                  <a:lnTo>
                    <a:pt x="158" y="72"/>
                  </a:lnTo>
                  <a:lnTo>
                    <a:pt x="168" y="72"/>
                  </a:lnTo>
                  <a:lnTo>
                    <a:pt x="180" y="72"/>
                  </a:lnTo>
                  <a:lnTo>
                    <a:pt x="190" y="72"/>
                  </a:lnTo>
                  <a:lnTo>
                    <a:pt x="202" y="72"/>
                  </a:lnTo>
                  <a:lnTo>
                    <a:pt x="212" y="71"/>
                  </a:lnTo>
                  <a:lnTo>
                    <a:pt x="222" y="68"/>
                  </a:lnTo>
                  <a:lnTo>
                    <a:pt x="233" y="66"/>
                  </a:lnTo>
                  <a:lnTo>
                    <a:pt x="247" y="62"/>
                  </a:lnTo>
                  <a:lnTo>
                    <a:pt x="260" y="57"/>
                  </a:lnTo>
                  <a:lnTo>
                    <a:pt x="272" y="50"/>
                  </a:lnTo>
                  <a:lnTo>
                    <a:pt x="283" y="43"/>
                  </a:lnTo>
                  <a:lnTo>
                    <a:pt x="295" y="34"/>
                  </a:lnTo>
                  <a:lnTo>
                    <a:pt x="307" y="25"/>
                  </a:lnTo>
                  <a:lnTo>
                    <a:pt x="319" y="13"/>
                  </a:lnTo>
                  <a:lnTo>
                    <a:pt x="329" y="0"/>
                  </a:lnTo>
                  <a:lnTo>
                    <a:pt x="330" y="4"/>
                  </a:lnTo>
                  <a:lnTo>
                    <a:pt x="330" y="7"/>
                  </a:lnTo>
                  <a:lnTo>
                    <a:pt x="330" y="12"/>
                  </a:lnTo>
                  <a:lnTo>
                    <a:pt x="330" y="16"/>
                  </a:lnTo>
                  <a:lnTo>
                    <a:pt x="315" y="31"/>
                  </a:lnTo>
                  <a:lnTo>
                    <a:pt x="302" y="47"/>
                  </a:lnTo>
                  <a:lnTo>
                    <a:pt x="290" y="65"/>
                  </a:lnTo>
                  <a:lnTo>
                    <a:pt x="280" y="82"/>
                  </a:lnTo>
                  <a:lnTo>
                    <a:pt x="273" y="102"/>
                  </a:lnTo>
                  <a:lnTo>
                    <a:pt x="268" y="121"/>
                  </a:lnTo>
                  <a:lnTo>
                    <a:pt x="268" y="141"/>
                  </a:lnTo>
                  <a:lnTo>
                    <a:pt x="270" y="161"/>
                  </a:lnTo>
                  <a:lnTo>
                    <a:pt x="272" y="174"/>
                  </a:lnTo>
                  <a:lnTo>
                    <a:pt x="275" y="186"/>
                  </a:lnTo>
                  <a:lnTo>
                    <a:pt x="277" y="197"/>
                  </a:lnTo>
                  <a:lnTo>
                    <a:pt x="277" y="208"/>
                  </a:lnTo>
                  <a:lnTo>
                    <a:pt x="267" y="206"/>
                  </a:lnTo>
                  <a:lnTo>
                    <a:pt x="255" y="211"/>
                  </a:lnTo>
                  <a:lnTo>
                    <a:pt x="242" y="217"/>
                  </a:lnTo>
                  <a:lnTo>
                    <a:pt x="228" y="228"/>
                  </a:lnTo>
                  <a:lnTo>
                    <a:pt x="217" y="245"/>
                  </a:lnTo>
                  <a:lnTo>
                    <a:pt x="208" y="264"/>
                  </a:lnTo>
                  <a:lnTo>
                    <a:pt x="203" y="289"/>
                  </a:lnTo>
                  <a:lnTo>
                    <a:pt x="205" y="317"/>
                  </a:lnTo>
                  <a:lnTo>
                    <a:pt x="192" y="307"/>
                  </a:lnTo>
                  <a:lnTo>
                    <a:pt x="172" y="301"/>
                  </a:lnTo>
                  <a:lnTo>
                    <a:pt x="150" y="296"/>
                  </a:lnTo>
                  <a:lnTo>
                    <a:pt x="127" y="296"/>
                  </a:lnTo>
                  <a:lnTo>
                    <a:pt x="105" y="301"/>
                  </a:lnTo>
                  <a:lnTo>
                    <a:pt x="85" y="310"/>
                  </a:lnTo>
                  <a:lnTo>
                    <a:pt x="68" y="323"/>
                  </a:lnTo>
                  <a:lnTo>
                    <a:pt x="58" y="342"/>
                  </a:lnTo>
                  <a:lnTo>
                    <a:pt x="58" y="324"/>
                  </a:lnTo>
                  <a:lnTo>
                    <a:pt x="57" y="305"/>
                  </a:lnTo>
                  <a:lnTo>
                    <a:pt x="53" y="286"/>
                  </a:lnTo>
                  <a:lnTo>
                    <a:pt x="47" y="267"/>
                  </a:lnTo>
                  <a:lnTo>
                    <a:pt x="40" y="249"/>
                  </a:lnTo>
                  <a:lnTo>
                    <a:pt x="28" y="233"/>
                  </a:lnTo>
                  <a:lnTo>
                    <a:pt x="17" y="223"/>
                  </a:lnTo>
                  <a:lnTo>
                    <a:pt x="0" y="218"/>
                  </a:lnTo>
                  <a:lnTo>
                    <a:pt x="18" y="194"/>
                  </a:lnTo>
                  <a:lnTo>
                    <a:pt x="30" y="166"/>
                  </a:lnTo>
                  <a:lnTo>
                    <a:pt x="33" y="140"/>
                  </a:lnTo>
                  <a:lnTo>
                    <a:pt x="27" y="122"/>
                  </a:lnTo>
                  <a:lnTo>
                    <a:pt x="40" y="119"/>
                  </a:lnTo>
                  <a:lnTo>
                    <a:pt x="52" y="115"/>
                  </a:lnTo>
                  <a:lnTo>
                    <a:pt x="65" y="109"/>
                  </a:lnTo>
                  <a:lnTo>
                    <a:pt x="77" y="103"/>
                  </a:lnTo>
                  <a:lnTo>
                    <a:pt x="88" y="96"/>
                  </a:lnTo>
                  <a:lnTo>
                    <a:pt x="97" y="87"/>
                  </a:lnTo>
                  <a:lnTo>
                    <a:pt x="105" y="78"/>
                  </a:lnTo>
                  <a:lnTo>
                    <a:pt x="110" y="66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7" name="Freeform 1314"/>
            <p:cNvSpPr>
              <a:spLocks/>
            </p:cNvSpPr>
            <p:nvPr/>
          </p:nvSpPr>
          <p:spPr bwMode="auto">
            <a:xfrm>
              <a:off x="4639" y="2744"/>
              <a:ext cx="103" cy="86"/>
            </a:xfrm>
            <a:custGeom>
              <a:avLst/>
              <a:gdLst>
                <a:gd name="T0" fmla="*/ 10 w 207"/>
                <a:gd name="T1" fmla="*/ 3 h 257"/>
                <a:gd name="T2" fmla="*/ 10 w 207"/>
                <a:gd name="T3" fmla="*/ 3 h 257"/>
                <a:gd name="T4" fmla="*/ 9 w 207"/>
                <a:gd name="T5" fmla="*/ 3 h 257"/>
                <a:gd name="T6" fmla="*/ 8 w 207"/>
                <a:gd name="T7" fmla="*/ 3 h 257"/>
                <a:gd name="T8" fmla="*/ 7 w 207"/>
                <a:gd name="T9" fmla="*/ 2 h 257"/>
                <a:gd name="T10" fmla="*/ 6 w 207"/>
                <a:gd name="T11" fmla="*/ 2 h 257"/>
                <a:gd name="T12" fmla="*/ 5 w 207"/>
                <a:gd name="T13" fmla="*/ 2 h 257"/>
                <a:gd name="T14" fmla="*/ 4 w 207"/>
                <a:gd name="T15" fmla="*/ 2 h 257"/>
                <a:gd name="T16" fmla="*/ 3 w 207"/>
                <a:gd name="T17" fmla="*/ 2 h 257"/>
                <a:gd name="T18" fmla="*/ 3 w 207"/>
                <a:gd name="T19" fmla="*/ 2 h 257"/>
                <a:gd name="T20" fmla="*/ 3 w 207"/>
                <a:gd name="T21" fmla="*/ 2 h 257"/>
                <a:gd name="T22" fmla="*/ 5 w 207"/>
                <a:gd name="T23" fmla="*/ 2 h 257"/>
                <a:gd name="T24" fmla="*/ 6 w 207"/>
                <a:gd name="T25" fmla="*/ 2 h 257"/>
                <a:gd name="T26" fmla="*/ 7 w 207"/>
                <a:gd name="T27" fmla="*/ 2 h 257"/>
                <a:gd name="T28" fmla="*/ 7 w 207"/>
                <a:gd name="T29" fmla="*/ 2 h 257"/>
                <a:gd name="T30" fmla="*/ 7 w 207"/>
                <a:gd name="T31" fmla="*/ 2 h 257"/>
                <a:gd name="T32" fmla="*/ 5 w 207"/>
                <a:gd name="T33" fmla="*/ 2 h 257"/>
                <a:gd name="T34" fmla="*/ 3 w 207"/>
                <a:gd name="T35" fmla="*/ 1 h 257"/>
                <a:gd name="T36" fmla="*/ 2 w 207"/>
                <a:gd name="T37" fmla="*/ 1 h 257"/>
                <a:gd name="T38" fmla="*/ 0 w 207"/>
                <a:gd name="T39" fmla="*/ 1 h 257"/>
                <a:gd name="T40" fmla="*/ 0 w 207"/>
                <a:gd name="T41" fmla="*/ 1 h 257"/>
                <a:gd name="T42" fmla="*/ 0 w 207"/>
                <a:gd name="T43" fmla="*/ 1 h 257"/>
                <a:gd name="T44" fmla="*/ 1 w 207"/>
                <a:gd name="T45" fmla="*/ 1 h 257"/>
                <a:gd name="T46" fmla="*/ 2 w 207"/>
                <a:gd name="T47" fmla="*/ 1 h 257"/>
                <a:gd name="T48" fmla="*/ 4 w 207"/>
                <a:gd name="T49" fmla="*/ 1 h 257"/>
                <a:gd name="T50" fmla="*/ 5 w 207"/>
                <a:gd name="T51" fmla="*/ 1 h 257"/>
                <a:gd name="T52" fmla="*/ 6 w 207"/>
                <a:gd name="T53" fmla="*/ 1 h 257"/>
                <a:gd name="T54" fmla="*/ 5 w 207"/>
                <a:gd name="T55" fmla="*/ 1 h 257"/>
                <a:gd name="T56" fmla="*/ 4 w 207"/>
                <a:gd name="T57" fmla="*/ 1 h 257"/>
                <a:gd name="T58" fmla="*/ 3 w 207"/>
                <a:gd name="T59" fmla="*/ 0 h 257"/>
                <a:gd name="T60" fmla="*/ 2 w 207"/>
                <a:gd name="T61" fmla="*/ 0 h 257"/>
                <a:gd name="T62" fmla="*/ 3 w 207"/>
                <a:gd name="T63" fmla="*/ 0 h 257"/>
                <a:gd name="T64" fmla="*/ 4 w 207"/>
                <a:gd name="T65" fmla="*/ 0 h 257"/>
                <a:gd name="T66" fmla="*/ 5 w 207"/>
                <a:gd name="T67" fmla="*/ 1 h 257"/>
                <a:gd name="T68" fmla="*/ 6 w 207"/>
                <a:gd name="T69" fmla="*/ 1 h 257"/>
                <a:gd name="T70" fmla="*/ 7 w 207"/>
                <a:gd name="T71" fmla="*/ 1 h 257"/>
                <a:gd name="T72" fmla="*/ 8 w 207"/>
                <a:gd name="T73" fmla="*/ 1 h 257"/>
                <a:gd name="T74" fmla="*/ 9 w 207"/>
                <a:gd name="T75" fmla="*/ 1 h 257"/>
                <a:gd name="T76" fmla="*/ 9 w 207"/>
                <a:gd name="T77" fmla="*/ 0 h 257"/>
                <a:gd name="T78" fmla="*/ 9 w 207"/>
                <a:gd name="T79" fmla="*/ 0 h 257"/>
                <a:gd name="T80" fmla="*/ 10 w 207"/>
                <a:gd name="T81" fmla="*/ 1 h 257"/>
                <a:gd name="T82" fmla="*/ 9 w 207"/>
                <a:gd name="T83" fmla="*/ 1 h 257"/>
                <a:gd name="T84" fmla="*/ 8 w 207"/>
                <a:gd name="T85" fmla="*/ 2 h 257"/>
                <a:gd name="T86" fmla="*/ 9 w 207"/>
                <a:gd name="T87" fmla="*/ 2 h 257"/>
                <a:gd name="T88" fmla="*/ 9 w 207"/>
                <a:gd name="T89" fmla="*/ 2 h 257"/>
                <a:gd name="T90" fmla="*/ 10 w 207"/>
                <a:gd name="T91" fmla="*/ 2 h 257"/>
                <a:gd name="T92" fmla="*/ 11 w 207"/>
                <a:gd name="T93" fmla="*/ 2 h 257"/>
                <a:gd name="T94" fmla="*/ 12 w 207"/>
                <a:gd name="T95" fmla="*/ 2 h 257"/>
                <a:gd name="T96" fmla="*/ 12 w 207"/>
                <a:gd name="T97" fmla="*/ 2 h 257"/>
                <a:gd name="T98" fmla="*/ 12 w 207"/>
                <a:gd name="T99" fmla="*/ 2 h 257"/>
                <a:gd name="T100" fmla="*/ 12 w 207"/>
                <a:gd name="T101" fmla="*/ 2 h 257"/>
                <a:gd name="T102" fmla="*/ 12 w 207"/>
                <a:gd name="T103" fmla="*/ 2 h 257"/>
                <a:gd name="T104" fmla="*/ 11 w 207"/>
                <a:gd name="T105" fmla="*/ 2 h 257"/>
                <a:gd name="T106" fmla="*/ 10 w 207"/>
                <a:gd name="T107" fmla="*/ 2 h 257"/>
                <a:gd name="T108" fmla="*/ 9 w 207"/>
                <a:gd name="T109" fmla="*/ 3 h 257"/>
                <a:gd name="T110" fmla="*/ 10 w 207"/>
                <a:gd name="T111" fmla="*/ 3 h 2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7" h="257">
                  <a:moveTo>
                    <a:pt x="167" y="229"/>
                  </a:moveTo>
                  <a:lnTo>
                    <a:pt x="165" y="236"/>
                  </a:lnTo>
                  <a:lnTo>
                    <a:pt x="164" y="242"/>
                  </a:lnTo>
                  <a:lnTo>
                    <a:pt x="162" y="250"/>
                  </a:lnTo>
                  <a:lnTo>
                    <a:pt x="162" y="257"/>
                  </a:lnTo>
                  <a:lnTo>
                    <a:pt x="152" y="242"/>
                  </a:lnTo>
                  <a:lnTo>
                    <a:pt x="144" y="225"/>
                  </a:lnTo>
                  <a:lnTo>
                    <a:pt x="135" y="208"/>
                  </a:lnTo>
                  <a:lnTo>
                    <a:pt x="132" y="198"/>
                  </a:lnTo>
                  <a:lnTo>
                    <a:pt x="125" y="195"/>
                  </a:lnTo>
                  <a:lnTo>
                    <a:pt x="117" y="192"/>
                  </a:lnTo>
                  <a:lnTo>
                    <a:pt x="107" y="188"/>
                  </a:lnTo>
                  <a:lnTo>
                    <a:pt x="97" y="185"/>
                  </a:lnTo>
                  <a:lnTo>
                    <a:pt x="87" y="182"/>
                  </a:lnTo>
                  <a:lnTo>
                    <a:pt x="77" y="179"/>
                  </a:lnTo>
                  <a:lnTo>
                    <a:pt x="69" y="176"/>
                  </a:lnTo>
                  <a:lnTo>
                    <a:pt x="60" y="176"/>
                  </a:lnTo>
                  <a:lnTo>
                    <a:pt x="59" y="174"/>
                  </a:lnTo>
                  <a:lnTo>
                    <a:pt x="57" y="171"/>
                  </a:lnTo>
                  <a:lnTo>
                    <a:pt x="54" y="170"/>
                  </a:lnTo>
                  <a:lnTo>
                    <a:pt x="52" y="169"/>
                  </a:lnTo>
                  <a:lnTo>
                    <a:pt x="59" y="169"/>
                  </a:lnTo>
                  <a:lnTo>
                    <a:pt x="69" y="170"/>
                  </a:lnTo>
                  <a:lnTo>
                    <a:pt x="80" y="171"/>
                  </a:lnTo>
                  <a:lnTo>
                    <a:pt x="94" y="171"/>
                  </a:lnTo>
                  <a:lnTo>
                    <a:pt x="105" y="173"/>
                  </a:lnTo>
                  <a:lnTo>
                    <a:pt x="115" y="174"/>
                  </a:lnTo>
                  <a:lnTo>
                    <a:pt x="124" y="176"/>
                  </a:lnTo>
                  <a:lnTo>
                    <a:pt x="129" y="177"/>
                  </a:lnTo>
                  <a:lnTo>
                    <a:pt x="124" y="163"/>
                  </a:lnTo>
                  <a:lnTo>
                    <a:pt x="119" y="151"/>
                  </a:lnTo>
                  <a:lnTo>
                    <a:pt x="114" y="142"/>
                  </a:lnTo>
                  <a:lnTo>
                    <a:pt x="109" y="135"/>
                  </a:lnTo>
                  <a:lnTo>
                    <a:pt x="92" y="129"/>
                  </a:lnTo>
                  <a:lnTo>
                    <a:pt x="77" y="123"/>
                  </a:lnTo>
                  <a:lnTo>
                    <a:pt x="62" y="117"/>
                  </a:lnTo>
                  <a:lnTo>
                    <a:pt x="49" y="109"/>
                  </a:lnTo>
                  <a:lnTo>
                    <a:pt x="37" y="102"/>
                  </a:lnTo>
                  <a:lnTo>
                    <a:pt x="25" y="96"/>
                  </a:lnTo>
                  <a:lnTo>
                    <a:pt x="15" y="93"/>
                  </a:lnTo>
                  <a:lnTo>
                    <a:pt x="8" y="90"/>
                  </a:lnTo>
                  <a:lnTo>
                    <a:pt x="3" y="87"/>
                  </a:lnTo>
                  <a:lnTo>
                    <a:pt x="0" y="84"/>
                  </a:lnTo>
                  <a:lnTo>
                    <a:pt x="2" y="83"/>
                  </a:lnTo>
                  <a:lnTo>
                    <a:pt x="10" y="84"/>
                  </a:lnTo>
                  <a:lnTo>
                    <a:pt x="19" y="87"/>
                  </a:lnTo>
                  <a:lnTo>
                    <a:pt x="29" y="92"/>
                  </a:lnTo>
                  <a:lnTo>
                    <a:pt x="40" y="98"/>
                  </a:lnTo>
                  <a:lnTo>
                    <a:pt x="54" y="102"/>
                  </a:lnTo>
                  <a:lnTo>
                    <a:pt x="69" y="108"/>
                  </a:lnTo>
                  <a:lnTo>
                    <a:pt x="82" y="112"/>
                  </a:lnTo>
                  <a:lnTo>
                    <a:pt x="94" y="117"/>
                  </a:lnTo>
                  <a:lnTo>
                    <a:pt x="105" y="118"/>
                  </a:lnTo>
                  <a:lnTo>
                    <a:pt x="104" y="108"/>
                  </a:lnTo>
                  <a:lnTo>
                    <a:pt x="99" y="93"/>
                  </a:lnTo>
                  <a:lnTo>
                    <a:pt x="90" y="76"/>
                  </a:lnTo>
                  <a:lnTo>
                    <a:pt x="82" y="59"/>
                  </a:lnTo>
                  <a:lnTo>
                    <a:pt x="72" y="42"/>
                  </a:lnTo>
                  <a:lnTo>
                    <a:pt x="62" y="27"/>
                  </a:lnTo>
                  <a:lnTo>
                    <a:pt x="54" y="17"/>
                  </a:lnTo>
                  <a:lnTo>
                    <a:pt x="49" y="9"/>
                  </a:lnTo>
                  <a:lnTo>
                    <a:pt x="44" y="3"/>
                  </a:lnTo>
                  <a:lnTo>
                    <a:pt x="45" y="0"/>
                  </a:lnTo>
                  <a:lnTo>
                    <a:pt x="54" y="3"/>
                  </a:lnTo>
                  <a:lnTo>
                    <a:pt x="64" y="12"/>
                  </a:lnTo>
                  <a:lnTo>
                    <a:pt x="70" y="20"/>
                  </a:lnTo>
                  <a:lnTo>
                    <a:pt x="79" y="31"/>
                  </a:lnTo>
                  <a:lnTo>
                    <a:pt x="87" y="45"/>
                  </a:lnTo>
                  <a:lnTo>
                    <a:pt x="97" y="58"/>
                  </a:lnTo>
                  <a:lnTo>
                    <a:pt x="105" y="73"/>
                  </a:lnTo>
                  <a:lnTo>
                    <a:pt x="112" y="86"/>
                  </a:lnTo>
                  <a:lnTo>
                    <a:pt x="117" y="99"/>
                  </a:lnTo>
                  <a:lnTo>
                    <a:pt x="120" y="108"/>
                  </a:lnTo>
                  <a:lnTo>
                    <a:pt x="134" y="95"/>
                  </a:lnTo>
                  <a:lnTo>
                    <a:pt x="145" y="73"/>
                  </a:lnTo>
                  <a:lnTo>
                    <a:pt x="152" y="50"/>
                  </a:lnTo>
                  <a:lnTo>
                    <a:pt x="155" y="34"/>
                  </a:lnTo>
                  <a:lnTo>
                    <a:pt x="155" y="27"/>
                  </a:lnTo>
                  <a:lnTo>
                    <a:pt x="157" y="25"/>
                  </a:lnTo>
                  <a:lnTo>
                    <a:pt x="159" y="31"/>
                  </a:lnTo>
                  <a:lnTo>
                    <a:pt x="160" y="40"/>
                  </a:lnTo>
                  <a:lnTo>
                    <a:pt x="160" y="56"/>
                  </a:lnTo>
                  <a:lnTo>
                    <a:pt x="157" y="81"/>
                  </a:lnTo>
                  <a:lnTo>
                    <a:pt x="149" y="107"/>
                  </a:lnTo>
                  <a:lnTo>
                    <a:pt x="129" y="129"/>
                  </a:lnTo>
                  <a:lnTo>
                    <a:pt x="137" y="143"/>
                  </a:lnTo>
                  <a:lnTo>
                    <a:pt x="142" y="157"/>
                  </a:lnTo>
                  <a:lnTo>
                    <a:pt x="144" y="169"/>
                  </a:lnTo>
                  <a:lnTo>
                    <a:pt x="145" y="177"/>
                  </a:lnTo>
                  <a:lnTo>
                    <a:pt x="154" y="174"/>
                  </a:lnTo>
                  <a:lnTo>
                    <a:pt x="162" y="170"/>
                  </a:lnTo>
                  <a:lnTo>
                    <a:pt x="169" y="166"/>
                  </a:lnTo>
                  <a:lnTo>
                    <a:pt x="175" y="161"/>
                  </a:lnTo>
                  <a:lnTo>
                    <a:pt x="182" y="157"/>
                  </a:lnTo>
                  <a:lnTo>
                    <a:pt x="187" y="151"/>
                  </a:lnTo>
                  <a:lnTo>
                    <a:pt x="192" y="145"/>
                  </a:lnTo>
                  <a:lnTo>
                    <a:pt x="195" y="138"/>
                  </a:lnTo>
                  <a:lnTo>
                    <a:pt x="200" y="130"/>
                  </a:lnTo>
                  <a:lnTo>
                    <a:pt x="205" y="129"/>
                  </a:lnTo>
                  <a:lnTo>
                    <a:pt x="207" y="133"/>
                  </a:lnTo>
                  <a:lnTo>
                    <a:pt x="207" y="142"/>
                  </a:lnTo>
                  <a:lnTo>
                    <a:pt x="204" y="148"/>
                  </a:lnTo>
                  <a:lnTo>
                    <a:pt x="199" y="155"/>
                  </a:lnTo>
                  <a:lnTo>
                    <a:pt x="192" y="164"/>
                  </a:lnTo>
                  <a:lnTo>
                    <a:pt x="185" y="173"/>
                  </a:lnTo>
                  <a:lnTo>
                    <a:pt x="177" y="180"/>
                  </a:lnTo>
                  <a:lnTo>
                    <a:pt x="169" y="188"/>
                  </a:lnTo>
                  <a:lnTo>
                    <a:pt x="160" y="194"/>
                  </a:lnTo>
                  <a:lnTo>
                    <a:pt x="154" y="197"/>
                  </a:lnTo>
                  <a:lnTo>
                    <a:pt x="157" y="207"/>
                  </a:lnTo>
                  <a:lnTo>
                    <a:pt x="160" y="214"/>
                  </a:lnTo>
                  <a:lnTo>
                    <a:pt x="164" y="223"/>
                  </a:lnTo>
                  <a:lnTo>
                    <a:pt x="167" y="229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8" name="Freeform 1315"/>
            <p:cNvSpPr>
              <a:spLocks/>
            </p:cNvSpPr>
            <p:nvPr/>
          </p:nvSpPr>
          <p:spPr bwMode="auto">
            <a:xfrm>
              <a:off x="4514" y="2957"/>
              <a:ext cx="102" cy="77"/>
            </a:xfrm>
            <a:custGeom>
              <a:avLst/>
              <a:gdLst>
                <a:gd name="T0" fmla="*/ 12 w 203"/>
                <a:gd name="T1" fmla="*/ 0 h 232"/>
                <a:gd name="T2" fmla="*/ 11 w 203"/>
                <a:gd name="T3" fmla="*/ 0 h 232"/>
                <a:gd name="T4" fmla="*/ 10 w 203"/>
                <a:gd name="T5" fmla="*/ 0 h 232"/>
                <a:gd name="T6" fmla="*/ 9 w 203"/>
                <a:gd name="T7" fmla="*/ 0 h 232"/>
                <a:gd name="T8" fmla="*/ 8 w 203"/>
                <a:gd name="T9" fmla="*/ 1 h 232"/>
                <a:gd name="T10" fmla="*/ 6 w 203"/>
                <a:gd name="T11" fmla="*/ 1 h 232"/>
                <a:gd name="T12" fmla="*/ 4 w 203"/>
                <a:gd name="T13" fmla="*/ 1 h 232"/>
                <a:gd name="T14" fmla="*/ 3 w 203"/>
                <a:gd name="T15" fmla="*/ 1 h 232"/>
                <a:gd name="T16" fmla="*/ 2 w 203"/>
                <a:gd name="T17" fmla="*/ 1 h 232"/>
                <a:gd name="T18" fmla="*/ 2 w 203"/>
                <a:gd name="T19" fmla="*/ 1 h 232"/>
                <a:gd name="T20" fmla="*/ 3 w 203"/>
                <a:gd name="T21" fmla="*/ 1 h 232"/>
                <a:gd name="T22" fmla="*/ 4 w 203"/>
                <a:gd name="T23" fmla="*/ 1 h 232"/>
                <a:gd name="T24" fmla="*/ 6 w 203"/>
                <a:gd name="T25" fmla="*/ 1 h 232"/>
                <a:gd name="T26" fmla="*/ 8 w 203"/>
                <a:gd name="T27" fmla="*/ 1 h 232"/>
                <a:gd name="T28" fmla="*/ 8 w 203"/>
                <a:gd name="T29" fmla="*/ 1 h 232"/>
                <a:gd name="T30" fmla="*/ 7 w 203"/>
                <a:gd name="T31" fmla="*/ 1 h 232"/>
                <a:gd name="T32" fmla="*/ 6 w 203"/>
                <a:gd name="T33" fmla="*/ 1 h 232"/>
                <a:gd name="T34" fmla="*/ 4 w 203"/>
                <a:gd name="T35" fmla="*/ 2 h 232"/>
                <a:gd name="T36" fmla="*/ 3 w 203"/>
                <a:gd name="T37" fmla="*/ 2 h 232"/>
                <a:gd name="T38" fmla="*/ 1 w 203"/>
                <a:gd name="T39" fmla="*/ 2 h 232"/>
                <a:gd name="T40" fmla="*/ 1 w 203"/>
                <a:gd name="T41" fmla="*/ 2 h 232"/>
                <a:gd name="T42" fmla="*/ 1 w 203"/>
                <a:gd name="T43" fmla="*/ 2 h 232"/>
                <a:gd name="T44" fmla="*/ 2 w 203"/>
                <a:gd name="T45" fmla="*/ 2 h 232"/>
                <a:gd name="T46" fmla="*/ 3 w 203"/>
                <a:gd name="T47" fmla="*/ 2 h 232"/>
                <a:gd name="T48" fmla="*/ 4 w 203"/>
                <a:gd name="T49" fmla="*/ 2 h 232"/>
                <a:gd name="T50" fmla="*/ 5 w 203"/>
                <a:gd name="T51" fmla="*/ 2 h 232"/>
                <a:gd name="T52" fmla="*/ 5 w 203"/>
                <a:gd name="T53" fmla="*/ 2 h 232"/>
                <a:gd name="T54" fmla="*/ 3 w 203"/>
                <a:gd name="T55" fmla="*/ 2 h 232"/>
                <a:gd name="T56" fmla="*/ 4 w 203"/>
                <a:gd name="T57" fmla="*/ 3 h 232"/>
                <a:gd name="T58" fmla="*/ 4 w 203"/>
                <a:gd name="T59" fmla="*/ 2 h 232"/>
                <a:gd name="T60" fmla="*/ 5 w 203"/>
                <a:gd name="T61" fmla="*/ 2 h 232"/>
                <a:gd name="T62" fmla="*/ 6 w 203"/>
                <a:gd name="T63" fmla="*/ 2 h 232"/>
                <a:gd name="T64" fmla="*/ 7 w 203"/>
                <a:gd name="T65" fmla="*/ 2 h 232"/>
                <a:gd name="T66" fmla="*/ 8 w 203"/>
                <a:gd name="T67" fmla="*/ 2 h 232"/>
                <a:gd name="T68" fmla="*/ 9 w 203"/>
                <a:gd name="T69" fmla="*/ 3 h 232"/>
                <a:gd name="T70" fmla="*/ 9 w 203"/>
                <a:gd name="T71" fmla="*/ 3 h 232"/>
                <a:gd name="T72" fmla="*/ 8 w 203"/>
                <a:gd name="T73" fmla="*/ 2 h 232"/>
                <a:gd name="T74" fmla="*/ 8 w 203"/>
                <a:gd name="T75" fmla="*/ 2 h 232"/>
                <a:gd name="T76" fmla="*/ 8 w 203"/>
                <a:gd name="T77" fmla="*/ 1 h 232"/>
                <a:gd name="T78" fmla="*/ 9 w 203"/>
                <a:gd name="T79" fmla="*/ 1 h 232"/>
                <a:gd name="T80" fmla="*/ 11 w 203"/>
                <a:gd name="T81" fmla="*/ 1 h 232"/>
                <a:gd name="T82" fmla="*/ 12 w 203"/>
                <a:gd name="T83" fmla="*/ 1 h 232"/>
                <a:gd name="T84" fmla="*/ 13 w 203"/>
                <a:gd name="T85" fmla="*/ 2 h 232"/>
                <a:gd name="T86" fmla="*/ 13 w 203"/>
                <a:gd name="T87" fmla="*/ 2 h 232"/>
                <a:gd name="T88" fmla="*/ 13 w 203"/>
                <a:gd name="T89" fmla="*/ 1 h 232"/>
                <a:gd name="T90" fmla="*/ 12 w 203"/>
                <a:gd name="T91" fmla="*/ 1 h 232"/>
                <a:gd name="T92" fmla="*/ 12 w 203"/>
                <a:gd name="T93" fmla="*/ 0 h 232"/>
                <a:gd name="T94" fmla="*/ 13 w 203"/>
                <a:gd name="T95" fmla="*/ 0 h 232"/>
                <a:gd name="T96" fmla="*/ 13 w 203"/>
                <a:gd name="T97" fmla="*/ 0 h 2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3" h="232">
                  <a:moveTo>
                    <a:pt x="203" y="0"/>
                  </a:moveTo>
                  <a:lnTo>
                    <a:pt x="192" y="2"/>
                  </a:lnTo>
                  <a:lnTo>
                    <a:pt x="182" y="5"/>
                  </a:lnTo>
                  <a:lnTo>
                    <a:pt x="172" y="6"/>
                  </a:lnTo>
                  <a:lnTo>
                    <a:pt x="160" y="6"/>
                  </a:lnTo>
                  <a:lnTo>
                    <a:pt x="158" y="16"/>
                  </a:lnTo>
                  <a:lnTo>
                    <a:pt x="152" y="28"/>
                  </a:lnTo>
                  <a:lnTo>
                    <a:pt x="143" y="37"/>
                  </a:lnTo>
                  <a:lnTo>
                    <a:pt x="133" y="41"/>
                  </a:lnTo>
                  <a:lnTo>
                    <a:pt x="122" y="43"/>
                  </a:lnTo>
                  <a:lnTo>
                    <a:pt x="108" y="44"/>
                  </a:lnTo>
                  <a:lnTo>
                    <a:pt x="93" y="46"/>
                  </a:lnTo>
                  <a:lnTo>
                    <a:pt x="78" y="50"/>
                  </a:lnTo>
                  <a:lnTo>
                    <a:pt x="63" y="53"/>
                  </a:lnTo>
                  <a:lnTo>
                    <a:pt x="50" y="58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30" y="71"/>
                  </a:lnTo>
                  <a:lnTo>
                    <a:pt x="30" y="72"/>
                  </a:lnTo>
                  <a:lnTo>
                    <a:pt x="32" y="72"/>
                  </a:lnTo>
                  <a:lnTo>
                    <a:pt x="38" y="69"/>
                  </a:lnTo>
                  <a:lnTo>
                    <a:pt x="45" y="67"/>
                  </a:lnTo>
                  <a:lnTo>
                    <a:pt x="53" y="64"/>
                  </a:lnTo>
                  <a:lnTo>
                    <a:pt x="63" y="61"/>
                  </a:lnTo>
                  <a:lnTo>
                    <a:pt x="75" y="59"/>
                  </a:lnTo>
                  <a:lnTo>
                    <a:pt x="87" y="56"/>
                  </a:lnTo>
                  <a:lnTo>
                    <a:pt x="100" y="56"/>
                  </a:lnTo>
                  <a:lnTo>
                    <a:pt x="113" y="56"/>
                  </a:lnTo>
                  <a:lnTo>
                    <a:pt x="125" y="58"/>
                  </a:lnTo>
                  <a:lnTo>
                    <a:pt x="117" y="74"/>
                  </a:lnTo>
                  <a:lnTo>
                    <a:pt x="108" y="92"/>
                  </a:lnTo>
                  <a:lnTo>
                    <a:pt x="100" y="105"/>
                  </a:lnTo>
                  <a:lnTo>
                    <a:pt x="90" y="114"/>
                  </a:lnTo>
                  <a:lnTo>
                    <a:pt x="83" y="117"/>
                  </a:lnTo>
                  <a:lnTo>
                    <a:pt x="73" y="120"/>
                  </a:lnTo>
                  <a:lnTo>
                    <a:pt x="62" y="123"/>
                  </a:lnTo>
                  <a:lnTo>
                    <a:pt x="48" y="126"/>
                  </a:lnTo>
                  <a:lnTo>
                    <a:pt x="37" y="128"/>
                  </a:lnTo>
                  <a:lnTo>
                    <a:pt x="25" y="131"/>
                  </a:lnTo>
                  <a:lnTo>
                    <a:pt x="15" y="133"/>
                  </a:lnTo>
                  <a:lnTo>
                    <a:pt x="7" y="134"/>
                  </a:lnTo>
                  <a:lnTo>
                    <a:pt x="2" y="136"/>
                  </a:lnTo>
                  <a:lnTo>
                    <a:pt x="0" y="136"/>
                  </a:lnTo>
                  <a:lnTo>
                    <a:pt x="2" y="137"/>
                  </a:lnTo>
                  <a:lnTo>
                    <a:pt x="10" y="137"/>
                  </a:lnTo>
                  <a:lnTo>
                    <a:pt x="17" y="137"/>
                  </a:lnTo>
                  <a:lnTo>
                    <a:pt x="25" y="136"/>
                  </a:lnTo>
                  <a:lnTo>
                    <a:pt x="35" y="136"/>
                  </a:lnTo>
                  <a:lnTo>
                    <a:pt x="45" y="134"/>
                  </a:lnTo>
                  <a:lnTo>
                    <a:pt x="55" y="133"/>
                  </a:lnTo>
                  <a:lnTo>
                    <a:pt x="67" y="131"/>
                  </a:lnTo>
                  <a:lnTo>
                    <a:pt x="77" y="130"/>
                  </a:lnTo>
                  <a:lnTo>
                    <a:pt x="87" y="128"/>
                  </a:lnTo>
                  <a:lnTo>
                    <a:pt x="72" y="143"/>
                  </a:lnTo>
                  <a:lnTo>
                    <a:pt x="58" y="159"/>
                  </a:lnTo>
                  <a:lnTo>
                    <a:pt x="48" y="186"/>
                  </a:lnTo>
                  <a:lnTo>
                    <a:pt x="45" y="232"/>
                  </a:lnTo>
                  <a:lnTo>
                    <a:pt x="50" y="221"/>
                  </a:lnTo>
                  <a:lnTo>
                    <a:pt x="57" y="210"/>
                  </a:lnTo>
                  <a:lnTo>
                    <a:pt x="63" y="195"/>
                  </a:lnTo>
                  <a:lnTo>
                    <a:pt x="70" y="182"/>
                  </a:lnTo>
                  <a:lnTo>
                    <a:pt x="78" y="167"/>
                  </a:lnTo>
                  <a:lnTo>
                    <a:pt x="87" y="154"/>
                  </a:lnTo>
                  <a:lnTo>
                    <a:pt x="93" y="143"/>
                  </a:lnTo>
                  <a:lnTo>
                    <a:pt x="102" y="136"/>
                  </a:lnTo>
                  <a:lnTo>
                    <a:pt x="107" y="155"/>
                  </a:lnTo>
                  <a:lnTo>
                    <a:pt x="115" y="176"/>
                  </a:lnTo>
                  <a:lnTo>
                    <a:pt x="125" y="195"/>
                  </a:lnTo>
                  <a:lnTo>
                    <a:pt x="135" y="208"/>
                  </a:lnTo>
                  <a:lnTo>
                    <a:pt x="142" y="214"/>
                  </a:lnTo>
                  <a:lnTo>
                    <a:pt x="143" y="213"/>
                  </a:lnTo>
                  <a:lnTo>
                    <a:pt x="142" y="208"/>
                  </a:lnTo>
                  <a:lnTo>
                    <a:pt x="137" y="202"/>
                  </a:lnTo>
                  <a:lnTo>
                    <a:pt x="128" y="182"/>
                  </a:lnTo>
                  <a:lnTo>
                    <a:pt x="122" y="159"/>
                  </a:lnTo>
                  <a:lnTo>
                    <a:pt x="117" y="140"/>
                  </a:lnTo>
                  <a:lnTo>
                    <a:pt x="117" y="124"/>
                  </a:lnTo>
                  <a:lnTo>
                    <a:pt x="122" y="108"/>
                  </a:lnTo>
                  <a:lnTo>
                    <a:pt x="132" y="90"/>
                  </a:lnTo>
                  <a:lnTo>
                    <a:pt x="142" y="72"/>
                  </a:lnTo>
                  <a:lnTo>
                    <a:pt x="148" y="62"/>
                  </a:lnTo>
                  <a:lnTo>
                    <a:pt x="163" y="75"/>
                  </a:lnTo>
                  <a:lnTo>
                    <a:pt x="178" y="92"/>
                  </a:lnTo>
                  <a:lnTo>
                    <a:pt x="190" y="112"/>
                  </a:lnTo>
                  <a:lnTo>
                    <a:pt x="195" y="139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202" y="142"/>
                  </a:lnTo>
                  <a:lnTo>
                    <a:pt x="202" y="134"/>
                  </a:lnTo>
                  <a:lnTo>
                    <a:pt x="198" y="108"/>
                  </a:lnTo>
                  <a:lnTo>
                    <a:pt x="190" y="81"/>
                  </a:lnTo>
                  <a:lnTo>
                    <a:pt x="180" y="61"/>
                  </a:lnTo>
                  <a:lnTo>
                    <a:pt x="170" y="50"/>
                  </a:lnTo>
                  <a:lnTo>
                    <a:pt x="180" y="38"/>
                  </a:lnTo>
                  <a:lnTo>
                    <a:pt x="188" y="25"/>
                  </a:lnTo>
                  <a:lnTo>
                    <a:pt x="197" y="12"/>
                  </a:lnTo>
                  <a:lnTo>
                    <a:pt x="202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9" name="Freeform 1316"/>
            <p:cNvSpPr>
              <a:spLocks/>
            </p:cNvSpPr>
            <p:nvPr/>
          </p:nvSpPr>
          <p:spPr bwMode="auto">
            <a:xfrm>
              <a:off x="4672" y="2852"/>
              <a:ext cx="145" cy="66"/>
            </a:xfrm>
            <a:custGeom>
              <a:avLst/>
              <a:gdLst>
                <a:gd name="T0" fmla="*/ 11 w 288"/>
                <a:gd name="T1" fmla="*/ 0 h 198"/>
                <a:gd name="T2" fmla="*/ 13 w 288"/>
                <a:gd name="T3" fmla="*/ 0 h 198"/>
                <a:gd name="T4" fmla="*/ 15 w 288"/>
                <a:gd name="T5" fmla="*/ 0 h 198"/>
                <a:gd name="T6" fmla="*/ 15 w 288"/>
                <a:gd name="T7" fmla="*/ 0 h 198"/>
                <a:gd name="T8" fmla="*/ 15 w 288"/>
                <a:gd name="T9" fmla="*/ 1 h 198"/>
                <a:gd name="T10" fmla="*/ 12 w 288"/>
                <a:gd name="T11" fmla="*/ 1 h 198"/>
                <a:gd name="T12" fmla="*/ 11 w 288"/>
                <a:gd name="T13" fmla="*/ 1 h 198"/>
                <a:gd name="T14" fmla="*/ 11 w 288"/>
                <a:gd name="T15" fmla="*/ 1 h 198"/>
                <a:gd name="T16" fmla="*/ 11 w 288"/>
                <a:gd name="T17" fmla="*/ 1 h 198"/>
                <a:gd name="T18" fmla="*/ 13 w 288"/>
                <a:gd name="T19" fmla="*/ 1 h 198"/>
                <a:gd name="T20" fmla="*/ 14 w 288"/>
                <a:gd name="T21" fmla="*/ 1 h 198"/>
                <a:gd name="T22" fmla="*/ 14 w 288"/>
                <a:gd name="T23" fmla="*/ 1 h 198"/>
                <a:gd name="T24" fmla="*/ 14 w 288"/>
                <a:gd name="T25" fmla="*/ 1 h 198"/>
                <a:gd name="T26" fmla="*/ 14 w 288"/>
                <a:gd name="T27" fmla="*/ 2 h 198"/>
                <a:gd name="T28" fmla="*/ 14 w 288"/>
                <a:gd name="T29" fmla="*/ 2 h 198"/>
                <a:gd name="T30" fmla="*/ 15 w 288"/>
                <a:gd name="T31" fmla="*/ 2 h 198"/>
                <a:gd name="T32" fmla="*/ 17 w 288"/>
                <a:gd name="T33" fmla="*/ 2 h 198"/>
                <a:gd name="T34" fmla="*/ 18 w 288"/>
                <a:gd name="T35" fmla="*/ 2 h 198"/>
                <a:gd name="T36" fmla="*/ 18 w 288"/>
                <a:gd name="T37" fmla="*/ 2 h 198"/>
                <a:gd name="T38" fmla="*/ 17 w 288"/>
                <a:gd name="T39" fmla="*/ 2 h 198"/>
                <a:gd name="T40" fmla="*/ 16 w 288"/>
                <a:gd name="T41" fmla="*/ 2 h 198"/>
                <a:gd name="T42" fmla="*/ 14 w 288"/>
                <a:gd name="T43" fmla="*/ 2 h 198"/>
                <a:gd name="T44" fmla="*/ 14 w 288"/>
                <a:gd name="T45" fmla="*/ 2 h 198"/>
                <a:gd name="T46" fmla="*/ 12 w 288"/>
                <a:gd name="T47" fmla="*/ 2 h 198"/>
                <a:gd name="T48" fmla="*/ 11 w 288"/>
                <a:gd name="T49" fmla="*/ 1 h 198"/>
                <a:gd name="T50" fmla="*/ 11 w 288"/>
                <a:gd name="T51" fmla="*/ 2 h 198"/>
                <a:gd name="T52" fmla="*/ 11 w 288"/>
                <a:gd name="T53" fmla="*/ 2 h 198"/>
                <a:gd name="T54" fmla="*/ 9 w 288"/>
                <a:gd name="T55" fmla="*/ 2 h 198"/>
                <a:gd name="T56" fmla="*/ 7 w 288"/>
                <a:gd name="T57" fmla="*/ 2 h 198"/>
                <a:gd name="T58" fmla="*/ 6 w 288"/>
                <a:gd name="T59" fmla="*/ 2 h 198"/>
                <a:gd name="T60" fmla="*/ 5 w 288"/>
                <a:gd name="T61" fmla="*/ 2 h 198"/>
                <a:gd name="T62" fmla="*/ 6 w 288"/>
                <a:gd name="T63" fmla="*/ 2 h 198"/>
                <a:gd name="T64" fmla="*/ 6 w 288"/>
                <a:gd name="T65" fmla="*/ 1 h 198"/>
                <a:gd name="T66" fmla="*/ 4 w 288"/>
                <a:gd name="T67" fmla="*/ 1 h 198"/>
                <a:gd name="T68" fmla="*/ 3 w 288"/>
                <a:gd name="T69" fmla="*/ 1 h 198"/>
                <a:gd name="T70" fmla="*/ 1 w 288"/>
                <a:gd name="T71" fmla="*/ 1 h 198"/>
                <a:gd name="T72" fmla="*/ 1 w 288"/>
                <a:gd name="T73" fmla="*/ 1 h 198"/>
                <a:gd name="T74" fmla="*/ 2 w 288"/>
                <a:gd name="T75" fmla="*/ 1 h 198"/>
                <a:gd name="T76" fmla="*/ 2 w 288"/>
                <a:gd name="T77" fmla="*/ 1 h 198"/>
                <a:gd name="T78" fmla="*/ 3 w 288"/>
                <a:gd name="T79" fmla="*/ 1 h 198"/>
                <a:gd name="T80" fmla="*/ 3 w 288"/>
                <a:gd name="T81" fmla="*/ 0 h 198"/>
                <a:gd name="T82" fmla="*/ 5 w 288"/>
                <a:gd name="T83" fmla="*/ 0 h 198"/>
                <a:gd name="T84" fmla="*/ 7 w 288"/>
                <a:gd name="T85" fmla="*/ 0 h 198"/>
                <a:gd name="T86" fmla="*/ 8 w 288"/>
                <a:gd name="T87" fmla="*/ 0 h 198"/>
                <a:gd name="T88" fmla="*/ 8 w 288"/>
                <a:gd name="T89" fmla="*/ 1 h 198"/>
                <a:gd name="T90" fmla="*/ 9 w 288"/>
                <a:gd name="T91" fmla="*/ 1 h 198"/>
                <a:gd name="T92" fmla="*/ 9 w 288"/>
                <a:gd name="T93" fmla="*/ 1 h 198"/>
                <a:gd name="T94" fmla="*/ 10 w 288"/>
                <a:gd name="T95" fmla="*/ 1 h 198"/>
                <a:gd name="T96" fmla="*/ 10 w 288"/>
                <a:gd name="T97" fmla="*/ 1 h 198"/>
                <a:gd name="T98" fmla="*/ 10 w 288"/>
                <a:gd name="T99" fmla="*/ 0 h 1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88" h="198">
                  <a:moveTo>
                    <a:pt x="158" y="21"/>
                  </a:moveTo>
                  <a:lnTo>
                    <a:pt x="163" y="17"/>
                  </a:lnTo>
                  <a:lnTo>
                    <a:pt x="172" y="14"/>
                  </a:lnTo>
                  <a:lnTo>
                    <a:pt x="182" y="12"/>
                  </a:lnTo>
                  <a:lnTo>
                    <a:pt x="192" y="12"/>
                  </a:lnTo>
                  <a:lnTo>
                    <a:pt x="200" y="12"/>
                  </a:lnTo>
                  <a:lnTo>
                    <a:pt x="210" y="14"/>
                  </a:lnTo>
                  <a:lnTo>
                    <a:pt x="218" y="18"/>
                  </a:lnTo>
                  <a:lnTo>
                    <a:pt x="227" y="25"/>
                  </a:lnTo>
                  <a:lnTo>
                    <a:pt x="225" y="24"/>
                  </a:lnTo>
                  <a:lnTo>
                    <a:pt x="228" y="30"/>
                  </a:lnTo>
                  <a:lnTo>
                    <a:pt x="230" y="40"/>
                  </a:lnTo>
                  <a:lnTo>
                    <a:pt x="230" y="49"/>
                  </a:lnTo>
                  <a:lnTo>
                    <a:pt x="230" y="56"/>
                  </a:lnTo>
                  <a:lnTo>
                    <a:pt x="227" y="62"/>
                  </a:lnTo>
                  <a:lnTo>
                    <a:pt x="220" y="68"/>
                  </a:lnTo>
                  <a:lnTo>
                    <a:pt x="207" y="71"/>
                  </a:lnTo>
                  <a:lnTo>
                    <a:pt x="185" y="70"/>
                  </a:lnTo>
                  <a:lnTo>
                    <a:pt x="180" y="74"/>
                  </a:lnTo>
                  <a:lnTo>
                    <a:pt x="173" y="79"/>
                  </a:lnTo>
                  <a:lnTo>
                    <a:pt x="167" y="83"/>
                  </a:lnTo>
                  <a:lnTo>
                    <a:pt x="163" y="86"/>
                  </a:lnTo>
                  <a:lnTo>
                    <a:pt x="165" y="87"/>
                  </a:lnTo>
                  <a:lnTo>
                    <a:pt x="167" y="90"/>
                  </a:lnTo>
                  <a:lnTo>
                    <a:pt x="168" y="92"/>
                  </a:lnTo>
                  <a:lnTo>
                    <a:pt x="168" y="93"/>
                  </a:lnTo>
                  <a:lnTo>
                    <a:pt x="172" y="87"/>
                  </a:lnTo>
                  <a:lnTo>
                    <a:pt x="180" y="82"/>
                  </a:lnTo>
                  <a:lnTo>
                    <a:pt x="192" y="80"/>
                  </a:lnTo>
                  <a:lnTo>
                    <a:pt x="202" y="82"/>
                  </a:lnTo>
                  <a:lnTo>
                    <a:pt x="208" y="85"/>
                  </a:lnTo>
                  <a:lnTo>
                    <a:pt x="213" y="87"/>
                  </a:lnTo>
                  <a:lnTo>
                    <a:pt x="217" y="90"/>
                  </a:lnTo>
                  <a:lnTo>
                    <a:pt x="220" y="95"/>
                  </a:lnTo>
                  <a:lnTo>
                    <a:pt x="222" y="96"/>
                  </a:lnTo>
                  <a:lnTo>
                    <a:pt x="222" y="99"/>
                  </a:lnTo>
                  <a:lnTo>
                    <a:pt x="222" y="101"/>
                  </a:lnTo>
                  <a:lnTo>
                    <a:pt x="222" y="104"/>
                  </a:lnTo>
                  <a:lnTo>
                    <a:pt x="222" y="108"/>
                  </a:lnTo>
                  <a:lnTo>
                    <a:pt x="220" y="114"/>
                  </a:lnTo>
                  <a:lnTo>
                    <a:pt x="217" y="120"/>
                  </a:lnTo>
                  <a:lnTo>
                    <a:pt x="213" y="123"/>
                  </a:lnTo>
                  <a:lnTo>
                    <a:pt x="215" y="124"/>
                  </a:lnTo>
                  <a:lnTo>
                    <a:pt x="218" y="126"/>
                  </a:lnTo>
                  <a:lnTo>
                    <a:pt x="222" y="129"/>
                  </a:lnTo>
                  <a:lnTo>
                    <a:pt x="225" y="130"/>
                  </a:lnTo>
                  <a:lnTo>
                    <a:pt x="232" y="127"/>
                  </a:lnTo>
                  <a:lnTo>
                    <a:pt x="238" y="124"/>
                  </a:lnTo>
                  <a:lnTo>
                    <a:pt x="245" y="124"/>
                  </a:lnTo>
                  <a:lnTo>
                    <a:pt x="252" y="124"/>
                  </a:lnTo>
                  <a:lnTo>
                    <a:pt x="260" y="126"/>
                  </a:lnTo>
                  <a:lnTo>
                    <a:pt x="267" y="129"/>
                  </a:lnTo>
                  <a:lnTo>
                    <a:pt x="273" y="133"/>
                  </a:lnTo>
                  <a:lnTo>
                    <a:pt x="278" y="138"/>
                  </a:lnTo>
                  <a:lnTo>
                    <a:pt x="285" y="149"/>
                  </a:lnTo>
                  <a:lnTo>
                    <a:pt x="288" y="163"/>
                  </a:lnTo>
                  <a:lnTo>
                    <a:pt x="285" y="176"/>
                  </a:lnTo>
                  <a:lnTo>
                    <a:pt x="277" y="186"/>
                  </a:lnTo>
                  <a:lnTo>
                    <a:pt x="272" y="191"/>
                  </a:lnTo>
                  <a:lnTo>
                    <a:pt x="265" y="194"/>
                  </a:lnTo>
                  <a:lnTo>
                    <a:pt x="257" y="197"/>
                  </a:lnTo>
                  <a:lnTo>
                    <a:pt x="250" y="197"/>
                  </a:lnTo>
                  <a:lnTo>
                    <a:pt x="242" y="198"/>
                  </a:lnTo>
                  <a:lnTo>
                    <a:pt x="235" y="197"/>
                  </a:lnTo>
                  <a:lnTo>
                    <a:pt x="228" y="194"/>
                  </a:lnTo>
                  <a:lnTo>
                    <a:pt x="222" y="191"/>
                  </a:lnTo>
                  <a:lnTo>
                    <a:pt x="213" y="182"/>
                  </a:lnTo>
                  <a:lnTo>
                    <a:pt x="210" y="172"/>
                  </a:lnTo>
                  <a:lnTo>
                    <a:pt x="208" y="163"/>
                  </a:lnTo>
                  <a:lnTo>
                    <a:pt x="212" y="154"/>
                  </a:lnTo>
                  <a:lnTo>
                    <a:pt x="203" y="148"/>
                  </a:lnTo>
                  <a:lnTo>
                    <a:pt x="188" y="138"/>
                  </a:lnTo>
                  <a:lnTo>
                    <a:pt x="173" y="129"/>
                  </a:lnTo>
                  <a:lnTo>
                    <a:pt x="165" y="123"/>
                  </a:lnTo>
                  <a:lnTo>
                    <a:pt x="163" y="121"/>
                  </a:lnTo>
                  <a:lnTo>
                    <a:pt x="162" y="121"/>
                  </a:lnTo>
                  <a:lnTo>
                    <a:pt x="160" y="123"/>
                  </a:lnTo>
                  <a:lnTo>
                    <a:pt x="162" y="126"/>
                  </a:lnTo>
                  <a:lnTo>
                    <a:pt x="167" y="139"/>
                  </a:lnTo>
                  <a:lnTo>
                    <a:pt x="167" y="154"/>
                  </a:lnTo>
                  <a:lnTo>
                    <a:pt x="162" y="166"/>
                  </a:lnTo>
                  <a:lnTo>
                    <a:pt x="155" y="176"/>
                  </a:lnTo>
                  <a:lnTo>
                    <a:pt x="150" y="180"/>
                  </a:lnTo>
                  <a:lnTo>
                    <a:pt x="142" y="183"/>
                  </a:lnTo>
                  <a:lnTo>
                    <a:pt x="132" y="188"/>
                  </a:lnTo>
                  <a:lnTo>
                    <a:pt x="122" y="191"/>
                  </a:lnTo>
                  <a:lnTo>
                    <a:pt x="110" y="188"/>
                  </a:lnTo>
                  <a:lnTo>
                    <a:pt x="98" y="183"/>
                  </a:lnTo>
                  <a:lnTo>
                    <a:pt x="90" y="177"/>
                  </a:lnTo>
                  <a:lnTo>
                    <a:pt x="83" y="170"/>
                  </a:lnTo>
                  <a:lnTo>
                    <a:pt x="78" y="164"/>
                  </a:lnTo>
                  <a:lnTo>
                    <a:pt x="75" y="155"/>
                  </a:lnTo>
                  <a:lnTo>
                    <a:pt x="75" y="145"/>
                  </a:lnTo>
                  <a:lnTo>
                    <a:pt x="75" y="133"/>
                  </a:lnTo>
                  <a:lnTo>
                    <a:pt x="78" y="129"/>
                  </a:lnTo>
                  <a:lnTo>
                    <a:pt x="83" y="123"/>
                  </a:lnTo>
                  <a:lnTo>
                    <a:pt x="88" y="118"/>
                  </a:lnTo>
                  <a:lnTo>
                    <a:pt x="93" y="115"/>
                  </a:lnTo>
                  <a:lnTo>
                    <a:pt x="83" y="114"/>
                  </a:lnTo>
                  <a:lnTo>
                    <a:pt x="75" y="108"/>
                  </a:lnTo>
                  <a:lnTo>
                    <a:pt x="67" y="101"/>
                  </a:lnTo>
                  <a:lnTo>
                    <a:pt x="62" y="93"/>
                  </a:lnTo>
                  <a:lnTo>
                    <a:pt x="60" y="104"/>
                  </a:lnTo>
                  <a:lnTo>
                    <a:pt x="55" y="113"/>
                  </a:lnTo>
                  <a:lnTo>
                    <a:pt x="45" y="117"/>
                  </a:lnTo>
                  <a:lnTo>
                    <a:pt x="27" y="114"/>
                  </a:lnTo>
                  <a:lnTo>
                    <a:pt x="15" y="108"/>
                  </a:lnTo>
                  <a:lnTo>
                    <a:pt x="7" y="101"/>
                  </a:lnTo>
                  <a:lnTo>
                    <a:pt x="2" y="93"/>
                  </a:lnTo>
                  <a:lnTo>
                    <a:pt x="0" y="87"/>
                  </a:lnTo>
                  <a:lnTo>
                    <a:pt x="2" y="79"/>
                  </a:lnTo>
                  <a:lnTo>
                    <a:pt x="7" y="68"/>
                  </a:lnTo>
                  <a:lnTo>
                    <a:pt x="13" y="59"/>
                  </a:lnTo>
                  <a:lnTo>
                    <a:pt x="17" y="54"/>
                  </a:lnTo>
                  <a:lnTo>
                    <a:pt x="20" y="51"/>
                  </a:lnTo>
                  <a:lnTo>
                    <a:pt x="25" y="49"/>
                  </a:lnTo>
                  <a:lnTo>
                    <a:pt x="28" y="48"/>
                  </a:lnTo>
                  <a:lnTo>
                    <a:pt x="33" y="46"/>
                  </a:lnTo>
                  <a:lnTo>
                    <a:pt x="38" y="45"/>
                  </a:lnTo>
                  <a:lnTo>
                    <a:pt x="43" y="45"/>
                  </a:lnTo>
                  <a:lnTo>
                    <a:pt x="47" y="43"/>
                  </a:lnTo>
                  <a:lnTo>
                    <a:pt x="50" y="43"/>
                  </a:lnTo>
                  <a:lnTo>
                    <a:pt x="48" y="34"/>
                  </a:lnTo>
                  <a:lnTo>
                    <a:pt x="50" y="23"/>
                  </a:lnTo>
                  <a:lnTo>
                    <a:pt x="57" y="12"/>
                  </a:lnTo>
                  <a:lnTo>
                    <a:pt x="70" y="3"/>
                  </a:lnTo>
                  <a:lnTo>
                    <a:pt x="78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7" y="3"/>
                  </a:lnTo>
                  <a:lnTo>
                    <a:pt x="118" y="9"/>
                  </a:lnTo>
                  <a:lnTo>
                    <a:pt x="127" y="21"/>
                  </a:lnTo>
                  <a:lnTo>
                    <a:pt x="125" y="36"/>
                  </a:lnTo>
                  <a:lnTo>
                    <a:pt x="115" y="48"/>
                  </a:lnTo>
                  <a:lnTo>
                    <a:pt x="125" y="49"/>
                  </a:lnTo>
                  <a:lnTo>
                    <a:pt x="135" y="55"/>
                  </a:lnTo>
                  <a:lnTo>
                    <a:pt x="142" y="62"/>
                  </a:lnTo>
                  <a:lnTo>
                    <a:pt x="143" y="71"/>
                  </a:lnTo>
                  <a:lnTo>
                    <a:pt x="142" y="76"/>
                  </a:lnTo>
                  <a:lnTo>
                    <a:pt x="142" y="79"/>
                  </a:lnTo>
                  <a:lnTo>
                    <a:pt x="142" y="80"/>
                  </a:lnTo>
                  <a:lnTo>
                    <a:pt x="145" y="79"/>
                  </a:lnTo>
                  <a:lnTo>
                    <a:pt x="150" y="74"/>
                  </a:lnTo>
                  <a:lnTo>
                    <a:pt x="155" y="70"/>
                  </a:lnTo>
                  <a:lnTo>
                    <a:pt x="158" y="65"/>
                  </a:lnTo>
                  <a:lnTo>
                    <a:pt x="162" y="59"/>
                  </a:lnTo>
                  <a:lnTo>
                    <a:pt x="158" y="51"/>
                  </a:lnTo>
                  <a:lnTo>
                    <a:pt x="155" y="42"/>
                  </a:lnTo>
                  <a:lnTo>
                    <a:pt x="153" y="31"/>
                  </a:lnTo>
                  <a:lnTo>
                    <a:pt x="158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0" name="Freeform 1317"/>
            <p:cNvSpPr>
              <a:spLocks/>
            </p:cNvSpPr>
            <p:nvPr/>
          </p:nvSpPr>
          <p:spPr bwMode="auto">
            <a:xfrm>
              <a:off x="4555" y="2793"/>
              <a:ext cx="134" cy="77"/>
            </a:xfrm>
            <a:custGeom>
              <a:avLst/>
              <a:gdLst>
                <a:gd name="T0" fmla="*/ 17 w 268"/>
                <a:gd name="T1" fmla="*/ 3 h 231"/>
                <a:gd name="T2" fmla="*/ 16 w 268"/>
                <a:gd name="T3" fmla="*/ 3 h 231"/>
                <a:gd name="T4" fmla="*/ 14 w 268"/>
                <a:gd name="T5" fmla="*/ 3 h 231"/>
                <a:gd name="T6" fmla="*/ 12 w 268"/>
                <a:gd name="T7" fmla="*/ 3 h 231"/>
                <a:gd name="T8" fmla="*/ 10 w 268"/>
                <a:gd name="T9" fmla="*/ 3 h 231"/>
                <a:gd name="T10" fmla="*/ 9 w 268"/>
                <a:gd name="T11" fmla="*/ 3 h 231"/>
                <a:gd name="T12" fmla="*/ 10 w 268"/>
                <a:gd name="T13" fmla="*/ 3 h 231"/>
                <a:gd name="T14" fmla="*/ 11 w 268"/>
                <a:gd name="T15" fmla="*/ 3 h 231"/>
                <a:gd name="T16" fmla="*/ 13 w 268"/>
                <a:gd name="T17" fmla="*/ 2 h 231"/>
                <a:gd name="T18" fmla="*/ 13 w 268"/>
                <a:gd name="T19" fmla="*/ 2 h 231"/>
                <a:gd name="T20" fmla="*/ 11 w 268"/>
                <a:gd name="T21" fmla="*/ 2 h 231"/>
                <a:gd name="T22" fmla="*/ 8 w 268"/>
                <a:gd name="T23" fmla="*/ 2 h 231"/>
                <a:gd name="T24" fmla="*/ 5 w 268"/>
                <a:gd name="T25" fmla="*/ 2 h 231"/>
                <a:gd name="T26" fmla="*/ 4 w 268"/>
                <a:gd name="T27" fmla="*/ 2 h 231"/>
                <a:gd name="T28" fmla="*/ 5 w 268"/>
                <a:gd name="T29" fmla="*/ 2 h 231"/>
                <a:gd name="T30" fmla="*/ 6 w 268"/>
                <a:gd name="T31" fmla="*/ 2 h 231"/>
                <a:gd name="T32" fmla="*/ 8 w 268"/>
                <a:gd name="T33" fmla="*/ 2 h 231"/>
                <a:gd name="T34" fmla="*/ 9 w 268"/>
                <a:gd name="T35" fmla="*/ 2 h 231"/>
                <a:gd name="T36" fmla="*/ 7 w 268"/>
                <a:gd name="T37" fmla="*/ 1 h 231"/>
                <a:gd name="T38" fmla="*/ 4 w 268"/>
                <a:gd name="T39" fmla="*/ 1 h 231"/>
                <a:gd name="T40" fmla="*/ 2 w 268"/>
                <a:gd name="T41" fmla="*/ 1 h 231"/>
                <a:gd name="T42" fmla="*/ 1 w 268"/>
                <a:gd name="T43" fmla="*/ 1 h 231"/>
                <a:gd name="T44" fmla="*/ 1 w 268"/>
                <a:gd name="T45" fmla="*/ 1 h 231"/>
                <a:gd name="T46" fmla="*/ 3 w 268"/>
                <a:gd name="T47" fmla="*/ 1 h 231"/>
                <a:gd name="T48" fmla="*/ 5 w 268"/>
                <a:gd name="T49" fmla="*/ 1 h 231"/>
                <a:gd name="T50" fmla="*/ 5 w 268"/>
                <a:gd name="T51" fmla="*/ 1 h 231"/>
                <a:gd name="T52" fmla="*/ 3 w 268"/>
                <a:gd name="T53" fmla="*/ 1 h 231"/>
                <a:gd name="T54" fmla="*/ 1 w 268"/>
                <a:gd name="T55" fmla="*/ 0 h 231"/>
                <a:gd name="T56" fmla="*/ 1 w 268"/>
                <a:gd name="T57" fmla="*/ 0 h 231"/>
                <a:gd name="T58" fmla="*/ 2 w 268"/>
                <a:gd name="T59" fmla="*/ 0 h 231"/>
                <a:gd name="T60" fmla="*/ 4 w 268"/>
                <a:gd name="T61" fmla="*/ 1 h 231"/>
                <a:gd name="T62" fmla="*/ 6 w 268"/>
                <a:gd name="T63" fmla="*/ 1 h 231"/>
                <a:gd name="T64" fmla="*/ 7 w 268"/>
                <a:gd name="T65" fmla="*/ 1 h 231"/>
                <a:gd name="T66" fmla="*/ 7 w 268"/>
                <a:gd name="T67" fmla="*/ 0 h 231"/>
                <a:gd name="T68" fmla="*/ 7 w 268"/>
                <a:gd name="T69" fmla="*/ 0 h 231"/>
                <a:gd name="T70" fmla="*/ 8 w 268"/>
                <a:gd name="T71" fmla="*/ 1 h 231"/>
                <a:gd name="T72" fmla="*/ 9 w 268"/>
                <a:gd name="T73" fmla="*/ 1 h 231"/>
                <a:gd name="T74" fmla="*/ 11 w 268"/>
                <a:gd name="T75" fmla="*/ 1 h 231"/>
                <a:gd name="T76" fmla="*/ 12 w 268"/>
                <a:gd name="T77" fmla="*/ 1 h 231"/>
                <a:gd name="T78" fmla="*/ 13 w 268"/>
                <a:gd name="T79" fmla="*/ 1 h 231"/>
                <a:gd name="T80" fmla="*/ 13 w 268"/>
                <a:gd name="T81" fmla="*/ 1 h 231"/>
                <a:gd name="T82" fmla="*/ 13 w 268"/>
                <a:gd name="T83" fmla="*/ 2 h 231"/>
                <a:gd name="T84" fmla="*/ 15 w 268"/>
                <a:gd name="T85" fmla="*/ 2 h 231"/>
                <a:gd name="T86" fmla="*/ 16 w 268"/>
                <a:gd name="T87" fmla="*/ 2 h 231"/>
                <a:gd name="T88" fmla="*/ 17 w 268"/>
                <a:gd name="T89" fmla="*/ 2 h 231"/>
                <a:gd name="T90" fmla="*/ 17 w 268"/>
                <a:gd name="T91" fmla="*/ 2 h 231"/>
                <a:gd name="T92" fmla="*/ 16 w 268"/>
                <a:gd name="T93" fmla="*/ 2 h 231"/>
                <a:gd name="T94" fmla="*/ 17 w 268"/>
                <a:gd name="T95" fmla="*/ 3 h 2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8" h="231">
                  <a:moveTo>
                    <a:pt x="268" y="223"/>
                  </a:moveTo>
                  <a:lnTo>
                    <a:pt x="263" y="225"/>
                  </a:lnTo>
                  <a:lnTo>
                    <a:pt x="260" y="226"/>
                  </a:lnTo>
                  <a:lnTo>
                    <a:pt x="255" y="228"/>
                  </a:lnTo>
                  <a:lnTo>
                    <a:pt x="252" y="231"/>
                  </a:lnTo>
                  <a:lnTo>
                    <a:pt x="243" y="220"/>
                  </a:lnTo>
                  <a:lnTo>
                    <a:pt x="238" y="214"/>
                  </a:lnTo>
                  <a:lnTo>
                    <a:pt x="230" y="213"/>
                  </a:lnTo>
                  <a:lnTo>
                    <a:pt x="218" y="214"/>
                  </a:lnTo>
                  <a:lnTo>
                    <a:pt x="210" y="216"/>
                  </a:lnTo>
                  <a:lnTo>
                    <a:pt x="200" y="217"/>
                  </a:lnTo>
                  <a:lnTo>
                    <a:pt x="190" y="217"/>
                  </a:lnTo>
                  <a:lnTo>
                    <a:pt x="180" y="217"/>
                  </a:lnTo>
                  <a:lnTo>
                    <a:pt x="170" y="217"/>
                  </a:lnTo>
                  <a:lnTo>
                    <a:pt x="160" y="216"/>
                  </a:lnTo>
                  <a:lnTo>
                    <a:pt x="153" y="214"/>
                  </a:lnTo>
                  <a:lnTo>
                    <a:pt x="146" y="213"/>
                  </a:lnTo>
                  <a:lnTo>
                    <a:pt x="140" y="208"/>
                  </a:lnTo>
                  <a:lnTo>
                    <a:pt x="136" y="205"/>
                  </a:lnTo>
                  <a:lnTo>
                    <a:pt x="141" y="202"/>
                  </a:lnTo>
                  <a:lnTo>
                    <a:pt x="151" y="204"/>
                  </a:lnTo>
                  <a:lnTo>
                    <a:pt x="158" y="205"/>
                  </a:lnTo>
                  <a:lnTo>
                    <a:pt x="166" y="205"/>
                  </a:lnTo>
                  <a:lnTo>
                    <a:pt x="176" y="204"/>
                  </a:lnTo>
                  <a:lnTo>
                    <a:pt x="185" y="202"/>
                  </a:lnTo>
                  <a:lnTo>
                    <a:pt x="193" y="201"/>
                  </a:lnTo>
                  <a:lnTo>
                    <a:pt x="200" y="200"/>
                  </a:lnTo>
                  <a:lnTo>
                    <a:pt x="207" y="197"/>
                  </a:lnTo>
                  <a:lnTo>
                    <a:pt x="210" y="195"/>
                  </a:lnTo>
                  <a:lnTo>
                    <a:pt x="200" y="183"/>
                  </a:lnTo>
                  <a:lnTo>
                    <a:pt x="187" y="170"/>
                  </a:lnTo>
                  <a:lnTo>
                    <a:pt x="175" y="161"/>
                  </a:lnTo>
                  <a:lnTo>
                    <a:pt x="168" y="155"/>
                  </a:lnTo>
                  <a:lnTo>
                    <a:pt x="156" y="158"/>
                  </a:lnTo>
                  <a:lnTo>
                    <a:pt x="143" y="160"/>
                  </a:lnTo>
                  <a:lnTo>
                    <a:pt x="126" y="161"/>
                  </a:lnTo>
                  <a:lnTo>
                    <a:pt x="111" y="163"/>
                  </a:lnTo>
                  <a:lnTo>
                    <a:pt x="95" y="164"/>
                  </a:lnTo>
                  <a:lnTo>
                    <a:pt x="80" y="163"/>
                  </a:lnTo>
                  <a:lnTo>
                    <a:pt x="66" y="161"/>
                  </a:lnTo>
                  <a:lnTo>
                    <a:pt x="58" y="157"/>
                  </a:lnTo>
                  <a:lnTo>
                    <a:pt x="51" y="151"/>
                  </a:lnTo>
                  <a:lnTo>
                    <a:pt x="51" y="146"/>
                  </a:lnTo>
                  <a:lnTo>
                    <a:pt x="56" y="145"/>
                  </a:lnTo>
                  <a:lnTo>
                    <a:pt x="66" y="148"/>
                  </a:lnTo>
                  <a:lnTo>
                    <a:pt x="73" y="149"/>
                  </a:lnTo>
                  <a:lnTo>
                    <a:pt x="83" y="151"/>
                  </a:lnTo>
                  <a:lnTo>
                    <a:pt x="95" y="149"/>
                  </a:lnTo>
                  <a:lnTo>
                    <a:pt x="106" y="149"/>
                  </a:lnTo>
                  <a:lnTo>
                    <a:pt x="116" y="148"/>
                  </a:lnTo>
                  <a:lnTo>
                    <a:pt x="128" y="145"/>
                  </a:lnTo>
                  <a:lnTo>
                    <a:pt x="138" y="142"/>
                  </a:lnTo>
                  <a:lnTo>
                    <a:pt x="145" y="139"/>
                  </a:lnTo>
                  <a:lnTo>
                    <a:pt x="138" y="129"/>
                  </a:lnTo>
                  <a:lnTo>
                    <a:pt x="130" y="120"/>
                  </a:lnTo>
                  <a:lnTo>
                    <a:pt x="118" y="112"/>
                  </a:lnTo>
                  <a:lnTo>
                    <a:pt x="108" y="105"/>
                  </a:lnTo>
                  <a:lnTo>
                    <a:pt x="93" y="110"/>
                  </a:lnTo>
                  <a:lnTo>
                    <a:pt x="78" y="111"/>
                  </a:lnTo>
                  <a:lnTo>
                    <a:pt x="63" y="112"/>
                  </a:lnTo>
                  <a:lnTo>
                    <a:pt x="46" y="111"/>
                  </a:lnTo>
                  <a:lnTo>
                    <a:pt x="33" y="108"/>
                  </a:lnTo>
                  <a:lnTo>
                    <a:pt x="20" y="104"/>
                  </a:lnTo>
                  <a:lnTo>
                    <a:pt x="10" y="98"/>
                  </a:lnTo>
                  <a:lnTo>
                    <a:pt x="3" y="90"/>
                  </a:lnTo>
                  <a:lnTo>
                    <a:pt x="1" y="86"/>
                  </a:lnTo>
                  <a:lnTo>
                    <a:pt x="1" y="84"/>
                  </a:lnTo>
                  <a:lnTo>
                    <a:pt x="3" y="86"/>
                  </a:lnTo>
                  <a:lnTo>
                    <a:pt x="10" y="89"/>
                  </a:lnTo>
                  <a:lnTo>
                    <a:pt x="16" y="92"/>
                  </a:lnTo>
                  <a:lnTo>
                    <a:pt x="25" y="93"/>
                  </a:lnTo>
                  <a:lnTo>
                    <a:pt x="35" y="95"/>
                  </a:lnTo>
                  <a:lnTo>
                    <a:pt x="46" y="96"/>
                  </a:lnTo>
                  <a:lnTo>
                    <a:pt x="58" y="96"/>
                  </a:lnTo>
                  <a:lnTo>
                    <a:pt x="70" y="95"/>
                  </a:lnTo>
                  <a:lnTo>
                    <a:pt x="80" y="95"/>
                  </a:lnTo>
                  <a:lnTo>
                    <a:pt x="88" y="92"/>
                  </a:lnTo>
                  <a:lnTo>
                    <a:pt x="78" y="83"/>
                  </a:lnTo>
                  <a:lnTo>
                    <a:pt x="66" y="73"/>
                  </a:lnTo>
                  <a:lnTo>
                    <a:pt x="55" y="62"/>
                  </a:lnTo>
                  <a:lnTo>
                    <a:pt x="41" y="51"/>
                  </a:lnTo>
                  <a:lnTo>
                    <a:pt x="30" y="40"/>
                  </a:lnTo>
                  <a:lnTo>
                    <a:pt x="20" y="30"/>
                  </a:lnTo>
                  <a:lnTo>
                    <a:pt x="11" y="20"/>
                  </a:lnTo>
                  <a:lnTo>
                    <a:pt x="5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2"/>
                  </a:lnTo>
                  <a:lnTo>
                    <a:pt x="15" y="6"/>
                  </a:lnTo>
                  <a:lnTo>
                    <a:pt x="20" y="12"/>
                  </a:lnTo>
                  <a:lnTo>
                    <a:pt x="28" y="20"/>
                  </a:lnTo>
                  <a:lnTo>
                    <a:pt x="38" y="30"/>
                  </a:lnTo>
                  <a:lnTo>
                    <a:pt x="51" y="42"/>
                  </a:lnTo>
                  <a:lnTo>
                    <a:pt x="63" y="53"/>
                  </a:lnTo>
                  <a:lnTo>
                    <a:pt x="75" y="64"/>
                  </a:lnTo>
                  <a:lnTo>
                    <a:pt x="86" y="71"/>
                  </a:lnTo>
                  <a:lnTo>
                    <a:pt x="93" y="77"/>
                  </a:lnTo>
                  <a:lnTo>
                    <a:pt x="100" y="65"/>
                  </a:lnTo>
                  <a:lnTo>
                    <a:pt x="103" y="51"/>
                  </a:lnTo>
                  <a:lnTo>
                    <a:pt x="105" y="37"/>
                  </a:lnTo>
                  <a:lnTo>
                    <a:pt x="103" y="25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6" y="14"/>
                  </a:lnTo>
                  <a:lnTo>
                    <a:pt x="110" y="18"/>
                  </a:lnTo>
                  <a:lnTo>
                    <a:pt x="116" y="40"/>
                  </a:lnTo>
                  <a:lnTo>
                    <a:pt x="120" y="61"/>
                  </a:lnTo>
                  <a:lnTo>
                    <a:pt x="121" y="79"/>
                  </a:lnTo>
                  <a:lnTo>
                    <a:pt x="120" y="87"/>
                  </a:lnTo>
                  <a:lnTo>
                    <a:pt x="131" y="98"/>
                  </a:lnTo>
                  <a:lnTo>
                    <a:pt x="143" y="108"/>
                  </a:lnTo>
                  <a:lnTo>
                    <a:pt x="153" y="117"/>
                  </a:lnTo>
                  <a:lnTo>
                    <a:pt x="160" y="124"/>
                  </a:lnTo>
                  <a:lnTo>
                    <a:pt x="173" y="120"/>
                  </a:lnTo>
                  <a:lnTo>
                    <a:pt x="183" y="108"/>
                  </a:lnTo>
                  <a:lnTo>
                    <a:pt x="190" y="92"/>
                  </a:lnTo>
                  <a:lnTo>
                    <a:pt x="190" y="74"/>
                  </a:lnTo>
                  <a:lnTo>
                    <a:pt x="188" y="61"/>
                  </a:lnTo>
                  <a:lnTo>
                    <a:pt x="190" y="55"/>
                  </a:lnTo>
                  <a:lnTo>
                    <a:pt x="193" y="56"/>
                  </a:lnTo>
                  <a:lnTo>
                    <a:pt x="197" y="65"/>
                  </a:lnTo>
                  <a:lnTo>
                    <a:pt x="202" y="84"/>
                  </a:lnTo>
                  <a:lnTo>
                    <a:pt x="203" y="107"/>
                  </a:lnTo>
                  <a:lnTo>
                    <a:pt x="203" y="127"/>
                  </a:lnTo>
                  <a:lnTo>
                    <a:pt x="195" y="142"/>
                  </a:lnTo>
                  <a:lnTo>
                    <a:pt x="208" y="154"/>
                  </a:lnTo>
                  <a:lnTo>
                    <a:pt x="220" y="164"/>
                  </a:lnTo>
                  <a:lnTo>
                    <a:pt x="227" y="174"/>
                  </a:lnTo>
                  <a:lnTo>
                    <a:pt x="233" y="182"/>
                  </a:lnTo>
                  <a:lnTo>
                    <a:pt x="240" y="176"/>
                  </a:lnTo>
                  <a:lnTo>
                    <a:pt x="247" y="169"/>
                  </a:lnTo>
                  <a:lnTo>
                    <a:pt x="252" y="161"/>
                  </a:lnTo>
                  <a:lnTo>
                    <a:pt x="253" y="154"/>
                  </a:lnTo>
                  <a:lnTo>
                    <a:pt x="257" y="151"/>
                  </a:lnTo>
                  <a:lnTo>
                    <a:pt x="260" y="149"/>
                  </a:lnTo>
                  <a:lnTo>
                    <a:pt x="263" y="152"/>
                  </a:lnTo>
                  <a:lnTo>
                    <a:pt x="265" y="160"/>
                  </a:lnTo>
                  <a:lnTo>
                    <a:pt x="263" y="170"/>
                  </a:lnTo>
                  <a:lnTo>
                    <a:pt x="258" y="182"/>
                  </a:lnTo>
                  <a:lnTo>
                    <a:pt x="255" y="191"/>
                  </a:lnTo>
                  <a:lnTo>
                    <a:pt x="252" y="197"/>
                  </a:lnTo>
                  <a:lnTo>
                    <a:pt x="255" y="202"/>
                  </a:lnTo>
                  <a:lnTo>
                    <a:pt x="260" y="210"/>
                  </a:lnTo>
                  <a:lnTo>
                    <a:pt x="263" y="216"/>
                  </a:lnTo>
                  <a:lnTo>
                    <a:pt x="268" y="22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1" name="Freeform 1318"/>
            <p:cNvSpPr>
              <a:spLocks/>
            </p:cNvSpPr>
            <p:nvPr/>
          </p:nvSpPr>
          <p:spPr bwMode="auto">
            <a:xfrm>
              <a:off x="4729" y="2773"/>
              <a:ext cx="109" cy="86"/>
            </a:xfrm>
            <a:custGeom>
              <a:avLst/>
              <a:gdLst>
                <a:gd name="T0" fmla="*/ 3 w 217"/>
                <a:gd name="T1" fmla="*/ 3 h 257"/>
                <a:gd name="T2" fmla="*/ 2 w 217"/>
                <a:gd name="T3" fmla="*/ 3 h 257"/>
                <a:gd name="T4" fmla="*/ 1 w 217"/>
                <a:gd name="T5" fmla="*/ 3 h 257"/>
                <a:gd name="T6" fmla="*/ 0 w 217"/>
                <a:gd name="T7" fmla="*/ 2 h 257"/>
                <a:gd name="T8" fmla="*/ 1 w 217"/>
                <a:gd name="T9" fmla="*/ 2 h 257"/>
                <a:gd name="T10" fmla="*/ 1 w 217"/>
                <a:gd name="T11" fmla="*/ 2 h 257"/>
                <a:gd name="T12" fmla="*/ 1 w 217"/>
                <a:gd name="T13" fmla="*/ 2 h 257"/>
                <a:gd name="T14" fmla="*/ 3 w 217"/>
                <a:gd name="T15" fmla="*/ 3 h 257"/>
                <a:gd name="T16" fmla="*/ 4 w 217"/>
                <a:gd name="T17" fmla="*/ 3 h 257"/>
                <a:gd name="T18" fmla="*/ 4 w 217"/>
                <a:gd name="T19" fmla="*/ 3 h 257"/>
                <a:gd name="T20" fmla="*/ 4 w 217"/>
                <a:gd name="T21" fmla="*/ 2 h 257"/>
                <a:gd name="T22" fmla="*/ 4 w 217"/>
                <a:gd name="T23" fmla="*/ 2 h 257"/>
                <a:gd name="T24" fmla="*/ 4 w 217"/>
                <a:gd name="T25" fmla="*/ 1 h 257"/>
                <a:gd name="T26" fmla="*/ 4 w 217"/>
                <a:gd name="T27" fmla="*/ 1 h 257"/>
                <a:gd name="T28" fmla="*/ 4 w 217"/>
                <a:gd name="T29" fmla="*/ 2 h 257"/>
                <a:gd name="T30" fmla="*/ 5 w 217"/>
                <a:gd name="T31" fmla="*/ 2 h 257"/>
                <a:gd name="T32" fmla="*/ 6 w 217"/>
                <a:gd name="T33" fmla="*/ 2 h 257"/>
                <a:gd name="T34" fmla="*/ 7 w 217"/>
                <a:gd name="T35" fmla="*/ 2 h 257"/>
                <a:gd name="T36" fmla="*/ 6 w 217"/>
                <a:gd name="T37" fmla="*/ 1 h 257"/>
                <a:gd name="T38" fmla="*/ 6 w 217"/>
                <a:gd name="T39" fmla="*/ 1 h 257"/>
                <a:gd name="T40" fmla="*/ 8 w 217"/>
                <a:gd name="T41" fmla="*/ 0 h 257"/>
                <a:gd name="T42" fmla="*/ 8 w 217"/>
                <a:gd name="T43" fmla="*/ 0 h 257"/>
                <a:gd name="T44" fmla="*/ 7 w 217"/>
                <a:gd name="T45" fmla="*/ 1 h 257"/>
                <a:gd name="T46" fmla="*/ 7 w 217"/>
                <a:gd name="T47" fmla="*/ 1 h 257"/>
                <a:gd name="T48" fmla="*/ 9 w 217"/>
                <a:gd name="T49" fmla="*/ 1 h 257"/>
                <a:gd name="T50" fmla="*/ 10 w 217"/>
                <a:gd name="T51" fmla="*/ 1 h 257"/>
                <a:gd name="T52" fmla="*/ 10 w 217"/>
                <a:gd name="T53" fmla="*/ 1 h 257"/>
                <a:gd name="T54" fmla="*/ 11 w 217"/>
                <a:gd name="T55" fmla="*/ 0 h 257"/>
                <a:gd name="T56" fmla="*/ 12 w 217"/>
                <a:gd name="T57" fmla="*/ 0 h 257"/>
                <a:gd name="T58" fmla="*/ 13 w 217"/>
                <a:gd name="T59" fmla="*/ 0 h 257"/>
                <a:gd name="T60" fmla="*/ 12 w 217"/>
                <a:gd name="T61" fmla="*/ 0 h 257"/>
                <a:gd name="T62" fmla="*/ 10 w 217"/>
                <a:gd name="T63" fmla="*/ 1 h 257"/>
                <a:gd name="T64" fmla="*/ 10 w 217"/>
                <a:gd name="T65" fmla="*/ 1 h 257"/>
                <a:gd name="T66" fmla="*/ 9 w 217"/>
                <a:gd name="T67" fmla="*/ 1 h 257"/>
                <a:gd name="T68" fmla="*/ 10 w 217"/>
                <a:gd name="T69" fmla="*/ 1 h 257"/>
                <a:gd name="T70" fmla="*/ 11 w 217"/>
                <a:gd name="T71" fmla="*/ 1 h 257"/>
                <a:gd name="T72" fmla="*/ 12 w 217"/>
                <a:gd name="T73" fmla="*/ 1 h 257"/>
                <a:gd name="T74" fmla="*/ 13 w 217"/>
                <a:gd name="T75" fmla="*/ 1 h 257"/>
                <a:gd name="T76" fmla="*/ 14 w 217"/>
                <a:gd name="T77" fmla="*/ 1 h 257"/>
                <a:gd name="T78" fmla="*/ 14 w 217"/>
                <a:gd name="T79" fmla="*/ 1 h 257"/>
                <a:gd name="T80" fmla="*/ 13 w 217"/>
                <a:gd name="T81" fmla="*/ 1 h 257"/>
                <a:gd name="T82" fmla="*/ 12 w 217"/>
                <a:gd name="T83" fmla="*/ 1 h 257"/>
                <a:gd name="T84" fmla="*/ 11 w 217"/>
                <a:gd name="T85" fmla="*/ 2 h 257"/>
                <a:gd name="T86" fmla="*/ 9 w 217"/>
                <a:gd name="T87" fmla="*/ 2 h 257"/>
                <a:gd name="T88" fmla="*/ 8 w 217"/>
                <a:gd name="T89" fmla="*/ 2 h 257"/>
                <a:gd name="T90" fmla="*/ 7 w 217"/>
                <a:gd name="T91" fmla="*/ 2 h 257"/>
                <a:gd name="T92" fmla="*/ 7 w 217"/>
                <a:gd name="T93" fmla="*/ 3 h 257"/>
                <a:gd name="T94" fmla="*/ 9 w 217"/>
                <a:gd name="T95" fmla="*/ 3 h 257"/>
                <a:gd name="T96" fmla="*/ 10 w 217"/>
                <a:gd name="T97" fmla="*/ 3 h 257"/>
                <a:gd name="T98" fmla="*/ 11 w 217"/>
                <a:gd name="T99" fmla="*/ 2 h 257"/>
                <a:gd name="T100" fmla="*/ 12 w 217"/>
                <a:gd name="T101" fmla="*/ 2 h 257"/>
                <a:gd name="T102" fmla="*/ 12 w 217"/>
                <a:gd name="T103" fmla="*/ 2 h 257"/>
                <a:gd name="T104" fmla="*/ 12 w 217"/>
                <a:gd name="T105" fmla="*/ 2 h 257"/>
                <a:gd name="T106" fmla="*/ 10 w 217"/>
                <a:gd name="T107" fmla="*/ 3 h 257"/>
                <a:gd name="T108" fmla="*/ 9 w 217"/>
                <a:gd name="T109" fmla="*/ 3 h 257"/>
                <a:gd name="T110" fmla="*/ 7 w 217"/>
                <a:gd name="T111" fmla="*/ 3 h 257"/>
                <a:gd name="T112" fmla="*/ 6 w 217"/>
                <a:gd name="T113" fmla="*/ 3 h 257"/>
                <a:gd name="T114" fmla="*/ 5 w 217"/>
                <a:gd name="T115" fmla="*/ 3 h 257"/>
                <a:gd name="T116" fmla="*/ 5 w 217"/>
                <a:gd name="T117" fmla="*/ 3 h 257"/>
                <a:gd name="T118" fmla="*/ 4 w 217"/>
                <a:gd name="T119" fmla="*/ 3 h 2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7" h="257">
                  <a:moveTo>
                    <a:pt x="45" y="257"/>
                  </a:moveTo>
                  <a:lnTo>
                    <a:pt x="39" y="253"/>
                  </a:lnTo>
                  <a:lnTo>
                    <a:pt x="30" y="245"/>
                  </a:lnTo>
                  <a:lnTo>
                    <a:pt x="22" y="233"/>
                  </a:lnTo>
                  <a:lnTo>
                    <a:pt x="14" y="222"/>
                  </a:lnTo>
                  <a:lnTo>
                    <a:pt x="7" y="208"/>
                  </a:lnTo>
                  <a:lnTo>
                    <a:pt x="2" y="194"/>
                  </a:lnTo>
                  <a:lnTo>
                    <a:pt x="0" y="179"/>
                  </a:lnTo>
                  <a:lnTo>
                    <a:pt x="2" y="164"/>
                  </a:lnTo>
                  <a:lnTo>
                    <a:pt x="5" y="155"/>
                  </a:lnTo>
                  <a:lnTo>
                    <a:pt x="9" y="154"/>
                  </a:lnTo>
                  <a:lnTo>
                    <a:pt x="10" y="157"/>
                  </a:lnTo>
                  <a:lnTo>
                    <a:pt x="12" y="164"/>
                  </a:lnTo>
                  <a:lnTo>
                    <a:pt x="15" y="185"/>
                  </a:lnTo>
                  <a:lnTo>
                    <a:pt x="22" y="207"/>
                  </a:lnTo>
                  <a:lnTo>
                    <a:pt x="34" y="228"/>
                  </a:lnTo>
                  <a:lnTo>
                    <a:pt x="50" y="241"/>
                  </a:lnTo>
                  <a:lnTo>
                    <a:pt x="57" y="235"/>
                  </a:lnTo>
                  <a:lnTo>
                    <a:pt x="62" y="226"/>
                  </a:lnTo>
                  <a:lnTo>
                    <a:pt x="64" y="220"/>
                  </a:lnTo>
                  <a:lnTo>
                    <a:pt x="67" y="217"/>
                  </a:lnTo>
                  <a:lnTo>
                    <a:pt x="57" y="194"/>
                  </a:lnTo>
                  <a:lnTo>
                    <a:pt x="50" y="166"/>
                  </a:lnTo>
                  <a:lnTo>
                    <a:pt x="49" y="141"/>
                  </a:lnTo>
                  <a:lnTo>
                    <a:pt x="49" y="123"/>
                  </a:lnTo>
                  <a:lnTo>
                    <a:pt x="52" y="112"/>
                  </a:lnTo>
                  <a:lnTo>
                    <a:pt x="55" y="108"/>
                  </a:lnTo>
                  <a:lnTo>
                    <a:pt x="59" y="111"/>
                  </a:lnTo>
                  <a:lnTo>
                    <a:pt x="59" y="121"/>
                  </a:lnTo>
                  <a:lnTo>
                    <a:pt x="59" y="139"/>
                  </a:lnTo>
                  <a:lnTo>
                    <a:pt x="62" y="161"/>
                  </a:lnTo>
                  <a:lnTo>
                    <a:pt x="67" y="183"/>
                  </a:lnTo>
                  <a:lnTo>
                    <a:pt x="77" y="197"/>
                  </a:lnTo>
                  <a:lnTo>
                    <a:pt x="87" y="183"/>
                  </a:lnTo>
                  <a:lnTo>
                    <a:pt x="97" y="169"/>
                  </a:lnTo>
                  <a:lnTo>
                    <a:pt x="102" y="152"/>
                  </a:lnTo>
                  <a:lnTo>
                    <a:pt x="105" y="141"/>
                  </a:lnTo>
                  <a:lnTo>
                    <a:pt x="94" y="112"/>
                  </a:lnTo>
                  <a:lnTo>
                    <a:pt x="92" y="83"/>
                  </a:lnTo>
                  <a:lnTo>
                    <a:pt x="95" y="55"/>
                  </a:lnTo>
                  <a:lnTo>
                    <a:pt x="107" y="34"/>
                  </a:lnTo>
                  <a:lnTo>
                    <a:pt x="114" y="30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39"/>
                  </a:lnTo>
                  <a:lnTo>
                    <a:pt x="110" y="61"/>
                  </a:lnTo>
                  <a:lnTo>
                    <a:pt x="109" y="84"/>
                  </a:lnTo>
                  <a:lnTo>
                    <a:pt x="110" y="104"/>
                  </a:lnTo>
                  <a:lnTo>
                    <a:pt x="119" y="118"/>
                  </a:lnTo>
                  <a:lnTo>
                    <a:pt x="132" y="102"/>
                  </a:lnTo>
                  <a:lnTo>
                    <a:pt x="140" y="86"/>
                  </a:lnTo>
                  <a:lnTo>
                    <a:pt x="145" y="71"/>
                  </a:lnTo>
                  <a:lnTo>
                    <a:pt x="149" y="59"/>
                  </a:lnTo>
                  <a:lnTo>
                    <a:pt x="154" y="46"/>
                  </a:lnTo>
                  <a:lnTo>
                    <a:pt x="162" y="30"/>
                  </a:lnTo>
                  <a:lnTo>
                    <a:pt x="172" y="17"/>
                  </a:lnTo>
                  <a:lnTo>
                    <a:pt x="180" y="6"/>
                  </a:lnTo>
                  <a:lnTo>
                    <a:pt x="187" y="2"/>
                  </a:lnTo>
                  <a:lnTo>
                    <a:pt x="194" y="0"/>
                  </a:lnTo>
                  <a:lnTo>
                    <a:pt x="197" y="3"/>
                  </a:lnTo>
                  <a:lnTo>
                    <a:pt x="195" y="9"/>
                  </a:lnTo>
                  <a:lnTo>
                    <a:pt x="180" y="25"/>
                  </a:lnTo>
                  <a:lnTo>
                    <a:pt x="167" y="42"/>
                  </a:lnTo>
                  <a:lnTo>
                    <a:pt x="159" y="56"/>
                  </a:lnTo>
                  <a:lnTo>
                    <a:pt x="155" y="70"/>
                  </a:lnTo>
                  <a:lnTo>
                    <a:pt x="154" y="83"/>
                  </a:lnTo>
                  <a:lnTo>
                    <a:pt x="149" y="98"/>
                  </a:lnTo>
                  <a:lnTo>
                    <a:pt x="142" y="112"/>
                  </a:lnTo>
                  <a:lnTo>
                    <a:pt x="135" y="123"/>
                  </a:lnTo>
                  <a:lnTo>
                    <a:pt x="147" y="120"/>
                  </a:lnTo>
                  <a:lnTo>
                    <a:pt x="157" y="117"/>
                  </a:lnTo>
                  <a:lnTo>
                    <a:pt x="169" y="112"/>
                  </a:lnTo>
                  <a:lnTo>
                    <a:pt x="179" y="108"/>
                  </a:lnTo>
                  <a:lnTo>
                    <a:pt x="189" y="102"/>
                  </a:lnTo>
                  <a:lnTo>
                    <a:pt x="197" y="98"/>
                  </a:lnTo>
                  <a:lnTo>
                    <a:pt x="204" y="93"/>
                  </a:lnTo>
                  <a:lnTo>
                    <a:pt x="207" y="89"/>
                  </a:lnTo>
                  <a:lnTo>
                    <a:pt x="212" y="84"/>
                  </a:lnTo>
                  <a:lnTo>
                    <a:pt x="217" y="83"/>
                  </a:lnTo>
                  <a:lnTo>
                    <a:pt x="217" y="86"/>
                  </a:lnTo>
                  <a:lnTo>
                    <a:pt x="215" y="92"/>
                  </a:lnTo>
                  <a:lnTo>
                    <a:pt x="207" y="104"/>
                  </a:lnTo>
                  <a:lnTo>
                    <a:pt x="197" y="112"/>
                  </a:lnTo>
                  <a:lnTo>
                    <a:pt x="185" y="120"/>
                  </a:lnTo>
                  <a:lnTo>
                    <a:pt x="174" y="127"/>
                  </a:lnTo>
                  <a:lnTo>
                    <a:pt x="162" y="132"/>
                  </a:lnTo>
                  <a:lnTo>
                    <a:pt x="150" y="135"/>
                  </a:lnTo>
                  <a:lnTo>
                    <a:pt x="140" y="138"/>
                  </a:lnTo>
                  <a:lnTo>
                    <a:pt x="134" y="138"/>
                  </a:lnTo>
                  <a:lnTo>
                    <a:pt x="124" y="152"/>
                  </a:lnTo>
                  <a:lnTo>
                    <a:pt x="112" y="173"/>
                  </a:lnTo>
                  <a:lnTo>
                    <a:pt x="102" y="194"/>
                  </a:lnTo>
                  <a:lnTo>
                    <a:pt x="99" y="205"/>
                  </a:lnTo>
                  <a:lnTo>
                    <a:pt x="107" y="208"/>
                  </a:lnTo>
                  <a:lnTo>
                    <a:pt x="117" y="210"/>
                  </a:lnTo>
                  <a:lnTo>
                    <a:pt x="129" y="210"/>
                  </a:lnTo>
                  <a:lnTo>
                    <a:pt x="139" y="208"/>
                  </a:lnTo>
                  <a:lnTo>
                    <a:pt x="150" y="205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77" y="188"/>
                  </a:lnTo>
                  <a:lnTo>
                    <a:pt x="184" y="180"/>
                  </a:lnTo>
                  <a:lnTo>
                    <a:pt x="189" y="177"/>
                  </a:lnTo>
                  <a:lnTo>
                    <a:pt x="190" y="180"/>
                  </a:lnTo>
                  <a:lnTo>
                    <a:pt x="187" y="188"/>
                  </a:lnTo>
                  <a:lnTo>
                    <a:pt x="180" y="198"/>
                  </a:lnTo>
                  <a:lnTo>
                    <a:pt x="170" y="208"/>
                  </a:lnTo>
                  <a:lnTo>
                    <a:pt x="159" y="216"/>
                  </a:lnTo>
                  <a:lnTo>
                    <a:pt x="147" y="220"/>
                  </a:lnTo>
                  <a:lnTo>
                    <a:pt x="134" y="225"/>
                  </a:lnTo>
                  <a:lnTo>
                    <a:pt x="120" y="226"/>
                  </a:lnTo>
                  <a:lnTo>
                    <a:pt x="107" y="226"/>
                  </a:lnTo>
                  <a:lnTo>
                    <a:pt x="95" y="223"/>
                  </a:lnTo>
                  <a:lnTo>
                    <a:pt x="89" y="231"/>
                  </a:lnTo>
                  <a:lnTo>
                    <a:pt x="84" y="235"/>
                  </a:lnTo>
                  <a:lnTo>
                    <a:pt x="80" y="241"/>
                  </a:lnTo>
                  <a:lnTo>
                    <a:pt x="79" y="248"/>
                  </a:lnTo>
                  <a:lnTo>
                    <a:pt x="69" y="248"/>
                  </a:lnTo>
                  <a:lnTo>
                    <a:pt x="59" y="250"/>
                  </a:lnTo>
                  <a:lnTo>
                    <a:pt x="50" y="253"/>
                  </a:lnTo>
                  <a:lnTo>
                    <a:pt x="45" y="25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2" name="Freeform 1319"/>
            <p:cNvSpPr>
              <a:spLocks/>
            </p:cNvSpPr>
            <p:nvPr/>
          </p:nvSpPr>
          <p:spPr bwMode="auto">
            <a:xfrm>
              <a:off x="4783" y="2869"/>
              <a:ext cx="171" cy="47"/>
            </a:xfrm>
            <a:custGeom>
              <a:avLst/>
              <a:gdLst>
                <a:gd name="T0" fmla="*/ 0 w 344"/>
                <a:gd name="T1" fmla="*/ 1 h 140"/>
                <a:gd name="T2" fmla="*/ 0 w 344"/>
                <a:gd name="T3" fmla="*/ 1 h 140"/>
                <a:gd name="T4" fmla="*/ 0 w 344"/>
                <a:gd name="T5" fmla="*/ 1 h 140"/>
                <a:gd name="T6" fmla="*/ 2 w 344"/>
                <a:gd name="T7" fmla="*/ 1 h 140"/>
                <a:gd name="T8" fmla="*/ 4 w 344"/>
                <a:gd name="T9" fmla="*/ 1 h 140"/>
                <a:gd name="T10" fmla="*/ 6 w 344"/>
                <a:gd name="T11" fmla="*/ 1 h 140"/>
                <a:gd name="T12" fmla="*/ 6 w 344"/>
                <a:gd name="T13" fmla="*/ 1 h 140"/>
                <a:gd name="T14" fmla="*/ 7 w 344"/>
                <a:gd name="T15" fmla="*/ 1 h 140"/>
                <a:gd name="T16" fmla="*/ 7 w 344"/>
                <a:gd name="T17" fmla="*/ 1 h 140"/>
                <a:gd name="T18" fmla="*/ 8 w 344"/>
                <a:gd name="T19" fmla="*/ 1 h 140"/>
                <a:gd name="T20" fmla="*/ 10 w 344"/>
                <a:gd name="T21" fmla="*/ 2 h 140"/>
                <a:gd name="T22" fmla="*/ 10 w 344"/>
                <a:gd name="T23" fmla="*/ 2 h 140"/>
                <a:gd name="T24" fmla="*/ 9 w 344"/>
                <a:gd name="T25" fmla="*/ 1 h 140"/>
                <a:gd name="T26" fmla="*/ 8 w 344"/>
                <a:gd name="T27" fmla="*/ 1 h 140"/>
                <a:gd name="T28" fmla="*/ 8 w 344"/>
                <a:gd name="T29" fmla="*/ 1 h 140"/>
                <a:gd name="T30" fmla="*/ 9 w 344"/>
                <a:gd name="T31" fmla="*/ 1 h 140"/>
                <a:gd name="T32" fmla="*/ 10 w 344"/>
                <a:gd name="T33" fmla="*/ 1 h 140"/>
                <a:gd name="T34" fmla="*/ 11 w 344"/>
                <a:gd name="T35" fmla="*/ 1 h 140"/>
                <a:gd name="T36" fmla="*/ 12 w 344"/>
                <a:gd name="T37" fmla="*/ 1 h 140"/>
                <a:gd name="T38" fmla="*/ 12 w 344"/>
                <a:gd name="T39" fmla="*/ 1 h 140"/>
                <a:gd name="T40" fmla="*/ 13 w 344"/>
                <a:gd name="T41" fmla="*/ 1 h 140"/>
                <a:gd name="T42" fmla="*/ 14 w 344"/>
                <a:gd name="T43" fmla="*/ 2 h 140"/>
                <a:gd name="T44" fmla="*/ 16 w 344"/>
                <a:gd name="T45" fmla="*/ 2 h 140"/>
                <a:gd name="T46" fmla="*/ 17 w 344"/>
                <a:gd name="T47" fmla="*/ 2 h 140"/>
                <a:gd name="T48" fmla="*/ 16 w 344"/>
                <a:gd name="T49" fmla="*/ 2 h 140"/>
                <a:gd name="T50" fmla="*/ 14 w 344"/>
                <a:gd name="T51" fmla="*/ 1 h 140"/>
                <a:gd name="T52" fmla="*/ 13 w 344"/>
                <a:gd name="T53" fmla="*/ 1 h 140"/>
                <a:gd name="T54" fmla="*/ 13 w 344"/>
                <a:gd name="T55" fmla="*/ 1 h 140"/>
                <a:gd name="T56" fmla="*/ 14 w 344"/>
                <a:gd name="T57" fmla="*/ 1 h 140"/>
                <a:gd name="T58" fmla="*/ 16 w 344"/>
                <a:gd name="T59" fmla="*/ 1 h 140"/>
                <a:gd name="T60" fmla="*/ 18 w 344"/>
                <a:gd name="T61" fmla="*/ 1 h 140"/>
                <a:gd name="T62" fmla="*/ 20 w 344"/>
                <a:gd name="T63" fmla="*/ 1 h 140"/>
                <a:gd name="T64" fmla="*/ 21 w 344"/>
                <a:gd name="T65" fmla="*/ 1 h 140"/>
                <a:gd name="T66" fmla="*/ 21 w 344"/>
                <a:gd name="T67" fmla="*/ 1 h 140"/>
                <a:gd name="T68" fmla="*/ 19 w 344"/>
                <a:gd name="T69" fmla="*/ 1 h 140"/>
                <a:gd name="T70" fmla="*/ 17 w 344"/>
                <a:gd name="T71" fmla="*/ 1 h 140"/>
                <a:gd name="T72" fmla="*/ 15 w 344"/>
                <a:gd name="T73" fmla="*/ 1 h 140"/>
                <a:gd name="T74" fmla="*/ 14 w 344"/>
                <a:gd name="T75" fmla="*/ 1 h 140"/>
                <a:gd name="T76" fmla="*/ 14 w 344"/>
                <a:gd name="T77" fmla="*/ 1 h 140"/>
                <a:gd name="T78" fmla="*/ 16 w 344"/>
                <a:gd name="T79" fmla="*/ 1 h 140"/>
                <a:gd name="T80" fmla="*/ 17 w 344"/>
                <a:gd name="T81" fmla="*/ 1 h 140"/>
                <a:gd name="T82" fmla="*/ 17 w 344"/>
                <a:gd name="T83" fmla="*/ 0 h 140"/>
                <a:gd name="T84" fmla="*/ 16 w 344"/>
                <a:gd name="T85" fmla="*/ 0 h 140"/>
                <a:gd name="T86" fmla="*/ 14 w 344"/>
                <a:gd name="T87" fmla="*/ 0 h 140"/>
                <a:gd name="T88" fmla="*/ 13 w 344"/>
                <a:gd name="T89" fmla="*/ 1 h 140"/>
                <a:gd name="T90" fmla="*/ 13 w 344"/>
                <a:gd name="T91" fmla="*/ 1 h 140"/>
                <a:gd name="T92" fmla="*/ 12 w 344"/>
                <a:gd name="T93" fmla="*/ 1 h 140"/>
                <a:gd name="T94" fmla="*/ 11 w 344"/>
                <a:gd name="T95" fmla="*/ 1 h 140"/>
                <a:gd name="T96" fmla="*/ 9 w 344"/>
                <a:gd name="T97" fmla="*/ 1 h 140"/>
                <a:gd name="T98" fmla="*/ 8 w 344"/>
                <a:gd name="T99" fmla="*/ 1 h 140"/>
                <a:gd name="T100" fmla="*/ 8 w 344"/>
                <a:gd name="T101" fmla="*/ 1 h 140"/>
                <a:gd name="T102" fmla="*/ 9 w 344"/>
                <a:gd name="T103" fmla="*/ 0 h 140"/>
                <a:gd name="T104" fmla="*/ 11 w 344"/>
                <a:gd name="T105" fmla="*/ 0 h 140"/>
                <a:gd name="T106" fmla="*/ 10 w 344"/>
                <a:gd name="T107" fmla="*/ 0 h 140"/>
                <a:gd name="T108" fmla="*/ 10 w 344"/>
                <a:gd name="T109" fmla="*/ 0 h 140"/>
                <a:gd name="T110" fmla="*/ 8 w 344"/>
                <a:gd name="T111" fmla="*/ 0 h 140"/>
                <a:gd name="T112" fmla="*/ 7 w 344"/>
                <a:gd name="T113" fmla="*/ 0 h 140"/>
                <a:gd name="T114" fmla="*/ 6 w 344"/>
                <a:gd name="T115" fmla="*/ 0 h 140"/>
                <a:gd name="T116" fmla="*/ 5 w 344"/>
                <a:gd name="T117" fmla="*/ 0 h 140"/>
                <a:gd name="T118" fmla="*/ 4 w 344"/>
                <a:gd name="T119" fmla="*/ 0 h 140"/>
                <a:gd name="T120" fmla="*/ 2 w 344"/>
                <a:gd name="T121" fmla="*/ 0 h 140"/>
                <a:gd name="T122" fmla="*/ 0 w 344"/>
                <a:gd name="T123" fmla="*/ 1 h 1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44" h="140">
                  <a:moveTo>
                    <a:pt x="0" y="43"/>
                  </a:moveTo>
                  <a:lnTo>
                    <a:pt x="2" y="44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15" y="52"/>
                  </a:lnTo>
                  <a:lnTo>
                    <a:pt x="28" y="52"/>
                  </a:lnTo>
                  <a:lnTo>
                    <a:pt x="45" y="52"/>
                  </a:lnTo>
                  <a:lnTo>
                    <a:pt x="60" y="53"/>
                  </a:lnTo>
                  <a:lnTo>
                    <a:pt x="75" y="56"/>
                  </a:lnTo>
                  <a:lnTo>
                    <a:pt x="87" y="59"/>
                  </a:lnTo>
                  <a:lnTo>
                    <a:pt x="97" y="62"/>
                  </a:lnTo>
                  <a:lnTo>
                    <a:pt x="102" y="65"/>
                  </a:lnTo>
                  <a:lnTo>
                    <a:pt x="105" y="69"/>
                  </a:lnTo>
                  <a:lnTo>
                    <a:pt x="108" y="77"/>
                  </a:lnTo>
                  <a:lnTo>
                    <a:pt x="112" y="84"/>
                  </a:lnTo>
                  <a:lnTo>
                    <a:pt x="117" y="94"/>
                  </a:lnTo>
                  <a:lnTo>
                    <a:pt x="123" y="103"/>
                  </a:lnTo>
                  <a:lnTo>
                    <a:pt x="132" y="112"/>
                  </a:lnTo>
                  <a:lnTo>
                    <a:pt x="140" y="120"/>
                  </a:lnTo>
                  <a:lnTo>
                    <a:pt x="152" y="125"/>
                  </a:lnTo>
                  <a:lnTo>
                    <a:pt x="162" y="128"/>
                  </a:lnTo>
                  <a:lnTo>
                    <a:pt x="165" y="127"/>
                  </a:lnTo>
                  <a:lnTo>
                    <a:pt x="162" y="122"/>
                  </a:lnTo>
                  <a:lnTo>
                    <a:pt x="154" y="114"/>
                  </a:lnTo>
                  <a:lnTo>
                    <a:pt x="144" y="103"/>
                  </a:lnTo>
                  <a:lnTo>
                    <a:pt x="135" y="90"/>
                  </a:lnTo>
                  <a:lnTo>
                    <a:pt x="132" y="77"/>
                  </a:lnTo>
                  <a:lnTo>
                    <a:pt x="130" y="66"/>
                  </a:lnTo>
                  <a:lnTo>
                    <a:pt x="139" y="66"/>
                  </a:lnTo>
                  <a:lnTo>
                    <a:pt x="147" y="66"/>
                  </a:lnTo>
                  <a:lnTo>
                    <a:pt x="155" y="68"/>
                  </a:lnTo>
                  <a:lnTo>
                    <a:pt x="165" y="69"/>
                  </a:lnTo>
                  <a:lnTo>
                    <a:pt x="174" y="71"/>
                  </a:lnTo>
                  <a:lnTo>
                    <a:pt x="182" y="72"/>
                  </a:lnTo>
                  <a:lnTo>
                    <a:pt x="187" y="75"/>
                  </a:lnTo>
                  <a:lnTo>
                    <a:pt x="192" y="77"/>
                  </a:lnTo>
                  <a:lnTo>
                    <a:pt x="194" y="84"/>
                  </a:lnTo>
                  <a:lnTo>
                    <a:pt x="197" y="92"/>
                  </a:lnTo>
                  <a:lnTo>
                    <a:pt x="204" y="100"/>
                  </a:lnTo>
                  <a:lnTo>
                    <a:pt x="210" y="109"/>
                  </a:lnTo>
                  <a:lnTo>
                    <a:pt x="219" y="118"/>
                  </a:lnTo>
                  <a:lnTo>
                    <a:pt x="229" y="125"/>
                  </a:lnTo>
                  <a:lnTo>
                    <a:pt x="237" y="131"/>
                  </a:lnTo>
                  <a:lnTo>
                    <a:pt x="247" y="136"/>
                  </a:lnTo>
                  <a:lnTo>
                    <a:pt x="264" y="140"/>
                  </a:lnTo>
                  <a:lnTo>
                    <a:pt x="274" y="140"/>
                  </a:lnTo>
                  <a:lnTo>
                    <a:pt x="277" y="137"/>
                  </a:lnTo>
                  <a:lnTo>
                    <a:pt x="269" y="133"/>
                  </a:lnTo>
                  <a:lnTo>
                    <a:pt x="257" y="127"/>
                  </a:lnTo>
                  <a:lnTo>
                    <a:pt x="247" y="121"/>
                  </a:lnTo>
                  <a:lnTo>
                    <a:pt x="237" y="114"/>
                  </a:lnTo>
                  <a:lnTo>
                    <a:pt x="230" y="108"/>
                  </a:lnTo>
                  <a:lnTo>
                    <a:pt x="224" y="100"/>
                  </a:lnTo>
                  <a:lnTo>
                    <a:pt x="217" y="94"/>
                  </a:lnTo>
                  <a:lnTo>
                    <a:pt x="214" y="89"/>
                  </a:lnTo>
                  <a:lnTo>
                    <a:pt x="212" y="84"/>
                  </a:lnTo>
                  <a:lnTo>
                    <a:pt x="225" y="90"/>
                  </a:lnTo>
                  <a:lnTo>
                    <a:pt x="242" y="94"/>
                  </a:lnTo>
                  <a:lnTo>
                    <a:pt x="260" y="97"/>
                  </a:lnTo>
                  <a:lnTo>
                    <a:pt x="279" y="100"/>
                  </a:lnTo>
                  <a:lnTo>
                    <a:pt x="297" y="103"/>
                  </a:lnTo>
                  <a:lnTo>
                    <a:pt x="312" y="105"/>
                  </a:lnTo>
                  <a:lnTo>
                    <a:pt x="325" y="106"/>
                  </a:lnTo>
                  <a:lnTo>
                    <a:pt x="334" y="106"/>
                  </a:lnTo>
                  <a:lnTo>
                    <a:pt x="342" y="106"/>
                  </a:lnTo>
                  <a:lnTo>
                    <a:pt x="344" y="103"/>
                  </a:lnTo>
                  <a:lnTo>
                    <a:pt x="339" y="99"/>
                  </a:lnTo>
                  <a:lnTo>
                    <a:pt x="329" y="97"/>
                  </a:lnTo>
                  <a:lnTo>
                    <a:pt x="317" y="96"/>
                  </a:lnTo>
                  <a:lnTo>
                    <a:pt x="302" y="93"/>
                  </a:lnTo>
                  <a:lnTo>
                    <a:pt x="285" y="89"/>
                  </a:lnTo>
                  <a:lnTo>
                    <a:pt x="269" y="84"/>
                  </a:lnTo>
                  <a:lnTo>
                    <a:pt x="254" y="80"/>
                  </a:lnTo>
                  <a:lnTo>
                    <a:pt x="240" y="75"/>
                  </a:lnTo>
                  <a:lnTo>
                    <a:pt x="229" y="72"/>
                  </a:lnTo>
                  <a:lnTo>
                    <a:pt x="224" y="69"/>
                  </a:lnTo>
                  <a:lnTo>
                    <a:pt x="234" y="61"/>
                  </a:lnTo>
                  <a:lnTo>
                    <a:pt x="245" y="53"/>
                  </a:lnTo>
                  <a:lnTo>
                    <a:pt x="257" y="50"/>
                  </a:lnTo>
                  <a:lnTo>
                    <a:pt x="267" y="49"/>
                  </a:lnTo>
                  <a:lnTo>
                    <a:pt x="275" y="47"/>
                  </a:lnTo>
                  <a:lnTo>
                    <a:pt x="277" y="44"/>
                  </a:lnTo>
                  <a:lnTo>
                    <a:pt x="274" y="40"/>
                  </a:lnTo>
                  <a:lnTo>
                    <a:pt x="264" y="37"/>
                  </a:lnTo>
                  <a:lnTo>
                    <a:pt x="257" y="35"/>
                  </a:lnTo>
                  <a:lnTo>
                    <a:pt x="249" y="37"/>
                  </a:lnTo>
                  <a:lnTo>
                    <a:pt x="240" y="38"/>
                  </a:lnTo>
                  <a:lnTo>
                    <a:pt x="232" y="41"/>
                  </a:lnTo>
                  <a:lnTo>
                    <a:pt x="224" y="46"/>
                  </a:lnTo>
                  <a:lnTo>
                    <a:pt x="217" y="49"/>
                  </a:lnTo>
                  <a:lnTo>
                    <a:pt x="210" y="55"/>
                  </a:lnTo>
                  <a:lnTo>
                    <a:pt x="207" y="59"/>
                  </a:lnTo>
                  <a:lnTo>
                    <a:pt x="199" y="59"/>
                  </a:lnTo>
                  <a:lnTo>
                    <a:pt x="189" y="58"/>
                  </a:lnTo>
                  <a:lnTo>
                    <a:pt x="179" y="58"/>
                  </a:lnTo>
                  <a:lnTo>
                    <a:pt x="169" y="56"/>
                  </a:lnTo>
                  <a:lnTo>
                    <a:pt x="159" y="55"/>
                  </a:lnTo>
                  <a:lnTo>
                    <a:pt x="149" y="55"/>
                  </a:lnTo>
                  <a:lnTo>
                    <a:pt x="142" y="55"/>
                  </a:lnTo>
                  <a:lnTo>
                    <a:pt x="139" y="55"/>
                  </a:lnTo>
                  <a:lnTo>
                    <a:pt x="137" y="41"/>
                  </a:lnTo>
                  <a:lnTo>
                    <a:pt x="142" y="30"/>
                  </a:lnTo>
                  <a:lnTo>
                    <a:pt x="152" y="18"/>
                  </a:lnTo>
                  <a:lnTo>
                    <a:pt x="167" y="9"/>
                  </a:lnTo>
                  <a:lnTo>
                    <a:pt x="179" y="4"/>
                  </a:lnTo>
                  <a:lnTo>
                    <a:pt x="180" y="2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60" y="2"/>
                  </a:lnTo>
                  <a:lnTo>
                    <a:pt x="152" y="6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20" y="24"/>
                  </a:lnTo>
                  <a:lnTo>
                    <a:pt x="112" y="31"/>
                  </a:lnTo>
                  <a:lnTo>
                    <a:pt x="105" y="35"/>
                  </a:lnTo>
                  <a:lnTo>
                    <a:pt x="102" y="40"/>
                  </a:lnTo>
                  <a:lnTo>
                    <a:pt x="92" y="40"/>
                  </a:lnTo>
                  <a:lnTo>
                    <a:pt x="80" y="40"/>
                  </a:lnTo>
                  <a:lnTo>
                    <a:pt x="65" y="40"/>
                  </a:lnTo>
                  <a:lnTo>
                    <a:pt x="50" y="40"/>
                  </a:lnTo>
                  <a:lnTo>
                    <a:pt x="35" y="40"/>
                  </a:lnTo>
                  <a:lnTo>
                    <a:pt x="20" y="40"/>
                  </a:lnTo>
                  <a:lnTo>
                    <a:pt x="8" y="41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3" name="Freeform 1320"/>
            <p:cNvSpPr>
              <a:spLocks/>
            </p:cNvSpPr>
            <p:nvPr/>
          </p:nvSpPr>
          <p:spPr bwMode="auto">
            <a:xfrm>
              <a:off x="4765" y="2910"/>
              <a:ext cx="140" cy="95"/>
            </a:xfrm>
            <a:custGeom>
              <a:avLst/>
              <a:gdLst>
                <a:gd name="T0" fmla="*/ 1 w 280"/>
                <a:gd name="T1" fmla="*/ 0 h 285"/>
                <a:gd name="T2" fmla="*/ 3 w 280"/>
                <a:gd name="T3" fmla="*/ 0 h 285"/>
                <a:gd name="T4" fmla="*/ 3 w 280"/>
                <a:gd name="T5" fmla="*/ 1 h 285"/>
                <a:gd name="T6" fmla="*/ 3 w 280"/>
                <a:gd name="T7" fmla="*/ 2 h 285"/>
                <a:gd name="T8" fmla="*/ 4 w 280"/>
                <a:gd name="T9" fmla="*/ 2 h 285"/>
                <a:gd name="T10" fmla="*/ 4 w 280"/>
                <a:gd name="T11" fmla="*/ 1 h 285"/>
                <a:gd name="T12" fmla="*/ 5 w 280"/>
                <a:gd name="T13" fmla="*/ 1 h 285"/>
                <a:gd name="T14" fmla="*/ 5 w 280"/>
                <a:gd name="T15" fmla="*/ 1 h 285"/>
                <a:gd name="T16" fmla="*/ 6 w 280"/>
                <a:gd name="T17" fmla="*/ 1 h 285"/>
                <a:gd name="T18" fmla="*/ 8 w 280"/>
                <a:gd name="T19" fmla="*/ 1 h 285"/>
                <a:gd name="T20" fmla="*/ 8 w 280"/>
                <a:gd name="T21" fmla="*/ 2 h 285"/>
                <a:gd name="T22" fmla="*/ 8 w 280"/>
                <a:gd name="T23" fmla="*/ 2 h 285"/>
                <a:gd name="T24" fmla="*/ 9 w 280"/>
                <a:gd name="T25" fmla="*/ 2 h 285"/>
                <a:gd name="T26" fmla="*/ 9 w 280"/>
                <a:gd name="T27" fmla="*/ 2 h 285"/>
                <a:gd name="T28" fmla="*/ 11 w 280"/>
                <a:gd name="T29" fmla="*/ 2 h 285"/>
                <a:gd name="T30" fmla="*/ 13 w 280"/>
                <a:gd name="T31" fmla="*/ 2 h 285"/>
                <a:gd name="T32" fmla="*/ 15 w 280"/>
                <a:gd name="T33" fmla="*/ 3 h 285"/>
                <a:gd name="T34" fmla="*/ 17 w 280"/>
                <a:gd name="T35" fmla="*/ 3 h 285"/>
                <a:gd name="T36" fmla="*/ 18 w 280"/>
                <a:gd name="T37" fmla="*/ 4 h 285"/>
                <a:gd name="T38" fmla="*/ 18 w 280"/>
                <a:gd name="T39" fmla="*/ 3 h 285"/>
                <a:gd name="T40" fmla="*/ 17 w 280"/>
                <a:gd name="T41" fmla="*/ 3 h 285"/>
                <a:gd name="T42" fmla="*/ 16 w 280"/>
                <a:gd name="T43" fmla="*/ 3 h 285"/>
                <a:gd name="T44" fmla="*/ 14 w 280"/>
                <a:gd name="T45" fmla="*/ 2 h 285"/>
                <a:gd name="T46" fmla="*/ 12 w 280"/>
                <a:gd name="T47" fmla="*/ 2 h 285"/>
                <a:gd name="T48" fmla="*/ 12 w 280"/>
                <a:gd name="T49" fmla="*/ 1 h 285"/>
                <a:gd name="T50" fmla="*/ 13 w 280"/>
                <a:gd name="T51" fmla="*/ 1 h 285"/>
                <a:gd name="T52" fmla="*/ 14 w 280"/>
                <a:gd name="T53" fmla="*/ 1 h 285"/>
                <a:gd name="T54" fmla="*/ 15 w 280"/>
                <a:gd name="T55" fmla="*/ 1 h 285"/>
                <a:gd name="T56" fmla="*/ 16 w 280"/>
                <a:gd name="T57" fmla="*/ 1 h 285"/>
                <a:gd name="T58" fmla="*/ 16 w 280"/>
                <a:gd name="T59" fmla="*/ 1 h 285"/>
                <a:gd name="T60" fmla="*/ 16 w 280"/>
                <a:gd name="T61" fmla="*/ 1 h 285"/>
                <a:gd name="T62" fmla="*/ 14 w 280"/>
                <a:gd name="T63" fmla="*/ 1 h 285"/>
                <a:gd name="T64" fmla="*/ 12 w 280"/>
                <a:gd name="T65" fmla="*/ 1 h 285"/>
                <a:gd name="T66" fmla="*/ 11 w 280"/>
                <a:gd name="T67" fmla="*/ 1 h 285"/>
                <a:gd name="T68" fmla="*/ 10 w 280"/>
                <a:gd name="T69" fmla="*/ 1 h 285"/>
                <a:gd name="T70" fmla="*/ 9 w 280"/>
                <a:gd name="T71" fmla="*/ 1 h 285"/>
                <a:gd name="T72" fmla="*/ 8 w 280"/>
                <a:gd name="T73" fmla="*/ 1 h 285"/>
                <a:gd name="T74" fmla="*/ 7 w 280"/>
                <a:gd name="T75" fmla="*/ 1 h 285"/>
                <a:gd name="T76" fmla="*/ 7 w 280"/>
                <a:gd name="T77" fmla="*/ 1 h 285"/>
                <a:gd name="T78" fmla="*/ 8 w 280"/>
                <a:gd name="T79" fmla="*/ 1 h 285"/>
                <a:gd name="T80" fmla="*/ 9 w 280"/>
                <a:gd name="T81" fmla="*/ 1 h 285"/>
                <a:gd name="T82" fmla="*/ 10 w 280"/>
                <a:gd name="T83" fmla="*/ 1 h 285"/>
                <a:gd name="T84" fmla="*/ 11 w 280"/>
                <a:gd name="T85" fmla="*/ 1 h 285"/>
                <a:gd name="T86" fmla="*/ 11 w 280"/>
                <a:gd name="T87" fmla="*/ 1 h 285"/>
                <a:gd name="T88" fmla="*/ 10 w 280"/>
                <a:gd name="T89" fmla="*/ 1 h 285"/>
                <a:gd name="T90" fmla="*/ 8 w 280"/>
                <a:gd name="T91" fmla="*/ 1 h 285"/>
                <a:gd name="T92" fmla="*/ 7 w 280"/>
                <a:gd name="T93" fmla="*/ 1 h 285"/>
                <a:gd name="T94" fmla="*/ 6 w 280"/>
                <a:gd name="T95" fmla="*/ 1 h 285"/>
                <a:gd name="T96" fmla="*/ 5 w 280"/>
                <a:gd name="T97" fmla="*/ 1 h 285"/>
                <a:gd name="T98" fmla="*/ 3 w 280"/>
                <a:gd name="T99" fmla="*/ 0 h 285"/>
                <a:gd name="T100" fmla="*/ 2 w 280"/>
                <a:gd name="T101" fmla="*/ 0 h 285"/>
                <a:gd name="T102" fmla="*/ 1 w 280"/>
                <a:gd name="T103" fmla="*/ 0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" h="285">
                  <a:moveTo>
                    <a:pt x="0" y="2"/>
                  </a:moveTo>
                  <a:lnTo>
                    <a:pt x="12" y="11"/>
                  </a:lnTo>
                  <a:lnTo>
                    <a:pt x="25" y="24"/>
                  </a:lnTo>
                  <a:lnTo>
                    <a:pt x="38" y="37"/>
                  </a:lnTo>
                  <a:lnTo>
                    <a:pt x="47" y="46"/>
                  </a:lnTo>
                  <a:lnTo>
                    <a:pt x="40" y="68"/>
                  </a:lnTo>
                  <a:lnTo>
                    <a:pt x="38" y="99"/>
                  </a:lnTo>
                  <a:lnTo>
                    <a:pt x="42" y="130"/>
                  </a:lnTo>
                  <a:lnTo>
                    <a:pt x="52" y="151"/>
                  </a:lnTo>
                  <a:lnTo>
                    <a:pt x="50" y="127"/>
                  </a:lnTo>
                  <a:lnTo>
                    <a:pt x="52" y="101"/>
                  </a:lnTo>
                  <a:lnTo>
                    <a:pt x="55" y="77"/>
                  </a:lnTo>
                  <a:lnTo>
                    <a:pt x="65" y="64"/>
                  </a:lnTo>
                  <a:lnTo>
                    <a:pt x="70" y="61"/>
                  </a:lnTo>
                  <a:lnTo>
                    <a:pt x="73" y="62"/>
                  </a:lnTo>
                  <a:lnTo>
                    <a:pt x="77" y="65"/>
                  </a:lnTo>
                  <a:lnTo>
                    <a:pt x="82" y="71"/>
                  </a:lnTo>
                  <a:lnTo>
                    <a:pt x="92" y="82"/>
                  </a:lnTo>
                  <a:lnTo>
                    <a:pt x="105" y="95"/>
                  </a:lnTo>
                  <a:lnTo>
                    <a:pt x="120" y="110"/>
                  </a:lnTo>
                  <a:lnTo>
                    <a:pt x="128" y="119"/>
                  </a:lnTo>
                  <a:lnTo>
                    <a:pt x="123" y="142"/>
                  </a:lnTo>
                  <a:lnTo>
                    <a:pt x="120" y="169"/>
                  </a:lnTo>
                  <a:lnTo>
                    <a:pt x="123" y="194"/>
                  </a:lnTo>
                  <a:lnTo>
                    <a:pt x="140" y="214"/>
                  </a:lnTo>
                  <a:lnTo>
                    <a:pt x="137" y="191"/>
                  </a:lnTo>
                  <a:lnTo>
                    <a:pt x="135" y="166"/>
                  </a:lnTo>
                  <a:lnTo>
                    <a:pt x="140" y="144"/>
                  </a:lnTo>
                  <a:lnTo>
                    <a:pt x="152" y="130"/>
                  </a:lnTo>
                  <a:lnTo>
                    <a:pt x="162" y="139"/>
                  </a:lnTo>
                  <a:lnTo>
                    <a:pt x="177" y="155"/>
                  </a:lnTo>
                  <a:lnTo>
                    <a:pt x="194" y="175"/>
                  </a:lnTo>
                  <a:lnTo>
                    <a:pt x="212" y="197"/>
                  </a:lnTo>
                  <a:lnTo>
                    <a:pt x="230" y="220"/>
                  </a:lnTo>
                  <a:lnTo>
                    <a:pt x="247" y="242"/>
                  </a:lnTo>
                  <a:lnTo>
                    <a:pt x="260" y="260"/>
                  </a:lnTo>
                  <a:lnTo>
                    <a:pt x="269" y="275"/>
                  </a:lnTo>
                  <a:lnTo>
                    <a:pt x="275" y="284"/>
                  </a:lnTo>
                  <a:lnTo>
                    <a:pt x="279" y="285"/>
                  </a:lnTo>
                  <a:lnTo>
                    <a:pt x="280" y="281"/>
                  </a:lnTo>
                  <a:lnTo>
                    <a:pt x="277" y="269"/>
                  </a:lnTo>
                  <a:lnTo>
                    <a:pt x="272" y="259"/>
                  </a:lnTo>
                  <a:lnTo>
                    <a:pt x="260" y="241"/>
                  </a:lnTo>
                  <a:lnTo>
                    <a:pt x="245" y="219"/>
                  </a:lnTo>
                  <a:lnTo>
                    <a:pt x="229" y="195"/>
                  </a:lnTo>
                  <a:lnTo>
                    <a:pt x="212" y="172"/>
                  </a:lnTo>
                  <a:lnTo>
                    <a:pt x="195" y="149"/>
                  </a:lnTo>
                  <a:lnTo>
                    <a:pt x="180" y="135"/>
                  </a:lnTo>
                  <a:lnTo>
                    <a:pt x="170" y="126"/>
                  </a:lnTo>
                  <a:lnTo>
                    <a:pt x="177" y="120"/>
                  </a:lnTo>
                  <a:lnTo>
                    <a:pt x="185" y="116"/>
                  </a:lnTo>
                  <a:lnTo>
                    <a:pt x="194" y="113"/>
                  </a:lnTo>
                  <a:lnTo>
                    <a:pt x="202" y="110"/>
                  </a:lnTo>
                  <a:lnTo>
                    <a:pt x="210" y="108"/>
                  </a:lnTo>
                  <a:lnTo>
                    <a:pt x="219" y="108"/>
                  </a:lnTo>
                  <a:lnTo>
                    <a:pt x="225" y="111"/>
                  </a:lnTo>
                  <a:lnTo>
                    <a:pt x="234" y="114"/>
                  </a:lnTo>
                  <a:lnTo>
                    <a:pt x="247" y="120"/>
                  </a:lnTo>
                  <a:lnTo>
                    <a:pt x="254" y="123"/>
                  </a:lnTo>
                  <a:lnTo>
                    <a:pt x="255" y="120"/>
                  </a:lnTo>
                  <a:lnTo>
                    <a:pt x="250" y="113"/>
                  </a:lnTo>
                  <a:lnTo>
                    <a:pt x="242" y="107"/>
                  </a:lnTo>
                  <a:lnTo>
                    <a:pt x="232" y="102"/>
                  </a:lnTo>
                  <a:lnTo>
                    <a:pt x="219" y="99"/>
                  </a:lnTo>
                  <a:lnTo>
                    <a:pt x="205" y="96"/>
                  </a:lnTo>
                  <a:lnTo>
                    <a:pt x="190" y="96"/>
                  </a:lnTo>
                  <a:lnTo>
                    <a:pt x="177" y="98"/>
                  </a:lnTo>
                  <a:lnTo>
                    <a:pt x="165" y="102"/>
                  </a:lnTo>
                  <a:lnTo>
                    <a:pt x="155" y="107"/>
                  </a:lnTo>
                  <a:lnTo>
                    <a:pt x="147" y="101"/>
                  </a:lnTo>
                  <a:lnTo>
                    <a:pt x="138" y="95"/>
                  </a:lnTo>
                  <a:lnTo>
                    <a:pt x="130" y="88"/>
                  </a:lnTo>
                  <a:lnTo>
                    <a:pt x="122" y="82"/>
                  </a:lnTo>
                  <a:lnTo>
                    <a:pt x="113" y="74"/>
                  </a:lnTo>
                  <a:lnTo>
                    <a:pt x="107" y="68"/>
                  </a:lnTo>
                  <a:lnTo>
                    <a:pt x="102" y="64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108" y="57"/>
                  </a:lnTo>
                  <a:lnTo>
                    <a:pt x="117" y="54"/>
                  </a:lnTo>
                  <a:lnTo>
                    <a:pt x="123" y="54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4"/>
                  </a:lnTo>
                  <a:lnTo>
                    <a:pt x="157" y="55"/>
                  </a:lnTo>
                  <a:lnTo>
                    <a:pt x="165" y="55"/>
                  </a:lnTo>
                  <a:lnTo>
                    <a:pt x="167" y="54"/>
                  </a:lnTo>
                  <a:lnTo>
                    <a:pt x="162" y="51"/>
                  </a:lnTo>
                  <a:lnTo>
                    <a:pt x="153" y="48"/>
                  </a:lnTo>
                  <a:lnTo>
                    <a:pt x="147" y="48"/>
                  </a:lnTo>
                  <a:lnTo>
                    <a:pt x="138" y="46"/>
                  </a:lnTo>
                  <a:lnTo>
                    <a:pt x="127" y="45"/>
                  </a:lnTo>
                  <a:lnTo>
                    <a:pt x="117" y="43"/>
                  </a:lnTo>
                  <a:lnTo>
                    <a:pt x="105" y="43"/>
                  </a:lnTo>
                  <a:lnTo>
                    <a:pt x="95" y="42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68" y="42"/>
                  </a:lnTo>
                  <a:lnTo>
                    <a:pt x="58" y="36"/>
                  </a:lnTo>
                  <a:lnTo>
                    <a:pt x="48" y="29"/>
                  </a:lnTo>
                  <a:lnTo>
                    <a:pt x="37" y="20"/>
                  </a:lnTo>
                  <a:lnTo>
                    <a:pt x="27" y="11"/>
                  </a:lnTo>
                  <a:lnTo>
                    <a:pt x="17" y="5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4" name="Freeform 1321"/>
            <p:cNvSpPr>
              <a:spLocks/>
            </p:cNvSpPr>
            <p:nvPr/>
          </p:nvSpPr>
          <p:spPr bwMode="auto">
            <a:xfrm>
              <a:off x="4644" y="2919"/>
              <a:ext cx="106" cy="109"/>
            </a:xfrm>
            <a:custGeom>
              <a:avLst/>
              <a:gdLst>
                <a:gd name="T0" fmla="*/ 9 w 212"/>
                <a:gd name="T1" fmla="*/ 0 h 328"/>
                <a:gd name="T2" fmla="*/ 8 w 212"/>
                <a:gd name="T3" fmla="*/ 1 h 328"/>
                <a:gd name="T4" fmla="*/ 5 w 212"/>
                <a:gd name="T5" fmla="*/ 1 h 328"/>
                <a:gd name="T6" fmla="*/ 2 w 212"/>
                <a:gd name="T7" fmla="*/ 1 h 328"/>
                <a:gd name="T8" fmla="*/ 2 w 212"/>
                <a:gd name="T9" fmla="*/ 2 h 328"/>
                <a:gd name="T10" fmla="*/ 3 w 212"/>
                <a:gd name="T11" fmla="*/ 1 h 328"/>
                <a:gd name="T12" fmla="*/ 5 w 212"/>
                <a:gd name="T13" fmla="*/ 1 h 328"/>
                <a:gd name="T14" fmla="*/ 7 w 212"/>
                <a:gd name="T15" fmla="*/ 1 h 328"/>
                <a:gd name="T16" fmla="*/ 7 w 212"/>
                <a:gd name="T17" fmla="*/ 1 h 328"/>
                <a:gd name="T18" fmla="*/ 6 w 212"/>
                <a:gd name="T19" fmla="*/ 2 h 328"/>
                <a:gd name="T20" fmla="*/ 3 w 212"/>
                <a:gd name="T21" fmla="*/ 2 h 328"/>
                <a:gd name="T22" fmla="*/ 1 w 212"/>
                <a:gd name="T23" fmla="*/ 2 h 328"/>
                <a:gd name="T24" fmla="*/ 1 w 212"/>
                <a:gd name="T25" fmla="*/ 2 h 328"/>
                <a:gd name="T26" fmla="*/ 2 w 212"/>
                <a:gd name="T27" fmla="*/ 2 h 328"/>
                <a:gd name="T28" fmla="*/ 4 w 212"/>
                <a:gd name="T29" fmla="*/ 2 h 328"/>
                <a:gd name="T30" fmla="*/ 6 w 212"/>
                <a:gd name="T31" fmla="*/ 2 h 328"/>
                <a:gd name="T32" fmla="*/ 7 w 212"/>
                <a:gd name="T33" fmla="*/ 2 h 328"/>
                <a:gd name="T34" fmla="*/ 5 w 212"/>
                <a:gd name="T35" fmla="*/ 3 h 328"/>
                <a:gd name="T36" fmla="*/ 3 w 212"/>
                <a:gd name="T37" fmla="*/ 3 h 328"/>
                <a:gd name="T38" fmla="*/ 2 w 212"/>
                <a:gd name="T39" fmla="*/ 3 h 328"/>
                <a:gd name="T40" fmla="*/ 2 w 212"/>
                <a:gd name="T41" fmla="*/ 3 h 328"/>
                <a:gd name="T42" fmla="*/ 4 w 212"/>
                <a:gd name="T43" fmla="*/ 3 h 328"/>
                <a:gd name="T44" fmla="*/ 6 w 212"/>
                <a:gd name="T45" fmla="*/ 3 h 328"/>
                <a:gd name="T46" fmla="*/ 5 w 212"/>
                <a:gd name="T47" fmla="*/ 3 h 328"/>
                <a:gd name="T48" fmla="*/ 3 w 212"/>
                <a:gd name="T49" fmla="*/ 4 h 328"/>
                <a:gd name="T50" fmla="*/ 1 w 212"/>
                <a:gd name="T51" fmla="*/ 4 h 328"/>
                <a:gd name="T52" fmla="*/ 1 w 212"/>
                <a:gd name="T53" fmla="*/ 4 h 328"/>
                <a:gd name="T54" fmla="*/ 3 w 212"/>
                <a:gd name="T55" fmla="*/ 4 h 328"/>
                <a:gd name="T56" fmla="*/ 6 w 212"/>
                <a:gd name="T57" fmla="*/ 3 h 328"/>
                <a:gd name="T58" fmla="*/ 8 w 212"/>
                <a:gd name="T59" fmla="*/ 3 h 328"/>
                <a:gd name="T60" fmla="*/ 9 w 212"/>
                <a:gd name="T61" fmla="*/ 3 h 328"/>
                <a:gd name="T62" fmla="*/ 9 w 212"/>
                <a:gd name="T63" fmla="*/ 3 h 328"/>
                <a:gd name="T64" fmla="*/ 10 w 212"/>
                <a:gd name="T65" fmla="*/ 3 h 328"/>
                <a:gd name="T66" fmla="*/ 9 w 212"/>
                <a:gd name="T67" fmla="*/ 3 h 328"/>
                <a:gd name="T68" fmla="*/ 8 w 212"/>
                <a:gd name="T69" fmla="*/ 3 h 328"/>
                <a:gd name="T70" fmla="*/ 8 w 212"/>
                <a:gd name="T71" fmla="*/ 2 h 328"/>
                <a:gd name="T72" fmla="*/ 9 w 212"/>
                <a:gd name="T73" fmla="*/ 2 h 328"/>
                <a:gd name="T74" fmla="*/ 11 w 212"/>
                <a:gd name="T75" fmla="*/ 2 h 328"/>
                <a:gd name="T76" fmla="*/ 12 w 212"/>
                <a:gd name="T77" fmla="*/ 2 h 328"/>
                <a:gd name="T78" fmla="*/ 13 w 212"/>
                <a:gd name="T79" fmla="*/ 3 h 328"/>
                <a:gd name="T80" fmla="*/ 13 w 212"/>
                <a:gd name="T81" fmla="*/ 2 h 328"/>
                <a:gd name="T82" fmla="*/ 11 w 212"/>
                <a:gd name="T83" fmla="*/ 2 h 328"/>
                <a:gd name="T84" fmla="*/ 9 w 212"/>
                <a:gd name="T85" fmla="*/ 2 h 328"/>
                <a:gd name="T86" fmla="*/ 10 w 212"/>
                <a:gd name="T87" fmla="*/ 1 h 328"/>
                <a:gd name="T88" fmla="*/ 11 w 212"/>
                <a:gd name="T89" fmla="*/ 1 h 328"/>
                <a:gd name="T90" fmla="*/ 12 w 212"/>
                <a:gd name="T91" fmla="*/ 1 h 328"/>
                <a:gd name="T92" fmla="*/ 13 w 212"/>
                <a:gd name="T93" fmla="*/ 1 h 328"/>
                <a:gd name="T94" fmla="*/ 14 w 212"/>
                <a:gd name="T95" fmla="*/ 2 h 328"/>
                <a:gd name="T96" fmla="*/ 13 w 212"/>
                <a:gd name="T97" fmla="*/ 1 h 328"/>
                <a:gd name="T98" fmla="*/ 12 w 212"/>
                <a:gd name="T99" fmla="*/ 1 h 328"/>
                <a:gd name="T100" fmla="*/ 10 w 212"/>
                <a:gd name="T101" fmla="*/ 1 h 328"/>
                <a:gd name="T102" fmla="*/ 10 w 212"/>
                <a:gd name="T103" fmla="*/ 0 h 328"/>
                <a:gd name="T104" fmla="*/ 10 w 212"/>
                <a:gd name="T105" fmla="*/ 0 h 3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12" h="328">
                  <a:moveTo>
                    <a:pt x="140" y="16"/>
                  </a:moveTo>
                  <a:lnTo>
                    <a:pt x="139" y="30"/>
                  </a:lnTo>
                  <a:lnTo>
                    <a:pt x="137" y="40"/>
                  </a:lnTo>
                  <a:lnTo>
                    <a:pt x="134" y="49"/>
                  </a:lnTo>
                  <a:lnTo>
                    <a:pt x="129" y="55"/>
                  </a:lnTo>
                  <a:lnTo>
                    <a:pt x="117" y="61"/>
                  </a:lnTo>
                  <a:lnTo>
                    <a:pt x="102" y="66"/>
                  </a:lnTo>
                  <a:lnTo>
                    <a:pt x="85" y="74"/>
                  </a:lnTo>
                  <a:lnTo>
                    <a:pt x="67" y="81"/>
                  </a:lnTo>
                  <a:lnTo>
                    <a:pt x="50" y="90"/>
                  </a:lnTo>
                  <a:lnTo>
                    <a:pt x="37" y="99"/>
                  </a:lnTo>
                  <a:lnTo>
                    <a:pt x="27" y="106"/>
                  </a:lnTo>
                  <a:lnTo>
                    <a:pt x="22" y="115"/>
                  </a:lnTo>
                  <a:lnTo>
                    <a:pt x="22" y="121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2" y="118"/>
                  </a:lnTo>
                  <a:lnTo>
                    <a:pt x="39" y="111"/>
                  </a:lnTo>
                  <a:lnTo>
                    <a:pt x="49" y="105"/>
                  </a:lnTo>
                  <a:lnTo>
                    <a:pt x="59" y="97"/>
                  </a:lnTo>
                  <a:lnTo>
                    <a:pt x="70" y="93"/>
                  </a:lnTo>
                  <a:lnTo>
                    <a:pt x="82" y="87"/>
                  </a:lnTo>
                  <a:lnTo>
                    <a:pt x="95" y="84"/>
                  </a:lnTo>
                  <a:lnTo>
                    <a:pt x="107" y="83"/>
                  </a:lnTo>
                  <a:lnTo>
                    <a:pt x="119" y="81"/>
                  </a:lnTo>
                  <a:lnTo>
                    <a:pt x="115" y="99"/>
                  </a:lnTo>
                  <a:lnTo>
                    <a:pt x="110" y="114"/>
                  </a:lnTo>
                  <a:lnTo>
                    <a:pt x="107" y="127"/>
                  </a:lnTo>
                  <a:lnTo>
                    <a:pt x="102" y="136"/>
                  </a:lnTo>
                  <a:lnTo>
                    <a:pt x="85" y="139"/>
                  </a:lnTo>
                  <a:lnTo>
                    <a:pt x="69" y="143"/>
                  </a:lnTo>
                  <a:lnTo>
                    <a:pt x="54" y="149"/>
                  </a:lnTo>
                  <a:lnTo>
                    <a:pt x="40" y="156"/>
                  </a:lnTo>
                  <a:lnTo>
                    <a:pt x="29" y="164"/>
                  </a:lnTo>
                  <a:lnTo>
                    <a:pt x="20" y="173"/>
                  </a:lnTo>
                  <a:lnTo>
                    <a:pt x="14" y="182"/>
                  </a:lnTo>
                  <a:lnTo>
                    <a:pt x="12" y="192"/>
                  </a:lnTo>
                  <a:lnTo>
                    <a:pt x="14" y="198"/>
                  </a:lnTo>
                  <a:lnTo>
                    <a:pt x="15" y="198"/>
                  </a:lnTo>
                  <a:lnTo>
                    <a:pt x="19" y="195"/>
                  </a:lnTo>
                  <a:lnTo>
                    <a:pt x="22" y="187"/>
                  </a:lnTo>
                  <a:lnTo>
                    <a:pt x="25" y="183"/>
                  </a:lnTo>
                  <a:lnTo>
                    <a:pt x="34" y="179"/>
                  </a:lnTo>
                  <a:lnTo>
                    <a:pt x="44" y="173"/>
                  </a:lnTo>
                  <a:lnTo>
                    <a:pt x="55" y="167"/>
                  </a:lnTo>
                  <a:lnTo>
                    <a:pt x="69" y="161"/>
                  </a:lnTo>
                  <a:lnTo>
                    <a:pt x="80" y="156"/>
                  </a:lnTo>
                  <a:lnTo>
                    <a:pt x="94" y="153"/>
                  </a:lnTo>
                  <a:lnTo>
                    <a:pt x="104" y="153"/>
                  </a:lnTo>
                  <a:lnTo>
                    <a:pt x="102" y="171"/>
                  </a:lnTo>
                  <a:lnTo>
                    <a:pt x="99" y="187"/>
                  </a:lnTo>
                  <a:lnTo>
                    <a:pt x="94" y="201"/>
                  </a:lnTo>
                  <a:lnTo>
                    <a:pt x="89" y="210"/>
                  </a:lnTo>
                  <a:lnTo>
                    <a:pt x="75" y="214"/>
                  </a:lnTo>
                  <a:lnTo>
                    <a:pt x="64" y="218"/>
                  </a:lnTo>
                  <a:lnTo>
                    <a:pt x="50" y="224"/>
                  </a:lnTo>
                  <a:lnTo>
                    <a:pt x="40" y="230"/>
                  </a:lnTo>
                  <a:lnTo>
                    <a:pt x="32" y="236"/>
                  </a:lnTo>
                  <a:lnTo>
                    <a:pt x="24" y="245"/>
                  </a:lnTo>
                  <a:lnTo>
                    <a:pt x="19" y="254"/>
                  </a:lnTo>
                  <a:lnTo>
                    <a:pt x="17" y="264"/>
                  </a:lnTo>
                  <a:lnTo>
                    <a:pt x="24" y="257"/>
                  </a:lnTo>
                  <a:lnTo>
                    <a:pt x="32" y="251"/>
                  </a:lnTo>
                  <a:lnTo>
                    <a:pt x="42" y="243"/>
                  </a:lnTo>
                  <a:lnTo>
                    <a:pt x="50" y="238"/>
                  </a:lnTo>
                  <a:lnTo>
                    <a:pt x="60" y="233"/>
                  </a:lnTo>
                  <a:lnTo>
                    <a:pt x="69" y="229"/>
                  </a:lnTo>
                  <a:lnTo>
                    <a:pt x="75" y="226"/>
                  </a:lnTo>
                  <a:lnTo>
                    <a:pt x="82" y="224"/>
                  </a:lnTo>
                  <a:lnTo>
                    <a:pt x="80" y="233"/>
                  </a:lnTo>
                  <a:lnTo>
                    <a:pt x="75" y="245"/>
                  </a:lnTo>
                  <a:lnTo>
                    <a:pt x="67" y="258"/>
                  </a:lnTo>
                  <a:lnTo>
                    <a:pt x="59" y="274"/>
                  </a:lnTo>
                  <a:lnTo>
                    <a:pt x="47" y="289"/>
                  </a:lnTo>
                  <a:lnTo>
                    <a:pt x="35" y="302"/>
                  </a:lnTo>
                  <a:lnTo>
                    <a:pt x="22" y="313"/>
                  </a:lnTo>
                  <a:lnTo>
                    <a:pt x="9" y="320"/>
                  </a:lnTo>
                  <a:lnTo>
                    <a:pt x="2" y="323"/>
                  </a:lnTo>
                  <a:lnTo>
                    <a:pt x="0" y="326"/>
                  </a:lnTo>
                  <a:lnTo>
                    <a:pt x="2" y="328"/>
                  </a:lnTo>
                  <a:lnTo>
                    <a:pt x="12" y="326"/>
                  </a:lnTo>
                  <a:lnTo>
                    <a:pt x="20" y="323"/>
                  </a:lnTo>
                  <a:lnTo>
                    <a:pt x="30" y="316"/>
                  </a:lnTo>
                  <a:lnTo>
                    <a:pt x="44" y="307"/>
                  </a:lnTo>
                  <a:lnTo>
                    <a:pt x="59" y="294"/>
                  </a:lnTo>
                  <a:lnTo>
                    <a:pt x="72" y="279"/>
                  </a:lnTo>
                  <a:lnTo>
                    <a:pt x="84" y="261"/>
                  </a:lnTo>
                  <a:lnTo>
                    <a:pt x="94" y="243"/>
                  </a:lnTo>
                  <a:lnTo>
                    <a:pt x="100" y="223"/>
                  </a:lnTo>
                  <a:lnTo>
                    <a:pt x="114" y="229"/>
                  </a:lnTo>
                  <a:lnTo>
                    <a:pt x="127" y="239"/>
                  </a:lnTo>
                  <a:lnTo>
                    <a:pt x="135" y="251"/>
                  </a:lnTo>
                  <a:lnTo>
                    <a:pt x="135" y="263"/>
                  </a:lnTo>
                  <a:lnTo>
                    <a:pt x="132" y="274"/>
                  </a:lnTo>
                  <a:lnTo>
                    <a:pt x="130" y="282"/>
                  </a:lnTo>
                  <a:lnTo>
                    <a:pt x="134" y="283"/>
                  </a:lnTo>
                  <a:lnTo>
                    <a:pt x="140" y="279"/>
                  </a:lnTo>
                  <a:lnTo>
                    <a:pt x="145" y="272"/>
                  </a:lnTo>
                  <a:lnTo>
                    <a:pt x="149" y="266"/>
                  </a:lnTo>
                  <a:lnTo>
                    <a:pt x="149" y="261"/>
                  </a:lnTo>
                  <a:lnTo>
                    <a:pt x="147" y="254"/>
                  </a:lnTo>
                  <a:lnTo>
                    <a:pt x="140" y="239"/>
                  </a:lnTo>
                  <a:lnTo>
                    <a:pt x="132" y="226"/>
                  </a:lnTo>
                  <a:lnTo>
                    <a:pt x="124" y="217"/>
                  </a:lnTo>
                  <a:lnTo>
                    <a:pt x="117" y="211"/>
                  </a:lnTo>
                  <a:lnTo>
                    <a:pt x="120" y="196"/>
                  </a:lnTo>
                  <a:lnTo>
                    <a:pt x="124" y="177"/>
                  </a:lnTo>
                  <a:lnTo>
                    <a:pt x="127" y="161"/>
                  </a:lnTo>
                  <a:lnTo>
                    <a:pt x="129" y="148"/>
                  </a:lnTo>
                  <a:lnTo>
                    <a:pt x="130" y="143"/>
                  </a:lnTo>
                  <a:lnTo>
                    <a:pt x="134" y="142"/>
                  </a:lnTo>
                  <a:lnTo>
                    <a:pt x="140" y="143"/>
                  </a:lnTo>
                  <a:lnTo>
                    <a:pt x="150" y="148"/>
                  </a:lnTo>
                  <a:lnTo>
                    <a:pt x="162" y="155"/>
                  </a:lnTo>
                  <a:lnTo>
                    <a:pt x="175" y="165"/>
                  </a:lnTo>
                  <a:lnTo>
                    <a:pt x="185" y="182"/>
                  </a:lnTo>
                  <a:lnTo>
                    <a:pt x="190" y="202"/>
                  </a:lnTo>
                  <a:lnTo>
                    <a:pt x="192" y="211"/>
                  </a:lnTo>
                  <a:lnTo>
                    <a:pt x="194" y="212"/>
                  </a:lnTo>
                  <a:lnTo>
                    <a:pt x="195" y="210"/>
                  </a:lnTo>
                  <a:lnTo>
                    <a:pt x="197" y="201"/>
                  </a:lnTo>
                  <a:lnTo>
                    <a:pt x="197" y="193"/>
                  </a:lnTo>
                  <a:lnTo>
                    <a:pt x="194" y="183"/>
                  </a:lnTo>
                  <a:lnTo>
                    <a:pt x="190" y="171"/>
                  </a:lnTo>
                  <a:lnTo>
                    <a:pt x="184" y="158"/>
                  </a:lnTo>
                  <a:lnTo>
                    <a:pt x="175" y="146"/>
                  </a:lnTo>
                  <a:lnTo>
                    <a:pt x="164" y="137"/>
                  </a:lnTo>
                  <a:lnTo>
                    <a:pt x="150" y="128"/>
                  </a:lnTo>
                  <a:lnTo>
                    <a:pt x="132" y="124"/>
                  </a:lnTo>
                  <a:lnTo>
                    <a:pt x="137" y="114"/>
                  </a:lnTo>
                  <a:lnTo>
                    <a:pt x="142" y="100"/>
                  </a:lnTo>
                  <a:lnTo>
                    <a:pt x="145" y="89"/>
                  </a:lnTo>
                  <a:lnTo>
                    <a:pt x="145" y="80"/>
                  </a:lnTo>
                  <a:lnTo>
                    <a:pt x="154" y="81"/>
                  </a:lnTo>
                  <a:lnTo>
                    <a:pt x="164" y="84"/>
                  </a:lnTo>
                  <a:lnTo>
                    <a:pt x="172" y="87"/>
                  </a:lnTo>
                  <a:lnTo>
                    <a:pt x="182" y="90"/>
                  </a:lnTo>
                  <a:lnTo>
                    <a:pt x="189" y="96"/>
                  </a:lnTo>
                  <a:lnTo>
                    <a:pt x="195" y="102"/>
                  </a:lnTo>
                  <a:lnTo>
                    <a:pt x="200" y="109"/>
                  </a:lnTo>
                  <a:lnTo>
                    <a:pt x="204" y="118"/>
                  </a:lnTo>
                  <a:lnTo>
                    <a:pt x="207" y="127"/>
                  </a:lnTo>
                  <a:lnTo>
                    <a:pt x="210" y="128"/>
                  </a:lnTo>
                  <a:lnTo>
                    <a:pt x="212" y="124"/>
                  </a:lnTo>
                  <a:lnTo>
                    <a:pt x="212" y="114"/>
                  </a:lnTo>
                  <a:lnTo>
                    <a:pt x="210" y="106"/>
                  </a:lnTo>
                  <a:lnTo>
                    <a:pt x="205" y="99"/>
                  </a:lnTo>
                  <a:lnTo>
                    <a:pt x="199" y="90"/>
                  </a:lnTo>
                  <a:lnTo>
                    <a:pt x="192" y="81"/>
                  </a:lnTo>
                  <a:lnTo>
                    <a:pt x="184" y="74"/>
                  </a:lnTo>
                  <a:lnTo>
                    <a:pt x="175" y="66"/>
                  </a:lnTo>
                  <a:lnTo>
                    <a:pt x="165" y="62"/>
                  </a:lnTo>
                  <a:lnTo>
                    <a:pt x="157" y="59"/>
                  </a:lnTo>
                  <a:lnTo>
                    <a:pt x="157" y="44"/>
                  </a:lnTo>
                  <a:lnTo>
                    <a:pt x="157" y="31"/>
                  </a:lnTo>
                  <a:lnTo>
                    <a:pt x="157" y="19"/>
                  </a:lnTo>
                  <a:lnTo>
                    <a:pt x="155" y="7"/>
                  </a:lnTo>
                  <a:lnTo>
                    <a:pt x="152" y="0"/>
                  </a:lnTo>
                  <a:lnTo>
                    <a:pt x="147" y="2"/>
                  </a:lnTo>
                  <a:lnTo>
                    <a:pt x="144" y="7"/>
                  </a:lnTo>
                  <a:lnTo>
                    <a:pt x="140" y="1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5" name="Freeform 1322"/>
            <p:cNvSpPr>
              <a:spLocks/>
            </p:cNvSpPr>
            <p:nvPr/>
          </p:nvSpPr>
          <p:spPr bwMode="auto">
            <a:xfrm>
              <a:off x="4527" y="2894"/>
              <a:ext cx="170" cy="56"/>
            </a:xfrm>
            <a:custGeom>
              <a:avLst/>
              <a:gdLst>
                <a:gd name="T0" fmla="*/ 19 w 338"/>
                <a:gd name="T1" fmla="*/ 0 h 168"/>
                <a:gd name="T2" fmla="*/ 17 w 338"/>
                <a:gd name="T3" fmla="*/ 0 h 168"/>
                <a:gd name="T4" fmla="*/ 15 w 338"/>
                <a:gd name="T5" fmla="*/ 0 h 168"/>
                <a:gd name="T6" fmla="*/ 13 w 338"/>
                <a:gd name="T7" fmla="*/ 1 h 168"/>
                <a:gd name="T8" fmla="*/ 13 w 338"/>
                <a:gd name="T9" fmla="*/ 0 h 168"/>
                <a:gd name="T10" fmla="*/ 11 w 338"/>
                <a:gd name="T11" fmla="*/ 0 h 168"/>
                <a:gd name="T12" fmla="*/ 10 w 338"/>
                <a:gd name="T13" fmla="*/ 0 h 168"/>
                <a:gd name="T14" fmla="*/ 8 w 338"/>
                <a:gd name="T15" fmla="*/ 0 h 168"/>
                <a:gd name="T16" fmla="*/ 7 w 338"/>
                <a:gd name="T17" fmla="*/ 0 h 168"/>
                <a:gd name="T18" fmla="*/ 8 w 338"/>
                <a:gd name="T19" fmla="*/ 0 h 168"/>
                <a:gd name="T20" fmla="*/ 9 w 338"/>
                <a:gd name="T21" fmla="*/ 0 h 168"/>
                <a:gd name="T22" fmla="*/ 10 w 338"/>
                <a:gd name="T23" fmla="*/ 1 h 168"/>
                <a:gd name="T24" fmla="*/ 11 w 338"/>
                <a:gd name="T25" fmla="*/ 1 h 168"/>
                <a:gd name="T26" fmla="*/ 12 w 338"/>
                <a:gd name="T27" fmla="*/ 1 h 168"/>
                <a:gd name="T28" fmla="*/ 12 w 338"/>
                <a:gd name="T29" fmla="*/ 1 h 168"/>
                <a:gd name="T30" fmla="*/ 10 w 338"/>
                <a:gd name="T31" fmla="*/ 1 h 168"/>
                <a:gd name="T32" fmla="*/ 9 w 338"/>
                <a:gd name="T33" fmla="*/ 1 h 168"/>
                <a:gd name="T34" fmla="*/ 7 w 338"/>
                <a:gd name="T35" fmla="*/ 1 h 168"/>
                <a:gd name="T36" fmla="*/ 5 w 338"/>
                <a:gd name="T37" fmla="*/ 1 h 168"/>
                <a:gd name="T38" fmla="*/ 4 w 338"/>
                <a:gd name="T39" fmla="*/ 1 h 168"/>
                <a:gd name="T40" fmla="*/ 4 w 338"/>
                <a:gd name="T41" fmla="*/ 1 h 168"/>
                <a:gd name="T42" fmla="*/ 5 w 338"/>
                <a:gd name="T43" fmla="*/ 1 h 168"/>
                <a:gd name="T44" fmla="*/ 7 w 338"/>
                <a:gd name="T45" fmla="*/ 1 h 168"/>
                <a:gd name="T46" fmla="*/ 8 w 338"/>
                <a:gd name="T47" fmla="*/ 1 h 168"/>
                <a:gd name="T48" fmla="*/ 8 w 338"/>
                <a:gd name="T49" fmla="*/ 1 h 168"/>
                <a:gd name="T50" fmla="*/ 6 w 338"/>
                <a:gd name="T51" fmla="*/ 1 h 168"/>
                <a:gd name="T52" fmla="*/ 4 w 338"/>
                <a:gd name="T53" fmla="*/ 2 h 168"/>
                <a:gd name="T54" fmla="*/ 2 w 338"/>
                <a:gd name="T55" fmla="*/ 2 h 168"/>
                <a:gd name="T56" fmla="*/ 1 w 338"/>
                <a:gd name="T57" fmla="*/ 2 h 168"/>
                <a:gd name="T58" fmla="*/ 1 w 338"/>
                <a:gd name="T59" fmla="*/ 2 h 168"/>
                <a:gd name="T60" fmla="*/ 2 w 338"/>
                <a:gd name="T61" fmla="*/ 2 h 168"/>
                <a:gd name="T62" fmla="*/ 4 w 338"/>
                <a:gd name="T63" fmla="*/ 2 h 168"/>
                <a:gd name="T64" fmla="*/ 6 w 338"/>
                <a:gd name="T65" fmla="*/ 2 h 168"/>
                <a:gd name="T66" fmla="*/ 8 w 338"/>
                <a:gd name="T67" fmla="*/ 1 h 168"/>
                <a:gd name="T68" fmla="*/ 10 w 338"/>
                <a:gd name="T69" fmla="*/ 2 h 168"/>
                <a:gd name="T70" fmla="*/ 10 w 338"/>
                <a:gd name="T71" fmla="*/ 2 h 168"/>
                <a:gd name="T72" fmla="*/ 9 w 338"/>
                <a:gd name="T73" fmla="*/ 2 h 168"/>
                <a:gd name="T74" fmla="*/ 9 w 338"/>
                <a:gd name="T75" fmla="*/ 2 h 168"/>
                <a:gd name="T76" fmla="*/ 10 w 338"/>
                <a:gd name="T77" fmla="*/ 2 h 168"/>
                <a:gd name="T78" fmla="*/ 11 w 338"/>
                <a:gd name="T79" fmla="*/ 2 h 168"/>
                <a:gd name="T80" fmla="*/ 11 w 338"/>
                <a:gd name="T81" fmla="*/ 1 h 168"/>
                <a:gd name="T82" fmla="*/ 12 w 338"/>
                <a:gd name="T83" fmla="*/ 1 h 168"/>
                <a:gd name="T84" fmla="*/ 13 w 338"/>
                <a:gd name="T85" fmla="*/ 1 h 168"/>
                <a:gd name="T86" fmla="*/ 14 w 338"/>
                <a:gd name="T87" fmla="*/ 1 h 168"/>
                <a:gd name="T88" fmla="*/ 15 w 338"/>
                <a:gd name="T89" fmla="*/ 1 h 168"/>
                <a:gd name="T90" fmla="*/ 16 w 338"/>
                <a:gd name="T91" fmla="*/ 1 h 168"/>
                <a:gd name="T92" fmla="*/ 15 w 338"/>
                <a:gd name="T93" fmla="*/ 2 h 168"/>
                <a:gd name="T94" fmla="*/ 16 w 338"/>
                <a:gd name="T95" fmla="*/ 2 h 168"/>
                <a:gd name="T96" fmla="*/ 16 w 338"/>
                <a:gd name="T97" fmla="*/ 1 h 168"/>
                <a:gd name="T98" fmla="*/ 16 w 338"/>
                <a:gd name="T99" fmla="*/ 1 h 168"/>
                <a:gd name="T100" fmla="*/ 16 w 338"/>
                <a:gd name="T101" fmla="*/ 1 h 168"/>
                <a:gd name="T102" fmla="*/ 18 w 338"/>
                <a:gd name="T103" fmla="*/ 0 h 168"/>
                <a:gd name="T104" fmla="*/ 19 w 338"/>
                <a:gd name="T105" fmla="*/ 0 h 168"/>
                <a:gd name="T106" fmla="*/ 21 w 338"/>
                <a:gd name="T107" fmla="*/ 0 h 168"/>
                <a:gd name="T108" fmla="*/ 21 w 338"/>
                <a:gd name="T109" fmla="*/ 0 h 168"/>
                <a:gd name="T110" fmla="*/ 20 w 338"/>
                <a:gd name="T111" fmla="*/ 0 h 1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8" h="168">
                  <a:moveTo>
                    <a:pt x="302" y="4"/>
                  </a:moveTo>
                  <a:lnTo>
                    <a:pt x="292" y="7"/>
                  </a:lnTo>
                  <a:lnTo>
                    <a:pt x="278" y="12"/>
                  </a:lnTo>
                  <a:lnTo>
                    <a:pt x="262" y="18"/>
                  </a:lnTo>
                  <a:lnTo>
                    <a:pt x="245" y="23"/>
                  </a:lnTo>
                  <a:lnTo>
                    <a:pt x="230" y="29"/>
                  </a:lnTo>
                  <a:lnTo>
                    <a:pt x="215" y="35"/>
                  </a:lnTo>
                  <a:lnTo>
                    <a:pt x="205" y="41"/>
                  </a:lnTo>
                  <a:lnTo>
                    <a:pt x="200" y="44"/>
                  </a:lnTo>
                  <a:lnTo>
                    <a:pt x="193" y="38"/>
                  </a:lnTo>
                  <a:lnTo>
                    <a:pt x="183" y="35"/>
                  </a:lnTo>
                  <a:lnTo>
                    <a:pt x="173" y="31"/>
                  </a:lnTo>
                  <a:lnTo>
                    <a:pt x="161" y="28"/>
                  </a:lnTo>
                  <a:lnTo>
                    <a:pt x="150" y="28"/>
                  </a:lnTo>
                  <a:lnTo>
                    <a:pt x="136" y="26"/>
                  </a:lnTo>
                  <a:lnTo>
                    <a:pt x="126" y="28"/>
                  </a:lnTo>
                  <a:lnTo>
                    <a:pt x="116" y="31"/>
                  </a:lnTo>
                  <a:lnTo>
                    <a:pt x="110" y="34"/>
                  </a:lnTo>
                  <a:lnTo>
                    <a:pt x="111" y="35"/>
                  </a:lnTo>
                  <a:lnTo>
                    <a:pt x="116" y="37"/>
                  </a:lnTo>
                  <a:lnTo>
                    <a:pt x="125" y="37"/>
                  </a:lnTo>
                  <a:lnTo>
                    <a:pt x="131" y="37"/>
                  </a:lnTo>
                  <a:lnTo>
                    <a:pt x="138" y="38"/>
                  </a:lnTo>
                  <a:lnTo>
                    <a:pt x="148" y="41"/>
                  </a:lnTo>
                  <a:lnTo>
                    <a:pt x="156" y="44"/>
                  </a:lnTo>
                  <a:lnTo>
                    <a:pt x="166" y="48"/>
                  </a:lnTo>
                  <a:lnTo>
                    <a:pt x="173" y="51"/>
                  </a:lnTo>
                  <a:lnTo>
                    <a:pt x="180" y="56"/>
                  </a:lnTo>
                  <a:lnTo>
                    <a:pt x="183" y="59"/>
                  </a:lnTo>
                  <a:lnTo>
                    <a:pt x="176" y="65"/>
                  </a:lnTo>
                  <a:lnTo>
                    <a:pt x="168" y="74"/>
                  </a:lnTo>
                  <a:lnTo>
                    <a:pt x="158" y="81"/>
                  </a:lnTo>
                  <a:lnTo>
                    <a:pt x="150" y="85"/>
                  </a:lnTo>
                  <a:lnTo>
                    <a:pt x="138" y="82"/>
                  </a:lnTo>
                  <a:lnTo>
                    <a:pt x="125" y="81"/>
                  </a:lnTo>
                  <a:lnTo>
                    <a:pt x="110" y="78"/>
                  </a:lnTo>
                  <a:lnTo>
                    <a:pt x="93" y="77"/>
                  </a:lnTo>
                  <a:lnTo>
                    <a:pt x="78" y="77"/>
                  </a:lnTo>
                  <a:lnTo>
                    <a:pt x="65" y="77"/>
                  </a:lnTo>
                  <a:lnTo>
                    <a:pt x="53" y="77"/>
                  </a:lnTo>
                  <a:lnTo>
                    <a:pt x="45" y="79"/>
                  </a:lnTo>
                  <a:lnTo>
                    <a:pt x="53" y="79"/>
                  </a:lnTo>
                  <a:lnTo>
                    <a:pt x="63" y="81"/>
                  </a:lnTo>
                  <a:lnTo>
                    <a:pt x="73" y="82"/>
                  </a:lnTo>
                  <a:lnTo>
                    <a:pt x="86" y="84"/>
                  </a:lnTo>
                  <a:lnTo>
                    <a:pt x="98" y="87"/>
                  </a:lnTo>
                  <a:lnTo>
                    <a:pt x="108" y="88"/>
                  </a:lnTo>
                  <a:lnTo>
                    <a:pt x="118" y="93"/>
                  </a:lnTo>
                  <a:lnTo>
                    <a:pt x="126" y="96"/>
                  </a:lnTo>
                  <a:lnTo>
                    <a:pt x="115" y="106"/>
                  </a:lnTo>
                  <a:lnTo>
                    <a:pt x="101" y="115"/>
                  </a:lnTo>
                  <a:lnTo>
                    <a:pt x="86" y="121"/>
                  </a:lnTo>
                  <a:lnTo>
                    <a:pt x="70" y="127"/>
                  </a:lnTo>
                  <a:lnTo>
                    <a:pt x="55" y="130"/>
                  </a:lnTo>
                  <a:lnTo>
                    <a:pt x="38" y="133"/>
                  </a:lnTo>
                  <a:lnTo>
                    <a:pt x="25" y="134"/>
                  </a:lnTo>
                  <a:lnTo>
                    <a:pt x="13" y="134"/>
                  </a:lnTo>
                  <a:lnTo>
                    <a:pt x="3" y="134"/>
                  </a:lnTo>
                  <a:lnTo>
                    <a:pt x="0" y="137"/>
                  </a:lnTo>
                  <a:lnTo>
                    <a:pt x="1" y="138"/>
                  </a:lnTo>
                  <a:lnTo>
                    <a:pt x="11" y="141"/>
                  </a:lnTo>
                  <a:lnTo>
                    <a:pt x="21" y="141"/>
                  </a:lnTo>
                  <a:lnTo>
                    <a:pt x="35" y="141"/>
                  </a:lnTo>
                  <a:lnTo>
                    <a:pt x="51" y="140"/>
                  </a:lnTo>
                  <a:lnTo>
                    <a:pt x="70" y="137"/>
                  </a:lnTo>
                  <a:lnTo>
                    <a:pt x="90" y="134"/>
                  </a:lnTo>
                  <a:lnTo>
                    <a:pt x="108" y="128"/>
                  </a:lnTo>
                  <a:lnTo>
                    <a:pt x="125" y="119"/>
                  </a:lnTo>
                  <a:lnTo>
                    <a:pt x="140" y="110"/>
                  </a:lnTo>
                  <a:lnTo>
                    <a:pt x="148" y="122"/>
                  </a:lnTo>
                  <a:lnTo>
                    <a:pt x="150" y="136"/>
                  </a:lnTo>
                  <a:lnTo>
                    <a:pt x="148" y="150"/>
                  </a:lnTo>
                  <a:lnTo>
                    <a:pt x="138" y="162"/>
                  </a:lnTo>
                  <a:lnTo>
                    <a:pt x="133" y="167"/>
                  </a:lnTo>
                  <a:lnTo>
                    <a:pt x="135" y="168"/>
                  </a:lnTo>
                  <a:lnTo>
                    <a:pt x="140" y="168"/>
                  </a:lnTo>
                  <a:lnTo>
                    <a:pt x="148" y="165"/>
                  </a:lnTo>
                  <a:lnTo>
                    <a:pt x="156" y="156"/>
                  </a:lnTo>
                  <a:lnTo>
                    <a:pt x="163" y="141"/>
                  </a:lnTo>
                  <a:lnTo>
                    <a:pt x="165" y="124"/>
                  </a:lnTo>
                  <a:lnTo>
                    <a:pt x="161" y="106"/>
                  </a:lnTo>
                  <a:lnTo>
                    <a:pt x="168" y="100"/>
                  </a:lnTo>
                  <a:lnTo>
                    <a:pt x="176" y="93"/>
                  </a:lnTo>
                  <a:lnTo>
                    <a:pt x="185" y="85"/>
                  </a:lnTo>
                  <a:lnTo>
                    <a:pt x="193" y="78"/>
                  </a:lnTo>
                  <a:lnTo>
                    <a:pt x="201" y="72"/>
                  </a:lnTo>
                  <a:lnTo>
                    <a:pt x="210" y="66"/>
                  </a:lnTo>
                  <a:lnTo>
                    <a:pt x="218" y="62"/>
                  </a:lnTo>
                  <a:lnTo>
                    <a:pt x="226" y="59"/>
                  </a:lnTo>
                  <a:lnTo>
                    <a:pt x="235" y="71"/>
                  </a:lnTo>
                  <a:lnTo>
                    <a:pt x="240" y="87"/>
                  </a:lnTo>
                  <a:lnTo>
                    <a:pt x="240" y="105"/>
                  </a:lnTo>
                  <a:lnTo>
                    <a:pt x="235" y="122"/>
                  </a:lnTo>
                  <a:lnTo>
                    <a:pt x="233" y="127"/>
                  </a:lnTo>
                  <a:lnTo>
                    <a:pt x="235" y="130"/>
                  </a:lnTo>
                  <a:lnTo>
                    <a:pt x="240" y="128"/>
                  </a:lnTo>
                  <a:lnTo>
                    <a:pt x="245" y="124"/>
                  </a:lnTo>
                  <a:lnTo>
                    <a:pt x="250" y="110"/>
                  </a:lnTo>
                  <a:lnTo>
                    <a:pt x="253" y="93"/>
                  </a:lnTo>
                  <a:lnTo>
                    <a:pt x="253" y="71"/>
                  </a:lnTo>
                  <a:lnTo>
                    <a:pt x="245" y="50"/>
                  </a:lnTo>
                  <a:lnTo>
                    <a:pt x="252" y="44"/>
                  </a:lnTo>
                  <a:lnTo>
                    <a:pt x="262" y="37"/>
                  </a:lnTo>
                  <a:lnTo>
                    <a:pt x="275" y="29"/>
                  </a:lnTo>
                  <a:lnTo>
                    <a:pt x="290" y="22"/>
                  </a:lnTo>
                  <a:lnTo>
                    <a:pt x="303" y="15"/>
                  </a:lnTo>
                  <a:lnTo>
                    <a:pt x="318" y="9"/>
                  </a:lnTo>
                  <a:lnTo>
                    <a:pt x="330" y="3"/>
                  </a:lnTo>
                  <a:lnTo>
                    <a:pt x="338" y="0"/>
                  </a:lnTo>
                  <a:lnTo>
                    <a:pt x="332" y="0"/>
                  </a:lnTo>
                  <a:lnTo>
                    <a:pt x="320" y="1"/>
                  </a:lnTo>
                  <a:lnTo>
                    <a:pt x="308" y="3"/>
                  </a:lnTo>
                  <a:lnTo>
                    <a:pt x="302" y="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6" name="Freeform 1323"/>
            <p:cNvSpPr>
              <a:spLocks/>
            </p:cNvSpPr>
            <p:nvPr/>
          </p:nvSpPr>
          <p:spPr bwMode="auto">
            <a:xfrm>
              <a:off x="4763" y="2862"/>
              <a:ext cx="15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1 w 32"/>
                <a:gd name="T5" fmla="*/ 0 h 30"/>
                <a:gd name="T6" fmla="*/ 1 w 32"/>
                <a:gd name="T7" fmla="*/ 0 h 30"/>
                <a:gd name="T8" fmla="*/ 1 w 32"/>
                <a:gd name="T9" fmla="*/ 0 h 30"/>
                <a:gd name="T10" fmla="*/ 1 w 32"/>
                <a:gd name="T11" fmla="*/ 0 h 30"/>
                <a:gd name="T12" fmla="*/ 1 w 32"/>
                <a:gd name="T13" fmla="*/ 0 h 30"/>
                <a:gd name="T14" fmla="*/ 1 w 32"/>
                <a:gd name="T15" fmla="*/ 0 h 30"/>
                <a:gd name="T16" fmla="*/ 1 w 32"/>
                <a:gd name="T17" fmla="*/ 0 h 30"/>
                <a:gd name="T18" fmla="*/ 1 w 32"/>
                <a:gd name="T19" fmla="*/ 0 h 30"/>
                <a:gd name="T20" fmla="*/ 1 w 32"/>
                <a:gd name="T21" fmla="*/ 0 h 30"/>
                <a:gd name="T22" fmla="*/ 0 w 32"/>
                <a:gd name="T23" fmla="*/ 0 h 30"/>
                <a:gd name="T24" fmla="*/ 0 w 32"/>
                <a:gd name="T25" fmla="*/ 0 h 30"/>
                <a:gd name="T26" fmla="*/ 0 w 32"/>
                <a:gd name="T27" fmla="*/ 0 h 30"/>
                <a:gd name="T28" fmla="*/ 0 w 32"/>
                <a:gd name="T29" fmla="*/ 0 h 30"/>
                <a:gd name="T30" fmla="*/ 0 w 32"/>
                <a:gd name="T31" fmla="*/ 0 h 30"/>
                <a:gd name="T32" fmla="*/ 0 w 3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0">
                  <a:moveTo>
                    <a:pt x="5" y="2"/>
                  </a:moveTo>
                  <a:lnTo>
                    <a:pt x="13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0" y="8"/>
                  </a:lnTo>
                  <a:lnTo>
                    <a:pt x="32" y="14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3" y="28"/>
                  </a:lnTo>
                  <a:lnTo>
                    <a:pt x="17" y="30"/>
                  </a:lnTo>
                  <a:lnTo>
                    <a:pt x="10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7" name="Freeform 1324"/>
            <p:cNvSpPr>
              <a:spLocks/>
            </p:cNvSpPr>
            <p:nvPr/>
          </p:nvSpPr>
          <p:spPr bwMode="auto">
            <a:xfrm>
              <a:off x="4759" y="2885"/>
              <a:ext cx="14" cy="7"/>
            </a:xfrm>
            <a:custGeom>
              <a:avLst/>
              <a:gdLst>
                <a:gd name="T0" fmla="*/ 1 w 27"/>
                <a:gd name="T1" fmla="*/ 0 h 19"/>
                <a:gd name="T2" fmla="*/ 1 w 27"/>
                <a:gd name="T3" fmla="*/ 0 h 19"/>
                <a:gd name="T4" fmla="*/ 1 w 27"/>
                <a:gd name="T5" fmla="*/ 0 h 19"/>
                <a:gd name="T6" fmla="*/ 2 w 27"/>
                <a:gd name="T7" fmla="*/ 0 h 19"/>
                <a:gd name="T8" fmla="*/ 2 w 27"/>
                <a:gd name="T9" fmla="*/ 0 h 19"/>
                <a:gd name="T10" fmla="*/ 2 w 27"/>
                <a:gd name="T11" fmla="*/ 0 h 19"/>
                <a:gd name="T12" fmla="*/ 2 w 27"/>
                <a:gd name="T13" fmla="*/ 0 h 19"/>
                <a:gd name="T14" fmla="*/ 2 w 27"/>
                <a:gd name="T15" fmla="*/ 0 h 19"/>
                <a:gd name="T16" fmla="*/ 2 w 27"/>
                <a:gd name="T17" fmla="*/ 0 h 19"/>
                <a:gd name="T18" fmla="*/ 2 w 27"/>
                <a:gd name="T19" fmla="*/ 0 h 19"/>
                <a:gd name="T20" fmla="*/ 1 w 27"/>
                <a:gd name="T21" fmla="*/ 0 h 19"/>
                <a:gd name="T22" fmla="*/ 1 w 27"/>
                <a:gd name="T23" fmla="*/ 0 h 19"/>
                <a:gd name="T24" fmla="*/ 1 w 27"/>
                <a:gd name="T25" fmla="*/ 0 h 19"/>
                <a:gd name="T26" fmla="*/ 1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1 w 27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19">
                  <a:moveTo>
                    <a:pt x="4" y="1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19" y="19"/>
                  </a:lnTo>
                  <a:lnTo>
                    <a:pt x="12" y="17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8" name="Freeform 1325"/>
            <p:cNvSpPr>
              <a:spLocks/>
            </p:cNvSpPr>
            <p:nvPr/>
          </p:nvSpPr>
          <p:spPr bwMode="auto">
            <a:xfrm>
              <a:off x="4788" y="2900"/>
              <a:ext cx="18" cy="10"/>
            </a:xfrm>
            <a:custGeom>
              <a:avLst/>
              <a:gdLst>
                <a:gd name="T0" fmla="*/ 1 w 35"/>
                <a:gd name="T1" fmla="*/ 0 h 30"/>
                <a:gd name="T2" fmla="*/ 1 w 35"/>
                <a:gd name="T3" fmla="*/ 0 h 30"/>
                <a:gd name="T4" fmla="*/ 1 w 35"/>
                <a:gd name="T5" fmla="*/ 0 h 30"/>
                <a:gd name="T6" fmla="*/ 2 w 35"/>
                <a:gd name="T7" fmla="*/ 0 h 30"/>
                <a:gd name="T8" fmla="*/ 2 w 35"/>
                <a:gd name="T9" fmla="*/ 0 h 30"/>
                <a:gd name="T10" fmla="*/ 3 w 35"/>
                <a:gd name="T11" fmla="*/ 0 h 30"/>
                <a:gd name="T12" fmla="*/ 3 w 35"/>
                <a:gd name="T13" fmla="*/ 0 h 30"/>
                <a:gd name="T14" fmla="*/ 3 w 35"/>
                <a:gd name="T15" fmla="*/ 0 h 30"/>
                <a:gd name="T16" fmla="*/ 2 w 35"/>
                <a:gd name="T17" fmla="*/ 0 h 30"/>
                <a:gd name="T18" fmla="*/ 2 w 35"/>
                <a:gd name="T19" fmla="*/ 0 h 30"/>
                <a:gd name="T20" fmla="*/ 2 w 35"/>
                <a:gd name="T21" fmla="*/ 0 h 30"/>
                <a:gd name="T22" fmla="*/ 1 w 35"/>
                <a:gd name="T23" fmla="*/ 0 h 30"/>
                <a:gd name="T24" fmla="*/ 1 w 35"/>
                <a:gd name="T25" fmla="*/ 0 h 30"/>
                <a:gd name="T26" fmla="*/ 1 w 35"/>
                <a:gd name="T27" fmla="*/ 0 h 30"/>
                <a:gd name="T28" fmla="*/ 0 w 35"/>
                <a:gd name="T29" fmla="*/ 0 h 30"/>
                <a:gd name="T30" fmla="*/ 0 w 35"/>
                <a:gd name="T31" fmla="*/ 0 h 30"/>
                <a:gd name="T32" fmla="*/ 1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0">
                  <a:moveTo>
                    <a:pt x="3" y="8"/>
                  </a:moveTo>
                  <a:lnTo>
                    <a:pt x="10" y="3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5" y="14"/>
                  </a:lnTo>
                  <a:lnTo>
                    <a:pt x="35" y="20"/>
                  </a:lnTo>
                  <a:lnTo>
                    <a:pt x="31" y="24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0" y="30"/>
                  </a:lnTo>
                  <a:lnTo>
                    <a:pt x="5" y="2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9" name="Freeform 1326"/>
            <p:cNvSpPr>
              <a:spLocks/>
            </p:cNvSpPr>
            <p:nvPr/>
          </p:nvSpPr>
          <p:spPr bwMode="auto">
            <a:xfrm>
              <a:off x="4723" y="2897"/>
              <a:ext cx="19" cy="11"/>
            </a:xfrm>
            <a:custGeom>
              <a:avLst/>
              <a:gdLst>
                <a:gd name="T0" fmla="*/ 2 w 38"/>
                <a:gd name="T1" fmla="*/ 0 h 33"/>
                <a:gd name="T2" fmla="*/ 2 w 38"/>
                <a:gd name="T3" fmla="*/ 0 h 33"/>
                <a:gd name="T4" fmla="*/ 3 w 38"/>
                <a:gd name="T5" fmla="*/ 0 h 33"/>
                <a:gd name="T6" fmla="*/ 3 w 38"/>
                <a:gd name="T7" fmla="*/ 0 h 33"/>
                <a:gd name="T8" fmla="*/ 3 w 38"/>
                <a:gd name="T9" fmla="*/ 0 h 33"/>
                <a:gd name="T10" fmla="*/ 3 w 38"/>
                <a:gd name="T11" fmla="*/ 0 h 33"/>
                <a:gd name="T12" fmla="*/ 3 w 38"/>
                <a:gd name="T13" fmla="*/ 0 h 33"/>
                <a:gd name="T14" fmla="*/ 2 w 38"/>
                <a:gd name="T15" fmla="*/ 0 h 33"/>
                <a:gd name="T16" fmla="*/ 2 w 38"/>
                <a:gd name="T17" fmla="*/ 0 h 33"/>
                <a:gd name="T18" fmla="*/ 1 w 38"/>
                <a:gd name="T19" fmla="*/ 0 h 33"/>
                <a:gd name="T20" fmla="*/ 1 w 38"/>
                <a:gd name="T21" fmla="*/ 0 h 33"/>
                <a:gd name="T22" fmla="*/ 1 w 38"/>
                <a:gd name="T23" fmla="*/ 0 h 33"/>
                <a:gd name="T24" fmla="*/ 0 w 38"/>
                <a:gd name="T25" fmla="*/ 0 h 33"/>
                <a:gd name="T26" fmla="*/ 1 w 38"/>
                <a:gd name="T27" fmla="*/ 0 h 33"/>
                <a:gd name="T28" fmla="*/ 1 w 38"/>
                <a:gd name="T29" fmla="*/ 0 h 33"/>
                <a:gd name="T30" fmla="*/ 1 w 38"/>
                <a:gd name="T31" fmla="*/ 0 h 33"/>
                <a:gd name="T32" fmla="*/ 2 w 38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3">
                  <a:moveTo>
                    <a:pt x="20" y="0"/>
                  </a:moveTo>
                  <a:lnTo>
                    <a:pt x="28" y="2"/>
                  </a:lnTo>
                  <a:lnTo>
                    <a:pt x="35" y="3"/>
                  </a:lnTo>
                  <a:lnTo>
                    <a:pt x="36" y="8"/>
                  </a:lnTo>
                  <a:lnTo>
                    <a:pt x="38" y="15"/>
                  </a:lnTo>
                  <a:lnTo>
                    <a:pt x="36" y="22"/>
                  </a:lnTo>
                  <a:lnTo>
                    <a:pt x="33" y="28"/>
                  </a:lnTo>
                  <a:lnTo>
                    <a:pt x="28" y="31"/>
                  </a:lnTo>
                  <a:lnTo>
                    <a:pt x="21" y="33"/>
                  </a:lnTo>
                  <a:lnTo>
                    <a:pt x="13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0" name="Freeform 1327"/>
            <p:cNvSpPr>
              <a:spLocks/>
            </p:cNvSpPr>
            <p:nvPr/>
          </p:nvSpPr>
          <p:spPr bwMode="auto">
            <a:xfrm>
              <a:off x="4713" y="2872"/>
              <a:ext cx="19" cy="11"/>
            </a:xfrm>
            <a:custGeom>
              <a:avLst/>
              <a:gdLst>
                <a:gd name="T0" fmla="*/ 0 w 38"/>
                <a:gd name="T1" fmla="*/ 0 h 33"/>
                <a:gd name="T2" fmla="*/ 0 w 38"/>
                <a:gd name="T3" fmla="*/ 0 h 33"/>
                <a:gd name="T4" fmla="*/ 1 w 38"/>
                <a:gd name="T5" fmla="*/ 0 h 33"/>
                <a:gd name="T6" fmla="*/ 1 w 38"/>
                <a:gd name="T7" fmla="*/ 0 h 33"/>
                <a:gd name="T8" fmla="*/ 2 w 38"/>
                <a:gd name="T9" fmla="*/ 0 h 33"/>
                <a:gd name="T10" fmla="*/ 2 w 38"/>
                <a:gd name="T11" fmla="*/ 0 h 33"/>
                <a:gd name="T12" fmla="*/ 2 w 38"/>
                <a:gd name="T13" fmla="*/ 0 h 33"/>
                <a:gd name="T14" fmla="*/ 3 w 38"/>
                <a:gd name="T15" fmla="*/ 0 h 33"/>
                <a:gd name="T16" fmla="*/ 3 w 38"/>
                <a:gd name="T17" fmla="*/ 0 h 33"/>
                <a:gd name="T18" fmla="*/ 3 w 38"/>
                <a:gd name="T19" fmla="*/ 0 h 33"/>
                <a:gd name="T20" fmla="*/ 3 w 38"/>
                <a:gd name="T21" fmla="*/ 0 h 33"/>
                <a:gd name="T22" fmla="*/ 2 w 38"/>
                <a:gd name="T23" fmla="*/ 0 h 33"/>
                <a:gd name="T24" fmla="*/ 2 w 38"/>
                <a:gd name="T25" fmla="*/ 0 h 33"/>
                <a:gd name="T26" fmla="*/ 2 w 38"/>
                <a:gd name="T27" fmla="*/ 0 h 33"/>
                <a:gd name="T28" fmla="*/ 1 w 38"/>
                <a:gd name="T29" fmla="*/ 0 h 33"/>
                <a:gd name="T30" fmla="*/ 1 w 38"/>
                <a:gd name="T31" fmla="*/ 0 h 33"/>
                <a:gd name="T32" fmla="*/ 0 w 38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3">
                  <a:moveTo>
                    <a:pt x="0" y="18"/>
                  </a:moveTo>
                  <a:lnTo>
                    <a:pt x="0" y="11"/>
                  </a:lnTo>
                  <a:lnTo>
                    <a:pt x="5" y="5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1" y="3"/>
                  </a:lnTo>
                  <a:lnTo>
                    <a:pt x="36" y="6"/>
                  </a:lnTo>
                  <a:lnTo>
                    <a:pt x="38" y="11"/>
                  </a:lnTo>
                  <a:lnTo>
                    <a:pt x="38" y="17"/>
                  </a:lnTo>
                  <a:lnTo>
                    <a:pt x="36" y="23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20" y="33"/>
                  </a:lnTo>
                  <a:lnTo>
                    <a:pt x="11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1" name="Freeform 1328"/>
            <p:cNvSpPr>
              <a:spLocks/>
            </p:cNvSpPr>
            <p:nvPr/>
          </p:nvSpPr>
          <p:spPr bwMode="auto">
            <a:xfrm>
              <a:off x="4683" y="2872"/>
              <a:ext cx="17" cy="9"/>
            </a:xfrm>
            <a:custGeom>
              <a:avLst/>
              <a:gdLst>
                <a:gd name="T0" fmla="*/ 0 w 33"/>
                <a:gd name="T1" fmla="*/ 0 h 28"/>
                <a:gd name="T2" fmla="*/ 1 w 33"/>
                <a:gd name="T3" fmla="*/ 0 h 28"/>
                <a:gd name="T4" fmla="*/ 1 w 33"/>
                <a:gd name="T5" fmla="*/ 0 h 28"/>
                <a:gd name="T6" fmla="*/ 1 w 33"/>
                <a:gd name="T7" fmla="*/ 0 h 28"/>
                <a:gd name="T8" fmla="*/ 1 w 33"/>
                <a:gd name="T9" fmla="*/ 0 h 28"/>
                <a:gd name="T10" fmla="*/ 2 w 33"/>
                <a:gd name="T11" fmla="*/ 0 h 28"/>
                <a:gd name="T12" fmla="*/ 2 w 33"/>
                <a:gd name="T13" fmla="*/ 0 h 28"/>
                <a:gd name="T14" fmla="*/ 2 w 33"/>
                <a:gd name="T15" fmla="*/ 0 h 28"/>
                <a:gd name="T16" fmla="*/ 3 w 33"/>
                <a:gd name="T17" fmla="*/ 0 h 28"/>
                <a:gd name="T18" fmla="*/ 2 w 33"/>
                <a:gd name="T19" fmla="*/ 0 h 28"/>
                <a:gd name="T20" fmla="*/ 2 w 33"/>
                <a:gd name="T21" fmla="*/ 0 h 28"/>
                <a:gd name="T22" fmla="*/ 2 w 33"/>
                <a:gd name="T23" fmla="*/ 0 h 28"/>
                <a:gd name="T24" fmla="*/ 2 w 33"/>
                <a:gd name="T25" fmla="*/ 0 h 28"/>
                <a:gd name="T26" fmla="*/ 1 w 33"/>
                <a:gd name="T27" fmla="*/ 0 h 28"/>
                <a:gd name="T28" fmla="*/ 1 w 33"/>
                <a:gd name="T29" fmla="*/ 0 h 28"/>
                <a:gd name="T30" fmla="*/ 1 w 33"/>
                <a:gd name="T31" fmla="*/ 0 h 28"/>
                <a:gd name="T32" fmla="*/ 0 w 3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8">
                  <a:moveTo>
                    <a:pt x="0" y="18"/>
                  </a:move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31" y="7"/>
                  </a:lnTo>
                  <a:lnTo>
                    <a:pt x="33" y="12"/>
                  </a:lnTo>
                  <a:lnTo>
                    <a:pt x="31" y="18"/>
                  </a:lnTo>
                  <a:lnTo>
                    <a:pt x="30" y="22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6" y="26"/>
                  </a:lnTo>
                  <a:lnTo>
                    <a:pt x="1" y="2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2" name="Freeform 1329"/>
            <p:cNvSpPr>
              <a:spLocks/>
            </p:cNvSpPr>
            <p:nvPr/>
          </p:nvSpPr>
          <p:spPr bwMode="auto">
            <a:xfrm>
              <a:off x="4708" y="2856"/>
              <a:ext cx="18" cy="10"/>
            </a:xfrm>
            <a:custGeom>
              <a:avLst/>
              <a:gdLst>
                <a:gd name="T0" fmla="*/ 0 w 35"/>
                <a:gd name="T1" fmla="*/ 0 h 30"/>
                <a:gd name="T2" fmla="*/ 1 w 35"/>
                <a:gd name="T3" fmla="*/ 0 h 30"/>
                <a:gd name="T4" fmla="*/ 1 w 35"/>
                <a:gd name="T5" fmla="*/ 0 h 30"/>
                <a:gd name="T6" fmla="*/ 1 w 35"/>
                <a:gd name="T7" fmla="*/ 0 h 30"/>
                <a:gd name="T8" fmla="*/ 1 w 35"/>
                <a:gd name="T9" fmla="*/ 0 h 30"/>
                <a:gd name="T10" fmla="*/ 2 w 35"/>
                <a:gd name="T11" fmla="*/ 0 h 30"/>
                <a:gd name="T12" fmla="*/ 2 w 35"/>
                <a:gd name="T13" fmla="*/ 0 h 30"/>
                <a:gd name="T14" fmla="*/ 2 w 35"/>
                <a:gd name="T15" fmla="*/ 0 h 30"/>
                <a:gd name="T16" fmla="*/ 3 w 35"/>
                <a:gd name="T17" fmla="*/ 0 h 30"/>
                <a:gd name="T18" fmla="*/ 3 w 35"/>
                <a:gd name="T19" fmla="*/ 0 h 30"/>
                <a:gd name="T20" fmla="*/ 2 w 35"/>
                <a:gd name="T21" fmla="*/ 0 h 30"/>
                <a:gd name="T22" fmla="*/ 2 w 35"/>
                <a:gd name="T23" fmla="*/ 0 h 30"/>
                <a:gd name="T24" fmla="*/ 2 w 35"/>
                <a:gd name="T25" fmla="*/ 0 h 30"/>
                <a:gd name="T26" fmla="*/ 1 w 35"/>
                <a:gd name="T27" fmla="*/ 0 h 30"/>
                <a:gd name="T28" fmla="*/ 1 w 35"/>
                <a:gd name="T29" fmla="*/ 0 h 30"/>
                <a:gd name="T30" fmla="*/ 1 w 35"/>
                <a:gd name="T31" fmla="*/ 0 h 30"/>
                <a:gd name="T32" fmla="*/ 0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0">
                  <a:moveTo>
                    <a:pt x="0" y="16"/>
                  </a:moveTo>
                  <a:lnTo>
                    <a:pt x="1" y="11"/>
                  </a:lnTo>
                  <a:lnTo>
                    <a:pt x="5" y="6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5" y="11"/>
                  </a:lnTo>
                  <a:lnTo>
                    <a:pt x="33" y="16"/>
                  </a:lnTo>
                  <a:lnTo>
                    <a:pt x="31" y="22"/>
                  </a:lnTo>
                  <a:lnTo>
                    <a:pt x="26" y="27"/>
                  </a:lnTo>
                  <a:lnTo>
                    <a:pt x="21" y="30"/>
                  </a:lnTo>
                  <a:lnTo>
                    <a:pt x="13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3" name="Freeform 1330"/>
            <p:cNvSpPr>
              <a:spLocks/>
            </p:cNvSpPr>
            <p:nvPr/>
          </p:nvSpPr>
          <p:spPr bwMode="auto">
            <a:xfrm>
              <a:off x="5300" y="2817"/>
              <a:ext cx="142" cy="81"/>
            </a:xfrm>
            <a:custGeom>
              <a:avLst/>
              <a:gdLst>
                <a:gd name="T0" fmla="*/ 14 w 283"/>
                <a:gd name="T1" fmla="*/ 2 h 243"/>
                <a:gd name="T2" fmla="*/ 16 w 283"/>
                <a:gd name="T3" fmla="*/ 2 h 243"/>
                <a:gd name="T4" fmla="*/ 16 w 283"/>
                <a:gd name="T5" fmla="*/ 2 h 243"/>
                <a:gd name="T6" fmla="*/ 14 w 283"/>
                <a:gd name="T7" fmla="*/ 2 h 243"/>
                <a:gd name="T8" fmla="*/ 13 w 283"/>
                <a:gd name="T9" fmla="*/ 1 h 243"/>
                <a:gd name="T10" fmla="*/ 12 w 283"/>
                <a:gd name="T11" fmla="*/ 1 h 243"/>
                <a:gd name="T12" fmla="*/ 13 w 283"/>
                <a:gd name="T13" fmla="*/ 1 h 243"/>
                <a:gd name="T14" fmla="*/ 14 w 283"/>
                <a:gd name="T15" fmla="*/ 1 h 243"/>
                <a:gd name="T16" fmla="*/ 15 w 283"/>
                <a:gd name="T17" fmla="*/ 2 h 243"/>
                <a:gd name="T18" fmla="*/ 17 w 283"/>
                <a:gd name="T19" fmla="*/ 2 h 243"/>
                <a:gd name="T20" fmla="*/ 18 w 283"/>
                <a:gd name="T21" fmla="*/ 1 h 243"/>
                <a:gd name="T22" fmla="*/ 18 w 283"/>
                <a:gd name="T23" fmla="*/ 1 h 243"/>
                <a:gd name="T24" fmla="*/ 17 w 283"/>
                <a:gd name="T25" fmla="*/ 1 h 243"/>
                <a:gd name="T26" fmla="*/ 15 w 283"/>
                <a:gd name="T27" fmla="*/ 1 h 243"/>
                <a:gd name="T28" fmla="*/ 14 w 283"/>
                <a:gd name="T29" fmla="*/ 1 h 243"/>
                <a:gd name="T30" fmla="*/ 13 w 283"/>
                <a:gd name="T31" fmla="*/ 1 h 243"/>
                <a:gd name="T32" fmla="*/ 14 w 283"/>
                <a:gd name="T33" fmla="*/ 1 h 243"/>
                <a:gd name="T34" fmla="*/ 14 w 283"/>
                <a:gd name="T35" fmla="*/ 0 h 243"/>
                <a:gd name="T36" fmla="*/ 13 w 283"/>
                <a:gd name="T37" fmla="*/ 0 h 243"/>
                <a:gd name="T38" fmla="*/ 11 w 283"/>
                <a:gd name="T39" fmla="*/ 0 h 243"/>
                <a:gd name="T40" fmla="*/ 11 w 283"/>
                <a:gd name="T41" fmla="*/ 0 h 243"/>
                <a:gd name="T42" fmla="*/ 11 w 283"/>
                <a:gd name="T43" fmla="*/ 1 h 243"/>
                <a:gd name="T44" fmla="*/ 10 w 283"/>
                <a:gd name="T45" fmla="*/ 1 h 243"/>
                <a:gd name="T46" fmla="*/ 10 w 283"/>
                <a:gd name="T47" fmla="*/ 1 h 243"/>
                <a:gd name="T48" fmla="*/ 9 w 283"/>
                <a:gd name="T49" fmla="*/ 0 h 243"/>
                <a:gd name="T50" fmla="*/ 7 w 283"/>
                <a:gd name="T51" fmla="*/ 0 h 243"/>
                <a:gd name="T52" fmla="*/ 5 w 283"/>
                <a:gd name="T53" fmla="*/ 0 h 243"/>
                <a:gd name="T54" fmla="*/ 3 w 283"/>
                <a:gd name="T55" fmla="*/ 0 h 243"/>
                <a:gd name="T56" fmla="*/ 2 w 283"/>
                <a:gd name="T57" fmla="*/ 1 h 243"/>
                <a:gd name="T58" fmla="*/ 3 w 283"/>
                <a:gd name="T59" fmla="*/ 1 h 243"/>
                <a:gd name="T60" fmla="*/ 5 w 283"/>
                <a:gd name="T61" fmla="*/ 1 h 243"/>
                <a:gd name="T62" fmla="*/ 6 w 283"/>
                <a:gd name="T63" fmla="*/ 1 h 243"/>
                <a:gd name="T64" fmla="*/ 5 w 283"/>
                <a:gd name="T65" fmla="*/ 1 h 243"/>
                <a:gd name="T66" fmla="*/ 4 w 283"/>
                <a:gd name="T67" fmla="*/ 1 h 243"/>
                <a:gd name="T68" fmla="*/ 2 w 283"/>
                <a:gd name="T69" fmla="*/ 1 h 243"/>
                <a:gd name="T70" fmla="*/ 1 w 283"/>
                <a:gd name="T71" fmla="*/ 2 h 243"/>
                <a:gd name="T72" fmla="*/ 0 w 283"/>
                <a:gd name="T73" fmla="*/ 2 h 243"/>
                <a:gd name="T74" fmla="*/ 1 w 283"/>
                <a:gd name="T75" fmla="*/ 2 h 243"/>
                <a:gd name="T76" fmla="*/ 2 w 283"/>
                <a:gd name="T77" fmla="*/ 2 h 243"/>
                <a:gd name="T78" fmla="*/ 4 w 283"/>
                <a:gd name="T79" fmla="*/ 2 h 243"/>
                <a:gd name="T80" fmla="*/ 5 w 283"/>
                <a:gd name="T81" fmla="*/ 2 h 243"/>
                <a:gd name="T82" fmla="*/ 5 w 283"/>
                <a:gd name="T83" fmla="*/ 2 h 243"/>
                <a:gd name="T84" fmla="*/ 7 w 283"/>
                <a:gd name="T85" fmla="*/ 2 h 243"/>
                <a:gd name="T86" fmla="*/ 8 w 283"/>
                <a:gd name="T87" fmla="*/ 2 h 243"/>
                <a:gd name="T88" fmla="*/ 7 w 283"/>
                <a:gd name="T89" fmla="*/ 2 h 243"/>
                <a:gd name="T90" fmla="*/ 6 w 283"/>
                <a:gd name="T91" fmla="*/ 2 h 243"/>
                <a:gd name="T92" fmla="*/ 5 w 283"/>
                <a:gd name="T93" fmla="*/ 3 h 243"/>
                <a:gd name="T94" fmla="*/ 7 w 283"/>
                <a:gd name="T95" fmla="*/ 3 h 243"/>
                <a:gd name="T96" fmla="*/ 9 w 283"/>
                <a:gd name="T97" fmla="*/ 3 h 243"/>
                <a:gd name="T98" fmla="*/ 10 w 283"/>
                <a:gd name="T99" fmla="*/ 3 h 243"/>
                <a:gd name="T100" fmla="*/ 10 w 283"/>
                <a:gd name="T101" fmla="*/ 3 h 243"/>
                <a:gd name="T102" fmla="*/ 10 w 283"/>
                <a:gd name="T103" fmla="*/ 2 h 243"/>
                <a:gd name="T104" fmla="*/ 9 w 283"/>
                <a:gd name="T105" fmla="*/ 2 h 243"/>
                <a:gd name="T106" fmla="*/ 10 w 283"/>
                <a:gd name="T107" fmla="*/ 2 h 243"/>
                <a:gd name="T108" fmla="*/ 11 w 283"/>
                <a:gd name="T109" fmla="*/ 2 h 243"/>
                <a:gd name="T110" fmla="*/ 12 w 283"/>
                <a:gd name="T111" fmla="*/ 2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3" h="243">
                  <a:moveTo>
                    <a:pt x="203" y="194"/>
                  </a:moveTo>
                  <a:lnTo>
                    <a:pt x="212" y="194"/>
                  </a:lnTo>
                  <a:lnTo>
                    <a:pt x="223" y="191"/>
                  </a:lnTo>
                  <a:lnTo>
                    <a:pt x="233" y="187"/>
                  </a:lnTo>
                  <a:lnTo>
                    <a:pt x="242" y="181"/>
                  </a:lnTo>
                  <a:lnTo>
                    <a:pt x="248" y="174"/>
                  </a:lnTo>
                  <a:lnTo>
                    <a:pt x="252" y="163"/>
                  </a:lnTo>
                  <a:lnTo>
                    <a:pt x="250" y="152"/>
                  </a:lnTo>
                  <a:lnTo>
                    <a:pt x="242" y="137"/>
                  </a:lnTo>
                  <a:lnTo>
                    <a:pt x="235" y="131"/>
                  </a:lnTo>
                  <a:lnTo>
                    <a:pt x="227" y="131"/>
                  </a:lnTo>
                  <a:lnTo>
                    <a:pt x="217" y="131"/>
                  </a:lnTo>
                  <a:lnTo>
                    <a:pt x="210" y="134"/>
                  </a:lnTo>
                  <a:lnTo>
                    <a:pt x="203" y="128"/>
                  </a:lnTo>
                  <a:lnTo>
                    <a:pt x="197" y="121"/>
                  </a:lnTo>
                  <a:lnTo>
                    <a:pt x="192" y="115"/>
                  </a:lnTo>
                  <a:lnTo>
                    <a:pt x="187" y="109"/>
                  </a:lnTo>
                  <a:lnTo>
                    <a:pt x="185" y="103"/>
                  </a:lnTo>
                  <a:lnTo>
                    <a:pt x="185" y="101"/>
                  </a:lnTo>
                  <a:lnTo>
                    <a:pt x="190" y="103"/>
                  </a:lnTo>
                  <a:lnTo>
                    <a:pt x="198" y="106"/>
                  </a:lnTo>
                  <a:lnTo>
                    <a:pt x="208" y="107"/>
                  </a:lnTo>
                  <a:lnTo>
                    <a:pt x="215" y="109"/>
                  </a:lnTo>
                  <a:lnTo>
                    <a:pt x="220" y="112"/>
                  </a:lnTo>
                  <a:lnTo>
                    <a:pt x="222" y="115"/>
                  </a:lnTo>
                  <a:lnTo>
                    <a:pt x="225" y="119"/>
                  </a:lnTo>
                  <a:lnTo>
                    <a:pt x="230" y="125"/>
                  </a:lnTo>
                  <a:lnTo>
                    <a:pt x="240" y="128"/>
                  </a:lnTo>
                  <a:lnTo>
                    <a:pt x="253" y="128"/>
                  </a:lnTo>
                  <a:lnTo>
                    <a:pt x="265" y="124"/>
                  </a:lnTo>
                  <a:lnTo>
                    <a:pt x="275" y="116"/>
                  </a:lnTo>
                  <a:lnTo>
                    <a:pt x="282" y="106"/>
                  </a:lnTo>
                  <a:lnTo>
                    <a:pt x="283" y="93"/>
                  </a:lnTo>
                  <a:lnTo>
                    <a:pt x="283" y="85"/>
                  </a:lnTo>
                  <a:lnTo>
                    <a:pt x="282" y="79"/>
                  </a:lnTo>
                  <a:lnTo>
                    <a:pt x="278" y="75"/>
                  </a:lnTo>
                  <a:lnTo>
                    <a:pt x="277" y="70"/>
                  </a:lnTo>
                  <a:lnTo>
                    <a:pt x="270" y="66"/>
                  </a:lnTo>
                  <a:lnTo>
                    <a:pt x="263" y="63"/>
                  </a:lnTo>
                  <a:lnTo>
                    <a:pt x="255" y="60"/>
                  </a:lnTo>
                  <a:lnTo>
                    <a:pt x="247" y="59"/>
                  </a:lnTo>
                  <a:lnTo>
                    <a:pt x="238" y="59"/>
                  </a:lnTo>
                  <a:lnTo>
                    <a:pt x="232" y="60"/>
                  </a:lnTo>
                  <a:lnTo>
                    <a:pt x="225" y="63"/>
                  </a:lnTo>
                  <a:lnTo>
                    <a:pt x="220" y="66"/>
                  </a:lnTo>
                  <a:lnTo>
                    <a:pt x="213" y="70"/>
                  </a:lnTo>
                  <a:lnTo>
                    <a:pt x="207" y="70"/>
                  </a:lnTo>
                  <a:lnTo>
                    <a:pt x="198" y="68"/>
                  </a:lnTo>
                  <a:lnTo>
                    <a:pt x="192" y="66"/>
                  </a:lnTo>
                  <a:lnTo>
                    <a:pt x="207" y="56"/>
                  </a:lnTo>
                  <a:lnTo>
                    <a:pt x="222" y="41"/>
                  </a:lnTo>
                  <a:lnTo>
                    <a:pt x="230" y="25"/>
                  </a:lnTo>
                  <a:lnTo>
                    <a:pt x="227" y="11"/>
                  </a:lnTo>
                  <a:lnTo>
                    <a:pt x="222" y="6"/>
                  </a:lnTo>
                  <a:lnTo>
                    <a:pt x="213" y="3"/>
                  </a:lnTo>
                  <a:lnTo>
                    <a:pt x="207" y="1"/>
                  </a:lnTo>
                  <a:lnTo>
                    <a:pt x="198" y="0"/>
                  </a:lnTo>
                  <a:lnTo>
                    <a:pt x="190" y="1"/>
                  </a:lnTo>
                  <a:lnTo>
                    <a:pt x="182" y="4"/>
                  </a:lnTo>
                  <a:lnTo>
                    <a:pt x="175" y="7"/>
                  </a:lnTo>
                  <a:lnTo>
                    <a:pt x="170" y="11"/>
                  </a:lnTo>
                  <a:lnTo>
                    <a:pt x="163" y="22"/>
                  </a:lnTo>
                  <a:lnTo>
                    <a:pt x="162" y="35"/>
                  </a:lnTo>
                  <a:lnTo>
                    <a:pt x="162" y="47"/>
                  </a:lnTo>
                  <a:lnTo>
                    <a:pt x="167" y="56"/>
                  </a:lnTo>
                  <a:lnTo>
                    <a:pt x="170" y="63"/>
                  </a:lnTo>
                  <a:lnTo>
                    <a:pt x="168" y="68"/>
                  </a:lnTo>
                  <a:lnTo>
                    <a:pt x="165" y="69"/>
                  </a:lnTo>
                  <a:lnTo>
                    <a:pt x="160" y="70"/>
                  </a:lnTo>
                  <a:lnTo>
                    <a:pt x="157" y="69"/>
                  </a:lnTo>
                  <a:lnTo>
                    <a:pt x="155" y="65"/>
                  </a:lnTo>
                  <a:lnTo>
                    <a:pt x="153" y="57"/>
                  </a:lnTo>
                  <a:lnTo>
                    <a:pt x="153" y="50"/>
                  </a:lnTo>
                  <a:lnTo>
                    <a:pt x="150" y="41"/>
                  </a:lnTo>
                  <a:lnTo>
                    <a:pt x="143" y="32"/>
                  </a:lnTo>
                  <a:lnTo>
                    <a:pt x="130" y="29"/>
                  </a:lnTo>
                  <a:lnTo>
                    <a:pt x="108" y="37"/>
                  </a:lnTo>
                  <a:lnTo>
                    <a:pt x="102" y="29"/>
                  </a:lnTo>
                  <a:lnTo>
                    <a:pt x="93" y="23"/>
                  </a:lnTo>
                  <a:lnTo>
                    <a:pt x="83" y="19"/>
                  </a:lnTo>
                  <a:lnTo>
                    <a:pt x="72" y="17"/>
                  </a:lnTo>
                  <a:lnTo>
                    <a:pt x="60" y="19"/>
                  </a:lnTo>
                  <a:lnTo>
                    <a:pt x="48" y="23"/>
                  </a:lnTo>
                  <a:lnTo>
                    <a:pt x="38" y="31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0" y="53"/>
                  </a:lnTo>
                  <a:lnTo>
                    <a:pt x="33" y="59"/>
                  </a:lnTo>
                  <a:lnTo>
                    <a:pt x="40" y="69"/>
                  </a:lnTo>
                  <a:lnTo>
                    <a:pt x="50" y="76"/>
                  </a:lnTo>
                  <a:lnTo>
                    <a:pt x="68" y="78"/>
                  </a:lnTo>
                  <a:lnTo>
                    <a:pt x="78" y="78"/>
                  </a:lnTo>
                  <a:lnTo>
                    <a:pt x="87" y="81"/>
                  </a:lnTo>
                  <a:lnTo>
                    <a:pt x="93" y="87"/>
                  </a:lnTo>
                  <a:lnTo>
                    <a:pt x="97" y="93"/>
                  </a:lnTo>
                  <a:lnTo>
                    <a:pt x="87" y="100"/>
                  </a:lnTo>
                  <a:lnTo>
                    <a:pt x="78" y="107"/>
                  </a:lnTo>
                  <a:lnTo>
                    <a:pt x="68" y="113"/>
                  </a:lnTo>
                  <a:lnTo>
                    <a:pt x="62" y="118"/>
                  </a:lnTo>
                  <a:lnTo>
                    <a:pt x="52" y="116"/>
                  </a:lnTo>
                  <a:lnTo>
                    <a:pt x="43" y="115"/>
                  </a:lnTo>
                  <a:lnTo>
                    <a:pt x="35" y="115"/>
                  </a:lnTo>
                  <a:lnTo>
                    <a:pt x="28" y="116"/>
                  </a:lnTo>
                  <a:lnTo>
                    <a:pt x="22" y="118"/>
                  </a:lnTo>
                  <a:lnTo>
                    <a:pt x="17" y="121"/>
                  </a:lnTo>
                  <a:lnTo>
                    <a:pt x="12" y="125"/>
                  </a:lnTo>
                  <a:lnTo>
                    <a:pt x="7" y="129"/>
                  </a:lnTo>
                  <a:lnTo>
                    <a:pt x="2" y="138"/>
                  </a:lnTo>
                  <a:lnTo>
                    <a:pt x="0" y="149"/>
                  </a:lnTo>
                  <a:lnTo>
                    <a:pt x="2" y="159"/>
                  </a:lnTo>
                  <a:lnTo>
                    <a:pt x="7" y="168"/>
                  </a:lnTo>
                  <a:lnTo>
                    <a:pt x="12" y="172"/>
                  </a:lnTo>
                  <a:lnTo>
                    <a:pt x="17" y="175"/>
                  </a:lnTo>
                  <a:lnTo>
                    <a:pt x="23" y="177"/>
                  </a:lnTo>
                  <a:lnTo>
                    <a:pt x="32" y="178"/>
                  </a:lnTo>
                  <a:lnTo>
                    <a:pt x="40" y="180"/>
                  </a:lnTo>
                  <a:lnTo>
                    <a:pt x="47" y="178"/>
                  </a:lnTo>
                  <a:lnTo>
                    <a:pt x="53" y="178"/>
                  </a:lnTo>
                  <a:lnTo>
                    <a:pt x="60" y="175"/>
                  </a:lnTo>
                  <a:lnTo>
                    <a:pt x="67" y="169"/>
                  </a:lnTo>
                  <a:lnTo>
                    <a:pt x="70" y="162"/>
                  </a:lnTo>
                  <a:lnTo>
                    <a:pt x="70" y="155"/>
                  </a:lnTo>
                  <a:lnTo>
                    <a:pt x="70" y="149"/>
                  </a:lnTo>
                  <a:lnTo>
                    <a:pt x="80" y="140"/>
                  </a:lnTo>
                  <a:lnTo>
                    <a:pt x="92" y="134"/>
                  </a:lnTo>
                  <a:lnTo>
                    <a:pt x="103" y="128"/>
                  </a:lnTo>
                  <a:lnTo>
                    <a:pt x="108" y="125"/>
                  </a:lnTo>
                  <a:lnTo>
                    <a:pt x="112" y="128"/>
                  </a:lnTo>
                  <a:lnTo>
                    <a:pt x="115" y="132"/>
                  </a:lnTo>
                  <a:lnTo>
                    <a:pt x="118" y="135"/>
                  </a:lnTo>
                  <a:lnTo>
                    <a:pt x="123" y="138"/>
                  </a:lnTo>
                  <a:lnTo>
                    <a:pt x="117" y="147"/>
                  </a:lnTo>
                  <a:lnTo>
                    <a:pt x="112" y="156"/>
                  </a:lnTo>
                  <a:lnTo>
                    <a:pt x="108" y="166"/>
                  </a:lnTo>
                  <a:lnTo>
                    <a:pt x="105" y="172"/>
                  </a:lnTo>
                  <a:lnTo>
                    <a:pt x="92" y="180"/>
                  </a:lnTo>
                  <a:lnTo>
                    <a:pt x="80" y="190"/>
                  </a:lnTo>
                  <a:lnTo>
                    <a:pt x="73" y="202"/>
                  </a:lnTo>
                  <a:lnTo>
                    <a:pt x="73" y="214"/>
                  </a:lnTo>
                  <a:lnTo>
                    <a:pt x="78" y="224"/>
                  </a:lnTo>
                  <a:lnTo>
                    <a:pt x="88" y="234"/>
                  </a:lnTo>
                  <a:lnTo>
                    <a:pt x="102" y="240"/>
                  </a:lnTo>
                  <a:lnTo>
                    <a:pt x="115" y="243"/>
                  </a:lnTo>
                  <a:lnTo>
                    <a:pt x="123" y="242"/>
                  </a:lnTo>
                  <a:lnTo>
                    <a:pt x="132" y="239"/>
                  </a:lnTo>
                  <a:lnTo>
                    <a:pt x="140" y="234"/>
                  </a:lnTo>
                  <a:lnTo>
                    <a:pt x="148" y="230"/>
                  </a:lnTo>
                  <a:lnTo>
                    <a:pt x="153" y="225"/>
                  </a:lnTo>
                  <a:lnTo>
                    <a:pt x="157" y="221"/>
                  </a:lnTo>
                  <a:lnTo>
                    <a:pt x="158" y="217"/>
                  </a:lnTo>
                  <a:lnTo>
                    <a:pt x="160" y="211"/>
                  </a:lnTo>
                  <a:lnTo>
                    <a:pt x="157" y="199"/>
                  </a:lnTo>
                  <a:lnTo>
                    <a:pt x="152" y="190"/>
                  </a:lnTo>
                  <a:lnTo>
                    <a:pt x="145" y="184"/>
                  </a:lnTo>
                  <a:lnTo>
                    <a:pt x="138" y="180"/>
                  </a:lnTo>
                  <a:lnTo>
                    <a:pt x="140" y="169"/>
                  </a:lnTo>
                  <a:lnTo>
                    <a:pt x="142" y="159"/>
                  </a:lnTo>
                  <a:lnTo>
                    <a:pt x="143" y="152"/>
                  </a:lnTo>
                  <a:lnTo>
                    <a:pt x="145" y="146"/>
                  </a:lnTo>
                  <a:lnTo>
                    <a:pt x="150" y="146"/>
                  </a:lnTo>
                  <a:lnTo>
                    <a:pt x="157" y="144"/>
                  </a:lnTo>
                  <a:lnTo>
                    <a:pt x="160" y="143"/>
                  </a:lnTo>
                  <a:lnTo>
                    <a:pt x="162" y="143"/>
                  </a:lnTo>
                  <a:lnTo>
                    <a:pt x="170" y="155"/>
                  </a:lnTo>
                  <a:lnTo>
                    <a:pt x="175" y="171"/>
                  </a:lnTo>
                  <a:lnTo>
                    <a:pt x="183" y="187"/>
                  </a:lnTo>
                  <a:lnTo>
                    <a:pt x="203" y="19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4" name="Freeform 1331"/>
            <p:cNvSpPr>
              <a:spLocks/>
            </p:cNvSpPr>
            <p:nvPr/>
          </p:nvSpPr>
          <p:spPr bwMode="auto">
            <a:xfrm>
              <a:off x="5408" y="2651"/>
              <a:ext cx="153" cy="140"/>
            </a:xfrm>
            <a:custGeom>
              <a:avLst/>
              <a:gdLst>
                <a:gd name="T0" fmla="*/ 0 w 305"/>
                <a:gd name="T1" fmla="*/ 5 h 420"/>
                <a:gd name="T2" fmla="*/ 2 w 305"/>
                <a:gd name="T3" fmla="*/ 5 h 420"/>
                <a:gd name="T4" fmla="*/ 4 w 305"/>
                <a:gd name="T5" fmla="*/ 5 h 420"/>
                <a:gd name="T6" fmla="*/ 6 w 305"/>
                <a:gd name="T7" fmla="*/ 4 h 420"/>
                <a:gd name="T8" fmla="*/ 8 w 305"/>
                <a:gd name="T9" fmla="*/ 4 h 420"/>
                <a:gd name="T10" fmla="*/ 10 w 305"/>
                <a:gd name="T11" fmla="*/ 4 h 420"/>
                <a:gd name="T12" fmla="*/ 12 w 305"/>
                <a:gd name="T13" fmla="*/ 4 h 420"/>
                <a:gd name="T14" fmla="*/ 14 w 305"/>
                <a:gd name="T15" fmla="*/ 4 h 420"/>
                <a:gd name="T16" fmla="*/ 16 w 305"/>
                <a:gd name="T17" fmla="*/ 4 h 420"/>
                <a:gd name="T18" fmla="*/ 16 w 305"/>
                <a:gd name="T19" fmla="*/ 4 h 420"/>
                <a:gd name="T20" fmla="*/ 16 w 305"/>
                <a:gd name="T21" fmla="*/ 4 h 420"/>
                <a:gd name="T22" fmla="*/ 16 w 305"/>
                <a:gd name="T23" fmla="*/ 4 h 420"/>
                <a:gd name="T24" fmla="*/ 16 w 305"/>
                <a:gd name="T25" fmla="*/ 4 h 420"/>
                <a:gd name="T26" fmla="*/ 17 w 305"/>
                <a:gd name="T27" fmla="*/ 3 h 420"/>
                <a:gd name="T28" fmla="*/ 17 w 305"/>
                <a:gd name="T29" fmla="*/ 3 h 420"/>
                <a:gd name="T30" fmla="*/ 18 w 305"/>
                <a:gd name="T31" fmla="*/ 3 h 420"/>
                <a:gd name="T32" fmla="*/ 20 w 305"/>
                <a:gd name="T33" fmla="*/ 3 h 420"/>
                <a:gd name="T34" fmla="*/ 19 w 305"/>
                <a:gd name="T35" fmla="*/ 3 h 420"/>
                <a:gd name="T36" fmla="*/ 18 w 305"/>
                <a:gd name="T37" fmla="*/ 2 h 420"/>
                <a:gd name="T38" fmla="*/ 18 w 305"/>
                <a:gd name="T39" fmla="*/ 2 h 420"/>
                <a:gd name="T40" fmla="*/ 19 w 305"/>
                <a:gd name="T41" fmla="*/ 1 h 420"/>
                <a:gd name="T42" fmla="*/ 19 w 305"/>
                <a:gd name="T43" fmla="*/ 1 h 420"/>
                <a:gd name="T44" fmla="*/ 18 w 305"/>
                <a:gd name="T45" fmla="*/ 1 h 420"/>
                <a:gd name="T46" fmla="*/ 17 w 305"/>
                <a:gd name="T47" fmla="*/ 1 h 420"/>
                <a:gd name="T48" fmla="*/ 16 w 305"/>
                <a:gd name="T49" fmla="*/ 1 h 420"/>
                <a:gd name="T50" fmla="*/ 15 w 305"/>
                <a:gd name="T51" fmla="*/ 1 h 420"/>
                <a:gd name="T52" fmla="*/ 14 w 305"/>
                <a:gd name="T53" fmla="*/ 1 h 420"/>
                <a:gd name="T54" fmla="*/ 13 w 305"/>
                <a:gd name="T55" fmla="*/ 0 h 420"/>
                <a:gd name="T56" fmla="*/ 13 w 305"/>
                <a:gd name="T57" fmla="*/ 0 h 420"/>
                <a:gd name="T58" fmla="*/ 12 w 305"/>
                <a:gd name="T59" fmla="*/ 0 h 420"/>
                <a:gd name="T60" fmla="*/ 12 w 305"/>
                <a:gd name="T61" fmla="*/ 0 h 420"/>
                <a:gd name="T62" fmla="*/ 11 w 305"/>
                <a:gd name="T63" fmla="*/ 1 h 420"/>
                <a:gd name="T64" fmla="*/ 10 w 305"/>
                <a:gd name="T65" fmla="*/ 1 h 420"/>
                <a:gd name="T66" fmla="*/ 9 w 305"/>
                <a:gd name="T67" fmla="*/ 1 h 420"/>
                <a:gd name="T68" fmla="*/ 7 w 305"/>
                <a:gd name="T69" fmla="*/ 1 h 420"/>
                <a:gd name="T70" fmla="*/ 6 w 305"/>
                <a:gd name="T71" fmla="*/ 1 h 420"/>
                <a:gd name="T72" fmla="*/ 5 w 305"/>
                <a:gd name="T73" fmla="*/ 1 h 420"/>
                <a:gd name="T74" fmla="*/ 5 w 305"/>
                <a:gd name="T75" fmla="*/ 1 h 420"/>
                <a:gd name="T76" fmla="*/ 5 w 305"/>
                <a:gd name="T77" fmla="*/ 2 h 420"/>
                <a:gd name="T78" fmla="*/ 5 w 305"/>
                <a:gd name="T79" fmla="*/ 2 h 420"/>
                <a:gd name="T80" fmla="*/ 3 w 305"/>
                <a:gd name="T81" fmla="*/ 2 h 420"/>
                <a:gd name="T82" fmla="*/ 4 w 305"/>
                <a:gd name="T83" fmla="*/ 3 h 420"/>
                <a:gd name="T84" fmla="*/ 4 w 305"/>
                <a:gd name="T85" fmla="*/ 3 h 420"/>
                <a:gd name="T86" fmla="*/ 4 w 305"/>
                <a:gd name="T87" fmla="*/ 4 h 420"/>
                <a:gd name="T88" fmla="*/ 3 w 305"/>
                <a:gd name="T89" fmla="*/ 4 h 420"/>
                <a:gd name="T90" fmla="*/ 3 w 305"/>
                <a:gd name="T91" fmla="*/ 5 h 420"/>
                <a:gd name="T92" fmla="*/ 2 w 305"/>
                <a:gd name="T93" fmla="*/ 5 h 420"/>
                <a:gd name="T94" fmla="*/ 1 w 305"/>
                <a:gd name="T95" fmla="*/ 5 h 420"/>
                <a:gd name="T96" fmla="*/ 1 w 305"/>
                <a:gd name="T97" fmla="*/ 5 h 420"/>
                <a:gd name="T98" fmla="*/ 0 w 305"/>
                <a:gd name="T99" fmla="*/ 5 h 420"/>
                <a:gd name="T100" fmla="*/ 0 w 305"/>
                <a:gd name="T101" fmla="*/ 5 h 420"/>
                <a:gd name="T102" fmla="*/ 0 w 305"/>
                <a:gd name="T103" fmla="*/ 5 h 420"/>
                <a:gd name="T104" fmla="*/ 1 w 305"/>
                <a:gd name="T105" fmla="*/ 5 h 420"/>
                <a:gd name="T106" fmla="*/ 0 w 305"/>
                <a:gd name="T107" fmla="*/ 5 h 4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5" h="420">
                  <a:moveTo>
                    <a:pt x="0" y="420"/>
                  </a:moveTo>
                  <a:lnTo>
                    <a:pt x="27" y="394"/>
                  </a:lnTo>
                  <a:lnTo>
                    <a:pt x="55" y="373"/>
                  </a:lnTo>
                  <a:lnTo>
                    <a:pt x="87" y="356"/>
                  </a:lnTo>
                  <a:lnTo>
                    <a:pt x="119" y="344"/>
                  </a:lnTo>
                  <a:lnTo>
                    <a:pt x="152" y="335"/>
                  </a:lnTo>
                  <a:lnTo>
                    <a:pt x="184" y="330"/>
                  </a:lnTo>
                  <a:lnTo>
                    <a:pt x="214" y="329"/>
                  </a:lnTo>
                  <a:lnTo>
                    <a:pt x="242" y="332"/>
                  </a:lnTo>
                  <a:lnTo>
                    <a:pt x="242" y="323"/>
                  </a:lnTo>
                  <a:lnTo>
                    <a:pt x="244" y="311"/>
                  </a:lnTo>
                  <a:lnTo>
                    <a:pt x="247" y="300"/>
                  </a:lnTo>
                  <a:lnTo>
                    <a:pt x="252" y="288"/>
                  </a:lnTo>
                  <a:lnTo>
                    <a:pt x="260" y="274"/>
                  </a:lnTo>
                  <a:lnTo>
                    <a:pt x="272" y="264"/>
                  </a:lnTo>
                  <a:lnTo>
                    <a:pt x="287" y="255"/>
                  </a:lnTo>
                  <a:lnTo>
                    <a:pt x="305" y="248"/>
                  </a:lnTo>
                  <a:lnTo>
                    <a:pt x="290" y="218"/>
                  </a:lnTo>
                  <a:lnTo>
                    <a:pt x="282" y="181"/>
                  </a:lnTo>
                  <a:lnTo>
                    <a:pt x="284" y="148"/>
                  </a:lnTo>
                  <a:lnTo>
                    <a:pt x="302" y="120"/>
                  </a:lnTo>
                  <a:lnTo>
                    <a:pt x="290" y="114"/>
                  </a:lnTo>
                  <a:lnTo>
                    <a:pt x="277" y="106"/>
                  </a:lnTo>
                  <a:lnTo>
                    <a:pt x="260" y="97"/>
                  </a:lnTo>
                  <a:lnTo>
                    <a:pt x="244" y="84"/>
                  </a:lnTo>
                  <a:lnTo>
                    <a:pt x="229" y="68"/>
                  </a:lnTo>
                  <a:lnTo>
                    <a:pt x="215" y="49"/>
                  </a:lnTo>
                  <a:lnTo>
                    <a:pt x="204" y="27"/>
                  </a:lnTo>
                  <a:lnTo>
                    <a:pt x="199" y="0"/>
                  </a:lnTo>
                  <a:lnTo>
                    <a:pt x="190" y="15"/>
                  </a:lnTo>
                  <a:lnTo>
                    <a:pt x="179" y="30"/>
                  </a:lnTo>
                  <a:lnTo>
                    <a:pt x="165" y="44"/>
                  </a:lnTo>
                  <a:lnTo>
                    <a:pt x="149" y="59"/>
                  </a:lnTo>
                  <a:lnTo>
                    <a:pt x="130" y="71"/>
                  </a:lnTo>
                  <a:lnTo>
                    <a:pt x="112" y="81"/>
                  </a:lnTo>
                  <a:lnTo>
                    <a:pt x="90" y="86"/>
                  </a:lnTo>
                  <a:lnTo>
                    <a:pt x="68" y="87"/>
                  </a:lnTo>
                  <a:lnTo>
                    <a:pt x="77" y="108"/>
                  </a:lnTo>
                  <a:lnTo>
                    <a:pt x="80" y="131"/>
                  </a:lnTo>
                  <a:lnTo>
                    <a:pt x="72" y="159"/>
                  </a:lnTo>
                  <a:lnTo>
                    <a:pt x="48" y="186"/>
                  </a:lnTo>
                  <a:lnTo>
                    <a:pt x="62" y="233"/>
                  </a:lnTo>
                  <a:lnTo>
                    <a:pt x="62" y="279"/>
                  </a:lnTo>
                  <a:lnTo>
                    <a:pt x="53" y="319"/>
                  </a:lnTo>
                  <a:lnTo>
                    <a:pt x="43" y="350"/>
                  </a:lnTo>
                  <a:lnTo>
                    <a:pt x="33" y="367"/>
                  </a:lnTo>
                  <a:lnTo>
                    <a:pt x="22" y="385"/>
                  </a:lnTo>
                  <a:lnTo>
                    <a:pt x="12" y="400"/>
                  </a:lnTo>
                  <a:lnTo>
                    <a:pt x="3" y="407"/>
                  </a:lnTo>
                  <a:lnTo>
                    <a:pt x="0" y="410"/>
                  </a:lnTo>
                  <a:lnTo>
                    <a:pt x="0" y="415"/>
                  </a:lnTo>
                  <a:lnTo>
                    <a:pt x="0" y="416"/>
                  </a:lnTo>
                  <a:lnTo>
                    <a:pt x="2" y="418"/>
                  </a:lnTo>
                  <a:lnTo>
                    <a:pt x="0" y="42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5" name="Freeform 1332"/>
            <p:cNvSpPr>
              <a:spLocks/>
            </p:cNvSpPr>
            <p:nvPr/>
          </p:nvSpPr>
          <p:spPr bwMode="auto">
            <a:xfrm>
              <a:off x="4938" y="2681"/>
              <a:ext cx="247" cy="124"/>
            </a:xfrm>
            <a:custGeom>
              <a:avLst/>
              <a:gdLst>
                <a:gd name="T0" fmla="*/ 16 w 494"/>
                <a:gd name="T1" fmla="*/ 5 h 373"/>
                <a:gd name="T2" fmla="*/ 17 w 494"/>
                <a:gd name="T3" fmla="*/ 5 h 373"/>
                <a:gd name="T4" fmla="*/ 19 w 494"/>
                <a:gd name="T5" fmla="*/ 5 h 373"/>
                <a:gd name="T6" fmla="*/ 20 w 494"/>
                <a:gd name="T7" fmla="*/ 4 h 373"/>
                <a:gd name="T8" fmla="*/ 22 w 494"/>
                <a:gd name="T9" fmla="*/ 4 h 373"/>
                <a:gd name="T10" fmla="*/ 24 w 494"/>
                <a:gd name="T11" fmla="*/ 4 h 373"/>
                <a:gd name="T12" fmla="*/ 26 w 494"/>
                <a:gd name="T13" fmla="*/ 4 h 373"/>
                <a:gd name="T14" fmla="*/ 28 w 494"/>
                <a:gd name="T15" fmla="*/ 4 h 373"/>
                <a:gd name="T16" fmla="*/ 29 w 494"/>
                <a:gd name="T17" fmla="*/ 4 h 373"/>
                <a:gd name="T18" fmla="*/ 30 w 494"/>
                <a:gd name="T19" fmla="*/ 4 h 373"/>
                <a:gd name="T20" fmla="*/ 31 w 494"/>
                <a:gd name="T21" fmla="*/ 4 h 373"/>
                <a:gd name="T22" fmla="*/ 31 w 494"/>
                <a:gd name="T23" fmla="*/ 4 h 373"/>
                <a:gd name="T24" fmla="*/ 31 w 494"/>
                <a:gd name="T25" fmla="*/ 4 h 373"/>
                <a:gd name="T26" fmla="*/ 30 w 494"/>
                <a:gd name="T27" fmla="*/ 4 h 373"/>
                <a:gd name="T28" fmla="*/ 28 w 494"/>
                <a:gd name="T29" fmla="*/ 4 h 373"/>
                <a:gd name="T30" fmla="*/ 27 w 494"/>
                <a:gd name="T31" fmla="*/ 3 h 373"/>
                <a:gd name="T32" fmla="*/ 26 w 494"/>
                <a:gd name="T33" fmla="*/ 3 h 373"/>
                <a:gd name="T34" fmla="*/ 25 w 494"/>
                <a:gd name="T35" fmla="*/ 3 h 373"/>
                <a:gd name="T36" fmla="*/ 24 w 494"/>
                <a:gd name="T37" fmla="*/ 2 h 373"/>
                <a:gd name="T38" fmla="*/ 24 w 494"/>
                <a:gd name="T39" fmla="*/ 2 h 373"/>
                <a:gd name="T40" fmla="*/ 24 w 494"/>
                <a:gd name="T41" fmla="*/ 1 h 373"/>
                <a:gd name="T42" fmla="*/ 23 w 494"/>
                <a:gd name="T43" fmla="*/ 1 h 373"/>
                <a:gd name="T44" fmla="*/ 22 w 494"/>
                <a:gd name="T45" fmla="*/ 1 h 373"/>
                <a:gd name="T46" fmla="*/ 21 w 494"/>
                <a:gd name="T47" fmla="*/ 1 h 373"/>
                <a:gd name="T48" fmla="*/ 20 w 494"/>
                <a:gd name="T49" fmla="*/ 1 h 373"/>
                <a:gd name="T50" fmla="*/ 18 w 494"/>
                <a:gd name="T51" fmla="*/ 1 h 373"/>
                <a:gd name="T52" fmla="*/ 17 w 494"/>
                <a:gd name="T53" fmla="*/ 1 h 373"/>
                <a:gd name="T54" fmla="*/ 17 w 494"/>
                <a:gd name="T55" fmla="*/ 0 h 373"/>
                <a:gd name="T56" fmla="*/ 16 w 494"/>
                <a:gd name="T57" fmla="*/ 0 h 373"/>
                <a:gd name="T58" fmla="*/ 15 w 494"/>
                <a:gd name="T59" fmla="*/ 0 h 373"/>
                <a:gd name="T60" fmla="*/ 14 w 494"/>
                <a:gd name="T61" fmla="*/ 0 h 373"/>
                <a:gd name="T62" fmla="*/ 12 w 494"/>
                <a:gd name="T63" fmla="*/ 0 h 373"/>
                <a:gd name="T64" fmla="*/ 10 w 494"/>
                <a:gd name="T65" fmla="*/ 0 h 373"/>
                <a:gd name="T66" fmla="*/ 8 w 494"/>
                <a:gd name="T67" fmla="*/ 0 h 373"/>
                <a:gd name="T68" fmla="*/ 6 w 494"/>
                <a:gd name="T69" fmla="*/ 0 h 373"/>
                <a:gd name="T70" fmla="*/ 3 w 494"/>
                <a:gd name="T71" fmla="*/ 0 h 373"/>
                <a:gd name="T72" fmla="*/ 1 w 494"/>
                <a:gd name="T73" fmla="*/ 0 h 373"/>
                <a:gd name="T74" fmla="*/ 1 w 494"/>
                <a:gd name="T75" fmla="*/ 0 h 373"/>
                <a:gd name="T76" fmla="*/ 2 w 494"/>
                <a:gd name="T77" fmla="*/ 0 h 373"/>
                <a:gd name="T78" fmla="*/ 2 w 494"/>
                <a:gd name="T79" fmla="*/ 1 h 373"/>
                <a:gd name="T80" fmla="*/ 3 w 494"/>
                <a:gd name="T81" fmla="*/ 1 h 373"/>
                <a:gd name="T82" fmla="*/ 3 w 494"/>
                <a:gd name="T83" fmla="*/ 1 h 373"/>
                <a:gd name="T84" fmla="*/ 3 w 494"/>
                <a:gd name="T85" fmla="*/ 2 h 373"/>
                <a:gd name="T86" fmla="*/ 2 w 494"/>
                <a:gd name="T87" fmla="*/ 2 h 373"/>
                <a:gd name="T88" fmla="*/ 0 w 494"/>
                <a:gd name="T89" fmla="*/ 2 h 373"/>
                <a:gd name="T90" fmla="*/ 2 w 494"/>
                <a:gd name="T91" fmla="*/ 2 h 373"/>
                <a:gd name="T92" fmla="*/ 4 w 494"/>
                <a:gd name="T93" fmla="*/ 3 h 373"/>
                <a:gd name="T94" fmla="*/ 5 w 494"/>
                <a:gd name="T95" fmla="*/ 3 h 373"/>
                <a:gd name="T96" fmla="*/ 6 w 494"/>
                <a:gd name="T97" fmla="*/ 3 h 373"/>
                <a:gd name="T98" fmla="*/ 7 w 494"/>
                <a:gd name="T99" fmla="*/ 3 h 373"/>
                <a:gd name="T100" fmla="*/ 8 w 494"/>
                <a:gd name="T101" fmla="*/ 3 h 373"/>
                <a:gd name="T102" fmla="*/ 8 w 494"/>
                <a:gd name="T103" fmla="*/ 4 h 373"/>
                <a:gd name="T104" fmla="*/ 8 w 494"/>
                <a:gd name="T105" fmla="*/ 4 h 373"/>
                <a:gd name="T106" fmla="*/ 9 w 494"/>
                <a:gd name="T107" fmla="*/ 4 h 373"/>
                <a:gd name="T108" fmla="*/ 10 w 494"/>
                <a:gd name="T109" fmla="*/ 4 h 373"/>
                <a:gd name="T110" fmla="*/ 11 w 494"/>
                <a:gd name="T111" fmla="*/ 4 h 373"/>
                <a:gd name="T112" fmla="*/ 12 w 494"/>
                <a:gd name="T113" fmla="*/ 4 h 373"/>
                <a:gd name="T114" fmla="*/ 13 w 494"/>
                <a:gd name="T115" fmla="*/ 4 h 373"/>
                <a:gd name="T116" fmla="*/ 14 w 494"/>
                <a:gd name="T117" fmla="*/ 4 h 373"/>
                <a:gd name="T118" fmla="*/ 15 w 494"/>
                <a:gd name="T119" fmla="*/ 4 h 373"/>
                <a:gd name="T120" fmla="*/ 16 w 494"/>
                <a:gd name="T121" fmla="*/ 5 h 3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94" h="373">
                  <a:moveTo>
                    <a:pt x="249" y="373"/>
                  </a:moveTo>
                  <a:lnTo>
                    <a:pt x="267" y="370"/>
                  </a:lnTo>
                  <a:lnTo>
                    <a:pt x="292" y="366"/>
                  </a:lnTo>
                  <a:lnTo>
                    <a:pt x="319" y="360"/>
                  </a:lnTo>
                  <a:lnTo>
                    <a:pt x="349" y="354"/>
                  </a:lnTo>
                  <a:lnTo>
                    <a:pt x="379" y="350"/>
                  </a:lnTo>
                  <a:lnTo>
                    <a:pt x="409" y="347"/>
                  </a:lnTo>
                  <a:lnTo>
                    <a:pt x="437" y="345"/>
                  </a:lnTo>
                  <a:lnTo>
                    <a:pt x="461" y="345"/>
                  </a:lnTo>
                  <a:lnTo>
                    <a:pt x="471" y="347"/>
                  </a:lnTo>
                  <a:lnTo>
                    <a:pt x="481" y="348"/>
                  </a:lnTo>
                  <a:lnTo>
                    <a:pt x="489" y="351"/>
                  </a:lnTo>
                  <a:lnTo>
                    <a:pt x="494" y="351"/>
                  </a:lnTo>
                  <a:lnTo>
                    <a:pt x="467" y="333"/>
                  </a:lnTo>
                  <a:lnTo>
                    <a:pt x="444" y="310"/>
                  </a:lnTo>
                  <a:lnTo>
                    <a:pt x="424" y="283"/>
                  </a:lnTo>
                  <a:lnTo>
                    <a:pt x="407" y="252"/>
                  </a:lnTo>
                  <a:lnTo>
                    <a:pt x="394" y="220"/>
                  </a:lnTo>
                  <a:lnTo>
                    <a:pt x="384" y="184"/>
                  </a:lnTo>
                  <a:lnTo>
                    <a:pt x="377" y="149"/>
                  </a:lnTo>
                  <a:lnTo>
                    <a:pt x="374" y="114"/>
                  </a:lnTo>
                  <a:lnTo>
                    <a:pt x="361" y="112"/>
                  </a:lnTo>
                  <a:lnTo>
                    <a:pt x="344" y="108"/>
                  </a:lnTo>
                  <a:lnTo>
                    <a:pt x="326" y="97"/>
                  </a:lnTo>
                  <a:lnTo>
                    <a:pt x="306" y="86"/>
                  </a:lnTo>
                  <a:lnTo>
                    <a:pt x="287" y="69"/>
                  </a:lnTo>
                  <a:lnTo>
                    <a:pt x="271" y="52"/>
                  </a:lnTo>
                  <a:lnTo>
                    <a:pt x="257" y="32"/>
                  </a:lnTo>
                  <a:lnTo>
                    <a:pt x="247" y="10"/>
                  </a:lnTo>
                  <a:lnTo>
                    <a:pt x="231" y="19"/>
                  </a:lnTo>
                  <a:lnTo>
                    <a:pt x="209" y="28"/>
                  </a:lnTo>
                  <a:lnTo>
                    <a:pt x="182" y="34"/>
                  </a:lnTo>
                  <a:lnTo>
                    <a:pt x="152" y="38"/>
                  </a:lnTo>
                  <a:lnTo>
                    <a:pt x="119" y="37"/>
                  </a:lnTo>
                  <a:lnTo>
                    <a:pt x="82" y="31"/>
                  </a:lnTo>
                  <a:lnTo>
                    <a:pt x="44" y="19"/>
                  </a:lnTo>
                  <a:lnTo>
                    <a:pt x="4" y="0"/>
                  </a:lnTo>
                  <a:lnTo>
                    <a:pt x="14" y="15"/>
                  </a:lnTo>
                  <a:lnTo>
                    <a:pt x="24" y="32"/>
                  </a:lnTo>
                  <a:lnTo>
                    <a:pt x="32" y="52"/>
                  </a:lnTo>
                  <a:lnTo>
                    <a:pt x="37" y="75"/>
                  </a:lnTo>
                  <a:lnTo>
                    <a:pt x="39" y="100"/>
                  </a:lnTo>
                  <a:lnTo>
                    <a:pt x="34" y="128"/>
                  </a:lnTo>
                  <a:lnTo>
                    <a:pt x="22" y="159"/>
                  </a:lnTo>
                  <a:lnTo>
                    <a:pt x="0" y="193"/>
                  </a:lnTo>
                  <a:lnTo>
                    <a:pt x="25" y="201"/>
                  </a:lnTo>
                  <a:lnTo>
                    <a:pt x="49" y="210"/>
                  </a:lnTo>
                  <a:lnTo>
                    <a:pt x="72" y="221"/>
                  </a:lnTo>
                  <a:lnTo>
                    <a:pt x="92" y="238"/>
                  </a:lnTo>
                  <a:lnTo>
                    <a:pt x="109" y="255"/>
                  </a:lnTo>
                  <a:lnTo>
                    <a:pt x="120" y="279"/>
                  </a:lnTo>
                  <a:lnTo>
                    <a:pt x="127" y="307"/>
                  </a:lnTo>
                  <a:lnTo>
                    <a:pt x="124" y="339"/>
                  </a:lnTo>
                  <a:lnTo>
                    <a:pt x="137" y="338"/>
                  </a:lnTo>
                  <a:lnTo>
                    <a:pt x="152" y="336"/>
                  </a:lnTo>
                  <a:lnTo>
                    <a:pt x="167" y="336"/>
                  </a:lnTo>
                  <a:lnTo>
                    <a:pt x="182" y="339"/>
                  </a:lnTo>
                  <a:lnTo>
                    <a:pt x="197" y="344"/>
                  </a:lnTo>
                  <a:lnTo>
                    <a:pt x="214" y="350"/>
                  </a:lnTo>
                  <a:lnTo>
                    <a:pt x="231" y="360"/>
                  </a:lnTo>
                  <a:lnTo>
                    <a:pt x="249" y="37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6" name="Freeform 1333"/>
            <p:cNvSpPr>
              <a:spLocks/>
            </p:cNvSpPr>
            <p:nvPr/>
          </p:nvSpPr>
          <p:spPr bwMode="auto">
            <a:xfrm>
              <a:off x="5063" y="2832"/>
              <a:ext cx="252" cy="157"/>
            </a:xfrm>
            <a:custGeom>
              <a:avLst/>
              <a:gdLst>
                <a:gd name="T0" fmla="*/ 4 w 505"/>
                <a:gd name="T1" fmla="*/ 3 h 471"/>
                <a:gd name="T2" fmla="*/ 5 w 505"/>
                <a:gd name="T3" fmla="*/ 3 h 471"/>
                <a:gd name="T4" fmla="*/ 7 w 505"/>
                <a:gd name="T5" fmla="*/ 3 h 471"/>
                <a:gd name="T6" fmla="*/ 10 w 505"/>
                <a:gd name="T7" fmla="*/ 3 h 471"/>
                <a:gd name="T8" fmla="*/ 12 w 505"/>
                <a:gd name="T9" fmla="*/ 3 h 471"/>
                <a:gd name="T10" fmla="*/ 15 w 505"/>
                <a:gd name="T11" fmla="*/ 2 h 471"/>
                <a:gd name="T12" fmla="*/ 17 w 505"/>
                <a:gd name="T13" fmla="*/ 2 h 471"/>
                <a:gd name="T14" fmla="*/ 20 w 505"/>
                <a:gd name="T15" fmla="*/ 2 h 471"/>
                <a:gd name="T16" fmla="*/ 21 w 505"/>
                <a:gd name="T17" fmla="*/ 1 h 471"/>
                <a:gd name="T18" fmla="*/ 23 w 505"/>
                <a:gd name="T19" fmla="*/ 1 h 471"/>
                <a:gd name="T20" fmla="*/ 24 w 505"/>
                <a:gd name="T21" fmla="*/ 0 h 471"/>
                <a:gd name="T22" fmla="*/ 25 w 505"/>
                <a:gd name="T23" fmla="*/ 0 h 471"/>
                <a:gd name="T24" fmla="*/ 26 w 505"/>
                <a:gd name="T25" fmla="*/ 0 h 471"/>
                <a:gd name="T26" fmla="*/ 28 w 505"/>
                <a:gd name="T27" fmla="*/ 0 h 471"/>
                <a:gd name="T28" fmla="*/ 29 w 505"/>
                <a:gd name="T29" fmla="*/ 0 h 471"/>
                <a:gd name="T30" fmla="*/ 31 w 505"/>
                <a:gd name="T31" fmla="*/ 0 h 471"/>
                <a:gd name="T32" fmla="*/ 31 w 505"/>
                <a:gd name="T33" fmla="*/ 0 h 471"/>
                <a:gd name="T34" fmla="*/ 31 w 505"/>
                <a:gd name="T35" fmla="*/ 0 h 471"/>
                <a:gd name="T36" fmla="*/ 28 w 505"/>
                <a:gd name="T37" fmla="*/ 0 h 471"/>
                <a:gd name="T38" fmla="*/ 25 w 505"/>
                <a:gd name="T39" fmla="*/ 1 h 471"/>
                <a:gd name="T40" fmla="*/ 23 w 505"/>
                <a:gd name="T41" fmla="*/ 2 h 471"/>
                <a:gd name="T42" fmla="*/ 22 w 505"/>
                <a:gd name="T43" fmla="*/ 2 h 471"/>
                <a:gd name="T44" fmla="*/ 22 w 505"/>
                <a:gd name="T45" fmla="*/ 3 h 471"/>
                <a:gd name="T46" fmla="*/ 23 w 505"/>
                <a:gd name="T47" fmla="*/ 3 h 471"/>
                <a:gd name="T48" fmla="*/ 22 w 505"/>
                <a:gd name="T49" fmla="*/ 3 h 471"/>
                <a:gd name="T50" fmla="*/ 20 w 505"/>
                <a:gd name="T51" fmla="*/ 4 h 471"/>
                <a:gd name="T52" fmla="*/ 17 w 505"/>
                <a:gd name="T53" fmla="*/ 4 h 471"/>
                <a:gd name="T54" fmla="*/ 16 w 505"/>
                <a:gd name="T55" fmla="*/ 5 h 471"/>
                <a:gd name="T56" fmla="*/ 15 w 505"/>
                <a:gd name="T57" fmla="*/ 5 h 471"/>
                <a:gd name="T58" fmla="*/ 12 w 505"/>
                <a:gd name="T59" fmla="*/ 5 h 471"/>
                <a:gd name="T60" fmla="*/ 8 w 505"/>
                <a:gd name="T61" fmla="*/ 5 h 471"/>
                <a:gd name="T62" fmla="*/ 5 w 505"/>
                <a:gd name="T63" fmla="*/ 6 h 471"/>
                <a:gd name="T64" fmla="*/ 4 w 505"/>
                <a:gd name="T65" fmla="*/ 6 h 471"/>
                <a:gd name="T66" fmla="*/ 4 w 505"/>
                <a:gd name="T67" fmla="*/ 5 h 471"/>
                <a:gd name="T68" fmla="*/ 3 w 505"/>
                <a:gd name="T69" fmla="*/ 4 h 471"/>
                <a:gd name="T70" fmla="*/ 1 w 505"/>
                <a:gd name="T71" fmla="*/ 4 h 471"/>
                <a:gd name="T72" fmla="*/ 0 w 505"/>
                <a:gd name="T73" fmla="*/ 4 h 471"/>
                <a:gd name="T74" fmla="*/ 2 w 505"/>
                <a:gd name="T75" fmla="*/ 4 h 471"/>
                <a:gd name="T76" fmla="*/ 4 w 505"/>
                <a:gd name="T77" fmla="*/ 3 h 471"/>
                <a:gd name="T78" fmla="*/ 4 w 505"/>
                <a:gd name="T79" fmla="*/ 3 h 4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05" h="471">
                  <a:moveTo>
                    <a:pt x="66" y="223"/>
                  </a:moveTo>
                  <a:lnTo>
                    <a:pt x="73" y="223"/>
                  </a:lnTo>
                  <a:lnTo>
                    <a:pt x="81" y="224"/>
                  </a:lnTo>
                  <a:lnTo>
                    <a:pt x="93" y="226"/>
                  </a:lnTo>
                  <a:lnTo>
                    <a:pt x="108" y="226"/>
                  </a:lnTo>
                  <a:lnTo>
                    <a:pt x="125" y="227"/>
                  </a:lnTo>
                  <a:lnTo>
                    <a:pt x="141" y="226"/>
                  </a:lnTo>
                  <a:lnTo>
                    <a:pt x="161" y="224"/>
                  </a:lnTo>
                  <a:lnTo>
                    <a:pt x="181" y="221"/>
                  </a:lnTo>
                  <a:lnTo>
                    <a:pt x="203" y="217"/>
                  </a:lnTo>
                  <a:lnTo>
                    <a:pt x="223" y="211"/>
                  </a:lnTo>
                  <a:lnTo>
                    <a:pt x="245" y="202"/>
                  </a:lnTo>
                  <a:lnTo>
                    <a:pt x="266" y="190"/>
                  </a:lnTo>
                  <a:lnTo>
                    <a:pt x="286" y="177"/>
                  </a:lnTo>
                  <a:lnTo>
                    <a:pt x="305" y="159"/>
                  </a:lnTo>
                  <a:lnTo>
                    <a:pt x="323" y="139"/>
                  </a:lnTo>
                  <a:lnTo>
                    <a:pt x="338" y="114"/>
                  </a:lnTo>
                  <a:lnTo>
                    <a:pt x="350" y="91"/>
                  </a:lnTo>
                  <a:lnTo>
                    <a:pt x="361" y="72"/>
                  </a:lnTo>
                  <a:lnTo>
                    <a:pt x="370" y="55"/>
                  </a:lnTo>
                  <a:lnTo>
                    <a:pt x="380" y="40"/>
                  </a:lnTo>
                  <a:lnTo>
                    <a:pt x="388" y="28"/>
                  </a:lnTo>
                  <a:lnTo>
                    <a:pt x="397" y="19"/>
                  </a:lnTo>
                  <a:lnTo>
                    <a:pt x="407" y="15"/>
                  </a:lnTo>
                  <a:lnTo>
                    <a:pt x="418" y="12"/>
                  </a:lnTo>
                  <a:lnTo>
                    <a:pt x="430" y="12"/>
                  </a:lnTo>
                  <a:lnTo>
                    <a:pt x="443" y="10"/>
                  </a:lnTo>
                  <a:lnTo>
                    <a:pt x="455" y="9"/>
                  </a:lnTo>
                  <a:lnTo>
                    <a:pt x="467" y="7"/>
                  </a:lnTo>
                  <a:lnTo>
                    <a:pt x="477" y="6"/>
                  </a:lnTo>
                  <a:lnTo>
                    <a:pt x="487" y="4"/>
                  </a:lnTo>
                  <a:lnTo>
                    <a:pt x="497" y="1"/>
                  </a:lnTo>
                  <a:lnTo>
                    <a:pt x="503" y="0"/>
                  </a:lnTo>
                  <a:lnTo>
                    <a:pt x="503" y="1"/>
                  </a:lnTo>
                  <a:lnTo>
                    <a:pt x="503" y="4"/>
                  </a:lnTo>
                  <a:lnTo>
                    <a:pt x="505" y="6"/>
                  </a:lnTo>
                  <a:lnTo>
                    <a:pt x="505" y="9"/>
                  </a:lnTo>
                  <a:lnTo>
                    <a:pt x="463" y="21"/>
                  </a:lnTo>
                  <a:lnTo>
                    <a:pt x="432" y="41"/>
                  </a:lnTo>
                  <a:lnTo>
                    <a:pt x="408" y="66"/>
                  </a:lnTo>
                  <a:lnTo>
                    <a:pt x="390" y="96"/>
                  </a:lnTo>
                  <a:lnTo>
                    <a:pt x="378" y="125"/>
                  </a:lnTo>
                  <a:lnTo>
                    <a:pt x="371" y="153"/>
                  </a:lnTo>
                  <a:lnTo>
                    <a:pt x="366" y="178"/>
                  </a:lnTo>
                  <a:lnTo>
                    <a:pt x="365" y="198"/>
                  </a:lnTo>
                  <a:lnTo>
                    <a:pt x="363" y="214"/>
                  </a:lnTo>
                  <a:lnTo>
                    <a:pt x="365" y="233"/>
                  </a:lnTo>
                  <a:lnTo>
                    <a:pt x="368" y="257"/>
                  </a:lnTo>
                  <a:lnTo>
                    <a:pt x="373" y="280"/>
                  </a:lnTo>
                  <a:lnTo>
                    <a:pt x="358" y="282"/>
                  </a:lnTo>
                  <a:lnTo>
                    <a:pt x="340" y="289"/>
                  </a:lnTo>
                  <a:lnTo>
                    <a:pt x="320" y="299"/>
                  </a:lnTo>
                  <a:lnTo>
                    <a:pt x="300" y="316"/>
                  </a:lnTo>
                  <a:lnTo>
                    <a:pt x="283" y="333"/>
                  </a:lnTo>
                  <a:lnTo>
                    <a:pt x="271" y="354"/>
                  </a:lnTo>
                  <a:lnTo>
                    <a:pt x="265" y="376"/>
                  </a:lnTo>
                  <a:lnTo>
                    <a:pt x="268" y="400"/>
                  </a:lnTo>
                  <a:lnTo>
                    <a:pt x="248" y="400"/>
                  </a:lnTo>
                  <a:lnTo>
                    <a:pt x="221" y="403"/>
                  </a:lnTo>
                  <a:lnTo>
                    <a:pt x="193" y="409"/>
                  </a:lnTo>
                  <a:lnTo>
                    <a:pt x="163" y="417"/>
                  </a:lnTo>
                  <a:lnTo>
                    <a:pt x="133" y="429"/>
                  </a:lnTo>
                  <a:lnTo>
                    <a:pt x="105" y="443"/>
                  </a:lnTo>
                  <a:lnTo>
                    <a:pt x="83" y="456"/>
                  </a:lnTo>
                  <a:lnTo>
                    <a:pt x="66" y="471"/>
                  </a:lnTo>
                  <a:lnTo>
                    <a:pt x="70" y="450"/>
                  </a:lnTo>
                  <a:lnTo>
                    <a:pt x="70" y="428"/>
                  </a:lnTo>
                  <a:lnTo>
                    <a:pt x="66" y="403"/>
                  </a:lnTo>
                  <a:lnTo>
                    <a:pt x="60" y="376"/>
                  </a:lnTo>
                  <a:lnTo>
                    <a:pt x="50" y="353"/>
                  </a:lnTo>
                  <a:lnTo>
                    <a:pt x="36" y="329"/>
                  </a:lnTo>
                  <a:lnTo>
                    <a:pt x="20" y="310"/>
                  </a:lnTo>
                  <a:lnTo>
                    <a:pt x="0" y="295"/>
                  </a:lnTo>
                  <a:lnTo>
                    <a:pt x="15" y="295"/>
                  </a:lnTo>
                  <a:lnTo>
                    <a:pt x="30" y="292"/>
                  </a:lnTo>
                  <a:lnTo>
                    <a:pt x="45" y="286"/>
                  </a:lnTo>
                  <a:lnTo>
                    <a:pt x="58" y="279"/>
                  </a:lnTo>
                  <a:lnTo>
                    <a:pt x="68" y="270"/>
                  </a:lnTo>
                  <a:lnTo>
                    <a:pt x="73" y="257"/>
                  </a:lnTo>
                  <a:lnTo>
                    <a:pt x="73" y="240"/>
                  </a:lnTo>
                  <a:lnTo>
                    <a:pt x="66" y="22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7" name="Freeform 1334"/>
            <p:cNvSpPr>
              <a:spLocks/>
            </p:cNvSpPr>
            <p:nvPr/>
          </p:nvSpPr>
          <p:spPr bwMode="auto">
            <a:xfrm>
              <a:off x="5225" y="2835"/>
              <a:ext cx="154" cy="159"/>
            </a:xfrm>
            <a:custGeom>
              <a:avLst/>
              <a:gdLst>
                <a:gd name="T0" fmla="*/ 11 w 309"/>
                <a:gd name="T1" fmla="*/ 0 h 478"/>
                <a:gd name="T2" fmla="*/ 12 w 309"/>
                <a:gd name="T3" fmla="*/ 0 h 478"/>
                <a:gd name="T4" fmla="*/ 14 w 309"/>
                <a:gd name="T5" fmla="*/ 0 h 478"/>
                <a:gd name="T6" fmla="*/ 15 w 309"/>
                <a:gd name="T7" fmla="*/ 0 h 478"/>
                <a:gd name="T8" fmla="*/ 14 w 309"/>
                <a:gd name="T9" fmla="*/ 1 h 478"/>
                <a:gd name="T10" fmla="*/ 13 w 309"/>
                <a:gd name="T11" fmla="*/ 1 h 478"/>
                <a:gd name="T12" fmla="*/ 12 w 309"/>
                <a:gd name="T13" fmla="*/ 1 h 478"/>
                <a:gd name="T14" fmla="*/ 11 w 309"/>
                <a:gd name="T15" fmla="*/ 1 h 478"/>
                <a:gd name="T16" fmla="*/ 10 w 309"/>
                <a:gd name="T17" fmla="*/ 1 h 478"/>
                <a:gd name="T18" fmla="*/ 10 w 309"/>
                <a:gd name="T19" fmla="*/ 1 h 478"/>
                <a:gd name="T20" fmla="*/ 9 w 309"/>
                <a:gd name="T21" fmla="*/ 1 h 478"/>
                <a:gd name="T22" fmla="*/ 9 w 309"/>
                <a:gd name="T23" fmla="*/ 1 h 478"/>
                <a:gd name="T24" fmla="*/ 9 w 309"/>
                <a:gd name="T25" fmla="*/ 1 h 478"/>
                <a:gd name="T26" fmla="*/ 9 w 309"/>
                <a:gd name="T27" fmla="*/ 1 h 478"/>
                <a:gd name="T28" fmla="*/ 10 w 309"/>
                <a:gd name="T29" fmla="*/ 1 h 478"/>
                <a:gd name="T30" fmla="*/ 10 w 309"/>
                <a:gd name="T31" fmla="*/ 2 h 478"/>
                <a:gd name="T32" fmla="*/ 12 w 309"/>
                <a:gd name="T33" fmla="*/ 2 h 478"/>
                <a:gd name="T34" fmla="*/ 12 w 309"/>
                <a:gd name="T35" fmla="*/ 2 h 478"/>
                <a:gd name="T36" fmla="*/ 13 w 309"/>
                <a:gd name="T37" fmla="*/ 1 h 478"/>
                <a:gd name="T38" fmla="*/ 13 w 309"/>
                <a:gd name="T39" fmla="*/ 1 h 478"/>
                <a:gd name="T40" fmla="*/ 14 w 309"/>
                <a:gd name="T41" fmla="*/ 1 h 478"/>
                <a:gd name="T42" fmla="*/ 15 w 309"/>
                <a:gd name="T43" fmla="*/ 1 h 478"/>
                <a:gd name="T44" fmla="*/ 16 w 309"/>
                <a:gd name="T45" fmla="*/ 1 h 478"/>
                <a:gd name="T46" fmla="*/ 16 w 309"/>
                <a:gd name="T47" fmla="*/ 1 h 478"/>
                <a:gd name="T48" fmla="*/ 16 w 309"/>
                <a:gd name="T49" fmla="*/ 1 h 478"/>
                <a:gd name="T50" fmla="*/ 16 w 309"/>
                <a:gd name="T51" fmla="*/ 1 h 478"/>
                <a:gd name="T52" fmla="*/ 15 w 309"/>
                <a:gd name="T53" fmla="*/ 2 h 478"/>
                <a:gd name="T54" fmla="*/ 14 w 309"/>
                <a:gd name="T55" fmla="*/ 2 h 478"/>
                <a:gd name="T56" fmla="*/ 14 w 309"/>
                <a:gd name="T57" fmla="*/ 2 h 478"/>
                <a:gd name="T58" fmla="*/ 14 w 309"/>
                <a:gd name="T59" fmla="*/ 2 h 478"/>
                <a:gd name="T60" fmla="*/ 14 w 309"/>
                <a:gd name="T61" fmla="*/ 2 h 478"/>
                <a:gd name="T62" fmla="*/ 15 w 309"/>
                <a:gd name="T63" fmla="*/ 2 h 478"/>
                <a:gd name="T64" fmla="*/ 16 w 309"/>
                <a:gd name="T65" fmla="*/ 2 h 478"/>
                <a:gd name="T66" fmla="*/ 17 w 309"/>
                <a:gd name="T67" fmla="*/ 2 h 478"/>
                <a:gd name="T68" fmla="*/ 17 w 309"/>
                <a:gd name="T69" fmla="*/ 2 h 478"/>
                <a:gd name="T70" fmla="*/ 18 w 309"/>
                <a:gd name="T71" fmla="*/ 2 h 478"/>
                <a:gd name="T72" fmla="*/ 19 w 309"/>
                <a:gd name="T73" fmla="*/ 2 h 478"/>
                <a:gd name="T74" fmla="*/ 19 w 309"/>
                <a:gd name="T75" fmla="*/ 3 h 478"/>
                <a:gd name="T76" fmla="*/ 17 w 309"/>
                <a:gd name="T77" fmla="*/ 4 h 478"/>
                <a:gd name="T78" fmla="*/ 15 w 309"/>
                <a:gd name="T79" fmla="*/ 4 h 478"/>
                <a:gd name="T80" fmla="*/ 13 w 309"/>
                <a:gd name="T81" fmla="*/ 5 h 478"/>
                <a:gd name="T82" fmla="*/ 10 w 309"/>
                <a:gd name="T83" fmla="*/ 5 h 478"/>
                <a:gd name="T84" fmla="*/ 6 w 309"/>
                <a:gd name="T85" fmla="*/ 5 h 478"/>
                <a:gd name="T86" fmla="*/ 4 w 309"/>
                <a:gd name="T87" fmla="*/ 6 h 478"/>
                <a:gd name="T88" fmla="*/ 2 w 309"/>
                <a:gd name="T89" fmla="*/ 6 h 478"/>
                <a:gd name="T90" fmla="*/ 1 w 309"/>
                <a:gd name="T91" fmla="*/ 6 h 478"/>
                <a:gd name="T92" fmla="*/ 0 w 309"/>
                <a:gd name="T93" fmla="*/ 6 h 478"/>
                <a:gd name="T94" fmla="*/ 0 w 309"/>
                <a:gd name="T95" fmla="*/ 6 h 478"/>
                <a:gd name="T96" fmla="*/ 1 w 309"/>
                <a:gd name="T97" fmla="*/ 6 h 478"/>
                <a:gd name="T98" fmla="*/ 2 w 309"/>
                <a:gd name="T99" fmla="*/ 5 h 478"/>
                <a:gd name="T100" fmla="*/ 3 w 309"/>
                <a:gd name="T101" fmla="*/ 5 h 478"/>
                <a:gd name="T102" fmla="*/ 4 w 309"/>
                <a:gd name="T103" fmla="*/ 5 h 478"/>
                <a:gd name="T104" fmla="*/ 4 w 309"/>
                <a:gd name="T105" fmla="*/ 4 h 478"/>
                <a:gd name="T106" fmla="*/ 3 w 309"/>
                <a:gd name="T107" fmla="*/ 4 h 478"/>
                <a:gd name="T108" fmla="*/ 2 w 309"/>
                <a:gd name="T109" fmla="*/ 3 h 478"/>
                <a:gd name="T110" fmla="*/ 2 w 309"/>
                <a:gd name="T111" fmla="*/ 3 h 478"/>
                <a:gd name="T112" fmla="*/ 2 w 309"/>
                <a:gd name="T113" fmla="*/ 2 h 478"/>
                <a:gd name="T114" fmla="*/ 3 w 309"/>
                <a:gd name="T115" fmla="*/ 1 h 478"/>
                <a:gd name="T116" fmla="*/ 5 w 309"/>
                <a:gd name="T117" fmla="*/ 1 h 478"/>
                <a:gd name="T118" fmla="*/ 8 w 309"/>
                <a:gd name="T119" fmla="*/ 0 h 4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09" h="478">
                  <a:moveTo>
                    <a:pt x="182" y="0"/>
                  </a:moveTo>
                  <a:lnTo>
                    <a:pt x="185" y="6"/>
                  </a:lnTo>
                  <a:lnTo>
                    <a:pt x="192" y="16"/>
                  </a:lnTo>
                  <a:lnTo>
                    <a:pt x="202" y="23"/>
                  </a:lnTo>
                  <a:lnTo>
                    <a:pt x="220" y="25"/>
                  </a:lnTo>
                  <a:lnTo>
                    <a:pt x="230" y="25"/>
                  </a:lnTo>
                  <a:lnTo>
                    <a:pt x="239" y="28"/>
                  </a:lnTo>
                  <a:lnTo>
                    <a:pt x="245" y="34"/>
                  </a:lnTo>
                  <a:lnTo>
                    <a:pt x="249" y="40"/>
                  </a:lnTo>
                  <a:lnTo>
                    <a:pt x="239" y="47"/>
                  </a:lnTo>
                  <a:lnTo>
                    <a:pt x="230" y="54"/>
                  </a:lnTo>
                  <a:lnTo>
                    <a:pt x="220" y="60"/>
                  </a:lnTo>
                  <a:lnTo>
                    <a:pt x="214" y="65"/>
                  </a:lnTo>
                  <a:lnTo>
                    <a:pt x="204" y="63"/>
                  </a:lnTo>
                  <a:lnTo>
                    <a:pt x="195" y="62"/>
                  </a:lnTo>
                  <a:lnTo>
                    <a:pt x="187" y="62"/>
                  </a:lnTo>
                  <a:lnTo>
                    <a:pt x="180" y="63"/>
                  </a:lnTo>
                  <a:lnTo>
                    <a:pt x="174" y="65"/>
                  </a:lnTo>
                  <a:lnTo>
                    <a:pt x="169" y="68"/>
                  </a:lnTo>
                  <a:lnTo>
                    <a:pt x="164" y="72"/>
                  </a:lnTo>
                  <a:lnTo>
                    <a:pt x="159" y="76"/>
                  </a:lnTo>
                  <a:lnTo>
                    <a:pt x="155" y="81"/>
                  </a:lnTo>
                  <a:lnTo>
                    <a:pt x="154" y="85"/>
                  </a:lnTo>
                  <a:lnTo>
                    <a:pt x="152" y="91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4" y="105"/>
                  </a:lnTo>
                  <a:lnTo>
                    <a:pt x="157" y="110"/>
                  </a:lnTo>
                  <a:lnTo>
                    <a:pt x="159" y="115"/>
                  </a:lnTo>
                  <a:lnTo>
                    <a:pt x="164" y="119"/>
                  </a:lnTo>
                  <a:lnTo>
                    <a:pt x="169" y="122"/>
                  </a:lnTo>
                  <a:lnTo>
                    <a:pt x="175" y="124"/>
                  </a:lnTo>
                  <a:lnTo>
                    <a:pt x="184" y="125"/>
                  </a:lnTo>
                  <a:lnTo>
                    <a:pt x="192" y="127"/>
                  </a:lnTo>
                  <a:lnTo>
                    <a:pt x="199" y="125"/>
                  </a:lnTo>
                  <a:lnTo>
                    <a:pt x="205" y="125"/>
                  </a:lnTo>
                  <a:lnTo>
                    <a:pt x="212" y="122"/>
                  </a:lnTo>
                  <a:lnTo>
                    <a:pt x="219" y="116"/>
                  </a:lnTo>
                  <a:lnTo>
                    <a:pt x="222" y="109"/>
                  </a:lnTo>
                  <a:lnTo>
                    <a:pt x="222" y="102"/>
                  </a:lnTo>
                  <a:lnTo>
                    <a:pt x="222" y="96"/>
                  </a:lnTo>
                  <a:lnTo>
                    <a:pt x="232" y="87"/>
                  </a:lnTo>
                  <a:lnTo>
                    <a:pt x="244" y="81"/>
                  </a:lnTo>
                  <a:lnTo>
                    <a:pt x="255" y="75"/>
                  </a:lnTo>
                  <a:lnTo>
                    <a:pt x="260" y="72"/>
                  </a:lnTo>
                  <a:lnTo>
                    <a:pt x="264" y="75"/>
                  </a:lnTo>
                  <a:lnTo>
                    <a:pt x="267" y="79"/>
                  </a:lnTo>
                  <a:lnTo>
                    <a:pt x="270" y="82"/>
                  </a:lnTo>
                  <a:lnTo>
                    <a:pt x="275" y="85"/>
                  </a:lnTo>
                  <a:lnTo>
                    <a:pt x="269" y="94"/>
                  </a:lnTo>
                  <a:lnTo>
                    <a:pt x="264" y="103"/>
                  </a:lnTo>
                  <a:lnTo>
                    <a:pt x="260" y="113"/>
                  </a:lnTo>
                  <a:lnTo>
                    <a:pt x="257" y="119"/>
                  </a:lnTo>
                  <a:lnTo>
                    <a:pt x="247" y="125"/>
                  </a:lnTo>
                  <a:lnTo>
                    <a:pt x="237" y="131"/>
                  </a:lnTo>
                  <a:lnTo>
                    <a:pt x="230" y="140"/>
                  </a:lnTo>
                  <a:lnTo>
                    <a:pt x="227" y="149"/>
                  </a:lnTo>
                  <a:lnTo>
                    <a:pt x="225" y="152"/>
                  </a:lnTo>
                  <a:lnTo>
                    <a:pt x="225" y="155"/>
                  </a:lnTo>
                  <a:lnTo>
                    <a:pt x="225" y="158"/>
                  </a:lnTo>
                  <a:lnTo>
                    <a:pt x="225" y="161"/>
                  </a:lnTo>
                  <a:lnTo>
                    <a:pt x="229" y="168"/>
                  </a:lnTo>
                  <a:lnTo>
                    <a:pt x="235" y="175"/>
                  </a:lnTo>
                  <a:lnTo>
                    <a:pt x="244" y="181"/>
                  </a:lnTo>
                  <a:lnTo>
                    <a:pt x="255" y="187"/>
                  </a:lnTo>
                  <a:lnTo>
                    <a:pt x="262" y="189"/>
                  </a:lnTo>
                  <a:lnTo>
                    <a:pt x="269" y="189"/>
                  </a:lnTo>
                  <a:lnTo>
                    <a:pt x="275" y="189"/>
                  </a:lnTo>
                  <a:lnTo>
                    <a:pt x="280" y="187"/>
                  </a:lnTo>
                  <a:lnTo>
                    <a:pt x="287" y="184"/>
                  </a:lnTo>
                  <a:lnTo>
                    <a:pt x="292" y="181"/>
                  </a:lnTo>
                  <a:lnTo>
                    <a:pt x="297" y="180"/>
                  </a:lnTo>
                  <a:lnTo>
                    <a:pt x="300" y="177"/>
                  </a:lnTo>
                  <a:lnTo>
                    <a:pt x="307" y="200"/>
                  </a:lnTo>
                  <a:lnTo>
                    <a:pt x="309" y="224"/>
                  </a:lnTo>
                  <a:lnTo>
                    <a:pt x="307" y="248"/>
                  </a:lnTo>
                  <a:lnTo>
                    <a:pt x="299" y="271"/>
                  </a:lnTo>
                  <a:lnTo>
                    <a:pt x="287" y="293"/>
                  </a:lnTo>
                  <a:lnTo>
                    <a:pt x="272" y="317"/>
                  </a:lnTo>
                  <a:lnTo>
                    <a:pt x="254" y="338"/>
                  </a:lnTo>
                  <a:lnTo>
                    <a:pt x="232" y="358"/>
                  </a:lnTo>
                  <a:lnTo>
                    <a:pt x="210" y="379"/>
                  </a:lnTo>
                  <a:lnTo>
                    <a:pt x="185" y="397"/>
                  </a:lnTo>
                  <a:lnTo>
                    <a:pt x="160" y="413"/>
                  </a:lnTo>
                  <a:lnTo>
                    <a:pt x="135" y="428"/>
                  </a:lnTo>
                  <a:lnTo>
                    <a:pt x="110" y="441"/>
                  </a:lnTo>
                  <a:lnTo>
                    <a:pt x="87" y="451"/>
                  </a:lnTo>
                  <a:lnTo>
                    <a:pt x="64" y="460"/>
                  </a:lnTo>
                  <a:lnTo>
                    <a:pt x="42" y="466"/>
                  </a:lnTo>
                  <a:lnTo>
                    <a:pt x="37" y="467"/>
                  </a:lnTo>
                  <a:lnTo>
                    <a:pt x="28" y="470"/>
                  </a:lnTo>
                  <a:lnTo>
                    <a:pt x="20" y="473"/>
                  </a:lnTo>
                  <a:lnTo>
                    <a:pt x="10" y="476"/>
                  </a:lnTo>
                  <a:lnTo>
                    <a:pt x="3" y="478"/>
                  </a:lnTo>
                  <a:lnTo>
                    <a:pt x="0" y="478"/>
                  </a:lnTo>
                  <a:lnTo>
                    <a:pt x="0" y="475"/>
                  </a:lnTo>
                  <a:lnTo>
                    <a:pt x="7" y="469"/>
                  </a:lnTo>
                  <a:lnTo>
                    <a:pt x="17" y="460"/>
                  </a:lnTo>
                  <a:lnTo>
                    <a:pt x="27" y="448"/>
                  </a:lnTo>
                  <a:lnTo>
                    <a:pt x="37" y="436"/>
                  </a:lnTo>
                  <a:lnTo>
                    <a:pt x="45" y="423"/>
                  </a:lnTo>
                  <a:lnTo>
                    <a:pt x="53" y="410"/>
                  </a:lnTo>
                  <a:lnTo>
                    <a:pt x="59" y="395"/>
                  </a:lnTo>
                  <a:lnTo>
                    <a:pt x="64" y="382"/>
                  </a:lnTo>
                  <a:lnTo>
                    <a:pt x="65" y="367"/>
                  </a:lnTo>
                  <a:lnTo>
                    <a:pt x="65" y="348"/>
                  </a:lnTo>
                  <a:lnTo>
                    <a:pt x="62" y="326"/>
                  </a:lnTo>
                  <a:lnTo>
                    <a:pt x="57" y="299"/>
                  </a:lnTo>
                  <a:lnTo>
                    <a:pt x="50" y="271"/>
                  </a:lnTo>
                  <a:lnTo>
                    <a:pt x="45" y="248"/>
                  </a:lnTo>
                  <a:lnTo>
                    <a:pt x="42" y="224"/>
                  </a:lnTo>
                  <a:lnTo>
                    <a:pt x="40" y="205"/>
                  </a:lnTo>
                  <a:lnTo>
                    <a:pt x="42" y="189"/>
                  </a:lnTo>
                  <a:lnTo>
                    <a:pt x="43" y="169"/>
                  </a:lnTo>
                  <a:lnTo>
                    <a:pt x="48" y="144"/>
                  </a:lnTo>
                  <a:lnTo>
                    <a:pt x="55" y="116"/>
                  </a:lnTo>
                  <a:lnTo>
                    <a:pt x="67" y="87"/>
                  </a:lnTo>
                  <a:lnTo>
                    <a:pt x="85" y="57"/>
                  </a:lnTo>
                  <a:lnTo>
                    <a:pt x="109" y="32"/>
                  </a:lnTo>
                  <a:lnTo>
                    <a:pt x="140" y="12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8" name="Freeform 1335"/>
            <p:cNvSpPr>
              <a:spLocks/>
            </p:cNvSpPr>
            <p:nvPr/>
          </p:nvSpPr>
          <p:spPr bwMode="auto">
            <a:xfrm>
              <a:off x="4925" y="2643"/>
              <a:ext cx="693" cy="264"/>
            </a:xfrm>
            <a:custGeom>
              <a:avLst/>
              <a:gdLst>
                <a:gd name="T0" fmla="*/ 48 w 1386"/>
                <a:gd name="T1" fmla="*/ 3 h 794"/>
                <a:gd name="T2" fmla="*/ 51 w 1386"/>
                <a:gd name="T3" fmla="*/ 1 h 794"/>
                <a:gd name="T4" fmla="*/ 55 w 1386"/>
                <a:gd name="T5" fmla="*/ 0 h 794"/>
                <a:gd name="T6" fmla="*/ 57 w 1386"/>
                <a:gd name="T7" fmla="*/ 1 h 794"/>
                <a:gd name="T8" fmla="*/ 61 w 1386"/>
                <a:gd name="T9" fmla="*/ 2 h 794"/>
                <a:gd name="T10" fmla="*/ 65 w 1386"/>
                <a:gd name="T11" fmla="*/ 3 h 794"/>
                <a:gd name="T12" fmla="*/ 62 w 1386"/>
                <a:gd name="T13" fmla="*/ 5 h 794"/>
                <a:gd name="T14" fmla="*/ 58 w 1386"/>
                <a:gd name="T15" fmla="*/ 6 h 794"/>
                <a:gd name="T16" fmla="*/ 56 w 1386"/>
                <a:gd name="T17" fmla="*/ 7 h 794"/>
                <a:gd name="T18" fmla="*/ 59 w 1386"/>
                <a:gd name="T19" fmla="*/ 6 h 794"/>
                <a:gd name="T20" fmla="*/ 64 w 1386"/>
                <a:gd name="T21" fmla="*/ 5 h 794"/>
                <a:gd name="T22" fmla="*/ 74 w 1386"/>
                <a:gd name="T23" fmla="*/ 4 h 794"/>
                <a:gd name="T24" fmla="*/ 78 w 1386"/>
                <a:gd name="T25" fmla="*/ 5 h 794"/>
                <a:gd name="T26" fmla="*/ 83 w 1386"/>
                <a:gd name="T27" fmla="*/ 5 h 794"/>
                <a:gd name="T28" fmla="*/ 85 w 1386"/>
                <a:gd name="T29" fmla="*/ 5 h 794"/>
                <a:gd name="T30" fmla="*/ 80 w 1386"/>
                <a:gd name="T31" fmla="*/ 6 h 794"/>
                <a:gd name="T32" fmla="*/ 73 w 1386"/>
                <a:gd name="T33" fmla="*/ 7 h 794"/>
                <a:gd name="T34" fmla="*/ 64 w 1386"/>
                <a:gd name="T35" fmla="*/ 7 h 794"/>
                <a:gd name="T36" fmla="*/ 62 w 1386"/>
                <a:gd name="T37" fmla="*/ 7 h 794"/>
                <a:gd name="T38" fmla="*/ 60 w 1386"/>
                <a:gd name="T39" fmla="*/ 7 h 794"/>
                <a:gd name="T40" fmla="*/ 62 w 1386"/>
                <a:gd name="T41" fmla="*/ 7 h 794"/>
                <a:gd name="T42" fmla="*/ 61 w 1386"/>
                <a:gd name="T43" fmla="*/ 7 h 794"/>
                <a:gd name="T44" fmla="*/ 59 w 1386"/>
                <a:gd name="T45" fmla="*/ 6 h 794"/>
                <a:gd name="T46" fmla="*/ 58 w 1386"/>
                <a:gd name="T47" fmla="*/ 7 h 794"/>
                <a:gd name="T48" fmla="*/ 57 w 1386"/>
                <a:gd name="T49" fmla="*/ 7 h 794"/>
                <a:gd name="T50" fmla="*/ 57 w 1386"/>
                <a:gd name="T51" fmla="*/ 7 h 794"/>
                <a:gd name="T52" fmla="*/ 53 w 1386"/>
                <a:gd name="T53" fmla="*/ 7 h 794"/>
                <a:gd name="T54" fmla="*/ 50 w 1386"/>
                <a:gd name="T55" fmla="*/ 7 h 794"/>
                <a:gd name="T56" fmla="*/ 47 w 1386"/>
                <a:gd name="T57" fmla="*/ 7 h 794"/>
                <a:gd name="T58" fmla="*/ 43 w 1386"/>
                <a:gd name="T59" fmla="*/ 7 h 794"/>
                <a:gd name="T60" fmla="*/ 40 w 1386"/>
                <a:gd name="T61" fmla="*/ 8 h 794"/>
                <a:gd name="T62" fmla="*/ 36 w 1386"/>
                <a:gd name="T63" fmla="*/ 9 h 794"/>
                <a:gd name="T64" fmla="*/ 29 w 1386"/>
                <a:gd name="T65" fmla="*/ 10 h 794"/>
                <a:gd name="T66" fmla="*/ 24 w 1386"/>
                <a:gd name="T67" fmla="*/ 10 h 794"/>
                <a:gd name="T68" fmla="*/ 20 w 1386"/>
                <a:gd name="T69" fmla="*/ 10 h 794"/>
                <a:gd name="T70" fmla="*/ 14 w 1386"/>
                <a:gd name="T71" fmla="*/ 9 h 794"/>
                <a:gd name="T72" fmla="*/ 7 w 1386"/>
                <a:gd name="T73" fmla="*/ 9 h 794"/>
                <a:gd name="T74" fmla="*/ 0 w 1386"/>
                <a:gd name="T75" fmla="*/ 9 h 794"/>
                <a:gd name="T76" fmla="*/ 5 w 1386"/>
                <a:gd name="T77" fmla="*/ 8 h 794"/>
                <a:gd name="T78" fmla="*/ 16 w 1386"/>
                <a:gd name="T79" fmla="*/ 6 h 794"/>
                <a:gd name="T80" fmla="*/ 24 w 1386"/>
                <a:gd name="T81" fmla="*/ 6 h 794"/>
                <a:gd name="T82" fmla="*/ 32 w 1386"/>
                <a:gd name="T83" fmla="*/ 6 h 794"/>
                <a:gd name="T84" fmla="*/ 40 w 1386"/>
                <a:gd name="T85" fmla="*/ 6 h 794"/>
                <a:gd name="T86" fmla="*/ 43 w 1386"/>
                <a:gd name="T87" fmla="*/ 7 h 794"/>
                <a:gd name="T88" fmla="*/ 46 w 1386"/>
                <a:gd name="T89" fmla="*/ 7 h 794"/>
                <a:gd name="T90" fmla="*/ 49 w 1386"/>
                <a:gd name="T91" fmla="*/ 7 h 794"/>
                <a:gd name="T92" fmla="*/ 48 w 1386"/>
                <a:gd name="T93" fmla="*/ 6 h 794"/>
                <a:gd name="T94" fmla="*/ 44 w 1386"/>
                <a:gd name="T95" fmla="*/ 6 h 794"/>
                <a:gd name="T96" fmla="*/ 40 w 1386"/>
                <a:gd name="T97" fmla="*/ 6 h 794"/>
                <a:gd name="T98" fmla="*/ 31 w 1386"/>
                <a:gd name="T99" fmla="*/ 6 h 794"/>
                <a:gd name="T100" fmla="*/ 26 w 1386"/>
                <a:gd name="T101" fmla="*/ 4 h 794"/>
                <a:gd name="T102" fmla="*/ 26 w 1386"/>
                <a:gd name="T103" fmla="*/ 2 h 794"/>
                <a:gd name="T104" fmla="*/ 32 w 1386"/>
                <a:gd name="T105" fmla="*/ 3 h 794"/>
                <a:gd name="T106" fmla="*/ 41 w 1386"/>
                <a:gd name="T107" fmla="*/ 3 h 794"/>
                <a:gd name="T108" fmla="*/ 46 w 1386"/>
                <a:gd name="T109" fmla="*/ 4 h 794"/>
                <a:gd name="T110" fmla="*/ 50 w 1386"/>
                <a:gd name="T111" fmla="*/ 5 h 794"/>
                <a:gd name="T112" fmla="*/ 51 w 1386"/>
                <a:gd name="T113" fmla="*/ 6 h 794"/>
                <a:gd name="T114" fmla="*/ 54 w 1386"/>
                <a:gd name="T115" fmla="*/ 7 h 794"/>
                <a:gd name="T116" fmla="*/ 55 w 1386"/>
                <a:gd name="T117" fmla="*/ 6 h 794"/>
                <a:gd name="T118" fmla="*/ 53 w 1386"/>
                <a:gd name="T119" fmla="*/ 6 h 794"/>
                <a:gd name="T120" fmla="*/ 48 w 1386"/>
                <a:gd name="T121" fmla="*/ 4 h 7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86" h="794">
                  <a:moveTo>
                    <a:pt x="754" y="332"/>
                  </a:moveTo>
                  <a:lnTo>
                    <a:pt x="751" y="303"/>
                  </a:lnTo>
                  <a:lnTo>
                    <a:pt x="749" y="272"/>
                  </a:lnTo>
                  <a:lnTo>
                    <a:pt x="753" y="242"/>
                  </a:lnTo>
                  <a:lnTo>
                    <a:pt x="758" y="211"/>
                  </a:lnTo>
                  <a:lnTo>
                    <a:pt x="764" y="183"/>
                  </a:lnTo>
                  <a:lnTo>
                    <a:pt x="774" y="158"/>
                  </a:lnTo>
                  <a:lnTo>
                    <a:pt x="788" y="135"/>
                  </a:lnTo>
                  <a:lnTo>
                    <a:pt x="801" y="117"/>
                  </a:lnTo>
                  <a:lnTo>
                    <a:pt x="816" y="101"/>
                  </a:lnTo>
                  <a:lnTo>
                    <a:pt x="829" y="86"/>
                  </a:lnTo>
                  <a:lnTo>
                    <a:pt x="841" y="73"/>
                  </a:lnTo>
                  <a:lnTo>
                    <a:pt x="851" y="59"/>
                  </a:lnTo>
                  <a:lnTo>
                    <a:pt x="861" y="46"/>
                  </a:lnTo>
                  <a:lnTo>
                    <a:pt x="871" y="33"/>
                  </a:lnTo>
                  <a:lnTo>
                    <a:pt x="879" y="17"/>
                  </a:lnTo>
                  <a:lnTo>
                    <a:pt x="886" y="0"/>
                  </a:lnTo>
                  <a:lnTo>
                    <a:pt x="888" y="12"/>
                  </a:lnTo>
                  <a:lnTo>
                    <a:pt x="893" y="28"/>
                  </a:lnTo>
                  <a:lnTo>
                    <a:pt x="901" y="49"/>
                  </a:lnTo>
                  <a:lnTo>
                    <a:pt x="911" y="70"/>
                  </a:lnTo>
                  <a:lnTo>
                    <a:pt x="923" y="92"/>
                  </a:lnTo>
                  <a:lnTo>
                    <a:pt x="936" y="114"/>
                  </a:lnTo>
                  <a:lnTo>
                    <a:pt x="951" y="133"/>
                  </a:lnTo>
                  <a:lnTo>
                    <a:pt x="966" y="148"/>
                  </a:lnTo>
                  <a:lnTo>
                    <a:pt x="983" y="163"/>
                  </a:lnTo>
                  <a:lnTo>
                    <a:pt x="996" y="177"/>
                  </a:lnTo>
                  <a:lnTo>
                    <a:pt x="1006" y="194"/>
                  </a:lnTo>
                  <a:lnTo>
                    <a:pt x="1014" y="210"/>
                  </a:lnTo>
                  <a:lnTo>
                    <a:pt x="1028" y="257"/>
                  </a:lnTo>
                  <a:lnTo>
                    <a:pt x="1028" y="303"/>
                  </a:lnTo>
                  <a:lnTo>
                    <a:pt x="1019" y="343"/>
                  </a:lnTo>
                  <a:lnTo>
                    <a:pt x="1009" y="374"/>
                  </a:lnTo>
                  <a:lnTo>
                    <a:pt x="1001" y="388"/>
                  </a:lnTo>
                  <a:lnTo>
                    <a:pt x="991" y="403"/>
                  </a:lnTo>
                  <a:lnTo>
                    <a:pt x="978" y="419"/>
                  </a:lnTo>
                  <a:lnTo>
                    <a:pt x="963" y="434"/>
                  </a:lnTo>
                  <a:lnTo>
                    <a:pt x="946" y="450"/>
                  </a:lnTo>
                  <a:lnTo>
                    <a:pt x="929" y="467"/>
                  </a:lnTo>
                  <a:lnTo>
                    <a:pt x="914" y="484"/>
                  </a:lnTo>
                  <a:lnTo>
                    <a:pt x="899" y="503"/>
                  </a:lnTo>
                  <a:lnTo>
                    <a:pt x="893" y="517"/>
                  </a:lnTo>
                  <a:lnTo>
                    <a:pt x="891" y="530"/>
                  </a:lnTo>
                  <a:lnTo>
                    <a:pt x="891" y="540"/>
                  </a:lnTo>
                  <a:lnTo>
                    <a:pt x="896" y="543"/>
                  </a:lnTo>
                  <a:lnTo>
                    <a:pt x="908" y="537"/>
                  </a:lnTo>
                  <a:lnTo>
                    <a:pt x="916" y="529"/>
                  </a:lnTo>
                  <a:lnTo>
                    <a:pt x="923" y="517"/>
                  </a:lnTo>
                  <a:lnTo>
                    <a:pt x="928" y="506"/>
                  </a:lnTo>
                  <a:lnTo>
                    <a:pt x="936" y="489"/>
                  </a:lnTo>
                  <a:lnTo>
                    <a:pt x="944" y="473"/>
                  </a:lnTo>
                  <a:lnTo>
                    <a:pt x="954" y="458"/>
                  </a:lnTo>
                  <a:lnTo>
                    <a:pt x="966" y="444"/>
                  </a:lnTo>
                  <a:lnTo>
                    <a:pt x="993" y="418"/>
                  </a:lnTo>
                  <a:lnTo>
                    <a:pt x="1021" y="397"/>
                  </a:lnTo>
                  <a:lnTo>
                    <a:pt x="1053" y="380"/>
                  </a:lnTo>
                  <a:lnTo>
                    <a:pt x="1085" y="368"/>
                  </a:lnTo>
                  <a:lnTo>
                    <a:pt x="1118" y="359"/>
                  </a:lnTo>
                  <a:lnTo>
                    <a:pt x="1150" y="354"/>
                  </a:lnTo>
                  <a:lnTo>
                    <a:pt x="1180" y="353"/>
                  </a:lnTo>
                  <a:lnTo>
                    <a:pt x="1208" y="356"/>
                  </a:lnTo>
                  <a:lnTo>
                    <a:pt x="1218" y="359"/>
                  </a:lnTo>
                  <a:lnTo>
                    <a:pt x="1226" y="360"/>
                  </a:lnTo>
                  <a:lnTo>
                    <a:pt x="1235" y="363"/>
                  </a:lnTo>
                  <a:lnTo>
                    <a:pt x="1243" y="366"/>
                  </a:lnTo>
                  <a:lnTo>
                    <a:pt x="1260" y="374"/>
                  </a:lnTo>
                  <a:lnTo>
                    <a:pt x="1275" y="381"/>
                  </a:lnTo>
                  <a:lnTo>
                    <a:pt x="1291" y="390"/>
                  </a:lnTo>
                  <a:lnTo>
                    <a:pt x="1306" y="399"/>
                  </a:lnTo>
                  <a:lnTo>
                    <a:pt x="1323" y="409"/>
                  </a:lnTo>
                  <a:lnTo>
                    <a:pt x="1341" y="419"/>
                  </a:lnTo>
                  <a:lnTo>
                    <a:pt x="1363" y="430"/>
                  </a:lnTo>
                  <a:lnTo>
                    <a:pt x="1386" y="442"/>
                  </a:lnTo>
                  <a:lnTo>
                    <a:pt x="1373" y="443"/>
                  </a:lnTo>
                  <a:lnTo>
                    <a:pt x="1356" y="446"/>
                  </a:lnTo>
                  <a:lnTo>
                    <a:pt x="1338" y="449"/>
                  </a:lnTo>
                  <a:lnTo>
                    <a:pt x="1318" y="453"/>
                  </a:lnTo>
                  <a:lnTo>
                    <a:pt x="1300" y="459"/>
                  </a:lnTo>
                  <a:lnTo>
                    <a:pt x="1281" y="467"/>
                  </a:lnTo>
                  <a:lnTo>
                    <a:pt x="1266" y="477"/>
                  </a:lnTo>
                  <a:lnTo>
                    <a:pt x="1255" y="490"/>
                  </a:lnTo>
                  <a:lnTo>
                    <a:pt x="1238" y="511"/>
                  </a:lnTo>
                  <a:lnTo>
                    <a:pt x="1216" y="533"/>
                  </a:lnTo>
                  <a:lnTo>
                    <a:pt x="1191" y="554"/>
                  </a:lnTo>
                  <a:lnTo>
                    <a:pt x="1161" y="573"/>
                  </a:lnTo>
                  <a:lnTo>
                    <a:pt x="1130" y="589"/>
                  </a:lnTo>
                  <a:lnTo>
                    <a:pt x="1096" y="598"/>
                  </a:lnTo>
                  <a:lnTo>
                    <a:pt x="1061" y="601"/>
                  </a:lnTo>
                  <a:lnTo>
                    <a:pt x="1028" y="593"/>
                  </a:lnTo>
                  <a:lnTo>
                    <a:pt x="1021" y="589"/>
                  </a:lnTo>
                  <a:lnTo>
                    <a:pt x="1014" y="586"/>
                  </a:lnTo>
                  <a:lnTo>
                    <a:pt x="1006" y="583"/>
                  </a:lnTo>
                  <a:lnTo>
                    <a:pt x="998" y="582"/>
                  </a:lnTo>
                  <a:lnTo>
                    <a:pt x="989" y="582"/>
                  </a:lnTo>
                  <a:lnTo>
                    <a:pt x="983" y="583"/>
                  </a:lnTo>
                  <a:lnTo>
                    <a:pt x="976" y="586"/>
                  </a:lnTo>
                  <a:lnTo>
                    <a:pt x="971" y="589"/>
                  </a:lnTo>
                  <a:lnTo>
                    <a:pt x="964" y="593"/>
                  </a:lnTo>
                  <a:lnTo>
                    <a:pt x="958" y="593"/>
                  </a:lnTo>
                  <a:lnTo>
                    <a:pt x="949" y="591"/>
                  </a:lnTo>
                  <a:lnTo>
                    <a:pt x="943" y="589"/>
                  </a:lnTo>
                  <a:lnTo>
                    <a:pt x="956" y="582"/>
                  </a:lnTo>
                  <a:lnTo>
                    <a:pt x="968" y="570"/>
                  </a:lnTo>
                  <a:lnTo>
                    <a:pt x="978" y="558"/>
                  </a:lnTo>
                  <a:lnTo>
                    <a:pt x="981" y="545"/>
                  </a:lnTo>
                  <a:lnTo>
                    <a:pt x="981" y="542"/>
                  </a:lnTo>
                  <a:lnTo>
                    <a:pt x="981" y="539"/>
                  </a:lnTo>
                  <a:lnTo>
                    <a:pt x="979" y="537"/>
                  </a:lnTo>
                  <a:lnTo>
                    <a:pt x="978" y="534"/>
                  </a:lnTo>
                  <a:lnTo>
                    <a:pt x="976" y="532"/>
                  </a:lnTo>
                  <a:lnTo>
                    <a:pt x="973" y="530"/>
                  </a:lnTo>
                  <a:lnTo>
                    <a:pt x="971" y="529"/>
                  </a:lnTo>
                  <a:lnTo>
                    <a:pt x="968" y="527"/>
                  </a:lnTo>
                  <a:lnTo>
                    <a:pt x="956" y="524"/>
                  </a:lnTo>
                  <a:lnTo>
                    <a:pt x="943" y="524"/>
                  </a:lnTo>
                  <a:lnTo>
                    <a:pt x="931" y="529"/>
                  </a:lnTo>
                  <a:lnTo>
                    <a:pt x="921" y="534"/>
                  </a:lnTo>
                  <a:lnTo>
                    <a:pt x="914" y="545"/>
                  </a:lnTo>
                  <a:lnTo>
                    <a:pt x="913" y="558"/>
                  </a:lnTo>
                  <a:lnTo>
                    <a:pt x="913" y="570"/>
                  </a:lnTo>
                  <a:lnTo>
                    <a:pt x="918" y="579"/>
                  </a:lnTo>
                  <a:lnTo>
                    <a:pt x="921" y="586"/>
                  </a:lnTo>
                  <a:lnTo>
                    <a:pt x="919" y="591"/>
                  </a:lnTo>
                  <a:lnTo>
                    <a:pt x="916" y="592"/>
                  </a:lnTo>
                  <a:lnTo>
                    <a:pt x="911" y="593"/>
                  </a:lnTo>
                  <a:lnTo>
                    <a:pt x="908" y="592"/>
                  </a:lnTo>
                  <a:lnTo>
                    <a:pt x="906" y="588"/>
                  </a:lnTo>
                  <a:lnTo>
                    <a:pt x="904" y="580"/>
                  </a:lnTo>
                  <a:lnTo>
                    <a:pt x="904" y="573"/>
                  </a:lnTo>
                  <a:lnTo>
                    <a:pt x="901" y="564"/>
                  </a:lnTo>
                  <a:lnTo>
                    <a:pt x="894" y="555"/>
                  </a:lnTo>
                  <a:lnTo>
                    <a:pt x="881" y="552"/>
                  </a:lnTo>
                  <a:lnTo>
                    <a:pt x="859" y="560"/>
                  </a:lnTo>
                  <a:lnTo>
                    <a:pt x="853" y="552"/>
                  </a:lnTo>
                  <a:lnTo>
                    <a:pt x="844" y="546"/>
                  </a:lnTo>
                  <a:lnTo>
                    <a:pt x="834" y="542"/>
                  </a:lnTo>
                  <a:lnTo>
                    <a:pt x="823" y="540"/>
                  </a:lnTo>
                  <a:lnTo>
                    <a:pt x="811" y="542"/>
                  </a:lnTo>
                  <a:lnTo>
                    <a:pt x="799" y="546"/>
                  </a:lnTo>
                  <a:lnTo>
                    <a:pt x="789" y="554"/>
                  </a:lnTo>
                  <a:lnTo>
                    <a:pt x="779" y="567"/>
                  </a:lnTo>
                  <a:lnTo>
                    <a:pt x="773" y="568"/>
                  </a:lnTo>
                  <a:lnTo>
                    <a:pt x="763" y="571"/>
                  </a:lnTo>
                  <a:lnTo>
                    <a:pt x="753" y="573"/>
                  </a:lnTo>
                  <a:lnTo>
                    <a:pt x="743" y="574"/>
                  </a:lnTo>
                  <a:lnTo>
                    <a:pt x="731" y="576"/>
                  </a:lnTo>
                  <a:lnTo>
                    <a:pt x="719" y="577"/>
                  </a:lnTo>
                  <a:lnTo>
                    <a:pt x="706" y="579"/>
                  </a:lnTo>
                  <a:lnTo>
                    <a:pt x="694" y="579"/>
                  </a:lnTo>
                  <a:lnTo>
                    <a:pt x="683" y="582"/>
                  </a:lnTo>
                  <a:lnTo>
                    <a:pt x="673" y="586"/>
                  </a:lnTo>
                  <a:lnTo>
                    <a:pt x="664" y="595"/>
                  </a:lnTo>
                  <a:lnTo>
                    <a:pt x="656" y="607"/>
                  </a:lnTo>
                  <a:lnTo>
                    <a:pt x="646" y="622"/>
                  </a:lnTo>
                  <a:lnTo>
                    <a:pt x="637" y="639"/>
                  </a:lnTo>
                  <a:lnTo>
                    <a:pt x="626" y="658"/>
                  </a:lnTo>
                  <a:lnTo>
                    <a:pt x="614" y="681"/>
                  </a:lnTo>
                  <a:lnTo>
                    <a:pt x="599" y="706"/>
                  </a:lnTo>
                  <a:lnTo>
                    <a:pt x="581" y="726"/>
                  </a:lnTo>
                  <a:lnTo>
                    <a:pt x="562" y="744"/>
                  </a:lnTo>
                  <a:lnTo>
                    <a:pt x="542" y="757"/>
                  </a:lnTo>
                  <a:lnTo>
                    <a:pt x="521" y="769"/>
                  </a:lnTo>
                  <a:lnTo>
                    <a:pt x="499" y="778"/>
                  </a:lnTo>
                  <a:lnTo>
                    <a:pt x="479" y="784"/>
                  </a:lnTo>
                  <a:lnTo>
                    <a:pt x="457" y="788"/>
                  </a:lnTo>
                  <a:lnTo>
                    <a:pt x="437" y="791"/>
                  </a:lnTo>
                  <a:lnTo>
                    <a:pt x="417" y="793"/>
                  </a:lnTo>
                  <a:lnTo>
                    <a:pt x="401" y="794"/>
                  </a:lnTo>
                  <a:lnTo>
                    <a:pt x="384" y="793"/>
                  </a:lnTo>
                  <a:lnTo>
                    <a:pt x="369" y="793"/>
                  </a:lnTo>
                  <a:lnTo>
                    <a:pt x="357" y="791"/>
                  </a:lnTo>
                  <a:lnTo>
                    <a:pt x="349" y="790"/>
                  </a:lnTo>
                  <a:lnTo>
                    <a:pt x="342" y="790"/>
                  </a:lnTo>
                  <a:lnTo>
                    <a:pt x="331" y="788"/>
                  </a:lnTo>
                  <a:lnTo>
                    <a:pt x="316" y="785"/>
                  </a:lnTo>
                  <a:lnTo>
                    <a:pt x="297" y="781"/>
                  </a:lnTo>
                  <a:lnTo>
                    <a:pt x="276" y="775"/>
                  </a:lnTo>
                  <a:lnTo>
                    <a:pt x="254" y="768"/>
                  </a:lnTo>
                  <a:lnTo>
                    <a:pt x="230" y="760"/>
                  </a:lnTo>
                  <a:lnTo>
                    <a:pt x="210" y="750"/>
                  </a:lnTo>
                  <a:lnTo>
                    <a:pt x="190" y="740"/>
                  </a:lnTo>
                  <a:lnTo>
                    <a:pt x="170" y="729"/>
                  </a:lnTo>
                  <a:lnTo>
                    <a:pt x="150" y="720"/>
                  </a:lnTo>
                  <a:lnTo>
                    <a:pt x="129" y="714"/>
                  </a:lnTo>
                  <a:lnTo>
                    <a:pt x="105" y="709"/>
                  </a:lnTo>
                  <a:lnTo>
                    <a:pt x="84" y="706"/>
                  </a:lnTo>
                  <a:lnTo>
                    <a:pt x="62" y="703"/>
                  </a:lnTo>
                  <a:lnTo>
                    <a:pt x="40" y="701"/>
                  </a:lnTo>
                  <a:lnTo>
                    <a:pt x="22" y="701"/>
                  </a:lnTo>
                  <a:lnTo>
                    <a:pt x="0" y="698"/>
                  </a:lnTo>
                  <a:lnTo>
                    <a:pt x="2" y="691"/>
                  </a:lnTo>
                  <a:lnTo>
                    <a:pt x="12" y="683"/>
                  </a:lnTo>
                  <a:lnTo>
                    <a:pt x="22" y="676"/>
                  </a:lnTo>
                  <a:lnTo>
                    <a:pt x="45" y="654"/>
                  </a:lnTo>
                  <a:lnTo>
                    <a:pt x="74" y="627"/>
                  </a:lnTo>
                  <a:lnTo>
                    <a:pt x="105" y="596"/>
                  </a:lnTo>
                  <a:lnTo>
                    <a:pt x="139" y="567"/>
                  </a:lnTo>
                  <a:lnTo>
                    <a:pt x="174" y="539"/>
                  </a:lnTo>
                  <a:lnTo>
                    <a:pt x="210" y="514"/>
                  </a:lnTo>
                  <a:lnTo>
                    <a:pt x="244" y="496"/>
                  </a:lnTo>
                  <a:lnTo>
                    <a:pt x="274" y="487"/>
                  </a:lnTo>
                  <a:lnTo>
                    <a:pt x="292" y="484"/>
                  </a:lnTo>
                  <a:lnTo>
                    <a:pt x="317" y="480"/>
                  </a:lnTo>
                  <a:lnTo>
                    <a:pt x="344" y="474"/>
                  </a:lnTo>
                  <a:lnTo>
                    <a:pt x="374" y="468"/>
                  </a:lnTo>
                  <a:lnTo>
                    <a:pt x="404" y="464"/>
                  </a:lnTo>
                  <a:lnTo>
                    <a:pt x="434" y="461"/>
                  </a:lnTo>
                  <a:lnTo>
                    <a:pt x="462" y="459"/>
                  </a:lnTo>
                  <a:lnTo>
                    <a:pt x="486" y="459"/>
                  </a:lnTo>
                  <a:lnTo>
                    <a:pt x="509" y="462"/>
                  </a:lnTo>
                  <a:lnTo>
                    <a:pt x="534" y="470"/>
                  </a:lnTo>
                  <a:lnTo>
                    <a:pt x="561" y="478"/>
                  </a:lnTo>
                  <a:lnTo>
                    <a:pt x="587" y="489"/>
                  </a:lnTo>
                  <a:lnTo>
                    <a:pt x="611" y="499"/>
                  </a:lnTo>
                  <a:lnTo>
                    <a:pt x="631" y="509"/>
                  </a:lnTo>
                  <a:lnTo>
                    <a:pt x="647" y="517"/>
                  </a:lnTo>
                  <a:lnTo>
                    <a:pt x="656" y="523"/>
                  </a:lnTo>
                  <a:lnTo>
                    <a:pt x="666" y="530"/>
                  </a:lnTo>
                  <a:lnTo>
                    <a:pt x="674" y="537"/>
                  </a:lnTo>
                  <a:lnTo>
                    <a:pt x="684" y="545"/>
                  </a:lnTo>
                  <a:lnTo>
                    <a:pt x="694" y="551"/>
                  </a:lnTo>
                  <a:lnTo>
                    <a:pt x="701" y="554"/>
                  </a:lnTo>
                  <a:lnTo>
                    <a:pt x="711" y="555"/>
                  </a:lnTo>
                  <a:lnTo>
                    <a:pt x="723" y="555"/>
                  </a:lnTo>
                  <a:lnTo>
                    <a:pt x="734" y="555"/>
                  </a:lnTo>
                  <a:lnTo>
                    <a:pt x="746" y="554"/>
                  </a:lnTo>
                  <a:lnTo>
                    <a:pt x="758" y="552"/>
                  </a:lnTo>
                  <a:lnTo>
                    <a:pt x="766" y="551"/>
                  </a:lnTo>
                  <a:lnTo>
                    <a:pt x="774" y="548"/>
                  </a:lnTo>
                  <a:lnTo>
                    <a:pt x="784" y="542"/>
                  </a:lnTo>
                  <a:lnTo>
                    <a:pt x="788" y="537"/>
                  </a:lnTo>
                  <a:lnTo>
                    <a:pt x="786" y="533"/>
                  </a:lnTo>
                  <a:lnTo>
                    <a:pt x="779" y="527"/>
                  </a:lnTo>
                  <a:lnTo>
                    <a:pt x="773" y="524"/>
                  </a:lnTo>
                  <a:lnTo>
                    <a:pt x="764" y="523"/>
                  </a:lnTo>
                  <a:lnTo>
                    <a:pt x="753" y="523"/>
                  </a:lnTo>
                  <a:lnTo>
                    <a:pt x="741" y="523"/>
                  </a:lnTo>
                  <a:lnTo>
                    <a:pt x="728" y="523"/>
                  </a:lnTo>
                  <a:lnTo>
                    <a:pt x="713" y="523"/>
                  </a:lnTo>
                  <a:lnTo>
                    <a:pt x="699" y="524"/>
                  </a:lnTo>
                  <a:lnTo>
                    <a:pt x="686" y="524"/>
                  </a:lnTo>
                  <a:lnTo>
                    <a:pt x="673" y="524"/>
                  </a:lnTo>
                  <a:lnTo>
                    <a:pt x="659" y="524"/>
                  </a:lnTo>
                  <a:lnTo>
                    <a:pt x="644" y="521"/>
                  </a:lnTo>
                  <a:lnTo>
                    <a:pt x="627" y="517"/>
                  </a:lnTo>
                  <a:lnTo>
                    <a:pt x="606" y="509"/>
                  </a:lnTo>
                  <a:lnTo>
                    <a:pt x="582" y="498"/>
                  </a:lnTo>
                  <a:lnTo>
                    <a:pt x="554" y="484"/>
                  </a:lnTo>
                  <a:lnTo>
                    <a:pt x="519" y="465"/>
                  </a:lnTo>
                  <a:lnTo>
                    <a:pt x="492" y="447"/>
                  </a:lnTo>
                  <a:lnTo>
                    <a:pt x="469" y="424"/>
                  </a:lnTo>
                  <a:lnTo>
                    <a:pt x="449" y="397"/>
                  </a:lnTo>
                  <a:lnTo>
                    <a:pt x="432" y="366"/>
                  </a:lnTo>
                  <a:lnTo>
                    <a:pt x="419" y="334"/>
                  </a:lnTo>
                  <a:lnTo>
                    <a:pt x="409" y="298"/>
                  </a:lnTo>
                  <a:lnTo>
                    <a:pt x="402" y="263"/>
                  </a:lnTo>
                  <a:lnTo>
                    <a:pt x="399" y="228"/>
                  </a:lnTo>
                  <a:lnTo>
                    <a:pt x="399" y="204"/>
                  </a:lnTo>
                  <a:lnTo>
                    <a:pt x="402" y="182"/>
                  </a:lnTo>
                  <a:lnTo>
                    <a:pt x="406" y="160"/>
                  </a:lnTo>
                  <a:lnTo>
                    <a:pt x="411" y="139"/>
                  </a:lnTo>
                  <a:lnTo>
                    <a:pt x="424" y="157"/>
                  </a:lnTo>
                  <a:lnTo>
                    <a:pt x="446" y="173"/>
                  </a:lnTo>
                  <a:lnTo>
                    <a:pt x="472" y="189"/>
                  </a:lnTo>
                  <a:lnTo>
                    <a:pt x="502" y="204"/>
                  </a:lnTo>
                  <a:lnTo>
                    <a:pt x="534" y="217"/>
                  </a:lnTo>
                  <a:lnTo>
                    <a:pt x="567" y="228"/>
                  </a:lnTo>
                  <a:lnTo>
                    <a:pt x="597" y="236"/>
                  </a:lnTo>
                  <a:lnTo>
                    <a:pt x="624" y="244"/>
                  </a:lnTo>
                  <a:lnTo>
                    <a:pt x="641" y="248"/>
                  </a:lnTo>
                  <a:lnTo>
                    <a:pt x="659" y="253"/>
                  </a:lnTo>
                  <a:lnTo>
                    <a:pt x="679" y="260"/>
                  </a:lnTo>
                  <a:lnTo>
                    <a:pt x="699" y="269"/>
                  </a:lnTo>
                  <a:lnTo>
                    <a:pt x="719" y="281"/>
                  </a:lnTo>
                  <a:lnTo>
                    <a:pt x="736" y="295"/>
                  </a:lnTo>
                  <a:lnTo>
                    <a:pt x="749" y="313"/>
                  </a:lnTo>
                  <a:lnTo>
                    <a:pt x="758" y="337"/>
                  </a:lnTo>
                  <a:lnTo>
                    <a:pt x="769" y="369"/>
                  </a:lnTo>
                  <a:lnTo>
                    <a:pt x="781" y="394"/>
                  </a:lnTo>
                  <a:lnTo>
                    <a:pt x="788" y="422"/>
                  </a:lnTo>
                  <a:lnTo>
                    <a:pt x="783" y="461"/>
                  </a:lnTo>
                  <a:lnTo>
                    <a:pt x="783" y="473"/>
                  </a:lnTo>
                  <a:lnTo>
                    <a:pt x="786" y="484"/>
                  </a:lnTo>
                  <a:lnTo>
                    <a:pt x="794" y="495"/>
                  </a:lnTo>
                  <a:lnTo>
                    <a:pt x="804" y="505"/>
                  </a:lnTo>
                  <a:lnTo>
                    <a:pt x="814" y="514"/>
                  </a:lnTo>
                  <a:lnTo>
                    <a:pt x="826" y="523"/>
                  </a:lnTo>
                  <a:lnTo>
                    <a:pt x="836" y="529"/>
                  </a:lnTo>
                  <a:lnTo>
                    <a:pt x="844" y="533"/>
                  </a:lnTo>
                  <a:lnTo>
                    <a:pt x="856" y="539"/>
                  </a:lnTo>
                  <a:lnTo>
                    <a:pt x="868" y="543"/>
                  </a:lnTo>
                  <a:lnTo>
                    <a:pt x="874" y="542"/>
                  </a:lnTo>
                  <a:lnTo>
                    <a:pt x="876" y="537"/>
                  </a:lnTo>
                  <a:lnTo>
                    <a:pt x="876" y="529"/>
                  </a:lnTo>
                  <a:lnTo>
                    <a:pt x="876" y="520"/>
                  </a:lnTo>
                  <a:lnTo>
                    <a:pt x="874" y="509"/>
                  </a:lnTo>
                  <a:lnTo>
                    <a:pt x="869" y="499"/>
                  </a:lnTo>
                  <a:lnTo>
                    <a:pt x="863" y="492"/>
                  </a:lnTo>
                  <a:lnTo>
                    <a:pt x="851" y="480"/>
                  </a:lnTo>
                  <a:lnTo>
                    <a:pt x="836" y="464"/>
                  </a:lnTo>
                  <a:lnTo>
                    <a:pt x="818" y="444"/>
                  </a:lnTo>
                  <a:lnTo>
                    <a:pt x="798" y="421"/>
                  </a:lnTo>
                  <a:lnTo>
                    <a:pt x="779" y="394"/>
                  </a:lnTo>
                  <a:lnTo>
                    <a:pt x="764" y="365"/>
                  </a:lnTo>
                  <a:lnTo>
                    <a:pt x="754" y="33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9" name="Freeform 1336"/>
            <p:cNvSpPr>
              <a:spLocks/>
            </p:cNvSpPr>
            <p:nvPr/>
          </p:nvSpPr>
          <p:spPr bwMode="auto">
            <a:xfrm>
              <a:off x="5393" y="2848"/>
              <a:ext cx="179" cy="130"/>
            </a:xfrm>
            <a:custGeom>
              <a:avLst/>
              <a:gdLst>
                <a:gd name="T0" fmla="*/ 6 w 359"/>
                <a:gd name="T1" fmla="*/ 0 h 391"/>
                <a:gd name="T2" fmla="*/ 5 w 359"/>
                <a:gd name="T3" fmla="*/ 0 h 391"/>
                <a:gd name="T4" fmla="*/ 3 w 359"/>
                <a:gd name="T5" fmla="*/ 0 h 391"/>
                <a:gd name="T6" fmla="*/ 2 w 359"/>
                <a:gd name="T7" fmla="*/ 0 h 391"/>
                <a:gd name="T8" fmla="*/ 2 w 359"/>
                <a:gd name="T9" fmla="*/ 0 h 391"/>
                <a:gd name="T10" fmla="*/ 1 w 359"/>
                <a:gd name="T11" fmla="*/ 0 h 391"/>
                <a:gd name="T12" fmla="*/ 0 w 359"/>
                <a:gd name="T13" fmla="*/ 0 h 391"/>
                <a:gd name="T14" fmla="*/ 0 w 359"/>
                <a:gd name="T15" fmla="*/ 0 h 391"/>
                <a:gd name="T16" fmla="*/ 0 w 359"/>
                <a:gd name="T17" fmla="*/ 0 h 391"/>
                <a:gd name="T18" fmla="*/ 1 w 359"/>
                <a:gd name="T19" fmla="*/ 0 h 391"/>
                <a:gd name="T20" fmla="*/ 2 w 359"/>
                <a:gd name="T21" fmla="*/ 0 h 391"/>
                <a:gd name="T22" fmla="*/ 3 w 359"/>
                <a:gd name="T23" fmla="*/ 0 h 391"/>
                <a:gd name="T24" fmla="*/ 3 w 359"/>
                <a:gd name="T25" fmla="*/ 1 h 391"/>
                <a:gd name="T26" fmla="*/ 4 w 359"/>
                <a:gd name="T27" fmla="*/ 1 h 391"/>
                <a:gd name="T28" fmla="*/ 3 w 359"/>
                <a:gd name="T29" fmla="*/ 1 h 391"/>
                <a:gd name="T30" fmla="*/ 3 w 359"/>
                <a:gd name="T31" fmla="*/ 1 h 391"/>
                <a:gd name="T32" fmla="*/ 2 w 359"/>
                <a:gd name="T33" fmla="*/ 1 h 391"/>
                <a:gd name="T34" fmla="*/ 1 w 359"/>
                <a:gd name="T35" fmla="*/ 1 h 391"/>
                <a:gd name="T36" fmla="*/ 0 w 359"/>
                <a:gd name="T37" fmla="*/ 2 h 391"/>
                <a:gd name="T38" fmla="*/ 0 w 359"/>
                <a:gd name="T39" fmla="*/ 3 h 391"/>
                <a:gd name="T40" fmla="*/ 3 w 359"/>
                <a:gd name="T41" fmla="*/ 3 h 391"/>
                <a:gd name="T42" fmla="*/ 8 w 359"/>
                <a:gd name="T43" fmla="*/ 4 h 391"/>
                <a:gd name="T44" fmla="*/ 14 w 359"/>
                <a:gd name="T45" fmla="*/ 4 h 391"/>
                <a:gd name="T46" fmla="*/ 17 w 359"/>
                <a:gd name="T47" fmla="*/ 4 h 391"/>
                <a:gd name="T48" fmla="*/ 19 w 359"/>
                <a:gd name="T49" fmla="*/ 5 h 391"/>
                <a:gd name="T50" fmla="*/ 21 w 359"/>
                <a:gd name="T51" fmla="*/ 5 h 391"/>
                <a:gd name="T52" fmla="*/ 21 w 359"/>
                <a:gd name="T53" fmla="*/ 5 h 391"/>
                <a:gd name="T54" fmla="*/ 20 w 359"/>
                <a:gd name="T55" fmla="*/ 4 h 391"/>
                <a:gd name="T56" fmla="*/ 19 w 359"/>
                <a:gd name="T57" fmla="*/ 3 h 391"/>
                <a:gd name="T58" fmla="*/ 19 w 359"/>
                <a:gd name="T59" fmla="*/ 3 h 391"/>
                <a:gd name="T60" fmla="*/ 18 w 359"/>
                <a:gd name="T61" fmla="*/ 2 h 391"/>
                <a:gd name="T62" fmla="*/ 17 w 359"/>
                <a:gd name="T63" fmla="*/ 1 h 391"/>
                <a:gd name="T64" fmla="*/ 14 w 359"/>
                <a:gd name="T65" fmla="*/ 1 h 391"/>
                <a:gd name="T66" fmla="*/ 9 w 359"/>
                <a:gd name="T67" fmla="*/ 0 h 39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9" h="391">
                  <a:moveTo>
                    <a:pt x="98" y="0"/>
                  </a:moveTo>
                  <a:lnTo>
                    <a:pt x="97" y="13"/>
                  </a:lnTo>
                  <a:lnTo>
                    <a:pt x="90" y="23"/>
                  </a:lnTo>
                  <a:lnTo>
                    <a:pt x="80" y="31"/>
                  </a:lnTo>
                  <a:lnTo>
                    <a:pt x="68" y="35"/>
                  </a:lnTo>
                  <a:lnTo>
                    <a:pt x="55" y="35"/>
                  </a:lnTo>
                  <a:lnTo>
                    <a:pt x="45" y="32"/>
                  </a:lnTo>
                  <a:lnTo>
                    <a:pt x="40" y="26"/>
                  </a:lnTo>
                  <a:lnTo>
                    <a:pt x="37" y="22"/>
                  </a:lnTo>
                  <a:lnTo>
                    <a:pt x="35" y="19"/>
                  </a:lnTo>
                  <a:lnTo>
                    <a:pt x="30" y="16"/>
                  </a:lnTo>
                  <a:lnTo>
                    <a:pt x="23" y="14"/>
                  </a:lnTo>
                  <a:lnTo>
                    <a:pt x="13" y="13"/>
                  </a:lnTo>
                  <a:lnTo>
                    <a:pt x="5" y="10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7" y="22"/>
                  </a:lnTo>
                  <a:lnTo>
                    <a:pt x="12" y="28"/>
                  </a:lnTo>
                  <a:lnTo>
                    <a:pt x="18" y="35"/>
                  </a:lnTo>
                  <a:lnTo>
                    <a:pt x="25" y="41"/>
                  </a:lnTo>
                  <a:lnTo>
                    <a:pt x="32" y="38"/>
                  </a:lnTo>
                  <a:lnTo>
                    <a:pt x="42" y="38"/>
                  </a:lnTo>
                  <a:lnTo>
                    <a:pt x="50" y="38"/>
                  </a:lnTo>
                  <a:lnTo>
                    <a:pt x="57" y="44"/>
                  </a:lnTo>
                  <a:lnTo>
                    <a:pt x="63" y="54"/>
                  </a:lnTo>
                  <a:lnTo>
                    <a:pt x="67" y="63"/>
                  </a:lnTo>
                  <a:lnTo>
                    <a:pt x="67" y="70"/>
                  </a:lnTo>
                  <a:lnTo>
                    <a:pt x="65" y="78"/>
                  </a:lnTo>
                  <a:lnTo>
                    <a:pt x="62" y="82"/>
                  </a:lnTo>
                  <a:lnTo>
                    <a:pt x="60" y="85"/>
                  </a:lnTo>
                  <a:lnTo>
                    <a:pt x="57" y="90"/>
                  </a:lnTo>
                  <a:lnTo>
                    <a:pt x="53" y="93"/>
                  </a:lnTo>
                  <a:lnTo>
                    <a:pt x="45" y="97"/>
                  </a:lnTo>
                  <a:lnTo>
                    <a:pt x="35" y="100"/>
                  </a:lnTo>
                  <a:lnTo>
                    <a:pt x="27" y="101"/>
                  </a:lnTo>
                  <a:lnTo>
                    <a:pt x="18" y="101"/>
                  </a:lnTo>
                  <a:lnTo>
                    <a:pt x="5" y="137"/>
                  </a:lnTo>
                  <a:lnTo>
                    <a:pt x="2" y="172"/>
                  </a:lnTo>
                  <a:lnTo>
                    <a:pt x="8" y="206"/>
                  </a:lnTo>
                  <a:lnTo>
                    <a:pt x="27" y="239"/>
                  </a:lnTo>
                  <a:lnTo>
                    <a:pt x="53" y="268"/>
                  </a:lnTo>
                  <a:lnTo>
                    <a:pt x="92" y="296"/>
                  </a:lnTo>
                  <a:lnTo>
                    <a:pt x="140" y="318"/>
                  </a:lnTo>
                  <a:lnTo>
                    <a:pt x="200" y="336"/>
                  </a:lnTo>
                  <a:lnTo>
                    <a:pt x="224" y="342"/>
                  </a:lnTo>
                  <a:lnTo>
                    <a:pt x="247" y="349"/>
                  </a:lnTo>
                  <a:lnTo>
                    <a:pt x="272" y="357"/>
                  </a:lnTo>
                  <a:lnTo>
                    <a:pt x="294" y="364"/>
                  </a:lnTo>
                  <a:lnTo>
                    <a:pt x="315" y="373"/>
                  </a:lnTo>
                  <a:lnTo>
                    <a:pt x="332" y="380"/>
                  </a:lnTo>
                  <a:lnTo>
                    <a:pt x="347" y="386"/>
                  </a:lnTo>
                  <a:lnTo>
                    <a:pt x="359" y="391"/>
                  </a:lnTo>
                  <a:lnTo>
                    <a:pt x="347" y="371"/>
                  </a:lnTo>
                  <a:lnTo>
                    <a:pt x="337" y="349"/>
                  </a:lnTo>
                  <a:lnTo>
                    <a:pt x="327" y="326"/>
                  </a:lnTo>
                  <a:lnTo>
                    <a:pt x="320" y="301"/>
                  </a:lnTo>
                  <a:lnTo>
                    <a:pt x="315" y="275"/>
                  </a:lnTo>
                  <a:lnTo>
                    <a:pt x="310" y="250"/>
                  </a:lnTo>
                  <a:lnTo>
                    <a:pt x="307" y="225"/>
                  </a:lnTo>
                  <a:lnTo>
                    <a:pt x="304" y="205"/>
                  </a:lnTo>
                  <a:lnTo>
                    <a:pt x="300" y="181"/>
                  </a:lnTo>
                  <a:lnTo>
                    <a:pt x="292" y="153"/>
                  </a:lnTo>
                  <a:lnTo>
                    <a:pt x="280" y="121"/>
                  </a:lnTo>
                  <a:lnTo>
                    <a:pt x="262" y="88"/>
                  </a:lnTo>
                  <a:lnTo>
                    <a:pt x="235" y="59"/>
                  </a:lnTo>
                  <a:lnTo>
                    <a:pt x="200" y="32"/>
                  </a:lnTo>
                  <a:lnTo>
                    <a:pt x="155" y="1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0" name="Freeform 1337"/>
            <p:cNvSpPr>
              <a:spLocks/>
            </p:cNvSpPr>
            <p:nvPr/>
          </p:nvSpPr>
          <p:spPr bwMode="auto">
            <a:xfrm>
              <a:off x="5349" y="2879"/>
              <a:ext cx="21" cy="13"/>
            </a:xfrm>
            <a:custGeom>
              <a:avLst/>
              <a:gdLst>
                <a:gd name="T0" fmla="*/ 3 w 41"/>
                <a:gd name="T1" fmla="*/ 0 h 39"/>
                <a:gd name="T2" fmla="*/ 3 w 41"/>
                <a:gd name="T3" fmla="*/ 0 h 39"/>
                <a:gd name="T4" fmla="*/ 3 w 41"/>
                <a:gd name="T5" fmla="*/ 0 h 39"/>
                <a:gd name="T6" fmla="*/ 2 w 41"/>
                <a:gd name="T7" fmla="*/ 0 h 39"/>
                <a:gd name="T8" fmla="*/ 2 w 41"/>
                <a:gd name="T9" fmla="*/ 0 h 39"/>
                <a:gd name="T10" fmla="*/ 1 w 41"/>
                <a:gd name="T11" fmla="*/ 0 h 39"/>
                <a:gd name="T12" fmla="*/ 1 w 41"/>
                <a:gd name="T13" fmla="*/ 0 h 39"/>
                <a:gd name="T14" fmla="*/ 1 w 41"/>
                <a:gd name="T15" fmla="*/ 0 h 39"/>
                <a:gd name="T16" fmla="*/ 0 w 41"/>
                <a:gd name="T17" fmla="*/ 0 h 39"/>
                <a:gd name="T18" fmla="*/ 1 w 41"/>
                <a:gd name="T19" fmla="*/ 0 h 39"/>
                <a:gd name="T20" fmla="*/ 1 w 41"/>
                <a:gd name="T21" fmla="*/ 0 h 39"/>
                <a:gd name="T22" fmla="*/ 1 w 41"/>
                <a:gd name="T23" fmla="*/ 0 h 39"/>
                <a:gd name="T24" fmla="*/ 2 w 41"/>
                <a:gd name="T25" fmla="*/ 0 h 39"/>
                <a:gd name="T26" fmla="*/ 2 w 41"/>
                <a:gd name="T27" fmla="*/ 0 h 39"/>
                <a:gd name="T28" fmla="*/ 3 w 41"/>
                <a:gd name="T29" fmla="*/ 0 h 39"/>
                <a:gd name="T30" fmla="*/ 3 w 41"/>
                <a:gd name="T31" fmla="*/ 0 h 39"/>
                <a:gd name="T32" fmla="*/ 3 w 41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39">
                  <a:moveTo>
                    <a:pt x="41" y="25"/>
                  </a:moveTo>
                  <a:lnTo>
                    <a:pt x="38" y="32"/>
                  </a:lnTo>
                  <a:lnTo>
                    <a:pt x="33" y="38"/>
                  </a:lnTo>
                  <a:lnTo>
                    <a:pt x="26" y="39"/>
                  </a:lnTo>
                  <a:lnTo>
                    <a:pt x="18" y="38"/>
                  </a:lnTo>
                  <a:lnTo>
                    <a:pt x="10" y="35"/>
                  </a:lnTo>
                  <a:lnTo>
                    <a:pt x="5" y="31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8" y="4"/>
                  </a:lnTo>
                  <a:lnTo>
                    <a:pt x="15" y="1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6" y="8"/>
                  </a:lnTo>
                  <a:lnTo>
                    <a:pt x="41" y="17"/>
                  </a:lnTo>
                  <a:lnTo>
                    <a:pt x="41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1" name="Freeform 1338"/>
            <p:cNvSpPr>
              <a:spLocks/>
            </p:cNvSpPr>
            <p:nvPr/>
          </p:nvSpPr>
          <p:spPr bwMode="auto">
            <a:xfrm>
              <a:off x="5308" y="2858"/>
              <a:ext cx="22" cy="13"/>
            </a:xfrm>
            <a:custGeom>
              <a:avLst/>
              <a:gdLst>
                <a:gd name="T0" fmla="*/ 2 w 45"/>
                <a:gd name="T1" fmla="*/ 0 h 39"/>
                <a:gd name="T2" fmla="*/ 2 w 45"/>
                <a:gd name="T3" fmla="*/ 0 h 39"/>
                <a:gd name="T4" fmla="*/ 1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1 w 45"/>
                <a:gd name="T21" fmla="*/ 0 h 39"/>
                <a:gd name="T22" fmla="*/ 2 w 45"/>
                <a:gd name="T23" fmla="*/ 0 h 39"/>
                <a:gd name="T24" fmla="*/ 2 w 45"/>
                <a:gd name="T25" fmla="*/ 0 h 39"/>
                <a:gd name="T26" fmla="*/ 2 w 45"/>
                <a:gd name="T27" fmla="*/ 0 h 39"/>
                <a:gd name="T28" fmla="*/ 2 w 45"/>
                <a:gd name="T29" fmla="*/ 0 h 39"/>
                <a:gd name="T30" fmla="*/ 2 w 45"/>
                <a:gd name="T31" fmla="*/ 0 h 39"/>
                <a:gd name="T32" fmla="*/ 2 w 4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39">
                  <a:moveTo>
                    <a:pt x="40" y="36"/>
                  </a:moveTo>
                  <a:lnTo>
                    <a:pt x="32" y="39"/>
                  </a:lnTo>
                  <a:lnTo>
                    <a:pt x="22" y="39"/>
                  </a:lnTo>
                  <a:lnTo>
                    <a:pt x="10" y="36"/>
                  </a:lnTo>
                  <a:lnTo>
                    <a:pt x="3" y="3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3" y="8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0" y="10"/>
                  </a:lnTo>
                  <a:lnTo>
                    <a:pt x="43" y="17"/>
                  </a:lnTo>
                  <a:lnTo>
                    <a:pt x="45" y="25"/>
                  </a:lnTo>
                  <a:lnTo>
                    <a:pt x="45" y="31"/>
                  </a:lnTo>
                  <a:lnTo>
                    <a:pt x="40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2" name="Freeform 1339"/>
            <p:cNvSpPr>
              <a:spLocks/>
            </p:cNvSpPr>
            <p:nvPr/>
          </p:nvSpPr>
          <p:spPr bwMode="auto">
            <a:xfrm>
              <a:off x="5362" y="2845"/>
              <a:ext cx="23" cy="14"/>
            </a:xfrm>
            <a:custGeom>
              <a:avLst/>
              <a:gdLst>
                <a:gd name="T0" fmla="*/ 3 w 45"/>
                <a:gd name="T1" fmla="*/ 0 h 42"/>
                <a:gd name="T2" fmla="*/ 3 w 45"/>
                <a:gd name="T3" fmla="*/ 0 h 42"/>
                <a:gd name="T4" fmla="*/ 2 w 45"/>
                <a:gd name="T5" fmla="*/ 1 h 42"/>
                <a:gd name="T6" fmla="*/ 1 w 45"/>
                <a:gd name="T7" fmla="*/ 1 h 42"/>
                <a:gd name="T8" fmla="*/ 1 w 45"/>
                <a:gd name="T9" fmla="*/ 0 h 42"/>
                <a:gd name="T10" fmla="*/ 0 w 45"/>
                <a:gd name="T11" fmla="*/ 0 h 42"/>
                <a:gd name="T12" fmla="*/ 1 w 45"/>
                <a:gd name="T13" fmla="*/ 0 h 42"/>
                <a:gd name="T14" fmla="*/ 1 w 45"/>
                <a:gd name="T15" fmla="*/ 0 h 42"/>
                <a:gd name="T16" fmla="*/ 1 w 45"/>
                <a:gd name="T17" fmla="*/ 0 h 42"/>
                <a:gd name="T18" fmla="*/ 2 w 45"/>
                <a:gd name="T19" fmla="*/ 0 h 42"/>
                <a:gd name="T20" fmla="*/ 2 w 45"/>
                <a:gd name="T21" fmla="*/ 0 h 42"/>
                <a:gd name="T22" fmla="*/ 3 w 45"/>
                <a:gd name="T23" fmla="*/ 0 h 42"/>
                <a:gd name="T24" fmla="*/ 3 w 45"/>
                <a:gd name="T25" fmla="*/ 0 h 42"/>
                <a:gd name="T26" fmla="*/ 3 w 45"/>
                <a:gd name="T27" fmla="*/ 0 h 42"/>
                <a:gd name="T28" fmla="*/ 3 w 45"/>
                <a:gd name="T29" fmla="*/ 0 h 42"/>
                <a:gd name="T30" fmla="*/ 3 w 45"/>
                <a:gd name="T31" fmla="*/ 0 h 42"/>
                <a:gd name="T32" fmla="*/ 3 w 45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40" y="36"/>
                  </a:moveTo>
                  <a:lnTo>
                    <a:pt x="34" y="40"/>
                  </a:lnTo>
                  <a:lnTo>
                    <a:pt x="24" y="42"/>
                  </a:lnTo>
                  <a:lnTo>
                    <a:pt x="14" y="42"/>
                  </a:lnTo>
                  <a:lnTo>
                    <a:pt x="5" y="36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5" y="11"/>
                  </a:lnTo>
                  <a:lnTo>
                    <a:pt x="12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6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44" y="30"/>
                  </a:lnTo>
                  <a:lnTo>
                    <a:pt x="40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3" name="Freeform 1340"/>
            <p:cNvSpPr>
              <a:spLocks/>
            </p:cNvSpPr>
            <p:nvPr/>
          </p:nvSpPr>
          <p:spPr bwMode="auto">
            <a:xfrm>
              <a:off x="5396" y="2865"/>
              <a:ext cx="22" cy="13"/>
            </a:xfrm>
            <a:custGeom>
              <a:avLst/>
              <a:gdLst>
                <a:gd name="T0" fmla="*/ 2 w 45"/>
                <a:gd name="T1" fmla="*/ 0 h 40"/>
                <a:gd name="T2" fmla="*/ 2 w 45"/>
                <a:gd name="T3" fmla="*/ 0 h 40"/>
                <a:gd name="T4" fmla="*/ 2 w 45"/>
                <a:gd name="T5" fmla="*/ 0 h 40"/>
                <a:gd name="T6" fmla="*/ 2 w 45"/>
                <a:gd name="T7" fmla="*/ 0 h 40"/>
                <a:gd name="T8" fmla="*/ 2 w 45"/>
                <a:gd name="T9" fmla="*/ 0 h 40"/>
                <a:gd name="T10" fmla="*/ 2 w 45"/>
                <a:gd name="T11" fmla="*/ 0 h 40"/>
                <a:gd name="T12" fmla="*/ 1 w 45"/>
                <a:gd name="T13" fmla="*/ 0 h 40"/>
                <a:gd name="T14" fmla="*/ 0 w 45"/>
                <a:gd name="T15" fmla="*/ 0 h 40"/>
                <a:gd name="T16" fmla="*/ 0 w 45"/>
                <a:gd name="T17" fmla="*/ 0 h 40"/>
                <a:gd name="T18" fmla="*/ 0 w 45"/>
                <a:gd name="T19" fmla="*/ 0 h 40"/>
                <a:gd name="T20" fmla="*/ 0 w 45"/>
                <a:gd name="T21" fmla="*/ 0 h 40"/>
                <a:gd name="T22" fmla="*/ 0 w 45"/>
                <a:gd name="T23" fmla="*/ 0 h 40"/>
                <a:gd name="T24" fmla="*/ 0 w 45"/>
                <a:gd name="T25" fmla="*/ 0 h 40"/>
                <a:gd name="T26" fmla="*/ 0 w 45"/>
                <a:gd name="T27" fmla="*/ 0 h 40"/>
                <a:gd name="T28" fmla="*/ 0 w 45"/>
                <a:gd name="T29" fmla="*/ 0 h 40"/>
                <a:gd name="T30" fmla="*/ 1 w 45"/>
                <a:gd name="T31" fmla="*/ 0 h 40"/>
                <a:gd name="T32" fmla="*/ 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35" y="40"/>
                  </a:moveTo>
                  <a:lnTo>
                    <a:pt x="42" y="34"/>
                  </a:lnTo>
                  <a:lnTo>
                    <a:pt x="45" y="25"/>
                  </a:lnTo>
                  <a:lnTo>
                    <a:pt x="45" y="16"/>
                  </a:lnTo>
                  <a:lnTo>
                    <a:pt x="43" y="9"/>
                  </a:lnTo>
                  <a:lnTo>
                    <a:pt x="37" y="4"/>
                  </a:lnTo>
                  <a:lnTo>
                    <a:pt x="27" y="1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5" y="32"/>
                  </a:lnTo>
                  <a:lnTo>
                    <a:pt x="15" y="37"/>
                  </a:lnTo>
                  <a:lnTo>
                    <a:pt x="27" y="40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4" name="Freeform 1341"/>
            <p:cNvSpPr>
              <a:spLocks/>
            </p:cNvSpPr>
            <p:nvPr/>
          </p:nvSpPr>
          <p:spPr bwMode="auto">
            <a:xfrm>
              <a:off x="5416" y="2842"/>
              <a:ext cx="20" cy="12"/>
            </a:xfrm>
            <a:custGeom>
              <a:avLst/>
              <a:gdLst>
                <a:gd name="T0" fmla="*/ 3 w 40"/>
                <a:gd name="T1" fmla="*/ 0 h 35"/>
                <a:gd name="T2" fmla="*/ 3 w 40"/>
                <a:gd name="T3" fmla="*/ 0 h 35"/>
                <a:gd name="T4" fmla="*/ 3 w 40"/>
                <a:gd name="T5" fmla="*/ 0 h 35"/>
                <a:gd name="T6" fmla="*/ 3 w 40"/>
                <a:gd name="T7" fmla="*/ 0 h 35"/>
                <a:gd name="T8" fmla="*/ 2 w 40"/>
                <a:gd name="T9" fmla="*/ 0 h 35"/>
                <a:gd name="T10" fmla="*/ 1 w 40"/>
                <a:gd name="T11" fmla="*/ 0 h 35"/>
                <a:gd name="T12" fmla="*/ 1 w 40"/>
                <a:gd name="T13" fmla="*/ 0 h 35"/>
                <a:gd name="T14" fmla="*/ 1 w 40"/>
                <a:gd name="T15" fmla="*/ 0 h 35"/>
                <a:gd name="T16" fmla="*/ 0 w 40"/>
                <a:gd name="T17" fmla="*/ 0 h 35"/>
                <a:gd name="T18" fmla="*/ 1 w 40"/>
                <a:gd name="T19" fmla="*/ 0 h 35"/>
                <a:gd name="T20" fmla="*/ 1 w 40"/>
                <a:gd name="T21" fmla="*/ 0 h 35"/>
                <a:gd name="T22" fmla="*/ 1 w 40"/>
                <a:gd name="T23" fmla="*/ 0 h 35"/>
                <a:gd name="T24" fmla="*/ 1 w 40"/>
                <a:gd name="T25" fmla="*/ 0 h 35"/>
                <a:gd name="T26" fmla="*/ 2 w 40"/>
                <a:gd name="T27" fmla="*/ 0 h 35"/>
                <a:gd name="T28" fmla="*/ 2 w 40"/>
                <a:gd name="T29" fmla="*/ 0 h 35"/>
                <a:gd name="T30" fmla="*/ 3 w 40"/>
                <a:gd name="T31" fmla="*/ 0 h 35"/>
                <a:gd name="T32" fmla="*/ 3 w 40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5">
                  <a:moveTo>
                    <a:pt x="40" y="15"/>
                  </a:moveTo>
                  <a:lnTo>
                    <a:pt x="40" y="21"/>
                  </a:lnTo>
                  <a:lnTo>
                    <a:pt x="38" y="26"/>
                  </a:lnTo>
                  <a:lnTo>
                    <a:pt x="33" y="32"/>
                  </a:lnTo>
                  <a:lnTo>
                    <a:pt x="23" y="35"/>
                  </a:lnTo>
                  <a:lnTo>
                    <a:pt x="13" y="35"/>
                  </a:lnTo>
                  <a:lnTo>
                    <a:pt x="6" y="32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8" y="9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5" name="Freeform 1342"/>
            <p:cNvSpPr>
              <a:spLocks/>
            </p:cNvSpPr>
            <p:nvPr/>
          </p:nvSpPr>
          <p:spPr bwMode="auto">
            <a:xfrm>
              <a:off x="5387" y="2820"/>
              <a:ext cx="18" cy="13"/>
            </a:xfrm>
            <a:custGeom>
              <a:avLst/>
              <a:gdLst>
                <a:gd name="T0" fmla="*/ 2 w 35"/>
                <a:gd name="T1" fmla="*/ 0 h 39"/>
                <a:gd name="T2" fmla="*/ 2 w 35"/>
                <a:gd name="T3" fmla="*/ 0 h 39"/>
                <a:gd name="T4" fmla="*/ 3 w 35"/>
                <a:gd name="T5" fmla="*/ 0 h 39"/>
                <a:gd name="T6" fmla="*/ 3 w 35"/>
                <a:gd name="T7" fmla="*/ 0 h 39"/>
                <a:gd name="T8" fmla="*/ 3 w 35"/>
                <a:gd name="T9" fmla="*/ 0 h 39"/>
                <a:gd name="T10" fmla="*/ 2 w 35"/>
                <a:gd name="T11" fmla="*/ 0 h 39"/>
                <a:gd name="T12" fmla="*/ 2 w 35"/>
                <a:gd name="T13" fmla="*/ 0 h 39"/>
                <a:gd name="T14" fmla="*/ 2 w 35"/>
                <a:gd name="T15" fmla="*/ 0 h 39"/>
                <a:gd name="T16" fmla="*/ 1 w 35"/>
                <a:gd name="T17" fmla="*/ 0 h 39"/>
                <a:gd name="T18" fmla="*/ 1 w 35"/>
                <a:gd name="T19" fmla="*/ 0 h 39"/>
                <a:gd name="T20" fmla="*/ 1 w 35"/>
                <a:gd name="T21" fmla="*/ 0 h 39"/>
                <a:gd name="T22" fmla="*/ 0 w 35"/>
                <a:gd name="T23" fmla="*/ 0 h 39"/>
                <a:gd name="T24" fmla="*/ 0 w 35"/>
                <a:gd name="T25" fmla="*/ 0 h 39"/>
                <a:gd name="T26" fmla="*/ 1 w 35"/>
                <a:gd name="T27" fmla="*/ 0 h 39"/>
                <a:gd name="T28" fmla="*/ 1 w 35"/>
                <a:gd name="T29" fmla="*/ 0 h 39"/>
                <a:gd name="T30" fmla="*/ 2 w 35"/>
                <a:gd name="T31" fmla="*/ 0 h 39"/>
                <a:gd name="T32" fmla="*/ 2 w 3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9">
                  <a:moveTo>
                    <a:pt x="25" y="0"/>
                  </a:moveTo>
                  <a:lnTo>
                    <a:pt x="32" y="2"/>
                  </a:lnTo>
                  <a:lnTo>
                    <a:pt x="35" y="7"/>
                  </a:lnTo>
                  <a:lnTo>
                    <a:pt x="35" y="14"/>
                  </a:lnTo>
                  <a:lnTo>
                    <a:pt x="35" y="23"/>
                  </a:lnTo>
                  <a:lnTo>
                    <a:pt x="30" y="30"/>
                  </a:lnTo>
                  <a:lnTo>
                    <a:pt x="24" y="35"/>
                  </a:lnTo>
                  <a:lnTo>
                    <a:pt x="17" y="38"/>
                  </a:lnTo>
                  <a:lnTo>
                    <a:pt x="10" y="39"/>
                  </a:lnTo>
                  <a:lnTo>
                    <a:pt x="5" y="38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9" y="5"/>
                  </a:lnTo>
                  <a:lnTo>
                    <a:pt x="17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6" name="Freeform 1343"/>
            <p:cNvSpPr>
              <a:spLocks/>
            </p:cNvSpPr>
            <p:nvPr/>
          </p:nvSpPr>
          <p:spPr bwMode="auto">
            <a:xfrm>
              <a:off x="5350" y="2829"/>
              <a:ext cx="22" cy="14"/>
            </a:xfrm>
            <a:custGeom>
              <a:avLst/>
              <a:gdLst>
                <a:gd name="T0" fmla="*/ 3 w 43"/>
                <a:gd name="T1" fmla="*/ 0 h 42"/>
                <a:gd name="T2" fmla="*/ 3 w 43"/>
                <a:gd name="T3" fmla="*/ 0 h 42"/>
                <a:gd name="T4" fmla="*/ 2 w 43"/>
                <a:gd name="T5" fmla="*/ 0 h 42"/>
                <a:gd name="T6" fmla="*/ 2 w 43"/>
                <a:gd name="T7" fmla="*/ 1 h 42"/>
                <a:gd name="T8" fmla="*/ 1 w 43"/>
                <a:gd name="T9" fmla="*/ 1 h 42"/>
                <a:gd name="T10" fmla="*/ 1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1 w 43"/>
                <a:gd name="T17" fmla="*/ 0 h 42"/>
                <a:gd name="T18" fmla="*/ 1 w 43"/>
                <a:gd name="T19" fmla="*/ 0 h 42"/>
                <a:gd name="T20" fmla="*/ 1 w 43"/>
                <a:gd name="T21" fmla="*/ 0 h 42"/>
                <a:gd name="T22" fmla="*/ 2 w 43"/>
                <a:gd name="T23" fmla="*/ 0 h 42"/>
                <a:gd name="T24" fmla="*/ 2 w 43"/>
                <a:gd name="T25" fmla="*/ 0 h 42"/>
                <a:gd name="T26" fmla="*/ 3 w 43"/>
                <a:gd name="T27" fmla="*/ 0 h 42"/>
                <a:gd name="T28" fmla="*/ 3 w 43"/>
                <a:gd name="T29" fmla="*/ 0 h 42"/>
                <a:gd name="T30" fmla="*/ 3 w 43"/>
                <a:gd name="T31" fmla="*/ 0 h 42"/>
                <a:gd name="T32" fmla="*/ 3 w 43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2">
                  <a:moveTo>
                    <a:pt x="40" y="22"/>
                  </a:moveTo>
                  <a:lnTo>
                    <a:pt x="35" y="29"/>
                  </a:lnTo>
                  <a:lnTo>
                    <a:pt x="30" y="36"/>
                  </a:lnTo>
                  <a:lnTo>
                    <a:pt x="23" y="41"/>
                  </a:lnTo>
                  <a:lnTo>
                    <a:pt x="13" y="42"/>
                  </a:lnTo>
                  <a:lnTo>
                    <a:pt x="5" y="3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5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7"/>
                  </a:lnTo>
                  <a:lnTo>
                    <a:pt x="43" y="14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7" name="Freeform 1344"/>
            <p:cNvSpPr>
              <a:spLocks/>
            </p:cNvSpPr>
            <p:nvPr/>
          </p:nvSpPr>
          <p:spPr bwMode="auto">
            <a:xfrm>
              <a:off x="5325" y="2827"/>
              <a:ext cx="20" cy="12"/>
            </a:xfrm>
            <a:custGeom>
              <a:avLst/>
              <a:gdLst>
                <a:gd name="T0" fmla="*/ 0 w 42"/>
                <a:gd name="T1" fmla="*/ 0 h 37"/>
                <a:gd name="T2" fmla="*/ 0 w 42"/>
                <a:gd name="T3" fmla="*/ 0 h 37"/>
                <a:gd name="T4" fmla="*/ 0 w 42"/>
                <a:gd name="T5" fmla="*/ 0 h 37"/>
                <a:gd name="T6" fmla="*/ 0 w 42"/>
                <a:gd name="T7" fmla="*/ 0 h 37"/>
                <a:gd name="T8" fmla="*/ 0 w 42"/>
                <a:gd name="T9" fmla="*/ 0 h 37"/>
                <a:gd name="T10" fmla="*/ 0 w 42"/>
                <a:gd name="T11" fmla="*/ 0 h 37"/>
                <a:gd name="T12" fmla="*/ 1 w 42"/>
                <a:gd name="T13" fmla="*/ 0 h 37"/>
                <a:gd name="T14" fmla="*/ 1 w 42"/>
                <a:gd name="T15" fmla="*/ 0 h 37"/>
                <a:gd name="T16" fmla="*/ 1 w 42"/>
                <a:gd name="T17" fmla="*/ 0 h 37"/>
                <a:gd name="T18" fmla="*/ 2 w 42"/>
                <a:gd name="T19" fmla="*/ 0 h 37"/>
                <a:gd name="T20" fmla="*/ 2 w 42"/>
                <a:gd name="T21" fmla="*/ 0 h 37"/>
                <a:gd name="T22" fmla="*/ 2 w 42"/>
                <a:gd name="T23" fmla="*/ 0 h 37"/>
                <a:gd name="T24" fmla="*/ 2 w 42"/>
                <a:gd name="T25" fmla="*/ 0 h 37"/>
                <a:gd name="T26" fmla="*/ 2 w 42"/>
                <a:gd name="T27" fmla="*/ 0 h 37"/>
                <a:gd name="T28" fmla="*/ 1 w 42"/>
                <a:gd name="T29" fmla="*/ 0 h 37"/>
                <a:gd name="T30" fmla="*/ 1 w 42"/>
                <a:gd name="T31" fmla="*/ 0 h 37"/>
                <a:gd name="T32" fmla="*/ 0 w 4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7">
                  <a:moveTo>
                    <a:pt x="7" y="33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6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7" y="5"/>
                  </a:lnTo>
                  <a:lnTo>
                    <a:pt x="40" y="10"/>
                  </a:lnTo>
                  <a:lnTo>
                    <a:pt x="42" y="18"/>
                  </a:lnTo>
                  <a:lnTo>
                    <a:pt x="40" y="24"/>
                  </a:lnTo>
                  <a:lnTo>
                    <a:pt x="34" y="30"/>
                  </a:lnTo>
                  <a:lnTo>
                    <a:pt x="27" y="36"/>
                  </a:lnTo>
                  <a:lnTo>
                    <a:pt x="17" y="37"/>
                  </a:lnTo>
                  <a:lnTo>
                    <a:pt x="7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8" name="Freeform 1345"/>
            <p:cNvSpPr>
              <a:spLocks/>
            </p:cNvSpPr>
            <p:nvPr/>
          </p:nvSpPr>
          <p:spPr bwMode="auto">
            <a:xfrm>
              <a:off x="5409" y="2764"/>
              <a:ext cx="178" cy="68"/>
            </a:xfrm>
            <a:custGeom>
              <a:avLst/>
              <a:gdLst>
                <a:gd name="T0" fmla="*/ 0 w 357"/>
                <a:gd name="T1" fmla="*/ 2 h 204"/>
                <a:gd name="T2" fmla="*/ 0 w 357"/>
                <a:gd name="T3" fmla="*/ 2 h 204"/>
                <a:gd name="T4" fmla="*/ 0 w 357"/>
                <a:gd name="T5" fmla="*/ 2 h 204"/>
                <a:gd name="T6" fmla="*/ 1 w 357"/>
                <a:gd name="T7" fmla="*/ 2 h 204"/>
                <a:gd name="T8" fmla="*/ 4 w 357"/>
                <a:gd name="T9" fmla="*/ 2 h 204"/>
                <a:gd name="T10" fmla="*/ 8 w 357"/>
                <a:gd name="T11" fmla="*/ 2 h 204"/>
                <a:gd name="T12" fmla="*/ 12 w 357"/>
                <a:gd name="T13" fmla="*/ 3 h 204"/>
                <a:gd name="T14" fmla="*/ 12 w 357"/>
                <a:gd name="T15" fmla="*/ 2 h 204"/>
                <a:gd name="T16" fmla="*/ 9 w 357"/>
                <a:gd name="T17" fmla="*/ 2 h 204"/>
                <a:gd name="T18" fmla="*/ 5 w 357"/>
                <a:gd name="T19" fmla="*/ 2 h 204"/>
                <a:gd name="T20" fmla="*/ 3 w 357"/>
                <a:gd name="T21" fmla="*/ 2 h 204"/>
                <a:gd name="T22" fmla="*/ 3 w 357"/>
                <a:gd name="T23" fmla="*/ 2 h 204"/>
                <a:gd name="T24" fmla="*/ 5 w 357"/>
                <a:gd name="T25" fmla="*/ 2 h 204"/>
                <a:gd name="T26" fmla="*/ 7 w 357"/>
                <a:gd name="T27" fmla="*/ 2 h 204"/>
                <a:gd name="T28" fmla="*/ 10 w 357"/>
                <a:gd name="T29" fmla="*/ 2 h 204"/>
                <a:gd name="T30" fmla="*/ 14 w 357"/>
                <a:gd name="T31" fmla="*/ 2 h 204"/>
                <a:gd name="T32" fmla="*/ 16 w 357"/>
                <a:gd name="T33" fmla="*/ 2 h 204"/>
                <a:gd name="T34" fmla="*/ 14 w 357"/>
                <a:gd name="T35" fmla="*/ 2 h 204"/>
                <a:gd name="T36" fmla="*/ 13 w 357"/>
                <a:gd name="T37" fmla="*/ 2 h 204"/>
                <a:gd name="T38" fmla="*/ 11 w 357"/>
                <a:gd name="T39" fmla="*/ 2 h 204"/>
                <a:gd name="T40" fmla="*/ 8 w 357"/>
                <a:gd name="T41" fmla="*/ 2 h 204"/>
                <a:gd name="T42" fmla="*/ 8 w 357"/>
                <a:gd name="T43" fmla="*/ 1 h 204"/>
                <a:gd name="T44" fmla="*/ 9 w 357"/>
                <a:gd name="T45" fmla="*/ 1 h 204"/>
                <a:gd name="T46" fmla="*/ 11 w 357"/>
                <a:gd name="T47" fmla="*/ 1 h 204"/>
                <a:gd name="T48" fmla="*/ 12 w 357"/>
                <a:gd name="T49" fmla="*/ 1 h 204"/>
                <a:gd name="T50" fmla="*/ 14 w 357"/>
                <a:gd name="T51" fmla="*/ 1 h 204"/>
                <a:gd name="T52" fmla="*/ 15 w 357"/>
                <a:gd name="T53" fmla="*/ 2 h 204"/>
                <a:gd name="T54" fmla="*/ 17 w 357"/>
                <a:gd name="T55" fmla="*/ 2 h 204"/>
                <a:gd name="T56" fmla="*/ 16 w 357"/>
                <a:gd name="T57" fmla="*/ 1 h 204"/>
                <a:gd name="T58" fmla="*/ 14 w 357"/>
                <a:gd name="T59" fmla="*/ 1 h 204"/>
                <a:gd name="T60" fmla="*/ 13 w 357"/>
                <a:gd name="T61" fmla="*/ 1 h 204"/>
                <a:gd name="T62" fmla="*/ 16 w 357"/>
                <a:gd name="T63" fmla="*/ 1 h 204"/>
                <a:gd name="T64" fmla="*/ 20 w 357"/>
                <a:gd name="T65" fmla="*/ 1 h 204"/>
                <a:gd name="T66" fmla="*/ 22 w 357"/>
                <a:gd name="T67" fmla="*/ 1 h 204"/>
                <a:gd name="T68" fmla="*/ 21 w 357"/>
                <a:gd name="T69" fmla="*/ 1 h 204"/>
                <a:gd name="T70" fmla="*/ 18 w 357"/>
                <a:gd name="T71" fmla="*/ 1 h 204"/>
                <a:gd name="T72" fmla="*/ 14 w 357"/>
                <a:gd name="T73" fmla="*/ 1 h 204"/>
                <a:gd name="T74" fmla="*/ 13 w 357"/>
                <a:gd name="T75" fmla="*/ 1 h 204"/>
                <a:gd name="T76" fmla="*/ 15 w 357"/>
                <a:gd name="T77" fmla="*/ 0 h 204"/>
                <a:gd name="T78" fmla="*/ 15 w 357"/>
                <a:gd name="T79" fmla="*/ 0 h 204"/>
                <a:gd name="T80" fmla="*/ 14 w 357"/>
                <a:gd name="T81" fmla="*/ 0 h 204"/>
                <a:gd name="T82" fmla="*/ 12 w 357"/>
                <a:gd name="T83" fmla="*/ 1 h 204"/>
                <a:gd name="T84" fmla="*/ 11 w 357"/>
                <a:gd name="T85" fmla="*/ 1 h 204"/>
                <a:gd name="T86" fmla="*/ 9 w 357"/>
                <a:gd name="T87" fmla="*/ 1 h 204"/>
                <a:gd name="T88" fmla="*/ 7 w 357"/>
                <a:gd name="T89" fmla="*/ 1 h 204"/>
                <a:gd name="T90" fmla="*/ 6 w 357"/>
                <a:gd name="T91" fmla="*/ 1 h 204"/>
                <a:gd name="T92" fmla="*/ 8 w 357"/>
                <a:gd name="T93" fmla="*/ 0 h 204"/>
                <a:gd name="T94" fmla="*/ 8 w 357"/>
                <a:gd name="T95" fmla="*/ 0 h 204"/>
                <a:gd name="T96" fmla="*/ 6 w 357"/>
                <a:gd name="T97" fmla="*/ 1 h 204"/>
                <a:gd name="T98" fmla="*/ 4 w 357"/>
                <a:gd name="T99" fmla="*/ 1 h 204"/>
                <a:gd name="T100" fmla="*/ 2 w 357"/>
                <a:gd name="T101" fmla="*/ 2 h 204"/>
                <a:gd name="T102" fmla="*/ 1 w 357"/>
                <a:gd name="T103" fmla="*/ 2 h 204"/>
                <a:gd name="T104" fmla="*/ 2 w 357"/>
                <a:gd name="T105" fmla="*/ 1 h 204"/>
                <a:gd name="T106" fmla="*/ 2 w 357"/>
                <a:gd name="T107" fmla="*/ 1 h 204"/>
                <a:gd name="T108" fmla="*/ 0 w 357"/>
                <a:gd name="T109" fmla="*/ 2 h 2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7" h="204">
                  <a:moveTo>
                    <a:pt x="0" y="164"/>
                  </a:moveTo>
                  <a:lnTo>
                    <a:pt x="3" y="166"/>
                  </a:lnTo>
                  <a:lnTo>
                    <a:pt x="5" y="167"/>
                  </a:lnTo>
                  <a:lnTo>
                    <a:pt x="8" y="169"/>
                  </a:lnTo>
                  <a:lnTo>
                    <a:pt x="10" y="171"/>
                  </a:lnTo>
                  <a:lnTo>
                    <a:pt x="11" y="174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3" y="182"/>
                  </a:lnTo>
                  <a:lnTo>
                    <a:pt x="20" y="176"/>
                  </a:lnTo>
                  <a:lnTo>
                    <a:pt x="26" y="171"/>
                  </a:lnTo>
                  <a:lnTo>
                    <a:pt x="31" y="169"/>
                  </a:lnTo>
                  <a:lnTo>
                    <a:pt x="35" y="166"/>
                  </a:lnTo>
                  <a:lnTo>
                    <a:pt x="48" y="171"/>
                  </a:lnTo>
                  <a:lnTo>
                    <a:pt x="66" y="179"/>
                  </a:lnTo>
                  <a:lnTo>
                    <a:pt x="88" y="186"/>
                  </a:lnTo>
                  <a:lnTo>
                    <a:pt x="112" y="192"/>
                  </a:lnTo>
                  <a:lnTo>
                    <a:pt x="137" y="198"/>
                  </a:lnTo>
                  <a:lnTo>
                    <a:pt x="158" y="202"/>
                  </a:lnTo>
                  <a:lnTo>
                    <a:pt x="178" y="204"/>
                  </a:lnTo>
                  <a:lnTo>
                    <a:pt x="192" y="204"/>
                  </a:lnTo>
                  <a:lnTo>
                    <a:pt x="205" y="201"/>
                  </a:lnTo>
                  <a:lnTo>
                    <a:pt x="208" y="199"/>
                  </a:lnTo>
                  <a:lnTo>
                    <a:pt x="202" y="198"/>
                  </a:lnTo>
                  <a:lnTo>
                    <a:pt x="192" y="198"/>
                  </a:lnTo>
                  <a:lnTo>
                    <a:pt x="173" y="198"/>
                  </a:lnTo>
                  <a:lnTo>
                    <a:pt x="153" y="195"/>
                  </a:lnTo>
                  <a:lnTo>
                    <a:pt x="133" y="189"/>
                  </a:lnTo>
                  <a:lnTo>
                    <a:pt x="113" y="183"/>
                  </a:lnTo>
                  <a:lnTo>
                    <a:pt x="95" y="177"/>
                  </a:lnTo>
                  <a:lnTo>
                    <a:pt x="78" y="170"/>
                  </a:lnTo>
                  <a:lnTo>
                    <a:pt x="65" y="163"/>
                  </a:lnTo>
                  <a:lnTo>
                    <a:pt x="55" y="155"/>
                  </a:lnTo>
                  <a:lnTo>
                    <a:pt x="51" y="151"/>
                  </a:lnTo>
                  <a:lnTo>
                    <a:pt x="55" y="148"/>
                  </a:lnTo>
                  <a:lnTo>
                    <a:pt x="61" y="148"/>
                  </a:lnTo>
                  <a:lnTo>
                    <a:pt x="70" y="145"/>
                  </a:lnTo>
                  <a:lnTo>
                    <a:pt x="80" y="140"/>
                  </a:lnTo>
                  <a:lnTo>
                    <a:pt x="90" y="138"/>
                  </a:lnTo>
                  <a:lnTo>
                    <a:pt x="100" y="133"/>
                  </a:lnTo>
                  <a:lnTo>
                    <a:pt x="107" y="130"/>
                  </a:lnTo>
                  <a:lnTo>
                    <a:pt x="117" y="135"/>
                  </a:lnTo>
                  <a:lnTo>
                    <a:pt x="133" y="140"/>
                  </a:lnTo>
                  <a:lnTo>
                    <a:pt x="152" y="146"/>
                  </a:lnTo>
                  <a:lnTo>
                    <a:pt x="172" y="152"/>
                  </a:lnTo>
                  <a:lnTo>
                    <a:pt x="192" y="158"/>
                  </a:lnTo>
                  <a:lnTo>
                    <a:pt x="212" y="161"/>
                  </a:lnTo>
                  <a:lnTo>
                    <a:pt x="230" y="163"/>
                  </a:lnTo>
                  <a:lnTo>
                    <a:pt x="243" y="161"/>
                  </a:lnTo>
                  <a:lnTo>
                    <a:pt x="253" y="158"/>
                  </a:lnTo>
                  <a:lnTo>
                    <a:pt x="258" y="155"/>
                  </a:lnTo>
                  <a:lnTo>
                    <a:pt x="257" y="154"/>
                  </a:lnTo>
                  <a:lnTo>
                    <a:pt x="247" y="154"/>
                  </a:lnTo>
                  <a:lnTo>
                    <a:pt x="238" y="154"/>
                  </a:lnTo>
                  <a:lnTo>
                    <a:pt x="228" y="154"/>
                  </a:lnTo>
                  <a:lnTo>
                    <a:pt x="218" y="152"/>
                  </a:lnTo>
                  <a:lnTo>
                    <a:pt x="208" y="151"/>
                  </a:lnTo>
                  <a:lnTo>
                    <a:pt x="198" y="149"/>
                  </a:lnTo>
                  <a:lnTo>
                    <a:pt x="188" y="146"/>
                  </a:lnTo>
                  <a:lnTo>
                    <a:pt x="178" y="142"/>
                  </a:lnTo>
                  <a:lnTo>
                    <a:pt x="168" y="139"/>
                  </a:lnTo>
                  <a:lnTo>
                    <a:pt x="152" y="133"/>
                  </a:lnTo>
                  <a:lnTo>
                    <a:pt x="138" y="129"/>
                  </a:lnTo>
                  <a:lnTo>
                    <a:pt x="128" y="126"/>
                  </a:lnTo>
                  <a:lnTo>
                    <a:pt x="122" y="121"/>
                  </a:lnTo>
                  <a:lnTo>
                    <a:pt x="128" y="118"/>
                  </a:lnTo>
                  <a:lnTo>
                    <a:pt x="135" y="115"/>
                  </a:lnTo>
                  <a:lnTo>
                    <a:pt x="145" y="112"/>
                  </a:lnTo>
                  <a:lnTo>
                    <a:pt x="155" y="111"/>
                  </a:lnTo>
                  <a:lnTo>
                    <a:pt x="163" y="110"/>
                  </a:lnTo>
                  <a:lnTo>
                    <a:pt x="173" y="108"/>
                  </a:lnTo>
                  <a:lnTo>
                    <a:pt x="180" y="107"/>
                  </a:lnTo>
                  <a:lnTo>
                    <a:pt x="187" y="105"/>
                  </a:lnTo>
                  <a:lnTo>
                    <a:pt x="192" y="104"/>
                  </a:lnTo>
                  <a:lnTo>
                    <a:pt x="200" y="105"/>
                  </a:lnTo>
                  <a:lnTo>
                    <a:pt x="207" y="107"/>
                  </a:lnTo>
                  <a:lnTo>
                    <a:pt x="215" y="110"/>
                  </a:lnTo>
                  <a:lnTo>
                    <a:pt x="225" y="112"/>
                  </a:lnTo>
                  <a:lnTo>
                    <a:pt x="233" y="117"/>
                  </a:lnTo>
                  <a:lnTo>
                    <a:pt x="242" y="120"/>
                  </a:lnTo>
                  <a:lnTo>
                    <a:pt x="248" y="123"/>
                  </a:lnTo>
                  <a:lnTo>
                    <a:pt x="262" y="127"/>
                  </a:lnTo>
                  <a:lnTo>
                    <a:pt x="275" y="129"/>
                  </a:lnTo>
                  <a:lnTo>
                    <a:pt x="280" y="127"/>
                  </a:lnTo>
                  <a:lnTo>
                    <a:pt x="275" y="123"/>
                  </a:lnTo>
                  <a:lnTo>
                    <a:pt x="268" y="120"/>
                  </a:lnTo>
                  <a:lnTo>
                    <a:pt x="262" y="117"/>
                  </a:lnTo>
                  <a:lnTo>
                    <a:pt x="253" y="112"/>
                  </a:lnTo>
                  <a:lnTo>
                    <a:pt x="245" y="110"/>
                  </a:lnTo>
                  <a:lnTo>
                    <a:pt x="238" y="107"/>
                  </a:lnTo>
                  <a:lnTo>
                    <a:pt x="232" y="104"/>
                  </a:lnTo>
                  <a:lnTo>
                    <a:pt x="227" y="101"/>
                  </a:lnTo>
                  <a:lnTo>
                    <a:pt x="223" y="98"/>
                  </a:lnTo>
                  <a:lnTo>
                    <a:pt x="235" y="96"/>
                  </a:lnTo>
                  <a:lnTo>
                    <a:pt x="250" y="93"/>
                  </a:lnTo>
                  <a:lnTo>
                    <a:pt x="268" y="90"/>
                  </a:lnTo>
                  <a:lnTo>
                    <a:pt x="288" y="87"/>
                  </a:lnTo>
                  <a:lnTo>
                    <a:pt x="308" y="84"/>
                  </a:lnTo>
                  <a:lnTo>
                    <a:pt x="327" y="81"/>
                  </a:lnTo>
                  <a:lnTo>
                    <a:pt x="340" y="79"/>
                  </a:lnTo>
                  <a:lnTo>
                    <a:pt x="348" y="77"/>
                  </a:lnTo>
                  <a:lnTo>
                    <a:pt x="357" y="76"/>
                  </a:lnTo>
                  <a:lnTo>
                    <a:pt x="357" y="73"/>
                  </a:lnTo>
                  <a:lnTo>
                    <a:pt x="352" y="71"/>
                  </a:lnTo>
                  <a:lnTo>
                    <a:pt x="340" y="70"/>
                  </a:lnTo>
                  <a:lnTo>
                    <a:pt x="328" y="70"/>
                  </a:lnTo>
                  <a:lnTo>
                    <a:pt x="312" y="70"/>
                  </a:lnTo>
                  <a:lnTo>
                    <a:pt x="292" y="71"/>
                  </a:lnTo>
                  <a:lnTo>
                    <a:pt x="272" y="73"/>
                  </a:lnTo>
                  <a:lnTo>
                    <a:pt x="252" y="76"/>
                  </a:lnTo>
                  <a:lnTo>
                    <a:pt x="235" y="79"/>
                  </a:lnTo>
                  <a:lnTo>
                    <a:pt x="220" y="81"/>
                  </a:lnTo>
                  <a:lnTo>
                    <a:pt x="210" y="84"/>
                  </a:lnTo>
                  <a:lnTo>
                    <a:pt x="215" y="67"/>
                  </a:lnTo>
                  <a:lnTo>
                    <a:pt x="223" y="45"/>
                  </a:lnTo>
                  <a:lnTo>
                    <a:pt x="233" y="22"/>
                  </a:lnTo>
                  <a:lnTo>
                    <a:pt x="245" y="9"/>
                  </a:lnTo>
                  <a:lnTo>
                    <a:pt x="250" y="3"/>
                  </a:lnTo>
                  <a:lnTo>
                    <a:pt x="250" y="0"/>
                  </a:lnTo>
                  <a:lnTo>
                    <a:pt x="243" y="2"/>
                  </a:lnTo>
                  <a:lnTo>
                    <a:pt x="237" y="6"/>
                  </a:lnTo>
                  <a:lnTo>
                    <a:pt x="232" y="12"/>
                  </a:lnTo>
                  <a:lnTo>
                    <a:pt x="225" y="20"/>
                  </a:lnTo>
                  <a:lnTo>
                    <a:pt x="217" y="31"/>
                  </a:lnTo>
                  <a:lnTo>
                    <a:pt x="208" y="43"/>
                  </a:lnTo>
                  <a:lnTo>
                    <a:pt x="200" y="55"/>
                  </a:lnTo>
                  <a:lnTo>
                    <a:pt x="192" y="67"/>
                  </a:lnTo>
                  <a:lnTo>
                    <a:pt x="187" y="76"/>
                  </a:lnTo>
                  <a:lnTo>
                    <a:pt x="185" y="83"/>
                  </a:lnTo>
                  <a:lnTo>
                    <a:pt x="177" y="84"/>
                  </a:lnTo>
                  <a:lnTo>
                    <a:pt x="167" y="87"/>
                  </a:lnTo>
                  <a:lnTo>
                    <a:pt x="155" y="90"/>
                  </a:lnTo>
                  <a:lnTo>
                    <a:pt x="143" y="93"/>
                  </a:lnTo>
                  <a:lnTo>
                    <a:pt x="132" y="96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5" y="104"/>
                  </a:lnTo>
                  <a:lnTo>
                    <a:pt x="107" y="86"/>
                  </a:lnTo>
                  <a:lnTo>
                    <a:pt x="113" y="61"/>
                  </a:lnTo>
                  <a:lnTo>
                    <a:pt x="122" y="36"/>
                  </a:lnTo>
                  <a:lnTo>
                    <a:pt x="130" y="18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0" y="8"/>
                  </a:lnTo>
                  <a:lnTo>
                    <a:pt x="123" y="17"/>
                  </a:lnTo>
                  <a:lnTo>
                    <a:pt x="112" y="34"/>
                  </a:lnTo>
                  <a:lnTo>
                    <a:pt x="97" y="58"/>
                  </a:lnTo>
                  <a:lnTo>
                    <a:pt x="86" y="84"/>
                  </a:lnTo>
                  <a:lnTo>
                    <a:pt x="83" y="108"/>
                  </a:lnTo>
                  <a:lnTo>
                    <a:pt x="68" y="117"/>
                  </a:lnTo>
                  <a:lnTo>
                    <a:pt x="56" y="126"/>
                  </a:lnTo>
                  <a:lnTo>
                    <a:pt x="46" y="135"/>
                  </a:lnTo>
                  <a:lnTo>
                    <a:pt x="38" y="140"/>
                  </a:lnTo>
                  <a:lnTo>
                    <a:pt x="33" y="143"/>
                  </a:lnTo>
                  <a:lnTo>
                    <a:pt x="28" y="143"/>
                  </a:lnTo>
                  <a:lnTo>
                    <a:pt x="26" y="140"/>
                  </a:lnTo>
                  <a:lnTo>
                    <a:pt x="28" y="133"/>
                  </a:lnTo>
                  <a:lnTo>
                    <a:pt x="31" y="115"/>
                  </a:lnTo>
                  <a:lnTo>
                    <a:pt x="36" y="89"/>
                  </a:lnTo>
                  <a:lnTo>
                    <a:pt x="43" y="62"/>
                  </a:lnTo>
                  <a:lnTo>
                    <a:pt x="48" y="45"/>
                  </a:lnTo>
                  <a:lnTo>
                    <a:pt x="33" y="65"/>
                  </a:lnTo>
                  <a:lnTo>
                    <a:pt x="18" y="99"/>
                  </a:lnTo>
                  <a:lnTo>
                    <a:pt x="6" y="135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9" name="Freeform 1346"/>
            <p:cNvSpPr>
              <a:spLocks/>
            </p:cNvSpPr>
            <p:nvPr/>
          </p:nvSpPr>
          <p:spPr bwMode="auto">
            <a:xfrm>
              <a:off x="5420" y="2874"/>
              <a:ext cx="123" cy="85"/>
            </a:xfrm>
            <a:custGeom>
              <a:avLst/>
              <a:gdLst>
                <a:gd name="T0" fmla="*/ 0 w 247"/>
                <a:gd name="T1" fmla="*/ 0 h 256"/>
                <a:gd name="T2" fmla="*/ 0 w 247"/>
                <a:gd name="T3" fmla="*/ 0 h 256"/>
                <a:gd name="T4" fmla="*/ 0 w 247"/>
                <a:gd name="T5" fmla="*/ 0 h 256"/>
                <a:gd name="T6" fmla="*/ 1 w 247"/>
                <a:gd name="T7" fmla="*/ 1 h 256"/>
                <a:gd name="T8" fmla="*/ 1 w 247"/>
                <a:gd name="T9" fmla="*/ 1 h 256"/>
                <a:gd name="T10" fmla="*/ 1 w 247"/>
                <a:gd name="T11" fmla="*/ 2 h 256"/>
                <a:gd name="T12" fmla="*/ 2 w 247"/>
                <a:gd name="T13" fmla="*/ 2 h 256"/>
                <a:gd name="T14" fmla="*/ 2 w 247"/>
                <a:gd name="T15" fmla="*/ 2 h 256"/>
                <a:gd name="T16" fmla="*/ 2 w 247"/>
                <a:gd name="T17" fmla="*/ 2 h 256"/>
                <a:gd name="T18" fmla="*/ 2 w 247"/>
                <a:gd name="T19" fmla="*/ 1 h 256"/>
                <a:gd name="T20" fmla="*/ 3 w 247"/>
                <a:gd name="T21" fmla="*/ 1 h 256"/>
                <a:gd name="T22" fmla="*/ 4 w 247"/>
                <a:gd name="T23" fmla="*/ 1 h 256"/>
                <a:gd name="T24" fmla="*/ 5 w 247"/>
                <a:gd name="T25" fmla="*/ 1 h 256"/>
                <a:gd name="T26" fmla="*/ 5 w 247"/>
                <a:gd name="T27" fmla="*/ 1 h 256"/>
                <a:gd name="T28" fmla="*/ 6 w 247"/>
                <a:gd name="T29" fmla="*/ 2 h 256"/>
                <a:gd name="T30" fmla="*/ 6 w 247"/>
                <a:gd name="T31" fmla="*/ 2 h 256"/>
                <a:gd name="T32" fmla="*/ 6 w 247"/>
                <a:gd name="T33" fmla="*/ 2 h 256"/>
                <a:gd name="T34" fmla="*/ 6 w 247"/>
                <a:gd name="T35" fmla="*/ 3 h 256"/>
                <a:gd name="T36" fmla="*/ 7 w 247"/>
                <a:gd name="T37" fmla="*/ 3 h 256"/>
                <a:gd name="T38" fmla="*/ 7 w 247"/>
                <a:gd name="T39" fmla="*/ 3 h 256"/>
                <a:gd name="T40" fmla="*/ 7 w 247"/>
                <a:gd name="T41" fmla="*/ 3 h 256"/>
                <a:gd name="T42" fmla="*/ 7 w 247"/>
                <a:gd name="T43" fmla="*/ 2 h 256"/>
                <a:gd name="T44" fmla="*/ 7 w 247"/>
                <a:gd name="T45" fmla="*/ 2 h 256"/>
                <a:gd name="T46" fmla="*/ 7 w 247"/>
                <a:gd name="T47" fmla="*/ 2 h 256"/>
                <a:gd name="T48" fmla="*/ 8 w 247"/>
                <a:gd name="T49" fmla="*/ 2 h 256"/>
                <a:gd name="T50" fmla="*/ 11 w 247"/>
                <a:gd name="T51" fmla="*/ 2 h 256"/>
                <a:gd name="T52" fmla="*/ 13 w 247"/>
                <a:gd name="T53" fmla="*/ 3 h 256"/>
                <a:gd name="T54" fmla="*/ 14 w 247"/>
                <a:gd name="T55" fmla="*/ 3 h 256"/>
                <a:gd name="T56" fmla="*/ 15 w 247"/>
                <a:gd name="T57" fmla="*/ 3 h 256"/>
                <a:gd name="T58" fmla="*/ 14 w 247"/>
                <a:gd name="T59" fmla="*/ 3 h 256"/>
                <a:gd name="T60" fmla="*/ 13 w 247"/>
                <a:gd name="T61" fmla="*/ 2 h 256"/>
                <a:gd name="T62" fmla="*/ 12 w 247"/>
                <a:gd name="T63" fmla="*/ 2 h 256"/>
                <a:gd name="T64" fmla="*/ 11 w 247"/>
                <a:gd name="T65" fmla="*/ 2 h 256"/>
                <a:gd name="T66" fmla="*/ 11 w 247"/>
                <a:gd name="T67" fmla="*/ 2 h 256"/>
                <a:gd name="T68" fmla="*/ 9 w 247"/>
                <a:gd name="T69" fmla="*/ 2 h 256"/>
                <a:gd name="T70" fmla="*/ 8 w 247"/>
                <a:gd name="T71" fmla="*/ 1 h 256"/>
                <a:gd name="T72" fmla="*/ 9 w 247"/>
                <a:gd name="T73" fmla="*/ 1 h 256"/>
                <a:gd name="T74" fmla="*/ 10 w 247"/>
                <a:gd name="T75" fmla="*/ 1 h 256"/>
                <a:gd name="T76" fmla="*/ 11 w 247"/>
                <a:gd name="T77" fmla="*/ 2 h 256"/>
                <a:gd name="T78" fmla="*/ 12 w 247"/>
                <a:gd name="T79" fmla="*/ 2 h 256"/>
                <a:gd name="T80" fmla="*/ 12 w 247"/>
                <a:gd name="T81" fmla="*/ 2 h 256"/>
                <a:gd name="T82" fmla="*/ 13 w 247"/>
                <a:gd name="T83" fmla="*/ 2 h 256"/>
                <a:gd name="T84" fmla="*/ 12 w 247"/>
                <a:gd name="T85" fmla="*/ 2 h 256"/>
                <a:gd name="T86" fmla="*/ 11 w 247"/>
                <a:gd name="T87" fmla="*/ 1 h 256"/>
                <a:gd name="T88" fmla="*/ 9 w 247"/>
                <a:gd name="T89" fmla="*/ 1 h 256"/>
                <a:gd name="T90" fmla="*/ 7 w 247"/>
                <a:gd name="T91" fmla="*/ 1 h 256"/>
                <a:gd name="T92" fmla="*/ 6 w 247"/>
                <a:gd name="T93" fmla="*/ 1 h 256"/>
                <a:gd name="T94" fmla="*/ 5 w 247"/>
                <a:gd name="T95" fmla="*/ 1 h 256"/>
                <a:gd name="T96" fmla="*/ 4 w 247"/>
                <a:gd name="T97" fmla="*/ 1 h 256"/>
                <a:gd name="T98" fmla="*/ 3 w 247"/>
                <a:gd name="T99" fmla="*/ 1 h 256"/>
                <a:gd name="T100" fmla="*/ 4 w 247"/>
                <a:gd name="T101" fmla="*/ 1 h 256"/>
                <a:gd name="T102" fmla="*/ 5 w 247"/>
                <a:gd name="T103" fmla="*/ 1 h 256"/>
                <a:gd name="T104" fmla="*/ 7 w 247"/>
                <a:gd name="T105" fmla="*/ 1 h 256"/>
                <a:gd name="T106" fmla="*/ 8 w 247"/>
                <a:gd name="T107" fmla="*/ 1 h 256"/>
                <a:gd name="T108" fmla="*/ 9 w 247"/>
                <a:gd name="T109" fmla="*/ 1 h 256"/>
                <a:gd name="T110" fmla="*/ 9 w 247"/>
                <a:gd name="T111" fmla="*/ 1 h 256"/>
                <a:gd name="T112" fmla="*/ 8 w 247"/>
                <a:gd name="T113" fmla="*/ 0 h 256"/>
                <a:gd name="T114" fmla="*/ 6 w 247"/>
                <a:gd name="T115" fmla="*/ 0 h 256"/>
                <a:gd name="T116" fmla="*/ 4 w 247"/>
                <a:gd name="T117" fmla="*/ 0 h 256"/>
                <a:gd name="T118" fmla="*/ 2 w 247"/>
                <a:gd name="T119" fmla="*/ 0 h 256"/>
                <a:gd name="T120" fmla="*/ 1 w 247"/>
                <a:gd name="T121" fmla="*/ 0 h 256"/>
                <a:gd name="T122" fmla="*/ 1 w 247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47" h="256">
                  <a:moveTo>
                    <a:pt x="12" y="0"/>
                  </a:moveTo>
                  <a:lnTo>
                    <a:pt x="9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10" y="23"/>
                  </a:lnTo>
                  <a:lnTo>
                    <a:pt x="20" y="34"/>
                  </a:lnTo>
                  <a:lnTo>
                    <a:pt x="25" y="44"/>
                  </a:lnTo>
                  <a:lnTo>
                    <a:pt x="25" y="53"/>
                  </a:lnTo>
                  <a:lnTo>
                    <a:pt x="24" y="69"/>
                  </a:lnTo>
                  <a:lnTo>
                    <a:pt x="25" y="97"/>
                  </a:lnTo>
                  <a:lnTo>
                    <a:pt x="27" y="127"/>
                  </a:lnTo>
                  <a:lnTo>
                    <a:pt x="30" y="146"/>
                  </a:lnTo>
                  <a:lnTo>
                    <a:pt x="35" y="155"/>
                  </a:lnTo>
                  <a:lnTo>
                    <a:pt x="39" y="159"/>
                  </a:lnTo>
                  <a:lnTo>
                    <a:pt x="42" y="158"/>
                  </a:lnTo>
                  <a:lnTo>
                    <a:pt x="42" y="149"/>
                  </a:lnTo>
                  <a:lnTo>
                    <a:pt x="40" y="131"/>
                  </a:lnTo>
                  <a:lnTo>
                    <a:pt x="42" y="107"/>
                  </a:lnTo>
                  <a:lnTo>
                    <a:pt x="44" y="85"/>
                  </a:lnTo>
                  <a:lnTo>
                    <a:pt x="47" y="69"/>
                  </a:lnTo>
                  <a:lnTo>
                    <a:pt x="54" y="74"/>
                  </a:lnTo>
                  <a:lnTo>
                    <a:pt x="60" y="78"/>
                  </a:lnTo>
                  <a:lnTo>
                    <a:pt x="69" y="82"/>
                  </a:lnTo>
                  <a:lnTo>
                    <a:pt x="76" y="88"/>
                  </a:lnTo>
                  <a:lnTo>
                    <a:pt x="82" y="94"/>
                  </a:lnTo>
                  <a:lnTo>
                    <a:pt x="89" y="100"/>
                  </a:lnTo>
                  <a:lnTo>
                    <a:pt x="94" y="106"/>
                  </a:lnTo>
                  <a:lnTo>
                    <a:pt x="97" y="110"/>
                  </a:lnTo>
                  <a:lnTo>
                    <a:pt x="102" y="125"/>
                  </a:lnTo>
                  <a:lnTo>
                    <a:pt x="106" y="146"/>
                  </a:lnTo>
                  <a:lnTo>
                    <a:pt x="109" y="169"/>
                  </a:lnTo>
                  <a:lnTo>
                    <a:pt x="109" y="187"/>
                  </a:lnTo>
                  <a:lnTo>
                    <a:pt x="107" y="200"/>
                  </a:lnTo>
                  <a:lnTo>
                    <a:pt x="106" y="212"/>
                  </a:lnTo>
                  <a:lnTo>
                    <a:pt x="107" y="226"/>
                  </a:lnTo>
                  <a:lnTo>
                    <a:pt x="111" y="234"/>
                  </a:lnTo>
                  <a:lnTo>
                    <a:pt x="114" y="239"/>
                  </a:lnTo>
                  <a:lnTo>
                    <a:pt x="116" y="236"/>
                  </a:lnTo>
                  <a:lnTo>
                    <a:pt x="117" y="230"/>
                  </a:lnTo>
                  <a:lnTo>
                    <a:pt x="116" y="221"/>
                  </a:lnTo>
                  <a:lnTo>
                    <a:pt x="116" y="209"/>
                  </a:lnTo>
                  <a:lnTo>
                    <a:pt x="119" y="199"/>
                  </a:lnTo>
                  <a:lnTo>
                    <a:pt x="122" y="190"/>
                  </a:lnTo>
                  <a:lnTo>
                    <a:pt x="124" y="183"/>
                  </a:lnTo>
                  <a:lnTo>
                    <a:pt x="126" y="172"/>
                  </a:lnTo>
                  <a:lnTo>
                    <a:pt x="126" y="155"/>
                  </a:lnTo>
                  <a:lnTo>
                    <a:pt x="126" y="138"/>
                  </a:lnTo>
                  <a:lnTo>
                    <a:pt x="124" y="127"/>
                  </a:lnTo>
                  <a:lnTo>
                    <a:pt x="141" y="143"/>
                  </a:lnTo>
                  <a:lnTo>
                    <a:pt x="157" y="162"/>
                  </a:lnTo>
                  <a:lnTo>
                    <a:pt x="176" y="183"/>
                  </a:lnTo>
                  <a:lnTo>
                    <a:pt x="194" y="203"/>
                  </a:lnTo>
                  <a:lnTo>
                    <a:pt x="211" y="223"/>
                  </a:lnTo>
                  <a:lnTo>
                    <a:pt x="226" y="239"/>
                  </a:lnTo>
                  <a:lnTo>
                    <a:pt x="237" y="251"/>
                  </a:lnTo>
                  <a:lnTo>
                    <a:pt x="247" y="256"/>
                  </a:lnTo>
                  <a:lnTo>
                    <a:pt x="241" y="246"/>
                  </a:lnTo>
                  <a:lnTo>
                    <a:pt x="234" y="233"/>
                  </a:lnTo>
                  <a:lnTo>
                    <a:pt x="226" y="221"/>
                  </a:lnTo>
                  <a:lnTo>
                    <a:pt x="217" y="208"/>
                  </a:lnTo>
                  <a:lnTo>
                    <a:pt x="209" y="196"/>
                  </a:lnTo>
                  <a:lnTo>
                    <a:pt x="202" y="184"/>
                  </a:lnTo>
                  <a:lnTo>
                    <a:pt x="196" y="175"/>
                  </a:lnTo>
                  <a:lnTo>
                    <a:pt x="192" y="169"/>
                  </a:lnTo>
                  <a:lnTo>
                    <a:pt x="189" y="164"/>
                  </a:lnTo>
                  <a:lnTo>
                    <a:pt x="184" y="156"/>
                  </a:lnTo>
                  <a:lnTo>
                    <a:pt x="176" y="149"/>
                  </a:lnTo>
                  <a:lnTo>
                    <a:pt x="167" y="140"/>
                  </a:lnTo>
                  <a:lnTo>
                    <a:pt x="159" y="133"/>
                  </a:lnTo>
                  <a:lnTo>
                    <a:pt x="151" y="125"/>
                  </a:lnTo>
                  <a:lnTo>
                    <a:pt x="142" y="119"/>
                  </a:lnTo>
                  <a:lnTo>
                    <a:pt x="137" y="115"/>
                  </a:lnTo>
                  <a:lnTo>
                    <a:pt x="144" y="115"/>
                  </a:lnTo>
                  <a:lnTo>
                    <a:pt x="152" y="116"/>
                  </a:lnTo>
                  <a:lnTo>
                    <a:pt x="161" y="118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7" y="125"/>
                  </a:lnTo>
                  <a:lnTo>
                    <a:pt x="194" y="130"/>
                  </a:lnTo>
                  <a:lnTo>
                    <a:pt x="199" y="133"/>
                  </a:lnTo>
                  <a:lnTo>
                    <a:pt x="206" y="137"/>
                  </a:lnTo>
                  <a:lnTo>
                    <a:pt x="212" y="138"/>
                  </a:lnTo>
                  <a:lnTo>
                    <a:pt x="216" y="137"/>
                  </a:lnTo>
                  <a:lnTo>
                    <a:pt x="211" y="130"/>
                  </a:lnTo>
                  <a:lnTo>
                    <a:pt x="204" y="124"/>
                  </a:lnTo>
                  <a:lnTo>
                    <a:pt x="194" y="118"/>
                  </a:lnTo>
                  <a:lnTo>
                    <a:pt x="182" y="110"/>
                  </a:lnTo>
                  <a:lnTo>
                    <a:pt x="167" y="103"/>
                  </a:lnTo>
                  <a:lnTo>
                    <a:pt x="152" y="97"/>
                  </a:lnTo>
                  <a:lnTo>
                    <a:pt x="137" y="91"/>
                  </a:lnTo>
                  <a:lnTo>
                    <a:pt x="124" y="87"/>
                  </a:lnTo>
                  <a:lnTo>
                    <a:pt x="111" y="85"/>
                  </a:lnTo>
                  <a:lnTo>
                    <a:pt x="104" y="82"/>
                  </a:lnTo>
                  <a:lnTo>
                    <a:pt x="96" y="79"/>
                  </a:lnTo>
                  <a:lnTo>
                    <a:pt x="89" y="74"/>
                  </a:lnTo>
                  <a:lnTo>
                    <a:pt x="81" y="69"/>
                  </a:lnTo>
                  <a:lnTo>
                    <a:pt x="74" y="63"/>
                  </a:lnTo>
                  <a:lnTo>
                    <a:pt x="67" y="57"/>
                  </a:lnTo>
                  <a:lnTo>
                    <a:pt x="62" y="53"/>
                  </a:lnTo>
                  <a:lnTo>
                    <a:pt x="57" y="47"/>
                  </a:lnTo>
                  <a:lnTo>
                    <a:pt x="65" y="44"/>
                  </a:lnTo>
                  <a:lnTo>
                    <a:pt x="76" y="43"/>
                  </a:lnTo>
                  <a:lnTo>
                    <a:pt x="87" y="41"/>
                  </a:lnTo>
                  <a:lnTo>
                    <a:pt x="101" y="41"/>
                  </a:lnTo>
                  <a:lnTo>
                    <a:pt x="114" y="41"/>
                  </a:lnTo>
                  <a:lnTo>
                    <a:pt x="126" y="41"/>
                  </a:lnTo>
                  <a:lnTo>
                    <a:pt x="136" y="43"/>
                  </a:lnTo>
                  <a:lnTo>
                    <a:pt x="144" y="44"/>
                  </a:lnTo>
                  <a:lnTo>
                    <a:pt x="156" y="47"/>
                  </a:lnTo>
                  <a:lnTo>
                    <a:pt x="162" y="46"/>
                  </a:lnTo>
                  <a:lnTo>
                    <a:pt x="159" y="41"/>
                  </a:lnTo>
                  <a:lnTo>
                    <a:pt x="144" y="35"/>
                  </a:lnTo>
                  <a:lnTo>
                    <a:pt x="131" y="32"/>
                  </a:lnTo>
                  <a:lnTo>
                    <a:pt x="116" y="31"/>
                  </a:lnTo>
                  <a:lnTo>
                    <a:pt x="101" y="28"/>
                  </a:lnTo>
                  <a:lnTo>
                    <a:pt x="86" y="28"/>
                  </a:lnTo>
                  <a:lnTo>
                    <a:pt x="70" y="26"/>
                  </a:lnTo>
                  <a:lnTo>
                    <a:pt x="57" y="26"/>
                  </a:lnTo>
                  <a:lnTo>
                    <a:pt x="47" y="25"/>
                  </a:lnTo>
                  <a:lnTo>
                    <a:pt x="39" y="25"/>
                  </a:lnTo>
                  <a:lnTo>
                    <a:pt x="29" y="22"/>
                  </a:lnTo>
                  <a:lnTo>
                    <a:pt x="22" y="16"/>
                  </a:lnTo>
                  <a:lnTo>
                    <a:pt x="17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0" name="Freeform 1347"/>
            <p:cNvSpPr>
              <a:spLocks/>
            </p:cNvSpPr>
            <p:nvPr/>
          </p:nvSpPr>
          <p:spPr bwMode="auto">
            <a:xfrm>
              <a:off x="5264" y="2859"/>
              <a:ext cx="91" cy="112"/>
            </a:xfrm>
            <a:custGeom>
              <a:avLst/>
              <a:gdLst>
                <a:gd name="T0" fmla="*/ 10 w 181"/>
                <a:gd name="T1" fmla="*/ 1 h 336"/>
                <a:gd name="T2" fmla="*/ 10 w 181"/>
                <a:gd name="T3" fmla="*/ 1 h 336"/>
                <a:gd name="T4" fmla="*/ 9 w 181"/>
                <a:gd name="T5" fmla="*/ 1 h 336"/>
                <a:gd name="T6" fmla="*/ 8 w 181"/>
                <a:gd name="T7" fmla="*/ 1 h 336"/>
                <a:gd name="T8" fmla="*/ 10 w 181"/>
                <a:gd name="T9" fmla="*/ 2 h 336"/>
                <a:gd name="T10" fmla="*/ 10 w 181"/>
                <a:gd name="T11" fmla="*/ 3 h 336"/>
                <a:gd name="T12" fmla="*/ 10 w 181"/>
                <a:gd name="T13" fmla="*/ 3 h 336"/>
                <a:gd name="T14" fmla="*/ 8 w 181"/>
                <a:gd name="T15" fmla="*/ 2 h 336"/>
                <a:gd name="T16" fmla="*/ 6 w 181"/>
                <a:gd name="T17" fmla="*/ 2 h 336"/>
                <a:gd name="T18" fmla="*/ 6 w 181"/>
                <a:gd name="T19" fmla="*/ 3 h 336"/>
                <a:gd name="T20" fmla="*/ 6 w 181"/>
                <a:gd name="T21" fmla="*/ 4 h 336"/>
                <a:gd name="T22" fmla="*/ 5 w 181"/>
                <a:gd name="T23" fmla="*/ 4 h 336"/>
                <a:gd name="T24" fmla="*/ 5 w 181"/>
                <a:gd name="T25" fmla="*/ 3 h 336"/>
                <a:gd name="T26" fmla="*/ 5 w 181"/>
                <a:gd name="T27" fmla="*/ 3 h 336"/>
                <a:gd name="T28" fmla="*/ 4 w 181"/>
                <a:gd name="T29" fmla="*/ 4 h 336"/>
                <a:gd name="T30" fmla="*/ 2 w 181"/>
                <a:gd name="T31" fmla="*/ 4 h 336"/>
                <a:gd name="T32" fmla="*/ 1 w 181"/>
                <a:gd name="T33" fmla="*/ 4 h 336"/>
                <a:gd name="T34" fmla="*/ 2 w 181"/>
                <a:gd name="T35" fmla="*/ 4 h 336"/>
                <a:gd name="T36" fmla="*/ 4 w 181"/>
                <a:gd name="T37" fmla="*/ 3 h 336"/>
                <a:gd name="T38" fmla="*/ 3 w 181"/>
                <a:gd name="T39" fmla="*/ 3 h 336"/>
                <a:gd name="T40" fmla="*/ 2 w 181"/>
                <a:gd name="T41" fmla="*/ 3 h 336"/>
                <a:gd name="T42" fmla="*/ 1 w 181"/>
                <a:gd name="T43" fmla="*/ 3 h 336"/>
                <a:gd name="T44" fmla="*/ 1 w 181"/>
                <a:gd name="T45" fmla="*/ 3 h 336"/>
                <a:gd name="T46" fmla="*/ 2 w 181"/>
                <a:gd name="T47" fmla="*/ 3 h 336"/>
                <a:gd name="T48" fmla="*/ 4 w 181"/>
                <a:gd name="T49" fmla="*/ 3 h 336"/>
                <a:gd name="T50" fmla="*/ 5 w 181"/>
                <a:gd name="T51" fmla="*/ 2 h 336"/>
                <a:gd name="T52" fmla="*/ 7 w 181"/>
                <a:gd name="T53" fmla="*/ 2 h 336"/>
                <a:gd name="T54" fmla="*/ 4 w 181"/>
                <a:gd name="T55" fmla="*/ 2 h 336"/>
                <a:gd name="T56" fmla="*/ 2 w 181"/>
                <a:gd name="T57" fmla="*/ 2 h 336"/>
                <a:gd name="T58" fmla="*/ 1 w 181"/>
                <a:gd name="T59" fmla="*/ 2 h 336"/>
                <a:gd name="T60" fmla="*/ 1 w 181"/>
                <a:gd name="T61" fmla="*/ 2 h 336"/>
                <a:gd name="T62" fmla="*/ 3 w 181"/>
                <a:gd name="T63" fmla="*/ 1 h 336"/>
                <a:gd name="T64" fmla="*/ 5 w 181"/>
                <a:gd name="T65" fmla="*/ 1 h 336"/>
                <a:gd name="T66" fmla="*/ 7 w 181"/>
                <a:gd name="T67" fmla="*/ 1 h 336"/>
                <a:gd name="T68" fmla="*/ 8 w 181"/>
                <a:gd name="T69" fmla="*/ 1 h 336"/>
                <a:gd name="T70" fmla="*/ 6 w 181"/>
                <a:gd name="T71" fmla="*/ 1 h 336"/>
                <a:gd name="T72" fmla="*/ 5 w 181"/>
                <a:gd name="T73" fmla="*/ 1 h 336"/>
                <a:gd name="T74" fmla="*/ 3 w 181"/>
                <a:gd name="T75" fmla="*/ 1 h 336"/>
                <a:gd name="T76" fmla="*/ 1 w 181"/>
                <a:gd name="T77" fmla="*/ 1 h 336"/>
                <a:gd name="T78" fmla="*/ 1 w 181"/>
                <a:gd name="T79" fmla="*/ 1 h 336"/>
                <a:gd name="T80" fmla="*/ 2 w 181"/>
                <a:gd name="T81" fmla="*/ 1 h 336"/>
                <a:gd name="T82" fmla="*/ 4 w 181"/>
                <a:gd name="T83" fmla="*/ 0 h 336"/>
                <a:gd name="T84" fmla="*/ 5 w 181"/>
                <a:gd name="T85" fmla="*/ 0 h 336"/>
                <a:gd name="T86" fmla="*/ 5 w 181"/>
                <a:gd name="T87" fmla="*/ 0 h 336"/>
                <a:gd name="T88" fmla="*/ 6 w 181"/>
                <a:gd name="T89" fmla="*/ 1 h 336"/>
                <a:gd name="T90" fmla="*/ 8 w 181"/>
                <a:gd name="T91" fmla="*/ 1 h 336"/>
                <a:gd name="T92" fmla="*/ 9 w 181"/>
                <a:gd name="T93" fmla="*/ 1 h 336"/>
                <a:gd name="T94" fmla="*/ 9 w 181"/>
                <a:gd name="T95" fmla="*/ 0 h 336"/>
                <a:gd name="T96" fmla="*/ 11 w 181"/>
                <a:gd name="T97" fmla="*/ 0 h 336"/>
                <a:gd name="T98" fmla="*/ 11 w 181"/>
                <a:gd name="T99" fmla="*/ 0 h 336"/>
                <a:gd name="T100" fmla="*/ 10 w 181"/>
                <a:gd name="T101" fmla="*/ 0 h 336"/>
                <a:gd name="T102" fmla="*/ 11 w 181"/>
                <a:gd name="T103" fmla="*/ 1 h 3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1" h="336">
                  <a:moveTo>
                    <a:pt x="178" y="47"/>
                  </a:moveTo>
                  <a:lnTo>
                    <a:pt x="168" y="53"/>
                  </a:lnTo>
                  <a:lnTo>
                    <a:pt x="158" y="59"/>
                  </a:lnTo>
                  <a:lnTo>
                    <a:pt x="151" y="68"/>
                  </a:lnTo>
                  <a:lnTo>
                    <a:pt x="148" y="77"/>
                  </a:lnTo>
                  <a:lnTo>
                    <a:pt x="145" y="72"/>
                  </a:lnTo>
                  <a:lnTo>
                    <a:pt x="141" y="69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3" y="72"/>
                  </a:lnTo>
                  <a:lnTo>
                    <a:pt x="130" y="84"/>
                  </a:lnTo>
                  <a:lnTo>
                    <a:pt x="126" y="97"/>
                  </a:lnTo>
                  <a:lnTo>
                    <a:pt x="128" y="106"/>
                  </a:lnTo>
                  <a:lnTo>
                    <a:pt x="136" y="123"/>
                  </a:lnTo>
                  <a:lnTo>
                    <a:pt x="148" y="151"/>
                  </a:lnTo>
                  <a:lnTo>
                    <a:pt x="156" y="179"/>
                  </a:lnTo>
                  <a:lnTo>
                    <a:pt x="160" y="198"/>
                  </a:lnTo>
                  <a:lnTo>
                    <a:pt x="158" y="208"/>
                  </a:lnTo>
                  <a:lnTo>
                    <a:pt x="155" y="213"/>
                  </a:lnTo>
                  <a:lnTo>
                    <a:pt x="151" y="211"/>
                  </a:lnTo>
                  <a:lnTo>
                    <a:pt x="151" y="204"/>
                  </a:lnTo>
                  <a:lnTo>
                    <a:pt x="148" y="187"/>
                  </a:lnTo>
                  <a:lnTo>
                    <a:pt x="140" y="165"/>
                  </a:lnTo>
                  <a:lnTo>
                    <a:pt x="128" y="145"/>
                  </a:lnTo>
                  <a:lnTo>
                    <a:pt x="116" y="133"/>
                  </a:lnTo>
                  <a:lnTo>
                    <a:pt x="106" y="152"/>
                  </a:lnTo>
                  <a:lnTo>
                    <a:pt x="96" y="180"/>
                  </a:lnTo>
                  <a:lnTo>
                    <a:pt x="88" y="207"/>
                  </a:lnTo>
                  <a:lnTo>
                    <a:pt x="86" y="227"/>
                  </a:lnTo>
                  <a:lnTo>
                    <a:pt x="88" y="246"/>
                  </a:lnTo>
                  <a:lnTo>
                    <a:pt x="90" y="269"/>
                  </a:lnTo>
                  <a:lnTo>
                    <a:pt x="90" y="291"/>
                  </a:lnTo>
                  <a:lnTo>
                    <a:pt x="85" y="304"/>
                  </a:lnTo>
                  <a:lnTo>
                    <a:pt x="80" y="308"/>
                  </a:lnTo>
                  <a:lnTo>
                    <a:pt x="78" y="307"/>
                  </a:lnTo>
                  <a:lnTo>
                    <a:pt x="78" y="302"/>
                  </a:lnTo>
                  <a:lnTo>
                    <a:pt x="80" y="294"/>
                  </a:lnTo>
                  <a:lnTo>
                    <a:pt x="81" y="282"/>
                  </a:lnTo>
                  <a:lnTo>
                    <a:pt x="80" y="267"/>
                  </a:lnTo>
                  <a:lnTo>
                    <a:pt x="78" y="254"/>
                  </a:lnTo>
                  <a:lnTo>
                    <a:pt x="75" y="243"/>
                  </a:lnTo>
                  <a:lnTo>
                    <a:pt x="70" y="254"/>
                  </a:lnTo>
                  <a:lnTo>
                    <a:pt x="63" y="266"/>
                  </a:lnTo>
                  <a:lnTo>
                    <a:pt x="56" y="279"/>
                  </a:lnTo>
                  <a:lnTo>
                    <a:pt x="50" y="294"/>
                  </a:lnTo>
                  <a:lnTo>
                    <a:pt x="41" y="307"/>
                  </a:lnTo>
                  <a:lnTo>
                    <a:pt x="33" y="319"/>
                  </a:lnTo>
                  <a:lnTo>
                    <a:pt x="25" y="328"/>
                  </a:lnTo>
                  <a:lnTo>
                    <a:pt x="15" y="333"/>
                  </a:lnTo>
                  <a:lnTo>
                    <a:pt x="6" y="336"/>
                  </a:lnTo>
                  <a:lnTo>
                    <a:pt x="3" y="336"/>
                  </a:lnTo>
                  <a:lnTo>
                    <a:pt x="5" y="332"/>
                  </a:lnTo>
                  <a:lnTo>
                    <a:pt x="11" y="328"/>
                  </a:lnTo>
                  <a:lnTo>
                    <a:pt x="23" y="313"/>
                  </a:lnTo>
                  <a:lnTo>
                    <a:pt x="38" y="288"/>
                  </a:lnTo>
                  <a:lnTo>
                    <a:pt x="51" y="261"/>
                  </a:lnTo>
                  <a:lnTo>
                    <a:pt x="58" y="243"/>
                  </a:lnTo>
                  <a:lnTo>
                    <a:pt x="53" y="243"/>
                  </a:lnTo>
                  <a:lnTo>
                    <a:pt x="46" y="245"/>
                  </a:lnTo>
                  <a:lnTo>
                    <a:pt x="40" y="245"/>
                  </a:lnTo>
                  <a:lnTo>
                    <a:pt x="31" y="246"/>
                  </a:lnTo>
                  <a:lnTo>
                    <a:pt x="25" y="248"/>
                  </a:lnTo>
                  <a:lnTo>
                    <a:pt x="18" y="249"/>
                  </a:lnTo>
                  <a:lnTo>
                    <a:pt x="13" y="252"/>
                  </a:lnTo>
                  <a:lnTo>
                    <a:pt x="8" y="254"/>
                  </a:lnTo>
                  <a:lnTo>
                    <a:pt x="3" y="257"/>
                  </a:lnTo>
                  <a:lnTo>
                    <a:pt x="0" y="257"/>
                  </a:lnTo>
                  <a:lnTo>
                    <a:pt x="1" y="254"/>
                  </a:lnTo>
                  <a:lnTo>
                    <a:pt x="6" y="249"/>
                  </a:lnTo>
                  <a:lnTo>
                    <a:pt x="11" y="246"/>
                  </a:lnTo>
                  <a:lnTo>
                    <a:pt x="18" y="242"/>
                  </a:lnTo>
                  <a:lnTo>
                    <a:pt x="26" y="239"/>
                  </a:lnTo>
                  <a:lnTo>
                    <a:pt x="36" y="235"/>
                  </a:lnTo>
                  <a:lnTo>
                    <a:pt x="45" y="230"/>
                  </a:lnTo>
                  <a:lnTo>
                    <a:pt x="53" y="227"/>
                  </a:lnTo>
                  <a:lnTo>
                    <a:pt x="60" y="223"/>
                  </a:lnTo>
                  <a:lnTo>
                    <a:pt x="65" y="221"/>
                  </a:lnTo>
                  <a:lnTo>
                    <a:pt x="71" y="196"/>
                  </a:lnTo>
                  <a:lnTo>
                    <a:pt x="81" y="168"/>
                  </a:lnTo>
                  <a:lnTo>
                    <a:pt x="91" y="143"/>
                  </a:lnTo>
                  <a:lnTo>
                    <a:pt x="98" y="130"/>
                  </a:lnTo>
                  <a:lnTo>
                    <a:pt x="86" y="128"/>
                  </a:lnTo>
                  <a:lnTo>
                    <a:pt x="73" y="128"/>
                  </a:lnTo>
                  <a:lnTo>
                    <a:pt x="60" y="128"/>
                  </a:lnTo>
                  <a:lnTo>
                    <a:pt x="48" y="128"/>
                  </a:lnTo>
                  <a:lnTo>
                    <a:pt x="35" y="130"/>
                  </a:lnTo>
                  <a:lnTo>
                    <a:pt x="25" y="131"/>
                  </a:lnTo>
                  <a:lnTo>
                    <a:pt x="16" y="134"/>
                  </a:lnTo>
                  <a:lnTo>
                    <a:pt x="11" y="136"/>
                  </a:lnTo>
                  <a:lnTo>
                    <a:pt x="5" y="139"/>
                  </a:lnTo>
                  <a:lnTo>
                    <a:pt x="3" y="139"/>
                  </a:lnTo>
                  <a:lnTo>
                    <a:pt x="3" y="136"/>
                  </a:lnTo>
                  <a:lnTo>
                    <a:pt x="8" y="131"/>
                  </a:lnTo>
                  <a:lnTo>
                    <a:pt x="15" y="128"/>
                  </a:lnTo>
                  <a:lnTo>
                    <a:pt x="25" y="124"/>
                  </a:lnTo>
                  <a:lnTo>
                    <a:pt x="38" y="120"/>
                  </a:lnTo>
                  <a:lnTo>
                    <a:pt x="53" y="115"/>
                  </a:lnTo>
                  <a:lnTo>
                    <a:pt x="66" y="112"/>
                  </a:lnTo>
                  <a:lnTo>
                    <a:pt x="80" y="108"/>
                  </a:lnTo>
                  <a:lnTo>
                    <a:pt x="91" y="106"/>
                  </a:lnTo>
                  <a:lnTo>
                    <a:pt x="98" y="105"/>
                  </a:lnTo>
                  <a:lnTo>
                    <a:pt x="106" y="99"/>
                  </a:lnTo>
                  <a:lnTo>
                    <a:pt x="113" y="86"/>
                  </a:lnTo>
                  <a:lnTo>
                    <a:pt x="116" y="72"/>
                  </a:lnTo>
                  <a:lnTo>
                    <a:pt x="118" y="64"/>
                  </a:lnTo>
                  <a:lnTo>
                    <a:pt x="115" y="59"/>
                  </a:lnTo>
                  <a:lnTo>
                    <a:pt x="106" y="56"/>
                  </a:lnTo>
                  <a:lnTo>
                    <a:pt x="95" y="55"/>
                  </a:lnTo>
                  <a:lnTo>
                    <a:pt x="86" y="56"/>
                  </a:lnTo>
                  <a:lnTo>
                    <a:pt x="76" y="59"/>
                  </a:lnTo>
                  <a:lnTo>
                    <a:pt x="65" y="62"/>
                  </a:lnTo>
                  <a:lnTo>
                    <a:pt x="55" y="66"/>
                  </a:lnTo>
                  <a:lnTo>
                    <a:pt x="43" y="69"/>
                  </a:lnTo>
                  <a:lnTo>
                    <a:pt x="35" y="72"/>
                  </a:lnTo>
                  <a:lnTo>
                    <a:pt x="26" y="75"/>
                  </a:lnTo>
                  <a:lnTo>
                    <a:pt x="20" y="78"/>
                  </a:lnTo>
                  <a:lnTo>
                    <a:pt x="15" y="81"/>
                  </a:lnTo>
                  <a:lnTo>
                    <a:pt x="8" y="86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10" y="77"/>
                  </a:lnTo>
                  <a:lnTo>
                    <a:pt x="16" y="71"/>
                  </a:lnTo>
                  <a:lnTo>
                    <a:pt x="23" y="64"/>
                  </a:lnTo>
                  <a:lnTo>
                    <a:pt x="31" y="55"/>
                  </a:lnTo>
                  <a:lnTo>
                    <a:pt x="40" y="46"/>
                  </a:lnTo>
                  <a:lnTo>
                    <a:pt x="50" y="38"/>
                  </a:lnTo>
                  <a:lnTo>
                    <a:pt x="58" y="31"/>
                  </a:lnTo>
                  <a:lnTo>
                    <a:pt x="66" y="27"/>
                  </a:lnTo>
                  <a:lnTo>
                    <a:pt x="73" y="24"/>
                  </a:lnTo>
                  <a:lnTo>
                    <a:pt x="73" y="28"/>
                  </a:lnTo>
                  <a:lnTo>
                    <a:pt x="75" y="33"/>
                  </a:lnTo>
                  <a:lnTo>
                    <a:pt x="78" y="38"/>
                  </a:lnTo>
                  <a:lnTo>
                    <a:pt x="80" y="43"/>
                  </a:lnTo>
                  <a:lnTo>
                    <a:pt x="85" y="47"/>
                  </a:lnTo>
                  <a:lnTo>
                    <a:pt x="90" y="50"/>
                  </a:lnTo>
                  <a:lnTo>
                    <a:pt x="96" y="52"/>
                  </a:lnTo>
                  <a:lnTo>
                    <a:pt x="105" y="53"/>
                  </a:lnTo>
                  <a:lnTo>
                    <a:pt x="113" y="55"/>
                  </a:lnTo>
                  <a:lnTo>
                    <a:pt x="120" y="53"/>
                  </a:lnTo>
                  <a:lnTo>
                    <a:pt x="126" y="53"/>
                  </a:lnTo>
                  <a:lnTo>
                    <a:pt x="133" y="50"/>
                  </a:lnTo>
                  <a:lnTo>
                    <a:pt x="140" y="44"/>
                  </a:lnTo>
                  <a:lnTo>
                    <a:pt x="143" y="37"/>
                  </a:lnTo>
                  <a:lnTo>
                    <a:pt x="143" y="30"/>
                  </a:lnTo>
                  <a:lnTo>
                    <a:pt x="143" y="24"/>
                  </a:lnTo>
                  <a:lnTo>
                    <a:pt x="153" y="15"/>
                  </a:lnTo>
                  <a:lnTo>
                    <a:pt x="165" y="9"/>
                  </a:lnTo>
                  <a:lnTo>
                    <a:pt x="176" y="3"/>
                  </a:lnTo>
                  <a:lnTo>
                    <a:pt x="181" y="0"/>
                  </a:lnTo>
                  <a:lnTo>
                    <a:pt x="171" y="10"/>
                  </a:lnTo>
                  <a:lnTo>
                    <a:pt x="160" y="21"/>
                  </a:lnTo>
                  <a:lnTo>
                    <a:pt x="153" y="30"/>
                  </a:lnTo>
                  <a:lnTo>
                    <a:pt x="153" y="37"/>
                  </a:lnTo>
                  <a:lnTo>
                    <a:pt x="158" y="43"/>
                  </a:lnTo>
                  <a:lnTo>
                    <a:pt x="163" y="49"/>
                  </a:lnTo>
                  <a:lnTo>
                    <a:pt x="170" y="50"/>
                  </a:lnTo>
                  <a:lnTo>
                    <a:pt x="178" y="4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1" name="Freeform 1348"/>
            <p:cNvSpPr>
              <a:spLocks/>
            </p:cNvSpPr>
            <p:nvPr/>
          </p:nvSpPr>
          <p:spPr bwMode="auto">
            <a:xfrm>
              <a:off x="5352" y="2897"/>
              <a:ext cx="14" cy="14"/>
            </a:xfrm>
            <a:custGeom>
              <a:avLst/>
              <a:gdLst>
                <a:gd name="T0" fmla="*/ 0 w 29"/>
                <a:gd name="T1" fmla="*/ 0 h 43"/>
                <a:gd name="T2" fmla="*/ 0 w 29"/>
                <a:gd name="T3" fmla="*/ 0 h 43"/>
                <a:gd name="T4" fmla="*/ 0 w 29"/>
                <a:gd name="T5" fmla="*/ 0 h 43"/>
                <a:gd name="T6" fmla="*/ 1 w 29"/>
                <a:gd name="T7" fmla="*/ 0 h 43"/>
                <a:gd name="T8" fmla="*/ 1 w 29"/>
                <a:gd name="T9" fmla="*/ 0 h 43"/>
                <a:gd name="T10" fmla="*/ 1 w 29"/>
                <a:gd name="T11" fmla="*/ 0 h 43"/>
                <a:gd name="T12" fmla="*/ 1 w 29"/>
                <a:gd name="T13" fmla="*/ 0 h 43"/>
                <a:gd name="T14" fmla="*/ 1 w 29"/>
                <a:gd name="T15" fmla="*/ 0 h 43"/>
                <a:gd name="T16" fmla="*/ 1 w 29"/>
                <a:gd name="T17" fmla="*/ 0 h 43"/>
                <a:gd name="T18" fmla="*/ 1 w 29"/>
                <a:gd name="T19" fmla="*/ 1 h 43"/>
                <a:gd name="T20" fmla="*/ 1 w 29"/>
                <a:gd name="T21" fmla="*/ 1 h 43"/>
                <a:gd name="T22" fmla="*/ 1 w 29"/>
                <a:gd name="T23" fmla="*/ 0 h 43"/>
                <a:gd name="T24" fmla="*/ 1 w 29"/>
                <a:gd name="T25" fmla="*/ 0 h 43"/>
                <a:gd name="T26" fmla="*/ 1 w 29"/>
                <a:gd name="T27" fmla="*/ 0 h 43"/>
                <a:gd name="T28" fmla="*/ 0 w 29"/>
                <a:gd name="T29" fmla="*/ 0 h 43"/>
                <a:gd name="T30" fmla="*/ 0 w 29"/>
                <a:gd name="T31" fmla="*/ 0 h 43"/>
                <a:gd name="T32" fmla="*/ 0 w 29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43">
                  <a:moveTo>
                    <a:pt x="0" y="0"/>
                  </a:moveTo>
                  <a:lnTo>
                    <a:pt x="7" y="2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7" y="10"/>
                  </a:lnTo>
                  <a:lnTo>
                    <a:pt x="29" y="21"/>
                  </a:lnTo>
                  <a:lnTo>
                    <a:pt x="27" y="30"/>
                  </a:lnTo>
                  <a:lnTo>
                    <a:pt x="25" y="40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19" y="30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2" name="Freeform 1349"/>
            <p:cNvSpPr>
              <a:spLocks/>
            </p:cNvSpPr>
            <p:nvPr/>
          </p:nvSpPr>
          <p:spPr bwMode="auto">
            <a:xfrm>
              <a:off x="4984" y="2802"/>
              <a:ext cx="280" cy="98"/>
            </a:xfrm>
            <a:custGeom>
              <a:avLst/>
              <a:gdLst>
                <a:gd name="T0" fmla="*/ 32 w 559"/>
                <a:gd name="T1" fmla="*/ 1 h 296"/>
                <a:gd name="T2" fmla="*/ 28 w 559"/>
                <a:gd name="T3" fmla="*/ 2 h 296"/>
                <a:gd name="T4" fmla="*/ 26 w 559"/>
                <a:gd name="T5" fmla="*/ 2 h 296"/>
                <a:gd name="T6" fmla="*/ 23 w 559"/>
                <a:gd name="T7" fmla="*/ 3 h 296"/>
                <a:gd name="T8" fmla="*/ 19 w 559"/>
                <a:gd name="T9" fmla="*/ 4 h 296"/>
                <a:gd name="T10" fmla="*/ 18 w 559"/>
                <a:gd name="T11" fmla="*/ 4 h 296"/>
                <a:gd name="T12" fmla="*/ 21 w 559"/>
                <a:gd name="T13" fmla="*/ 3 h 296"/>
                <a:gd name="T14" fmla="*/ 24 w 559"/>
                <a:gd name="T15" fmla="*/ 3 h 296"/>
                <a:gd name="T16" fmla="*/ 26 w 559"/>
                <a:gd name="T17" fmla="*/ 2 h 296"/>
                <a:gd name="T18" fmla="*/ 26 w 559"/>
                <a:gd name="T19" fmla="*/ 2 h 296"/>
                <a:gd name="T20" fmla="*/ 23 w 559"/>
                <a:gd name="T21" fmla="*/ 2 h 296"/>
                <a:gd name="T22" fmla="*/ 21 w 559"/>
                <a:gd name="T23" fmla="*/ 2 h 296"/>
                <a:gd name="T24" fmla="*/ 17 w 559"/>
                <a:gd name="T25" fmla="*/ 3 h 296"/>
                <a:gd name="T26" fmla="*/ 12 w 559"/>
                <a:gd name="T27" fmla="*/ 3 h 296"/>
                <a:gd name="T28" fmla="*/ 10 w 559"/>
                <a:gd name="T29" fmla="*/ 3 h 296"/>
                <a:gd name="T30" fmla="*/ 14 w 559"/>
                <a:gd name="T31" fmla="*/ 3 h 296"/>
                <a:gd name="T32" fmla="*/ 18 w 559"/>
                <a:gd name="T33" fmla="*/ 2 h 296"/>
                <a:gd name="T34" fmla="*/ 18 w 559"/>
                <a:gd name="T35" fmla="*/ 2 h 296"/>
                <a:gd name="T36" fmla="*/ 16 w 559"/>
                <a:gd name="T37" fmla="*/ 2 h 296"/>
                <a:gd name="T38" fmla="*/ 14 w 559"/>
                <a:gd name="T39" fmla="*/ 2 h 296"/>
                <a:gd name="T40" fmla="*/ 10 w 559"/>
                <a:gd name="T41" fmla="*/ 3 h 296"/>
                <a:gd name="T42" fmla="*/ 5 w 559"/>
                <a:gd name="T43" fmla="*/ 3 h 296"/>
                <a:gd name="T44" fmla="*/ 3 w 559"/>
                <a:gd name="T45" fmla="*/ 3 h 296"/>
                <a:gd name="T46" fmla="*/ 7 w 559"/>
                <a:gd name="T47" fmla="*/ 3 h 296"/>
                <a:gd name="T48" fmla="*/ 11 w 559"/>
                <a:gd name="T49" fmla="*/ 2 h 296"/>
                <a:gd name="T50" fmla="*/ 7 w 559"/>
                <a:gd name="T51" fmla="*/ 2 h 296"/>
                <a:gd name="T52" fmla="*/ 3 w 559"/>
                <a:gd name="T53" fmla="*/ 2 h 296"/>
                <a:gd name="T54" fmla="*/ 0 w 559"/>
                <a:gd name="T55" fmla="*/ 2 h 296"/>
                <a:gd name="T56" fmla="*/ 4 w 559"/>
                <a:gd name="T57" fmla="*/ 2 h 296"/>
                <a:gd name="T58" fmla="*/ 10 w 559"/>
                <a:gd name="T59" fmla="*/ 2 h 296"/>
                <a:gd name="T60" fmla="*/ 9 w 559"/>
                <a:gd name="T61" fmla="*/ 2 h 296"/>
                <a:gd name="T62" fmla="*/ 6 w 559"/>
                <a:gd name="T63" fmla="*/ 1 h 296"/>
                <a:gd name="T64" fmla="*/ 4 w 559"/>
                <a:gd name="T65" fmla="*/ 1 h 296"/>
                <a:gd name="T66" fmla="*/ 8 w 559"/>
                <a:gd name="T67" fmla="*/ 1 h 296"/>
                <a:gd name="T68" fmla="*/ 13 w 559"/>
                <a:gd name="T69" fmla="*/ 2 h 296"/>
                <a:gd name="T70" fmla="*/ 15 w 559"/>
                <a:gd name="T71" fmla="*/ 2 h 296"/>
                <a:gd name="T72" fmla="*/ 18 w 559"/>
                <a:gd name="T73" fmla="*/ 2 h 296"/>
                <a:gd name="T74" fmla="*/ 17 w 559"/>
                <a:gd name="T75" fmla="*/ 1 h 296"/>
                <a:gd name="T76" fmla="*/ 15 w 559"/>
                <a:gd name="T77" fmla="*/ 1 h 296"/>
                <a:gd name="T78" fmla="*/ 13 w 559"/>
                <a:gd name="T79" fmla="*/ 1 h 296"/>
                <a:gd name="T80" fmla="*/ 11 w 559"/>
                <a:gd name="T81" fmla="*/ 1 h 296"/>
                <a:gd name="T82" fmla="*/ 11 w 559"/>
                <a:gd name="T83" fmla="*/ 0 h 296"/>
                <a:gd name="T84" fmla="*/ 15 w 559"/>
                <a:gd name="T85" fmla="*/ 1 h 296"/>
                <a:gd name="T86" fmla="*/ 19 w 559"/>
                <a:gd name="T87" fmla="*/ 2 h 296"/>
                <a:gd name="T88" fmla="*/ 21 w 559"/>
                <a:gd name="T89" fmla="*/ 2 h 296"/>
                <a:gd name="T90" fmla="*/ 23 w 559"/>
                <a:gd name="T91" fmla="*/ 2 h 296"/>
                <a:gd name="T92" fmla="*/ 26 w 559"/>
                <a:gd name="T93" fmla="*/ 2 h 296"/>
                <a:gd name="T94" fmla="*/ 26 w 559"/>
                <a:gd name="T95" fmla="*/ 1 h 296"/>
                <a:gd name="T96" fmla="*/ 23 w 559"/>
                <a:gd name="T97" fmla="*/ 1 h 296"/>
                <a:gd name="T98" fmla="*/ 19 w 559"/>
                <a:gd name="T99" fmla="*/ 0 h 296"/>
                <a:gd name="T100" fmla="*/ 18 w 559"/>
                <a:gd name="T101" fmla="*/ 0 h 296"/>
                <a:gd name="T102" fmla="*/ 23 w 559"/>
                <a:gd name="T103" fmla="*/ 1 h 296"/>
                <a:gd name="T104" fmla="*/ 27 w 559"/>
                <a:gd name="T105" fmla="*/ 1 h 296"/>
                <a:gd name="T106" fmla="*/ 30 w 559"/>
                <a:gd name="T107" fmla="*/ 1 h 296"/>
                <a:gd name="T108" fmla="*/ 35 w 559"/>
                <a:gd name="T109" fmla="*/ 1 h 296"/>
                <a:gd name="T110" fmla="*/ 35 w 559"/>
                <a:gd name="T111" fmla="*/ 1 h 2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59" h="296">
                  <a:moveTo>
                    <a:pt x="535" y="94"/>
                  </a:moveTo>
                  <a:lnTo>
                    <a:pt x="527" y="99"/>
                  </a:lnTo>
                  <a:lnTo>
                    <a:pt x="515" y="105"/>
                  </a:lnTo>
                  <a:lnTo>
                    <a:pt x="502" y="111"/>
                  </a:lnTo>
                  <a:lnTo>
                    <a:pt x="485" y="116"/>
                  </a:lnTo>
                  <a:lnTo>
                    <a:pt x="470" y="122"/>
                  </a:lnTo>
                  <a:lnTo>
                    <a:pt x="457" y="128"/>
                  </a:lnTo>
                  <a:lnTo>
                    <a:pt x="448" y="133"/>
                  </a:lnTo>
                  <a:lnTo>
                    <a:pt x="443" y="137"/>
                  </a:lnTo>
                  <a:lnTo>
                    <a:pt x="437" y="150"/>
                  </a:lnTo>
                  <a:lnTo>
                    <a:pt x="423" y="174"/>
                  </a:lnTo>
                  <a:lnTo>
                    <a:pt x="408" y="199"/>
                  </a:lnTo>
                  <a:lnTo>
                    <a:pt x="395" y="218"/>
                  </a:lnTo>
                  <a:lnTo>
                    <a:pt x="387" y="227"/>
                  </a:lnTo>
                  <a:lnTo>
                    <a:pt x="375" y="237"/>
                  </a:lnTo>
                  <a:lnTo>
                    <a:pt x="362" y="249"/>
                  </a:lnTo>
                  <a:lnTo>
                    <a:pt x="345" y="261"/>
                  </a:lnTo>
                  <a:lnTo>
                    <a:pt x="330" y="273"/>
                  </a:lnTo>
                  <a:lnTo>
                    <a:pt x="317" y="283"/>
                  </a:lnTo>
                  <a:lnTo>
                    <a:pt x="303" y="291"/>
                  </a:lnTo>
                  <a:lnTo>
                    <a:pt x="295" y="295"/>
                  </a:lnTo>
                  <a:lnTo>
                    <a:pt x="287" y="296"/>
                  </a:lnTo>
                  <a:lnTo>
                    <a:pt x="283" y="295"/>
                  </a:lnTo>
                  <a:lnTo>
                    <a:pt x="287" y="292"/>
                  </a:lnTo>
                  <a:lnTo>
                    <a:pt x="292" y="288"/>
                  </a:lnTo>
                  <a:lnTo>
                    <a:pt x="298" y="283"/>
                  </a:lnTo>
                  <a:lnTo>
                    <a:pt x="308" y="274"/>
                  </a:lnTo>
                  <a:lnTo>
                    <a:pt x="323" y="263"/>
                  </a:lnTo>
                  <a:lnTo>
                    <a:pt x="338" y="251"/>
                  </a:lnTo>
                  <a:lnTo>
                    <a:pt x="353" y="237"/>
                  </a:lnTo>
                  <a:lnTo>
                    <a:pt x="368" y="226"/>
                  </a:lnTo>
                  <a:lnTo>
                    <a:pt x="380" y="214"/>
                  </a:lnTo>
                  <a:lnTo>
                    <a:pt x="387" y="206"/>
                  </a:lnTo>
                  <a:lnTo>
                    <a:pt x="395" y="193"/>
                  </a:lnTo>
                  <a:lnTo>
                    <a:pt x="402" y="177"/>
                  </a:lnTo>
                  <a:lnTo>
                    <a:pt x="407" y="164"/>
                  </a:lnTo>
                  <a:lnTo>
                    <a:pt x="410" y="153"/>
                  </a:lnTo>
                  <a:lnTo>
                    <a:pt x="410" y="149"/>
                  </a:lnTo>
                  <a:lnTo>
                    <a:pt x="408" y="147"/>
                  </a:lnTo>
                  <a:lnTo>
                    <a:pt x="403" y="149"/>
                  </a:lnTo>
                  <a:lnTo>
                    <a:pt x="395" y="152"/>
                  </a:lnTo>
                  <a:lnTo>
                    <a:pt x="388" y="155"/>
                  </a:lnTo>
                  <a:lnTo>
                    <a:pt x="378" y="161"/>
                  </a:lnTo>
                  <a:lnTo>
                    <a:pt x="368" y="165"/>
                  </a:lnTo>
                  <a:lnTo>
                    <a:pt x="357" y="171"/>
                  </a:lnTo>
                  <a:lnTo>
                    <a:pt x="345" y="177"/>
                  </a:lnTo>
                  <a:lnTo>
                    <a:pt x="333" y="181"/>
                  </a:lnTo>
                  <a:lnTo>
                    <a:pt x="325" y="184"/>
                  </a:lnTo>
                  <a:lnTo>
                    <a:pt x="318" y="186"/>
                  </a:lnTo>
                  <a:lnTo>
                    <a:pt x="305" y="204"/>
                  </a:lnTo>
                  <a:lnTo>
                    <a:pt x="287" y="220"/>
                  </a:lnTo>
                  <a:lnTo>
                    <a:pt x="265" y="235"/>
                  </a:lnTo>
                  <a:lnTo>
                    <a:pt x="242" y="249"/>
                  </a:lnTo>
                  <a:lnTo>
                    <a:pt x="218" y="261"/>
                  </a:lnTo>
                  <a:lnTo>
                    <a:pt x="198" y="270"/>
                  </a:lnTo>
                  <a:lnTo>
                    <a:pt x="182" y="276"/>
                  </a:lnTo>
                  <a:lnTo>
                    <a:pt x="170" y="279"/>
                  </a:lnTo>
                  <a:lnTo>
                    <a:pt x="157" y="280"/>
                  </a:lnTo>
                  <a:lnTo>
                    <a:pt x="150" y="280"/>
                  </a:lnTo>
                  <a:lnTo>
                    <a:pt x="152" y="277"/>
                  </a:lnTo>
                  <a:lnTo>
                    <a:pt x="162" y="274"/>
                  </a:lnTo>
                  <a:lnTo>
                    <a:pt x="178" y="267"/>
                  </a:lnTo>
                  <a:lnTo>
                    <a:pt x="198" y="257"/>
                  </a:lnTo>
                  <a:lnTo>
                    <a:pt x="220" y="245"/>
                  </a:lnTo>
                  <a:lnTo>
                    <a:pt x="240" y="230"/>
                  </a:lnTo>
                  <a:lnTo>
                    <a:pt x="260" y="215"/>
                  </a:lnTo>
                  <a:lnTo>
                    <a:pt x="277" y="202"/>
                  </a:lnTo>
                  <a:lnTo>
                    <a:pt x="288" y="190"/>
                  </a:lnTo>
                  <a:lnTo>
                    <a:pt x="293" y="181"/>
                  </a:lnTo>
                  <a:lnTo>
                    <a:pt x="293" y="178"/>
                  </a:lnTo>
                  <a:lnTo>
                    <a:pt x="290" y="177"/>
                  </a:lnTo>
                  <a:lnTo>
                    <a:pt x="283" y="177"/>
                  </a:lnTo>
                  <a:lnTo>
                    <a:pt x="272" y="177"/>
                  </a:lnTo>
                  <a:lnTo>
                    <a:pt x="263" y="177"/>
                  </a:lnTo>
                  <a:lnTo>
                    <a:pt x="255" y="178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27" y="181"/>
                  </a:lnTo>
                  <a:lnTo>
                    <a:pt x="218" y="183"/>
                  </a:lnTo>
                  <a:lnTo>
                    <a:pt x="212" y="183"/>
                  </a:lnTo>
                  <a:lnTo>
                    <a:pt x="207" y="183"/>
                  </a:lnTo>
                  <a:lnTo>
                    <a:pt x="192" y="192"/>
                  </a:lnTo>
                  <a:lnTo>
                    <a:pt x="172" y="201"/>
                  </a:lnTo>
                  <a:lnTo>
                    <a:pt x="150" y="209"/>
                  </a:lnTo>
                  <a:lnTo>
                    <a:pt x="126" y="217"/>
                  </a:lnTo>
                  <a:lnTo>
                    <a:pt x="103" y="224"/>
                  </a:lnTo>
                  <a:lnTo>
                    <a:pt x="83" y="230"/>
                  </a:lnTo>
                  <a:lnTo>
                    <a:pt x="68" y="235"/>
                  </a:lnTo>
                  <a:lnTo>
                    <a:pt x="58" y="237"/>
                  </a:lnTo>
                  <a:lnTo>
                    <a:pt x="48" y="239"/>
                  </a:lnTo>
                  <a:lnTo>
                    <a:pt x="43" y="236"/>
                  </a:lnTo>
                  <a:lnTo>
                    <a:pt x="46" y="232"/>
                  </a:lnTo>
                  <a:lnTo>
                    <a:pt x="60" y="227"/>
                  </a:lnTo>
                  <a:lnTo>
                    <a:pt x="75" y="224"/>
                  </a:lnTo>
                  <a:lnTo>
                    <a:pt x="91" y="220"/>
                  </a:lnTo>
                  <a:lnTo>
                    <a:pt x="110" y="214"/>
                  </a:lnTo>
                  <a:lnTo>
                    <a:pt x="126" y="206"/>
                  </a:lnTo>
                  <a:lnTo>
                    <a:pt x="143" y="199"/>
                  </a:lnTo>
                  <a:lnTo>
                    <a:pt x="157" y="190"/>
                  </a:lnTo>
                  <a:lnTo>
                    <a:pt x="167" y="183"/>
                  </a:lnTo>
                  <a:lnTo>
                    <a:pt x="173" y="175"/>
                  </a:lnTo>
                  <a:lnTo>
                    <a:pt x="155" y="173"/>
                  </a:lnTo>
                  <a:lnTo>
                    <a:pt x="135" y="171"/>
                  </a:lnTo>
                  <a:lnTo>
                    <a:pt x="111" y="171"/>
                  </a:lnTo>
                  <a:lnTo>
                    <a:pt x="90" y="173"/>
                  </a:lnTo>
                  <a:lnTo>
                    <a:pt x="68" y="175"/>
                  </a:lnTo>
                  <a:lnTo>
                    <a:pt x="48" y="178"/>
                  </a:lnTo>
                  <a:lnTo>
                    <a:pt x="33" y="180"/>
                  </a:lnTo>
                  <a:lnTo>
                    <a:pt x="21" y="183"/>
                  </a:lnTo>
                  <a:lnTo>
                    <a:pt x="8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8" y="180"/>
                  </a:lnTo>
                  <a:lnTo>
                    <a:pt x="18" y="175"/>
                  </a:lnTo>
                  <a:lnTo>
                    <a:pt x="31" y="170"/>
                  </a:lnTo>
                  <a:lnTo>
                    <a:pt x="50" y="164"/>
                  </a:lnTo>
                  <a:lnTo>
                    <a:pt x="71" y="159"/>
                  </a:lnTo>
                  <a:lnTo>
                    <a:pt x="95" y="155"/>
                  </a:lnTo>
                  <a:lnTo>
                    <a:pt x="120" y="152"/>
                  </a:lnTo>
                  <a:lnTo>
                    <a:pt x="145" y="152"/>
                  </a:lnTo>
                  <a:lnTo>
                    <a:pt x="168" y="155"/>
                  </a:lnTo>
                  <a:lnTo>
                    <a:pt x="162" y="147"/>
                  </a:lnTo>
                  <a:lnTo>
                    <a:pt x="150" y="137"/>
                  </a:lnTo>
                  <a:lnTo>
                    <a:pt x="137" y="128"/>
                  </a:lnTo>
                  <a:lnTo>
                    <a:pt x="121" y="118"/>
                  </a:lnTo>
                  <a:lnTo>
                    <a:pt x="106" y="109"/>
                  </a:lnTo>
                  <a:lnTo>
                    <a:pt x="93" y="102"/>
                  </a:lnTo>
                  <a:lnTo>
                    <a:pt x="81" y="94"/>
                  </a:lnTo>
                  <a:lnTo>
                    <a:pt x="73" y="90"/>
                  </a:lnTo>
                  <a:lnTo>
                    <a:pt x="61" y="84"/>
                  </a:lnTo>
                  <a:lnTo>
                    <a:pt x="58" y="80"/>
                  </a:lnTo>
                  <a:lnTo>
                    <a:pt x="61" y="77"/>
                  </a:lnTo>
                  <a:lnTo>
                    <a:pt x="73" y="80"/>
                  </a:lnTo>
                  <a:lnTo>
                    <a:pt x="85" y="84"/>
                  </a:lnTo>
                  <a:lnTo>
                    <a:pt x="101" y="91"/>
                  </a:lnTo>
                  <a:lnTo>
                    <a:pt x="120" y="100"/>
                  </a:lnTo>
                  <a:lnTo>
                    <a:pt x="142" y="111"/>
                  </a:lnTo>
                  <a:lnTo>
                    <a:pt x="162" y="121"/>
                  </a:lnTo>
                  <a:lnTo>
                    <a:pt x="180" y="131"/>
                  </a:lnTo>
                  <a:lnTo>
                    <a:pt x="195" y="140"/>
                  </a:lnTo>
                  <a:lnTo>
                    <a:pt x="203" y="147"/>
                  </a:lnTo>
                  <a:lnTo>
                    <a:pt x="212" y="147"/>
                  </a:lnTo>
                  <a:lnTo>
                    <a:pt x="222" y="149"/>
                  </a:lnTo>
                  <a:lnTo>
                    <a:pt x="233" y="149"/>
                  </a:lnTo>
                  <a:lnTo>
                    <a:pt x="245" y="149"/>
                  </a:lnTo>
                  <a:lnTo>
                    <a:pt x="257" y="149"/>
                  </a:lnTo>
                  <a:lnTo>
                    <a:pt x="268" y="149"/>
                  </a:lnTo>
                  <a:lnTo>
                    <a:pt x="277" y="149"/>
                  </a:lnTo>
                  <a:lnTo>
                    <a:pt x="283" y="149"/>
                  </a:lnTo>
                  <a:lnTo>
                    <a:pt x="280" y="140"/>
                  </a:lnTo>
                  <a:lnTo>
                    <a:pt x="272" y="131"/>
                  </a:lnTo>
                  <a:lnTo>
                    <a:pt x="263" y="121"/>
                  </a:lnTo>
                  <a:lnTo>
                    <a:pt x="253" y="111"/>
                  </a:lnTo>
                  <a:lnTo>
                    <a:pt x="243" y="102"/>
                  </a:lnTo>
                  <a:lnTo>
                    <a:pt x="233" y="93"/>
                  </a:lnTo>
                  <a:lnTo>
                    <a:pt x="225" y="85"/>
                  </a:lnTo>
                  <a:lnTo>
                    <a:pt x="218" y="80"/>
                  </a:lnTo>
                  <a:lnTo>
                    <a:pt x="212" y="75"/>
                  </a:lnTo>
                  <a:lnTo>
                    <a:pt x="205" y="71"/>
                  </a:lnTo>
                  <a:lnTo>
                    <a:pt x="197" y="66"/>
                  </a:lnTo>
                  <a:lnTo>
                    <a:pt x="190" y="62"/>
                  </a:lnTo>
                  <a:lnTo>
                    <a:pt x="183" y="59"/>
                  </a:lnTo>
                  <a:lnTo>
                    <a:pt x="177" y="55"/>
                  </a:lnTo>
                  <a:lnTo>
                    <a:pt x="172" y="52"/>
                  </a:lnTo>
                  <a:lnTo>
                    <a:pt x="167" y="49"/>
                  </a:lnTo>
                  <a:lnTo>
                    <a:pt x="160" y="41"/>
                  </a:lnTo>
                  <a:lnTo>
                    <a:pt x="158" y="34"/>
                  </a:lnTo>
                  <a:lnTo>
                    <a:pt x="162" y="32"/>
                  </a:lnTo>
                  <a:lnTo>
                    <a:pt x="178" y="43"/>
                  </a:lnTo>
                  <a:lnTo>
                    <a:pt x="192" y="52"/>
                  </a:lnTo>
                  <a:lnTo>
                    <a:pt x="208" y="63"/>
                  </a:lnTo>
                  <a:lnTo>
                    <a:pt x="228" y="77"/>
                  </a:lnTo>
                  <a:lnTo>
                    <a:pt x="247" y="90"/>
                  </a:lnTo>
                  <a:lnTo>
                    <a:pt x="265" y="103"/>
                  </a:lnTo>
                  <a:lnTo>
                    <a:pt x="282" y="115"/>
                  </a:lnTo>
                  <a:lnTo>
                    <a:pt x="295" y="124"/>
                  </a:lnTo>
                  <a:lnTo>
                    <a:pt x="303" y="131"/>
                  </a:lnTo>
                  <a:lnTo>
                    <a:pt x="312" y="139"/>
                  </a:lnTo>
                  <a:lnTo>
                    <a:pt x="320" y="140"/>
                  </a:lnTo>
                  <a:lnTo>
                    <a:pt x="328" y="139"/>
                  </a:lnTo>
                  <a:lnTo>
                    <a:pt x="338" y="137"/>
                  </a:lnTo>
                  <a:lnTo>
                    <a:pt x="345" y="136"/>
                  </a:lnTo>
                  <a:lnTo>
                    <a:pt x="355" y="134"/>
                  </a:lnTo>
                  <a:lnTo>
                    <a:pt x="365" y="133"/>
                  </a:lnTo>
                  <a:lnTo>
                    <a:pt x="375" y="130"/>
                  </a:lnTo>
                  <a:lnTo>
                    <a:pt x="387" y="128"/>
                  </a:lnTo>
                  <a:lnTo>
                    <a:pt x="395" y="127"/>
                  </a:lnTo>
                  <a:lnTo>
                    <a:pt x="402" y="124"/>
                  </a:lnTo>
                  <a:lnTo>
                    <a:pt x="407" y="122"/>
                  </a:lnTo>
                  <a:lnTo>
                    <a:pt x="412" y="118"/>
                  </a:lnTo>
                  <a:lnTo>
                    <a:pt x="412" y="114"/>
                  </a:lnTo>
                  <a:lnTo>
                    <a:pt x="408" y="109"/>
                  </a:lnTo>
                  <a:lnTo>
                    <a:pt x="400" y="100"/>
                  </a:lnTo>
                  <a:lnTo>
                    <a:pt x="392" y="93"/>
                  </a:lnTo>
                  <a:lnTo>
                    <a:pt x="378" y="83"/>
                  </a:lnTo>
                  <a:lnTo>
                    <a:pt x="363" y="69"/>
                  </a:lnTo>
                  <a:lnTo>
                    <a:pt x="345" y="55"/>
                  </a:lnTo>
                  <a:lnTo>
                    <a:pt x="327" y="41"/>
                  </a:lnTo>
                  <a:lnTo>
                    <a:pt x="310" y="28"/>
                  </a:lnTo>
                  <a:lnTo>
                    <a:pt x="295" y="18"/>
                  </a:lnTo>
                  <a:lnTo>
                    <a:pt x="285" y="12"/>
                  </a:lnTo>
                  <a:lnTo>
                    <a:pt x="275" y="4"/>
                  </a:lnTo>
                  <a:lnTo>
                    <a:pt x="278" y="0"/>
                  </a:lnTo>
                  <a:lnTo>
                    <a:pt x="288" y="3"/>
                  </a:lnTo>
                  <a:lnTo>
                    <a:pt x="307" y="12"/>
                  </a:lnTo>
                  <a:lnTo>
                    <a:pt x="318" y="21"/>
                  </a:lnTo>
                  <a:lnTo>
                    <a:pt x="335" y="34"/>
                  </a:lnTo>
                  <a:lnTo>
                    <a:pt x="355" y="47"/>
                  </a:lnTo>
                  <a:lnTo>
                    <a:pt x="375" y="60"/>
                  </a:lnTo>
                  <a:lnTo>
                    <a:pt x="395" y="74"/>
                  </a:lnTo>
                  <a:lnTo>
                    <a:pt x="412" y="85"/>
                  </a:lnTo>
                  <a:lnTo>
                    <a:pt x="425" y="94"/>
                  </a:lnTo>
                  <a:lnTo>
                    <a:pt x="432" y="97"/>
                  </a:lnTo>
                  <a:lnTo>
                    <a:pt x="440" y="97"/>
                  </a:lnTo>
                  <a:lnTo>
                    <a:pt x="453" y="96"/>
                  </a:lnTo>
                  <a:lnTo>
                    <a:pt x="472" y="93"/>
                  </a:lnTo>
                  <a:lnTo>
                    <a:pt x="492" y="90"/>
                  </a:lnTo>
                  <a:lnTo>
                    <a:pt x="512" y="85"/>
                  </a:lnTo>
                  <a:lnTo>
                    <a:pt x="530" y="83"/>
                  </a:lnTo>
                  <a:lnTo>
                    <a:pt x="545" y="80"/>
                  </a:lnTo>
                  <a:lnTo>
                    <a:pt x="554" y="80"/>
                  </a:lnTo>
                  <a:lnTo>
                    <a:pt x="559" y="81"/>
                  </a:lnTo>
                  <a:lnTo>
                    <a:pt x="555" y="83"/>
                  </a:lnTo>
                  <a:lnTo>
                    <a:pt x="545" y="87"/>
                  </a:lnTo>
                  <a:lnTo>
                    <a:pt x="535" y="9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3" name="Freeform 1350"/>
            <p:cNvSpPr>
              <a:spLocks/>
            </p:cNvSpPr>
            <p:nvPr/>
          </p:nvSpPr>
          <p:spPr bwMode="auto">
            <a:xfrm>
              <a:off x="5139" y="2706"/>
              <a:ext cx="183" cy="108"/>
            </a:xfrm>
            <a:custGeom>
              <a:avLst/>
              <a:gdLst>
                <a:gd name="T0" fmla="*/ 21 w 367"/>
                <a:gd name="T1" fmla="*/ 4 h 326"/>
                <a:gd name="T2" fmla="*/ 19 w 367"/>
                <a:gd name="T3" fmla="*/ 4 h 326"/>
                <a:gd name="T4" fmla="*/ 18 w 367"/>
                <a:gd name="T5" fmla="*/ 3 h 326"/>
                <a:gd name="T6" fmla="*/ 13 w 367"/>
                <a:gd name="T7" fmla="*/ 4 h 326"/>
                <a:gd name="T8" fmla="*/ 8 w 367"/>
                <a:gd name="T9" fmla="*/ 3 h 326"/>
                <a:gd name="T10" fmla="*/ 6 w 367"/>
                <a:gd name="T11" fmla="*/ 3 h 326"/>
                <a:gd name="T12" fmla="*/ 7 w 367"/>
                <a:gd name="T13" fmla="*/ 3 h 326"/>
                <a:gd name="T14" fmla="*/ 11 w 367"/>
                <a:gd name="T15" fmla="*/ 3 h 326"/>
                <a:gd name="T16" fmla="*/ 15 w 367"/>
                <a:gd name="T17" fmla="*/ 3 h 326"/>
                <a:gd name="T18" fmla="*/ 16 w 367"/>
                <a:gd name="T19" fmla="*/ 3 h 326"/>
                <a:gd name="T20" fmla="*/ 14 w 367"/>
                <a:gd name="T21" fmla="*/ 3 h 326"/>
                <a:gd name="T22" fmla="*/ 13 w 367"/>
                <a:gd name="T23" fmla="*/ 3 h 326"/>
                <a:gd name="T24" fmla="*/ 9 w 367"/>
                <a:gd name="T25" fmla="*/ 3 h 326"/>
                <a:gd name="T26" fmla="*/ 4 w 367"/>
                <a:gd name="T27" fmla="*/ 3 h 326"/>
                <a:gd name="T28" fmla="*/ 1 w 367"/>
                <a:gd name="T29" fmla="*/ 2 h 326"/>
                <a:gd name="T30" fmla="*/ 1 w 367"/>
                <a:gd name="T31" fmla="*/ 2 h 326"/>
                <a:gd name="T32" fmla="*/ 4 w 367"/>
                <a:gd name="T33" fmla="*/ 2 h 326"/>
                <a:gd name="T34" fmla="*/ 8 w 367"/>
                <a:gd name="T35" fmla="*/ 3 h 326"/>
                <a:gd name="T36" fmla="*/ 11 w 367"/>
                <a:gd name="T37" fmla="*/ 3 h 326"/>
                <a:gd name="T38" fmla="*/ 8 w 367"/>
                <a:gd name="T39" fmla="*/ 2 h 326"/>
                <a:gd name="T40" fmla="*/ 6 w 367"/>
                <a:gd name="T41" fmla="*/ 2 h 326"/>
                <a:gd name="T42" fmla="*/ 2 w 367"/>
                <a:gd name="T43" fmla="*/ 2 h 326"/>
                <a:gd name="T44" fmla="*/ 0 w 367"/>
                <a:gd name="T45" fmla="*/ 1 h 326"/>
                <a:gd name="T46" fmla="*/ 2 w 367"/>
                <a:gd name="T47" fmla="*/ 2 h 326"/>
                <a:gd name="T48" fmla="*/ 5 w 367"/>
                <a:gd name="T49" fmla="*/ 2 h 326"/>
                <a:gd name="T50" fmla="*/ 5 w 367"/>
                <a:gd name="T51" fmla="*/ 2 h 326"/>
                <a:gd name="T52" fmla="*/ 3 w 367"/>
                <a:gd name="T53" fmla="*/ 1 h 326"/>
                <a:gd name="T54" fmla="*/ 1 w 367"/>
                <a:gd name="T55" fmla="*/ 1 h 326"/>
                <a:gd name="T56" fmla="*/ 1 w 367"/>
                <a:gd name="T57" fmla="*/ 0 h 326"/>
                <a:gd name="T58" fmla="*/ 1 w 367"/>
                <a:gd name="T59" fmla="*/ 0 h 326"/>
                <a:gd name="T60" fmla="*/ 4 w 367"/>
                <a:gd name="T61" fmla="*/ 1 h 326"/>
                <a:gd name="T62" fmla="*/ 7 w 367"/>
                <a:gd name="T63" fmla="*/ 2 h 326"/>
                <a:gd name="T64" fmla="*/ 8 w 367"/>
                <a:gd name="T65" fmla="*/ 2 h 326"/>
                <a:gd name="T66" fmla="*/ 8 w 367"/>
                <a:gd name="T67" fmla="*/ 1 h 326"/>
                <a:gd name="T68" fmla="*/ 6 w 367"/>
                <a:gd name="T69" fmla="*/ 1 h 326"/>
                <a:gd name="T70" fmla="*/ 7 w 367"/>
                <a:gd name="T71" fmla="*/ 0 h 326"/>
                <a:gd name="T72" fmla="*/ 9 w 367"/>
                <a:gd name="T73" fmla="*/ 1 h 326"/>
                <a:gd name="T74" fmla="*/ 10 w 367"/>
                <a:gd name="T75" fmla="*/ 2 h 326"/>
                <a:gd name="T76" fmla="*/ 11 w 367"/>
                <a:gd name="T77" fmla="*/ 2 h 326"/>
                <a:gd name="T78" fmla="*/ 13 w 367"/>
                <a:gd name="T79" fmla="*/ 3 h 326"/>
                <a:gd name="T80" fmla="*/ 13 w 367"/>
                <a:gd name="T81" fmla="*/ 3 h 326"/>
                <a:gd name="T82" fmla="*/ 14 w 367"/>
                <a:gd name="T83" fmla="*/ 2 h 326"/>
                <a:gd name="T84" fmla="*/ 12 w 367"/>
                <a:gd name="T85" fmla="*/ 1 h 326"/>
                <a:gd name="T86" fmla="*/ 12 w 367"/>
                <a:gd name="T87" fmla="*/ 1 h 326"/>
                <a:gd name="T88" fmla="*/ 13 w 367"/>
                <a:gd name="T89" fmla="*/ 1 h 326"/>
                <a:gd name="T90" fmla="*/ 15 w 367"/>
                <a:gd name="T91" fmla="*/ 2 h 326"/>
                <a:gd name="T92" fmla="*/ 14 w 367"/>
                <a:gd name="T93" fmla="*/ 3 h 326"/>
                <a:gd name="T94" fmla="*/ 16 w 367"/>
                <a:gd name="T95" fmla="*/ 3 h 326"/>
                <a:gd name="T96" fmla="*/ 17 w 367"/>
                <a:gd name="T97" fmla="*/ 3 h 326"/>
                <a:gd name="T98" fmla="*/ 18 w 367"/>
                <a:gd name="T99" fmla="*/ 3 h 326"/>
                <a:gd name="T100" fmla="*/ 18 w 367"/>
                <a:gd name="T101" fmla="*/ 2 h 326"/>
                <a:gd name="T102" fmla="*/ 18 w 367"/>
                <a:gd name="T103" fmla="*/ 1 h 326"/>
                <a:gd name="T104" fmla="*/ 18 w 367"/>
                <a:gd name="T105" fmla="*/ 1 h 326"/>
                <a:gd name="T106" fmla="*/ 19 w 367"/>
                <a:gd name="T107" fmla="*/ 2 h 326"/>
                <a:gd name="T108" fmla="*/ 19 w 367"/>
                <a:gd name="T109" fmla="*/ 3 h 326"/>
                <a:gd name="T110" fmla="*/ 21 w 367"/>
                <a:gd name="T111" fmla="*/ 4 h 326"/>
                <a:gd name="T112" fmla="*/ 22 w 367"/>
                <a:gd name="T113" fmla="*/ 4 h 326"/>
                <a:gd name="T114" fmla="*/ 22 w 367"/>
                <a:gd name="T115" fmla="*/ 4 h 326"/>
                <a:gd name="T116" fmla="*/ 22 w 367"/>
                <a:gd name="T117" fmla="*/ 4 h 3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7" h="326">
                  <a:moveTo>
                    <a:pt x="354" y="320"/>
                  </a:moveTo>
                  <a:lnTo>
                    <a:pt x="347" y="316"/>
                  </a:lnTo>
                  <a:lnTo>
                    <a:pt x="341" y="310"/>
                  </a:lnTo>
                  <a:lnTo>
                    <a:pt x="332" y="304"/>
                  </a:lnTo>
                  <a:lnTo>
                    <a:pt x="326" y="298"/>
                  </a:lnTo>
                  <a:lnTo>
                    <a:pt x="317" y="292"/>
                  </a:lnTo>
                  <a:lnTo>
                    <a:pt x="309" y="288"/>
                  </a:lnTo>
                  <a:lnTo>
                    <a:pt x="302" y="285"/>
                  </a:lnTo>
                  <a:lnTo>
                    <a:pt x="294" y="285"/>
                  </a:lnTo>
                  <a:lnTo>
                    <a:pt x="274" y="288"/>
                  </a:lnTo>
                  <a:lnTo>
                    <a:pt x="251" y="289"/>
                  </a:lnTo>
                  <a:lnTo>
                    <a:pt x="222" y="289"/>
                  </a:lnTo>
                  <a:lnTo>
                    <a:pt x="194" y="289"/>
                  </a:lnTo>
                  <a:lnTo>
                    <a:pt x="165" y="289"/>
                  </a:lnTo>
                  <a:lnTo>
                    <a:pt x="142" y="286"/>
                  </a:lnTo>
                  <a:lnTo>
                    <a:pt x="122" y="284"/>
                  </a:lnTo>
                  <a:lnTo>
                    <a:pt x="109" y="279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9" y="270"/>
                  </a:lnTo>
                  <a:lnTo>
                    <a:pt x="125" y="273"/>
                  </a:lnTo>
                  <a:lnTo>
                    <a:pt x="139" y="275"/>
                  </a:lnTo>
                  <a:lnTo>
                    <a:pt x="157" y="276"/>
                  </a:lnTo>
                  <a:lnTo>
                    <a:pt x="180" y="276"/>
                  </a:lnTo>
                  <a:lnTo>
                    <a:pt x="204" y="276"/>
                  </a:lnTo>
                  <a:lnTo>
                    <a:pt x="227" y="276"/>
                  </a:lnTo>
                  <a:lnTo>
                    <a:pt x="249" y="275"/>
                  </a:lnTo>
                  <a:lnTo>
                    <a:pt x="266" y="272"/>
                  </a:lnTo>
                  <a:lnTo>
                    <a:pt x="276" y="269"/>
                  </a:lnTo>
                  <a:lnTo>
                    <a:pt x="269" y="263"/>
                  </a:lnTo>
                  <a:lnTo>
                    <a:pt x="259" y="258"/>
                  </a:lnTo>
                  <a:lnTo>
                    <a:pt x="249" y="253"/>
                  </a:lnTo>
                  <a:lnTo>
                    <a:pt x="237" y="247"/>
                  </a:lnTo>
                  <a:lnTo>
                    <a:pt x="227" y="242"/>
                  </a:lnTo>
                  <a:lnTo>
                    <a:pt x="217" y="238"/>
                  </a:lnTo>
                  <a:lnTo>
                    <a:pt x="209" y="233"/>
                  </a:lnTo>
                  <a:lnTo>
                    <a:pt x="204" y="230"/>
                  </a:lnTo>
                  <a:lnTo>
                    <a:pt x="184" y="232"/>
                  </a:lnTo>
                  <a:lnTo>
                    <a:pt x="159" y="229"/>
                  </a:lnTo>
                  <a:lnTo>
                    <a:pt x="130" y="226"/>
                  </a:lnTo>
                  <a:lnTo>
                    <a:pt x="104" y="220"/>
                  </a:lnTo>
                  <a:lnTo>
                    <a:pt x="77" y="214"/>
                  </a:lnTo>
                  <a:lnTo>
                    <a:pt x="54" y="207"/>
                  </a:lnTo>
                  <a:lnTo>
                    <a:pt x="35" y="198"/>
                  </a:lnTo>
                  <a:lnTo>
                    <a:pt x="24" y="191"/>
                  </a:lnTo>
                  <a:lnTo>
                    <a:pt x="15" y="180"/>
                  </a:lnTo>
                  <a:lnTo>
                    <a:pt x="15" y="176"/>
                  </a:lnTo>
                  <a:lnTo>
                    <a:pt x="22" y="179"/>
                  </a:lnTo>
                  <a:lnTo>
                    <a:pt x="35" y="185"/>
                  </a:lnTo>
                  <a:lnTo>
                    <a:pt x="47" y="189"/>
                  </a:lnTo>
                  <a:lnTo>
                    <a:pt x="64" y="195"/>
                  </a:lnTo>
                  <a:lnTo>
                    <a:pt x="84" y="201"/>
                  </a:lnTo>
                  <a:lnTo>
                    <a:pt x="105" y="205"/>
                  </a:lnTo>
                  <a:lnTo>
                    <a:pt x="129" y="210"/>
                  </a:lnTo>
                  <a:lnTo>
                    <a:pt x="149" y="213"/>
                  </a:lnTo>
                  <a:lnTo>
                    <a:pt x="167" y="214"/>
                  </a:lnTo>
                  <a:lnTo>
                    <a:pt x="180" y="213"/>
                  </a:lnTo>
                  <a:lnTo>
                    <a:pt x="164" y="198"/>
                  </a:lnTo>
                  <a:lnTo>
                    <a:pt x="149" y="188"/>
                  </a:lnTo>
                  <a:lnTo>
                    <a:pt x="139" y="180"/>
                  </a:lnTo>
                  <a:lnTo>
                    <a:pt x="134" y="173"/>
                  </a:lnTo>
                  <a:lnTo>
                    <a:pt x="120" y="170"/>
                  </a:lnTo>
                  <a:lnTo>
                    <a:pt x="102" y="167"/>
                  </a:lnTo>
                  <a:lnTo>
                    <a:pt x="82" y="163"/>
                  </a:lnTo>
                  <a:lnTo>
                    <a:pt x="62" y="155"/>
                  </a:lnTo>
                  <a:lnTo>
                    <a:pt x="40" y="146"/>
                  </a:lnTo>
                  <a:lnTo>
                    <a:pt x="22" y="133"/>
                  </a:lnTo>
                  <a:lnTo>
                    <a:pt x="9" y="117"/>
                  </a:lnTo>
                  <a:lnTo>
                    <a:pt x="0" y="96"/>
                  </a:lnTo>
                  <a:lnTo>
                    <a:pt x="10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50" y="133"/>
                  </a:lnTo>
                  <a:lnTo>
                    <a:pt x="65" y="140"/>
                  </a:lnTo>
                  <a:lnTo>
                    <a:pt x="82" y="145"/>
                  </a:lnTo>
                  <a:lnTo>
                    <a:pt x="95" y="148"/>
                  </a:lnTo>
                  <a:lnTo>
                    <a:pt x="110" y="149"/>
                  </a:lnTo>
                  <a:lnTo>
                    <a:pt x="95" y="132"/>
                  </a:lnTo>
                  <a:lnTo>
                    <a:pt x="80" y="114"/>
                  </a:lnTo>
                  <a:lnTo>
                    <a:pt x="65" y="98"/>
                  </a:lnTo>
                  <a:lnTo>
                    <a:pt x="52" y="81"/>
                  </a:lnTo>
                  <a:lnTo>
                    <a:pt x="39" y="68"/>
                  </a:lnTo>
                  <a:lnTo>
                    <a:pt x="30" y="56"/>
                  </a:lnTo>
                  <a:lnTo>
                    <a:pt x="24" y="47"/>
                  </a:lnTo>
                  <a:lnTo>
                    <a:pt x="20" y="43"/>
                  </a:lnTo>
                  <a:lnTo>
                    <a:pt x="19" y="34"/>
                  </a:lnTo>
                  <a:lnTo>
                    <a:pt x="17" y="24"/>
                  </a:lnTo>
                  <a:lnTo>
                    <a:pt x="15" y="11"/>
                  </a:lnTo>
                  <a:lnTo>
                    <a:pt x="12" y="0"/>
                  </a:lnTo>
                  <a:lnTo>
                    <a:pt x="20" y="15"/>
                  </a:lnTo>
                  <a:lnTo>
                    <a:pt x="34" y="34"/>
                  </a:lnTo>
                  <a:lnTo>
                    <a:pt x="50" y="56"/>
                  </a:lnTo>
                  <a:lnTo>
                    <a:pt x="69" y="80"/>
                  </a:lnTo>
                  <a:lnTo>
                    <a:pt x="85" y="102"/>
                  </a:lnTo>
                  <a:lnTo>
                    <a:pt x="102" y="123"/>
                  </a:lnTo>
                  <a:lnTo>
                    <a:pt x="115" y="136"/>
                  </a:lnTo>
                  <a:lnTo>
                    <a:pt x="124" y="143"/>
                  </a:lnTo>
                  <a:lnTo>
                    <a:pt x="132" y="145"/>
                  </a:lnTo>
                  <a:lnTo>
                    <a:pt x="135" y="140"/>
                  </a:lnTo>
                  <a:lnTo>
                    <a:pt x="135" y="135"/>
                  </a:lnTo>
                  <a:lnTo>
                    <a:pt x="135" y="126"/>
                  </a:lnTo>
                  <a:lnTo>
                    <a:pt x="132" y="109"/>
                  </a:lnTo>
                  <a:lnTo>
                    <a:pt x="124" y="84"/>
                  </a:lnTo>
                  <a:lnTo>
                    <a:pt x="115" y="59"/>
                  </a:lnTo>
                  <a:lnTo>
                    <a:pt x="110" y="43"/>
                  </a:lnTo>
                  <a:lnTo>
                    <a:pt x="110" y="37"/>
                  </a:lnTo>
                  <a:lnTo>
                    <a:pt x="114" y="36"/>
                  </a:lnTo>
                  <a:lnTo>
                    <a:pt x="119" y="40"/>
                  </a:lnTo>
                  <a:lnTo>
                    <a:pt x="124" y="49"/>
                  </a:lnTo>
                  <a:lnTo>
                    <a:pt x="132" y="68"/>
                  </a:lnTo>
                  <a:lnTo>
                    <a:pt x="145" y="101"/>
                  </a:lnTo>
                  <a:lnTo>
                    <a:pt x="152" y="135"/>
                  </a:lnTo>
                  <a:lnTo>
                    <a:pt x="150" y="160"/>
                  </a:lnTo>
                  <a:lnTo>
                    <a:pt x="160" y="168"/>
                  </a:lnTo>
                  <a:lnTo>
                    <a:pt x="170" y="177"/>
                  </a:lnTo>
                  <a:lnTo>
                    <a:pt x="180" y="183"/>
                  </a:lnTo>
                  <a:lnTo>
                    <a:pt x="189" y="191"/>
                  </a:lnTo>
                  <a:lnTo>
                    <a:pt x="197" y="195"/>
                  </a:lnTo>
                  <a:lnTo>
                    <a:pt x="204" y="199"/>
                  </a:lnTo>
                  <a:lnTo>
                    <a:pt x="209" y="204"/>
                  </a:lnTo>
                  <a:lnTo>
                    <a:pt x="212" y="205"/>
                  </a:lnTo>
                  <a:lnTo>
                    <a:pt x="215" y="208"/>
                  </a:lnTo>
                  <a:lnTo>
                    <a:pt x="219" y="210"/>
                  </a:lnTo>
                  <a:lnTo>
                    <a:pt x="222" y="207"/>
                  </a:lnTo>
                  <a:lnTo>
                    <a:pt x="225" y="199"/>
                  </a:lnTo>
                  <a:lnTo>
                    <a:pt x="227" y="180"/>
                  </a:lnTo>
                  <a:lnTo>
                    <a:pt x="224" y="149"/>
                  </a:lnTo>
                  <a:lnTo>
                    <a:pt x="215" y="114"/>
                  </a:lnTo>
                  <a:lnTo>
                    <a:pt x="199" y="86"/>
                  </a:lnTo>
                  <a:lnTo>
                    <a:pt x="192" y="74"/>
                  </a:lnTo>
                  <a:lnTo>
                    <a:pt x="192" y="70"/>
                  </a:lnTo>
                  <a:lnTo>
                    <a:pt x="199" y="71"/>
                  </a:lnTo>
                  <a:lnTo>
                    <a:pt x="207" y="78"/>
                  </a:lnTo>
                  <a:lnTo>
                    <a:pt x="212" y="86"/>
                  </a:lnTo>
                  <a:lnTo>
                    <a:pt x="219" y="99"/>
                  </a:lnTo>
                  <a:lnTo>
                    <a:pt x="227" y="115"/>
                  </a:lnTo>
                  <a:lnTo>
                    <a:pt x="234" y="133"/>
                  </a:lnTo>
                  <a:lnTo>
                    <a:pt x="241" y="154"/>
                  </a:lnTo>
                  <a:lnTo>
                    <a:pt x="244" y="176"/>
                  </a:lnTo>
                  <a:lnTo>
                    <a:pt x="242" y="199"/>
                  </a:lnTo>
                  <a:lnTo>
                    <a:pt x="237" y="222"/>
                  </a:lnTo>
                  <a:lnTo>
                    <a:pt x="244" y="227"/>
                  </a:lnTo>
                  <a:lnTo>
                    <a:pt x="251" y="233"/>
                  </a:lnTo>
                  <a:lnTo>
                    <a:pt x="259" y="239"/>
                  </a:lnTo>
                  <a:lnTo>
                    <a:pt x="267" y="244"/>
                  </a:lnTo>
                  <a:lnTo>
                    <a:pt x="274" y="248"/>
                  </a:lnTo>
                  <a:lnTo>
                    <a:pt x="282" y="251"/>
                  </a:lnTo>
                  <a:lnTo>
                    <a:pt x="287" y="254"/>
                  </a:lnTo>
                  <a:lnTo>
                    <a:pt x="292" y="257"/>
                  </a:lnTo>
                  <a:lnTo>
                    <a:pt x="299" y="245"/>
                  </a:lnTo>
                  <a:lnTo>
                    <a:pt x="301" y="224"/>
                  </a:lnTo>
                  <a:lnTo>
                    <a:pt x="299" y="204"/>
                  </a:lnTo>
                  <a:lnTo>
                    <a:pt x="297" y="186"/>
                  </a:lnTo>
                  <a:lnTo>
                    <a:pt x="296" y="167"/>
                  </a:lnTo>
                  <a:lnTo>
                    <a:pt x="294" y="143"/>
                  </a:lnTo>
                  <a:lnTo>
                    <a:pt x="291" y="121"/>
                  </a:lnTo>
                  <a:lnTo>
                    <a:pt x="287" y="106"/>
                  </a:lnTo>
                  <a:lnTo>
                    <a:pt x="287" y="102"/>
                  </a:lnTo>
                  <a:lnTo>
                    <a:pt x="292" y="105"/>
                  </a:lnTo>
                  <a:lnTo>
                    <a:pt x="301" y="114"/>
                  </a:lnTo>
                  <a:lnTo>
                    <a:pt x="306" y="130"/>
                  </a:lnTo>
                  <a:lnTo>
                    <a:pt x="307" y="158"/>
                  </a:lnTo>
                  <a:lnTo>
                    <a:pt x="311" y="199"/>
                  </a:lnTo>
                  <a:lnTo>
                    <a:pt x="314" y="239"/>
                  </a:lnTo>
                  <a:lnTo>
                    <a:pt x="316" y="264"/>
                  </a:lnTo>
                  <a:lnTo>
                    <a:pt x="326" y="275"/>
                  </a:lnTo>
                  <a:lnTo>
                    <a:pt x="336" y="285"/>
                  </a:lnTo>
                  <a:lnTo>
                    <a:pt x="342" y="294"/>
                  </a:lnTo>
                  <a:lnTo>
                    <a:pt x="351" y="301"/>
                  </a:lnTo>
                  <a:lnTo>
                    <a:pt x="356" y="309"/>
                  </a:lnTo>
                  <a:lnTo>
                    <a:pt x="361" y="314"/>
                  </a:lnTo>
                  <a:lnTo>
                    <a:pt x="366" y="319"/>
                  </a:lnTo>
                  <a:lnTo>
                    <a:pt x="367" y="322"/>
                  </a:lnTo>
                  <a:lnTo>
                    <a:pt x="367" y="325"/>
                  </a:lnTo>
                  <a:lnTo>
                    <a:pt x="366" y="326"/>
                  </a:lnTo>
                  <a:lnTo>
                    <a:pt x="361" y="325"/>
                  </a:lnTo>
                  <a:lnTo>
                    <a:pt x="354" y="3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4" name="Freeform 1351"/>
            <p:cNvSpPr>
              <a:spLocks/>
            </p:cNvSpPr>
            <p:nvPr/>
          </p:nvSpPr>
          <p:spPr bwMode="auto">
            <a:xfrm>
              <a:off x="5304" y="2672"/>
              <a:ext cx="134" cy="134"/>
            </a:xfrm>
            <a:custGeom>
              <a:avLst/>
              <a:gdLst>
                <a:gd name="T0" fmla="*/ 8 w 268"/>
                <a:gd name="T1" fmla="*/ 5 h 400"/>
                <a:gd name="T2" fmla="*/ 8 w 268"/>
                <a:gd name="T3" fmla="*/ 4 h 400"/>
                <a:gd name="T4" fmla="*/ 8 w 268"/>
                <a:gd name="T5" fmla="*/ 4 h 400"/>
                <a:gd name="T6" fmla="*/ 7 w 268"/>
                <a:gd name="T7" fmla="*/ 4 h 400"/>
                <a:gd name="T8" fmla="*/ 5 w 268"/>
                <a:gd name="T9" fmla="*/ 4 h 400"/>
                <a:gd name="T10" fmla="*/ 4 w 268"/>
                <a:gd name="T11" fmla="*/ 3 h 400"/>
                <a:gd name="T12" fmla="*/ 2 w 268"/>
                <a:gd name="T13" fmla="*/ 3 h 400"/>
                <a:gd name="T14" fmla="*/ 1 w 268"/>
                <a:gd name="T15" fmla="*/ 2 h 400"/>
                <a:gd name="T16" fmla="*/ 1 w 268"/>
                <a:gd name="T17" fmla="*/ 2 h 400"/>
                <a:gd name="T18" fmla="*/ 1 w 268"/>
                <a:gd name="T19" fmla="*/ 2 h 400"/>
                <a:gd name="T20" fmla="*/ 1 w 268"/>
                <a:gd name="T21" fmla="*/ 2 h 400"/>
                <a:gd name="T22" fmla="*/ 2 w 268"/>
                <a:gd name="T23" fmla="*/ 3 h 400"/>
                <a:gd name="T24" fmla="*/ 4 w 268"/>
                <a:gd name="T25" fmla="*/ 3 h 400"/>
                <a:gd name="T26" fmla="*/ 5 w 268"/>
                <a:gd name="T27" fmla="*/ 3 h 400"/>
                <a:gd name="T28" fmla="*/ 6 w 268"/>
                <a:gd name="T29" fmla="*/ 4 h 400"/>
                <a:gd name="T30" fmla="*/ 7 w 268"/>
                <a:gd name="T31" fmla="*/ 4 h 400"/>
                <a:gd name="T32" fmla="*/ 8 w 268"/>
                <a:gd name="T33" fmla="*/ 3 h 400"/>
                <a:gd name="T34" fmla="*/ 8 w 268"/>
                <a:gd name="T35" fmla="*/ 3 h 400"/>
                <a:gd name="T36" fmla="*/ 7 w 268"/>
                <a:gd name="T37" fmla="*/ 3 h 400"/>
                <a:gd name="T38" fmla="*/ 5 w 268"/>
                <a:gd name="T39" fmla="*/ 2 h 400"/>
                <a:gd name="T40" fmla="*/ 3 w 268"/>
                <a:gd name="T41" fmla="*/ 2 h 400"/>
                <a:gd name="T42" fmla="*/ 2 w 268"/>
                <a:gd name="T43" fmla="*/ 1 h 400"/>
                <a:gd name="T44" fmla="*/ 2 w 268"/>
                <a:gd name="T45" fmla="*/ 1 h 400"/>
                <a:gd name="T46" fmla="*/ 3 w 268"/>
                <a:gd name="T47" fmla="*/ 1 h 400"/>
                <a:gd name="T48" fmla="*/ 4 w 268"/>
                <a:gd name="T49" fmla="*/ 1 h 400"/>
                <a:gd name="T50" fmla="*/ 5 w 268"/>
                <a:gd name="T51" fmla="*/ 2 h 400"/>
                <a:gd name="T52" fmla="*/ 6 w 268"/>
                <a:gd name="T53" fmla="*/ 2 h 400"/>
                <a:gd name="T54" fmla="*/ 7 w 268"/>
                <a:gd name="T55" fmla="*/ 2 h 400"/>
                <a:gd name="T56" fmla="*/ 7 w 268"/>
                <a:gd name="T57" fmla="*/ 2 h 400"/>
                <a:gd name="T58" fmla="*/ 7 w 268"/>
                <a:gd name="T59" fmla="*/ 1 h 400"/>
                <a:gd name="T60" fmla="*/ 8 w 268"/>
                <a:gd name="T61" fmla="*/ 0 h 400"/>
                <a:gd name="T62" fmla="*/ 8 w 268"/>
                <a:gd name="T63" fmla="*/ 0 h 400"/>
                <a:gd name="T64" fmla="*/ 8 w 268"/>
                <a:gd name="T65" fmla="*/ 1 h 400"/>
                <a:gd name="T66" fmla="*/ 9 w 268"/>
                <a:gd name="T67" fmla="*/ 2 h 400"/>
                <a:gd name="T68" fmla="*/ 10 w 268"/>
                <a:gd name="T69" fmla="*/ 2 h 400"/>
                <a:gd name="T70" fmla="*/ 11 w 268"/>
                <a:gd name="T71" fmla="*/ 2 h 400"/>
                <a:gd name="T72" fmla="*/ 13 w 268"/>
                <a:gd name="T73" fmla="*/ 2 h 400"/>
                <a:gd name="T74" fmla="*/ 14 w 268"/>
                <a:gd name="T75" fmla="*/ 1 h 400"/>
                <a:gd name="T76" fmla="*/ 14 w 268"/>
                <a:gd name="T77" fmla="*/ 1 h 400"/>
                <a:gd name="T78" fmla="*/ 15 w 268"/>
                <a:gd name="T79" fmla="*/ 1 h 400"/>
                <a:gd name="T80" fmla="*/ 14 w 268"/>
                <a:gd name="T81" fmla="*/ 1 h 400"/>
                <a:gd name="T82" fmla="*/ 13 w 268"/>
                <a:gd name="T83" fmla="*/ 2 h 400"/>
                <a:gd name="T84" fmla="*/ 11 w 268"/>
                <a:gd name="T85" fmla="*/ 2 h 400"/>
                <a:gd name="T86" fmla="*/ 10 w 268"/>
                <a:gd name="T87" fmla="*/ 2 h 400"/>
                <a:gd name="T88" fmla="*/ 9 w 268"/>
                <a:gd name="T89" fmla="*/ 3 h 400"/>
                <a:gd name="T90" fmla="*/ 9 w 268"/>
                <a:gd name="T91" fmla="*/ 4 h 400"/>
                <a:gd name="T92" fmla="*/ 10 w 268"/>
                <a:gd name="T93" fmla="*/ 4 h 400"/>
                <a:gd name="T94" fmla="*/ 12 w 268"/>
                <a:gd name="T95" fmla="*/ 3 h 400"/>
                <a:gd name="T96" fmla="*/ 14 w 268"/>
                <a:gd name="T97" fmla="*/ 3 h 400"/>
                <a:gd name="T98" fmla="*/ 16 w 268"/>
                <a:gd name="T99" fmla="*/ 3 h 400"/>
                <a:gd name="T100" fmla="*/ 17 w 268"/>
                <a:gd name="T101" fmla="*/ 2 h 400"/>
                <a:gd name="T102" fmla="*/ 17 w 268"/>
                <a:gd name="T103" fmla="*/ 2 h 400"/>
                <a:gd name="T104" fmla="*/ 17 w 268"/>
                <a:gd name="T105" fmla="*/ 3 h 400"/>
                <a:gd name="T106" fmla="*/ 15 w 268"/>
                <a:gd name="T107" fmla="*/ 3 h 400"/>
                <a:gd name="T108" fmla="*/ 13 w 268"/>
                <a:gd name="T109" fmla="*/ 4 h 400"/>
                <a:gd name="T110" fmla="*/ 10 w 268"/>
                <a:gd name="T111" fmla="*/ 4 h 400"/>
                <a:gd name="T112" fmla="*/ 9 w 268"/>
                <a:gd name="T113" fmla="*/ 4 h 400"/>
                <a:gd name="T114" fmla="*/ 9 w 268"/>
                <a:gd name="T115" fmla="*/ 5 h 400"/>
                <a:gd name="T116" fmla="*/ 9 w 268"/>
                <a:gd name="T117" fmla="*/ 5 h 400"/>
                <a:gd name="T118" fmla="*/ 9 w 268"/>
                <a:gd name="T119" fmla="*/ 5 h 4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68" h="400">
                  <a:moveTo>
                    <a:pt x="126" y="400"/>
                  </a:moveTo>
                  <a:lnTo>
                    <a:pt x="121" y="397"/>
                  </a:lnTo>
                  <a:lnTo>
                    <a:pt x="120" y="376"/>
                  </a:lnTo>
                  <a:lnTo>
                    <a:pt x="120" y="354"/>
                  </a:lnTo>
                  <a:lnTo>
                    <a:pt x="118" y="341"/>
                  </a:lnTo>
                  <a:lnTo>
                    <a:pt x="115" y="336"/>
                  </a:lnTo>
                  <a:lnTo>
                    <a:pt x="108" y="330"/>
                  </a:lnTo>
                  <a:lnTo>
                    <a:pt x="98" y="322"/>
                  </a:lnTo>
                  <a:lnTo>
                    <a:pt x="86" y="310"/>
                  </a:lnTo>
                  <a:lnTo>
                    <a:pt x="73" y="296"/>
                  </a:lnTo>
                  <a:lnTo>
                    <a:pt x="61" y="282"/>
                  </a:lnTo>
                  <a:lnTo>
                    <a:pt x="50" y="264"/>
                  </a:lnTo>
                  <a:lnTo>
                    <a:pt x="40" y="245"/>
                  </a:lnTo>
                  <a:lnTo>
                    <a:pt x="25" y="212"/>
                  </a:lnTo>
                  <a:lnTo>
                    <a:pt x="11" y="189"/>
                  </a:lnTo>
                  <a:lnTo>
                    <a:pt x="3" y="174"/>
                  </a:lnTo>
                  <a:lnTo>
                    <a:pt x="0" y="162"/>
                  </a:lnTo>
                  <a:lnTo>
                    <a:pt x="1" y="156"/>
                  </a:lnTo>
                  <a:lnTo>
                    <a:pt x="5" y="153"/>
                  </a:lnTo>
                  <a:lnTo>
                    <a:pt x="8" y="158"/>
                  </a:lnTo>
                  <a:lnTo>
                    <a:pt x="13" y="168"/>
                  </a:lnTo>
                  <a:lnTo>
                    <a:pt x="16" y="177"/>
                  </a:lnTo>
                  <a:lnTo>
                    <a:pt x="23" y="190"/>
                  </a:lnTo>
                  <a:lnTo>
                    <a:pt x="31" y="206"/>
                  </a:lnTo>
                  <a:lnTo>
                    <a:pt x="41" y="224"/>
                  </a:lnTo>
                  <a:lnTo>
                    <a:pt x="50" y="242"/>
                  </a:lnTo>
                  <a:lnTo>
                    <a:pt x="60" y="257"/>
                  </a:lnTo>
                  <a:lnTo>
                    <a:pt x="68" y="270"/>
                  </a:lnTo>
                  <a:lnTo>
                    <a:pt x="75" y="277"/>
                  </a:lnTo>
                  <a:lnTo>
                    <a:pt x="85" y="288"/>
                  </a:lnTo>
                  <a:lnTo>
                    <a:pt x="95" y="294"/>
                  </a:lnTo>
                  <a:lnTo>
                    <a:pt x="103" y="299"/>
                  </a:lnTo>
                  <a:lnTo>
                    <a:pt x="110" y="302"/>
                  </a:lnTo>
                  <a:lnTo>
                    <a:pt x="113" y="282"/>
                  </a:lnTo>
                  <a:lnTo>
                    <a:pt x="116" y="258"/>
                  </a:lnTo>
                  <a:lnTo>
                    <a:pt x="118" y="236"/>
                  </a:lnTo>
                  <a:lnTo>
                    <a:pt x="118" y="221"/>
                  </a:lnTo>
                  <a:lnTo>
                    <a:pt x="108" y="211"/>
                  </a:lnTo>
                  <a:lnTo>
                    <a:pt x="93" y="199"/>
                  </a:lnTo>
                  <a:lnTo>
                    <a:pt x="78" y="183"/>
                  </a:lnTo>
                  <a:lnTo>
                    <a:pt x="63" y="165"/>
                  </a:lnTo>
                  <a:lnTo>
                    <a:pt x="48" y="145"/>
                  </a:lnTo>
                  <a:lnTo>
                    <a:pt x="36" y="121"/>
                  </a:lnTo>
                  <a:lnTo>
                    <a:pt x="30" y="96"/>
                  </a:lnTo>
                  <a:lnTo>
                    <a:pt x="28" y="69"/>
                  </a:lnTo>
                  <a:lnTo>
                    <a:pt x="30" y="60"/>
                  </a:lnTo>
                  <a:lnTo>
                    <a:pt x="35" y="63"/>
                  </a:lnTo>
                  <a:lnTo>
                    <a:pt x="40" y="80"/>
                  </a:lnTo>
                  <a:lnTo>
                    <a:pt x="48" y="105"/>
                  </a:lnTo>
                  <a:lnTo>
                    <a:pt x="53" y="119"/>
                  </a:lnTo>
                  <a:lnTo>
                    <a:pt x="60" y="133"/>
                  </a:lnTo>
                  <a:lnTo>
                    <a:pt x="70" y="146"/>
                  </a:lnTo>
                  <a:lnTo>
                    <a:pt x="80" y="159"/>
                  </a:lnTo>
                  <a:lnTo>
                    <a:pt x="90" y="170"/>
                  </a:lnTo>
                  <a:lnTo>
                    <a:pt x="100" y="178"/>
                  </a:lnTo>
                  <a:lnTo>
                    <a:pt x="110" y="184"/>
                  </a:lnTo>
                  <a:lnTo>
                    <a:pt x="118" y="189"/>
                  </a:lnTo>
                  <a:lnTo>
                    <a:pt x="108" y="153"/>
                  </a:lnTo>
                  <a:lnTo>
                    <a:pt x="103" y="103"/>
                  </a:lnTo>
                  <a:lnTo>
                    <a:pt x="105" y="52"/>
                  </a:lnTo>
                  <a:lnTo>
                    <a:pt x="113" y="1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3" y="6"/>
                  </a:lnTo>
                  <a:lnTo>
                    <a:pt x="121" y="18"/>
                  </a:lnTo>
                  <a:lnTo>
                    <a:pt x="121" y="47"/>
                  </a:lnTo>
                  <a:lnTo>
                    <a:pt x="125" y="96"/>
                  </a:lnTo>
                  <a:lnTo>
                    <a:pt x="131" y="145"/>
                  </a:lnTo>
                  <a:lnTo>
                    <a:pt x="138" y="174"/>
                  </a:lnTo>
                  <a:lnTo>
                    <a:pt x="148" y="170"/>
                  </a:lnTo>
                  <a:lnTo>
                    <a:pt x="160" y="164"/>
                  </a:lnTo>
                  <a:lnTo>
                    <a:pt x="171" y="153"/>
                  </a:lnTo>
                  <a:lnTo>
                    <a:pt x="185" y="143"/>
                  </a:lnTo>
                  <a:lnTo>
                    <a:pt x="196" y="131"/>
                  </a:lnTo>
                  <a:lnTo>
                    <a:pt x="206" y="119"/>
                  </a:lnTo>
                  <a:lnTo>
                    <a:pt x="213" y="106"/>
                  </a:lnTo>
                  <a:lnTo>
                    <a:pt x="218" y="93"/>
                  </a:lnTo>
                  <a:lnTo>
                    <a:pt x="223" y="84"/>
                  </a:lnTo>
                  <a:lnTo>
                    <a:pt x="228" y="84"/>
                  </a:lnTo>
                  <a:lnTo>
                    <a:pt x="230" y="93"/>
                  </a:lnTo>
                  <a:lnTo>
                    <a:pt x="225" y="108"/>
                  </a:lnTo>
                  <a:lnTo>
                    <a:pt x="218" y="118"/>
                  </a:lnTo>
                  <a:lnTo>
                    <a:pt x="210" y="131"/>
                  </a:lnTo>
                  <a:lnTo>
                    <a:pt x="198" y="146"/>
                  </a:lnTo>
                  <a:lnTo>
                    <a:pt x="186" y="161"/>
                  </a:lnTo>
                  <a:lnTo>
                    <a:pt x="175" y="175"/>
                  </a:lnTo>
                  <a:lnTo>
                    <a:pt x="163" y="189"/>
                  </a:lnTo>
                  <a:lnTo>
                    <a:pt x="153" y="199"/>
                  </a:lnTo>
                  <a:lnTo>
                    <a:pt x="146" y="205"/>
                  </a:lnTo>
                  <a:lnTo>
                    <a:pt x="141" y="232"/>
                  </a:lnTo>
                  <a:lnTo>
                    <a:pt x="136" y="260"/>
                  </a:lnTo>
                  <a:lnTo>
                    <a:pt x="133" y="285"/>
                  </a:lnTo>
                  <a:lnTo>
                    <a:pt x="131" y="301"/>
                  </a:lnTo>
                  <a:lnTo>
                    <a:pt x="146" y="294"/>
                  </a:lnTo>
                  <a:lnTo>
                    <a:pt x="165" y="283"/>
                  </a:lnTo>
                  <a:lnTo>
                    <a:pt x="185" y="268"/>
                  </a:lnTo>
                  <a:lnTo>
                    <a:pt x="203" y="254"/>
                  </a:lnTo>
                  <a:lnTo>
                    <a:pt x="221" y="237"/>
                  </a:lnTo>
                  <a:lnTo>
                    <a:pt x="238" y="220"/>
                  </a:lnTo>
                  <a:lnTo>
                    <a:pt x="251" y="204"/>
                  </a:lnTo>
                  <a:lnTo>
                    <a:pt x="260" y="187"/>
                  </a:lnTo>
                  <a:lnTo>
                    <a:pt x="265" y="180"/>
                  </a:lnTo>
                  <a:lnTo>
                    <a:pt x="268" y="178"/>
                  </a:lnTo>
                  <a:lnTo>
                    <a:pt x="268" y="186"/>
                  </a:lnTo>
                  <a:lnTo>
                    <a:pt x="265" y="198"/>
                  </a:lnTo>
                  <a:lnTo>
                    <a:pt x="258" y="208"/>
                  </a:lnTo>
                  <a:lnTo>
                    <a:pt x="246" y="223"/>
                  </a:lnTo>
                  <a:lnTo>
                    <a:pt x="231" y="242"/>
                  </a:lnTo>
                  <a:lnTo>
                    <a:pt x="213" y="263"/>
                  </a:lnTo>
                  <a:lnTo>
                    <a:pt x="195" y="283"/>
                  </a:lnTo>
                  <a:lnTo>
                    <a:pt x="175" y="302"/>
                  </a:lnTo>
                  <a:lnTo>
                    <a:pt x="156" y="317"/>
                  </a:lnTo>
                  <a:lnTo>
                    <a:pt x="140" y="327"/>
                  </a:lnTo>
                  <a:lnTo>
                    <a:pt x="130" y="339"/>
                  </a:lnTo>
                  <a:lnTo>
                    <a:pt x="130" y="357"/>
                  </a:lnTo>
                  <a:lnTo>
                    <a:pt x="131" y="375"/>
                  </a:lnTo>
                  <a:lnTo>
                    <a:pt x="133" y="385"/>
                  </a:lnTo>
                  <a:lnTo>
                    <a:pt x="133" y="389"/>
                  </a:lnTo>
                  <a:lnTo>
                    <a:pt x="131" y="392"/>
                  </a:lnTo>
                  <a:lnTo>
                    <a:pt x="130" y="395"/>
                  </a:lnTo>
                  <a:lnTo>
                    <a:pt x="126" y="40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5" name="Freeform 1352"/>
            <p:cNvSpPr>
              <a:spLocks/>
            </p:cNvSpPr>
            <p:nvPr/>
          </p:nvSpPr>
          <p:spPr bwMode="auto">
            <a:xfrm>
              <a:off x="5099" y="2835"/>
              <a:ext cx="184" cy="128"/>
            </a:xfrm>
            <a:custGeom>
              <a:avLst/>
              <a:gdLst>
                <a:gd name="T0" fmla="*/ 23 w 367"/>
                <a:gd name="T1" fmla="*/ 0 h 384"/>
                <a:gd name="T2" fmla="*/ 22 w 367"/>
                <a:gd name="T3" fmla="*/ 0 h 384"/>
                <a:gd name="T4" fmla="*/ 21 w 367"/>
                <a:gd name="T5" fmla="*/ 1 h 384"/>
                <a:gd name="T6" fmla="*/ 20 w 367"/>
                <a:gd name="T7" fmla="*/ 1 h 384"/>
                <a:gd name="T8" fmla="*/ 19 w 367"/>
                <a:gd name="T9" fmla="*/ 1 h 384"/>
                <a:gd name="T10" fmla="*/ 18 w 367"/>
                <a:gd name="T11" fmla="*/ 1 h 384"/>
                <a:gd name="T12" fmla="*/ 17 w 367"/>
                <a:gd name="T13" fmla="*/ 2 h 384"/>
                <a:gd name="T14" fmla="*/ 17 w 367"/>
                <a:gd name="T15" fmla="*/ 2 h 384"/>
                <a:gd name="T16" fmla="*/ 17 w 367"/>
                <a:gd name="T17" fmla="*/ 2 h 384"/>
                <a:gd name="T18" fmla="*/ 18 w 367"/>
                <a:gd name="T19" fmla="*/ 3 h 384"/>
                <a:gd name="T20" fmla="*/ 18 w 367"/>
                <a:gd name="T21" fmla="*/ 3 h 384"/>
                <a:gd name="T22" fmla="*/ 18 w 367"/>
                <a:gd name="T23" fmla="*/ 3 h 384"/>
                <a:gd name="T24" fmla="*/ 17 w 367"/>
                <a:gd name="T25" fmla="*/ 3 h 384"/>
                <a:gd name="T26" fmla="*/ 16 w 367"/>
                <a:gd name="T27" fmla="*/ 2 h 384"/>
                <a:gd name="T28" fmla="*/ 15 w 367"/>
                <a:gd name="T29" fmla="*/ 3 h 384"/>
                <a:gd name="T30" fmla="*/ 13 w 367"/>
                <a:gd name="T31" fmla="*/ 3 h 384"/>
                <a:gd name="T32" fmla="*/ 11 w 367"/>
                <a:gd name="T33" fmla="*/ 3 h 384"/>
                <a:gd name="T34" fmla="*/ 10 w 367"/>
                <a:gd name="T35" fmla="*/ 3 h 384"/>
                <a:gd name="T36" fmla="*/ 10 w 367"/>
                <a:gd name="T37" fmla="*/ 4 h 384"/>
                <a:gd name="T38" fmla="*/ 10 w 367"/>
                <a:gd name="T39" fmla="*/ 4 h 384"/>
                <a:gd name="T40" fmla="*/ 11 w 367"/>
                <a:gd name="T41" fmla="*/ 5 h 384"/>
                <a:gd name="T42" fmla="*/ 11 w 367"/>
                <a:gd name="T43" fmla="*/ 5 h 384"/>
                <a:gd name="T44" fmla="*/ 10 w 367"/>
                <a:gd name="T45" fmla="*/ 4 h 384"/>
                <a:gd name="T46" fmla="*/ 9 w 367"/>
                <a:gd name="T47" fmla="*/ 4 h 384"/>
                <a:gd name="T48" fmla="*/ 8 w 367"/>
                <a:gd name="T49" fmla="*/ 4 h 384"/>
                <a:gd name="T50" fmla="*/ 7 w 367"/>
                <a:gd name="T51" fmla="*/ 4 h 384"/>
                <a:gd name="T52" fmla="*/ 6 w 367"/>
                <a:gd name="T53" fmla="*/ 4 h 384"/>
                <a:gd name="T54" fmla="*/ 4 w 367"/>
                <a:gd name="T55" fmla="*/ 5 h 384"/>
                <a:gd name="T56" fmla="*/ 3 w 367"/>
                <a:gd name="T57" fmla="*/ 5 h 384"/>
                <a:gd name="T58" fmla="*/ 3 w 367"/>
                <a:gd name="T59" fmla="*/ 5 h 384"/>
                <a:gd name="T60" fmla="*/ 4 w 367"/>
                <a:gd name="T61" fmla="*/ 4 h 384"/>
                <a:gd name="T62" fmla="*/ 5 w 367"/>
                <a:gd name="T63" fmla="*/ 4 h 384"/>
                <a:gd name="T64" fmla="*/ 7 w 367"/>
                <a:gd name="T65" fmla="*/ 4 h 384"/>
                <a:gd name="T66" fmla="*/ 8 w 367"/>
                <a:gd name="T67" fmla="*/ 3 h 384"/>
                <a:gd name="T68" fmla="*/ 7 w 367"/>
                <a:gd name="T69" fmla="*/ 3 h 384"/>
                <a:gd name="T70" fmla="*/ 5 w 367"/>
                <a:gd name="T71" fmla="*/ 3 h 384"/>
                <a:gd name="T72" fmla="*/ 4 w 367"/>
                <a:gd name="T73" fmla="*/ 4 h 384"/>
                <a:gd name="T74" fmla="*/ 2 w 367"/>
                <a:gd name="T75" fmla="*/ 4 h 384"/>
                <a:gd name="T76" fmla="*/ 1 w 367"/>
                <a:gd name="T77" fmla="*/ 4 h 384"/>
                <a:gd name="T78" fmla="*/ 0 w 367"/>
                <a:gd name="T79" fmla="*/ 4 h 384"/>
                <a:gd name="T80" fmla="*/ 2 w 367"/>
                <a:gd name="T81" fmla="*/ 4 h 384"/>
                <a:gd name="T82" fmla="*/ 4 w 367"/>
                <a:gd name="T83" fmla="*/ 3 h 384"/>
                <a:gd name="T84" fmla="*/ 6 w 367"/>
                <a:gd name="T85" fmla="*/ 3 h 384"/>
                <a:gd name="T86" fmla="*/ 8 w 367"/>
                <a:gd name="T87" fmla="*/ 3 h 384"/>
                <a:gd name="T88" fmla="*/ 9 w 367"/>
                <a:gd name="T89" fmla="*/ 3 h 384"/>
                <a:gd name="T90" fmla="*/ 10 w 367"/>
                <a:gd name="T91" fmla="*/ 3 h 384"/>
                <a:gd name="T92" fmla="*/ 12 w 367"/>
                <a:gd name="T93" fmla="*/ 3 h 384"/>
                <a:gd name="T94" fmla="*/ 12 w 367"/>
                <a:gd name="T95" fmla="*/ 3 h 384"/>
                <a:gd name="T96" fmla="*/ 12 w 367"/>
                <a:gd name="T97" fmla="*/ 2 h 384"/>
                <a:gd name="T98" fmla="*/ 11 w 367"/>
                <a:gd name="T99" fmla="*/ 2 h 384"/>
                <a:gd name="T100" fmla="*/ 12 w 367"/>
                <a:gd name="T101" fmla="*/ 2 h 384"/>
                <a:gd name="T102" fmla="*/ 13 w 367"/>
                <a:gd name="T103" fmla="*/ 2 h 384"/>
                <a:gd name="T104" fmla="*/ 13 w 367"/>
                <a:gd name="T105" fmla="*/ 2 h 384"/>
                <a:gd name="T106" fmla="*/ 14 w 367"/>
                <a:gd name="T107" fmla="*/ 2 h 384"/>
                <a:gd name="T108" fmla="*/ 14 w 367"/>
                <a:gd name="T109" fmla="*/ 2 h 384"/>
                <a:gd name="T110" fmla="*/ 16 w 367"/>
                <a:gd name="T111" fmla="*/ 2 h 384"/>
                <a:gd name="T112" fmla="*/ 18 w 367"/>
                <a:gd name="T113" fmla="*/ 1 h 384"/>
                <a:gd name="T114" fmla="*/ 19 w 367"/>
                <a:gd name="T115" fmla="*/ 1 h 384"/>
                <a:gd name="T116" fmla="*/ 20 w 367"/>
                <a:gd name="T117" fmla="*/ 0 h 384"/>
                <a:gd name="T118" fmla="*/ 20 w 367"/>
                <a:gd name="T119" fmla="*/ 0 h 384"/>
                <a:gd name="T120" fmla="*/ 21 w 367"/>
                <a:gd name="T121" fmla="*/ 0 h 384"/>
                <a:gd name="T122" fmla="*/ 23 w 367"/>
                <a:gd name="T123" fmla="*/ 0 h 38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67" h="384">
                  <a:moveTo>
                    <a:pt x="367" y="0"/>
                  </a:moveTo>
                  <a:lnTo>
                    <a:pt x="360" y="8"/>
                  </a:lnTo>
                  <a:lnTo>
                    <a:pt x="354" y="18"/>
                  </a:lnTo>
                  <a:lnTo>
                    <a:pt x="345" y="31"/>
                  </a:lnTo>
                  <a:lnTo>
                    <a:pt x="335" y="45"/>
                  </a:lnTo>
                  <a:lnTo>
                    <a:pt x="327" y="58"/>
                  </a:lnTo>
                  <a:lnTo>
                    <a:pt x="319" y="71"/>
                  </a:lnTo>
                  <a:lnTo>
                    <a:pt x="312" y="81"/>
                  </a:lnTo>
                  <a:lnTo>
                    <a:pt x="307" y="89"/>
                  </a:lnTo>
                  <a:lnTo>
                    <a:pt x="302" y="96"/>
                  </a:lnTo>
                  <a:lnTo>
                    <a:pt x="295" y="108"/>
                  </a:lnTo>
                  <a:lnTo>
                    <a:pt x="288" y="120"/>
                  </a:lnTo>
                  <a:lnTo>
                    <a:pt x="280" y="133"/>
                  </a:lnTo>
                  <a:lnTo>
                    <a:pt x="272" y="146"/>
                  </a:lnTo>
                  <a:lnTo>
                    <a:pt x="263" y="158"/>
                  </a:lnTo>
                  <a:lnTo>
                    <a:pt x="257" y="167"/>
                  </a:lnTo>
                  <a:lnTo>
                    <a:pt x="253" y="171"/>
                  </a:lnTo>
                  <a:lnTo>
                    <a:pt x="263" y="183"/>
                  </a:lnTo>
                  <a:lnTo>
                    <a:pt x="273" y="195"/>
                  </a:lnTo>
                  <a:lnTo>
                    <a:pt x="278" y="208"/>
                  </a:lnTo>
                  <a:lnTo>
                    <a:pt x="280" y="223"/>
                  </a:lnTo>
                  <a:lnTo>
                    <a:pt x="278" y="232"/>
                  </a:lnTo>
                  <a:lnTo>
                    <a:pt x="277" y="230"/>
                  </a:lnTo>
                  <a:lnTo>
                    <a:pt x="275" y="224"/>
                  </a:lnTo>
                  <a:lnTo>
                    <a:pt x="272" y="216"/>
                  </a:lnTo>
                  <a:lnTo>
                    <a:pt x="265" y="210"/>
                  </a:lnTo>
                  <a:lnTo>
                    <a:pt x="255" y="202"/>
                  </a:lnTo>
                  <a:lnTo>
                    <a:pt x="247" y="198"/>
                  </a:lnTo>
                  <a:lnTo>
                    <a:pt x="238" y="195"/>
                  </a:lnTo>
                  <a:lnTo>
                    <a:pt x="227" y="204"/>
                  </a:lnTo>
                  <a:lnTo>
                    <a:pt x="213" y="214"/>
                  </a:lnTo>
                  <a:lnTo>
                    <a:pt x="198" y="226"/>
                  </a:lnTo>
                  <a:lnTo>
                    <a:pt x="185" y="239"/>
                  </a:lnTo>
                  <a:lnTo>
                    <a:pt x="172" y="251"/>
                  </a:lnTo>
                  <a:lnTo>
                    <a:pt x="160" y="261"/>
                  </a:lnTo>
                  <a:lnTo>
                    <a:pt x="152" y="270"/>
                  </a:lnTo>
                  <a:lnTo>
                    <a:pt x="148" y="276"/>
                  </a:lnTo>
                  <a:lnTo>
                    <a:pt x="147" y="291"/>
                  </a:lnTo>
                  <a:lnTo>
                    <a:pt x="148" y="314"/>
                  </a:lnTo>
                  <a:lnTo>
                    <a:pt x="153" y="340"/>
                  </a:lnTo>
                  <a:lnTo>
                    <a:pt x="162" y="359"/>
                  </a:lnTo>
                  <a:lnTo>
                    <a:pt x="168" y="371"/>
                  </a:lnTo>
                  <a:lnTo>
                    <a:pt x="172" y="376"/>
                  </a:lnTo>
                  <a:lnTo>
                    <a:pt x="170" y="378"/>
                  </a:lnTo>
                  <a:lnTo>
                    <a:pt x="163" y="372"/>
                  </a:lnTo>
                  <a:lnTo>
                    <a:pt x="153" y="357"/>
                  </a:lnTo>
                  <a:lnTo>
                    <a:pt x="142" y="332"/>
                  </a:lnTo>
                  <a:lnTo>
                    <a:pt x="135" y="307"/>
                  </a:lnTo>
                  <a:lnTo>
                    <a:pt x="133" y="289"/>
                  </a:lnTo>
                  <a:lnTo>
                    <a:pt x="125" y="300"/>
                  </a:lnTo>
                  <a:lnTo>
                    <a:pt x="115" y="313"/>
                  </a:lnTo>
                  <a:lnTo>
                    <a:pt x="105" y="328"/>
                  </a:lnTo>
                  <a:lnTo>
                    <a:pt x="93" y="341"/>
                  </a:lnTo>
                  <a:lnTo>
                    <a:pt x="82" y="356"/>
                  </a:lnTo>
                  <a:lnTo>
                    <a:pt x="72" y="368"/>
                  </a:lnTo>
                  <a:lnTo>
                    <a:pt x="62" y="376"/>
                  </a:lnTo>
                  <a:lnTo>
                    <a:pt x="53" y="381"/>
                  </a:lnTo>
                  <a:lnTo>
                    <a:pt x="43" y="384"/>
                  </a:lnTo>
                  <a:lnTo>
                    <a:pt x="40" y="382"/>
                  </a:lnTo>
                  <a:lnTo>
                    <a:pt x="45" y="378"/>
                  </a:lnTo>
                  <a:lnTo>
                    <a:pt x="52" y="371"/>
                  </a:lnTo>
                  <a:lnTo>
                    <a:pt x="57" y="363"/>
                  </a:lnTo>
                  <a:lnTo>
                    <a:pt x="65" y="351"/>
                  </a:lnTo>
                  <a:lnTo>
                    <a:pt x="75" y="337"/>
                  </a:lnTo>
                  <a:lnTo>
                    <a:pt x="87" y="320"/>
                  </a:lnTo>
                  <a:lnTo>
                    <a:pt x="98" y="304"/>
                  </a:lnTo>
                  <a:lnTo>
                    <a:pt x="110" y="289"/>
                  </a:lnTo>
                  <a:lnTo>
                    <a:pt x="118" y="279"/>
                  </a:lnTo>
                  <a:lnTo>
                    <a:pt x="125" y="275"/>
                  </a:lnTo>
                  <a:lnTo>
                    <a:pt x="108" y="276"/>
                  </a:lnTo>
                  <a:lnTo>
                    <a:pt x="93" y="279"/>
                  </a:lnTo>
                  <a:lnTo>
                    <a:pt x="78" y="281"/>
                  </a:lnTo>
                  <a:lnTo>
                    <a:pt x="65" y="284"/>
                  </a:lnTo>
                  <a:lnTo>
                    <a:pt x="52" y="286"/>
                  </a:lnTo>
                  <a:lnTo>
                    <a:pt x="42" y="289"/>
                  </a:lnTo>
                  <a:lnTo>
                    <a:pt x="32" y="292"/>
                  </a:lnTo>
                  <a:lnTo>
                    <a:pt x="23" y="297"/>
                  </a:lnTo>
                  <a:lnTo>
                    <a:pt x="10" y="303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7" y="294"/>
                  </a:lnTo>
                  <a:lnTo>
                    <a:pt x="17" y="288"/>
                  </a:lnTo>
                  <a:lnTo>
                    <a:pt x="32" y="282"/>
                  </a:lnTo>
                  <a:lnTo>
                    <a:pt x="50" y="275"/>
                  </a:lnTo>
                  <a:lnTo>
                    <a:pt x="70" y="269"/>
                  </a:lnTo>
                  <a:lnTo>
                    <a:pt x="90" y="261"/>
                  </a:lnTo>
                  <a:lnTo>
                    <a:pt x="108" y="257"/>
                  </a:lnTo>
                  <a:lnTo>
                    <a:pt x="123" y="254"/>
                  </a:lnTo>
                  <a:lnTo>
                    <a:pt x="133" y="253"/>
                  </a:lnTo>
                  <a:lnTo>
                    <a:pt x="142" y="251"/>
                  </a:lnTo>
                  <a:lnTo>
                    <a:pt x="150" y="247"/>
                  </a:lnTo>
                  <a:lnTo>
                    <a:pt x="160" y="239"/>
                  </a:lnTo>
                  <a:lnTo>
                    <a:pt x="168" y="232"/>
                  </a:lnTo>
                  <a:lnTo>
                    <a:pt x="177" y="223"/>
                  </a:lnTo>
                  <a:lnTo>
                    <a:pt x="183" y="216"/>
                  </a:lnTo>
                  <a:lnTo>
                    <a:pt x="187" y="210"/>
                  </a:lnTo>
                  <a:lnTo>
                    <a:pt x="188" y="205"/>
                  </a:lnTo>
                  <a:lnTo>
                    <a:pt x="185" y="201"/>
                  </a:lnTo>
                  <a:lnTo>
                    <a:pt x="180" y="196"/>
                  </a:lnTo>
                  <a:lnTo>
                    <a:pt x="173" y="195"/>
                  </a:lnTo>
                  <a:lnTo>
                    <a:pt x="168" y="194"/>
                  </a:lnTo>
                  <a:lnTo>
                    <a:pt x="178" y="189"/>
                  </a:lnTo>
                  <a:lnTo>
                    <a:pt x="187" y="185"/>
                  </a:lnTo>
                  <a:lnTo>
                    <a:pt x="193" y="180"/>
                  </a:lnTo>
                  <a:lnTo>
                    <a:pt x="200" y="176"/>
                  </a:lnTo>
                  <a:lnTo>
                    <a:pt x="205" y="179"/>
                  </a:lnTo>
                  <a:lnTo>
                    <a:pt x="208" y="180"/>
                  </a:lnTo>
                  <a:lnTo>
                    <a:pt x="210" y="180"/>
                  </a:lnTo>
                  <a:lnTo>
                    <a:pt x="212" y="180"/>
                  </a:lnTo>
                  <a:lnTo>
                    <a:pt x="220" y="171"/>
                  </a:lnTo>
                  <a:lnTo>
                    <a:pt x="233" y="155"/>
                  </a:lnTo>
                  <a:lnTo>
                    <a:pt x="247" y="136"/>
                  </a:lnTo>
                  <a:lnTo>
                    <a:pt x="262" y="115"/>
                  </a:lnTo>
                  <a:lnTo>
                    <a:pt x="277" y="92"/>
                  </a:lnTo>
                  <a:lnTo>
                    <a:pt x="290" y="71"/>
                  </a:lnTo>
                  <a:lnTo>
                    <a:pt x="298" y="52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4" y="21"/>
                  </a:lnTo>
                  <a:lnTo>
                    <a:pt x="319" y="14"/>
                  </a:lnTo>
                  <a:lnTo>
                    <a:pt x="325" y="8"/>
                  </a:lnTo>
                  <a:lnTo>
                    <a:pt x="334" y="5"/>
                  </a:lnTo>
                  <a:lnTo>
                    <a:pt x="347" y="2"/>
                  </a:lnTo>
                  <a:lnTo>
                    <a:pt x="359" y="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6" name="Freeform 1353"/>
            <p:cNvSpPr>
              <a:spLocks/>
            </p:cNvSpPr>
            <p:nvPr/>
          </p:nvSpPr>
          <p:spPr bwMode="auto">
            <a:xfrm>
              <a:off x="5439" y="2660"/>
              <a:ext cx="106" cy="104"/>
            </a:xfrm>
            <a:custGeom>
              <a:avLst/>
              <a:gdLst>
                <a:gd name="T0" fmla="*/ 4 w 212"/>
                <a:gd name="T1" fmla="*/ 4 h 313"/>
                <a:gd name="T2" fmla="*/ 6 w 212"/>
                <a:gd name="T3" fmla="*/ 3 h 313"/>
                <a:gd name="T4" fmla="*/ 7 w 212"/>
                <a:gd name="T5" fmla="*/ 3 h 313"/>
                <a:gd name="T6" fmla="*/ 9 w 212"/>
                <a:gd name="T7" fmla="*/ 3 h 313"/>
                <a:gd name="T8" fmla="*/ 11 w 212"/>
                <a:gd name="T9" fmla="*/ 3 h 313"/>
                <a:gd name="T10" fmla="*/ 13 w 212"/>
                <a:gd name="T11" fmla="*/ 3 h 313"/>
                <a:gd name="T12" fmla="*/ 13 w 212"/>
                <a:gd name="T13" fmla="*/ 3 h 313"/>
                <a:gd name="T14" fmla="*/ 13 w 212"/>
                <a:gd name="T15" fmla="*/ 3 h 313"/>
                <a:gd name="T16" fmla="*/ 12 w 212"/>
                <a:gd name="T17" fmla="*/ 3 h 313"/>
                <a:gd name="T18" fmla="*/ 11 w 212"/>
                <a:gd name="T19" fmla="*/ 3 h 313"/>
                <a:gd name="T20" fmla="*/ 9 w 212"/>
                <a:gd name="T21" fmla="*/ 3 h 313"/>
                <a:gd name="T22" fmla="*/ 7 w 212"/>
                <a:gd name="T23" fmla="*/ 3 h 313"/>
                <a:gd name="T24" fmla="*/ 7 w 212"/>
                <a:gd name="T25" fmla="*/ 3 h 313"/>
                <a:gd name="T26" fmla="*/ 8 w 212"/>
                <a:gd name="T27" fmla="*/ 2 h 313"/>
                <a:gd name="T28" fmla="*/ 9 w 212"/>
                <a:gd name="T29" fmla="*/ 2 h 313"/>
                <a:gd name="T30" fmla="*/ 10 w 212"/>
                <a:gd name="T31" fmla="*/ 2 h 313"/>
                <a:gd name="T32" fmla="*/ 12 w 212"/>
                <a:gd name="T33" fmla="*/ 2 h 313"/>
                <a:gd name="T34" fmla="*/ 13 w 212"/>
                <a:gd name="T35" fmla="*/ 1 h 313"/>
                <a:gd name="T36" fmla="*/ 14 w 212"/>
                <a:gd name="T37" fmla="*/ 1 h 313"/>
                <a:gd name="T38" fmla="*/ 13 w 212"/>
                <a:gd name="T39" fmla="*/ 1 h 313"/>
                <a:gd name="T40" fmla="*/ 13 w 212"/>
                <a:gd name="T41" fmla="*/ 1 h 313"/>
                <a:gd name="T42" fmla="*/ 12 w 212"/>
                <a:gd name="T43" fmla="*/ 1 h 313"/>
                <a:gd name="T44" fmla="*/ 10 w 212"/>
                <a:gd name="T45" fmla="*/ 2 h 313"/>
                <a:gd name="T46" fmla="*/ 9 w 212"/>
                <a:gd name="T47" fmla="*/ 2 h 313"/>
                <a:gd name="T48" fmla="*/ 8 w 212"/>
                <a:gd name="T49" fmla="*/ 1 h 313"/>
                <a:gd name="T50" fmla="*/ 9 w 212"/>
                <a:gd name="T51" fmla="*/ 0 h 313"/>
                <a:gd name="T52" fmla="*/ 8 w 212"/>
                <a:gd name="T53" fmla="*/ 0 h 313"/>
                <a:gd name="T54" fmla="*/ 8 w 212"/>
                <a:gd name="T55" fmla="*/ 0 h 313"/>
                <a:gd name="T56" fmla="*/ 8 w 212"/>
                <a:gd name="T57" fmla="*/ 1 h 313"/>
                <a:gd name="T58" fmla="*/ 7 w 212"/>
                <a:gd name="T59" fmla="*/ 2 h 313"/>
                <a:gd name="T60" fmla="*/ 7 w 212"/>
                <a:gd name="T61" fmla="*/ 2 h 313"/>
                <a:gd name="T62" fmla="*/ 6 w 212"/>
                <a:gd name="T63" fmla="*/ 2 h 313"/>
                <a:gd name="T64" fmla="*/ 6 w 212"/>
                <a:gd name="T65" fmla="*/ 2 h 313"/>
                <a:gd name="T66" fmla="*/ 5 w 212"/>
                <a:gd name="T67" fmla="*/ 1 h 313"/>
                <a:gd name="T68" fmla="*/ 4 w 212"/>
                <a:gd name="T69" fmla="*/ 1 h 313"/>
                <a:gd name="T70" fmla="*/ 3 w 212"/>
                <a:gd name="T71" fmla="*/ 1 h 313"/>
                <a:gd name="T72" fmla="*/ 2 w 212"/>
                <a:gd name="T73" fmla="*/ 1 h 313"/>
                <a:gd name="T74" fmla="*/ 3 w 212"/>
                <a:gd name="T75" fmla="*/ 1 h 313"/>
                <a:gd name="T76" fmla="*/ 4 w 212"/>
                <a:gd name="T77" fmla="*/ 1 h 313"/>
                <a:gd name="T78" fmla="*/ 5 w 212"/>
                <a:gd name="T79" fmla="*/ 2 h 313"/>
                <a:gd name="T80" fmla="*/ 6 w 212"/>
                <a:gd name="T81" fmla="*/ 2 h 313"/>
                <a:gd name="T82" fmla="*/ 5 w 212"/>
                <a:gd name="T83" fmla="*/ 3 h 313"/>
                <a:gd name="T84" fmla="*/ 5 w 212"/>
                <a:gd name="T85" fmla="*/ 3 h 313"/>
                <a:gd name="T86" fmla="*/ 4 w 212"/>
                <a:gd name="T87" fmla="*/ 3 h 313"/>
                <a:gd name="T88" fmla="*/ 4 w 212"/>
                <a:gd name="T89" fmla="*/ 3 h 313"/>
                <a:gd name="T90" fmla="*/ 3 w 212"/>
                <a:gd name="T91" fmla="*/ 2 h 313"/>
                <a:gd name="T92" fmla="*/ 2 w 212"/>
                <a:gd name="T93" fmla="*/ 2 h 313"/>
                <a:gd name="T94" fmla="*/ 1 w 212"/>
                <a:gd name="T95" fmla="*/ 2 h 313"/>
                <a:gd name="T96" fmla="*/ 0 w 212"/>
                <a:gd name="T97" fmla="*/ 2 h 313"/>
                <a:gd name="T98" fmla="*/ 1 w 212"/>
                <a:gd name="T99" fmla="*/ 2 h 313"/>
                <a:gd name="T100" fmla="*/ 2 w 212"/>
                <a:gd name="T101" fmla="*/ 3 h 313"/>
                <a:gd name="T102" fmla="*/ 3 w 212"/>
                <a:gd name="T103" fmla="*/ 3 h 313"/>
                <a:gd name="T104" fmla="*/ 4 w 212"/>
                <a:gd name="T105" fmla="*/ 3 h 313"/>
                <a:gd name="T106" fmla="*/ 3 w 212"/>
                <a:gd name="T107" fmla="*/ 3 h 313"/>
                <a:gd name="T108" fmla="*/ 3 w 212"/>
                <a:gd name="T109" fmla="*/ 4 h 313"/>
                <a:gd name="T110" fmla="*/ 3 w 212"/>
                <a:gd name="T111" fmla="*/ 4 h 3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2" h="313">
                  <a:moveTo>
                    <a:pt x="45" y="308"/>
                  </a:moveTo>
                  <a:lnTo>
                    <a:pt x="57" y="295"/>
                  </a:lnTo>
                  <a:lnTo>
                    <a:pt x="70" y="277"/>
                  </a:lnTo>
                  <a:lnTo>
                    <a:pt x="83" y="261"/>
                  </a:lnTo>
                  <a:lnTo>
                    <a:pt x="88" y="251"/>
                  </a:lnTo>
                  <a:lnTo>
                    <a:pt x="100" y="251"/>
                  </a:lnTo>
                  <a:lnTo>
                    <a:pt x="117" y="248"/>
                  </a:lnTo>
                  <a:lnTo>
                    <a:pt x="133" y="243"/>
                  </a:lnTo>
                  <a:lnTo>
                    <a:pt x="153" y="238"/>
                  </a:lnTo>
                  <a:lnTo>
                    <a:pt x="170" y="232"/>
                  </a:lnTo>
                  <a:lnTo>
                    <a:pt x="185" y="224"/>
                  </a:lnTo>
                  <a:lnTo>
                    <a:pt x="197" y="218"/>
                  </a:lnTo>
                  <a:lnTo>
                    <a:pt x="202" y="214"/>
                  </a:lnTo>
                  <a:lnTo>
                    <a:pt x="205" y="207"/>
                  </a:lnTo>
                  <a:lnTo>
                    <a:pt x="207" y="204"/>
                  </a:lnTo>
                  <a:lnTo>
                    <a:pt x="203" y="204"/>
                  </a:lnTo>
                  <a:lnTo>
                    <a:pt x="197" y="207"/>
                  </a:lnTo>
                  <a:lnTo>
                    <a:pt x="190" y="210"/>
                  </a:lnTo>
                  <a:lnTo>
                    <a:pt x="178" y="214"/>
                  </a:lnTo>
                  <a:lnTo>
                    <a:pt x="165" y="218"/>
                  </a:lnTo>
                  <a:lnTo>
                    <a:pt x="150" y="224"/>
                  </a:lnTo>
                  <a:lnTo>
                    <a:pt x="133" y="230"/>
                  </a:lnTo>
                  <a:lnTo>
                    <a:pt x="118" y="235"/>
                  </a:lnTo>
                  <a:lnTo>
                    <a:pt x="107" y="238"/>
                  </a:lnTo>
                  <a:lnTo>
                    <a:pt x="97" y="239"/>
                  </a:lnTo>
                  <a:lnTo>
                    <a:pt x="103" y="224"/>
                  </a:lnTo>
                  <a:lnTo>
                    <a:pt x="112" y="204"/>
                  </a:lnTo>
                  <a:lnTo>
                    <a:pt x="120" y="183"/>
                  </a:lnTo>
                  <a:lnTo>
                    <a:pt x="123" y="171"/>
                  </a:lnTo>
                  <a:lnTo>
                    <a:pt x="133" y="164"/>
                  </a:lnTo>
                  <a:lnTo>
                    <a:pt x="145" y="155"/>
                  </a:lnTo>
                  <a:lnTo>
                    <a:pt x="158" y="146"/>
                  </a:lnTo>
                  <a:lnTo>
                    <a:pt x="172" y="134"/>
                  </a:lnTo>
                  <a:lnTo>
                    <a:pt x="185" y="124"/>
                  </a:lnTo>
                  <a:lnTo>
                    <a:pt x="197" y="115"/>
                  </a:lnTo>
                  <a:lnTo>
                    <a:pt x="205" y="108"/>
                  </a:lnTo>
                  <a:lnTo>
                    <a:pt x="210" y="102"/>
                  </a:lnTo>
                  <a:lnTo>
                    <a:pt x="212" y="96"/>
                  </a:lnTo>
                  <a:lnTo>
                    <a:pt x="212" y="92"/>
                  </a:lnTo>
                  <a:lnTo>
                    <a:pt x="208" y="92"/>
                  </a:lnTo>
                  <a:lnTo>
                    <a:pt x="202" y="97"/>
                  </a:lnTo>
                  <a:lnTo>
                    <a:pt x="195" y="102"/>
                  </a:lnTo>
                  <a:lnTo>
                    <a:pt x="187" y="109"/>
                  </a:lnTo>
                  <a:lnTo>
                    <a:pt x="177" y="117"/>
                  </a:lnTo>
                  <a:lnTo>
                    <a:pt x="165" y="124"/>
                  </a:lnTo>
                  <a:lnTo>
                    <a:pt x="153" y="131"/>
                  </a:lnTo>
                  <a:lnTo>
                    <a:pt x="142" y="139"/>
                  </a:lnTo>
                  <a:lnTo>
                    <a:pt x="132" y="145"/>
                  </a:lnTo>
                  <a:lnTo>
                    <a:pt x="125" y="148"/>
                  </a:lnTo>
                  <a:lnTo>
                    <a:pt x="127" y="121"/>
                  </a:lnTo>
                  <a:lnTo>
                    <a:pt x="128" y="78"/>
                  </a:lnTo>
                  <a:lnTo>
                    <a:pt x="130" y="35"/>
                  </a:lnTo>
                  <a:lnTo>
                    <a:pt x="128" y="10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3" y="3"/>
                  </a:lnTo>
                  <a:lnTo>
                    <a:pt x="122" y="13"/>
                  </a:lnTo>
                  <a:lnTo>
                    <a:pt x="118" y="41"/>
                  </a:lnTo>
                  <a:lnTo>
                    <a:pt x="115" y="87"/>
                  </a:lnTo>
                  <a:lnTo>
                    <a:pt x="110" y="133"/>
                  </a:lnTo>
                  <a:lnTo>
                    <a:pt x="103" y="161"/>
                  </a:lnTo>
                  <a:lnTo>
                    <a:pt x="100" y="164"/>
                  </a:lnTo>
                  <a:lnTo>
                    <a:pt x="97" y="162"/>
                  </a:lnTo>
                  <a:lnTo>
                    <a:pt x="95" y="158"/>
                  </a:lnTo>
                  <a:lnTo>
                    <a:pt x="93" y="151"/>
                  </a:lnTo>
                  <a:lnTo>
                    <a:pt x="92" y="143"/>
                  </a:lnTo>
                  <a:lnTo>
                    <a:pt x="85" y="133"/>
                  </a:lnTo>
                  <a:lnTo>
                    <a:pt x="78" y="121"/>
                  </a:lnTo>
                  <a:lnTo>
                    <a:pt x="68" y="108"/>
                  </a:lnTo>
                  <a:lnTo>
                    <a:pt x="58" y="94"/>
                  </a:lnTo>
                  <a:lnTo>
                    <a:pt x="48" y="83"/>
                  </a:lnTo>
                  <a:lnTo>
                    <a:pt x="38" y="75"/>
                  </a:lnTo>
                  <a:lnTo>
                    <a:pt x="31" y="71"/>
                  </a:lnTo>
                  <a:lnTo>
                    <a:pt x="25" y="71"/>
                  </a:lnTo>
                  <a:lnTo>
                    <a:pt x="26" y="75"/>
                  </a:lnTo>
                  <a:lnTo>
                    <a:pt x="33" y="83"/>
                  </a:lnTo>
                  <a:lnTo>
                    <a:pt x="42" y="94"/>
                  </a:lnTo>
                  <a:lnTo>
                    <a:pt x="53" y="111"/>
                  </a:lnTo>
                  <a:lnTo>
                    <a:pt x="67" y="133"/>
                  </a:lnTo>
                  <a:lnTo>
                    <a:pt x="80" y="153"/>
                  </a:lnTo>
                  <a:lnTo>
                    <a:pt x="87" y="170"/>
                  </a:lnTo>
                  <a:lnTo>
                    <a:pt x="87" y="184"/>
                  </a:lnTo>
                  <a:lnTo>
                    <a:pt x="83" y="204"/>
                  </a:lnTo>
                  <a:lnTo>
                    <a:pt x="78" y="221"/>
                  </a:lnTo>
                  <a:lnTo>
                    <a:pt x="73" y="232"/>
                  </a:lnTo>
                  <a:lnTo>
                    <a:pt x="70" y="235"/>
                  </a:lnTo>
                  <a:lnTo>
                    <a:pt x="67" y="235"/>
                  </a:lnTo>
                  <a:lnTo>
                    <a:pt x="63" y="230"/>
                  </a:lnTo>
                  <a:lnTo>
                    <a:pt x="57" y="223"/>
                  </a:lnTo>
                  <a:lnTo>
                    <a:pt x="52" y="217"/>
                  </a:lnTo>
                  <a:lnTo>
                    <a:pt x="45" y="211"/>
                  </a:lnTo>
                  <a:lnTo>
                    <a:pt x="37" y="202"/>
                  </a:lnTo>
                  <a:lnTo>
                    <a:pt x="28" y="193"/>
                  </a:lnTo>
                  <a:lnTo>
                    <a:pt x="20" y="186"/>
                  </a:lnTo>
                  <a:lnTo>
                    <a:pt x="11" y="179"/>
                  </a:lnTo>
                  <a:lnTo>
                    <a:pt x="5" y="173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3" y="174"/>
                  </a:lnTo>
                  <a:lnTo>
                    <a:pt x="11" y="186"/>
                  </a:lnTo>
                  <a:lnTo>
                    <a:pt x="20" y="198"/>
                  </a:lnTo>
                  <a:lnTo>
                    <a:pt x="28" y="210"/>
                  </a:lnTo>
                  <a:lnTo>
                    <a:pt x="38" y="221"/>
                  </a:lnTo>
                  <a:lnTo>
                    <a:pt x="47" y="233"/>
                  </a:lnTo>
                  <a:lnTo>
                    <a:pt x="50" y="241"/>
                  </a:lnTo>
                  <a:lnTo>
                    <a:pt x="52" y="249"/>
                  </a:lnTo>
                  <a:lnTo>
                    <a:pt x="52" y="264"/>
                  </a:lnTo>
                  <a:lnTo>
                    <a:pt x="48" y="282"/>
                  </a:lnTo>
                  <a:lnTo>
                    <a:pt x="40" y="297"/>
                  </a:lnTo>
                  <a:lnTo>
                    <a:pt x="33" y="307"/>
                  </a:lnTo>
                  <a:lnTo>
                    <a:pt x="33" y="313"/>
                  </a:lnTo>
                  <a:lnTo>
                    <a:pt x="38" y="313"/>
                  </a:lnTo>
                  <a:lnTo>
                    <a:pt x="45" y="30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7" name="Freeform 1354"/>
            <p:cNvSpPr>
              <a:spLocks/>
            </p:cNvSpPr>
            <p:nvPr/>
          </p:nvSpPr>
          <p:spPr bwMode="auto">
            <a:xfrm>
              <a:off x="4956" y="2689"/>
              <a:ext cx="202" cy="96"/>
            </a:xfrm>
            <a:custGeom>
              <a:avLst/>
              <a:gdLst>
                <a:gd name="T0" fmla="*/ 25 w 404"/>
                <a:gd name="T1" fmla="*/ 3 h 290"/>
                <a:gd name="T2" fmla="*/ 23 w 404"/>
                <a:gd name="T3" fmla="*/ 3 h 290"/>
                <a:gd name="T4" fmla="*/ 22 w 404"/>
                <a:gd name="T5" fmla="*/ 3 h 290"/>
                <a:gd name="T6" fmla="*/ 20 w 404"/>
                <a:gd name="T7" fmla="*/ 3 h 290"/>
                <a:gd name="T8" fmla="*/ 21 w 404"/>
                <a:gd name="T9" fmla="*/ 2 h 290"/>
                <a:gd name="T10" fmla="*/ 21 w 404"/>
                <a:gd name="T11" fmla="*/ 1 h 290"/>
                <a:gd name="T12" fmla="*/ 20 w 404"/>
                <a:gd name="T13" fmla="*/ 2 h 290"/>
                <a:gd name="T14" fmla="*/ 19 w 404"/>
                <a:gd name="T15" fmla="*/ 3 h 290"/>
                <a:gd name="T16" fmla="*/ 18 w 404"/>
                <a:gd name="T17" fmla="*/ 3 h 290"/>
                <a:gd name="T18" fmla="*/ 16 w 404"/>
                <a:gd name="T19" fmla="*/ 2 h 290"/>
                <a:gd name="T20" fmla="*/ 15 w 404"/>
                <a:gd name="T21" fmla="*/ 2 h 290"/>
                <a:gd name="T22" fmla="*/ 14 w 404"/>
                <a:gd name="T23" fmla="*/ 0 h 290"/>
                <a:gd name="T24" fmla="*/ 13 w 404"/>
                <a:gd name="T25" fmla="*/ 0 h 290"/>
                <a:gd name="T26" fmla="*/ 14 w 404"/>
                <a:gd name="T27" fmla="*/ 1 h 290"/>
                <a:gd name="T28" fmla="*/ 14 w 404"/>
                <a:gd name="T29" fmla="*/ 2 h 290"/>
                <a:gd name="T30" fmla="*/ 9 w 404"/>
                <a:gd name="T31" fmla="*/ 1 h 290"/>
                <a:gd name="T32" fmla="*/ 4 w 404"/>
                <a:gd name="T33" fmla="*/ 1 h 290"/>
                <a:gd name="T34" fmla="*/ 2 w 404"/>
                <a:gd name="T35" fmla="*/ 0 h 290"/>
                <a:gd name="T36" fmla="*/ 2 w 404"/>
                <a:gd name="T37" fmla="*/ 0 h 290"/>
                <a:gd name="T38" fmla="*/ 6 w 404"/>
                <a:gd name="T39" fmla="*/ 1 h 290"/>
                <a:gd name="T40" fmla="*/ 11 w 404"/>
                <a:gd name="T41" fmla="*/ 2 h 290"/>
                <a:gd name="T42" fmla="*/ 13 w 404"/>
                <a:gd name="T43" fmla="*/ 2 h 290"/>
                <a:gd name="T44" fmla="*/ 12 w 404"/>
                <a:gd name="T45" fmla="*/ 2 h 290"/>
                <a:gd name="T46" fmla="*/ 8 w 404"/>
                <a:gd name="T47" fmla="*/ 2 h 290"/>
                <a:gd name="T48" fmla="*/ 3 w 404"/>
                <a:gd name="T49" fmla="*/ 2 h 290"/>
                <a:gd name="T50" fmla="*/ 0 w 404"/>
                <a:gd name="T51" fmla="*/ 2 h 290"/>
                <a:gd name="T52" fmla="*/ 2 w 404"/>
                <a:gd name="T53" fmla="*/ 2 h 290"/>
                <a:gd name="T54" fmla="*/ 5 w 404"/>
                <a:gd name="T55" fmla="*/ 2 h 290"/>
                <a:gd name="T56" fmla="*/ 11 w 404"/>
                <a:gd name="T57" fmla="*/ 2 h 290"/>
                <a:gd name="T58" fmla="*/ 13 w 404"/>
                <a:gd name="T59" fmla="*/ 2 h 290"/>
                <a:gd name="T60" fmla="*/ 15 w 404"/>
                <a:gd name="T61" fmla="*/ 3 h 290"/>
                <a:gd name="T62" fmla="*/ 17 w 404"/>
                <a:gd name="T63" fmla="*/ 3 h 290"/>
                <a:gd name="T64" fmla="*/ 15 w 404"/>
                <a:gd name="T65" fmla="*/ 3 h 290"/>
                <a:gd name="T66" fmla="*/ 12 w 404"/>
                <a:gd name="T67" fmla="*/ 3 h 290"/>
                <a:gd name="T68" fmla="*/ 9 w 404"/>
                <a:gd name="T69" fmla="*/ 3 h 290"/>
                <a:gd name="T70" fmla="*/ 10 w 404"/>
                <a:gd name="T71" fmla="*/ 3 h 290"/>
                <a:gd name="T72" fmla="*/ 12 w 404"/>
                <a:gd name="T73" fmla="*/ 3 h 290"/>
                <a:gd name="T74" fmla="*/ 16 w 404"/>
                <a:gd name="T75" fmla="*/ 3 h 290"/>
                <a:gd name="T76" fmla="*/ 18 w 404"/>
                <a:gd name="T77" fmla="*/ 3 h 290"/>
                <a:gd name="T78" fmla="*/ 20 w 404"/>
                <a:gd name="T79" fmla="*/ 3 h 290"/>
                <a:gd name="T80" fmla="*/ 22 w 404"/>
                <a:gd name="T81" fmla="*/ 3 h 290"/>
                <a:gd name="T82" fmla="*/ 24 w 404"/>
                <a:gd name="T83" fmla="*/ 3 h 290"/>
                <a:gd name="T84" fmla="*/ 26 w 404"/>
                <a:gd name="T85" fmla="*/ 4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4" h="290">
                  <a:moveTo>
                    <a:pt x="404" y="290"/>
                  </a:moveTo>
                  <a:lnTo>
                    <a:pt x="395" y="283"/>
                  </a:lnTo>
                  <a:lnTo>
                    <a:pt x="385" y="271"/>
                  </a:lnTo>
                  <a:lnTo>
                    <a:pt x="375" y="262"/>
                  </a:lnTo>
                  <a:lnTo>
                    <a:pt x="369" y="256"/>
                  </a:lnTo>
                  <a:lnTo>
                    <a:pt x="365" y="255"/>
                  </a:lnTo>
                  <a:lnTo>
                    <a:pt x="360" y="250"/>
                  </a:lnTo>
                  <a:lnTo>
                    <a:pt x="352" y="247"/>
                  </a:lnTo>
                  <a:lnTo>
                    <a:pt x="344" y="243"/>
                  </a:lnTo>
                  <a:lnTo>
                    <a:pt x="335" y="239"/>
                  </a:lnTo>
                  <a:lnTo>
                    <a:pt x="327" y="234"/>
                  </a:lnTo>
                  <a:lnTo>
                    <a:pt x="320" y="230"/>
                  </a:lnTo>
                  <a:lnTo>
                    <a:pt x="317" y="225"/>
                  </a:lnTo>
                  <a:lnTo>
                    <a:pt x="320" y="199"/>
                  </a:lnTo>
                  <a:lnTo>
                    <a:pt x="325" y="168"/>
                  </a:lnTo>
                  <a:lnTo>
                    <a:pt x="327" y="140"/>
                  </a:lnTo>
                  <a:lnTo>
                    <a:pt x="325" y="119"/>
                  </a:lnTo>
                  <a:lnTo>
                    <a:pt x="322" y="110"/>
                  </a:lnTo>
                  <a:lnTo>
                    <a:pt x="320" y="110"/>
                  </a:lnTo>
                  <a:lnTo>
                    <a:pt x="319" y="118"/>
                  </a:lnTo>
                  <a:lnTo>
                    <a:pt x="320" y="128"/>
                  </a:lnTo>
                  <a:lnTo>
                    <a:pt x="317" y="147"/>
                  </a:lnTo>
                  <a:lnTo>
                    <a:pt x="310" y="177"/>
                  </a:lnTo>
                  <a:lnTo>
                    <a:pt x="302" y="205"/>
                  </a:lnTo>
                  <a:lnTo>
                    <a:pt x="297" y="222"/>
                  </a:lnTo>
                  <a:lnTo>
                    <a:pt x="290" y="218"/>
                  </a:lnTo>
                  <a:lnTo>
                    <a:pt x="282" y="209"/>
                  </a:lnTo>
                  <a:lnTo>
                    <a:pt x="272" y="199"/>
                  </a:lnTo>
                  <a:lnTo>
                    <a:pt x="262" y="188"/>
                  </a:lnTo>
                  <a:lnTo>
                    <a:pt x="250" y="178"/>
                  </a:lnTo>
                  <a:lnTo>
                    <a:pt x="240" y="168"/>
                  </a:lnTo>
                  <a:lnTo>
                    <a:pt x="232" y="162"/>
                  </a:lnTo>
                  <a:lnTo>
                    <a:pt x="227" y="157"/>
                  </a:lnTo>
                  <a:lnTo>
                    <a:pt x="229" y="124"/>
                  </a:lnTo>
                  <a:lnTo>
                    <a:pt x="225" y="78"/>
                  </a:lnTo>
                  <a:lnTo>
                    <a:pt x="219" y="34"/>
                  </a:lnTo>
                  <a:lnTo>
                    <a:pt x="209" y="6"/>
                  </a:lnTo>
                  <a:lnTo>
                    <a:pt x="202" y="0"/>
                  </a:lnTo>
                  <a:lnTo>
                    <a:pt x="202" y="3"/>
                  </a:lnTo>
                  <a:lnTo>
                    <a:pt x="202" y="14"/>
                  </a:lnTo>
                  <a:lnTo>
                    <a:pt x="205" y="28"/>
                  </a:lnTo>
                  <a:lnTo>
                    <a:pt x="209" y="50"/>
                  </a:lnTo>
                  <a:lnTo>
                    <a:pt x="212" y="85"/>
                  </a:lnTo>
                  <a:lnTo>
                    <a:pt x="212" y="121"/>
                  </a:lnTo>
                  <a:lnTo>
                    <a:pt x="209" y="144"/>
                  </a:lnTo>
                  <a:lnTo>
                    <a:pt x="192" y="132"/>
                  </a:lnTo>
                  <a:lnTo>
                    <a:pt x="167" y="118"/>
                  </a:lnTo>
                  <a:lnTo>
                    <a:pt x="137" y="100"/>
                  </a:lnTo>
                  <a:lnTo>
                    <a:pt x="107" y="79"/>
                  </a:lnTo>
                  <a:lnTo>
                    <a:pt x="77" y="62"/>
                  </a:lnTo>
                  <a:lnTo>
                    <a:pt x="52" y="44"/>
                  </a:lnTo>
                  <a:lnTo>
                    <a:pt x="32" y="32"/>
                  </a:lnTo>
                  <a:lnTo>
                    <a:pt x="23" y="25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20" y="29"/>
                  </a:lnTo>
                  <a:lnTo>
                    <a:pt x="30" y="39"/>
                  </a:lnTo>
                  <a:lnTo>
                    <a:pt x="42" y="50"/>
                  </a:lnTo>
                  <a:lnTo>
                    <a:pt x="60" y="63"/>
                  </a:lnTo>
                  <a:lnTo>
                    <a:pt x="85" y="81"/>
                  </a:lnTo>
                  <a:lnTo>
                    <a:pt x="112" y="100"/>
                  </a:lnTo>
                  <a:lnTo>
                    <a:pt x="140" y="119"/>
                  </a:lnTo>
                  <a:lnTo>
                    <a:pt x="163" y="135"/>
                  </a:lnTo>
                  <a:lnTo>
                    <a:pt x="183" y="149"/>
                  </a:lnTo>
                  <a:lnTo>
                    <a:pt x="197" y="156"/>
                  </a:lnTo>
                  <a:lnTo>
                    <a:pt x="207" y="160"/>
                  </a:lnTo>
                  <a:lnTo>
                    <a:pt x="204" y="162"/>
                  </a:lnTo>
                  <a:lnTo>
                    <a:pt x="194" y="162"/>
                  </a:lnTo>
                  <a:lnTo>
                    <a:pt x="177" y="163"/>
                  </a:lnTo>
                  <a:lnTo>
                    <a:pt x="162" y="166"/>
                  </a:lnTo>
                  <a:lnTo>
                    <a:pt x="142" y="168"/>
                  </a:lnTo>
                  <a:lnTo>
                    <a:pt x="118" y="169"/>
                  </a:lnTo>
                  <a:lnTo>
                    <a:pt x="92" y="168"/>
                  </a:lnTo>
                  <a:lnTo>
                    <a:pt x="67" y="166"/>
                  </a:lnTo>
                  <a:lnTo>
                    <a:pt x="45" y="163"/>
                  </a:lnTo>
                  <a:lnTo>
                    <a:pt x="25" y="159"/>
                  </a:lnTo>
                  <a:lnTo>
                    <a:pt x="12" y="153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7" y="157"/>
                  </a:lnTo>
                  <a:lnTo>
                    <a:pt x="17" y="166"/>
                  </a:lnTo>
                  <a:lnTo>
                    <a:pt x="28" y="169"/>
                  </a:lnTo>
                  <a:lnTo>
                    <a:pt x="50" y="172"/>
                  </a:lnTo>
                  <a:lnTo>
                    <a:pt x="77" y="175"/>
                  </a:lnTo>
                  <a:lnTo>
                    <a:pt x="107" y="178"/>
                  </a:lnTo>
                  <a:lnTo>
                    <a:pt x="137" y="180"/>
                  </a:lnTo>
                  <a:lnTo>
                    <a:pt x="163" y="181"/>
                  </a:lnTo>
                  <a:lnTo>
                    <a:pt x="185" y="183"/>
                  </a:lnTo>
                  <a:lnTo>
                    <a:pt x="197" y="183"/>
                  </a:lnTo>
                  <a:lnTo>
                    <a:pt x="205" y="184"/>
                  </a:lnTo>
                  <a:lnTo>
                    <a:pt x="215" y="190"/>
                  </a:lnTo>
                  <a:lnTo>
                    <a:pt x="225" y="199"/>
                  </a:lnTo>
                  <a:lnTo>
                    <a:pt x="237" y="208"/>
                  </a:lnTo>
                  <a:lnTo>
                    <a:pt x="249" y="218"/>
                  </a:lnTo>
                  <a:lnTo>
                    <a:pt x="259" y="227"/>
                  </a:lnTo>
                  <a:lnTo>
                    <a:pt x="265" y="233"/>
                  </a:lnTo>
                  <a:lnTo>
                    <a:pt x="270" y="237"/>
                  </a:lnTo>
                  <a:lnTo>
                    <a:pt x="257" y="242"/>
                  </a:lnTo>
                  <a:lnTo>
                    <a:pt x="240" y="247"/>
                  </a:lnTo>
                  <a:lnTo>
                    <a:pt x="222" y="255"/>
                  </a:lnTo>
                  <a:lnTo>
                    <a:pt x="204" y="262"/>
                  </a:lnTo>
                  <a:lnTo>
                    <a:pt x="185" y="270"/>
                  </a:lnTo>
                  <a:lnTo>
                    <a:pt x="168" y="274"/>
                  </a:lnTo>
                  <a:lnTo>
                    <a:pt x="155" y="278"/>
                  </a:lnTo>
                  <a:lnTo>
                    <a:pt x="143" y="280"/>
                  </a:lnTo>
                  <a:lnTo>
                    <a:pt x="133" y="281"/>
                  </a:lnTo>
                  <a:lnTo>
                    <a:pt x="135" y="284"/>
                  </a:lnTo>
                  <a:lnTo>
                    <a:pt x="145" y="287"/>
                  </a:lnTo>
                  <a:lnTo>
                    <a:pt x="163" y="286"/>
                  </a:lnTo>
                  <a:lnTo>
                    <a:pt x="175" y="283"/>
                  </a:lnTo>
                  <a:lnTo>
                    <a:pt x="192" y="280"/>
                  </a:lnTo>
                  <a:lnTo>
                    <a:pt x="210" y="274"/>
                  </a:lnTo>
                  <a:lnTo>
                    <a:pt x="230" y="268"/>
                  </a:lnTo>
                  <a:lnTo>
                    <a:pt x="249" y="264"/>
                  </a:lnTo>
                  <a:lnTo>
                    <a:pt x="265" y="258"/>
                  </a:lnTo>
                  <a:lnTo>
                    <a:pt x="279" y="253"/>
                  </a:lnTo>
                  <a:lnTo>
                    <a:pt x="287" y="250"/>
                  </a:lnTo>
                  <a:lnTo>
                    <a:pt x="297" y="247"/>
                  </a:lnTo>
                  <a:lnTo>
                    <a:pt x="307" y="247"/>
                  </a:lnTo>
                  <a:lnTo>
                    <a:pt x="317" y="252"/>
                  </a:lnTo>
                  <a:lnTo>
                    <a:pt x="330" y="259"/>
                  </a:lnTo>
                  <a:lnTo>
                    <a:pt x="339" y="264"/>
                  </a:lnTo>
                  <a:lnTo>
                    <a:pt x="349" y="270"/>
                  </a:lnTo>
                  <a:lnTo>
                    <a:pt x="360" y="274"/>
                  </a:lnTo>
                  <a:lnTo>
                    <a:pt x="372" y="280"/>
                  </a:lnTo>
                  <a:lnTo>
                    <a:pt x="382" y="284"/>
                  </a:lnTo>
                  <a:lnTo>
                    <a:pt x="392" y="287"/>
                  </a:lnTo>
                  <a:lnTo>
                    <a:pt x="399" y="290"/>
                  </a:lnTo>
                  <a:lnTo>
                    <a:pt x="404" y="29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48924" y="3667519"/>
            <a:ext cx="1900553" cy="1306634"/>
          </a:xfrm>
          <a:prstGeom prst="rect">
            <a:avLst/>
          </a:prstGeom>
        </p:spPr>
      </p:pic>
      <p:pic>
        <p:nvPicPr>
          <p:cNvPr id="988" name="Hình ảnh 55">
            <a:extLst>
              <a:ext uri="{FF2B5EF4-FFF2-40B4-BE49-F238E27FC236}">
                <a16:creationId xmlns:a16="http://schemas.microsoft.com/office/drawing/2014/main" id="{D4E1D346-9E3D-4897-598E-DC4C2C47639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02969" y="2003370"/>
            <a:ext cx="2007661" cy="126380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93834" y="831504"/>
            <a:ext cx="2007859" cy="1185579"/>
          </a:xfrm>
          <a:prstGeom prst="rect">
            <a:avLst/>
          </a:prstGeom>
        </p:spPr>
      </p:pic>
      <p:sp>
        <p:nvSpPr>
          <p:cNvPr id="989" name="Hộp Văn bản 44"/>
          <p:cNvSpPr txBox="1">
            <a:spLocks noChangeArrowheads="1"/>
          </p:cNvSpPr>
          <p:nvPr/>
        </p:nvSpPr>
        <p:spPr bwMode="auto">
          <a:xfrm>
            <a:off x="281427" y="80121"/>
            <a:ext cx="773367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nl-NL" altLang="vi-VN" sz="24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Hãy quan sát hình vẽ và điền </a:t>
            </a:r>
            <a:r>
              <a:rPr lang="nl-NL" altLang="vi-VN" sz="24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 chỗ (...) để được khẳng định </a:t>
            </a:r>
            <a:r>
              <a:rPr lang="nl-NL" altLang="vi-VN" sz="24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đúng.</a:t>
            </a:r>
            <a:endParaRPr lang="en-US" altLang="vi-VN" sz="2400" b="1" dirty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367981" y="1660924"/>
            <a:ext cx="31005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vi-VN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b song </a:t>
            </a:r>
            <a:r>
              <a:rPr lang="en-US" altLang="vi-VN" sz="240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altLang="vi-VN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với nhau</a:t>
            </a:r>
            <a:endParaRPr lang="vi-VN" sz="2400" dirty="0"/>
          </a:p>
        </p:txBody>
      </p:sp>
      <p:sp>
        <p:nvSpPr>
          <p:cNvPr id="6" name="Rectangle 5"/>
          <p:cNvSpPr/>
          <p:nvPr/>
        </p:nvSpPr>
        <p:spPr>
          <a:xfrm>
            <a:off x="1015367" y="3152679"/>
            <a:ext cx="642014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vi-VN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đường thẳng cắt hai đường thẳng song </a:t>
            </a:r>
            <a:r>
              <a:rPr lang="en-US" altLang="vi-VN" sz="2400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altLang="vi-VN" sz="24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2400" dirty="0"/>
          </a:p>
        </p:txBody>
      </p:sp>
      <p:sp>
        <p:nvSpPr>
          <p:cNvPr id="990" name="Rectangle 989"/>
          <p:cNvSpPr/>
          <p:nvPr/>
        </p:nvSpPr>
        <p:spPr>
          <a:xfrm>
            <a:off x="2461888" y="2792002"/>
            <a:ext cx="31005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vi-VN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b song </a:t>
            </a:r>
            <a:r>
              <a:rPr lang="en-US" altLang="vi-VN" sz="240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altLang="vi-VN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với nhau</a:t>
            </a:r>
            <a:endParaRPr lang="vi-VN" sz="2400" dirty="0"/>
          </a:p>
        </p:txBody>
      </p:sp>
    </p:spTree>
    <p:extLst>
      <p:ext uri="{BB962C8B-B14F-4D97-AF65-F5344CB8AC3E}">
        <p14:creationId xmlns:p14="http://schemas.microsoft.com/office/powerpoint/2010/main" val="1308366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99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Hộp Văn bản 47"/>
          <p:cNvSpPr txBox="1">
            <a:spLocks noChangeArrowheads="1"/>
          </p:cNvSpPr>
          <p:nvPr/>
        </p:nvSpPr>
        <p:spPr bwMode="auto">
          <a:xfrm>
            <a:off x="2446969" y="621890"/>
            <a:ext cx="4237760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nl-NL" altLang="vi-VN" sz="3000" i="1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khẳng định có dạng</a:t>
            </a:r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nl-NL" altLang="vi-VN" sz="3000" i="1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“Nếu ... thì...” trong toán học được gọi là gì?</a:t>
            </a:r>
            <a:endParaRPr lang="en-US" altLang="vi-VN" sz="3000" i="1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2291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1664" y="2306003"/>
            <a:ext cx="2306775" cy="2489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3"/>
          <p:cNvGrpSpPr>
            <a:grpSpLocks noChangeAspect="1"/>
          </p:cNvGrpSpPr>
          <p:nvPr/>
        </p:nvGrpSpPr>
        <p:grpSpPr bwMode="auto">
          <a:xfrm rot="5400000">
            <a:off x="7174472" y="-22037"/>
            <a:ext cx="1682939" cy="1927293"/>
            <a:chOff x="432" y="3072"/>
            <a:chExt cx="912" cy="909"/>
          </a:xfrm>
        </p:grpSpPr>
        <p:sp>
          <p:nvSpPr>
            <p:cNvPr id="5" name="AutoShape 374"/>
            <p:cNvSpPr>
              <a:spLocks noChangeAspect="1" noChangeArrowheads="1" noTextEdit="1"/>
            </p:cNvSpPr>
            <p:nvPr/>
          </p:nvSpPr>
          <p:spPr bwMode="auto">
            <a:xfrm>
              <a:off x="432" y="3072"/>
              <a:ext cx="912" cy="9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grpSp>
          <p:nvGrpSpPr>
            <p:cNvPr id="6" name="Group 375"/>
            <p:cNvGrpSpPr>
              <a:grpSpLocks/>
            </p:cNvGrpSpPr>
            <p:nvPr/>
          </p:nvGrpSpPr>
          <p:grpSpPr bwMode="auto">
            <a:xfrm>
              <a:off x="443" y="3076"/>
              <a:ext cx="900" cy="753"/>
              <a:chOff x="443" y="3076"/>
              <a:chExt cx="900" cy="753"/>
            </a:xfrm>
          </p:grpSpPr>
          <p:sp>
            <p:nvSpPr>
              <p:cNvPr id="128" name="Freeform 376"/>
              <p:cNvSpPr>
                <a:spLocks/>
              </p:cNvSpPr>
              <p:nvPr/>
            </p:nvSpPr>
            <p:spPr bwMode="auto">
              <a:xfrm>
                <a:off x="926" y="3096"/>
                <a:ext cx="127" cy="56"/>
              </a:xfrm>
              <a:custGeom>
                <a:avLst/>
                <a:gdLst>
                  <a:gd name="T0" fmla="*/ 0 w 253"/>
                  <a:gd name="T1" fmla="*/ 7 h 111"/>
                  <a:gd name="T2" fmla="*/ 0 w 253"/>
                  <a:gd name="T3" fmla="*/ 6 h 111"/>
                  <a:gd name="T4" fmla="*/ 1 w 253"/>
                  <a:gd name="T5" fmla="*/ 6 h 111"/>
                  <a:gd name="T6" fmla="*/ 1 w 253"/>
                  <a:gd name="T7" fmla="*/ 6 h 111"/>
                  <a:gd name="T8" fmla="*/ 1 w 253"/>
                  <a:gd name="T9" fmla="*/ 6 h 111"/>
                  <a:gd name="T10" fmla="*/ 2 w 253"/>
                  <a:gd name="T11" fmla="*/ 7 h 111"/>
                  <a:gd name="T12" fmla="*/ 3 w 253"/>
                  <a:gd name="T13" fmla="*/ 7 h 111"/>
                  <a:gd name="T14" fmla="*/ 5 w 253"/>
                  <a:gd name="T15" fmla="*/ 7 h 111"/>
                  <a:gd name="T16" fmla="*/ 6 w 253"/>
                  <a:gd name="T17" fmla="*/ 7 h 111"/>
                  <a:gd name="T18" fmla="*/ 7 w 253"/>
                  <a:gd name="T19" fmla="*/ 6 h 111"/>
                  <a:gd name="T20" fmla="*/ 8 w 253"/>
                  <a:gd name="T21" fmla="*/ 6 h 111"/>
                  <a:gd name="T22" fmla="*/ 9 w 253"/>
                  <a:gd name="T23" fmla="*/ 6 h 111"/>
                  <a:gd name="T24" fmla="*/ 10 w 253"/>
                  <a:gd name="T25" fmla="*/ 5 h 111"/>
                  <a:gd name="T26" fmla="*/ 11 w 253"/>
                  <a:gd name="T27" fmla="*/ 5 h 111"/>
                  <a:gd name="T28" fmla="*/ 12 w 253"/>
                  <a:gd name="T29" fmla="*/ 4 h 111"/>
                  <a:gd name="T30" fmla="*/ 13 w 253"/>
                  <a:gd name="T31" fmla="*/ 3 h 111"/>
                  <a:gd name="T32" fmla="*/ 14 w 253"/>
                  <a:gd name="T33" fmla="*/ 3 h 111"/>
                  <a:gd name="T34" fmla="*/ 14 w 253"/>
                  <a:gd name="T35" fmla="*/ 2 h 111"/>
                  <a:gd name="T36" fmla="*/ 15 w 253"/>
                  <a:gd name="T37" fmla="*/ 2 h 111"/>
                  <a:gd name="T38" fmla="*/ 16 w 253"/>
                  <a:gd name="T39" fmla="*/ 1 h 111"/>
                  <a:gd name="T40" fmla="*/ 16 w 253"/>
                  <a:gd name="T41" fmla="*/ 0 h 111"/>
                  <a:gd name="T42" fmla="*/ 16 w 253"/>
                  <a:gd name="T43" fmla="*/ 1 h 111"/>
                  <a:gd name="T44" fmla="*/ 16 w 253"/>
                  <a:gd name="T45" fmla="*/ 2 h 111"/>
                  <a:gd name="T46" fmla="*/ 15 w 253"/>
                  <a:gd name="T47" fmla="*/ 2 h 111"/>
                  <a:gd name="T48" fmla="*/ 14 w 253"/>
                  <a:gd name="T49" fmla="*/ 3 h 111"/>
                  <a:gd name="T50" fmla="*/ 13 w 253"/>
                  <a:gd name="T51" fmla="*/ 4 h 111"/>
                  <a:gd name="T52" fmla="*/ 12 w 253"/>
                  <a:gd name="T53" fmla="*/ 5 h 111"/>
                  <a:gd name="T54" fmla="*/ 11 w 253"/>
                  <a:gd name="T55" fmla="*/ 5 h 111"/>
                  <a:gd name="T56" fmla="*/ 10 w 253"/>
                  <a:gd name="T57" fmla="*/ 6 h 111"/>
                  <a:gd name="T58" fmla="*/ 9 w 253"/>
                  <a:gd name="T59" fmla="*/ 6 h 111"/>
                  <a:gd name="T60" fmla="*/ 8 w 253"/>
                  <a:gd name="T61" fmla="*/ 7 h 111"/>
                  <a:gd name="T62" fmla="*/ 6 w 253"/>
                  <a:gd name="T63" fmla="*/ 7 h 111"/>
                  <a:gd name="T64" fmla="*/ 5 w 253"/>
                  <a:gd name="T65" fmla="*/ 7 h 111"/>
                  <a:gd name="T66" fmla="*/ 4 w 253"/>
                  <a:gd name="T67" fmla="*/ 7 h 111"/>
                  <a:gd name="T68" fmla="*/ 3 w 253"/>
                  <a:gd name="T69" fmla="*/ 7 h 111"/>
                  <a:gd name="T70" fmla="*/ 1 w 253"/>
                  <a:gd name="T71" fmla="*/ 7 h 111"/>
                  <a:gd name="T72" fmla="*/ 0 w 253"/>
                  <a:gd name="T73" fmla="*/ 7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53" h="111">
                    <a:moveTo>
                      <a:pt x="0" y="97"/>
                    </a:moveTo>
                    <a:lnTo>
                      <a:pt x="0" y="96"/>
                    </a:lnTo>
                    <a:lnTo>
                      <a:pt x="4" y="94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27" y="97"/>
                    </a:lnTo>
                    <a:lnTo>
                      <a:pt x="48" y="99"/>
                    </a:lnTo>
                    <a:lnTo>
                      <a:pt x="68" y="101"/>
                    </a:lnTo>
                    <a:lnTo>
                      <a:pt x="86" y="98"/>
                    </a:lnTo>
                    <a:lnTo>
                      <a:pt x="104" y="94"/>
                    </a:lnTo>
                    <a:lnTo>
                      <a:pt x="123" y="89"/>
                    </a:lnTo>
                    <a:lnTo>
                      <a:pt x="140" y="83"/>
                    </a:lnTo>
                    <a:lnTo>
                      <a:pt x="155" y="75"/>
                    </a:lnTo>
                    <a:lnTo>
                      <a:pt x="171" y="66"/>
                    </a:lnTo>
                    <a:lnTo>
                      <a:pt x="185" y="56"/>
                    </a:lnTo>
                    <a:lnTo>
                      <a:pt x="198" y="47"/>
                    </a:lnTo>
                    <a:lnTo>
                      <a:pt x="211" y="37"/>
                    </a:lnTo>
                    <a:lnTo>
                      <a:pt x="223" y="26"/>
                    </a:lnTo>
                    <a:lnTo>
                      <a:pt x="234" y="17"/>
                    </a:lnTo>
                    <a:lnTo>
                      <a:pt x="244" y="8"/>
                    </a:lnTo>
                    <a:lnTo>
                      <a:pt x="253" y="0"/>
                    </a:lnTo>
                    <a:lnTo>
                      <a:pt x="250" y="11"/>
                    </a:lnTo>
                    <a:lnTo>
                      <a:pt x="244" y="21"/>
                    </a:lnTo>
                    <a:lnTo>
                      <a:pt x="235" y="32"/>
                    </a:lnTo>
                    <a:lnTo>
                      <a:pt x="222" y="43"/>
                    </a:lnTo>
                    <a:lnTo>
                      <a:pt x="207" y="55"/>
                    </a:lnTo>
                    <a:lnTo>
                      <a:pt x="192" y="67"/>
                    </a:lnTo>
                    <a:lnTo>
                      <a:pt x="174" y="77"/>
                    </a:lnTo>
                    <a:lnTo>
                      <a:pt x="154" y="86"/>
                    </a:lnTo>
                    <a:lnTo>
                      <a:pt x="134" y="96"/>
                    </a:lnTo>
                    <a:lnTo>
                      <a:pt x="113" y="102"/>
                    </a:lnTo>
                    <a:lnTo>
                      <a:pt x="93" y="107"/>
                    </a:lnTo>
                    <a:lnTo>
                      <a:pt x="73" y="111"/>
                    </a:lnTo>
                    <a:lnTo>
                      <a:pt x="52" y="111"/>
                    </a:lnTo>
                    <a:lnTo>
                      <a:pt x="34" y="110"/>
                    </a:lnTo>
                    <a:lnTo>
                      <a:pt x="16" y="10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" name="Freeform 377"/>
              <p:cNvSpPr>
                <a:spLocks/>
              </p:cNvSpPr>
              <p:nvPr/>
            </p:nvSpPr>
            <p:spPr bwMode="auto">
              <a:xfrm>
                <a:off x="1026" y="3080"/>
                <a:ext cx="7" cy="43"/>
              </a:xfrm>
              <a:custGeom>
                <a:avLst/>
                <a:gdLst>
                  <a:gd name="T0" fmla="*/ 0 w 15"/>
                  <a:gd name="T1" fmla="*/ 0 h 86"/>
                  <a:gd name="T2" fmla="*/ 0 w 15"/>
                  <a:gd name="T3" fmla="*/ 1 h 86"/>
                  <a:gd name="T4" fmla="*/ 0 w 15"/>
                  <a:gd name="T5" fmla="*/ 3 h 86"/>
                  <a:gd name="T6" fmla="*/ 0 w 15"/>
                  <a:gd name="T7" fmla="*/ 4 h 86"/>
                  <a:gd name="T8" fmla="*/ 0 w 15"/>
                  <a:gd name="T9" fmla="*/ 6 h 86"/>
                  <a:gd name="T10" fmla="*/ 0 w 15"/>
                  <a:gd name="T11" fmla="*/ 4 h 86"/>
                  <a:gd name="T12" fmla="*/ 0 w 15"/>
                  <a:gd name="T13" fmla="*/ 3 h 86"/>
                  <a:gd name="T14" fmla="*/ 0 w 15"/>
                  <a:gd name="T15" fmla="*/ 1 h 86"/>
                  <a:gd name="T16" fmla="*/ 0 w 15"/>
                  <a:gd name="T17" fmla="*/ 0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6">
                    <a:moveTo>
                      <a:pt x="11" y="0"/>
                    </a:moveTo>
                    <a:lnTo>
                      <a:pt x="15" y="10"/>
                    </a:lnTo>
                    <a:lnTo>
                      <a:pt x="15" y="35"/>
                    </a:lnTo>
                    <a:lnTo>
                      <a:pt x="11" y="64"/>
                    </a:lnTo>
                    <a:lnTo>
                      <a:pt x="0" y="86"/>
                    </a:lnTo>
                    <a:lnTo>
                      <a:pt x="3" y="64"/>
                    </a:lnTo>
                    <a:lnTo>
                      <a:pt x="6" y="35"/>
                    </a:lnTo>
                    <a:lnTo>
                      <a:pt x="8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" name="Freeform 378"/>
              <p:cNvSpPr>
                <a:spLocks/>
              </p:cNvSpPr>
              <p:nvPr/>
            </p:nvSpPr>
            <p:spPr bwMode="auto">
              <a:xfrm>
                <a:off x="1015" y="3079"/>
                <a:ext cx="9" cy="52"/>
              </a:xfrm>
              <a:custGeom>
                <a:avLst/>
                <a:gdLst>
                  <a:gd name="T0" fmla="*/ 0 w 19"/>
                  <a:gd name="T1" fmla="*/ 0 h 103"/>
                  <a:gd name="T2" fmla="*/ 1 w 19"/>
                  <a:gd name="T3" fmla="*/ 1 h 103"/>
                  <a:gd name="T4" fmla="*/ 1 w 19"/>
                  <a:gd name="T5" fmla="*/ 3 h 103"/>
                  <a:gd name="T6" fmla="*/ 0 w 19"/>
                  <a:gd name="T7" fmla="*/ 5 h 103"/>
                  <a:gd name="T8" fmla="*/ 0 w 19"/>
                  <a:gd name="T9" fmla="*/ 7 h 103"/>
                  <a:gd name="T10" fmla="*/ 0 w 19"/>
                  <a:gd name="T11" fmla="*/ 6 h 103"/>
                  <a:gd name="T12" fmla="*/ 0 w 19"/>
                  <a:gd name="T13" fmla="*/ 3 h 103"/>
                  <a:gd name="T14" fmla="*/ 0 w 19"/>
                  <a:gd name="T15" fmla="*/ 1 h 103"/>
                  <a:gd name="T16" fmla="*/ 0 w 19"/>
                  <a:gd name="T17" fmla="*/ 0 h 1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03">
                    <a:moveTo>
                      <a:pt x="15" y="0"/>
                    </a:moveTo>
                    <a:lnTo>
                      <a:pt x="19" y="13"/>
                    </a:lnTo>
                    <a:lnTo>
                      <a:pt x="17" y="43"/>
                    </a:lnTo>
                    <a:lnTo>
                      <a:pt x="12" y="77"/>
                    </a:lnTo>
                    <a:lnTo>
                      <a:pt x="0" y="103"/>
                    </a:lnTo>
                    <a:lnTo>
                      <a:pt x="3" y="83"/>
                    </a:lnTo>
                    <a:lnTo>
                      <a:pt x="6" y="47"/>
                    </a:lnTo>
                    <a:lnTo>
                      <a:pt x="10" y="1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1" name="Freeform 379"/>
              <p:cNvSpPr>
                <a:spLocks/>
              </p:cNvSpPr>
              <p:nvPr/>
            </p:nvSpPr>
            <p:spPr bwMode="auto">
              <a:xfrm>
                <a:off x="997" y="3087"/>
                <a:ext cx="7" cy="54"/>
              </a:xfrm>
              <a:custGeom>
                <a:avLst/>
                <a:gdLst>
                  <a:gd name="T0" fmla="*/ 1 w 14"/>
                  <a:gd name="T1" fmla="*/ 0 h 108"/>
                  <a:gd name="T2" fmla="*/ 1 w 14"/>
                  <a:gd name="T3" fmla="*/ 1 h 108"/>
                  <a:gd name="T4" fmla="*/ 1 w 14"/>
                  <a:gd name="T5" fmla="*/ 3 h 108"/>
                  <a:gd name="T6" fmla="*/ 1 w 14"/>
                  <a:gd name="T7" fmla="*/ 6 h 108"/>
                  <a:gd name="T8" fmla="*/ 0 w 14"/>
                  <a:gd name="T9" fmla="*/ 7 h 108"/>
                  <a:gd name="T10" fmla="*/ 0 w 14"/>
                  <a:gd name="T11" fmla="*/ 6 h 108"/>
                  <a:gd name="T12" fmla="*/ 1 w 14"/>
                  <a:gd name="T13" fmla="*/ 4 h 108"/>
                  <a:gd name="T14" fmla="*/ 1 w 14"/>
                  <a:gd name="T15" fmla="*/ 1 h 108"/>
                  <a:gd name="T16" fmla="*/ 1 w 14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8">
                    <a:moveTo>
                      <a:pt x="8" y="0"/>
                    </a:moveTo>
                    <a:lnTo>
                      <a:pt x="13" y="14"/>
                    </a:lnTo>
                    <a:lnTo>
                      <a:pt x="14" y="47"/>
                    </a:lnTo>
                    <a:lnTo>
                      <a:pt x="10" y="84"/>
                    </a:lnTo>
                    <a:lnTo>
                      <a:pt x="0" y="108"/>
                    </a:lnTo>
                    <a:lnTo>
                      <a:pt x="0" y="86"/>
                    </a:lnTo>
                    <a:lnTo>
                      <a:pt x="1" y="50"/>
                    </a:lnTo>
                    <a:lnTo>
                      <a:pt x="4" y="1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2" name="Freeform 380"/>
              <p:cNvSpPr>
                <a:spLocks/>
              </p:cNvSpPr>
              <p:nvPr/>
            </p:nvSpPr>
            <p:spPr bwMode="auto">
              <a:xfrm>
                <a:off x="985" y="3097"/>
                <a:ext cx="6" cy="48"/>
              </a:xfrm>
              <a:custGeom>
                <a:avLst/>
                <a:gdLst>
                  <a:gd name="T0" fmla="*/ 1 w 12"/>
                  <a:gd name="T1" fmla="*/ 0 h 96"/>
                  <a:gd name="T2" fmla="*/ 1 w 12"/>
                  <a:gd name="T3" fmla="*/ 1 h 96"/>
                  <a:gd name="T4" fmla="*/ 1 w 12"/>
                  <a:gd name="T5" fmla="*/ 3 h 96"/>
                  <a:gd name="T6" fmla="*/ 1 w 12"/>
                  <a:gd name="T7" fmla="*/ 5 h 96"/>
                  <a:gd name="T8" fmla="*/ 1 w 12"/>
                  <a:gd name="T9" fmla="*/ 6 h 96"/>
                  <a:gd name="T10" fmla="*/ 1 w 12"/>
                  <a:gd name="T11" fmla="*/ 5 h 96"/>
                  <a:gd name="T12" fmla="*/ 0 w 12"/>
                  <a:gd name="T13" fmla="*/ 3 h 96"/>
                  <a:gd name="T14" fmla="*/ 1 w 12"/>
                  <a:gd name="T15" fmla="*/ 1 h 96"/>
                  <a:gd name="T16" fmla="*/ 1 w 12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96">
                    <a:moveTo>
                      <a:pt x="7" y="0"/>
                    </a:moveTo>
                    <a:lnTo>
                      <a:pt x="11" y="13"/>
                    </a:lnTo>
                    <a:lnTo>
                      <a:pt x="12" y="43"/>
                    </a:lnTo>
                    <a:lnTo>
                      <a:pt x="10" y="75"/>
                    </a:lnTo>
                    <a:lnTo>
                      <a:pt x="2" y="96"/>
                    </a:lnTo>
                    <a:lnTo>
                      <a:pt x="2" y="74"/>
                    </a:lnTo>
                    <a:lnTo>
                      <a:pt x="0" y="41"/>
                    </a:lnTo>
                    <a:lnTo>
                      <a:pt x="2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3" name="Freeform 381"/>
              <p:cNvSpPr>
                <a:spLocks/>
              </p:cNvSpPr>
              <p:nvPr/>
            </p:nvSpPr>
            <p:spPr bwMode="auto">
              <a:xfrm>
                <a:off x="962" y="3109"/>
                <a:ext cx="8" cy="41"/>
              </a:xfrm>
              <a:custGeom>
                <a:avLst/>
                <a:gdLst>
                  <a:gd name="T0" fmla="*/ 1 w 14"/>
                  <a:gd name="T1" fmla="*/ 0 h 81"/>
                  <a:gd name="T2" fmla="*/ 1 w 14"/>
                  <a:gd name="T3" fmla="*/ 1 h 81"/>
                  <a:gd name="T4" fmla="*/ 2 w 14"/>
                  <a:gd name="T5" fmla="*/ 3 h 81"/>
                  <a:gd name="T6" fmla="*/ 1 w 14"/>
                  <a:gd name="T7" fmla="*/ 4 h 81"/>
                  <a:gd name="T8" fmla="*/ 1 w 14"/>
                  <a:gd name="T9" fmla="*/ 6 h 81"/>
                  <a:gd name="T10" fmla="*/ 1 w 14"/>
                  <a:gd name="T11" fmla="*/ 4 h 81"/>
                  <a:gd name="T12" fmla="*/ 1 w 14"/>
                  <a:gd name="T13" fmla="*/ 3 h 81"/>
                  <a:gd name="T14" fmla="*/ 0 w 14"/>
                  <a:gd name="T15" fmla="*/ 1 h 81"/>
                  <a:gd name="T16" fmla="*/ 1 w 14"/>
                  <a:gd name="T17" fmla="*/ 0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81">
                    <a:moveTo>
                      <a:pt x="2" y="0"/>
                    </a:moveTo>
                    <a:lnTo>
                      <a:pt x="9" y="10"/>
                    </a:lnTo>
                    <a:lnTo>
                      <a:pt x="14" y="33"/>
                    </a:lnTo>
                    <a:lnTo>
                      <a:pt x="13" y="59"/>
                    </a:lnTo>
                    <a:lnTo>
                      <a:pt x="5" y="81"/>
                    </a:lnTo>
                    <a:lnTo>
                      <a:pt x="4" y="62"/>
                    </a:lnTo>
                    <a:lnTo>
                      <a:pt x="1" y="34"/>
                    </a:lnTo>
                    <a:lnTo>
                      <a:pt x="0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4" name="Freeform 382"/>
              <p:cNvSpPr>
                <a:spLocks/>
              </p:cNvSpPr>
              <p:nvPr/>
            </p:nvSpPr>
            <p:spPr bwMode="auto">
              <a:xfrm>
                <a:off x="929" y="3127"/>
                <a:ext cx="9" cy="20"/>
              </a:xfrm>
              <a:custGeom>
                <a:avLst/>
                <a:gdLst>
                  <a:gd name="T0" fmla="*/ 1 w 17"/>
                  <a:gd name="T1" fmla="*/ 0 h 39"/>
                  <a:gd name="T2" fmla="*/ 1 w 17"/>
                  <a:gd name="T3" fmla="*/ 1 h 39"/>
                  <a:gd name="T4" fmla="*/ 1 w 17"/>
                  <a:gd name="T5" fmla="*/ 1 h 39"/>
                  <a:gd name="T6" fmla="*/ 2 w 17"/>
                  <a:gd name="T7" fmla="*/ 2 h 39"/>
                  <a:gd name="T8" fmla="*/ 1 w 17"/>
                  <a:gd name="T9" fmla="*/ 3 h 39"/>
                  <a:gd name="T10" fmla="*/ 1 w 17"/>
                  <a:gd name="T11" fmla="*/ 2 h 39"/>
                  <a:gd name="T12" fmla="*/ 1 w 17"/>
                  <a:gd name="T13" fmla="*/ 1 h 39"/>
                  <a:gd name="T14" fmla="*/ 0 w 17"/>
                  <a:gd name="T15" fmla="*/ 1 h 39"/>
                  <a:gd name="T16" fmla="*/ 1 w 17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9">
                    <a:moveTo>
                      <a:pt x="3" y="0"/>
                    </a:moveTo>
                    <a:lnTo>
                      <a:pt x="8" y="4"/>
                    </a:lnTo>
                    <a:lnTo>
                      <a:pt x="15" y="16"/>
                    </a:lnTo>
                    <a:lnTo>
                      <a:pt x="17" y="30"/>
                    </a:lnTo>
                    <a:lnTo>
                      <a:pt x="13" y="39"/>
                    </a:lnTo>
                    <a:lnTo>
                      <a:pt x="13" y="26"/>
                    </a:lnTo>
                    <a:lnTo>
                      <a:pt x="7" y="1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5" name="Freeform 383"/>
              <p:cNvSpPr>
                <a:spLocks/>
              </p:cNvSpPr>
              <p:nvPr/>
            </p:nvSpPr>
            <p:spPr bwMode="auto">
              <a:xfrm>
                <a:off x="1038" y="3076"/>
                <a:ext cx="7" cy="37"/>
              </a:xfrm>
              <a:custGeom>
                <a:avLst/>
                <a:gdLst>
                  <a:gd name="T0" fmla="*/ 1 w 14"/>
                  <a:gd name="T1" fmla="*/ 0 h 74"/>
                  <a:gd name="T2" fmla="*/ 1 w 14"/>
                  <a:gd name="T3" fmla="*/ 1 h 74"/>
                  <a:gd name="T4" fmla="*/ 1 w 14"/>
                  <a:gd name="T5" fmla="*/ 2 h 74"/>
                  <a:gd name="T6" fmla="*/ 1 w 14"/>
                  <a:gd name="T7" fmla="*/ 4 h 74"/>
                  <a:gd name="T8" fmla="*/ 0 w 14"/>
                  <a:gd name="T9" fmla="*/ 5 h 74"/>
                  <a:gd name="T10" fmla="*/ 1 w 14"/>
                  <a:gd name="T11" fmla="*/ 4 h 74"/>
                  <a:gd name="T12" fmla="*/ 1 w 14"/>
                  <a:gd name="T13" fmla="*/ 2 h 74"/>
                  <a:gd name="T14" fmla="*/ 1 w 14"/>
                  <a:gd name="T15" fmla="*/ 1 h 74"/>
                  <a:gd name="T16" fmla="*/ 1 w 14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74">
                    <a:moveTo>
                      <a:pt x="11" y="0"/>
                    </a:moveTo>
                    <a:lnTo>
                      <a:pt x="14" y="8"/>
                    </a:lnTo>
                    <a:lnTo>
                      <a:pt x="14" y="29"/>
                    </a:lnTo>
                    <a:lnTo>
                      <a:pt x="11" y="52"/>
                    </a:lnTo>
                    <a:lnTo>
                      <a:pt x="0" y="74"/>
                    </a:lnTo>
                    <a:lnTo>
                      <a:pt x="3" y="53"/>
                    </a:lnTo>
                    <a:lnTo>
                      <a:pt x="4" y="29"/>
                    </a:lnTo>
                    <a:lnTo>
                      <a:pt x="7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6" name="Freeform 384"/>
              <p:cNvSpPr>
                <a:spLocks/>
              </p:cNvSpPr>
              <p:nvPr/>
            </p:nvSpPr>
            <p:spPr bwMode="auto">
              <a:xfrm>
                <a:off x="1007" y="3083"/>
                <a:ext cx="8" cy="53"/>
              </a:xfrm>
              <a:custGeom>
                <a:avLst/>
                <a:gdLst>
                  <a:gd name="T0" fmla="*/ 1 w 14"/>
                  <a:gd name="T1" fmla="*/ 0 h 106"/>
                  <a:gd name="T2" fmla="*/ 1 w 14"/>
                  <a:gd name="T3" fmla="*/ 1 h 106"/>
                  <a:gd name="T4" fmla="*/ 2 w 14"/>
                  <a:gd name="T5" fmla="*/ 3 h 106"/>
                  <a:gd name="T6" fmla="*/ 1 w 14"/>
                  <a:gd name="T7" fmla="*/ 6 h 106"/>
                  <a:gd name="T8" fmla="*/ 0 w 14"/>
                  <a:gd name="T9" fmla="*/ 7 h 106"/>
                  <a:gd name="T10" fmla="*/ 0 w 14"/>
                  <a:gd name="T11" fmla="*/ 6 h 106"/>
                  <a:gd name="T12" fmla="*/ 1 w 14"/>
                  <a:gd name="T13" fmla="*/ 3 h 106"/>
                  <a:gd name="T14" fmla="*/ 1 w 14"/>
                  <a:gd name="T15" fmla="*/ 1 h 106"/>
                  <a:gd name="T16" fmla="*/ 1 w 14"/>
                  <a:gd name="T17" fmla="*/ 0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6">
                    <a:moveTo>
                      <a:pt x="8" y="0"/>
                    </a:moveTo>
                    <a:lnTo>
                      <a:pt x="13" y="15"/>
                    </a:lnTo>
                    <a:lnTo>
                      <a:pt x="14" y="46"/>
                    </a:lnTo>
                    <a:lnTo>
                      <a:pt x="10" y="81"/>
                    </a:lnTo>
                    <a:lnTo>
                      <a:pt x="0" y="106"/>
                    </a:lnTo>
                    <a:lnTo>
                      <a:pt x="0" y="85"/>
                    </a:lnTo>
                    <a:lnTo>
                      <a:pt x="1" y="48"/>
                    </a:lnTo>
                    <a:lnTo>
                      <a:pt x="4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7" name="Freeform 385"/>
              <p:cNvSpPr>
                <a:spLocks/>
              </p:cNvSpPr>
              <p:nvPr/>
            </p:nvSpPr>
            <p:spPr bwMode="auto">
              <a:xfrm>
                <a:off x="972" y="3101"/>
                <a:ext cx="7" cy="47"/>
              </a:xfrm>
              <a:custGeom>
                <a:avLst/>
                <a:gdLst>
                  <a:gd name="T0" fmla="*/ 1 w 14"/>
                  <a:gd name="T1" fmla="*/ 0 h 92"/>
                  <a:gd name="T2" fmla="*/ 1 w 14"/>
                  <a:gd name="T3" fmla="*/ 1 h 92"/>
                  <a:gd name="T4" fmla="*/ 1 w 14"/>
                  <a:gd name="T5" fmla="*/ 3 h 92"/>
                  <a:gd name="T6" fmla="*/ 1 w 14"/>
                  <a:gd name="T7" fmla="*/ 5 h 92"/>
                  <a:gd name="T8" fmla="*/ 1 w 14"/>
                  <a:gd name="T9" fmla="*/ 6 h 92"/>
                  <a:gd name="T10" fmla="*/ 1 w 14"/>
                  <a:gd name="T11" fmla="*/ 5 h 92"/>
                  <a:gd name="T12" fmla="*/ 1 w 14"/>
                  <a:gd name="T13" fmla="*/ 3 h 92"/>
                  <a:gd name="T14" fmla="*/ 0 w 14"/>
                  <a:gd name="T15" fmla="*/ 1 h 92"/>
                  <a:gd name="T16" fmla="*/ 1 w 14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92">
                    <a:moveTo>
                      <a:pt x="3" y="0"/>
                    </a:moveTo>
                    <a:lnTo>
                      <a:pt x="9" y="11"/>
                    </a:lnTo>
                    <a:lnTo>
                      <a:pt x="14" y="38"/>
                    </a:lnTo>
                    <a:lnTo>
                      <a:pt x="14" y="69"/>
                    </a:lnTo>
                    <a:lnTo>
                      <a:pt x="7" y="92"/>
                    </a:lnTo>
                    <a:lnTo>
                      <a:pt x="5" y="70"/>
                    </a:lnTo>
                    <a:lnTo>
                      <a:pt x="3" y="40"/>
                    </a:lnTo>
                    <a:lnTo>
                      <a:pt x="0" y="1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8" name="Freeform 386"/>
              <p:cNvSpPr>
                <a:spLocks/>
              </p:cNvSpPr>
              <p:nvPr/>
            </p:nvSpPr>
            <p:spPr bwMode="auto">
              <a:xfrm>
                <a:off x="955" y="3111"/>
                <a:ext cx="3" cy="39"/>
              </a:xfrm>
              <a:custGeom>
                <a:avLst/>
                <a:gdLst>
                  <a:gd name="T0" fmla="*/ 0 w 8"/>
                  <a:gd name="T1" fmla="*/ 0 h 77"/>
                  <a:gd name="T2" fmla="*/ 0 w 8"/>
                  <a:gd name="T3" fmla="*/ 1 h 77"/>
                  <a:gd name="T4" fmla="*/ 0 w 8"/>
                  <a:gd name="T5" fmla="*/ 3 h 77"/>
                  <a:gd name="T6" fmla="*/ 0 w 8"/>
                  <a:gd name="T7" fmla="*/ 4 h 77"/>
                  <a:gd name="T8" fmla="*/ 0 w 8"/>
                  <a:gd name="T9" fmla="*/ 5 h 77"/>
                  <a:gd name="T10" fmla="*/ 0 w 8"/>
                  <a:gd name="T11" fmla="*/ 4 h 77"/>
                  <a:gd name="T12" fmla="*/ 0 w 8"/>
                  <a:gd name="T13" fmla="*/ 3 h 77"/>
                  <a:gd name="T14" fmla="*/ 0 w 8"/>
                  <a:gd name="T15" fmla="*/ 1 h 77"/>
                  <a:gd name="T16" fmla="*/ 0 w 8"/>
                  <a:gd name="T17" fmla="*/ 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77">
                    <a:moveTo>
                      <a:pt x="3" y="0"/>
                    </a:moveTo>
                    <a:lnTo>
                      <a:pt x="7" y="12"/>
                    </a:lnTo>
                    <a:lnTo>
                      <a:pt x="8" y="37"/>
                    </a:lnTo>
                    <a:lnTo>
                      <a:pt x="7" y="63"/>
                    </a:lnTo>
                    <a:lnTo>
                      <a:pt x="1" y="77"/>
                    </a:lnTo>
                    <a:lnTo>
                      <a:pt x="1" y="60"/>
                    </a:lnTo>
                    <a:lnTo>
                      <a:pt x="0" y="37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9" name="Freeform 387"/>
              <p:cNvSpPr>
                <a:spLocks/>
              </p:cNvSpPr>
              <p:nvPr/>
            </p:nvSpPr>
            <p:spPr bwMode="auto">
              <a:xfrm>
                <a:off x="941" y="3126"/>
                <a:ext cx="8" cy="23"/>
              </a:xfrm>
              <a:custGeom>
                <a:avLst/>
                <a:gdLst>
                  <a:gd name="T0" fmla="*/ 1 w 15"/>
                  <a:gd name="T1" fmla="*/ 0 h 47"/>
                  <a:gd name="T2" fmla="*/ 1 w 15"/>
                  <a:gd name="T3" fmla="*/ 0 h 47"/>
                  <a:gd name="T4" fmla="*/ 1 w 15"/>
                  <a:gd name="T5" fmla="*/ 1 h 47"/>
                  <a:gd name="T6" fmla="*/ 1 w 15"/>
                  <a:gd name="T7" fmla="*/ 2 h 47"/>
                  <a:gd name="T8" fmla="*/ 1 w 15"/>
                  <a:gd name="T9" fmla="*/ 2 h 47"/>
                  <a:gd name="T10" fmla="*/ 1 w 15"/>
                  <a:gd name="T11" fmla="*/ 2 h 47"/>
                  <a:gd name="T12" fmla="*/ 1 w 15"/>
                  <a:gd name="T13" fmla="*/ 1 h 47"/>
                  <a:gd name="T14" fmla="*/ 0 w 15"/>
                  <a:gd name="T15" fmla="*/ 0 h 47"/>
                  <a:gd name="T16" fmla="*/ 1 w 15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2" y="0"/>
                    </a:moveTo>
                    <a:lnTo>
                      <a:pt x="8" y="5"/>
                    </a:lnTo>
                    <a:lnTo>
                      <a:pt x="13" y="20"/>
                    </a:lnTo>
                    <a:lnTo>
                      <a:pt x="15" y="37"/>
                    </a:lnTo>
                    <a:lnTo>
                      <a:pt x="10" y="47"/>
                    </a:lnTo>
                    <a:lnTo>
                      <a:pt x="10" y="34"/>
                    </a:lnTo>
                    <a:lnTo>
                      <a:pt x="5" y="18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0" name="Freeform 388"/>
              <p:cNvSpPr>
                <a:spLocks/>
              </p:cNvSpPr>
              <p:nvPr/>
            </p:nvSpPr>
            <p:spPr bwMode="auto">
              <a:xfrm>
                <a:off x="1048" y="3080"/>
                <a:ext cx="8" cy="25"/>
              </a:xfrm>
              <a:custGeom>
                <a:avLst/>
                <a:gdLst>
                  <a:gd name="T0" fmla="*/ 0 w 15"/>
                  <a:gd name="T1" fmla="*/ 4 h 48"/>
                  <a:gd name="T2" fmla="*/ 0 w 15"/>
                  <a:gd name="T3" fmla="*/ 3 h 48"/>
                  <a:gd name="T4" fmla="*/ 1 w 15"/>
                  <a:gd name="T5" fmla="*/ 2 h 48"/>
                  <a:gd name="T6" fmla="*/ 1 w 15"/>
                  <a:gd name="T7" fmla="*/ 1 h 48"/>
                  <a:gd name="T8" fmla="*/ 1 w 15"/>
                  <a:gd name="T9" fmla="*/ 0 h 48"/>
                  <a:gd name="T10" fmla="*/ 1 w 15"/>
                  <a:gd name="T11" fmla="*/ 1 h 48"/>
                  <a:gd name="T12" fmla="*/ 1 w 15"/>
                  <a:gd name="T13" fmla="*/ 2 h 48"/>
                  <a:gd name="T14" fmla="*/ 1 w 15"/>
                  <a:gd name="T15" fmla="*/ 3 h 48"/>
                  <a:gd name="T16" fmla="*/ 0 w 15"/>
                  <a:gd name="T17" fmla="*/ 4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0" y="48"/>
                    </a:moveTo>
                    <a:lnTo>
                      <a:pt x="0" y="38"/>
                    </a:lnTo>
                    <a:lnTo>
                      <a:pt x="1" y="20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5" y="8"/>
                    </a:lnTo>
                    <a:lnTo>
                      <a:pt x="11" y="22"/>
                    </a:lnTo>
                    <a:lnTo>
                      <a:pt x="5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1" name="Freeform 389"/>
              <p:cNvSpPr>
                <a:spLocks/>
              </p:cNvSpPr>
              <p:nvPr/>
            </p:nvSpPr>
            <p:spPr bwMode="auto">
              <a:xfrm>
                <a:off x="1047" y="3101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1 w 44"/>
                  <a:gd name="T7" fmla="*/ 0 h 11"/>
                  <a:gd name="T8" fmla="*/ 2 w 44"/>
                  <a:gd name="T9" fmla="*/ 0 h 11"/>
                  <a:gd name="T10" fmla="*/ 2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3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10"/>
                    </a:moveTo>
                    <a:lnTo>
                      <a:pt x="3" y="10"/>
                    </a:lnTo>
                    <a:lnTo>
                      <a:pt x="8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8" y="4"/>
                    </a:lnTo>
                    <a:lnTo>
                      <a:pt x="10" y="6"/>
                    </a:lnTo>
                    <a:lnTo>
                      <a:pt x="5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2" name="Freeform 390"/>
              <p:cNvSpPr>
                <a:spLocks/>
              </p:cNvSpPr>
              <p:nvPr/>
            </p:nvSpPr>
            <p:spPr bwMode="auto">
              <a:xfrm>
                <a:off x="1052" y="3083"/>
                <a:ext cx="19" cy="14"/>
              </a:xfrm>
              <a:custGeom>
                <a:avLst/>
                <a:gdLst>
                  <a:gd name="T0" fmla="*/ 0 w 36"/>
                  <a:gd name="T1" fmla="*/ 2 h 28"/>
                  <a:gd name="T2" fmla="*/ 1 w 36"/>
                  <a:gd name="T3" fmla="*/ 2 h 28"/>
                  <a:gd name="T4" fmla="*/ 1 w 36"/>
                  <a:gd name="T5" fmla="*/ 2 h 28"/>
                  <a:gd name="T6" fmla="*/ 1 w 36"/>
                  <a:gd name="T7" fmla="*/ 2 h 28"/>
                  <a:gd name="T8" fmla="*/ 2 w 36"/>
                  <a:gd name="T9" fmla="*/ 1 h 28"/>
                  <a:gd name="T10" fmla="*/ 2 w 36"/>
                  <a:gd name="T11" fmla="*/ 1 h 28"/>
                  <a:gd name="T12" fmla="*/ 3 w 36"/>
                  <a:gd name="T13" fmla="*/ 1 h 28"/>
                  <a:gd name="T14" fmla="*/ 3 w 36"/>
                  <a:gd name="T15" fmla="*/ 1 h 28"/>
                  <a:gd name="T16" fmla="*/ 3 w 36"/>
                  <a:gd name="T17" fmla="*/ 0 h 28"/>
                  <a:gd name="T18" fmla="*/ 2 w 36"/>
                  <a:gd name="T19" fmla="*/ 0 h 28"/>
                  <a:gd name="T20" fmla="*/ 2 w 36"/>
                  <a:gd name="T21" fmla="*/ 1 h 28"/>
                  <a:gd name="T22" fmla="*/ 1 w 36"/>
                  <a:gd name="T23" fmla="*/ 2 h 28"/>
                  <a:gd name="T24" fmla="*/ 0 w 36"/>
                  <a:gd name="T25" fmla="*/ 2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28"/>
                    </a:moveTo>
                    <a:lnTo>
                      <a:pt x="2" y="26"/>
                    </a:lnTo>
                    <a:lnTo>
                      <a:pt x="8" y="24"/>
                    </a:lnTo>
                    <a:lnTo>
                      <a:pt x="14" y="20"/>
                    </a:lnTo>
                    <a:lnTo>
                      <a:pt x="21" y="16"/>
                    </a:lnTo>
                    <a:lnTo>
                      <a:pt x="27" y="12"/>
                    </a:lnTo>
                    <a:lnTo>
                      <a:pt x="34" y="8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19" y="8"/>
                    </a:lnTo>
                    <a:lnTo>
                      <a:pt x="8" y="2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3" name="Freeform 391"/>
              <p:cNvSpPr>
                <a:spLocks/>
              </p:cNvSpPr>
              <p:nvPr/>
            </p:nvSpPr>
            <p:spPr bwMode="auto">
              <a:xfrm>
                <a:off x="945" y="3146"/>
                <a:ext cx="7" cy="30"/>
              </a:xfrm>
              <a:custGeom>
                <a:avLst/>
                <a:gdLst>
                  <a:gd name="T0" fmla="*/ 1 w 13"/>
                  <a:gd name="T1" fmla="*/ 0 h 59"/>
                  <a:gd name="T2" fmla="*/ 1 w 13"/>
                  <a:gd name="T3" fmla="*/ 1 h 59"/>
                  <a:gd name="T4" fmla="*/ 1 w 13"/>
                  <a:gd name="T5" fmla="*/ 2 h 59"/>
                  <a:gd name="T6" fmla="*/ 1 w 13"/>
                  <a:gd name="T7" fmla="*/ 4 h 59"/>
                  <a:gd name="T8" fmla="*/ 1 w 13"/>
                  <a:gd name="T9" fmla="*/ 4 h 59"/>
                  <a:gd name="T10" fmla="*/ 1 w 13"/>
                  <a:gd name="T11" fmla="*/ 4 h 59"/>
                  <a:gd name="T12" fmla="*/ 0 w 13"/>
                  <a:gd name="T13" fmla="*/ 3 h 59"/>
                  <a:gd name="T14" fmla="*/ 1 w 13"/>
                  <a:gd name="T15" fmla="*/ 2 h 59"/>
                  <a:gd name="T16" fmla="*/ 1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1" y="0"/>
                    </a:moveTo>
                    <a:lnTo>
                      <a:pt x="9" y="14"/>
                    </a:lnTo>
                    <a:lnTo>
                      <a:pt x="13" y="32"/>
                    </a:lnTo>
                    <a:lnTo>
                      <a:pt x="12" y="49"/>
                    </a:lnTo>
                    <a:lnTo>
                      <a:pt x="6" y="59"/>
                    </a:lnTo>
                    <a:lnTo>
                      <a:pt x="1" y="53"/>
                    </a:lnTo>
                    <a:lnTo>
                      <a:pt x="0" y="36"/>
                    </a:lnTo>
                    <a:lnTo>
                      <a:pt x="1" y="1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4" name="Freeform 392"/>
              <p:cNvSpPr>
                <a:spLocks/>
              </p:cNvSpPr>
              <p:nvPr/>
            </p:nvSpPr>
            <p:spPr bwMode="auto">
              <a:xfrm>
                <a:off x="924" y="3142"/>
                <a:ext cx="10" cy="29"/>
              </a:xfrm>
              <a:custGeom>
                <a:avLst/>
                <a:gdLst>
                  <a:gd name="T0" fmla="*/ 2 w 19"/>
                  <a:gd name="T1" fmla="*/ 0 h 56"/>
                  <a:gd name="T2" fmla="*/ 2 w 19"/>
                  <a:gd name="T3" fmla="*/ 1 h 56"/>
                  <a:gd name="T4" fmla="*/ 1 w 19"/>
                  <a:gd name="T5" fmla="*/ 2 h 56"/>
                  <a:gd name="T6" fmla="*/ 1 w 19"/>
                  <a:gd name="T7" fmla="*/ 4 h 56"/>
                  <a:gd name="T8" fmla="*/ 1 w 19"/>
                  <a:gd name="T9" fmla="*/ 4 h 56"/>
                  <a:gd name="T10" fmla="*/ 0 w 19"/>
                  <a:gd name="T11" fmla="*/ 4 h 56"/>
                  <a:gd name="T12" fmla="*/ 1 w 19"/>
                  <a:gd name="T13" fmla="*/ 2 h 56"/>
                  <a:gd name="T14" fmla="*/ 1 w 19"/>
                  <a:gd name="T15" fmla="*/ 1 h 56"/>
                  <a:gd name="T16" fmla="*/ 2 w 1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6">
                    <a:moveTo>
                      <a:pt x="19" y="0"/>
                    </a:moveTo>
                    <a:lnTo>
                      <a:pt x="18" y="13"/>
                    </a:lnTo>
                    <a:lnTo>
                      <a:pt x="15" y="31"/>
                    </a:lnTo>
                    <a:lnTo>
                      <a:pt x="10" y="4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5" y="31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5" name="Freeform 393"/>
              <p:cNvSpPr>
                <a:spLocks/>
              </p:cNvSpPr>
              <p:nvPr/>
            </p:nvSpPr>
            <p:spPr bwMode="auto">
              <a:xfrm>
                <a:off x="955" y="3148"/>
                <a:ext cx="7" cy="27"/>
              </a:xfrm>
              <a:custGeom>
                <a:avLst/>
                <a:gdLst>
                  <a:gd name="T0" fmla="*/ 0 w 15"/>
                  <a:gd name="T1" fmla="*/ 0 h 53"/>
                  <a:gd name="T2" fmla="*/ 0 w 15"/>
                  <a:gd name="T3" fmla="*/ 1 h 53"/>
                  <a:gd name="T4" fmla="*/ 0 w 15"/>
                  <a:gd name="T5" fmla="*/ 2 h 53"/>
                  <a:gd name="T6" fmla="*/ 0 w 15"/>
                  <a:gd name="T7" fmla="*/ 3 h 53"/>
                  <a:gd name="T8" fmla="*/ 0 w 15"/>
                  <a:gd name="T9" fmla="*/ 4 h 53"/>
                  <a:gd name="T10" fmla="*/ 0 w 15"/>
                  <a:gd name="T11" fmla="*/ 4 h 53"/>
                  <a:gd name="T12" fmla="*/ 0 w 15"/>
                  <a:gd name="T13" fmla="*/ 3 h 53"/>
                  <a:gd name="T14" fmla="*/ 0 w 15"/>
                  <a:gd name="T15" fmla="*/ 1 h 53"/>
                  <a:gd name="T16" fmla="*/ 0 w 15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0" y="0"/>
                    </a:moveTo>
                    <a:lnTo>
                      <a:pt x="8" y="8"/>
                    </a:lnTo>
                    <a:lnTo>
                      <a:pt x="13" y="23"/>
                    </a:lnTo>
                    <a:lnTo>
                      <a:pt x="15" y="41"/>
                    </a:lnTo>
                    <a:lnTo>
                      <a:pt x="11" y="53"/>
                    </a:lnTo>
                    <a:lnTo>
                      <a:pt x="6" y="51"/>
                    </a:lnTo>
                    <a:lnTo>
                      <a:pt x="4" y="35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6" name="Freeform 394"/>
              <p:cNvSpPr>
                <a:spLocks/>
              </p:cNvSpPr>
              <p:nvPr/>
            </p:nvSpPr>
            <p:spPr bwMode="auto">
              <a:xfrm>
                <a:off x="965" y="3148"/>
                <a:ext cx="10" cy="28"/>
              </a:xfrm>
              <a:custGeom>
                <a:avLst/>
                <a:gdLst>
                  <a:gd name="T0" fmla="*/ 0 w 21"/>
                  <a:gd name="T1" fmla="*/ 0 h 56"/>
                  <a:gd name="T2" fmla="*/ 0 w 21"/>
                  <a:gd name="T3" fmla="*/ 1 h 56"/>
                  <a:gd name="T4" fmla="*/ 1 w 21"/>
                  <a:gd name="T5" fmla="*/ 2 h 56"/>
                  <a:gd name="T6" fmla="*/ 1 w 21"/>
                  <a:gd name="T7" fmla="*/ 3 h 56"/>
                  <a:gd name="T8" fmla="*/ 1 w 21"/>
                  <a:gd name="T9" fmla="*/ 4 h 56"/>
                  <a:gd name="T10" fmla="*/ 0 w 21"/>
                  <a:gd name="T11" fmla="*/ 4 h 56"/>
                  <a:gd name="T12" fmla="*/ 0 w 21"/>
                  <a:gd name="T13" fmla="*/ 3 h 56"/>
                  <a:gd name="T14" fmla="*/ 0 w 21"/>
                  <a:gd name="T15" fmla="*/ 2 h 56"/>
                  <a:gd name="T16" fmla="*/ 0 w 21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6">
                    <a:moveTo>
                      <a:pt x="0" y="0"/>
                    </a:moveTo>
                    <a:lnTo>
                      <a:pt x="10" y="9"/>
                    </a:lnTo>
                    <a:lnTo>
                      <a:pt x="17" y="27"/>
                    </a:lnTo>
                    <a:lnTo>
                      <a:pt x="21" y="45"/>
                    </a:lnTo>
                    <a:lnTo>
                      <a:pt x="18" y="56"/>
                    </a:lnTo>
                    <a:lnTo>
                      <a:pt x="13" y="52"/>
                    </a:lnTo>
                    <a:lnTo>
                      <a:pt x="9" y="38"/>
                    </a:lnTo>
                    <a:lnTo>
                      <a:pt x="5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7" name="Freeform 395"/>
              <p:cNvSpPr>
                <a:spLocks/>
              </p:cNvSpPr>
              <p:nvPr/>
            </p:nvSpPr>
            <p:spPr bwMode="auto">
              <a:xfrm>
                <a:off x="973" y="3147"/>
                <a:ext cx="14" cy="26"/>
              </a:xfrm>
              <a:custGeom>
                <a:avLst/>
                <a:gdLst>
                  <a:gd name="T0" fmla="*/ 0 w 26"/>
                  <a:gd name="T1" fmla="*/ 0 h 52"/>
                  <a:gd name="T2" fmla="*/ 1 w 26"/>
                  <a:gd name="T3" fmla="*/ 1 h 52"/>
                  <a:gd name="T4" fmla="*/ 2 w 26"/>
                  <a:gd name="T5" fmla="*/ 2 h 52"/>
                  <a:gd name="T6" fmla="*/ 2 w 26"/>
                  <a:gd name="T7" fmla="*/ 3 h 52"/>
                  <a:gd name="T8" fmla="*/ 2 w 26"/>
                  <a:gd name="T9" fmla="*/ 4 h 52"/>
                  <a:gd name="T10" fmla="*/ 2 w 26"/>
                  <a:gd name="T11" fmla="*/ 3 h 52"/>
                  <a:gd name="T12" fmla="*/ 1 w 26"/>
                  <a:gd name="T13" fmla="*/ 3 h 52"/>
                  <a:gd name="T14" fmla="*/ 1 w 26"/>
                  <a:gd name="T15" fmla="*/ 1 h 52"/>
                  <a:gd name="T16" fmla="*/ 0 w 26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52">
                    <a:moveTo>
                      <a:pt x="0" y="0"/>
                    </a:moveTo>
                    <a:lnTo>
                      <a:pt x="12" y="11"/>
                    </a:lnTo>
                    <a:lnTo>
                      <a:pt x="21" y="27"/>
                    </a:lnTo>
                    <a:lnTo>
                      <a:pt x="26" y="44"/>
                    </a:lnTo>
                    <a:lnTo>
                      <a:pt x="23" y="52"/>
                    </a:lnTo>
                    <a:lnTo>
                      <a:pt x="17" y="48"/>
                    </a:lnTo>
                    <a:lnTo>
                      <a:pt x="12" y="33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8" name="Freeform 396"/>
              <p:cNvSpPr>
                <a:spLocks/>
              </p:cNvSpPr>
              <p:nvPr/>
            </p:nvSpPr>
            <p:spPr bwMode="auto">
              <a:xfrm>
                <a:off x="983" y="3144"/>
                <a:ext cx="20" cy="27"/>
              </a:xfrm>
              <a:custGeom>
                <a:avLst/>
                <a:gdLst>
                  <a:gd name="T0" fmla="*/ 0 w 40"/>
                  <a:gd name="T1" fmla="*/ 0 h 54"/>
                  <a:gd name="T2" fmla="*/ 1 w 40"/>
                  <a:gd name="T3" fmla="*/ 1 h 54"/>
                  <a:gd name="T4" fmla="*/ 1 w 40"/>
                  <a:gd name="T5" fmla="*/ 1 h 54"/>
                  <a:gd name="T6" fmla="*/ 2 w 40"/>
                  <a:gd name="T7" fmla="*/ 2 h 54"/>
                  <a:gd name="T8" fmla="*/ 2 w 40"/>
                  <a:gd name="T9" fmla="*/ 2 h 54"/>
                  <a:gd name="T10" fmla="*/ 3 w 40"/>
                  <a:gd name="T11" fmla="*/ 3 h 54"/>
                  <a:gd name="T12" fmla="*/ 3 w 40"/>
                  <a:gd name="T13" fmla="*/ 3 h 54"/>
                  <a:gd name="T14" fmla="*/ 3 w 40"/>
                  <a:gd name="T15" fmla="*/ 4 h 54"/>
                  <a:gd name="T16" fmla="*/ 3 w 40"/>
                  <a:gd name="T17" fmla="*/ 4 h 54"/>
                  <a:gd name="T18" fmla="*/ 2 w 40"/>
                  <a:gd name="T19" fmla="*/ 4 h 54"/>
                  <a:gd name="T20" fmla="*/ 2 w 40"/>
                  <a:gd name="T21" fmla="*/ 3 h 54"/>
                  <a:gd name="T22" fmla="*/ 1 w 40"/>
                  <a:gd name="T23" fmla="*/ 1 h 54"/>
                  <a:gd name="T24" fmla="*/ 0 w 40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54">
                    <a:moveTo>
                      <a:pt x="0" y="0"/>
                    </a:moveTo>
                    <a:lnTo>
                      <a:pt x="7" y="5"/>
                    </a:lnTo>
                    <a:lnTo>
                      <a:pt x="14" y="13"/>
                    </a:lnTo>
                    <a:lnTo>
                      <a:pt x="21" y="20"/>
                    </a:lnTo>
                    <a:lnTo>
                      <a:pt x="29" y="28"/>
                    </a:lnTo>
                    <a:lnTo>
                      <a:pt x="34" y="37"/>
                    </a:lnTo>
                    <a:lnTo>
                      <a:pt x="38" y="45"/>
                    </a:lnTo>
                    <a:lnTo>
                      <a:pt x="40" y="50"/>
                    </a:lnTo>
                    <a:lnTo>
                      <a:pt x="37" y="54"/>
                    </a:lnTo>
                    <a:lnTo>
                      <a:pt x="28" y="50"/>
                    </a:lnTo>
                    <a:lnTo>
                      <a:pt x="17" y="33"/>
                    </a:lnTo>
                    <a:lnTo>
                      <a:pt x="8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9" name="Freeform 397"/>
              <p:cNvSpPr>
                <a:spLocks/>
              </p:cNvSpPr>
              <p:nvPr/>
            </p:nvSpPr>
            <p:spPr bwMode="auto">
              <a:xfrm>
                <a:off x="995" y="3139"/>
                <a:ext cx="25" cy="26"/>
              </a:xfrm>
              <a:custGeom>
                <a:avLst/>
                <a:gdLst>
                  <a:gd name="T0" fmla="*/ 0 w 51"/>
                  <a:gd name="T1" fmla="*/ 0 h 52"/>
                  <a:gd name="T2" fmla="*/ 0 w 51"/>
                  <a:gd name="T3" fmla="*/ 1 h 52"/>
                  <a:gd name="T4" fmla="*/ 0 w 51"/>
                  <a:gd name="T5" fmla="*/ 1 h 52"/>
                  <a:gd name="T6" fmla="*/ 1 w 51"/>
                  <a:gd name="T7" fmla="*/ 2 h 52"/>
                  <a:gd name="T8" fmla="*/ 2 w 51"/>
                  <a:gd name="T9" fmla="*/ 2 h 52"/>
                  <a:gd name="T10" fmla="*/ 2 w 51"/>
                  <a:gd name="T11" fmla="*/ 3 h 52"/>
                  <a:gd name="T12" fmla="*/ 3 w 51"/>
                  <a:gd name="T13" fmla="*/ 3 h 52"/>
                  <a:gd name="T14" fmla="*/ 3 w 51"/>
                  <a:gd name="T15" fmla="*/ 4 h 52"/>
                  <a:gd name="T16" fmla="*/ 3 w 51"/>
                  <a:gd name="T17" fmla="*/ 4 h 52"/>
                  <a:gd name="T18" fmla="*/ 2 w 51"/>
                  <a:gd name="T19" fmla="*/ 4 h 52"/>
                  <a:gd name="T20" fmla="*/ 2 w 51"/>
                  <a:gd name="T21" fmla="*/ 3 h 52"/>
                  <a:gd name="T22" fmla="*/ 1 w 51"/>
                  <a:gd name="T23" fmla="*/ 3 h 52"/>
                  <a:gd name="T24" fmla="*/ 1 w 51"/>
                  <a:gd name="T25" fmla="*/ 2 h 52"/>
                  <a:gd name="T26" fmla="*/ 1 w 51"/>
                  <a:gd name="T27" fmla="*/ 2 h 52"/>
                  <a:gd name="T28" fmla="*/ 0 w 51"/>
                  <a:gd name="T29" fmla="*/ 1 h 52"/>
                  <a:gd name="T30" fmla="*/ 0 w 51"/>
                  <a:gd name="T31" fmla="*/ 1 h 52"/>
                  <a:gd name="T32" fmla="*/ 0 w 51"/>
                  <a:gd name="T33" fmla="*/ 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2">
                    <a:moveTo>
                      <a:pt x="0" y="0"/>
                    </a:moveTo>
                    <a:lnTo>
                      <a:pt x="6" y="4"/>
                    </a:lnTo>
                    <a:lnTo>
                      <a:pt x="14" y="11"/>
                    </a:lnTo>
                    <a:lnTo>
                      <a:pt x="23" y="20"/>
                    </a:lnTo>
                    <a:lnTo>
                      <a:pt x="34" y="28"/>
                    </a:lnTo>
                    <a:lnTo>
                      <a:pt x="42" y="37"/>
                    </a:lnTo>
                    <a:lnTo>
                      <a:pt x="48" y="43"/>
                    </a:lnTo>
                    <a:lnTo>
                      <a:pt x="51" y="50"/>
                    </a:lnTo>
                    <a:lnTo>
                      <a:pt x="50" y="52"/>
                    </a:lnTo>
                    <a:lnTo>
                      <a:pt x="44" y="52"/>
                    </a:lnTo>
                    <a:lnTo>
                      <a:pt x="38" y="47"/>
                    </a:lnTo>
                    <a:lnTo>
                      <a:pt x="30" y="39"/>
                    </a:lnTo>
                    <a:lnTo>
                      <a:pt x="22" y="30"/>
                    </a:lnTo>
                    <a:lnTo>
                      <a:pt x="16" y="20"/>
                    </a:lnTo>
                    <a:lnTo>
                      <a:pt x="9" y="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0" name="Freeform 398"/>
              <p:cNvSpPr>
                <a:spLocks/>
              </p:cNvSpPr>
              <p:nvPr/>
            </p:nvSpPr>
            <p:spPr bwMode="auto">
              <a:xfrm>
                <a:off x="1009" y="3133"/>
                <a:ext cx="28" cy="27"/>
              </a:xfrm>
              <a:custGeom>
                <a:avLst/>
                <a:gdLst>
                  <a:gd name="T0" fmla="*/ 0 w 58"/>
                  <a:gd name="T1" fmla="*/ 0 h 55"/>
                  <a:gd name="T2" fmla="*/ 0 w 58"/>
                  <a:gd name="T3" fmla="*/ 0 h 55"/>
                  <a:gd name="T4" fmla="*/ 1 w 58"/>
                  <a:gd name="T5" fmla="*/ 0 h 55"/>
                  <a:gd name="T6" fmla="*/ 1 w 58"/>
                  <a:gd name="T7" fmla="*/ 1 h 55"/>
                  <a:gd name="T8" fmla="*/ 2 w 58"/>
                  <a:gd name="T9" fmla="*/ 1 h 55"/>
                  <a:gd name="T10" fmla="*/ 2 w 58"/>
                  <a:gd name="T11" fmla="*/ 2 h 55"/>
                  <a:gd name="T12" fmla="*/ 3 w 58"/>
                  <a:gd name="T13" fmla="*/ 2 h 55"/>
                  <a:gd name="T14" fmla="*/ 3 w 58"/>
                  <a:gd name="T15" fmla="*/ 3 h 55"/>
                  <a:gd name="T16" fmla="*/ 3 w 58"/>
                  <a:gd name="T17" fmla="*/ 3 h 55"/>
                  <a:gd name="T18" fmla="*/ 3 w 58"/>
                  <a:gd name="T19" fmla="*/ 3 h 55"/>
                  <a:gd name="T20" fmla="*/ 2 w 58"/>
                  <a:gd name="T21" fmla="*/ 3 h 55"/>
                  <a:gd name="T22" fmla="*/ 2 w 58"/>
                  <a:gd name="T23" fmla="*/ 2 h 55"/>
                  <a:gd name="T24" fmla="*/ 1 w 58"/>
                  <a:gd name="T25" fmla="*/ 2 h 55"/>
                  <a:gd name="T26" fmla="*/ 1 w 58"/>
                  <a:gd name="T27" fmla="*/ 1 h 55"/>
                  <a:gd name="T28" fmla="*/ 0 w 58"/>
                  <a:gd name="T29" fmla="*/ 0 h 55"/>
                  <a:gd name="T30" fmla="*/ 0 w 58"/>
                  <a:gd name="T31" fmla="*/ 0 h 55"/>
                  <a:gd name="T32" fmla="*/ 0 w 58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7" y="4"/>
                    </a:lnTo>
                    <a:lnTo>
                      <a:pt x="16" y="10"/>
                    </a:lnTo>
                    <a:lnTo>
                      <a:pt x="26" y="17"/>
                    </a:lnTo>
                    <a:lnTo>
                      <a:pt x="37" y="26"/>
                    </a:lnTo>
                    <a:lnTo>
                      <a:pt x="47" y="36"/>
                    </a:lnTo>
                    <a:lnTo>
                      <a:pt x="54" y="43"/>
                    </a:lnTo>
                    <a:lnTo>
                      <a:pt x="58" y="50"/>
                    </a:lnTo>
                    <a:lnTo>
                      <a:pt x="56" y="55"/>
                    </a:lnTo>
                    <a:lnTo>
                      <a:pt x="51" y="55"/>
                    </a:lnTo>
                    <a:lnTo>
                      <a:pt x="45" y="51"/>
                    </a:lnTo>
                    <a:lnTo>
                      <a:pt x="37" y="43"/>
                    </a:lnTo>
                    <a:lnTo>
                      <a:pt x="29" y="33"/>
                    </a:lnTo>
                    <a:lnTo>
                      <a:pt x="20" y="23"/>
                    </a:lnTo>
                    <a:lnTo>
                      <a:pt x="12" y="13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1" name="Freeform 399"/>
              <p:cNvSpPr>
                <a:spLocks/>
              </p:cNvSpPr>
              <p:nvPr/>
            </p:nvSpPr>
            <p:spPr bwMode="auto">
              <a:xfrm>
                <a:off x="1018" y="3126"/>
                <a:ext cx="33" cy="25"/>
              </a:xfrm>
              <a:custGeom>
                <a:avLst/>
                <a:gdLst>
                  <a:gd name="T0" fmla="*/ 0 w 65"/>
                  <a:gd name="T1" fmla="*/ 0 h 50"/>
                  <a:gd name="T2" fmla="*/ 1 w 65"/>
                  <a:gd name="T3" fmla="*/ 1 h 50"/>
                  <a:gd name="T4" fmla="*/ 2 w 65"/>
                  <a:gd name="T5" fmla="*/ 1 h 50"/>
                  <a:gd name="T6" fmla="*/ 2 w 65"/>
                  <a:gd name="T7" fmla="*/ 1 h 50"/>
                  <a:gd name="T8" fmla="*/ 3 w 65"/>
                  <a:gd name="T9" fmla="*/ 2 h 50"/>
                  <a:gd name="T10" fmla="*/ 4 w 65"/>
                  <a:gd name="T11" fmla="*/ 2 h 50"/>
                  <a:gd name="T12" fmla="*/ 4 w 65"/>
                  <a:gd name="T13" fmla="*/ 2 h 50"/>
                  <a:gd name="T14" fmla="*/ 4 w 65"/>
                  <a:gd name="T15" fmla="*/ 3 h 50"/>
                  <a:gd name="T16" fmla="*/ 5 w 65"/>
                  <a:gd name="T17" fmla="*/ 4 h 50"/>
                  <a:gd name="T18" fmla="*/ 4 w 65"/>
                  <a:gd name="T19" fmla="*/ 4 h 50"/>
                  <a:gd name="T20" fmla="*/ 4 w 65"/>
                  <a:gd name="T21" fmla="*/ 3 h 50"/>
                  <a:gd name="T22" fmla="*/ 3 w 65"/>
                  <a:gd name="T23" fmla="*/ 3 h 50"/>
                  <a:gd name="T24" fmla="*/ 3 w 65"/>
                  <a:gd name="T25" fmla="*/ 2 h 50"/>
                  <a:gd name="T26" fmla="*/ 2 w 65"/>
                  <a:gd name="T27" fmla="*/ 2 h 50"/>
                  <a:gd name="T28" fmla="*/ 1 w 65"/>
                  <a:gd name="T29" fmla="*/ 1 h 50"/>
                  <a:gd name="T30" fmla="*/ 1 w 65"/>
                  <a:gd name="T31" fmla="*/ 1 h 50"/>
                  <a:gd name="T32" fmla="*/ 0 w 65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0">
                    <a:moveTo>
                      <a:pt x="0" y="0"/>
                    </a:moveTo>
                    <a:lnTo>
                      <a:pt x="8" y="3"/>
                    </a:lnTo>
                    <a:lnTo>
                      <a:pt x="18" y="7"/>
                    </a:lnTo>
                    <a:lnTo>
                      <a:pt x="29" y="12"/>
                    </a:lnTo>
                    <a:lnTo>
                      <a:pt x="39" y="17"/>
                    </a:lnTo>
                    <a:lnTo>
                      <a:pt x="50" y="25"/>
                    </a:lnTo>
                    <a:lnTo>
                      <a:pt x="57" y="32"/>
                    </a:lnTo>
                    <a:lnTo>
                      <a:pt x="63" y="41"/>
                    </a:lnTo>
                    <a:lnTo>
                      <a:pt x="65" y="49"/>
                    </a:lnTo>
                    <a:lnTo>
                      <a:pt x="63" y="50"/>
                    </a:lnTo>
                    <a:lnTo>
                      <a:pt x="57" y="47"/>
                    </a:lnTo>
                    <a:lnTo>
                      <a:pt x="47" y="41"/>
                    </a:lnTo>
                    <a:lnTo>
                      <a:pt x="36" y="32"/>
                    </a:lnTo>
                    <a:lnTo>
                      <a:pt x="25" y="23"/>
                    </a:lnTo>
                    <a:lnTo>
                      <a:pt x="14" y="13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2" name="Freeform 400"/>
              <p:cNvSpPr>
                <a:spLocks/>
              </p:cNvSpPr>
              <p:nvPr/>
            </p:nvSpPr>
            <p:spPr bwMode="auto">
              <a:xfrm>
                <a:off x="1026" y="3122"/>
                <a:ext cx="35" cy="11"/>
              </a:xfrm>
              <a:custGeom>
                <a:avLst/>
                <a:gdLst>
                  <a:gd name="T0" fmla="*/ 5 w 69"/>
                  <a:gd name="T1" fmla="*/ 1 h 24"/>
                  <a:gd name="T2" fmla="*/ 5 w 69"/>
                  <a:gd name="T3" fmla="*/ 1 h 24"/>
                  <a:gd name="T4" fmla="*/ 4 w 69"/>
                  <a:gd name="T5" fmla="*/ 1 h 24"/>
                  <a:gd name="T6" fmla="*/ 4 w 69"/>
                  <a:gd name="T7" fmla="*/ 1 h 24"/>
                  <a:gd name="T8" fmla="*/ 3 w 69"/>
                  <a:gd name="T9" fmla="*/ 0 h 24"/>
                  <a:gd name="T10" fmla="*/ 2 w 69"/>
                  <a:gd name="T11" fmla="*/ 0 h 24"/>
                  <a:gd name="T12" fmla="*/ 2 w 69"/>
                  <a:gd name="T13" fmla="*/ 0 h 24"/>
                  <a:gd name="T14" fmla="*/ 1 w 69"/>
                  <a:gd name="T15" fmla="*/ 0 h 24"/>
                  <a:gd name="T16" fmla="*/ 0 w 69"/>
                  <a:gd name="T17" fmla="*/ 0 h 24"/>
                  <a:gd name="T18" fmla="*/ 1 w 69"/>
                  <a:gd name="T19" fmla="*/ 0 h 24"/>
                  <a:gd name="T20" fmla="*/ 2 w 69"/>
                  <a:gd name="T21" fmla="*/ 0 h 24"/>
                  <a:gd name="T22" fmla="*/ 2 w 69"/>
                  <a:gd name="T23" fmla="*/ 0 h 24"/>
                  <a:gd name="T24" fmla="*/ 3 w 69"/>
                  <a:gd name="T25" fmla="*/ 0 h 24"/>
                  <a:gd name="T26" fmla="*/ 4 w 69"/>
                  <a:gd name="T27" fmla="*/ 0 h 24"/>
                  <a:gd name="T28" fmla="*/ 4 w 69"/>
                  <a:gd name="T29" fmla="*/ 0 h 24"/>
                  <a:gd name="T30" fmla="*/ 5 w 69"/>
                  <a:gd name="T31" fmla="*/ 1 h 24"/>
                  <a:gd name="T32" fmla="*/ 5 w 69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24">
                    <a:moveTo>
                      <a:pt x="69" y="22"/>
                    </a:moveTo>
                    <a:lnTo>
                      <a:pt x="66" y="24"/>
                    </a:lnTo>
                    <a:lnTo>
                      <a:pt x="58" y="22"/>
                    </a:lnTo>
                    <a:lnTo>
                      <a:pt x="49" y="20"/>
                    </a:lnTo>
                    <a:lnTo>
                      <a:pt x="39" y="16"/>
                    </a:lnTo>
                    <a:lnTo>
                      <a:pt x="27" y="12"/>
                    </a:lnTo>
                    <a:lnTo>
                      <a:pt x="17" y="8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2" y="1"/>
                    </a:lnTo>
                    <a:lnTo>
                      <a:pt x="44" y="4"/>
                    </a:lnTo>
                    <a:lnTo>
                      <a:pt x="56" y="7"/>
                    </a:lnTo>
                    <a:lnTo>
                      <a:pt x="64" y="12"/>
                    </a:lnTo>
                    <a:lnTo>
                      <a:pt x="69" y="17"/>
                    </a:lnTo>
                    <a:lnTo>
                      <a:pt x="6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3" name="Freeform 401"/>
              <p:cNvSpPr>
                <a:spLocks/>
              </p:cNvSpPr>
              <p:nvPr/>
            </p:nvSpPr>
            <p:spPr bwMode="auto">
              <a:xfrm>
                <a:off x="1037" y="3111"/>
                <a:ext cx="34" cy="11"/>
              </a:xfrm>
              <a:custGeom>
                <a:avLst/>
                <a:gdLst>
                  <a:gd name="T0" fmla="*/ 4 w 70"/>
                  <a:gd name="T1" fmla="*/ 2 h 22"/>
                  <a:gd name="T2" fmla="*/ 4 w 70"/>
                  <a:gd name="T3" fmla="*/ 2 h 22"/>
                  <a:gd name="T4" fmla="*/ 3 w 70"/>
                  <a:gd name="T5" fmla="*/ 2 h 22"/>
                  <a:gd name="T6" fmla="*/ 3 w 70"/>
                  <a:gd name="T7" fmla="*/ 2 h 22"/>
                  <a:gd name="T8" fmla="*/ 2 w 70"/>
                  <a:gd name="T9" fmla="*/ 1 h 22"/>
                  <a:gd name="T10" fmla="*/ 1 w 70"/>
                  <a:gd name="T11" fmla="*/ 1 h 22"/>
                  <a:gd name="T12" fmla="*/ 1 w 70"/>
                  <a:gd name="T13" fmla="*/ 1 h 22"/>
                  <a:gd name="T14" fmla="*/ 0 w 70"/>
                  <a:gd name="T15" fmla="*/ 1 h 22"/>
                  <a:gd name="T16" fmla="*/ 0 w 70"/>
                  <a:gd name="T17" fmla="*/ 1 h 22"/>
                  <a:gd name="T18" fmla="*/ 0 w 70"/>
                  <a:gd name="T19" fmla="*/ 0 h 22"/>
                  <a:gd name="T20" fmla="*/ 1 w 70"/>
                  <a:gd name="T21" fmla="*/ 0 h 22"/>
                  <a:gd name="T22" fmla="*/ 2 w 70"/>
                  <a:gd name="T23" fmla="*/ 1 h 22"/>
                  <a:gd name="T24" fmla="*/ 2 w 70"/>
                  <a:gd name="T25" fmla="*/ 1 h 22"/>
                  <a:gd name="T26" fmla="*/ 3 w 70"/>
                  <a:gd name="T27" fmla="*/ 1 h 22"/>
                  <a:gd name="T28" fmla="*/ 3 w 70"/>
                  <a:gd name="T29" fmla="*/ 1 h 22"/>
                  <a:gd name="T30" fmla="*/ 4 w 70"/>
                  <a:gd name="T31" fmla="*/ 2 h 22"/>
                  <a:gd name="T32" fmla="*/ 4 w 70"/>
                  <a:gd name="T33" fmla="*/ 2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22">
                    <a:moveTo>
                      <a:pt x="70" y="22"/>
                    </a:moveTo>
                    <a:lnTo>
                      <a:pt x="66" y="22"/>
                    </a:lnTo>
                    <a:lnTo>
                      <a:pt x="59" y="21"/>
                    </a:lnTo>
                    <a:lnTo>
                      <a:pt x="49" y="19"/>
                    </a:lnTo>
                    <a:lnTo>
                      <a:pt x="38" y="16"/>
                    </a:lnTo>
                    <a:lnTo>
                      <a:pt x="27" y="12"/>
                    </a:lnTo>
                    <a:lnTo>
                      <a:pt x="16" y="8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33" y="2"/>
                    </a:lnTo>
                    <a:lnTo>
                      <a:pt x="45" y="4"/>
                    </a:lnTo>
                    <a:lnTo>
                      <a:pt x="57" y="7"/>
                    </a:lnTo>
                    <a:lnTo>
                      <a:pt x="64" y="12"/>
                    </a:lnTo>
                    <a:lnTo>
                      <a:pt x="70" y="17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4" name="Freeform 402"/>
              <p:cNvSpPr>
                <a:spLocks/>
              </p:cNvSpPr>
              <p:nvPr/>
            </p:nvSpPr>
            <p:spPr bwMode="auto">
              <a:xfrm>
                <a:off x="1007" y="3133"/>
                <a:ext cx="167" cy="45"/>
              </a:xfrm>
              <a:custGeom>
                <a:avLst/>
                <a:gdLst>
                  <a:gd name="T0" fmla="*/ 1 w 332"/>
                  <a:gd name="T1" fmla="*/ 4 h 92"/>
                  <a:gd name="T2" fmla="*/ 1 w 332"/>
                  <a:gd name="T3" fmla="*/ 5 h 92"/>
                  <a:gd name="T4" fmla="*/ 1 w 332"/>
                  <a:gd name="T5" fmla="*/ 5 h 92"/>
                  <a:gd name="T6" fmla="*/ 1 w 332"/>
                  <a:gd name="T7" fmla="*/ 5 h 92"/>
                  <a:gd name="T8" fmla="*/ 0 w 332"/>
                  <a:gd name="T9" fmla="*/ 5 h 92"/>
                  <a:gd name="T10" fmla="*/ 2 w 332"/>
                  <a:gd name="T11" fmla="*/ 4 h 92"/>
                  <a:gd name="T12" fmla="*/ 3 w 332"/>
                  <a:gd name="T13" fmla="*/ 3 h 92"/>
                  <a:gd name="T14" fmla="*/ 5 w 332"/>
                  <a:gd name="T15" fmla="*/ 3 h 92"/>
                  <a:gd name="T16" fmla="*/ 6 w 332"/>
                  <a:gd name="T17" fmla="*/ 2 h 92"/>
                  <a:gd name="T18" fmla="*/ 8 w 332"/>
                  <a:gd name="T19" fmla="*/ 2 h 92"/>
                  <a:gd name="T20" fmla="*/ 9 w 332"/>
                  <a:gd name="T21" fmla="*/ 1 h 92"/>
                  <a:gd name="T22" fmla="*/ 11 w 332"/>
                  <a:gd name="T23" fmla="*/ 1 h 92"/>
                  <a:gd name="T24" fmla="*/ 12 w 332"/>
                  <a:gd name="T25" fmla="*/ 1 h 92"/>
                  <a:gd name="T26" fmla="*/ 13 w 332"/>
                  <a:gd name="T27" fmla="*/ 0 h 92"/>
                  <a:gd name="T28" fmla="*/ 15 w 332"/>
                  <a:gd name="T29" fmla="*/ 0 h 92"/>
                  <a:gd name="T30" fmla="*/ 16 w 332"/>
                  <a:gd name="T31" fmla="*/ 0 h 92"/>
                  <a:gd name="T32" fmla="*/ 17 w 332"/>
                  <a:gd name="T33" fmla="*/ 0 h 92"/>
                  <a:gd name="T34" fmla="*/ 18 w 332"/>
                  <a:gd name="T35" fmla="*/ 0 h 92"/>
                  <a:gd name="T36" fmla="*/ 19 w 332"/>
                  <a:gd name="T37" fmla="*/ 0 h 92"/>
                  <a:gd name="T38" fmla="*/ 20 w 332"/>
                  <a:gd name="T39" fmla="*/ 0 h 92"/>
                  <a:gd name="T40" fmla="*/ 21 w 332"/>
                  <a:gd name="T41" fmla="*/ 0 h 92"/>
                  <a:gd name="T42" fmla="*/ 21 w 332"/>
                  <a:gd name="T43" fmla="*/ 0 h 92"/>
                  <a:gd name="T44" fmla="*/ 20 w 332"/>
                  <a:gd name="T45" fmla="*/ 0 h 92"/>
                  <a:gd name="T46" fmla="*/ 19 w 332"/>
                  <a:gd name="T47" fmla="*/ 0 h 92"/>
                  <a:gd name="T48" fmla="*/ 18 w 332"/>
                  <a:gd name="T49" fmla="*/ 0 h 92"/>
                  <a:gd name="T50" fmla="*/ 16 w 332"/>
                  <a:gd name="T51" fmla="*/ 0 h 92"/>
                  <a:gd name="T52" fmla="*/ 15 w 332"/>
                  <a:gd name="T53" fmla="*/ 0 h 92"/>
                  <a:gd name="T54" fmla="*/ 13 w 332"/>
                  <a:gd name="T55" fmla="*/ 0 h 92"/>
                  <a:gd name="T56" fmla="*/ 12 w 332"/>
                  <a:gd name="T57" fmla="*/ 0 h 92"/>
                  <a:gd name="T58" fmla="*/ 10 w 332"/>
                  <a:gd name="T59" fmla="*/ 0 h 92"/>
                  <a:gd name="T60" fmla="*/ 8 w 332"/>
                  <a:gd name="T61" fmla="*/ 1 h 92"/>
                  <a:gd name="T62" fmla="*/ 7 w 332"/>
                  <a:gd name="T63" fmla="*/ 1 h 92"/>
                  <a:gd name="T64" fmla="*/ 5 w 332"/>
                  <a:gd name="T65" fmla="*/ 2 h 92"/>
                  <a:gd name="T66" fmla="*/ 4 w 332"/>
                  <a:gd name="T67" fmla="*/ 2 h 92"/>
                  <a:gd name="T68" fmla="*/ 3 w 332"/>
                  <a:gd name="T69" fmla="*/ 3 h 92"/>
                  <a:gd name="T70" fmla="*/ 2 w 332"/>
                  <a:gd name="T71" fmla="*/ 4 h 92"/>
                  <a:gd name="T72" fmla="*/ 1 w 332"/>
                  <a:gd name="T73" fmla="*/ 4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2" h="92">
                    <a:moveTo>
                      <a:pt x="4" y="80"/>
                    </a:moveTo>
                    <a:lnTo>
                      <a:pt x="2" y="83"/>
                    </a:lnTo>
                    <a:lnTo>
                      <a:pt x="1" y="85"/>
                    </a:lnTo>
                    <a:lnTo>
                      <a:pt x="1" y="89"/>
                    </a:lnTo>
                    <a:lnTo>
                      <a:pt x="0" y="92"/>
                    </a:lnTo>
                    <a:lnTo>
                      <a:pt x="23" y="76"/>
                    </a:lnTo>
                    <a:lnTo>
                      <a:pt x="48" y="63"/>
                    </a:lnTo>
                    <a:lnTo>
                      <a:pt x="72" y="53"/>
                    </a:lnTo>
                    <a:lnTo>
                      <a:pt x="95" y="42"/>
                    </a:lnTo>
                    <a:lnTo>
                      <a:pt x="118" y="34"/>
                    </a:lnTo>
                    <a:lnTo>
                      <a:pt x="141" y="28"/>
                    </a:lnTo>
                    <a:lnTo>
                      <a:pt x="163" y="23"/>
                    </a:lnTo>
                    <a:lnTo>
                      <a:pt x="184" y="17"/>
                    </a:lnTo>
                    <a:lnTo>
                      <a:pt x="206" y="15"/>
                    </a:lnTo>
                    <a:lnTo>
                      <a:pt x="225" y="12"/>
                    </a:lnTo>
                    <a:lnTo>
                      <a:pt x="245" y="10"/>
                    </a:lnTo>
                    <a:lnTo>
                      <a:pt x="265" y="8"/>
                    </a:lnTo>
                    <a:lnTo>
                      <a:pt x="283" y="8"/>
                    </a:lnTo>
                    <a:lnTo>
                      <a:pt x="300" y="7"/>
                    </a:lnTo>
                    <a:lnTo>
                      <a:pt x="317" y="7"/>
                    </a:lnTo>
                    <a:lnTo>
                      <a:pt x="332" y="6"/>
                    </a:lnTo>
                    <a:lnTo>
                      <a:pt x="322" y="3"/>
                    </a:lnTo>
                    <a:lnTo>
                      <a:pt x="308" y="2"/>
                    </a:lnTo>
                    <a:lnTo>
                      <a:pt x="292" y="0"/>
                    </a:lnTo>
                    <a:lnTo>
                      <a:pt x="272" y="0"/>
                    </a:lnTo>
                    <a:lnTo>
                      <a:pt x="250" y="0"/>
                    </a:lnTo>
                    <a:lnTo>
                      <a:pt x="228" y="3"/>
                    </a:lnTo>
                    <a:lnTo>
                      <a:pt x="203" y="6"/>
                    </a:lnTo>
                    <a:lnTo>
                      <a:pt x="179" y="10"/>
                    </a:lnTo>
                    <a:lnTo>
                      <a:pt x="152" y="13"/>
                    </a:lnTo>
                    <a:lnTo>
                      <a:pt x="128" y="20"/>
                    </a:lnTo>
                    <a:lnTo>
                      <a:pt x="103" y="26"/>
                    </a:lnTo>
                    <a:lnTo>
                      <a:pt x="79" y="34"/>
                    </a:lnTo>
                    <a:lnTo>
                      <a:pt x="57" y="45"/>
                    </a:lnTo>
                    <a:lnTo>
                      <a:pt x="36" y="55"/>
                    </a:lnTo>
                    <a:lnTo>
                      <a:pt x="19" y="67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5" name="Freeform 403"/>
              <p:cNvSpPr>
                <a:spLocks/>
              </p:cNvSpPr>
              <p:nvPr/>
            </p:nvSpPr>
            <p:spPr bwMode="auto">
              <a:xfrm>
                <a:off x="1139" y="3135"/>
                <a:ext cx="26" cy="24"/>
              </a:xfrm>
              <a:custGeom>
                <a:avLst/>
                <a:gdLst>
                  <a:gd name="T0" fmla="*/ 4 w 51"/>
                  <a:gd name="T1" fmla="*/ 3 h 47"/>
                  <a:gd name="T2" fmla="*/ 4 w 51"/>
                  <a:gd name="T3" fmla="*/ 3 h 47"/>
                  <a:gd name="T4" fmla="*/ 4 w 51"/>
                  <a:gd name="T5" fmla="*/ 3 h 47"/>
                  <a:gd name="T6" fmla="*/ 3 w 51"/>
                  <a:gd name="T7" fmla="*/ 2 h 47"/>
                  <a:gd name="T8" fmla="*/ 3 w 51"/>
                  <a:gd name="T9" fmla="*/ 2 h 47"/>
                  <a:gd name="T10" fmla="*/ 2 w 51"/>
                  <a:gd name="T11" fmla="*/ 1 h 47"/>
                  <a:gd name="T12" fmla="*/ 2 w 51"/>
                  <a:gd name="T13" fmla="*/ 1 h 47"/>
                  <a:gd name="T14" fmla="*/ 1 w 51"/>
                  <a:gd name="T15" fmla="*/ 1 h 47"/>
                  <a:gd name="T16" fmla="*/ 0 w 51"/>
                  <a:gd name="T17" fmla="*/ 0 h 47"/>
                  <a:gd name="T18" fmla="*/ 1 w 51"/>
                  <a:gd name="T19" fmla="*/ 1 h 47"/>
                  <a:gd name="T20" fmla="*/ 1 w 51"/>
                  <a:gd name="T21" fmla="*/ 1 h 47"/>
                  <a:gd name="T22" fmla="*/ 2 w 51"/>
                  <a:gd name="T23" fmla="*/ 2 h 47"/>
                  <a:gd name="T24" fmla="*/ 2 w 51"/>
                  <a:gd name="T25" fmla="*/ 2 h 47"/>
                  <a:gd name="T26" fmla="*/ 3 w 51"/>
                  <a:gd name="T27" fmla="*/ 3 h 47"/>
                  <a:gd name="T28" fmla="*/ 3 w 51"/>
                  <a:gd name="T29" fmla="*/ 3 h 47"/>
                  <a:gd name="T30" fmla="*/ 3 w 51"/>
                  <a:gd name="T31" fmla="*/ 3 h 47"/>
                  <a:gd name="T32" fmla="*/ 4 w 51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47">
                    <a:moveTo>
                      <a:pt x="50" y="47"/>
                    </a:moveTo>
                    <a:lnTo>
                      <a:pt x="51" y="44"/>
                    </a:lnTo>
                    <a:lnTo>
                      <a:pt x="50" y="39"/>
                    </a:lnTo>
                    <a:lnTo>
                      <a:pt x="46" y="31"/>
                    </a:lnTo>
                    <a:lnTo>
                      <a:pt x="39" y="23"/>
                    </a:lnTo>
                    <a:lnTo>
                      <a:pt x="32" y="15"/>
                    </a:lnTo>
                    <a:lnTo>
                      <a:pt x="22" y="7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3" y="11"/>
                    </a:lnTo>
                    <a:lnTo>
                      <a:pt x="21" y="19"/>
                    </a:lnTo>
                    <a:lnTo>
                      <a:pt x="28" y="28"/>
                    </a:lnTo>
                    <a:lnTo>
                      <a:pt x="36" y="36"/>
                    </a:lnTo>
                    <a:lnTo>
                      <a:pt x="42" y="43"/>
                    </a:lnTo>
                    <a:lnTo>
                      <a:pt x="46" y="47"/>
                    </a:lnTo>
                    <a:lnTo>
                      <a:pt x="5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6" name="Freeform 404"/>
              <p:cNvSpPr>
                <a:spLocks/>
              </p:cNvSpPr>
              <p:nvPr/>
            </p:nvSpPr>
            <p:spPr bwMode="auto">
              <a:xfrm>
                <a:off x="1108" y="3136"/>
                <a:ext cx="34" cy="27"/>
              </a:xfrm>
              <a:custGeom>
                <a:avLst/>
                <a:gdLst>
                  <a:gd name="T0" fmla="*/ 5 w 67"/>
                  <a:gd name="T1" fmla="*/ 4 h 53"/>
                  <a:gd name="T2" fmla="*/ 5 w 67"/>
                  <a:gd name="T3" fmla="*/ 4 h 53"/>
                  <a:gd name="T4" fmla="*/ 4 w 67"/>
                  <a:gd name="T5" fmla="*/ 3 h 53"/>
                  <a:gd name="T6" fmla="*/ 4 w 67"/>
                  <a:gd name="T7" fmla="*/ 3 h 53"/>
                  <a:gd name="T8" fmla="*/ 3 w 67"/>
                  <a:gd name="T9" fmla="*/ 2 h 53"/>
                  <a:gd name="T10" fmla="*/ 3 w 67"/>
                  <a:gd name="T11" fmla="*/ 2 h 53"/>
                  <a:gd name="T12" fmla="*/ 2 w 67"/>
                  <a:gd name="T13" fmla="*/ 1 h 53"/>
                  <a:gd name="T14" fmla="*/ 1 w 67"/>
                  <a:gd name="T15" fmla="*/ 1 h 53"/>
                  <a:gd name="T16" fmla="*/ 0 w 67"/>
                  <a:gd name="T17" fmla="*/ 0 h 53"/>
                  <a:gd name="T18" fmla="*/ 1 w 67"/>
                  <a:gd name="T19" fmla="*/ 1 h 53"/>
                  <a:gd name="T20" fmla="*/ 1 w 67"/>
                  <a:gd name="T21" fmla="*/ 1 h 53"/>
                  <a:gd name="T22" fmla="*/ 2 w 67"/>
                  <a:gd name="T23" fmla="*/ 2 h 53"/>
                  <a:gd name="T24" fmla="*/ 3 w 67"/>
                  <a:gd name="T25" fmla="*/ 2 h 53"/>
                  <a:gd name="T26" fmla="*/ 3 w 67"/>
                  <a:gd name="T27" fmla="*/ 3 h 53"/>
                  <a:gd name="T28" fmla="*/ 4 w 67"/>
                  <a:gd name="T29" fmla="*/ 3 h 53"/>
                  <a:gd name="T30" fmla="*/ 4 w 67"/>
                  <a:gd name="T31" fmla="*/ 4 h 53"/>
                  <a:gd name="T32" fmla="*/ 5 w 67"/>
                  <a:gd name="T33" fmla="*/ 4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53">
                    <a:moveTo>
                      <a:pt x="65" y="53"/>
                    </a:moveTo>
                    <a:lnTo>
                      <a:pt x="67" y="49"/>
                    </a:lnTo>
                    <a:lnTo>
                      <a:pt x="64" y="44"/>
                    </a:lnTo>
                    <a:lnTo>
                      <a:pt x="57" y="35"/>
                    </a:lnTo>
                    <a:lnTo>
                      <a:pt x="48" y="26"/>
                    </a:lnTo>
                    <a:lnTo>
                      <a:pt x="38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2"/>
                    </a:lnTo>
                    <a:lnTo>
                      <a:pt x="22" y="21"/>
                    </a:lnTo>
                    <a:lnTo>
                      <a:pt x="33" y="30"/>
                    </a:lnTo>
                    <a:lnTo>
                      <a:pt x="42" y="40"/>
                    </a:lnTo>
                    <a:lnTo>
                      <a:pt x="52" y="48"/>
                    </a:lnTo>
                    <a:lnTo>
                      <a:pt x="60" y="53"/>
                    </a:lnTo>
                    <a:lnTo>
                      <a:pt x="65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7" name="Freeform 405"/>
              <p:cNvSpPr>
                <a:spLocks/>
              </p:cNvSpPr>
              <p:nvPr/>
            </p:nvSpPr>
            <p:spPr bwMode="auto">
              <a:xfrm>
                <a:off x="1093" y="3139"/>
                <a:ext cx="30" cy="31"/>
              </a:xfrm>
              <a:custGeom>
                <a:avLst/>
                <a:gdLst>
                  <a:gd name="T0" fmla="*/ 4 w 59"/>
                  <a:gd name="T1" fmla="*/ 4 h 62"/>
                  <a:gd name="T2" fmla="*/ 4 w 59"/>
                  <a:gd name="T3" fmla="*/ 4 h 62"/>
                  <a:gd name="T4" fmla="*/ 4 w 59"/>
                  <a:gd name="T5" fmla="*/ 4 h 62"/>
                  <a:gd name="T6" fmla="*/ 4 w 59"/>
                  <a:gd name="T7" fmla="*/ 3 h 62"/>
                  <a:gd name="T8" fmla="*/ 3 w 59"/>
                  <a:gd name="T9" fmla="*/ 2 h 62"/>
                  <a:gd name="T10" fmla="*/ 3 w 59"/>
                  <a:gd name="T11" fmla="*/ 2 h 62"/>
                  <a:gd name="T12" fmla="*/ 2 w 59"/>
                  <a:gd name="T13" fmla="*/ 1 h 62"/>
                  <a:gd name="T14" fmla="*/ 1 w 59"/>
                  <a:gd name="T15" fmla="*/ 1 h 62"/>
                  <a:gd name="T16" fmla="*/ 0 w 59"/>
                  <a:gd name="T17" fmla="*/ 0 h 62"/>
                  <a:gd name="T18" fmla="*/ 1 w 59"/>
                  <a:gd name="T19" fmla="*/ 1 h 62"/>
                  <a:gd name="T20" fmla="*/ 1 w 59"/>
                  <a:gd name="T21" fmla="*/ 1 h 62"/>
                  <a:gd name="T22" fmla="*/ 2 w 59"/>
                  <a:gd name="T23" fmla="*/ 2 h 62"/>
                  <a:gd name="T24" fmla="*/ 2 w 59"/>
                  <a:gd name="T25" fmla="*/ 3 h 62"/>
                  <a:gd name="T26" fmla="*/ 3 w 59"/>
                  <a:gd name="T27" fmla="*/ 3 h 62"/>
                  <a:gd name="T28" fmla="*/ 3 w 59"/>
                  <a:gd name="T29" fmla="*/ 4 h 62"/>
                  <a:gd name="T30" fmla="*/ 4 w 59"/>
                  <a:gd name="T31" fmla="*/ 4 h 62"/>
                  <a:gd name="T32" fmla="*/ 4 w 59"/>
                  <a:gd name="T33" fmla="*/ 4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2">
                    <a:moveTo>
                      <a:pt x="57" y="62"/>
                    </a:moveTo>
                    <a:lnTo>
                      <a:pt x="59" y="58"/>
                    </a:lnTo>
                    <a:lnTo>
                      <a:pt x="57" y="50"/>
                    </a:lnTo>
                    <a:lnTo>
                      <a:pt x="51" y="40"/>
                    </a:lnTo>
                    <a:lnTo>
                      <a:pt x="43" y="29"/>
                    </a:lnTo>
                    <a:lnTo>
                      <a:pt x="34" y="19"/>
                    </a:lnTo>
                    <a:lnTo>
                      <a:pt x="22" y="10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3"/>
                    </a:lnTo>
                    <a:lnTo>
                      <a:pt x="18" y="24"/>
                    </a:lnTo>
                    <a:lnTo>
                      <a:pt x="27" y="34"/>
                    </a:lnTo>
                    <a:lnTo>
                      <a:pt x="37" y="46"/>
                    </a:lnTo>
                    <a:lnTo>
                      <a:pt x="46" y="55"/>
                    </a:lnTo>
                    <a:lnTo>
                      <a:pt x="53" y="60"/>
                    </a:lnTo>
                    <a:lnTo>
                      <a:pt x="57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8" name="Freeform 406"/>
              <p:cNvSpPr>
                <a:spLocks/>
              </p:cNvSpPr>
              <p:nvPr/>
            </p:nvSpPr>
            <p:spPr bwMode="auto">
              <a:xfrm>
                <a:off x="1065" y="3144"/>
                <a:ext cx="26" cy="29"/>
              </a:xfrm>
              <a:custGeom>
                <a:avLst/>
                <a:gdLst>
                  <a:gd name="T0" fmla="*/ 4 w 51"/>
                  <a:gd name="T1" fmla="*/ 4 h 57"/>
                  <a:gd name="T2" fmla="*/ 4 w 51"/>
                  <a:gd name="T3" fmla="*/ 4 h 57"/>
                  <a:gd name="T4" fmla="*/ 3 w 51"/>
                  <a:gd name="T5" fmla="*/ 3 h 57"/>
                  <a:gd name="T6" fmla="*/ 3 w 51"/>
                  <a:gd name="T7" fmla="*/ 3 h 57"/>
                  <a:gd name="T8" fmla="*/ 3 w 51"/>
                  <a:gd name="T9" fmla="*/ 2 h 57"/>
                  <a:gd name="T10" fmla="*/ 2 w 51"/>
                  <a:gd name="T11" fmla="*/ 2 h 57"/>
                  <a:gd name="T12" fmla="*/ 2 w 51"/>
                  <a:gd name="T13" fmla="*/ 1 h 57"/>
                  <a:gd name="T14" fmla="*/ 1 w 51"/>
                  <a:gd name="T15" fmla="*/ 1 h 57"/>
                  <a:gd name="T16" fmla="*/ 0 w 51"/>
                  <a:gd name="T17" fmla="*/ 0 h 57"/>
                  <a:gd name="T18" fmla="*/ 1 w 51"/>
                  <a:gd name="T19" fmla="*/ 1 h 57"/>
                  <a:gd name="T20" fmla="*/ 1 w 51"/>
                  <a:gd name="T21" fmla="*/ 1 h 57"/>
                  <a:gd name="T22" fmla="*/ 1 w 51"/>
                  <a:gd name="T23" fmla="*/ 2 h 57"/>
                  <a:gd name="T24" fmla="*/ 2 w 51"/>
                  <a:gd name="T25" fmla="*/ 3 h 57"/>
                  <a:gd name="T26" fmla="*/ 2 w 51"/>
                  <a:gd name="T27" fmla="*/ 3 h 57"/>
                  <a:gd name="T28" fmla="*/ 3 w 51"/>
                  <a:gd name="T29" fmla="*/ 4 h 57"/>
                  <a:gd name="T30" fmla="*/ 3 w 51"/>
                  <a:gd name="T31" fmla="*/ 4 h 57"/>
                  <a:gd name="T32" fmla="*/ 4 w 51"/>
                  <a:gd name="T33" fmla="*/ 4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7">
                    <a:moveTo>
                      <a:pt x="49" y="57"/>
                    </a:moveTo>
                    <a:lnTo>
                      <a:pt x="51" y="53"/>
                    </a:lnTo>
                    <a:lnTo>
                      <a:pt x="48" y="47"/>
                    </a:lnTo>
                    <a:lnTo>
                      <a:pt x="43" y="38"/>
                    </a:lnTo>
                    <a:lnTo>
                      <a:pt x="35" y="27"/>
                    </a:lnTo>
                    <a:lnTo>
                      <a:pt x="27" y="17"/>
                    </a:lnTo>
                    <a:lnTo>
                      <a:pt x="18" y="8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13"/>
                    </a:lnTo>
                    <a:lnTo>
                      <a:pt x="16" y="23"/>
                    </a:lnTo>
                    <a:lnTo>
                      <a:pt x="23" y="34"/>
                    </a:lnTo>
                    <a:lnTo>
                      <a:pt x="30" y="44"/>
                    </a:lnTo>
                    <a:lnTo>
                      <a:pt x="38" y="52"/>
                    </a:lnTo>
                    <a:lnTo>
                      <a:pt x="44" y="57"/>
                    </a:lnTo>
                    <a:lnTo>
                      <a:pt x="49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9" name="Freeform 407"/>
              <p:cNvSpPr>
                <a:spLocks/>
              </p:cNvSpPr>
              <p:nvPr/>
            </p:nvSpPr>
            <p:spPr bwMode="auto">
              <a:xfrm>
                <a:off x="1054" y="3149"/>
                <a:ext cx="18" cy="26"/>
              </a:xfrm>
              <a:custGeom>
                <a:avLst/>
                <a:gdLst>
                  <a:gd name="T0" fmla="*/ 2 w 37"/>
                  <a:gd name="T1" fmla="*/ 4 h 52"/>
                  <a:gd name="T2" fmla="*/ 2 w 37"/>
                  <a:gd name="T3" fmla="*/ 4 h 52"/>
                  <a:gd name="T4" fmla="*/ 2 w 37"/>
                  <a:gd name="T5" fmla="*/ 3 h 52"/>
                  <a:gd name="T6" fmla="*/ 2 w 37"/>
                  <a:gd name="T7" fmla="*/ 3 h 52"/>
                  <a:gd name="T8" fmla="*/ 2 w 37"/>
                  <a:gd name="T9" fmla="*/ 2 h 52"/>
                  <a:gd name="T10" fmla="*/ 1 w 37"/>
                  <a:gd name="T11" fmla="*/ 2 h 52"/>
                  <a:gd name="T12" fmla="*/ 1 w 37"/>
                  <a:gd name="T13" fmla="*/ 1 h 52"/>
                  <a:gd name="T14" fmla="*/ 0 w 37"/>
                  <a:gd name="T15" fmla="*/ 1 h 52"/>
                  <a:gd name="T16" fmla="*/ 0 w 37"/>
                  <a:gd name="T17" fmla="*/ 0 h 52"/>
                  <a:gd name="T18" fmla="*/ 0 w 37"/>
                  <a:gd name="T19" fmla="*/ 1 h 52"/>
                  <a:gd name="T20" fmla="*/ 1 w 37"/>
                  <a:gd name="T21" fmla="*/ 2 h 52"/>
                  <a:gd name="T22" fmla="*/ 1 w 37"/>
                  <a:gd name="T23" fmla="*/ 3 h 52"/>
                  <a:gd name="T24" fmla="*/ 2 w 37"/>
                  <a:gd name="T25" fmla="*/ 4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52">
                    <a:moveTo>
                      <a:pt x="34" y="52"/>
                    </a:moveTo>
                    <a:lnTo>
                      <a:pt x="37" y="50"/>
                    </a:lnTo>
                    <a:lnTo>
                      <a:pt x="37" y="43"/>
                    </a:lnTo>
                    <a:lnTo>
                      <a:pt x="36" y="35"/>
                    </a:lnTo>
                    <a:lnTo>
                      <a:pt x="32" y="26"/>
                    </a:lnTo>
                    <a:lnTo>
                      <a:pt x="26" y="18"/>
                    </a:lnTo>
                    <a:lnTo>
                      <a:pt x="20" y="10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8" y="13"/>
                    </a:lnTo>
                    <a:lnTo>
                      <a:pt x="17" y="31"/>
                    </a:lnTo>
                    <a:lnTo>
                      <a:pt x="26" y="47"/>
                    </a:lnTo>
                    <a:lnTo>
                      <a:pt x="34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0" name="Freeform 408"/>
              <p:cNvSpPr>
                <a:spLocks/>
              </p:cNvSpPr>
              <p:nvPr/>
            </p:nvSpPr>
            <p:spPr bwMode="auto">
              <a:xfrm>
                <a:off x="1028" y="3161"/>
                <a:ext cx="15" cy="20"/>
              </a:xfrm>
              <a:custGeom>
                <a:avLst/>
                <a:gdLst>
                  <a:gd name="T0" fmla="*/ 2 w 28"/>
                  <a:gd name="T1" fmla="*/ 3 h 39"/>
                  <a:gd name="T2" fmla="*/ 2 w 28"/>
                  <a:gd name="T3" fmla="*/ 2 h 39"/>
                  <a:gd name="T4" fmla="*/ 2 w 28"/>
                  <a:gd name="T5" fmla="*/ 2 h 39"/>
                  <a:gd name="T6" fmla="*/ 1 w 28"/>
                  <a:gd name="T7" fmla="*/ 1 h 39"/>
                  <a:gd name="T8" fmla="*/ 0 w 28"/>
                  <a:gd name="T9" fmla="*/ 0 h 39"/>
                  <a:gd name="T10" fmla="*/ 1 w 28"/>
                  <a:gd name="T11" fmla="*/ 1 h 39"/>
                  <a:gd name="T12" fmla="*/ 1 w 28"/>
                  <a:gd name="T13" fmla="*/ 2 h 39"/>
                  <a:gd name="T14" fmla="*/ 2 w 28"/>
                  <a:gd name="T15" fmla="*/ 3 h 39"/>
                  <a:gd name="T16" fmla="*/ 2 w 28"/>
                  <a:gd name="T17" fmla="*/ 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26" y="39"/>
                    </a:moveTo>
                    <a:lnTo>
                      <a:pt x="28" y="31"/>
                    </a:lnTo>
                    <a:lnTo>
                      <a:pt x="22" y="17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11" y="22"/>
                    </a:lnTo>
                    <a:lnTo>
                      <a:pt x="19" y="34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1" name="Freeform 409"/>
              <p:cNvSpPr>
                <a:spLocks/>
              </p:cNvSpPr>
              <p:nvPr/>
            </p:nvSpPr>
            <p:spPr bwMode="auto">
              <a:xfrm>
                <a:off x="1017" y="3167"/>
                <a:ext cx="11" cy="13"/>
              </a:xfrm>
              <a:custGeom>
                <a:avLst/>
                <a:gdLst>
                  <a:gd name="T0" fmla="*/ 2 w 21"/>
                  <a:gd name="T1" fmla="*/ 1 h 28"/>
                  <a:gd name="T2" fmla="*/ 2 w 21"/>
                  <a:gd name="T3" fmla="*/ 1 h 28"/>
                  <a:gd name="T4" fmla="*/ 2 w 21"/>
                  <a:gd name="T5" fmla="*/ 0 h 28"/>
                  <a:gd name="T6" fmla="*/ 1 w 21"/>
                  <a:gd name="T7" fmla="*/ 0 h 28"/>
                  <a:gd name="T8" fmla="*/ 0 w 21"/>
                  <a:gd name="T9" fmla="*/ 0 h 28"/>
                  <a:gd name="T10" fmla="*/ 1 w 21"/>
                  <a:gd name="T11" fmla="*/ 0 h 28"/>
                  <a:gd name="T12" fmla="*/ 1 w 21"/>
                  <a:gd name="T13" fmla="*/ 1 h 28"/>
                  <a:gd name="T14" fmla="*/ 1 w 21"/>
                  <a:gd name="T15" fmla="*/ 1 h 28"/>
                  <a:gd name="T16" fmla="*/ 2 w 21"/>
                  <a:gd name="T17" fmla="*/ 1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20" y="26"/>
                    </a:moveTo>
                    <a:lnTo>
                      <a:pt x="21" y="19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2" y="17"/>
                    </a:lnTo>
                    <a:lnTo>
                      <a:pt x="16" y="28"/>
                    </a:lnTo>
                    <a:lnTo>
                      <a:pt x="2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2" name="Freeform 410"/>
              <p:cNvSpPr>
                <a:spLocks/>
              </p:cNvSpPr>
              <p:nvPr/>
            </p:nvSpPr>
            <p:spPr bwMode="auto">
              <a:xfrm>
                <a:off x="1123" y="3135"/>
                <a:ext cx="29" cy="26"/>
              </a:xfrm>
              <a:custGeom>
                <a:avLst/>
                <a:gdLst>
                  <a:gd name="T0" fmla="*/ 4 w 58"/>
                  <a:gd name="T1" fmla="*/ 4 h 50"/>
                  <a:gd name="T2" fmla="*/ 4 w 58"/>
                  <a:gd name="T3" fmla="*/ 3 h 50"/>
                  <a:gd name="T4" fmla="*/ 4 w 58"/>
                  <a:gd name="T5" fmla="*/ 3 h 50"/>
                  <a:gd name="T6" fmla="*/ 4 w 58"/>
                  <a:gd name="T7" fmla="*/ 3 h 50"/>
                  <a:gd name="T8" fmla="*/ 3 w 58"/>
                  <a:gd name="T9" fmla="*/ 2 h 50"/>
                  <a:gd name="T10" fmla="*/ 3 w 58"/>
                  <a:gd name="T11" fmla="*/ 2 h 50"/>
                  <a:gd name="T12" fmla="*/ 2 w 58"/>
                  <a:gd name="T13" fmla="*/ 1 h 50"/>
                  <a:gd name="T14" fmla="*/ 1 w 58"/>
                  <a:gd name="T15" fmla="*/ 1 h 50"/>
                  <a:gd name="T16" fmla="*/ 0 w 58"/>
                  <a:gd name="T17" fmla="*/ 0 h 50"/>
                  <a:gd name="T18" fmla="*/ 1 w 58"/>
                  <a:gd name="T19" fmla="*/ 1 h 50"/>
                  <a:gd name="T20" fmla="*/ 1 w 58"/>
                  <a:gd name="T21" fmla="*/ 1 h 50"/>
                  <a:gd name="T22" fmla="*/ 2 w 58"/>
                  <a:gd name="T23" fmla="*/ 2 h 50"/>
                  <a:gd name="T24" fmla="*/ 2 w 58"/>
                  <a:gd name="T25" fmla="*/ 2 h 50"/>
                  <a:gd name="T26" fmla="*/ 3 w 58"/>
                  <a:gd name="T27" fmla="*/ 3 h 50"/>
                  <a:gd name="T28" fmla="*/ 3 w 58"/>
                  <a:gd name="T29" fmla="*/ 3 h 50"/>
                  <a:gd name="T30" fmla="*/ 4 w 58"/>
                  <a:gd name="T31" fmla="*/ 4 h 50"/>
                  <a:gd name="T32" fmla="*/ 4 w 58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0">
                    <a:moveTo>
                      <a:pt x="57" y="50"/>
                    </a:moveTo>
                    <a:lnTo>
                      <a:pt x="58" y="47"/>
                    </a:lnTo>
                    <a:lnTo>
                      <a:pt x="57" y="41"/>
                    </a:lnTo>
                    <a:lnTo>
                      <a:pt x="52" y="34"/>
                    </a:lnTo>
                    <a:lnTo>
                      <a:pt x="44" y="24"/>
                    </a:lnTo>
                    <a:lnTo>
                      <a:pt x="35" y="17"/>
                    </a:lnTo>
                    <a:lnTo>
                      <a:pt x="24" y="9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1" y="10"/>
                    </a:lnTo>
                    <a:lnTo>
                      <a:pt x="19" y="19"/>
                    </a:lnTo>
                    <a:lnTo>
                      <a:pt x="28" y="28"/>
                    </a:lnTo>
                    <a:lnTo>
                      <a:pt x="38" y="37"/>
                    </a:lnTo>
                    <a:lnTo>
                      <a:pt x="45" y="45"/>
                    </a:lnTo>
                    <a:lnTo>
                      <a:pt x="52" y="50"/>
                    </a:lnTo>
                    <a:lnTo>
                      <a:pt x="57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3" name="Freeform 411"/>
              <p:cNvSpPr>
                <a:spLocks/>
              </p:cNvSpPr>
              <p:nvPr/>
            </p:nvSpPr>
            <p:spPr bwMode="auto">
              <a:xfrm>
                <a:off x="1154" y="3134"/>
                <a:ext cx="22" cy="20"/>
              </a:xfrm>
              <a:custGeom>
                <a:avLst/>
                <a:gdLst>
                  <a:gd name="T0" fmla="*/ 2 w 46"/>
                  <a:gd name="T1" fmla="*/ 3 h 40"/>
                  <a:gd name="T2" fmla="*/ 2 w 46"/>
                  <a:gd name="T3" fmla="*/ 3 h 40"/>
                  <a:gd name="T4" fmla="*/ 2 w 46"/>
                  <a:gd name="T5" fmla="*/ 3 h 40"/>
                  <a:gd name="T6" fmla="*/ 2 w 46"/>
                  <a:gd name="T7" fmla="*/ 2 h 40"/>
                  <a:gd name="T8" fmla="*/ 2 w 46"/>
                  <a:gd name="T9" fmla="*/ 2 h 40"/>
                  <a:gd name="T10" fmla="*/ 1 w 46"/>
                  <a:gd name="T11" fmla="*/ 1 h 40"/>
                  <a:gd name="T12" fmla="*/ 1 w 46"/>
                  <a:gd name="T13" fmla="*/ 1 h 40"/>
                  <a:gd name="T14" fmla="*/ 0 w 46"/>
                  <a:gd name="T15" fmla="*/ 1 h 40"/>
                  <a:gd name="T16" fmla="*/ 0 w 46"/>
                  <a:gd name="T17" fmla="*/ 0 h 40"/>
                  <a:gd name="T18" fmla="*/ 0 w 46"/>
                  <a:gd name="T19" fmla="*/ 1 h 40"/>
                  <a:gd name="T20" fmla="*/ 0 w 46"/>
                  <a:gd name="T21" fmla="*/ 1 h 40"/>
                  <a:gd name="T22" fmla="*/ 1 w 46"/>
                  <a:gd name="T23" fmla="*/ 2 h 40"/>
                  <a:gd name="T24" fmla="*/ 1 w 46"/>
                  <a:gd name="T25" fmla="*/ 2 h 40"/>
                  <a:gd name="T26" fmla="*/ 1 w 46"/>
                  <a:gd name="T27" fmla="*/ 3 h 40"/>
                  <a:gd name="T28" fmla="*/ 2 w 46"/>
                  <a:gd name="T29" fmla="*/ 3 h 40"/>
                  <a:gd name="T30" fmla="*/ 2 w 46"/>
                  <a:gd name="T31" fmla="*/ 3 h 40"/>
                  <a:gd name="T32" fmla="*/ 2 w 46"/>
                  <a:gd name="T33" fmla="*/ 3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40">
                    <a:moveTo>
                      <a:pt x="44" y="40"/>
                    </a:moveTo>
                    <a:lnTo>
                      <a:pt x="46" y="38"/>
                    </a:lnTo>
                    <a:lnTo>
                      <a:pt x="46" y="34"/>
                    </a:lnTo>
                    <a:lnTo>
                      <a:pt x="42" y="27"/>
                    </a:lnTo>
                    <a:lnTo>
                      <a:pt x="38" y="21"/>
                    </a:lnTo>
                    <a:lnTo>
                      <a:pt x="30" y="14"/>
                    </a:lnTo>
                    <a:lnTo>
                      <a:pt x="22" y="8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5" y="26"/>
                    </a:lnTo>
                    <a:lnTo>
                      <a:pt x="31" y="33"/>
                    </a:lnTo>
                    <a:lnTo>
                      <a:pt x="37" y="38"/>
                    </a:lnTo>
                    <a:lnTo>
                      <a:pt x="42" y="40"/>
                    </a:lnTo>
                    <a:lnTo>
                      <a:pt x="44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4" name="Freeform 412"/>
              <p:cNvSpPr>
                <a:spLocks/>
              </p:cNvSpPr>
              <p:nvPr/>
            </p:nvSpPr>
            <p:spPr bwMode="auto">
              <a:xfrm>
                <a:off x="1077" y="3141"/>
                <a:ext cx="26" cy="28"/>
              </a:xfrm>
              <a:custGeom>
                <a:avLst/>
                <a:gdLst>
                  <a:gd name="T0" fmla="*/ 4 w 51"/>
                  <a:gd name="T1" fmla="*/ 4 h 56"/>
                  <a:gd name="T2" fmla="*/ 4 w 51"/>
                  <a:gd name="T3" fmla="*/ 4 h 56"/>
                  <a:gd name="T4" fmla="*/ 4 w 51"/>
                  <a:gd name="T5" fmla="*/ 3 h 56"/>
                  <a:gd name="T6" fmla="*/ 3 w 51"/>
                  <a:gd name="T7" fmla="*/ 3 h 56"/>
                  <a:gd name="T8" fmla="*/ 3 w 51"/>
                  <a:gd name="T9" fmla="*/ 2 h 56"/>
                  <a:gd name="T10" fmla="*/ 2 w 51"/>
                  <a:gd name="T11" fmla="*/ 2 h 56"/>
                  <a:gd name="T12" fmla="*/ 2 w 51"/>
                  <a:gd name="T13" fmla="*/ 1 h 56"/>
                  <a:gd name="T14" fmla="*/ 1 w 51"/>
                  <a:gd name="T15" fmla="*/ 1 h 56"/>
                  <a:gd name="T16" fmla="*/ 0 w 51"/>
                  <a:gd name="T17" fmla="*/ 0 h 56"/>
                  <a:gd name="T18" fmla="*/ 1 w 51"/>
                  <a:gd name="T19" fmla="*/ 1 h 56"/>
                  <a:gd name="T20" fmla="*/ 1 w 51"/>
                  <a:gd name="T21" fmla="*/ 1 h 56"/>
                  <a:gd name="T22" fmla="*/ 1 w 51"/>
                  <a:gd name="T23" fmla="*/ 2 h 56"/>
                  <a:gd name="T24" fmla="*/ 2 w 51"/>
                  <a:gd name="T25" fmla="*/ 3 h 56"/>
                  <a:gd name="T26" fmla="*/ 2 w 51"/>
                  <a:gd name="T27" fmla="*/ 3 h 56"/>
                  <a:gd name="T28" fmla="*/ 3 w 51"/>
                  <a:gd name="T29" fmla="*/ 4 h 56"/>
                  <a:gd name="T30" fmla="*/ 3 w 51"/>
                  <a:gd name="T31" fmla="*/ 4 h 56"/>
                  <a:gd name="T32" fmla="*/ 4 w 51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6">
                    <a:moveTo>
                      <a:pt x="50" y="56"/>
                    </a:moveTo>
                    <a:lnTo>
                      <a:pt x="51" y="54"/>
                    </a:lnTo>
                    <a:lnTo>
                      <a:pt x="49" y="46"/>
                    </a:lnTo>
                    <a:lnTo>
                      <a:pt x="43" y="38"/>
                    </a:lnTo>
                    <a:lnTo>
                      <a:pt x="36" y="27"/>
                    </a:lnTo>
                    <a:lnTo>
                      <a:pt x="28" y="17"/>
                    </a:lnTo>
                    <a:lnTo>
                      <a:pt x="19" y="8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3"/>
                    </a:lnTo>
                    <a:lnTo>
                      <a:pt x="16" y="24"/>
                    </a:lnTo>
                    <a:lnTo>
                      <a:pt x="24" y="34"/>
                    </a:lnTo>
                    <a:lnTo>
                      <a:pt x="30" y="43"/>
                    </a:lnTo>
                    <a:lnTo>
                      <a:pt x="38" y="51"/>
                    </a:lnTo>
                    <a:lnTo>
                      <a:pt x="45" y="56"/>
                    </a:lnTo>
                    <a:lnTo>
                      <a:pt x="50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5" name="Freeform 413"/>
              <p:cNvSpPr>
                <a:spLocks/>
              </p:cNvSpPr>
              <p:nvPr/>
            </p:nvSpPr>
            <p:spPr bwMode="auto">
              <a:xfrm>
                <a:off x="1041" y="3154"/>
                <a:ext cx="19" cy="24"/>
              </a:xfrm>
              <a:custGeom>
                <a:avLst/>
                <a:gdLst>
                  <a:gd name="T0" fmla="*/ 3 w 38"/>
                  <a:gd name="T1" fmla="*/ 3 h 47"/>
                  <a:gd name="T2" fmla="*/ 3 w 38"/>
                  <a:gd name="T3" fmla="*/ 3 h 47"/>
                  <a:gd name="T4" fmla="*/ 3 w 38"/>
                  <a:gd name="T5" fmla="*/ 3 h 47"/>
                  <a:gd name="T6" fmla="*/ 3 w 38"/>
                  <a:gd name="T7" fmla="*/ 2 h 47"/>
                  <a:gd name="T8" fmla="*/ 2 w 38"/>
                  <a:gd name="T9" fmla="*/ 2 h 47"/>
                  <a:gd name="T10" fmla="*/ 2 w 38"/>
                  <a:gd name="T11" fmla="*/ 1 h 47"/>
                  <a:gd name="T12" fmla="*/ 1 w 38"/>
                  <a:gd name="T13" fmla="*/ 1 h 47"/>
                  <a:gd name="T14" fmla="*/ 1 w 38"/>
                  <a:gd name="T15" fmla="*/ 1 h 47"/>
                  <a:gd name="T16" fmla="*/ 0 w 38"/>
                  <a:gd name="T17" fmla="*/ 0 h 47"/>
                  <a:gd name="T18" fmla="*/ 1 w 38"/>
                  <a:gd name="T19" fmla="*/ 1 h 47"/>
                  <a:gd name="T20" fmla="*/ 1 w 38"/>
                  <a:gd name="T21" fmla="*/ 2 h 47"/>
                  <a:gd name="T22" fmla="*/ 2 w 38"/>
                  <a:gd name="T23" fmla="*/ 3 h 47"/>
                  <a:gd name="T24" fmla="*/ 3 w 38"/>
                  <a:gd name="T25" fmla="*/ 3 h 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7">
                    <a:moveTo>
                      <a:pt x="36" y="47"/>
                    </a:moveTo>
                    <a:lnTo>
                      <a:pt x="38" y="45"/>
                    </a:lnTo>
                    <a:lnTo>
                      <a:pt x="37" y="38"/>
                    </a:lnTo>
                    <a:lnTo>
                      <a:pt x="33" y="30"/>
                    </a:lnTo>
                    <a:lnTo>
                      <a:pt x="26" y="21"/>
                    </a:lnTo>
                    <a:lnTo>
                      <a:pt x="20" y="13"/>
                    </a:lnTo>
                    <a:lnTo>
                      <a:pt x="13" y="7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7" y="11"/>
                    </a:lnTo>
                    <a:lnTo>
                      <a:pt x="16" y="27"/>
                    </a:lnTo>
                    <a:lnTo>
                      <a:pt x="26" y="41"/>
                    </a:lnTo>
                    <a:lnTo>
                      <a:pt x="36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6" name="Freeform 414"/>
              <p:cNvSpPr>
                <a:spLocks/>
              </p:cNvSpPr>
              <p:nvPr/>
            </p:nvSpPr>
            <p:spPr bwMode="auto">
              <a:xfrm>
                <a:off x="1165" y="3132"/>
                <a:ext cx="25" cy="4"/>
              </a:xfrm>
              <a:custGeom>
                <a:avLst/>
                <a:gdLst>
                  <a:gd name="T0" fmla="*/ 0 w 51"/>
                  <a:gd name="T1" fmla="*/ 1 h 8"/>
                  <a:gd name="T2" fmla="*/ 0 w 51"/>
                  <a:gd name="T3" fmla="*/ 1 h 8"/>
                  <a:gd name="T4" fmla="*/ 0 w 51"/>
                  <a:gd name="T5" fmla="*/ 1 h 8"/>
                  <a:gd name="T6" fmla="*/ 1 w 51"/>
                  <a:gd name="T7" fmla="*/ 1 h 8"/>
                  <a:gd name="T8" fmla="*/ 1 w 51"/>
                  <a:gd name="T9" fmla="*/ 1 h 8"/>
                  <a:gd name="T10" fmla="*/ 2 w 51"/>
                  <a:gd name="T11" fmla="*/ 1 h 8"/>
                  <a:gd name="T12" fmla="*/ 2 w 51"/>
                  <a:gd name="T13" fmla="*/ 0 h 8"/>
                  <a:gd name="T14" fmla="*/ 3 w 51"/>
                  <a:gd name="T15" fmla="*/ 0 h 8"/>
                  <a:gd name="T16" fmla="*/ 3 w 51"/>
                  <a:gd name="T17" fmla="*/ 1 h 8"/>
                  <a:gd name="T18" fmla="*/ 3 w 51"/>
                  <a:gd name="T19" fmla="*/ 1 h 8"/>
                  <a:gd name="T20" fmla="*/ 2 w 51"/>
                  <a:gd name="T21" fmla="*/ 1 h 8"/>
                  <a:gd name="T22" fmla="*/ 2 w 51"/>
                  <a:gd name="T23" fmla="*/ 1 h 8"/>
                  <a:gd name="T24" fmla="*/ 1 w 51"/>
                  <a:gd name="T25" fmla="*/ 1 h 8"/>
                  <a:gd name="T26" fmla="*/ 1 w 51"/>
                  <a:gd name="T27" fmla="*/ 1 h 8"/>
                  <a:gd name="T28" fmla="*/ 0 w 51"/>
                  <a:gd name="T29" fmla="*/ 1 h 8"/>
                  <a:gd name="T30" fmla="*/ 0 w 51"/>
                  <a:gd name="T31" fmla="*/ 1 h 8"/>
                  <a:gd name="T32" fmla="*/ 0 w 51"/>
                  <a:gd name="T33" fmla="*/ 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8">
                    <a:moveTo>
                      <a:pt x="0" y="7"/>
                    </a:moveTo>
                    <a:lnTo>
                      <a:pt x="4" y="7"/>
                    </a:lnTo>
                    <a:lnTo>
                      <a:pt x="11" y="5"/>
                    </a:lnTo>
                    <a:lnTo>
                      <a:pt x="18" y="4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1" y="3"/>
                    </a:lnTo>
                    <a:lnTo>
                      <a:pt x="50" y="5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1" y="8"/>
                    </a:lnTo>
                    <a:lnTo>
                      <a:pt x="12" y="8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7" name="Freeform 415"/>
              <p:cNvSpPr>
                <a:spLocks/>
              </p:cNvSpPr>
              <p:nvPr/>
            </p:nvSpPr>
            <p:spPr bwMode="auto">
              <a:xfrm>
                <a:off x="1135" y="3104"/>
                <a:ext cx="34" cy="31"/>
              </a:xfrm>
              <a:custGeom>
                <a:avLst/>
                <a:gdLst>
                  <a:gd name="T0" fmla="*/ 0 w 68"/>
                  <a:gd name="T1" fmla="*/ 4 h 61"/>
                  <a:gd name="T2" fmla="*/ 1 w 68"/>
                  <a:gd name="T3" fmla="*/ 4 h 61"/>
                  <a:gd name="T4" fmla="*/ 2 w 68"/>
                  <a:gd name="T5" fmla="*/ 4 h 61"/>
                  <a:gd name="T6" fmla="*/ 2 w 68"/>
                  <a:gd name="T7" fmla="*/ 3 h 61"/>
                  <a:gd name="T8" fmla="*/ 3 w 68"/>
                  <a:gd name="T9" fmla="*/ 2 h 61"/>
                  <a:gd name="T10" fmla="*/ 4 w 68"/>
                  <a:gd name="T11" fmla="*/ 2 h 61"/>
                  <a:gd name="T12" fmla="*/ 4 w 68"/>
                  <a:gd name="T13" fmla="*/ 1 h 61"/>
                  <a:gd name="T14" fmla="*/ 5 w 68"/>
                  <a:gd name="T15" fmla="*/ 1 h 61"/>
                  <a:gd name="T16" fmla="*/ 5 w 68"/>
                  <a:gd name="T17" fmla="*/ 0 h 61"/>
                  <a:gd name="T18" fmla="*/ 4 w 68"/>
                  <a:gd name="T19" fmla="*/ 0 h 61"/>
                  <a:gd name="T20" fmla="*/ 4 w 68"/>
                  <a:gd name="T21" fmla="*/ 1 h 61"/>
                  <a:gd name="T22" fmla="*/ 3 w 68"/>
                  <a:gd name="T23" fmla="*/ 1 h 61"/>
                  <a:gd name="T24" fmla="*/ 3 w 68"/>
                  <a:gd name="T25" fmla="*/ 2 h 61"/>
                  <a:gd name="T26" fmla="*/ 2 w 68"/>
                  <a:gd name="T27" fmla="*/ 3 h 61"/>
                  <a:gd name="T28" fmla="*/ 1 w 68"/>
                  <a:gd name="T29" fmla="*/ 3 h 61"/>
                  <a:gd name="T30" fmla="*/ 1 w 68"/>
                  <a:gd name="T31" fmla="*/ 4 h 61"/>
                  <a:gd name="T32" fmla="*/ 0 w 68"/>
                  <a:gd name="T33" fmla="*/ 4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61">
                    <a:moveTo>
                      <a:pt x="0" y="61"/>
                    </a:moveTo>
                    <a:lnTo>
                      <a:pt x="8" y="57"/>
                    </a:lnTo>
                    <a:lnTo>
                      <a:pt x="19" y="50"/>
                    </a:lnTo>
                    <a:lnTo>
                      <a:pt x="32" y="40"/>
                    </a:lnTo>
                    <a:lnTo>
                      <a:pt x="45" y="30"/>
                    </a:lnTo>
                    <a:lnTo>
                      <a:pt x="55" y="21"/>
                    </a:lnTo>
                    <a:lnTo>
                      <a:pt x="64" y="12"/>
                    </a:lnTo>
                    <a:lnTo>
                      <a:pt x="68" y="4"/>
                    </a:lnTo>
                    <a:lnTo>
                      <a:pt x="67" y="0"/>
                    </a:lnTo>
                    <a:lnTo>
                      <a:pt x="62" y="0"/>
                    </a:lnTo>
                    <a:lnTo>
                      <a:pt x="54" y="5"/>
                    </a:lnTo>
                    <a:lnTo>
                      <a:pt x="45" y="13"/>
                    </a:lnTo>
                    <a:lnTo>
                      <a:pt x="36" y="25"/>
                    </a:lnTo>
                    <a:lnTo>
                      <a:pt x="25" y="35"/>
                    </a:lnTo>
                    <a:lnTo>
                      <a:pt x="16" y="47"/>
                    </a:lnTo>
                    <a:lnTo>
                      <a:pt x="7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8" name="Freeform 416"/>
              <p:cNvSpPr>
                <a:spLocks/>
              </p:cNvSpPr>
              <p:nvPr/>
            </p:nvSpPr>
            <p:spPr bwMode="auto">
              <a:xfrm>
                <a:off x="1123" y="3104"/>
                <a:ext cx="31" cy="32"/>
              </a:xfrm>
              <a:custGeom>
                <a:avLst/>
                <a:gdLst>
                  <a:gd name="T0" fmla="*/ 0 w 61"/>
                  <a:gd name="T1" fmla="*/ 4 h 64"/>
                  <a:gd name="T2" fmla="*/ 1 w 61"/>
                  <a:gd name="T3" fmla="*/ 4 h 64"/>
                  <a:gd name="T4" fmla="*/ 2 w 61"/>
                  <a:gd name="T5" fmla="*/ 4 h 64"/>
                  <a:gd name="T6" fmla="*/ 2 w 61"/>
                  <a:gd name="T7" fmla="*/ 3 h 64"/>
                  <a:gd name="T8" fmla="*/ 3 w 61"/>
                  <a:gd name="T9" fmla="*/ 2 h 64"/>
                  <a:gd name="T10" fmla="*/ 4 w 61"/>
                  <a:gd name="T11" fmla="*/ 2 h 64"/>
                  <a:gd name="T12" fmla="*/ 4 w 61"/>
                  <a:gd name="T13" fmla="*/ 1 h 64"/>
                  <a:gd name="T14" fmla="*/ 4 w 61"/>
                  <a:gd name="T15" fmla="*/ 1 h 64"/>
                  <a:gd name="T16" fmla="*/ 4 w 61"/>
                  <a:gd name="T17" fmla="*/ 0 h 64"/>
                  <a:gd name="T18" fmla="*/ 4 w 61"/>
                  <a:gd name="T19" fmla="*/ 1 h 64"/>
                  <a:gd name="T20" fmla="*/ 3 w 61"/>
                  <a:gd name="T21" fmla="*/ 1 h 64"/>
                  <a:gd name="T22" fmla="*/ 3 w 61"/>
                  <a:gd name="T23" fmla="*/ 2 h 64"/>
                  <a:gd name="T24" fmla="*/ 2 w 61"/>
                  <a:gd name="T25" fmla="*/ 2 h 64"/>
                  <a:gd name="T26" fmla="*/ 2 w 61"/>
                  <a:gd name="T27" fmla="*/ 3 h 64"/>
                  <a:gd name="T28" fmla="*/ 1 w 61"/>
                  <a:gd name="T29" fmla="*/ 4 h 64"/>
                  <a:gd name="T30" fmla="*/ 1 w 61"/>
                  <a:gd name="T31" fmla="*/ 4 h 64"/>
                  <a:gd name="T32" fmla="*/ 0 w 61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1" h="64">
                    <a:moveTo>
                      <a:pt x="0" y="64"/>
                    </a:moveTo>
                    <a:lnTo>
                      <a:pt x="8" y="59"/>
                    </a:lnTo>
                    <a:lnTo>
                      <a:pt x="18" y="50"/>
                    </a:lnTo>
                    <a:lnTo>
                      <a:pt x="28" y="40"/>
                    </a:lnTo>
                    <a:lnTo>
                      <a:pt x="40" y="29"/>
                    </a:lnTo>
                    <a:lnTo>
                      <a:pt x="51" y="18"/>
                    </a:lnTo>
                    <a:lnTo>
                      <a:pt x="58" y="9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3" y="3"/>
                    </a:lnTo>
                    <a:lnTo>
                      <a:pt x="45" y="9"/>
                    </a:lnTo>
                    <a:lnTo>
                      <a:pt x="38" y="18"/>
                    </a:lnTo>
                    <a:lnTo>
                      <a:pt x="28" y="30"/>
                    </a:lnTo>
                    <a:lnTo>
                      <a:pt x="19" y="40"/>
                    </a:lnTo>
                    <a:lnTo>
                      <a:pt x="11" y="52"/>
                    </a:lnTo>
                    <a:lnTo>
                      <a:pt x="5" y="6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9" name="Freeform 417"/>
              <p:cNvSpPr>
                <a:spLocks/>
              </p:cNvSpPr>
              <p:nvPr/>
            </p:nvSpPr>
            <p:spPr bwMode="auto">
              <a:xfrm>
                <a:off x="1108" y="3103"/>
                <a:ext cx="27" cy="34"/>
              </a:xfrm>
              <a:custGeom>
                <a:avLst/>
                <a:gdLst>
                  <a:gd name="T0" fmla="*/ 0 w 53"/>
                  <a:gd name="T1" fmla="*/ 5 h 68"/>
                  <a:gd name="T2" fmla="*/ 1 w 53"/>
                  <a:gd name="T3" fmla="*/ 4 h 68"/>
                  <a:gd name="T4" fmla="*/ 2 w 53"/>
                  <a:gd name="T5" fmla="*/ 4 h 68"/>
                  <a:gd name="T6" fmla="*/ 2 w 53"/>
                  <a:gd name="T7" fmla="*/ 3 h 68"/>
                  <a:gd name="T8" fmla="*/ 3 w 53"/>
                  <a:gd name="T9" fmla="*/ 2 h 68"/>
                  <a:gd name="T10" fmla="*/ 3 w 53"/>
                  <a:gd name="T11" fmla="*/ 2 h 68"/>
                  <a:gd name="T12" fmla="*/ 4 w 53"/>
                  <a:gd name="T13" fmla="*/ 1 h 68"/>
                  <a:gd name="T14" fmla="*/ 4 w 53"/>
                  <a:gd name="T15" fmla="*/ 1 h 68"/>
                  <a:gd name="T16" fmla="*/ 4 w 53"/>
                  <a:gd name="T17" fmla="*/ 0 h 68"/>
                  <a:gd name="T18" fmla="*/ 3 w 53"/>
                  <a:gd name="T19" fmla="*/ 1 h 68"/>
                  <a:gd name="T20" fmla="*/ 3 w 53"/>
                  <a:gd name="T21" fmla="*/ 1 h 68"/>
                  <a:gd name="T22" fmla="*/ 3 w 53"/>
                  <a:gd name="T23" fmla="*/ 2 h 68"/>
                  <a:gd name="T24" fmla="*/ 2 w 53"/>
                  <a:gd name="T25" fmla="*/ 2 h 68"/>
                  <a:gd name="T26" fmla="*/ 2 w 53"/>
                  <a:gd name="T27" fmla="*/ 3 h 68"/>
                  <a:gd name="T28" fmla="*/ 1 w 53"/>
                  <a:gd name="T29" fmla="*/ 4 h 68"/>
                  <a:gd name="T30" fmla="*/ 1 w 53"/>
                  <a:gd name="T31" fmla="*/ 4 h 68"/>
                  <a:gd name="T32" fmla="*/ 0 w 53"/>
                  <a:gd name="T33" fmla="*/ 5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68">
                    <a:moveTo>
                      <a:pt x="0" y="68"/>
                    </a:moveTo>
                    <a:lnTo>
                      <a:pt x="8" y="61"/>
                    </a:lnTo>
                    <a:lnTo>
                      <a:pt x="18" y="52"/>
                    </a:lnTo>
                    <a:lnTo>
                      <a:pt x="29" y="40"/>
                    </a:lnTo>
                    <a:lnTo>
                      <a:pt x="38" y="30"/>
                    </a:lnTo>
                    <a:lnTo>
                      <a:pt x="46" y="18"/>
                    </a:lnTo>
                    <a:lnTo>
                      <a:pt x="52" y="9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7" y="2"/>
                    </a:lnTo>
                    <a:lnTo>
                      <a:pt x="40" y="9"/>
                    </a:lnTo>
                    <a:lnTo>
                      <a:pt x="34" y="18"/>
                    </a:lnTo>
                    <a:lnTo>
                      <a:pt x="26" y="30"/>
                    </a:lnTo>
                    <a:lnTo>
                      <a:pt x="20" y="43"/>
                    </a:lnTo>
                    <a:lnTo>
                      <a:pt x="12" y="53"/>
                    </a:lnTo>
                    <a:lnTo>
                      <a:pt x="5" y="6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0" name="Freeform 418"/>
              <p:cNvSpPr>
                <a:spLocks/>
              </p:cNvSpPr>
              <p:nvPr/>
            </p:nvSpPr>
            <p:spPr bwMode="auto">
              <a:xfrm>
                <a:off x="1094" y="3109"/>
                <a:ext cx="20" cy="32"/>
              </a:xfrm>
              <a:custGeom>
                <a:avLst/>
                <a:gdLst>
                  <a:gd name="T0" fmla="*/ 0 w 41"/>
                  <a:gd name="T1" fmla="*/ 4 h 63"/>
                  <a:gd name="T2" fmla="*/ 0 w 41"/>
                  <a:gd name="T3" fmla="*/ 4 h 63"/>
                  <a:gd name="T4" fmla="*/ 0 w 41"/>
                  <a:gd name="T5" fmla="*/ 4 h 63"/>
                  <a:gd name="T6" fmla="*/ 1 w 41"/>
                  <a:gd name="T7" fmla="*/ 3 h 63"/>
                  <a:gd name="T8" fmla="*/ 1 w 41"/>
                  <a:gd name="T9" fmla="*/ 2 h 63"/>
                  <a:gd name="T10" fmla="*/ 2 w 41"/>
                  <a:gd name="T11" fmla="*/ 2 h 63"/>
                  <a:gd name="T12" fmla="*/ 2 w 41"/>
                  <a:gd name="T13" fmla="*/ 1 h 63"/>
                  <a:gd name="T14" fmla="*/ 2 w 41"/>
                  <a:gd name="T15" fmla="*/ 1 h 63"/>
                  <a:gd name="T16" fmla="*/ 2 w 41"/>
                  <a:gd name="T17" fmla="*/ 0 h 63"/>
                  <a:gd name="T18" fmla="*/ 1 w 41"/>
                  <a:gd name="T19" fmla="*/ 1 h 63"/>
                  <a:gd name="T20" fmla="*/ 1 w 41"/>
                  <a:gd name="T21" fmla="*/ 2 h 63"/>
                  <a:gd name="T22" fmla="*/ 0 w 41"/>
                  <a:gd name="T23" fmla="*/ 4 h 63"/>
                  <a:gd name="T24" fmla="*/ 0 w 41"/>
                  <a:gd name="T25" fmla="*/ 4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63">
                    <a:moveTo>
                      <a:pt x="0" y="63"/>
                    </a:moveTo>
                    <a:lnTo>
                      <a:pt x="7" y="58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30" y="28"/>
                    </a:lnTo>
                    <a:lnTo>
                      <a:pt x="37" y="17"/>
                    </a:lnTo>
                    <a:lnTo>
                      <a:pt x="41" y="8"/>
                    </a:lnTo>
                    <a:lnTo>
                      <a:pt x="41" y="3"/>
                    </a:lnTo>
                    <a:lnTo>
                      <a:pt x="37" y="0"/>
                    </a:lnTo>
                    <a:lnTo>
                      <a:pt x="25" y="10"/>
                    </a:lnTo>
                    <a:lnTo>
                      <a:pt x="17" y="28"/>
                    </a:lnTo>
                    <a:lnTo>
                      <a:pt x="8" y="4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1" name="Freeform 419"/>
              <p:cNvSpPr>
                <a:spLocks/>
              </p:cNvSpPr>
              <p:nvPr/>
            </p:nvSpPr>
            <p:spPr bwMode="auto">
              <a:xfrm>
                <a:off x="1078" y="3113"/>
                <a:ext cx="19" cy="30"/>
              </a:xfrm>
              <a:custGeom>
                <a:avLst/>
                <a:gdLst>
                  <a:gd name="T0" fmla="*/ 0 w 37"/>
                  <a:gd name="T1" fmla="*/ 4 h 60"/>
                  <a:gd name="T2" fmla="*/ 1 w 37"/>
                  <a:gd name="T3" fmla="*/ 4 h 60"/>
                  <a:gd name="T4" fmla="*/ 1 w 37"/>
                  <a:gd name="T5" fmla="*/ 3 h 60"/>
                  <a:gd name="T6" fmla="*/ 2 w 37"/>
                  <a:gd name="T7" fmla="*/ 3 h 60"/>
                  <a:gd name="T8" fmla="*/ 2 w 37"/>
                  <a:gd name="T9" fmla="*/ 2 h 60"/>
                  <a:gd name="T10" fmla="*/ 2 w 37"/>
                  <a:gd name="T11" fmla="*/ 1 h 60"/>
                  <a:gd name="T12" fmla="*/ 3 w 37"/>
                  <a:gd name="T13" fmla="*/ 1 h 60"/>
                  <a:gd name="T14" fmla="*/ 3 w 37"/>
                  <a:gd name="T15" fmla="*/ 0 h 60"/>
                  <a:gd name="T16" fmla="*/ 3 w 37"/>
                  <a:gd name="T17" fmla="*/ 0 h 60"/>
                  <a:gd name="T18" fmla="*/ 2 w 37"/>
                  <a:gd name="T19" fmla="*/ 1 h 60"/>
                  <a:gd name="T20" fmla="*/ 1 w 37"/>
                  <a:gd name="T21" fmla="*/ 2 h 60"/>
                  <a:gd name="T22" fmla="*/ 1 w 37"/>
                  <a:gd name="T23" fmla="*/ 4 h 60"/>
                  <a:gd name="T24" fmla="*/ 0 w 37"/>
                  <a:gd name="T25" fmla="*/ 4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0">
                    <a:moveTo>
                      <a:pt x="0" y="60"/>
                    </a:moveTo>
                    <a:lnTo>
                      <a:pt x="5" y="55"/>
                    </a:lnTo>
                    <a:lnTo>
                      <a:pt x="12" y="46"/>
                    </a:lnTo>
                    <a:lnTo>
                      <a:pt x="18" y="35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5" y="5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1" y="11"/>
                    </a:lnTo>
                    <a:lnTo>
                      <a:pt x="12" y="29"/>
                    </a:lnTo>
                    <a:lnTo>
                      <a:pt x="5" y="4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2" name="Freeform 420"/>
              <p:cNvSpPr>
                <a:spLocks/>
              </p:cNvSpPr>
              <p:nvPr/>
            </p:nvSpPr>
            <p:spPr bwMode="auto">
              <a:xfrm>
                <a:off x="1063" y="3121"/>
                <a:ext cx="10" cy="26"/>
              </a:xfrm>
              <a:custGeom>
                <a:avLst/>
                <a:gdLst>
                  <a:gd name="T0" fmla="*/ 0 w 18"/>
                  <a:gd name="T1" fmla="*/ 4 h 52"/>
                  <a:gd name="T2" fmla="*/ 1 w 18"/>
                  <a:gd name="T3" fmla="*/ 3 h 52"/>
                  <a:gd name="T4" fmla="*/ 2 w 18"/>
                  <a:gd name="T5" fmla="*/ 2 h 52"/>
                  <a:gd name="T6" fmla="*/ 2 w 18"/>
                  <a:gd name="T7" fmla="*/ 1 h 52"/>
                  <a:gd name="T8" fmla="*/ 1 w 18"/>
                  <a:gd name="T9" fmla="*/ 0 h 52"/>
                  <a:gd name="T10" fmla="*/ 1 w 18"/>
                  <a:gd name="T11" fmla="*/ 1 h 52"/>
                  <a:gd name="T12" fmla="*/ 1 w 18"/>
                  <a:gd name="T13" fmla="*/ 2 h 52"/>
                  <a:gd name="T14" fmla="*/ 1 w 18"/>
                  <a:gd name="T15" fmla="*/ 3 h 52"/>
                  <a:gd name="T16" fmla="*/ 0 w 18"/>
                  <a:gd name="T17" fmla="*/ 4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2">
                    <a:moveTo>
                      <a:pt x="0" y="52"/>
                    </a:moveTo>
                    <a:lnTo>
                      <a:pt x="9" y="38"/>
                    </a:lnTo>
                    <a:lnTo>
                      <a:pt x="16" y="19"/>
                    </a:lnTo>
                    <a:lnTo>
                      <a:pt x="18" y="5"/>
                    </a:lnTo>
                    <a:lnTo>
                      <a:pt x="12" y="0"/>
                    </a:lnTo>
                    <a:lnTo>
                      <a:pt x="4" y="8"/>
                    </a:lnTo>
                    <a:lnTo>
                      <a:pt x="3" y="22"/>
                    </a:lnTo>
                    <a:lnTo>
                      <a:pt x="3" y="39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3" name="Freeform 421"/>
              <p:cNvSpPr>
                <a:spLocks/>
              </p:cNvSpPr>
              <p:nvPr/>
            </p:nvSpPr>
            <p:spPr bwMode="auto">
              <a:xfrm>
                <a:off x="1050" y="3128"/>
                <a:ext cx="6" cy="23"/>
              </a:xfrm>
              <a:custGeom>
                <a:avLst/>
                <a:gdLst>
                  <a:gd name="T0" fmla="*/ 1 w 10"/>
                  <a:gd name="T1" fmla="*/ 3 h 46"/>
                  <a:gd name="T2" fmla="*/ 1 w 10"/>
                  <a:gd name="T3" fmla="*/ 3 h 46"/>
                  <a:gd name="T4" fmla="*/ 1 w 10"/>
                  <a:gd name="T5" fmla="*/ 2 h 46"/>
                  <a:gd name="T6" fmla="*/ 1 w 10"/>
                  <a:gd name="T7" fmla="*/ 1 h 46"/>
                  <a:gd name="T8" fmla="*/ 1 w 10"/>
                  <a:gd name="T9" fmla="*/ 0 h 46"/>
                  <a:gd name="T10" fmla="*/ 0 w 10"/>
                  <a:gd name="T11" fmla="*/ 1 h 46"/>
                  <a:gd name="T12" fmla="*/ 1 w 10"/>
                  <a:gd name="T13" fmla="*/ 2 h 46"/>
                  <a:gd name="T14" fmla="*/ 1 w 10"/>
                  <a:gd name="T15" fmla="*/ 3 h 46"/>
                  <a:gd name="T16" fmla="*/ 1 w 10"/>
                  <a:gd name="T17" fmla="*/ 3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6">
                    <a:moveTo>
                      <a:pt x="2" y="46"/>
                    </a:moveTo>
                    <a:lnTo>
                      <a:pt x="6" y="34"/>
                    </a:lnTo>
                    <a:lnTo>
                      <a:pt x="10" y="19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1" y="19"/>
                    </a:lnTo>
                    <a:lnTo>
                      <a:pt x="2" y="3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4" name="Freeform 422"/>
              <p:cNvSpPr>
                <a:spLocks/>
              </p:cNvSpPr>
              <p:nvPr/>
            </p:nvSpPr>
            <p:spPr bwMode="auto">
              <a:xfrm>
                <a:off x="1037" y="3133"/>
                <a:ext cx="6" cy="22"/>
              </a:xfrm>
              <a:custGeom>
                <a:avLst/>
                <a:gdLst>
                  <a:gd name="T0" fmla="*/ 0 w 14"/>
                  <a:gd name="T1" fmla="*/ 2 h 45"/>
                  <a:gd name="T2" fmla="*/ 0 w 14"/>
                  <a:gd name="T3" fmla="*/ 2 h 45"/>
                  <a:gd name="T4" fmla="*/ 0 w 14"/>
                  <a:gd name="T5" fmla="*/ 1 h 45"/>
                  <a:gd name="T6" fmla="*/ 0 w 14"/>
                  <a:gd name="T7" fmla="*/ 0 h 45"/>
                  <a:gd name="T8" fmla="*/ 0 w 14"/>
                  <a:gd name="T9" fmla="*/ 0 h 45"/>
                  <a:gd name="T10" fmla="*/ 0 w 14"/>
                  <a:gd name="T11" fmla="*/ 0 h 45"/>
                  <a:gd name="T12" fmla="*/ 0 w 14"/>
                  <a:gd name="T13" fmla="*/ 1 h 45"/>
                  <a:gd name="T14" fmla="*/ 0 w 14"/>
                  <a:gd name="T15" fmla="*/ 1 h 45"/>
                  <a:gd name="T16" fmla="*/ 0 w 14"/>
                  <a:gd name="T17" fmla="*/ 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45">
                    <a:moveTo>
                      <a:pt x="10" y="45"/>
                    </a:moveTo>
                    <a:lnTo>
                      <a:pt x="12" y="34"/>
                    </a:lnTo>
                    <a:lnTo>
                      <a:pt x="14" y="20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30"/>
                    </a:lnTo>
                    <a:lnTo>
                      <a:pt x="1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5" name="Freeform 423"/>
              <p:cNvSpPr>
                <a:spLocks/>
              </p:cNvSpPr>
              <p:nvPr/>
            </p:nvSpPr>
            <p:spPr bwMode="auto">
              <a:xfrm>
                <a:off x="1026" y="3141"/>
                <a:ext cx="7" cy="21"/>
              </a:xfrm>
              <a:custGeom>
                <a:avLst/>
                <a:gdLst>
                  <a:gd name="T0" fmla="*/ 1 w 13"/>
                  <a:gd name="T1" fmla="*/ 2 h 43"/>
                  <a:gd name="T2" fmla="*/ 1 w 13"/>
                  <a:gd name="T3" fmla="*/ 2 h 43"/>
                  <a:gd name="T4" fmla="*/ 1 w 13"/>
                  <a:gd name="T5" fmla="*/ 1 h 43"/>
                  <a:gd name="T6" fmla="*/ 1 w 13"/>
                  <a:gd name="T7" fmla="*/ 0 h 43"/>
                  <a:gd name="T8" fmla="*/ 1 w 13"/>
                  <a:gd name="T9" fmla="*/ 0 h 43"/>
                  <a:gd name="T10" fmla="*/ 0 w 13"/>
                  <a:gd name="T11" fmla="*/ 0 h 43"/>
                  <a:gd name="T12" fmla="*/ 0 w 13"/>
                  <a:gd name="T13" fmla="*/ 1 h 43"/>
                  <a:gd name="T14" fmla="*/ 1 w 13"/>
                  <a:gd name="T15" fmla="*/ 1 h 43"/>
                  <a:gd name="T16" fmla="*/ 1 w 13"/>
                  <a:gd name="T17" fmla="*/ 2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" y="43"/>
                    </a:moveTo>
                    <a:lnTo>
                      <a:pt x="7" y="37"/>
                    </a:lnTo>
                    <a:lnTo>
                      <a:pt x="13" y="24"/>
                    </a:lnTo>
                    <a:lnTo>
                      <a:pt x="13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6"/>
                    </a:lnTo>
                    <a:lnTo>
                      <a:pt x="1" y="31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6" name="Freeform 424"/>
              <p:cNvSpPr>
                <a:spLocks/>
              </p:cNvSpPr>
              <p:nvPr/>
            </p:nvSpPr>
            <p:spPr bwMode="auto">
              <a:xfrm>
                <a:off x="1018" y="3143"/>
                <a:ext cx="6" cy="24"/>
              </a:xfrm>
              <a:custGeom>
                <a:avLst/>
                <a:gdLst>
                  <a:gd name="T0" fmla="*/ 1 w 12"/>
                  <a:gd name="T1" fmla="*/ 3 h 49"/>
                  <a:gd name="T2" fmla="*/ 1 w 12"/>
                  <a:gd name="T3" fmla="*/ 2 h 49"/>
                  <a:gd name="T4" fmla="*/ 1 w 12"/>
                  <a:gd name="T5" fmla="*/ 1 h 49"/>
                  <a:gd name="T6" fmla="*/ 1 w 12"/>
                  <a:gd name="T7" fmla="*/ 0 h 49"/>
                  <a:gd name="T8" fmla="*/ 1 w 12"/>
                  <a:gd name="T9" fmla="*/ 0 h 49"/>
                  <a:gd name="T10" fmla="*/ 0 w 12"/>
                  <a:gd name="T11" fmla="*/ 0 h 49"/>
                  <a:gd name="T12" fmla="*/ 0 w 12"/>
                  <a:gd name="T13" fmla="*/ 1 h 49"/>
                  <a:gd name="T14" fmla="*/ 1 w 12"/>
                  <a:gd name="T15" fmla="*/ 2 h 49"/>
                  <a:gd name="T16" fmla="*/ 1 w 12"/>
                  <a:gd name="T17" fmla="*/ 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9">
                    <a:moveTo>
                      <a:pt x="4" y="49"/>
                    </a:moveTo>
                    <a:lnTo>
                      <a:pt x="8" y="38"/>
                    </a:lnTo>
                    <a:lnTo>
                      <a:pt x="12" y="24"/>
                    </a:lnTo>
                    <a:lnTo>
                      <a:pt x="12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9"/>
                    </a:lnTo>
                    <a:lnTo>
                      <a:pt x="1" y="37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7" name="Freeform 425"/>
              <p:cNvSpPr>
                <a:spLocks/>
              </p:cNvSpPr>
              <p:nvPr/>
            </p:nvSpPr>
            <p:spPr bwMode="auto">
              <a:xfrm>
                <a:off x="1149" y="3109"/>
                <a:ext cx="35" cy="26"/>
              </a:xfrm>
              <a:custGeom>
                <a:avLst/>
                <a:gdLst>
                  <a:gd name="T0" fmla="*/ 5 w 70"/>
                  <a:gd name="T1" fmla="*/ 0 h 51"/>
                  <a:gd name="T2" fmla="*/ 4 w 70"/>
                  <a:gd name="T3" fmla="*/ 1 h 51"/>
                  <a:gd name="T4" fmla="*/ 4 w 70"/>
                  <a:gd name="T5" fmla="*/ 1 h 51"/>
                  <a:gd name="T6" fmla="*/ 4 w 70"/>
                  <a:gd name="T7" fmla="*/ 1 h 51"/>
                  <a:gd name="T8" fmla="*/ 3 w 70"/>
                  <a:gd name="T9" fmla="*/ 2 h 51"/>
                  <a:gd name="T10" fmla="*/ 2 w 70"/>
                  <a:gd name="T11" fmla="*/ 3 h 51"/>
                  <a:gd name="T12" fmla="*/ 2 w 70"/>
                  <a:gd name="T13" fmla="*/ 3 h 51"/>
                  <a:gd name="T14" fmla="*/ 1 w 70"/>
                  <a:gd name="T15" fmla="*/ 3 h 51"/>
                  <a:gd name="T16" fmla="*/ 0 w 70"/>
                  <a:gd name="T17" fmla="*/ 4 h 51"/>
                  <a:gd name="T18" fmla="*/ 1 w 70"/>
                  <a:gd name="T19" fmla="*/ 3 h 51"/>
                  <a:gd name="T20" fmla="*/ 2 w 70"/>
                  <a:gd name="T21" fmla="*/ 3 h 51"/>
                  <a:gd name="T22" fmla="*/ 3 w 70"/>
                  <a:gd name="T23" fmla="*/ 3 h 51"/>
                  <a:gd name="T24" fmla="*/ 4 w 70"/>
                  <a:gd name="T25" fmla="*/ 2 h 51"/>
                  <a:gd name="T26" fmla="*/ 4 w 70"/>
                  <a:gd name="T27" fmla="*/ 2 h 51"/>
                  <a:gd name="T28" fmla="*/ 5 w 70"/>
                  <a:gd name="T29" fmla="*/ 1 h 51"/>
                  <a:gd name="T30" fmla="*/ 5 w 70"/>
                  <a:gd name="T31" fmla="*/ 1 h 51"/>
                  <a:gd name="T32" fmla="*/ 5 w 70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1">
                    <a:moveTo>
                      <a:pt x="68" y="0"/>
                    </a:moveTo>
                    <a:lnTo>
                      <a:pt x="64" y="2"/>
                    </a:lnTo>
                    <a:lnTo>
                      <a:pt x="59" y="7"/>
                    </a:lnTo>
                    <a:lnTo>
                      <a:pt x="49" y="15"/>
                    </a:lnTo>
                    <a:lnTo>
                      <a:pt x="40" y="24"/>
                    </a:lnTo>
                    <a:lnTo>
                      <a:pt x="30" y="33"/>
                    </a:lnTo>
                    <a:lnTo>
                      <a:pt x="19" y="41"/>
                    </a:lnTo>
                    <a:lnTo>
                      <a:pt x="9" y="47"/>
                    </a:lnTo>
                    <a:lnTo>
                      <a:pt x="0" y="51"/>
                    </a:lnTo>
                    <a:lnTo>
                      <a:pt x="12" y="47"/>
                    </a:lnTo>
                    <a:lnTo>
                      <a:pt x="25" y="41"/>
                    </a:lnTo>
                    <a:lnTo>
                      <a:pt x="38" y="34"/>
                    </a:lnTo>
                    <a:lnTo>
                      <a:pt x="49" y="25"/>
                    </a:lnTo>
                    <a:lnTo>
                      <a:pt x="60" y="17"/>
                    </a:lnTo>
                    <a:lnTo>
                      <a:pt x="68" y="10"/>
                    </a:lnTo>
                    <a:lnTo>
                      <a:pt x="70" y="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8" name="Freeform 426"/>
              <p:cNvSpPr>
                <a:spLocks/>
              </p:cNvSpPr>
              <p:nvPr/>
            </p:nvSpPr>
            <p:spPr bwMode="auto">
              <a:xfrm>
                <a:off x="1165" y="3119"/>
                <a:ext cx="26" cy="16"/>
              </a:xfrm>
              <a:custGeom>
                <a:avLst/>
                <a:gdLst>
                  <a:gd name="T0" fmla="*/ 0 w 52"/>
                  <a:gd name="T1" fmla="*/ 2 h 33"/>
                  <a:gd name="T2" fmla="*/ 1 w 52"/>
                  <a:gd name="T3" fmla="*/ 1 h 33"/>
                  <a:gd name="T4" fmla="*/ 1 w 52"/>
                  <a:gd name="T5" fmla="*/ 1 h 33"/>
                  <a:gd name="T6" fmla="*/ 2 w 52"/>
                  <a:gd name="T7" fmla="*/ 1 h 33"/>
                  <a:gd name="T8" fmla="*/ 3 w 52"/>
                  <a:gd name="T9" fmla="*/ 0 h 33"/>
                  <a:gd name="T10" fmla="*/ 3 w 52"/>
                  <a:gd name="T11" fmla="*/ 0 h 33"/>
                  <a:gd name="T12" fmla="*/ 4 w 52"/>
                  <a:gd name="T13" fmla="*/ 0 h 33"/>
                  <a:gd name="T14" fmla="*/ 4 w 52"/>
                  <a:gd name="T15" fmla="*/ 0 h 33"/>
                  <a:gd name="T16" fmla="*/ 4 w 52"/>
                  <a:gd name="T17" fmla="*/ 0 h 33"/>
                  <a:gd name="T18" fmla="*/ 3 w 52"/>
                  <a:gd name="T19" fmla="*/ 0 h 33"/>
                  <a:gd name="T20" fmla="*/ 3 w 52"/>
                  <a:gd name="T21" fmla="*/ 0 h 33"/>
                  <a:gd name="T22" fmla="*/ 3 w 52"/>
                  <a:gd name="T23" fmla="*/ 0 h 33"/>
                  <a:gd name="T24" fmla="*/ 2 w 52"/>
                  <a:gd name="T25" fmla="*/ 0 h 33"/>
                  <a:gd name="T26" fmla="*/ 2 w 52"/>
                  <a:gd name="T27" fmla="*/ 1 h 33"/>
                  <a:gd name="T28" fmla="*/ 1 w 52"/>
                  <a:gd name="T29" fmla="*/ 1 h 33"/>
                  <a:gd name="T30" fmla="*/ 1 w 52"/>
                  <a:gd name="T31" fmla="*/ 1 h 33"/>
                  <a:gd name="T32" fmla="*/ 0 w 52"/>
                  <a:gd name="T33" fmla="*/ 2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33">
                    <a:moveTo>
                      <a:pt x="0" y="33"/>
                    </a:moveTo>
                    <a:lnTo>
                      <a:pt x="7" y="29"/>
                    </a:lnTo>
                    <a:lnTo>
                      <a:pt x="16" y="25"/>
                    </a:lnTo>
                    <a:lnTo>
                      <a:pt x="25" y="20"/>
                    </a:lnTo>
                    <a:lnTo>
                      <a:pt x="34" y="14"/>
                    </a:lnTo>
                    <a:lnTo>
                      <a:pt x="43" y="10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3"/>
                    </a:lnTo>
                    <a:lnTo>
                      <a:pt x="35" y="8"/>
                    </a:lnTo>
                    <a:lnTo>
                      <a:pt x="26" y="13"/>
                    </a:lnTo>
                    <a:lnTo>
                      <a:pt x="18" y="20"/>
                    </a:lnTo>
                    <a:lnTo>
                      <a:pt x="11" y="25"/>
                    </a:lnTo>
                    <a:lnTo>
                      <a:pt x="4" y="3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9" name="Freeform 427"/>
              <p:cNvSpPr>
                <a:spLocks/>
              </p:cNvSpPr>
              <p:nvPr/>
            </p:nvSpPr>
            <p:spPr bwMode="auto">
              <a:xfrm>
                <a:off x="955" y="3215"/>
                <a:ext cx="144" cy="34"/>
              </a:xfrm>
              <a:custGeom>
                <a:avLst/>
                <a:gdLst>
                  <a:gd name="T0" fmla="*/ 0 w 289"/>
                  <a:gd name="T1" fmla="*/ 1 h 68"/>
                  <a:gd name="T2" fmla="*/ 0 w 289"/>
                  <a:gd name="T3" fmla="*/ 1 h 68"/>
                  <a:gd name="T4" fmla="*/ 0 w 289"/>
                  <a:gd name="T5" fmla="*/ 1 h 68"/>
                  <a:gd name="T6" fmla="*/ 0 w 289"/>
                  <a:gd name="T7" fmla="*/ 1 h 68"/>
                  <a:gd name="T8" fmla="*/ 0 w 289"/>
                  <a:gd name="T9" fmla="*/ 0 h 68"/>
                  <a:gd name="T10" fmla="*/ 1 w 289"/>
                  <a:gd name="T11" fmla="*/ 1 h 68"/>
                  <a:gd name="T12" fmla="*/ 2 w 289"/>
                  <a:gd name="T13" fmla="*/ 2 h 68"/>
                  <a:gd name="T14" fmla="*/ 3 w 289"/>
                  <a:gd name="T15" fmla="*/ 3 h 68"/>
                  <a:gd name="T16" fmla="*/ 4 w 289"/>
                  <a:gd name="T17" fmla="*/ 3 h 68"/>
                  <a:gd name="T18" fmla="*/ 6 w 289"/>
                  <a:gd name="T19" fmla="*/ 4 h 68"/>
                  <a:gd name="T20" fmla="*/ 7 w 289"/>
                  <a:gd name="T21" fmla="*/ 4 h 68"/>
                  <a:gd name="T22" fmla="*/ 8 w 289"/>
                  <a:gd name="T23" fmla="*/ 4 h 68"/>
                  <a:gd name="T24" fmla="*/ 9 w 289"/>
                  <a:gd name="T25" fmla="*/ 4 h 68"/>
                  <a:gd name="T26" fmla="*/ 10 w 289"/>
                  <a:gd name="T27" fmla="*/ 4 h 68"/>
                  <a:gd name="T28" fmla="*/ 12 w 289"/>
                  <a:gd name="T29" fmla="*/ 4 h 68"/>
                  <a:gd name="T30" fmla="*/ 13 w 289"/>
                  <a:gd name="T31" fmla="*/ 4 h 68"/>
                  <a:gd name="T32" fmla="*/ 14 w 289"/>
                  <a:gd name="T33" fmla="*/ 4 h 68"/>
                  <a:gd name="T34" fmla="*/ 15 w 289"/>
                  <a:gd name="T35" fmla="*/ 4 h 68"/>
                  <a:gd name="T36" fmla="*/ 16 w 289"/>
                  <a:gd name="T37" fmla="*/ 3 h 68"/>
                  <a:gd name="T38" fmla="*/ 17 w 289"/>
                  <a:gd name="T39" fmla="*/ 3 h 68"/>
                  <a:gd name="T40" fmla="*/ 18 w 289"/>
                  <a:gd name="T41" fmla="*/ 3 h 68"/>
                  <a:gd name="T42" fmla="*/ 17 w 289"/>
                  <a:gd name="T43" fmla="*/ 3 h 68"/>
                  <a:gd name="T44" fmla="*/ 16 w 289"/>
                  <a:gd name="T45" fmla="*/ 4 h 68"/>
                  <a:gd name="T46" fmla="*/ 15 w 289"/>
                  <a:gd name="T47" fmla="*/ 4 h 68"/>
                  <a:gd name="T48" fmla="*/ 14 w 289"/>
                  <a:gd name="T49" fmla="*/ 4 h 68"/>
                  <a:gd name="T50" fmla="*/ 13 w 289"/>
                  <a:gd name="T51" fmla="*/ 5 h 68"/>
                  <a:gd name="T52" fmla="*/ 12 w 289"/>
                  <a:gd name="T53" fmla="*/ 5 h 68"/>
                  <a:gd name="T54" fmla="*/ 10 w 289"/>
                  <a:gd name="T55" fmla="*/ 5 h 68"/>
                  <a:gd name="T56" fmla="*/ 9 w 289"/>
                  <a:gd name="T57" fmla="*/ 5 h 68"/>
                  <a:gd name="T58" fmla="*/ 8 w 289"/>
                  <a:gd name="T59" fmla="*/ 5 h 68"/>
                  <a:gd name="T60" fmla="*/ 6 w 289"/>
                  <a:gd name="T61" fmla="*/ 4 h 68"/>
                  <a:gd name="T62" fmla="*/ 5 w 289"/>
                  <a:gd name="T63" fmla="*/ 4 h 68"/>
                  <a:gd name="T64" fmla="*/ 3 w 289"/>
                  <a:gd name="T65" fmla="*/ 4 h 68"/>
                  <a:gd name="T66" fmla="*/ 2 w 289"/>
                  <a:gd name="T67" fmla="*/ 3 h 68"/>
                  <a:gd name="T68" fmla="*/ 1 w 289"/>
                  <a:gd name="T69" fmla="*/ 3 h 68"/>
                  <a:gd name="T70" fmla="*/ 0 w 289"/>
                  <a:gd name="T71" fmla="*/ 2 h 68"/>
                  <a:gd name="T72" fmla="*/ 0 w 289"/>
                  <a:gd name="T73" fmla="*/ 1 h 6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9" h="68">
                    <a:moveTo>
                      <a:pt x="2" y="12"/>
                    </a:moveTo>
                    <a:lnTo>
                      <a:pt x="0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1" y="15"/>
                    </a:lnTo>
                    <a:lnTo>
                      <a:pt x="40" y="27"/>
                    </a:lnTo>
                    <a:lnTo>
                      <a:pt x="59" y="38"/>
                    </a:lnTo>
                    <a:lnTo>
                      <a:pt x="79" y="45"/>
                    </a:lnTo>
                    <a:lnTo>
                      <a:pt x="98" y="52"/>
                    </a:lnTo>
                    <a:lnTo>
                      <a:pt x="118" y="56"/>
                    </a:lnTo>
                    <a:lnTo>
                      <a:pt x="137" y="57"/>
                    </a:lnTo>
                    <a:lnTo>
                      <a:pt x="157" y="59"/>
                    </a:lnTo>
                    <a:lnTo>
                      <a:pt x="175" y="59"/>
                    </a:lnTo>
                    <a:lnTo>
                      <a:pt x="195" y="57"/>
                    </a:lnTo>
                    <a:lnTo>
                      <a:pt x="213" y="55"/>
                    </a:lnTo>
                    <a:lnTo>
                      <a:pt x="230" y="52"/>
                    </a:lnTo>
                    <a:lnTo>
                      <a:pt x="246" y="49"/>
                    </a:lnTo>
                    <a:lnTo>
                      <a:pt x="261" y="47"/>
                    </a:lnTo>
                    <a:lnTo>
                      <a:pt x="276" y="43"/>
                    </a:lnTo>
                    <a:lnTo>
                      <a:pt x="289" y="40"/>
                    </a:lnTo>
                    <a:lnTo>
                      <a:pt x="280" y="47"/>
                    </a:lnTo>
                    <a:lnTo>
                      <a:pt x="268" y="52"/>
                    </a:lnTo>
                    <a:lnTo>
                      <a:pt x="252" y="57"/>
                    </a:lnTo>
                    <a:lnTo>
                      <a:pt x="235" y="61"/>
                    </a:lnTo>
                    <a:lnTo>
                      <a:pt x="216" y="65"/>
                    </a:lnTo>
                    <a:lnTo>
                      <a:pt x="195" y="66"/>
                    </a:lnTo>
                    <a:lnTo>
                      <a:pt x="173" y="68"/>
                    </a:lnTo>
                    <a:lnTo>
                      <a:pt x="150" y="66"/>
                    </a:lnTo>
                    <a:lnTo>
                      <a:pt x="128" y="65"/>
                    </a:lnTo>
                    <a:lnTo>
                      <a:pt x="106" y="62"/>
                    </a:lnTo>
                    <a:lnTo>
                      <a:pt x="84" y="59"/>
                    </a:lnTo>
                    <a:lnTo>
                      <a:pt x="63" y="52"/>
                    </a:lnTo>
                    <a:lnTo>
                      <a:pt x="45" y="44"/>
                    </a:lnTo>
                    <a:lnTo>
                      <a:pt x="28" y="35"/>
                    </a:lnTo>
                    <a:lnTo>
                      <a:pt x="13" y="2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0" name="Freeform 428"/>
              <p:cNvSpPr>
                <a:spLocks/>
              </p:cNvSpPr>
              <p:nvPr/>
            </p:nvSpPr>
            <p:spPr bwMode="auto">
              <a:xfrm>
                <a:off x="1077" y="3213"/>
                <a:ext cx="17" cy="29"/>
              </a:xfrm>
              <a:custGeom>
                <a:avLst/>
                <a:gdLst>
                  <a:gd name="T0" fmla="*/ 0 w 35"/>
                  <a:gd name="T1" fmla="*/ 3 h 59"/>
                  <a:gd name="T2" fmla="*/ 0 w 35"/>
                  <a:gd name="T3" fmla="*/ 3 h 59"/>
                  <a:gd name="T4" fmla="*/ 0 w 35"/>
                  <a:gd name="T5" fmla="*/ 2 h 59"/>
                  <a:gd name="T6" fmla="*/ 1 w 35"/>
                  <a:gd name="T7" fmla="*/ 2 h 59"/>
                  <a:gd name="T8" fmla="*/ 1 w 35"/>
                  <a:gd name="T9" fmla="*/ 1 h 59"/>
                  <a:gd name="T10" fmla="*/ 1 w 35"/>
                  <a:gd name="T11" fmla="*/ 1 h 59"/>
                  <a:gd name="T12" fmla="*/ 2 w 35"/>
                  <a:gd name="T13" fmla="*/ 0 h 59"/>
                  <a:gd name="T14" fmla="*/ 2 w 35"/>
                  <a:gd name="T15" fmla="*/ 0 h 59"/>
                  <a:gd name="T16" fmla="*/ 2 w 35"/>
                  <a:gd name="T17" fmla="*/ 0 h 59"/>
                  <a:gd name="T18" fmla="*/ 1 w 35"/>
                  <a:gd name="T19" fmla="*/ 0 h 59"/>
                  <a:gd name="T20" fmla="*/ 1 w 35"/>
                  <a:gd name="T21" fmla="*/ 1 h 59"/>
                  <a:gd name="T22" fmla="*/ 0 w 35"/>
                  <a:gd name="T23" fmla="*/ 2 h 59"/>
                  <a:gd name="T24" fmla="*/ 0 w 35"/>
                  <a:gd name="T25" fmla="*/ 3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9">
                    <a:moveTo>
                      <a:pt x="0" y="59"/>
                    </a:moveTo>
                    <a:lnTo>
                      <a:pt x="7" y="53"/>
                    </a:lnTo>
                    <a:lnTo>
                      <a:pt x="14" y="46"/>
                    </a:lnTo>
                    <a:lnTo>
                      <a:pt x="21" y="36"/>
                    </a:lnTo>
                    <a:lnTo>
                      <a:pt x="27" y="26"/>
                    </a:lnTo>
                    <a:lnTo>
                      <a:pt x="31" y="17"/>
                    </a:lnTo>
                    <a:lnTo>
                      <a:pt x="34" y="9"/>
                    </a:lnTo>
                    <a:lnTo>
                      <a:pt x="35" y="3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1" y="21"/>
                    </a:lnTo>
                    <a:lnTo>
                      <a:pt x="12" y="4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1" name="Freeform 429"/>
              <p:cNvSpPr>
                <a:spLocks/>
              </p:cNvSpPr>
              <p:nvPr/>
            </p:nvSpPr>
            <p:spPr bwMode="auto">
              <a:xfrm>
                <a:off x="1063" y="3209"/>
                <a:ext cx="26" cy="36"/>
              </a:xfrm>
              <a:custGeom>
                <a:avLst/>
                <a:gdLst>
                  <a:gd name="T0" fmla="*/ 4 w 52"/>
                  <a:gd name="T1" fmla="*/ 0 h 72"/>
                  <a:gd name="T2" fmla="*/ 4 w 52"/>
                  <a:gd name="T3" fmla="*/ 1 h 72"/>
                  <a:gd name="T4" fmla="*/ 4 w 52"/>
                  <a:gd name="T5" fmla="*/ 1 h 72"/>
                  <a:gd name="T6" fmla="*/ 3 w 52"/>
                  <a:gd name="T7" fmla="*/ 2 h 72"/>
                  <a:gd name="T8" fmla="*/ 3 w 52"/>
                  <a:gd name="T9" fmla="*/ 3 h 72"/>
                  <a:gd name="T10" fmla="*/ 2 w 52"/>
                  <a:gd name="T11" fmla="*/ 3 h 72"/>
                  <a:gd name="T12" fmla="*/ 2 w 52"/>
                  <a:gd name="T13" fmla="*/ 4 h 72"/>
                  <a:gd name="T14" fmla="*/ 1 w 52"/>
                  <a:gd name="T15" fmla="*/ 5 h 72"/>
                  <a:gd name="T16" fmla="*/ 0 w 52"/>
                  <a:gd name="T17" fmla="*/ 5 h 72"/>
                  <a:gd name="T18" fmla="*/ 1 w 52"/>
                  <a:gd name="T19" fmla="*/ 4 h 72"/>
                  <a:gd name="T20" fmla="*/ 1 w 52"/>
                  <a:gd name="T21" fmla="*/ 4 h 72"/>
                  <a:gd name="T22" fmla="*/ 2 w 52"/>
                  <a:gd name="T23" fmla="*/ 3 h 72"/>
                  <a:gd name="T24" fmla="*/ 2 w 52"/>
                  <a:gd name="T25" fmla="*/ 2 h 72"/>
                  <a:gd name="T26" fmla="*/ 3 w 52"/>
                  <a:gd name="T27" fmla="*/ 2 h 72"/>
                  <a:gd name="T28" fmla="*/ 3 w 52"/>
                  <a:gd name="T29" fmla="*/ 1 h 72"/>
                  <a:gd name="T30" fmla="*/ 3 w 52"/>
                  <a:gd name="T31" fmla="*/ 1 h 72"/>
                  <a:gd name="T32" fmla="*/ 4 w 5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72">
                    <a:moveTo>
                      <a:pt x="52" y="0"/>
                    </a:moveTo>
                    <a:lnTo>
                      <a:pt x="52" y="4"/>
                    </a:lnTo>
                    <a:lnTo>
                      <a:pt x="51" y="11"/>
                    </a:lnTo>
                    <a:lnTo>
                      <a:pt x="45" y="21"/>
                    </a:lnTo>
                    <a:lnTo>
                      <a:pt x="39" y="33"/>
                    </a:lnTo>
                    <a:lnTo>
                      <a:pt x="31" y="46"/>
                    </a:lnTo>
                    <a:lnTo>
                      <a:pt x="22" y="56"/>
                    </a:lnTo>
                    <a:lnTo>
                      <a:pt x="10" y="65"/>
                    </a:lnTo>
                    <a:lnTo>
                      <a:pt x="0" y="72"/>
                    </a:lnTo>
                    <a:lnTo>
                      <a:pt x="6" y="64"/>
                    </a:lnTo>
                    <a:lnTo>
                      <a:pt x="13" y="54"/>
                    </a:lnTo>
                    <a:lnTo>
                      <a:pt x="21" y="42"/>
                    </a:lnTo>
                    <a:lnTo>
                      <a:pt x="28" y="29"/>
                    </a:lnTo>
                    <a:lnTo>
                      <a:pt x="36" y="17"/>
                    </a:lnTo>
                    <a:lnTo>
                      <a:pt x="43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2" name="Freeform 430"/>
              <p:cNvSpPr>
                <a:spLocks/>
              </p:cNvSpPr>
              <p:nvPr/>
            </p:nvSpPr>
            <p:spPr bwMode="auto">
              <a:xfrm>
                <a:off x="1037" y="3206"/>
                <a:ext cx="34" cy="42"/>
              </a:xfrm>
              <a:custGeom>
                <a:avLst/>
                <a:gdLst>
                  <a:gd name="T0" fmla="*/ 5 w 68"/>
                  <a:gd name="T1" fmla="*/ 0 h 83"/>
                  <a:gd name="T2" fmla="*/ 5 w 68"/>
                  <a:gd name="T3" fmla="*/ 1 h 83"/>
                  <a:gd name="T4" fmla="*/ 4 w 68"/>
                  <a:gd name="T5" fmla="*/ 1 h 83"/>
                  <a:gd name="T6" fmla="*/ 4 w 68"/>
                  <a:gd name="T7" fmla="*/ 2 h 83"/>
                  <a:gd name="T8" fmla="*/ 3 w 68"/>
                  <a:gd name="T9" fmla="*/ 3 h 83"/>
                  <a:gd name="T10" fmla="*/ 3 w 68"/>
                  <a:gd name="T11" fmla="*/ 4 h 83"/>
                  <a:gd name="T12" fmla="*/ 2 w 68"/>
                  <a:gd name="T13" fmla="*/ 5 h 83"/>
                  <a:gd name="T14" fmla="*/ 1 w 68"/>
                  <a:gd name="T15" fmla="*/ 5 h 83"/>
                  <a:gd name="T16" fmla="*/ 0 w 68"/>
                  <a:gd name="T17" fmla="*/ 6 h 83"/>
                  <a:gd name="T18" fmla="*/ 1 w 68"/>
                  <a:gd name="T19" fmla="*/ 5 h 83"/>
                  <a:gd name="T20" fmla="*/ 1 w 68"/>
                  <a:gd name="T21" fmla="*/ 5 h 83"/>
                  <a:gd name="T22" fmla="*/ 2 w 68"/>
                  <a:gd name="T23" fmla="*/ 4 h 83"/>
                  <a:gd name="T24" fmla="*/ 3 w 68"/>
                  <a:gd name="T25" fmla="*/ 3 h 83"/>
                  <a:gd name="T26" fmla="*/ 3 w 68"/>
                  <a:gd name="T27" fmla="*/ 2 h 83"/>
                  <a:gd name="T28" fmla="*/ 4 w 68"/>
                  <a:gd name="T29" fmla="*/ 1 h 83"/>
                  <a:gd name="T30" fmla="*/ 4 w 68"/>
                  <a:gd name="T31" fmla="*/ 1 h 83"/>
                  <a:gd name="T32" fmla="*/ 5 w 68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83">
                    <a:moveTo>
                      <a:pt x="67" y="0"/>
                    </a:moveTo>
                    <a:lnTo>
                      <a:pt x="68" y="3"/>
                    </a:lnTo>
                    <a:lnTo>
                      <a:pt x="64" y="13"/>
                    </a:lnTo>
                    <a:lnTo>
                      <a:pt x="58" y="24"/>
                    </a:lnTo>
                    <a:lnTo>
                      <a:pt x="47" y="39"/>
                    </a:lnTo>
                    <a:lnTo>
                      <a:pt x="37" y="53"/>
                    </a:lnTo>
                    <a:lnTo>
                      <a:pt x="24" y="66"/>
                    </a:lnTo>
                    <a:lnTo>
                      <a:pt x="12" y="77"/>
                    </a:lnTo>
                    <a:lnTo>
                      <a:pt x="0" y="83"/>
                    </a:lnTo>
                    <a:lnTo>
                      <a:pt x="6" y="77"/>
                    </a:lnTo>
                    <a:lnTo>
                      <a:pt x="14" y="65"/>
                    </a:lnTo>
                    <a:lnTo>
                      <a:pt x="23" y="52"/>
                    </a:lnTo>
                    <a:lnTo>
                      <a:pt x="34" y="36"/>
                    </a:lnTo>
                    <a:lnTo>
                      <a:pt x="45" y="22"/>
                    </a:lnTo>
                    <a:lnTo>
                      <a:pt x="54" y="9"/>
                    </a:lnTo>
                    <a:lnTo>
                      <a:pt x="62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3" name="Freeform 431"/>
              <p:cNvSpPr>
                <a:spLocks/>
              </p:cNvSpPr>
              <p:nvPr/>
            </p:nvSpPr>
            <p:spPr bwMode="auto">
              <a:xfrm>
                <a:off x="1011" y="3201"/>
                <a:ext cx="30" cy="45"/>
              </a:xfrm>
              <a:custGeom>
                <a:avLst/>
                <a:gdLst>
                  <a:gd name="T0" fmla="*/ 3 w 62"/>
                  <a:gd name="T1" fmla="*/ 0 h 91"/>
                  <a:gd name="T2" fmla="*/ 3 w 62"/>
                  <a:gd name="T3" fmla="*/ 0 h 91"/>
                  <a:gd name="T4" fmla="*/ 3 w 62"/>
                  <a:gd name="T5" fmla="*/ 1 h 91"/>
                  <a:gd name="T6" fmla="*/ 3 w 62"/>
                  <a:gd name="T7" fmla="*/ 1 h 91"/>
                  <a:gd name="T8" fmla="*/ 2 w 62"/>
                  <a:gd name="T9" fmla="*/ 2 h 91"/>
                  <a:gd name="T10" fmla="*/ 2 w 62"/>
                  <a:gd name="T11" fmla="*/ 3 h 91"/>
                  <a:gd name="T12" fmla="*/ 1 w 62"/>
                  <a:gd name="T13" fmla="*/ 4 h 91"/>
                  <a:gd name="T14" fmla="*/ 0 w 62"/>
                  <a:gd name="T15" fmla="*/ 5 h 91"/>
                  <a:gd name="T16" fmla="*/ 0 w 62"/>
                  <a:gd name="T17" fmla="*/ 5 h 91"/>
                  <a:gd name="T18" fmla="*/ 0 w 62"/>
                  <a:gd name="T19" fmla="*/ 5 h 91"/>
                  <a:gd name="T20" fmla="*/ 0 w 62"/>
                  <a:gd name="T21" fmla="*/ 4 h 91"/>
                  <a:gd name="T22" fmla="*/ 1 w 62"/>
                  <a:gd name="T23" fmla="*/ 3 h 91"/>
                  <a:gd name="T24" fmla="*/ 1 w 62"/>
                  <a:gd name="T25" fmla="*/ 2 h 91"/>
                  <a:gd name="T26" fmla="*/ 2 w 62"/>
                  <a:gd name="T27" fmla="*/ 1 h 91"/>
                  <a:gd name="T28" fmla="*/ 3 w 62"/>
                  <a:gd name="T29" fmla="*/ 0 h 91"/>
                  <a:gd name="T30" fmla="*/ 3 w 62"/>
                  <a:gd name="T31" fmla="*/ 0 h 91"/>
                  <a:gd name="T32" fmla="*/ 3 w 62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91">
                    <a:moveTo>
                      <a:pt x="60" y="0"/>
                    </a:moveTo>
                    <a:lnTo>
                      <a:pt x="62" y="5"/>
                    </a:lnTo>
                    <a:lnTo>
                      <a:pt x="59" y="16"/>
                    </a:lnTo>
                    <a:lnTo>
                      <a:pt x="52" y="29"/>
                    </a:lnTo>
                    <a:lnTo>
                      <a:pt x="43" y="44"/>
                    </a:lnTo>
                    <a:lnTo>
                      <a:pt x="33" y="60"/>
                    </a:lnTo>
                    <a:lnTo>
                      <a:pt x="22" y="74"/>
                    </a:lnTo>
                    <a:lnTo>
                      <a:pt x="11" y="85"/>
                    </a:lnTo>
                    <a:lnTo>
                      <a:pt x="0" y="91"/>
                    </a:lnTo>
                    <a:lnTo>
                      <a:pt x="4" y="85"/>
                    </a:lnTo>
                    <a:lnTo>
                      <a:pt x="11" y="72"/>
                    </a:lnTo>
                    <a:lnTo>
                      <a:pt x="20" y="58"/>
                    </a:lnTo>
                    <a:lnTo>
                      <a:pt x="29" y="41"/>
                    </a:lnTo>
                    <a:lnTo>
                      <a:pt x="39" y="25"/>
                    </a:lnTo>
                    <a:lnTo>
                      <a:pt x="49" y="12"/>
                    </a:lnTo>
                    <a:lnTo>
                      <a:pt x="55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4" name="Freeform 432"/>
              <p:cNvSpPr>
                <a:spLocks/>
              </p:cNvSpPr>
              <p:nvPr/>
            </p:nvSpPr>
            <p:spPr bwMode="auto">
              <a:xfrm>
                <a:off x="1000" y="3201"/>
                <a:ext cx="26" cy="41"/>
              </a:xfrm>
              <a:custGeom>
                <a:avLst/>
                <a:gdLst>
                  <a:gd name="T0" fmla="*/ 3 w 53"/>
                  <a:gd name="T1" fmla="*/ 0 h 82"/>
                  <a:gd name="T2" fmla="*/ 3 w 53"/>
                  <a:gd name="T3" fmla="*/ 1 h 82"/>
                  <a:gd name="T4" fmla="*/ 3 w 53"/>
                  <a:gd name="T5" fmla="*/ 1 h 82"/>
                  <a:gd name="T6" fmla="*/ 2 w 53"/>
                  <a:gd name="T7" fmla="*/ 2 h 82"/>
                  <a:gd name="T8" fmla="*/ 2 w 53"/>
                  <a:gd name="T9" fmla="*/ 3 h 82"/>
                  <a:gd name="T10" fmla="*/ 1 w 53"/>
                  <a:gd name="T11" fmla="*/ 4 h 82"/>
                  <a:gd name="T12" fmla="*/ 1 w 53"/>
                  <a:gd name="T13" fmla="*/ 5 h 82"/>
                  <a:gd name="T14" fmla="*/ 0 w 53"/>
                  <a:gd name="T15" fmla="*/ 5 h 82"/>
                  <a:gd name="T16" fmla="*/ 0 w 53"/>
                  <a:gd name="T17" fmla="*/ 6 h 82"/>
                  <a:gd name="T18" fmla="*/ 0 w 53"/>
                  <a:gd name="T19" fmla="*/ 5 h 82"/>
                  <a:gd name="T20" fmla="*/ 0 w 53"/>
                  <a:gd name="T21" fmla="*/ 4 h 82"/>
                  <a:gd name="T22" fmla="*/ 1 w 53"/>
                  <a:gd name="T23" fmla="*/ 3 h 82"/>
                  <a:gd name="T24" fmla="*/ 1 w 53"/>
                  <a:gd name="T25" fmla="*/ 3 h 82"/>
                  <a:gd name="T26" fmla="*/ 2 w 53"/>
                  <a:gd name="T27" fmla="*/ 2 h 82"/>
                  <a:gd name="T28" fmla="*/ 2 w 53"/>
                  <a:gd name="T29" fmla="*/ 1 h 82"/>
                  <a:gd name="T30" fmla="*/ 2 w 53"/>
                  <a:gd name="T31" fmla="*/ 1 h 82"/>
                  <a:gd name="T32" fmla="*/ 3 w 5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82">
                    <a:moveTo>
                      <a:pt x="53" y="0"/>
                    </a:moveTo>
                    <a:lnTo>
                      <a:pt x="53" y="4"/>
                    </a:lnTo>
                    <a:lnTo>
                      <a:pt x="50" y="13"/>
                    </a:lnTo>
                    <a:lnTo>
                      <a:pt x="43" y="25"/>
                    </a:lnTo>
                    <a:lnTo>
                      <a:pt x="37" y="39"/>
                    </a:lnTo>
                    <a:lnTo>
                      <a:pt x="28" y="55"/>
                    </a:lnTo>
                    <a:lnTo>
                      <a:pt x="17" y="68"/>
                    </a:lnTo>
                    <a:lnTo>
                      <a:pt x="8" y="77"/>
                    </a:lnTo>
                    <a:lnTo>
                      <a:pt x="0" y="82"/>
                    </a:lnTo>
                    <a:lnTo>
                      <a:pt x="4" y="74"/>
                    </a:lnTo>
                    <a:lnTo>
                      <a:pt x="11" y="63"/>
                    </a:lnTo>
                    <a:lnTo>
                      <a:pt x="17" y="48"/>
                    </a:lnTo>
                    <a:lnTo>
                      <a:pt x="25" y="33"/>
                    </a:lnTo>
                    <a:lnTo>
                      <a:pt x="33" y="20"/>
                    </a:lnTo>
                    <a:lnTo>
                      <a:pt x="41" y="8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5" name="Freeform 433"/>
              <p:cNvSpPr>
                <a:spLocks/>
              </p:cNvSpPr>
              <p:nvPr/>
            </p:nvSpPr>
            <p:spPr bwMode="auto">
              <a:xfrm>
                <a:off x="979" y="3203"/>
                <a:ext cx="23" cy="34"/>
              </a:xfrm>
              <a:custGeom>
                <a:avLst/>
                <a:gdLst>
                  <a:gd name="T0" fmla="*/ 3 w 44"/>
                  <a:gd name="T1" fmla="*/ 0 h 69"/>
                  <a:gd name="T2" fmla="*/ 3 w 44"/>
                  <a:gd name="T3" fmla="*/ 0 h 69"/>
                  <a:gd name="T4" fmla="*/ 3 w 44"/>
                  <a:gd name="T5" fmla="*/ 0 h 69"/>
                  <a:gd name="T6" fmla="*/ 3 w 44"/>
                  <a:gd name="T7" fmla="*/ 1 h 69"/>
                  <a:gd name="T8" fmla="*/ 3 w 44"/>
                  <a:gd name="T9" fmla="*/ 2 h 69"/>
                  <a:gd name="T10" fmla="*/ 2 w 44"/>
                  <a:gd name="T11" fmla="*/ 2 h 69"/>
                  <a:gd name="T12" fmla="*/ 2 w 44"/>
                  <a:gd name="T13" fmla="*/ 3 h 69"/>
                  <a:gd name="T14" fmla="*/ 1 w 44"/>
                  <a:gd name="T15" fmla="*/ 4 h 69"/>
                  <a:gd name="T16" fmla="*/ 0 w 44"/>
                  <a:gd name="T17" fmla="*/ 4 h 69"/>
                  <a:gd name="T18" fmla="*/ 1 w 44"/>
                  <a:gd name="T19" fmla="*/ 3 h 69"/>
                  <a:gd name="T20" fmla="*/ 1 w 44"/>
                  <a:gd name="T21" fmla="*/ 3 h 69"/>
                  <a:gd name="T22" fmla="*/ 2 w 44"/>
                  <a:gd name="T23" fmla="*/ 2 h 69"/>
                  <a:gd name="T24" fmla="*/ 2 w 44"/>
                  <a:gd name="T25" fmla="*/ 1 h 69"/>
                  <a:gd name="T26" fmla="*/ 2 w 44"/>
                  <a:gd name="T27" fmla="*/ 1 h 69"/>
                  <a:gd name="T28" fmla="*/ 3 w 44"/>
                  <a:gd name="T29" fmla="*/ 0 h 69"/>
                  <a:gd name="T30" fmla="*/ 3 w 44"/>
                  <a:gd name="T31" fmla="*/ 0 h 69"/>
                  <a:gd name="T32" fmla="*/ 3 w 44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69">
                    <a:moveTo>
                      <a:pt x="43" y="0"/>
                    </a:moveTo>
                    <a:lnTo>
                      <a:pt x="44" y="4"/>
                    </a:lnTo>
                    <a:lnTo>
                      <a:pt x="43" y="12"/>
                    </a:lnTo>
                    <a:lnTo>
                      <a:pt x="40" y="22"/>
                    </a:lnTo>
                    <a:lnTo>
                      <a:pt x="35" y="33"/>
                    </a:lnTo>
                    <a:lnTo>
                      <a:pt x="28" y="44"/>
                    </a:lnTo>
                    <a:lnTo>
                      <a:pt x="19" y="55"/>
                    </a:lnTo>
                    <a:lnTo>
                      <a:pt x="10" y="64"/>
                    </a:lnTo>
                    <a:lnTo>
                      <a:pt x="0" y="69"/>
                    </a:lnTo>
                    <a:lnTo>
                      <a:pt x="5" y="63"/>
                    </a:lnTo>
                    <a:lnTo>
                      <a:pt x="10" y="52"/>
                    </a:lnTo>
                    <a:lnTo>
                      <a:pt x="17" y="40"/>
                    </a:lnTo>
                    <a:lnTo>
                      <a:pt x="23" y="29"/>
                    </a:lnTo>
                    <a:lnTo>
                      <a:pt x="28" y="17"/>
                    </a:lnTo>
                    <a:lnTo>
                      <a:pt x="35" y="8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6" name="Freeform 434"/>
              <p:cNvSpPr>
                <a:spLocks/>
              </p:cNvSpPr>
              <p:nvPr/>
            </p:nvSpPr>
            <p:spPr bwMode="auto">
              <a:xfrm>
                <a:off x="961" y="3199"/>
                <a:ext cx="6" cy="20"/>
              </a:xfrm>
              <a:custGeom>
                <a:avLst/>
                <a:gdLst>
                  <a:gd name="T0" fmla="*/ 1 w 12"/>
                  <a:gd name="T1" fmla="*/ 0 h 41"/>
                  <a:gd name="T2" fmla="*/ 1 w 12"/>
                  <a:gd name="T3" fmla="*/ 0 h 41"/>
                  <a:gd name="T4" fmla="*/ 1 w 12"/>
                  <a:gd name="T5" fmla="*/ 1 h 41"/>
                  <a:gd name="T6" fmla="*/ 1 w 12"/>
                  <a:gd name="T7" fmla="*/ 2 h 41"/>
                  <a:gd name="T8" fmla="*/ 0 w 12"/>
                  <a:gd name="T9" fmla="*/ 2 h 41"/>
                  <a:gd name="T10" fmla="*/ 1 w 12"/>
                  <a:gd name="T11" fmla="*/ 1 h 41"/>
                  <a:gd name="T12" fmla="*/ 1 w 12"/>
                  <a:gd name="T13" fmla="*/ 0 h 41"/>
                  <a:gd name="T14" fmla="*/ 1 w 12"/>
                  <a:gd name="T15" fmla="*/ 0 h 41"/>
                  <a:gd name="T16" fmla="*/ 1 w 12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1">
                    <a:moveTo>
                      <a:pt x="7" y="0"/>
                    </a:moveTo>
                    <a:lnTo>
                      <a:pt x="11" y="7"/>
                    </a:lnTo>
                    <a:lnTo>
                      <a:pt x="12" y="20"/>
                    </a:lnTo>
                    <a:lnTo>
                      <a:pt x="8" y="33"/>
                    </a:lnTo>
                    <a:lnTo>
                      <a:pt x="0" y="41"/>
                    </a:lnTo>
                    <a:lnTo>
                      <a:pt x="4" y="29"/>
                    </a:lnTo>
                    <a:lnTo>
                      <a:pt x="4" y="15"/>
                    </a:lnTo>
                    <a:lnTo>
                      <a:pt x="3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7" name="Freeform 435"/>
              <p:cNvSpPr>
                <a:spLocks/>
              </p:cNvSpPr>
              <p:nvPr/>
            </p:nvSpPr>
            <p:spPr bwMode="auto">
              <a:xfrm>
                <a:off x="1048" y="3208"/>
                <a:ext cx="30" cy="39"/>
              </a:xfrm>
              <a:custGeom>
                <a:avLst/>
                <a:gdLst>
                  <a:gd name="T0" fmla="*/ 4 w 60"/>
                  <a:gd name="T1" fmla="*/ 0 h 77"/>
                  <a:gd name="T2" fmla="*/ 4 w 60"/>
                  <a:gd name="T3" fmla="*/ 1 h 77"/>
                  <a:gd name="T4" fmla="*/ 4 w 60"/>
                  <a:gd name="T5" fmla="*/ 1 h 77"/>
                  <a:gd name="T6" fmla="*/ 4 w 60"/>
                  <a:gd name="T7" fmla="*/ 2 h 77"/>
                  <a:gd name="T8" fmla="*/ 3 w 60"/>
                  <a:gd name="T9" fmla="*/ 3 h 77"/>
                  <a:gd name="T10" fmla="*/ 3 w 60"/>
                  <a:gd name="T11" fmla="*/ 3 h 77"/>
                  <a:gd name="T12" fmla="*/ 2 w 60"/>
                  <a:gd name="T13" fmla="*/ 4 h 77"/>
                  <a:gd name="T14" fmla="*/ 1 w 60"/>
                  <a:gd name="T15" fmla="*/ 5 h 77"/>
                  <a:gd name="T16" fmla="*/ 0 w 60"/>
                  <a:gd name="T17" fmla="*/ 5 h 77"/>
                  <a:gd name="T18" fmla="*/ 1 w 60"/>
                  <a:gd name="T19" fmla="*/ 5 h 77"/>
                  <a:gd name="T20" fmla="*/ 1 w 60"/>
                  <a:gd name="T21" fmla="*/ 4 h 77"/>
                  <a:gd name="T22" fmla="*/ 2 w 60"/>
                  <a:gd name="T23" fmla="*/ 3 h 77"/>
                  <a:gd name="T24" fmla="*/ 2 w 60"/>
                  <a:gd name="T25" fmla="*/ 3 h 77"/>
                  <a:gd name="T26" fmla="*/ 3 w 60"/>
                  <a:gd name="T27" fmla="*/ 2 h 77"/>
                  <a:gd name="T28" fmla="*/ 3 w 60"/>
                  <a:gd name="T29" fmla="*/ 1 h 77"/>
                  <a:gd name="T30" fmla="*/ 4 w 60"/>
                  <a:gd name="T31" fmla="*/ 1 h 77"/>
                  <a:gd name="T32" fmla="*/ 4 w 60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77">
                    <a:moveTo>
                      <a:pt x="59" y="0"/>
                    </a:moveTo>
                    <a:lnTo>
                      <a:pt x="60" y="4"/>
                    </a:lnTo>
                    <a:lnTo>
                      <a:pt x="57" y="13"/>
                    </a:lnTo>
                    <a:lnTo>
                      <a:pt x="52" y="23"/>
                    </a:lnTo>
                    <a:lnTo>
                      <a:pt x="44" y="36"/>
                    </a:lnTo>
                    <a:lnTo>
                      <a:pt x="34" y="48"/>
                    </a:lnTo>
                    <a:lnTo>
                      <a:pt x="23" y="61"/>
                    </a:lnTo>
                    <a:lnTo>
                      <a:pt x="12" y="70"/>
                    </a:lnTo>
                    <a:lnTo>
                      <a:pt x="0" y="77"/>
                    </a:lnTo>
                    <a:lnTo>
                      <a:pt x="5" y="70"/>
                    </a:lnTo>
                    <a:lnTo>
                      <a:pt x="12" y="60"/>
                    </a:lnTo>
                    <a:lnTo>
                      <a:pt x="20" y="47"/>
                    </a:lnTo>
                    <a:lnTo>
                      <a:pt x="30" y="34"/>
                    </a:lnTo>
                    <a:lnTo>
                      <a:pt x="39" y="21"/>
                    </a:lnTo>
                    <a:lnTo>
                      <a:pt x="47" y="9"/>
                    </a:lnTo>
                    <a:lnTo>
                      <a:pt x="53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8" name="Freeform 436"/>
              <p:cNvSpPr>
                <a:spLocks/>
              </p:cNvSpPr>
              <p:nvPr/>
            </p:nvSpPr>
            <p:spPr bwMode="auto">
              <a:xfrm>
                <a:off x="1024" y="3203"/>
                <a:ext cx="30" cy="45"/>
              </a:xfrm>
              <a:custGeom>
                <a:avLst/>
                <a:gdLst>
                  <a:gd name="T0" fmla="*/ 4 w 58"/>
                  <a:gd name="T1" fmla="*/ 0 h 89"/>
                  <a:gd name="T2" fmla="*/ 4 w 58"/>
                  <a:gd name="T3" fmla="*/ 1 h 89"/>
                  <a:gd name="T4" fmla="*/ 4 w 58"/>
                  <a:gd name="T5" fmla="*/ 1 h 89"/>
                  <a:gd name="T6" fmla="*/ 4 w 58"/>
                  <a:gd name="T7" fmla="*/ 2 h 89"/>
                  <a:gd name="T8" fmla="*/ 3 w 58"/>
                  <a:gd name="T9" fmla="*/ 3 h 89"/>
                  <a:gd name="T10" fmla="*/ 3 w 58"/>
                  <a:gd name="T11" fmla="*/ 4 h 89"/>
                  <a:gd name="T12" fmla="*/ 2 w 58"/>
                  <a:gd name="T13" fmla="*/ 5 h 89"/>
                  <a:gd name="T14" fmla="*/ 1 w 58"/>
                  <a:gd name="T15" fmla="*/ 6 h 89"/>
                  <a:gd name="T16" fmla="*/ 0 w 58"/>
                  <a:gd name="T17" fmla="*/ 6 h 89"/>
                  <a:gd name="T18" fmla="*/ 1 w 58"/>
                  <a:gd name="T19" fmla="*/ 6 h 89"/>
                  <a:gd name="T20" fmla="*/ 1 w 58"/>
                  <a:gd name="T21" fmla="*/ 5 h 89"/>
                  <a:gd name="T22" fmla="*/ 2 w 58"/>
                  <a:gd name="T23" fmla="*/ 4 h 89"/>
                  <a:gd name="T24" fmla="*/ 2 w 58"/>
                  <a:gd name="T25" fmla="*/ 3 h 89"/>
                  <a:gd name="T26" fmla="*/ 3 w 58"/>
                  <a:gd name="T27" fmla="*/ 2 h 89"/>
                  <a:gd name="T28" fmla="*/ 3 w 58"/>
                  <a:gd name="T29" fmla="*/ 1 h 89"/>
                  <a:gd name="T30" fmla="*/ 4 w 58"/>
                  <a:gd name="T31" fmla="*/ 1 h 89"/>
                  <a:gd name="T32" fmla="*/ 4 w 58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89">
                    <a:moveTo>
                      <a:pt x="57" y="0"/>
                    </a:moveTo>
                    <a:lnTo>
                      <a:pt x="58" y="6"/>
                    </a:lnTo>
                    <a:lnTo>
                      <a:pt x="56" y="16"/>
                    </a:lnTo>
                    <a:lnTo>
                      <a:pt x="51" y="29"/>
                    </a:lnTo>
                    <a:lnTo>
                      <a:pt x="43" y="45"/>
                    </a:lnTo>
                    <a:lnTo>
                      <a:pt x="32" y="59"/>
                    </a:lnTo>
                    <a:lnTo>
                      <a:pt x="21" y="73"/>
                    </a:lnTo>
                    <a:lnTo>
                      <a:pt x="10" y="84"/>
                    </a:lnTo>
                    <a:lnTo>
                      <a:pt x="0" y="89"/>
                    </a:lnTo>
                    <a:lnTo>
                      <a:pt x="4" y="83"/>
                    </a:lnTo>
                    <a:lnTo>
                      <a:pt x="10" y="71"/>
                    </a:lnTo>
                    <a:lnTo>
                      <a:pt x="18" y="55"/>
                    </a:lnTo>
                    <a:lnTo>
                      <a:pt x="28" y="39"/>
                    </a:lnTo>
                    <a:lnTo>
                      <a:pt x="38" y="24"/>
                    </a:lnTo>
                    <a:lnTo>
                      <a:pt x="47" y="11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9" name="Freeform 437"/>
              <p:cNvSpPr>
                <a:spLocks/>
              </p:cNvSpPr>
              <p:nvPr/>
            </p:nvSpPr>
            <p:spPr bwMode="auto">
              <a:xfrm>
                <a:off x="990" y="3200"/>
                <a:ext cx="21" cy="42"/>
              </a:xfrm>
              <a:custGeom>
                <a:avLst/>
                <a:gdLst>
                  <a:gd name="T0" fmla="*/ 2 w 43"/>
                  <a:gd name="T1" fmla="*/ 0 h 85"/>
                  <a:gd name="T2" fmla="*/ 2 w 43"/>
                  <a:gd name="T3" fmla="*/ 0 h 85"/>
                  <a:gd name="T4" fmla="*/ 2 w 43"/>
                  <a:gd name="T5" fmla="*/ 0 h 85"/>
                  <a:gd name="T6" fmla="*/ 2 w 43"/>
                  <a:gd name="T7" fmla="*/ 1 h 85"/>
                  <a:gd name="T8" fmla="*/ 2 w 43"/>
                  <a:gd name="T9" fmla="*/ 2 h 85"/>
                  <a:gd name="T10" fmla="*/ 1 w 43"/>
                  <a:gd name="T11" fmla="*/ 3 h 85"/>
                  <a:gd name="T12" fmla="*/ 1 w 43"/>
                  <a:gd name="T13" fmla="*/ 4 h 85"/>
                  <a:gd name="T14" fmla="*/ 0 w 43"/>
                  <a:gd name="T15" fmla="*/ 4 h 85"/>
                  <a:gd name="T16" fmla="*/ 0 w 43"/>
                  <a:gd name="T17" fmla="*/ 5 h 85"/>
                  <a:gd name="T18" fmla="*/ 0 w 43"/>
                  <a:gd name="T19" fmla="*/ 4 h 85"/>
                  <a:gd name="T20" fmla="*/ 0 w 43"/>
                  <a:gd name="T21" fmla="*/ 4 h 85"/>
                  <a:gd name="T22" fmla="*/ 0 w 43"/>
                  <a:gd name="T23" fmla="*/ 3 h 85"/>
                  <a:gd name="T24" fmla="*/ 1 w 43"/>
                  <a:gd name="T25" fmla="*/ 2 h 85"/>
                  <a:gd name="T26" fmla="*/ 1 w 43"/>
                  <a:gd name="T27" fmla="*/ 1 h 85"/>
                  <a:gd name="T28" fmla="*/ 2 w 43"/>
                  <a:gd name="T29" fmla="*/ 0 h 85"/>
                  <a:gd name="T30" fmla="*/ 2 w 43"/>
                  <a:gd name="T31" fmla="*/ 0 h 85"/>
                  <a:gd name="T32" fmla="*/ 2 w 43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85">
                    <a:moveTo>
                      <a:pt x="41" y="0"/>
                    </a:moveTo>
                    <a:lnTo>
                      <a:pt x="43" y="4"/>
                    </a:lnTo>
                    <a:lnTo>
                      <a:pt x="41" y="13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7" y="53"/>
                    </a:lnTo>
                    <a:lnTo>
                      <a:pt x="19" y="66"/>
                    </a:lnTo>
                    <a:lnTo>
                      <a:pt x="10" y="78"/>
                    </a:lnTo>
                    <a:lnTo>
                      <a:pt x="0" y="85"/>
                    </a:lnTo>
                    <a:lnTo>
                      <a:pt x="3" y="77"/>
                    </a:lnTo>
                    <a:lnTo>
                      <a:pt x="9" y="64"/>
                    </a:lnTo>
                    <a:lnTo>
                      <a:pt x="14" y="49"/>
                    </a:lnTo>
                    <a:lnTo>
                      <a:pt x="20" y="35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37" y="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0" name="Freeform 438"/>
              <p:cNvSpPr>
                <a:spLocks/>
              </p:cNvSpPr>
              <p:nvPr/>
            </p:nvSpPr>
            <p:spPr bwMode="auto">
              <a:xfrm>
                <a:off x="972" y="3201"/>
                <a:ext cx="22" cy="32"/>
              </a:xfrm>
              <a:custGeom>
                <a:avLst/>
                <a:gdLst>
                  <a:gd name="T0" fmla="*/ 2 w 46"/>
                  <a:gd name="T1" fmla="*/ 0 h 63"/>
                  <a:gd name="T2" fmla="*/ 2 w 46"/>
                  <a:gd name="T3" fmla="*/ 1 h 63"/>
                  <a:gd name="T4" fmla="*/ 2 w 46"/>
                  <a:gd name="T5" fmla="*/ 1 h 63"/>
                  <a:gd name="T6" fmla="*/ 2 w 46"/>
                  <a:gd name="T7" fmla="*/ 2 h 63"/>
                  <a:gd name="T8" fmla="*/ 1 w 46"/>
                  <a:gd name="T9" fmla="*/ 3 h 63"/>
                  <a:gd name="T10" fmla="*/ 1 w 46"/>
                  <a:gd name="T11" fmla="*/ 3 h 63"/>
                  <a:gd name="T12" fmla="*/ 0 w 46"/>
                  <a:gd name="T13" fmla="*/ 4 h 63"/>
                  <a:gd name="T14" fmla="*/ 0 w 46"/>
                  <a:gd name="T15" fmla="*/ 4 h 63"/>
                  <a:gd name="T16" fmla="*/ 0 w 46"/>
                  <a:gd name="T17" fmla="*/ 4 h 63"/>
                  <a:gd name="T18" fmla="*/ 0 w 46"/>
                  <a:gd name="T19" fmla="*/ 4 h 63"/>
                  <a:gd name="T20" fmla="*/ 0 w 46"/>
                  <a:gd name="T21" fmla="*/ 4 h 63"/>
                  <a:gd name="T22" fmla="*/ 1 w 46"/>
                  <a:gd name="T23" fmla="*/ 3 h 63"/>
                  <a:gd name="T24" fmla="*/ 1 w 46"/>
                  <a:gd name="T25" fmla="*/ 2 h 63"/>
                  <a:gd name="T26" fmla="*/ 1 w 46"/>
                  <a:gd name="T27" fmla="*/ 2 h 63"/>
                  <a:gd name="T28" fmla="*/ 2 w 46"/>
                  <a:gd name="T29" fmla="*/ 1 h 63"/>
                  <a:gd name="T30" fmla="*/ 2 w 46"/>
                  <a:gd name="T31" fmla="*/ 1 h 63"/>
                  <a:gd name="T32" fmla="*/ 2 w 46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63">
                    <a:moveTo>
                      <a:pt x="44" y="0"/>
                    </a:moveTo>
                    <a:lnTo>
                      <a:pt x="46" y="4"/>
                    </a:lnTo>
                    <a:lnTo>
                      <a:pt x="42" y="12"/>
                    </a:lnTo>
                    <a:lnTo>
                      <a:pt x="37" y="23"/>
                    </a:lnTo>
                    <a:lnTo>
                      <a:pt x="30" y="33"/>
                    </a:lnTo>
                    <a:lnTo>
                      <a:pt x="21" y="45"/>
                    </a:lnTo>
                    <a:lnTo>
                      <a:pt x="13" y="54"/>
                    </a:lnTo>
                    <a:lnTo>
                      <a:pt x="5" y="60"/>
                    </a:lnTo>
                    <a:lnTo>
                      <a:pt x="0" y="63"/>
                    </a:lnTo>
                    <a:lnTo>
                      <a:pt x="4" y="57"/>
                    </a:lnTo>
                    <a:lnTo>
                      <a:pt x="9" y="49"/>
                    </a:lnTo>
                    <a:lnTo>
                      <a:pt x="16" y="38"/>
                    </a:lnTo>
                    <a:lnTo>
                      <a:pt x="22" y="28"/>
                    </a:lnTo>
                    <a:lnTo>
                      <a:pt x="29" y="17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1" name="Freeform 439"/>
              <p:cNvSpPr>
                <a:spLocks/>
              </p:cNvSpPr>
              <p:nvPr/>
            </p:nvSpPr>
            <p:spPr bwMode="auto">
              <a:xfrm>
                <a:off x="968" y="3206"/>
                <a:ext cx="8" cy="23"/>
              </a:xfrm>
              <a:custGeom>
                <a:avLst/>
                <a:gdLst>
                  <a:gd name="T0" fmla="*/ 0 w 17"/>
                  <a:gd name="T1" fmla="*/ 0 h 45"/>
                  <a:gd name="T2" fmla="*/ 1 w 17"/>
                  <a:gd name="T3" fmla="*/ 1 h 45"/>
                  <a:gd name="T4" fmla="*/ 0 w 17"/>
                  <a:gd name="T5" fmla="*/ 2 h 45"/>
                  <a:gd name="T6" fmla="*/ 0 w 17"/>
                  <a:gd name="T7" fmla="*/ 3 h 45"/>
                  <a:gd name="T8" fmla="*/ 0 w 17"/>
                  <a:gd name="T9" fmla="*/ 3 h 45"/>
                  <a:gd name="T10" fmla="*/ 0 w 17"/>
                  <a:gd name="T11" fmla="*/ 3 h 45"/>
                  <a:gd name="T12" fmla="*/ 0 w 17"/>
                  <a:gd name="T13" fmla="*/ 2 h 45"/>
                  <a:gd name="T14" fmla="*/ 0 w 17"/>
                  <a:gd name="T15" fmla="*/ 1 h 45"/>
                  <a:gd name="T16" fmla="*/ 0 w 17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45">
                    <a:moveTo>
                      <a:pt x="15" y="0"/>
                    </a:moveTo>
                    <a:lnTo>
                      <a:pt x="17" y="7"/>
                    </a:lnTo>
                    <a:lnTo>
                      <a:pt x="15" y="23"/>
                    </a:lnTo>
                    <a:lnTo>
                      <a:pt x="9" y="37"/>
                    </a:lnTo>
                    <a:lnTo>
                      <a:pt x="0" y="45"/>
                    </a:lnTo>
                    <a:lnTo>
                      <a:pt x="5" y="33"/>
                    </a:lnTo>
                    <a:lnTo>
                      <a:pt x="8" y="17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2" name="Freeform 440"/>
              <p:cNvSpPr>
                <a:spLocks/>
              </p:cNvSpPr>
              <p:nvPr/>
            </p:nvSpPr>
            <p:spPr bwMode="auto">
              <a:xfrm>
                <a:off x="1088" y="3221"/>
                <a:ext cx="18" cy="18"/>
              </a:xfrm>
              <a:custGeom>
                <a:avLst/>
                <a:gdLst>
                  <a:gd name="T0" fmla="*/ 0 w 37"/>
                  <a:gd name="T1" fmla="*/ 3 h 36"/>
                  <a:gd name="T2" fmla="*/ 0 w 37"/>
                  <a:gd name="T3" fmla="*/ 2 h 36"/>
                  <a:gd name="T4" fmla="*/ 1 w 37"/>
                  <a:gd name="T5" fmla="*/ 1 h 36"/>
                  <a:gd name="T6" fmla="*/ 1 w 37"/>
                  <a:gd name="T7" fmla="*/ 1 h 36"/>
                  <a:gd name="T8" fmla="*/ 2 w 37"/>
                  <a:gd name="T9" fmla="*/ 0 h 36"/>
                  <a:gd name="T10" fmla="*/ 2 w 37"/>
                  <a:gd name="T11" fmla="*/ 1 h 36"/>
                  <a:gd name="T12" fmla="*/ 2 w 37"/>
                  <a:gd name="T13" fmla="*/ 1 h 36"/>
                  <a:gd name="T14" fmla="*/ 1 w 37"/>
                  <a:gd name="T15" fmla="*/ 1 h 36"/>
                  <a:gd name="T16" fmla="*/ 1 w 37"/>
                  <a:gd name="T17" fmla="*/ 2 h 36"/>
                  <a:gd name="T18" fmla="*/ 1 w 37"/>
                  <a:gd name="T19" fmla="*/ 2 h 36"/>
                  <a:gd name="T20" fmla="*/ 0 w 37"/>
                  <a:gd name="T21" fmla="*/ 2 h 36"/>
                  <a:gd name="T22" fmla="*/ 0 w 37"/>
                  <a:gd name="T23" fmla="*/ 3 h 36"/>
                  <a:gd name="T24" fmla="*/ 0 w 37"/>
                  <a:gd name="T25" fmla="*/ 3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6">
                    <a:moveTo>
                      <a:pt x="0" y="36"/>
                    </a:moveTo>
                    <a:lnTo>
                      <a:pt x="7" y="27"/>
                    </a:lnTo>
                    <a:lnTo>
                      <a:pt x="16" y="13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37" y="3"/>
                    </a:lnTo>
                    <a:lnTo>
                      <a:pt x="35" y="9"/>
                    </a:lnTo>
                    <a:lnTo>
                      <a:pt x="30" y="14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28"/>
                    </a:lnTo>
                    <a:lnTo>
                      <a:pt x="4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3" name="Freeform 441"/>
              <p:cNvSpPr>
                <a:spLocks/>
              </p:cNvSpPr>
              <p:nvPr/>
            </p:nvSpPr>
            <p:spPr bwMode="auto">
              <a:xfrm>
                <a:off x="1092" y="3233"/>
                <a:ext cx="23" cy="5"/>
              </a:xfrm>
              <a:custGeom>
                <a:avLst/>
                <a:gdLst>
                  <a:gd name="T0" fmla="*/ 0 w 47"/>
                  <a:gd name="T1" fmla="*/ 0 h 11"/>
                  <a:gd name="T2" fmla="*/ 0 w 47"/>
                  <a:gd name="T3" fmla="*/ 0 h 11"/>
                  <a:gd name="T4" fmla="*/ 0 w 47"/>
                  <a:gd name="T5" fmla="*/ 0 h 11"/>
                  <a:gd name="T6" fmla="*/ 1 w 47"/>
                  <a:gd name="T7" fmla="*/ 0 h 11"/>
                  <a:gd name="T8" fmla="*/ 1 w 47"/>
                  <a:gd name="T9" fmla="*/ 0 h 11"/>
                  <a:gd name="T10" fmla="*/ 2 w 47"/>
                  <a:gd name="T11" fmla="*/ 0 h 11"/>
                  <a:gd name="T12" fmla="*/ 2 w 47"/>
                  <a:gd name="T13" fmla="*/ 0 h 11"/>
                  <a:gd name="T14" fmla="*/ 2 w 47"/>
                  <a:gd name="T15" fmla="*/ 0 h 11"/>
                  <a:gd name="T16" fmla="*/ 2 w 47"/>
                  <a:gd name="T17" fmla="*/ 0 h 11"/>
                  <a:gd name="T18" fmla="*/ 2 w 47"/>
                  <a:gd name="T19" fmla="*/ 0 h 11"/>
                  <a:gd name="T20" fmla="*/ 2 w 47"/>
                  <a:gd name="T21" fmla="*/ 0 h 11"/>
                  <a:gd name="T22" fmla="*/ 2 w 47"/>
                  <a:gd name="T23" fmla="*/ 0 h 11"/>
                  <a:gd name="T24" fmla="*/ 1 w 47"/>
                  <a:gd name="T25" fmla="*/ 0 h 11"/>
                  <a:gd name="T26" fmla="*/ 1 w 47"/>
                  <a:gd name="T27" fmla="*/ 0 h 11"/>
                  <a:gd name="T28" fmla="*/ 0 w 47"/>
                  <a:gd name="T29" fmla="*/ 0 h 11"/>
                  <a:gd name="T30" fmla="*/ 0 w 47"/>
                  <a:gd name="T31" fmla="*/ 0 h 11"/>
                  <a:gd name="T32" fmla="*/ 0 w 4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1">
                    <a:moveTo>
                      <a:pt x="0" y="9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7" y="9"/>
                    </a:lnTo>
                    <a:lnTo>
                      <a:pt x="25" y="11"/>
                    </a:lnTo>
                    <a:lnTo>
                      <a:pt x="33" y="11"/>
                    </a:lnTo>
                    <a:lnTo>
                      <a:pt x="41" y="9"/>
                    </a:lnTo>
                    <a:lnTo>
                      <a:pt x="46" y="7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8" y="4"/>
                    </a:lnTo>
                    <a:lnTo>
                      <a:pt x="12" y="6"/>
                    </a:lnTo>
                    <a:lnTo>
                      <a:pt x="5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4" name="Freeform 442"/>
              <p:cNvSpPr>
                <a:spLocks/>
              </p:cNvSpPr>
              <p:nvPr/>
            </p:nvSpPr>
            <p:spPr bwMode="auto">
              <a:xfrm>
                <a:off x="1087" y="3238"/>
                <a:ext cx="23" cy="18"/>
              </a:xfrm>
              <a:custGeom>
                <a:avLst/>
                <a:gdLst>
                  <a:gd name="T0" fmla="*/ 0 w 47"/>
                  <a:gd name="T1" fmla="*/ 0 h 35"/>
                  <a:gd name="T2" fmla="*/ 0 w 47"/>
                  <a:gd name="T3" fmla="*/ 1 h 35"/>
                  <a:gd name="T4" fmla="*/ 0 w 47"/>
                  <a:gd name="T5" fmla="*/ 1 h 35"/>
                  <a:gd name="T6" fmla="*/ 1 w 47"/>
                  <a:gd name="T7" fmla="*/ 1 h 35"/>
                  <a:gd name="T8" fmla="*/ 1 w 47"/>
                  <a:gd name="T9" fmla="*/ 2 h 35"/>
                  <a:gd name="T10" fmla="*/ 2 w 47"/>
                  <a:gd name="T11" fmla="*/ 2 h 35"/>
                  <a:gd name="T12" fmla="*/ 2 w 47"/>
                  <a:gd name="T13" fmla="*/ 2 h 35"/>
                  <a:gd name="T14" fmla="*/ 2 w 47"/>
                  <a:gd name="T15" fmla="*/ 2 h 35"/>
                  <a:gd name="T16" fmla="*/ 2 w 47"/>
                  <a:gd name="T17" fmla="*/ 3 h 35"/>
                  <a:gd name="T18" fmla="*/ 2 w 47"/>
                  <a:gd name="T19" fmla="*/ 3 h 35"/>
                  <a:gd name="T20" fmla="*/ 2 w 47"/>
                  <a:gd name="T21" fmla="*/ 2 h 35"/>
                  <a:gd name="T22" fmla="*/ 1 w 47"/>
                  <a:gd name="T23" fmla="*/ 2 h 35"/>
                  <a:gd name="T24" fmla="*/ 1 w 47"/>
                  <a:gd name="T25" fmla="*/ 2 h 35"/>
                  <a:gd name="T26" fmla="*/ 1 w 47"/>
                  <a:gd name="T27" fmla="*/ 1 h 35"/>
                  <a:gd name="T28" fmla="*/ 0 w 47"/>
                  <a:gd name="T29" fmla="*/ 1 h 35"/>
                  <a:gd name="T30" fmla="*/ 0 w 47"/>
                  <a:gd name="T31" fmla="*/ 1 h 35"/>
                  <a:gd name="T32" fmla="*/ 0 w 4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35">
                    <a:moveTo>
                      <a:pt x="0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2" y="13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9"/>
                    </a:lnTo>
                    <a:lnTo>
                      <a:pt x="47" y="32"/>
                    </a:lnTo>
                    <a:lnTo>
                      <a:pt x="46" y="35"/>
                    </a:lnTo>
                    <a:lnTo>
                      <a:pt x="42" y="35"/>
                    </a:lnTo>
                    <a:lnTo>
                      <a:pt x="36" y="32"/>
                    </a:lnTo>
                    <a:lnTo>
                      <a:pt x="30" y="29"/>
                    </a:lnTo>
                    <a:lnTo>
                      <a:pt x="23" y="22"/>
                    </a:lnTo>
                    <a:lnTo>
                      <a:pt x="16" y="15"/>
                    </a:lnTo>
                    <a:lnTo>
                      <a:pt x="9" y="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5" name="Freeform 443"/>
              <p:cNvSpPr>
                <a:spLocks/>
              </p:cNvSpPr>
              <p:nvPr/>
            </p:nvSpPr>
            <p:spPr bwMode="auto">
              <a:xfrm>
                <a:off x="969" y="3231"/>
                <a:ext cx="6" cy="30"/>
              </a:xfrm>
              <a:custGeom>
                <a:avLst/>
                <a:gdLst>
                  <a:gd name="T0" fmla="*/ 1 w 12"/>
                  <a:gd name="T1" fmla="*/ 0 h 59"/>
                  <a:gd name="T2" fmla="*/ 1 w 12"/>
                  <a:gd name="T3" fmla="*/ 1 h 59"/>
                  <a:gd name="T4" fmla="*/ 1 w 12"/>
                  <a:gd name="T5" fmla="*/ 3 h 59"/>
                  <a:gd name="T6" fmla="*/ 1 w 12"/>
                  <a:gd name="T7" fmla="*/ 4 h 59"/>
                  <a:gd name="T8" fmla="*/ 1 w 12"/>
                  <a:gd name="T9" fmla="*/ 4 h 59"/>
                  <a:gd name="T10" fmla="*/ 0 w 12"/>
                  <a:gd name="T11" fmla="*/ 4 h 59"/>
                  <a:gd name="T12" fmla="*/ 1 w 12"/>
                  <a:gd name="T13" fmla="*/ 3 h 59"/>
                  <a:gd name="T14" fmla="*/ 1 w 12"/>
                  <a:gd name="T15" fmla="*/ 1 h 59"/>
                  <a:gd name="T16" fmla="*/ 1 w 12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9">
                    <a:moveTo>
                      <a:pt x="6" y="0"/>
                    </a:moveTo>
                    <a:lnTo>
                      <a:pt x="9" y="16"/>
                    </a:lnTo>
                    <a:lnTo>
                      <a:pt x="12" y="34"/>
                    </a:lnTo>
                    <a:lnTo>
                      <a:pt x="12" y="51"/>
                    </a:lnTo>
                    <a:lnTo>
                      <a:pt x="5" y="59"/>
                    </a:lnTo>
                    <a:lnTo>
                      <a:pt x="0" y="53"/>
                    </a:lnTo>
                    <a:lnTo>
                      <a:pt x="1" y="36"/>
                    </a:lnTo>
                    <a:lnTo>
                      <a:pt x="4" y="1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6" name="Freeform 444"/>
              <p:cNvSpPr>
                <a:spLocks/>
              </p:cNvSpPr>
              <p:nvPr/>
            </p:nvSpPr>
            <p:spPr bwMode="auto">
              <a:xfrm>
                <a:off x="956" y="3227"/>
                <a:ext cx="11" cy="28"/>
              </a:xfrm>
              <a:custGeom>
                <a:avLst/>
                <a:gdLst>
                  <a:gd name="T0" fmla="*/ 2 w 22"/>
                  <a:gd name="T1" fmla="*/ 0 h 58"/>
                  <a:gd name="T2" fmla="*/ 2 w 22"/>
                  <a:gd name="T3" fmla="*/ 0 h 58"/>
                  <a:gd name="T4" fmla="*/ 2 w 22"/>
                  <a:gd name="T5" fmla="*/ 2 h 58"/>
                  <a:gd name="T6" fmla="*/ 1 w 22"/>
                  <a:gd name="T7" fmla="*/ 3 h 58"/>
                  <a:gd name="T8" fmla="*/ 1 w 22"/>
                  <a:gd name="T9" fmla="*/ 3 h 58"/>
                  <a:gd name="T10" fmla="*/ 0 w 22"/>
                  <a:gd name="T11" fmla="*/ 3 h 58"/>
                  <a:gd name="T12" fmla="*/ 1 w 22"/>
                  <a:gd name="T13" fmla="*/ 2 h 58"/>
                  <a:gd name="T14" fmla="*/ 1 w 22"/>
                  <a:gd name="T15" fmla="*/ 0 h 58"/>
                  <a:gd name="T16" fmla="*/ 2 w 22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58">
                    <a:moveTo>
                      <a:pt x="22" y="0"/>
                    </a:moveTo>
                    <a:lnTo>
                      <a:pt x="21" y="13"/>
                    </a:lnTo>
                    <a:lnTo>
                      <a:pt x="17" y="33"/>
                    </a:lnTo>
                    <a:lnTo>
                      <a:pt x="11" y="50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6" y="33"/>
                    </a:lnTo>
                    <a:lnTo>
                      <a:pt x="15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7" name="Freeform 445"/>
              <p:cNvSpPr>
                <a:spLocks/>
              </p:cNvSpPr>
              <p:nvPr/>
            </p:nvSpPr>
            <p:spPr bwMode="auto">
              <a:xfrm>
                <a:off x="981" y="3233"/>
                <a:ext cx="6" cy="27"/>
              </a:xfrm>
              <a:custGeom>
                <a:avLst/>
                <a:gdLst>
                  <a:gd name="T0" fmla="*/ 1 w 12"/>
                  <a:gd name="T1" fmla="*/ 0 h 55"/>
                  <a:gd name="T2" fmla="*/ 1 w 12"/>
                  <a:gd name="T3" fmla="*/ 0 h 55"/>
                  <a:gd name="T4" fmla="*/ 1 w 12"/>
                  <a:gd name="T5" fmla="*/ 1 h 55"/>
                  <a:gd name="T6" fmla="*/ 1 w 12"/>
                  <a:gd name="T7" fmla="*/ 2 h 55"/>
                  <a:gd name="T8" fmla="*/ 1 w 12"/>
                  <a:gd name="T9" fmla="*/ 3 h 55"/>
                  <a:gd name="T10" fmla="*/ 0 w 12"/>
                  <a:gd name="T11" fmla="*/ 3 h 55"/>
                  <a:gd name="T12" fmla="*/ 0 w 12"/>
                  <a:gd name="T13" fmla="*/ 2 h 55"/>
                  <a:gd name="T14" fmla="*/ 1 w 12"/>
                  <a:gd name="T15" fmla="*/ 1 h 55"/>
                  <a:gd name="T16" fmla="*/ 1 w 12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5">
                    <a:moveTo>
                      <a:pt x="3" y="0"/>
                    </a:moveTo>
                    <a:lnTo>
                      <a:pt x="8" y="8"/>
                    </a:lnTo>
                    <a:lnTo>
                      <a:pt x="12" y="25"/>
                    </a:lnTo>
                    <a:lnTo>
                      <a:pt x="12" y="43"/>
                    </a:lnTo>
                    <a:lnTo>
                      <a:pt x="5" y="55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3" y="1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8" name="Freeform 446"/>
              <p:cNvSpPr>
                <a:spLocks/>
              </p:cNvSpPr>
              <p:nvPr/>
            </p:nvSpPr>
            <p:spPr bwMode="auto">
              <a:xfrm>
                <a:off x="991" y="3237"/>
                <a:ext cx="7" cy="29"/>
              </a:xfrm>
              <a:custGeom>
                <a:avLst/>
                <a:gdLst>
                  <a:gd name="T0" fmla="*/ 0 w 13"/>
                  <a:gd name="T1" fmla="*/ 0 h 59"/>
                  <a:gd name="T2" fmla="*/ 1 w 13"/>
                  <a:gd name="T3" fmla="*/ 0 h 59"/>
                  <a:gd name="T4" fmla="*/ 1 w 13"/>
                  <a:gd name="T5" fmla="*/ 1 h 59"/>
                  <a:gd name="T6" fmla="*/ 1 w 13"/>
                  <a:gd name="T7" fmla="*/ 3 h 59"/>
                  <a:gd name="T8" fmla="*/ 1 w 13"/>
                  <a:gd name="T9" fmla="*/ 3 h 59"/>
                  <a:gd name="T10" fmla="*/ 1 w 13"/>
                  <a:gd name="T11" fmla="*/ 3 h 59"/>
                  <a:gd name="T12" fmla="*/ 1 w 13"/>
                  <a:gd name="T13" fmla="*/ 2 h 59"/>
                  <a:gd name="T14" fmla="*/ 1 w 13"/>
                  <a:gd name="T15" fmla="*/ 1 h 59"/>
                  <a:gd name="T16" fmla="*/ 0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5" y="12"/>
                    </a:lnTo>
                    <a:lnTo>
                      <a:pt x="11" y="30"/>
                    </a:lnTo>
                    <a:lnTo>
                      <a:pt x="13" y="48"/>
                    </a:lnTo>
                    <a:lnTo>
                      <a:pt x="9" y="59"/>
                    </a:lnTo>
                    <a:lnTo>
                      <a:pt x="5" y="55"/>
                    </a:lnTo>
                    <a:lnTo>
                      <a:pt x="3" y="39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9" name="Freeform 447"/>
              <p:cNvSpPr>
                <a:spLocks/>
              </p:cNvSpPr>
              <p:nvPr/>
            </p:nvSpPr>
            <p:spPr bwMode="auto">
              <a:xfrm>
                <a:off x="1002" y="3242"/>
                <a:ext cx="7" cy="29"/>
              </a:xfrm>
              <a:custGeom>
                <a:avLst/>
                <a:gdLst>
                  <a:gd name="T0" fmla="*/ 0 w 16"/>
                  <a:gd name="T1" fmla="*/ 0 h 59"/>
                  <a:gd name="T2" fmla="*/ 0 w 16"/>
                  <a:gd name="T3" fmla="*/ 0 h 59"/>
                  <a:gd name="T4" fmla="*/ 0 w 16"/>
                  <a:gd name="T5" fmla="*/ 2 h 59"/>
                  <a:gd name="T6" fmla="*/ 0 w 16"/>
                  <a:gd name="T7" fmla="*/ 3 h 59"/>
                  <a:gd name="T8" fmla="*/ 0 w 16"/>
                  <a:gd name="T9" fmla="*/ 3 h 59"/>
                  <a:gd name="T10" fmla="*/ 0 w 16"/>
                  <a:gd name="T11" fmla="*/ 3 h 59"/>
                  <a:gd name="T12" fmla="*/ 0 w 16"/>
                  <a:gd name="T13" fmla="*/ 2 h 59"/>
                  <a:gd name="T14" fmla="*/ 0 w 16"/>
                  <a:gd name="T15" fmla="*/ 1 h 59"/>
                  <a:gd name="T16" fmla="*/ 0 w 16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59">
                    <a:moveTo>
                      <a:pt x="0" y="0"/>
                    </a:moveTo>
                    <a:lnTo>
                      <a:pt x="5" y="13"/>
                    </a:lnTo>
                    <a:lnTo>
                      <a:pt x="13" y="33"/>
                    </a:lnTo>
                    <a:lnTo>
                      <a:pt x="16" y="51"/>
                    </a:lnTo>
                    <a:lnTo>
                      <a:pt x="13" y="59"/>
                    </a:lnTo>
                    <a:lnTo>
                      <a:pt x="7" y="53"/>
                    </a:lnTo>
                    <a:lnTo>
                      <a:pt x="4" y="36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0" name="Freeform 448"/>
              <p:cNvSpPr>
                <a:spLocks/>
              </p:cNvSpPr>
              <p:nvPr/>
            </p:nvSpPr>
            <p:spPr bwMode="auto">
              <a:xfrm>
                <a:off x="1012" y="3244"/>
                <a:ext cx="10" cy="32"/>
              </a:xfrm>
              <a:custGeom>
                <a:avLst/>
                <a:gdLst>
                  <a:gd name="T0" fmla="*/ 0 w 19"/>
                  <a:gd name="T1" fmla="*/ 0 h 65"/>
                  <a:gd name="T2" fmla="*/ 1 w 19"/>
                  <a:gd name="T3" fmla="*/ 1 h 65"/>
                  <a:gd name="T4" fmla="*/ 2 w 19"/>
                  <a:gd name="T5" fmla="*/ 2 h 65"/>
                  <a:gd name="T6" fmla="*/ 2 w 19"/>
                  <a:gd name="T7" fmla="*/ 3 h 65"/>
                  <a:gd name="T8" fmla="*/ 1 w 19"/>
                  <a:gd name="T9" fmla="*/ 4 h 65"/>
                  <a:gd name="T10" fmla="*/ 1 w 19"/>
                  <a:gd name="T11" fmla="*/ 3 h 65"/>
                  <a:gd name="T12" fmla="*/ 1 w 19"/>
                  <a:gd name="T13" fmla="*/ 2 h 65"/>
                  <a:gd name="T14" fmla="*/ 1 w 19"/>
                  <a:gd name="T15" fmla="*/ 1 h 65"/>
                  <a:gd name="T16" fmla="*/ 0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65">
                    <a:moveTo>
                      <a:pt x="0" y="0"/>
                    </a:moveTo>
                    <a:lnTo>
                      <a:pt x="9" y="17"/>
                    </a:lnTo>
                    <a:lnTo>
                      <a:pt x="17" y="38"/>
                    </a:lnTo>
                    <a:lnTo>
                      <a:pt x="19" y="56"/>
                    </a:lnTo>
                    <a:lnTo>
                      <a:pt x="14" y="65"/>
                    </a:lnTo>
                    <a:lnTo>
                      <a:pt x="6" y="58"/>
                    </a:lnTo>
                    <a:lnTo>
                      <a:pt x="4" y="38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1" name="Freeform 449"/>
              <p:cNvSpPr>
                <a:spLocks/>
              </p:cNvSpPr>
              <p:nvPr/>
            </p:nvSpPr>
            <p:spPr bwMode="auto">
              <a:xfrm>
                <a:off x="1024" y="3246"/>
                <a:ext cx="13" cy="34"/>
              </a:xfrm>
              <a:custGeom>
                <a:avLst/>
                <a:gdLst>
                  <a:gd name="T0" fmla="*/ 0 w 26"/>
                  <a:gd name="T1" fmla="*/ 0 h 69"/>
                  <a:gd name="T2" fmla="*/ 1 w 26"/>
                  <a:gd name="T3" fmla="*/ 1 h 69"/>
                  <a:gd name="T4" fmla="*/ 2 w 26"/>
                  <a:gd name="T5" fmla="*/ 2 h 69"/>
                  <a:gd name="T6" fmla="*/ 2 w 26"/>
                  <a:gd name="T7" fmla="*/ 3 h 69"/>
                  <a:gd name="T8" fmla="*/ 2 w 26"/>
                  <a:gd name="T9" fmla="*/ 4 h 69"/>
                  <a:gd name="T10" fmla="*/ 1 w 26"/>
                  <a:gd name="T11" fmla="*/ 3 h 69"/>
                  <a:gd name="T12" fmla="*/ 1 w 26"/>
                  <a:gd name="T13" fmla="*/ 2 h 69"/>
                  <a:gd name="T14" fmla="*/ 1 w 26"/>
                  <a:gd name="T15" fmla="*/ 0 h 69"/>
                  <a:gd name="T16" fmla="*/ 0 w 26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69">
                    <a:moveTo>
                      <a:pt x="0" y="0"/>
                    </a:moveTo>
                    <a:lnTo>
                      <a:pt x="8" y="16"/>
                    </a:lnTo>
                    <a:lnTo>
                      <a:pt x="19" y="41"/>
                    </a:lnTo>
                    <a:lnTo>
                      <a:pt x="26" y="61"/>
                    </a:lnTo>
                    <a:lnTo>
                      <a:pt x="22" y="69"/>
                    </a:lnTo>
                    <a:lnTo>
                      <a:pt x="13" y="59"/>
                    </a:lnTo>
                    <a:lnTo>
                      <a:pt x="8" y="37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2" name="Freeform 450"/>
              <p:cNvSpPr>
                <a:spLocks/>
              </p:cNvSpPr>
              <p:nvPr/>
            </p:nvSpPr>
            <p:spPr bwMode="auto">
              <a:xfrm>
                <a:off x="1033" y="3245"/>
                <a:ext cx="17" cy="38"/>
              </a:xfrm>
              <a:custGeom>
                <a:avLst/>
                <a:gdLst>
                  <a:gd name="T0" fmla="*/ 0 w 34"/>
                  <a:gd name="T1" fmla="*/ 0 h 76"/>
                  <a:gd name="T2" fmla="*/ 1 w 34"/>
                  <a:gd name="T3" fmla="*/ 1 h 76"/>
                  <a:gd name="T4" fmla="*/ 1 w 34"/>
                  <a:gd name="T5" fmla="*/ 2 h 76"/>
                  <a:gd name="T6" fmla="*/ 2 w 34"/>
                  <a:gd name="T7" fmla="*/ 2 h 76"/>
                  <a:gd name="T8" fmla="*/ 2 w 34"/>
                  <a:gd name="T9" fmla="*/ 3 h 76"/>
                  <a:gd name="T10" fmla="*/ 2 w 34"/>
                  <a:gd name="T11" fmla="*/ 4 h 76"/>
                  <a:gd name="T12" fmla="*/ 3 w 34"/>
                  <a:gd name="T13" fmla="*/ 5 h 76"/>
                  <a:gd name="T14" fmla="*/ 3 w 34"/>
                  <a:gd name="T15" fmla="*/ 5 h 76"/>
                  <a:gd name="T16" fmla="*/ 2 w 34"/>
                  <a:gd name="T17" fmla="*/ 5 h 76"/>
                  <a:gd name="T18" fmla="*/ 2 w 34"/>
                  <a:gd name="T19" fmla="*/ 5 h 76"/>
                  <a:gd name="T20" fmla="*/ 1 w 34"/>
                  <a:gd name="T21" fmla="*/ 3 h 76"/>
                  <a:gd name="T22" fmla="*/ 1 w 34"/>
                  <a:gd name="T23" fmla="*/ 2 h 76"/>
                  <a:gd name="T24" fmla="*/ 0 w 34"/>
                  <a:gd name="T25" fmla="*/ 0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76">
                    <a:moveTo>
                      <a:pt x="0" y="0"/>
                    </a:moveTo>
                    <a:lnTo>
                      <a:pt x="6" y="6"/>
                    </a:lnTo>
                    <a:lnTo>
                      <a:pt x="14" y="17"/>
                    </a:lnTo>
                    <a:lnTo>
                      <a:pt x="21" y="29"/>
                    </a:lnTo>
                    <a:lnTo>
                      <a:pt x="27" y="42"/>
                    </a:lnTo>
                    <a:lnTo>
                      <a:pt x="31" y="55"/>
                    </a:lnTo>
                    <a:lnTo>
                      <a:pt x="34" y="65"/>
                    </a:lnTo>
                    <a:lnTo>
                      <a:pt x="33" y="73"/>
                    </a:lnTo>
                    <a:lnTo>
                      <a:pt x="29" y="76"/>
                    </a:lnTo>
                    <a:lnTo>
                      <a:pt x="18" y="68"/>
                    </a:lnTo>
                    <a:lnTo>
                      <a:pt x="9" y="46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3" name="Freeform 451"/>
              <p:cNvSpPr>
                <a:spLocks/>
              </p:cNvSpPr>
              <p:nvPr/>
            </p:nvSpPr>
            <p:spPr bwMode="auto">
              <a:xfrm>
                <a:off x="1048" y="3244"/>
                <a:ext cx="26" cy="34"/>
              </a:xfrm>
              <a:custGeom>
                <a:avLst/>
                <a:gdLst>
                  <a:gd name="T0" fmla="*/ 0 w 52"/>
                  <a:gd name="T1" fmla="*/ 0 h 69"/>
                  <a:gd name="T2" fmla="*/ 1 w 52"/>
                  <a:gd name="T3" fmla="*/ 0 h 69"/>
                  <a:gd name="T4" fmla="*/ 2 w 52"/>
                  <a:gd name="T5" fmla="*/ 0 h 69"/>
                  <a:gd name="T6" fmla="*/ 2 w 52"/>
                  <a:gd name="T7" fmla="*/ 1 h 69"/>
                  <a:gd name="T8" fmla="*/ 3 w 52"/>
                  <a:gd name="T9" fmla="*/ 2 h 69"/>
                  <a:gd name="T10" fmla="*/ 3 w 52"/>
                  <a:gd name="T11" fmla="*/ 3 h 69"/>
                  <a:gd name="T12" fmla="*/ 4 w 52"/>
                  <a:gd name="T13" fmla="*/ 3 h 69"/>
                  <a:gd name="T14" fmla="*/ 4 w 52"/>
                  <a:gd name="T15" fmla="*/ 4 h 69"/>
                  <a:gd name="T16" fmla="*/ 4 w 52"/>
                  <a:gd name="T17" fmla="*/ 4 h 69"/>
                  <a:gd name="T18" fmla="*/ 3 w 52"/>
                  <a:gd name="T19" fmla="*/ 4 h 69"/>
                  <a:gd name="T20" fmla="*/ 3 w 52"/>
                  <a:gd name="T21" fmla="*/ 4 h 69"/>
                  <a:gd name="T22" fmla="*/ 2 w 52"/>
                  <a:gd name="T23" fmla="*/ 3 h 69"/>
                  <a:gd name="T24" fmla="*/ 2 w 52"/>
                  <a:gd name="T25" fmla="*/ 2 h 69"/>
                  <a:gd name="T26" fmla="*/ 1 w 52"/>
                  <a:gd name="T27" fmla="*/ 2 h 69"/>
                  <a:gd name="T28" fmla="*/ 1 w 52"/>
                  <a:gd name="T29" fmla="*/ 1 h 69"/>
                  <a:gd name="T30" fmla="*/ 1 w 52"/>
                  <a:gd name="T31" fmla="*/ 0 h 69"/>
                  <a:gd name="T32" fmla="*/ 0 w 52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69">
                    <a:moveTo>
                      <a:pt x="0" y="0"/>
                    </a:moveTo>
                    <a:lnTo>
                      <a:pt x="7" y="5"/>
                    </a:lnTo>
                    <a:lnTo>
                      <a:pt x="17" y="15"/>
                    </a:lnTo>
                    <a:lnTo>
                      <a:pt x="27" y="25"/>
                    </a:lnTo>
                    <a:lnTo>
                      <a:pt x="36" y="37"/>
                    </a:lnTo>
                    <a:lnTo>
                      <a:pt x="44" y="49"/>
                    </a:lnTo>
                    <a:lnTo>
                      <a:pt x="49" y="58"/>
                    </a:lnTo>
                    <a:lnTo>
                      <a:pt x="52" y="65"/>
                    </a:lnTo>
                    <a:lnTo>
                      <a:pt x="51" y="69"/>
                    </a:lnTo>
                    <a:lnTo>
                      <a:pt x="45" y="69"/>
                    </a:lnTo>
                    <a:lnTo>
                      <a:pt x="39" y="64"/>
                    </a:lnTo>
                    <a:lnTo>
                      <a:pt x="31" y="56"/>
                    </a:lnTo>
                    <a:lnTo>
                      <a:pt x="23" y="46"/>
                    </a:lnTo>
                    <a:lnTo>
                      <a:pt x="15" y="34"/>
                    </a:lnTo>
                    <a:lnTo>
                      <a:pt x="9" y="22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4" name="Freeform 452"/>
              <p:cNvSpPr>
                <a:spLocks/>
              </p:cNvSpPr>
              <p:nvPr/>
            </p:nvSpPr>
            <p:spPr bwMode="auto">
              <a:xfrm>
                <a:off x="1062" y="3242"/>
                <a:ext cx="32" cy="29"/>
              </a:xfrm>
              <a:custGeom>
                <a:avLst/>
                <a:gdLst>
                  <a:gd name="T0" fmla="*/ 0 w 65"/>
                  <a:gd name="T1" fmla="*/ 0 h 57"/>
                  <a:gd name="T2" fmla="*/ 0 w 65"/>
                  <a:gd name="T3" fmla="*/ 1 h 57"/>
                  <a:gd name="T4" fmla="*/ 1 w 65"/>
                  <a:gd name="T5" fmla="*/ 1 h 57"/>
                  <a:gd name="T6" fmla="*/ 1 w 65"/>
                  <a:gd name="T7" fmla="*/ 2 h 57"/>
                  <a:gd name="T8" fmla="*/ 2 w 65"/>
                  <a:gd name="T9" fmla="*/ 2 h 57"/>
                  <a:gd name="T10" fmla="*/ 3 w 65"/>
                  <a:gd name="T11" fmla="*/ 3 h 57"/>
                  <a:gd name="T12" fmla="*/ 3 w 65"/>
                  <a:gd name="T13" fmla="*/ 3 h 57"/>
                  <a:gd name="T14" fmla="*/ 4 w 65"/>
                  <a:gd name="T15" fmla="*/ 4 h 57"/>
                  <a:gd name="T16" fmla="*/ 4 w 65"/>
                  <a:gd name="T17" fmla="*/ 4 h 57"/>
                  <a:gd name="T18" fmla="*/ 3 w 65"/>
                  <a:gd name="T19" fmla="*/ 4 h 57"/>
                  <a:gd name="T20" fmla="*/ 3 w 65"/>
                  <a:gd name="T21" fmla="*/ 4 h 57"/>
                  <a:gd name="T22" fmla="*/ 2 w 65"/>
                  <a:gd name="T23" fmla="*/ 3 h 57"/>
                  <a:gd name="T24" fmla="*/ 1 w 65"/>
                  <a:gd name="T25" fmla="*/ 3 h 57"/>
                  <a:gd name="T26" fmla="*/ 1 w 65"/>
                  <a:gd name="T27" fmla="*/ 2 h 57"/>
                  <a:gd name="T28" fmla="*/ 0 w 65"/>
                  <a:gd name="T29" fmla="*/ 1 h 57"/>
                  <a:gd name="T30" fmla="*/ 0 w 65"/>
                  <a:gd name="T31" fmla="*/ 1 h 57"/>
                  <a:gd name="T32" fmla="*/ 0 w 65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7">
                    <a:moveTo>
                      <a:pt x="0" y="0"/>
                    </a:moveTo>
                    <a:lnTo>
                      <a:pt x="8" y="4"/>
                    </a:lnTo>
                    <a:lnTo>
                      <a:pt x="18" y="11"/>
                    </a:lnTo>
                    <a:lnTo>
                      <a:pt x="30" y="19"/>
                    </a:lnTo>
                    <a:lnTo>
                      <a:pt x="42" y="28"/>
                    </a:lnTo>
                    <a:lnTo>
                      <a:pt x="54" y="37"/>
                    </a:lnTo>
                    <a:lnTo>
                      <a:pt x="61" y="45"/>
                    </a:lnTo>
                    <a:lnTo>
                      <a:pt x="65" y="53"/>
                    </a:lnTo>
                    <a:lnTo>
                      <a:pt x="64" y="57"/>
                    </a:lnTo>
                    <a:lnTo>
                      <a:pt x="57" y="57"/>
                    </a:lnTo>
                    <a:lnTo>
                      <a:pt x="50" y="53"/>
                    </a:lnTo>
                    <a:lnTo>
                      <a:pt x="39" y="45"/>
                    </a:lnTo>
                    <a:lnTo>
                      <a:pt x="27" y="36"/>
                    </a:lnTo>
                    <a:lnTo>
                      <a:pt x="17" y="24"/>
                    </a:lnTo>
                    <a:lnTo>
                      <a:pt x="8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5" name="Freeform 453"/>
              <p:cNvSpPr>
                <a:spLocks/>
              </p:cNvSpPr>
              <p:nvPr/>
            </p:nvSpPr>
            <p:spPr bwMode="auto">
              <a:xfrm>
                <a:off x="1075" y="3240"/>
                <a:ext cx="28" cy="26"/>
              </a:xfrm>
              <a:custGeom>
                <a:avLst/>
                <a:gdLst>
                  <a:gd name="T0" fmla="*/ 3 w 58"/>
                  <a:gd name="T1" fmla="*/ 4 h 52"/>
                  <a:gd name="T2" fmla="*/ 3 w 58"/>
                  <a:gd name="T3" fmla="*/ 4 h 52"/>
                  <a:gd name="T4" fmla="*/ 2 w 58"/>
                  <a:gd name="T5" fmla="*/ 3 h 52"/>
                  <a:gd name="T6" fmla="*/ 2 w 58"/>
                  <a:gd name="T7" fmla="*/ 3 h 52"/>
                  <a:gd name="T8" fmla="*/ 1 w 58"/>
                  <a:gd name="T9" fmla="*/ 2 h 52"/>
                  <a:gd name="T10" fmla="*/ 1 w 58"/>
                  <a:gd name="T11" fmla="*/ 2 h 52"/>
                  <a:gd name="T12" fmla="*/ 0 w 58"/>
                  <a:gd name="T13" fmla="*/ 1 h 52"/>
                  <a:gd name="T14" fmla="*/ 0 w 58"/>
                  <a:gd name="T15" fmla="*/ 1 h 52"/>
                  <a:gd name="T16" fmla="*/ 0 w 58"/>
                  <a:gd name="T17" fmla="*/ 0 h 52"/>
                  <a:gd name="T18" fmla="*/ 0 w 58"/>
                  <a:gd name="T19" fmla="*/ 1 h 52"/>
                  <a:gd name="T20" fmla="*/ 1 w 58"/>
                  <a:gd name="T21" fmla="*/ 1 h 52"/>
                  <a:gd name="T22" fmla="*/ 1 w 58"/>
                  <a:gd name="T23" fmla="*/ 1 h 52"/>
                  <a:gd name="T24" fmla="*/ 2 w 58"/>
                  <a:gd name="T25" fmla="*/ 2 h 52"/>
                  <a:gd name="T26" fmla="*/ 3 w 58"/>
                  <a:gd name="T27" fmla="*/ 2 h 52"/>
                  <a:gd name="T28" fmla="*/ 3 w 58"/>
                  <a:gd name="T29" fmla="*/ 3 h 52"/>
                  <a:gd name="T30" fmla="*/ 3 w 58"/>
                  <a:gd name="T31" fmla="*/ 3 h 52"/>
                  <a:gd name="T32" fmla="*/ 3 w 58"/>
                  <a:gd name="T33" fmla="*/ 4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2">
                    <a:moveTo>
                      <a:pt x="55" y="52"/>
                    </a:moveTo>
                    <a:lnTo>
                      <a:pt x="52" y="51"/>
                    </a:lnTo>
                    <a:lnTo>
                      <a:pt x="47" y="47"/>
                    </a:lnTo>
                    <a:lnTo>
                      <a:pt x="39" y="39"/>
                    </a:lnTo>
                    <a:lnTo>
                      <a:pt x="31" y="30"/>
                    </a:lnTo>
                    <a:lnTo>
                      <a:pt x="24" y="21"/>
                    </a:lnTo>
                    <a:lnTo>
                      <a:pt x="15" y="11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1" y="8"/>
                    </a:lnTo>
                    <a:lnTo>
                      <a:pt x="31" y="15"/>
                    </a:lnTo>
                    <a:lnTo>
                      <a:pt x="42" y="23"/>
                    </a:lnTo>
                    <a:lnTo>
                      <a:pt x="50" y="32"/>
                    </a:lnTo>
                    <a:lnTo>
                      <a:pt x="56" y="40"/>
                    </a:lnTo>
                    <a:lnTo>
                      <a:pt x="58" y="47"/>
                    </a:lnTo>
                    <a:lnTo>
                      <a:pt x="55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6" name="Freeform 454"/>
              <p:cNvSpPr>
                <a:spLocks/>
              </p:cNvSpPr>
              <p:nvPr/>
            </p:nvSpPr>
            <p:spPr bwMode="auto">
              <a:xfrm>
                <a:off x="1100" y="3179"/>
                <a:ext cx="134" cy="29"/>
              </a:xfrm>
              <a:custGeom>
                <a:avLst/>
                <a:gdLst>
                  <a:gd name="T0" fmla="*/ 0 w 268"/>
                  <a:gd name="T1" fmla="*/ 1 h 57"/>
                  <a:gd name="T2" fmla="*/ 0 w 268"/>
                  <a:gd name="T3" fmla="*/ 1 h 57"/>
                  <a:gd name="T4" fmla="*/ 1 w 268"/>
                  <a:gd name="T5" fmla="*/ 1 h 57"/>
                  <a:gd name="T6" fmla="*/ 1 w 268"/>
                  <a:gd name="T7" fmla="*/ 1 h 57"/>
                  <a:gd name="T8" fmla="*/ 1 w 268"/>
                  <a:gd name="T9" fmla="*/ 0 h 57"/>
                  <a:gd name="T10" fmla="*/ 2 w 268"/>
                  <a:gd name="T11" fmla="*/ 1 h 57"/>
                  <a:gd name="T12" fmla="*/ 3 w 268"/>
                  <a:gd name="T13" fmla="*/ 2 h 57"/>
                  <a:gd name="T14" fmla="*/ 4 w 268"/>
                  <a:gd name="T15" fmla="*/ 3 h 57"/>
                  <a:gd name="T16" fmla="*/ 5 w 268"/>
                  <a:gd name="T17" fmla="*/ 3 h 57"/>
                  <a:gd name="T18" fmla="*/ 6 w 268"/>
                  <a:gd name="T19" fmla="*/ 3 h 57"/>
                  <a:gd name="T20" fmla="*/ 7 w 268"/>
                  <a:gd name="T21" fmla="*/ 3 h 57"/>
                  <a:gd name="T22" fmla="*/ 9 w 268"/>
                  <a:gd name="T23" fmla="*/ 3 h 57"/>
                  <a:gd name="T24" fmla="*/ 10 w 268"/>
                  <a:gd name="T25" fmla="*/ 3 h 57"/>
                  <a:gd name="T26" fmla="*/ 11 w 268"/>
                  <a:gd name="T27" fmla="*/ 3 h 57"/>
                  <a:gd name="T28" fmla="*/ 12 w 268"/>
                  <a:gd name="T29" fmla="*/ 3 h 57"/>
                  <a:gd name="T30" fmla="*/ 13 w 268"/>
                  <a:gd name="T31" fmla="*/ 3 h 57"/>
                  <a:gd name="T32" fmla="*/ 14 w 268"/>
                  <a:gd name="T33" fmla="*/ 3 h 57"/>
                  <a:gd name="T34" fmla="*/ 15 w 268"/>
                  <a:gd name="T35" fmla="*/ 2 h 57"/>
                  <a:gd name="T36" fmla="*/ 16 w 268"/>
                  <a:gd name="T37" fmla="*/ 2 h 57"/>
                  <a:gd name="T38" fmla="*/ 16 w 268"/>
                  <a:gd name="T39" fmla="*/ 2 h 57"/>
                  <a:gd name="T40" fmla="*/ 17 w 268"/>
                  <a:gd name="T41" fmla="*/ 2 h 57"/>
                  <a:gd name="T42" fmla="*/ 17 w 268"/>
                  <a:gd name="T43" fmla="*/ 2 h 57"/>
                  <a:gd name="T44" fmla="*/ 16 w 268"/>
                  <a:gd name="T45" fmla="*/ 3 h 57"/>
                  <a:gd name="T46" fmla="*/ 15 w 268"/>
                  <a:gd name="T47" fmla="*/ 3 h 57"/>
                  <a:gd name="T48" fmla="*/ 14 w 268"/>
                  <a:gd name="T49" fmla="*/ 3 h 57"/>
                  <a:gd name="T50" fmla="*/ 13 w 268"/>
                  <a:gd name="T51" fmla="*/ 4 h 57"/>
                  <a:gd name="T52" fmla="*/ 12 w 268"/>
                  <a:gd name="T53" fmla="*/ 4 h 57"/>
                  <a:gd name="T54" fmla="*/ 11 w 268"/>
                  <a:gd name="T55" fmla="*/ 4 h 57"/>
                  <a:gd name="T56" fmla="*/ 10 w 268"/>
                  <a:gd name="T57" fmla="*/ 4 h 57"/>
                  <a:gd name="T58" fmla="*/ 8 w 268"/>
                  <a:gd name="T59" fmla="*/ 4 h 57"/>
                  <a:gd name="T60" fmla="*/ 7 w 268"/>
                  <a:gd name="T61" fmla="*/ 4 h 57"/>
                  <a:gd name="T62" fmla="*/ 6 w 268"/>
                  <a:gd name="T63" fmla="*/ 4 h 57"/>
                  <a:gd name="T64" fmla="*/ 4 w 268"/>
                  <a:gd name="T65" fmla="*/ 3 h 57"/>
                  <a:gd name="T66" fmla="*/ 3 w 268"/>
                  <a:gd name="T67" fmla="*/ 3 h 57"/>
                  <a:gd name="T68" fmla="*/ 2 w 268"/>
                  <a:gd name="T69" fmla="*/ 3 h 57"/>
                  <a:gd name="T70" fmla="*/ 1 w 268"/>
                  <a:gd name="T71" fmla="*/ 2 h 57"/>
                  <a:gd name="T72" fmla="*/ 0 w 268"/>
                  <a:gd name="T73" fmla="*/ 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8" h="57">
                    <a:moveTo>
                      <a:pt x="0" y="8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2" y="13"/>
                    </a:lnTo>
                    <a:lnTo>
                      <a:pt x="40" y="25"/>
                    </a:lnTo>
                    <a:lnTo>
                      <a:pt x="57" y="33"/>
                    </a:lnTo>
                    <a:lnTo>
                      <a:pt x="76" y="39"/>
                    </a:lnTo>
                    <a:lnTo>
                      <a:pt x="94" y="43"/>
                    </a:lnTo>
                    <a:lnTo>
                      <a:pt x="112" y="46"/>
                    </a:lnTo>
                    <a:lnTo>
                      <a:pt x="131" y="46"/>
                    </a:lnTo>
                    <a:lnTo>
                      <a:pt x="149" y="46"/>
                    </a:lnTo>
                    <a:lnTo>
                      <a:pt x="166" y="44"/>
                    </a:lnTo>
                    <a:lnTo>
                      <a:pt x="183" y="42"/>
                    </a:lnTo>
                    <a:lnTo>
                      <a:pt x="200" y="38"/>
                    </a:lnTo>
                    <a:lnTo>
                      <a:pt x="215" y="34"/>
                    </a:lnTo>
                    <a:lnTo>
                      <a:pt x="230" y="30"/>
                    </a:lnTo>
                    <a:lnTo>
                      <a:pt x="244" y="25"/>
                    </a:lnTo>
                    <a:lnTo>
                      <a:pt x="256" y="21"/>
                    </a:lnTo>
                    <a:lnTo>
                      <a:pt x="268" y="17"/>
                    </a:lnTo>
                    <a:lnTo>
                      <a:pt x="262" y="25"/>
                    </a:lnTo>
                    <a:lnTo>
                      <a:pt x="252" y="33"/>
                    </a:lnTo>
                    <a:lnTo>
                      <a:pt x="240" y="39"/>
                    </a:lnTo>
                    <a:lnTo>
                      <a:pt x="224" y="44"/>
                    </a:lnTo>
                    <a:lnTo>
                      <a:pt x="207" y="50"/>
                    </a:lnTo>
                    <a:lnTo>
                      <a:pt x="188" y="54"/>
                    </a:lnTo>
                    <a:lnTo>
                      <a:pt x="167" y="56"/>
                    </a:lnTo>
                    <a:lnTo>
                      <a:pt x="146" y="57"/>
                    </a:lnTo>
                    <a:lnTo>
                      <a:pt x="124" y="57"/>
                    </a:lnTo>
                    <a:lnTo>
                      <a:pt x="103" y="56"/>
                    </a:lnTo>
                    <a:lnTo>
                      <a:pt x="81" y="52"/>
                    </a:lnTo>
                    <a:lnTo>
                      <a:pt x="61" y="48"/>
                    </a:lnTo>
                    <a:lnTo>
                      <a:pt x="43" y="40"/>
                    </a:lnTo>
                    <a:lnTo>
                      <a:pt x="26" y="33"/>
                    </a:lnTo>
                    <a:lnTo>
                      <a:pt x="1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7" name="Freeform 455"/>
              <p:cNvSpPr>
                <a:spLocks/>
              </p:cNvSpPr>
              <p:nvPr/>
            </p:nvSpPr>
            <p:spPr bwMode="auto">
              <a:xfrm>
                <a:off x="1216" y="3167"/>
                <a:ext cx="15" cy="30"/>
              </a:xfrm>
              <a:custGeom>
                <a:avLst/>
                <a:gdLst>
                  <a:gd name="T0" fmla="*/ 0 w 30"/>
                  <a:gd name="T1" fmla="*/ 4 h 60"/>
                  <a:gd name="T2" fmla="*/ 1 w 30"/>
                  <a:gd name="T3" fmla="*/ 3 h 60"/>
                  <a:gd name="T4" fmla="*/ 2 w 30"/>
                  <a:gd name="T5" fmla="*/ 2 h 60"/>
                  <a:gd name="T6" fmla="*/ 2 w 30"/>
                  <a:gd name="T7" fmla="*/ 1 h 60"/>
                  <a:gd name="T8" fmla="*/ 2 w 30"/>
                  <a:gd name="T9" fmla="*/ 0 h 60"/>
                  <a:gd name="T10" fmla="*/ 2 w 30"/>
                  <a:gd name="T11" fmla="*/ 1 h 60"/>
                  <a:gd name="T12" fmla="*/ 2 w 30"/>
                  <a:gd name="T13" fmla="*/ 2 h 60"/>
                  <a:gd name="T14" fmla="*/ 1 w 30"/>
                  <a:gd name="T15" fmla="*/ 3 h 60"/>
                  <a:gd name="T16" fmla="*/ 0 w 30"/>
                  <a:gd name="T17" fmla="*/ 4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60">
                    <a:moveTo>
                      <a:pt x="0" y="60"/>
                    </a:moveTo>
                    <a:lnTo>
                      <a:pt x="13" y="45"/>
                    </a:lnTo>
                    <a:lnTo>
                      <a:pt x="24" y="26"/>
                    </a:lnTo>
                    <a:lnTo>
                      <a:pt x="30" y="9"/>
                    </a:lnTo>
                    <a:lnTo>
                      <a:pt x="29" y="0"/>
                    </a:lnTo>
                    <a:lnTo>
                      <a:pt x="24" y="5"/>
                    </a:lnTo>
                    <a:lnTo>
                      <a:pt x="17" y="22"/>
                    </a:lnTo>
                    <a:lnTo>
                      <a:pt x="9" y="41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8" name="Freeform 456"/>
              <p:cNvSpPr>
                <a:spLocks/>
              </p:cNvSpPr>
              <p:nvPr/>
            </p:nvSpPr>
            <p:spPr bwMode="auto">
              <a:xfrm>
                <a:off x="1205" y="3168"/>
                <a:ext cx="16" cy="33"/>
              </a:xfrm>
              <a:custGeom>
                <a:avLst/>
                <a:gdLst>
                  <a:gd name="T0" fmla="*/ 2 w 33"/>
                  <a:gd name="T1" fmla="*/ 0 h 66"/>
                  <a:gd name="T2" fmla="*/ 2 w 33"/>
                  <a:gd name="T3" fmla="*/ 1 h 66"/>
                  <a:gd name="T4" fmla="*/ 1 w 33"/>
                  <a:gd name="T5" fmla="*/ 2 h 66"/>
                  <a:gd name="T6" fmla="*/ 1 w 33"/>
                  <a:gd name="T7" fmla="*/ 4 h 66"/>
                  <a:gd name="T8" fmla="*/ 0 w 33"/>
                  <a:gd name="T9" fmla="*/ 5 h 66"/>
                  <a:gd name="T10" fmla="*/ 0 w 33"/>
                  <a:gd name="T11" fmla="*/ 3 h 66"/>
                  <a:gd name="T12" fmla="*/ 1 w 33"/>
                  <a:gd name="T13" fmla="*/ 2 h 66"/>
                  <a:gd name="T14" fmla="*/ 1 w 33"/>
                  <a:gd name="T15" fmla="*/ 1 h 66"/>
                  <a:gd name="T16" fmla="*/ 2 w 3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66">
                    <a:moveTo>
                      <a:pt x="33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6" y="49"/>
                    </a:lnTo>
                    <a:lnTo>
                      <a:pt x="0" y="66"/>
                    </a:lnTo>
                    <a:lnTo>
                      <a:pt x="8" y="48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9" name="Freeform 457"/>
              <p:cNvSpPr>
                <a:spLocks/>
              </p:cNvSpPr>
              <p:nvPr/>
            </p:nvSpPr>
            <p:spPr bwMode="auto">
              <a:xfrm>
                <a:off x="1178" y="3163"/>
                <a:ext cx="24" cy="43"/>
              </a:xfrm>
              <a:custGeom>
                <a:avLst/>
                <a:gdLst>
                  <a:gd name="T0" fmla="*/ 3 w 47"/>
                  <a:gd name="T1" fmla="*/ 0 h 87"/>
                  <a:gd name="T2" fmla="*/ 3 w 47"/>
                  <a:gd name="T3" fmla="*/ 0 h 87"/>
                  <a:gd name="T4" fmla="*/ 3 w 47"/>
                  <a:gd name="T5" fmla="*/ 0 h 87"/>
                  <a:gd name="T6" fmla="*/ 3 w 47"/>
                  <a:gd name="T7" fmla="*/ 1 h 87"/>
                  <a:gd name="T8" fmla="*/ 3 w 47"/>
                  <a:gd name="T9" fmla="*/ 2 h 87"/>
                  <a:gd name="T10" fmla="*/ 2 w 47"/>
                  <a:gd name="T11" fmla="*/ 3 h 87"/>
                  <a:gd name="T12" fmla="*/ 2 w 47"/>
                  <a:gd name="T13" fmla="*/ 4 h 87"/>
                  <a:gd name="T14" fmla="*/ 1 w 47"/>
                  <a:gd name="T15" fmla="*/ 4 h 87"/>
                  <a:gd name="T16" fmla="*/ 0 w 47"/>
                  <a:gd name="T17" fmla="*/ 5 h 87"/>
                  <a:gd name="T18" fmla="*/ 1 w 47"/>
                  <a:gd name="T19" fmla="*/ 5 h 87"/>
                  <a:gd name="T20" fmla="*/ 1 w 47"/>
                  <a:gd name="T21" fmla="*/ 4 h 87"/>
                  <a:gd name="T22" fmla="*/ 1 w 47"/>
                  <a:gd name="T23" fmla="*/ 3 h 87"/>
                  <a:gd name="T24" fmla="*/ 2 w 47"/>
                  <a:gd name="T25" fmla="*/ 2 h 87"/>
                  <a:gd name="T26" fmla="*/ 2 w 47"/>
                  <a:gd name="T27" fmla="*/ 1 h 87"/>
                  <a:gd name="T28" fmla="*/ 3 w 47"/>
                  <a:gd name="T29" fmla="*/ 0 h 87"/>
                  <a:gd name="T30" fmla="*/ 3 w 47"/>
                  <a:gd name="T31" fmla="*/ 0 h 87"/>
                  <a:gd name="T32" fmla="*/ 3 w 47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87">
                    <a:moveTo>
                      <a:pt x="45" y="0"/>
                    </a:moveTo>
                    <a:lnTo>
                      <a:pt x="47" y="4"/>
                    </a:lnTo>
                    <a:lnTo>
                      <a:pt x="45" y="13"/>
                    </a:lnTo>
                    <a:lnTo>
                      <a:pt x="41" y="25"/>
                    </a:lnTo>
                    <a:lnTo>
                      <a:pt x="35" y="40"/>
                    </a:lnTo>
                    <a:lnTo>
                      <a:pt x="27" y="54"/>
                    </a:lnTo>
                    <a:lnTo>
                      <a:pt x="19" y="67"/>
                    </a:lnTo>
                    <a:lnTo>
                      <a:pt x="9" y="79"/>
                    </a:lnTo>
                    <a:lnTo>
                      <a:pt x="0" y="87"/>
                    </a:lnTo>
                    <a:lnTo>
                      <a:pt x="4" y="80"/>
                    </a:lnTo>
                    <a:lnTo>
                      <a:pt x="9" y="68"/>
                    </a:lnTo>
                    <a:lnTo>
                      <a:pt x="15" y="54"/>
                    </a:lnTo>
                    <a:lnTo>
                      <a:pt x="23" y="38"/>
                    </a:lnTo>
                    <a:lnTo>
                      <a:pt x="30" y="23"/>
                    </a:lnTo>
                    <a:lnTo>
                      <a:pt x="36" y="11"/>
                    </a:lnTo>
                    <a:lnTo>
                      <a:pt x="4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0" name="Freeform 458"/>
              <p:cNvSpPr>
                <a:spLocks/>
              </p:cNvSpPr>
              <p:nvPr/>
            </p:nvSpPr>
            <p:spPr bwMode="auto">
              <a:xfrm>
                <a:off x="1154" y="3158"/>
                <a:ext cx="26" cy="47"/>
              </a:xfrm>
              <a:custGeom>
                <a:avLst/>
                <a:gdLst>
                  <a:gd name="T0" fmla="*/ 4 w 52"/>
                  <a:gd name="T1" fmla="*/ 0 h 94"/>
                  <a:gd name="T2" fmla="*/ 4 w 52"/>
                  <a:gd name="T3" fmla="*/ 1 h 94"/>
                  <a:gd name="T4" fmla="*/ 4 w 52"/>
                  <a:gd name="T5" fmla="*/ 1 h 94"/>
                  <a:gd name="T6" fmla="*/ 3 w 52"/>
                  <a:gd name="T7" fmla="*/ 2 h 94"/>
                  <a:gd name="T8" fmla="*/ 3 w 52"/>
                  <a:gd name="T9" fmla="*/ 3 h 94"/>
                  <a:gd name="T10" fmla="*/ 2 w 52"/>
                  <a:gd name="T11" fmla="*/ 4 h 94"/>
                  <a:gd name="T12" fmla="*/ 2 w 52"/>
                  <a:gd name="T13" fmla="*/ 5 h 94"/>
                  <a:gd name="T14" fmla="*/ 1 w 52"/>
                  <a:gd name="T15" fmla="*/ 6 h 94"/>
                  <a:gd name="T16" fmla="*/ 0 w 52"/>
                  <a:gd name="T17" fmla="*/ 6 h 94"/>
                  <a:gd name="T18" fmla="*/ 1 w 52"/>
                  <a:gd name="T19" fmla="*/ 6 h 94"/>
                  <a:gd name="T20" fmla="*/ 1 w 52"/>
                  <a:gd name="T21" fmla="*/ 5 h 94"/>
                  <a:gd name="T22" fmla="*/ 2 w 52"/>
                  <a:gd name="T23" fmla="*/ 4 h 94"/>
                  <a:gd name="T24" fmla="*/ 2 w 52"/>
                  <a:gd name="T25" fmla="*/ 3 h 94"/>
                  <a:gd name="T26" fmla="*/ 3 w 52"/>
                  <a:gd name="T27" fmla="*/ 2 h 94"/>
                  <a:gd name="T28" fmla="*/ 3 w 52"/>
                  <a:gd name="T29" fmla="*/ 1 h 94"/>
                  <a:gd name="T30" fmla="*/ 3 w 52"/>
                  <a:gd name="T31" fmla="*/ 1 h 94"/>
                  <a:gd name="T32" fmla="*/ 4 w 52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94">
                    <a:moveTo>
                      <a:pt x="51" y="0"/>
                    </a:moveTo>
                    <a:lnTo>
                      <a:pt x="52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8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4" y="88"/>
                    </a:lnTo>
                    <a:lnTo>
                      <a:pt x="9" y="75"/>
                    </a:lnTo>
                    <a:lnTo>
                      <a:pt x="17" y="59"/>
                    </a:lnTo>
                    <a:lnTo>
                      <a:pt x="25" y="42"/>
                    </a:lnTo>
                    <a:lnTo>
                      <a:pt x="34" y="26"/>
                    </a:lnTo>
                    <a:lnTo>
                      <a:pt x="40" y="12"/>
                    </a:lnTo>
                    <a:lnTo>
                      <a:pt x="47" y="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1" name="Freeform 459"/>
              <p:cNvSpPr>
                <a:spLocks/>
              </p:cNvSpPr>
              <p:nvPr/>
            </p:nvSpPr>
            <p:spPr bwMode="auto">
              <a:xfrm>
                <a:off x="1137" y="3163"/>
                <a:ext cx="28" cy="39"/>
              </a:xfrm>
              <a:custGeom>
                <a:avLst/>
                <a:gdLst>
                  <a:gd name="T0" fmla="*/ 3 w 57"/>
                  <a:gd name="T1" fmla="*/ 0 h 77"/>
                  <a:gd name="T2" fmla="*/ 3 w 57"/>
                  <a:gd name="T3" fmla="*/ 1 h 77"/>
                  <a:gd name="T4" fmla="*/ 3 w 57"/>
                  <a:gd name="T5" fmla="*/ 1 h 77"/>
                  <a:gd name="T6" fmla="*/ 2 w 57"/>
                  <a:gd name="T7" fmla="*/ 2 h 77"/>
                  <a:gd name="T8" fmla="*/ 2 w 57"/>
                  <a:gd name="T9" fmla="*/ 3 h 77"/>
                  <a:gd name="T10" fmla="*/ 1 w 57"/>
                  <a:gd name="T11" fmla="*/ 4 h 77"/>
                  <a:gd name="T12" fmla="*/ 1 w 57"/>
                  <a:gd name="T13" fmla="*/ 4 h 77"/>
                  <a:gd name="T14" fmla="*/ 0 w 57"/>
                  <a:gd name="T15" fmla="*/ 5 h 77"/>
                  <a:gd name="T16" fmla="*/ 0 w 57"/>
                  <a:gd name="T17" fmla="*/ 5 h 77"/>
                  <a:gd name="T18" fmla="*/ 0 w 57"/>
                  <a:gd name="T19" fmla="*/ 5 h 77"/>
                  <a:gd name="T20" fmla="*/ 0 w 57"/>
                  <a:gd name="T21" fmla="*/ 4 h 77"/>
                  <a:gd name="T22" fmla="*/ 1 w 57"/>
                  <a:gd name="T23" fmla="*/ 3 h 77"/>
                  <a:gd name="T24" fmla="*/ 1 w 57"/>
                  <a:gd name="T25" fmla="*/ 2 h 77"/>
                  <a:gd name="T26" fmla="*/ 2 w 57"/>
                  <a:gd name="T27" fmla="*/ 2 h 77"/>
                  <a:gd name="T28" fmla="*/ 2 w 57"/>
                  <a:gd name="T29" fmla="*/ 1 h 77"/>
                  <a:gd name="T30" fmla="*/ 3 w 57"/>
                  <a:gd name="T31" fmla="*/ 1 h 77"/>
                  <a:gd name="T32" fmla="*/ 3 w 57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77">
                    <a:moveTo>
                      <a:pt x="57" y="0"/>
                    </a:moveTo>
                    <a:lnTo>
                      <a:pt x="57" y="4"/>
                    </a:lnTo>
                    <a:lnTo>
                      <a:pt x="53" y="13"/>
                    </a:lnTo>
                    <a:lnTo>
                      <a:pt x="46" y="25"/>
                    </a:lnTo>
                    <a:lnTo>
                      <a:pt x="38" y="38"/>
                    </a:lnTo>
                    <a:lnTo>
                      <a:pt x="28" y="52"/>
                    </a:lnTo>
                    <a:lnTo>
                      <a:pt x="17" y="64"/>
                    </a:lnTo>
                    <a:lnTo>
                      <a:pt x="8" y="73"/>
                    </a:lnTo>
                    <a:lnTo>
                      <a:pt x="0" y="77"/>
                    </a:lnTo>
                    <a:lnTo>
                      <a:pt x="6" y="69"/>
                    </a:lnTo>
                    <a:lnTo>
                      <a:pt x="12" y="58"/>
                    </a:lnTo>
                    <a:lnTo>
                      <a:pt x="20" y="45"/>
                    </a:lnTo>
                    <a:lnTo>
                      <a:pt x="28" y="31"/>
                    </a:lnTo>
                    <a:lnTo>
                      <a:pt x="37" y="18"/>
                    </a:lnTo>
                    <a:lnTo>
                      <a:pt x="45" y="8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2" name="Freeform 460"/>
              <p:cNvSpPr>
                <a:spLocks/>
              </p:cNvSpPr>
              <p:nvPr/>
            </p:nvSpPr>
            <p:spPr bwMode="auto">
              <a:xfrm>
                <a:off x="1124" y="3166"/>
                <a:ext cx="25" cy="32"/>
              </a:xfrm>
              <a:custGeom>
                <a:avLst/>
                <a:gdLst>
                  <a:gd name="T0" fmla="*/ 4 w 50"/>
                  <a:gd name="T1" fmla="*/ 0 h 64"/>
                  <a:gd name="T2" fmla="*/ 4 w 50"/>
                  <a:gd name="T3" fmla="*/ 1 h 64"/>
                  <a:gd name="T4" fmla="*/ 3 w 50"/>
                  <a:gd name="T5" fmla="*/ 1 h 64"/>
                  <a:gd name="T6" fmla="*/ 3 w 50"/>
                  <a:gd name="T7" fmla="*/ 2 h 64"/>
                  <a:gd name="T8" fmla="*/ 3 w 50"/>
                  <a:gd name="T9" fmla="*/ 2 h 64"/>
                  <a:gd name="T10" fmla="*/ 2 w 50"/>
                  <a:gd name="T11" fmla="*/ 3 h 64"/>
                  <a:gd name="T12" fmla="*/ 2 w 50"/>
                  <a:gd name="T13" fmla="*/ 4 h 64"/>
                  <a:gd name="T14" fmla="*/ 1 w 50"/>
                  <a:gd name="T15" fmla="*/ 4 h 64"/>
                  <a:gd name="T16" fmla="*/ 0 w 50"/>
                  <a:gd name="T17" fmla="*/ 4 h 64"/>
                  <a:gd name="T18" fmla="*/ 1 w 50"/>
                  <a:gd name="T19" fmla="*/ 4 h 64"/>
                  <a:gd name="T20" fmla="*/ 1 w 50"/>
                  <a:gd name="T21" fmla="*/ 3 h 64"/>
                  <a:gd name="T22" fmla="*/ 2 w 50"/>
                  <a:gd name="T23" fmla="*/ 3 h 64"/>
                  <a:gd name="T24" fmla="*/ 2 w 50"/>
                  <a:gd name="T25" fmla="*/ 2 h 64"/>
                  <a:gd name="T26" fmla="*/ 3 w 50"/>
                  <a:gd name="T27" fmla="*/ 1 h 64"/>
                  <a:gd name="T28" fmla="*/ 3 w 50"/>
                  <a:gd name="T29" fmla="*/ 1 h 64"/>
                  <a:gd name="T30" fmla="*/ 3 w 50"/>
                  <a:gd name="T31" fmla="*/ 1 h 64"/>
                  <a:gd name="T32" fmla="*/ 4 w 50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64">
                    <a:moveTo>
                      <a:pt x="49" y="0"/>
                    </a:moveTo>
                    <a:lnTo>
                      <a:pt x="50" y="4"/>
                    </a:lnTo>
                    <a:lnTo>
                      <a:pt x="47" y="10"/>
                    </a:lnTo>
                    <a:lnTo>
                      <a:pt x="43" y="20"/>
                    </a:lnTo>
                    <a:lnTo>
                      <a:pt x="38" y="30"/>
                    </a:lnTo>
                    <a:lnTo>
                      <a:pt x="30" y="42"/>
                    </a:lnTo>
                    <a:lnTo>
                      <a:pt x="21" y="51"/>
                    </a:lnTo>
                    <a:lnTo>
                      <a:pt x="11" y="59"/>
                    </a:lnTo>
                    <a:lnTo>
                      <a:pt x="0" y="64"/>
                    </a:lnTo>
                    <a:lnTo>
                      <a:pt x="6" y="57"/>
                    </a:lnTo>
                    <a:lnTo>
                      <a:pt x="12" y="48"/>
                    </a:lnTo>
                    <a:lnTo>
                      <a:pt x="19" y="36"/>
                    </a:lnTo>
                    <a:lnTo>
                      <a:pt x="26" y="25"/>
                    </a:lnTo>
                    <a:lnTo>
                      <a:pt x="33" y="14"/>
                    </a:lnTo>
                    <a:lnTo>
                      <a:pt x="39" y="6"/>
                    </a:lnTo>
                    <a:lnTo>
                      <a:pt x="45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3" name="Freeform 461"/>
              <p:cNvSpPr>
                <a:spLocks/>
              </p:cNvSpPr>
              <p:nvPr/>
            </p:nvSpPr>
            <p:spPr bwMode="auto">
              <a:xfrm>
                <a:off x="1112" y="3167"/>
                <a:ext cx="21" cy="23"/>
              </a:xfrm>
              <a:custGeom>
                <a:avLst/>
                <a:gdLst>
                  <a:gd name="T0" fmla="*/ 3 w 41"/>
                  <a:gd name="T1" fmla="*/ 0 h 47"/>
                  <a:gd name="T2" fmla="*/ 3 w 41"/>
                  <a:gd name="T3" fmla="*/ 0 h 47"/>
                  <a:gd name="T4" fmla="*/ 3 w 41"/>
                  <a:gd name="T5" fmla="*/ 0 h 47"/>
                  <a:gd name="T6" fmla="*/ 3 w 41"/>
                  <a:gd name="T7" fmla="*/ 1 h 47"/>
                  <a:gd name="T8" fmla="*/ 2 w 41"/>
                  <a:gd name="T9" fmla="*/ 1 h 47"/>
                  <a:gd name="T10" fmla="*/ 2 w 41"/>
                  <a:gd name="T11" fmla="*/ 2 h 47"/>
                  <a:gd name="T12" fmla="*/ 1 w 41"/>
                  <a:gd name="T13" fmla="*/ 2 h 47"/>
                  <a:gd name="T14" fmla="*/ 1 w 41"/>
                  <a:gd name="T15" fmla="*/ 2 h 47"/>
                  <a:gd name="T16" fmla="*/ 0 w 41"/>
                  <a:gd name="T17" fmla="*/ 2 h 47"/>
                  <a:gd name="T18" fmla="*/ 1 w 41"/>
                  <a:gd name="T19" fmla="*/ 2 h 47"/>
                  <a:gd name="T20" fmla="*/ 1 w 41"/>
                  <a:gd name="T21" fmla="*/ 2 h 47"/>
                  <a:gd name="T22" fmla="*/ 1 w 41"/>
                  <a:gd name="T23" fmla="*/ 1 h 47"/>
                  <a:gd name="T24" fmla="*/ 2 w 41"/>
                  <a:gd name="T25" fmla="*/ 1 h 47"/>
                  <a:gd name="T26" fmla="*/ 2 w 41"/>
                  <a:gd name="T27" fmla="*/ 0 h 47"/>
                  <a:gd name="T28" fmla="*/ 2 w 41"/>
                  <a:gd name="T29" fmla="*/ 0 h 47"/>
                  <a:gd name="T30" fmla="*/ 3 w 41"/>
                  <a:gd name="T31" fmla="*/ 0 h 47"/>
                  <a:gd name="T32" fmla="*/ 3 w 41"/>
                  <a:gd name="T33" fmla="*/ 0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47">
                    <a:moveTo>
                      <a:pt x="41" y="0"/>
                    </a:moveTo>
                    <a:lnTo>
                      <a:pt x="41" y="4"/>
                    </a:lnTo>
                    <a:lnTo>
                      <a:pt x="39" y="9"/>
                    </a:lnTo>
                    <a:lnTo>
                      <a:pt x="33" y="17"/>
                    </a:lnTo>
                    <a:lnTo>
                      <a:pt x="27" y="26"/>
                    </a:lnTo>
                    <a:lnTo>
                      <a:pt x="19" y="34"/>
                    </a:lnTo>
                    <a:lnTo>
                      <a:pt x="11" y="41"/>
                    </a:lnTo>
                    <a:lnTo>
                      <a:pt x="5" y="46"/>
                    </a:lnTo>
                    <a:lnTo>
                      <a:pt x="0" y="47"/>
                    </a:lnTo>
                    <a:lnTo>
                      <a:pt x="3" y="42"/>
                    </a:lnTo>
                    <a:lnTo>
                      <a:pt x="9" y="35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7" y="13"/>
                    </a:lnTo>
                    <a:lnTo>
                      <a:pt x="32" y="7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4" name="Freeform 462"/>
              <p:cNvSpPr>
                <a:spLocks/>
              </p:cNvSpPr>
              <p:nvPr/>
            </p:nvSpPr>
            <p:spPr bwMode="auto">
              <a:xfrm>
                <a:off x="1103" y="3171"/>
                <a:ext cx="15" cy="15"/>
              </a:xfrm>
              <a:custGeom>
                <a:avLst/>
                <a:gdLst>
                  <a:gd name="T0" fmla="*/ 2 w 28"/>
                  <a:gd name="T1" fmla="*/ 0 h 30"/>
                  <a:gd name="T2" fmla="*/ 2 w 28"/>
                  <a:gd name="T3" fmla="*/ 1 h 30"/>
                  <a:gd name="T4" fmla="*/ 2 w 28"/>
                  <a:gd name="T5" fmla="*/ 2 h 30"/>
                  <a:gd name="T6" fmla="*/ 1 w 28"/>
                  <a:gd name="T7" fmla="*/ 2 h 30"/>
                  <a:gd name="T8" fmla="*/ 0 w 28"/>
                  <a:gd name="T9" fmla="*/ 2 h 30"/>
                  <a:gd name="T10" fmla="*/ 1 w 28"/>
                  <a:gd name="T11" fmla="*/ 2 h 30"/>
                  <a:gd name="T12" fmla="*/ 2 w 28"/>
                  <a:gd name="T13" fmla="*/ 1 h 30"/>
                  <a:gd name="T14" fmla="*/ 2 w 28"/>
                  <a:gd name="T15" fmla="*/ 0 h 30"/>
                  <a:gd name="T16" fmla="*/ 2 w 28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28" y="0"/>
                    </a:moveTo>
                    <a:lnTo>
                      <a:pt x="27" y="8"/>
                    </a:lnTo>
                    <a:lnTo>
                      <a:pt x="20" y="18"/>
                    </a:lnTo>
                    <a:lnTo>
                      <a:pt x="10" y="29"/>
                    </a:lnTo>
                    <a:lnTo>
                      <a:pt x="0" y="30"/>
                    </a:lnTo>
                    <a:lnTo>
                      <a:pt x="10" y="24"/>
                    </a:lnTo>
                    <a:lnTo>
                      <a:pt x="18" y="11"/>
                    </a:lnTo>
                    <a:lnTo>
                      <a:pt x="2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5" name="Freeform 463"/>
              <p:cNvSpPr>
                <a:spLocks/>
              </p:cNvSpPr>
              <p:nvPr/>
            </p:nvSpPr>
            <p:spPr bwMode="auto">
              <a:xfrm>
                <a:off x="1227" y="3172"/>
                <a:ext cx="15" cy="19"/>
              </a:xfrm>
              <a:custGeom>
                <a:avLst/>
                <a:gdLst>
                  <a:gd name="T0" fmla="*/ 0 w 31"/>
                  <a:gd name="T1" fmla="*/ 3 h 38"/>
                  <a:gd name="T2" fmla="*/ 0 w 31"/>
                  <a:gd name="T3" fmla="*/ 2 h 38"/>
                  <a:gd name="T4" fmla="*/ 0 w 31"/>
                  <a:gd name="T5" fmla="*/ 1 h 38"/>
                  <a:gd name="T6" fmla="*/ 1 w 31"/>
                  <a:gd name="T7" fmla="*/ 1 h 38"/>
                  <a:gd name="T8" fmla="*/ 1 w 31"/>
                  <a:gd name="T9" fmla="*/ 0 h 38"/>
                  <a:gd name="T10" fmla="*/ 1 w 31"/>
                  <a:gd name="T11" fmla="*/ 1 h 38"/>
                  <a:gd name="T12" fmla="*/ 1 w 31"/>
                  <a:gd name="T13" fmla="*/ 1 h 38"/>
                  <a:gd name="T14" fmla="*/ 1 w 31"/>
                  <a:gd name="T15" fmla="*/ 1 h 38"/>
                  <a:gd name="T16" fmla="*/ 1 w 31"/>
                  <a:gd name="T17" fmla="*/ 2 h 38"/>
                  <a:gd name="T18" fmla="*/ 0 w 31"/>
                  <a:gd name="T19" fmla="*/ 2 h 38"/>
                  <a:gd name="T20" fmla="*/ 0 w 31"/>
                  <a:gd name="T21" fmla="*/ 2 h 38"/>
                  <a:gd name="T22" fmla="*/ 0 w 31"/>
                  <a:gd name="T23" fmla="*/ 3 h 38"/>
                  <a:gd name="T24" fmla="*/ 0 w 31"/>
                  <a:gd name="T25" fmla="*/ 3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4"/>
                    </a:lnTo>
                    <a:lnTo>
                      <a:pt x="22" y="3"/>
                    </a:lnTo>
                    <a:lnTo>
                      <a:pt x="30" y="0"/>
                    </a:lnTo>
                    <a:lnTo>
                      <a:pt x="31" y="4"/>
                    </a:lnTo>
                    <a:lnTo>
                      <a:pt x="30" y="8"/>
                    </a:lnTo>
                    <a:lnTo>
                      <a:pt x="26" y="13"/>
                    </a:lnTo>
                    <a:lnTo>
                      <a:pt x="21" y="20"/>
                    </a:lnTo>
                    <a:lnTo>
                      <a:pt x="15" y="25"/>
                    </a:lnTo>
                    <a:lnTo>
                      <a:pt x="9" y="30"/>
                    </a:lnTo>
                    <a:lnTo>
                      <a:pt x="4" y="35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6" name="Freeform 464"/>
              <p:cNvSpPr>
                <a:spLocks/>
              </p:cNvSpPr>
              <p:nvPr/>
            </p:nvSpPr>
            <p:spPr bwMode="auto">
              <a:xfrm>
                <a:off x="1226" y="3193"/>
                <a:ext cx="20" cy="8"/>
              </a:xfrm>
              <a:custGeom>
                <a:avLst/>
                <a:gdLst>
                  <a:gd name="T0" fmla="*/ 0 w 40"/>
                  <a:gd name="T1" fmla="*/ 0 h 16"/>
                  <a:gd name="T2" fmla="*/ 1 w 40"/>
                  <a:gd name="T3" fmla="*/ 1 h 16"/>
                  <a:gd name="T4" fmla="*/ 1 w 40"/>
                  <a:gd name="T5" fmla="*/ 1 h 16"/>
                  <a:gd name="T6" fmla="*/ 1 w 40"/>
                  <a:gd name="T7" fmla="*/ 1 h 16"/>
                  <a:gd name="T8" fmla="*/ 2 w 40"/>
                  <a:gd name="T9" fmla="*/ 1 h 16"/>
                  <a:gd name="T10" fmla="*/ 2 w 40"/>
                  <a:gd name="T11" fmla="*/ 1 h 16"/>
                  <a:gd name="T12" fmla="*/ 2 w 40"/>
                  <a:gd name="T13" fmla="*/ 1 h 16"/>
                  <a:gd name="T14" fmla="*/ 3 w 40"/>
                  <a:gd name="T15" fmla="*/ 1 h 16"/>
                  <a:gd name="T16" fmla="*/ 3 w 40"/>
                  <a:gd name="T17" fmla="*/ 1 h 16"/>
                  <a:gd name="T18" fmla="*/ 3 w 40"/>
                  <a:gd name="T19" fmla="*/ 1 h 16"/>
                  <a:gd name="T20" fmla="*/ 3 w 40"/>
                  <a:gd name="T21" fmla="*/ 1 h 16"/>
                  <a:gd name="T22" fmla="*/ 2 w 40"/>
                  <a:gd name="T23" fmla="*/ 1 h 16"/>
                  <a:gd name="T24" fmla="*/ 2 w 40"/>
                  <a:gd name="T25" fmla="*/ 1 h 16"/>
                  <a:gd name="T26" fmla="*/ 2 w 40"/>
                  <a:gd name="T27" fmla="*/ 1 h 16"/>
                  <a:gd name="T28" fmla="*/ 1 w 40"/>
                  <a:gd name="T29" fmla="*/ 1 h 16"/>
                  <a:gd name="T30" fmla="*/ 1 w 40"/>
                  <a:gd name="T31" fmla="*/ 0 h 16"/>
                  <a:gd name="T32" fmla="*/ 0 w 40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lnTo>
                      <a:pt x="2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9" y="11"/>
                    </a:lnTo>
                    <a:lnTo>
                      <a:pt x="26" y="13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4"/>
                    </a:lnTo>
                    <a:lnTo>
                      <a:pt x="18" y="3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7" name="Freeform 465"/>
              <p:cNvSpPr>
                <a:spLocks/>
              </p:cNvSpPr>
              <p:nvPr/>
            </p:nvSpPr>
            <p:spPr bwMode="auto">
              <a:xfrm>
                <a:off x="1230" y="3184"/>
                <a:ext cx="22" cy="6"/>
              </a:xfrm>
              <a:custGeom>
                <a:avLst/>
                <a:gdLst>
                  <a:gd name="T0" fmla="*/ 0 w 44"/>
                  <a:gd name="T1" fmla="*/ 0 h 13"/>
                  <a:gd name="T2" fmla="*/ 1 w 44"/>
                  <a:gd name="T3" fmla="*/ 0 h 13"/>
                  <a:gd name="T4" fmla="*/ 1 w 44"/>
                  <a:gd name="T5" fmla="*/ 0 h 13"/>
                  <a:gd name="T6" fmla="*/ 1 w 44"/>
                  <a:gd name="T7" fmla="*/ 0 h 13"/>
                  <a:gd name="T8" fmla="*/ 2 w 44"/>
                  <a:gd name="T9" fmla="*/ 0 h 13"/>
                  <a:gd name="T10" fmla="*/ 2 w 44"/>
                  <a:gd name="T11" fmla="*/ 0 h 13"/>
                  <a:gd name="T12" fmla="*/ 3 w 44"/>
                  <a:gd name="T13" fmla="*/ 0 h 13"/>
                  <a:gd name="T14" fmla="*/ 3 w 44"/>
                  <a:gd name="T15" fmla="*/ 0 h 13"/>
                  <a:gd name="T16" fmla="*/ 3 w 44"/>
                  <a:gd name="T17" fmla="*/ 0 h 13"/>
                  <a:gd name="T18" fmla="*/ 3 w 44"/>
                  <a:gd name="T19" fmla="*/ 0 h 13"/>
                  <a:gd name="T20" fmla="*/ 3 w 44"/>
                  <a:gd name="T21" fmla="*/ 0 h 13"/>
                  <a:gd name="T22" fmla="*/ 2 w 44"/>
                  <a:gd name="T23" fmla="*/ 0 h 13"/>
                  <a:gd name="T24" fmla="*/ 2 w 44"/>
                  <a:gd name="T25" fmla="*/ 0 h 13"/>
                  <a:gd name="T26" fmla="*/ 2 w 44"/>
                  <a:gd name="T27" fmla="*/ 0 h 13"/>
                  <a:gd name="T28" fmla="*/ 1 w 44"/>
                  <a:gd name="T29" fmla="*/ 0 h 13"/>
                  <a:gd name="T30" fmla="*/ 1 w 44"/>
                  <a:gd name="T31" fmla="*/ 0 h 13"/>
                  <a:gd name="T32" fmla="*/ 0 w 44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lnTo>
                      <a:pt x="2" y="13"/>
                    </a:lnTo>
                    <a:lnTo>
                      <a:pt x="9" y="13"/>
                    </a:lnTo>
                    <a:lnTo>
                      <a:pt x="15" y="12"/>
                    </a:lnTo>
                    <a:lnTo>
                      <a:pt x="24" y="12"/>
                    </a:lnTo>
                    <a:lnTo>
                      <a:pt x="31" y="11"/>
                    </a:lnTo>
                    <a:lnTo>
                      <a:pt x="39" y="9"/>
                    </a:lnTo>
                    <a:lnTo>
                      <a:pt x="43" y="8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6" y="4"/>
                    </a:lnTo>
                    <a:lnTo>
                      <a:pt x="18" y="7"/>
                    </a:lnTo>
                    <a:lnTo>
                      <a:pt x="10" y="9"/>
                    </a:lnTo>
                    <a:lnTo>
                      <a:pt x="4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8" name="Freeform 466"/>
              <p:cNvSpPr>
                <a:spLocks/>
              </p:cNvSpPr>
              <p:nvPr/>
            </p:nvSpPr>
            <p:spPr bwMode="auto">
              <a:xfrm>
                <a:off x="1219" y="3196"/>
                <a:ext cx="21" cy="16"/>
              </a:xfrm>
              <a:custGeom>
                <a:avLst/>
                <a:gdLst>
                  <a:gd name="T0" fmla="*/ 0 w 42"/>
                  <a:gd name="T1" fmla="*/ 0 h 33"/>
                  <a:gd name="T2" fmla="*/ 1 w 42"/>
                  <a:gd name="T3" fmla="*/ 0 h 33"/>
                  <a:gd name="T4" fmla="*/ 1 w 42"/>
                  <a:gd name="T5" fmla="*/ 0 h 33"/>
                  <a:gd name="T6" fmla="*/ 2 w 42"/>
                  <a:gd name="T7" fmla="*/ 0 h 33"/>
                  <a:gd name="T8" fmla="*/ 2 w 42"/>
                  <a:gd name="T9" fmla="*/ 1 h 33"/>
                  <a:gd name="T10" fmla="*/ 3 w 42"/>
                  <a:gd name="T11" fmla="*/ 1 h 33"/>
                  <a:gd name="T12" fmla="*/ 3 w 42"/>
                  <a:gd name="T13" fmla="*/ 1 h 33"/>
                  <a:gd name="T14" fmla="*/ 3 w 42"/>
                  <a:gd name="T15" fmla="*/ 1 h 33"/>
                  <a:gd name="T16" fmla="*/ 3 w 42"/>
                  <a:gd name="T17" fmla="*/ 1 h 33"/>
                  <a:gd name="T18" fmla="*/ 3 w 42"/>
                  <a:gd name="T19" fmla="*/ 2 h 33"/>
                  <a:gd name="T20" fmla="*/ 2 w 42"/>
                  <a:gd name="T21" fmla="*/ 1 h 33"/>
                  <a:gd name="T22" fmla="*/ 2 w 42"/>
                  <a:gd name="T23" fmla="*/ 1 h 33"/>
                  <a:gd name="T24" fmla="*/ 2 w 42"/>
                  <a:gd name="T25" fmla="*/ 1 h 33"/>
                  <a:gd name="T26" fmla="*/ 1 w 42"/>
                  <a:gd name="T27" fmla="*/ 0 h 33"/>
                  <a:gd name="T28" fmla="*/ 1 w 42"/>
                  <a:gd name="T29" fmla="*/ 0 h 33"/>
                  <a:gd name="T30" fmla="*/ 1 w 42"/>
                  <a:gd name="T31" fmla="*/ 0 h 33"/>
                  <a:gd name="T32" fmla="*/ 0 w 4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33">
                    <a:moveTo>
                      <a:pt x="0" y="0"/>
                    </a:moveTo>
                    <a:lnTo>
                      <a:pt x="5" y="3"/>
                    </a:lnTo>
                    <a:lnTo>
                      <a:pt x="13" y="6"/>
                    </a:lnTo>
                    <a:lnTo>
                      <a:pt x="19" y="10"/>
                    </a:lnTo>
                    <a:lnTo>
                      <a:pt x="27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38" y="33"/>
                    </a:lnTo>
                    <a:lnTo>
                      <a:pt x="32" y="30"/>
                    </a:lnTo>
                    <a:lnTo>
                      <a:pt x="27" y="26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9" name="Freeform 467"/>
              <p:cNvSpPr>
                <a:spLocks/>
              </p:cNvSpPr>
              <p:nvPr/>
            </p:nvSpPr>
            <p:spPr bwMode="auto">
              <a:xfrm>
                <a:off x="1110" y="3189"/>
                <a:ext cx="5" cy="29"/>
              </a:xfrm>
              <a:custGeom>
                <a:avLst/>
                <a:gdLst>
                  <a:gd name="T0" fmla="*/ 1 w 10"/>
                  <a:gd name="T1" fmla="*/ 0 h 57"/>
                  <a:gd name="T2" fmla="*/ 1 w 10"/>
                  <a:gd name="T3" fmla="*/ 1 h 57"/>
                  <a:gd name="T4" fmla="*/ 1 w 10"/>
                  <a:gd name="T5" fmla="*/ 2 h 57"/>
                  <a:gd name="T6" fmla="*/ 1 w 10"/>
                  <a:gd name="T7" fmla="*/ 4 h 57"/>
                  <a:gd name="T8" fmla="*/ 1 w 10"/>
                  <a:gd name="T9" fmla="*/ 4 h 57"/>
                  <a:gd name="T10" fmla="*/ 0 w 10"/>
                  <a:gd name="T11" fmla="*/ 4 h 57"/>
                  <a:gd name="T12" fmla="*/ 1 w 10"/>
                  <a:gd name="T13" fmla="*/ 3 h 57"/>
                  <a:gd name="T14" fmla="*/ 1 w 10"/>
                  <a:gd name="T15" fmla="*/ 1 h 57"/>
                  <a:gd name="T16" fmla="*/ 1 w 1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7">
                    <a:moveTo>
                      <a:pt x="6" y="0"/>
                    </a:moveTo>
                    <a:lnTo>
                      <a:pt x="9" y="14"/>
                    </a:lnTo>
                    <a:lnTo>
                      <a:pt x="10" y="32"/>
                    </a:lnTo>
                    <a:lnTo>
                      <a:pt x="9" y="49"/>
                    </a:lnTo>
                    <a:lnTo>
                      <a:pt x="4" y="57"/>
                    </a:lnTo>
                    <a:lnTo>
                      <a:pt x="0" y="52"/>
                    </a:lnTo>
                    <a:lnTo>
                      <a:pt x="1" y="35"/>
                    </a:lnTo>
                    <a:lnTo>
                      <a:pt x="4" y="1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0" name="Freeform 468"/>
              <p:cNvSpPr>
                <a:spLocks/>
              </p:cNvSpPr>
              <p:nvPr/>
            </p:nvSpPr>
            <p:spPr bwMode="auto">
              <a:xfrm>
                <a:off x="1097" y="3185"/>
                <a:ext cx="9" cy="29"/>
              </a:xfrm>
              <a:custGeom>
                <a:avLst/>
                <a:gdLst>
                  <a:gd name="T0" fmla="*/ 2 w 17"/>
                  <a:gd name="T1" fmla="*/ 0 h 57"/>
                  <a:gd name="T2" fmla="*/ 2 w 17"/>
                  <a:gd name="T3" fmla="*/ 1 h 57"/>
                  <a:gd name="T4" fmla="*/ 1 w 17"/>
                  <a:gd name="T5" fmla="*/ 2 h 57"/>
                  <a:gd name="T6" fmla="*/ 1 w 17"/>
                  <a:gd name="T7" fmla="*/ 4 h 57"/>
                  <a:gd name="T8" fmla="*/ 1 w 17"/>
                  <a:gd name="T9" fmla="*/ 4 h 57"/>
                  <a:gd name="T10" fmla="*/ 0 w 17"/>
                  <a:gd name="T11" fmla="*/ 4 h 57"/>
                  <a:gd name="T12" fmla="*/ 1 w 17"/>
                  <a:gd name="T13" fmla="*/ 2 h 57"/>
                  <a:gd name="T14" fmla="*/ 1 w 17"/>
                  <a:gd name="T15" fmla="*/ 1 h 57"/>
                  <a:gd name="T16" fmla="*/ 2 w 1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17" y="0"/>
                    </a:moveTo>
                    <a:lnTo>
                      <a:pt x="17" y="13"/>
                    </a:lnTo>
                    <a:lnTo>
                      <a:pt x="15" y="32"/>
                    </a:lnTo>
                    <a:lnTo>
                      <a:pt x="12" y="49"/>
                    </a:lnTo>
                    <a:lnTo>
                      <a:pt x="4" y="57"/>
                    </a:lnTo>
                    <a:lnTo>
                      <a:pt x="0" y="49"/>
                    </a:lnTo>
                    <a:lnTo>
                      <a:pt x="5" y="32"/>
                    </a:lnTo>
                    <a:lnTo>
                      <a:pt x="12" y="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1" name="Freeform 469"/>
              <p:cNvSpPr>
                <a:spLocks/>
              </p:cNvSpPr>
              <p:nvPr/>
            </p:nvSpPr>
            <p:spPr bwMode="auto">
              <a:xfrm>
                <a:off x="1125" y="3197"/>
                <a:ext cx="5" cy="28"/>
              </a:xfrm>
              <a:custGeom>
                <a:avLst/>
                <a:gdLst>
                  <a:gd name="T0" fmla="*/ 1 w 10"/>
                  <a:gd name="T1" fmla="*/ 0 h 54"/>
                  <a:gd name="T2" fmla="*/ 1 w 10"/>
                  <a:gd name="T3" fmla="*/ 1 h 54"/>
                  <a:gd name="T4" fmla="*/ 1 w 10"/>
                  <a:gd name="T5" fmla="*/ 2 h 54"/>
                  <a:gd name="T6" fmla="*/ 1 w 10"/>
                  <a:gd name="T7" fmla="*/ 3 h 54"/>
                  <a:gd name="T8" fmla="*/ 1 w 10"/>
                  <a:gd name="T9" fmla="*/ 4 h 54"/>
                  <a:gd name="T10" fmla="*/ 0 w 10"/>
                  <a:gd name="T11" fmla="*/ 4 h 54"/>
                  <a:gd name="T12" fmla="*/ 0 w 10"/>
                  <a:gd name="T13" fmla="*/ 3 h 54"/>
                  <a:gd name="T14" fmla="*/ 1 w 10"/>
                  <a:gd name="T15" fmla="*/ 1 h 54"/>
                  <a:gd name="T16" fmla="*/ 1 w 10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4">
                    <a:moveTo>
                      <a:pt x="1" y="0"/>
                    </a:moveTo>
                    <a:lnTo>
                      <a:pt x="6" y="7"/>
                    </a:lnTo>
                    <a:lnTo>
                      <a:pt x="9" y="24"/>
                    </a:lnTo>
                    <a:lnTo>
                      <a:pt x="10" y="43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0" y="35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2" name="Freeform 470"/>
              <p:cNvSpPr>
                <a:spLocks/>
              </p:cNvSpPr>
              <p:nvPr/>
            </p:nvSpPr>
            <p:spPr bwMode="auto">
              <a:xfrm>
                <a:off x="1137" y="3200"/>
                <a:ext cx="11" cy="31"/>
              </a:xfrm>
              <a:custGeom>
                <a:avLst/>
                <a:gdLst>
                  <a:gd name="T0" fmla="*/ 0 w 22"/>
                  <a:gd name="T1" fmla="*/ 0 h 62"/>
                  <a:gd name="T2" fmla="*/ 1 w 22"/>
                  <a:gd name="T3" fmla="*/ 1 h 62"/>
                  <a:gd name="T4" fmla="*/ 2 w 22"/>
                  <a:gd name="T5" fmla="*/ 3 h 62"/>
                  <a:gd name="T6" fmla="*/ 2 w 22"/>
                  <a:gd name="T7" fmla="*/ 4 h 62"/>
                  <a:gd name="T8" fmla="*/ 2 w 22"/>
                  <a:gd name="T9" fmla="*/ 4 h 62"/>
                  <a:gd name="T10" fmla="*/ 1 w 22"/>
                  <a:gd name="T11" fmla="*/ 4 h 62"/>
                  <a:gd name="T12" fmla="*/ 1 w 22"/>
                  <a:gd name="T13" fmla="*/ 3 h 62"/>
                  <a:gd name="T14" fmla="*/ 1 w 22"/>
                  <a:gd name="T15" fmla="*/ 1 h 62"/>
                  <a:gd name="T16" fmla="*/ 0 w 2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2">
                    <a:moveTo>
                      <a:pt x="0" y="0"/>
                    </a:moveTo>
                    <a:lnTo>
                      <a:pt x="9" y="15"/>
                    </a:lnTo>
                    <a:lnTo>
                      <a:pt x="18" y="35"/>
                    </a:lnTo>
                    <a:lnTo>
                      <a:pt x="22" y="53"/>
                    </a:lnTo>
                    <a:lnTo>
                      <a:pt x="18" y="62"/>
                    </a:lnTo>
                    <a:lnTo>
                      <a:pt x="11" y="56"/>
                    </a:lnTo>
                    <a:lnTo>
                      <a:pt x="7" y="36"/>
                    </a:lnTo>
                    <a:lnTo>
                      <a:pt x="4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3" name="Freeform 471"/>
              <p:cNvSpPr>
                <a:spLocks/>
              </p:cNvSpPr>
              <p:nvPr/>
            </p:nvSpPr>
            <p:spPr bwMode="auto">
              <a:xfrm>
                <a:off x="1152" y="3204"/>
                <a:ext cx="12" cy="34"/>
              </a:xfrm>
              <a:custGeom>
                <a:avLst/>
                <a:gdLst>
                  <a:gd name="T0" fmla="*/ 0 w 25"/>
                  <a:gd name="T1" fmla="*/ 0 h 69"/>
                  <a:gd name="T2" fmla="*/ 0 w 25"/>
                  <a:gd name="T3" fmla="*/ 0 h 69"/>
                  <a:gd name="T4" fmla="*/ 1 w 25"/>
                  <a:gd name="T5" fmla="*/ 2 h 69"/>
                  <a:gd name="T6" fmla="*/ 1 w 25"/>
                  <a:gd name="T7" fmla="*/ 3 h 69"/>
                  <a:gd name="T8" fmla="*/ 1 w 25"/>
                  <a:gd name="T9" fmla="*/ 4 h 69"/>
                  <a:gd name="T10" fmla="*/ 0 w 25"/>
                  <a:gd name="T11" fmla="*/ 3 h 69"/>
                  <a:gd name="T12" fmla="*/ 0 w 25"/>
                  <a:gd name="T13" fmla="*/ 2 h 69"/>
                  <a:gd name="T14" fmla="*/ 0 w 25"/>
                  <a:gd name="T15" fmla="*/ 0 h 69"/>
                  <a:gd name="T16" fmla="*/ 0 w 25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9">
                    <a:moveTo>
                      <a:pt x="0" y="0"/>
                    </a:moveTo>
                    <a:lnTo>
                      <a:pt x="8" y="15"/>
                    </a:lnTo>
                    <a:lnTo>
                      <a:pt x="18" y="39"/>
                    </a:lnTo>
                    <a:lnTo>
                      <a:pt x="25" y="60"/>
                    </a:lnTo>
                    <a:lnTo>
                      <a:pt x="22" y="69"/>
                    </a:lnTo>
                    <a:lnTo>
                      <a:pt x="13" y="58"/>
                    </a:lnTo>
                    <a:lnTo>
                      <a:pt x="8" y="36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4" name="Freeform 472"/>
              <p:cNvSpPr>
                <a:spLocks/>
              </p:cNvSpPr>
              <p:nvPr/>
            </p:nvSpPr>
            <p:spPr bwMode="auto">
              <a:xfrm>
                <a:off x="1178" y="3203"/>
                <a:ext cx="21" cy="35"/>
              </a:xfrm>
              <a:custGeom>
                <a:avLst/>
                <a:gdLst>
                  <a:gd name="T0" fmla="*/ 0 w 42"/>
                  <a:gd name="T1" fmla="*/ 0 h 72"/>
                  <a:gd name="T2" fmla="*/ 1 w 42"/>
                  <a:gd name="T3" fmla="*/ 0 h 72"/>
                  <a:gd name="T4" fmla="*/ 1 w 42"/>
                  <a:gd name="T5" fmla="*/ 1 h 72"/>
                  <a:gd name="T6" fmla="*/ 2 w 42"/>
                  <a:gd name="T7" fmla="*/ 1 h 72"/>
                  <a:gd name="T8" fmla="*/ 2 w 42"/>
                  <a:gd name="T9" fmla="*/ 2 h 72"/>
                  <a:gd name="T10" fmla="*/ 3 w 42"/>
                  <a:gd name="T11" fmla="*/ 3 h 72"/>
                  <a:gd name="T12" fmla="*/ 3 w 42"/>
                  <a:gd name="T13" fmla="*/ 3 h 72"/>
                  <a:gd name="T14" fmla="*/ 3 w 42"/>
                  <a:gd name="T15" fmla="*/ 4 h 72"/>
                  <a:gd name="T16" fmla="*/ 3 w 42"/>
                  <a:gd name="T17" fmla="*/ 4 h 72"/>
                  <a:gd name="T18" fmla="*/ 3 w 42"/>
                  <a:gd name="T19" fmla="*/ 4 h 72"/>
                  <a:gd name="T20" fmla="*/ 2 w 42"/>
                  <a:gd name="T21" fmla="*/ 3 h 72"/>
                  <a:gd name="T22" fmla="*/ 2 w 42"/>
                  <a:gd name="T23" fmla="*/ 3 h 72"/>
                  <a:gd name="T24" fmla="*/ 2 w 42"/>
                  <a:gd name="T25" fmla="*/ 2 h 72"/>
                  <a:gd name="T26" fmla="*/ 1 w 42"/>
                  <a:gd name="T27" fmla="*/ 1 h 72"/>
                  <a:gd name="T28" fmla="*/ 1 w 42"/>
                  <a:gd name="T29" fmla="*/ 0 h 72"/>
                  <a:gd name="T30" fmla="*/ 1 w 42"/>
                  <a:gd name="T31" fmla="*/ 0 h 72"/>
                  <a:gd name="T32" fmla="*/ 0 w 4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72">
                    <a:moveTo>
                      <a:pt x="0" y="0"/>
                    </a:moveTo>
                    <a:lnTo>
                      <a:pt x="7" y="7"/>
                    </a:lnTo>
                    <a:lnTo>
                      <a:pt x="15" y="16"/>
                    </a:lnTo>
                    <a:lnTo>
                      <a:pt x="22" y="26"/>
                    </a:lnTo>
                    <a:lnTo>
                      <a:pt x="30" y="38"/>
                    </a:lnTo>
                    <a:lnTo>
                      <a:pt x="37" y="50"/>
                    </a:lnTo>
                    <a:lnTo>
                      <a:pt x="41" y="60"/>
                    </a:lnTo>
                    <a:lnTo>
                      <a:pt x="42" y="68"/>
                    </a:lnTo>
                    <a:lnTo>
                      <a:pt x="41" y="72"/>
                    </a:lnTo>
                    <a:lnTo>
                      <a:pt x="37" y="70"/>
                    </a:lnTo>
                    <a:lnTo>
                      <a:pt x="32" y="64"/>
                    </a:lnTo>
                    <a:lnTo>
                      <a:pt x="26" y="54"/>
                    </a:lnTo>
                    <a:lnTo>
                      <a:pt x="21" y="40"/>
                    </a:lnTo>
                    <a:lnTo>
                      <a:pt x="16" y="27"/>
                    </a:lnTo>
                    <a:lnTo>
                      <a:pt x="11" y="14"/>
                    </a:lnTo>
                    <a:lnTo>
                      <a:pt x="6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5" name="Freeform 473"/>
              <p:cNvSpPr>
                <a:spLocks/>
              </p:cNvSpPr>
              <p:nvPr/>
            </p:nvSpPr>
            <p:spPr bwMode="auto">
              <a:xfrm>
                <a:off x="1207" y="3197"/>
                <a:ext cx="23" cy="34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1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5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1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5" y="5"/>
                    </a:lnTo>
                    <a:lnTo>
                      <a:pt x="14" y="13"/>
                    </a:lnTo>
                    <a:lnTo>
                      <a:pt x="22" y="23"/>
                    </a:lnTo>
                    <a:lnTo>
                      <a:pt x="31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0" y="65"/>
                    </a:lnTo>
                    <a:lnTo>
                      <a:pt x="35" y="58"/>
                    </a:lnTo>
                    <a:lnTo>
                      <a:pt x="29" y="49"/>
                    </a:lnTo>
                    <a:lnTo>
                      <a:pt x="22" y="36"/>
                    </a:lnTo>
                    <a:lnTo>
                      <a:pt x="16" y="24"/>
                    </a:lnTo>
                    <a:lnTo>
                      <a:pt x="9" y="13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6" name="Freeform 474"/>
              <p:cNvSpPr>
                <a:spLocks/>
              </p:cNvSpPr>
              <p:nvPr/>
            </p:nvSpPr>
            <p:spPr bwMode="auto">
              <a:xfrm>
                <a:off x="1165" y="3204"/>
                <a:ext cx="20" cy="31"/>
              </a:xfrm>
              <a:custGeom>
                <a:avLst/>
                <a:gdLst>
                  <a:gd name="T0" fmla="*/ 0 w 42"/>
                  <a:gd name="T1" fmla="*/ 0 h 61"/>
                  <a:gd name="T2" fmla="*/ 0 w 42"/>
                  <a:gd name="T3" fmla="*/ 1 h 61"/>
                  <a:gd name="T4" fmla="*/ 0 w 42"/>
                  <a:gd name="T5" fmla="*/ 1 h 61"/>
                  <a:gd name="T6" fmla="*/ 1 w 42"/>
                  <a:gd name="T7" fmla="*/ 2 h 61"/>
                  <a:gd name="T8" fmla="*/ 1 w 42"/>
                  <a:gd name="T9" fmla="*/ 3 h 61"/>
                  <a:gd name="T10" fmla="*/ 2 w 42"/>
                  <a:gd name="T11" fmla="*/ 3 h 61"/>
                  <a:gd name="T12" fmla="*/ 2 w 42"/>
                  <a:gd name="T13" fmla="*/ 4 h 61"/>
                  <a:gd name="T14" fmla="*/ 2 w 42"/>
                  <a:gd name="T15" fmla="*/ 4 h 61"/>
                  <a:gd name="T16" fmla="*/ 2 w 42"/>
                  <a:gd name="T17" fmla="*/ 4 h 61"/>
                  <a:gd name="T18" fmla="*/ 2 w 42"/>
                  <a:gd name="T19" fmla="*/ 4 h 61"/>
                  <a:gd name="T20" fmla="*/ 1 w 42"/>
                  <a:gd name="T21" fmla="*/ 4 h 61"/>
                  <a:gd name="T22" fmla="*/ 1 w 42"/>
                  <a:gd name="T23" fmla="*/ 3 h 61"/>
                  <a:gd name="T24" fmla="*/ 1 w 42"/>
                  <a:gd name="T25" fmla="*/ 3 h 61"/>
                  <a:gd name="T26" fmla="*/ 0 w 42"/>
                  <a:gd name="T27" fmla="*/ 2 h 61"/>
                  <a:gd name="T28" fmla="*/ 0 w 42"/>
                  <a:gd name="T29" fmla="*/ 1 h 61"/>
                  <a:gd name="T30" fmla="*/ 0 w 42"/>
                  <a:gd name="T31" fmla="*/ 1 h 61"/>
                  <a:gd name="T32" fmla="*/ 0 w 42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61">
                    <a:moveTo>
                      <a:pt x="0" y="0"/>
                    </a:moveTo>
                    <a:lnTo>
                      <a:pt x="5" y="5"/>
                    </a:lnTo>
                    <a:lnTo>
                      <a:pt x="12" y="13"/>
                    </a:lnTo>
                    <a:lnTo>
                      <a:pt x="20" y="23"/>
                    </a:lnTo>
                    <a:lnTo>
                      <a:pt x="28" y="34"/>
                    </a:lnTo>
                    <a:lnTo>
                      <a:pt x="35" y="43"/>
                    </a:lnTo>
                    <a:lnTo>
                      <a:pt x="41" y="52"/>
                    </a:lnTo>
                    <a:lnTo>
                      <a:pt x="42" y="59"/>
                    </a:lnTo>
                    <a:lnTo>
                      <a:pt x="39" y="61"/>
                    </a:lnTo>
                    <a:lnTo>
                      <a:pt x="34" y="60"/>
                    </a:lnTo>
                    <a:lnTo>
                      <a:pt x="28" y="53"/>
                    </a:lnTo>
                    <a:lnTo>
                      <a:pt x="22" y="46"/>
                    </a:lnTo>
                    <a:lnTo>
                      <a:pt x="16" y="34"/>
                    </a:lnTo>
                    <a:lnTo>
                      <a:pt x="11" y="23"/>
                    </a:lnTo>
                    <a:lnTo>
                      <a:pt x="7" y="13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7" name="Freeform 475"/>
              <p:cNvSpPr>
                <a:spLocks/>
              </p:cNvSpPr>
              <p:nvPr/>
            </p:nvSpPr>
            <p:spPr bwMode="auto">
              <a:xfrm>
                <a:off x="1167" y="3160"/>
                <a:ext cx="25" cy="47"/>
              </a:xfrm>
              <a:custGeom>
                <a:avLst/>
                <a:gdLst>
                  <a:gd name="T0" fmla="*/ 3 w 51"/>
                  <a:gd name="T1" fmla="*/ 0 h 94"/>
                  <a:gd name="T2" fmla="*/ 3 w 51"/>
                  <a:gd name="T3" fmla="*/ 1 h 94"/>
                  <a:gd name="T4" fmla="*/ 3 w 51"/>
                  <a:gd name="T5" fmla="*/ 1 h 94"/>
                  <a:gd name="T6" fmla="*/ 2 w 51"/>
                  <a:gd name="T7" fmla="*/ 2 h 94"/>
                  <a:gd name="T8" fmla="*/ 2 w 51"/>
                  <a:gd name="T9" fmla="*/ 3 h 94"/>
                  <a:gd name="T10" fmla="*/ 1 w 51"/>
                  <a:gd name="T11" fmla="*/ 4 h 94"/>
                  <a:gd name="T12" fmla="*/ 1 w 51"/>
                  <a:gd name="T13" fmla="*/ 5 h 94"/>
                  <a:gd name="T14" fmla="*/ 0 w 51"/>
                  <a:gd name="T15" fmla="*/ 6 h 94"/>
                  <a:gd name="T16" fmla="*/ 0 w 51"/>
                  <a:gd name="T17" fmla="*/ 6 h 94"/>
                  <a:gd name="T18" fmla="*/ 0 w 51"/>
                  <a:gd name="T19" fmla="*/ 6 h 94"/>
                  <a:gd name="T20" fmla="*/ 0 w 51"/>
                  <a:gd name="T21" fmla="*/ 5 h 94"/>
                  <a:gd name="T22" fmla="*/ 1 w 51"/>
                  <a:gd name="T23" fmla="*/ 4 h 94"/>
                  <a:gd name="T24" fmla="*/ 1 w 51"/>
                  <a:gd name="T25" fmla="*/ 3 h 94"/>
                  <a:gd name="T26" fmla="*/ 2 w 51"/>
                  <a:gd name="T27" fmla="*/ 2 h 94"/>
                  <a:gd name="T28" fmla="*/ 2 w 51"/>
                  <a:gd name="T29" fmla="*/ 1 h 94"/>
                  <a:gd name="T30" fmla="*/ 2 w 51"/>
                  <a:gd name="T31" fmla="*/ 1 h 94"/>
                  <a:gd name="T32" fmla="*/ 3 w 51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94">
                    <a:moveTo>
                      <a:pt x="50" y="0"/>
                    </a:moveTo>
                    <a:lnTo>
                      <a:pt x="51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7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3" y="88"/>
                    </a:lnTo>
                    <a:lnTo>
                      <a:pt x="9" y="75"/>
                    </a:lnTo>
                    <a:lnTo>
                      <a:pt x="16" y="59"/>
                    </a:lnTo>
                    <a:lnTo>
                      <a:pt x="24" y="42"/>
                    </a:lnTo>
                    <a:lnTo>
                      <a:pt x="33" y="26"/>
                    </a:lnTo>
                    <a:lnTo>
                      <a:pt x="39" y="12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8" name="Freeform 476"/>
              <p:cNvSpPr>
                <a:spLocks/>
              </p:cNvSpPr>
              <p:nvPr/>
            </p:nvSpPr>
            <p:spPr bwMode="auto">
              <a:xfrm>
                <a:off x="1189" y="3167"/>
                <a:ext cx="23" cy="37"/>
              </a:xfrm>
              <a:custGeom>
                <a:avLst/>
                <a:gdLst>
                  <a:gd name="T0" fmla="*/ 3 w 45"/>
                  <a:gd name="T1" fmla="*/ 0 h 75"/>
                  <a:gd name="T2" fmla="*/ 3 w 45"/>
                  <a:gd name="T3" fmla="*/ 0 h 75"/>
                  <a:gd name="T4" fmla="*/ 3 w 45"/>
                  <a:gd name="T5" fmla="*/ 0 h 75"/>
                  <a:gd name="T6" fmla="*/ 3 w 45"/>
                  <a:gd name="T7" fmla="*/ 1 h 75"/>
                  <a:gd name="T8" fmla="*/ 3 w 45"/>
                  <a:gd name="T9" fmla="*/ 2 h 75"/>
                  <a:gd name="T10" fmla="*/ 2 w 45"/>
                  <a:gd name="T11" fmla="*/ 2 h 75"/>
                  <a:gd name="T12" fmla="*/ 2 w 45"/>
                  <a:gd name="T13" fmla="*/ 3 h 75"/>
                  <a:gd name="T14" fmla="*/ 1 w 45"/>
                  <a:gd name="T15" fmla="*/ 4 h 75"/>
                  <a:gd name="T16" fmla="*/ 0 w 45"/>
                  <a:gd name="T17" fmla="*/ 4 h 75"/>
                  <a:gd name="T18" fmla="*/ 1 w 45"/>
                  <a:gd name="T19" fmla="*/ 4 h 75"/>
                  <a:gd name="T20" fmla="*/ 1 w 45"/>
                  <a:gd name="T21" fmla="*/ 3 h 75"/>
                  <a:gd name="T22" fmla="*/ 2 w 45"/>
                  <a:gd name="T23" fmla="*/ 2 h 75"/>
                  <a:gd name="T24" fmla="*/ 2 w 45"/>
                  <a:gd name="T25" fmla="*/ 1 h 75"/>
                  <a:gd name="T26" fmla="*/ 2 w 45"/>
                  <a:gd name="T27" fmla="*/ 1 h 75"/>
                  <a:gd name="T28" fmla="*/ 3 w 45"/>
                  <a:gd name="T29" fmla="*/ 0 h 75"/>
                  <a:gd name="T30" fmla="*/ 3 w 45"/>
                  <a:gd name="T31" fmla="*/ 0 h 75"/>
                  <a:gd name="T32" fmla="*/ 3 w 45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75">
                    <a:moveTo>
                      <a:pt x="44" y="0"/>
                    </a:moveTo>
                    <a:lnTo>
                      <a:pt x="45" y="4"/>
                    </a:lnTo>
                    <a:lnTo>
                      <a:pt x="43" y="11"/>
                    </a:lnTo>
                    <a:lnTo>
                      <a:pt x="40" y="21"/>
                    </a:lnTo>
                    <a:lnTo>
                      <a:pt x="34" y="33"/>
                    </a:lnTo>
                    <a:lnTo>
                      <a:pt x="27" y="46"/>
                    </a:lnTo>
                    <a:lnTo>
                      <a:pt x="19" y="58"/>
                    </a:lnTo>
                    <a:lnTo>
                      <a:pt x="10" y="68"/>
                    </a:lnTo>
                    <a:lnTo>
                      <a:pt x="0" y="75"/>
                    </a:lnTo>
                    <a:lnTo>
                      <a:pt x="5" y="67"/>
                    </a:lnTo>
                    <a:lnTo>
                      <a:pt x="12" y="55"/>
                    </a:lnTo>
                    <a:lnTo>
                      <a:pt x="18" y="43"/>
                    </a:lnTo>
                    <a:lnTo>
                      <a:pt x="25" y="30"/>
                    </a:lnTo>
                    <a:lnTo>
                      <a:pt x="31" y="19"/>
                    </a:lnTo>
                    <a:lnTo>
                      <a:pt x="36" y="8"/>
                    </a:lnTo>
                    <a:lnTo>
                      <a:pt x="42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9" name="Freeform 477"/>
              <p:cNvSpPr>
                <a:spLocks/>
              </p:cNvSpPr>
              <p:nvPr/>
            </p:nvSpPr>
            <p:spPr bwMode="auto">
              <a:xfrm>
                <a:off x="1193" y="3201"/>
                <a:ext cx="23" cy="33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2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4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0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6" y="6"/>
                    </a:lnTo>
                    <a:lnTo>
                      <a:pt x="15" y="13"/>
                    </a:lnTo>
                    <a:lnTo>
                      <a:pt x="22" y="24"/>
                    </a:lnTo>
                    <a:lnTo>
                      <a:pt x="32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1" y="64"/>
                    </a:lnTo>
                    <a:lnTo>
                      <a:pt x="36" y="59"/>
                    </a:lnTo>
                    <a:lnTo>
                      <a:pt x="29" y="49"/>
                    </a:lnTo>
                    <a:lnTo>
                      <a:pt x="21" y="37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0" name="Freeform 478"/>
              <p:cNvSpPr>
                <a:spLocks/>
              </p:cNvSpPr>
              <p:nvPr/>
            </p:nvSpPr>
            <p:spPr bwMode="auto">
              <a:xfrm>
                <a:off x="1214" y="3127"/>
                <a:ext cx="114" cy="25"/>
              </a:xfrm>
              <a:custGeom>
                <a:avLst/>
                <a:gdLst>
                  <a:gd name="T0" fmla="*/ 0 w 229"/>
                  <a:gd name="T1" fmla="*/ 1 h 48"/>
                  <a:gd name="T2" fmla="*/ 0 w 229"/>
                  <a:gd name="T3" fmla="*/ 1 h 48"/>
                  <a:gd name="T4" fmla="*/ 0 w 229"/>
                  <a:gd name="T5" fmla="*/ 1 h 48"/>
                  <a:gd name="T6" fmla="*/ 0 w 229"/>
                  <a:gd name="T7" fmla="*/ 0 h 48"/>
                  <a:gd name="T8" fmla="*/ 0 w 229"/>
                  <a:gd name="T9" fmla="*/ 0 h 48"/>
                  <a:gd name="T10" fmla="*/ 1 w 229"/>
                  <a:gd name="T11" fmla="*/ 1 h 48"/>
                  <a:gd name="T12" fmla="*/ 2 w 229"/>
                  <a:gd name="T13" fmla="*/ 2 h 48"/>
                  <a:gd name="T14" fmla="*/ 3 w 229"/>
                  <a:gd name="T15" fmla="*/ 2 h 48"/>
                  <a:gd name="T16" fmla="*/ 4 w 229"/>
                  <a:gd name="T17" fmla="*/ 3 h 48"/>
                  <a:gd name="T18" fmla="*/ 5 w 229"/>
                  <a:gd name="T19" fmla="*/ 3 h 48"/>
                  <a:gd name="T20" fmla="*/ 6 w 229"/>
                  <a:gd name="T21" fmla="*/ 3 h 48"/>
                  <a:gd name="T22" fmla="*/ 6 w 229"/>
                  <a:gd name="T23" fmla="*/ 3 h 48"/>
                  <a:gd name="T24" fmla="*/ 7 w 229"/>
                  <a:gd name="T25" fmla="*/ 3 h 48"/>
                  <a:gd name="T26" fmla="*/ 8 w 229"/>
                  <a:gd name="T27" fmla="*/ 3 h 48"/>
                  <a:gd name="T28" fmla="*/ 9 w 229"/>
                  <a:gd name="T29" fmla="*/ 3 h 48"/>
                  <a:gd name="T30" fmla="*/ 10 w 229"/>
                  <a:gd name="T31" fmla="*/ 2 h 48"/>
                  <a:gd name="T32" fmla="*/ 11 w 229"/>
                  <a:gd name="T33" fmla="*/ 2 h 48"/>
                  <a:gd name="T34" fmla="*/ 12 w 229"/>
                  <a:gd name="T35" fmla="*/ 2 h 48"/>
                  <a:gd name="T36" fmla="*/ 13 w 229"/>
                  <a:gd name="T37" fmla="*/ 2 h 48"/>
                  <a:gd name="T38" fmla="*/ 13 w 229"/>
                  <a:gd name="T39" fmla="*/ 2 h 48"/>
                  <a:gd name="T40" fmla="*/ 14 w 229"/>
                  <a:gd name="T41" fmla="*/ 1 h 48"/>
                  <a:gd name="T42" fmla="*/ 13 w 229"/>
                  <a:gd name="T43" fmla="*/ 2 h 48"/>
                  <a:gd name="T44" fmla="*/ 13 w 229"/>
                  <a:gd name="T45" fmla="*/ 2 h 48"/>
                  <a:gd name="T46" fmla="*/ 12 w 229"/>
                  <a:gd name="T47" fmla="*/ 2 h 48"/>
                  <a:gd name="T48" fmla="*/ 12 w 229"/>
                  <a:gd name="T49" fmla="*/ 3 h 48"/>
                  <a:gd name="T50" fmla="*/ 11 w 229"/>
                  <a:gd name="T51" fmla="*/ 3 h 48"/>
                  <a:gd name="T52" fmla="*/ 10 w 229"/>
                  <a:gd name="T53" fmla="*/ 3 h 48"/>
                  <a:gd name="T54" fmla="*/ 8 w 229"/>
                  <a:gd name="T55" fmla="*/ 4 h 48"/>
                  <a:gd name="T56" fmla="*/ 7 w 229"/>
                  <a:gd name="T57" fmla="*/ 4 h 48"/>
                  <a:gd name="T58" fmla="*/ 6 w 229"/>
                  <a:gd name="T59" fmla="*/ 4 h 48"/>
                  <a:gd name="T60" fmla="*/ 5 w 229"/>
                  <a:gd name="T61" fmla="*/ 4 h 48"/>
                  <a:gd name="T62" fmla="*/ 4 w 229"/>
                  <a:gd name="T63" fmla="*/ 3 h 48"/>
                  <a:gd name="T64" fmla="*/ 3 w 229"/>
                  <a:gd name="T65" fmla="*/ 3 h 48"/>
                  <a:gd name="T66" fmla="*/ 2 w 229"/>
                  <a:gd name="T67" fmla="*/ 3 h 48"/>
                  <a:gd name="T68" fmla="*/ 1 w 229"/>
                  <a:gd name="T69" fmla="*/ 2 h 48"/>
                  <a:gd name="T70" fmla="*/ 0 w 229"/>
                  <a:gd name="T71" fmla="*/ 2 h 48"/>
                  <a:gd name="T72" fmla="*/ 0 w 229"/>
                  <a:gd name="T73" fmla="*/ 1 h 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9" h="48">
                    <a:moveTo>
                      <a:pt x="0" y="5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0" y="12"/>
                    </a:lnTo>
                    <a:lnTo>
                      <a:pt x="34" y="21"/>
                    </a:lnTo>
                    <a:lnTo>
                      <a:pt x="50" y="27"/>
                    </a:lnTo>
                    <a:lnTo>
                      <a:pt x="66" y="33"/>
                    </a:lnTo>
                    <a:lnTo>
                      <a:pt x="81" y="36"/>
                    </a:lnTo>
                    <a:lnTo>
                      <a:pt x="97" y="38"/>
                    </a:lnTo>
                    <a:lnTo>
                      <a:pt x="111" y="38"/>
                    </a:lnTo>
                    <a:lnTo>
                      <a:pt x="127" y="38"/>
                    </a:lnTo>
                    <a:lnTo>
                      <a:pt x="141" y="36"/>
                    </a:lnTo>
                    <a:lnTo>
                      <a:pt x="156" y="34"/>
                    </a:lnTo>
                    <a:lnTo>
                      <a:pt x="170" y="31"/>
                    </a:lnTo>
                    <a:lnTo>
                      <a:pt x="183" y="27"/>
                    </a:lnTo>
                    <a:lnTo>
                      <a:pt x="196" y="23"/>
                    </a:lnTo>
                    <a:lnTo>
                      <a:pt x="208" y="20"/>
                    </a:lnTo>
                    <a:lnTo>
                      <a:pt x="218" y="17"/>
                    </a:lnTo>
                    <a:lnTo>
                      <a:pt x="229" y="13"/>
                    </a:lnTo>
                    <a:lnTo>
                      <a:pt x="223" y="20"/>
                    </a:lnTo>
                    <a:lnTo>
                      <a:pt x="216" y="26"/>
                    </a:lnTo>
                    <a:lnTo>
                      <a:pt x="205" y="31"/>
                    </a:lnTo>
                    <a:lnTo>
                      <a:pt x="192" y="36"/>
                    </a:lnTo>
                    <a:lnTo>
                      <a:pt x="176" y="42"/>
                    </a:lnTo>
                    <a:lnTo>
                      <a:pt x="161" y="44"/>
                    </a:lnTo>
                    <a:lnTo>
                      <a:pt x="143" y="47"/>
                    </a:lnTo>
                    <a:lnTo>
                      <a:pt x="124" y="48"/>
                    </a:lnTo>
                    <a:lnTo>
                      <a:pt x="106" y="48"/>
                    </a:lnTo>
                    <a:lnTo>
                      <a:pt x="88" y="47"/>
                    </a:lnTo>
                    <a:lnTo>
                      <a:pt x="70" y="43"/>
                    </a:lnTo>
                    <a:lnTo>
                      <a:pt x="53" y="39"/>
                    </a:lnTo>
                    <a:lnTo>
                      <a:pt x="37" y="34"/>
                    </a:lnTo>
                    <a:lnTo>
                      <a:pt x="23" y="26"/>
                    </a:lnTo>
                    <a:lnTo>
                      <a:pt x="11" y="1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1" name="Freeform 479"/>
              <p:cNvSpPr>
                <a:spLocks/>
              </p:cNvSpPr>
              <p:nvPr/>
            </p:nvSpPr>
            <p:spPr bwMode="auto">
              <a:xfrm>
                <a:off x="1313" y="3117"/>
                <a:ext cx="13" cy="25"/>
              </a:xfrm>
              <a:custGeom>
                <a:avLst/>
                <a:gdLst>
                  <a:gd name="T0" fmla="*/ 0 w 24"/>
                  <a:gd name="T1" fmla="*/ 3 h 51"/>
                  <a:gd name="T2" fmla="*/ 1 w 24"/>
                  <a:gd name="T3" fmla="*/ 2 h 51"/>
                  <a:gd name="T4" fmla="*/ 2 w 24"/>
                  <a:gd name="T5" fmla="*/ 1 h 51"/>
                  <a:gd name="T6" fmla="*/ 2 w 24"/>
                  <a:gd name="T7" fmla="*/ 0 h 51"/>
                  <a:gd name="T8" fmla="*/ 2 w 24"/>
                  <a:gd name="T9" fmla="*/ 0 h 51"/>
                  <a:gd name="T10" fmla="*/ 2 w 24"/>
                  <a:gd name="T11" fmla="*/ 0 h 51"/>
                  <a:gd name="T12" fmla="*/ 1 w 24"/>
                  <a:gd name="T13" fmla="*/ 1 h 51"/>
                  <a:gd name="T14" fmla="*/ 1 w 24"/>
                  <a:gd name="T15" fmla="*/ 2 h 51"/>
                  <a:gd name="T16" fmla="*/ 0 w 24"/>
                  <a:gd name="T17" fmla="*/ 3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1">
                    <a:moveTo>
                      <a:pt x="0" y="51"/>
                    </a:moveTo>
                    <a:lnTo>
                      <a:pt x="10" y="38"/>
                    </a:lnTo>
                    <a:lnTo>
                      <a:pt x="19" y="22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14" y="18"/>
                    </a:lnTo>
                    <a:lnTo>
                      <a:pt x="8" y="35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2" name="Freeform 480"/>
              <p:cNvSpPr>
                <a:spLocks/>
              </p:cNvSpPr>
              <p:nvPr/>
            </p:nvSpPr>
            <p:spPr bwMode="auto">
              <a:xfrm>
                <a:off x="1304" y="3118"/>
                <a:ext cx="14" cy="28"/>
              </a:xfrm>
              <a:custGeom>
                <a:avLst/>
                <a:gdLst>
                  <a:gd name="T0" fmla="*/ 1 w 29"/>
                  <a:gd name="T1" fmla="*/ 0 h 56"/>
                  <a:gd name="T2" fmla="*/ 1 w 29"/>
                  <a:gd name="T3" fmla="*/ 1 h 56"/>
                  <a:gd name="T4" fmla="*/ 1 w 29"/>
                  <a:gd name="T5" fmla="*/ 2 h 56"/>
                  <a:gd name="T6" fmla="*/ 0 w 29"/>
                  <a:gd name="T7" fmla="*/ 3 h 56"/>
                  <a:gd name="T8" fmla="*/ 0 w 29"/>
                  <a:gd name="T9" fmla="*/ 4 h 56"/>
                  <a:gd name="T10" fmla="*/ 0 w 29"/>
                  <a:gd name="T11" fmla="*/ 3 h 56"/>
                  <a:gd name="T12" fmla="*/ 1 w 29"/>
                  <a:gd name="T13" fmla="*/ 2 h 56"/>
                  <a:gd name="T14" fmla="*/ 1 w 29"/>
                  <a:gd name="T15" fmla="*/ 1 h 56"/>
                  <a:gd name="T16" fmla="*/ 1 w 2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6">
                    <a:moveTo>
                      <a:pt x="28" y="0"/>
                    </a:moveTo>
                    <a:lnTo>
                      <a:pt x="29" y="8"/>
                    </a:lnTo>
                    <a:lnTo>
                      <a:pt x="24" y="24"/>
                    </a:lnTo>
                    <a:lnTo>
                      <a:pt x="14" y="42"/>
                    </a:lnTo>
                    <a:lnTo>
                      <a:pt x="0" y="56"/>
                    </a:lnTo>
                    <a:lnTo>
                      <a:pt x="7" y="41"/>
                    </a:lnTo>
                    <a:lnTo>
                      <a:pt x="16" y="23"/>
                    </a:lnTo>
                    <a:lnTo>
                      <a:pt x="22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3" name="Freeform 481"/>
              <p:cNvSpPr>
                <a:spLocks/>
              </p:cNvSpPr>
              <p:nvPr/>
            </p:nvSpPr>
            <p:spPr bwMode="auto">
              <a:xfrm>
                <a:off x="1281" y="3113"/>
                <a:ext cx="20" cy="37"/>
              </a:xfrm>
              <a:custGeom>
                <a:avLst/>
                <a:gdLst>
                  <a:gd name="T0" fmla="*/ 2 w 41"/>
                  <a:gd name="T1" fmla="*/ 0 h 73"/>
                  <a:gd name="T2" fmla="*/ 2 w 41"/>
                  <a:gd name="T3" fmla="*/ 1 h 73"/>
                  <a:gd name="T4" fmla="*/ 2 w 41"/>
                  <a:gd name="T5" fmla="*/ 1 h 73"/>
                  <a:gd name="T6" fmla="*/ 2 w 41"/>
                  <a:gd name="T7" fmla="*/ 2 h 73"/>
                  <a:gd name="T8" fmla="*/ 1 w 41"/>
                  <a:gd name="T9" fmla="*/ 3 h 73"/>
                  <a:gd name="T10" fmla="*/ 1 w 41"/>
                  <a:gd name="T11" fmla="*/ 3 h 73"/>
                  <a:gd name="T12" fmla="*/ 1 w 41"/>
                  <a:gd name="T13" fmla="*/ 4 h 73"/>
                  <a:gd name="T14" fmla="*/ 0 w 41"/>
                  <a:gd name="T15" fmla="*/ 5 h 73"/>
                  <a:gd name="T16" fmla="*/ 0 w 41"/>
                  <a:gd name="T17" fmla="*/ 5 h 73"/>
                  <a:gd name="T18" fmla="*/ 0 w 41"/>
                  <a:gd name="T19" fmla="*/ 5 h 73"/>
                  <a:gd name="T20" fmla="*/ 0 w 41"/>
                  <a:gd name="T21" fmla="*/ 4 h 73"/>
                  <a:gd name="T22" fmla="*/ 0 w 41"/>
                  <a:gd name="T23" fmla="*/ 3 h 73"/>
                  <a:gd name="T24" fmla="*/ 1 w 41"/>
                  <a:gd name="T25" fmla="*/ 2 h 73"/>
                  <a:gd name="T26" fmla="*/ 1 w 41"/>
                  <a:gd name="T27" fmla="*/ 2 h 73"/>
                  <a:gd name="T28" fmla="*/ 2 w 41"/>
                  <a:gd name="T29" fmla="*/ 1 h 73"/>
                  <a:gd name="T30" fmla="*/ 2 w 41"/>
                  <a:gd name="T31" fmla="*/ 1 h 73"/>
                  <a:gd name="T32" fmla="*/ 2 w 41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73">
                    <a:moveTo>
                      <a:pt x="40" y="0"/>
                    </a:moveTo>
                    <a:lnTo>
                      <a:pt x="41" y="4"/>
                    </a:lnTo>
                    <a:lnTo>
                      <a:pt x="40" y="11"/>
                    </a:lnTo>
                    <a:lnTo>
                      <a:pt x="36" y="21"/>
                    </a:lnTo>
                    <a:lnTo>
                      <a:pt x="30" y="33"/>
                    </a:lnTo>
                    <a:lnTo>
                      <a:pt x="24" y="45"/>
                    </a:lnTo>
                    <a:lnTo>
                      <a:pt x="17" y="56"/>
                    </a:lnTo>
                    <a:lnTo>
                      <a:pt x="8" y="67"/>
                    </a:lnTo>
                    <a:lnTo>
                      <a:pt x="0" y="73"/>
                    </a:lnTo>
                    <a:lnTo>
                      <a:pt x="4" y="67"/>
                    </a:lnTo>
                    <a:lnTo>
                      <a:pt x="8" y="58"/>
                    </a:lnTo>
                    <a:lnTo>
                      <a:pt x="15" y="45"/>
                    </a:lnTo>
                    <a:lnTo>
                      <a:pt x="20" y="32"/>
                    </a:lnTo>
                    <a:lnTo>
                      <a:pt x="25" y="20"/>
                    </a:lnTo>
                    <a:lnTo>
                      <a:pt x="32" y="8"/>
                    </a:lnTo>
                    <a:lnTo>
                      <a:pt x="36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4" name="Freeform 482"/>
              <p:cNvSpPr>
                <a:spLocks/>
              </p:cNvSpPr>
              <p:nvPr/>
            </p:nvSpPr>
            <p:spPr bwMode="auto">
              <a:xfrm>
                <a:off x="1260" y="3109"/>
                <a:ext cx="22" cy="40"/>
              </a:xfrm>
              <a:custGeom>
                <a:avLst/>
                <a:gdLst>
                  <a:gd name="T0" fmla="*/ 3 w 44"/>
                  <a:gd name="T1" fmla="*/ 0 h 80"/>
                  <a:gd name="T2" fmla="*/ 3 w 44"/>
                  <a:gd name="T3" fmla="*/ 1 h 80"/>
                  <a:gd name="T4" fmla="*/ 3 w 44"/>
                  <a:gd name="T5" fmla="*/ 1 h 80"/>
                  <a:gd name="T6" fmla="*/ 3 w 44"/>
                  <a:gd name="T7" fmla="*/ 2 h 80"/>
                  <a:gd name="T8" fmla="*/ 2 w 44"/>
                  <a:gd name="T9" fmla="*/ 3 h 80"/>
                  <a:gd name="T10" fmla="*/ 2 w 44"/>
                  <a:gd name="T11" fmla="*/ 4 h 80"/>
                  <a:gd name="T12" fmla="*/ 1 w 44"/>
                  <a:gd name="T13" fmla="*/ 4 h 80"/>
                  <a:gd name="T14" fmla="*/ 1 w 44"/>
                  <a:gd name="T15" fmla="*/ 5 h 80"/>
                  <a:gd name="T16" fmla="*/ 0 w 44"/>
                  <a:gd name="T17" fmla="*/ 5 h 80"/>
                  <a:gd name="T18" fmla="*/ 1 w 44"/>
                  <a:gd name="T19" fmla="*/ 5 h 80"/>
                  <a:gd name="T20" fmla="*/ 1 w 44"/>
                  <a:gd name="T21" fmla="*/ 4 h 80"/>
                  <a:gd name="T22" fmla="*/ 1 w 44"/>
                  <a:gd name="T23" fmla="*/ 4 h 80"/>
                  <a:gd name="T24" fmla="*/ 2 w 44"/>
                  <a:gd name="T25" fmla="*/ 3 h 80"/>
                  <a:gd name="T26" fmla="*/ 2 w 44"/>
                  <a:gd name="T27" fmla="*/ 2 h 80"/>
                  <a:gd name="T28" fmla="*/ 3 w 44"/>
                  <a:gd name="T29" fmla="*/ 1 h 80"/>
                  <a:gd name="T30" fmla="*/ 3 w 44"/>
                  <a:gd name="T31" fmla="*/ 1 h 80"/>
                  <a:gd name="T32" fmla="*/ 3 w 44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43" y="0"/>
                    </a:moveTo>
                    <a:lnTo>
                      <a:pt x="44" y="4"/>
                    </a:lnTo>
                    <a:lnTo>
                      <a:pt x="41" y="13"/>
                    </a:lnTo>
                    <a:lnTo>
                      <a:pt x="38" y="25"/>
                    </a:lnTo>
                    <a:lnTo>
                      <a:pt x="31" y="38"/>
                    </a:lnTo>
                    <a:lnTo>
                      <a:pt x="24" y="51"/>
                    </a:lnTo>
                    <a:lnTo>
                      <a:pt x="15" y="64"/>
                    </a:lnTo>
                    <a:lnTo>
                      <a:pt x="8" y="73"/>
                    </a:lnTo>
                    <a:lnTo>
                      <a:pt x="0" y="80"/>
                    </a:lnTo>
                    <a:lnTo>
                      <a:pt x="2" y="73"/>
                    </a:lnTo>
                    <a:lnTo>
                      <a:pt x="8" y="63"/>
                    </a:lnTo>
                    <a:lnTo>
                      <a:pt x="14" y="50"/>
                    </a:lnTo>
                    <a:lnTo>
                      <a:pt x="21" y="36"/>
                    </a:lnTo>
                    <a:lnTo>
                      <a:pt x="28" y="23"/>
                    </a:lnTo>
                    <a:lnTo>
                      <a:pt x="35" y="11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5" name="Freeform 483"/>
              <p:cNvSpPr>
                <a:spLocks/>
              </p:cNvSpPr>
              <p:nvPr/>
            </p:nvSpPr>
            <p:spPr bwMode="auto">
              <a:xfrm>
                <a:off x="1245" y="3114"/>
                <a:ext cx="25" cy="32"/>
              </a:xfrm>
              <a:custGeom>
                <a:avLst/>
                <a:gdLst>
                  <a:gd name="T0" fmla="*/ 4 w 48"/>
                  <a:gd name="T1" fmla="*/ 0 h 65"/>
                  <a:gd name="T2" fmla="*/ 4 w 48"/>
                  <a:gd name="T3" fmla="*/ 0 h 65"/>
                  <a:gd name="T4" fmla="*/ 4 w 48"/>
                  <a:gd name="T5" fmla="*/ 0 h 65"/>
                  <a:gd name="T6" fmla="*/ 3 w 48"/>
                  <a:gd name="T7" fmla="*/ 1 h 65"/>
                  <a:gd name="T8" fmla="*/ 3 w 48"/>
                  <a:gd name="T9" fmla="*/ 2 h 65"/>
                  <a:gd name="T10" fmla="*/ 2 w 48"/>
                  <a:gd name="T11" fmla="*/ 2 h 65"/>
                  <a:gd name="T12" fmla="*/ 1 w 48"/>
                  <a:gd name="T13" fmla="*/ 3 h 65"/>
                  <a:gd name="T14" fmla="*/ 1 w 48"/>
                  <a:gd name="T15" fmla="*/ 3 h 65"/>
                  <a:gd name="T16" fmla="*/ 0 w 48"/>
                  <a:gd name="T17" fmla="*/ 4 h 65"/>
                  <a:gd name="T18" fmla="*/ 1 w 48"/>
                  <a:gd name="T19" fmla="*/ 3 h 65"/>
                  <a:gd name="T20" fmla="*/ 1 w 48"/>
                  <a:gd name="T21" fmla="*/ 3 h 65"/>
                  <a:gd name="T22" fmla="*/ 2 w 48"/>
                  <a:gd name="T23" fmla="*/ 2 h 65"/>
                  <a:gd name="T24" fmla="*/ 2 w 48"/>
                  <a:gd name="T25" fmla="*/ 1 h 65"/>
                  <a:gd name="T26" fmla="*/ 3 w 48"/>
                  <a:gd name="T27" fmla="*/ 0 h 65"/>
                  <a:gd name="T28" fmla="*/ 3 w 48"/>
                  <a:gd name="T29" fmla="*/ 0 h 65"/>
                  <a:gd name="T30" fmla="*/ 3 w 48"/>
                  <a:gd name="T31" fmla="*/ 0 h 65"/>
                  <a:gd name="T32" fmla="*/ 4 w 48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65">
                    <a:moveTo>
                      <a:pt x="48" y="0"/>
                    </a:moveTo>
                    <a:lnTo>
                      <a:pt x="48" y="2"/>
                    </a:lnTo>
                    <a:lnTo>
                      <a:pt x="46" y="10"/>
                    </a:lnTo>
                    <a:lnTo>
                      <a:pt x="39" y="20"/>
                    </a:lnTo>
                    <a:lnTo>
                      <a:pt x="33" y="32"/>
                    </a:lnTo>
                    <a:lnTo>
                      <a:pt x="23" y="44"/>
                    </a:lnTo>
                    <a:lnTo>
                      <a:pt x="14" y="53"/>
                    </a:lnTo>
                    <a:lnTo>
                      <a:pt x="7" y="61"/>
                    </a:lnTo>
                    <a:lnTo>
                      <a:pt x="0" y="65"/>
                    </a:lnTo>
                    <a:lnTo>
                      <a:pt x="4" y="58"/>
                    </a:lnTo>
                    <a:lnTo>
                      <a:pt x="10" y="49"/>
                    </a:lnTo>
                    <a:lnTo>
                      <a:pt x="17" y="39"/>
                    </a:lnTo>
                    <a:lnTo>
                      <a:pt x="25" y="26"/>
                    </a:lnTo>
                    <a:lnTo>
                      <a:pt x="33" y="15"/>
                    </a:lnTo>
                    <a:lnTo>
                      <a:pt x="39" y="6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6" name="Freeform 484"/>
              <p:cNvSpPr>
                <a:spLocks/>
              </p:cNvSpPr>
              <p:nvPr/>
            </p:nvSpPr>
            <p:spPr bwMode="auto">
              <a:xfrm>
                <a:off x="1235" y="3116"/>
                <a:ext cx="21" cy="27"/>
              </a:xfrm>
              <a:custGeom>
                <a:avLst/>
                <a:gdLst>
                  <a:gd name="T0" fmla="*/ 3 w 42"/>
                  <a:gd name="T1" fmla="*/ 0 h 55"/>
                  <a:gd name="T2" fmla="*/ 3 w 42"/>
                  <a:gd name="T3" fmla="*/ 0 h 55"/>
                  <a:gd name="T4" fmla="*/ 3 w 42"/>
                  <a:gd name="T5" fmla="*/ 0 h 55"/>
                  <a:gd name="T6" fmla="*/ 3 w 42"/>
                  <a:gd name="T7" fmla="*/ 1 h 55"/>
                  <a:gd name="T8" fmla="*/ 2 w 42"/>
                  <a:gd name="T9" fmla="*/ 1 h 55"/>
                  <a:gd name="T10" fmla="*/ 2 w 42"/>
                  <a:gd name="T11" fmla="*/ 2 h 55"/>
                  <a:gd name="T12" fmla="*/ 2 w 42"/>
                  <a:gd name="T13" fmla="*/ 2 h 55"/>
                  <a:gd name="T14" fmla="*/ 1 w 42"/>
                  <a:gd name="T15" fmla="*/ 3 h 55"/>
                  <a:gd name="T16" fmla="*/ 0 w 42"/>
                  <a:gd name="T17" fmla="*/ 3 h 55"/>
                  <a:gd name="T18" fmla="*/ 1 w 42"/>
                  <a:gd name="T19" fmla="*/ 3 h 55"/>
                  <a:gd name="T20" fmla="*/ 1 w 42"/>
                  <a:gd name="T21" fmla="*/ 2 h 55"/>
                  <a:gd name="T22" fmla="*/ 1 w 42"/>
                  <a:gd name="T23" fmla="*/ 2 h 55"/>
                  <a:gd name="T24" fmla="*/ 2 w 42"/>
                  <a:gd name="T25" fmla="*/ 1 h 55"/>
                  <a:gd name="T26" fmla="*/ 2 w 42"/>
                  <a:gd name="T27" fmla="*/ 0 h 55"/>
                  <a:gd name="T28" fmla="*/ 3 w 42"/>
                  <a:gd name="T29" fmla="*/ 0 h 55"/>
                  <a:gd name="T30" fmla="*/ 3 w 42"/>
                  <a:gd name="T31" fmla="*/ 0 h 55"/>
                  <a:gd name="T32" fmla="*/ 3 w 42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55">
                    <a:moveTo>
                      <a:pt x="41" y="0"/>
                    </a:moveTo>
                    <a:lnTo>
                      <a:pt x="42" y="3"/>
                    </a:lnTo>
                    <a:lnTo>
                      <a:pt x="39" y="10"/>
                    </a:lnTo>
                    <a:lnTo>
                      <a:pt x="37" y="17"/>
                    </a:lnTo>
                    <a:lnTo>
                      <a:pt x="31" y="27"/>
                    </a:lnTo>
                    <a:lnTo>
                      <a:pt x="25" y="36"/>
                    </a:lnTo>
                    <a:lnTo>
                      <a:pt x="17" y="45"/>
                    </a:lnTo>
                    <a:lnTo>
                      <a:pt x="9" y="51"/>
                    </a:lnTo>
                    <a:lnTo>
                      <a:pt x="0" y="55"/>
                    </a:lnTo>
                    <a:lnTo>
                      <a:pt x="4" y="49"/>
                    </a:lnTo>
                    <a:lnTo>
                      <a:pt x="9" y="41"/>
                    </a:lnTo>
                    <a:lnTo>
                      <a:pt x="16" y="32"/>
                    </a:lnTo>
                    <a:lnTo>
                      <a:pt x="22" y="21"/>
                    </a:lnTo>
                    <a:lnTo>
                      <a:pt x="28" y="13"/>
                    </a:lnTo>
                    <a:lnTo>
                      <a:pt x="33" y="6"/>
                    </a:lnTo>
                    <a:lnTo>
                      <a:pt x="38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7" name="Freeform 485"/>
              <p:cNvSpPr>
                <a:spLocks/>
              </p:cNvSpPr>
              <p:nvPr/>
            </p:nvSpPr>
            <p:spPr bwMode="auto">
              <a:xfrm>
                <a:off x="1224" y="3116"/>
                <a:ext cx="18" cy="20"/>
              </a:xfrm>
              <a:custGeom>
                <a:avLst/>
                <a:gdLst>
                  <a:gd name="T0" fmla="*/ 3 w 36"/>
                  <a:gd name="T1" fmla="*/ 0 h 39"/>
                  <a:gd name="T2" fmla="*/ 3 w 36"/>
                  <a:gd name="T3" fmla="*/ 1 h 39"/>
                  <a:gd name="T4" fmla="*/ 3 w 36"/>
                  <a:gd name="T5" fmla="*/ 1 h 39"/>
                  <a:gd name="T6" fmla="*/ 2 w 36"/>
                  <a:gd name="T7" fmla="*/ 1 h 39"/>
                  <a:gd name="T8" fmla="*/ 2 w 36"/>
                  <a:gd name="T9" fmla="*/ 2 h 39"/>
                  <a:gd name="T10" fmla="*/ 2 w 36"/>
                  <a:gd name="T11" fmla="*/ 2 h 39"/>
                  <a:gd name="T12" fmla="*/ 1 w 36"/>
                  <a:gd name="T13" fmla="*/ 3 h 39"/>
                  <a:gd name="T14" fmla="*/ 1 w 36"/>
                  <a:gd name="T15" fmla="*/ 3 h 39"/>
                  <a:gd name="T16" fmla="*/ 0 w 36"/>
                  <a:gd name="T17" fmla="*/ 3 h 39"/>
                  <a:gd name="T18" fmla="*/ 1 w 36"/>
                  <a:gd name="T19" fmla="*/ 2 h 39"/>
                  <a:gd name="T20" fmla="*/ 2 w 36"/>
                  <a:gd name="T21" fmla="*/ 2 h 39"/>
                  <a:gd name="T22" fmla="*/ 2 w 36"/>
                  <a:gd name="T23" fmla="*/ 1 h 39"/>
                  <a:gd name="T24" fmla="*/ 3 w 36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9">
                    <a:moveTo>
                      <a:pt x="35" y="0"/>
                    </a:moveTo>
                    <a:lnTo>
                      <a:pt x="36" y="2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0" y="35"/>
                    </a:lnTo>
                    <a:lnTo>
                      <a:pt x="4" y="38"/>
                    </a:lnTo>
                    <a:lnTo>
                      <a:pt x="0" y="39"/>
                    </a:lnTo>
                    <a:lnTo>
                      <a:pt x="8" y="30"/>
                    </a:lnTo>
                    <a:lnTo>
                      <a:pt x="18" y="17"/>
                    </a:lnTo>
                    <a:lnTo>
                      <a:pt x="29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8" name="Freeform 486"/>
              <p:cNvSpPr>
                <a:spLocks/>
              </p:cNvSpPr>
              <p:nvPr/>
            </p:nvSpPr>
            <p:spPr bwMode="auto">
              <a:xfrm>
                <a:off x="1217" y="3120"/>
                <a:ext cx="12" cy="12"/>
              </a:xfrm>
              <a:custGeom>
                <a:avLst/>
                <a:gdLst>
                  <a:gd name="T0" fmla="*/ 2 w 23"/>
                  <a:gd name="T1" fmla="*/ 0 h 25"/>
                  <a:gd name="T2" fmla="*/ 2 w 23"/>
                  <a:gd name="T3" fmla="*/ 0 h 25"/>
                  <a:gd name="T4" fmla="*/ 2 w 23"/>
                  <a:gd name="T5" fmla="*/ 1 h 25"/>
                  <a:gd name="T6" fmla="*/ 1 w 23"/>
                  <a:gd name="T7" fmla="*/ 1 h 25"/>
                  <a:gd name="T8" fmla="*/ 0 w 23"/>
                  <a:gd name="T9" fmla="*/ 1 h 25"/>
                  <a:gd name="T10" fmla="*/ 1 w 23"/>
                  <a:gd name="T11" fmla="*/ 1 h 25"/>
                  <a:gd name="T12" fmla="*/ 1 w 23"/>
                  <a:gd name="T13" fmla="*/ 0 h 25"/>
                  <a:gd name="T14" fmla="*/ 2 w 23"/>
                  <a:gd name="T15" fmla="*/ 0 h 25"/>
                  <a:gd name="T16" fmla="*/ 2 w 23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lnTo>
                      <a:pt x="23" y="7"/>
                    </a:lnTo>
                    <a:lnTo>
                      <a:pt x="17" y="16"/>
                    </a:lnTo>
                    <a:lnTo>
                      <a:pt x="9" y="24"/>
                    </a:lnTo>
                    <a:lnTo>
                      <a:pt x="0" y="25"/>
                    </a:lnTo>
                    <a:lnTo>
                      <a:pt x="8" y="20"/>
                    </a:lnTo>
                    <a:lnTo>
                      <a:pt x="14" y="9"/>
                    </a:lnTo>
                    <a:lnTo>
                      <a:pt x="19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9" name="Freeform 487"/>
              <p:cNvSpPr>
                <a:spLocks/>
              </p:cNvSpPr>
              <p:nvPr/>
            </p:nvSpPr>
            <p:spPr bwMode="auto">
              <a:xfrm>
                <a:off x="1322" y="3121"/>
                <a:ext cx="13" cy="17"/>
              </a:xfrm>
              <a:custGeom>
                <a:avLst/>
                <a:gdLst>
                  <a:gd name="T0" fmla="*/ 0 w 26"/>
                  <a:gd name="T1" fmla="*/ 3 h 34"/>
                  <a:gd name="T2" fmla="*/ 1 w 26"/>
                  <a:gd name="T3" fmla="*/ 2 h 34"/>
                  <a:gd name="T4" fmla="*/ 1 w 26"/>
                  <a:gd name="T5" fmla="*/ 1 h 34"/>
                  <a:gd name="T6" fmla="*/ 2 w 26"/>
                  <a:gd name="T7" fmla="*/ 1 h 34"/>
                  <a:gd name="T8" fmla="*/ 2 w 26"/>
                  <a:gd name="T9" fmla="*/ 0 h 34"/>
                  <a:gd name="T10" fmla="*/ 2 w 26"/>
                  <a:gd name="T11" fmla="*/ 1 h 34"/>
                  <a:gd name="T12" fmla="*/ 2 w 26"/>
                  <a:gd name="T13" fmla="*/ 2 h 34"/>
                  <a:gd name="T14" fmla="*/ 1 w 26"/>
                  <a:gd name="T15" fmla="*/ 2 h 34"/>
                  <a:gd name="T16" fmla="*/ 0 w 26"/>
                  <a:gd name="T17" fmla="*/ 3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4">
                    <a:moveTo>
                      <a:pt x="0" y="34"/>
                    </a:moveTo>
                    <a:lnTo>
                      <a:pt x="4" y="26"/>
                    </a:lnTo>
                    <a:lnTo>
                      <a:pt x="11" y="13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6" y="8"/>
                    </a:lnTo>
                    <a:lnTo>
                      <a:pt x="18" y="17"/>
                    </a:lnTo>
                    <a:lnTo>
                      <a:pt x="7" y="27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0" name="Freeform 488"/>
              <p:cNvSpPr>
                <a:spLocks/>
              </p:cNvSpPr>
              <p:nvPr/>
            </p:nvSpPr>
            <p:spPr bwMode="auto">
              <a:xfrm>
                <a:off x="1321" y="3139"/>
                <a:ext cx="18" cy="6"/>
              </a:xfrm>
              <a:custGeom>
                <a:avLst/>
                <a:gdLst>
                  <a:gd name="T0" fmla="*/ 0 w 36"/>
                  <a:gd name="T1" fmla="*/ 0 h 13"/>
                  <a:gd name="T2" fmla="*/ 1 w 36"/>
                  <a:gd name="T3" fmla="*/ 0 h 13"/>
                  <a:gd name="T4" fmla="*/ 2 w 36"/>
                  <a:gd name="T5" fmla="*/ 0 h 13"/>
                  <a:gd name="T6" fmla="*/ 2 w 36"/>
                  <a:gd name="T7" fmla="*/ 0 h 13"/>
                  <a:gd name="T8" fmla="*/ 3 w 36"/>
                  <a:gd name="T9" fmla="*/ 0 h 13"/>
                  <a:gd name="T10" fmla="*/ 3 w 36"/>
                  <a:gd name="T11" fmla="*/ 0 h 13"/>
                  <a:gd name="T12" fmla="*/ 3 w 36"/>
                  <a:gd name="T13" fmla="*/ 0 h 13"/>
                  <a:gd name="T14" fmla="*/ 2 w 36"/>
                  <a:gd name="T15" fmla="*/ 0 h 13"/>
                  <a:gd name="T16" fmla="*/ 2 w 36"/>
                  <a:gd name="T17" fmla="*/ 0 h 13"/>
                  <a:gd name="T18" fmla="*/ 1 w 36"/>
                  <a:gd name="T19" fmla="*/ 0 h 13"/>
                  <a:gd name="T20" fmla="*/ 1 w 36"/>
                  <a:gd name="T21" fmla="*/ 0 h 13"/>
                  <a:gd name="T22" fmla="*/ 1 w 36"/>
                  <a:gd name="T23" fmla="*/ 0 h 13"/>
                  <a:gd name="T24" fmla="*/ 0 w 36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13">
                    <a:moveTo>
                      <a:pt x="0" y="0"/>
                    </a:moveTo>
                    <a:lnTo>
                      <a:pt x="7" y="3"/>
                    </a:lnTo>
                    <a:lnTo>
                      <a:pt x="17" y="9"/>
                    </a:lnTo>
                    <a:lnTo>
                      <a:pt x="29" y="13"/>
                    </a:lnTo>
                    <a:lnTo>
                      <a:pt x="36" y="12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28" y="5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1" name="Freeform 489"/>
              <p:cNvSpPr>
                <a:spLocks/>
              </p:cNvSpPr>
              <p:nvPr/>
            </p:nvSpPr>
            <p:spPr bwMode="auto">
              <a:xfrm>
                <a:off x="1324" y="3131"/>
                <a:ext cx="19" cy="6"/>
              </a:xfrm>
              <a:custGeom>
                <a:avLst/>
                <a:gdLst>
                  <a:gd name="T0" fmla="*/ 0 w 38"/>
                  <a:gd name="T1" fmla="*/ 1 h 12"/>
                  <a:gd name="T2" fmla="*/ 1 w 38"/>
                  <a:gd name="T3" fmla="*/ 1 h 12"/>
                  <a:gd name="T4" fmla="*/ 1 w 38"/>
                  <a:gd name="T5" fmla="*/ 1 h 12"/>
                  <a:gd name="T6" fmla="*/ 1 w 38"/>
                  <a:gd name="T7" fmla="*/ 1 h 12"/>
                  <a:gd name="T8" fmla="*/ 2 w 38"/>
                  <a:gd name="T9" fmla="*/ 1 h 12"/>
                  <a:gd name="T10" fmla="*/ 2 w 38"/>
                  <a:gd name="T11" fmla="*/ 1 h 12"/>
                  <a:gd name="T12" fmla="*/ 2 w 38"/>
                  <a:gd name="T13" fmla="*/ 1 h 12"/>
                  <a:gd name="T14" fmla="*/ 3 w 38"/>
                  <a:gd name="T15" fmla="*/ 1 h 12"/>
                  <a:gd name="T16" fmla="*/ 3 w 38"/>
                  <a:gd name="T17" fmla="*/ 1 h 12"/>
                  <a:gd name="T18" fmla="*/ 2 w 38"/>
                  <a:gd name="T19" fmla="*/ 0 h 12"/>
                  <a:gd name="T20" fmla="*/ 2 w 38"/>
                  <a:gd name="T21" fmla="*/ 1 h 12"/>
                  <a:gd name="T22" fmla="*/ 1 w 38"/>
                  <a:gd name="T23" fmla="*/ 1 h 12"/>
                  <a:gd name="T24" fmla="*/ 0 w 38"/>
                  <a:gd name="T25" fmla="*/ 1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12">
                    <a:moveTo>
                      <a:pt x="0" y="12"/>
                    </a:moveTo>
                    <a:lnTo>
                      <a:pt x="2" y="12"/>
                    </a:lnTo>
                    <a:lnTo>
                      <a:pt x="8" y="11"/>
                    </a:lnTo>
                    <a:lnTo>
                      <a:pt x="14" y="11"/>
                    </a:lnTo>
                    <a:lnTo>
                      <a:pt x="21" y="11"/>
                    </a:lnTo>
                    <a:lnTo>
                      <a:pt x="27" y="10"/>
                    </a:lnTo>
                    <a:lnTo>
                      <a:pt x="32" y="8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22" y="3"/>
                    </a:lnTo>
                    <a:lnTo>
                      <a:pt x="9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2" name="Freeform 490"/>
              <p:cNvSpPr>
                <a:spLocks/>
              </p:cNvSpPr>
              <p:nvPr/>
            </p:nvSpPr>
            <p:spPr bwMode="auto">
              <a:xfrm>
                <a:off x="1315" y="3141"/>
                <a:ext cx="19" cy="14"/>
              </a:xfrm>
              <a:custGeom>
                <a:avLst/>
                <a:gdLst>
                  <a:gd name="T0" fmla="*/ 0 w 36"/>
                  <a:gd name="T1" fmla="*/ 0 h 28"/>
                  <a:gd name="T2" fmla="*/ 1 w 36"/>
                  <a:gd name="T3" fmla="*/ 1 h 28"/>
                  <a:gd name="T4" fmla="*/ 1 w 36"/>
                  <a:gd name="T5" fmla="*/ 1 h 28"/>
                  <a:gd name="T6" fmla="*/ 2 w 36"/>
                  <a:gd name="T7" fmla="*/ 1 h 28"/>
                  <a:gd name="T8" fmla="*/ 2 w 36"/>
                  <a:gd name="T9" fmla="*/ 1 h 28"/>
                  <a:gd name="T10" fmla="*/ 2 w 36"/>
                  <a:gd name="T11" fmla="*/ 2 h 28"/>
                  <a:gd name="T12" fmla="*/ 3 w 36"/>
                  <a:gd name="T13" fmla="*/ 2 h 28"/>
                  <a:gd name="T14" fmla="*/ 3 w 36"/>
                  <a:gd name="T15" fmla="*/ 2 h 28"/>
                  <a:gd name="T16" fmla="*/ 3 w 36"/>
                  <a:gd name="T17" fmla="*/ 2 h 28"/>
                  <a:gd name="T18" fmla="*/ 2 w 36"/>
                  <a:gd name="T19" fmla="*/ 2 h 28"/>
                  <a:gd name="T20" fmla="*/ 2 w 36"/>
                  <a:gd name="T21" fmla="*/ 2 h 28"/>
                  <a:gd name="T22" fmla="*/ 1 w 36"/>
                  <a:gd name="T23" fmla="*/ 1 h 28"/>
                  <a:gd name="T24" fmla="*/ 0 w 36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5" y="3"/>
                    </a:lnTo>
                    <a:lnTo>
                      <a:pt x="10" y="6"/>
                    </a:lnTo>
                    <a:lnTo>
                      <a:pt x="17" y="9"/>
                    </a:lnTo>
                    <a:lnTo>
                      <a:pt x="24" y="13"/>
                    </a:lnTo>
                    <a:lnTo>
                      <a:pt x="30" y="19"/>
                    </a:lnTo>
                    <a:lnTo>
                      <a:pt x="34" y="23"/>
                    </a:lnTo>
                    <a:lnTo>
                      <a:pt x="36" y="25"/>
                    </a:lnTo>
                    <a:lnTo>
                      <a:pt x="36" y="28"/>
                    </a:lnTo>
                    <a:lnTo>
                      <a:pt x="30" y="26"/>
                    </a:lnTo>
                    <a:lnTo>
                      <a:pt x="18" y="17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3" name="Freeform 491"/>
              <p:cNvSpPr>
                <a:spLocks/>
              </p:cNvSpPr>
              <p:nvPr/>
            </p:nvSpPr>
            <p:spPr bwMode="auto">
              <a:xfrm>
                <a:off x="1222" y="3135"/>
                <a:ext cx="5" cy="25"/>
              </a:xfrm>
              <a:custGeom>
                <a:avLst/>
                <a:gdLst>
                  <a:gd name="T0" fmla="*/ 1 w 10"/>
                  <a:gd name="T1" fmla="*/ 0 h 49"/>
                  <a:gd name="T2" fmla="*/ 1 w 10"/>
                  <a:gd name="T3" fmla="*/ 1 h 49"/>
                  <a:gd name="T4" fmla="*/ 1 w 10"/>
                  <a:gd name="T5" fmla="*/ 2 h 49"/>
                  <a:gd name="T6" fmla="*/ 1 w 10"/>
                  <a:gd name="T7" fmla="*/ 3 h 49"/>
                  <a:gd name="T8" fmla="*/ 1 w 10"/>
                  <a:gd name="T9" fmla="*/ 4 h 49"/>
                  <a:gd name="T10" fmla="*/ 0 w 10"/>
                  <a:gd name="T11" fmla="*/ 3 h 49"/>
                  <a:gd name="T12" fmla="*/ 1 w 10"/>
                  <a:gd name="T13" fmla="*/ 2 h 49"/>
                  <a:gd name="T14" fmla="*/ 1 w 10"/>
                  <a:gd name="T15" fmla="*/ 1 h 49"/>
                  <a:gd name="T16" fmla="*/ 1 w 10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9">
                    <a:moveTo>
                      <a:pt x="7" y="0"/>
                    </a:moveTo>
                    <a:lnTo>
                      <a:pt x="9" y="11"/>
                    </a:lnTo>
                    <a:lnTo>
                      <a:pt x="10" y="28"/>
                    </a:lnTo>
                    <a:lnTo>
                      <a:pt x="9" y="41"/>
                    </a:lnTo>
                    <a:lnTo>
                      <a:pt x="4" y="49"/>
                    </a:lnTo>
                    <a:lnTo>
                      <a:pt x="0" y="44"/>
                    </a:lnTo>
                    <a:lnTo>
                      <a:pt x="1" y="30"/>
                    </a:lnTo>
                    <a:lnTo>
                      <a:pt x="5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4" name="Freeform 492"/>
              <p:cNvSpPr>
                <a:spLocks/>
              </p:cNvSpPr>
              <p:nvPr/>
            </p:nvSpPr>
            <p:spPr bwMode="auto">
              <a:xfrm>
                <a:off x="1212" y="3132"/>
                <a:ext cx="7" cy="24"/>
              </a:xfrm>
              <a:custGeom>
                <a:avLst/>
                <a:gdLst>
                  <a:gd name="T0" fmla="*/ 0 w 15"/>
                  <a:gd name="T1" fmla="*/ 0 h 48"/>
                  <a:gd name="T2" fmla="*/ 0 w 15"/>
                  <a:gd name="T3" fmla="*/ 1 h 48"/>
                  <a:gd name="T4" fmla="*/ 0 w 15"/>
                  <a:gd name="T5" fmla="*/ 2 h 48"/>
                  <a:gd name="T6" fmla="*/ 0 w 15"/>
                  <a:gd name="T7" fmla="*/ 3 h 48"/>
                  <a:gd name="T8" fmla="*/ 0 w 15"/>
                  <a:gd name="T9" fmla="*/ 3 h 48"/>
                  <a:gd name="T10" fmla="*/ 0 w 15"/>
                  <a:gd name="T11" fmla="*/ 3 h 48"/>
                  <a:gd name="T12" fmla="*/ 0 w 15"/>
                  <a:gd name="T13" fmla="*/ 2 h 48"/>
                  <a:gd name="T14" fmla="*/ 0 w 15"/>
                  <a:gd name="T15" fmla="*/ 1 h 48"/>
                  <a:gd name="T16" fmla="*/ 0 w 15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7"/>
                    </a:lnTo>
                    <a:lnTo>
                      <a:pt x="10" y="42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4" y="27"/>
                    </a:lnTo>
                    <a:lnTo>
                      <a:pt x="11" y="1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5" name="Freeform 493"/>
              <p:cNvSpPr>
                <a:spLocks/>
              </p:cNvSpPr>
              <p:nvPr/>
            </p:nvSpPr>
            <p:spPr bwMode="auto">
              <a:xfrm>
                <a:off x="1235" y="3142"/>
                <a:ext cx="5" cy="23"/>
              </a:xfrm>
              <a:custGeom>
                <a:avLst/>
                <a:gdLst>
                  <a:gd name="T0" fmla="*/ 1 w 9"/>
                  <a:gd name="T1" fmla="*/ 0 h 46"/>
                  <a:gd name="T2" fmla="*/ 1 w 9"/>
                  <a:gd name="T3" fmla="*/ 1 h 46"/>
                  <a:gd name="T4" fmla="*/ 1 w 9"/>
                  <a:gd name="T5" fmla="*/ 2 h 46"/>
                  <a:gd name="T6" fmla="*/ 1 w 9"/>
                  <a:gd name="T7" fmla="*/ 3 h 46"/>
                  <a:gd name="T8" fmla="*/ 1 w 9"/>
                  <a:gd name="T9" fmla="*/ 3 h 46"/>
                  <a:gd name="T10" fmla="*/ 0 w 9"/>
                  <a:gd name="T11" fmla="*/ 3 h 46"/>
                  <a:gd name="T12" fmla="*/ 0 w 9"/>
                  <a:gd name="T13" fmla="*/ 2 h 46"/>
                  <a:gd name="T14" fmla="*/ 1 w 9"/>
                  <a:gd name="T15" fmla="*/ 1 h 46"/>
                  <a:gd name="T16" fmla="*/ 1 w 9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6">
                    <a:moveTo>
                      <a:pt x="3" y="0"/>
                    </a:moveTo>
                    <a:lnTo>
                      <a:pt x="7" y="6"/>
                    </a:lnTo>
                    <a:lnTo>
                      <a:pt x="9" y="21"/>
                    </a:lnTo>
                    <a:lnTo>
                      <a:pt x="9" y="36"/>
                    </a:lnTo>
                    <a:lnTo>
                      <a:pt x="5" y="46"/>
                    </a:lnTo>
                    <a:lnTo>
                      <a:pt x="0" y="43"/>
                    </a:lnTo>
                    <a:lnTo>
                      <a:pt x="0" y="30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6" name="Freeform 494"/>
              <p:cNvSpPr>
                <a:spLocks/>
              </p:cNvSpPr>
              <p:nvPr/>
            </p:nvSpPr>
            <p:spPr bwMode="auto">
              <a:xfrm>
                <a:off x="1245" y="3144"/>
                <a:ext cx="10" cy="27"/>
              </a:xfrm>
              <a:custGeom>
                <a:avLst/>
                <a:gdLst>
                  <a:gd name="T0" fmla="*/ 0 w 18"/>
                  <a:gd name="T1" fmla="*/ 0 h 53"/>
                  <a:gd name="T2" fmla="*/ 1 w 18"/>
                  <a:gd name="T3" fmla="*/ 1 h 53"/>
                  <a:gd name="T4" fmla="*/ 2 w 18"/>
                  <a:gd name="T5" fmla="*/ 2 h 53"/>
                  <a:gd name="T6" fmla="*/ 2 w 18"/>
                  <a:gd name="T7" fmla="*/ 3 h 53"/>
                  <a:gd name="T8" fmla="*/ 2 w 18"/>
                  <a:gd name="T9" fmla="*/ 4 h 53"/>
                  <a:gd name="T10" fmla="*/ 1 w 18"/>
                  <a:gd name="T11" fmla="*/ 3 h 53"/>
                  <a:gd name="T12" fmla="*/ 1 w 18"/>
                  <a:gd name="T13" fmla="*/ 2 h 53"/>
                  <a:gd name="T14" fmla="*/ 1 w 18"/>
                  <a:gd name="T15" fmla="*/ 1 h 53"/>
                  <a:gd name="T16" fmla="*/ 0 w 18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3">
                    <a:moveTo>
                      <a:pt x="0" y="0"/>
                    </a:moveTo>
                    <a:lnTo>
                      <a:pt x="8" y="13"/>
                    </a:lnTo>
                    <a:lnTo>
                      <a:pt x="16" y="30"/>
                    </a:lnTo>
                    <a:lnTo>
                      <a:pt x="18" y="46"/>
                    </a:lnTo>
                    <a:lnTo>
                      <a:pt x="16" y="53"/>
                    </a:lnTo>
                    <a:lnTo>
                      <a:pt x="9" y="48"/>
                    </a:lnTo>
                    <a:lnTo>
                      <a:pt x="5" y="31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7" name="Freeform 495"/>
              <p:cNvSpPr>
                <a:spLocks/>
              </p:cNvSpPr>
              <p:nvPr/>
            </p:nvSpPr>
            <p:spPr bwMode="auto">
              <a:xfrm>
                <a:off x="1258" y="3148"/>
                <a:ext cx="10" cy="29"/>
              </a:xfrm>
              <a:custGeom>
                <a:avLst/>
                <a:gdLst>
                  <a:gd name="T0" fmla="*/ 0 w 21"/>
                  <a:gd name="T1" fmla="*/ 0 h 57"/>
                  <a:gd name="T2" fmla="*/ 0 w 21"/>
                  <a:gd name="T3" fmla="*/ 1 h 57"/>
                  <a:gd name="T4" fmla="*/ 0 w 21"/>
                  <a:gd name="T5" fmla="*/ 2 h 57"/>
                  <a:gd name="T6" fmla="*/ 1 w 21"/>
                  <a:gd name="T7" fmla="*/ 4 h 57"/>
                  <a:gd name="T8" fmla="*/ 1 w 21"/>
                  <a:gd name="T9" fmla="*/ 4 h 57"/>
                  <a:gd name="T10" fmla="*/ 0 w 21"/>
                  <a:gd name="T11" fmla="*/ 4 h 57"/>
                  <a:gd name="T12" fmla="*/ 0 w 21"/>
                  <a:gd name="T13" fmla="*/ 2 h 57"/>
                  <a:gd name="T14" fmla="*/ 0 w 21"/>
                  <a:gd name="T15" fmla="*/ 1 h 57"/>
                  <a:gd name="T16" fmla="*/ 0 w 21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7">
                    <a:moveTo>
                      <a:pt x="0" y="0"/>
                    </a:moveTo>
                    <a:lnTo>
                      <a:pt x="8" y="13"/>
                    </a:lnTo>
                    <a:lnTo>
                      <a:pt x="15" y="32"/>
                    </a:lnTo>
                    <a:lnTo>
                      <a:pt x="21" y="51"/>
                    </a:lnTo>
                    <a:lnTo>
                      <a:pt x="18" y="57"/>
                    </a:lnTo>
                    <a:lnTo>
                      <a:pt x="12" y="49"/>
                    </a:lnTo>
                    <a:lnTo>
                      <a:pt x="6" y="31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8" name="Freeform 496"/>
              <p:cNvSpPr>
                <a:spLocks/>
              </p:cNvSpPr>
              <p:nvPr/>
            </p:nvSpPr>
            <p:spPr bwMode="auto">
              <a:xfrm>
                <a:off x="1280" y="3147"/>
                <a:ext cx="18" cy="31"/>
              </a:xfrm>
              <a:custGeom>
                <a:avLst/>
                <a:gdLst>
                  <a:gd name="T0" fmla="*/ 0 w 37"/>
                  <a:gd name="T1" fmla="*/ 0 h 61"/>
                  <a:gd name="T2" fmla="*/ 0 w 37"/>
                  <a:gd name="T3" fmla="*/ 1 h 61"/>
                  <a:gd name="T4" fmla="*/ 0 w 37"/>
                  <a:gd name="T5" fmla="*/ 1 h 61"/>
                  <a:gd name="T6" fmla="*/ 1 w 37"/>
                  <a:gd name="T7" fmla="*/ 2 h 61"/>
                  <a:gd name="T8" fmla="*/ 1 w 37"/>
                  <a:gd name="T9" fmla="*/ 3 h 61"/>
                  <a:gd name="T10" fmla="*/ 1 w 37"/>
                  <a:gd name="T11" fmla="*/ 3 h 61"/>
                  <a:gd name="T12" fmla="*/ 2 w 37"/>
                  <a:gd name="T13" fmla="*/ 4 h 61"/>
                  <a:gd name="T14" fmla="*/ 2 w 37"/>
                  <a:gd name="T15" fmla="*/ 4 h 61"/>
                  <a:gd name="T16" fmla="*/ 2 w 37"/>
                  <a:gd name="T17" fmla="*/ 4 h 61"/>
                  <a:gd name="T18" fmla="*/ 1 w 37"/>
                  <a:gd name="T19" fmla="*/ 4 h 61"/>
                  <a:gd name="T20" fmla="*/ 1 w 37"/>
                  <a:gd name="T21" fmla="*/ 3 h 61"/>
                  <a:gd name="T22" fmla="*/ 0 w 37"/>
                  <a:gd name="T23" fmla="*/ 1 h 61"/>
                  <a:gd name="T24" fmla="*/ 0 w 37"/>
                  <a:gd name="T25" fmla="*/ 0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1">
                    <a:moveTo>
                      <a:pt x="0" y="0"/>
                    </a:moveTo>
                    <a:lnTo>
                      <a:pt x="7" y="5"/>
                    </a:lnTo>
                    <a:lnTo>
                      <a:pt x="13" y="13"/>
                    </a:lnTo>
                    <a:lnTo>
                      <a:pt x="20" y="22"/>
                    </a:lnTo>
                    <a:lnTo>
                      <a:pt x="26" y="33"/>
                    </a:lnTo>
                    <a:lnTo>
                      <a:pt x="31" y="42"/>
                    </a:lnTo>
                    <a:lnTo>
                      <a:pt x="35" y="51"/>
                    </a:lnTo>
                    <a:lnTo>
                      <a:pt x="37" y="58"/>
                    </a:lnTo>
                    <a:lnTo>
                      <a:pt x="35" y="61"/>
                    </a:lnTo>
                    <a:lnTo>
                      <a:pt x="28" y="54"/>
                    </a:lnTo>
                    <a:lnTo>
                      <a:pt x="18" y="34"/>
                    </a:lnTo>
                    <a:lnTo>
                      <a:pt x="9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9" name="Freeform 497"/>
              <p:cNvSpPr>
                <a:spLocks/>
              </p:cNvSpPr>
              <p:nvPr/>
            </p:nvSpPr>
            <p:spPr bwMode="auto">
              <a:xfrm>
                <a:off x="1305" y="3142"/>
                <a:ext cx="21" cy="29"/>
              </a:xfrm>
              <a:custGeom>
                <a:avLst/>
                <a:gdLst>
                  <a:gd name="T0" fmla="*/ 0 w 41"/>
                  <a:gd name="T1" fmla="*/ 0 h 56"/>
                  <a:gd name="T2" fmla="*/ 1 w 41"/>
                  <a:gd name="T3" fmla="*/ 1 h 56"/>
                  <a:gd name="T4" fmla="*/ 1 w 41"/>
                  <a:gd name="T5" fmla="*/ 1 h 56"/>
                  <a:gd name="T6" fmla="*/ 2 w 41"/>
                  <a:gd name="T7" fmla="*/ 2 h 56"/>
                  <a:gd name="T8" fmla="*/ 2 w 41"/>
                  <a:gd name="T9" fmla="*/ 2 h 56"/>
                  <a:gd name="T10" fmla="*/ 3 w 41"/>
                  <a:gd name="T11" fmla="*/ 3 h 56"/>
                  <a:gd name="T12" fmla="*/ 3 w 41"/>
                  <a:gd name="T13" fmla="*/ 3 h 56"/>
                  <a:gd name="T14" fmla="*/ 3 w 41"/>
                  <a:gd name="T15" fmla="*/ 4 h 56"/>
                  <a:gd name="T16" fmla="*/ 3 w 41"/>
                  <a:gd name="T17" fmla="*/ 4 h 56"/>
                  <a:gd name="T18" fmla="*/ 3 w 41"/>
                  <a:gd name="T19" fmla="*/ 4 h 56"/>
                  <a:gd name="T20" fmla="*/ 2 w 41"/>
                  <a:gd name="T21" fmla="*/ 4 h 56"/>
                  <a:gd name="T22" fmla="*/ 2 w 41"/>
                  <a:gd name="T23" fmla="*/ 3 h 56"/>
                  <a:gd name="T24" fmla="*/ 2 w 41"/>
                  <a:gd name="T25" fmla="*/ 2 h 56"/>
                  <a:gd name="T26" fmla="*/ 1 w 41"/>
                  <a:gd name="T27" fmla="*/ 2 h 56"/>
                  <a:gd name="T28" fmla="*/ 1 w 41"/>
                  <a:gd name="T29" fmla="*/ 1 h 56"/>
                  <a:gd name="T30" fmla="*/ 1 w 41"/>
                  <a:gd name="T31" fmla="*/ 1 h 56"/>
                  <a:gd name="T32" fmla="*/ 0 w 41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0" y="0"/>
                    </a:moveTo>
                    <a:lnTo>
                      <a:pt x="5" y="4"/>
                    </a:lnTo>
                    <a:lnTo>
                      <a:pt x="11" y="12"/>
                    </a:lnTo>
                    <a:lnTo>
                      <a:pt x="19" y="20"/>
                    </a:lnTo>
                    <a:lnTo>
                      <a:pt x="27" y="29"/>
                    </a:lnTo>
                    <a:lnTo>
                      <a:pt x="34" y="38"/>
                    </a:lnTo>
                    <a:lnTo>
                      <a:pt x="39" y="46"/>
                    </a:lnTo>
                    <a:lnTo>
                      <a:pt x="41" y="52"/>
                    </a:lnTo>
                    <a:lnTo>
                      <a:pt x="40" y="56"/>
                    </a:lnTo>
                    <a:lnTo>
                      <a:pt x="36" y="55"/>
                    </a:lnTo>
                    <a:lnTo>
                      <a:pt x="31" y="50"/>
                    </a:lnTo>
                    <a:lnTo>
                      <a:pt x="25" y="42"/>
                    </a:lnTo>
                    <a:lnTo>
                      <a:pt x="19" y="31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0" name="Freeform 498"/>
              <p:cNvSpPr>
                <a:spLocks/>
              </p:cNvSpPr>
              <p:nvPr/>
            </p:nvSpPr>
            <p:spPr bwMode="auto">
              <a:xfrm>
                <a:off x="1269" y="3149"/>
                <a:ext cx="18" cy="25"/>
              </a:xfrm>
              <a:custGeom>
                <a:avLst/>
                <a:gdLst>
                  <a:gd name="T0" fmla="*/ 0 w 35"/>
                  <a:gd name="T1" fmla="*/ 0 h 51"/>
                  <a:gd name="T2" fmla="*/ 1 w 35"/>
                  <a:gd name="T3" fmla="*/ 0 h 51"/>
                  <a:gd name="T4" fmla="*/ 1 w 35"/>
                  <a:gd name="T5" fmla="*/ 0 h 51"/>
                  <a:gd name="T6" fmla="*/ 2 w 35"/>
                  <a:gd name="T7" fmla="*/ 1 h 51"/>
                  <a:gd name="T8" fmla="*/ 2 w 35"/>
                  <a:gd name="T9" fmla="*/ 1 h 51"/>
                  <a:gd name="T10" fmla="*/ 2 w 35"/>
                  <a:gd name="T11" fmla="*/ 2 h 51"/>
                  <a:gd name="T12" fmla="*/ 3 w 35"/>
                  <a:gd name="T13" fmla="*/ 2 h 51"/>
                  <a:gd name="T14" fmla="*/ 3 w 35"/>
                  <a:gd name="T15" fmla="*/ 3 h 51"/>
                  <a:gd name="T16" fmla="*/ 3 w 35"/>
                  <a:gd name="T17" fmla="*/ 3 h 51"/>
                  <a:gd name="T18" fmla="*/ 2 w 35"/>
                  <a:gd name="T19" fmla="*/ 2 h 51"/>
                  <a:gd name="T20" fmla="*/ 1 w 35"/>
                  <a:gd name="T21" fmla="*/ 1 h 51"/>
                  <a:gd name="T22" fmla="*/ 1 w 35"/>
                  <a:gd name="T23" fmla="*/ 0 h 51"/>
                  <a:gd name="T24" fmla="*/ 0 w 35"/>
                  <a:gd name="T25" fmla="*/ 0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1">
                    <a:moveTo>
                      <a:pt x="0" y="0"/>
                    </a:moveTo>
                    <a:lnTo>
                      <a:pt x="4" y="4"/>
                    </a:lnTo>
                    <a:lnTo>
                      <a:pt x="10" y="10"/>
                    </a:lnTo>
                    <a:lnTo>
                      <a:pt x="17" y="18"/>
                    </a:lnTo>
                    <a:lnTo>
                      <a:pt x="25" y="27"/>
                    </a:lnTo>
                    <a:lnTo>
                      <a:pt x="30" y="35"/>
                    </a:lnTo>
                    <a:lnTo>
                      <a:pt x="34" y="43"/>
                    </a:lnTo>
                    <a:lnTo>
                      <a:pt x="35" y="48"/>
                    </a:lnTo>
                    <a:lnTo>
                      <a:pt x="33" y="51"/>
                    </a:lnTo>
                    <a:lnTo>
                      <a:pt x="23" y="44"/>
                    </a:lnTo>
                    <a:lnTo>
                      <a:pt x="14" y="29"/>
                    </a:lnTo>
                    <a:lnTo>
                      <a:pt x="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1" name="Freeform 499"/>
              <p:cNvSpPr>
                <a:spLocks/>
              </p:cNvSpPr>
              <p:nvPr/>
            </p:nvSpPr>
            <p:spPr bwMode="auto">
              <a:xfrm>
                <a:off x="1270" y="3111"/>
                <a:ext cx="22" cy="40"/>
              </a:xfrm>
              <a:custGeom>
                <a:avLst/>
                <a:gdLst>
                  <a:gd name="T0" fmla="*/ 3 w 44"/>
                  <a:gd name="T1" fmla="*/ 0 h 81"/>
                  <a:gd name="T2" fmla="*/ 3 w 44"/>
                  <a:gd name="T3" fmla="*/ 0 h 81"/>
                  <a:gd name="T4" fmla="*/ 3 w 44"/>
                  <a:gd name="T5" fmla="*/ 0 h 81"/>
                  <a:gd name="T6" fmla="*/ 3 w 44"/>
                  <a:gd name="T7" fmla="*/ 1 h 81"/>
                  <a:gd name="T8" fmla="*/ 2 w 44"/>
                  <a:gd name="T9" fmla="*/ 2 h 81"/>
                  <a:gd name="T10" fmla="*/ 2 w 44"/>
                  <a:gd name="T11" fmla="*/ 3 h 81"/>
                  <a:gd name="T12" fmla="*/ 2 w 44"/>
                  <a:gd name="T13" fmla="*/ 4 h 81"/>
                  <a:gd name="T14" fmla="*/ 1 w 44"/>
                  <a:gd name="T15" fmla="*/ 4 h 81"/>
                  <a:gd name="T16" fmla="*/ 0 w 44"/>
                  <a:gd name="T17" fmla="*/ 5 h 81"/>
                  <a:gd name="T18" fmla="*/ 1 w 44"/>
                  <a:gd name="T19" fmla="*/ 4 h 81"/>
                  <a:gd name="T20" fmla="*/ 1 w 44"/>
                  <a:gd name="T21" fmla="*/ 4 h 81"/>
                  <a:gd name="T22" fmla="*/ 1 w 44"/>
                  <a:gd name="T23" fmla="*/ 3 h 81"/>
                  <a:gd name="T24" fmla="*/ 2 w 44"/>
                  <a:gd name="T25" fmla="*/ 2 h 81"/>
                  <a:gd name="T26" fmla="*/ 2 w 44"/>
                  <a:gd name="T27" fmla="*/ 1 h 81"/>
                  <a:gd name="T28" fmla="*/ 3 w 44"/>
                  <a:gd name="T29" fmla="*/ 0 h 81"/>
                  <a:gd name="T30" fmla="*/ 3 w 44"/>
                  <a:gd name="T31" fmla="*/ 0 h 81"/>
                  <a:gd name="T32" fmla="*/ 3 w 44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1">
                    <a:moveTo>
                      <a:pt x="43" y="0"/>
                    </a:moveTo>
                    <a:lnTo>
                      <a:pt x="44" y="5"/>
                    </a:lnTo>
                    <a:lnTo>
                      <a:pt x="43" y="13"/>
                    </a:lnTo>
                    <a:lnTo>
                      <a:pt x="37" y="26"/>
                    </a:lnTo>
                    <a:lnTo>
                      <a:pt x="32" y="39"/>
                    </a:lnTo>
                    <a:lnTo>
                      <a:pt x="24" y="52"/>
                    </a:lnTo>
                    <a:lnTo>
                      <a:pt x="17" y="65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2" y="74"/>
                    </a:lnTo>
                    <a:lnTo>
                      <a:pt x="7" y="64"/>
                    </a:lnTo>
                    <a:lnTo>
                      <a:pt x="14" y="51"/>
                    </a:lnTo>
                    <a:lnTo>
                      <a:pt x="20" y="37"/>
                    </a:lnTo>
                    <a:lnTo>
                      <a:pt x="28" y="22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2" name="Freeform 500"/>
              <p:cNvSpPr>
                <a:spLocks/>
              </p:cNvSpPr>
              <p:nvPr/>
            </p:nvSpPr>
            <p:spPr bwMode="auto">
              <a:xfrm>
                <a:off x="1291" y="3116"/>
                <a:ext cx="18" cy="32"/>
              </a:xfrm>
              <a:custGeom>
                <a:avLst/>
                <a:gdLst>
                  <a:gd name="T0" fmla="*/ 2 w 38"/>
                  <a:gd name="T1" fmla="*/ 0 h 62"/>
                  <a:gd name="T2" fmla="*/ 2 w 38"/>
                  <a:gd name="T3" fmla="*/ 1 h 62"/>
                  <a:gd name="T4" fmla="*/ 2 w 38"/>
                  <a:gd name="T5" fmla="*/ 1 h 62"/>
                  <a:gd name="T6" fmla="*/ 2 w 38"/>
                  <a:gd name="T7" fmla="*/ 2 h 62"/>
                  <a:gd name="T8" fmla="*/ 1 w 38"/>
                  <a:gd name="T9" fmla="*/ 2 h 62"/>
                  <a:gd name="T10" fmla="*/ 1 w 38"/>
                  <a:gd name="T11" fmla="*/ 3 h 62"/>
                  <a:gd name="T12" fmla="*/ 1 w 38"/>
                  <a:gd name="T13" fmla="*/ 4 h 62"/>
                  <a:gd name="T14" fmla="*/ 0 w 38"/>
                  <a:gd name="T15" fmla="*/ 4 h 62"/>
                  <a:gd name="T16" fmla="*/ 0 w 38"/>
                  <a:gd name="T17" fmla="*/ 5 h 62"/>
                  <a:gd name="T18" fmla="*/ 0 w 38"/>
                  <a:gd name="T19" fmla="*/ 3 h 62"/>
                  <a:gd name="T20" fmla="*/ 1 w 38"/>
                  <a:gd name="T21" fmla="*/ 2 h 62"/>
                  <a:gd name="T22" fmla="*/ 1 w 38"/>
                  <a:gd name="T23" fmla="*/ 1 h 62"/>
                  <a:gd name="T24" fmla="*/ 2 w 38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2">
                    <a:moveTo>
                      <a:pt x="38" y="0"/>
                    </a:moveTo>
                    <a:lnTo>
                      <a:pt x="38" y="2"/>
                    </a:lnTo>
                    <a:lnTo>
                      <a:pt x="37" y="9"/>
                    </a:lnTo>
                    <a:lnTo>
                      <a:pt x="34" y="18"/>
                    </a:lnTo>
                    <a:lnTo>
                      <a:pt x="29" y="27"/>
                    </a:lnTo>
                    <a:lnTo>
                      <a:pt x="22" y="39"/>
                    </a:lnTo>
                    <a:lnTo>
                      <a:pt x="16" y="48"/>
                    </a:lnTo>
                    <a:lnTo>
                      <a:pt x="8" y="57"/>
                    </a:lnTo>
                    <a:lnTo>
                      <a:pt x="0" y="62"/>
                    </a:lnTo>
                    <a:lnTo>
                      <a:pt x="9" y="47"/>
                    </a:lnTo>
                    <a:lnTo>
                      <a:pt x="21" y="25"/>
                    </a:lnTo>
                    <a:lnTo>
                      <a:pt x="31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3" name="Freeform 501"/>
              <p:cNvSpPr>
                <a:spLocks/>
              </p:cNvSpPr>
              <p:nvPr/>
            </p:nvSpPr>
            <p:spPr bwMode="auto">
              <a:xfrm>
                <a:off x="1293" y="3146"/>
                <a:ext cx="20" cy="27"/>
              </a:xfrm>
              <a:custGeom>
                <a:avLst/>
                <a:gdLst>
                  <a:gd name="T0" fmla="*/ 0 w 41"/>
                  <a:gd name="T1" fmla="*/ 0 h 55"/>
                  <a:gd name="T2" fmla="*/ 0 w 41"/>
                  <a:gd name="T3" fmla="*/ 0 h 55"/>
                  <a:gd name="T4" fmla="*/ 0 w 41"/>
                  <a:gd name="T5" fmla="*/ 0 h 55"/>
                  <a:gd name="T6" fmla="*/ 1 w 41"/>
                  <a:gd name="T7" fmla="*/ 1 h 55"/>
                  <a:gd name="T8" fmla="*/ 1 w 41"/>
                  <a:gd name="T9" fmla="*/ 1 h 55"/>
                  <a:gd name="T10" fmla="*/ 2 w 41"/>
                  <a:gd name="T11" fmla="*/ 2 h 55"/>
                  <a:gd name="T12" fmla="*/ 2 w 41"/>
                  <a:gd name="T13" fmla="*/ 2 h 55"/>
                  <a:gd name="T14" fmla="*/ 2 w 41"/>
                  <a:gd name="T15" fmla="*/ 3 h 55"/>
                  <a:gd name="T16" fmla="*/ 2 w 41"/>
                  <a:gd name="T17" fmla="*/ 3 h 55"/>
                  <a:gd name="T18" fmla="*/ 2 w 41"/>
                  <a:gd name="T19" fmla="*/ 3 h 55"/>
                  <a:gd name="T20" fmla="*/ 1 w 41"/>
                  <a:gd name="T21" fmla="*/ 3 h 55"/>
                  <a:gd name="T22" fmla="*/ 1 w 41"/>
                  <a:gd name="T23" fmla="*/ 2 h 55"/>
                  <a:gd name="T24" fmla="*/ 1 w 41"/>
                  <a:gd name="T25" fmla="*/ 2 h 55"/>
                  <a:gd name="T26" fmla="*/ 0 w 41"/>
                  <a:gd name="T27" fmla="*/ 1 h 55"/>
                  <a:gd name="T28" fmla="*/ 0 w 41"/>
                  <a:gd name="T29" fmla="*/ 0 h 55"/>
                  <a:gd name="T30" fmla="*/ 0 w 41"/>
                  <a:gd name="T31" fmla="*/ 0 h 55"/>
                  <a:gd name="T32" fmla="*/ 0 w 41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5">
                    <a:moveTo>
                      <a:pt x="0" y="0"/>
                    </a:moveTo>
                    <a:lnTo>
                      <a:pt x="5" y="4"/>
                    </a:lnTo>
                    <a:lnTo>
                      <a:pt x="12" y="12"/>
                    </a:lnTo>
                    <a:lnTo>
                      <a:pt x="18" y="20"/>
                    </a:lnTo>
                    <a:lnTo>
                      <a:pt x="26" y="29"/>
                    </a:lnTo>
                    <a:lnTo>
                      <a:pt x="33" y="38"/>
                    </a:lnTo>
                    <a:lnTo>
                      <a:pt x="38" y="46"/>
                    </a:lnTo>
                    <a:lnTo>
                      <a:pt x="41" y="51"/>
                    </a:lnTo>
                    <a:lnTo>
                      <a:pt x="39" y="55"/>
                    </a:lnTo>
                    <a:lnTo>
                      <a:pt x="35" y="55"/>
                    </a:lnTo>
                    <a:lnTo>
                      <a:pt x="30" y="50"/>
                    </a:lnTo>
                    <a:lnTo>
                      <a:pt x="24" y="42"/>
                    </a:lnTo>
                    <a:lnTo>
                      <a:pt x="18" y="32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4" name="Freeform 502"/>
              <p:cNvSpPr>
                <a:spLocks/>
              </p:cNvSpPr>
              <p:nvPr/>
            </p:nvSpPr>
            <p:spPr bwMode="auto">
              <a:xfrm>
                <a:off x="579" y="3564"/>
                <a:ext cx="50" cy="129"/>
              </a:xfrm>
              <a:custGeom>
                <a:avLst/>
                <a:gdLst>
                  <a:gd name="T0" fmla="*/ 2 w 99"/>
                  <a:gd name="T1" fmla="*/ 0 h 258"/>
                  <a:gd name="T2" fmla="*/ 2 w 99"/>
                  <a:gd name="T3" fmla="*/ 0 h 258"/>
                  <a:gd name="T4" fmla="*/ 2 w 99"/>
                  <a:gd name="T5" fmla="*/ 1 h 258"/>
                  <a:gd name="T6" fmla="*/ 2 w 99"/>
                  <a:gd name="T7" fmla="*/ 1 h 258"/>
                  <a:gd name="T8" fmla="*/ 2 w 99"/>
                  <a:gd name="T9" fmla="*/ 1 h 258"/>
                  <a:gd name="T10" fmla="*/ 1 w 99"/>
                  <a:gd name="T11" fmla="*/ 3 h 258"/>
                  <a:gd name="T12" fmla="*/ 1 w 99"/>
                  <a:gd name="T13" fmla="*/ 6 h 258"/>
                  <a:gd name="T14" fmla="*/ 2 w 99"/>
                  <a:gd name="T15" fmla="*/ 8 h 258"/>
                  <a:gd name="T16" fmla="*/ 2 w 99"/>
                  <a:gd name="T17" fmla="*/ 10 h 258"/>
                  <a:gd name="T18" fmla="*/ 3 w 99"/>
                  <a:gd name="T19" fmla="*/ 12 h 258"/>
                  <a:gd name="T20" fmla="*/ 5 w 99"/>
                  <a:gd name="T21" fmla="*/ 14 h 258"/>
                  <a:gd name="T22" fmla="*/ 6 w 99"/>
                  <a:gd name="T23" fmla="*/ 15 h 258"/>
                  <a:gd name="T24" fmla="*/ 7 w 99"/>
                  <a:gd name="T25" fmla="*/ 17 h 258"/>
                  <a:gd name="T26" fmla="*/ 5 w 99"/>
                  <a:gd name="T27" fmla="*/ 16 h 258"/>
                  <a:gd name="T28" fmla="*/ 4 w 99"/>
                  <a:gd name="T29" fmla="*/ 15 h 258"/>
                  <a:gd name="T30" fmla="*/ 3 w 99"/>
                  <a:gd name="T31" fmla="*/ 13 h 258"/>
                  <a:gd name="T32" fmla="*/ 2 w 99"/>
                  <a:gd name="T33" fmla="*/ 10 h 258"/>
                  <a:gd name="T34" fmla="*/ 1 w 99"/>
                  <a:gd name="T35" fmla="*/ 8 h 258"/>
                  <a:gd name="T36" fmla="*/ 0 w 99"/>
                  <a:gd name="T37" fmla="*/ 5 h 258"/>
                  <a:gd name="T38" fmla="*/ 1 w 99"/>
                  <a:gd name="T39" fmla="*/ 3 h 258"/>
                  <a:gd name="T40" fmla="*/ 2 w 99"/>
                  <a:gd name="T41" fmla="*/ 0 h 2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258">
                    <a:moveTo>
                      <a:pt x="18" y="0"/>
                    </a:moveTo>
                    <a:lnTo>
                      <a:pt x="19" y="0"/>
                    </a:lnTo>
                    <a:lnTo>
                      <a:pt x="21" y="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13" y="47"/>
                    </a:lnTo>
                    <a:lnTo>
                      <a:pt x="12" y="86"/>
                    </a:lnTo>
                    <a:lnTo>
                      <a:pt x="18" y="123"/>
                    </a:lnTo>
                    <a:lnTo>
                      <a:pt x="31" y="155"/>
                    </a:lnTo>
                    <a:lnTo>
                      <a:pt x="47" y="187"/>
                    </a:lnTo>
                    <a:lnTo>
                      <a:pt x="65" y="214"/>
                    </a:lnTo>
                    <a:lnTo>
                      <a:pt x="83" y="239"/>
                    </a:lnTo>
                    <a:lnTo>
                      <a:pt x="99" y="258"/>
                    </a:lnTo>
                    <a:lnTo>
                      <a:pt x="79" y="248"/>
                    </a:lnTo>
                    <a:lnTo>
                      <a:pt x="59" y="225"/>
                    </a:lnTo>
                    <a:lnTo>
                      <a:pt x="38" y="193"/>
                    </a:lnTo>
                    <a:lnTo>
                      <a:pt x="19" y="154"/>
                    </a:lnTo>
                    <a:lnTo>
                      <a:pt x="6" y="114"/>
                    </a:lnTo>
                    <a:lnTo>
                      <a:pt x="0" y="72"/>
                    </a:lnTo>
                    <a:lnTo>
                      <a:pt x="4" y="3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5" name="Freeform 503"/>
              <p:cNvSpPr>
                <a:spLocks/>
              </p:cNvSpPr>
              <p:nvPr/>
            </p:nvSpPr>
            <p:spPr bwMode="auto">
              <a:xfrm>
                <a:off x="604" y="3665"/>
                <a:ext cx="43" cy="9"/>
              </a:xfrm>
              <a:custGeom>
                <a:avLst/>
                <a:gdLst>
                  <a:gd name="T0" fmla="*/ 6 w 86"/>
                  <a:gd name="T1" fmla="*/ 1 h 18"/>
                  <a:gd name="T2" fmla="*/ 6 w 86"/>
                  <a:gd name="T3" fmla="*/ 2 h 18"/>
                  <a:gd name="T4" fmla="*/ 5 w 86"/>
                  <a:gd name="T5" fmla="*/ 2 h 18"/>
                  <a:gd name="T6" fmla="*/ 5 w 86"/>
                  <a:gd name="T7" fmla="*/ 2 h 18"/>
                  <a:gd name="T8" fmla="*/ 4 w 86"/>
                  <a:gd name="T9" fmla="*/ 2 h 18"/>
                  <a:gd name="T10" fmla="*/ 3 w 86"/>
                  <a:gd name="T11" fmla="*/ 1 h 18"/>
                  <a:gd name="T12" fmla="*/ 2 w 86"/>
                  <a:gd name="T13" fmla="*/ 1 h 18"/>
                  <a:gd name="T14" fmla="*/ 1 w 86"/>
                  <a:gd name="T15" fmla="*/ 1 h 18"/>
                  <a:gd name="T16" fmla="*/ 0 w 86"/>
                  <a:gd name="T17" fmla="*/ 0 h 18"/>
                  <a:gd name="T18" fmla="*/ 1 w 86"/>
                  <a:gd name="T19" fmla="*/ 1 h 18"/>
                  <a:gd name="T20" fmla="*/ 2 w 86"/>
                  <a:gd name="T21" fmla="*/ 1 h 18"/>
                  <a:gd name="T22" fmla="*/ 3 w 86"/>
                  <a:gd name="T23" fmla="*/ 1 h 18"/>
                  <a:gd name="T24" fmla="*/ 4 w 86"/>
                  <a:gd name="T25" fmla="*/ 1 h 18"/>
                  <a:gd name="T26" fmla="*/ 4 w 86"/>
                  <a:gd name="T27" fmla="*/ 1 h 18"/>
                  <a:gd name="T28" fmla="*/ 5 w 86"/>
                  <a:gd name="T29" fmla="*/ 1 h 18"/>
                  <a:gd name="T30" fmla="*/ 6 w 86"/>
                  <a:gd name="T31" fmla="*/ 1 h 18"/>
                  <a:gd name="T32" fmla="*/ 6 w 86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8">
                    <a:moveTo>
                      <a:pt x="86" y="16"/>
                    </a:moveTo>
                    <a:lnTo>
                      <a:pt x="84" y="17"/>
                    </a:lnTo>
                    <a:lnTo>
                      <a:pt x="76" y="18"/>
                    </a:lnTo>
                    <a:lnTo>
                      <a:pt x="65" y="18"/>
                    </a:lnTo>
                    <a:lnTo>
                      <a:pt x="51" y="17"/>
                    </a:lnTo>
                    <a:lnTo>
                      <a:pt x="37" y="16"/>
                    </a:lnTo>
                    <a:lnTo>
                      <a:pt x="22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4"/>
                    </a:lnTo>
                    <a:lnTo>
                      <a:pt x="37" y="5"/>
                    </a:lnTo>
                    <a:lnTo>
                      <a:pt x="51" y="8"/>
                    </a:lnTo>
                    <a:lnTo>
                      <a:pt x="64" y="9"/>
                    </a:lnTo>
                    <a:lnTo>
                      <a:pt x="76" y="12"/>
                    </a:lnTo>
                    <a:lnTo>
                      <a:pt x="84" y="13"/>
                    </a:lnTo>
                    <a:lnTo>
                      <a:pt x="86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6" name="Freeform 504"/>
              <p:cNvSpPr>
                <a:spLocks/>
              </p:cNvSpPr>
              <p:nvPr/>
            </p:nvSpPr>
            <p:spPr bwMode="auto">
              <a:xfrm>
                <a:off x="596" y="3653"/>
                <a:ext cx="52" cy="13"/>
              </a:xfrm>
              <a:custGeom>
                <a:avLst/>
                <a:gdLst>
                  <a:gd name="T0" fmla="*/ 7 w 103"/>
                  <a:gd name="T1" fmla="*/ 2 h 26"/>
                  <a:gd name="T2" fmla="*/ 7 w 103"/>
                  <a:gd name="T3" fmla="*/ 2 h 26"/>
                  <a:gd name="T4" fmla="*/ 6 w 103"/>
                  <a:gd name="T5" fmla="*/ 2 h 26"/>
                  <a:gd name="T6" fmla="*/ 5 w 103"/>
                  <a:gd name="T7" fmla="*/ 2 h 26"/>
                  <a:gd name="T8" fmla="*/ 4 w 103"/>
                  <a:gd name="T9" fmla="*/ 2 h 26"/>
                  <a:gd name="T10" fmla="*/ 3 w 103"/>
                  <a:gd name="T11" fmla="*/ 2 h 26"/>
                  <a:gd name="T12" fmla="*/ 2 w 103"/>
                  <a:gd name="T13" fmla="*/ 1 h 26"/>
                  <a:gd name="T14" fmla="*/ 1 w 103"/>
                  <a:gd name="T15" fmla="*/ 1 h 26"/>
                  <a:gd name="T16" fmla="*/ 0 w 103"/>
                  <a:gd name="T17" fmla="*/ 0 h 26"/>
                  <a:gd name="T18" fmla="*/ 1 w 103"/>
                  <a:gd name="T19" fmla="*/ 1 h 26"/>
                  <a:gd name="T20" fmla="*/ 2 w 103"/>
                  <a:gd name="T21" fmla="*/ 1 h 26"/>
                  <a:gd name="T22" fmla="*/ 3 w 103"/>
                  <a:gd name="T23" fmla="*/ 1 h 26"/>
                  <a:gd name="T24" fmla="*/ 4 w 103"/>
                  <a:gd name="T25" fmla="*/ 1 h 26"/>
                  <a:gd name="T26" fmla="*/ 5 w 103"/>
                  <a:gd name="T27" fmla="*/ 1 h 26"/>
                  <a:gd name="T28" fmla="*/ 6 w 103"/>
                  <a:gd name="T29" fmla="*/ 1 h 26"/>
                  <a:gd name="T30" fmla="*/ 7 w 103"/>
                  <a:gd name="T31" fmla="*/ 2 h 26"/>
                  <a:gd name="T32" fmla="*/ 7 w 103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3" h="26">
                    <a:moveTo>
                      <a:pt x="103" y="22"/>
                    </a:moveTo>
                    <a:lnTo>
                      <a:pt x="99" y="24"/>
                    </a:lnTo>
                    <a:lnTo>
                      <a:pt x="90" y="26"/>
                    </a:lnTo>
                    <a:lnTo>
                      <a:pt x="75" y="24"/>
                    </a:lnTo>
                    <a:lnTo>
                      <a:pt x="60" y="22"/>
                    </a:lnTo>
                    <a:lnTo>
                      <a:pt x="43" y="18"/>
                    </a:lnTo>
                    <a:lnTo>
                      <a:pt x="26" y="13"/>
                    </a:lnTo>
                    <a:lnTo>
                      <a:pt x="12" y="7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22" y="3"/>
                    </a:lnTo>
                    <a:lnTo>
                      <a:pt x="38" y="6"/>
                    </a:lnTo>
                    <a:lnTo>
                      <a:pt x="56" y="9"/>
                    </a:lnTo>
                    <a:lnTo>
                      <a:pt x="74" y="13"/>
                    </a:lnTo>
                    <a:lnTo>
                      <a:pt x="89" y="15"/>
                    </a:lnTo>
                    <a:lnTo>
                      <a:pt x="99" y="18"/>
                    </a:lnTo>
                    <a:lnTo>
                      <a:pt x="103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7" name="Freeform 505"/>
              <p:cNvSpPr>
                <a:spLocks/>
              </p:cNvSpPr>
              <p:nvPr/>
            </p:nvSpPr>
            <p:spPr bwMode="auto">
              <a:xfrm>
                <a:off x="587" y="3634"/>
                <a:ext cx="54" cy="10"/>
              </a:xfrm>
              <a:custGeom>
                <a:avLst/>
                <a:gdLst>
                  <a:gd name="T0" fmla="*/ 7 w 108"/>
                  <a:gd name="T1" fmla="*/ 1 h 20"/>
                  <a:gd name="T2" fmla="*/ 7 w 108"/>
                  <a:gd name="T3" fmla="*/ 2 h 20"/>
                  <a:gd name="T4" fmla="*/ 6 w 108"/>
                  <a:gd name="T5" fmla="*/ 2 h 20"/>
                  <a:gd name="T6" fmla="*/ 5 w 108"/>
                  <a:gd name="T7" fmla="*/ 2 h 20"/>
                  <a:gd name="T8" fmla="*/ 4 w 108"/>
                  <a:gd name="T9" fmla="*/ 2 h 20"/>
                  <a:gd name="T10" fmla="*/ 3 w 108"/>
                  <a:gd name="T11" fmla="*/ 1 h 20"/>
                  <a:gd name="T12" fmla="*/ 2 w 108"/>
                  <a:gd name="T13" fmla="*/ 1 h 20"/>
                  <a:gd name="T14" fmla="*/ 1 w 108"/>
                  <a:gd name="T15" fmla="*/ 1 h 20"/>
                  <a:gd name="T16" fmla="*/ 0 w 108"/>
                  <a:gd name="T17" fmla="*/ 0 h 20"/>
                  <a:gd name="T18" fmla="*/ 1 w 108"/>
                  <a:gd name="T19" fmla="*/ 1 h 20"/>
                  <a:gd name="T20" fmla="*/ 2 w 108"/>
                  <a:gd name="T21" fmla="*/ 1 h 20"/>
                  <a:gd name="T22" fmla="*/ 3 w 108"/>
                  <a:gd name="T23" fmla="*/ 1 h 20"/>
                  <a:gd name="T24" fmla="*/ 4 w 108"/>
                  <a:gd name="T25" fmla="*/ 1 h 20"/>
                  <a:gd name="T26" fmla="*/ 5 w 108"/>
                  <a:gd name="T27" fmla="*/ 1 h 20"/>
                  <a:gd name="T28" fmla="*/ 6 w 108"/>
                  <a:gd name="T29" fmla="*/ 1 h 20"/>
                  <a:gd name="T30" fmla="*/ 7 w 108"/>
                  <a:gd name="T31" fmla="*/ 1 h 20"/>
                  <a:gd name="T32" fmla="*/ 7 w 108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20">
                    <a:moveTo>
                      <a:pt x="108" y="14"/>
                    </a:moveTo>
                    <a:lnTo>
                      <a:pt x="103" y="17"/>
                    </a:lnTo>
                    <a:lnTo>
                      <a:pt x="92" y="20"/>
                    </a:lnTo>
                    <a:lnTo>
                      <a:pt x="78" y="20"/>
                    </a:lnTo>
                    <a:lnTo>
                      <a:pt x="60" y="18"/>
                    </a:lnTo>
                    <a:lnTo>
                      <a:pt x="41" y="16"/>
                    </a:lnTo>
                    <a:lnTo>
                      <a:pt x="24" y="12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2" y="1"/>
                    </a:lnTo>
                    <a:lnTo>
                      <a:pt x="39" y="4"/>
                    </a:lnTo>
                    <a:lnTo>
                      <a:pt x="58" y="5"/>
                    </a:lnTo>
                    <a:lnTo>
                      <a:pt x="77" y="8"/>
                    </a:lnTo>
                    <a:lnTo>
                      <a:pt x="92" y="9"/>
                    </a:lnTo>
                    <a:lnTo>
                      <a:pt x="104" y="12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8" name="Freeform 506"/>
              <p:cNvSpPr>
                <a:spLocks/>
              </p:cNvSpPr>
              <p:nvPr/>
            </p:nvSpPr>
            <p:spPr bwMode="auto">
              <a:xfrm>
                <a:off x="585" y="3623"/>
                <a:ext cx="47" cy="7"/>
              </a:xfrm>
              <a:custGeom>
                <a:avLst/>
                <a:gdLst>
                  <a:gd name="T0" fmla="*/ 5 w 96"/>
                  <a:gd name="T1" fmla="*/ 1 h 14"/>
                  <a:gd name="T2" fmla="*/ 5 w 96"/>
                  <a:gd name="T3" fmla="*/ 1 h 14"/>
                  <a:gd name="T4" fmla="*/ 5 w 96"/>
                  <a:gd name="T5" fmla="*/ 1 h 14"/>
                  <a:gd name="T6" fmla="*/ 4 w 96"/>
                  <a:gd name="T7" fmla="*/ 1 h 14"/>
                  <a:gd name="T8" fmla="*/ 3 w 96"/>
                  <a:gd name="T9" fmla="*/ 1 h 14"/>
                  <a:gd name="T10" fmla="*/ 2 w 96"/>
                  <a:gd name="T11" fmla="*/ 1 h 14"/>
                  <a:gd name="T12" fmla="*/ 1 w 96"/>
                  <a:gd name="T13" fmla="*/ 1 h 14"/>
                  <a:gd name="T14" fmla="*/ 0 w 96"/>
                  <a:gd name="T15" fmla="*/ 1 h 14"/>
                  <a:gd name="T16" fmla="*/ 0 w 96"/>
                  <a:gd name="T17" fmla="*/ 0 h 14"/>
                  <a:gd name="T18" fmla="*/ 0 w 96"/>
                  <a:gd name="T19" fmla="*/ 1 h 14"/>
                  <a:gd name="T20" fmla="*/ 1 w 96"/>
                  <a:gd name="T21" fmla="*/ 1 h 14"/>
                  <a:gd name="T22" fmla="*/ 2 w 96"/>
                  <a:gd name="T23" fmla="*/ 1 h 14"/>
                  <a:gd name="T24" fmla="*/ 3 w 96"/>
                  <a:gd name="T25" fmla="*/ 1 h 14"/>
                  <a:gd name="T26" fmla="*/ 4 w 96"/>
                  <a:gd name="T27" fmla="*/ 1 h 14"/>
                  <a:gd name="T28" fmla="*/ 5 w 96"/>
                  <a:gd name="T29" fmla="*/ 1 h 14"/>
                  <a:gd name="T30" fmla="*/ 5 w 96"/>
                  <a:gd name="T31" fmla="*/ 1 h 14"/>
                  <a:gd name="T32" fmla="*/ 5 w 96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4">
                    <a:moveTo>
                      <a:pt x="96" y="11"/>
                    </a:moveTo>
                    <a:lnTo>
                      <a:pt x="93" y="13"/>
                    </a:lnTo>
                    <a:lnTo>
                      <a:pt x="83" y="14"/>
                    </a:lnTo>
                    <a:lnTo>
                      <a:pt x="69" y="14"/>
                    </a:lnTo>
                    <a:lnTo>
                      <a:pt x="52" y="13"/>
                    </a:lnTo>
                    <a:lnTo>
                      <a:pt x="36" y="11"/>
                    </a:lnTo>
                    <a:lnTo>
                      <a:pt x="20" y="9"/>
                    </a:lnTo>
                    <a:lnTo>
                      <a:pt x="8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4" y="2"/>
                    </a:lnTo>
                    <a:lnTo>
                      <a:pt x="71" y="3"/>
                    </a:lnTo>
                    <a:lnTo>
                      <a:pt x="84" y="5"/>
                    </a:lnTo>
                    <a:lnTo>
                      <a:pt x="93" y="7"/>
                    </a:lnTo>
                    <a:lnTo>
                      <a:pt x="96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9" name="Freeform 507"/>
              <p:cNvSpPr>
                <a:spLocks/>
              </p:cNvSpPr>
              <p:nvPr/>
            </p:nvSpPr>
            <p:spPr bwMode="auto">
              <a:xfrm>
                <a:off x="581" y="3601"/>
                <a:ext cx="41" cy="7"/>
              </a:xfrm>
              <a:custGeom>
                <a:avLst/>
                <a:gdLst>
                  <a:gd name="T0" fmla="*/ 5 w 83"/>
                  <a:gd name="T1" fmla="*/ 1 h 13"/>
                  <a:gd name="T2" fmla="*/ 5 w 83"/>
                  <a:gd name="T3" fmla="*/ 1 h 13"/>
                  <a:gd name="T4" fmla="*/ 4 w 83"/>
                  <a:gd name="T5" fmla="*/ 1 h 13"/>
                  <a:gd name="T6" fmla="*/ 3 w 83"/>
                  <a:gd name="T7" fmla="*/ 1 h 13"/>
                  <a:gd name="T8" fmla="*/ 3 w 83"/>
                  <a:gd name="T9" fmla="*/ 1 h 13"/>
                  <a:gd name="T10" fmla="*/ 2 w 83"/>
                  <a:gd name="T11" fmla="*/ 1 h 13"/>
                  <a:gd name="T12" fmla="*/ 1 w 83"/>
                  <a:gd name="T13" fmla="*/ 1 h 13"/>
                  <a:gd name="T14" fmla="*/ 0 w 83"/>
                  <a:gd name="T15" fmla="*/ 1 h 13"/>
                  <a:gd name="T16" fmla="*/ 0 w 83"/>
                  <a:gd name="T17" fmla="*/ 1 h 13"/>
                  <a:gd name="T18" fmla="*/ 0 w 83"/>
                  <a:gd name="T19" fmla="*/ 1 h 13"/>
                  <a:gd name="T20" fmla="*/ 1 w 83"/>
                  <a:gd name="T21" fmla="*/ 1 h 13"/>
                  <a:gd name="T22" fmla="*/ 2 w 83"/>
                  <a:gd name="T23" fmla="*/ 1 h 13"/>
                  <a:gd name="T24" fmla="*/ 2 w 83"/>
                  <a:gd name="T25" fmla="*/ 0 h 13"/>
                  <a:gd name="T26" fmla="*/ 3 w 83"/>
                  <a:gd name="T27" fmla="*/ 0 h 13"/>
                  <a:gd name="T28" fmla="*/ 4 w 83"/>
                  <a:gd name="T29" fmla="*/ 0 h 13"/>
                  <a:gd name="T30" fmla="*/ 5 w 83"/>
                  <a:gd name="T31" fmla="*/ 1 h 13"/>
                  <a:gd name="T32" fmla="*/ 5 w 83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3" h="13">
                    <a:moveTo>
                      <a:pt x="83" y="4"/>
                    </a:moveTo>
                    <a:lnTo>
                      <a:pt x="80" y="7"/>
                    </a:lnTo>
                    <a:lnTo>
                      <a:pt x="72" y="11"/>
                    </a:lnTo>
                    <a:lnTo>
                      <a:pt x="62" y="12"/>
                    </a:lnTo>
                    <a:lnTo>
                      <a:pt x="50" y="13"/>
                    </a:lnTo>
                    <a:lnTo>
                      <a:pt x="36" y="13"/>
                    </a:lnTo>
                    <a:lnTo>
                      <a:pt x="23" y="11"/>
                    </a:lnTo>
                    <a:lnTo>
                      <a:pt x="11" y="7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20" y="2"/>
                    </a:lnTo>
                    <a:lnTo>
                      <a:pt x="34" y="2"/>
                    </a:lnTo>
                    <a:lnTo>
                      <a:pt x="47" y="0"/>
                    </a:lnTo>
                    <a:lnTo>
                      <a:pt x="60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0" name="Freeform 508"/>
              <p:cNvSpPr>
                <a:spLocks/>
              </p:cNvSpPr>
              <p:nvPr/>
            </p:nvSpPr>
            <p:spPr bwMode="auto">
              <a:xfrm>
                <a:off x="586" y="3567"/>
                <a:ext cx="20" cy="8"/>
              </a:xfrm>
              <a:custGeom>
                <a:avLst/>
                <a:gdLst>
                  <a:gd name="T0" fmla="*/ 3 w 39"/>
                  <a:gd name="T1" fmla="*/ 1 h 15"/>
                  <a:gd name="T2" fmla="*/ 3 w 39"/>
                  <a:gd name="T3" fmla="*/ 1 h 15"/>
                  <a:gd name="T4" fmla="*/ 3 w 39"/>
                  <a:gd name="T5" fmla="*/ 1 h 15"/>
                  <a:gd name="T6" fmla="*/ 2 w 39"/>
                  <a:gd name="T7" fmla="*/ 1 h 15"/>
                  <a:gd name="T8" fmla="*/ 2 w 39"/>
                  <a:gd name="T9" fmla="*/ 1 h 15"/>
                  <a:gd name="T10" fmla="*/ 1 w 39"/>
                  <a:gd name="T11" fmla="*/ 1 h 15"/>
                  <a:gd name="T12" fmla="*/ 1 w 39"/>
                  <a:gd name="T13" fmla="*/ 1 h 15"/>
                  <a:gd name="T14" fmla="*/ 1 w 39"/>
                  <a:gd name="T15" fmla="*/ 1 h 15"/>
                  <a:gd name="T16" fmla="*/ 0 w 39"/>
                  <a:gd name="T17" fmla="*/ 1 h 15"/>
                  <a:gd name="T18" fmla="*/ 1 w 39"/>
                  <a:gd name="T19" fmla="*/ 1 h 15"/>
                  <a:gd name="T20" fmla="*/ 1 w 39"/>
                  <a:gd name="T21" fmla="*/ 1 h 15"/>
                  <a:gd name="T22" fmla="*/ 2 w 39"/>
                  <a:gd name="T23" fmla="*/ 1 h 15"/>
                  <a:gd name="T24" fmla="*/ 2 w 39"/>
                  <a:gd name="T25" fmla="*/ 1 h 15"/>
                  <a:gd name="T26" fmla="*/ 2 w 39"/>
                  <a:gd name="T27" fmla="*/ 1 h 15"/>
                  <a:gd name="T28" fmla="*/ 3 w 39"/>
                  <a:gd name="T29" fmla="*/ 0 h 15"/>
                  <a:gd name="T30" fmla="*/ 3 w 39"/>
                  <a:gd name="T31" fmla="*/ 0 h 15"/>
                  <a:gd name="T32" fmla="*/ 3 w 39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5">
                    <a:moveTo>
                      <a:pt x="39" y="2"/>
                    </a:moveTo>
                    <a:lnTo>
                      <a:pt x="38" y="5"/>
                    </a:lnTo>
                    <a:lnTo>
                      <a:pt x="34" y="7"/>
                    </a:lnTo>
                    <a:lnTo>
                      <a:pt x="29" y="10"/>
                    </a:lnTo>
                    <a:lnTo>
                      <a:pt x="22" y="13"/>
                    </a:lnTo>
                    <a:lnTo>
                      <a:pt x="16" y="15"/>
                    </a:lnTo>
                    <a:lnTo>
                      <a:pt x="9" y="15"/>
                    </a:lnTo>
                    <a:lnTo>
                      <a:pt x="4" y="14"/>
                    </a:lnTo>
                    <a:lnTo>
                      <a:pt x="0" y="11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18" y="9"/>
                    </a:lnTo>
                    <a:lnTo>
                      <a:pt x="25" y="5"/>
                    </a:lnTo>
                    <a:lnTo>
                      <a:pt x="30" y="2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1" name="Freeform 509"/>
              <p:cNvSpPr>
                <a:spLocks/>
              </p:cNvSpPr>
              <p:nvPr/>
            </p:nvSpPr>
            <p:spPr bwMode="auto">
              <a:xfrm>
                <a:off x="613" y="3677"/>
                <a:ext cx="37" cy="9"/>
              </a:xfrm>
              <a:custGeom>
                <a:avLst/>
                <a:gdLst>
                  <a:gd name="T0" fmla="*/ 5 w 73"/>
                  <a:gd name="T1" fmla="*/ 1 h 18"/>
                  <a:gd name="T2" fmla="*/ 5 w 73"/>
                  <a:gd name="T3" fmla="*/ 2 h 18"/>
                  <a:gd name="T4" fmla="*/ 5 w 73"/>
                  <a:gd name="T5" fmla="*/ 2 h 18"/>
                  <a:gd name="T6" fmla="*/ 4 w 73"/>
                  <a:gd name="T7" fmla="*/ 2 h 18"/>
                  <a:gd name="T8" fmla="*/ 3 w 73"/>
                  <a:gd name="T9" fmla="*/ 2 h 18"/>
                  <a:gd name="T10" fmla="*/ 2 w 73"/>
                  <a:gd name="T11" fmla="*/ 1 h 18"/>
                  <a:gd name="T12" fmla="*/ 2 w 73"/>
                  <a:gd name="T13" fmla="*/ 1 h 18"/>
                  <a:gd name="T14" fmla="*/ 1 w 73"/>
                  <a:gd name="T15" fmla="*/ 1 h 18"/>
                  <a:gd name="T16" fmla="*/ 0 w 73"/>
                  <a:gd name="T17" fmla="*/ 0 h 18"/>
                  <a:gd name="T18" fmla="*/ 1 w 73"/>
                  <a:gd name="T19" fmla="*/ 1 h 18"/>
                  <a:gd name="T20" fmla="*/ 2 w 73"/>
                  <a:gd name="T21" fmla="*/ 1 h 18"/>
                  <a:gd name="T22" fmla="*/ 2 w 73"/>
                  <a:gd name="T23" fmla="*/ 1 h 18"/>
                  <a:gd name="T24" fmla="*/ 3 w 73"/>
                  <a:gd name="T25" fmla="*/ 1 h 18"/>
                  <a:gd name="T26" fmla="*/ 4 w 73"/>
                  <a:gd name="T27" fmla="*/ 1 h 18"/>
                  <a:gd name="T28" fmla="*/ 4 w 73"/>
                  <a:gd name="T29" fmla="*/ 1 h 18"/>
                  <a:gd name="T30" fmla="*/ 5 w 73"/>
                  <a:gd name="T31" fmla="*/ 1 h 18"/>
                  <a:gd name="T32" fmla="*/ 5 w 73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8">
                    <a:moveTo>
                      <a:pt x="73" y="15"/>
                    </a:moveTo>
                    <a:lnTo>
                      <a:pt x="70" y="17"/>
                    </a:lnTo>
                    <a:lnTo>
                      <a:pt x="65" y="18"/>
                    </a:lnTo>
                    <a:lnTo>
                      <a:pt x="56" y="18"/>
                    </a:lnTo>
                    <a:lnTo>
                      <a:pt x="44" y="17"/>
                    </a:lnTo>
                    <a:lnTo>
                      <a:pt x="32" y="15"/>
                    </a:lnTo>
                    <a:lnTo>
                      <a:pt x="21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31" y="6"/>
                    </a:lnTo>
                    <a:lnTo>
                      <a:pt x="44" y="8"/>
                    </a:lnTo>
                    <a:lnTo>
                      <a:pt x="55" y="9"/>
                    </a:lnTo>
                    <a:lnTo>
                      <a:pt x="64" y="12"/>
                    </a:lnTo>
                    <a:lnTo>
                      <a:pt x="70" y="13"/>
                    </a:lnTo>
                    <a:lnTo>
                      <a:pt x="73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2" name="Freeform 510"/>
              <p:cNvSpPr>
                <a:spLocks/>
              </p:cNvSpPr>
              <p:nvPr/>
            </p:nvSpPr>
            <p:spPr bwMode="auto">
              <a:xfrm>
                <a:off x="592" y="3645"/>
                <a:ext cx="53" cy="10"/>
              </a:xfrm>
              <a:custGeom>
                <a:avLst/>
                <a:gdLst>
                  <a:gd name="T0" fmla="*/ 7 w 104"/>
                  <a:gd name="T1" fmla="*/ 1 h 19"/>
                  <a:gd name="T2" fmla="*/ 7 w 104"/>
                  <a:gd name="T3" fmla="*/ 2 h 19"/>
                  <a:gd name="T4" fmla="*/ 6 w 104"/>
                  <a:gd name="T5" fmla="*/ 2 h 19"/>
                  <a:gd name="T6" fmla="*/ 5 w 104"/>
                  <a:gd name="T7" fmla="*/ 2 h 19"/>
                  <a:gd name="T8" fmla="*/ 4 w 104"/>
                  <a:gd name="T9" fmla="*/ 2 h 19"/>
                  <a:gd name="T10" fmla="*/ 3 w 104"/>
                  <a:gd name="T11" fmla="*/ 1 h 19"/>
                  <a:gd name="T12" fmla="*/ 2 w 104"/>
                  <a:gd name="T13" fmla="*/ 1 h 19"/>
                  <a:gd name="T14" fmla="*/ 1 w 104"/>
                  <a:gd name="T15" fmla="*/ 1 h 19"/>
                  <a:gd name="T16" fmla="*/ 0 w 104"/>
                  <a:gd name="T17" fmla="*/ 0 h 19"/>
                  <a:gd name="T18" fmla="*/ 1 w 104"/>
                  <a:gd name="T19" fmla="*/ 0 h 19"/>
                  <a:gd name="T20" fmla="*/ 2 w 104"/>
                  <a:gd name="T21" fmla="*/ 1 h 19"/>
                  <a:gd name="T22" fmla="*/ 3 w 104"/>
                  <a:gd name="T23" fmla="*/ 1 h 19"/>
                  <a:gd name="T24" fmla="*/ 4 w 104"/>
                  <a:gd name="T25" fmla="*/ 1 h 19"/>
                  <a:gd name="T26" fmla="*/ 5 w 104"/>
                  <a:gd name="T27" fmla="*/ 1 h 19"/>
                  <a:gd name="T28" fmla="*/ 6 w 104"/>
                  <a:gd name="T29" fmla="*/ 1 h 19"/>
                  <a:gd name="T30" fmla="*/ 7 w 104"/>
                  <a:gd name="T31" fmla="*/ 1 h 19"/>
                  <a:gd name="T32" fmla="*/ 7 w 10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19">
                    <a:moveTo>
                      <a:pt x="104" y="14"/>
                    </a:moveTo>
                    <a:lnTo>
                      <a:pt x="100" y="17"/>
                    </a:lnTo>
                    <a:lnTo>
                      <a:pt x="90" y="19"/>
                    </a:lnTo>
                    <a:lnTo>
                      <a:pt x="76" y="19"/>
                    </a:lnTo>
                    <a:lnTo>
                      <a:pt x="59" y="18"/>
                    </a:lnTo>
                    <a:lnTo>
                      <a:pt x="40" y="16"/>
                    </a:lnTo>
                    <a:lnTo>
                      <a:pt x="23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1" y="1"/>
                    </a:lnTo>
                    <a:lnTo>
                      <a:pt x="38" y="2"/>
                    </a:lnTo>
                    <a:lnTo>
                      <a:pt x="56" y="5"/>
                    </a:lnTo>
                    <a:lnTo>
                      <a:pt x="74" y="6"/>
                    </a:lnTo>
                    <a:lnTo>
                      <a:pt x="90" y="9"/>
                    </a:lnTo>
                    <a:lnTo>
                      <a:pt x="100" y="12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3" name="Freeform 511"/>
              <p:cNvSpPr>
                <a:spLocks/>
              </p:cNvSpPr>
              <p:nvPr/>
            </p:nvSpPr>
            <p:spPr bwMode="auto">
              <a:xfrm>
                <a:off x="582" y="3611"/>
                <a:ext cx="47" cy="6"/>
              </a:xfrm>
              <a:custGeom>
                <a:avLst/>
                <a:gdLst>
                  <a:gd name="T0" fmla="*/ 6 w 94"/>
                  <a:gd name="T1" fmla="*/ 1 h 12"/>
                  <a:gd name="T2" fmla="*/ 6 w 94"/>
                  <a:gd name="T3" fmla="*/ 1 h 12"/>
                  <a:gd name="T4" fmla="*/ 6 w 94"/>
                  <a:gd name="T5" fmla="*/ 1 h 12"/>
                  <a:gd name="T6" fmla="*/ 5 w 94"/>
                  <a:gd name="T7" fmla="*/ 1 h 12"/>
                  <a:gd name="T8" fmla="*/ 4 w 94"/>
                  <a:gd name="T9" fmla="*/ 1 h 12"/>
                  <a:gd name="T10" fmla="*/ 3 w 94"/>
                  <a:gd name="T11" fmla="*/ 1 h 12"/>
                  <a:gd name="T12" fmla="*/ 2 w 94"/>
                  <a:gd name="T13" fmla="*/ 1 h 12"/>
                  <a:gd name="T14" fmla="*/ 1 w 94"/>
                  <a:gd name="T15" fmla="*/ 1 h 12"/>
                  <a:gd name="T16" fmla="*/ 0 w 94"/>
                  <a:gd name="T17" fmla="*/ 1 h 12"/>
                  <a:gd name="T18" fmla="*/ 1 w 94"/>
                  <a:gd name="T19" fmla="*/ 1 h 12"/>
                  <a:gd name="T20" fmla="*/ 2 w 94"/>
                  <a:gd name="T21" fmla="*/ 1 h 12"/>
                  <a:gd name="T22" fmla="*/ 3 w 94"/>
                  <a:gd name="T23" fmla="*/ 1 h 12"/>
                  <a:gd name="T24" fmla="*/ 4 w 94"/>
                  <a:gd name="T25" fmla="*/ 0 h 12"/>
                  <a:gd name="T26" fmla="*/ 5 w 94"/>
                  <a:gd name="T27" fmla="*/ 0 h 12"/>
                  <a:gd name="T28" fmla="*/ 6 w 94"/>
                  <a:gd name="T29" fmla="*/ 0 h 12"/>
                  <a:gd name="T30" fmla="*/ 6 w 94"/>
                  <a:gd name="T31" fmla="*/ 1 h 12"/>
                  <a:gd name="T32" fmla="*/ 6 w 94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12">
                    <a:moveTo>
                      <a:pt x="94" y="4"/>
                    </a:moveTo>
                    <a:lnTo>
                      <a:pt x="90" y="7"/>
                    </a:lnTo>
                    <a:lnTo>
                      <a:pt x="82" y="9"/>
                    </a:lnTo>
                    <a:lnTo>
                      <a:pt x="69" y="12"/>
                    </a:lnTo>
                    <a:lnTo>
                      <a:pt x="55" y="12"/>
                    </a:lnTo>
                    <a:lnTo>
                      <a:pt x="39" y="12"/>
                    </a:lnTo>
                    <a:lnTo>
                      <a:pt x="24" y="10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7" y="1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82" y="0"/>
                    </a:lnTo>
                    <a:lnTo>
                      <a:pt x="90" y="1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4" name="Freeform 512"/>
              <p:cNvSpPr>
                <a:spLocks/>
              </p:cNvSpPr>
              <p:nvPr/>
            </p:nvSpPr>
            <p:spPr bwMode="auto">
              <a:xfrm>
                <a:off x="581" y="3592"/>
                <a:ext cx="39" cy="5"/>
              </a:xfrm>
              <a:custGeom>
                <a:avLst/>
                <a:gdLst>
                  <a:gd name="T0" fmla="*/ 5 w 77"/>
                  <a:gd name="T1" fmla="*/ 0 h 11"/>
                  <a:gd name="T2" fmla="*/ 5 w 77"/>
                  <a:gd name="T3" fmla="*/ 0 h 11"/>
                  <a:gd name="T4" fmla="*/ 5 w 77"/>
                  <a:gd name="T5" fmla="*/ 0 h 11"/>
                  <a:gd name="T6" fmla="*/ 4 w 77"/>
                  <a:gd name="T7" fmla="*/ 0 h 11"/>
                  <a:gd name="T8" fmla="*/ 3 w 77"/>
                  <a:gd name="T9" fmla="*/ 0 h 11"/>
                  <a:gd name="T10" fmla="*/ 2 w 77"/>
                  <a:gd name="T11" fmla="*/ 0 h 11"/>
                  <a:gd name="T12" fmla="*/ 1 w 77"/>
                  <a:gd name="T13" fmla="*/ 0 h 11"/>
                  <a:gd name="T14" fmla="*/ 1 w 77"/>
                  <a:gd name="T15" fmla="*/ 0 h 11"/>
                  <a:gd name="T16" fmla="*/ 0 w 77"/>
                  <a:gd name="T17" fmla="*/ 0 h 11"/>
                  <a:gd name="T18" fmla="*/ 1 w 77"/>
                  <a:gd name="T19" fmla="*/ 0 h 11"/>
                  <a:gd name="T20" fmla="*/ 2 w 77"/>
                  <a:gd name="T21" fmla="*/ 0 h 11"/>
                  <a:gd name="T22" fmla="*/ 2 w 77"/>
                  <a:gd name="T23" fmla="*/ 0 h 11"/>
                  <a:gd name="T24" fmla="*/ 3 w 77"/>
                  <a:gd name="T25" fmla="*/ 0 h 11"/>
                  <a:gd name="T26" fmla="*/ 4 w 77"/>
                  <a:gd name="T27" fmla="*/ 0 h 11"/>
                  <a:gd name="T28" fmla="*/ 5 w 77"/>
                  <a:gd name="T29" fmla="*/ 0 h 11"/>
                  <a:gd name="T30" fmla="*/ 5 w 77"/>
                  <a:gd name="T31" fmla="*/ 0 h 11"/>
                  <a:gd name="T32" fmla="*/ 5 w 7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11">
                    <a:moveTo>
                      <a:pt x="77" y="7"/>
                    </a:moveTo>
                    <a:lnTo>
                      <a:pt x="74" y="9"/>
                    </a:lnTo>
                    <a:lnTo>
                      <a:pt x="65" y="11"/>
                    </a:lnTo>
                    <a:lnTo>
                      <a:pt x="53" y="11"/>
                    </a:lnTo>
                    <a:lnTo>
                      <a:pt x="40" y="11"/>
                    </a:lnTo>
                    <a:lnTo>
                      <a:pt x="26" y="9"/>
                    </a:lnTo>
                    <a:lnTo>
                      <a:pt x="14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8" y="1"/>
                    </a:lnTo>
                    <a:lnTo>
                      <a:pt x="42" y="1"/>
                    </a:lnTo>
                    <a:lnTo>
                      <a:pt x="53" y="1"/>
                    </a:lnTo>
                    <a:lnTo>
                      <a:pt x="65" y="3"/>
                    </a:lnTo>
                    <a:lnTo>
                      <a:pt x="73" y="4"/>
                    </a:lnTo>
                    <a:lnTo>
                      <a:pt x="7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5" name="Freeform 513"/>
              <p:cNvSpPr>
                <a:spLocks/>
              </p:cNvSpPr>
              <p:nvPr/>
            </p:nvSpPr>
            <p:spPr bwMode="auto">
              <a:xfrm>
                <a:off x="583" y="3580"/>
                <a:ext cx="24" cy="6"/>
              </a:xfrm>
              <a:custGeom>
                <a:avLst/>
                <a:gdLst>
                  <a:gd name="T0" fmla="*/ 3 w 49"/>
                  <a:gd name="T1" fmla="*/ 1 h 12"/>
                  <a:gd name="T2" fmla="*/ 2 w 49"/>
                  <a:gd name="T3" fmla="*/ 1 h 12"/>
                  <a:gd name="T4" fmla="*/ 2 w 49"/>
                  <a:gd name="T5" fmla="*/ 1 h 12"/>
                  <a:gd name="T6" fmla="*/ 2 w 49"/>
                  <a:gd name="T7" fmla="*/ 1 h 12"/>
                  <a:gd name="T8" fmla="*/ 1 w 49"/>
                  <a:gd name="T9" fmla="*/ 1 h 12"/>
                  <a:gd name="T10" fmla="*/ 1 w 49"/>
                  <a:gd name="T11" fmla="*/ 1 h 12"/>
                  <a:gd name="T12" fmla="*/ 0 w 49"/>
                  <a:gd name="T13" fmla="*/ 1 h 12"/>
                  <a:gd name="T14" fmla="*/ 0 w 49"/>
                  <a:gd name="T15" fmla="*/ 1 h 12"/>
                  <a:gd name="T16" fmla="*/ 0 w 49"/>
                  <a:gd name="T17" fmla="*/ 1 h 12"/>
                  <a:gd name="T18" fmla="*/ 0 w 49"/>
                  <a:gd name="T19" fmla="*/ 1 h 12"/>
                  <a:gd name="T20" fmla="*/ 0 w 49"/>
                  <a:gd name="T21" fmla="*/ 1 h 12"/>
                  <a:gd name="T22" fmla="*/ 1 w 49"/>
                  <a:gd name="T23" fmla="*/ 1 h 12"/>
                  <a:gd name="T24" fmla="*/ 1 w 49"/>
                  <a:gd name="T25" fmla="*/ 1 h 12"/>
                  <a:gd name="T26" fmla="*/ 2 w 49"/>
                  <a:gd name="T27" fmla="*/ 1 h 12"/>
                  <a:gd name="T28" fmla="*/ 2 w 49"/>
                  <a:gd name="T29" fmla="*/ 0 h 12"/>
                  <a:gd name="T30" fmla="*/ 2 w 49"/>
                  <a:gd name="T31" fmla="*/ 0 h 12"/>
                  <a:gd name="T32" fmla="*/ 3 w 49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12">
                    <a:moveTo>
                      <a:pt x="49" y="3"/>
                    </a:moveTo>
                    <a:lnTo>
                      <a:pt x="47" y="6"/>
                    </a:lnTo>
                    <a:lnTo>
                      <a:pt x="42" y="8"/>
                    </a:lnTo>
                    <a:lnTo>
                      <a:pt x="36" y="10"/>
                    </a:lnTo>
                    <a:lnTo>
                      <a:pt x="28" y="12"/>
                    </a:lnTo>
                    <a:lnTo>
                      <a:pt x="19" y="12"/>
                    </a:lnTo>
                    <a:lnTo>
                      <a:pt x="11" y="12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7" y="8"/>
                    </a:lnTo>
                    <a:lnTo>
                      <a:pt x="13" y="8"/>
                    </a:lnTo>
                    <a:lnTo>
                      <a:pt x="23" y="6"/>
                    </a:lnTo>
                    <a:lnTo>
                      <a:pt x="30" y="3"/>
                    </a:lnTo>
                    <a:lnTo>
                      <a:pt x="37" y="2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6" name="Freeform 514"/>
              <p:cNvSpPr>
                <a:spLocks/>
              </p:cNvSpPr>
              <p:nvPr/>
            </p:nvSpPr>
            <p:spPr bwMode="auto">
              <a:xfrm>
                <a:off x="621" y="3687"/>
                <a:ext cx="24" cy="9"/>
              </a:xfrm>
              <a:custGeom>
                <a:avLst/>
                <a:gdLst>
                  <a:gd name="T0" fmla="*/ 0 w 47"/>
                  <a:gd name="T1" fmla="*/ 0 h 18"/>
                  <a:gd name="T2" fmla="*/ 1 w 47"/>
                  <a:gd name="T3" fmla="*/ 0 h 18"/>
                  <a:gd name="T4" fmla="*/ 1 w 47"/>
                  <a:gd name="T5" fmla="*/ 1 h 18"/>
                  <a:gd name="T6" fmla="*/ 2 w 47"/>
                  <a:gd name="T7" fmla="*/ 1 h 18"/>
                  <a:gd name="T8" fmla="*/ 2 w 47"/>
                  <a:gd name="T9" fmla="*/ 1 h 18"/>
                  <a:gd name="T10" fmla="*/ 3 w 47"/>
                  <a:gd name="T11" fmla="*/ 1 h 18"/>
                  <a:gd name="T12" fmla="*/ 3 w 47"/>
                  <a:gd name="T13" fmla="*/ 1 h 18"/>
                  <a:gd name="T14" fmla="*/ 3 w 47"/>
                  <a:gd name="T15" fmla="*/ 1 h 18"/>
                  <a:gd name="T16" fmla="*/ 3 w 47"/>
                  <a:gd name="T17" fmla="*/ 1 h 18"/>
                  <a:gd name="T18" fmla="*/ 3 w 47"/>
                  <a:gd name="T19" fmla="*/ 2 h 18"/>
                  <a:gd name="T20" fmla="*/ 3 w 47"/>
                  <a:gd name="T21" fmla="*/ 2 h 18"/>
                  <a:gd name="T22" fmla="*/ 2 w 47"/>
                  <a:gd name="T23" fmla="*/ 2 h 18"/>
                  <a:gd name="T24" fmla="*/ 2 w 47"/>
                  <a:gd name="T25" fmla="*/ 1 h 18"/>
                  <a:gd name="T26" fmla="*/ 2 w 47"/>
                  <a:gd name="T27" fmla="*/ 1 h 18"/>
                  <a:gd name="T28" fmla="*/ 1 w 47"/>
                  <a:gd name="T29" fmla="*/ 1 h 18"/>
                  <a:gd name="T30" fmla="*/ 1 w 47"/>
                  <a:gd name="T31" fmla="*/ 1 h 18"/>
                  <a:gd name="T32" fmla="*/ 0 w 4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8">
                    <a:moveTo>
                      <a:pt x="0" y="0"/>
                    </a:moveTo>
                    <a:lnTo>
                      <a:pt x="4" y="0"/>
                    </a:lnTo>
                    <a:lnTo>
                      <a:pt x="11" y="1"/>
                    </a:lnTo>
                    <a:lnTo>
                      <a:pt x="19" y="2"/>
                    </a:lnTo>
                    <a:lnTo>
                      <a:pt x="28" y="4"/>
                    </a:lnTo>
                    <a:lnTo>
                      <a:pt x="36" y="6"/>
                    </a:lnTo>
                    <a:lnTo>
                      <a:pt x="42" y="8"/>
                    </a:lnTo>
                    <a:lnTo>
                      <a:pt x="46" y="11"/>
                    </a:lnTo>
                    <a:lnTo>
                      <a:pt x="47" y="15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32" y="17"/>
                    </a:lnTo>
                    <a:lnTo>
                      <a:pt x="25" y="13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7" name="Freeform 515"/>
              <p:cNvSpPr>
                <a:spLocks/>
              </p:cNvSpPr>
              <p:nvPr/>
            </p:nvSpPr>
            <p:spPr bwMode="auto">
              <a:xfrm>
                <a:off x="619" y="3686"/>
                <a:ext cx="5" cy="22"/>
              </a:xfrm>
              <a:custGeom>
                <a:avLst/>
                <a:gdLst>
                  <a:gd name="T0" fmla="*/ 1 w 10"/>
                  <a:gd name="T1" fmla="*/ 0 h 44"/>
                  <a:gd name="T2" fmla="*/ 1 w 10"/>
                  <a:gd name="T3" fmla="*/ 1 h 44"/>
                  <a:gd name="T4" fmla="*/ 0 w 10"/>
                  <a:gd name="T5" fmla="*/ 2 h 44"/>
                  <a:gd name="T6" fmla="*/ 0 w 10"/>
                  <a:gd name="T7" fmla="*/ 3 h 44"/>
                  <a:gd name="T8" fmla="*/ 1 w 10"/>
                  <a:gd name="T9" fmla="*/ 3 h 44"/>
                  <a:gd name="T10" fmla="*/ 1 w 10"/>
                  <a:gd name="T11" fmla="*/ 3 h 44"/>
                  <a:gd name="T12" fmla="*/ 1 w 10"/>
                  <a:gd name="T13" fmla="*/ 2 h 44"/>
                  <a:gd name="T14" fmla="*/ 1 w 10"/>
                  <a:gd name="T15" fmla="*/ 1 h 44"/>
                  <a:gd name="T16" fmla="*/ 1 w 10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4">
                    <a:moveTo>
                      <a:pt x="2" y="0"/>
                    </a:moveTo>
                    <a:lnTo>
                      <a:pt x="2" y="8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6" y="44"/>
                    </a:lnTo>
                    <a:lnTo>
                      <a:pt x="10" y="39"/>
                    </a:lnTo>
                    <a:lnTo>
                      <a:pt x="8" y="26"/>
                    </a:lnTo>
                    <a:lnTo>
                      <a:pt x="4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8" name="Freeform 516"/>
              <p:cNvSpPr>
                <a:spLocks/>
              </p:cNvSpPr>
              <p:nvPr/>
            </p:nvSpPr>
            <p:spPr bwMode="auto">
              <a:xfrm>
                <a:off x="628" y="3693"/>
                <a:ext cx="13" cy="18"/>
              </a:xfrm>
              <a:custGeom>
                <a:avLst/>
                <a:gdLst>
                  <a:gd name="T0" fmla="*/ 0 w 28"/>
                  <a:gd name="T1" fmla="*/ 0 h 38"/>
                  <a:gd name="T2" fmla="*/ 0 w 28"/>
                  <a:gd name="T3" fmla="*/ 0 h 38"/>
                  <a:gd name="T4" fmla="*/ 0 w 28"/>
                  <a:gd name="T5" fmla="*/ 1 h 38"/>
                  <a:gd name="T6" fmla="*/ 1 w 28"/>
                  <a:gd name="T7" fmla="*/ 2 h 38"/>
                  <a:gd name="T8" fmla="*/ 1 w 28"/>
                  <a:gd name="T9" fmla="*/ 2 h 38"/>
                  <a:gd name="T10" fmla="*/ 1 w 28"/>
                  <a:gd name="T11" fmla="*/ 1 h 38"/>
                  <a:gd name="T12" fmla="*/ 1 w 28"/>
                  <a:gd name="T13" fmla="*/ 1 h 38"/>
                  <a:gd name="T14" fmla="*/ 0 w 28"/>
                  <a:gd name="T15" fmla="*/ 0 h 38"/>
                  <a:gd name="T16" fmla="*/ 0 w 28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0" y="0"/>
                    </a:moveTo>
                    <a:lnTo>
                      <a:pt x="4" y="8"/>
                    </a:lnTo>
                    <a:lnTo>
                      <a:pt x="12" y="22"/>
                    </a:lnTo>
                    <a:lnTo>
                      <a:pt x="19" y="34"/>
                    </a:lnTo>
                    <a:lnTo>
                      <a:pt x="27" y="38"/>
                    </a:lnTo>
                    <a:lnTo>
                      <a:pt x="28" y="31"/>
                    </a:lnTo>
                    <a:lnTo>
                      <a:pt x="20" y="2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9" name="Freeform 517"/>
              <p:cNvSpPr>
                <a:spLocks/>
              </p:cNvSpPr>
              <p:nvPr/>
            </p:nvSpPr>
            <p:spPr bwMode="auto">
              <a:xfrm>
                <a:off x="556" y="3582"/>
                <a:ext cx="29" cy="6"/>
              </a:xfrm>
              <a:custGeom>
                <a:avLst/>
                <a:gdLst>
                  <a:gd name="T0" fmla="*/ 3 w 59"/>
                  <a:gd name="T1" fmla="*/ 0 h 13"/>
                  <a:gd name="T2" fmla="*/ 3 w 59"/>
                  <a:gd name="T3" fmla="*/ 0 h 13"/>
                  <a:gd name="T4" fmla="*/ 2 w 59"/>
                  <a:gd name="T5" fmla="*/ 0 h 13"/>
                  <a:gd name="T6" fmla="*/ 2 w 59"/>
                  <a:gd name="T7" fmla="*/ 0 h 13"/>
                  <a:gd name="T8" fmla="*/ 1 w 59"/>
                  <a:gd name="T9" fmla="*/ 0 h 13"/>
                  <a:gd name="T10" fmla="*/ 1 w 59"/>
                  <a:gd name="T11" fmla="*/ 0 h 13"/>
                  <a:gd name="T12" fmla="*/ 0 w 59"/>
                  <a:gd name="T13" fmla="*/ 0 h 13"/>
                  <a:gd name="T14" fmla="*/ 0 w 59"/>
                  <a:gd name="T15" fmla="*/ 0 h 13"/>
                  <a:gd name="T16" fmla="*/ 0 w 59"/>
                  <a:gd name="T17" fmla="*/ 0 h 13"/>
                  <a:gd name="T18" fmla="*/ 0 w 59"/>
                  <a:gd name="T19" fmla="*/ 0 h 13"/>
                  <a:gd name="T20" fmla="*/ 0 w 59"/>
                  <a:gd name="T21" fmla="*/ 0 h 13"/>
                  <a:gd name="T22" fmla="*/ 0 w 59"/>
                  <a:gd name="T23" fmla="*/ 0 h 13"/>
                  <a:gd name="T24" fmla="*/ 1 w 59"/>
                  <a:gd name="T25" fmla="*/ 0 h 13"/>
                  <a:gd name="T26" fmla="*/ 2 w 59"/>
                  <a:gd name="T27" fmla="*/ 0 h 13"/>
                  <a:gd name="T28" fmla="*/ 2 w 59"/>
                  <a:gd name="T29" fmla="*/ 0 h 13"/>
                  <a:gd name="T30" fmla="*/ 3 w 59"/>
                  <a:gd name="T31" fmla="*/ 0 h 13"/>
                  <a:gd name="T32" fmla="*/ 3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3"/>
                    </a:moveTo>
                    <a:lnTo>
                      <a:pt x="52" y="7"/>
                    </a:lnTo>
                    <a:lnTo>
                      <a:pt x="44" y="9"/>
                    </a:lnTo>
                    <a:lnTo>
                      <a:pt x="35" y="12"/>
                    </a:lnTo>
                    <a:lnTo>
                      <a:pt x="26" y="13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3" y="2"/>
                    </a:lnTo>
                    <a:lnTo>
                      <a:pt x="43" y="2"/>
                    </a:lnTo>
                    <a:lnTo>
                      <a:pt x="52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0" name="Freeform 518"/>
              <p:cNvSpPr>
                <a:spLocks/>
              </p:cNvSpPr>
              <p:nvPr/>
            </p:nvSpPr>
            <p:spPr bwMode="auto">
              <a:xfrm>
                <a:off x="562" y="3559"/>
                <a:ext cx="29" cy="12"/>
              </a:xfrm>
              <a:custGeom>
                <a:avLst/>
                <a:gdLst>
                  <a:gd name="T0" fmla="*/ 4 w 56"/>
                  <a:gd name="T1" fmla="*/ 2 h 23"/>
                  <a:gd name="T2" fmla="*/ 4 w 56"/>
                  <a:gd name="T3" fmla="*/ 2 h 23"/>
                  <a:gd name="T4" fmla="*/ 3 w 56"/>
                  <a:gd name="T5" fmla="*/ 2 h 23"/>
                  <a:gd name="T6" fmla="*/ 3 w 56"/>
                  <a:gd name="T7" fmla="*/ 2 h 23"/>
                  <a:gd name="T8" fmla="*/ 2 w 56"/>
                  <a:gd name="T9" fmla="*/ 2 h 23"/>
                  <a:gd name="T10" fmla="*/ 1 w 56"/>
                  <a:gd name="T11" fmla="*/ 1 h 23"/>
                  <a:gd name="T12" fmla="*/ 1 w 56"/>
                  <a:gd name="T13" fmla="*/ 1 h 23"/>
                  <a:gd name="T14" fmla="*/ 1 w 56"/>
                  <a:gd name="T15" fmla="*/ 1 h 23"/>
                  <a:gd name="T16" fmla="*/ 0 w 56"/>
                  <a:gd name="T17" fmla="*/ 1 h 23"/>
                  <a:gd name="T18" fmla="*/ 1 w 56"/>
                  <a:gd name="T19" fmla="*/ 0 h 23"/>
                  <a:gd name="T20" fmla="*/ 1 w 56"/>
                  <a:gd name="T21" fmla="*/ 0 h 23"/>
                  <a:gd name="T22" fmla="*/ 1 w 56"/>
                  <a:gd name="T23" fmla="*/ 1 h 23"/>
                  <a:gd name="T24" fmla="*/ 2 w 56"/>
                  <a:gd name="T25" fmla="*/ 1 h 23"/>
                  <a:gd name="T26" fmla="*/ 3 w 56"/>
                  <a:gd name="T27" fmla="*/ 1 h 23"/>
                  <a:gd name="T28" fmla="*/ 3 w 56"/>
                  <a:gd name="T29" fmla="*/ 2 h 23"/>
                  <a:gd name="T30" fmla="*/ 4 w 56"/>
                  <a:gd name="T31" fmla="*/ 2 h 23"/>
                  <a:gd name="T32" fmla="*/ 4 w 56"/>
                  <a:gd name="T33" fmla="*/ 2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23">
                    <a:moveTo>
                      <a:pt x="56" y="23"/>
                    </a:moveTo>
                    <a:lnTo>
                      <a:pt x="51" y="23"/>
                    </a:lnTo>
                    <a:lnTo>
                      <a:pt x="42" y="22"/>
                    </a:lnTo>
                    <a:lnTo>
                      <a:pt x="33" y="19"/>
                    </a:lnTo>
                    <a:lnTo>
                      <a:pt x="23" y="17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26" y="6"/>
                    </a:lnTo>
                    <a:lnTo>
                      <a:pt x="35" y="12"/>
                    </a:lnTo>
                    <a:lnTo>
                      <a:pt x="44" y="17"/>
                    </a:lnTo>
                    <a:lnTo>
                      <a:pt x="52" y="21"/>
                    </a:lnTo>
                    <a:lnTo>
                      <a:pt x="56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1" name="Freeform 519"/>
              <p:cNvSpPr>
                <a:spLocks/>
              </p:cNvSpPr>
              <p:nvPr/>
            </p:nvSpPr>
            <p:spPr bwMode="auto">
              <a:xfrm>
                <a:off x="556" y="3592"/>
                <a:ext cx="27" cy="7"/>
              </a:xfrm>
              <a:custGeom>
                <a:avLst/>
                <a:gdLst>
                  <a:gd name="T0" fmla="*/ 4 w 53"/>
                  <a:gd name="T1" fmla="*/ 0 h 13"/>
                  <a:gd name="T2" fmla="*/ 4 w 53"/>
                  <a:gd name="T3" fmla="*/ 1 h 13"/>
                  <a:gd name="T4" fmla="*/ 3 w 53"/>
                  <a:gd name="T5" fmla="*/ 1 h 13"/>
                  <a:gd name="T6" fmla="*/ 3 w 53"/>
                  <a:gd name="T7" fmla="*/ 1 h 13"/>
                  <a:gd name="T8" fmla="*/ 2 w 53"/>
                  <a:gd name="T9" fmla="*/ 1 h 13"/>
                  <a:gd name="T10" fmla="*/ 2 w 53"/>
                  <a:gd name="T11" fmla="*/ 1 h 13"/>
                  <a:gd name="T12" fmla="*/ 1 w 53"/>
                  <a:gd name="T13" fmla="*/ 1 h 13"/>
                  <a:gd name="T14" fmla="*/ 1 w 53"/>
                  <a:gd name="T15" fmla="*/ 1 h 13"/>
                  <a:gd name="T16" fmla="*/ 0 w 53"/>
                  <a:gd name="T17" fmla="*/ 1 h 13"/>
                  <a:gd name="T18" fmla="*/ 0 w 53"/>
                  <a:gd name="T19" fmla="*/ 1 h 13"/>
                  <a:gd name="T20" fmla="*/ 1 w 53"/>
                  <a:gd name="T21" fmla="*/ 1 h 13"/>
                  <a:gd name="T22" fmla="*/ 1 w 53"/>
                  <a:gd name="T23" fmla="*/ 1 h 13"/>
                  <a:gd name="T24" fmla="*/ 2 w 53"/>
                  <a:gd name="T25" fmla="*/ 1 h 13"/>
                  <a:gd name="T26" fmla="*/ 2 w 53"/>
                  <a:gd name="T27" fmla="*/ 1 h 13"/>
                  <a:gd name="T28" fmla="*/ 3 w 53"/>
                  <a:gd name="T29" fmla="*/ 1 h 13"/>
                  <a:gd name="T30" fmla="*/ 3 w 53"/>
                  <a:gd name="T31" fmla="*/ 1 h 13"/>
                  <a:gd name="T32" fmla="*/ 4 w 53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lnTo>
                      <a:pt x="51" y="4"/>
                    </a:lnTo>
                    <a:lnTo>
                      <a:pt x="46" y="8"/>
                    </a:lnTo>
                    <a:lnTo>
                      <a:pt x="38" y="11"/>
                    </a:lnTo>
                    <a:lnTo>
                      <a:pt x="29" y="13"/>
                    </a:lnTo>
                    <a:lnTo>
                      <a:pt x="19" y="13"/>
                    </a:lnTo>
                    <a:lnTo>
                      <a:pt x="12" y="13"/>
                    </a:lnTo>
                    <a:lnTo>
                      <a:pt x="4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9" y="1"/>
                    </a:lnTo>
                    <a:lnTo>
                      <a:pt x="38" y="1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2" name="Freeform 520"/>
              <p:cNvSpPr>
                <a:spLocks/>
              </p:cNvSpPr>
              <p:nvPr/>
            </p:nvSpPr>
            <p:spPr bwMode="auto">
              <a:xfrm>
                <a:off x="554" y="3602"/>
                <a:ext cx="29" cy="9"/>
              </a:xfrm>
              <a:custGeom>
                <a:avLst/>
                <a:gdLst>
                  <a:gd name="T0" fmla="*/ 4 w 57"/>
                  <a:gd name="T1" fmla="*/ 0 h 18"/>
                  <a:gd name="T2" fmla="*/ 4 w 57"/>
                  <a:gd name="T3" fmla="*/ 1 h 18"/>
                  <a:gd name="T4" fmla="*/ 3 w 57"/>
                  <a:gd name="T5" fmla="*/ 1 h 18"/>
                  <a:gd name="T6" fmla="*/ 3 w 57"/>
                  <a:gd name="T7" fmla="*/ 1 h 18"/>
                  <a:gd name="T8" fmla="*/ 2 w 57"/>
                  <a:gd name="T9" fmla="*/ 1 h 18"/>
                  <a:gd name="T10" fmla="*/ 2 w 57"/>
                  <a:gd name="T11" fmla="*/ 2 h 18"/>
                  <a:gd name="T12" fmla="*/ 1 w 57"/>
                  <a:gd name="T13" fmla="*/ 2 h 18"/>
                  <a:gd name="T14" fmla="*/ 1 w 57"/>
                  <a:gd name="T15" fmla="*/ 2 h 18"/>
                  <a:gd name="T16" fmla="*/ 0 w 57"/>
                  <a:gd name="T17" fmla="*/ 1 h 18"/>
                  <a:gd name="T18" fmla="*/ 0 w 57"/>
                  <a:gd name="T19" fmla="*/ 1 h 18"/>
                  <a:gd name="T20" fmla="*/ 1 w 57"/>
                  <a:gd name="T21" fmla="*/ 1 h 18"/>
                  <a:gd name="T22" fmla="*/ 1 w 57"/>
                  <a:gd name="T23" fmla="*/ 1 h 18"/>
                  <a:gd name="T24" fmla="*/ 2 w 57"/>
                  <a:gd name="T25" fmla="*/ 1 h 18"/>
                  <a:gd name="T26" fmla="*/ 2 w 57"/>
                  <a:gd name="T27" fmla="*/ 1 h 18"/>
                  <a:gd name="T28" fmla="*/ 3 w 57"/>
                  <a:gd name="T29" fmla="*/ 1 h 18"/>
                  <a:gd name="T30" fmla="*/ 3 w 57"/>
                  <a:gd name="T31" fmla="*/ 1 h 18"/>
                  <a:gd name="T32" fmla="*/ 4 w 5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8">
                    <a:moveTo>
                      <a:pt x="57" y="0"/>
                    </a:moveTo>
                    <a:lnTo>
                      <a:pt x="53" y="5"/>
                    </a:lnTo>
                    <a:lnTo>
                      <a:pt x="47" y="9"/>
                    </a:lnTo>
                    <a:lnTo>
                      <a:pt x="39" y="13"/>
                    </a:lnTo>
                    <a:lnTo>
                      <a:pt x="29" y="15"/>
                    </a:lnTo>
                    <a:lnTo>
                      <a:pt x="20" y="17"/>
                    </a:lnTo>
                    <a:lnTo>
                      <a:pt x="10" y="18"/>
                    </a:lnTo>
                    <a:lnTo>
                      <a:pt x="4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10" y="8"/>
                    </a:lnTo>
                    <a:lnTo>
                      <a:pt x="18" y="6"/>
                    </a:lnTo>
                    <a:lnTo>
                      <a:pt x="29" y="6"/>
                    </a:lnTo>
                    <a:lnTo>
                      <a:pt x="39" y="4"/>
                    </a:lnTo>
                    <a:lnTo>
                      <a:pt x="48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3" name="Freeform 521"/>
              <p:cNvSpPr>
                <a:spLocks/>
              </p:cNvSpPr>
              <p:nvPr/>
            </p:nvSpPr>
            <p:spPr bwMode="auto">
              <a:xfrm>
                <a:off x="556" y="3610"/>
                <a:ext cx="27" cy="12"/>
              </a:xfrm>
              <a:custGeom>
                <a:avLst/>
                <a:gdLst>
                  <a:gd name="T0" fmla="*/ 3 w 55"/>
                  <a:gd name="T1" fmla="*/ 0 h 23"/>
                  <a:gd name="T2" fmla="*/ 3 w 55"/>
                  <a:gd name="T3" fmla="*/ 1 h 23"/>
                  <a:gd name="T4" fmla="*/ 2 w 55"/>
                  <a:gd name="T5" fmla="*/ 1 h 23"/>
                  <a:gd name="T6" fmla="*/ 2 w 55"/>
                  <a:gd name="T7" fmla="*/ 1 h 23"/>
                  <a:gd name="T8" fmla="*/ 1 w 55"/>
                  <a:gd name="T9" fmla="*/ 2 h 23"/>
                  <a:gd name="T10" fmla="*/ 1 w 55"/>
                  <a:gd name="T11" fmla="*/ 2 h 23"/>
                  <a:gd name="T12" fmla="*/ 0 w 55"/>
                  <a:gd name="T13" fmla="*/ 2 h 23"/>
                  <a:gd name="T14" fmla="*/ 0 w 55"/>
                  <a:gd name="T15" fmla="*/ 2 h 23"/>
                  <a:gd name="T16" fmla="*/ 0 w 55"/>
                  <a:gd name="T17" fmla="*/ 2 h 23"/>
                  <a:gd name="T18" fmla="*/ 0 w 55"/>
                  <a:gd name="T19" fmla="*/ 2 h 23"/>
                  <a:gd name="T20" fmla="*/ 0 w 55"/>
                  <a:gd name="T21" fmla="*/ 1 h 23"/>
                  <a:gd name="T22" fmla="*/ 0 w 55"/>
                  <a:gd name="T23" fmla="*/ 1 h 23"/>
                  <a:gd name="T24" fmla="*/ 1 w 55"/>
                  <a:gd name="T25" fmla="*/ 1 h 23"/>
                  <a:gd name="T26" fmla="*/ 1 w 55"/>
                  <a:gd name="T27" fmla="*/ 1 h 23"/>
                  <a:gd name="T28" fmla="*/ 2 w 55"/>
                  <a:gd name="T29" fmla="*/ 1 h 23"/>
                  <a:gd name="T30" fmla="*/ 3 w 55"/>
                  <a:gd name="T31" fmla="*/ 1 h 23"/>
                  <a:gd name="T32" fmla="*/ 3 w 55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3">
                    <a:moveTo>
                      <a:pt x="55" y="0"/>
                    </a:moveTo>
                    <a:lnTo>
                      <a:pt x="51" y="5"/>
                    </a:lnTo>
                    <a:lnTo>
                      <a:pt x="43" y="11"/>
                    </a:lnTo>
                    <a:lnTo>
                      <a:pt x="35" y="15"/>
                    </a:lnTo>
                    <a:lnTo>
                      <a:pt x="26" y="19"/>
                    </a:lnTo>
                    <a:lnTo>
                      <a:pt x="17" y="22"/>
                    </a:lnTo>
                    <a:lnTo>
                      <a:pt x="9" y="23"/>
                    </a:lnTo>
                    <a:lnTo>
                      <a:pt x="3" y="23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5" y="14"/>
                    </a:lnTo>
                    <a:lnTo>
                      <a:pt x="12" y="11"/>
                    </a:lnTo>
                    <a:lnTo>
                      <a:pt x="21" y="10"/>
                    </a:lnTo>
                    <a:lnTo>
                      <a:pt x="30" y="8"/>
                    </a:lnTo>
                    <a:lnTo>
                      <a:pt x="39" y="5"/>
                    </a:lnTo>
                    <a:lnTo>
                      <a:pt x="48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4" name="Freeform 522"/>
              <p:cNvSpPr>
                <a:spLocks/>
              </p:cNvSpPr>
              <p:nvPr/>
            </p:nvSpPr>
            <p:spPr bwMode="auto">
              <a:xfrm>
                <a:off x="557" y="3621"/>
                <a:ext cx="29" cy="17"/>
              </a:xfrm>
              <a:custGeom>
                <a:avLst/>
                <a:gdLst>
                  <a:gd name="T0" fmla="*/ 4 w 57"/>
                  <a:gd name="T1" fmla="*/ 0 h 35"/>
                  <a:gd name="T2" fmla="*/ 4 w 57"/>
                  <a:gd name="T3" fmla="*/ 0 h 35"/>
                  <a:gd name="T4" fmla="*/ 3 w 57"/>
                  <a:gd name="T5" fmla="*/ 0 h 35"/>
                  <a:gd name="T6" fmla="*/ 3 w 57"/>
                  <a:gd name="T7" fmla="*/ 1 h 35"/>
                  <a:gd name="T8" fmla="*/ 2 w 57"/>
                  <a:gd name="T9" fmla="*/ 1 h 35"/>
                  <a:gd name="T10" fmla="*/ 1 w 57"/>
                  <a:gd name="T11" fmla="*/ 1 h 35"/>
                  <a:gd name="T12" fmla="*/ 1 w 57"/>
                  <a:gd name="T13" fmla="*/ 2 h 35"/>
                  <a:gd name="T14" fmla="*/ 1 w 57"/>
                  <a:gd name="T15" fmla="*/ 2 h 35"/>
                  <a:gd name="T16" fmla="*/ 0 w 57"/>
                  <a:gd name="T17" fmla="*/ 2 h 35"/>
                  <a:gd name="T18" fmla="*/ 0 w 57"/>
                  <a:gd name="T19" fmla="*/ 1 h 35"/>
                  <a:gd name="T20" fmla="*/ 1 w 57"/>
                  <a:gd name="T21" fmla="*/ 1 h 35"/>
                  <a:gd name="T22" fmla="*/ 1 w 57"/>
                  <a:gd name="T23" fmla="*/ 1 h 35"/>
                  <a:gd name="T24" fmla="*/ 2 w 57"/>
                  <a:gd name="T25" fmla="*/ 0 h 35"/>
                  <a:gd name="T26" fmla="*/ 2 w 57"/>
                  <a:gd name="T27" fmla="*/ 0 h 35"/>
                  <a:gd name="T28" fmla="*/ 3 w 57"/>
                  <a:gd name="T29" fmla="*/ 0 h 35"/>
                  <a:gd name="T30" fmla="*/ 4 w 57"/>
                  <a:gd name="T31" fmla="*/ 0 h 35"/>
                  <a:gd name="T32" fmla="*/ 4 w 5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35">
                    <a:moveTo>
                      <a:pt x="57" y="0"/>
                    </a:moveTo>
                    <a:lnTo>
                      <a:pt x="50" y="5"/>
                    </a:lnTo>
                    <a:lnTo>
                      <a:pt x="44" y="11"/>
                    </a:lnTo>
                    <a:lnTo>
                      <a:pt x="35" y="19"/>
                    </a:lnTo>
                    <a:lnTo>
                      <a:pt x="26" y="26"/>
                    </a:lnTo>
                    <a:lnTo>
                      <a:pt x="16" y="31"/>
                    </a:lnTo>
                    <a:lnTo>
                      <a:pt x="10" y="34"/>
                    </a:lnTo>
                    <a:lnTo>
                      <a:pt x="3" y="35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5" y="23"/>
                    </a:lnTo>
                    <a:lnTo>
                      <a:pt x="11" y="19"/>
                    </a:lnTo>
                    <a:lnTo>
                      <a:pt x="22" y="14"/>
                    </a:lnTo>
                    <a:lnTo>
                      <a:pt x="32" y="10"/>
                    </a:lnTo>
                    <a:lnTo>
                      <a:pt x="43" y="6"/>
                    </a:lnTo>
                    <a:lnTo>
                      <a:pt x="50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5" name="Freeform 523"/>
              <p:cNvSpPr>
                <a:spLocks/>
              </p:cNvSpPr>
              <p:nvPr/>
            </p:nvSpPr>
            <p:spPr bwMode="auto">
              <a:xfrm>
                <a:off x="562" y="3633"/>
                <a:ext cx="29" cy="24"/>
              </a:xfrm>
              <a:custGeom>
                <a:avLst/>
                <a:gdLst>
                  <a:gd name="T0" fmla="*/ 4 w 56"/>
                  <a:gd name="T1" fmla="*/ 0 h 48"/>
                  <a:gd name="T2" fmla="*/ 4 w 56"/>
                  <a:gd name="T3" fmla="*/ 1 h 48"/>
                  <a:gd name="T4" fmla="*/ 3 w 56"/>
                  <a:gd name="T5" fmla="*/ 1 h 48"/>
                  <a:gd name="T6" fmla="*/ 3 w 56"/>
                  <a:gd name="T7" fmla="*/ 2 h 48"/>
                  <a:gd name="T8" fmla="*/ 2 w 56"/>
                  <a:gd name="T9" fmla="*/ 2 h 48"/>
                  <a:gd name="T10" fmla="*/ 2 w 56"/>
                  <a:gd name="T11" fmla="*/ 3 h 48"/>
                  <a:gd name="T12" fmla="*/ 1 w 56"/>
                  <a:gd name="T13" fmla="*/ 3 h 48"/>
                  <a:gd name="T14" fmla="*/ 1 w 56"/>
                  <a:gd name="T15" fmla="*/ 3 h 48"/>
                  <a:gd name="T16" fmla="*/ 0 w 56"/>
                  <a:gd name="T17" fmla="*/ 3 h 48"/>
                  <a:gd name="T18" fmla="*/ 1 w 56"/>
                  <a:gd name="T19" fmla="*/ 3 h 48"/>
                  <a:gd name="T20" fmla="*/ 1 w 56"/>
                  <a:gd name="T21" fmla="*/ 3 h 48"/>
                  <a:gd name="T22" fmla="*/ 1 w 56"/>
                  <a:gd name="T23" fmla="*/ 2 h 48"/>
                  <a:gd name="T24" fmla="*/ 2 w 56"/>
                  <a:gd name="T25" fmla="*/ 2 h 48"/>
                  <a:gd name="T26" fmla="*/ 3 w 56"/>
                  <a:gd name="T27" fmla="*/ 1 h 48"/>
                  <a:gd name="T28" fmla="*/ 3 w 56"/>
                  <a:gd name="T29" fmla="*/ 1 h 48"/>
                  <a:gd name="T30" fmla="*/ 4 w 56"/>
                  <a:gd name="T31" fmla="*/ 1 h 48"/>
                  <a:gd name="T32" fmla="*/ 4 w 56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48">
                    <a:moveTo>
                      <a:pt x="56" y="0"/>
                    </a:moveTo>
                    <a:lnTo>
                      <a:pt x="51" y="5"/>
                    </a:lnTo>
                    <a:lnTo>
                      <a:pt x="44" y="13"/>
                    </a:lnTo>
                    <a:lnTo>
                      <a:pt x="35" y="22"/>
                    </a:lnTo>
                    <a:lnTo>
                      <a:pt x="26" y="31"/>
                    </a:lnTo>
                    <a:lnTo>
                      <a:pt x="17" y="39"/>
                    </a:lnTo>
                    <a:lnTo>
                      <a:pt x="9" y="46"/>
                    </a:lnTo>
                    <a:lnTo>
                      <a:pt x="3" y="48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6" y="34"/>
                    </a:lnTo>
                    <a:lnTo>
                      <a:pt x="14" y="27"/>
                    </a:lnTo>
                    <a:lnTo>
                      <a:pt x="25" y="21"/>
                    </a:lnTo>
                    <a:lnTo>
                      <a:pt x="34" y="14"/>
                    </a:lnTo>
                    <a:lnTo>
                      <a:pt x="44" y="8"/>
                    </a:lnTo>
                    <a:lnTo>
                      <a:pt x="52" y="4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6" name="Freeform 524"/>
              <p:cNvSpPr>
                <a:spLocks/>
              </p:cNvSpPr>
              <p:nvPr/>
            </p:nvSpPr>
            <p:spPr bwMode="auto">
              <a:xfrm>
                <a:off x="566" y="3646"/>
                <a:ext cx="29" cy="28"/>
              </a:xfrm>
              <a:custGeom>
                <a:avLst/>
                <a:gdLst>
                  <a:gd name="T0" fmla="*/ 4 w 57"/>
                  <a:gd name="T1" fmla="*/ 0 h 55"/>
                  <a:gd name="T2" fmla="*/ 4 w 57"/>
                  <a:gd name="T3" fmla="*/ 1 h 55"/>
                  <a:gd name="T4" fmla="*/ 3 w 57"/>
                  <a:gd name="T5" fmla="*/ 1 h 55"/>
                  <a:gd name="T6" fmla="*/ 3 w 57"/>
                  <a:gd name="T7" fmla="*/ 2 h 55"/>
                  <a:gd name="T8" fmla="*/ 2 w 57"/>
                  <a:gd name="T9" fmla="*/ 3 h 55"/>
                  <a:gd name="T10" fmla="*/ 2 w 57"/>
                  <a:gd name="T11" fmla="*/ 3 h 55"/>
                  <a:gd name="T12" fmla="*/ 1 w 57"/>
                  <a:gd name="T13" fmla="*/ 4 h 55"/>
                  <a:gd name="T14" fmla="*/ 1 w 57"/>
                  <a:gd name="T15" fmla="*/ 4 h 55"/>
                  <a:gd name="T16" fmla="*/ 0 w 57"/>
                  <a:gd name="T17" fmla="*/ 4 h 55"/>
                  <a:gd name="T18" fmla="*/ 0 w 57"/>
                  <a:gd name="T19" fmla="*/ 3 h 55"/>
                  <a:gd name="T20" fmla="*/ 1 w 57"/>
                  <a:gd name="T21" fmla="*/ 3 h 55"/>
                  <a:gd name="T22" fmla="*/ 1 w 57"/>
                  <a:gd name="T23" fmla="*/ 3 h 55"/>
                  <a:gd name="T24" fmla="*/ 2 w 57"/>
                  <a:gd name="T25" fmla="*/ 2 h 55"/>
                  <a:gd name="T26" fmla="*/ 3 w 57"/>
                  <a:gd name="T27" fmla="*/ 2 h 55"/>
                  <a:gd name="T28" fmla="*/ 3 w 57"/>
                  <a:gd name="T29" fmla="*/ 1 h 55"/>
                  <a:gd name="T30" fmla="*/ 4 w 57"/>
                  <a:gd name="T31" fmla="*/ 1 h 55"/>
                  <a:gd name="T32" fmla="*/ 4 w 57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55">
                    <a:moveTo>
                      <a:pt x="57" y="0"/>
                    </a:moveTo>
                    <a:lnTo>
                      <a:pt x="53" y="7"/>
                    </a:lnTo>
                    <a:lnTo>
                      <a:pt x="47" y="16"/>
                    </a:lnTo>
                    <a:lnTo>
                      <a:pt x="38" y="27"/>
                    </a:lnTo>
                    <a:lnTo>
                      <a:pt x="28" y="37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4" y="55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4" y="41"/>
                    </a:lnTo>
                    <a:lnTo>
                      <a:pt x="13" y="34"/>
                    </a:lnTo>
                    <a:lnTo>
                      <a:pt x="23" y="27"/>
                    </a:lnTo>
                    <a:lnTo>
                      <a:pt x="34" y="20"/>
                    </a:lnTo>
                    <a:lnTo>
                      <a:pt x="44" y="12"/>
                    </a:lnTo>
                    <a:lnTo>
                      <a:pt x="52" y="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7" name="Freeform 525"/>
              <p:cNvSpPr>
                <a:spLocks/>
              </p:cNvSpPr>
              <p:nvPr/>
            </p:nvSpPr>
            <p:spPr bwMode="auto">
              <a:xfrm>
                <a:off x="574" y="3657"/>
                <a:ext cx="28" cy="31"/>
              </a:xfrm>
              <a:custGeom>
                <a:avLst/>
                <a:gdLst>
                  <a:gd name="T0" fmla="*/ 4 w 55"/>
                  <a:gd name="T1" fmla="*/ 0 h 63"/>
                  <a:gd name="T2" fmla="*/ 4 w 55"/>
                  <a:gd name="T3" fmla="*/ 0 h 63"/>
                  <a:gd name="T4" fmla="*/ 3 w 55"/>
                  <a:gd name="T5" fmla="*/ 1 h 63"/>
                  <a:gd name="T6" fmla="*/ 3 w 55"/>
                  <a:gd name="T7" fmla="*/ 1 h 63"/>
                  <a:gd name="T8" fmla="*/ 3 w 55"/>
                  <a:gd name="T9" fmla="*/ 2 h 63"/>
                  <a:gd name="T10" fmla="*/ 2 w 55"/>
                  <a:gd name="T11" fmla="*/ 3 h 63"/>
                  <a:gd name="T12" fmla="*/ 2 w 55"/>
                  <a:gd name="T13" fmla="*/ 3 h 63"/>
                  <a:gd name="T14" fmla="*/ 1 w 55"/>
                  <a:gd name="T15" fmla="*/ 3 h 63"/>
                  <a:gd name="T16" fmla="*/ 1 w 55"/>
                  <a:gd name="T17" fmla="*/ 3 h 63"/>
                  <a:gd name="T18" fmla="*/ 0 w 55"/>
                  <a:gd name="T19" fmla="*/ 3 h 63"/>
                  <a:gd name="T20" fmla="*/ 1 w 55"/>
                  <a:gd name="T21" fmla="*/ 3 h 63"/>
                  <a:gd name="T22" fmla="*/ 1 w 55"/>
                  <a:gd name="T23" fmla="*/ 2 h 63"/>
                  <a:gd name="T24" fmla="*/ 2 w 55"/>
                  <a:gd name="T25" fmla="*/ 2 h 63"/>
                  <a:gd name="T26" fmla="*/ 2 w 55"/>
                  <a:gd name="T27" fmla="*/ 1 h 63"/>
                  <a:gd name="T28" fmla="*/ 3 w 55"/>
                  <a:gd name="T29" fmla="*/ 0 h 63"/>
                  <a:gd name="T30" fmla="*/ 4 w 55"/>
                  <a:gd name="T31" fmla="*/ 0 h 63"/>
                  <a:gd name="T32" fmla="*/ 4 w 5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53" y="8"/>
                    </a:lnTo>
                    <a:lnTo>
                      <a:pt x="47" y="19"/>
                    </a:lnTo>
                    <a:lnTo>
                      <a:pt x="41" y="29"/>
                    </a:lnTo>
                    <a:lnTo>
                      <a:pt x="34" y="40"/>
                    </a:lnTo>
                    <a:lnTo>
                      <a:pt x="27" y="49"/>
                    </a:lnTo>
                    <a:lnTo>
                      <a:pt x="19" y="56"/>
                    </a:lnTo>
                    <a:lnTo>
                      <a:pt x="10" y="62"/>
                    </a:lnTo>
                    <a:lnTo>
                      <a:pt x="2" y="63"/>
                    </a:lnTo>
                    <a:lnTo>
                      <a:pt x="0" y="60"/>
                    </a:lnTo>
                    <a:lnTo>
                      <a:pt x="3" y="54"/>
                    </a:lnTo>
                    <a:lnTo>
                      <a:pt x="11" y="45"/>
                    </a:lnTo>
                    <a:lnTo>
                      <a:pt x="20" y="34"/>
                    </a:lnTo>
                    <a:lnTo>
                      <a:pt x="30" y="24"/>
                    </a:lnTo>
                    <a:lnTo>
                      <a:pt x="41" y="13"/>
                    </a:lnTo>
                    <a:lnTo>
                      <a:pt x="50" y="6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8" name="Freeform 526"/>
              <p:cNvSpPr>
                <a:spLocks/>
              </p:cNvSpPr>
              <p:nvPr/>
            </p:nvSpPr>
            <p:spPr bwMode="auto">
              <a:xfrm>
                <a:off x="592" y="3665"/>
                <a:ext cx="12" cy="34"/>
              </a:xfrm>
              <a:custGeom>
                <a:avLst/>
                <a:gdLst>
                  <a:gd name="T0" fmla="*/ 0 w 24"/>
                  <a:gd name="T1" fmla="*/ 4 h 69"/>
                  <a:gd name="T2" fmla="*/ 1 w 24"/>
                  <a:gd name="T3" fmla="*/ 3 h 69"/>
                  <a:gd name="T4" fmla="*/ 1 w 24"/>
                  <a:gd name="T5" fmla="*/ 2 h 69"/>
                  <a:gd name="T6" fmla="*/ 2 w 24"/>
                  <a:gd name="T7" fmla="*/ 1 h 69"/>
                  <a:gd name="T8" fmla="*/ 2 w 24"/>
                  <a:gd name="T9" fmla="*/ 0 h 69"/>
                  <a:gd name="T10" fmla="*/ 2 w 24"/>
                  <a:gd name="T11" fmla="*/ 1 h 69"/>
                  <a:gd name="T12" fmla="*/ 2 w 24"/>
                  <a:gd name="T13" fmla="*/ 2 h 69"/>
                  <a:gd name="T14" fmla="*/ 1 w 24"/>
                  <a:gd name="T15" fmla="*/ 4 h 69"/>
                  <a:gd name="T16" fmla="*/ 0 w 24"/>
                  <a:gd name="T17" fmla="*/ 4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9">
                    <a:moveTo>
                      <a:pt x="0" y="69"/>
                    </a:moveTo>
                    <a:lnTo>
                      <a:pt x="1" y="59"/>
                    </a:lnTo>
                    <a:lnTo>
                      <a:pt x="7" y="38"/>
                    </a:lnTo>
                    <a:lnTo>
                      <a:pt x="17" y="16"/>
                    </a:lnTo>
                    <a:lnTo>
                      <a:pt x="23" y="0"/>
                    </a:lnTo>
                    <a:lnTo>
                      <a:pt x="24" y="21"/>
                    </a:lnTo>
                    <a:lnTo>
                      <a:pt x="19" y="46"/>
                    </a:lnTo>
                    <a:lnTo>
                      <a:pt x="11" y="6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9" name="Freeform 527"/>
              <p:cNvSpPr>
                <a:spLocks/>
              </p:cNvSpPr>
              <p:nvPr/>
            </p:nvSpPr>
            <p:spPr bwMode="auto">
              <a:xfrm>
                <a:off x="602" y="3676"/>
                <a:ext cx="12" cy="34"/>
              </a:xfrm>
              <a:custGeom>
                <a:avLst/>
                <a:gdLst>
                  <a:gd name="T0" fmla="*/ 0 w 25"/>
                  <a:gd name="T1" fmla="*/ 5 h 66"/>
                  <a:gd name="T2" fmla="*/ 0 w 25"/>
                  <a:gd name="T3" fmla="*/ 4 h 66"/>
                  <a:gd name="T4" fmla="*/ 0 w 25"/>
                  <a:gd name="T5" fmla="*/ 3 h 66"/>
                  <a:gd name="T6" fmla="*/ 1 w 25"/>
                  <a:gd name="T7" fmla="*/ 1 h 66"/>
                  <a:gd name="T8" fmla="*/ 1 w 25"/>
                  <a:gd name="T9" fmla="*/ 0 h 66"/>
                  <a:gd name="T10" fmla="*/ 1 w 25"/>
                  <a:gd name="T11" fmla="*/ 2 h 66"/>
                  <a:gd name="T12" fmla="*/ 1 w 25"/>
                  <a:gd name="T13" fmla="*/ 3 h 66"/>
                  <a:gd name="T14" fmla="*/ 0 w 25"/>
                  <a:gd name="T15" fmla="*/ 4 h 66"/>
                  <a:gd name="T16" fmla="*/ 0 w 25"/>
                  <a:gd name="T17" fmla="*/ 5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6">
                    <a:moveTo>
                      <a:pt x="0" y="66"/>
                    </a:moveTo>
                    <a:lnTo>
                      <a:pt x="2" y="56"/>
                    </a:lnTo>
                    <a:lnTo>
                      <a:pt x="9" y="35"/>
                    </a:lnTo>
                    <a:lnTo>
                      <a:pt x="18" y="14"/>
                    </a:lnTo>
                    <a:lnTo>
                      <a:pt x="24" y="0"/>
                    </a:lnTo>
                    <a:lnTo>
                      <a:pt x="25" y="20"/>
                    </a:lnTo>
                    <a:lnTo>
                      <a:pt x="20" y="4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0" name="Freeform 528"/>
              <p:cNvSpPr>
                <a:spLocks/>
              </p:cNvSpPr>
              <p:nvPr/>
            </p:nvSpPr>
            <p:spPr bwMode="auto">
              <a:xfrm>
                <a:off x="550" y="3642"/>
                <a:ext cx="37" cy="169"/>
              </a:xfrm>
              <a:custGeom>
                <a:avLst/>
                <a:gdLst>
                  <a:gd name="T0" fmla="*/ 1 w 73"/>
                  <a:gd name="T1" fmla="*/ 1 h 338"/>
                  <a:gd name="T2" fmla="*/ 1 w 73"/>
                  <a:gd name="T3" fmla="*/ 1 h 338"/>
                  <a:gd name="T4" fmla="*/ 1 w 73"/>
                  <a:gd name="T5" fmla="*/ 1 h 338"/>
                  <a:gd name="T6" fmla="*/ 1 w 73"/>
                  <a:gd name="T7" fmla="*/ 1 h 338"/>
                  <a:gd name="T8" fmla="*/ 0 w 73"/>
                  <a:gd name="T9" fmla="*/ 0 h 338"/>
                  <a:gd name="T10" fmla="*/ 2 w 73"/>
                  <a:gd name="T11" fmla="*/ 4 h 338"/>
                  <a:gd name="T12" fmla="*/ 3 w 73"/>
                  <a:gd name="T13" fmla="*/ 7 h 338"/>
                  <a:gd name="T14" fmla="*/ 4 w 73"/>
                  <a:gd name="T15" fmla="*/ 10 h 338"/>
                  <a:gd name="T16" fmla="*/ 4 w 73"/>
                  <a:gd name="T17" fmla="*/ 12 h 338"/>
                  <a:gd name="T18" fmla="*/ 4 w 73"/>
                  <a:gd name="T19" fmla="*/ 15 h 338"/>
                  <a:gd name="T20" fmla="*/ 5 w 73"/>
                  <a:gd name="T21" fmla="*/ 17 h 338"/>
                  <a:gd name="T22" fmla="*/ 5 w 73"/>
                  <a:gd name="T23" fmla="*/ 20 h 338"/>
                  <a:gd name="T24" fmla="*/ 4 w 73"/>
                  <a:gd name="T25" fmla="*/ 22 h 338"/>
                  <a:gd name="T26" fmla="*/ 5 w 73"/>
                  <a:gd name="T27" fmla="*/ 20 h 338"/>
                  <a:gd name="T28" fmla="*/ 5 w 73"/>
                  <a:gd name="T29" fmla="*/ 18 h 338"/>
                  <a:gd name="T30" fmla="*/ 5 w 73"/>
                  <a:gd name="T31" fmla="*/ 15 h 338"/>
                  <a:gd name="T32" fmla="*/ 5 w 73"/>
                  <a:gd name="T33" fmla="*/ 12 h 338"/>
                  <a:gd name="T34" fmla="*/ 4 w 73"/>
                  <a:gd name="T35" fmla="*/ 9 h 338"/>
                  <a:gd name="T36" fmla="*/ 4 w 73"/>
                  <a:gd name="T37" fmla="*/ 6 h 338"/>
                  <a:gd name="T38" fmla="*/ 3 w 73"/>
                  <a:gd name="T39" fmla="*/ 3 h 338"/>
                  <a:gd name="T40" fmla="*/ 1 w 73"/>
                  <a:gd name="T41" fmla="*/ 1 h 3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38">
                    <a:moveTo>
                      <a:pt x="11" y="4"/>
                    </a:moveTo>
                    <a:lnTo>
                      <a:pt x="8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5" y="49"/>
                    </a:lnTo>
                    <a:lnTo>
                      <a:pt x="43" y="98"/>
                    </a:lnTo>
                    <a:lnTo>
                      <a:pt x="55" y="145"/>
                    </a:lnTo>
                    <a:lnTo>
                      <a:pt x="61" y="189"/>
                    </a:lnTo>
                    <a:lnTo>
                      <a:pt x="64" y="231"/>
                    </a:lnTo>
                    <a:lnTo>
                      <a:pt x="65" y="270"/>
                    </a:lnTo>
                    <a:lnTo>
                      <a:pt x="65" y="305"/>
                    </a:lnTo>
                    <a:lnTo>
                      <a:pt x="64" y="338"/>
                    </a:lnTo>
                    <a:lnTo>
                      <a:pt x="69" y="313"/>
                    </a:lnTo>
                    <a:lnTo>
                      <a:pt x="73" y="278"/>
                    </a:lnTo>
                    <a:lnTo>
                      <a:pt x="73" y="232"/>
                    </a:lnTo>
                    <a:lnTo>
                      <a:pt x="71" y="182"/>
                    </a:lnTo>
                    <a:lnTo>
                      <a:pt x="63" y="131"/>
                    </a:lnTo>
                    <a:lnTo>
                      <a:pt x="51" y="82"/>
                    </a:lnTo>
                    <a:lnTo>
                      <a:pt x="34" y="39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1" name="Freeform 529"/>
              <p:cNvSpPr>
                <a:spLocks/>
              </p:cNvSpPr>
              <p:nvPr/>
            </p:nvSpPr>
            <p:spPr bwMode="auto">
              <a:xfrm>
                <a:off x="559" y="3776"/>
                <a:ext cx="26" cy="25"/>
              </a:xfrm>
              <a:custGeom>
                <a:avLst/>
                <a:gdLst>
                  <a:gd name="T0" fmla="*/ 0 w 51"/>
                  <a:gd name="T1" fmla="*/ 3 h 50"/>
                  <a:gd name="T2" fmla="*/ 1 w 51"/>
                  <a:gd name="T3" fmla="*/ 4 h 50"/>
                  <a:gd name="T4" fmla="*/ 1 w 51"/>
                  <a:gd name="T5" fmla="*/ 3 h 50"/>
                  <a:gd name="T6" fmla="*/ 1 w 51"/>
                  <a:gd name="T7" fmla="*/ 3 h 50"/>
                  <a:gd name="T8" fmla="*/ 2 w 51"/>
                  <a:gd name="T9" fmla="*/ 3 h 50"/>
                  <a:gd name="T10" fmla="*/ 3 w 51"/>
                  <a:gd name="T11" fmla="*/ 2 h 50"/>
                  <a:gd name="T12" fmla="*/ 3 w 51"/>
                  <a:gd name="T13" fmla="*/ 2 h 50"/>
                  <a:gd name="T14" fmla="*/ 3 w 51"/>
                  <a:gd name="T15" fmla="*/ 1 h 50"/>
                  <a:gd name="T16" fmla="*/ 4 w 51"/>
                  <a:gd name="T17" fmla="*/ 0 h 50"/>
                  <a:gd name="T18" fmla="*/ 3 w 51"/>
                  <a:gd name="T19" fmla="*/ 1 h 50"/>
                  <a:gd name="T20" fmla="*/ 3 w 51"/>
                  <a:gd name="T21" fmla="*/ 1 h 50"/>
                  <a:gd name="T22" fmla="*/ 2 w 51"/>
                  <a:gd name="T23" fmla="*/ 2 h 50"/>
                  <a:gd name="T24" fmla="*/ 2 w 51"/>
                  <a:gd name="T25" fmla="*/ 2 h 50"/>
                  <a:gd name="T26" fmla="*/ 1 w 51"/>
                  <a:gd name="T27" fmla="*/ 3 h 50"/>
                  <a:gd name="T28" fmla="*/ 1 w 51"/>
                  <a:gd name="T29" fmla="*/ 3 h 50"/>
                  <a:gd name="T30" fmla="*/ 1 w 51"/>
                  <a:gd name="T31" fmla="*/ 3 h 50"/>
                  <a:gd name="T32" fmla="*/ 0 w 51"/>
                  <a:gd name="T33" fmla="*/ 3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0">
                    <a:moveTo>
                      <a:pt x="0" y="48"/>
                    </a:moveTo>
                    <a:lnTo>
                      <a:pt x="3" y="50"/>
                    </a:lnTo>
                    <a:lnTo>
                      <a:pt x="8" y="48"/>
                    </a:lnTo>
                    <a:lnTo>
                      <a:pt x="16" y="45"/>
                    </a:lnTo>
                    <a:lnTo>
                      <a:pt x="25" y="39"/>
                    </a:lnTo>
                    <a:lnTo>
                      <a:pt x="33" y="32"/>
                    </a:lnTo>
                    <a:lnTo>
                      <a:pt x="42" y="22"/>
                    </a:lnTo>
                    <a:lnTo>
                      <a:pt x="47" y="12"/>
                    </a:lnTo>
                    <a:lnTo>
                      <a:pt x="51" y="0"/>
                    </a:lnTo>
                    <a:lnTo>
                      <a:pt x="46" y="7"/>
                    </a:lnTo>
                    <a:lnTo>
                      <a:pt x="38" y="13"/>
                    </a:lnTo>
                    <a:lnTo>
                      <a:pt x="30" y="20"/>
                    </a:lnTo>
                    <a:lnTo>
                      <a:pt x="21" y="26"/>
                    </a:lnTo>
                    <a:lnTo>
                      <a:pt x="12" y="34"/>
                    </a:lnTo>
                    <a:lnTo>
                      <a:pt x="6" y="39"/>
                    </a:lnTo>
                    <a:lnTo>
                      <a:pt x="2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2" name="Freeform 530"/>
              <p:cNvSpPr>
                <a:spLocks/>
              </p:cNvSpPr>
              <p:nvPr/>
            </p:nvSpPr>
            <p:spPr bwMode="auto">
              <a:xfrm>
                <a:off x="557" y="3746"/>
                <a:ext cx="29" cy="31"/>
              </a:xfrm>
              <a:custGeom>
                <a:avLst/>
                <a:gdLst>
                  <a:gd name="T0" fmla="*/ 0 w 59"/>
                  <a:gd name="T1" fmla="*/ 3 h 63"/>
                  <a:gd name="T2" fmla="*/ 0 w 59"/>
                  <a:gd name="T3" fmla="*/ 3 h 63"/>
                  <a:gd name="T4" fmla="*/ 0 w 59"/>
                  <a:gd name="T5" fmla="*/ 3 h 63"/>
                  <a:gd name="T6" fmla="*/ 1 w 59"/>
                  <a:gd name="T7" fmla="*/ 3 h 63"/>
                  <a:gd name="T8" fmla="*/ 1 w 59"/>
                  <a:gd name="T9" fmla="*/ 2 h 63"/>
                  <a:gd name="T10" fmla="*/ 2 w 59"/>
                  <a:gd name="T11" fmla="*/ 2 h 63"/>
                  <a:gd name="T12" fmla="*/ 2 w 59"/>
                  <a:gd name="T13" fmla="*/ 1 h 63"/>
                  <a:gd name="T14" fmla="*/ 3 w 59"/>
                  <a:gd name="T15" fmla="*/ 0 h 63"/>
                  <a:gd name="T16" fmla="*/ 3 w 59"/>
                  <a:gd name="T17" fmla="*/ 0 h 63"/>
                  <a:gd name="T18" fmla="*/ 3 w 59"/>
                  <a:gd name="T19" fmla="*/ 0 h 63"/>
                  <a:gd name="T20" fmla="*/ 2 w 59"/>
                  <a:gd name="T21" fmla="*/ 0 h 63"/>
                  <a:gd name="T22" fmla="*/ 2 w 59"/>
                  <a:gd name="T23" fmla="*/ 1 h 63"/>
                  <a:gd name="T24" fmla="*/ 1 w 59"/>
                  <a:gd name="T25" fmla="*/ 1 h 63"/>
                  <a:gd name="T26" fmla="*/ 1 w 59"/>
                  <a:gd name="T27" fmla="*/ 2 h 63"/>
                  <a:gd name="T28" fmla="*/ 0 w 59"/>
                  <a:gd name="T29" fmla="*/ 3 h 63"/>
                  <a:gd name="T30" fmla="*/ 0 w 59"/>
                  <a:gd name="T31" fmla="*/ 3 h 63"/>
                  <a:gd name="T32" fmla="*/ 0 w 59"/>
                  <a:gd name="T33" fmla="*/ 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3">
                    <a:moveTo>
                      <a:pt x="0" y="62"/>
                    </a:moveTo>
                    <a:lnTo>
                      <a:pt x="4" y="63"/>
                    </a:lnTo>
                    <a:lnTo>
                      <a:pt x="11" y="62"/>
                    </a:lnTo>
                    <a:lnTo>
                      <a:pt x="18" y="55"/>
                    </a:lnTo>
                    <a:lnTo>
                      <a:pt x="29" y="47"/>
                    </a:lnTo>
                    <a:lnTo>
                      <a:pt x="38" y="37"/>
                    </a:lnTo>
                    <a:lnTo>
                      <a:pt x="47" y="25"/>
                    </a:lnTo>
                    <a:lnTo>
                      <a:pt x="55" y="13"/>
                    </a:lnTo>
                    <a:lnTo>
                      <a:pt x="59" y="0"/>
                    </a:lnTo>
                    <a:lnTo>
                      <a:pt x="55" y="5"/>
                    </a:lnTo>
                    <a:lnTo>
                      <a:pt x="46" y="12"/>
                    </a:lnTo>
                    <a:lnTo>
                      <a:pt x="37" y="21"/>
                    </a:lnTo>
                    <a:lnTo>
                      <a:pt x="26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2" y="56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3" name="Freeform 531"/>
              <p:cNvSpPr>
                <a:spLocks/>
              </p:cNvSpPr>
              <p:nvPr/>
            </p:nvSpPr>
            <p:spPr bwMode="auto">
              <a:xfrm>
                <a:off x="551" y="3731"/>
                <a:ext cx="32" cy="27"/>
              </a:xfrm>
              <a:custGeom>
                <a:avLst/>
                <a:gdLst>
                  <a:gd name="T0" fmla="*/ 0 w 66"/>
                  <a:gd name="T1" fmla="*/ 3 h 55"/>
                  <a:gd name="T2" fmla="*/ 0 w 66"/>
                  <a:gd name="T3" fmla="*/ 3 h 55"/>
                  <a:gd name="T4" fmla="*/ 0 w 66"/>
                  <a:gd name="T5" fmla="*/ 3 h 55"/>
                  <a:gd name="T6" fmla="*/ 1 w 66"/>
                  <a:gd name="T7" fmla="*/ 3 h 55"/>
                  <a:gd name="T8" fmla="*/ 2 w 66"/>
                  <a:gd name="T9" fmla="*/ 2 h 55"/>
                  <a:gd name="T10" fmla="*/ 2 w 66"/>
                  <a:gd name="T11" fmla="*/ 2 h 55"/>
                  <a:gd name="T12" fmla="*/ 3 w 66"/>
                  <a:gd name="T13" fmla="*/ 1 h 55"/>
                  <a:gd name="T14" fmla="*/ 3 w 66"/>
                  <a:gd name="T15" fmla="*/ 0 h 55"/>
                  <a:gd name="T16" fmla="*/ 4 w 66"/>
                  <a:gd name="T17" fmla="*/ 0 h 55"/>
                  <a:gd name="T18" fmla="*/ 3 w 66"/>
                  <a:gd name="T19" fmla="*/ 0 h 55"/>
                  <a:gd name="T20" fmla="*/ 3 w 66"/>
                  <a:gd name="T21" fmla="*/ 0 h 55"/>
                  <a:gd name="T22" fmla="*/ 2 w 66"/>
                  <a:gd name="T23" fmla="*/ 1 h 55"/>
                  <a:gd name="T24" fmla="*/ 1 w 66"/>
                  <a:gd name="T25" fmla="*/ 1 h 55"/>
                  <a:gd name="T26" fmla="*/ 1 w 66"/>
                  <a:gd name="T27" fmla="*/ 2 h 55"/>
                  <a:gd name="T28" fmla="*/ 0 w 66"/>
                  <a:gd name="T29" fmla="*/ 2 h 55"/>
                  <a:gd name="T30" fmla="*/ 0 w 66"/>
                  <a:gd name="T31" fmla="*/ 3 h 55"/>
                  <a:gd name="T32" fmla="*/ 0 w 66"/>
                  <a:gd name="T33" fmla="*/ 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5">
                    <a:moveTo>
                      <a:pt x="0" y="52"/>
                    </a:moveTo>
                    <a:lnTo>
                      <a:pt x="4" y="55"/>
                    </a:lnTo>
                    <a:lnTo>
                      <a:pt x="14" y="54"/>
                    </a:lnTo>
                    <a:lnTo>
                      <a:pt x="23" y="48"/>
                    </a:lnTo>
                    <a:lnTo>
                      <a:pt x="34" y="42"/>
                    </a:lnTo>
                    <a:lnTo>
                      <a:pt x="45" y="33"/>
                    </a:lnTo>
                    <a:lnTo>
                      <a:pt x="55" y="22"/>
                    </a:lnTo>
                    <a:lnTo>
                      <a:pt x="62" y="11"/>
                    </a:lnTo>
                    <a:lnTo>
                      <a:pt x="66" y="0"/>
                    </a:lnTo>
                    <a:lnTo>
                      <a:pt x="60" y="3"/>
                    </a:lnTo>
                    <a:lnTo>
                      <a:pt x="53" y="9"/>
                    </a:lnTo>
                    <a:lnTo>
                      <a:pt x="41" y="16"/>
                    </a:lnTo>
                    <a:lnTo>
                      <a:pt x="29" y="25"/>
                    </a:lnTo>
                    <a:lnTo>
                      <a:pt x="19" y="33"/>
                    </a:lnTo>
                    <a:lnTo>
                      <a:pt x="8" y="42"/>
                    </a:lnTo>
                    <a:lnTo>
                      <a:pt x="2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4" name="Freeform 532"/>
              <p:cNvSpPr>
                <a:spLocks/>
              </p:cNvSpPr>
              <p:nvPr/>
            </p:nvSpPr>
            <p:spPr bwMode="auto">
              <a:xfrm>
                <a:off x="550" y="3702"/>
                <a:ext cx="30" cy="24"/>
              </a:xfrm>
              <a:custGeom>
                <a:avLst/>
                <a:gdLst>
                  <a:gd name="T0" fmla="*/ 0 w 60"/>
                  <a:gd name="T1" fmla="*/ 3 h 47"/>
                  <a:gd name="T2" fmla="*/ 1 w 60"/>
                  <a:gd name="T3" fmla="*/ 3 h 47"/>
                  <a:gd name="T4" fmla="*/ 1 w 60"/>
                  <a:gd name="T5" fmla="*/ 3 h 47"/>
                  <a:gd name="T6" fmla="*/ 2 w 60"/>
                  <a:gd name="T7" fmla="*/ 3 h 47"/>
                  <a:gd name="T8" fmla="*/ 2 w 60"/>
                  <a:gd name="T9" fmla="*/ 3 h 47"/>
                  <a:gd name="T10" fmla="*/ 3 w 60"/>
                  <a:gd name="T11" fmla="*/ 2 h 47"/>
                  <a:gd name="T12" fmla="*/ 4 w 60"/>
                  <a:gd name="T13" fmla="*/ 2 h 47"/>
                  <a:gd name="T14" fmla="*/ 4 w 60"/>
                  <a:gd name="T15" fmla="*/ 1 h 47"/>
                  <a:gd name="T16" fmla="*/ 4 w 60"/>
                  <a:gd name="T17" fmla="*/ 0 h 47"/>
                  <a:gd name="T18" fmla="*/ 4 w 60"/>
                  <a:gd name="T19" fmla="*/ 1 h 47"/>
                  <a:gd name="T20" fmla="*/ 3 w 60"/>
                  <a:gd name="T21" fmla="*/ 1 h 47"/>
                  <a:gd name="T22" fmla="*/ 3 w 60"/>
                  <a:gd name="T23" fmla="*/ 1 h 47"/>
                  <a:gd name="T24" fmla="*/ 2 w 60"/>
                  <a:gd name="T25" fmla="*/ 2 h 47"/>
                  <a:gd name="T26" fmla="*/ 1 w 60"/>
                  <a:gd name="T27" fmla="*/ 2 h 47"/>
                  <a:gd name="T28" fmla="*/ 1 w 60"/>
                  <a:gd name="T29" fmla="*/ 3 h 47"/>
                  <a:gd name="T30" fmla="*/ 1 w 60"/>
                  <a:gd name="T31" fmla="*/ 3 h 47"/>
                  <a:gd name="T32" fmla="*/ 0 w 60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3" y="47"/>
                    </a:lnTo>
                    <a:lnTo>
                      <a:pt x="11" y="45"/>
                    </a:lnTo>
                    <a:lnTo>
                      <a:pt x="20" y="40"/>
                    </a:lnTo>
                    <a:lnTo>
                      <a:pt x="30" y="34"/>
                    </a:lnTo>
                    <a:lnTo>
                      <a:pt x="41" y="26"/>
                    </a:lnTo>
                    <a:lnTo>
                      <a:pt x="50" y="18"/>
                    </a:lnTo>
                    <a:lnTo>
                      <a:pt x="58" y="9"/>
                    </a:lnTo>
                    <a:lnTo>
                      <a:pt x="60" y="0"/>
                    </a:lnTo>
                    <a:lnTo>
                      <a:pt x="55" y="4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1"/>
                    </a:lnTo>
                    <a:lnTo>
                      <a:pt x="15" y="27"/>
                    </a:lnTo>
                    <a:lnTo>
                      <a:pt x="5" y="34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5" name="Freeform 533"/>
              <p:cNvSpPr>
                <a:spLocks/>
              </p:cNvSpPr>
              <p:nvPr/>
            </p:nvSpPr>
            <p:spPr bwMode="auto">
              <a:xfrm>
                <a:off x="549" y="3691"/>
                <a:ext cx="27" cy="17"/>
              </a:xfrm>
              <a:custGeom>
                <a:avLst/>
                <a:gdLst>
                  <a:gd name="T0" fmla="*/ 0 w 54"/>
                  <a:gd name="T1" fmla="*/ 2 h 34"/>
                  <a:gd name="T2" fmla="*/ 1 w 54"/>
                  <a:gd name="T3" fmla="*/ 3 h 34"/>
                  <a:gd name="T4" fmla="*/ 1 w 54"/>
                  <a:gd name="T5" fmla="*/ 3 h 34"/>
                  <a:gd name="T6" fmla="*/ 2 w 54"/>
                  <a:gd name="T7" fmla="*/ 3 h 34"/>
                  <a:gd name="T8" fmla="*/ 2 w 54"/>
                  <a:gd name="T9" fmla="*/ 2 h 34"/>
                  <a:gd name="T10" fmla="*/ 3 w 54"/>
                  <a:gd name="T11" fmla="*/ 2 h 34"/>
                  <a:gd name="T12" fmla="*/ 3 w 54"/>
                  <a:gd name="T13" fmla="*/ 2 h 34"/>
                  <a:gd name="T14" fmla="*/ 4 w 54"/>
                  <a:gd name="T15" fmla="*/ 1 h 34"/>
                  <a:gd name="T16" fmla="*/ 4 w 54"/>
                  <a:gd name="T17" fmla="*/ 0 h 34"/>
                  <a:gd name="T18" fmla="*/ 4 w 54"/>
                  <a:gd name="T19" fmla="*/ 1 h 34"/>
                  <a:gd name="T20" fmla="*/ 3 w 54"/>
                  <a:gd name="T21" fmla="*/ 1 h 34"/>
                  <a:gd name="T22" fmla="*/ 2 w 54"/>
                  <a:gd name="T23" fmla="*/ 1 h 34"/>
                  <a:gd name="T24" fmla="*/ 2 w 54"/>
                  <a:gd name="T25" fmla="*/ 1 h 34"/>
                  <a:gd name="T26" fmla="*/ 1 w 54"/>
                  <a:gd name="T27" fmla="*/ 2 h 34"/>
                  <a:gd name="T28" fmla="*/ 1 w 54"/>
                  <a:gd name="T29" fmla="*/ 2 h 34"/>
                  <a:gd name="T30" fmla="*/ 1 w 54"/>
                  <a:gd name="T31" fmla="*/ 2 h 34"/>
                  <a:gd name="T32" fmla="*/ 0 w 54"/>
                  <a:gd name="T33" fmla="*/ 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34">
                    <a:moveTo>
                      <a:pt x="0" y="30"/>
                    </a:moveTo>
                    <a:lnTo>
                      <a:pt x="2" y="33"/>
                    </a:lnTo>
                    <a:lnTo>
                      <a:pt x="9" y="34"/>
                    </a:lnTo>
                    <a:lnTo>
                      <a:pt x="17" y="33"/>
                    </a:lnTo>
                    <a:lnTo>
                      <a:pt x="26" y="30"/>
                    </a:lnTo>
                    <a:lnTo>
                      <a:pt x="35" y="25"/>
                    </a:lnTo>
                    <a:lnTo>
                      <a:pt x="44" y="19"/>
                    </a:lnTo>
                    <a:lnTo>
                      <a:pt x="50" y="11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1"/>
                    </a:lnTo>
                    <a:lnTo>
                      <a:pt x="22" y="15"/>
                    </a:lnTo>
                    <a:lnTo>
                      <a:pt x="13" y="19"/>
                    </a:lnTo>
                    <a:lnTo>
                      <a:pt x="5" y="22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6" name="Freeform 534"/>
              <p:cNvSpPr>
                <a:spLocks/>
              </p:cNvSpPr>
              <p:nvPr/>
            </p:nvSpPr>
            <p:spPr bwMode="auto">
              <a:xfrm>
                <a:off x="545" y="3665"/>
                <a:ext cx="21" cy="13"/>
              </a:xfrm>
              <a:custGeom>
                <a:avLst/>
                <a:gdLst>
                  <a:gd name="T0" fmla="*/ 0 w 41"/>
                  <a:gd name="T1" fmla="*/ 2 h 26"/>
                  <a:gd name="T2" fmla="*/ 1 w 41"/>
                  <a:gd name="T3" fmla="*/ 2 h 26"/>
                  <a:gd name="T4" fmla="*/ 1 w 41"/>
                  <a:gd name="T5" fmla="*/ 2 h 26"/>
                  <a:gd name="T6" fmla="*/ 1 w 41"/>
                  <a:gd name="T7" fmla="*/ 2 h 26"/>
                  <a:gd name="T8" fmla="*/ 2 w 41"/>
                  <a:gd name="T9" fmla="*/ 2 h 26"/>
                  <a:gd name="T10" fmla="*/ 2 w 41"/>
                  <a:gd name="T11" fmla="*/ 1 h 26"/>
                  <a:gd name="T12" fmla="*/ 3 w 41"/>
                  <a:gd name="T13" fmla="*/ 1 h 26"/>
                  <a:gd name="T14" fmla="*/ 3 w 41"/>
                  <a:gd name="T15" fmla="*/ 1 h 26"/>
                  <a:gd name="T16" fmla="*/ 3 w 41"/>
                  <a:gd name="T17" fmla="*/ 0 h 26"/>
                  <a:gd name="T18" fmla="*/ 3 w 41"/>
                  <a:gd name="T19" fmla="*/ 1 h 26"/>
                  <a:gd name="T20" fmla="*/ 2 w 41"/>
                  <a:gd name="T21" fmla="*/ 1 h 26"/>
                  <a:gd name="T22" fmla="*/ 2 w 41"/>
                  <a:gd name="T23" fmla="*/ 1 h 26"/>
                  <a:gd name="T24" fmla="*/ 2 w 41"/>
                  <a:gd name="T25" fmla="*/ 1 h 26"/>
                  <a:gd name="T26" fmla="*/ 1 w 41"/>
                  <a:gd name="T27" fmla="*/ 1 h 26"/>
                  <a:gd name="T28" fmla="*/ 1 w 41"/>
                  <a:gd name="T29" fmla="*/ 2 h 26"/>
                  <a:gd name="T30" fmla="*/ 1 w 41"/>
                  <a:gd name="T31" fmla="*/ 2 h 26"/>
                  <a:gd name="T32" fmla="*/ 0 w 41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26">
                    <a:moveTo>
                      <a:pt x="0" y="24"/>
                    </a:moveTo>
                    <a:lnTo>
                      <a:pt x="2" y="26"/>
                    </a:lnTo>
                    <a:lnTo>
                      <a:pt x="8" y="26"/>
                    </a:lnTo>
                    <a:lnTo>
                      <a:pt x="14" y="24"/>
                    </a:lnTo>
                    <a:lnTo>
                      <a:pt x="22" y="21"/>
                    </a:lnTo>
                    <a:lnTo>
                      <a:pt x="30" y="16"/>
                    </a:lnTo>
                    <a:lnTo>
                      <a:pt x="35" y="10"/>
                    </a:lnTo>
                    <a:lnTo>
                      <a:pt x="40" y="5"/>
                    </a:lnTo>
                    <a:lnTo>
                      <a:pt x="41" y="0"/>
                    </a:lnTo>
                    <a:lnTo>
                      <a:pt x="38" y="3"/>
                    </a:lnTo>
                    <a:lnTo>
                      <a:pt x="31" y="5"/>
                    </a:lnTo>
                    <a:lnTo>
                      <a:pt x="25" y="8"/>
                    </a:lnTo>
                    <a:lnTo>
                      <a:pt x="18" y="10"/>
                    </a:lnTo>
                    <a:lnTo>
                      <a:pt x="11" y="13"/>
                    </a:lnTo>
                    <a:lnTo>
                      <a:pt x="5" y="17"/>
                    </a:lnTo>
                    <a:lnTo>
                      <a:pt x="1" y="2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7" name="Freeform 535"/>
              <p:cNvSpPr>
                <a:spLocks/>
              </p:cNvSpPr>
              <p:nvPr/>
            </p:nvSpPr>
            <p:spPr bwMode="auto">
              <a:xfrm>
                <a:off x="547" y="3653"/>
                <a:ext cx="14" cy="10"/>
              </a:xfrm>
              <a:custGeom>
                <a:avLst/>
                <a:gdLst>
                  <a:gd name="T0" fmla="*/ 1 w 27"/>
                  <a:gd name="T1" fmla="*/ 2 h 19"/>
                  <a:gd name="T2" fmla="*/ 1 w 27"/>
                  <a:gd name="T3" fmla="*/ 2 h 19"/>
                  <a:gd name="T4" fmla="*/ 2 w 27"/>
                  <a:gd name="T5" fmla="*/ 2 h 19"/>
                  <a:gd name="T6" fmla="*/ 2 w 27"/>
                  <a:gd name="T7" fmla="*/ 1 h 19"/>
                  <a:gd name="T8" fmla="*/ 2 w 27"/>
                  <a:gd name="T9" fmla="*/ 0 h 19"/>
                  <a:gd name="T10" fmla="*/ 2 w 27"/>
                  <a:gd name="T11" fmla="*/ 1 h 19"/>
                  <a:gd name="T12" fmla="*/ 1 w 27"/>
                  <a:gd name="T13" fmla="*/ 1 h 19"/>
                  <a:gd name="T14" fmla="*/ 0 w 27"/>
                  <a:gd name="T15" fmla="*/ 1 h 19"/>
                  <a:gd name="T16" fmla="*/ 1 w 27"/>
                  <a:gd name="T17" fmla="*/ 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9">
                    <a:moveTo>
                      <a:pt x="1" y="18"/>
                    </a:moveTo>
                    <a:lnTo>
                      <a:pt x="9" y="19"/>
                    </a:lnTo>
                    <a:lnTo>
                      <a:pt x="19" y="17"/>
                    </a:lnTo>
                    <a:lnTo>
                      <a:pt x="27" y="9"/>
                    </a:lnTo>
                    <a:lnTo>
                      <a:pt x="26" y="0"/>
                    </a:lnTo>
                    <a:lnTo>
                      <a:pt x="21" y="7"/>
                    </a:lnTo>
                    <a:lnTo>
                      <a:pt x="10" y="10"/>
                    </a:lnTo>
                    <a:lnTo>
                      <a:pt x="0" y="13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8" name="Freeform 536"/>
              <p:cNvSpPr>
                <a:spLocks/>
              </p:cNvSpPr>
              <p:nvPr/>
            </p:nvSpPr>
            <p:spPr bwMode="auto">
              <a:xfrm>
                <a:off x="558" y="3760"/>
                <a:ext cx="27" cy="28"/>
              </a:xfrm>
              <a:custGeom>
                <a:avLst/>
                <a:gdLst>
                  <a:gd name="T0" fmla="*/ 0 w 55"/>
                  <a:gd name="T1" fmla="*/ 4 h 56"/>
                  <a:gd name="T2" fmla="*/ 0 w 55"/>
                  <a:gd name="T3" fmla="*/ 4 h 56"/>
                  <a:gd name="T4" fmla="*/ 0 w 55"/>
                  <a:gd name="T5" fmla="*/ 4 h 56"/>
                  <a:gd name="T6" fmla="*/ 1 w 55"/>
                  <a:gd name="T7" fmla="*/ 4 h 56"/>
                  <a:gd name="T8" fmla="*/ 1 w 55"/>
                  <a:gd name="T9" fmla="*/ 3 h 56"/>
                  <a:gd name="T10" fmla="*/ 2 w 55"/>
                  <a:gd name="T11" fmla="*/ 3 h 56"/>
                  <a:gd name="T12" fmla="*/ 2 w 55"/>
                  <a:gd name="T13" fmla="*/ 2 h 56"/>
                  <a:gd name="T14" fmla="*/ 3 w 55"/>
                  <a:gd name="T15" fmla="*/ 1 h 56"/>
                  <a:gd name="T16" fmla="*/ 3 w 55"/>
                  <a:gd name="T17" fmla="*/ 0 h 56"/>
                  <a:gd name="T18" fmla="*/ 3 w 55"/>
                  <a:gd name="T19" fmla="*/ 1 h 56"/>
                  <a:gd name="T20" fmla="*/ 2 w 55"/>
                  <a:gd name="T21" fmla="*/ 1 h 56"/>
                  <a:gd name="T22" fmla="*/ 2 w 55"/>
                  <a:gd name="T23" fmla="*/ 2 h 56"/>
                  <a:gd name="T24" fmla="*/ 1 w 55"/>
                  <a:gd name="T25" fmla="*/ 2 h 56"/>
                  <a:gd name="T26" fmla="*/ 0 w 55"/>
                  <a:gd name="T27" fmla="*/ 3 h 56"/>
                  <a:gd name="T28" fmla="*/ 0 w 55"/>
                  <a:gd name="T29" fmla="*/ 3 h 56"/>
                  <a:gd name="T30" fmla="*/ 0 w 55"/>
                  <a:gd name="T31" fmla="*/ 3 h 56"/>
                  <a:gd name="T32" fmla="*/ 0 w 55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56">
                    <a:moveTo>
                      <a:pt x="0" y="53"/>
                    </a:moveTo>
                    <a:lnTo>
                      <a:pt x="4" y="56"/>
                    </a:lnTo>
                    <a:lnTo>
                      <a:pt x="10" y="53"/>
                    </a:lnTo>
                    <a:lnTo>
                      <a:pt x="18" y="49"/>
                    </a:lnTo>
                    <a:lnTo>
                      <a:pt x="27" y="43"/>
                    </a:lnTo>
                    <a:lnTo>
                      <a:pt x="36" y="34"/>
                    </a:lnTo>
                    <a:lnTo>
                      <a:pt x="44" y="23"/>
                    </a:lnTo>
                    <a:lnTo>
                      <a:pt x="51" y="12"/>
                    </a:lnTo>
                    <a:lnTo>
                      <a:pt x="55" y="0"/>
                    </a:lnTo>
                    <a:lnTo>
                      <a:pt x="51" y="4"/>
                    </a:lnTo>
                    <a:lnTo>
                      <a:pt x="43" y="10"/>
                    </a:lnTo>
                    <a:lnTo>
                      <a:pt x="34" y="18"/>
                    </a:lnTo>
                    <a:lnTo>
                      <a:pt x="23" y="26"/>
                    </a:lnTo>
                    <a:lnTo>
                      <a:pt x="14" y="34"/>
                    </a:lnTo>
                    <a:lnTo>
                      <a:pt x="6" y="42"/>
                    </a:lnTo>
                    <a:lnTo>
                      <a:pt x="1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9" name="Freeform 537"/>
              <p:cNvSpPr>
                <a:spLocks/>
              </p:cNvSpPr>
              <p:nvPr/>
            </p:nvSpPr>
            <p:spPr bwMode="auto">
              <a:xfrm>
                <a:off x="563" y="3791"/>
                <a:ext cx="22" cy="22"/>
              </a:xfrm>
              <a:custGeom>
                <a:avLst/>
                <a:gdLst>
                  <a:gd name="T0" fmla="*/ 0 w 43"/>
                  <a:gd name="T1" fmla="*/ 3 h 43"/>
                  <a:gd name="T2" fmla="*/ 1 w 43"/>
                  <a:gd name="T3" fmla="*/ 3 h 43"/>
                  <a:gd name="T4" fmla="*/ 1 w 43"/>
                  <a:gd name="T5" fmla="*/ 3 h 43"/>
                  <a:gd name="T6" fmla="*/ 1 w 43"/>
                  <a:gd name="T7" fmla="*/ 3 h 43"/>
                  <a:gd name="T8" fmla="*/ 2 w 43"/>
                  <a:gd name="T9" fmla="*/ 3 h 43"/>
                  <a:gd name="T10" fmla="*/ 2 w 43"/>
                  <a:gd name="T11" fmla="*/ 2 h 43"/>
                  <a:gd name="T12" fmla="*/ 3 w 43"/>
                  <a:gd name="T13" fmla="*/ 2 h 43"/>
                  <a:gd name="T14" fmla="*/ 3 w 43"/>
                  <a:gd name="T15" fmla="*/ 1 h 43"/>
                  <a:gd name="T16" fmla="*/ 3 w 43"/>
                  <a:gd name="T17" fmla="*/ 0 h 43"/>
                  <a:gd name="T18" fmla="*/ 3 w 43"/>
                  <a:gd name="T19" fmla="*/ 1 h 43"/>
                  <a:gd name="T20" fmla="*/ 2 w 43"/>
                  <a:gd name="T21" fmla="*/ 1 h 43"/>
                  <a:gd name="T22" fmla="*/ 2 w 43"/>
                  <a:gd name="T23" fmla="*/ 2 h 43"/>
                  <a:gd name="T24" fmla="*/ 1 w 43"/>
                  <a:gd name="T25" fmla="*/ 2 h 43"/>
                  <a:gd name="T26" fmla="*/ 1 w 43"/>
                  <a:gd name="T27" fmla="*/ 2 h 43"/>
                  <a:gd name="T28" fmla="*/ 1 w 43"/>
                  <a:gd name="T29" fmla="*/ 3 h 43"/>
                  <a:gd name="T30" fmla="*/ 0 w 43"/>
                  <a:gd name="T31" fmla="*/ 3 h 43"/>
                  <a:gd name="T32" fmla="*/ 0 w 43"/>
                  <a:gd name="T33" fmla="*/ 3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43">
                    <a:moveTo>
                      <a:pt x="0" y="42"/>
                    </a:moveTo>
                    <a:lnTo>
                      <a:pt x="3" y="43"/>
                    </a:lnTo>
                    <a:lnTo>
                      <a:pt x="7" y="43"/>
                    </a:lnTo>
                    <a:lnTo>
                      <a:pt x="13" y="41"/>
                    </a:lnTo>
                    <a:lnTo>
                      <a:pt x="21" y="37"/>
                    </a:lnTo>
                    <a:lnTo>
                      <a:pt x="28" y="30"/>
                    </a:lnTo>
                    <a:lnTo>
                      <a:pt x="34" y="21"/>
                    </a:lnTo>
                    <a:lnTo>
                      <a:pt x="41" y="12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2"/>
                    </a:lnTo>
                    <a:lnTo>
                      <a:pt x="24" y="17"/>
                    </a:lnTo>
                    <a:lnTo>
                      <a:pt x="16" y="24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39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0" name="Freeform 538"/>
              <p:cNvSpPr>
                <a:spLocks/>
              </p:cNvSpPr>
              <p:nvPr/>
            </p:nvSpPr>
            <p:spPr bwMode="auto">
              <a:xfrm>
                <a:off x="553" y="3715"/>
                <a:ext cx="30" cy="23"/>
              </a:xfrm>
              <a:custGeom>
                <a:avLst/>
                <a:gdLst>
                  <a:gd name="T0" fmla="*/ 0 w 60"/>
                  <a:gd name="T1" fmla="*/ 2 h 47"/>
                  <a:gd name="T2" fmla="*/ 1 w 60"/>
                  <a:gd name="T3" fmla="*/ 2 h 47"/>
                  <a:gd name="T4" fmla="*/ 1 w 60"/>
                  <a:gd name="T5" fmla="*/ 2 h 47"/>
                  <a:gd name="T6" fmla="*/ 2 w 60"/>
                  <a:gd name="T7" fmla="*/ 2 h 47"/>
                  <a:gd name="T8" fmla="*/ 2 w 60"/>
                  <a:gd name="T9" fmla="*/ 2 h 47"/>
                  <a:gd name="T10" fmla="*/ 3 w 60"/>
                  <a:gd name="T11" fmla="*/ 1 h 47"/>
                  <a:gd name="T12" fmla="*/ 4 w 60"/>
                  <a:gd name="T13" fmla="*/ 1 h 47"/>
                  <a:gd name="T14" fmla="*/ 4 w 60"/>
                  <a:gd name="T15" fmla="*/ 0 h 47"/>
                  <a:gd name="T16" fmla="*/ 4 w 60"/>
                  <a:gd name="T17" fmla="*/ 0 h 47"/>
                  <a:gd name="T18" fmla="*/ 4 w 60"/>
                  <a:gd name="T19" fmla="*/ 0 h 47"/>
                  <a:gd name="T20" fmla="*/ 3 w 60"/>
                  <a:gd name="T21" fmla="*/ 0 h 47"/>
                  <a:gd name="T22" fmla="*/ 3 w 60"/>
                  <a:gd name="T23" fmla="*/ 0 h 47"/>
                  <a:gd name="T24" fmla="*/ 2 w 60"/>
                  <a:gd name="T25" fmla="*/ 1 h 47"/>
                  <a:gd name="T26" fmla="*/ 1 w 60"/>
                  <a:gd name="T27" fmla="*/ 1 h 47"/>
                  <a:gd name="T28" fmla="*/ 1 w 60"/>
                  <a:gd name="T29" fmla="*/ 2 h 47"/>
                  <a:gd name="T30" fmla="*/ 1 w 60"/>
                  <a:gd name="T31" fmla="*/ 2 h 47"/>
                  <a:gd name="T32" fmla="*/ 0 w 60"/>
                  <a:gd name="T33" fmla="*/ 2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2" y="47"/>
                    </a:lnTo>
                    <a:lnTo>
                      <a:pt x="10" y="44"/>
                    </a:lnTo>
                    <a:lnTo>
                      <a:pt x="19" y="40"/>
                    </a:lnTo>
                    <a:lnTo>
                      <a:pt x="30" y="33"/>
                    </a:lnTo>
                    <a:lnTo>
                      <a:pt x="40" y="26"/>
                    </a:lnTo>
                    <a:lnTo>
                      <a:pt x="49" y="16"/>
                    </a:lnTo>
                    <a:lnTo>
                      <a:pt x="57" y="7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7"/>
                    </a:lnTo>
                    <a:lnTo>
                      <a:pt x="35" y="14"/>
                    </a:lnTo>
                    <a:lnTo>
                      <a:pt x="24" y="20"/>
                    </a:lnTo>
                    <a:lnTo>
                      <a:pt x="14" y="27"/>
                    </a:lnTo>
                    <a:lnTo>
                      <a:pt x="5" y="33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1" name="Freeform 539"/>
              <p:cNvSpPr>
                <a:spLocks/>
              </p:cNvSpPr>
              <p:nvPr/>
            </p:nvSpPr>
            <p:spPr bwMode="auto">
              <a:xfrm>
                <a:off x="547" y="3677"/>
                <a:ext cx="25" cy="18"/>
              </a:xfrm>
              <a:custGeom>
                <a:avLst/>
                <a:gdLst>
                  <a:gd name="T0" fmla="*/ 0 w 49"/>
                  <a:gd name="T1" fmla="*/ 2 h 35"/>
                  <a:gd name="T2" fmla="*/ 1 w 49"/>
                  <a:gd name="T3" fmla="*/ 3 h 35"/>
                  <a:gd name="T4" fmla="*/ 1 w 49"/>
                  <a:gd name="T5" fmla="*/ 3 h 35"/>
                  <a:gd name="T6" fmla="*/ 2 w 49"/>
                  <a:gd name="T7" fmla="*/ 2 h 35"/>
                  <a:gd name="T8" fmla="*/ 2 w 49"/>
                  <a:gd name="T9" fmla="*/ 2 h 35"/>
                  <a:gd name="T10" fmla="*/ 3 w 49"/>
                  <a:gd name="T11" fmla="*/ 2 h 35"/>
                  <a:gd name="T12" fmla="*/ 3 w 49"/>
                  <a:gd name="T13" fmla="*/ 1 h 35"/>
                  <a:gd name="T14" fmla="*/ 3 w 49"/>
                  <a:gd name="T15" fmla="*/ 1 h 35"/>
                  <a:gd name="T16" fmla="*/ 4 w 49"/>
                  <a:gd name="T17" fmla="*/ 0 h 35"/>
                  <a:gd name="T18" fmla="*/ 3 w 49"/>
                  <a:gd name="T19" fmla="*/ 1 h 35"/>
                  <a:gd name="T20" fmla="*/ 3 w 49"/>
                  <a:gd name="T21" fmla="*/ 1 h 35"/>
                  <a:gd name="T22" fmla="*/ 2 w 49"/>
                  <a:gd name="T23" fmla="*/ 1 h 35"/>
                  <a:gd name="T24" fmla="*/ 2 w 49"/>
                  <a:gd name="T25" fmla="*/ 1 h 35"/>
                  <a:gd name="T26" fmla="*/ 1 w 49"/>
                  <a:gd name="T27" fmla="*/ 2 h 35"/>
                  <a:gd name="T28" fmla="*/ 1 w 49"/>
                  <a:gd name="T29" fmla="*/ 2 h 35"/>
                  <a:gd name="T30" fmla="*/ 1 w 49"/>
                  <a:gd name="T31" fmla="*/ 2 h 35"/>
                  <a:gd name="T32" fmla="*/ 0 w 49"/>
                  <a:gd name="T33" fmla="*/ 2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35">
                    <a:moveTo>
                      <a:pt x="0" y="32"/>
                    </a:moveTo>
                    <a:lnTo>
                      <a:pt x="4" y="35"/>
                    </a:lnTo>
                    <a:lnTo>
                      <a:pt x="9" y="34"/>
                    </a:lnTo>
                    <a:lnTo>
                      <a:pt x="18" y="30"/>
                    </a:lnTo>
                    <a:lnTo>
                      <a:pt x="27" y="25"/>
                    </a:lnTo>
                    <a:lnTo>
                      <a:pt x="35" y="18"/>
                    </a:lnTo>
                    <a:lnTo>
                      <a:pt x="43" y="12"/>
                    </a:lnTo>
                    <a:lnTo>
                      <a:pt x="48" y="5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39" y="6"/>
                    </a:lnTo>
                    <a:lnTo>
                      <a:pt x="31" y="10"/>
                    </a:lnTo>
                    <a:lnTo>
                      <a:pt x="22" y="14"/>
                    </a:lnTo>
                    <a:lnTo>
                      <a:pt x="14" y="19"/>
                    </a:lnTo>
                    <a:lnTo>
                      <a:pt x="7" y="25"/>
                    </a:lnTo>
                    <a:lnTo>
                      <a:pt x="2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2" name="Freeform 540"/>
              <p:cNvSpPr>
                <a:spLocks/>
              </p:cNvSpPr>
              <p:nvPr/>
            </p:nvSpPr>
            <p:spPr bwMode="auto">
              <a:xfrm>
                <a:off x="581" y="3802"/>
                <a:ext cx="4" cy="26"/>
              </a:xfrm>
              <a:custGeom>
                <a:avLst/>
                <a:gdLst>
                  <a:gd name="T0" fmla="*/ 1 w 8"/>
                  <a:gd name="T1" fmla="*/ 0 h 51"/>
                  <a:gd name="T2" fmla="*/ 1 w 8"/>
                  <a:gd name="T3" fmla="*/ 1 h 51"/>
                  <a:gd name="T4" fmla="*/ 1 w 8"/>
                  <a:gd name="T5" fmla="*/ 2 h 51"/>
                  <a:gd name="T6" fmla="*/ 1 w 8"/>
                  <a:gd name="T7" fmla="*/ 3 h 51"/>
                  <a:gd name="T8" fmla="*/ 1 w 8"/>
                  <a:gd name="T9" fmla="*/ 4 h 51"/>
                  <a:gd name="T10" fmla="*/ 0 w 8"/>
                  <a:gd name="T11" fmla="*/ 3 h 51"/>
                  <a:gd name="T12" fmla="*/ 0 w 8"/>
                  <a:gd name="T13" fmla="*/ 2 h 51"/>
                  <a:gd name="T14" fmla="*/ 1 w 8"/>
                  <a:gd name="T15" fmla="*/ 1 h 51"/>
                  <a:gd name="T16" fmla="*/ 1 w 8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1">
                    <a:moveTo>
                      <a:pt x="4" y="0"/>
                    </a:moveTo>
                    <a:lnTo>
                      <a:pt x="6" y="11"/>
                    </a:lnTo>
                    <a:lnTo>
                      <a:pt x="7" y="29"/>
                    </a:lnTo>
                    <a:lnTo>
                      <a:pt x="8" y="45"/>
                    </a:lnTo>
                    <a:lnTo>
                      <a:pt x="4" y="51"/>
                    </a:lnTo>
                    <a:lnTo>
                      <a:pt x="0" y="45"/>
                    </a:lnTo>
                    <a:lnTo>
                      <a:pt x="0" y="29"/>
                    </a:lnTo>
                    <a:lnTo>
                      <a:pt x="3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3" name="Freeform 541"/>
              <p:cNvSpPr>
                <a:spLocks/>
              </p:cNvSpPr>
              <p:nvPr/>
            </p:nvSpPr>
            <p:spPr bwMode="auto">
              <a:xfrm>
                <a:off x="585" y="3773"/>
                <a:ext cx="28" cy="36"/>
              </a:xfrm>
              <a:custGeom>
                <a:avLst/>
                <a:gdLst>
                  <a:gd name="T0" fmla="*/ 0 w 56"/>
                  <a:gd name="T1" fmla="*/ 0 h 71"/>
                  <a:gd name="T2" fmla="*/ 1 w 56"/>
                  <a:gd name="T3" fmla="*/ 1 h 71"/>
                  <a:gd name="T4" fmla="*/ 1 w 56"/>
                  <a:gd name="T5" fmla="*/ 2 h 71"/>
                  <a:gd name="T6" fmla="*/ 2 w 56"/>
                  <a:gd name="T7" fmla="*/ 2 h 71"/>
                  <a:gd name="T8" fmla="*/ 2 w 56"/>
                  <a:gd name="T9" fmla="*/ 3 h 71"/>
                  <a:gd name="T10" fmla="*/ 3 w 56"/>
                  <a:gd name="T11" fmla="*/ 4 h 71"/>
                  <a:gd name="T12" fmla="*/ 3 w 56"/>
                  <a:gd name="T13" fmla="*/ 5 h 71"/>
                  <a:gd name="T14" fmla="*/ 4 w 56"/>
                  <a:gd name="T15" fmla="*/ 5 h 71"/>
                  <a:gd name="T16" fmla="*/ 4 w 56"/>
                  <a:gd name="T17" fmla="*/ 5 h 71"/>
                  <a:gd name="T18" fmla="*/ 4 w 56"/>
                  <a:gd name="T19" fmla="*/ 5 h 71"/>
                  <a:gd name="T20" fmla="*/ 4 w 56"/>
                  <a:gd name="T21" fmla="*/ 4 h 71"/>
                  <a:gd name="T22" fmla="*/ 3 w 56"/>
                  <a:gd name="T23" fmla="*/ 3 h 71"/>
                  <a:gd name="T24" fmla="*/ 3 w 56"/>
                  <a:gd name="T25" fmla="*/ 3 h 71"/>
                  <a:gd name="T26" fmla="*/ 2 w 56"/>
                  <a:gd name="T27" fmla="*/ 2 h 71"/>
                  <a:gd name="T28" fmla="*/ 1 w 56"/>
                  <a:gd name="T29" fmla="*/ 1 h 71"/>
                  <a:gd name="T30" fmla="*/ 1 w 56"/>
                  <a:gd name="T31" fmla="*/ 1 h 71"/>
                  <a:gd name="T32" fmla="*/ 0 w 56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71">
                    <a:moveTo>
                      <a:pt x="0" y="0"/>
                    </a:moveTo>
                    <a:lnTo>
                      <a:pt x="4" y="8"/>
                    </a:lnTo>
                    <a:lnTo>
                      <a:pt x="10" y="19"/>
                    </a:lnTo>
                    <a:lnTo>
                      <a:pt x="18" y="32"/>
                    </a:lnTo>
                    <a:lnTo>
                      <a:pt x="27" y="45"/>
                    </a:lnTo>
                    <a:lnTo>
                      <a:pt x="36" y="57"/>
                    </a:lnTo>
                    <a:lnTo>
                      <a:pt x="44" y="66"/>
                    </a:lnTo>
                    <a:lnTo>
                      <a:pt x="52" y="71"/>
                    </a:lnTo>
                    <a:lnTo>
                      <a:pt x="56" y="70"/>
                    </a:lnTo>
                    <a:lnTo>
                      <a:pt x="56" y="65"/>
                    </a:lnTo>
                    <a:lnTo>
                      <a:pt x="52" y="56"/>
                    </a:lnTo>
                    <a:lnTo>
                      <a:pt x="44" y="47"/>
                    </a:lnTo>
                    <a:lnTo>
                      <a:pt x="34" y="36"/>
                    </a:lnTo>
                    <a:lnTo>
                      <a:pt x="23" y="26"/>
                    </a:lnTo>
                    <a:lnTo>
                      <a:pt x="13" y="15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4" name="Freeform 542"/>
              <p:cNvSpPr>
                <a:spLocks/>
              </p:cNvSpPr>
              <p:nvPr/>
            </p:nvSpPr>
            <p:spPr bwMode="auto">
              <a:xfrm>
                <a:off x="585" y="3760"/>
                <a:ext cx="30" cy="33"/>
              </a:xfrm>
              <a:custGeom>
                <a:avLst/>
                <a:gdLst>
                  <a:gd name="T0" fmla="*/ 0 w 60"/>
                  <a:gd name="T1" fmla="*/ 0 h 65"/>
                  <a:gd name="T2" fmla="*/ 1 w 60"/>
                  <a:gd name="T3" fmla="*/ 1 h 65"/>
                  <a:gd name="T4" fmla="*/ 1 w 60"/>
                  <a:gd name="T5" fmla="*/ 2 h 65"/>
                  <a:gd name="T6" fmla="*/ 2 w 60"/>
                  <a:gd name="T7" fmla="*/ 2 h 65"/>
                  <a:gd name="T8" fmla="*/ 3 w 60"/>
                  <a:gd name="T9" fmla="*/ 3 h 65"/>
                  <a:gd name="T10" fmla="*/ 3 w 60"/>
                  <a:gd name="T11" fmla="*/ 4 h 65"/>
                  <a:gd name="T12" fmla="*/ 4 w 60"/>
                  <a:gd name="T13" fmla="*/ 4 h 65"/>
                  <a:gd name="T14" fmla="*/ 4 w 60"/>
                  <a:gd name="T15" fmla="*/ 5 h 65"/>
                  <a:gd name="T16" fmla="*/ 4 w 60"/>
                  <a:gd name="T17" fmla="*/ 4 h 65"/>
                  <a:gd name="T18" fmla="*/ 4 w 60"/>
                  <a:gd name="T19" fmla="*/ 4 h 65"/>
                  <a:gd name="T20" fmla="*/ 4 w 60"/>
                  <a:gd name="T21" fmla="*/ 4 h 65"/>
                  <a:gd name="T22" fmla="*/ 3 w 60"/>
                  <a:gd name="T23" fmla="*/ 3 h 65"/>
                  <a:gd name="T24" fmla="*/ 3 w 60"/>
                  <a:gd name="T25" fmla="*/ 2 h 65"/>
                  <a:gd name="T26" fmla="*/ 2 w 60"/>
                  <a:gd name="T27" fmla="*/ 2 h 65"/>
                  <a:gd name="T28" fmla="*/ 1 w 60"/>
                  <a:gd name="T29" fmla="*/ 1 h 65"/>
                  <a:gd name="T30" fmla="*/ 1 w 60"/>
                  <a:gd name="T31" fmla="*/ 1 h 65"/>
                  <a:gd name="T32" fmla="*/ 0 w 60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65">
                    <a:moveTo>
                      <a:pt x="0" y="0"/>
                    </a:moveTo>
                    <a:lnTo>
                      <a:pt x="6" y="8"/>
                    </a:lnTo>
                    <a:lnTo>
                      <a:pt x="13" y="19"/>
                    </a:lnTo>
                    <a:lnTo>
                      <a:pt x="22" y="31"/>
                    </a:lnTo>
                    <a:lnTo>
                      <a:pt x="33" y="43"/>
                    </a:lnTo>
                    <a:lnTo>
                      <a:pt x="42" y="53"/>
                    </a:lnTo>
                    <a:lnTo>
                      <a:pt x="51" y="61"/>
                    </a:lnTo>
                    <a:lnTo>
                      <a:pt x="58" y="65"/>
                    </a:lnTo>
                    <a:lnTo>
                      <a:pt x="60" y="64"/>
                    </a:lnTo>
                    <a:lnTo>
                      <a:pt x="59" y="57"/>
                    </a:lnTo>
                    <a:lnTo>
                      <a:pt x="52" y="49"/>
                    </a:lnTo>
                    <a:lnTo>
                      <a:pt x="43" y="40"/>
                    </a:lnTo>
                    <a:lnTo>
                      <a:pt x="33" y="30"/>
                    </a:lnTo>
                    <a:lnTo>
                      <a:pt x="22" y="21"/>
                    </a:lnTo>
                    <a:lnTo>
                      <a:pt x="12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5" name="Freeform 543"/>
              <p:cNvSpPr>
                <a:spLocks/>
              </p:cNvSpPr>
              <p:nvPr/>
            </p:nvSpPr>
            <p:spPr bwMode="auto">
              <a:xfrm>
                <a:off x="585" y="3746"/>
                <a:ext cx="31" cy="29"/>
              </a:xfrm>
              <a:custGeom>
                <a:avLst/>
                <a:gdLst>
                  <a:gd name="T0" fmla="*/ 0 w 63"/>
                  <a:gd name="T1" fmla="*/ 0 h 58"/>
                  <a:gd name="T2" fmla="*/ 0 w 63"/>
                  <a:gd name="T3" fmla="*/ 1 h 58"/>
                  <a:gd name="T4" fmla="*/ 0 w 63"/>
                  <a:gd name="T5" fmla="*/ 2 h 58"/>
                  <a:gd name="T6" fmla="*/ 1 w 63"/>
                  <a:gd name="T7" fmla="*/ 2 h 58"/>
                  <a:gd name="T8" fmla="*/ 2 w 63"/>
                  <a:gd name="T9" fmla="*/ 3 h 58"/>
                  <a:gd name="T10" fmla="*/ 2 w 63"/>
                  <a:gd name="T11" fmla="*/ 4 h 58"/>
                  <a:gd name="T12" fmla="*/ 3 w 63"/>
                  <a:gd name="T13" fmla="*/ 4 h 58"/>
                  <a:gd name="T14" fmla="*/ 3 w 63"/>
                  <a:gd name="T15" fmla="*/ 4 h 58"/>
                  <a:gd name="T16" fmla="*/ 3 w 63"/>
                  <a:gd name="T17" fmla="*/ 4 h 58"/>
                  <a:gd name="T18" fmla="*/ 3 w 63"/>
                  <a:gd name="T19" fmla="*/ 4 h 58"/>
                  <a:gd name="T20" fmla="*/ 3 w 63"/>
                  <a:gd name="T21" fmla="*/ 3 h 58"/>
                  <a:gd name="T22" fmla="*/ 2 w 63"/>
                  <a:gd name="T23" fmla="*/ 3 h 58"/>
                  <a:gd name="T24" fmla="*/ 2 w 63"/>
                  <a:gd name="T25" fmla="*/ 2 h 58"/>
                  <a:gd name="T26" fmla="*/ 1 w 63"/>
                  <a:gd name="T27" fmla="*/ 2 h 58"/>
                  <a:gd name="T28" fmla="*/ 0 w 63"/>
                  <a:gd name="T29" fmla="*/ 1 h 58"/>
                  <a:gd name="T30" fmla="*/ 0 w 63"/>
                  <a:gd name="T31" fmla="*/ 1 h 58"/>
                  <a:gd name="T32" fmla="*/ 0 w 63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58">
                    <a:moveTo>
                      <a:pt x="0" y="0"/>
                    </a:moveTo>
                    <a:lnTo>
                      <a:pt x="7" y="9"/>
                    </a:lnTo>
                    <a:lnTo>
                      <a:pt x="15" y="20"/>
                    </a:lnTo>
                    <a:lnTo>
                      <a:pt x="25" y="30"/>
                    </a:lnTo>
                    <a:lnTo>
                      <a:pt x="36" y="41"/>
                    </a:lnTo>
                    <a:lnTo>
                      <a:pt x="45" y="50"/>
                    </a:lnTo>
                    <a:lnTo>
                      <a:pt x="54" y="55"/>
                    </a:lnTo>
                    <a:lnTo>
                      <a:pt x="60" y="58"/>
                    </a:lnTo>
                    <a:lnTo>
                      <a:pt x="63" y="56"/>
                    </a:lnTo>
                    <a:lnTo>
                      <a:pt x="62" y="51"/>
                    </a:lnTo>
                    <a:lnTo>
                      <a:pt x="55" y="45"/>
                    </a:lnTo>
                    <a:lnTo>
                      <a:pt x="46" y="37"/>
                    </a:lnTo>
                    <a:lnTo>
                      <a:pt x="36" y="29"/>
                    </a:lnTo>
                    <a:lnTo>
                      <a:pt x="24" y="21"/>
                    </a:lnTo>
                    <a:lnTo>
                      <a:pt x="13" y="13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6" name="Freeform 544"/>
              <p:cNvSpPr>
                <a:spLocks/>
              </p:cNvSpPr>
              <p:nvPr/>
            </p:nvSpPr>
            <p:spPr bwMode="auto">
              <a:xfrm>
                <a:off x="582" y="3732"/>
                <a:ext cx="30" cy="22"/>
              </a:xfrm>
              <a:custGeom>
                <a:avLst/>
                <a:gdLst>
                  <a:gd name="T0" fmla="*/ 0 w 60"/>
                  <a:gd name="T1" fmla="*/ 0 h 45"/>
                  <a:gd name="T2" fmla="*/ 1 w 60"/>
                  <a:gd name="T3" fmla="*/ 0 h 45"/>
                  <a:gd name="T4" fmla="*/ 1 w 60"/>
                  <a:gd name="T5" fmla="*/ 0 h 45"/>
                  <a:gd name="T6" fmla="*/ 2 w 60"/>
                  <a:gd name="T7" fmla="*/ 1 h 45"/>
                  <a:gd name="T8" fmla="*/ 3 w 60"/>
                  <a:gd name="T9" fmla="*/ 2 h 45"/>
                  <a:gd name="T10" fmla="*/ 3 w 60"/>
                  <a:gd name="T11" fmla="*/ 2 h 45"/>
                  <a:gd name="T12" fmla="*/ 4 w 60"/>
                  <a:gd name="T13" fmla="*/ 2 h 45"/>
                  <a:gd name="T14" fmla="*/ 4 w 60"/>
                  <a:gd name="T15" fmla="*/ 2 h 45"/>
                  <a:gd name="T16" fmla="*/ 4 w 60"/>
                  <a:gd name="T17" fmla="*/ 2 h 45"/>
                  <a:gd name="T18" fmla="*/ 4 w 60"/>
                  <a:gd name="T19" fmla="*/ 2 h 45"/>
                  <a:gd name="T20" fmla="*/ 4 w 60"/>
                  <a:gd name="T21" fmla="*/ 1 h 45"/>
                  <a:gd name="T22" fmla="*/ 3 w 60"/>
                  <a:gd name="T23" fmla="*/ 1 h 45"/>
                  <a:gd name="T24" fmla="*/ 3 w 60"/>
                  <a:gd name="T25" fmla="*/ 1 h 45"/>
                  <a:gd name="T26" fmla="*/ 2 w 60"/>
                  <a:gd name="T27" fmla="*/ 0 h 45"/>
                  <a:gd name="T28" fmla="*/ 1 w 60"/>
                  <a:gd name="T29" fmla="*/ 0 h 45"/>
                  <a:gd name="T30" fmla="*/ 1 w 60"/>
                  <a:gd name="T31" fmla="*/ 0 h 45"/>
                  <a:gd name="T32" fmla="*/ 0 w 60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5">
                    <a:moveTo>
                      <a:pt x="0" y="0"/>
                    </a:moveTo>
                    <a:lnTo>
                      <a:pt x="5" y="7"/>
                    </a:lnTo>
                    <a:lnTo>
                      <a:pt x="13" y="15"/>
                    </a:lnTo>
                    <a:lnTo>
                      <a:pt x="24" y="24"/>
                    </a:lnTo>
                    <a:lnTo>
                      <a:pt x="34" y="32"/>
                    </a:lnTo>
                    <a:lnTo>
                      <a:pt x="43" y="40"/>
                    </a:lnTo>
                    <a:lnTo>
                      <a:pt x="52" y="44"/>
                    </a:lnTo>
                    <a:lnTo>
                      <a:pt x="57" y="45"/>
                    </a:lnTo>
                    <a:lnTo>
                      <a:pt x="60" y="41"/>
                    </a:lnTo>
                    <a:lnTo>
                      <a:pt x="57" y="34"/>
                    </a:lnTo>
                    <a:lnTo>
                      <a:pt x="52" y="29"/>
                    </a:lnTo>
                    <a:lnTo>
                      <a:pt x="44" y="24"/>
                    </a:lnTo>
                    <a:lnTo>
                      <a:pt x="34" y="19"/>
                    </a:lnTo>
                    <a:lnTo>
                      <a:pt x="24" y="14"/>
                    </a:lnTo>
                    <a:lnTo>
                      <a:pt x="14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7" name="Freeform 545"/>
              <p:cNvSpPr>
                <a:spLocks/>
              </p:cNvSpPr>
              <p:nvPr/>
            </p:nvSpPr>
            <p:spPr bwMode="auto">
              <a:xfrm>
                <a:off x="580" y="3715"/>
                <a:ext cx="29" cy="21"/>
              </a:xfrm>
              <a:custGeom>
                <a:avLst/>
                <a:gdLst>
                  <a:gd name="T0" fmla="*/ 0 w 59"/>
                  <a:gd name="T1" fmla="*/ 0 h 40"/>
                  <a:gd name="T2" fmla="*/ 0 w 59"/>
                  <a:gd name="T3" fmla="*/ 1 h 40"/>
                  <a:gd name="T4" fmla="*/ 0 w 59"/>
                  <a:gd name="T5" fmla="*/ 1 h 40"/>
                  <a:gd name="T6" fmla="*/ 1 w 59"/>
                  <a:gd name="T7" fmla="*/ 2 h 40"/>
                  <a:gd name="T8" fmla="*/ 2 w 59"/>
                  <a:gd name="T9" fmla="*/ 2 h 40"/>
                  <a:gd name="T10" fmla="*/ 2 w 59"/>
                  <a:gd name="T11" fmla="*/ 3 h 40"/>
                  <a:gd name="T12" fmla="*/ 3 w 59"/>
                  <a:gd name="T13" fmla="*/ 3 h 40"/>
                  <a:gd name="T14" fmla="*/ 3 w 59"/>
                  <a:gd name="T15" fmla="*/ 3 h 40"/>
                  <a:gd name="T16" fmla="*/ 3 w 59"/>
                  <a:gd name="T17" fmla="*/ 3 h 40"/>
                  <a:gd name="T18" fmla="*/ 3 w 59"/>
                  <a:gd name="T19" fmla="*/ 2 h 40"/>
                  <a:gd name="T20" fmla="*/ 3 w 59"/>
                  <a:gd name="T21" fmla="*/ 2 h 40"/>
                  <a:gd name="T22" fmla="*/ 2 w 59"/>
                  <a:gd name="T23" fmla="*/ 2 h 40"/>
                  <a:gd name="T24" fmla="*/ 1 w 59"/>
                  <a:gd name="T25" fmla="*/ 1 h 40"/>
                  <a:gd name="T26" fmla="*/ 1 w 59"/>
                  <a:gd name="T27" fmla="*/ 1 h 40"/>
                  <a:gd name="T28" fmla="*/ 0 w 59"/>
                  <a:gd name="T29" fmla="*/ 1 h 40"/>
                  <a:gd name="T30" fmla="*/ 0 w 59"/>
                  <a:gd name="T31" fmla="*/ 1 h 40"/>
                  <a:gd name="T32" fmla="*/ 0 w 59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40">
                    <a:moveTo>
                      <a:pt x="0" y="0"/>
                    </a:moveTo>
                    <a:lnTo>
                      <a:pt x="5" y="5"/>
                    </a:lnTo>
                    <a:lnTo>
                      <a:pt x="15" y="13"/>
                    </a:lnTo>
                    <a:lnTo>
                      <a:pt x="25" y="21"/>
                    </a:lnTo>
                    <a:lnTo>
                      <a:pt x="35" y="29"/>
                    </a:lnTo>
                    <a:lnTo>
                      <a:pt x="45" y="35"/>
                    </a:lnTo>
                    <a:lnTo>
                      <a:pt x="52" y="39"/>
                    </a:lnTo>
                    <a:lnTo>
                      <a:pt x="58" y="40"/>
                    </a:lnTo>
                    <a:lnTo>
                      <a:pt x="59" y="36"/>
                    </a:lnTo>
                    <a:lnTo>
                      <a:pt x="56" y="30"/>
                    </a:lnTo>
                    <a:lnTo>
                      <a:pt x="50" y="25"/>
                    </a:lnTo>
                    <a:lnTo>
                      <a:pt x="41" y="19"/>
                    </a:lnTo>
                    <a:lnTo>
                      <a:pt x="31" y="14"/>
                    </a:lnTo>
                    <a:lnTo>
                      <a:pt x="21" y="10"/>
                    </a:lnTo>
                    <a:lnTo>
                      <a:pt x="12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8" name="Freeform 546"/>
              <p:cNvSpPr>
                <a:spLocks/>
              </p:cNvSpPr>
              <p:nvPr/>
            </p:nvSpPr>
            <p:spPr bwMode="auto">
              <a:xfrm>
                <a:off x="577" y="3700"/>
                <a:ext cx="26" cy="11"/>
              </a:xfrm>
              <a:custGeom>
                <a:avLst/>
                <a:gdLst>
                  <a:gd name="T0" fmla="*/ 0 w 51"/>
                  <a:gd name="T1" fmla="*/ 0 h 21"/>
                  <a:gd name="T2" fmla="*/ 1 w 51"/>
                  <a:gd name="T3" fmla="*/ 1 h 21"/>
                  <a:gd name="T4" fmla="*/ 1 w 51"/>
                  <a:gd name="T5" fmla="*/ 1 h 21"/>
                  <a:gd name="T6" fmla="*/ 2 w 51"/>
                  <a:gd name="T7" fmla="*/ 1 h 21"/>
                  <a:gd name="T8" fmla="*/ 2 w 51"/>
                  <a:gd name="T9" fmla="*/ 2 h 21"/>
                  <a:gd name="T10" fmla="*/ 3 w 51"/>
                  <a:gd name="T11" fmla="*/ 2 h 21"/>
                  <a:gd name="T12" fmla="*/ 3 w 51"/>
                  <a:gd name="T13" fmla="*/ 2 h 21"/>
                  <a:gd name="T14" fmla="*/ 4 w 51"/>
                  <a:gd name="T15" fmla="*/ 2 h 21"/>
                  <a:gd name="T16" fmla="*/ 4 w 51"/>
                  <a:gd name="T17" fmla="*/ 1 h 21"/>
                  <a:gd name="T18" fmla="*/ 3 w 51"/>
                  <a:gd name="T19" fmla="*/ 1 h 21"/>
                  <a:gd name="T20" fmla="*/ 3 w 51"/>
                  <a:gd name="T21" fmla="*/ 1 h 21"/>
                  <a:gd name="T22" fmla="*/ 3 w 51"/>
                  <a:gd name="T23" fmla="*/ 1 h 21"/>
                  <a:gd name="T24" fmla="*/ 2 w 51"/>
                  <a:gd name="T25" fmla="*/ 1 h 21"/>
                  <a:gd name="T26" fmla="*/ 2 w 51"/>
                  <a:gd name="T27" fmla="*/ 1 h 21"/>
                  <a:gd name="T28" fmla="*/ 1 w 51"/>
                  <a:gd name="T29" fmla="*/ 1 h 21"/>
                  <a:gd name="T30" fmla="*/ 1 w 51"/>
                  <a:gd name="T31" fmla="*/ 1 h 21"/>
                  <a:gd name="T32" fmla="*/ 0 w 51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21">
                    <a:moveTo>
                      <a:pt x="0" y="0"/>
                    </a:moveTo>
                    <a:lnTo>
                      <a:pt x="6" y="5"/>
                    </a:lnTo>
                    <a:lnTo>
                      <a:pt x="14" y="9"/>
                    </a:lnTo>
                    <a:lnTo>
                      <a:pt x="22" y="14"/>
                    </a:lnTo>
                    <a:lnTo>
                      <a:pt x="31" y="18"/>
                    </a:lnTo>
                    <a:lnTo>
                      <a:pt x="39" y="21"/>
                    </a:lnTo>
                    <a:lnTo>
                      <a:pt x="46" y="21"/>
                    </a:lnTo>
                    <a:lnTo>
                      <a:pt x="50" y="19"/>
                    </a:lnTo>
                    <a:lnTo>
                      <a:pt x="51" y="15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5"/>
                    </a:lnTo>
                    <a:lnTo>
                      <a:pt x="30" y="4"/>
                    </a:lnTo>
                    <a:lnTo>
                      <a:pt x="21" y="4"/>
                    </a:lnTo>
                    <a:lnTo>
                      <a:pt x="13" y="2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9" name="Freeform 547"/>
              <p:cNvSpPr>
                <a:spLocks/>
              </p:cNvSpPr>
              <p:nvPr/>
            </p:nvSpPr>
            <p:spPr bwMode="auto">
              <a:xfrm>
                <a:off x="575" y="3689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2 w 44"/>
                  <a:gd name="T7" fmla="*/ 0 h 11"/>
                  <a:gd name="T8" fmla="*/ 2 w 44"/>
                  <a:gd name="T9" fmla="*/ 0 h 11"/>
                  <a:gd name="T10" fmla="*/ 3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2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0"/>
                    </a:moveTo>
                    <a:lnTo>
                      <a:pt x="5" y="2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9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0" name="Freeform 548"/>
              <p:cNvSpPr>
                <a:spLocks/>
              </p:cNvSpPr>
              <p:nvPr/>
            </p:nvSpPr>
            <p:spPr bwMode="auto">
              <a:xfrm>
                <a:off x="571" y="3674"/>
                <a:ext cx="22" cy="7"/>
              </a:xfrm>
              <a:custGeom>
                <a:avLst/>
                <a:gdLst>
                  <a:gd name="T0" fmla="*/ 0 w 44"/>
                  <a:gd name="T1" fmla="*/ 1 h 13"/>
                  <a:gd name="T2" fmla="*/ 1 w 44"/>
                  <a:gd name="T3" fmla="*/ 1 h 13"/>
                  <a:gd name="T4" fmla="*/ 1 w 44"/>
                  <a:gd name="T5" fmla="*/ 1 h 13"/>
                  <a:gd name="T6" fmla="*/ 2 w 44"/>
                  <a:gd name="T7" fmla="*/ 1 h 13"/>
                  <a:gd name="T8" fmla="*/ 2 w 44"/>
                  <a:gd name="T9" fmla="*/ 1 h 13"/>
                  <a:gd name="T10" fmla="*/ 2 w 44"/>
                  <a:gd name="T11" fmla="*/ 1 h 13"/>
                  <a:gd name="T12" fmla="*/ 3 w 44"/>
                  <a:gd name="T13" fmla="*/ 1 h 13"/>
                  <a:gd name="T14" fmla="*/ 3 w 44"/>
                  <a:gd name="T15" fmla="*/ 1 h 13"/>
                  <a:gd name="T16" fmla="*/ 3 w 44"/>
                  <a:gd name="T17" fmla="*/ 1 h 13"/>
                  <a:gd name="T18" fmla="*/ 3 w 44"/>
                  <a:gd name="T19" fmla="*/ 1 h 13"/>
                  <a:gd name="T20" fmla="*/ 3 w 44"/>
                  <a:gd name="T21" fmla="*/ 0 h 13"/>
                  <a:gd name="T22" fmla="*/ 3 w 44"/>
                  <a:gd name="T23" fmla="*/ 0 h 13"/>
                  <a:gd name="T24" fmla="*/ 2 w 44"/>
                  <a:gd name="T25" fmla="*/ 1 h 13"/>
                  <a:gd name="T26" fmla="*/ 2 w 44"/>
                  <a:gd name="T27" fmla="*/ 1 h 13"/>
                  <a:gd name="T28" fmla="*/ 1 w 44"/>
                  <a:gd name="T29" fmla="*/ 1 h 13"/>
                  <a:gd name="T30" fmla="*/ 1 w 44"/>
                  <a:gd name="T31" fmla="*/ 1 h 13"/>
                  <a:gd name="T32" fmla="*/ 0 w 4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6"/>
                    </a:moveTo>
                    <a:lnTo>
                      <a:pt x="4" y="9"/>
                    </a:lnTo>
                    <a:lnTo>
                      <a:pt x="10" y="10"/>
                    </a:lnTo>
                    <a:lnTo>
                      <a:pt x="17" y="11"/>
                    </a:lnTo>
                    <a:lnTo>
                      <a:pt x="25" y="13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4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1" name="Freeform 549"/>
              <p:cNvSpPr>
                <a:spLocks/>
              </p:cNvSpPr>
              <p:nvPr/>
            </p:nvSpPr>
            <p:spPr bwMode="auto">
              <a:xfrm>
                <a:off x="560" y="3655"/>
                <a:ext cx="24" cy="6"/>
              </a:xfrm>
              <a:custGeom>
                <a:avLst/>
                <a:gdLst>
                  <a:gd name="T0" fmla="*/ 0 w 48"/>
                  <a:gd name="T1" fmla="*/ 0 h 14"/>
                  <a:gd name="T2" fmla="*/ 1 w 48"/>
                  <a:gd name="T3" fmla="*/ 0 h 14"/>
                  <a:gd name="T4" fmla="*/ 1 w 48"/>
                  <a:gd name="T5" fmla="*/ 0 h 14"/>
                  <a:gd name="T6" fmla="*/ 2 w 48"/>
                  <a:gd name="T7" fmla="*/ 0 h 14"/>
                  <a:gd name="T8" fmla="*/ 2 w 48"/>
                  <a:gd name="T9" fmla="*/ 0 h 14"/>
                  <a:gd name="T10" fmla="*/ 2 w 48"/>
                  <a:gd name="T11" fmla="*/ 0 h 14"/>
                  <a:gd name="T12" fmla="*/ 3 w 48"/>
                  <a:gd name="T13" fmla="*/ 0 h 14"/>
                  <a:gd name="T14" fmla="*/ 3 w 48"/>
                  <a:gd name="T15" fmla="*/ 0 h 14"/>
                  <a:gd name="T16" fmla="*/ 3 w 48"/>
                  <a:gd name="T17" fmla="*/ 0 h 14"/>
                  <a:gd name="T18" fmla="*/ 3 w 48"/>
                  <a:gd name="T19" fmla="*/ 0 h 14"/>
                  <a:gd name="T20" fmla="*/ 3 w 48"/>
                  <a:gd name="T21" fmla="*/ 0 h 14"/>
                  <a:gd name="T22" fmla="*/ 3 w 48"/>
                  <a:gd name="T23" fmla="*/ 0 h 14"/>
                  <a:gd name="T24" fmla="*/ 2 w 48"/>
                  <a:gd name="T25" fmla="*/ 0 h 14"/>
                  <a:gd name="T26" fmla="*/ 2 w 48"/>
                  <a:gd name="T27" fmla="*/ 0 h 14"/>
                  <a:gd name="T28" fmla="*/ 1 w 48"/>
                  <a:gd name="T29" fmla="*/ 0 h 14"/>
                  <a:gd name="T30" fmla="*/ 1 w 48"/>
                  <a:gd name="T31" fmla="*/ 0 h 14"/>
                  <a:gd name="T32" fmla="*/ 0 w 48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14">
                    <a:moveTo>
                      <a:pt x="0" y="3"/>
                    </a:moveTo>
                    <a:lnTo>
                      <a:pt x="4" y="4"/>
                    </a:lnTo>
                    <a:lnTo>
                      <a:pt x="10" y="7"/>
                    </a:lnTo>
                    <a:lnTo>
                      <a:pt x="17" y="10"/>
                    </a:lnTo>
                    <a:lnTo>
                      <a:pt x="25" y="12"/>
                    </a:lnTo>
                    <a:lnTo>
                      <a:pt x="31" y="14"/>
                    </a:lnTo>
                    <a:lnTo>
                      <a:pt x="38" y="14"/>
                    </a:lnTo>
                    <a:lnTo>
                      <a:pt x="44" y="12"/>
                    </a:lnTo>
                    <a:lnTo>
                      <a:pt x="48" y="10"/>
                    </a:lnTo>
                    <a:lnTo>
                      <a:pt x="48" y="6"/>
                    </a:lnTo>
                    <a:lnTo>
                      <a:pt x="45" y="3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1" y="2"/>
                    </a:lnTo>
                    <a:lnTo>
                      <a:pt x="11" y="2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2" name="Freeform 550"/>
              <p:cNvSpPr>
                <a:spLocks/>
              </p:cNvSpPr>
              <p:nvPr/>
            </p:nvSpPr>
            <p:spPr bwMode="auto">
              <a:xfrm>
                <a:off x="585" y="3787"/>
                <a:ext cx="22" cy="37"/>
              </a:xfrm>
              <a:custGeom>
                <a:avLst/>
                <a:gdLst>
                  <a:gd name="T0" fmla="*/ 2 w 46"/>
                  <a:gd name="T1" fmla="*/ 5 h 74"/>
                  <a:gd name="T2" fmla="*/ 2 w 46"/>
                  <a:gd name="T3" fmla="*/ 5 h 74"/>
                  <a:gd name="T4" fmla="*/ 2 w 46"/>
                  <a:gd name="T5" fmla="*/ 4 h 74"/>
                  <a:gd name="T6" fmla="*/ 2 w 46"/>
                  <a:gd name="T7" fmla="*/ 4 h 74"/>
                  <a:gd name="T8" fmla="*/ 1 w 46"/>
                  <a:gd name="T9" fmla="*/ 3 h 74"/>
                  <a:gd name="T10" fmla="*/ 1 w 46"/>
                  <a:gd name="T11" fmla="*/ 2 h 74"/>
                  <a:gd name="T12" fmla="*/ 0 w 46"/>
                  <a:gd name="T13" fmla="*/ 2 h 74"/>
                  <a:gd name="T14" fmla="*/ 0 w 46"/>
                  <a:gd name="T15" fmla="*/ 1 h 74"/>
                  <a:gd name="T16" fmla="*/ 0 w 46"/>
                  <a:gd name="T17" fmla="*/ 0 h 74"/>
                  <a:gd name="T18" fmla="*/ 0 w 46"/>
                  <a:gd name="T19" fmla="*/ 1 h 74"/>
                  <a:gd name="T20" fmla="*/ 0 w 46"/>
                  <a:gd name="T21" fmla="*/ 2 h 74"/>
                  <a:gd name="T22" fmla="*/ 1 w 46"/>
                  <a:gd name="T23" fmla="*/ 3 h 74"/>
                  <a:gd name="T24" fmla="*/ 1 w 46"/>
                  <a:gd name="T25" fmla="*/ 4 h 74"/>
                  <a:gd name="T26" fmla="*/ 1 w 46"/>
                  <a:gd name="T27" fmla="*/ 4 h 74"/>
                  <a:gd name="T28" fmla="*/ 2 w 46"/>
                  <a:gd name="T29" fmla="*/ 5 h 74"/>
                  <a:gd name="T30" fmla="*/ 2 w 46"/>
                  <a:gd name="T31" fmla="*/ 5 h 74"/>
                  <a:gd name="T32" fmla="*/ 2 w 46"/>
                  <a:gd name="T33" fmla="*/ 5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74">
                    <a:moveTo>
                      <a:pt x="46" y="72"/>
                    </a:moveTo>
                    <a:lnTo>
                      <a:pt x="45" y="68"/>
                    </a:lnTo>
                    <a:lnTo>
                      <a:pt x="39" y="61"/>
                    </a:lnTo>
                    <a:lnTo>
                      <a:pt x="33" y="52"/>
                    </a:lnTo>
                    <a:lnTo>
                      <a:pt x="25" y="42"/>
                    </a:lnTo>
                    <a:lnTo>
                      <a:pt x="16" y="31"/>
                    </a:lnTo>
                    <a:lnTo>
                      <a:pt x="8" y="20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8" y="25"/>
                    </a:lnTo>
                    <a:lnTo>
                      <a:pt x="16" y="39"/>
                    </a:lnTo>
                    <a:lnTo>
                      <a:pt x="22" y="52"/>
                    </a:lnTo>
                    <a:lnTo>
                      <a:pt x="30" y="63"/>
                    </a:lnTo>
                    <a:lnTo>
                      <a:pt x="37" y="71"/>
                    </a:lnTo>
                    <a:lnTo>
                      <a:pt x="42" y="74"/>
                    </a:lnTo>
                    <a:lnTo>
                      <a:pt x="46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3" name="Freeform 551"/>
              <p:cNvSpPr>
                <a:spLocks/>
              </p:cNvSpPr>
              <p:nvPr/>
            </p:nvSpPr>
            <p:spPr bwMode="auto">
              <a:xfrm>
                <a:off x="583" y="3802"/>
                <a:ext cx="14" cy="27"/>
              </a:xfrm>
              <a:custGeom>
                <a:avLst/>
                <a:gdLst>
                  <a:gd name="T0" fmla="*/ 0 w 29"/>
                  <a:gd name="T1" fmla="*/ 0 h 54"/>
                  <a:gd name="T2" fmla="*/ 0 w 29"/>
                  <a:gd name="T3" fmla="*/ 2 h 54"/>
                  <a:gd name="T4" fmla="*/ 1 w 29"/>
                  <a:gd name="T5" fmla="*/ 3 h 54"/>
                  <a:gd name="T6" fmla="*/ 1 w 29"/>
                  <a:gd name="T7" fmla="*/ 4 h 54"/>
                  <a:gd name="T8" fmla="*/ 1 w 29"/>
                  <a:gd name="T9" fmla="*/ 4 h 54"/>
                  <a:gd name="T10" fmla="*/ 1 w 29"/>
                  <a:gd name="T11" fmla="*/ 3 h 54"/>
                  <a:gd name="T12" fmla="*/ 1 w 29"/>
                  <a:gd name="T13" fmla="*/ 2 h 54"/>
                  <a:gd name="T14" fmla="*/ 0 w 29"/>
                  <a:gd name="T15" fmla="*/ 1 h 54"/>
                  <a:gd name="T16" fmla="*/ 0 w 2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4">
                    <a:moveTo>
                      <a:pt x="0" y="0"/>
                    </a:moveTo>
                    <a:lnTo>
                      <a:pt x="7" y="17"/>
                    </a:lnTo>
                    <a:lnTo>
                      <a:pt x="16" y="36"/>
                    </a:lnTo>
                    <a:lnTo>
                      <a:pt x="24" y="51"/>
                    </a:lnTo>
                    <a:lnTo>
                      <a:pt x="29" y="54"/>
                    </a:lnTo>
                    <a:lnTo>
                      <a:pt x="26" y="43"/>
                    </a:lnTo>
                    <a:lnTo>
                      <a:pt x="19" y="28"/>
                    </a:lnTo>
                    <a:lnTo>
                      <a:pt x="8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4" name="Freeform 552"/>
              <p:cNvSpPr>
                <a:spLocks/>
              </p:cNvSpPr>
              <p:nvPr/>
            </p:nvSpPr>
            <p:spPr bwMode="auto">
              <a:xfrm>
                <a:off x="477" y="3588"/>
                <a:ext cx="39" cy="142"/>
              </a:xfrm>
              <a:custGeom>
                <a:avLst/>
                <a:gdLst>
                  <a:gd name="T0" fmla="*/ 5 w 78"/>
                  <a:gd name="T1" fmla="*/ 0 h 285"/>
                  <a:gd name="T2" fmla="*/ 5 w 78"/>
                  <a:gd name="T3" fmla="*/ 0 h 285"/>
                  <a:gd name="T4" fmla="*/ 5 w 78"/>
                  <a:gd name="T5" fmla="*/ 0 h 285"/>
                  <a:gd name="T6" fmla="*/ 5 w 78"/>
                  <a:gd name="T7" fmla="*/ 0 h 285"/>
                  <a:gd name="T8" fmla="*/ 5 w 78"/>
                  <a:gd name="T9" fmla="*/ 0 h 285"/>
                  <a:gd name="T10" fmla="*/ 3 w 78"/>
                  <a:gd name="T11" fmla="*/ 2 h 285"/>
                  <a:gd name="T12" fmla="*/ 2 w 78"/>
                  <a:gd name="T13" fmla="*/ 4 h 285"/>
                  <a:gd name="T14" fmla="*/ 1 w 78"/>
                  <a:gd name="T15" fmla="*/ 7 h 285"/>
                  <a:gd name="T16" fmla="*/ 1 w 78"/>
                  <a:gd name="T17" fmla="*/ 9 h 285"/>
                  <a:gd name="T18" fmla="*/ 1 w 78"/>
                  <a:gd name="T19" fmla="*/ 11 h 285"/>
                  <a:gd name="T20" fmla="*/ 1 w 78"/>
                  <a:gd name="T21" fmla="*/ 14 h 285"/>
                  <a:gd name="T22" fmla="*/ 2 w 78"/>
                  <a:gd name="T23" fmla="*/ 16 h 285"/>
                  <a:gd name="T24" fmla="*/ 2 w 78"/>
                  <a:gd name="T25" fmla="*/ 17 h 285"/>
                  <a:gd name="T26" fmla="*/ 1 w 78"/>
                  <a:gd name="T27" fmla="*/ 16 h 285"/>
                  <a:gd name="T28" fmla="*/ 1 w 78"/>
                  <a:gd name="T29" fmla="*/ 14 h 285"/>
                  <a:gd name="T30" fmla="*/ 0 w 78"/>
                  <a:gd name="T31" fmla="*/ 11 h 285"/>
                  <a:gd name="T32" fmla="*/ 1 w 78"/>
                  <a:gd name="T33" fmla="*/ 9 h 285"/>
                  <a:gd name="T34" fmla="*/ 1 w 78"/>
                  <a:gd name="T35" fmla="*/ 6 h 285"/>
                  <a:gd name="T36" fmla="*/ 2 w 78"/>
                  <a:gd name="T37" fmla="*/ 3 h 285"/>
                  <a:gd name="T38" fmla="*/ 3 w 78"/>
                  <a:gd name="T39" fmla="*/ 1 h 285"/>
                  <a:gd name="T40" fmla="*/ 5 w 78"/>
                  <a:gd name="T41" fmla="*/ 0 h 2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8" h="285">
                    <a:moveTo>
                      <a:pt x="68" y="0"/>
                    </a:moveTo>
                    <a:lnTo>
                      <a:pt x="70" y="0"/>
                    </a:lnTo>
                    <a:lnTo>
                      <a:pt x="73" y="0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48" y="37"/>
                    </a:lnTo>
                    <a:lnTo>
                      <a:pt x="29" y="75"/>
                    </a:lnTo>
                    <a:lnTo>
                      <a:pt x="16" y="114"/>
                    </a:lnTo>
                    <a:lnTo>
                      <a:pt x="10" y="153"/>
                    </a:lnTo>
                    <a:lnTo>
                      <a:pt x="9" y="191"/>
                    </a:lnTo>
                    <a:lnTo>
                      <a:pt x="12" y="226"/>
                    </a:lnTo>
                    <a:lnTo>
                      <a:pt x="17" y="257"/>
                    </a:lnTo>
                    <a:lnTo>
                      <a:pt x="21" y="285"/>
                    </a:lnTo>
                    <a:lnTo>
                      <a:pt x="10" y="263"/>
                    </a:lnTo>
                    <a:lnTo>
                      <a:pt x="3" y="230"/>
                    </a:lnTo>
                    <a:lnTo>
                      <a:pt x="0" y="190"/>
                    </a:lnTo>
                    <a:lnTo>
                      <a:pt x="3" y="145"/>
                    </a:lnTo>
                    <a:lnTo>
                      <a:pt x="10" y="101"/>
                    </a:lnTo>
                    <a:lnTo>
                      <a:pt x="24" y="59"/>
                    </a:lnTo>
                    <a:lnTo>
                      <a:pt x="42" y="25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5" name="Freeform 553"/>
              <p:cNvSpPr>
                <a:spLocks/>
              </p:cNvSpPr>
              <p:nvPr/>
            </p:nvSpPr>
            <p:spPr bwMode="auto">
              <a:xfrm>
                <a:off x="482" y="3708"/>
                <a:ext cx="28" cy="19"/>
              </a:xfrm>
              <a:custGeom>
                <a:avLst/>
                <a:gdLst>
                  <a:gd name="T0" fmla="*/ 0 w 56"/>
                  <a:gd name="T1" fmla="*/ 0 h 38"/>
                  <a:gd name="T2" fmla="*/ 1 w 56"/>
                  <a:gd name="T3" fmla="*/ 1 h 38"/>
                  <a:gd name="T4" fmla="*/ 1 w 56"/>
                  <a:gd name="T5" fmla="*/ 1 h 38"/>
                  <a:gd name="T6" fmla="*/ 2 w 56"/>
                  <a:gd name="T7" fmla="*/ 2 h 38"/>
                  <a:gd name="T8" fmla="*/ 2 w 56"/>
                  <a:gd name="T9" fmla="*/ 2 h 38"/>
                  <a:gd name="T10" fmla="*/ 3 w 56"/>
                  <a:gd name="T11" fmla="*/ 3 h 38"/>
                  <a:gd name="T12" fmla="*/ 3 w 56"/>
                  <a:gd name="T13" fmla="*/ 3 h 38"/>
                  <a:gd name="T14" fmla="*/ 4 w 56"/>
                  <a:gd name="T15" fmla="*/ 3 h 38"/>
                  <a:gd name="T16" fmla="*/ 4 w 56"/>
                  <a:gd name="T17" fmla="*/ 3 h 38"/>
                  <a:gd name="T18" fmla="*/ 4 w 56"/>
                  <a:gd name="T19" fmla="*/ 3 h 38"/>
                  <a:gd name="T20" fmla="*/ 4 w 56"/>
                  <a:gd name="T21" fmla="*/ 2 h 38"/>
                  <a:gd name="T22" fmla="*/ 3 w 56"/>
                  <a:gd name="T23" fmla="*/ 2 h 38"/>
                  <a:gd name="T24" fmla="*/ 3 w 56"/>
                  <a:gd name="T25" fmla="*/ 2 h 38"/>
                  <a:gd name="T26" fmla="*/ 2 w 56"/>
                  <a:gd name="T27" fmla="*/ 2 h 38"/>
                  <a:gd name="T28" fmla="*/ 2 w 56"/>
                  <a:gd name="T29" fmla="*/ 1 h 38"/>
                  <a:gd name="T30" fmla="*/ 1 w 56"/>
                  <a:gd name="T31" fmla="*/ 1 h 38"/>
                  <a:gd name="T32" fmla="*/ 0 w 56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38">
                    <a:moveTo>
                      <a:pt x="0" y="0"/>
                    </a:moveTo>
                    <a:lnTo>
                      <a:pt x="5" y="8"/>
                    </a:lnTo>
                    <a:lnTo>
                      <a:pt x="13" y="16"/>
                    </a:lnTo>
                    <a:lnTo>
                      <a:pt x="21" y="22"/>
                    </a:lnTo>
                    <a:lnTo>
                      <a:pt x="30" y="29"/>
                    </a:lnTo>
                    <a:lnTo>
                      <a:pt x="39" y="34"/>
                    </a:lnTo>
                    <a:lnTo>
                      <a:pt x="47" y="37"/>
                    </a:lnTo>
                    <a:lnTo>
                      <a:pt x="54" y="38"/>
                    </a:lnTo>
                    <a:lnTo>
                      <a:pt x="56" y="37"/>
                    </a:lnTo>
                    <a:lnTo>
                      <a:pt x="56" y="34"/>
                    </a:lnTo>
                    <a:lnTo>
                      <a:pt x="51" y="30"/>
                    </a:lnTo>
                    <a:lnTo>
                      <a:pt x="45" y="26"/>
                    </a:lnTo>
                    <a:lnTo>
                      <a:pt x="37" y="22"/>
                    </a:lnTo>
                    <a:lnTo>
                      <a:pt x="26" y="17"/>
                    </a:lnTo>
                    <a:lnTo>
                      <a:pt x="17" y="12"/>
                    </a:lnTo>
                    <a:lnTo>
                      <a:pt x="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6" name="Freeform 554"/>
              <p:cNvSpPr>
                <a:spLocks/>
              </p:cNvSpPr>
              <p:nvPr/>
            </p:nvSpPr>
            <p:spPr bwMode="auto">
              <a:xfrm>
                <a:off x="480" y="3694"/>
                <a:ext cx="34" cy="28"/>
              </a:xfrm>
              <a:custGeom>
                <a:avLst/>
                <a:gdLst>
                  <a:gd name="T0" fmla="*/ 5 w 66"/>
                  <a:gd name="T1" fmla="*/ 4 h 56"/>
                  <a:gd name="T2" fmla="*/ 4 w 66"/>
                  <a:gd name="T3" fmla="*/ 4 h 56"/>
                  <a:gd name="T4" fmla="*/ 4 w 66"/>
                  <a:gd name="T5" fmla="*/ 4 h 56"/>
                  <a:gd name="T6" fmla="*/ 3 w 66"/>
                  <a:gd name="T7" fmla="*/ 3 h 56"/>
                  <a:gd name="T8" fmla="*/ 3 w 66"/>
                  <a:gd name="T9" fmla="*/ 3 h 56"/>
                  <a:gd name="T10" fmla="*/ 2 w 66"/>
                  <a:gd name="T11" fmla="*/ 2 h 56"/>
                  <a:gd name="T12" fmla="*/ 1 w 66"/>
                  <a:gd name="T13" fmla="*/ 2 h 56"/>
                  <a:gd name="T14" fmla="*/ 1 w 66"/>
                  <a:gd name="T15" fmla="*/ 1 h 56"/>
                  <a:gd name="T16" fmla="*/ 0 w 66"/>
                  <a:gd name="T17" fmla="*/ 0 h 56"/>
                  <a:gd name="T18" fmla="*/ 1 w 66"/>
                  <a:gd name="T19" fmla="*/ 1 h 56"/>
                  <a:gd name="T20" fmla="*/ 2 w 66"/>
                  <a:gd name="T21" fmla="*/ 1 h 56"/>
                  <a:gd name="T22" fmla="*/ 2 w 66"/>
                  <a:gd name="T23" fmla="*/ 2 h 56"/>
                  <a:gd name="T24" fmla="*/ 3 w 66"/>
                  <a:gd name="T25" fmla="*/ 2 h 56"/>
                  <a:gd name="T26" fmla="*/ 4 w 66"/>
                  <a:gd name="T27" fmla="*/ 3 h 56"/>
                  <a:gd name="T28" fmla="*/ 4 w 66"/>
                  <a:gd name="T29" fmla="*/ 3 h 56"/>
                  <a:gd name="T30" fmla="*/ 5 w 66"/>
                  <a:gd name="T31" fmla="*/ 4 h 56"/>
                  <a:gd name="T32" fmla="*/ 5 w 66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6">
                    <a:moveTo>
                      <a:pt x="66" y="56"/>
                    </a:moveTo>
                    <a:lnTo>
                      <a:pt x="62" y="56"/>
                    </a:lnTo>
                    <a:lnTo>
                      <a:pt x="56" y="53"/>
                    </a:lnTo>
                    <a:lnTo>
                      <a:pt x="47" y="48"/>
                    </a:lnTo>
                    <a:lnTo>
                      <a:pt x="35" y="42"/>
                    </a:lnTo>
                    <a:lnTo>
                      <a:pt x="23" y="32"/>
                    </a:lnTo>
                    <a:lnTo>
                      <a:pt x="13" y="22"/>
                    </a:lnTo>
                    <a:lnTo>
                      <a:pt x="5" y="12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7" y="14"/>
                    </a:lnTo>
                    <a:lnTo>
                      <a:pt x="28" y="23"/>
                    </a:lnTo>
                    <a:lnTo>
                      <a:pt x="40" y="31"/>
                    </a:lnTo>
                    <a:lnTo>
                      <a:pt x="50" y="39"/>
                    </a:lnTo>
                    <a:lnTo>
                      <a:pt x="60" y="47"/>
                    </a:lnTo>
                    <a:lnTo>
                      <a:pt x="65" y="52"/>
                    </a:lnTo>
                    <a:lnTo>
                      <a:pt x="66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7" name="Freeform 555"/>
              <p:cNvSpPr>
                <a:spLocks/>
              </p:cNvSpPr>
              <p:nvPr/>
            </p:nvSpPr>
            <p:spPr bwMode="auto">
              <a:xfrm>
                <a:off x="479" y="3667"/>
                <a:ext cx="40" cy="37"/>
              </a:xfrm>
              <a:custGeom>
                <a:avLst/>
                <a:gdLst>
                  <a:gd name="T0" fmla="*/ 5 w 80"/>
                  <a:gd name="T1" fmla="*/ 5 h 73"/>
                  <a:gd name="T2" fmla="*/ 5 w 80"/>
                  <a:gd name="T3" fmla="*/ 5 h 73"/>
                  <a:gd name="T4" fmla="*/ 5 w 80"/>
                  <a:gd name="T5" fmla="*/ 5 h 73"/>
                  <a:gd name="T6" fmla="*/ 4 w 80"/>
                  <a:gd name="T7" fmla="*/ 4 h 73"/>
                  <a:gd name="T8" fmla="*/ 3 w 80"/>
                  <a:gd name="T9" fmla="*/ 4 h 73"/>
                  <a:gd name="T10" fmla="*/ 2 w 80"/>
                  <a:gd name="T11" fmla="*/ 3 h 73"/>
                  <a:gd name="T12" fmla="*/ 1 w 80"/>
                  <a:gd name="T13" fmla="*/ 2 h 73"/>
                  <a:gd name="T14" fmla="*/ 1 w 80"/>
                  <a:gd name="T15" fmla="*/ 1 h 73"/>
                  <a:gd name="T16" fmla="*/ 0 w 80"/>
                  <a:gd name="T17" fmla="*/ 0 h 73"/>
                  <a:gd name="T18" fmla="*/ 1 w 80"/>
                  <a:gd name="T19" fmla="*/ 1 h 73"/>
                  <a:gd name="T20" fmla="*/ 2 w 80"/>
                  <a:gd name="T21" fmla="*/ 1 h 73"/>
                  <a:gd name="T22" fmla="*/ 2 w 80"/>
                  <a:gd name="T23" fmla="*/ 2 h 73"/>
                  <a:gd name="T24" fmla="*/ 3 w 80"/>
                  <a:gd name="T25" fmla="*/ 3 h 73"/>
                  <a:gd name="T26" fmla="*/ 4 w 80"/>
                  <a:gd name="T27" fmla="*/ 4 h 73"/>
                  <a:gd name="T28" fmla="*/ 5 w 80"/>
                  <a:gd name="T29" fmla="*/ 4 h 73"/>
                  <a:gd name="T30" fmla="*/ 5 w 80"/>
                  <a:gd name="T31" fmla="*/ 5 h 73"/>
                  <a:gd name="T32" fmla="*/ 5 w 80"/>
                  <a:gd name="T33" fmla="*/ 5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73">
                    <a:moveTo>
                      <a:pt x="80" y="72"/>
                    </a:moveTo>
                    <a:lnTo>
                      <a:pt x="76" y="73"/>
                    </a:lnTo>
                    <a:lnTo>
                      <a:pt x="66" y="69"/>
                    </a:lnTo>
                    <a:lnTo>
                      <a:pt x="55" y="62"/>
                    </a:lnTo>
                    <a:lnTo>
                      <a:pt x="42" y="51"/>
                    </a:lnTo>
                    <a:lnTo>
                      <a:pt x="29" y="38"/>
                    </a:lnTo>
                    <a:lnTo>
                      <a:pt x="16" y="25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7" y="15"/>
                    </a:lnTo>
                    <a:lnTo>
                      <a:pt x="30" y="25"/>
                    </a:lnTo>
                    <a:lnTo>
                      <a:pt x="46" y="37"/>
                    </a:lnTo>
                    <a:lnTo>
                      <a:pt x="59" y="49"/>
                    </a:lnTo>
                    <a:lnTo>
                      <a:pt x="70" y="59"/>
                    </a:lnTo>
                    <a:lnTo>
                      <a:pt x="78" y="67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8" name="Freeform 556"/>
              <p:cNvSpPr>
                <a:spLocks/>
              </p:cNvSpPr>
              <p:nvPr/>
            </p:nvSpPr>
            <p:spPr bwMode="auto">
              <a:xfrm>
                <a:off x="482" y="3642"/>
                <a:ext cx="43" cy="33"/>
              </a:xfrm>
              <a:custGeom>
                <a:avLst/>
                <a:gdLst>
                  <a:gd name="T0" fmla="*/ 5 w 87"/>
                  <a:gd name="T1" fmla="*/ 4 h 67"/>
                  <a:gd name="T2" fmla="*/ 5 w 87"/>
                  <a:gd name="T3" fmla="*/ 4 h 67"/>
                  <a:gd name="T4" fmla="*/ 4 w 87"/>
                  <a:gd name="T5" fmla="*/ 3 h 67"/>
                  <a:gd name="T6" fmla="*/ 3 w 87"/>
                  <a:gd name="T7" fmla="*/ 3 h 67"/>
                  <a:gd name="T8" fmla="*/ 2 w 87"/>
                  <a:gd name="T9" fmla="*/ 2 h 67"/>
                  <a:gd name="T10" fmla="*/ 1 w 87"/>
                  <a:gd name="T11" fmla="*/ 2 h 67"/>
                  <a:gd name="T12" fmla="*/ 1 w 87"/>
                  <a:gd name="T13" fmla="*/ 1 h 67"/>
                  <a:gd name="T14" fmla="*/ 0 w 87"/>
                  <a:gd name="T15" fmla="*/ 0 h 67"/>
                  <a:gd name="T16" fmla="*/ 0 w 87"/>
                  <a:gd name="T17" fmla="*/ 0 h 67"/>
                  <a:gd name="T18" fmla="*/ 0 w 87"/>
                  <a:gd name="T19" fmla="*/ 0 h 67"/>
                  <a:gd name="T20" fmla="*/ 1 w 87"/>
                  <a:gd name="T21" fmla="*/ 0 h 67"/>
                  <a:gd name="T22" fmla="*/ 2 w 87"/>
                  <a:gd name="T23" fmla="*/ 1 h 67"/>
                  <a:gd name="T24" fmla="*/ 3 w 87"/>
                  <a:gd name="T25" fmla="*/ 2 h 67"/>
                  <a:gd name="T26" fmla="*/ 3 w 87"/>
                  <a:gd name="T27" fmla="*/ 2 h 67"/>
                  <a:gd name="T28" fmla="*/ 4 w 87"/>
                  <a:gd name="T29" fmla="*/ 3 h 67"/>
                  <a:gd name="T30" fmla="*/ 5 w 87"/>
                  <a:gd name="T31" fmla="*/ 3 h 67"/>
                  <a:gd name="T32" fmla="*/ 5 w 87"/>
                  <a:gd name="T33" fmla="*/ 4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67">
                    <a:moveTo>
                      <a:pt x="87" y="66"/>
                    </a:moveTo>
                    <a:lnTo>
                      <a:pt x="81" y="67"/>
                    </a:lnTo>
                    <a:lnTo>
                      <a:pt x="71" y="63"/>
                    </a:lnTo>
                    <a:lnTo>
                      <a:pt x="58" y="56"/>
                    </a:lnTo>
                    <a:lnTo>
                      <a:pt x="44" y="46"/>
                    </a:lnTo>
                    <a:lnTo>
                      <a:pt x="29" y="34"/>
                    </a:lnTo>
                    <a:lnTo>
                      <a:pt x="16" y="23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9" y="33"/>
                    </a:lnTo>
                    <a:lnTo>
                      <a:pt x="63" y="43"/>
                    </a:lnTo>
                    <a:lnTo>
                      <a:pt x="76" y="54"/>
                    </a:lnTo>
                    <a:lnTo>
                      <a:pt x="84" y="62"/>
                    </a:lnTo>
                    <a:lnTo>
                      <a:pt x="87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9" name="Freeform 557"/>
              <p:cNvSpPr>
                <a:spLocks/>
              </p:cNvSpPr>
              <p:nvPr/>
            </p:nvSpPr>
            <p:spPr bwMode="auto">
              <a:xfrm>
                <a:off x="487" y="3631"/>
                <a:ext cx="40" cy="29"/>
              </a:xfrm>
              <a:custGeom>
                <a:avLst/>
                <a:gdLst>
                  <a:gd name="T0" fmla="*/ 6 w 78"/>
                  <a:gd name="T1" fmla="*/ 4 h 58"/>
                  <a:gd name="T2" fmla="*/ 5 w 78"/>
                  <a:gd name="T3" fmla="*/ 4 h 58"/>
                  <a:gd name="T4" fmla="*/ 5 w 78"/>
                  <a:gd name="T5" fmla="*/ 4 h 58"/>
                  <a:gd name="T6" fmla="*/ 4 w 78"/>
                  <a:gd name="T7" fmla="*/ 3 h 58"/>
                  <a:gd name="T8" fmla="*/ 3 w 78"/>
                  <a:gd name="T9" fmla="*/ 3 h 58"/>
                  <a:gd name="T10" fmla="*/ 2 w 78"/>
                  <a:gd name="T11" fmla="*/ 2 h 58"/>
                  <a:gd name="T12" fmla="*/ 1 w 78"/>
                  <a:gd name="T13" fmla="*/ 2 h 58"/>
                  <a:gd name="T14" fmla="*/ 1 w 78"/>
                  <a:gd name="T15" fmla="*/ 1 h 58"/>
                  <a:gd name="T16" fmla="*/ 0 w 78"/>
                  <a:gd name="T17" fmla="*/ 0 h 58"/>
                  <a:gd name="T18" fmla="*/ 1 w 78"/>
                  <a:gd name="T19" fmla="*/ 1 h 58"/>
                  <a:gd name="T20" fmla="*/ 2 w 78"/>
                  <a:gd name="T21" fmla="*/ 1 h 58"/>
                  <a:gd name="T22" fmla="*/ 3 w 78"/>
                  <a:gd name="T23" fmla="*/ 2 h 58"/>
                  <a:gd name="T24" fmla="*/ 3 w 78"/>
                  <a:gd name="T25" fmla="*/ 2 h 58"/>
                  <a:gd name="T26" fmla="*/ 4 w 78"/>
                  <a:gd name="T27" fmla="*/ 3 h 58"/>
                  <a:gd name="T28" fmla="*/ 5 w 78"/>
                  <a:gd name="T29" fmla="*/ 3 h 58"/>
                  <a:gd name="T30" fmla="*/ 5 w 78"/>
                  <a:gd name="T31" fmla="*/ 4 h 58"/>
                  <a:gd name="T32" fmla="*/ 6 w 78"/>
                  <a:gd name="T33" fmla="*/ 4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58">
                    <a:moveTo>
                      <a:pt x="78" y="58"/>
                    </a:moveTo>
                    <a:lnTo>
                      <a:pt x="74" y="58"/>
                    </a:lnTo>
                    <a:lnTo>
                      <a:pt x="65" y="54"/>
                    </a:lnTo>
                    <a:lnTo>
                      <a:pt x="53" y="47"/>
                    </a:lnTo>
                    <a:lnTo>
                      <a:pt x="39" y="38"/>
                    </a:lnTo>
                    <a:lnTo>
                      <a:pt x="25" y="29"/>
                    </a:lnTo>
                    <a:lnTo>
                      <a:pt x="13" y="19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8" y="12"/>
                    </a:lnTo>
                    <a:lnTo>
                      <a:pt x="33" y="20"/>
                    </a:lnTo>
                    <a:lnTo>
                      <a:pt x="47" y="28"/>
                    </a:lnTo>
                    <a:lnTo>
                      <a:pt x="60" y="37"/>
                    </a:lnTo>
                    <a:lnTo>
                      <a:pt x="70" y="45"/>
                    </a:lnTo>
                    <a:lnTo>
                      <a:pt x="77" y="53"/>
                    </a:lnTo>
                    <a:lnTo>
                      <a:pt x="78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0" name="Freeform 558"/>
              <p:cNvSpPr>
                <a:spLocks/>
              </p:cNvSpPr>
              <p:nvPr/>
            </p:nvSpPr>
            <p:spPr bwMode="auto">
              <a:xfrm>
                <a:off x="493" y="3611"/>
                <a:ext cx="33" cy="24"/>
              </a:xfrm>
              <a:custGeom>
                <a:avLst/>
                <a:gdLst>
                  <a:gd name="T0" fmla="*/ 4 w 67"/>
                  <a:gd name="T1" fmla="*/ 3 h 48"/>
                  <a:gd name="T2" fmla="*/ 3 w 67"/>
                  <a:gd name="T3" fmla="*/ 3 h 48"/>
                  <a:gd name="T4" fmla="*/ 3 w 67"/>
                  <a:gd name="T5" fmla="*/ 3 h 48"/>
                  <a:gd name="T6" fmla="*/ 2 w 67"/>
                  <a:gd name="T7" fmla="*/ 3 h 48"/>
                  <a:gd name="T8" fmla="*/ 2 w 67"/>
                  <a:gd name="T9" fmla="*/ 3 h 48"/>
                  <a:gd name="T10" fmla="*/ 1 w 67"/>
                  <a:gd name="T11" fmla="*/ 2 h 48"/>
                  <a:gd name="T12" fmla="*/ 0 w 67"/>
                  <a:gd name="T13" fmla="*/ 2 h 48"/>
                  <a:gd name="T14" fmla="*/ 0 w 67"/>
                  <a:gd name="T15" fmla="*/ 1 h 48"/>
                  <a:gd name="T16" fmla="*/ 0 w 67"/>
                  <a:gd name="T17" fmla="*/ 0 h 48"/>
                  <a:gd name="T18" fmla="*/ 0 w 67"/>
                  <a:gd name="T19" fmla="*/ 1 h 48"/>
                  <a:gd name="T20" fmla="*/ 1 w 67"/>
                  <a:gd name="T21" fmla="*/ 1 h 48"/>
                  <a:gd name="T22" fmla="*/ 1 w 67"/>
                  <a:gd name="T23" fmla="*/ 2 h 48"/>
                  <a:gd name="T24" fmla="*/ 2 w 67"/>
                  <a:gd name="T25" fmla="*/ 2 h 48"/>
                  <a:gd name="T26" fmla="*/ 3 w 67"/>
                  <a:gd name="T27" fmla="*/ 3 h 48"/>
                  <a:gd name="T28" fmla="*/ 3 w 67"/>
                  <a:gd name="T29" fmla="*/ 3 h 48"/>
                  <a:gd name="T30" fmla="*/ 4 w 67"/>
                  <a:gd name="T31" fmla="*/ 3 h 48"/>
                  <a:gd name="T32" fmla="*/ 4 w 67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48">
                    <a:moveTo>
                      <a:pt x="67" y="47"/>
                    </a:moveTo>
                    <a:lnTo>
                      <a:pt x="63" y="48"/>
                    </a:lnTo>
                    <a:lnTo>
                      <a:pt x="55" y="47"/>
                    </a:lnTo>
                    <a:lnTo>
                      <a:pt x="46" y="43"/>
                    </a:lnTo>
                    <a:lnTo>
                      <a:pt x="34" y="37"/>
                    </a:lnTo>
                    <a:lnTo>
                      <a:pt x="24" y="30"/>
                    </a:lnTo>
                    <a:lnTo>
                      <a:pt x="13" y="21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7" y="10"/>
                    </a:lnTo>
                    <a:lnTo>
                      <a:pt x="29" y="18"/>
                    </a:lnTo>
                    <a:lnTo>
                      <a:pt x="41" y="25"/>
                    </a:lnTo>
                    <a:lnTo>
                      <a:pt x="51" y="33"/>
                    </a:lnTo>
                    <a:lnTo>
                      <a:pt x="60" y="38"/>
                    </a:lnTo>
                    <a:lnTo>
                      <a:pt x="66" y="43"/>
                    </a:lnTo>
                    <a:lnTo>
                      <a:pt x="67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1" name="Freeform 559"/>
              <p:cNvSpPr>
                <a:spLocks/>
              </p:cNvSpPr>
              <p:nvPr/>
            </p:nvSpPr>
            <p:spPr bwMode="auto">
              <a:xfrm>
                <a:off x="513" y="3593"/>
                <a:ext cx="19" cy="7"/>
              </a:xfrm>
              <a:custGeom>
                <a:avLst/>
                <a:gdLst>
                  <a:gd name="T0" fmla="*/ 2 w 39"/>
                  <a:gd name="T1" fmla="*/ 1 h 13"/>
                  <a:gd name="T2" fmla="*/ 2 w 39"/>
                  <a:gd name="T3" fmla="*/ 1 h 13"/>
                  <a:gd name="T4" fmla="*/ 1 w 39"/>
                  <a:gd name="T5" fmla="*/ 1 h 13"/>
                  <a:gd name="T6" fmla="*/ 1 w 39"/>
                  <a:gd name="T7" fmla="*/ 1 h 13"/>
                  <a:gd name="T8" fmla="*/ 1 w 39"/>
                  <a:gd name="T9" fmla="*/ 1 h 13"/>
                  <a:gd name="T10" fmla="*/ 0 w 39"/>
                  <a:gd name="T11" fmla="*/ 1 h 13"/>
                  <a:gd name="T12" fmla="*/ 0 w 39"/>
                  <a:gd name="T13" fmla="*/ 1 h 13"/>
                  <a:gd name="T14" fmla="*/ 0 w 39"/>
                  <a:gd name="T15" fmla="*/ 1 h 13"/>
                  <a:gd name="T16" fmla="*/ 0 w 39"/>
                  <a:gd name="T17" fmla="*/ 0 h 13"/>
                  <a:gd name="T18" fmla="*/ 0 w 39"/>
                  <a:gd name="T19" fmla="*/ 1 h 13"/>
                  <a:gd name="T20" fmla="*/ 0 w 39"/>
                  <a:gd name="T21" fmla="*/ 1 h 13"/>
                  <a:gd name="T22" fmla="*/ 1 w 39"/>
                  <a:gd name="T23" fmla="*/ 1 h 13"/>
                  <a:gd name="T24" fmla="*/ 1 w 39"/>
                  <a:gd name="T25" fmla="*/ 1 h 13"/>
                  <a:gd name="T26" fmla="*/ 2 w 39"/>
                  <a:gd name="T27" fmla="*/ 1 h 13"/>
                  <a:gd name="T28" fmla="*/ 2 w 39"/>
                  <a:gd name="T29" fmla="*/ 1 h 13"/>
                  <a:gd name="T30" fmla="*/ 2 w 39"/>
                  <a:gd name="T31" fmla="*/ 1 h 13"/>
                  <a:gd name="T32" fmla="*/ 2 w 39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3">
                    <a:moveTo>
                      <a:pt x="39" y="9"/>
                    </a:moveTo>
                    <a:lnTo>
                      <a:pt x="36" y="12"/>
                    </a:lnTo>
                    <a:lnTo>
                      <a:pt x="31" y="13"/>
                    </a:lnTo>
                    <a:lnTo>
                      <a:pt x="26" y="13"/>
                    </a:lnTo>
                    <a:lnTo>
                      <a:pt x="18" y="13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8" y="5"/>
                    </a:lnTo>
                    <a:lnTo>
                      <a:pt x="26" y="5"/>
                    </a:lnTo>
                    <a:lnTo>
                      <a:pt x="32" y="5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2" name="Freeform 560"/>
              <p:cNvSpPr>
                <a:spLocks/>
              </p:cNvSpPr>
              <p:nvPr/>
            </p:nvSpPr>
            <p:spPr bwMode="auto">
              <a:xfrm>
                <a:off x="478" y="3680"/>
                <a:ext cx="38" cy="31"/>
              </a:xfrm>
              <a:custGeom>
                <a:avLst/>
                <a:gdLst>
                  <a:gd name="T0" fmla="*/ 5 w 74"/>
                  <a:gd name="T1" fmla="*/ 3 h 64"/>
                  <a:gd name="T2" fmla="*/ 5 w 74"/>
                  <a:gd name="T3" fmla="*/ 3 h 64"/>
                  <a:gd name="T4" fmla="*/ 4 w 74"/>
                  <a:gd name="T5" fmla="*/ 3 h 64"/>
                  <a:gd name="T6" fmla="*/ 4 w 74"/>
                  <a:gd name="T7" fmla="*/ 3 h 64"/>
                  <a:gd name="T8" fmla="*/ 3 w 74"/>
                  <a:gd name="T9" fmla="*/ 2 h 64"/>
                  <a:gd name="T10" fmla="*/ 2 w 74"/>
                  <a:gd name="T11" fmla="*/ 2 h 64"/>
                  <a:gd name="T12" fmla="*/ 1 w 74"/>
                  <a:gd name="T13" fmla="*/ 1 h 64"/>
                  <a:gd name="T14" fmla="*/ 1 w 74"/>
                  <a:gd name="T15" fmla="*/ 0 h 64"/>
                  <a:gd name="T16" fmla="*/ 0 w 74"/>
                  <a:gd name="T17" fmla="*/ 0 h 64"/>
                  <a:gd name="T18" fmla="*/ 1 w 74"/>
                  <a:gd name="T19" fmla="*/ 0 h 64"/>
                  <a:gd name="T20" fmla="*/ 1 w 74"/>
                  <a:gd name="T21" fmla="*/ 0 h 64"/>
                  <a:gd name="T22" fmla="*/ 2 w 74"/>
                  <a:gd name="T23" fmla="*/ 1 h 64"/>
                  <a:gd name="T24" fmla="*/ 3 w 74"/>
                  <a:gd name="T25" fmla="*/ 1 h 64"/>
                  <a:gd name="T26" fmla="*/ 4 w 74"/>
                  <a:gd name="T27" fmla="*/ 2 h 64"/>
                  <a:gd name="T28" fmla="*/ 5 w 74"/>
                  <a:gd name="T29" fmla="*/ 3 h 64"/>
                  <a:gd name="T30" fmla="*/ 5 w 74"/>
                  <a:gd name="T31" fmla="*/ 3 h 64"/>
                  <a:gd name="T32" fmla="*/ 5 w 74"/>
                  <a:gd name="T33" fmla="*/ 3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64">
                    <a:moveTo>
                      <a:pt x="74" y="63"/>
                    </a:moveTo>
                    <a:lnTo>
                      <a:pt x="70" y="64"/>
                    </a:lnTo>
                    <a:lnTo>
                      <a:pt x="62" y="60"/>
                    </a:lnTo>
                    <a:lnTo>
                      <a:pt x="51" y="55"/>
                    </a:lnTo>
                    <a:lnTo>
                      <a:pt x="39" y="46"/>
                    </a:lnTo>
                    <a:lnTo>
                      <a:pt x="26" y="35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8" y="21"/>
                    </a:lnTo>
                    <a:lnTo>
                      <a:pt x="41" y="31"/>
                    </a:lnTo>
                    <a:lnTo>
                      <a:pt x="54" y="42"/>
                    </a:lnTo>
                    <a:lnTo>
                      <a:pt x="65" y="51"/>
                    </a:lnTo>
                    <a:lnTo>
                      <a:pt x="73" y="57"/>
                    </a:lnTo>
                    <a:lnTo>
                      <a:pt x="74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3" name="Freeform 561"/>
              <p:cNvSpPr>
                <a:spLocks/>
              </p:cNvSpPr>
              <p:nvPr/>
            </p:nvSpPr>
            <p:spPr bwMode="auto">
              <a:xfrm>
                <a:off x="480" y="3655"/>
                <a:ext cx="42" cy="32"/>
              </a:xfrm>
              <a:custGeom>
                <a:avLst/>
                <a:gdLst>
                  <a:gd name="T0" fmla="*/ 5 w 85"/>
                  <a:gd name="T1" fmla="*/ 4 h 64"/>
                  <a:gd name="T2" fmla="*/ 5 w 85"/>
                  <a:gd name="T3" fmla="*/ 4 h 64"/>
                  <a:gd name="T4" fmla="*/ 4 w 85"/>
                  <a:gd name="T5" fmla="*/ 4 h 64"/>
                  <a:gd name="T6" fmla="*/ 3 w 85"/>
                  <a:gd name="T7" fmla="*/ 4 h 64"/>
                  <a:gd name="T8" fmla="*/ 2 w 85"/>
                  <a:gd name="T9" fmla="*/ 3 h 64"/>
                  <a:gd name="T10" fmla="*/ 1 w 85"/>
                  <a:gd name="T11" fmla="*/ 3 h 64"/>
                  <a:gd name="T12" fmla="*/ 1 w 85"/>
                  <a:gd name="T13" fmla="*/ 2 h 64"/>
                  <a:gd name="T14" fmla="*/ 0 w 85"/>
                  <a:gd name="T15" fmla="*/ 1 h 64"/>
                  <a:gd name="T16" fmla="*/ 0 w 85"/>
                  <a:gd name="T17" fmla="*/ 0 h 64"/>
                  <a:gd name="T18" fmla="*/ 0 w 85"/>
                  <a:gd name="T19" fmla="*/ 1 h 64"/>
                  <a:gd name="T20" fmla="*/ 1 w 85"/>
                  <a:gd name="T21" fmla="*/ 1 h 64"/>
                  <a:gd name="T22" fmla="*/ 2 w 85"/>
                  <a:gd name="T23" fmla="*/ 2 h 64"/>
                  <a:gd name="T24" fmla="*/ 2 w 85"/>
                  <a:gd name="T25" fmla="*/ 2 h 64"/>
                  <a:gd name="T26" fmla="*/ 3 w 85"/>
                  <a:gd name="T27" fmla="*/ 3 h 64"/>
                  <a:gd name="T28" fmla="*/ 4 w 85"/>
                  <a:gd name="T29" fmla="*/ 4 h 64"/>
                  <a:gd name="T30" fmla="*/ 5 w 85"/>
                  <a:gd name="T31" fmla="*/ 4 h 64"/>
                  <a:gd name="T32" fmla="*/ 5 w 85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64">
                    <a:moveTo>
                      <a:pt x="85" y="62"/>
                    </a:moveTo>
                    <a:lnTo>
                      <a:pt x="80" y="64"/>
                    </a:lnTo>
                    <a:lnTo>
                      <a:pt x="69" y="60"/>
                    </a:lnTo>
                    <a:lnTo>
                      <a:pt x="58" y="53"/>
                    </a:lnTo>
                    <a:lnTo>
                      <a:pt x="43" y="44"/>
                    </a:lnTo>
                    <a:lnTo>
                      <a:pt x="28" y="34"/>
                    </a:lnTo>
                    <a:lnTo>
                      <a:pt x="16" y="22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0"/>
                    </a:lnTo>
                    <a:lnTo>
                      <a:pt x="32" y="21"/>
                    </a:lnTo>
                    <a:lnTo>
                      <a:pt x="47" y="31"/>
                    </a:lnTo>
                    <a:lnTo>
                      <a:pt x="63" y="42"/>
                    </a:lnTo>
                    <a:lnTo>
                      <a:pt x="75" y="51"/>
                    </a:lnTo>
                    <a:lnTo>
                      <a:pt x="82" y="58"/>
                    </a:lnTo>
                    <a:lnTo>
                      <a:pt x="85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4" name="Freeform 562"/>
              <p:cNvSpPr>
                <a:spLocks/>
              </p:cNvSpPr>
              <p:nvPr/>
            </p:nvSpPr>
            <p:spPr bwMode="auto">
              <a:xfrm>
                <a:off x="487" y="3621"/>
                <a:ext cx="41" cy="24"/>
              </a:xfrm>
              <a:custGeom>
                <a:avLst/>
                <a:gdLst>
                  <a:gd name="T0" fmla="*/ 6 w 81"/>
                  <a:gd name="T1" fmla="*/ 3 h 48"/>
                  <a:gd name="T2" fmla="*/ 5 w 81"/>
                  <a:gd name="T3" fmla="*/ 3 h 48"/>
                  <a:gd name="T4" fmla="*/ 5 w 81"/>
                  <a:gd name="T5" fmla="*/ 3 h 48"/>
                  <a:gd name="T6" fmla="*/ 4 w 81"/>
                  <a:gd name="T7" fmla="*/ 3 h 48"/>
                  <a:gd name="T8" fmla="*/ 3 w 81"/>
                  <a:gd name="T9" fmla="*/ 3 h 48"/>
                  <a:gd name="T10" fmla="*/ 2 w 81"/>
                  <a:gd name="T11" fmla="*/ 2 h 48"/>
                  <a:gd name="T12" fmla="*/ 1 w 81"/>
                  <a:gd name="T13" fmla="*/ 2 h 48"/>
                  <a:gd name="T14" fmla="*/ 1 w 81"/>
                  <a:gd name="T15" fmla="*/ 1 h 48"/>
                  <a:gd name="T16" fmla="*/ 0 w 81"/>
                  <a:gd name="T17" fmla="*/ 0 h 48"/>
                  <a:gd name="T18" fmla="*/ 1 w 81"/>
                  <a:gd name="T19" fmla="*/ 1 h 48"/>
                  <a:gd name="T20" fmla="*/ 2 w 81"/>
                  <a:gd name="T21" fmla="*/ 1 h 48"/>
                  <a:gd name="T22" fmla="*/ 3 w 81"/>
                  <a:gd name="T23" fmla="*/ 2 h 48"/>
                  <a:gd name="T24" fmla="*/ 3 w 81"/>
                  <a:gd name="T25" fmla="*/ 2 h 48"/>
                  <a:gd name="T26" fmla="*/ 4 w 81"/>
                  <a:gd name="T27" fmla="*/ 2 h 48"/>
                  <a:gd name="T28" fmla="*/ 5 w 81"/>
                  <a:gd name="T29" fmla="*/ 3 h 48"/>
                  <a:gd name="T30" fmla="*/ 5 w 81"/>
                  <a:gd name="T31" fmla="*/ 3 h 48"/>
                  <a:gd name="T32" fmla="*/ 6 w 81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48">
                    <a:moveTo>
                      <a:pt x="81" y="47"/>
                    </a:moveTo>
                    <a:lnTo>
                      <a:pt x="77" y="48"/>
                    </a:lnTo>
                    <a:lnTo>
                      <a:pt x="68" y="47"/>
                    </a:lnTo>
                    <a:lnTo>
                      <a:pt x="56" y="43"/>
                    </a:lnTo>
                    <a:lnTo>
                      <a:pt x="43" y="36"/>
                    </a:lnTo>
                    <a:lnTo>
                      <a:pt x="29" y="28"/>
                    </a:lnTo>
                    <a:lnTo>
                      <a:pt x="16" y="20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8" y="5"/>
                    </a:lnTo>
                    <a:lnTo>
                      <a:pt x="19" y="10"/>
                    </a:lnTo>
                    <a:lnTo>
                      <a:pt x="34" y="17"/>
                    </a:lnTo>
                    <a:lnTo>
                      <a:pt x="48" y="24"/>
                    </a:lnTo>
                    <a:lnTo>
                      <a:pt x="61" y="31"/>
                    </a:lnTo>
                    <a:lnTo>
                      <a:pt x="73" y="37"/>
                    </a:lnTo>
                    <a:lnTo>
                      <a:pt x="79" y="43"/>
                    </a:lnTo>
                    <a:lnTo>
                      <a:pt x="81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5" name="Freeform 563"/>
              <p:cNvSpPr>
                <a:spLocks/>
              </p:cNvSpPr>
              <p:nvPr/>
            </p:nvSpPr>
            <p:spPr bwMode="auto">
              <a:xfrm>
                <a:off x="498" y="3603"/>
                <a:ext cx="30" cy="25"/>
              </a:xfrm>
              <a:custGeom>
                <a:avLst/>
                <a:gdLst>
                  <a:gd name="T0" fmla="*/ 4 w 60"/>
                  <a:gd name="T1" fmla="*/ 4 h 50"/>
                  <a:gd name="T2" fmla="*/ 4 w 60"/>
                  <a:gd name="T3" fmla="*/ 4 h 50"/>
                  <a:gd name="T4" fmla="*/ 3 w 60"/>
                  <a:gd name="T5" fmla="*/ 3 h 50"/>
                  <a:gd name="T6" fmla="*/ 3 w 60"/>
                  <a:gd name="T7" fmla="*/ 3 h 50"/>
                  <a:gd name="T8" fmla="*/ 2 w 60"/>
                  <a:gd name="T9" fmla="*/ 2 h 50"/>
                  <a:gd name="T10" fmla="*/ 2 w 60"/>
                  <a:gd name="T11" fmla="*/ 2 h 50"/>
                  <a:gd name="T12" fmla="*/ 1 w 60"/>
                  <a:gd name="T13" fmla="*/ 1 h 50"/>
                  <a:gd name="T14" fmla="*/ 1 w 60"/>
                  <a:gd name="T15" fmla="*/ 1 h 50"/>
                  <a:gd name="T16" fmla="*/ 0 w 60"/>
                  <a:gd name="T17" fmla="*/ 0 h 50"/>
                  <a:gd name="T18" fmla="*/ 1 w 60"/>
                  <a:gd name="T19" fmla="*/ 1 h 50"/>
                  <a:gd name="T20" fmla="*/ 1 w 60"/>
                  <a:gd name="T21" fmla="*/ 1 h 50"/>
                  <a:gd name="T22" fmla="*/ 2 w 60"/>
                  <a:gd name="T23" fmla="*/ 1 h 50"/>
                  <a:gd name="T24" fmla="*/ 3 w 60"/>
                  <a:gd name="T25" fmla="*/ 2 h 50"/>
                  <a:gd name="T26" fmla="*/ 3 w 60"/>
                  <a:gd name="T27" fmla="*/ 2 h 50"/>
                  <a:gd name="T28" fmla="*/ 4 w 60"/>
                  <a:gd name="T29" fmla="*/ 3 h 50"/>
                  <a:gd name="T30" fmla="*/ 4 w 60"/>
                  <a:gd name="T31" fmla="*/ 3 h 50"/>
                  <a:gd name="T32" fmla="*/ 4 w 60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50">
                    <a:moveTo>
                      <a:pt x="60" y="49"/>
                    </a:moveTo>
                    <a:lnTo>
                      <a:pt x="56" y="50"/>
                    </a:lnTo>
                    <a:lnTo>
                      <a:pt x="48" y="46"/>
                    </a:lnTo>
                    <a:lnTo>
                      <a:pt x="39" y="40"/>
                    </a:lnTo>
                    <a:lnTo>
                      <a:pt x="28" y="32"/>
                    </a:lnTo>
                    <a:lnTo>
                      <a:pt x="17" y="23"/>
                    </a:lnTo>
                    <a:lnTo>
                      <a:pt x="8" y="13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4" y="9"/>
                    </a:lnTo>
                    <a:lnTo>
                      <a:pt x="25" y="16"/>
                    </a:lnTo>
                    <a:lnTo>
                      <a:pt x="34" y="24"/>
                    </a:lnTo>
                    <a:lnTo>
                      <a:pt x="44" y="32"/>
                    </a:lnTo>
                    <a:lnTo>
                      <a:pt x="52" y="38"/>
                    </a:lnTo>
                    <a:lnTo>
                      <a:pt x="57" y="45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6" name="Freeform 564"/>
              <p:cNvSpPr>
                <a:spLocks/>
              </p:cNvSpPr>
              <p:nvPr/>
            </p:nvSpPr>
            <p:spPr bwMode="auto">
              <a:xfrm>
                <a:off x="502" y="3599"/>
                <a:ext cx="22" cy="10"/>
              </a:xfrm>
              <a:custGeom>
                <a:avLst/>
                <a:gdLst>
                  <a:gd name="T0" fmla="*/ 3 w 44"/>
                  <a:gd name="T1" fmla="*/ 1 h 19"/>
                  <a:gd name="T2" fmla="*/ 3 w 44"/>
                  <a:gd name="T3" fmla="*/ 2 h 19"/>
                  <a:gd name="T4" fmla="*/ 3 w 44"/>
                  <a:gd name="T5" fmla="*/ 2 h 19"/>
                  <a:gd name="T6" fmla="*/ 2 w 44"/>
                  <a:gd name="T7" fmla="*/ 2 h 19"/>
                  <a:gd name="T8" fmla="*/ 2 w 44"/>
                  <a:gd name="T9" fmla="*/ 1 h 19"/>
                  <a:gd name="T10" fmla="*/ 1 w 44"/>
                  <a:gd name="T11" fmla="*/ 1 h 19"/>
                  <a:gd name="T12" fmla="*/ 1 w 44"/>
                  <a:gd name="T13" fmla="*/ 1 h 19"/>
                  <a:gd name="T14" fmla="*/ 1 w 44"/>
                  <a:gd name="T15" fmla="*/ 1 h 19"/>
                  <a:gd name="T16" fmla="*/ 0 w 44"/>
                  <a:gd name="T17" fmla="*/ 0 h 19"/>
                  <a:gd name="T18" fmla="*/ 1 w 44"/>
                  <a:gd name="T19" fmla="*/ 1 h 19"/>
                  <a:gd name="T20" fmla="*/ 1 w 44"/>
                  <a:gd name="T21" fmla="*/ 1 h 19"/>
                  <a:gd name="T22" fmla="*/ 2 w 44"/>
                  <a:gd name="T23" fmla="*/ 1 h 19"/>
                  <a:gd name="T24" fmla="*/ 2 w 44"/>
                  <a:gd name="T25" fmla="*/ 1 h 19"/>
                  <a:gd name="T26" fmla="*/ 3 w 44"/>
                  <a:gd name="T27" fmla="*/ 1 h 19"/>
                  <a:gd name="T28" fmla="*/ 3 w 44"/>
                  <a:gd name="T29" fmla="*/ 1 h 19"/>
                  <a:gd name="T30" fmla="*/ 3 w 44"/>
                  <a:gd name="T31" fmla="*/ 1 h 19"/>
                  <a:gd name="T32" fmla="*/ 3 w 4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9">
                    <a:moveTo>
                      <a:pt x="44" y="16"/>
                    </a:moveTo>
                    <a:lnTo>
                      <a:pt x="41" y="18"/>
                    </a:lnTo>
                    <a:lnTo>
                      <a:pt x="36" y="19"/>
                    </a:lnTo>
                    <a:lnTo>
                      <a:pt x="30" y="1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7" y="10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6"/>
                    </a:lnTo>
                    <a:lnTo>
                      <a:pt x="20" y="7"/>
                    </a:lnTo>
                    <a:lnTo>
                      <a:pt x="28" y="9"/>
                    </a:lnTo>
                    <a:lnTo>
                      <a:pt x="36" y="10"/>
                    </a:lnTo>
                    <a:lnTo>
                      <a:pt x="41" y="11"/>
                    </a:lnTo>
                    <a:lnTo>
                      <a:pt x="44" y="14"/>
                    </a:lnTo>
                    <a:lnTo>
                      <a:pt x="44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7" name="Freeform 565"/>
              <p:cNvSpPr>
                <a:spLocks/>
              </p:cNvSpPr>
              <p:nvPr/>
            </p:nvSpPr>
            <p:spPr bwMode="auto">
              <a:xfrm>
                <a:off x="484" y="3719"/>
                <a:ext cx="18" cy="19"/>
              </a:xfrm>
              <a:custGeom>
                <a:avLst/>
                <a:gdLst>
                  <a:gd name="T0" fmla="*/ 0 w 36"/>
                  <a:gd name="T1" fmla="*/ 0 h 38"/>
                  <a:gd name="T2" fmla="*/ 1 w 36"/>
                  <a:gd name="T3" fmla="*/ 1 h 38"/>
                  <a:gd name="T4" fmla="*/ 1 w 36"/>
                  <a:gd name="T5" fmla="*/ 1 h 38"/>
                  <a:gd name="T6" fmla="*/ 1 w 36"/>
                  <a:gd name="T7" fmla="*/ 1 h 38"/>
                  <a:gd name="T8" fmla="*/ 2 w 36"/>
                  <a:gd name="T9" fmla="*/ 2 h 38"/>
                  <a:gd name="T10" fmla="*/ 2 w 36"/>
                  <a:gd name="T11" fmla="*/ 2 h 38"/>
                  <a:gd name="T12" fmla="*/ 3 w 36"/>
                  <a:gd name="T13" fmla="*/ 2 h 38"/>
                  <a:gd name="T14" fmla="*/ 3 w 36"/>
                  <a:gd name="T15" fmla="*/ 3 h 38"/>
                  <a:gd name="T16" fmla="*/ 3 w 36"/>
                  <a:gd name="T17" fmla="*/ 3 h 38"/>
                  <a:gd name="T18" fmla="*/ 2 w 36"/>
                  <a:gd name="T19" fmla="*/ 3 h 38"/>
                  <a:gd name="T20" fmla="*/ 1 w 36"/>
                  <a:gd name="T21" fmla="*/ 2 h 38"/>
                  <a:gd name="T22" fmla="*/ 1 w 36"/>
                  <a:gd name="T23" fmla="*/ 1 h 38"/>
                  <a:gd name="T24" fmla="*/ 0 w 36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0" y="0"/>
                    </a:moveTo>
                    <a:lnTo>
                      <a:pt x="4" y="3"/>
                    </a:lnTo>
                    <a:lnTo>
                      <a:pt x="10" y="7"/>
                    </a:lnTo>
                    <a:lnTo>
                      <a:pt x="16" y="12"/>
                    </a:lnTo>
                    <a:lnTo>
                      <a:pt x="23" y="17"/>
                    </a:lnTo>
                    <a:lnTo>
                      <a:pt x="29" y="24"/>
                    </a:lnTo>
                    <a:lnTo>
                      <a:pt x="33" y="29"/>
                    </a:lnTo>
                    <a:lnTo>
                      <a:pt x="36" y="34"/>
                    </a:lnTo>
                    <a:lnTo>
                      <a:pt x="34" y="38"/>
                    </a:lnTo>
                    <a:lnTo>
                      <a:pt x="26" y="37"/>
                    </a:lnTo>
                    <a:lnTo>
                      <a:pt x="16" y="25"/>
                    </a:lnTo>
                    <a:lnTo>
                      <a:pt x="7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8" name="Freeform 566"/>
              <p:cNvSpPr>
                <a:spLocks/>
              </p:cNvSpPr>
              <p:nvPr/>
            </p:nvSpPr>
            <p:spPr bwMode="auto">
              <a:xfrm>
                <a:off x="484" y="3723"/>
                <a:ext cx="4" cy="23"/>
              </a:xfrm>
              <a:custGeom>
                <a:avLst/>
                <a:gdLst>
                  <a:gd name="T0" fmla="*/ 0 w 9"/>
                  <a:gd name="T1" fmla="*/ 0 h 47"/>
                  <a:gd name="T2" fmla="*/ 0 w 9"/>
                  <a:gd name="T3" fmla="*/ 0 h 47"/>
                  <a:gd name="T4" fmla="*/ 0 w 9"/>
                  <a:gd name="T5" fmla="*/ 1 h 47"/>
                  <a:gd name="T6" fmla="*/ 0 w 9"/>
                  <a:gd name="T7" fmla="*/ 2 h 47"/>
                  <a:gd name="T8" fmla="*/ 0 w 9"/>
                  <a:gd name="T9" fmla="*/ 2 h 47"/>
                  <a:gd name="T10" fmla="*/ 0 w 9"/>
                  <a:gd name="T11" fmla="*/ 2 h 47"/>
                  <a:gd name="T12" fmla="*/ 0 w 9"/>
                  <a:gd name="T13" fmla="*/ 1 h 47"/>
                  <a:gd name="T14" fmla="*/ 0 w 9"/>
                  <a:gd name="T15" fmla="*/ 0 h 47"/>
                  <a:gd name="T16" fmla="*/ 0 w 9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3" y="0"/>
                    </a:moveTo>
                    <a:lnTo>
                      <a:pt x="3" y="9"/>
                    </a:lnTo>
                    <a:lnTo>
                      <a:pt x="0" y="25"/>
                    </a:lnTo>
                    <a:lnTo>
                      <a:pt x="0" y="41"/>
                    </a:lnTo>
                    <a:lnTo>
                      <a:pt x="5" y="47"/>
                    </a:lnTo>
                    <a:lnTo>
                      <a:pt x="9" y="41"/>
                    </a:lnTo>
                    <a:lnTo>
                      <a:pt x="9" y="28"/>
                    </a:lnTo>
                    <a:lnTo>
                      <a:pt x="5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9" name="Freeform 567"/>
              <p:cNvSpPr>
                <a:spLocks/>
              </p:cNvSpPr>
              <p:nvPr/>
            </p:nvSpPr>
            <p:spPr bwMode="auto">
              <a:xfrm>
                <a:off x="466" y="3718"/>
                <a:ext cx="19" cy="22"/>
              </a:xfrm>
              <a:custGeom>
                <a:avLst/>
                <a:gdLst>
                  <a:gd name="T0" fmla="*/ 3 w 38"/>
                  <a:gd name="T1" fmla="*/ 0 h 43"/>
                  <a:gd name="T2" fmla="*/ 2 w 38"/>
                  <a:gd name="T3" fmla="*/ 1 h 43"/>
                  <a:gd name="T4" fmla="*/ 2 w 38"/>
                  <a:gd name="T5" fmla="*/ 2 h 43"/>
                  <a:gd name="T6" fmla="*/ 1 w 38"/>
                  <a:gd name="T7" fmla="*/ 3 h 43"/>
                  <a:gd name="T8" fmla="*/ 0 w 38"/>
                  <a:gd name="T9" fmla="*/ 3 h 43"/>
                  <a:gd name="T10" fmla="*/ 0 w 38"/>
                  <a:gd name="T11" fmla="*/ 3 h 43"/>
                  <a:gd name="T12" fmla="*/ 1 w 38"/>
                  <a:gd name="T13" fmla="*/ 3 h 43"/>
                  <a:gd name="T14" fmla="*/ 1 w 38"/>
                  <a:gd name="T15" fmla="*/ 2 h 43"/>
                  <a:gd name="T16" fmla="*/ 1 w 38"/>
                  <a:gd name="T17" fmla="*/ 2 h 43"/>
                  <a:gd name="T18" fmla="*/ 2 w 38"/>
                  <a:gd name="T19" fmla="*/ 1 h 43"/>
                  <a:gd name="T20" fmla="*/ 2 w 38"/>
                  <a:gd name="T21" fmla="*/ 1 h 43"/>
                  <a:gd name="T22" fmla="*/ 3 w 38"/>
                  <a:gd name="T23" fmla="*/ 1 h 43"/>
                  <a:gd name="T24" fmla="*/ 3 w 38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3">
                    <a:moveTo>
                      <a:pt x="38" y="0"/>
                    </a:moveTo>
                    <a:lnTo>
                      <a:pt x="29" y="13"/>
                    </a:lnTo>
                    <a:lnTo>
                      <a:pt x="17" y="29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2" y="34"/>
                    </a:lnTo>
                    <a:lnTo>
                      <a:pt x="8" y="29"/>
                    </a:lnTo>
                    <a:lnTo>
                      <a:pt x="14" y="21"/>
                    </a:lnTo>
                    <a:lnTo>
                      <a:pt x="22" y="14"/>
                    </a:lnTo>
                    <a:lnTo>
                      <a:pt x="29" y="9"/>
                    </a:lnTo>
                    <a:lnTo>
                      <a:pt x="34" y="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0" name="Freeform 568"/>
              <p:cNvSpPr>
                <a:spLocks/>
              </p:cNvSpPr>
              <p:nvPr/>
            </p:nvSpPr>
            <p:spPr bwMode="auto">
              <a:xfrm>
                <a:off x="470" y="3599"/>
                <a:ext cx="29" cy="6"/>
              </a:xfrm>
              <a:custGeom>
                <a:avLst/>
                <a:gdLst>
                  <a:gd name="T0" fmla="*/ 4 w 58"/>
                  <a:gd name="T1" fmla="*/ 0 h 13"/>
                  <a:gd name="T2" fmla="*/ 4 w 58"/>
                  <a:gd name="T3" fmla="*/ 0 h 13"/>
                  <a:gd name="T4" fmla="*/ 3 w 58"/>
                  <a:gd name="T5" fmla="*/ 0 h 13"/>
                  <a:gd name="T6" fmla="*/ 3 w 58"/>
                  <a:gd name="T7" fmla="*/ 0 h 13"/>
                  <a:gd name="T8" fmla="*/ 2 w 58"/>
                  <a:gd name="T9" fmla="*/ 0 h 13"/>
                  <a:gd name="T10" fmla="*/ 1 w 58"/>
                  <a:gd name="T11" fmla="*/ 0 h 13"/>
                  <a:gd name="T12" fmla="*/ 1 w 58"/>
                  <a:gd name="T13" fmla="*/ 0 h 13"/>
                  <a:gd name="T14" fmla="*/ 1 w 58"/>
                  <a:gd name="T15" fmla="*/ 0 h 13"/>
                  <a:gd name="T16" fmla="*/ 0 w 58"/>
                  <a:gd name="T17" fmla="*/ 0 h 13"/>
                  <a:gd name="T18" fmla="*/ 1 w 58"/>
                  <a:gd name="T19" fmla="*/ 0 h 13"/>
                  <a:gd name="T20" fmla="*/ 1 w 58"/>
                  <a:gd name="T21" fmla="*/ 0 h 13"/>
                  <a:gd name="T22" fmla="*/ 1 w 58"/>
                  <a:gd name="T23" fmla="*/ 0 h 13"/>
                  <a:gd name="T24" fmla="*/ 2 w 58"/>
                  <a:gd name="T25" fmla="*/ 0 h 13"/>
                  <a:gd name="T26" fmla="*/ 2 w 58"/>
                  <a:gd name="T27" fmla="*/ 0 h 13"/>
                  <a:gd name="T28" fmla="*/ 3 w 58"/>
                  <a:gd name="T29" fmla="*/ 0 h 13"/>
                  <a:gd name="T30" fmla="*/ 4 w 58"/>
                  <a:gd name="T31" fmla="*/ 0 h 13"/>
                  <a:gd name="T32" fmla="*/ 4 w 58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13">
                    <a:moveTo>
                      <a:pt x="58" y="11"/>
                    </a:moveTo>
                    <a:lnTo>
                      <a:pt x="52" y="12"/>
                    </a:lnTo>
                    <a:lnTo>
                      <a:pt x="43" y="13"/>
                    </a:lnTo>
                    <a:lnTo>
                      <a:pt x="34" y="13"/>
                    </a:lnTo>
                    <a:lnTo>
                      <a:pt x="24" y="13"/>
                    </a:lnTo>
                    <a:lnTo>
                      <a:pt x="15" y="13"/>
                    </a:lnTo>
                    <a:lnTo>
                      <a:pt x="8" y="1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23" y="3"/>
                    </a:lnTo>
                    <a:lnTo>
                      <a:pt x="32" y="5"/>
                    </a:lnTo>
                    <a:lnTo>
                      <a:pt x="43" y="8"/>
                    </a:lnTo>
                    <a:lnTo>
                      <a:pt x="52" y="9"/>
                    </a:ln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1" name="Freeform 569"/>
              <p:cNvSpPr>
                <a:spLocks/>
              </p:cNvSpPr>
              <p:nvPr/>
            </p:nvSpPr>
            <p:spPr bwMode="auto">
              <a:xfrm>
                <a:off x="476" y="3586"/>
                <a:ext cx="28" cy="13"/>
              </a:xfrm>
              <a:custGeom>
                <a:avLst/>
                <a:gdLst>
                  <a:gd name="T0" fmla="*/ 4 w 55"/>
                  <a:gd name="T1" fmla="*/ 2 h 25"/>
                  <a:gd name="T2" fmla="*/ 4 w 55"/>
                  <a:gd name="T3" fmla="*/ 2 h 25"/>
                  <a:gd name="T4" fmla="*/ 3 w 55"/>
                  <a:gd name="T5" fmla="*/ 2 h 25"/>
                  <a:gd name="T6" fmla="*/ 2 w 55"/>
                  <a:gd name="T7" fmla="*/ 2 h 25"/>
                  <a:gd name="T8" fmla="*/ 2 w 55"/>
                  <a:gd name="T9" fmla="*/ 2 h 25"/>
                  <a:gd name="T10" fmla="*/ 1 w 55"/>
                  <a:gd name="T11" fmla="*/ 1 h 25"/>
                  <a:gd name="T12" fmla="*/ 1 w 55"/>
                  <a:gd name="T13" fmla="*/ 1 h 25"/>
                  <a:gd name="T14" fmla="*/ 1 w 55"/>
                  <a:gd name="T15" fmla="*/ 1 h 25"/>
                  <a:gd name="T16" fmla="*/ 0 w 55"/>
                  <a:gd name="T17" fmla="*/ 1 h 25"/>
                  <a:gd name="T18" fmla="*/ 1 w 55"/>
                  <a:gd name="T19" fmla="*/ 0 h 25"/>
                  <a:gd name="T20" fmla="*/ 1 w 55"/>
                  <a:gd name="T21" fmla="*/ 0 h 25"/>
                  <a:gd name="T22" fmla="*/ 1 w 55"/>
                  <a:gd name="T23" fmla="*/ 1 h 25"/>
                  <a:gd name="T24" fmla="*/ 2 w 55"/>
                  <a:gd name="T25" fmla="*/ 1 h 25"/>
                  <a:gd name="T26" fmla="*/ 3 w 55"/>
                  <a:gd name="T27" fmla="*/ 1 h 25"/>
                  <a:gd name="T28" fmla="*/ 3 w 55"/>
                  <a:gd name="T29" fmla="*/ 2 h 25"/>
                  <a:gd name="T30" fmla="*/ 4 w 55"/>
                  <a:gd name="T31" fmla="*/ 2 h 25"/>
                  <a:gd name="T32" fmla="*/ 4 w 55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5">
                    <a:moveTo>
                      <a:pt x="55" y="25"/>
                    </a:moveTo>
                    <a:lnTo>
                      <a:pt x="49" y="25"/>
                    </a:lnTo>
                    <a:lnTo>
                      <a:pt x="41" y="24"/>
                    </a:lnTo>
                    <a:lnTo>
                      <a:pt x="32" y="21"/>
                    </a:lnTo>
                    <a:lnTo>
                      <a:pt x="23" y="19"/>
                    </a:lnTo>
                    <a:lnTo>
                      <a:pt x="15" y="15"/>
                    </a:lnTo>
                    <a:lnTo>
                      <a:pt x="8" y="11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3" y="19"/>
                    </a:lnTo>
                    <a:lnTo>
                      <a:pt x="51" y="23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2" name="Freeform 570"/>
              <p:cNvSpPr>
                <a:spLocks/>
              </p:cNvSpPr>
              <p:nvPr/>
            </p:nvSpPr>
            <p:spPr bwMode="auto">
              <a:xfrm>
                <a:off x="470" y="3611"/>
                <a:ext cx="27" cy="7"/>
              </a:xfrm>
              <a:custGeom>
                <a:avLst/>
                <a:gdLst>
                  <a:gd name="T0" fmla="*/ 4 w 54"/>
                  <a:gd name="T1" fmla="*/ 1 h 13"/>
                  <a:gd name="T2" fmla="*/ 4 w 54"/>
                  <a:gd name="T3" fmla="*/ 1 h 13"/>
                  <a:gd name="T4" fmla="*/ 3 w 54"/>
                  <a:gd name="T5" fmla="*/ 1 h 13"/>
                  <a:gd name="T6" fmla="*/ 3 w 54"/>
                  <a:gd name="T7" fmla="*/ 1 h 13"/>
                  <a:gd name="T8" fmla="*/ 2 w 54"/>
                  <a:gd name="T9" fmla="*/ 1 h 13"/>
                  <a:gd name="T10" fmla="*/ 2 w 54"/>
                  <a:gd name="T11" fmla="*/ 1 h 13"/>
                  <a:gd name="T12" fmla="*/ 1 w 54"/>
                  <a:gd name="T13" fmla="*/ 1 h 13"/>
                  <a:gd name="T14" fmla="*/ 1 w 54"/>
                  <a:gd name="T15" fmla="*/ 1 h 13"/>
                  <a:gd name="T16" fmla="*/ 0 w 54"/>
                  <a:gd name="T17" fmla="*/ 1 h 13"/>
                  <a:gd name="T18" fmla="*/ 0 w 54"/>
                  <a:gd name="T19" fmla="*/ 1 h 13"/>
                  <a:gd name="T20" fmla="*/ 1 w 54"/>
                  <a:gd name="T21" fmla="*/ 0 h 13"/>
                  <a:gd name="T22" fmla="*/ 1 w 54"/>
                  <a:gd name="T23" fmla="*/ 0 h 13"/>
                  <a:gd name="T24" fmla="*/ 2 w 54"/>
                  <a:gd name="T25" fmla="*/ 1 h 13"/>
                  <a:gd name="T26" fmla="*/ 2 w 54"/>
                  <a:gd name="T27" fmla="*/ 1 h 13"/>
                  <a:gd name="T28" fmla="*/ 3 w 54"/>
                  <a:gd name="T29" fmla="*/ 1 h 13"/>
                  <a:gd name="T30" fmla="*/ 3 w 54"/>
                  <a:gd name="T31" fmla="*/ 1 h 13"/>
                  <a:gd name="T32" fmla="*/ 4 w 5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13">
                    <a:moveTo>
                      <a:pt x="54" y="5"/>
                    </a:moveTo>
                    <a:lnTo>
                      <a:pt x="52" y="8"/>
                    </a:lnTo>
                    <a:lnTo>
                      <a:pt x="47" y="10"/>
                    </a:lnTo>
                    <a:lnTo>
                      <a:pt x="38" y="12"/>
                    </a:lnTo>
                    <a:lnTo>
                      <a:pt x="28" y="13"/>
                    </a:lnTo>
                    <a:lnTo>
                      <a:pt x="19" y="13"/>
                    </a:lnTo>
                    <a:lnTo>
                      <a:pt x="10" y="12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9" y="1"/>
                    </a:lnTo>
                    <a:lnTo>
                      <a:pt x="30" y="3"/>
                    </a:lnTo>
                    <a:lnTo>
                      <a:pt x="39" y="4"/>
                    </a:lnTo>
                    <a:lnTo>
                      <a:pt x="48" y="5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3" name="Freeform 571"/>
              <p:cNvSpPr>
                <a:spLocks/>
              </p:cNvSpPr>
              <p:nvPr/>
            </p:nvSpPr>
            <p:spPr bwMode="auto">
              <a:xfrm>
                <a:off x="463" y="3623"/>
                <a:ext cx="29" cy="4"/>
              </a:xfrm>
              <a:custGeom>
                <a:avLst/>
                <a:gdLst>
                  <a:gd name="T0" fmla="*/ 3 w 59"/>
                  <a:gd name="T1" fmla="*/ 0 h 9"/>
                  <a:gd name="T2" fmla="*/ 3 w 59"/>
                  <a:gd name="T3" fmla="*/ 0 h 9"/>
                  <a:gd name="T4" fmla="*/ 2 w 59"/>
                  <a:gd name="T5" fmla="*/ 0 h 9"/>
                  <a:gd name="T6" fmla="*/ 2 w 59"/>
                  <a:gd name="T7" fmla="*/ 0 h 9"/>
                  <a:gd name="T8" fmla="*/ 1 w 59"/>
                  <a:gd name="T9" fmla="*/ 0 h 9"/>
                  <a:gd name="T10" fmla="*/ 1 w 59"/>
                  <a:gd name="T11" fmla="*/ 0 h 9"/>
                  <a:gd name="T12" fmla="*/ 0 w 59"/>
                  <a:gd name="T13" fmla="*/ 0 h 9"/>
                  <a:gd name="T14" fmla="*/ 0 w 59"/>
                  <a:gd name="T15" fmla="*/ 0 h 9"/>
                  <a:gd name="T16" fmla="*/ 0 w 59"/>
                  <a:gd name="T17" fmla="*/ 0 h 9"/>
                  <a:gd name="T18" fmla="*/ 0 w 59"/>
                  <a:gd name="T19" fmla="*/ 0 h 9"/>
                  <a:gd name="T20" fmla="*/ 0 w 59"/>
                  <a:gd name="T21" fmla="*/ 0 h 9"/>
                  <a:gd name="T22" fmla="*/ 0 w 59"/>
                  <a:gd name="T23" fmla="*/ 0 h 9"/>
                  <a:gd name="T24" fmla="*/ 1 w 59"/>
                  <a:gd name="T25" fmla="*/ 0 h 9"/>
                  <a:gd name="T26" fmla="*/ 1 w 59"/>
                  <a:gd name="T27" fmla="*/ 0 h 9"/>
                  <a:gd name="T28" fmla="*/ 2 w 59"/>
                  <a:gd name="T29" fmla="*/ 0 h 9"/>
                  <a:gd name="T30" fmla="*/ 3 w 59"/>
                  <a:gd name="T31" fmla="*/ 0 h 9"/>
                  <a:gd name="T32" fmla="*/ 3 w 59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9">
                    <a:moveTo>
                      <a:pt x="59" y="0"/>
                    </a:moveTo>
                    <a:lnTo>
                      <a:pt x="54" y="2"/>
                    </a:lnTo>
                    <a:lnTo>
                      <a:pt x="47" y="3"/>
                    </a:lnTo>
                    <a:lnTo>
                      <a:pt x="38" y="6"/>
                    </a:lnTo>
                    <a:lnTo>
                      <a:pt x="28" y="7"/>
                    </a:lnTo>
                    <a:lnTo>
                      <a:pt x="19" y="9"/>
                    </a:lnTo>
                    <a:lnTo>
                      <a:pt x="9" y="9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41" y="1"/>
                    </a:lnTo>
                    <a:lnTo>
                      <a:pt x="50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4" name="Freeform 572"/>
              <p:cNvSpPr>
                <a:spLocks/>
              </p:cNvSpPr>
              <p:nvPr/>
            </p:nvSpPr>
            <p:spPr bwMode="auto">
              <a:xfrm>
                <a:off x="457" y="3633"/>
                <a:ext cx="30" cy="6"/>
              </a:xfrm>
              <a:custGeom>
                <a:avLst/>
                <a:gdLst>
                  <a:gd name="T0" fmla="*/ 4 w 59"/>
                  <a:gd name="T1" fmla="*/ 0 h 13"/>
                  <a:gd name="T2" fmla="*/ 4 w 59"/>
                  <a:gd name="T3" fmla="*/ 0 h 13"/>
                  <a:gd name="T4" fmla="*/ 3 w 59"/>
                  <a:gd name="T5" fmla="*/ 0 h 13"/>
                  <a:gd name="T6" fmla="*/ 3 w 59"/>
                  <a:gd name="T7" fmla="*/ 0 h 13"/>
                  <a:gd name="T8" fmla="*/ 2 w 59"/>
                  <a:gd name="T9" fmla="*/ 0 h 13"/>
                  <a:gd name="T10" fmla="*/ 1 w 59"/>
                  <a:gd name="T11" fmla="*/ 0 h 13"/>
                  <a:gd name="T12" fmla="*/ 1 w 59"/>
                  <a:gd name="T13" fmla="*/ 0 h 13"/>
                  <a:gd name="T14" fmla="*/ 1 w 59"/>
                  <a:gd name="T15" fmla="*/ 0 h 13"/>
                  <a:gd name="T16" fmla="*/ 0 w 59"/>
                  <a:gd name="T17" fmla="*/ 0 h 13"/>
                  <a:gd name="T18" fmla="*/ 1 w 59"/>
                  <a:gd name="T19" fmla="*/ 0 h 13"/>
                  <a:gd name="T20" fmla="*/ 1 w 59"/>
                  <a:gd name="T21" fmla="*/ 0 h 13"/>
                  <a:gd name="T22" fmla="*/ 1 w 59"/>
                  <a:gd name="T23" fmla="*/ 0 h 13"/>
                  <a:gd name="T24" fmla="*/ 2 w 59"/>
                  <a:gd name="T25" fmla="*/ 0 h 13"/>
                  <a:gd name="T26" fmla="*/ 3 w 59"/>
                  <a:gd name="T27" fmla="*/ 0 h 13"/>
                  <a:gd name="T28" fmla="*/ 3 w 59"/>
                  <a:gd name="T29" fmla="*/ 0 h 13"/>
                  <a:gd name="T30" fmla="*/ 4 w 59"/>
                  <a:gd name="T31" fmla="*/ 0 h 13"/>
                  <a:gd name="T32" fmla="*/ 4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0"/>
                    </a:moveTo>
                    <a:lnTo>
                      <a:pt x="53" y="1"/>
                    </a:lnTo>
                    <a:lnTo>
                      <a:pt x="46" y="4"/>
                    </a:lnTo>
                    <a:lnTo>
                      <a:pt x="35" y="8"/>
                    </a:lnTo>
                    <a:lnTo>
                      <a:pt x="26" y="11"/>
                    </a:lnTo>
                    <a:lnTo>
                      <a:pt x="16" y="12"/>
                    </a:lnTo>
                    <a:lnTo>
                      <a:pt x="8" y="13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4" y="3"/>
                    </a:lnTo>
                    <a:lnTo>
                      <a:pt x="23" y="1"/>
                    </a:lnTo>
                    <a:lnTo>
                      <a:pt x="33" y="1"/>
                    </a:lnTo>
                    <a:lnTo>
                      <a:pt x="42" y="1"/>
                    </a:lnTo>
                    <a:lnTo>
                      <a:pt x="51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5" name="Freeform 573"/>
              <p:cNvSpPr>
                <a:spLocks/>
              </p:cNvSpPr>
              <p:nvPr/>
            </p:nvSpPr>
            <p:spPr bwMode="auto">
              <a:xfrm>
                <a:off x="452" y="3643"/>
                <a:ext cx="32" cy="8"/>
              </a:xfrm>
              <a:custGeom>
                <a:avLst/>
                <a:gdLst>
                  <a:gd name="T0" fmla="*/ 4 w 65"/>
                  <a:gd name="T1" fmla="*/ 0 h 16"/>
                  <a:gd name="T2" fmla="*/ 3 w 65"/>
                  <a:gd name="T3" fmla="*/ 1 h 16"/>
                  <a:gd name="T4" fmla="*/ 3 w 65"/>
                  <a:gd name="T5" fmla="*/ 1 h 16"/>
                  <a:gd name="T6" fmla="*/ 2 w 65"/>
                  <a:gd name="T7" fmla="*/ 1 h 16"/>
                  <a:gd name="T8" fmla="*/ 1 w 65"/>
                  <a:gd name="T9" fmla="*/ 1 h 16"/>
                  <a:gd name="T10" fmla="*/ 1 w 65"/>
                  <a:gd name="T11" fmla="*/ 1 h 16"/>
                  <a:gd name="T12" fmla="*/ 0 w 65"/>
                  <a:gd name="T13" fmla="*/ 1 h 16"/>
                  <a:gd name="T14" fmla="*/ 0 w 65"/>
                  <a:gd name="T15" fmla="*/ 1 h 16"/>
                  <a:gd name="T16" fmla="*/ 0 w 65"/>
                  <a:gd name="T17" fmla="*/ 1 h 16"/>
                  <a:gd name="T18" fmla="*/ 0 w 65"/>
                  <a:gd name="T19" fmla="*/ 1 h 16"/>
                  <a:gd name="T20" fmla="*/ 0 w 65"/>
                  <a:gd name="T21" fmla="*/ 1 h 16"/>
                  <a:gd name="T22" fmla="*/ 1 w 65"/>
                  <a:gd name="T23" fmla="*/ 1 h 16"/>
                  <a:gd name="T24" fmla="*/ 1 w 65"/>
                  <a:gd name="T25" fmla="*/ 0 h 16"/>
                  <a:gd name="T26" fmla="*/ 2 w 65"/>
                  <a:gd name="T27" fmla="*/ 1 h 16"/>
                  <a:gd name="T28" fmla="*/ 3 w 65"/>
                  <a:gd name="T29" fmla="*/ 1 h 16"/>
                  <a:gd name="T30" fmla="*/ 3 w 65"/>
                  <a:gd name="T31" fmla="*/ 1 h 16"/>
                  <a:gd name="T32" fmla="*/ 4 w 6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16">
                    <a:moveTo>
                      <a:pt x="65" y="0"/>
                    </a:moveTo>
                    <a:lnTo>
                      <a:pt x="58" y="4"/>
                    </a:lnTo>
                    <a:lnTo>
                      <a:pt x="48" y="8"/>
                    </a:lnTo>
                    <a:lnTo>
                      <a:pt x="38" y="10"/>
                    </a:lnTo>
                    <a:lnTo>
                      <a:pt x="28" y="14"/>
                    </a:lnTo>
                    <a:lnTo>
                      <a:pt x="17" y="16"/>
                    </a:lnTo>
                    <a:lnTo>
                      <a:pt x="8" y="16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8" y="3"/>
                    </a:lnTo>
                    <a:lnTo>
                      <a:pt x="17" y="1"/>
                    </a:lnTo>
                    <a:lnTo>
                      <a:pt x="28" y="0"/>
                    </a:lnTo>
                    <a:lnTo>
                      <a:pt x="39" y="1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6" name="Freeform 574"/>
              <p:cNvSpPr>
                <a:spLocks/>
              </p:cNvSpPr>
              <p:nvPr/>
            </p:nvSpPr>
            <p:spPr bwMode="auto">
              <a:xfrm>
                <a:off x="446" y="3655"/>
                <a:ext cx="36" cy="11"/>
              </a:xfrm>
              <a:custGeom>
                <a:avLst/>
                <a:gdLst>
                  <a:gd name="T0" fmla="*/ 5 w 71"/>
                  <a:gd name="T1" fmla="*/ 0 h 23"/>
                  <a:gd name="T2" fmla="*/ 5 w 71"/>
                  <a:gd name="T3" fmla="*/ 0 h 23"/>
                  <a:gd name="T4" fmla="*/ 4 w 71"/>
                  <a:gd name="T5" fmla="*/ 0 h 23"/>
                  <a:gd name="T6" fmla="*/ 3 w 71"/>
                  <a:gd name="T7" fmla="*/ 0 h 23"/>
                  <a:gd name="T8" fmla="*/ 2 w 71"/>
                  <a:gd name="T9" fmla="*/ 1 h 23"/>
                  <a:gd name="T10" fmla="*/ 2 w 71"/>
                  <a:gd name="T11" fmla="*/ 1 h 23"/>
                  <a:gd name="T12" fmla="*/ 1 w 71"/>
                  <a:gd name="T13" fmla="*/ 1 h 23"/>
                  <a:gd name="T14" fmla="*/ 1 w 71"/>
                  <a:gd name="T15" fmla="*/ 1 h 23"/>
                  <a:gd name="T16" fmla="*/ 0 w 71"/>
                  <a:gd name="T17" fmla="*/ 1 h 23"/>
                  <a:gd name="T18" fmla="*/ 1 w 71"/>
                  <a:gd name="T19" fmla="*/ 0 h 23"/>
                  <a:gd name="T20" fmla="*/ 1 w 71"/>
                  <a:gd name="T21" fmla="*/ 0 h 23"/>
                  <a:gd name="T22" fmla="*/ 2 w 71"/>
                  <a:gd name="T23" fmla="*/ 0 h 23"/>
                  <a:gd name="T24" fmla="*/ 3 w 71"/>
                  <a:gd name="T25" fmla="*/ 0 h 23"/>
                  <a:gd name="T26" fmla="*/ 3 w 71"/>
                  <a:gd name="T27" fmla="*/ 0 h 23"/>
                  <a:gd name="T28" fmla="*/ 4 w 71"/>
                  <a:gd name="T29" fmla="*/ 0 h 23"/>
                  <a:gd name="T30" fmla="*/ 5 w 71"/>
                  <a:gd name="T31" fmla="*/ 0 h 23"/>
                  <a:gd name="T32" fmla="*/ 5 w 71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23">
                    <a:moveTo>
                      <a:pt x="71" y="0"/>
                    </a:moveTo>
                    <a:lnTo>
                      <a:pt x="65" y="3"/>
                    </a:lnTo>
                    <a:lnTo>
                      <a:pt x="55" y="8"/>
                    </a:lnTo>
                    <a:lnTo>
                      <a:pt x="41" y="14"/>
                    </a:lnTo>
                    <a:lnTo>
                      <a:pt x="30" y="17"/>
                    </a:lnTo>
                    <a:lnTo>
                      <a:pt x="17" y="21"/>
                    </a:lnTo>
                    <a:lnTo>
                      <a:pt x="8" y="23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4" y="14"/>
                    </a:lnTo>
                    <a:lnTo>
                      <a:pt x="10" y="11"/>
                    </a:lnTo>
                    <a:lnTo>
                      <a:pt x="21" y="8"/>
                    </a:lnTo>
                    <a:lnTo>
                      <a:pt x="34" y="6"/>
                    </a:lnTo>
                    <a:lnTo>
                      <a:pt x="45" y="4"/>
                    </a:lnTo>
                    <a:lnTo>
                      <a:pt x="57" y="3"/>
                    </a:lnTo>
                    <a:lnTo>
                      <a:pt x="66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7" name="Freeform 575"/>
              <p:cNvSpPr>
                <a:spLocks/>
              </p:cNvSpPr>
              <p:nvPr/>
            </p:nvSpPr>
            <p:spPr bwMode="auto">
              <a:xfrm>
                <a:off x="443" y="3664"/>
                <a:ext cx="39" cy="15"/>
              </a:xfrm>
              <a:custGeom>
                <a:avLst/>
                <a:gdLst>
                  <a:gd name="T0" fmla="*/ 5 w 77"/>
                  <a:gd name="T1" fmla="*/ 0 h 30"/>
                  <a:gd name="T2" fmla="*/ 5 w 77"/>
                  <a:gd name="T3" fmla="*/ 1 h 30"/>
                  <a:gd name="T4" fmla="*/ 4 w 77"/>
                  <a:gd name="T5" fmla="*/ 1 h 30"/>
                  <a:gd name="T6" fmla="*/ 3 w 77"/>
                  <a:gd name="T7" fmla="*/ 2 h 30"/>
                  <a:gd name="T8" fmla="*/ 3 w 77"/>
                  <a:gd name="T9" fmla="*/ 2 h 30"/>
                  <a:gd name="T10" fmla="*/ 2 w 77"/>
                  <a:gd name="T11" fmla="*/ 2 h 30"/>
                  <a:gd name="T12" fmla="*/ 1 w 77"/>
                  <a:gd name="T13" fmla="*/ 2 h 30"/>
                  <a:gd name="T14" fmla="*/ 1 w 77"/>
                  <a:gd name="T15" fmla="*/ 2 h 30"/>
                  <a:gd name="T16" fmla="*/ 0 w 77"/>
                  <a:gd name="T17" fmla="*/ 2 h 30"/>
                  <a:gd name="T18" fmla="*/ 1 w 77"/>
                  <a:gd name="T19" fmla="*/ 2 h 30"/>
                  <a:gd name="T20" fmla="*/ 1 w 77"/>
                  <a:gd name="T21" fmla="*/ 1 h 30"/>
                  <a:gd name="T22" fmla="*/ 2 w 77"/>
                  <a:gd name="T23" fmla="*/ 1 h 30"/>
                  <a:gd name="T24" fmla="*/ 2 w 77"/>
                  <a:gd name="T25" fmla="*/ 1 h 30"/>
                  <a:gd name="T26" fmla="*/ 3 w 77"/>
                  <a:gd name="T27" fmla="*/ 1 h 30"/>
                  <a:gd name="T28" fmla="*/ 4 w 77"/>
                  <a:gd name="T29" fmla="*/ 1 h 30"/>
                  <a:gd name="T30" fmla="*/ 5 w 77"/>
                  <a:gd name="T31" fmla="*/ 1 h 30"/>
                  <a:gd name="T32" fmla="*/ 5 w 77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30">
                    <a:moveTo>
                      <a:pt x="77" y="0"/>
                    </a:moveTo>
                    <a:lnTo>
                      <a:pt x="71" y="6"/>
                    </a:lnTo>
                    <a:lnTo>
                      <a:pt x="60" y="14"/>
                    </a:lnTo>
                    <a:lnTo>
                      <a:pt x="47" y="19"/>
                    </a:lnTo>
                    <a:lnTo>
                      <a:pt x="34" y="25"/>
                    </a:lnTo>
                    <a:lnTo>
                      <a:pt x="21" y="28"/>
                    </a:lnTo>
                    <a:lnTo>
                      <a:pt x="11" y="30"/>
                    </a:lnTo>
                    <a:lnTo>
                      <a:pt x="3" y="28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9" y="14"/>
                    </a:lnTo>
                    <a:lnTo>
                      <a:pt x="18" y="10"/>
                    </a:lnTo>
                    <a:lnTo>
                      <a:pt x="31" y="8"/>
                    </a:lnTo>
                    <a:lnTo>
                      <a:pt x="45" y="5"/>
                    </a:lnTo>
                    <a:lnTo>
                      <a:pt x="58" y="2"/>
                    </a:lnTo>
                    <a:lnTo>
                      <a:pt x="69" y="1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</p:grpSp>
        <p:sp>
          <p:nvSpPr>
            <p:cNvPr id="7" name="Freeform 576"/>
            <p:cNvSpPr>
              <a:spLocks/>
            </p:cNvSpPr>
            <p:nvPr/>
          </p:nvSpPr>
          <p:spPr bwMode="auto">
            <a:xfrm>
              <a:off x="446" y="3679"/>
              <a:ext cx="36" cy="24"/>
            </a:xfrm>
            <a:custGeom>
              <a:avLst/>
              <a:gdLst>
                <a:gd name="T0" fmla="*/ 4 w 73"/>
                <a:gd name="T1" fmla="*/ 0 h 48"/>
                <a:gd name="T2" fmla="*/ 4 w 73"/>
                <a:gd name="T3" fmla="*/ 1 h 48"/>
                <a:gd name="T4" fmla="*/ 3 w 73"/>
                <a:gd name="T5" fmla="*/ 1 h 48"/>
                <a:gd name="T6" fmla="*/ 2 w 73"/>
                <a:gd name="T7" fmla="*/ 2 h 48"/>
                <a:gd name="T8" fmla="*/ 2 w 73"/>
                <a:gd name="T9" fmla="*/ 3 h 48"/>
                <a:gd name="T10" fmla="*/ 1 w 73"/>
                <a:gd name="T11" fmla="*/ 3 h 48"/>
                <a:gd name="T12" fmla="*/ 0 w 73"/>
                <a:gd name="T13" fmla="*/ 3 h 48"/>
                <a:gd name="T14" fmla="*/ 0 w 73"/>
                <a:gd name="T15" fmla="*/ 3 h 48"/>
                <a:gd name="T16" fmla="*/ 0 w 73"/>
                <a:gd name="T17" fmla="*/ 3 h 48"/>
                <a:gd name="T18" fmla="*/ 0 w 73"/>
                <a:gd name="T19" fmla="*/ 3 h 48"/>
                <a:gd name="T20" fmla="*/ 0 w 73"/>
                <a:gd name="T21" fmla="*/ 3 h 48"/>
                <a:gd name="T22" fmla="*/ 0 w 73"/>
                <a:gd name="T23" fmla="*/ 2 h 48"/>
                <a:gd name="T24" fmla="*/ 1 w 73"/>
                <a:gd name="T25" fmla="*/ 2 h 48"/>
                <a:gd name="T26" fmla="*/ 2 w 73"/>
                <a:gd name="T27" fmla="*/ 1 h 48"/>
                <a:gd name="T28" fmla="*/ 3 w 73"/>
                <a:gd name="T29" fmla="*/ 1 h 48"/>
                <a:gd name="T30" fmla="*/ 3 w 73"/>
                <a:gd name="T31" fmla="*/ 1 h 48"/>
                <a:gd name="T32" fmla="*/ 4 w 73"/>
                <a:gd name="T33" fmla="*/ 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48">
                  <a:moveTo>
                    <a:pt x="73" y="0"/>
                  </a:moveTo>
                  <a:lnTo>
                    <a:pt x="67" y="8"/>
                  </a:lnTo>
                  <a:lnTo>
                    <a:pt x="58" y="15"/>
                  </a:lnTo>
                  <a:lnTo>
                    <a:pt x="46" y="25"/>
                  </a:lnTo>
                  <a:lnTo>
                    <a:pt x="34" y="34"/>
                  </a:lnTo>
                  <a:lnTo>
                    <a:pt x="23" y="40"/>
                  </a:lnTo>
                  <a:lnTo>
                    <a:pt x="12" y="45"/>
                  </a:lnTo>
                  <a:lnTo>
                    <a:pt x="4" y="48"/>
                  </a:lnTo>
                  <a:lnTo>
                    <a:pt x="0" y="45"/>
                  </a:lnTo>
                  <a:lnTo>
                    <a:pt x="2" y="40"/>
                  </a:lnTo>
                  <a:lnTo>
                    <a:pt x="7" y="34"/>
                  </a:lnTo>
                  <a:lnTo>
                    <a:pt x="15" y="27"/>
                  </a:lnTo>
                  <a:lnTo>
                    <a:pt x="26" y="19"/>
                  </a:lnTo>
                  <a:lnTo>
                    <a:pt x="38" y="13"/>
                  </a:lnTo>
                  <a:lnTo>
                    <a:pt x="51" y="6"/>
                  </a:lnTo>
                  <a:lnTo>
                    <a:pt x="63" y="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" name="Freeform 577"/>
            <p:cNvSpPr>
              <a:spLocks/>
            </p:cNvSpPr>
            <p:nvPr/>
          </p:nvSpPr>
          <p:spPr bwMode="auto">
            <a:xfrm>
              <a:off x="452" y="3693"/>
              <a:ext cx="30" cy="30"/>
            </a:xfrm>
            <a:custGeom>
              <a:avLst/>
              <a:gdLst>
                <a:gd name="T0" fmla="*/ 3 w 61"/>
                <a:gd name="T1" fmla="*/ 0 h 61"/>
                <a:gd name="T2" fmla="*/ 3 w 61"/>
                <a:gd name="T3" fmla="*/ 0 h 61"/>
                <a:gd name="T4" fmla="*/ 3 w 61"/>
                <a:gd name="T5" fmla="*/ 1 h 61"/>
                <a:gd name="T6" fmla="*/ 2 w 61"/>
                <a:gd name="T7" fmla="*/ 1 h 61"/>
                <a:gd name="T8" fmla="*/ 1 w 61"/>
                <a:gd name="T9" fmla="*/ 2 h 61"/>
                <a:gd name="T10" fmla="*/ 1 w 61"/>
                <a:gd name="T11" fmla="*/ 3 h 61"/>
                <a:gd name="T12" fmla="*/ 0 w 61"/>
                <a:gd name="T13" fmla="*/ 3 h 61"/>
                <a:gd name="T14" fmla="*/ 0 w 61"/>
                <a:gd name="T15" fmla="*/ 3 h 61"/>
                <a:gd name="T16" fmla="*/ 0 w 61"/>
                <a:gd name="T17" fmla="*/ 3 h 61"/>
                <a:gd name="T18" fmla="*/ 0 w 61"/>
                <a:gd name="T19" fmla="*/ 3 h 61"/>
                <a:gd name="T20" fmla="*/ 0 w 61"/>
                <a:gd name="T21" fmla="*/ 2 h 61"/>
                <a:gd name="T22" fmla="*/ 0 w 61"/>
                <a:gd name="T23" fmla="*/ 2 h 61"/>
                <a:gd name="T24" fmla="*/ 1 w 61"/>
                <a:gd name="T25" fmla="*/ 1 h 61"/>
                <a:gd name="T26" fmla="*/ 2 w 61"/>
                <a:gd name="T27" fmla="*/ 1 h 61"/>
                <a:gd name="T28" fmla="*/ 2 w 61"/>
                <a:gd name="T29" fmla="*/ 0 h 61"/>
                <a:gd name="T30" fmla="*/ 3 w 61"/>
                <a:gd name="T31" fmla="*/ 0 h 61"/>
                <a:gd name="T32" fmla="*/ 3 w 61"/>
                <a:gd name="T33" fmla="*/ 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58" y="8"/>
                  </a:lnTo>
                  <a:lnTo>
                    <a:pt x="50" y="17"/>
                  </a:lnTo>
                  <a:lnTo>
                    <a:pt x="41" y="29"/>
                  </a:lnTo>
                  <a:lnTo>
                    <a:pt x="31" y="39"/>
                  </a:lnTo>
                  <a:lnTo>
                    <a:pt x="21" y="50"/>
                  </a:lnTo>
                  <a:lnTo>
                    <a:pt x="12" y="58"/>
                  </a:lnTo>
                  <a:lnTo>
                    <a:pt x="4" y="6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5" y="46"/>
                  </a:lnTo>
                  <a:lnTo>
                    <a:pt x="13" y="35"/>
                  </a:lnTo>
                  <a:lnTo>
                    <a:pt x="24" y="26"/>
                  </a:lnTo>
                  <a:lnTo>
                    <a:pt x="35" y="16"/>
                  </a:lnTo>
                  <a:lnTo>
                    <a:pt x="46" y="8"/>
                  </a:lnTo>
                  <a:lnTo>
                    <a:pt x="55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" name="Freeform 578"/>
            <p:cNvSpPr>
              <a:spLocks/>
            </p:cNvSpPr>
            <p:nvPr/>
          </p:nvSpPr>
          <p:spPr bwMode="auto">
            <a:xfrm>
              <a:off x="455" y="3706"/>
              <a:ext cx="29" cy="27"/>
            </a:xfrm>
            <a:custGeom>
              <a:avLst/>
              <a:gdLst>
                <a:gd name="T0" fmla="*/ 0 w 56"/>
                <a:gd name="T1" fmla="*/ 3 h 55"/>
                <a:gd name="T2" fmla="*/ 1 w 56"/>
                <a:gd name="T3" fmla="*/ 3 h 55"/>
                <a:gd name="T4" fmla="*/ 1 w 56"/>
                <a:gd name="T5" fmla="*/ 2 h 55"/>
                <a:gd name="T6" fmla="*/ 1 w 56"/>
                <a:gd name="T7" fmla="*/ 2 h 55"/>
                <a:gd name="T8" fmla="*/ 2 w 56"/>
                <a:gd name="T9" fmla="*/ 1 h 55"/>
                <a:gd name="T10" fmla="*/ 3 w 56"/>
                <a:gd name="T11" fmla="*/ 1 h 55"/>
                <a:gd name="T12" fmla="*/ 3 w 56"/>
                <a:gd name="T13" fmla="*/ 0 h 55"/>
                <a:gd name="T14" fmla="*/ 4 w 56"/>
                <a:gd name="T15" fmla="*/ 0 h 55"/>
                <a:gd name="T16" fmla="*/ 4 w 56"/>
                <a:gd name="T17" fmla="*/ 0 h 55"/>
                <a:gd name="T18" fmla="*/ 4 w 56"/>
                <a:gd name="T19" fmla="*/ 0 h 55"/>
                <a:gd name="T20" fmla="*/ 3 w 56"/>
                <a:gd name="T21" fmla="*/ 1 h 55"/>
                <a:gd name="T22" fmla="*/ 3 w 56"/>
                <a:gd name="T23" fmla="*/ 1 h 55"/>
                <a:gd name="T24" fmla="*/ 2 w 56"/>
                <a:gd name="T25" fmla="*/ 2 h 55"/>
                <a:gd name="T26" fmla="*/ 2 w 56"/>
                <a:gd name="T27" fmla="*/ 3 h 55"/>
                <a:gd name="T28" fmla="*/ 1 w 56"/>
                <a:gd name="T29" fmla="*/ 3 h 55"/>
                <a:gd name="T30" fmla="*/ 1 w 56"/>
                <a:gd name="T31" fmla="*/ 3 h 55"/>
                <a:gd name="T32" fmla="*/ 0 w 56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5">
                  <a:moveTo>
                    <a:pt x="0" y="52"/>
                  </a:moveTo>
                  <a:lnTo>
                    <a:pt x="1" y="49"/>
                  </a:lnTo>
                  <a:lnTo>
                    <a:pt x="6" y="43"/>
                  </a:lnTo>
                  <a:lnTo>
                    <a:pt x="14" y="38"/>
                  </a:lnTo>
                  <a:lnTo>
                    <a:pt x="23" y="30"/>
                  </a:lnTo>
                  <a:lnTo>
                    <a:pt x="34" y="22"/>
                  </a:lnTo>
                  <a:lnTo>
                    <a:pt x="43" y="15"/>
                  </a:lnTo>
                  <a:lnTo>
                    <a:pt x="51" y="7"/>
                  </a:lnTo>
                  <a:lnTo>
                    <a:pt x="56" y="0"/>
                  </a:lnTo>
                  <a:lnTo>
                    <a:pt x="53" y="9"/>
                  </a:lnTo>
                  <a:lnTo>
                    <a:pt x="47" y="20"/>
                  </a:lnTo>
                  <a:lnTo>
                    <a:pt x="39" y="30"/>
                  </a:lnTo>
                  <a:lnTo>
                    <a:pt x="30" y="41"/>
                  </a:lnTo>
                  <a:lnTo>
                    <a:pt x="21" y="49"/>
                  </a:lnTo>
                  <a:lnTo>
                    <a:pt x="13" y="54"/>
                  </a:lnTo>
                  <a:lnTo>
                    <a:pt x="5" y="55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" name="Freeform 579"/>
            <p:cNvSpPr>
              <a:spLocks/>
            </p:cNvSpPr>
            <p:nvPr/>
          </p:nvSpPr>
          <p:spPr bwMode="auto">
            <a:xfrm>
              <a:off x="510" y="3734"/>
              <a:ext cx="33" cy="134"/>
            </a:xfrm>
            <a:custGeom>
              <a:avLst/>
              <a:gdLst>
                <a:gd name="T0" fmla="*/ 3 w 67"/>
                <a:gd name="T1" fmla="*/ 0 h 267"/>
                <a:gd name="T2" fmla="*/ 3 w 67"/>
                <a:gd name="T3" fmla="*/ 0 h 267"/>
                <a:gd name="T4" fmla="*/ 4 w 67"/>
                <a:gd name="T5" fmla="*/ 1 h 267"/>
                <a:gd name="T6" fmla="*/ 4 w 67"/>
                <a:gd name="T7" fmla="*/ 1 h 267"/>
                <a:gd name="T8" fmla="*/ 4 w 67"/>
                <a:gd name="T9" fmla="*/ 1 h 267"/>
                <a:gd name="T10" fmla="*/ 2 w 67"/>
                <a:gd name="T11" fmla="*/ 3 h 267"/>
                <a:gd name="T12" fmla="*/ 1 w 67"/>
                <a:gd name="T13" fmla="*/ 5 h 267"/>
                <a:gd name="T14" fmla="*/ 0 w 67"/>
                <a:gd name="T15" fmla="*/ 7 h 267"/>
                <a:gd name="T16" fmla="*/ 0 w 67"/>
                <a:gd name="T17" fmla="*/ 10 h 267"/>
                <a:gd name="T18" fmla="*/ 0 w 67"/>
                <a:gd name="T19" fmla="*/ 12 h 267"/>
                <a:gd name="T20" fmla="*/ 1 w 67"/>
                <a:gd name="T21" fmla="*/ 14 h 267"/>
                <a:gd name="T22" fmla="*/ 1 w 67"/>
                <a:gd name="T23" fmla="*/ 16 h 267"/>
                <a:gd name="T24" fmla="*/ 2 w 67"/>
                <a:gd name="T25" fmla="*/ 17 h 267"/>
                <a:gd name="T26" fmla="*/ 1 w 67"/>
                <a:gd name="T27" fmla="*/ 16 h 267"/>
                <a:gd name="T28" fmla="*/ 0 w 67"/>
                <a:gd name="T29" fmla="*/ 14 h 267"/>
                <a:gd name="T30" fmla="*/ 0 w 67"/>
                <a:gd name="T31" fmla="*/ 12 h 267"/>
                <a:gd name="T32" fmla="*/ 0 w 67"/>
                <a:gd name="T33" fmla="*/ 9 h 267"/>
                <a:gd name="T34" fmla="*/ 0 w 67"/>
                <a:gd name="T35" fmla="*/ 7 h 267"/>
                <a:gd name="T36" fmla="*/ 1 w 67"/>
                <a:gd name="T37" fmla="*/ 4 h 267"/>
                <a:gd name="T38" fmla="*/ 2 w 67"/>
                <a:gd name="T39" fmla="*/ 2 h 267"/>
                <a:gd name="T40" fmla="*/ 3 w 67"/>
                <a:gd name="T41" fmla="*/ 0 h 2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" h="267">
                  <a:moveTo>
                    <a:pt x="60" y="0"/>
                  </a:moveTo>
                  <a:lnTo>
                    <a:pt x="62" y="0"/>
                  </a:lnTo>
                  <a:lnTo>
                    <a:pt x="64" y="1"/>
                  </a:lnTo>
                  <a:lnTo>
                    <a:pt x="65" y="4"/>
                  </a:lnTo>
                  <a:lnTo>
                    <a:pt x="67" y="6"/>
                  </a:lnTo>
                  <a:lnTo>
                    <a:pt x="41" y="39"/>
                  </a:lnTo>
                  <a:lnTo>
                    <a:pt x="24" y="74"/>
                  </a:lnTo>
                  <a:lnTo>
                    <a:pt x="15" y="111"/>
                  </a:lnTo>
                  <a:lnTo>
                    <a:pt x="13" y="146"/>
                  </a:lnTo>
                  <a:lnTo>
                    <a:pt x="15" y="181"/>
                  </a:lnTo>
                  <a:lnTo>
                    <a:pt x="20" y="212"/>
                  </a:lnTo>
                  <a:lnTo>
                    <a:pt x="26" y="242"/>
                  </a:lnTo>
                  <a:lnTo>
                    <a:pt x="33" y="267"/>
                  </a:lnTo>
                  <a:lnTo>
                    <a:pt x="19" y="250"/>
                  </a:lnTo>
                  <a:lnTo>
                    <a:pt x="8" y="222"/>
                  </a:lnTo>
                  <a:lnTo>
                    <a:pt x="2" y="185"/>
                  </a:lnTo>
                  <a:lnTo>
                    <a:pt x="0" y="143"/>
                  </a:lnTo>
                  <a:lnTo>
                    <a:pt x="5" y="100"/>
                  </a:lnTo>
                  <a:lnTo>
                    <a:pt x="16" y="58"/>
                  </a:lnTo>
                  <a:lnTo>
                    <a:pt x="3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" name="Freeform 580"/>
            <p:cNvSpPr>
              <a:spLocks/>
            </p:cNvSpPr>
            <p:nvPr/>
          </p:nvSpPr>
          <p:spPr bwMode="auto">
            <a:xfrm>
              <a:off x="517" y="3850"/>
              <a:ext cx="29" cy="16"/>
            </a:xfrm>
            <a:custGeom>
              <a:avLst/>
              <a:gdLst>
                <a:gd name="T0" fmla="*/ 0 w 57"/>
                <a:gd name="T1" fmla="*/ 0 h 32"/>
                <a:gd name="T2" fmla="*/ 1 w 57"/>
                <a:gd name="T3" fmla="*/ 1 h 32"/>
                <a:gd name="T4" fmla="*/ 1 w 57"/>
                <a:gd name="T5" fmla="*/ 1 h 32"/>
                <a:gd name="T6" fmla="*/ 2 w 57"/>
                <a:gd name="T7" fmla="*/ 2 h 32"/>
                <a:gd name="T8" fmla="*/ 3 w 57"/>
                <a:gd name="T9" fmla="*/ 2 h 32"/>
                <a:gd name="T10" fmla="*/ 3 w 57"/>
                <a:gd name="T11" fmla="*/ 2 h 32"/>
                <a:gd name="T12" fmla="*/ 4 w 57"/>
                <a:gd name="T13" fmla="*/ 2 h 32"/>
                <a:gd name="T14" fmla="*/ 4 w 57"/>
                <a:gd name="T15" fmla="*/ 2 h 32"/>
                <a:gd name="T16" fmla="*/ 4 w 57"/>
                <a:gd name="T17" fmla="*/ 2 h 32"/>
                <a:gd name="T18" fmla="*/ 4 w 57"/>
                <a:gd name="T19" fmla="*/ 2 h 32"/>
                <a:gd name="T20" fmla="*/ 4 w 57"/>
                <a:gd name="T21" fmla="*/ 2 h 32"/>
                <a:gd name="T22" fmla="*/ 3 w 57"/>
                <a:gd name="T23" fmla="*/ 2 h 32"/>
                <a:gd name="T24" fmla="*/ 3 w 57"/>
                <a:gd name="T25" fmla="*/ 2 h 32"/>
                <a:gd name="T26" fmla="*/ 2 w 57"/>
                <a:gd name="T27" fmla="*/ 1 h 32"/>
                <a:gd name="T28" fmla="*/ 2 w 57"/>
                <a:gd name="T29" fmla="*/ 1 h 32"/>
                <a:gd name="T30" fmla="*/ 1 w 57"/>
                <a:gd name="T31" fmla="*/ 1 h 32"/>
                <a:gd name="T32" fmla="*/ 0 w 57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2">
                  <a:moveTo>
                    <a:pt x="0" y="0"/>
                  </a:moveTo>
                  <a:lnTo>
                    <a:pt x="6" y="6"/>
                  </a:lnTo>
                  <a:lnTo>
                    <a:pt x="14" y="13"/>
                  </a:lnTo>
                  <a:lnTo>
                    <a:pt x="23" y="19"/>
                  </a:lnTo>
                  <a:lnTo>
                    <a:pt x="33" y="24"/>
                  </a:lnTo>
                  <a:lnTo>
                    <a:pt x="42" y="28"/>
                  </a:lnTo>
                  <a:lnTo>
                    <a:pt x="49" y="32"/>
                  </a:lnTo>
                  <a:lnTo>
                    <a:pt x="55" y="32"/>
                  </a:lnTo>
                  <a:lnTo>
                    <a:pt x="57" y="31"/>
                  </a:lnTo>
                  <a:lnTo>
                    <a:pt x="57" y="28"/>
                  </a:lnTo>
                  <a:lnTo>
                    <a:pt x="52" y="26"/>
                  </a:lnTo>
                  <a:lnTo>
                    <a:pt x="46" y="22"/>
                  </a:lnTo>
                  <a:lnTo>
                    <a:pt x="36" y="18"/>
                  </a:lnTo>
                  <a:lnTo>
                    <a:pt x="27" y="14"/>
                  </a:lnTo>
                  <a:lnTo>
                    <a:pt x="17" y="10"/>
                  </a:lnTo>
                  <a:lnTo>
                    <a:pt x="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" name="Freeform 581"/>
            <p:cNvSpPr>
              <a:spLocks/>
            </p:cNvSpPr>
            <p:nvPr/>
          </p:nvSpPr>
          <p:spPr bwMode="auto">
            <a:xfrm>
              <a:off x="514" y="3838"/>
              <a:ext cx="33" cy="20"/>
            </a:xfrm>
            <a:custGeom>
              <a:avLst/>
              <a:gdLst>
                <a:gd name="T0" fmla="*/ 5 w 66"/>
                <a:gd name="T1" fmla="*/ 3 h 39"/>
                <a:gd name="T2" fmla="*/ 4 w 66"/>
                <a:gd name="T3" fmla="*/ 3 h 39"/>
                <a:gd name="T4" fmla="*/ 4 w 66"/>
                <a:gd name="T5" fmla="*/ 3 h 39"/>
                <a:gd name="T6" fmla="*/ 4 w 66"/>
                <a:gd name="T7" fmla="*/ 3 h 39"/>
                <a:gd name="T8" fmla="*/ 3 w 66"/>
                <a:gd name="T9" fmla="*/ 2 h 39"/>
                <a:gd name="T10" fmla="*/ 2 w 66"/>
                <a:gd name="T11" fmla="*/ 2 h 39"/>
                <a:gd name="T12" fmla="*/ 2 w 66"/>
                <a:gd name="T13" fmla="*/ 2 h 39"/>
                <a:gd name="T14" fmla="*/ 1 w 66"/>
                <a:gd name="T15" fmla="*/ 1 h 39"/>
                <a:gd name="T16" fmla="*/ 0 w 66"/>
                <a:gd name="T17" fmla="*/ 0 h 39"/>
                <a:gd name="T18" fmla="*/ 1 w 66"/>
                <a:gd name="T19" fmla="*/ 1 h 39"/>
                <a:gd name="T20" fmla="*/ 2 w 66"/>
                <a:gd name="T21" fmla="*/ 1 h 39"/>
                <a:gd name="T22" fmla="*/ 2 w 66"/>
                <a:gd name="T23" fmla="*/ 1 h 39"/>
                <a:gd name="T24" fmla="*/ 3 w 66"/>
                <a:gd name="T25" fmla="*/ 2 h 39"/>
                <a:gd name="T26" fmla="*/ 4 w 66"/>
                <a:gd name="T27" fmla="*/ 2 h 39"/>
                <a:gd name="T28" fmla="*/ 4 w 66"/>
                <a:gd name="T29" fmla="*/ 2 h 39"/>
                <a:gd name="T30" fmla="*/ 4 w 66"/>
                <a:gd name="T31" fmla="*/ 3 h 39"/>
                <a:gd name="T32" fmla="*/ 5 w 66"/>
                <a:gd name="T33" fmla="*/ 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39">
                  <a:moveTo>
                    <a:pt x="66" y="38"/>
                  </a:moveTo>
                  <a:lnTo>
                    <a:pt x="63" y="39"/>
                  </a:lnTo>
                  <a:lnTo>
                    <a:pt x="56" y="38"/>
                  </a:lnTo>
                  <a:lnTo>
                    <a:pt x="49" y="35"/>
                  </a:lnTo>
                  <a:lnTo>
                    <a:pt x="38" y="30"/>
                  </a:lnTo>
                  <a:lnTo>
                    <a:pt x="28" y="25"/>
                  </a:lnTo>
                  <a:lnTo>
                    <a:pt x="17" y="18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9"/>
                  </a:lnTo>
                  <a:lnTo>
                    <a:pt x="29" y="15"/>
                  </a:lnTo>
                  <a:lnTo>
                    <a:pt x="41" y="21"/>
                  </a:lnTo>
                  <a:lnTo>
                    <a:pt x="50" y="26"/>
                  </a:lnTo>
                  <a:lnTo>
                    <a:pt x="59" y="30"/>
                  </a:lnTo>
                  <a:lnTo>
                    <a:pt x="64" y="35"/>
                  </a:lnTo>
                  <a:lnTo>
                    <a:pt x="66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" name="Freeform 582"/>
            <p:cNvSpPr>
              <a:spLocks/>
            </p:cNvSpPr>
            <p:nvPr/>
          </p:nvSpPr>
          <p:spPr bwMode="auto">
            <a:xfrm>
              <a:off x="512" y="3811"/>
              <a:ext cx="41" cy="26"/>
            </a:xfrm>
            <a:custGeom>
              <a:avLst/>
              <a:gdLst>
                <a:gd name="T0" fmla="*/ 5 w 84"/>
                <a:gd name="T1" fmla="*/ 4 h 52"/>
                <a:gd name="T2" fmla="*/ 4 w 84"/>
                <a:gd name="T3" fmla="*/ 4 h 52"/>
                <a:gd name="T4" fmla="*/ 4 w 84"/>
                <a:gd name="T5" fmla="*/ 4 h 52"/>
                <a:gd name="T6" fmla="*/ 3 w 84"/>
                <a:gd name="T7" fmla="*/ 3 h 52"/>
                <a:gd name="T8" fmla="*/ 2 w 84"/>
                <a:gd name="T9" fmla="*/ 3 h 52"/>
                <a:gd name="T10" fmla="*/ 1 w 84"/>
                <a:gd name="T11" fmla="*/ 2 h 52"/>
                <a:gd name="T12" fmla="*/ 1 w 84"/>
                <a:gd name="T13" fmla="*/ 2 h 52"/>
                <a:gd name="T14" fmla="*/ 0 w 84"/>
                <a:gd name="T15" fmla="*/ 1 h 52"/>
                <a:gd name="T16" fmla="*/ 0 w 84"/>
                <a:gd name="T17" fmla="*/ 0 h 52"/>
                <a:gd name="T18" fmla="*/ 0 w 84"/>
                <a:gd name="T19" fmla="*/ 1 h 52"/>
                <a:gd name="T20" fmla="*/ 1 w 84"/>
                <a:gd name="T21" fmla="*/ 1 h 52"/>
                <a:gd name="T22" fmla="*/ 1 w 84"/>
                <a:gd name="T23" fmla="*/ 2 h 52"/>
                <a:gd name="T24" fmla="*/ 2 w 84"/>
                <a:gd name="T25" fmla="*/ 2 h 52"/>
                <a:gd name="T26" fmla="*/ 3 w 84"/>
                <a:gd name="T27" fmla="*/ 3 h 52"/>
                <a:gd name="T28" fmla="*/ 4 w 84"/>
                <a:gd name="T29" fmla="*/ 3 h 52"/>
                <a:gd name="T30" fmla="*/ 5 w 84"/>
                <a:gd name="T31" fmla="*/ 3 h 52"/>
                <a:gd name="T32" fmla="*/ 5 w 84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52">
                  <a:moveTo>
                    <a:pt x="84" y="51"/>
                  </a:moveTo>
                  <a:lnTo>
                    <a:pt x="80" y="52"/>
                  </a:lnTo>
                  <a:lnTo>
                    <a:pt x="71" y="49"/>
                  </a:lnTo>
                  <a:lnTo>
                    <a:pt x="59" y="45"/>
                  </a:lnTo>
                  <a:lnTo>
                    <a:pt x="46" y="39"/>
                  </a:lnTo>
                  <a:lnTo>
                    <a:pt x="31" y="30"/>
                  </a:lnTo>
                  <a:lnTo>
                    <a:pt x="18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7" y="4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7" y="26"/>
                  </a:lnTo>
                  <a:lnTo>
                    <a:pt x="61" y="34"/>
                  </a:lnTo>
                  <a:lnTo>
                    <a:pt x="73" y="40"/>
                  </a:lnTo>
                  <a:lnTo>
                    <a:pt x="81" y="47"/>
                  </a:lnTo>
                  <a:lnTo>
                    <a:pt x="84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4" name="Freeform 583"/>
            <p:cNvSpPr>
              <a:spLocks/>
            </p:cNvSpPr>
            <p:nvPr/>
          </p:nvSpPr>
          <p:spPr bwMode="auto">
            <a:xfrm>
              <a:off x="514" y="3787"/>
              <a:ext cx="45" cy="28"/>
            </a:xfrm>
            <a:custGeom>
              <a:avLst/>
              <a:gdLst>
                <a:gd name="T0" fmla="*/ 5 w 91"/>
                <a:gd name="T1" fmla="*/ 3 h 58"/>
                <a:gd name="T2" fmla="*/ 5 w 91"/>
                <a:gd name="T3" fmla="*/ 3 h 58"/>
                <a:gd name="T4" fmla="*/ 4 w 91"/>
                <a:gd name="T5" fmla="*/ 3 h 58"/>
                <a:gd name="T6" fmla="*/ 3 w 91"/>
                <a:gd name="T7" fmla="*/ 2 h 58"/>
                <a:gd name="T8" fmla="*/ 2 w 91"/>
                <a:gd name="T9" fmla="*/ 2 h 58"/>
                <a:gd name="T10" fmla="*/ 1 w 91"/>
                <a:gd name="T11" fmla="*/ 1 h 58"/>
                <a:gd name="T12" fmla="*/ 1 w 91"/>
                <a:gd name="T13" fmla="*/ 1 h 58"/>
                <a:gd name="T14" fmla="*/ 0 w 91"/>
                <a:gd name="T15" fmla="*/ 0 h 58"/>
                <a:gd name="T16" fmla="*/ 0 w 91"/>
                <a:gd name="T17" fmla="*/ 0 h 58"/>
                <a:gd name="T18" fmla="*/ 0 w 91"/>
                <a:gd name="T19" fmla="*/ 0 h 58"/>
                <a:gd name="T20" fmla="*/ 1 w 91"/>
                <a:gd name="T21" fmla="*/ 0 h 58"/>
                <a:gd name="T22" fmla="*/ 2 w 91"/>
                <a:gd name="T23" fmla="*/ 1 h 58"/>
                <a:gd name="T24" fmla="*/ 3 w 91"/>
                <a:gd name="T25" fmla="*/ 1 h 58"/>
                <a:gd name="T26" fmla="*/ 4 w 91"/>
                <a:gd name="T27" fmla="*/ 2 h 58"/>
                <a:gd name="T28" fmla="*/ 5 w 91"/>
                <a:gd name="T29" fmla="*/ 2 h 58"/>
                <a:gd name="T30" fmla="*/ 5 w 91"/>
                <a:gd name="T31" fmla="*/ 3 h 58"/>
                <a:gd name="T32" fmla="*/ 5 w 91"/>
                <a:gd name="T33" fmla="*/ 3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8">
                  <a:moveTo>
                    <a:pt x="91" y="56"/>
                  </a:moveTo>
                  <a:lnTo>
                    <a:pt x="86" y="58"/>
                  </a:lnTo>
                  <a:lnTo>
                    <a:pt x="76" y="55"/>
                  </a:lnTo>
                  <a:lnTo>
                    <a:pt x="63" y="48"/>
                  </a:lnTo>
                  <a:lnTo>
                    <a:pt x="47" y="41"/>
                  </a:lnTo>
                  <a:lnTo>
                    <a:pt x="31" y="31"/>
                  </a:lnTo>
                  <a:lnTo>
                    <a:pt x="18" y="21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0" y="11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7" y="38"/>
                  </a:lnTo>
                  <a:lnTo>
                    <a:pt x="80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5" name="Freeform 584"/>
            <p:cNvSpPr>
              <a:spLocks/>
            </p:cNvSpPr>
            <p:nvPr/>
          </p:nvSpPr>
          <p:spPr bwMode="auto">
            <a:xfrm>
              <a:off x="518" y="3770"/>
              <a:ext cx="37" cy="31"/>
            </a:xfrm>
            <a:custGeom>
              <a:avLst/>
              <a:gdLst>
                <a:gd name="T0" fmla="*/ 5 w 73"/>
                <a:gd name="T1" fmla="*/ 4 h 62"/>
                <a:gd name="T2" fmla="*/ 5 w 73"/>
                <a:gd name="T3" fmla="*/ 4 h 62"/>
                <a:gd name="T4" fmla="*/ 4 w 73"/>
                <a:gd name="T5" fmla="*/ 4 h 62"/>
                <a:gd name="T6" fmla="*/ 4 w 73"/>
                <a:gd name="T7" fmla="*/ 4 h 62"/>
                <a:gd name="T8" fmla="*/ 3 w 73"/>
                <a:gd name="T9" fmla="*/ 3 h 62"/>
                <a:gd name="T10" fmla="*/ 2 w 73"/>
                <a:gd name="T11" fmla="*/ 2 h 62"/>
                <a:gd name="T12" fmla="*/ 1 w 73"/>
                <a:gd name="T13" fmla="*/ 2 h 62"/>
                <a:gd name="T14" fmla="*/ 1 w 73"/>
                <a:gd name="T15" fmla="*/ 1 h 62"/>
                <a:gd name="T16" fmla="*/ 0 w 73"/>
                <a:gd name="T17" fmla="*/ 0 h 62"/>
                <a:gd name="T18" fmla="*/ 1 w 73"/>
                <a:gd name="T19" fmla="*/ 1 h 62"/>
                <a:gd name="T20" fmla="*/ 2 w 73"/>
                <a:gd name="T21" fmla="*/ 1 h 62"/>
                <a:gd name="T22" fmla="*/ 2 w 73"/>
                <a:gd name="T23" fmla="*/ 2 h 62"/>
                <a:gd name="T24" fmla="*/ 3 w 73"/>
                <a:gd name="T25" fmla="*/ 2 h 62"/>
                <a:gd name="T26" fmla="*/ 4 w 73"/>
                <a:gd name="T27" fmla="*/ 3 h 62"/>
                <a:gd name="T28" fmla="*/ 5 w 73"/>
                <a:gd name="T29" fmla="*/ 4 h 62"/>
                <a:gd name="T30" fmla="*/ 5 w 73"/>
                <a:gd name="T31" fmla="*/ 4 h 62"/>
                <a:gd name="T32" fmla="*/ 5 w 73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69" y="62"/>
                  </a:lnTo>
                  <a:lnTo>
                    <a:pt x="62" y="58"/>
                  </a:lnTo>
                  <a:lnTo>
                    <a:pt x="50" y="50"/>
                  </a:lnTo>
                  <a:lnTo>
                    <a:pt x="37" y="41"/>
                  </a:lnTo>
                  <a:lnTo>
                    <a:pt x="24" y="29"/>
                  </a:lnTo>
                  <a:lnTo>
                    <a:pt x="12" y="19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6"/>
                  </a:lnTo>
                  <a:lnTo>
                    <a:pt x="17" y="14"/>
                  </a:lnTo>
                  <a:lnTo>
                    <a:pt x="30" y="23"/>
                  </a:lnTo>
                  <a:lnTo>
                    <a:pt x="45" y="32"/>
                  </a:lnTo>
                  <a:lnTo>
                    <a:pt x="56" y="41"/>
                  </a:lnTo>
                  <a:lnTo>
                    <a:pt x="67" y="50"/>
                  </a:lnTo>
                  <a:lnTo>
                    <a:pt x="73" y="57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6" name="Freeform 585"/>
            <p:cNvSpPr>
              <a:spLocks/>
            </p:cNvSpPr>
            <p:nvPr/>
          </p:nvSpPr>
          <p:spPr bwMode="auto">
            <a:xfrm>
              <a:off x="523" y="3758"/>
              <a:ext cx="30" cy="26"/>
            </a:xfrm>
            <a:custGeom>
              <a:avLst/>
              <a:gdLst>
                <a:gd name="T0" fmla="*/ 3 w 62"/>
                <a:gd name="T1" fmla="*/ 4 h 52"/>
                <a:gd name="T2" fmla="*/ 3 w 62"/>
                <a:gd name="T3" fmla="*/ 4 h 52"/>
                <a:gd name="T4" fmla="*/ 3 w 62"/>
                <a:gd name="T5" fmla="*/ 4 h 52"/>
                <a:gd name="T6" fmla="*/ 2 w 62"/>
                <a:gd name="T7" fmla="*/ 3 h 52"/>
                <a:gd name="T8" fmla="*/ 1 w 62"/>
                <a:gd name="T9" fmla="*/ 3 h 52"/>
                <a:gd name="T10" fmla="*/ 1 w 62"/>
                <a:gd name="T11" fmla="*/ 2 h 52"/>
                <a:gd name="T12" fmla="*/ 0 w 62"/>
                <a:gd name="T13" fmla="*/ 2 h 52"/>
                <a:gd name="T14" fmla="*/ 0 w 62"/>
                <a:gd name="T15" fmla="*/ 1 h 52"/>
                <a:gd name="T16" fmla="*/ 0 w 62"/>
                <a:gd name="T17" fmla="*/ 0 h 52"/>
                <a:gd name="T18" fmla="*/ 0 w 62"/>
                <a:gd name="T19" fmla="*/ 1 h 52"/>
                <a:gd name="T20" fmla="*/ 1 w 62"/>
                <a:gd name="T21" fmla="*/ 1 h 52"/>
                <a:gd name="T22" fmla="*/ 1 w 62"/>
                <a:gd name="T23" fmla="*/ 2 h 52"/>
                <a:gd name="T24" fmla="*/ 2 w 62"/>
                <a:gd name="T25" fmla="*/ 2 h 52"/>
                <a:gd name="T26" fmla="*/ 3 w 62"/>
                <a:gd name="T27" fmla="*/ 3 h 52"/>
                <a:gd name="T28" fmla="*/ 3 w 62"/>
                <a:gd name="T29" fmla="*/ 3 h 52"/>
                <a:gd name="T30" fmla="*/ 3 w 62"/>
                <a:gd name="T31" fmla="*/ 3 h 52"/>
                <a:gd name="T32" fmla="*/ 3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1" y="51"/>
                  </a:lnTo>
                  <a:lnTo>
                    <a:pt x="42" y="45"/>
                  </a:lnTo>
                  <a:lnTo>
                    <a:pt x="32" y="39"/>
                  </a:lnTo>
                  <a:lnTo>
                    <a:pt x="21" y="30"/>
                  </a:lnTo>
                  <a:lnTo>
                    <a:pt x="12" y="21"/>
                  </a:lnTo>
                  <a:lnTo>
                    <a:pt x="4" y="10"/>
                  </a:lnTo>
                  <a:lnTo>
                    <a:pt x="0" y="0"/>
                  </a:lnTo>
                  <a:lnTo>
                    <a:pt x="7" y="5"/>
                  </a:lnTo>
                  <a:lnTo>
                    <a:pt x="16" y="13"/>
                  </a:lnTo>
                  <a:lnTo>
                    <a:pt x="26" y="21"/>
                  </a:lnTo>
                  <a:lnTo>
                    <a:pt x="38" y="28"/>
                  </a:lnTo>
                  <a:lnTo>
                    <a:pt x="49" y="36"/>
                  </a:lnTo>
                  <a:lnTo>
                    <a:pt x="56" y="43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7" name="Freeform 586"/>
            <p:cNvSpPr>
              <a:spLocks/>
            </p:cNvSpPr>
            <p:nvPr/>
          </p:nvSpPr>
          <p:spPr bwMode="auto">
            <a:xfrm>
              <a:off x="532" y="3745"/>
              <a:ext cx="21" cy="23"/>
            </a:xfrm>
            <a:custGeom>
              <a:avLst/>
              <a:gdLst>
                <a:gd name="T0" fmla="*/ 2 w 43"/>
                <a:gd name="T1" fmla="*/ 3 h 46"/>
                <a:gd name="T2" fmla="*/ 2 w 43"/>
                <a:gd name="T3" fmla="*/ 3 h 46"/>
                <a:gd name="T4" fmla="*/ 2 w 43"/>
                <a:gd name="T5" fmla="*/ 3 h 46"/>
                <a:gd name="T6" fmla="*/ 1 w 43"/>
                <a:gd name="T7" fmla="*/ 3 h 46"/>
                <a:gd name="T8" fmla="*/ 1 w 43"/>
                <a:gd name="T9" fmla="*/ 2 h 46"/>
                <a:gd name="T10" fmla="*/ 0 w 43"/>
                <a:gd name="T11" fmla="*/ 2 h 46"/>
                <a:gd name="T12" fmla="*/ 0 w 43"/>
                <a:gd name="T13" fmla="*/ 1 h 46"/>
                <a:gd name="T14" fmla="*/ 0 w 43"/>
                <a:gd name="T15" fmla="*/ 1 h 46"/>
                <a:gd name="T16" fmla="*/ 0 w 43"/>
                <a:gd name="T17" fmla="*/ 0 h 46"/>
                <a:gd name="T18" fmla="*/ 0 w 43"/>
                <a:gd name="T19" fmla="*/ 1 h 46"/>
                <a:gd name="T20" fmla="*/ 0 w 43"/>
                <a:gd name="T21" fmla="*/ 1 h 46"/>
                <a:gd name="T22" fmla="*/ 1 w 43"/>
                <a:gd name="T23" fmla="*/ 2 h 46"/>
                <a:gd name="T24" fmla="*/ 1 w 43"/>
                <a:gd name="T25" fmla="*/ 2 h 46"/>
                <a:gd name="T26" fmla="*/ 1 w 43"/>
                <a:gd name="T27" fmla="*/ 2 h 46"/>
                <a:gd name="T28" fmla="*/ 2 w 43"/>
                <a:gd name="T29" fmla="*/ 3 h 46"/>
                <a:gd name="T30" fmla="*/ 2 w 43"/>
                <a:gd name="T31" fmla="*/ 3 h 46"/>
                <a:gd name="T32" fmla="*/ 2 w 43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6">
                  <a:moveTo>
                    <a:pt x="43" y="46"/>
                  </a:moveTo>
                  <a:lnTo>
                    <a:pt x="39" y="46"/>
                  </a:lnTo>
                  <a:lnTo>
                    <a:pt x="34" y="42"/>
                  </a:lnTo>
                  <a:lnTo>
                    <a:pt x="26" y="36"/>
                  </a:lnTo>
                  <a:lnTo>
                    <a:pt x="18" y="29"/>
                  </a:lnTo>
                  <a:lnTo>
                    <a:pt x="11" y="21"/>
                  </a:lnTo>
                  <a:lnTo>
                    <a:pt x="5" y="12"/>
                  </a:lnTo>
                  <a:lnTo>
                    <a:pt x="1" y="5"/>
                  </a:lnTo>
                  <a:lnTo>
                    <a:pt x="0" y="0"/>
                  </a:lnTo>
                  <a:lnTo>
                    <a:pt x="4" y="5"/>
                  </a:lnTo>
                  <a:lnTo>
                    <a:pt x="10" y="10"/>
                  </a:lnTo>
                  <a:lnTo>
                    <a:pt x="18" y="17"/>
                  </a:lnTo>
                  <a:lnTo>
                    <a:pt x="24" y="23"/>
                  </a:lnTo>
                  <a:lnTo>
                    <a:pt x="31" y="30"/>
                  </a:lnTo>
                  <a:lnTo>
                    <a:pt x="37" y="36"/>
                  </a:lnTo>
                  <a:lnTo>
                    <a:pt x="41" y="42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8" name="Freeform 587"/>
            <p:cNvSpPr>
              <a:spLocks/>
            </p:cNvSpPr>
            <p:nvPr/>
          </p:nvSpPr>
          <p:spPr bwMode="auto">
            <a:xfrm>
              <a:off x="537" y="3738"/>
              <a:ext cx="13" cy="15"/>
            </a:xfrm>
            <a:custGeom>
              <a:avLst/>
              <a:gdLst>
                <a:gd name="T0" fmla="*/ 2 w 26"/>
                <a:gd name="T1" fmla="*/ 2 h 30"/>
                <a:gd name="T2" fmla="*/ 2 w 26"/>
                <a:gd name="T3" fmla="*/ 2 h 30"/>
                <a:gd name="T4" fmla="*/ 1 w 26"/>
                <a:gd name="T5" fmla="*/ 2 h 30"/>
                <a:gd name="T6" fmla="*/ 0 w 26"/>
                <a:gd name="T7" fmla="*/ 1 h 30"/>
                <a:gd name="T8" fmla="*/ 0 w 26"/>
                <a:gd name="T9" fmla="*/ 0 h 30"/>
                <a:gd name="T10" fmla="*/ 1 w 26"/>
                <a:gd name="T11" fmla="*/ 1 h 30"/>
                <a:gd name="T12" fmla="*/ 2 w 26"/>
                <a:gd name="T13" fmla="*/ 2 h 30"/>
                <a:gd name="T14" fmla="*/ 2 w 26"/>
                <a:gd name="T15" fmla="*/ 2 h 30"/>
                <a:gd name="T16" fmla="*/ 2 w 26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0">
                  <a:moveTo>
                    <a:pt x="26" y="30"/>
                  </a:moveTo>
                  <a:lnTo>
                    <a:pt x="20" y="28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10"/>
                  </a:lnTo>
                  <a:lnTo>
                    <a:pt x="17" y="18"/>
                  </a:lnTo>
                  <a:lnTo>
                    <a:pt x="26" y="24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9" name="Freeform 588"/>
            <p:cNvSpPr>
              <a:spLocks/>
            </p:cNvSpPr>
            <p:nvPr/>
          </p:nvSpPr>
          <p:spPr bwMode="auto">
            <a:xfrm>
              <a:off x="523" y="3860"/>
              <a:ext cx="19" cy="17"/>
            </a:xfrm>
            <a:custGeom>
              <a:avLst/>
              <a:gdLst>
                <a:gd name="T0" fmla="*/ 0 w 38"/>
                <a:gd name="T1" fmla="*/ 0 h 32"/>
                <a:gd name="T2" fmla="*/ 1 w 38"/>
                <a:gd name="T3" fmla="*/ 1 h 32"/>
                <a:gd name="T4" fmla="*/ 1 w 38"/>
                <a:gd name="T5" fmla="*/ 1 h 32"/>
                <a:gd name="T6" fmla="*/ 1 w 38"/>
                <a:gd name="T7" fmla="*/ 1 h 32"/>
                <a:gd name="T8" fmla="*/ 2 w 38"/>
                <a:gd name="T9" fmla="*/ 1 h 32"/>
                <a:gd name="T10" fmla="*/ 2 w 38"/>
                <a:gd name="T11" fmla="*/ 2 h 32"/>
                <a:gd name="T12" fmla="*/ 3 w 38"/>
                <a:gd name="T13" fmla="*/ 2 h 32"/>
                <a:gd name="T14" fmla="*/ 3 w 38"/>
                <a:gd name="T15" fmla="*/ 2 h 32"/>
                <a:gd name="T16" fmla="*/ 3 w 38"/>
                <a:gd name="T17" fmla="*/ 3 h 32"/>
                <a:gd name="T18" fmla="*/ 2 w 38"/>
                <a:gd name="T19" fmla="*/ 3 h 32"/>
                <a:gd name="T20" fmla="*/ 2 w 38"/>
                <a:gd name="T21" fmla="*/ 2 h 32"/>
                <a:gd name="T22" fmla="*/ 1 w 38"/>
                <a:gd name="T23" fmla="*/ 1 h 32"/>
                <a:gd name="T24" fmla="*/ 0 w 38"/>
                <a:gd name="T25" fmla="*/ 0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lnTo>
                    <a:pt x="3" y="2"/>
                  </a:lnTo>
                  <a:lnTo>
                    <a:pt x="8" y="5"/>
                  </a:lnTo>
                  <a:lnTo>
                    <a:pt x="16" y="10"/>
                  </a:lnTo>
                  <a:lnTo>
                    <a:pt x="23" y="14"/>
                  </a:lnTo>
                  <a:lnTo>
                    <a:pt x="30" y="19"/>
                  </a:lnTo>
                  <a:lnTo>
                    <a:pt x="36" y="24"/>
                  </a:lnTo>
                  <a:lnTo>
                    <a:pt x="38" y="28"/>
                  </a:lnTo>
                  <a:lnTo>
                    <a:pt x="37" y="32"/>
                  </a:lnTo>
                  <a:lnTo>
                    <a:pt x="29" y="32"/>
                  </a:lnTo>
                  <a:lnTo>
                    <a:pt x="19" y="22"/>
                  </a:lnTo>
                  <a:lnTo>
                    <a:pt x="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0" name="Freeform 589"/>
            <p:cNvSpPr>
              <a:spLocks/>
            </p:cNvSpPr>
            <p:nvPr/>
          </p:nvSpPr>
          <p:spPr bwMode="auto">
            <a:xfrm>
              <a:off x="513" y="3860"/>
              <a:ext cx="9" cy="20"/>
            </a:xfrm>
            <a:custGeom>
              <a:avLst/>
              <a:gdLst>
                <a:gd name="T0" fmla="*/ 2 w 18"/>
                <a:gd name="T1" fmla="*/ 0 h 41"/>
                <a:gd name="T2" fmla="*/ 1 w 18"/>
                <a:gd name="T3" fmla="*/ 0 h 41"/>
                <a:gd name="T4" fmla="*/ 1 w 18"/>
                <a:gd name="T5" fmla="*/ 1 h 41"/>
                <a:gd name="T6" fmla="*/ 0 w 18"/>
                <a:gd name="T7" fmla="*/ 2 h 41"/>
                <a:gd name="T8" fmla="*/ 1 w 18"/>
                <a:gd name="T9" fmla="*/ 2 h 41"/>
                <a:gd name="T10" fmla="*/ 1 w 18"/>
                <a:gd name="T11" fmla="*/ 2 h 41"/>
                <a:gd name="T12" fmla="*/ 1 w 18"/>
                <a:gd name="T13" fmla="*/ 1 h 41"/>
                <a:gd name="T14" fmla="*/ 1 w 18"/>
                <a:gd name="T15" fmla="*/ 0 h 41"/>
                <a:gd name="T16" fmla="*/ 2 w 18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1">
                  <a:moveTo>
                    <a:pt x="18" y="0"/>
                  </a:moveTo>
                  <a:lnTo>
                    <a:pt x="14" y="7"/>
                  </a:lnTo>
                  <a:lnTo>
                    <a:pt x="6" y="20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6" y="38"/>
                  </a:lnTo>
                  <a:lnTo>
                    <a:pt x="12" y="26"/>
                  </a:lnTo>
                  <a:lnTo>
                    <a:pt x="15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1" name="Freeform 590"/>
            <p:cNvSpPr>
              <a:spLocks/>
            </p:cNvSpPr>
            <p:nvPr/>
          </p:nvSpPr>
          <p:spPr bwMode="auto">
            <a:xfrm>
              <a:off x="523" y="3864"/>
              <a:ext cx="6" cy="22"/>
            </a:xfrm>
            <a:custGeom>
              <a:avLst/>
              <a:gdLst>
                <a:gd name="T0" fmla="*/ 0 w 11"/>
                <a:gd name="T1" fmla="*/ 0 h 46"/>
                <a:gd name="T2" fmla="*/ 1 w 11"/>
                <a:gd name="T3" fmla="*/ 0 h 46"/>
                <a:gd name="T4" fmla="*/ 1 w 11"/>
                <a:gd name="T5" fmla="*/ 1 h 46"/>
                <a:gd name="T6" fmla="*/ 1 w 11"/>
                <a:gd name="T7" fmla="*/ 2 h 46"/>
                <a:gd name="T8" fmla="*/ 1 w 11"/>
                <a:gd name="T9" fmla="*/ 2 h 46"/>
                <a:gd name="T10" fmla="*/ 1 w 11"/>
                <a:gd name="T11" fmla="*/ 2 h 46"/>
                <a:gd name="T12" fmla="*/ 1 w 11"/>
                <a:gd name="T13" fmla="*/ 1 h 46"/>
                <a:gd name="T14" fmla="*/ 1 w 11"/>
                <a:gd name="T15" fmla="*/ 0 h 46"/>
                <a:gd name="T16" fmla="*/ 0 w 1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lnTo>
                    <a:pt x="1" y="9"/>
                  </a:lnTo>
                  <a:lnTo>
                    <a:pt x="1" y="25"/>
                  </a:lnTo>
                  <a:lnTo>
                    <a:pt x="2" y="39"/>
                  </a:lnTo>
                  <a:lnTo>
                    <a:pt x="7" y="46"/>
                  </a:lnTo>
                  <a:lnTo>
                    <a:pt x="11" y="41"/>
                  </a:lnTo>
                  <a:lnTo>
                    <a:pt x="9" y="26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2" name="Freeform 591"/>
            <p:cNvSpPr>
              <a:spLocks/>
            </p:cNvSpPr>
            <p:nvPr/>
          </p:nvSpPr>
          <p:spPr bwMode="auto">
            <a:xfrm>
              <a:off x="502" y="3852"/>
              <a:ext cx="17" cy="21"/>
            </a:xfrm>
            <a:custGeom>
              <a:avLst/>
              <a:gdLst>
                <a:gd name="T0" fmla="*/ 3 w 34"/>
                <a:gd name="T1" fmla="*/ 0 h 40"/>
                <a:gd name="T2" fmla="*/ 2 w 34"/>
                <a:gd name="T3" fmla="*/ 1 h 40"/>
                <a:gd name="T4" fmla="*/ 2 w 34"/>
                <a:gd name="T5" fmla="*/ 2 h 40"/>
                <a:gd name="T6" fmla="*/ 1 w 34"/>
                <a:gd name="T7" fmla="*/ 3 h 40"/>
                <a:gd name="T8" fmla="*/ 0 w 34"/>
                <a:gd name="T9" fmla="*/ 3 h 40"/>
                <a:gd name="T10" fmla="*/ 0 w 34"/>
                <a:gd name="T11" fmla="*/ 3 h 40"/>
                <a:gd name="T12" fmla="*/ 1 w 34"/>
                <a:gd name="T13" fmla="*/ 3 h 40"/>
                <a:gd name="T14" fmla="*/ 1 w 34"/>
                <a:gd name="T15" fmla="*/ 2 h 40"/>
                <a:gd name="T16" fmla="*/ 1 w 34"/>
                <a:gd name="T17" fmla="*/ 2 h 40"/>
                <a:gd name="T18" fmla="*/ 2 w 34"/>
                <a:gd name="T19" fmla="*/ 1 h 40"/>
                <a:gd name="T20" fmla="*/ 2 w 34"/>
                <a:gd name="T21" fmla="*/ 1 h 40"/>
                <a:gd name="T22" fmla="*/ 2 w 34"/>
                <a:gd name="T23" fmla="*/ 1 h 40"/>
                <a:gd name="T24" fmla="*/ 3 w 34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40">
                  <a:moveTo>
                    <a:pt x="34" y="0"/>
                  </a:moveTo>
                  <a:lnTo>
                    <a:pt x="26" y="13"/>
                  </a:lnTo>
                  <a:lnTo>
                    <a:pt x="17" y="2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19" y="14"/>
                  </a:lnTo>
                  <a:lnTo>
                    <a:pt x="26" y="8"/>
                  </a:lnTo>
                  <a:lnTo>
                    <a:pt x="31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3" name="Freeform 592"/>
            <p:cNvSpPr>
              <a:spLocks/>
            </p:cNvSpPr>
            <p:nvPr/>
          </p:nvSpPr>
          <p:spPr bwMode="auto">
            <a:xfrm>
              <a:off x="504" y="3742"/>
              <a:ext cx="29" cy="6"/>
            </a:xfrm>
            <a:custGeom>
              <a:avLst/>
              <a:gdLst>
                <a:gd name="T0" fmla="*/ 4 w 58"/>
                <a:gd name="T1" fmla="*/ 1 h 12"/>
                <a:gd name="T2" fmla="*/ 4 w 58"/>
                <a:gd name="T3" fmla="*/ 1 h 12"/>
                <a:gd name="T4" fmla="*/ 3 w 58"/>
                <a:gd name="T5" fmla="*/ 1 h 12"/>
                <a:gd name="T6" fmla="*/ 3 w 58"/>
                <a:gd name="T7" fmla="*/ 1 h 12"/>
                <a:gd name="T8" fmla="*/ 2 w 58"/>
                <a:gd name="T9" fmla="*/ 1 h 12"/>
                <a:gd name="T10" fmla="*/ 1 w 58"/>
                <a:gd name="T11" fmla="*/ 1 h 12"/>
                <a:gd name="T12" fmla="*/ 1 w 58"/>
                <a:gd name="T13" fmla="*/ 1 h 12"/>
                <a:gd name="T14" fmla="*/ 1 w 58"/>
                <a:gd name="T15" fmla="*/ 1 h 12"/>
                <a:gd name="T16" fmla="*/ 0 w 58"/>
                <a:gd name="T17" fmla="*/ 1 h 12"/>
                <a:gd name="T18" fmla="*/ 1 w 58"/>
                <a:gd name="T19" fmla="*/ 1 h 12"/>
                <a:gd name="T20" fmla="*/ 1 w 58"/>
                <a:gd name="T21" fmla="*/ 0 h 12"/>
                <a:gd name="T22" fmla="*/ 1 w 58"/>
                <a:gd name="T23" fmla="*/ 0 h 12"/>
                <a:gd name="T24" fmla="*/ 2 w 58"/>
                <a:gd name="T25" fmla="*/ 1 h 12"/>
                <a:gd name="T26" fmla="*/ 2 w 58"/>
                <a:gd name="T27" fmla="*/ 1 h 12"/>
                <a:gd name="T28" fmla="*/ 3 w 58"/>
                <a:gd name="T29" fmla="*/ 1 h 12"/>
                <a:gd name="T30" fmla="*/ 4 w 58"/>
                <a:gd name="T31" fmla="*/ 1 h 12"/>
                <a:gd name="T32" fmla="*/ 4 w 58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12">
                  <a:moveTo>
                    <a:pt x="58" y="11"/>
                  </a:moveTo>
                  <a:lnTo>
                    <a:pt x="52" y="11"/>
                  </a:lnTo>
                  <a:lnTo>
                    <a:pt x="43" y="12"/>
                  </a:lnTo>
                  <a:lnTo>
                    <a:pt x="33" y="12"/>
                  </a:lnTo>
                  <a:lnTo>
                    <a:pt x="24" y="12"/>
                  </a:lnTo>
                  <a:lnTo>
                    <a:pt x="15" y="12"/>
                  </a:lnTo>
                  <a:lnTo>
                    <a:pt x="7" y="11"/>
                  </a:lnTo>
                  <a:lnTo>
                    <a:pt x="2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3" y="3"/>
                  </a:lnTo>
                  <a:lnTo>
                    <a:pt x="32" y="6"/>
                  </a:lnTo>
                  <a:lnTo>
                    <a:pt x="43" y="8"/>
                  </a:lnTo>
                  <a:lnTo>
                    <a:pt x="52" y="9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4" name="Freeform 593"/>
            <p:cNvSpPr>
              <a:spLocks/>
            </p:cNvSpPr>
            <p:nvPr/>
          </p:nvSpPr>
          <p:spPr bwMode="auto">
            <a:xfrm>
              <a:off x="509" y="3730"/>
              <a:ext cx="28" cy="10"/>
            </a:xfrm>
            <a:custGeom>
              <a:avLst/>
              <a:gdLst>
                <a:gd name="T0" fmla="*/ 4 w 56"/>
                <a:gd name="T1" fmla="*/ 2 h 19"/>
                <a:gd name="T2" fmla="*/ 4 w 56"/>
                <a:gd name="T3" fmla="*/ 2 h 19"/>
                <a:gd name="T4" fmla="*/ 3 w 56"/>
                <a:gd name="T5" fmla="*/ 2 h 19"/>
                <a:gd name="T6" fmla="*/ 3 w 56"/>
                <a:gd name="T7" fmla="*/ 2 h 19"/>
                <a:gd name="T8" fmla="*/ 2 w 56"/>
                <a:gd name="T9" fmla="*/ 1 h 19"/>
                <a:gd name="T10" fmla="*/ 1 w 56"/>
                <a:gd name="T11" fmla="*/ 1 h 19"/>
                <a:gd name="T12" fmla="*/ 1 w 56"/>
                <a:gd name="T13" fmla="*/ 1 h 19"/>
                <a:gd name="T14" fmla="*/ 1 w 56"/>
                <a:gd name="T15" fmla="*/ 1 h 19"/>
                <a:gd name="T16" fmla="*/ 0 w 56"/>
                <a:gd name="T17" fmla="*/ 1 h 19"/>
                <a:gd name="T18" fmla="*/ 1 w 56"/>
                <a:gd name="T19" fmla="*/ 0 h 19"/>
                <a:gd name="T20" fmla="*/ 1 w 56"/>
                <a:gd name="T21" fmla="*/ 0 h 19"/>
                <a:gd name="T22" fmla="*/ 1 w 56"/>
                <a:gd name="T23" fmla="*/ 1 h 19"/>
                <a:gd name="T24" fmla="*/ 2 w 56"/>
                <a:gd name="T25" fmla="*/ 1 h 19"/>
                <a:gd name="T26" fmla="*/ 3 w 56"/>
                <a:gd name="T27" fmla="*/ 1 h 19"/>
                <a:gd name="T28" fmla="*/ 3 w 56"/>
                <a:gd name="T29" fmla="*/ 1 h 19"/>
                <a:gd name="T30" fmla="*/ 4 w 56"/>
                <a:gd name="T31" fmla="*/ 2 h 19"/>
                <a:gd name="T32" fmla="*/ 4 w 56"/>
                <a:gd name="T33" fmla="*/ 2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9">
                  <a:moveTo>
                    <a:pt x="56" y="19"/>
                  </a:moveTo>
                  <a:lnTo>
                    <a:pt x="51" y="19"/>
                  </a:lnTo>
                  <a:lnTo>
                    <a:pt x="43" y="18"/>
                  </a:lnTo>
                  <a:lnTo>
                    <a:pt x="34" y="17"/>
                  </a:lnTo>
                  <a:lnTo>
                    <a:pt x="25" y="16"/>
                  </a:lnTo>
                  <a:lnTo>
                    <a:pt x="16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2"/>
                  </a:lnTo>
                  <a:lnTo>
                    <a:pt x="1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5" y="6"/>
                  </a:lnTo>
                  <a:lnTo>
                    <a:pt x="35" y="10"/>
                  </a:lnTo>
                  <a:lnTo>
                    <a:pt x="44" y="14"/>
                  </a:lnTo>
                  <a:lnTo>
                    <a:pt x="52" y="18"/>
                  </a:lnTo>
                  <a:lnTo>
                    <a:pt x="56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5" name="Freeform 594"/>
            <p:cNvSpPr>
              <a:spLocks/>
            </p:cNvSpPr>
            <p:nvPr/>
          </p:nvSpPr>
          <p:spPr bwMode="auto">
            <a:xfrm>
              <a:off x="496" y="3757"/>
              <a:ext cx="27" cy="5"/>
            </a:xfrm>
            <a:custGeom>
              <a:avLst/>
              <a:gdLst>
                <a:gd name="T0" fmla="*/ 3 w 55"/>
                <a:gd name="T1" fmla="*/ 0 h 12"/>
                <a:gd name="T2" fmla="*/ 3 w 55"/>
                <a:gd name="T3" fmla="*/ 0 h 12"/>
                <a:gd name="T4" fmla="*/ 2 w 55"/>
                <a:gd name="T5" fmla="*/ 0 h 12"/>
                <a:gd name="T6" fmla="*/ 2 w 55"/>
                <a:gd name="T7" fmla="*/ 0 h 12"/>
                <a:gd name="T8" fmla="*/ 1 w 55"/>
                <a:gd name="T9" fmla="*/ 0 h 12"/>
                <a:gd name="T10" fmla="*/ 1 w 55"/>
                <a:gd name="T11" fmla="*/ 0 h 12"/>
                <a:gd name="T12" fmla="*/ 0 w 55"/>
                <a:gd name="T13" fmla="*/ 0 h 12"/>
                <a:gd name="T14" fmla="*/ 0 w 55"/>
                <a:gd name="T15" fmla="*/ 0 h 12"/>
                <a:gd name="T16" fmla="*/ 0 w 55"/>
                <a:gd name="T17" fmla="*/ 0 h 12"/>
                <a:gd name="T18" fmla="*/ 0 w 55"/>
                <a:gd name="T19" fmla="*/ 0 h 12"/>
                <a:gd name="T20" fmla="*/ 0 w 55"/>
                <a:gd name="T21" fmla="*/ 0 h 12"/>
                <a:gd name="T22" fmla="*/ 0 w 55"/>
                <a:gd name="T23" fmla="*/ 0 h 12"/>
                <a:gd name="T24" fmla="*/ 1 w 55"/>
                <a:gd name="T25" fmla="*/ 0 h 12"/>
                <a:gd name="T26" fmla="*/ 1 w 55"/>
                <a:gd name="T27" fmla="*/ 0 h 12"/>
                <a:gd name="T28" fmla="*/ 2 w 55"/>
                <a:gd name="T29" fmla="*/ 0 h 12"/>
                <a:gd name="T30" fmla="*/ 3 w 55"/>
                <a:gd name="T31" fmla="*/ 0 h 12"/>
                <a:gd name="T32" fmla="*/ 3 w 55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2">
                  <a:moveTo>
                    <a:pt x="55" y="5"/>
                  </a:moveTo>
                  <a:lnTo>
                    <a:pt x="52" y="8"/>
                  </a:lnTo>
                  <a:lnTo>
                    <a:pt x="47" y="9"/>
                  </a:lnTo>
                  <a:lnTo>
                    <a:pt x="39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12" y="10"/>
                  </a:lnTo>
                  <a:lnTo>
                    <a:pt x="4" y="9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30" y="3"/>
                  </a:lnTo>
                  <a:lnTo>
                    <a:pt x="39" y="4"/>
                  </a:lnTo>
                  <a:lnTo>
                    <a:pt x="48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6" name="Freeform 595"/>
            <p:cNvSpPr>
              <a:spLocks/>
            </p:cNvSpPr>
            <p:nvPr/>
          </p:nvSpPr>
          <p:spPr bwMode="auto">
            <a:xfrm>
              <a:off x="488" y="3770"/>
              <a:ext cx="32" cy="9"/>
            </a:xfrm>
            <a:custGeom>
              <a:avLst/>
              <a:gdLst>
                <a:gd name="T0" fmla="*/ 4 w 64"/>
                <a:gd name="T1" fmla="*/ 0 h 19"/>
                <a:gd name="T2" fmla="*/ 4 w 64"/>
                <a:gd name="T3" fmla="*/ 0 h 19"/>
                <a:gd name="T4" fmla="*/ 3 w 64"/>
                <a:gd name="T5" fmla="*/ 0 h 19"/>
                <a:gd name="T6" fmla="*/ 3 w 64"/>
                <a:gd name="T7" fmla="*/ 0 h 19"/>
                <a:gd name="T8" fmla="*/ 2 w 64"/>
                <a:gd name="T9" fmla="*/ 1 h 19"/>
                <a:gd name="T10" fmla="*/ 2 w 64"/>
                <a:gd name="T11" fmla="*/ 1 h 19"/>
                <a:gd name="T12" fmla="*/ 1 w 64"/>
                <a:gd name="T13" fmla="*/ 1 h 19"/>
                <a:gd name="T14" fmla="*/ 1 w 64"/>
                <a:gd name="T15" fmla="*/ 1 h 19"/>
                <a:gd name="T16" fmla="*/ 0 w 64"/>
                <a:gd name="T17" fmla="*/ 0 h 19"/>
                <a:gd name="T18" fmla="*/ 1 w 64"/>
                <a:gd name="T19" fmla="*/ 0 h 19"/>
                <a:gd name="T20" fmla="*/ 1 w 64"/>
                <a:gd name="T21" fmla="*/ 0 h 19"/>
                <a:gd name="T22" fmla="*/ 1 w 64"/>
                <a:gd name="T23" fmla="*/ 0 h 19"/>
                <a:gd name="T24" fmla="*/ 2 w 64"/>
                <a:gd name="T25" fmla="*/ 0 h 19"/>
                <a:gd name="T26" fmla="*/ 3 w 64"/>
                <a:gd name="T27" fmla="*/ 0 h 19"/>
                <a:gd name="T28" fmla="*/ 3 w 64"/>
                <a:gd name="T29" fmla="*/ 0 h 19"/>
                <a:gd name="T30" fmla="*/ 4 w 64"/>
                <a:gd name="T31" fmla="*/ 0 h 19"/>
                <a:gd name="T32" fmla="*/ 4 w 64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8" y="4"/>
                  </a:lnTo>
                  <a:lnTo>
                    <a:pt x="48" y="8"/>
                  </a:lnTo>
                  <a:lnTo>
                    <a:pt x="38" y="12"/>
                  </a:lnTo>
                  <a:lnTo>
                    <a:pt x="29" y="16"/>
                  </a:lnTo>
                  <a:lnTo>
                    <a:pt x="18" y="19"/>
                  </a:lnTo>
                  <a:lnTo>
                    <a:pt x="9" y="19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8"/>
                  </a:lnTo>
                  <a:lnTo>
                    <a:pt x="16" y="6"/>
                  </a:lnTo>
                  <a:lnTo>
                    <a:pt x="26" y="4"/>
                  </a:lnTo>
                  <a:lnTo>
                    <a:pt x="38" y="4"/>
                  </a:lnTo>
                  <a:lnTo>
                    <a:pt x="48" y="3"/>
                  </a:lnTo>
                  <a:lnTo>
                    <a:pt x="5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7" name="Freeform 596"/>
            <p:cNvSpPr>
              <a:spLocks/>
            </p:cNvSpPr>
            <p:nvPr/>
          </p:nvSpPr>
          <p:spPr bwMode="auto">
            <a:xfrm>
              <a:off x="480" y="3785"/>
              <a:ext cx="35" cy="11"/>
            </a:xfrm>
            <a:custGeom>
              <a:avLst/>
              <a:gdLst>
                <a:gd name="T0" fmla="*/ 5 w 69"/>
                <a:gd name="T1" fmla="*/ 0 h 22"/>
                <a:gd name="T2" fmla="*/ 4 w 69"/>
                <a:gd name="T3" fmla="*/ 1 h 22"/>
                <a:gd name="T4" fmla="*/ 4 w 69"/>
                <a:gd name="T5" fmla="*/ 1 h 22"/>
                <a:gd name="T6" fmla="*/ 3 w 69"/>
                <a:gd name="T7" fmla="*/ 1 h 22"/>
                <a:gd name="T8" fmla="*/ 2 w 69"/>
                <a:gd name="T9" fmla="*/ 2 h 22"/>
                <a:gd name="T10" fmla="*/ 2 w 69"/>
                <a:gd name="T11" fmla="*/ 2 h 22"/>
                <a:gd name="T12" fmla="*/ 1 w 69"/>
                <a:gd name="T13" fmla="*/ 2 h 22"/>
                <a:gd name="T14" fmla="*/ 1 w 69"/>
                <a:gd name="T15" fmla="*/ 2 h 22"/>
                <a:gd name="T16" fmla="*/ 0 w 69"/>
                <a:gd name="T17" fmla="*/ 2 h 22"/>
                <a:gd name="T18" fmla="*/ 1 w 69"/>
                <a:gd name="T19" fmla="*/ 1 h 22"/>
                <a:gd name="T20" fmla="*/ 1 w 69"/>
                <a:gd name="T21" fmla="*/ 1 h 22"/>
                <a:gd name="T22" fmla="*/ 2 w 69"/>
                <a:gd name="T23" fmla="*/ 1 h 22"/>
                <a:gd name="T24" fmla="*/ 2 w 69"/>
                <a:gd name="T25" fmla="*/ 1 h 22"/>
                <a:gd name="T26" fmla="*/ 3 w 69"/>
                <a:gd name="T27" fmla="*/ 1 h 22"/>
                <a:gd name="T28" fmla="*/ 4 w 69"/>
                <a:gd name="T29" fmla="*/ 1 h 22"/>
                <a:gd name="T30" fmla="*/ 4 w 69"/>
                <a:gd name="T31" fmla="*/ 1 h 22"/>
                <a:gd name="T32" fmla="*/ 5 w 69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2" y="3"/>
                  </a:lnTo>
                  <a:lnTo>
                    <a:pt x="53" y="8"/>
                  </a:lnTo>
                  <a:lnTo>
                    <a:pt x="41" y="12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9" y="22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10" y="11"/>
                  </a:lnTo>
                  <a:lnTo>
                    <a:pt x="20" y="8"/>
                  </a:lnTo>
                  <a:lnTo>
                    <a:pt x="32" y="5"/>
                  </a:lnTo>
                  <a:lnTo>
                    <a:pt x="44" y="4"/>
                  </a:lnTo>
                  <a:lnTo>
                    <a:pt x="54" y="3"/>
                  </a:lnTo>
                  <a:lnTo>
                    <a:pt x="63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8" name="Freeform 597"/>
            <p:cNvSpPr>
              <a:spLocks/>
            </p:cNvSpPr>
            <p:nvPr/>
          </p:nvSpPr>
          <p:spPr bwMode="auto">
            <a:xfrm>
              <a:off x="478" y="3811"/>
              <a:ext cx="37" cy="19"/>
            </a:xfrm>
            <a:custGeom>
              <a:avLst/>
              <a:gdLst>
                <a:gd name="T0" fmla="*/ 4 w 75"/>
                <a:gd name="T1" fmla="*/ 0 h 40"/>
                <a:gd name="T2" fmla="*/ 4 w 75"/>
                <a:gd name="T3" fmla="*/ 0 h 40"/>
                <a:gd name="T4" fmla="*/ 3 w 75"/>
                <a:gd name="T5" fmla="*/ 0 h 40"/>
                <a:gd name="T6" fmla="*/ 2 w 75"/>
                <a:gd name="T7" fmla="*/ 1 h 40"/>
                <a:gd name="T8" fmla="*/ 2 w 75"/>
                <a:gd name="T9" fmla="*/ 1 h 40"/>
                <a:gd name="T10" fmla="*/ 1 w 75"/>
                <a:gd name="T11" fmla="*/ 2 h 40"/>
                <a:gd name="T12" fmla="*/ 0 w 75"/>
                <a:gd name="T13" fmla="*/ 2 h 40"/>
                <a:gd name="T14" fmla="*/ 0 w 75"/>
                <a:gd name="T15" fmla="*/ 2 h 40"/>
                <a:gd name="T16" fmla="*/ 0 w 75"/>
                <a:gd name="T17" fmla="*/ 2 h 40"/>
                <a:gd name="T18" fmla="*/ 0 w 75"/>
                <a:gd name="T19" fmla="*/ 2 h 40"/>
                <a:gd name="T20" fmla="*/ 0 w 75"/>
                <a:gd name="T21" fmla="*/ 1 h 40"/>
                <a:gd name="T22" fmla="*/ 1 w 75"/>
                <a:gd name="T23" fmla="*/ 1 h 40"/>
                <a:gd name="T24" fmla="*/ 2 w 75"/>
                <a:gd name="T25" fmla="*/ 1 h 40"/>
                <a:gd name="T26" fmla="*/ 2 w 75"/>
                <a:gd name="T27" fmla="*/ 0 h 40"/>
                <a:gd name="T28" fmla="*/ 3 w 75"/>
                <a:gd name="T29" fmla="*/ 0 h 40"/>
                <a:gd name="T30" fmla="*/ 4 w 75"/>
                <a:gd name="T31" fmla="*/ 0 h 40"/>
                <a:gd name="T32" fmla="*/ 4 w 7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40">
                  <a:moveTo>
                    <a:pt x="75" y="0"/>
                  </a:moveTo>
                  <a:lnTo>
                    <a:pt x="68" y="7"/>
                  </a:lnTo>
                  <a:lnTo>
                    <a:pt x="58" y="15"/>
                  </a:lnTo>
                  <a:lnTo>
                    <a:pt x="47" y="21"/>
                  </a:lnTo>
                  <a:lnTo>
                    <a:pt x="34" y="28"/>
                  </a:lnTo>
                  <a:lnTo>
                    <a:pt x="23" y="34"/>
                  </a:lnTo>
                  <a:lnTo>
                    <a:pt x="12" y="38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2" y="33"/>
                  </a:lnTo>
                  <a:lnTo>
                    <a:pt x="9" y="29"/>
                  </a:lnTo>
                  <a:lnTo>
                    <a:pt x="20" y="24"/>
                  </a:lnTo>
                  <a:lnTo>
                    <a:pt x="33" y="19"/>
                  </a:lnTo>
                  <a:lnTo>
                    <a:pt x="47" y="15"/>
                  </a:lnTo>
                  <a:lnTo>
                    <a:pt x="59" y="10"/>
                  </a:lnTo>
                  <a:lnTo>
                    <a:pt x="69" y="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9" name="Freeform 598"/>
            <p:cNvSpPr>
              <a:spLocks/>
            </p:cNvSpPr>
            <p:nvPr/>
          </p:nvSpPr>
          <p:spPr bwMode="auto">
            <a:xfrm>
              <a:off x="484" y="3841"/>
              <a:ext cx="34" cy="22"/>
            </a:xfrm>
            <a:custGeom>
              <a:avLst/>
              <a:gdLst>
                <a:gd name="T0" fmla="*/ 4 w 69"/>
                <a:gd name="T1" fmla="*/ 0 h 45"/>
                <a:gd name="T2" fmla="*/ 4 w 69"/>
                <a:gd name="T3" fmla="*/ 0 h 45"/>
                <a:gd name="T4" fmla="*/ 3 w 69"/>
                <a:gd name="T5" fmla="*/ 0 h 45"/>
                <a:gd name="T6" fmla="*/ 2 w 69"/>
                <a:gd name="T7" fmla="*/ 1 h 45"/>
                <a:gd name="T8" fmla="*/ 2 w 69"/>
                <a:gd name="T9" fmla="*/ 1 h 45"/>
                <a:gd name="T10" fmla="*/ 1 w 69"/>
                <a:gd name="T11" fmla="*/ 2 h 45"/>
                <a:gd name="T12" fmla="*/ 0 w 69"/>
                <a:gd name="T13" fmla="*/ 2 h 45"/>
                <a:gd name="T14" fmla="*/ 0 w 69"/>
                <a:gd name="T15" fmla="*/ 2 h 45"/>
                <a:gd name="T16" fmla="*/ 0 w 69"/>
                <a:gd name="T17" fmla="*/ 2 h 45"/>
                <a:gd name="T18" fmla="*/ 0 w 69"/>
                <a:gd name="T19" fmla="*/ 2 h 45"/>
                <a:gd name="T20" fmla="*/ 0 w 69"/>
                <a:gd name="T21" fmla="*/ 2 h 45"/>
                <a:gd name="T22" fmla="*/ 1 w 69"/>
                <a:gd name="T23" fmla="*/ 1 h 45"/>
                <a:gd name="T24" fmla="*/ 1 w 69"/>
                <a:gd name="T25" fmla="*/ 1 h 45"/>
                <a:gd name="T26" fmla="*/ 2 w 69"/>
                <a:gd name="T27" fmla="*/ 0 h 45"/>
                <a:gd name="T28" fmla="*/ 3 w 69"/>
                <a:gd name="T29" fmla="*/ 0 h 45"/>
                <a:gd name="T30" fmla="*/ 4 w 69"/>
                <a:gd name="T31" fmla="*/ 0 h 45"/>
                <a:gd name="T32" fmla="*/ 4 w 69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5">
                  <a:moveTo>
                    <a:pt x="69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4" y="21"/>
                  </a:lnTo>
                  <a:lnTo>
                    <a:pt x="33" y="29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8" y="32"/>
                  </a:lnTo>
                  <a:lnTo>
                    <a:pt x="18" y="25"/>
                  </a:lnTo>
                  <a:lnTo>
                    <a:pt x="31" y="19"/>
                  </a:lnTo>
                  <a:lnTo>
                    <a:pt x="43" y="13"/>
                  </a:lnTo>
                  <a:lnTo>
                    <a:pt x="55" y="8"/>
                  </a:lnTo>
                  <a:lnTo>
                    <a:pt x="64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0" name="Freeform 599"/>
            <p:cNvSpPr>
              <a:spLocks/>
            </p:cNvSpPr>
            <p:nvPr/>
          </p:nvSpPr>
          <p:spPr bwMode="auto">
            <a:xfrm>
              <a:off x="482" y="3798"/>
              <a:ext cx="32" cy="19"/>
            </a:xfrm>
            <a:custGeom>
              <a:avLst/>
              <a:gdLst>
                <a:gd name="T0" fmla="*/ 4 w 63"/>
                <a:gd name="T1" fmla="*/ 0 h 38"/>
                <a:gd name="T2" fmla="*/ 4 w 63"/>
                <a:gd name="T3" fmla="*/ 1 h 38"/>
                <a:gd name="T4" fmla="*/ 4 w 63"/>
                <a:gd name="T5" fmla="*/ 1 h 38"/>
                <a:gd name="T6" fmla="*/ 3 w 63"/>
                <a:gd name="T7" fmla="*/ 2 h 38"/>
                <a:gd name="T8" fmla="*/ 2 w 63"/>
                <a:gd name="T9" fmla="*/ 2 h 38"/>
                <a:gd name="T10" fmla="*/ 2 w 63"/>
                <a:gd name="T11" fmla="*/ 3 h 38"/>
                <a:gd name="T12" fmla="*/ 1 w 63"/>
                <a:gd name="T13" fmla="*/ 3 h 38"/>
                <a:gd name="T14" fmla="*/ 1 w 63"/>
                <a:gd name="T15" fmla="*/ 3 h 38"/>
                <a:gd name="T16" fmla="*/ 0 w 63"/>
                <a:gd name="T17" fmla="*/ 3 h 38"/>
                <a:gd name="T18" fmla="*/ 1 w 63"/>
                <a:gd name="T19" fmla="*/ 2 h 38"/>
                <a:gd name="T20" fmla="*/ 1 w 63"/>
                <a:gd name="T21" fmla="*/ 2 h 38"/>
                <a:gd name="T22" fmla="*/ 2 w 63"/>
                <a:gd name="T23" fmla="*/ 2 h 38"/>
                <a:gd name="T24" fmla="*/ 2 w 63"/>
                <a:gd name="T25" fmla="*/ 1 h 38"/>
                <a:gd name="T26" fmla="*/ 3 w 63"/>
                <a:gd name="T27" fmla="*/ 1 h 38"/>
                <a:gd name="T28" fmla="*/ 4 w 63"/>
                <a:gd name="T29" fmla="*/ 1 h 38"/>
                <a:gd name="T30" fmla="*/ 4 w 63"/>
                <a:gd name="T31" fmla="*/ 1 h 38"/>
                <a:gd name="T32" fmla="*/ 4 w 63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8">
                  <a:moveTo>
                    <a:pt x="63" y="0"/>
                  </a:moveTo>
                  <a:lnTo>
                    <a:pt x="58" y="5"/>
                  </a:lnTo>
                  <a:lnTo>
                    <a:pt x="49" y="12"/>
                  </a:lnTo>
                  <a:lnTo>
                    <a:pt x="40" y="19"/>
                  </a:lnTo>
                  <a:lnTo>
                    <a:pt x="28" y="26"/>
                  </a:lnTo>
                  <a:lnTo>
                    <a:pt x="19" y="33"/>
                  </a:lnTo>
                  <a:lnTo>
                    <a:pt x="10" y="37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5"/>
                  </a:lnTo>
                  <a:lnTo>
                    <a:pt x="17" y="20"/>
                  </a:lnTo>
                  <a:lnTo>
                    <a:pt x="29" y="15"/>
                  </a:lnTo>
                  <a:lnTo>
                    <a:pt x="40" y="9"/>
                  </a:lnTo>
                  <a:lnTo>
                    <a:pt x="50" y="5"/>
                  </a:lnTo>
                  <a:lnTo>
                    <a:pt x="58" y="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1" name="Freeform 600"/>
            <p:cNvSpPr>
              <a:spLocks/>
            </p:cNvSpPr>
            <p:nvPr/>
          </p:nvSpPr>
          <p:spPr bwMode="auto">
            <a:xfrm>
              <a:off x="511" y="3799"/>
              <a:ext cx="46" cy="29"/>
            </a:xfrm>
            <a:custGeom>
              <a:avLst/>
              <a:gdLst>
                <a:gd name="T0" fmla="*/ 6 w 91"/>
                <a:gd name="T1" fmla="*/ 4 h 57"/>
                <a:gd name="T2" fmla="*/ 6 w 91"/>
                <a:gd name="T3" fmla="*/ 4 h 57"/>
                <a:gd name="T4" fmla="*/ 5 w 91"/>
                <a:gd name="T5" fmla="*/ 4 h 57"/>
                <a:gd name="T6" fmla="*/ 4 w 91"/>
                <a:gd name="T7" fmla="*/ 3 h 57"/>
                <a:gd name="T8" fmla="*/ 3 w 91"/>
                <a:gd name="T9" fmla="*/ 3 h 57"/>
                <a:gd name="T10" fmla="*/ 2 w 91"/>
                <a:gd name="T11" fmla="*/ 2 h 57"/>
                <a:gd name="T12" fmla="*/ 2 w 91"/>
                <a:gd name="T13" fmla="*/ 2 h 57"/>
                <a:gd name="T14" fmla="*/ 1 w 91"/>
                <a:gd name="T15" fmla="*/ 1 h 57"/>
                <a:gd name="T16" fmla="*/ 0 w 91"/>
                <a:gd name="T17" fmla="*/ 0 h 57"/>
                <a:gd name="T18" fmla="*/ 1 w 91"/>
                <a:gd name="T19" fmla="*/ 1 h 57"/>
                <a:gd name="T20" fmla="*/ 2 w 91"/>
                <a:gd name="T21" fmla="*/ 1 h 57"/>
                <a:gd name="T22" fmla="*/ 3 w 91"/>
                <a:gd name="T23" fmla="*/ 2 h 57"/>
                <a:gd name="T24" fmla="*/ 4 w 91"/>
                <a:gd name="T25" fmla="*/ 2 h 57"/>
                <a:gd name="T26" fmla="*/ 5 w 91"/>
                <a:gd name="T27" fmla="*/ 3 h 57"/>
                <a:gd name="T28" fmla="*/ 5 w 91"/>
                <a:gd name="T29" fmla="*/ 3 h 57"/>
                <a:gd name="T30" fmla="*/ 6 w 91"/>
                <a:gd name="T31" fmla="*/ 4 h 57"/>
                <a:gd name="T32" fmla="*/ 6 w 91"/>
                <a:gd name="T33" fmla="*/ 4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7">
                  <a:moveTo>
                    <a:pt x="91" y="56"/>
                  </a:moveTo>
                  <a:lnTo>
                    <a:pt x="86" y="57"/>
                  </a:lnTo>
                  <a:lnTo>
                    <a:pt x="76" y="55"/>
                  </a:lnTo>
                  <a:lnTo>
                    <a:pt x="62" y="48"/>
                  </a:lnTo>
                  <a:lnTo>
                    <a:pt x="47" y="40"/>
                  </a:lnTo>
                  <a:lnTo>
                    <a:pt x="31" y="31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9" y="10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6" y="38"/>
                  </a:lnTo>
                  <a:lnTo>
                    <a:pt x="79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2" name="Freeform 601"/>
            <p:cNvSpPr>
              <a:spLocks/>
            </p:cNvSpPr>
            <p:nvPr/>
          </p:nvSpPr>
          <p:spPr bwMode="auto">
            <a:xfrm>
              <a:off x="513" y="3822"/>
              <a:ext cx="36" cy="25"/>
            </a:xfrm>
            <a:custGeom>
              <a:avLst/>
              <a:gdLst>
                <a:gd name="T0" fmla="*/ 5 w 72"/>
                <a:gd name="T1" fmla="*/ 4 h 49"/>
                <a:gd name="T2" fmla="*/ 5 w 72"/>
                <a:gd name="T3" fmla="*/ 4 h 49"/>
                <a:gd name="T4" fmla="*/ 4 w 72"/>
                <a:gd name="T5" fmla="*/ 3 h 49"/>
                <a:gd name="T6" fmla="*/ 4 w 72"/>
                <a:gd name="T7" fmla="*/ 3 h 49"/>
                <a:gd name="T8" fmla="*/ 3 w 72"/>
                <a:gd name="T9" fmla="*/ 3 h 49"/>
                <a:gd name="T10" fmla="*/ 2 w 72"/>
                <a:gd name="T11" fmla="*/ 2 h 49"/>
                <a:gd name="T12" fmla="*/ 1 w 72"/>
                <a:gd name="T13" fmla="*/ 2 h 49"/>
                <a:gd name="T14" fmla="*/ 1 w 72"/>
                <a:gd name="T15" fmla="*/ 1 h 49"/>
                <a:gd name="T16" fmla="*/ 0 w 72"/>
                <a:gd name="T17" fmla="*/ 0 h 49"/>
                <a:gd name="T18" fmla="*/ 1 w 72"/>
                <a:gd name="T19" fmla="*/ 1 h 49"/>
                <a:gd name="T20" fmla="*/ 2 w 72"/>
                <a:gd name="T21" fmla="*/ 1 h 49"/>
                <a:gd name="T22" fmla="*/ 2 w 72"/>
                <a:gd name="T23" fmla="*/ 2 h 49"/>
                <a:gd name="T24" fmla="*/ 3 w 72"/>
                <a:gd name="T25" fmla="*/ 2 h 49"/>
                <a:gd name="T26" fmla="*/ 4 w 72"/>
                <a:gd name="T27" fmla="*/ 3 h 49"/>
                <a:gd name="T28" fmla="*/ 4 w 72"/>
                <a:gd name="T29" fmla="*/ 3 h 49"/>
                <a:gd name="T30" fmla="*/ 5 w 72"/>
                <a:gd name="T31" fmla="*/ 3 h 49"/>
                <a:gd name="T32" fmla="*/ 5 w 72"/>
                <a:gd name="T33" fmla="*/ 4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49">
                  <a:moveTo>
                    <a:pt x="72" y="49"/>
                  </a:moveTo>
                  <a:lnTo>
                    <a:pt x="68" y="49"/>
                  </a:lnTo>
                  <a:lnTo>
                    <a:pt x="61" y="48"/>
                  </a:lnTo>
                  <a:lnTo>
                    <a:pt x="51" y="44"/>
                  </a:lnTo>
                  <a:lnTo>
                    <a:pt x="39" y="38"/>
                  </a:lnTo>
                  <a:lnTo>
                    <a:pt x="27" y="30"/>
                  </a:lnTo>
                  <a:lnTo>
                    <a:pt x="15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3"/>
                  </a:lnTo>
                  <a:lnTo>
                    <a:pt x="31" y="21"/>
                  </a:lnTo>
                  <a:lnTo>
                    <a:pt x="43" y="29"/>
                  </a:lnTo>
                  <a:lnTo>
                    <a:pt x="55" y="35"/>
                  </a:lnTo>
                  <a:lnTo>
                    <a:pt x="64" y="42"/>
                  </a:lnTo>
                  <a:lnTo>
                    <a:pt x="70" y="47"/>
                  </a:lnTo>
                  <a:lnTo>
                    <a:pt x="72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" name="Freeform 602"/>
            <p:cNvSpPr>
              <a:spLocks/>
            </p:cNvSpPr>
            <p:nvPr/>
          </p:nvSpPr>
          <p:spPr bwMode="auto">
            <a:xfrm>
              <a:off x="482" y="3826"/>
              <a:ext cx="34" cy="22"/>
            </a:xfrm>
            <a:custGeom>
              <a:avLst/>
              <a:gdLst>
                <a:gd name="T0" fmla="*/ 5 w 68"/>
                <a:gd name="T1" fmla="*/ 0 h 45"/>
                <a:gd name="T2" fmla="*/ 4 w 68"/>
                <a:gd name="T3" fmla="*/ 0 h 45"/>
                <a:gd name="T4" fmla="*/ 4 w 68"/>
                <a:gd name="T5" fmla="*/ 0 h 45"/>
                <a:gd name="T6" fmla="*/ 3 w 68"/>
                <a:gd name="T7" fmla="*/ 1 h 45"/>
                <a:gd name="T8" fmla="*/ 3 w 68"/>
                <a:gd name="T9" fmla="*/ 1 h 45"/>
                <a:gd name="T10" fmla="*/ 2 w 68"/>
                <a:gd name="T11" fmla="*/ 2 h 45"/>
                <a:gd name="T12" fmla="*/ 1 w 68"/>
                <a:gd name="T13" fmla="*/ 2 h 45"/>
                <a:gd name="T14" fmla="*/ 1 w 68"/>
                <a:gd name="T15" fmla="*/ 2 h 45"/>
                <a:gd name="T16" fmla="*/ 0 w 68"/>
                <a:gd name="T17" fmla="*/ 2 h 45"/>
                <a:gd name="T18" fmla="*/ 1 w 68"/>
                <a:gd name="T19" fmla="*/ 2 h 45"/>
                <a:gd name="T20" fmla="*/ 1 w 68"/>
                <a:gd name="T21" fmla="*/ 2 h 45"/>
                <a:gd name="T22" fmla="*/ 2 w 68"/>
                <a:gd name="T23" fmla="*/ 1 h 45"/>
                <a:gd name="T24" fmla="*/ 2 w 68"/>
                <a:gd name="T25" fmla="*/ 1 h 45"/>
                <a:gd name="T26" fmla="*/ 3 w 68"/>
                <a:gd name="T27" fmla="*/ 0 h 45"/>
                <a:gd name="T28" fmla="*/ 4 w 68"/>
                <a:gd name="T29" fmla="*/ 0 h 45"/>
                <a:gd name="T30" fmla="*/ 4 w 68"/>
                <a:gd name="T31" fmla="*/ 0 h 45"/>
                <a:gd name="T32" fmla="*/ 5 w 68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lnTo>
                    <a:pt x="63" y="6"/>
                  </a:lnTo>
                  <a:lnTo>
                    <a:pt x="54" y="13"/>
                  </a:lnTo>
                  <a:lnTo>
                    <a:pt x="43" y="21"/>
                  </a:lnTo>
                  <a:lnTo>
                    <a:pt x="33" y="30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7" y="32"/>
                  </a:lnTo>
                  <a:lnTo>
                    <a:pt x="17" y="26"/>
                  </a:lnTo>
                  <a:lnTo>
                    <a:pt x="30" y="20"/>
                  </a:lnTo>
                  <a:lnTo>
                    <a:pt x="42" y="13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" name="Freeform 603"/>
            <p:cNvSpPr>
              <a:spLocks/>
            </p:cNvSpPr>
            <p:nvPr/>
          </p:nvSpPr>
          <p:spPr bwMode="auto">
            <a:xfrm>
              <a:off x="560" y="3852"/>
              <a:ext cx="27" cy="113"/>
            </a:xfrm>
            <a:custGeom>
              <a:avLst/>
              <a:gdLst>
                <a:gd name="T0" fmla="*/ 3 w 55"/>
                <a:gd name="T1" fmla="*/ 0 h 227"/>
                <a:gd name="T2" fmla="*/ 3 w 55"/>
                <a:gd name="T3" fmla="*/ 0 h 227"/>
                <a:gd name="T4" fmla="*/ 3 w 55"/>
                <a:gd name="T5" fmla="*/ 0 h 227"/>
                <a:gd name="T6" fmla="*/ 3 w 55"/>
                <a:gd name="T7" fmla="*/ 0 h 227"/>
                <a:gd name="T8" fmla="*/ 3 w 55"/>
                <a:gd name="T9" fmla="*/ 0 h 227"/>
                <a:gd name="T10" fmla="*/ 2 w 55"/>
                <a:gd name="T11" fmla="*/ 2 h 227"/>
                <a:gd name="T12" fmla="*/ 1 w 55"/>
                <a:gd name="T13" fmla="*/ 3 h 227"/>
                <a:gd name="T14" fmla="*/ 0 w 55"/>
                <a:gd name="T15" fmla="*/ 5 h 227"/>
                <a:gd name="T16" fmla="*/ 0 w 55"/>
                <a:gd name="T17" fmla="*/ 7 h 227"/>
                <a:gd name="T18" fmla="*/ 0 w 55"/>
                <a:gd name="T19" fmla="*/ 9 h 227"/>
                <a:gd name="T20" fmla="*/ 0 w 55"/>
                <a:gd name="T21" fmla="*/ 11 h 227"/>
                <a:gd name="T22" fmla="*/ 1 w 55"/>
                <a:gd name="T23" fmla="*/ 12 h 227"/>
                <a:gd name="T24" fmla="*/ 1 w 55"/>
                <a:gd name="T25" fmla="*/ 14 h 227"/>
                <a:gd name="T26" fmla="*/ 0 w 55"/>
                <a:gd name="T27" fmla="*/ 13 h 227"/>
                <a:gd name="T28" fmla="*/ 0 w 55"/>
                <a:gd name="T29" fmla="*/ 11 h 227"/>
                <a:gd name="T30" fmla="*/ 0 w 55"/>
                <a:gd name="T31" fmla="*/ 9 h 227"/>
                <a:gd name="T32" fmla="*/ 0 w 55"/>
                <a:gd name="T33" fmla="*/ 7 h 227"/>
                <a:gd name="T34" fmla="*/ 0 w 55"/>
                <a:gd name="T35" fmla="*/ 5 h 227"/>
                <a:gd name="T36" fmla="*/ 0 w 55"/>
                <a:gd name="T37" fmla="*/ 3 h 227"/>
                <a:gd name="T38" fmla="*/ 1 w 55"/>
                <a:gd name="T39" fmla="*/ 1 h 227"/>
                <a:gd name="T40" fmla="*/ 3 w 55"/>
                <a:gd name="T41" fmla="*/ 0 h 2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5" h="227">
                  <a:moveTo>
                    <a:pt x="49" y="0"/>
                  </a:moveTo>
                  <a:lnTo>
                    <a:pt x="51" y="0"/>
                  </a:lnTo>
                  <a:lnTo>
                    <a:pt x="53" y="1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32" y="32"/>
                  </a:lnTo>
                  <a:lnTo>
                    <a:pt x="18" y="62"/>
                  </a:lnTo>
                  <a:lnTo>
                    <a:pt x="11" y="94"/>
                  </a:lnTo>
                  <a:lnTo>
                    <a:pt x="9" y="124"/>
                  </a:lnTo>
                  <a:lnTo>
                    <a:pt x="11" y="154"/>
                  </a:lnTo>
                  <a:lnTo>
                    <a:pt x="15" y="181"/>
                  </a:lnTo>
                  <a:lnTo>
                    <a:pt x="22" y="206"/>
                  </a:lnTo>
                  <a:lnTo>
                    <a:pt x="27" y="227"/>
                  </a:lnTo>
                  <a:lnTo>
                    <a:pt x="15" y="212"/>
                  </a:lnTo>
                  <a:lnTo>
                    <a:pt x="6" y="189"/>
                  </a:lnTo>
                  <a:lnTo>
                    <a:pt x="1" y="156"/>
                  </a:lnTo>
                  <a:lnTo>
                    <a:pt x="0" y="121"/>
                  </a:lnTo>
                  <a:lnTo>
                    <a:pt x="4" y="84"/>
                  </a:lnTo>
                  <a:lnTo>
                    <a:pt x="13" y="49"/>
                  </a:lnTo>
                  <a:lnTo>
                    <a:pt x="27" y="2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" name="Freeform 604"/>
            <p:cNvSpPr>
              <a:spLocks/>
            </p:cNvSpPr>
            <p:nvPr/>
          </p:nvSpPr>
          <p:spPr bwMode="auto">
            <a:xfrm>
              <a:off x="566" y="3950"/>
              <a:ext cx="25" cy="14"/>
            </a:xfrm>
            <a:custGeom>
              <a:avLst/>
              <a:gdLst>
                <a:gd name="T0" fmla="*/ 0 w 50"/>
                <a:gd name="T1" fmla="*/ 0 h 29"/>
                <a:gd name="T2" fmla="*/ 1 w 50"/>
                <a:gd name="T3" fmla="*/ 0 h 29"/>
                <a:gd name="T4" fmla="*/ 1 w 50"/>
                <a:gd name="T5" fmla="*/ 0 h 29"/>
                <a:gd name="T6" fmla="*/ 2 w 50"/>
                <a:gd name="T7" fmla="*/ 1 h 29"/>
                <a:gd name="T8" fmla="*/ 2 w 50"/>
                <a:gd name="T9" fmla="*/ 1 h 29"/>
                <a:gd name="T10" fmla="*/ 3 w 50"/>
                <a:gd name="T11" fmla="*/ 1 h 29"/>
                <a:gd name="T12" fmla="*/ 3 w 50"/>
                <a:gd name="T13" fmla="*/ 1 h 29"/>
                <a:gd name="T14" fmla="*/ 3 w 50"/>
                <a:gd name="T15" fmla="*/ 1 h 29"/>
                <a:gd name="T16" fmla="*/ 4 w 50"/>
                <a:gd name="T17" fmla="*/ 1 h 29"/>
                <a:gd name="T18" fmla="*/ 4 w 50"/>
                <a:gd name="T19" fmla="*/ 1 h 29"/>
                <a:gd name="T20" fmla="*/ 3 w 50"/>
                <a:gd name="T21" fmla="*/ 1 h 29"/>
                <a:gd name="T22" fmla="*/ 3 w 50"/>
                <a:gd name="T23" fmla="*/ 1 h 29"/>
                <a:gd name="T24" fmla="*/ 3 w 50"/>
                <a:gd name="T25" fmla="*/ 1 h 29"/>
                <a:gd name="T26" fmla="*/ 2 w 50"/>
                <a:gd name="T27" fmla="*/ 0 h 29"/>
                <a:gd name="T28" fmla="*/ 1 w 50"/>
                <a:gd name="T29" fmla="*/ 0 h 29"/>
                <a:gd name="T30" fmla="*/ 1 w 50"/>
                <a:gd name="T31" fmla="*/ 0 h 29"/>
                <a:gd name="T32" fmla="*/ 0 w 50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29">
                  <a:moveTo>
                    <a:pt x="0" y="0"/>
                  </a:moveTo>
                  <a:lnTo>
                    <a:pt x="6" y="6"/>
                  </a:lnTo>
                  <a:lnTo>
                    <a:pt x="12" y="12"/>
                  </a:lnTo>
                  <a:lnTo>
                    <a:pt x="20" y="17"/>
                  </a:lnTo>
                  <a:lnTo>
                    <a:pt x="29" y="21"/>
                  </a:lnTo>
                  <a:lnTo>
                    <a:pt x="36" y="25"/>
                  </a:lnTo>
                  <a:lnTo>
                    <a:pt x="42" y="28"/>
                  </a:lnTo>
                  <a:lnTo>
                    <a:pt x="47" y="29"/>
                  </a:lnTo>
                  <a:lnTo>
                    <a:pt x="50" y="28"/>
                  </a:lnTo>
                  <a:lnTo>
                    <a:pt x="50" y="25"/>
                  </a:lnTo>
                  <a:lnTo>
                    <a:pt x="46" y="23"/>
                  </a:lnTo>
                  <a:lnTo>
                    <a:pt x="41" y="20"/>
                  </a:lnTo>
                  <a:lnTo>
                    <a:pt x="33" y="16"/>
                  </a:lnTo>
                  <a:lnTo>
                    <a:pt x="25" y="13"/>
                  </a:lnTo>
                  <a:lnTo>
                    <a:pt x="16" y="9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" name="Freeform 605"/>
            <p:cNvSpPr>
              <a:spLocks/>
            </p:cNvSpPr>
            <p:nvPr/>
          </p:nvSpPr>
          <p:spPr bwMode="auto">
            <a:xfrm>
              <a:off x="564" y="3940"/>
              <a:ext cx="27" cy="16"/>
            </a:xfrm>
            <a:custGeom>
              <a:avLst/>
              <a:gdLst>
                <a:gd name="T0" fmla="*/ 4 w 53"/>
                <a:gd name="T1" fmla="*/ 2 h 32"/>
                <a:gd name="T2" fmla="*/ 4 w 53"/>
                <a:gd name="T3" fmla="*/ 2 h 32"/>
                <a:gd name="T4" fmla="*/ 3 w 53"/>
                <a:gd name="T5" fmla="*/ 2 h 32"/>
                <a:gd name="T6" fmla="*/ 3 w 53"/>
                <a:gd name="T7" fmla="*/ 2 h 32"/>
                <a:gd name="T8" fmla="*/ 2 w 53"/>
                <a:gd name="T9" fmla="*/ 2 h 32"/>
                <a:gd name="T10" fmla="*/ 2 w 53"/>
                <a:gd name="T11" fmla="*/ 2 h 32"/>
                <a:gd name="T12" fmla="*/ 1 w 53"/>
                <a:gd name="T13" fmla="*/ 1 h 32"/>
                <a:gd name="T14" fmla="*/ 1 w 53"/>
                <a:gd name="T15" fmla="*/ 1 h 32"/>
                <a:gd name="T16" fmla="*/ 0 w 53"/>
                <a:gd name="T17" fmla="*/ 0 h 32"/>
                <a:gd name="T18" fmla="*/ 1 w 53"/>
                <a:gd name="T19" fmla="*/ 1 h 32"/>
                <a:gd name="T20" fmla="*/ 1 w 53"/>
                <a:gd name="T21" fmla="*/ 1 h 32"/>
                <a:gd name="T22" fmla="*/ 2 w 53"/>
                <a:gd name="T23" fmla="*/ 1 h 32"/>
                <a:gd name="T24" fmla="*/ 2 w 53"/>
                <a:gd name="T25" fmla="*/ 2 h 32"/>
                <a:gd name="T26" fmla="*/ 3 w 53"/>
                <a:gd name="T27" fmla="*/ 2 h 32"/>
                <a:gd name="T28" fmla="*/ 3 w 53"/>
                <a:gd name="T29" fmla="*/ 2 h 32"/>
                <a:gd name="T30" fmla="*/ 4 w 53"/>
                <a:gd name="T31" fmla="*/ 2 h 32"/>
                <a:gd name="T32" fmla="*/ 4 w 53"/>
                <a:gd name="T33" fmla="*/ 2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32">
                  <a:moveTo>
                    <a:pt x="53" y="31"/>
                  </a:moveTo>
                  <a:lnTo>
                    <a:pt x="50" y="32"/>
                  </a:lnTo>
                  <a:lnTo>
                    <a:pt x="47" y="31"/>
                  </a:lnTo>
                  <a:lnTo>
                    <a:pt x="39" y="30"/>
                  </a:lnTo>
                  <a:lnTo>
                    <a:pt x="31" y="26"/>
                  </a:lnTo>
                  <a:lnTo>
                    <a:pt x="22" y="21"/>
                  </a:lnTo>
                  <a:lnTo>
                    <a:pt x="13" y="14"/>
                  </a:lnTo>
                  <a:lnTo>
                    <a:pt x="6" y="8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8"/>
                  </a:lnTo>
                  <a:lnTo>
                    <a:pt x="23" y="13"/>
                  </a:lnTo>
                  <a:lnTo>
                    <a:pt x="32" y="17"/>
                  </a:lnTo>
                  <a:lnTo>
                    <a:pt x="41" y="22"/>
                  </a:lnTo>
                  <a:lnTo>
                    <a:pt x="48" y="26"/>
                  </a:lnTo>
                  <a:lnTo>
                    <a:pt x="52" y="28"/>
                  </a:lnTo>
                  <a:lnTo>
                    <a:pt x="53" y="3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" name="Freeform 606"/>
            <p:cNvSpPr>
              <a:spLocks/>
            </p:cNvSpPr>
            <p:nvPr/>
          </p:nvSpPr>
          <p:spPr bwMode="auto">
            <a:xfrm>
              <a:off x="561" y="3917"/>
              <a:ext cx="35" cy="22"/>
            </a:xfrm>
            <a:custGeom>
              <a:avLst/>
              <a:gdLst>
                <a:gd name="T0" fmla="*/ 4 w 71"/>
                <a:gd name="T1" fmla="*/ 3 h 44"/>
                <a:gd name="T2" fmla="*/ 4 w 71"/>
                <a:gd name="T3" fmla="*/ 3 h 44"/>
                <a:gd name="T4" fmla="*/ 3 w 71"/>
                <a:gd name="T5" fmla="*/ 3 h 44"/>
                <a:gd name="T6" fmla="*/ 3 w 71"/>
                <a:gd name="T7" fmla="*/ 3 h 44"/>
                <a:gd name="T8" fmla="*/ 2 w 71"/>
                <a:gd name="T9" fmla="*/ 3 h 44"/>
                <a:gd name="T10" fmla="*/ 1 w 71"/>
                <a:gd name="T11" fmla="*/ 2 h 44"/>
                <a:gd name="T12" fmla="*/ 0 w 71"/>
                <a:gd name="T13" fmla="*/ 2 h 44"/>
                <a:gd name="T14" fmla="*/ 0 w 71"/>
                <a:gd name="T15" fmla="*/ 1 h 44"/>
                <a:gd name="T16" fmla="*/ 0 w 71"/>
                <a:gd name="T17" fmla="*/ 0 h 44"/>
                <a:gd name="T18" fmla="*/ 0 w 71"/>
                <a:gd name="T19" fmla="*/ 1 h 44"/>
                <a:gd name="T20" fmla="*/ 0 w 71"/>
                <a:gd name="T21" fmla="*/ 1 h 44"/>
                <a:gd name="T22" fmla="*/ 1 w 71"/>
                <a:gd name="T23" fmla="*/ 1 h 44"/>
                <a:gd name="T24" fmla="*/ 2 w 71"/>
                <a:gd name="T25" fmla="*/ 2 h 44"/>
                <a:gd name="T26" fmla="*/ 3 w 71"/>
                <a:gd name="T27" fmla="*/ 2 h 44"/>
                <a:gd name="T28" fmla="*/ 3 w 71"/>
                <a:gd name="T29" fmla="*/ 3 h 44"/>
                <a:gd name="T30" fmla="*/ 4 w 71"/>
                <a:gd name="T31" fmla="*/ 3 h 44"/>
                <a:gd name="T32" fmla="*/ 4 w 71"/>
                <a:gd name="T33" fmla="*/ 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44">
                  <a:moveTo>
                    <a:pt x="71" y="43"/>
                  </a:moveTo>
                  <a:lnTo>
                    <a:pt x="67" y="44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38" y="33"/>
                  </a:lnTo>
                  <a:lnTo>
                    <a:pt x="26" y="26"/>
                  </a:lnTo>
                  <a:lnTo>
                    <a:pt x="15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9"/>
                  </a:lnTo>
                  <a:lnTo>
                    <a:pt x="28" y="16"/>
                  </a:lnTo>
                  <a:lnTo>
                    <a:pt x="39" y="22"/>
                  </a:lnTo>
                  <a:lnTo>
                    <a:pt x="53" y="29"/>
                  </a:lnTo>
                  <a:lnTo>
                    <a:pt x="63" y="35"/>
                  </a:lnTo>
                  <a:lnTo>
                    <a:pt x="69" y="39"/>
                  </a:lnTo>
                  <a:lnTo>
                    <a:pt x="7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" name="Freeform 607"/>
            <p:cNvSpPr>
              <a:spLocks/>
            </p:cNvSpPr>
            <p:nvPr/>
          </p:nvSpPr>
          <p:spPr bwMode="auto">
            <a:xfrm>
              <a:off x="563" y="3896"/>
              <a:ext cx="39" cy="25"/>
            </a:xfrm>
            <a:custGeom>
              <a:avLst/>
              <a:gdLst>
                <a:gd name="T0" fmla="*/ 5 w 77"/>
                <a:gd name="T1" fmla="*/ 4 h 50"/>
                <a:gd name="T2" fmla="*/ 5 w 77"/>
                <a:gd name="T3" fmla="*/ 4 h 50"/>
                <a:gd name="T4" fmla="*/ 4 w 77"/>
                <a:gd name="T5" fmla="*/ 3 h 50"/>
                <a:gd name="T6" fmla="*/ 4 w 77"/>
                <a:gd name="T7" fmla="*/ 3 h 50"/>
                <a:gd name="T8" fmla="*/ 3 w 77"/>
                <a:gd name="T9" fmla="*/ 3 h 50"/>
                <a:gd name="T10" fmla="*/ 2 w 77"/>
                <a:gd name="T11" fmla="*/ 2 h 50"/>
                <a:gd name="T12" fmla="*/ 1 w 77"/>
                <a:gd name="T13" fmla="*/ 2 h 50"/>
                <a:gd name="T14" fmla="*/ 1 w 77"/>
                <a:gd name="T15" fmla="*/ 1 h 50"/>
                <a:gd name="T16" fmla="*/ 0 w 77"/>
                <a:gd name="T17" fmla="*/ 0 h 50"/>
                <a:gd name="T18" fmla="*/ 1 w 77"/>
                <a:gd name="T19" fmla="*/ 1 h 50"/>
                <a:gd name="T20" fmla="*/ 1 w 77"/>
                <a:gd name="T21" fmla="*/ 1 h 50"/>
                <a:gd name="T22" fmla="*/ 2 w 77"/>
                <a:gd name="T23" fmla="*/ 1 h 50"/>
                <a:gd name="T24" fmla="*/ 3 w 77"/>
                <a:gd name="T25" fmla="*/ 2 h 50"/>
                <a:gd name="T26" fmla="*/ 4 w 77"/>
                <a:gd name="T27" fmla="*/ 3 h 50"/>
                <a:gd name="T28" fmla="*/ 5 w 77"/>
                <a:gd name="T29" fmla="*/ 3 h 50"/>
                <a:gd name="T30" fmla="*/ 5 w 77"/>
                <a:gd name="T31" fmla="*/ 3 h 50"/>
                <a:gd name="T32" fmla="*/ 5 w 77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4"/>
                  </a:lnTo>
                  <a:lnTo>
                    <a:pt x="26" y="26"/>
                  </a:lnTo>
                  <a:lnTo>
                    <a:pt x="15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7" y="39"/>
                  </a:lnTo>
                  <a:lnTo>
                    <a:pt x="75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" name="Freeform 608"/>
            <p:cNvSpPr>
              <a:spLocks/>
            </p:cNvSpPr>
            <p:nvPr/>
          </p:nvSpPr>
          <p:spPr bwMode="auto">
            <a:xfrm>
              <a:off x="566" y="3882"/>
              <a:ext cx="32" cy="27"/>
            </a:xfrm>
            <a:custGeom>
              <a:avLst/>
              <a:gdLst>
                <a:gd name="T0" fmla="*/ 5 w 62"/>
                <a:gd name="T1" fmla="*/ 4 h 52"/>
                <a:gd name="T2" fmla="*/ 4 w 62"/>
                <a:gd name="T3" fmla="*/ 4 h 52"/>
                <a:gd name="T4" fmla="*/ 4 w 62"/>
                <a:gd name="T5" fmla="*/ 4 h 52"/>
                <a:gd name="T6" fmla="*/ 3 w 62"/>
                <a:gd name="T7" fmla="*/ 3 h 52"/>
                <a:gd name="T8" fmla="*/ 2 w 62"/>
                <a:gd name="T9" fmla="*/ 3 h 52"/>
                <a:gd name="T10" fmla="*/ 2 w 62"/>
                <a:gd name="T11" fmla="*/ 2 h 52"/>
                <a:gd name="T12" fmla="*/ 1 w 62"/>
                <a:gd name="T13" fmla="*/ 1 h 52"/>
                <a:gd name="T14" fmla="*/ 1 w 62"/>
                <a:gd name="T15" fmla="*/ 1 h 52"/>
                <a:gd name="T16" fmla="*/ 0 w 62"/>
                <a:gd name="T17" fmla="*/ 0 h 52"/>
                <a:gd name="T18" fmla="*/ 1 w 62"/>
                <a:gd name="T19" fmla="*/ 1 h 52"/>
                <a:gd name="T20" fmla="*/ 1 w 62"/>
                <a:gd name="T21" fmla="*/ 1 h 52"/>
                <a:gd name="T22" fmla="*/ 2 w 62"/>
                <a:gd name="T23" fmla="*/ 2 h 52"/>
                <a:gd name="T24" fmla="*/ 3 w 62"/>
                <a:gd name="T25" fmla="*/ 2 h 52"/>
                <a:gd name="T26" fmla="*/ 4 w 62"/>
                <a:gd name="T27" fmla="*/ 3 h 52"/>
                <a:gd name="T28" fmla="*/ 4 w 62"/>
                <a:gd name="T29" fmla="*/ 3 h 52"/>
                <a:gd name="T30" fmla="*/ 5 w 62"/>
                <a:gd name="T31" fmla="*/ 4 h 52"/>
                <a:gd name="T32" fmla="*/ 5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2" y="48"/>
                  </a:lnTo>
                  <a:lnTo>
                    <a:pt x="42" y="42"/>
                  </a:lnTo>
                  <a:lnTo>
                    <a:pt x="31" y="34"/>
                  </a:lnTo>
                  <a:lnTo>
                    <a:pt x="19" y="25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0"/>
                  </a:lnTo>
                  <a:lnTo>
                    <a:pt x="26" y="18"/>
                  </a:lnTo>
                  <a:lnTo>
                    <a:pt x="38" y="26"/>
                  </a:lnTo>
                  <a:lnTo>
                    <a:pt x="48" y="35"/>
                  </a:lnTo>
                  <a:lnTo>
                    <a:pt x="57" y="42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" name="Freeform 609"/>
            <p:cNvSpPr>
              <a:spLocks/>
            </p:cNvSpPr>
            <p:nvPr/>
          </p:nvSpPr>
          <p:spPr bwMode="auto">
            <a:xfrm>
              <a:off x="571" y="3872"/>
              <a:ext cx="25" cy="22"/>
            </a:xfrm>
            <a:custGeom>
              <a:avLst/>
              <a:gdLst>
                <a:gd name="T0" fmla="*/ 3 w 51"/>
                <a:gd name="T1" fmla="*/ 3 h 43"/>
                <a:gd name="T2" fmla="*/ 3 w 51"/>
                <a:gd name="T3" fmla="*/ 3 h 43"/>
                <a:gd name="T4" fmla="*/ 2 w 51"/>
                <a:gd name="T5" fmla="*/ 3 h 43"/>
                <a:gd name="T6" fmla="*/ 2 w 51"/>
                <a:gd name="T7" fmla="*/ 3 h 43"/>
                <a:gd name="T8" fmla="*/ 1 w 51"/>
                <a:gd name="T9" fmla="*/ 3 h 43"/>
                <a:gd name="T10" fmla="*/ 1 w 51"/>
                <a:gd name="T11" fmla="*/ 2 h 43"/>
                <a:gd name="T12" fmla="*/ 0 w 51"/>
                <a:gd name="T13" fmla="*/ 2 h 43"/>
                <a:gd name="T14" fmla="*/ 0 w 51"/>
                <a:gd name="T15" fmla="*/ 1 h 43"/>
                <a:gd name="T16" fmla="*/ 0 w 51"/>
                <a:gd name="T17" fmla="*/ 0 h 43"/>
                <a:gd name="T18" fmla="*/ 0 w 51"/>
                <a:gd name="T19" fmla="*/ 1 h 43"/>
                <a:gd name="T20" fmla="*/ 0 w 51"/>
                <a:gd name="T21" fmla="*/ 1 h 43"/>
                <a:gd name="T22" fmla="*/ 1 w 51"/>
                <a:gd name="T23" fmla="*/ 2 h 43"/>
                <a:gd name="T24" fmla="*/ 1 w 51"/>
                <a:gd name="T25" fmla="*/ 2 h 43"/>
                <a:gd name="T26" fmla="*/ 2 w 51"/>
                <a:gd name="T27" fmla="*/ 2 h 43"/>
                <a:gd name="T28" fmla="*/ 2 w 51"/>
                <a:gd name="T29" fmla="*/ 3 h 43"/>
                <a:gd name="T30" fmla="*/ 3 w 51"/>
                <a:gd name="T31" fmla="*/ 3 h 43"/>
                <a:gd name="T32" fmla="*/ 3 w 51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3">
                  <a:moveTo>
                    <a:pt x="51" y="43"/>
                  </a:moveTo>
                  <a:lnTo>
                    <a:pt x="48" y="43"/>
                  </a:lnTo>
                  <a:lnTo>
                    <a:pt x="42" y="42"/>
                  </a:lnTo>
                  <a:lnTo>
                    <a:pt x="34" y="38"/>
                  </a:lnTo>
                  <a:lnTo>
                    <a:pt x="26" y="33"/>
                  </a:lnTo>
                  <a:lnTo>
                    <a:pt x="17" y="25"/>
                  </a:lnTo>
                  <a:lnTo>
                    <a:pt x="9" y="17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3" y="10"/>
                  </a:lnTo>
                  <a:lnTo>
                    <a:pt x="21" y="17"/>
                  </a:lnTo>
                  <a:lnTo>
                    <a:pt x="31" y="24"/>
                  </a:lnTo>
                  <a:lnTo>
                    <a:pt x="39" y="30"/>
                  </a:lnTo>
                  <a:lnTo>
                    <a:pt x="47" y="37"/>
                  </a:lnTo>
                  <a:lnTo>
                    <a:pt x="51" y="41"/>
                  </a:lnTo>
                  <a:lnTo>
                    <a:pt x="5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" name="Freeform 610"/>
            <p:cNvSpPr>
              <a:spLocks/>
            </p:cNvSpPr>
            <p:nvPr/>
          </p:nvSpPr>
          <p:spPr bwMode="auto">
            <a:xfrm>
              <a:off x="578" y="3862"/>
              <a:ext cx="18" cy="19"/>
            </a:xfrm>
            <a:custGeom>
              <a:avLst/>
              <a:gdLst>
                <a:gd name="T0" fmla="*/ 2 w 37"/>
                <a:gd name="T1" fmla="*/ 3 h 38"/>
                <a:gd name="T2" fmla="*/ 2 w 37"/>
                <a:gd name="T3" fmla="*/ 3 h 38"/>
                <a:gd name="T4" fmla="*/ 1 w 37"/>
                <a:gd name="T5" fmla="*/ 3 h 38"/>
                <a:gd name="T6" fmla="*/ 1 w 37"/>
                <a:gd name="T7" fmla="*/ 2 h 38"/>
                <a:gd name="T8" fmla="*/ 1 w 37"/>
                <a:gd name="T9" fmla="*/ 2 h 38"/>
                <a:gd name="T10" fmla="*/ 0 w 37"/>
                <a:gd name="T11" fmla="*/ 2 h 38"/>
                <a:gd name="T12" fmla="*/ 0 w 37"/>
                <a:gd name="T13" fmla="*/ 1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1 w 37"/>
                <a:gd name="T21" fmla="*/ 2 h 38"/>
                <a:gd name="T22" fmla="*/ 2 w 37"/>
                <a:gd name="T23" fmla="*/ 2 h 38"/>
                <a:gd name="T24" fmla="*/ 2 w 37"/>
                <a:gd name="T25" fmla="*/ 3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38">
                  <a:moveTo>
                    <a:pt x="37" y="38"/>
                  </a:moveTo>
                  <a:lnTo>
                    <a:pt x="34" y="38"/>
                  </a:lnTo>
                  <a:lnTo>
                    <a:pt x="29" y="35"/>
                  </a:lnTo>
                  <a:lnTo>
                    <a:pt x="22" y="30"/>
                  </a:lnTo>
                  <a:lnTo>
                    <a:pt x="16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2" y="4"/>
                  </a:lnTo>
                  <a:lnTo>
                    <a:pt x="0" y="0"/>
                  </a:lnTo>
                  <a:lnTo>
                    <a:pt x="9" y="8"/>
                  </a:lnTo>
                  <a:lnTo>
                    <a:pt x="21" y="20"/>
                  </a:lnTo>
                  <a:lnTo>
                    <a:pt x="32" y="30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" name="Freeform 611"/>
            <p:cNvSpPr>
              <a:spLocks/>
            </p:cNvSpPr>
            <p:nvPr/>
          </p:nvSpPr>
          <p:spPr bwMode="auto">
            <a:xfrm>
              <a:off x="583" y="3855"/>
              <a:ext cx="11" cy="12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0 w 23"/>
                <a:gd name="T5" fmla="*/ 1 h 25"/>
                <a:gd name="T6" fmla="*/ 0 w 23"/>
                <a:gd name="T7" fmla="*/ 0 h 25"/>
                <a:gd name="T8" fmla="*/ 0 w 23"/>
                <a:gd name="T9" fmla="*/ 0 h 25"/>
                <a:gd name="T10" fmla="*/ 0 w 23"/>
                <a:gd name="T11" fmla="*/ 0 h 25"/>
                <a:gd name="T12" fmla="*/ 1 w 23"/>
                <a:gd name="T13" fmla="*/ 1 h 25"/>
                <a:gd name="T14" fmla="*/ 1 w 23"/>
                <a:gd name="T15" fmla="*/ 1 h 25"/>
                <a:gd name="T16" fmla="*/ 1 w 23"/>
                <a:gd name="T17" fmla="*/ 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5">
                  <a:moveTo>
                    <a:pt x="23" y="25"/>
                  </a:moveTo>
                  <a:lnTo>
                    <a:pt x="16" y="24"/>
                  </a:lnTo>
                  <a:lnTo>
                    <a:pt x="8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6" y="16"/>
                  </a:lnTo>
                  <a:lnTo>
                    <a:pt x="23" y="2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" name="Freeform 612"/>
            <p:cNvSpPr>
              <a:spLocks/>
            </p:cNvSpPr>
            <p:nvPr/>
          </p:nvSpPr>
          <p:spPr bwMode="auto">
            <a:xfrm>
              <a:off x="570" y="3959"/>
              <a:ext cx="16" cy="14"/>
            </a:xfrm>
            <a:custGeom>
              <a:avLst/>
              <a:gdLst>
                <a:gd name="T0" fmla="*/ 0 w 31"/>
                <a:gd name="T1" fmla="*/ 0 h 28"/>
                <a:gd name="T2" fmla="*/ 1 w 31"/>
                <a:gd name="T3" fmla="*/ 1 h 28"/>
                <a:gd name="T4" fmla="*/ 2 w 31"/>
                <a:gd name="T5" fmla="*/ 1 h 28"/>
                <a:gd name="T6" fmla="*/ 2 w 31"/>
                <a:gd name="T7" fmla="*/ 2 h 28"/>
                <a:gd name="T8" fmla="*/ 2 w 31"/>
                <a:gd name="T9" fmla="*/ 2 h 28"/>
                <a:gd name="T10" fmla="*/ 2 w 31"/>
                <a:gd name="T11" fmla="*/ 2 h 28"/>
                <a:gd name="T12" fmla="*/ 1 w 31"/>
                <a:gd name="T13" fmla="*/ 2 h 28"/>
                <a:gd name="T14" fmla="*/ 1 w 31"/>
                <a:gd name="T15" fmla="*/ 1 h 28"/>
                <a:gd name="T16" fmla="*/ 0 w 31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8">
                  <a:moveTo>
                    <a:pt x="0" y="0"/>
                  </a:moveTo>
                  <a:lnTo>
                    <a:pt x="7" y="4"/>
                  </a:lnTo>
                  <a:lnTo>
                    <a:pt x="19" y="11"/>
                  </a:lnTo>
                  <a:lnTo>
                    <a:pt x="30" y="21"/>
                  </a:lnTo>
                  <a:lnTo>
                    <a:pt x="31" y="28"/>
                  </a:lnTo>
                  <a:lnTo>
                    <a:pt x="24" y="27"/>
                  </a:lnTo>
                  <a:lnTo>
                    <a:pt x="15" y="19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" name="Freeform 613"/>
            <p:cNvSpPr>
              <a:spLocks/>
            </p:cNvSpPr>
            <p:nvPr/>
          </p:nvSpPr>
          <p:spPr bwMode="auto">
            <a:xfrm>
              <a:off x="562" y="3958"/>
              <a:ext cx="8" cy="17"/>
            </a:xfrm>
            <a:custGeom>
              <a:avLst/>
              <a:gdLst>
                <a:gd name="T0" fmla="*/ 1 w 15"/>
                <a:gd name="T1" fmla="*/ 0 h 34"/>
                <a:gd name="T2" fmla="*/ 1 w 15"/>
                <a:gd name="T3" fmla="*/ 1 h 34"/>
                <a:gd name="T4" fmla="*/ 1 w 15"/>
                <a:gd name="T5" fmla="*/ 2 h 34"/>
                <a:gd name="T6" fmla="*/ 0 w 15"/>
                <a:gd name="T7" fmla="*/ 2 h 34"/>
                <a:gd name="T8" fmla="*/ 1 w 15"/>
                <a:gd name="T9" fmla="*/ 3 h 34"/>
                <a:gd name="T10" fmla="*/ 1 w 15"/>
                <a:gd name="T11" fmla="*/ 2 h 34"/>
                <a:gd name="T12" fmla="*/ 1 w 15"/>
                <a:gd name="T13" fmla="*/ 2 h 34"/>
                <a:gd name="T14" fmla="*/ 1 w 15"/>
                <a:gd name="T15" fmla="*/ 1 h 34"/>
                <a:gd name="T16" fmla="*/ 1 w 1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34">
                  <a:moveTo>
                    <a:pt x="15" y="0"/>
                  </a:moveTo>
                  <a:lnTo>
                    <a:pt x="11" y="7"/>
                  </a:lnTo>
                  <a:lnTo>
                    <a:pt x="5" y="17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6" y="32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" name="Freeform 614"/>
            <p:cNvSpPr>
              <a:spLocks/>
            </p:cNvSpPr>
            <p:nvPr/>
          </p:nvSpPr>
          <p:spPr bwMode="auto">
            <a:xfrm>
              <a:off x="572" y="3962"/>
              <a:ext cx="4" cy="19"/>
            </a:xfrm>
            <a:custGeom>
              <a:avLst/>
              <a:gdLst>
                <a:gd name="T0" fmla="*/ 0 w 9"/>
                <a:gd name="T1" fmla="*/ 0 h 38"/>
                <a:gd name="T2" fmla="*/ 0 w 9"/>
                <a:gd name="T3" fmla="*/ 1 h 38"/>
                <a:gd name="T4" fmla="*/ 0 w 9"/>
                <a:gd name="T5" fmla="*/ 2 h 38"/>
                <a:gd name="T6" fmla="*/ 0 w 9"/>
                <a:gd name="T7" fmla="*/ 3 h 38"/>
                <a:gd name="T8" fmla="*/ 0 w 9"/>
                <a:gd name="T9" fmla="*/ 3 h 38"/>
                <a:gd name="T10" fmla="*/ 0 w 9"/>
                <a:gd name="T11" fmla="*/ 3 h 38"/>
                <a:gd name="T12" fmla="*/ 0 w 9"/>
                <a:gd name="T13" fmla="*/ 2 h 38"/>
                <a:gd name="T14" fmla="*/ 0 w 9"/>
                <a:gd name="T15" fmla="*/ 1 h 38"/>
                <a:gd name="T16" fmla="*/ 0 w 9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lnTo>
                    <a:pt x="0" y="7"/>
                  </a:lnTo>
                  <a:lnTo>
                    <a:pt x="0" y="20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9" y="33"/>
                  </a:lnTo>
                  <a:lnTo>
                    <a:pt x="7" y="21"/>
                  </a:lnTo>
                  <a:lnTo>
                    <a:pt x="3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6" name="Freeform 615"/>
            <p:cNvSpPr>
              <a:spLocks/>
            </p:cNvSpPr>
            <p:nvPr/>
          </p:nvSpPr>
          <p:spPr bwMode="auto">
            <a:xfrm>
              <a:off x="553" y="3952"/>
              <a:ext cx="14" cy="17"/>
            </a:xfrm>
            <a:custGeom>
              <a:avLst/>
              <a:gdLst>
                <a:gd name="T0" fmla="*/ 1 w 29"/>
                <a:gd name="T1" fmla="*/ 0 h 34"/>
                <a:gd name="T2" fmla="*/ 1 w 29"/>
                <a:gd name="T3" fmla="*/ 1 h 34"/>
                <a:gd name="T4" fmla="*/ 0 w 29"/>
                <a:gd name="T5" fmla="*/ 2 h 34"/>
                <a:gd name="T6" fmla="*/ 0 w 29"/>
                <a:gd name="T7" fmla="*/ 2 h 34"/>
                <a:gd name="T8" fmla="*/ 0 w 29"/>
                <a:gd name="T9" fmla="*/ 3 h 34"/>
                <a:gd name="T10" fmla="*/ 0 w 29"/>
                <a:gd name="T11" fmla="*/ 2 h 34"/>
                <a:gd name="T12" fmla="*/ 0 w 29"/>
                <a:gd name="T13" fmla="*/ 2 h 34"/>
                <a:gd name="T14" fmla="*/ 1 w 29"/>
                <a:gd name="T15" fmla="*/ 1 h 34"/>
                <a:gd name="T16" fmla="*/ 1 w 29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4">
                  <a:moveTo>
                    <a:pt x="29" y="0"/>
                  </a:moveTo>
                  <a:lnTo>
                    <a:pt x="23" y="10"/>
                  </a:lnTo>
                  <a:lnTo>
                    <a:pt x="15" y="23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2" y="27"/>
                  </a:lnTo>
                  <a:lnTo>
                    <a:pt x="11" y="17"/>
                  </a:lnTo>
                  <a:lnTo>
                    <a:pt x="21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7" name="Freeform 616"/>
            <p:cNvSpPr>
              <a:spLocks/>
            </p:cNvSpPr>
            <p:nvPr/>
          </p:nvSpPr>
          <p:spPr bwMode="auto">
            <a:xfrm>
              <a:off x="555" y="3858"/>
              <a:ext cx="24" cy="6"/>
            </a:xfrm>
            <a:custGeom>
              <a:avLst/>
              <a:gdLst>
                <a:gd name="T0" fmla="*/ 3 w 50"/>
                <a:gd name="T1" fmla="*/ 1 h 10"/>
                <a:gd name="T2" fmla="*/ 2 w 50"/>
                <a:gd name="T3" fmla="*/ 1 h 10"/>
                <a:gd name="T4" fmla="*/ 2 w 50"/>
                <a:gd name="T5" fmla="*/ 1 h 10"/>
                <a:gd name="T6" fmla="*/ 1 w 50"/>
                <a:gd name="T7" fmla="*/ 1 h 10"/>
                <a:gd name="T8" fmla="*/ 1 w 50"/>
                <a:gd name="T9" fmla="*/ 1 h 10"/>
                <a:gd name="T10" fmla="*/ 0 w 50"/>
                <a:gd name="T11" fmla="*/ 1 h 10"/>
                <a:gd name="T12" fmla="*/ 0 w 50"/>
                <a:gd name="T13" fmla="*/ 1 h 10"/>
                <a:gd name="T14" fmla="*/ 0 w 50"/>
                <a:gd name="T15" fmla="*/ 1 h 10"/>
                <a:gd name="T16" fmla="*/ 0 w 50"/>
                <a:gd name="T17" fmla="*/ 1 h 10"/>
                <a:gd name="T18" fmla="*/ 0 w 50"/>
                <a:gd name="T19" fmla="*/ 1 h 10"/>
                <a:gd name="T20" fmla="*/ 0 w 50"/>
                <a:gd name="T21" fmla="*/ 0 h 10"/>
                <a:gd name="T22" fmla="*/ 0 w 50"/>
                <a:gd name="T23" fmla="*/ 0 h 10"/>
                <a:gd name="T24" fmla="*/ 1 w 50"/>
                <a:gd name="T25" fmla="*/ 1 h 10"/>
                <a:gd name="T26" fmla="*/ 1 w 50"/>
                <a:gd name="T27" fmla="*/ 1 h 10"/>
                <a:gd name="T28" fmla="*/ 2 w 50"/>
                <a:gd name="T29" fmla="*/ 1 h 10"/>
                <a:gd name="T30" fmla="*/ 2 w 50"/>
                <a:gd name="T31" fmla="*/ 1 h 10"/>
                <a:gd name="T32" fmla="*/ 3 w 50"/>
                <a:gd name="T33" fmla="*/ 1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0">
                  <a:moveTo>
                    <a:pt x="50" y="9"/>
                  </a:moveTo>
                  <a:lnTo>
                    <a:pt x="45" y="9"/>
                  </a:lnTo>
                  <a:lnTo>
                    <a:pt x="37" y="10"/>
                  </a:lnTo>
                  <a:lnTo>
                    <a:pt x="29" y="10"/>
                  </a:lnTo>
                  <a:lnTo>
                    <a:pt x="21" y="10"/>
                  </a:lnTo>
                  <a:lnTo>
                    <a:pt x="13" y="10"/>
                  </a:lnTo>
                  <a:lnTo>
                    <a:pt x="7" y="9"/>
                  </a:lnTo>
                  <a:lnTo>
                    <a:pt x="3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4"/>
                  </a:lnTo>
                  <a:lnTo>
                    <a:pt x="37" y="6"/>
                  </a:lnTo>
                  <a:lnTo>
                    <a:pt x="43" y="7"/>
                  </a:lnTo>
                  <a:lnTo>
                    <a:pt x="5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9" name="Freeform 617"/>
            <p:cNvSpPr>
              <a:spLocks/>
            </p:cNvSpPr>
            <p:nvPr/>
          </p:nvSpPr>
          <p:spPr bwMode="auto">
            <a:xfrm>
              <a:off x="559" y="3849"/>
              <a:ext cx="24" cy="8"/>
            </a:xfrm>
            <a:custGeom>
              <a:avLst/>
              <a:gdLst>
                <a:gd name="T0" fmla="*/ 3 w 48"/>
                <a:gd name="T1" fmla="*/ 1 h 17"/>
                <a:gd name="T2" fmla="*/ 3 w 48"/>
                <a:gd name="T3" fmla="*/ 1 h 17"/>
                <a:gd name="T4" fmla="*/ 3 w 48"/>
                <a:gd name="T5" fmla="*/ 1 h 17"/>
                <a:gd name="T6" fmla="*/ 2 w 48"/>
                <a:gd name="T7" fmla="*/ 0 h 17"/>
                <a:gd name="T8" fmla="*/ 2 w 48"/>
                <a:gd name="T9" fmla="*/ 0 h 17"/>
                <a:gd name="T10" fmla="*/ 1 w 48"/>
                <a:gd name="T11" fmla="*/ 0 h 17"/>
                <a:gd name="T12" fmla="*/ 1 w 48"/>
                <a:gd name="T13" fmla="*/ 0 h 17"/>
                <a:gd name="T14" fmla="*/ 1 w 48"/>
                <a:gd name="T15" fmla="*/ 0 h 17"/>
                <a:gd name="T16" fmla="*/ 0 w 48"/>
                <a:gd name="T17" fmla="*/ 0 h 17"/>
                <a:gd name="T18" fmla="*/ 1 w 48"/>
                <a:gd name="T19" fmla="*/ 0 h 17"/>
                <a:gd name="T20" fmla="*/ 1 w 48"/>
                <a:gd name="T21" fmla="*/ 0 h 17"/>
                <a:gd name="T22" fmla="*/ 1 w 48"/>
                <a:gd name="T23" fmla="*/ 0 h 17"/>
                <a:gd name="T24" fmla="*/ 2 w 48"/>
                <a:gd name="T25" fmla="*/ 0 h 17"/>
                <a:gd name="T26" fmla="*/ 2 w 48"/>
                <a:gd name="T27" fmla="*/ 0 h 17"/>
                <a:gd name="T28" fmla="*/ 3 w 48"/>
                <a:gd name="T29" fmla="*/ 0 h 17"/>
                <a:gd name="T30" fmla="*/ 3 w 48"/>
                <a:gd name="T31" fmla="*/ 1 h 17"/>
                <a:gd name="T32" fmla="*/ 3 w 48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17">
                  <a:moveTo>
                    <a:pt x="48" y="17"/>
                  </a:moveTo>
                  <a:lnTo>
                    <a:pt x="43" y="17"/>
                  </a:lnTo>
                  <a:lnTo>
                    <a:pt x="37" y="16"/>
                  </a:lnTo>
                  <a:lnTo>
                    <a:pt x="29" y="14"/>
                  </a:lnTo>
                  <a:lnTo>
                    <a:pt x="21" y="13"/>
                  </a:lnTo>
                  <a:lnTo>
                    <a:pt x="13" y="12"/>
                  </a:lnTo>
                  <a:lnTo>
                    <a:pt x="7" y="9"/>
                  </a:lnTo>
                  <a:lnTo>
                    <a:pt x="3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3" y="1"/>
                  </a:lnTo>
                  <a:lnTo>
                    <a:pt x="21" y="5"/>
                  </a:lnTo>
                  <a:lnTo>
                    <a:pt x="30" y="9"/>
                  </a:lnTo>
                  <a:lnTo>
                    <a:pt x="38" y="12"/>
                  </a:lnTo>
                  <a:lnTo>
                    <a:pt x="44" y="16"/>
                  </a:lnTo>
                  <a:lnTo>
                    <a:pt x="48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0" name="Freeform 618"/>
            <p:cNvSpPr>
              <a:spLocks/>
            </p:cNvSpPr>
            <p:nvPr/>
          </p:nvSpPr>
          <p:spPr bwMode="auto">
            <a:xfrm>
              <a:off x="548" y="3871"/>
              <a:ext cx="23" cy="5"/>
            </a:xfrm>
            <a:custGeom>
              <a:avLst/>
              <a:gdLst>
                <a:gd name="T0" fmla="*/ 3 w 46"/>
                <a:gd name="T1" fmla="*/ 0 h 11"/>
                <a:gd name="T2" fmla="*/ 3 w 46"/>
                <a:gd name="T3" fmla="*/ 0 h 11"/>
                <a:gd name="T4" fmla="*/ 3 w 46"/>
                <a:gd name="T5" fmla="*/ 0 h 11"/>
                <a:gd name="T6" fmla="*/ 3 w 46"/>
                <a:gd name="T7" fmla="*/ 0 h 11"/>
                <a:gd name="T8" fmla="*/ 2 w 46"/>
                <a:gd name="T9" fmla="*/ 0 h 11"/>
                <a:gd name="T10" fmla="*/ 1 w 46"/>
                <a:gd name="T11" fmla="*/ 0 h 11"/>
                <a:gd name="T12" fmla="*/ 1 w 46"/>
                <a:gd name="T13" fmla="*/ 0 h 11"/>
                <a:gd name="T14" fmla="*/ 1 w 46"/>
                <a:gd name="T15" fmla="*/ 0 h 11"/>
                <a:gd name="T16" fmla="*/ 0 w 46"/>
                <a:gd name="T17" fmla="*/ 0 h 11"/>
                <a:gd name="T18" fmla="*/ 0 w 46"/>
                <a:gd name="T19" fmla="*/ 0 h 11"/>
                <a:gd name="T20" fmla="*/ 1 w 46"/>
                <a:gd name="T21" fmla="*/ 0 h 11"/>
                <a:gd name="T22" fmla="*/ 1 w 46"/>
                <a:gd name="T23" fmla="*/ 0 h 11"/>
                <a:gd name="T24" fmla="*/ 1 w 46"/>
                <a:gd name="T25" fmla="*/ 0 h 11"/>
                <a:gd name="T26" fmla="*/ 2 w 46"/>
                <a:gd name="T27" fmla="*/ 0 h 11"/>
                <a:gd name="T28" fmla="*/ 3 w 46"/>
                <a:gd name="T29" fmla="*/ 0 h 11"/>
                <a:gd name="T30" fmla="*/ 3 w 46"/>
                <a:gd name="T31" fmla="*/ 0 h 11"/>
                <a:gd name="T32" fmla="*/ 3 w 46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1">
                  <a:moveTo>
                    <a:pt x="46" y="4"/>
                  </a:moveTo>
                  <a:lnTo>
                    <a:pt x="45" y="7"/>
                  </a:lnTo>
                  <a:lnTo>
                    <a:pt x="39" y="8"/>
                  </a:lnTo>
                  <a:lnTo>
                    <a:pt x="33" y="10"/>
                  </a:lnTo>
                  <a:lnTo>
                    <a:pt x="25" y="11"/>
                  </a:lnTo>
                  <a:lnTo>
                    <a:pt x="16" y="11"/>
                  </a:lnTo>
                  <a:lnTo>
                    <a:pt x="9" y="10"/>
                  </a:lnTo>
                  <a:lnTo>
                    <a:pt x="3" y="8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9" y="0"/>
                  </a:lnTo>
                  <a:lnTo>
                    <a:pt x="16" y="2"/>
                  </a:lnTo>
                  <a:lnTo>
                    <a:pt x="24" y="3"/>
                  </a:lnTo>
                  <a:lnTo>
                    <a:pt x="33" y="3"/>
                  </a:lnTo>
                  <a:lnTo>
                    <a:pt x="39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1" name="Freeform 619"/>
            <p:cNvSpPr>
              <a:spLocks/>
            </p:cNvSpPr>
            <p:nvPr/>
          </p:nvSpPr>
          <p:spPr bwMode="auto">
            <a:xfrm>
              <a:off x="542" y="3882"/>
              <a:ext cx="26" cy="8"/>
            </a:xfrm>
            <a:custGeom>
              <a:avLst/>
              <a:gdLst>
                <a:gd name="T0" fmla="*/ 3 w 54"/>
                <a:gd name="T1" fmla="*/ 0 h 17"/>
                <a:gd name="T2" fmla="*/ 2 w 54"/>
                <a:gd name="T3" fmla="*/ 0 h 17"/>
                <a:gd name="T4" fmla="*/ 2 w 54"/>
                <a:gd name="T5" fmla="*/ 0 h 17"/>
                <a:gd name="T6" fmla="*/ 1 w 54"/>
                <a:gd name="T7" fmla="*/ 0 h 17"/>
                <a:gd name="T8" fmla="*/ 1 w 54"/>
                <a:gd name="T9" fmla="*/ 0 h 17"/>
                <a:gd name="T10" fmla="*/ 0 w 54"/>
                <a:gd name="T11" fmla="*/ 0 h 17"/>
                <a:gd name="T12" fmla="*/ 0 w 54"/>
                <a:gd name="T13" fmla="*/ 1 h 17"/>
                <a:gd name="T14" fmla="*/ 0 w 54"/>
                <a:gd name="T15" fmla="*/ 0 h 17"/>
                <a:gd name="T16" fmla="*/ 0 w 54"/>
                <a:gd name="T17" fmla="*/ 0 h 17"/>
                <a:gd name="T18" fmla="*/ 0 w 54"/>
                <a:gd name="T19" fmla="*/ 0 h 17"/>
                <a:gd name="T20" fmla="*/ 0 w 54"/>
                <a:gd name="T21" fmla="*/ 0 h 17"/>
                <a:gd name="T22" fmla="*/ 0 w 54"/>
                <a:gd name="T23" fmla="*/ 0 h 17"/>
                <a:gd name="T24" fmla="*/ 1 w 54"/>
                <a:gd name="T25" fmla="*/ 0 h 17"/>
                <a:gd name="T26" fmla="*/ 1 w 54"/>
                <a:gd name="T27" fmla="*/ 0 h 17"/>
                <a:gd name="T28" fmla="*/ 2 w 54"/>
                <a:gd name="T29" fmla="*/ 0 h 17"/>
                <a:gd name="T30" fmla="*/ 2 w 54"/>
                <a:gd name="T31" fmla="*/ 0 h 17"/>
                <a:gd name="T32" fmla="*/ 3 w 54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7">
                  <a:moveTo>
                    <a:pt x="54" y="0"/>
                  </a:moveTo>
                  <a:lnTo>
                    <a:pt x="47" y="4"/>
                  </a:lnTo>
                  <a:lnTo>
                    <a:pt x="41" y="7"/>
                  </a:lnTo>
                  <a:lnTo>
                    <a:pt x="32" y="10"/>
                  </a:lnTo>
                  <a:lnTo>
                    <a:pt x="22" y="14"/>
                  </a:lnTo>
                  <a:lnTo>
                    <a:pt x="15" y="15"/>
                  </a:lnTo>
                  <a:lnTo>
                    <a:pt x="7" y="17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5" y="6"/>
                  </a:lnTo>
                  <a:lnTo>
                    <a:pt x="13" y="5"/>
                  </a:lnTo>
                  <a:lnTo>
                    <a:pt x="22" y="4"/>
                  </a:lnTo>
                  <a:lnTo>
                    <a:pt x="32" y="4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2" name="Freeform 620"/>
            <p:cNvSpPr>
              <a:spLocks/>
            </p:cNvSpPr>
            <p:nvPr/>
          </p:nvSpPr>
          <p:spPr bwMode="auto">
            <a:xfrm>
              <a:off x="534" y="3894"/>
              <a:ext cx="30" cy="10"/>
            </a:xfrm>
            <a:custGeom>
              <a:avLst/>
              <a:gdLst>
                <a:gd name="T0" fmla="*/ 4 w 59"/>
                <a:gd name="T1" fmla="*/ 0 h 20"/>
                <a:gd name="T2" fmla="*/ 4 w 59"/>
                <a:gd name="T3" fmla="*/ 1 h 20"/>
                <a:gd name="T4" fmla="*/ 3 w 59"/>
                <a:gd name="T5" fmla="*/ 1 h 20"/>
                <a:gd name="T6" fmla="*/ 3 w 59"/>
                <a:gd name="T7" fmla="*/ 1 h 20"/>
                <a:gd name="T8" fmla="*/ 2 w 59"/>
                <a:gd name="T9" fmla="*/ 1 h 20"/>
                <a:gd name="T10" fmla="*/ 1 w 59"/>
                <a:gd name="T11" fmla="*/ 2 h 20"/>
                <a:gd name="T12" fmla="*/ 1 w 59"/>
                <a:gd name="T13" fmla="*/ 2 h 20"/>
                <a:gd name="T14" fmla="*/ 1 w 59"/>
                <a:gd name="T15" fmla="*/ 2 h 20"/>
                <a:gd name="T16" fmla="*/ 0 w 59"/>
                <a:gd name="T17" fmla="*/ 1 h 20"/>
                <a:gd name="T18" fmla="*/ 1 w 59"/>
                <a:gd name="T19" fmla="*/ 1 h 20"/>
                <a:gd name="T20" fmla="*/ 1 w 59"/>
                <a:gd name="T21" fmla="*/ 1 h 20"/>
                <a:gd name="T22" fmla="*/ 2 w 59"/>
                <a:gd name="T23" fmla="*/ 1 h 20"/>
                <a:gd name="T24" fmla="*/ 2 w 59"/>
                <a:gd name="T25" fmla="*/ 1 h 20"/>
                <a:gd name="T26" fmla="*/ 3 w 59"/>
                <a:gd name="T27" fmla="*/ 1 h 20"/>
                <a:gd name="T28" fmla="*/ 3 w 59"/>
                <a:gd name="T29" fmla="*/ 1 h 20"/>
                <a:gd name="T30" fmla="*/ 4 w 59"/>
                <a:gd name="T31" fmla="*/ 1 h 20"/>
                <a:gd name="T32" fmla="*/ 4 w 59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0">
                  <a:moveTo>
                    <a:pt x="59" y="0"/>
                  </a:moveTo>
                  <a:lnTo>
                    <a:pt x="53" y="3"/>
                  </a:lnTo>
                  <a:lnTo>
                    <a:pt x="44" y="7"/>
                  </a:lnTo>
                  <a:lnTo>
                    <a:pt x="35" y="11"/>
                  </a:lnTo>
                  <a:lnTo>
                    <a:pt x="25" y="15"/>
                  </a:lnTo>
                  <a:lnTo>
                    <a:pt x="15" y="17"/>
                  </a:lnTo>
                  <a:lnTo>
                    <a:pt x="6" y="20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9" y="10"/>
                  </a:lnTo>
                  <a:lnTo>
                    <a:pt x="17" y="7"/>
                  </a:lnTo>
                  <a:lnTo>
                    <a:pt x="27" y="6"/>
                  </a:lnTo>
                  <a:lnTo>
                    <a:pt x="38" y="4"/>
                  </a:lnTo>
                  <a:lnTo>
                    <a:pt x="47" y="3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3" name="Freeform 621"/>
            <p:cNvSpPr>
              <a:spLocks/>
            </p:cNvSpPr>
            <p:nvPr/>
          </p:nvSpPr>
          <p:spPr bwMode="auto">
            <a:xfrm>
              <a:off x="532" y="3917"/>
              <a:ext cx="32" cy="16"/>
            </a:xfrm>
            <a:custGeom>
              <a:avLst/>
              <a:gdLst>
                <a:gd name="T0" fmla="*/ 4 w 63"/>
                <a:gd name="T1" fmla="*/ 0 h 31"/>
                <a:gd name="T2" fmla="*/ 4 w 63"/>
                <a:gd name="T3" fmla="*/ 1 h 31"/>
                <a:gd name="T4" fmla="*/ 3 w 63"/>
                <a:gd name="T5" fmla="*/ 1 h 31"/>
                <a:gd name="T6" fmla="*/ 3 w 63"/>
                <a:gd name="T7" fmla="*/ 2 h 31"/>
                <a:gd name="T8" fmla="*/ 2 w 63"/>
                <a:gd name="T9" fmla="*/ 2 h 31"/>
                <a:gd name="T10" fmla="*/ 2 w 63"/>
                <a:gd name="T11" fmla="*/ 2 h 31"/>
                <a:gd name="T12" fmla="*/ 1 w 63"/>
                <a:gd name="T13" fmla="*/ 2 h 31"/>
                <a:gd name="T14" fmla="*/ 1 w 63"/>
                <a:gd name="T15" fmla="*/ 2 h 31"/>
                <a:gd name="T16" fmla="*/ 0 w 63"/>
                <a:gd name="T17" fmla="*/ 2 h 31"/>
                <a:gd name="T18" fmla="*/ 1 w 63"/>
                <a:gd name="T19" fmla="*/ 2 h 31"/>
                <a:gd name="T20" fmla="*/ 1 w 63"/>
                <a:gd name="T21" fmla="*/ 2 h 31"/>
                <a:gd name="T22" fmla="*/ 2 w 63"/>
                <a:gd name="T23" fmla="*/ 2 h 31"/>
                <a:gd name="T24" fmla="*/ 2 w 63"/>
                <a:gd name="T25" fmla="*/ 1 h 31"/>
                <a:gd name="T26" fmla="*/ 3 w 63"/>
                <a:gd name="T27" fmla="*/ 1 h 31"/>
                <a:gd name="T28" fmla="*/ 4 w 63"/>
                <a:gd name="T29" fmla="*/ 1 h 31"/>
                <a:gd name="T30" fmla="*/ 4 w 63"/>
                <a:gd name="T31" fmla="*/ 1 h 31"/>
                <a:gd name="T32" fmla="*/ 4 w 63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1">
                  <a:moveTo>
                    <a:pt x="63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8"/>
                  </a:lnTo>
                  <a:lnTo>
                    <a:pt x="29" y="24"/>
                  </a:lnTo>
                  <a:lnTo>
                    <a:pt x="18" y="28"/>
                  </a:lnTo>
                  <a:lnTo>
                    <a:pt x="10" y="31"/>
                  </a:lnTo>
                  <a:lnTo>
                    <a:pt x="4" y="31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8" y="22"/>
                  </a:lnTo>
                  <a:lnTo>
                    <a:pt x="17" y="18"/>
                  </a:lnTo>
                  <a:lnTo>
                    <a:pt x="27" y="14"/>
                  </a:lnTo>
                  <a:lnTo>
                    <a:pt x="39" y="12"/>
                  </a:lnTo>
                  <a:lnTo>
                    <a:pt x="50" y="8"/>
                  </a:lnTo>
                  <a:lnTo>
                    <a:pt x="57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4" name="Freeform 622"/>
            <p:cNvSpPr>
              <a:spLocks/>
            </p:cNvSpPr>
            <p:nvPr/>
          </p:nvSpPr>
          <p:spPr bwMode="auto">
            <a:xfrm>
              <a:off x="538" y="3942"/>
              <a:ext cx="28" cy="19"/>
            </a:xfrm>
            <a:custGeom>
              <a:avLst/>
              <a:gdLst>
                <a:gd name="T0" fmla="*/ 3 w 58"/>
                <a:gd name="T1" fmla="*/ 0 h 38"/>
                <a:gd name="T2" fmla="*/ 3 w 58"/>
                <a:gd name="T3" fmla="*/ 1 h 38"/>
                <a:gd name="T4" fmla="*/ 2 w 58"/>
                <a:gd name="T5" fmla="*/ 1 h 38"/>
                <a:gd name="T6" fmla="*/ 2 w 58"/>
                <a:gd name="T7" fmla="*/ 2 h 38"/>
                <a:gd name="T8" fmla="*/ 1 w 58"/>
                <a:gd name="T9" fmla="*/ 2 h 38"/>
                <a:gd name="T10" fmla="*/ 1 w 58"/>
                <a:gd name="T11" fmla="*/ 2 h 38"/>
                <a:gd name="T12" fmla="*/ 0 w 58"/>
                <a:gd name="T13" fmla="*/ 3 h 38"/>
                <a:gd name="T14" fmla="*/ 0 w 58"/>
                <a:gd name="T15" fmla="*/ 3 h 38"/>
                <a:gd name="T16" fmla="*/ 0 w 58"/>
                <a:gd name="T17" fmla="*/ 3 h 38"/>
                <a:gd name="T18" fmla="*/ 0 w 58"/>
                <a:gd name="T19" fmla="*/ 2 h 38"/>
                <a:gd name="T20" fmla="*/ 0 w 58"/>
                <a:gd name="T21" fmla="*/ 2 h 38"/>
                <a:gd name="T22" fmla="*/ 0 w 58"/>
                <a:gd name="T23" fmla="*/ 2 h 38"/>
                <a:gd name="T24" fmla="*/ 1 w 58"/>
                <a:gd name="T25" fmla="*/ 2 h 38"/>
                <a:gd name="T26" fmla="*/ 2 w 58"/>
                <a:gd name="T27" fmla="*/ 1 h 38"/>
                <a:gd name="T28" fmla="*/ 2 w 58"/>
                <a:gd name="T29" fmla="*/ 1 h 38"/>
                <a:gd name="T30" fmla="*/ 3 w 58"/>
                <a:gd name="T31" fmla="*/ 1 h 38"/>
                <a:gd name="T32" fmla="*/ 3 w 5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38">
                  <a:moveTo>
                    <a:pt x="58" y="0"/>
                  </a:moveTo>
                  <a:lnTo>
                    <a:pt x="54" y="5"/>
                  </a:lnTo>
                  <a:lnTo>
                    <a:pt x="46" y="11"/>
                  </a:lnTo>
                  <a:lnTo>
                    <a:pt x="37" y="18"/>
                  </a:lnTo>
                  <a:lnTo>
                    <a:pt x="28" y="26"/>
                  </a:lnTo>
                  <a:lnTo>
                    <a:pt x="19" y="31"/>
                  </a:lnTo>
                  <a:lnTo>
                    <a:pt x="9" y="36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7" y="27"/>
                  </a:lnTo>
                  <a:lnTo>
                    <a:pt x="15" y="22"/>
                  </a:lnTo>
                  <a:lnTo>
                    <a:pt x="25" y="17"/>
                  </a:lnTo>
                  <a:lnTo>
                    <a:pt x="37" y="11"/>
                  </a:lnTo>
                  <a:lnTo>
                    <a:pt x="46" y="6"/>
                  </a:lnTo>
                  <a:lnTo>
                    <a:pt x="54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5" name="Freeform 623"/>
            <p:cNvSpPr>
              <a:spLocks/>
            </p:cNvSpPr>
            <p:nvPr/>
          </p:nvSpPr>
          <p:spPr bwMode="auto">
            <a:xfrm>
              <a:off x="536" y="3905"/>
              <a:ext cx="26" cy="17"/>
            </a:xfrm>
            <a:custGeom>
              <a:avLst/>
              <a:gdLst>
                <a:gd name="T0" fmla="*/ 4 w 52"/>
                <a:gd name="T1" fmla="*/ 0 h 32"/>
                <a:gd name="T2" fmla="*/ 3 w 52"/>
                <a:gd name="T3" fmla="*/ 1 h 32"/>
                <a:gd name="T4" fmla="*/ 3 w 52"/>
                <a:gd name="T5" fmla="*/ 1 h 32"/>
                <a:gd name="T6" fmla="*/ 2 w 52"/>
                <a:gd name="T7" fmla="*/ 1 h 32"/>
                <a:gd name="T8" fmla="*/ 2 w 52"/>
                <a:gd name="T9" fmla="*/ 2 h 32"/>
                <a:gd name="T10" fmla="*/ 1 w 52"/>
                <a:gd name="T11" fmla="*/ 2 h 32"/>
                <a:gd name="T12" fmla="*/ 1 w 52"/>
                <a:gd name="T13" fmla="*/ 3 h 32"/>
                <a:gd name="T14" fmla="*/ 1 w 52"/>
                <a:gd name="T15" fmla="*/ 3 h 32"/>
                <a:gd name="T16" fmla="*/ 0 w 52"/>
                <a:gd name="T17" fmla="*/ 3 h 32"/>
                <a:gd name="T18" fmla="*/ 1 w 52"/>
                <a:gd name="T19" fmla="*/ 2 h 32"/>
                <a:gd name="T20" fmla="*/ 1 w 52"/>
                <a:gd name="T21" fmla="*/ 2 h 32"/>
                <a:gd name="T22" fmla="*/ 1 w 52"/>
                <a:gd name="T23" fmla="*/ 2 h 32"/>
                <a:gd name="T24" fmla="*/ 2 w 52"/>
                <a:gd name="T25" fmla="*/ 1 h 32"/>
                <a:gd name="T26" fmla="*/ 2 w 52"/>
                <a:gd name="T27" fmla="*/ 1 h 32"/>
                <a:gd name="T28" fmla="*/ 3 w 52"/>
                <a:gd name="T29" fmla="*/ 1 h 32"/>
                <a:gd name="T30" fmla="*/ 3 w 52"/>
                <a:gd name="T31" fmla="*/ 1 h 32"/>
                <a:gd name="T32" fmla="*/ 4 w 52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32">
                  <a:moveTo>
                    <a:pt x="52" y="0"/>
                  </a:moveTo>
                  <a:lnTo>
                    <a:pt x="48" y="4"/>
                  </a:lnTo>
                  <a:lnTo>
                    <a:pt x="40" y="9"/>
                  </a:lnTo>
                  <a:lnTo>
                    <a:pt x="32" y="15"/>
                  </a:lnTo>
                  <a:lnTo>
                    <a:pt x="23" y="22"/>
                  </a:lnTo>
                  <a:lnTo>
                    <a:pt x="15" y="27"/>
                  </a:lnTo>
                  <a:lnTo>
                    <a:pt x="8" y="31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6" y="20"/>
                  </a:lnTo>
                  <a:lnTo>
                    <a:pt x="14" y="17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6" name="Freeform 624"/>
            <p:cNvSpPr>
              <a:spLocks/>
            </p:cNvSpPr>
            <p:nvPr/>
          </p:nvSpPr>
          <p:spPr bwMode="auto">
            <a:xfrm>
              <a:off x="561" y="3907"/>
              <a:ext cx="38" cy="24"/>
            </a:xfrm>
            <a:custGeom>
              <a:avLst/>
              <a:gdLst>
                <a:gd name="T0" fmla="*/ 4 w 77"/>
                <a:gd name="T1" fmla="*/ 3 h 50"/>
                <a:gd name="T2" fmla="*/ 4 w 77"/>
                <a:gd name="T3" fmla="*/ 3 h 50"/>
                <a:gd name="T4" fmla="*/ 4 w 77"/>
                <a:gd name="T5" fmla="*/ 2 h 50"/>
                <a:gd name="T6" fmla="*/ 3 w 77"/>
                <a:gd name="T7" fmla="*/ 2 h 50"/>
                <a:gd name="T8" fmla="*/ 2 w 77"/>
                <a:gd name="T9" fmla="*/ 2 h 50"/>
                <a:gd name="T10" fmla="*/ 1 w 77"/>
                <a:gd name="T11" fmla="*/ 1 h 50"/>
                <a:gd name="T12" fmla="*/ 0 w 77"/>
                <a:gd name="T13" fmla="*/ 1 h 50"/>
                <a:gd name="T14" fmla="*/ 0 w 77"/>
                <a:gd name="T15" fmla="*/ 0 h 50"/>
                <a:gd name="T16" fmla="*/ 0 w 77"/>
                <a:gd name="T17" fmla="*/ 0 h 50"/>
                <a:gd name="T18" fmla="*/ 0 w 77"/>
                <a:gd name="T19" fmla="*/ 0 h 50"/>
                <a:gd name="T20" fmla="*/ 1 w 77"/>
                <a:gd name="T21" fmla="*/ 0 h 50"/>
                <a:gd name="T22" fmla="*/ 1 w 77"/>
                <a:gd name="T23" fmla="*/ 1 h 50"/>
                <a:gd name="T24" fmla="*/ 2 w 77"/>
                <a:gd name="T25" fmla="*/ 1 h 50"/>
                <a:gd name="T26" fmla="*/ 3 w 77"/>
                <a:gd name="T27" fmla="*/ 2 h 50"/>
                <a:gd name="T28" fmla="*/ 4 w 77"/>
                <a:gd name="T29" fmla="*/ 2 h 50"/>
                <a:gd name="T30" fmla="*/ 4 w 77"/>
                <a:gd name="T31" fmla="*/ 2 h 50"/>
                <a:gd name="T32" fmla="*/ 4 w 77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5"/>
                  </a:lnTo>
                  <a:lnTo>
                    <a:pt x="26" y="26"/>
                  </a:lnTo>
                  <a:lnTo>
                    <a:pt x="14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7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8" y="39"/>
                  </a:lnTo>
                  <a:lnTo>
                    <a:pt x="74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7" name="Freeform 625"/>
            <p:cNvSpPr>
              <a:spLocks/>
            </p:cNvSpPr>
            <p:nvPr/>
          </p:nvSpPr>
          <p:spPr bwMode="auto">
            <a:xfrm>
              <a:off x="562" y="3927"/>
              <a:ext cx="30" cy="21"/>
            </a:xfrm>
            <a:custGeom>
              <a:avLst/>
              <a:gdLst>
                <a:gd name="T0" fmla="*/ 4 w 60"/>
                <a:gd name="T1" fmla="*/ 3 h 41"/>
                <a:gd name="T2" fmla="*/ 4 w 60"/>
                <a:gd name="T3" fmla="*/ 3 h 41"/>
                <a:gd name="T4" fmla="*/ 4 w 60"/>
                <a:gd name="T5" fmla="*/ 3 h 41"/>
                <a:gd name="T6" fmla="*/ 3 w 60"/>
                <a:gd name="T7" fmla="*/ 3 h 41"/>
                <a:gd name="T8" fmla="*/ 3 w 60"/>
                <a:gd name="T9" fmla="*/ 2 h 41"/>
                <a:gd name="T10" fmla="*/ 2 w 60"/>
                <a:gd name="T11" fmla="*/ 2 h 41"/>
                <a:gd name="T12" fmla="*/ 1 w 60"/>
                <a:gd name="T13" fmla="*/ 2 h 41"/>
                <a:gd name="T14" fmla="*/ 1 w 60"/>
                <a:gd name="T15" fmla="*/ 1 h 41"/>
                <a:gd name="T16" fmla="*/ 0 w 60"/>
                <a:gd name="T17" fmla="*/ 0 h 41"/>
                <a:gd name="T18" fmla="*/ 1 w 60"/>
                <a:gd name="T19" fmla="*/ 1 h 41"/>
                <a:gd name="T20" fmla="*/ 1 w 60"/>
                <a:gd name="T21" fmla="*/ 1 h 41"/>
                <a:gd name="T22" fmla="*/ 2 w 60"/>
                <a:gd name="T23" fmla="*/ 2 h 41"/>
                <a:gd name="T24" fmla="*/ 3 w 60"/>
                <a:gd name="T25" fmla="*/ 2 h 41"/>
                <a:gd name="T26" fmla="*/ 3 w 60"/>
                <a:gd name="T27" fmla="*/ 2 h 41"/>
                <a:gd name="T28" fmla="*/ 4 w 60"/>
                <a:gd name="T29" fmla="*/ 3 h 41"/>
                <a:gd name="T30" fmla="*/ 4 w 60"/>
                <a:gd name="T31" fmla="*/ 3 h 41"/>
                <a:gd name="T32" fmla="*/ 4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41"/>
                  </a:moveTo>
                  <a:lnTo>
                    <a:pt x="57" y="41"/>
                  </a:lnTo>
                  <a:lnTo>
                    <a:pt x="51" y="40"/>
                  </a:lnTo>
                  <a:lnTo>
                    <a:pt x="42" y="36"/>
                  </a:lnTo>
                  <a:lnTo>
                    <a:pt x="33" y="31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5" y="9"/>
                  </a:lnTo>
                  <a:lnTo>
                    <a:pt x="0" y="0"/>
                  </a:lnTo>
                  <a:lnTo>
                    <a:pt x="6" y="5"/>
                  </a:lnTo>
                  <a:lnTo>
                    <a:pt x="16" y="10"/>
                  </a:lnTo>
                  <a:lnTo>
                    <a:pt x="25" y="17"/>
                  </a:lnTo>
                  <a:lnTo>
                    <a:pt x="36" y="23"/>
                  </a:lnTo>
                  <a:lnTo>
                    <a:pt x="46" y="30"/>
                  </a:lnTo>
                  <a:lnTo>
                    <a:pt x="53" y="35"/>
                  </a:lnTo>
                  <a:lnTo>
                    <a:pt x="59" y="39"/>
                  </a:lnTo>
                  <a:lnTo>
                    <a:pt x="60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8" name="Freeform 626"/>
            <p:cNvSpPr>
              <a:spLocks/>
            </p:cNvSpPr>
            <p:nvPr/>
          </p:nvSpPr>
          <p:spPr bwMode="auto">
            <a:xfrm>
              <a:off x="535" y="3929"/>
              <a:ext cx="29" cy="19"/>
            </a:xfrm>
            <a:custGeom>
              <a:avLst/>
              <a:gdLst>
                <a:gd name="T0" fmla="*/ 3 w 59"/>
                <a:gd name="T1" fmla="*/ 0 h 36"/>
                <a:gd name="T2" fmla="*/ 3 w 59"/>
                <a:gd name="T3" fmla="*/ 1 h 36"/>
                <a:gd name="T4" fmla="*/ 2 w 59"/>
                <a:gd name="T5" fmla="*/ 1 h 36"/>
                <a:gd name="T6" fmla="*/ 2 w 59"/>
                <a:gd name="T7" fmla="*/ 2 h 36"/>
                <a:gd name="T8" fmla="*/ 1 w 59"/>
                <a:gd name="T9" fmla="*/ 2 h 36"/>
                <a:gd name="T10" fmla="*/ 1 w 59"/>
                <a:gd name="T11" fmla="*/ 2 h 36"/>
                <a:gd name="T12" fmla="*/ 0 w 59"/>
                <a:gd name="T13" fmla="*/ 3 h 36"/>
                <a:gd name="T14" fmla="*/ 0 w 59"/>
                <a:gd name="T15" fmla="*/ 3 h 36"/>
                <a:gd name="T16" fmla="*/ 0 w 59"/>
                <a:gd name="T17" fmla="*/ 3 h 36"/>
                <a:gd name="T18" fmla="*/ 0 w 59"/>
                <a:gd name="T19" fmla="*/ 2 h 36"/>
                <a:gd name="T20" fmla="*/ 0 w 59"/>
                <a:gd name="T21" fmla="*/ 2 h 36"/>
                <a:gd name="T22" fmla="*/ 1 w 59"/>
                <a:gd name="T23" fmla="*/ 2 h 36"/>
                <a:gd name="T24" fmla="*/ 1 w 59"/>
                <a:gd name="T25" fmla="*/ 2 h 36"/>
                <a:gd name="T26" fmla="*/ 2 w 59"/>
                <a:gd name="T27" fmla="*/ 1 h 36"/>
                <a:gd name="T28" fmla="*/ 2 w 59"/>
                <a:gd name="T29" fmla="*/ 1 h 36"/>
                <a:gd name="T30" fmla="*/ 3 w 59"/>
                <a:gd name="T31" fmla="*/ 1 h 36"/>
                <a:gd name="T32" fmla="*/ 3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36">
                  <a:moveTo>
                    <a:pt x="59" y="0"/>
                  </a:moveTo>
                  <a:lnTo>
                    <a:pt x="55" y="5"/>
                  </a:lnTo>
                  <a:lnTo>
                    <a:pt x="47" y="12"/>
                  </a:lnTo>
                  <a:lnTo>
                    <a:pt x="38" y="18"/>
                  </a:lnTo>
                  <a:lnTo>
                    <a:pt x="29" y="25"/>
                  </a:lnTo>
                  <a:lnTo>
                    <a:pt x="18" y="31"/>
                  </a:lnTo>
                  <a:lnTo>
                    <a:pt x="11" y="35"/>
                  </a:lnTo>
                  <a:lnTo>
                    <a:pt x="4" y="36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7" y="27"/>
                  </a:lnTo>
                  <a:lnTo>
                    <a:pt x="16" y="22"/>
                  </a:lnTo>
                  <a:lnTo>
                    <a:pt x="26" y="17"/>
                  </a:lnTo>
                  <a:lnTo>
                    <a:pt x="38" y="12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9" name="Freeform 627"/>
            <p:cNvSpPr>
              <a:spLocks/>
            </p:cNvSpPr>
            <p:nvPr/>
          </p:nvSpPr>
          <p:spPr bwMode="auto">
            <a:xfrm>
              <a:off x="434" y="3092"/>
              <a:ext cx="288" cy="283"/>
            </a:xfrm>
            <a:custGeom>
              <a:avLst/>
              <a:gdLst>
                <a:gd name="T0" fmla="*/ 15 w 575"/>
                <a:gd name="T1" fmla="*/ 8 h 568"/>
                <a:gd name="T2" fmla="*/ 10 w 575"/>
                <a:gd name="T3" fmla="*/ 5 h 568"/>
                <a:gd name="T4" fmla="*/ 5 w 575"/>
                <a:gd name="T5" fmla="*/ 4 h 568"/>
                <a:gd name="T6" fmla="*/ 3 w 575"/>
                <a:gd name="T7" fmla="*/ 3 h 568"/>
                <a:gd name="T8" fmla="*/ 4 w 575"/>
                <a:gd name="T9" fmla="*/ 8 h 568"/>
                <a:gd name="T10" fmla="*/ 6 w 575"/>
                <a:gd name="T11" fmla="*/ 12 h 568"/>
                <a:gd name="T12" fmla="*/ 10 w 575"/>
                <a:gd name="T13" fmla="*/ 15 h 568"/>
                <a:gd name="T14" fmla="*/ 14 w 575"/>
                <a:gd name="T15" fmla="*/ 16 h 568"/>
                <a:gd name="T16" fmla="*/ 12 w 575"/>
                <a:gd name="T17" fmla="*/ 17 h 568"/>
                <a:gd name="T18" fmla="*/ 10 w 575"/>
                <a:gd name="T19" fmla="*/ 17 h 568"/>
                <a:gd name="T20" fmla="*/ 6 w 575"/>
                <a:gd name="T21" fmla="*/ 18 h 568"/>
                <a:gd name="T22" fmla="*/ 3 w 575"/>
                <a:gd name="T23" fmla="*/ 21 h 568"/>
                <a:gd name="T24" fmla="*/ 1 w 575"/>
                <a:gd name="T25" fmla="*/ 23 h 568"/>
                <a:gd name="T26" fmla="*/ 1 w 575"/>
                <a:gd name="T27" fmla="*/ 24 h 568"/>
                <a:gd name="T28" fmla="*/ 3 w 575"/>
                <a:gd name="T29" fmla="*/ 25 h 568"/>
                <a:gd name="T30" fmla="*/ 8 w 575"/>
                <a:gd name="T31" fmla="*/ 26 h 568"/>
                <a:gd name="T32" fmla="*/ 13 w 575"/>
                <a:gd name="T33" fmla="*/ 23 h 568"/>
                <a:gd name="T34" fmla="*/ 14 w 575"/>
                <a:gd name="T35" fmla="*/ 20 h 568"/>
                <a:gd name="T36" fmla="*/ 15 w 575"/>
                <a:gd name="T37" fmla="*/ 18 h 568"/>
                <a:gd name="T38" fmla="*/ 16 w 575"/>
                <a:gd name="T39" fmla="*/ 19 h 568"/>
                <a:gd name="T40" fmla="*/ 15 w 575"/>
                <a:gd name="T41" fmla="*/ 22 h 568"/>
                <a:gd name="T42" fmla="*/ 12 w 575"/>
                <a:gd name="T43" fmla="*/ 24 h 568"/>
                <a:gd name="T44" fmla="*/ 11 w 575"/>
                <a:gd name="T45" fmla="*/ 28 h 568"/>
                <a:gd name="T46" fmla="*/ 11 w 575"/>
                <a:gd name="T47" fmla="*/ 31 h 568"/>
                <a:gd name="T48" fmla="*/ 10 w 575"/>
                <a:gd name="T49" fmla="*/ 34 h 568"/>
                <a:gd name="T50" fmla="*/ 14 w 575"/>
                <a:gd name="T51" fmla="*/ 34 h 568"/>
                <a:gd name="T52" fmla="*/ 20 w 575"/>
                <a:gd name="T53" fmla="*/ 27 h 568"/>
                <a:gd name="T54" fmla="*/ 18 w 575"/>
                <a:gd name="T55" fmla="*/ 21 h 568"/>
                <a:gd name="T56" fmla="*/ 19 w 575"/>
                <a:gd name="T57" fmla="*/ 20 h 568"/>
                <a:gd name="T58" fmla="*/ 21 w 575"/>
                <a:gd name="T59" fmla="*/ 24 h 568"/>
                <a:gd name="T60" fmla="*/ 22 w 575"/>
                <a:gd name="T61" fmla="*/ 28 h 568"/>
                <a:gd name="T62" fmla="*/ 28 w 575"/>
                <a:gd name="T63" fmla="*/ 30 h 568"/>
                <a:gd name="T64" fmla="*/ 31 w 575"/>
                <a:gd name="T65" fmla="*/ 33 h 568"/>
                <a:gd name="T66" fmla="*/ 31 w 575"/>
                <a:gd name="T67" fmla="*/ 25 h 568"/>
                <a:gd name="T68" fmla="*/ 26 w 575"/>
                <a:gd name="T69" fmla="*/ 21 h 568"/>
                <a:gd name="T70" fmla="*/ 24 w 575"/>
                <a:gd name="T71" fmla="*/ 21 h 568"/>
                <a:gd name="T72" fmla="*/ 24 w 575"/>
                <a:gd name="T73" fmla="*/ 19 h 568"/>
                <a:gd name="T74" fmla="*/ 30 w 575"/>
                <a:gd name="T75" fmla="*/ 21 h 568"/>
                <a:gd name="T76" fmla="*/ 34 w 575"/>
                <a:gd name="T77" fmla="*/ 20 h 568"/>
                <a:gd name="T78" fmla="*/ 36 w 575"/>
                <a:gd name="T79" fmla="*/ 19 h 568"/>
                <a:gd name="T80" fmla="*/ 34 w 575"/>
                <a:gd name="T81" fmla="*/ 18 h 568"/>
                <a:gd name="T82" fmla="*/ 31 w 575"/>
                <a:gd name="T83" fmla="*/ 15 h 568"/>
                <a:gd name="T84" fmla="*/ 26 w 575"/>
                <a:gd name="T85" fmla="*/ 13 h 568"/>
                <a:gd name="T86" fmla="*/ 23 w 575"/>
                <a:gd name="T87" fmla="*/ 14 h 568"/>
                <a:gd name="T88" fmla="*/ 22 w 575"/>
                <a:gd name="T89" fmla="*/ 15 h 568"/>
                <a:gd name="T90" fmla="*/ 22 w 575"/>
                <a:gd name="T91" fmla="*/ 13 h 568"/>
                <a:gd name="T92" fmla="*/ 24 w 575"/>
                <a:gd name="T93" fmla="*/ 13 h 568"/>
                <a:gd name="T94" fmla="*/ 26 w 575"/>
                <a:gd name="T95" fmla="*/ 10 h 568"/>
                <a:gd name="T96" fmla="*/ 27 w 575"/>
                <a:gd name="T97" fmla="*/ 4 h 568"/>
                <a:gd name="T98" fmla="*/ 25 w 575"/>
                <a:gd name="T99" fmla="*/ 0 h 568"/>
                <a:gd name="T100" fmla="*/ 22 w 575"/>
                <a:gd name="T101" fmla="*/ 3 h 568"/>
                <a:gd name="T102" fmla="*/ 19 w 575"/>
                <a:gd name="T103" fmla="*/ 6 h 568"/>
                <a:gd name="T104" fmla="*/ 17 w 575"/>
                <a:gd name="T105" fmla="*/ 12 h 5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5" h="568">
                  <a:moveTo>
                    <a:pt x="250" y="208"/>
                  </a:moveTo>
                  <a:lnTo>
                    <a:pt x="249" y="188"/>
                  </a:lnTo>
                  <a:lnTo>
                    <a:pt x="244" y="169"/>
                  </a:lnTo>
                  <a:lnTo>
                    <a:pt x="237" y="150"/>
                  </a:lnTo>
                  <a:lnTo>
                    <a:pt x="227" y="132"/>
                  </a:lnTo>
                  <a:lnTo>
                    <a:pt x="215" y="116"/>
                  </a:lnTo>
                  <a:lnTo>
                    <a:pt x="202" y="103"/>
                  </a:lnTo>
                  <a:lnTo>
                    <a:pt x="188" y="93"/>
                  </a:lnTo>
                  <a:lnTo>
                    <a:pt x="173" y="88"/>
                  </a:lnTo>
                  <a:lnTo>
                    <a:pt x="158" y="84"/>
                  </a:lnTo>
                  <a:lnTo>
                    <a:pt x="140" y="80"/>
                  </a:lnTo>
                  <a:lnTo>
                    <a:pt x="120" y="76"/>
                  </a:lnTo>
                  <a:lnTo>
                    <a:pt x="100" y="72"/>
                  </a:lnTo>
                  <a:lnTo>
                    <a:pt x="82" y="68"/>
                  </a:lnTo>
                  <a:lnTo>
                    <a:pt x="66" y="64"/>
                  </a:lnTo>
                  <a:lnTo>
                    <a:pt x="53" y="60"/>
                  </a:lnTo>
                  <a:lnTo>
                    <a:pt x="46" y="56"/>
                  </a:lnTo>
                  <a:lnTo>
                    <a:pt x="38" y="51"/>
                  </a:lnTo>
                  <a:lnTo>
                    <a:pt x="33" y="50"/>
                  </a:lnTo>
                  <a:lnTo>
                    <a:pt x="33" y="54"/>
                  </a:lnTo>
                  <a:lnTo>
                    <a:pt x="38" y="60"/>
                  </a:lnTo>
                  <a:lnTo>
                    <a:pt x="46" y="72"/>
                  </a:lnTo>
                  <a:lnTo>
                    <a:pt x="49" y="89"/>
                  </a:lnTo>
                  <a:lnTo>
                    <a:pt x="53" y="110"/>
                  </a:lnTo>
                  <a:lnTo>
                    <a:pt x="56" y="131"/>
                  </a:lnTo>
                  <a:lnTo>
                    <a:pt x="59" y="142"/>
                  </a:lnTo>
                  <a:lnTo>
                    <a:pt x="64" y="155"/>
                  </a:lnTo>
                  <a:lnTo>
                    <a:pt x="72" y="170"/>
                  </a:lnTo>
                  <a:lnTo>
                    <a:pt x="81" y="184"/>
                  </a:lnTo>
                  <a:lnTo>
                    <a:pt x="91" y="199"/>
                  </a:lnTo>
                  <a:lnTo>
                    <a:pt x="104" y="212"/>
                  </a:lnTo>
                  <a:lnTo>
                    <a:pt x="117" y="222"/>
                  </a:lnTo>
                  <a:lnTo>
                    <a:pt x="133" y="230"/>
                  </a:lnTo>
                  <a:lnTo>
                    <a:pt x="147" y="235"/>
                  </a:lnTo>
                  <a:lnTo>
                    <a:pt x="160" y="240"/>
                  </a:lnTo>
                  <a:lnTo>
                    <a:pt x="173" y="244"/>
                  </a:lnTo>
                  <a:lnTo>
                    <a:pt x="185" y="249"/>
                  </a:lnTo>
                  <a:lnTo>
                    <a:pt x="196" y="255"/>
                  </a:lnTo>
                  <a:lnTo>
                    <a:pt x="205" y="261"/>
                  </a:lnTo>
                  <a:lnTo>
                    <a:pt x="214" y="270"/>
                  </a:lnTo>
                  <a:lnTo>
                    <a:pt x="222" y="282"/>
                  </a:lnTo>
                  <a:lnTo>
                    <a:pt x="214" y="285"/>
                  </a:lnTo>
                  <a:lnTo>
                    <a:pt x="205" y="285"/>
                  </a:lnTo>
                  <a:lnTo>
                    <a:pt x="198" y="283"/>
                  </a:lnTo>
                  <a:lnTo>
                    <a:pt x="190" y="281"/>
                  </a:lnTo>
                  <a:lnTo>
                    <a:pt x="183" y="279"/>
                  </a:lnTo>
                  <a:lnTo>
                    <a:pt x="176" y="277"/>
                  </a:lnTo>
                  <a:lnTo>
                    <a:pt x="167" y="274"/>
                  </a:lnTo>
                  <a:lnTo>
                    <a:pt x="159" y="273"/>
                  </a:lnTo>
                  <a:lnTo>
                    <a:pt x="146" y="272"/>
                  </a:lnTo>
                  <a:lnTo>
                    <a:pt x="134" y="274"/>
                  </a:lnTo>
                  <a:lnTo>
                    <a:pt x="121" y="278"/>
                  </a:lnTo>
                  <a:lnTo>
                    <a:pt x="110" y="283"/>
                  </a:lnTo>
                  <a:lnTo>
                    <a:pt x="98" y="290"/>
                  </a:lnTo>
                  <a:lnTo>
                    <a:pt x="87" y="299"/>
                  </a:lnTo>
                  <a:lnTo>
                    <a:pt x="80" y="309"/>
                  </a:lnTo>
                  <a:lnTo>
                    <a:pt x="72" y="320"/>
                  </a:lnTo>
                  <a:lnTo>
                    <a:pt x="65" y="330"/>
                  </a:lnTo>
                  <a:lnTo>
                    <a:pt x="57" y="341"/>
                  </a:lnTo>
                  <a:lnTo>
                    <a:pt x="48" y="350"/>
                  </a:lnTo>
                  <a:lnTo>
                    <a:pt x="39" y="358"/>
                  </a:lnTo>
                  <a:lnTo>
                    <a:pt x="31" y="364"/>
                  </a:lnTo>
                  <a:lnTo>
                    <a:pt x="22" y="369"/>
                  </a:lnTo>
                  <a:lnTo>
                    <a:pt x="16" y="375"/>
                  </a:lnTo>
                  <a:lnTo>
                    <a:pt x="9" y="377"/>
                  </a:lnTo>
                  <a:lnTo>
                    <a:pt x="3" y="381"/>
                  </a:lnTo>
                  <a:lnTo>
                    <a:pt x="0" y="385"/>
                  </a:lnTo>
                  <a:lnTo>
                    <a:pt x="4" y="388"/>
                  </a:lnTo>
                  <a:lnTo>
                    <a:pt x="12" y="394"/>
                  </a:lnTo>
                  <a:lnTo>
                    <a:pt x="14" y="396"/>
                  </a:lnTo>
                  <a:lnTo>
                    <a:pt x="19" y="398"/>
                  </a:lnTo>
                  <a:lnTo>
                    <a:pt x="25" y="401"/>
                  </a:lnTo>
                  <a:lnTo>
                    <a:pt x="33" y="405"/>
                  </a:lnTo>
                  <a:lnTo>
                    <a:pt x="39" y="407"/>
                  </a:lnTo>
                  <a:lnTo>
                    <a:pt x="48" y="411"/>
                  </a:lnTo>
                  <a:lnTo>
                    <a:pt x="57" y="414"/>
                  </a:lnTo>
                  <a:lnTo>
                    <a:pt x="68" y="416"/>
                  </a:lnTo>
                  <a:lnTo>
                    <a:pt x="83" y="419"/>
                  </a:lnTo>
                  <a:lnTo>
                    <a:pt x="100" y="420"/>
                  </a:lnTo>
                  <a:lnTo>
                    <a:pt x="119" y="420"/>
                  </a:lnTo>
                  <a:lnTo>
                    <a:pt x="136" y="418"/>
                  </a:lnTo>
                  <a:lnTo>
                    <a:pt x="153" y="411"/>
                  </a:lnTo>
                  <a:lnTo>
                    <a:pt x="170" y="402"/>
                  </a:lnTo>
                  <a:lnTo>
                    <a:pt x="185" y="389"/>
                  </a:lnTo>
                  <a:lnTo>
                    <a:pt x="198" y="372"/>
                  </a:lnTo>
                  <a:lnTo>
                    <a:pt x="202" y="366"/>
                  </a:lnTo>
                  <a:lnTo>
                    <a:pt x="206" y="358"/>
                  </a:lnTo>
                  <a:lnTo>
                    <a:pt x="209" y="351"/>
                  </a:lnTo>
                  <a:lnTo>
                    <a:pt x="213" y="343"/>
                  </a:lnTo>
                  <a:lnTo>
                    <a:pt x="216" y="333"/>
                  </a:lnTo>
                  <a:lnTo>
                    <a:pt x="220" y="323"/>
                  </a:lnTo>
                  <a:lnTo>
                    <a:pt x="224" y="315"/>
                  </a:lnTo>
                  <a:lnTo>
                    <a:pt x="230" y="308"/>
                  </a:lnTo>
                  <a:lnTo>
                    <a:pt x="235" y="302"/>
                  </a:lnTo>
                  <a:lnTo>
                    <a:pt x="240" y="298"/>
                  </a:lnTo>
                  <a:lnTo>
                    <a:pt x="247" y="295"/>
                  </a:lnTo>
                  <a:lnTo>
                    <a:pt x="253" y="294"/>
                  </a:lnTo>
                  <a:lnTo>
                    <a:pt x="253" y="302"/>
                  </a:lnTo>
                  <a:lnTo>
                    <a:pt x="253" y="308"/>
                  </a:lnTo>
                  <a:lnTo>
                    <a:pt x="256" y="313"/>
                  </a:lnTo>
                  <a:lnTo>
                    <a:pt x="258" y="319"/>
                  </a:lnTo>
                  <a:lnTo>
                    <a:pt x="257" y="333"/>
                  </a:lnTo>
                  <a:lnTo>
                    <a:pt x="253" y="345"/>
                  </a:lnTo>
                  <a:lnTo>
                    <a:pt x="244" y="355"/>
                  </a:lnTo>
                  <a:lnTo>
                    <a:pt x="231" y="363"/>
                  </a:lnTo>
                  <a:lnTo>
                    <a:pt x="222" y="367"/>
                  </a:lnTo>
                  <a:lnTo>
                    <a:pt x="214" y="371"/>
                  </a:lnTo>
                  <a:lnTo>
                    <a:pt x="206" y="377"/>
                  </a:lnTo>
                  <a:lnTo>
                    <a:pt x="198" y="384"/>
                  </a:lnTo>
                  <a:lnTo>
                    <a:pt x="189" y="393"/>
                  </a:lnTo>
                  <a:lnTo>
                    <a:pt x="181" y="403"/>
                  </a:lnTo>
                  <a:lnTo>
                    <a:pt x="175" y="415"/>
                  </a:lnTo>
                  <a:lnTo>
                    <a:pt x="170" y="428"/>
                  </a:lnTo>
                  <a:lnTo>
                    <a:pt x="166" y="440"/>
                  </a:lnTo>
                  <a:lnTo>
                    <a:pt x="163" y="454"/>
                  </a:lnTo>
                  <a:lnTo>
                    <a:pt x="162" y="467"/>
                  </a:lnTo>
                  <a:lnTo>
                    <a:pt x="163" y="480"/>
                  </a:lnTo>
                  <a:lnTo>
                    <a:pt x="164" y="490"/>
                  </a:lnTo>
                  <a:lnTo>
                    <a:pt x="166" y="497"/>
                  </a:lnTo>
                  <a:lnTo>
                    <a:pt x="167" y="505"/>
                  </a:lnTo>
                  <a:lnTo>
                    <a:pt x="167" y="512"/>
                  </a:lnTo>
                  <a:lnTo>
                    <a:pt x="168" y="529"/>
                  </a:lnTo>
                  <a:lnTo>
                    <a:pt x="167" y="542"/>
                  </a:lnTo>
                  <a:lnTo>
                    <a:pt x="164" y="552"/>
                  </a:lnTo>
                  <a:lnTo>
                    <a:pt x="160" y="559"/>
                  </a:lnTo>
                  <a:lnTo>
                    <a:pt x="156" y="565"/>
                  </a:lnTo>
                  <a:lnTo>
                    <a:pt x="159" y="568"/>
                  </a:lnTo>
                  <a:lnTo>
                    <a:pt x="166" y="568"/>
                  </a:lnTo>
                  <a:lnTo>
                    <a:pt x="173" y="567"/>
                  </a:lnTo>
                  <a:lnTo>
                    <a:pt x="211" y="560"/>
                  </a:lnTo>
                  <a:lnTo>
                    <a:pt x="245" y="546"/>
                  </a:lnTo>
                  <a:lnTo>
                    <a:pt x="271" y="525"/>
                  </a:lnTo>
                  <a:lnTo>
                    <a:pt x="292" y="499"/>
                  </a:lnTo>
                  <a:lnTo>
                    <a:pt x="305" y="469"/>
                  </a:lnTo>
                  <a:lnTo>
                    <a:pt x="310" y="437"/>
                  </a:lnTo>
                  <a:lnTo>
                    <a:pt x="309" y="406"/>
                  </a:lnTo>
                  <a:lnTo>
                    <a:pt x="300" y="375"/>
                  </a:lnTo>
                  <a:lnTo>
                    <a:pt x="293" y="360"/>
                  </a:lnTo>
                  <a:lnTo>
                    <a:pt x="287" y="349"/>
                  </a:lnTo>
                  <a:lnTo>
                    <a:pt x="283" y="341"/>
                  </a:lnTo>
                  <a:lnTo>
                    <a:pt x="280" y="332"/>
                  </a:lnTo>
                  <a:lnTo>
                    <a:pt x="286" y="330"/>
                  </a:lnTo>
                  <a:lnTo>
                    <a:pt x="292" y="328"/>
                  </a:lnTo>
                  <a:lnTo>
                    <a:pt x="297" y="325"/>
                  </a:lnTo>
                  <a:lnTo>
                    <a:pt x="300" y="323"/>
                  </a:lnTo>
                  <a:lnTo>
                    <a:pt x="309" y="332"/>
                  </a:lnTo>
                  <a:lnTo>
                    <a:pt x="314" y="347"/>
                  </a:lnTo>
                  <a:lnTo>
                    <a:pt x="318" y="364"/>
                  </a:lnTo>
                  <a:lnTo>
                    <a:pt x="321" y="383"/>
                  </a:lnTo>
                  <a:lnTo>
                    <a:pt x="322" y="396"/>
                  </a:lnTo>
                  <a:lnTo>
                    <a:pt x="325" y="409"/>
                  </a:lnTo>
                  <a:lnTo>
                    <a:pt x="329" y="420"/>
                  </a:lnTo>
                  <a:lnTo>
                    <a:pt x="334" y="432"/>
                  </a:lnTo>
                  <a:lnTo>
                    <a:pt x="342" y="444"/>
                  </a:lnTo>
                  <a:lnTo>
                    <a:pt x="352" y="454"/>
                  </a:lnTo>
                  <a:lnTo>
                    <a:pt x="365" y="463"/>
                  </a:lnTo>
                  <a:lnTo>
                    <a:pt x="381" y="471"/>
                  </a:lnTo>
                  <a:lnTo>
                    <a:pt x="399" y="478"/>
                  </a:lnTo>
                  <a:lnTo>
                    <a:pt x="416" y="484"/>
                  </a:lnTo>
                  <a:lnTo>
                    <a:pt x="433" y="491"/>
                  </a:lnTo>
                  <a:lnTo>
                    <a:pt x="447" y="497"/>
                  </a:lnTo>
                  <a:lnTo>
                    <a:pt x="460" y="505"/>
                  </a:lnTo>
                  <a:lnTo>
                    <a:pt x="472" y="513"/>
                  </a:lnTo>
                  <a:lnTo>
                    <a:pt x="481" y="523"/>
                  </a:lnTo>
                  <a:lnTo>
                    <a:pt x="489" y="535"/>
                  </a:lnTo>
                  <a:lnTo>
                    <a:pt x="493" y="517"/>
                  </a:lnTo>
                  <a:lnTo>
                    <a:pt x="496" y="493"/>
                  </a:lnTo>
                  <a:lnTo>
                    <a:pt x="497" y="466"/>
                  </a:lnTo>
                  <a:lnTo>
                    <a:pt x="494" y="436"/>
                  </a:lnTo>
                  <a:lnTo>
                    <a:pt x="488" y="407"/>
                  </a:lnTo>
                  <a:lnTo>
                    <a:pt x="475" y="383"/>
                  </a:lnTo>
                  <a:lnTo>
                    <a:pt x="455" y="363"/>
                  </a:lnTo>
                  <a:lnTo>
                    <a:pt x="428" y="350"/>
                  </a:lnTo>
                  <a:lnTo>
                    <a:pt x="419" y="347"/>
                  </a:lnTo>
                  <a:lnTo>
                    <a:pt x="410" y="346"/>
                  </a:lnTo>
                  <a:lnTo>
                    <a:pt x="400" y="343"/>
                  </a:lnTo>
                  <a:lnTo>
                    <a:pt x="393" y="342"/>
                  </a:lnTo>
                  <a:lnTo>
                    <a:pt x="385" y="339"/>
                  </a:lnTo>
                  <a:lnTo>
                    <a:pt x="378" y="338"/>
                  </a:lnTo>
                  <a:lnTo>
                    <a:pt x="373" y="337"/>
                  </a:lnTo>
                  <a:lnTo>
                    <a:pt x="369" y="336"/>
                  </a:lnTo>
                  <a:lnTo>
                    <a:pt x="372" y="332"/>
                  </a:lnTo>
                  <a:lnTo>
                    <a:pt x="376" y="326"/>
                  </a:lnTo>
                  <a:lnTo>
                    <a:pt x="378" y="321"/>
                  </a:lnTo>
                  <a:lnTo>
                    <a:pt x="380" y="317"/>
                  </a:lnTo>
                  <a:lnTo>
                    <a:pt x="399" y="326"/>
                  </a:lnTo>
                  <a:lnTo>
                    <a:pt x="419" y="334"/>
                  </a:lnTo>
                  <a:lnTo>
                    <a:pt x="437" y="339"/>
                  </a:lnTo>
                  <a:lnTo>
                    <a:pt x="455" y="342"/>
                  </a:lnTo>
                  <a:lnTo>
                    <a:pt x="472" y="343"/>
                  </a:lnTo>
                  <a:lnTo>
                    <a:pt x="488" y="343"/>
                  </a:lnTo>
                  <a:lnTo>
                    <a:pt x="502" y="341"/>
                  </a:lnTo>
                  <a:lnTo>
                    <a:pt x="515" y="337"/>
                  </a:lnTo>
                  <a:lnTo>
                    <a:pt x="527" y="332"/>
                  </a:lnTo>
                  <a:lnTo>
                    <a:pt x="536" y="328"/>
                  </a:lnTo>
                  <a:lnTo>
                    <a:pt x="545" y="324"/>
                  </a:lnTo>
                  <a:lnTo>
                    <a:pt x="553" y="321"/>
                  </a:lnTo>
                  <a:lnTo>
                    <a:pt x="560" y="319"/>
                  </a:lnTo>
                  <a:lnTo>
                    <a:pt x="565" y="317"/>
                  </a:lnTo>
                  <a:lnTo>
                    <a:pt x="570" y="317"/>
                  </a:lnTo>
                  <a:lnTo>
                    <a:pt x="575" y="317"/>
                  </a:lnTo>
                  <a:lnTo>
                    <a:pt x="564" y="312"/>
                  </a:lnTo>
                  <a:lnTo>
                    <a:pt x="553" y="307"/>
                  </a:lnTo>
                  <a:lnTo>
                    <a:pt x="543" y="299"/>
                  </a:lnTo>
                  <a:lnTo>
                    <a:pt x="534" y="291"/>
                  </a:lnTo>
                  <a:lnTo>
                    <a:pt x="526" y="283"/>
                  </a:lnTo>
                  <a:lnTo>
                    <a:pt x="518" y="274"/>
                  </a:lnTo>
                  <a:lnTo>
                    <a:pt x="510" y="264"/>
                  </a:lnTo>
                  <a:lnTo>
                    <a:pt x="504" y="253"/>
                  </a:lnTo>
                  <a:lnTo>
                    <a:pt x="494" y="243"/>
                  </a:lnTo>
                  <a:lnTo>
                    <a:pt x="483" y="232"/>
                  </a:lnTo>
                  <a:lnTo>
                    <a:pt x="467" y="223"/>
                  </a:lnTo>
                  <a:lnTo>
                    <a:pt x="451" y="217"/>
                  </a:lnTo>
                  <a:lnTo>
                    <a:pt x="433" y="213"/>
                  </a:lnTo>
                  <a:lnTo>
                    <a:pt x="416" y="212"/>
                  </a:lnTo>
                  <a:lnTo>
                    <a:pt x="400" y="214"/>
                  </a:lnTo>
                  <a:lnTo>
                    <a:pt x="387" y="219"/>
                  </a:lnTo>
                  <a:lnTo>
                    <a:pt x="380" y="225"/>
                  </a:lnTo>
                  <a:lnTo>
                    <a:pt x="372" y="230"/>
                  </a:lnTo>
                  <a:lnTo>
                    <a:pt x="365" y="232"/>
                  </a:lnTo>
                  <a:lnTo>
                    <a:pt x="360" y="236"/>
                  </a:lnTo>
                  <a:lnTo>
                    <a:pt x="355" y="238"/>
                  </a:lnTo>
                  <a:lnTo>
                    <a:pt x="351" y="240"/>
                  </a:lnTo>
                  <a:lnTo>
                    <a:pt x="347" y="240"/>
                  </a:lnTo>
                  <a:lnTo>
                    <a:pt x="344" y="242"/>
                  </a:lnTo>
                  <a:lnTo>
                    <a:pt x="346" y="238"/>
                  </a:lnTo>
                  <a:lnTo>
                    <a:pt x="346" y="231"/>
                  </a:lnTo>
                  <a:lnTo>
                    <a:pt x="344" y="225"/>
                  </a:lnTo>
                  <a:lnTo>
                    <a:pt x="342" y="221"/>
                  </a:lnTo>
                  <a:lnTo>
                    <a:pt x="347" y="218"/>
                  </a:lnTo>
                  <a:lnTo>
                    <a:pt x="351" y="215"/>
                  </a:lnTo>
                  <a:lnTo>
                    <a:pt x="356" y="214"/>
                  </a:lnTo>
                  <a:lnTo>
                    <a:pt x="361" y="213"/>
                  </a:lnTo>
                  <a:lnTo>
                    <a:pt x="365" y="213"/>
                  </a:lnTo>
                  <a:lnTo>
                    <a:pt x="370" y="212"/>
                  </a:lnTo>
                  <a:lnTo>
                    <a:pt x="376" y="210"/>
                  </a:lnTo>
                  <a:lnTo>
                    <a:pt x="381" y="208"/>
                  </a:lnTo>
                  <a:lnTo>
                    <a:pt x="394" y="197"/>
                  </a:lnTo>
                  <a:lnTo>
                    <a:pt x="404" y="183"/>
                  </a:lnTo>
                  <a:lnTo>
                    <a:pt x="414" y="166"/>
                  </a:lnTo>
                  <a:lnTo>
                    <a:pt x="420" y="146"/>
                  </a:lnTo>
                  <a:lnTo>
                    <a:pt x="425" y="127"/>
                  </a:lnTo>
                  <a:lnTo>
                    <a:pt x="427" y="107"/>
                  </a:lnTo>
                  <a:lnTo>
                    <a:pt x="425" y="92"/>
                  </a:lnTo>
                  <a:lnTo>
                    <a:pt x="420" y="78"/>
                  </a:lnTo>
                  <a:lnTo>
                    <a:pt x="412" y="59"/>
                  </a:lnTo>
                  <a:lnTo>
                    <a:pt x="408" y="37"/>
                  </a:lnTo>
                  <a:lnTo>
                    <a:pt x="407" y="16"/>
                  </a:lnTo>
                  <a:lnTo>
                    <a:pt x="408" y="0"/>
                  </a:lnTo>
                  <a:lnTo>
                    <a:pt x="399" y="12"/>
                  </a:lnTo>
                  <a:lnTo>
                    <a:pt x="390" y="24"/>
                  </a:lnTo>
                  <a:lnTo>
                    <a:pt x="381" y="34"/>
                  </a:lnTo>
                  <a:lnTo>
                    <a:pt x="372" y="42"/>
                  </a:lnTo>
                  <a:lnTo>
                    <a:pt x="361" y="50"/>
                  </a:lnTo>
                  <a:lnTo>
                    <a:pt x="352" y="55"/>
                  </a:lnTo>
                  <a:lnTo>
                    <a:pt x="343" y="60"/>
                  </a:lnTo>
                  <a:lnTo>
                    <a:pt x="335" y="63"/>
                  </a:lnTo>
                  <a:lnTo>
                    <a:pt x="318" y="69"/>
                  </a:lnTo>
                  <a:lnTo>
                    <a:pt x="303" y="81"/>
                  </a:lnTo>
                  <a:lnTo>
                    <a:pt x="290" y="97"/>
                  </a:lnTo>
                  <a:lnTo>
                    <a:pt x="278" y="115"/>
                  </a:lnTo>
                  <a:lnTo>
                    <a:pt x="269" y="136"/>
                  </a:lnTo>
                  <a:lnTo>
                    <a:pt x="265" y="158"/>
                  </a:lnTo>
                  <a:lnTo>
                    <a:pt x="265" y="182"/>
                  </a:lnTo>
                  <a:lnTo>
                    <a:pt x="271" y="206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4" y="205"/>
                  </a:lnTo>
                  <a:lnTo>
                    <a:pt x="250" y="208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0" name="Freeform 628"/>
            <p:cNvSpPr>
              <a:spLocks/>
            </p:cNvSpPr>
            <p:nvPr/>
          </p:nvSpPr>
          <p:spPr bwMode="auto">
            <a:xfrm>
              <a:off x="514" y="3072"/>
              <a:ext cx="88" cy="123"/>
            </a:xfrm>
            <a:custGeom>
              <a:avLst/>
              <a:gdLst>
                <a:gd name="T0" fmla="*/ 11 w 175"/>
                <a:gd name="T1" fmla="*/ 6 h 247"/>
                <a:gd name="T2" fmla="*/ 11 w 175"/>
                <a:gd name="T3" fmla="*/ 6 h 247"/>
                <a:gd name="T4" fmla="*/ 10 w 175"/>
                <a:gd name="T5" fmla="*/ 7 h 247"/>
                <a:gd name="T6" fmla="*/ 9 w 175"/>
                <a:gd name="T7" fmla="*/ 7 h 247"/>
                <a:gd name="T8" fmla="*/ 9 w 175"/>
                <a:gd name="T9" fmla="*/ 8 h 247"/>
                <a:gd name="T10" fmla="*/ 8 w 175"/>
                <a:gd name="T11" fmla="*/ 8 h 247"/>
                <a:gd name="T12" fmla="*/ 8 w 175"/>
                <a:gd name="T13" fmla="*/ 9 h 247"/>
                <a:gd name="T14" fmla="*/ 7 w 175"/>
                <a:gd name="T15" fmla="*/ 10 h 247"/>
                <a:gd name="T16" fmla="*/ 7 w 175"/>
                <a:gd name="T17" fmla="*/ 11 h 247"/>
                <a:gd name="T18" fmla="*/ 7 w 175"/>
                <a:gd name="T19" fmla="*/ 11 h 247"/>
                <a:gd name="T20" fmla="*/ 7 w 175"/>
                <a:gd name="T21" fmla="*/ 11 h 247"/>
                <a:gd name="T22" fmla="*/ 7 w 175"/>
                <a:gd name="T23" fmla="*/ 12 h 247"/>
                <a:gd name="T24" fmla="*/ 7 w 175"/>
                <a:gd name="T25" fmla="*/ 12 h 247"/>
                <a:gd name="T26" fmla="*/ 7 w 175"/>
                <a:gd name="T27" fmla="*/ 13 h 247"/>
                <a:gd name="T28" fmla="*/ 7 w 175"/>
                <a:gd name="T29" fmla="*/ 13 h 247"/>
                <a:gd name="T30" fmla="*/ 7 w 175"/>
                <a:gd name="T31" fmla="*/ 14 h 247"/>
                <a:gd name="T32" fmla="*/ 7 w 175"/>
                <a:gd name="T33" fmla="*/ 15 h 247"/>
                <a:gd name="T34" fmla="*/ 7 w 175"/>
                <a:gd name="T35" fmla="*/ 15 h 247"/>
                <a:gd name="T36" fmla="*/ 7 w 175"/>
                <a:gd name="T37" fmla="*/ 15 h 247"/>
                <a:gd name="T38" fmla="*/ 6 w 175"/>
                <a:gd name="T39" fmla="*/ 15 h 247"/>
                <a:gd name="T40" fmla="*/ 6 w 175"/>
                <a:gd name="T41" fmla="*/ 15 h 247"/>
                <a:gd name="T42" fmla="*/ 6 w 175"/>
                <a:gd name="T43" fmla="*/ 14 h 247"/>
                <a:gd name="T44" fmla="*/ 6 w 175"/>
                <a:gd name="T45" fmla="*/ 13 h 247"/>
                <a:gd name="T46" fmla="*/ 5 w 175"/>
                <a:gd name="T47" fmla="*/ 11 h 247"/>
                <a:gd name="T48" fmla="*/ 5 w 175"/>
                <a:gd name="T49" fmla="*/ 10 h 247"/>
                <a:gd name="T50" fmla="*/ 4 w 175"/>
                <a:gd name="T51" fmla="*/ 9 h 247"/>
                <a:gd name="T52" fmla="*/ 3 w 175"/>
                <a:gd name="T53" fmla="*/ 8 h 247"/>
                <a:gd name="T54" fmla="*/ 2 w 175"/>
                <a:gd name="T55" fmla="*/ 8 h 247"/>
                <a:gd name="T56" fmla="*/ 1 w 175"/>
                <a:gd name="T57" fmla="*/ 7 h 247"/>
                <a:gd name="T58" fmla="*/ 1 w 175"/>
                <a:gd name="T59" fmla="*/ 7 h 247"/>
                <a:gd name="T60" fmla="*/ 1 w 175"/>
                <a:gd name="T61" fmla="*/ 6 h 247"/>
                <a:gd name="T62" fmla="*/ 1 w 175"/>
                <a:gd name="T63" fmla="*/ 5 h 247"/>
                <a:gd name="T64" fmla="*/ 0 w 175"/>
                <a:gd name="T65" fmla="*/ 5 h 247"/>
                <a:gd name="T66" fmla="*/ 1 w 175"/>
                <a:gd name="T67" fmla="*/ 4 h 247"/>
                <a:gd name="T68" fmla="*/ 2 w 175"/>
                <a:gd name="T69" fmla="*/ 2 h 247"/>
                <a:gd name="T70" fmla="*/ 2 w 175"/>
                <a:gd name="T71" fmla="*/ 1 h 247"/>
                <a:gd name="T72" fmla="*/ 1 w 175"/>
                <a:gd name="T73" fmla="*/ 0 h 247"/>
                <a:gd name="T74" fmla="*/ 2 w 175"/>
                <a:gd name="T75" fmla="*/ 0 h 247"/>
                <a:gd name="T76" fmla="*/ 3 w 175"/>
                <a:gd name="T77" fmla="*/ 0 h 247"/>
                <a:gd name="T78" fmla="*/ 3 w 175"/>
                <a:gd name="T79" fmla="*/ 1 h 247"/>
                <a:gd name="T80" fmla="*/ 4 w 175"/>
                <a:gd name="T81" fmla="*/ 1 h 247"/>
                <a:gd name="T82" fmla="*/ 4 w 175"/>
                <a:gd name="T83" fmla="*/ 2 h 247"/>
                <a:gd name="T84" fmla="*/ 5 w 175"/>
                <a:gd name="T85" fmla="*/ 2 h 247"/>
                <a:gd name="T86" fmla="*/ 6 w 175"/>
                <a:gd name="T87" fmla="*/ 2 h 247"/>
                <a:gd name="T88" fmla="*/ 7 w 175"/>
                <a:gd name="T89" fmla="*/ 2 h 247"/>
                <a:gd name="T90" fmla="*/ 7 w 175"/>
                <a:gd name="T91" fmla="*/ 3 h 247"/>
                <a:gd name="T92" fmla="*/ 7 w 175"/>
                <a:gd name="T93" fmla="*/ 3 h 247"/>
                <a:gd name="T94" fmla="*/ 7 w 175"/>
                <a:gd name="T95" fmla="*/ 4 h 247"/>
                <a:gd name="T96" fmla="*/ 8 w 175"/>
                <a:gd name="T97" fmla="*/ 5 h 247"/>
                <a:gd name="T98" fmla="*/ 8 w 175"/>
                <a:gd name="T99" fmla="*/ 6 h 247"/>
                <a:gd name="T100" fmla="*/ 9 w 175"/>
                <a:gd name="T101" fmla="*/ 6 h 247"/>
                <a:gd name="T102" fmla="*/ 10 w 175"/>
                <a:gd name="T103" fmla="*/ 6 h 247"/>
                <a:gd name="T104" fmla="*/ 11 w 175"/>
                <a:gd name="T105" fmla="*/ 6 h 2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5" h="247">
                  <a:moveTo>
                    <a:pt x="175" y="102"/>
                  </a:moveTo>
                  <a:lnTo>
                    <a:pt x="165" y="106"/>
                  </a:lnTo>
                  <a:lnTo>
                    <a:pt x="154" y="112"/>
                  </a:lnTo>
                  <a:lnTo>
                    <a:pt x="144" y="120"/>
                  </a:lnTo>
                  <a:lnTo>
                    <a:pt x="133" y="129"/>
                  </a:lnTo>
                  <a:lnTo>
                    <a:pt x="126" y="140"/>
                  </a:lnTo>
                  <a:lnTo>
                    <a:pt x="118" y="153"/>
                  </a:lnTo>
                  <a:lnTo>
                    <a:pt x="111" y="166"/>
                  </a:lnTo>
                  <a:lnTo>
                    <a:pt x="107" y="180"/>
                  </a:lnTo>
                  <a:lnTo>
                    <a:pt x="106" y="185"/>
                  </a:lnTo>
                  <a:lnTo>
                    <a:pt x="106" y="189"/>
                  </a:lnTo>
                  <a:lnTo>
                    <a:pt x="105" y="194"/>
                  </a:lnTo>
                  <a:lnTo>
                    <a:pt x="105" y="200"/>
                  </a:lnTo>
                  <a:lnTo>
                    <a:pt x="105" y="210"/>
                  </a:lnTo>
                  <a:lnTo>
                    <a:pt x="106" y="222"/>
                  </a:lnTo>
                  <a:lnTo>
                    <a:pt x="107" y="234"/>
                  </a:lnTo>
                  <a:lnTo>
                    <a:pt x="111" y="245"/>
                  </a:lnTo>
                  <a:lnTo>
                    <a:pt x="107" y="244"/>
                  </a:lnTo>
                  <a:lnTo>
                    <a:pt x="101" y="244"/>
                  </a:lnTo>
                  <a:lnTo>
                    <a:pt x="94" y="244"/>
                  </a:lnTo>
                  <a:lnTo>
                    <a:pt x="90" y="247"/>
                  </a:lnTo>
                  <a:lnTo>
                    <a:pt x="89" y="227"/>
                  </a:lnTo>
                  <a:lnTo>
                    <a:pt x="84" y="208"/>
                  </a:lnTo>
                  <a:lnTo>
                    <a:pt x="77" y="189"/>
                  </a:lnTo>
                  <a:lnTo>
                    <a:pt x="67" y="171"/>
                  </a:lnTo>
                  <a:lnTo>
                    <a:pt x="55" y="155"/>
                  </a:lnTo>
                  <a:lnTo>
                    <a:pt x="42" y="142"/>
                  </a:lnTo>
                  <a:lnTo>
                    <a:pt x="28" y="132"/>
                  </a:lnTo>
                  <a:lnTo>
                    <a:pt x="13" y="127"/>
                  </a:lnTo>
                  <a:lnTo>
                    <a:pt x="15" y="115"/>
                  </a:lnTo>
                  <a:lnTo>
                    <a:pt x="15" y="103"/>
                  </a:lnTo>
                  <a:lnTo>
                    <a:pt x="10" y="94"/>
                  </a:lnTo>
                  <a:lnTo>
                    <a:pt x="0" y="87"/>
                  </a:lnTo>
                  <a:lnTo>
                    <a:pt x="11" y="70"/>
                  </a:lnTo>
                  <a:lnTo>
                    <a:pt x="20" y="47"/>
                  </a:lnTo>
                  <a:lnTo>
                    <a:pt x="24" y="21"/>
                  </a:lnTo>
                  <a:lnTo>
                    <a:pt x="16" y="0"/>
                  </a:lnTo>
                  <a:lnTo>
                    <a:pt x="24" y="7"/>
                  </a:lnTo>
                  <a:lnTo>
                    <a:pt x="33" y="14"/>
                  </a:lnTo>
                  <a:lnTo>
                    <a:pt x="42" y="22"/>
                  </a:lnTo>
                  <a:lnTo>
                    <a:pt x="53" y="29"/>
                  </a:lnTo>
                  <a:lnTo>
                    <a:pt x="64" y="34"/>
                  </a:lnTo>
                  <a:lnTo>
                    <a:pt x="77" y="38"/>
                  </a:lnTo>
                  <a:lnTo>
                    <a:pt x="92" y="39"/>
                  </a:lnTo>
                  <a:lnTo>
                    <a:pt x="107" y="38"/>
                  </a:lnTo>
                  <a:lnTo>
                    <a:pt x="107" y="50"/>
                  </a:lnTo>
                  <a:lnTo>
                    <a:pt x="109" y="63"/>
                  </a:lnTo>
                  <a:lnTo>
                    <a:pt x="111" y="76"/>
                  </a:lnTo>
                  <a:lnTo>
                    <a:pt x="117" y="87"/>
                  </a:lnTo>
                  <a:lnTo>
                    <a:pt x="126" y="98"/>
                  </a:lnTo>
                  <a:lnTo>
                    <a:pt x="137" y="103"/>
                  </a:lnTo>
                  <a:lnTo>
                    <a:pt x="154" y="106"/>
                  </a:lnTo>
                  <a:lnTo>
                    <a:pt x="175" y="10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1" name="Freeform 629"/>
            <p:cNvSpPr>
              <a:spLocks/>
            </p:cNvSpPr>
            <p:nvPr/>
          </p:nvSpPr>
          <p:spPr bwMode="auto">
            <a:xfrm>
              <a:off x="435" y="3278"/>
              <a:ext cx="99" cy="114"/>
            </a:xfrm>
            <a:custGeom>
              <a:avLst/>
              <a:gdLst>
                <a:gd name="T0" fmla="*/ 5 w 197"/>
                <a:gd name="T1" fmla="*/ 2 h 230"/>
                <a:gd name="T2" fmla="*/ 6 w 197"/>
                <a:gd name="T3" fmla="*/ 3 h 230"/>
                <a:gd name="T4" fmla="*/ 6 w 197"/>
                <a:gd name="T5" fmla="*/ 3 h 230"/>
                <a:gd name="T6" fmla="*/ 7 w 197"/>
                <a:gd name="T7" fmla="*/ 3 h 230"/>
                <a:gd name="T8" fmla="*/ 8 w 197"/>
                <a:gd name="T9" fmla="*/ 3 h 230"/>
                <a:gd name="T10" fmla="*/ 9 w 197"/>
                <a:gd name="T11" fmla="*/ 2 h 230"/>
                <a:gd name="T12" fmla="*/ 10 w 197"/>
                <a:gd name="T13" fmla="*/ 2 h 230"/>
                <a:gd name="T14" fmla="*/ 11 w 197"/>
                <a:gd name="T15" fmla="*/ 2 h 230"/>
                <a:gd name="T16" fmla="*/ 11 w 197"/>
                <a:gd name="T17" fmla="*/ 1 h 230"/>
                <a:gd name="T18" fmla="*/ 12 w 197"/>
                <a:gd name="T19" fmla="*/ 0 h 230"/>
                <a:gd name="T20" fmla="*/ 13 w 197"/>
                <a:gd name="T21" fmla="*/ 0 h 230"/>
                <a:gd name="T22" fmla="*/ 13 w 197"/>
                <a:gd name="T23" fmla="*/ 0 h 230"/>
                <a:gd name="T24" fmla="*/ 12 w 197"/>
                <a:gd name="T25" fmla="*/ 1 h 230"/>
                <a:gd name="T26" fmla="*/ 11 w 197"/>
                <a:gd name="T27" fmla="*/ 2 h 230"/>
                <a:gd name="T28" fmla="*/ 11 w 197"/>
                <a:gd name="T29" fmla="*/ 4 h 230"/>
                <a:gd name="T30" fmla="*/ 10 w 197"/>
                <a:gd name="T31" fmla="*/ 5 h 230"/>
                <a:gd name="T32" fmla="*/ 11 w 197"/>
                <a:gd name="T33" fmla="*/ 7 h 230"/>
                <a:gd name="T34" fmla="*/ 11 w 197"/>
                <a:gd name="T35" fmla="*/ 8 h 230"/>
                <a:gd name="T36" fmla="*/ 10 w 197"/>
                <a:gd name="T37" fmla="*/ 8 h 230"/>
                <a:gd name="T38" fmla="*/ 9 w 197"/>
                <a:gd name="T39" fmla="*/ 9 h 230"/>
                <a:gd name="T40" fmla="*/ 9 w 197"/>
                <a:gd name="T41" fmla="*/ 10 h 230"/>
                <a:gd name="T42" fmla="*/ 8 w 197"/>
                <a:gd name="T43" fmla="*/ 12 h 230"/>
                <a:gd name="T44" fmla="*/ 8 w 197"/>
                <a:gd name="T45" fmla="*/ 12 h 230"/>
                <a:gd name="T46" fmla="*/ 6 w 197"/>
                <a:gd name="T47" fmla="*/ 12 h 230"/>
                <a:gd name="T48" fmla="*/ 4 w 197"/>
                <a:gd name="T49" fmla="*/ 12 h 230"/>
                <a:gd name="T50" fmla="*/ 3 w 197"/>
                <a:gd name="T51" fmla="*/ 13 h 230"/>
                <a:gd name="T52" fmla="*/ 3 w 197"/>
                <a:gd name="T53" fmla="*/ 12 h 230"/>
                <a:gd name="T54" fmla="*/ 2 w 197"/>
                <a:gd name="T55" fmla="*/ 9 h 230"/>
                <a:gd name="T56" fmla="*/ 1 w 197"/>
                <a:gd name="T57" fmla="*/ 8 h 230"/>
                <a:gd name="T58" fmla="*/ 2 w 197"/>
                <a:gd name="T59" fmla="*/ 5 h 230"/>
                <a:gd name="T60" fmla="*/ 2 w 197"/>
                <a:gd name="T61" fmla="*/ 5 h 230"/>
                <a:gd name="T62" fmla="*/ 3 w 197"/>
                <a:gd name="T63" fmla="*/ 4 h 230"/>
                <a:gd name="T64" fmla="*/ 4 w 197"/>
                <a:gd name="T65" fmla="*/ 4 h 230"/>
                <a:gd name="T66" fmla="*/ 4 w 197"/>
                <a:gd name="T67" fmla="*/ 3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230">
                  <a:moveTo>
                    <a:pt x="65" y="44"/>
                  </a:moveTo>
                  <a:lnTo>
                    <a:pt x="70" y="46"/>
                  </a:lnTo>
                  <a:lnTo>
                    <a:pt x="77" y="47"/>
                  </a:lnTo>
                  <a:lnTo>
                    <a:pt x="82" y="48"/>
                  </a:lnTo>
                  <a:lnTo>
                    <a:pt x="88" y="48"/>
                  </a:lnTo>
                  <a:lnTo>
                    <a:pt x="93" y="48"/>
                  </a:lnTo>
                  <a:lnTo>
                    <a:pt x="100" y="48"/>
                  </a:lnTo>
                  <a:lnTo>
                    <a:pt x="107" y="48"/>
                  </a:lnTo>
                  <a:lnTo>
                    <a:pt x="113" y="48"/>
                  </a:lnTo>
                  <a:lnTo>
                    <a:pt x="120" y="48"/>
                  </a:lnTo>
                  <a:lnTo>
                    <a:pt x="126" y="47"/>
                  </a:lnTo>
                  <a:lnTo>
                    <a:pt x="131" y="46"/>
                  </a:lnTo>
                  <a:lnTo>
                    <a:pt x="138" y="44"/>
                  </a:lnTo>
                  <a:lnTo>
                    <a:pt x="146" y="42"/>
                  </a:lnTo>
                  <a:lnTo>
                    <a:pt x="153" y="38"/>
                  </a:lnTo>
                  <a:lnTo>
                    <a:pt x="161" y="34"/>
                  </a:lnTo>
                  <a:lnTo>
                    <a:pt x="169" y="29"/>
                  </a:lnTo>
                  <a:lnTo>
                    <a:pt x="176" y="24"/>
                  </a:lnTo>
                  <a:lnTo>
                    <a:pt x="182" y="17"/>
                  </a:lnTo>
                  <a:lnTo>
                    <a:pt x="189" y="9"/>
                  </a:lnTo>
                  <a:lnTo>
                    <a:pt x="195" y="0"/>
                  </a:lnTo>
                  <a:lnTo>
                    <a:pt x="197" y="3"/>
                  </a:lnTo>
                  <a:lnTo>
                    <a:pt x="197" y="5"/>
                  </a:lnTo>
                  <a:lnTo>
                    <a:pt x="197" y="9"/>
                  </a:lnTo>
                  <a:lnTo>
                    <a:pt x="195" y="12"/>
                  </a:lnTo>
                  <a:lnTo>
                    <a:pt x="186" y="21"/>
                  </a:lnTo>
                  <a:lnTo>
                    <a:pt x="178" y="31"/>
                  </a:lnTo>
                  <a:lnTo>
                    <a:pt x="172" y="43"/>
                  </a:lnTo>
                  <a:lnTo>
                    <a:pt x="167" y="56"/>
                  </a:lnTo>
                  <a:lnTo>
                    <a:pt x="163" y="68"/>
                  </a:lnTo>
                  <a:lnTo>
                    <a:pt x="160" y="82"/>
                  </a:lnTo>
                  <a:lnTo>
                    <a:pt x="159" y="95"/>
                  </a:lnTo>
                  <a:lnTo>
                    <a:pt x="160" y="108"/>
                  </a:lnTo>
                  <a:lnTo>
                    <a:pt x="161" y="118"/>
                  </a:lnTo>
                  <a:lnTo>
                    <a:pt x="163" y="125"/>
                  </a:lnTo>
                  <a:lnTo>
                    <a:pt x="164" y="133"/>
                  </a:lnTo>
                  <a:lnTo>
                    <a:pt x="164" y="140"/>
                  </a:lnTo>
                  <a:lnTo>
                    <a:pt x="159" y="138"/>
                  </a:lnTo>
                  <a:lnTo>
                    <a:pt x="151" y="141"/>
                  </a:lnTo>
                  <a:lnTo>
                    <a:pt x="143" y="146"/>
                  </a:lnTo>
                  <a:lnTo>
                    <a:pt x="135" y="153"/>
                  </a:lnTo>
                  <a:lnTo>
                    <a:pt x="129" y="163"/>
                  </a:lnTo>
                  <a:lnTo>
                    <a:pt x="123" y="178"/>
                  </a:lnTo>
                  <a:lnTo>
                    <a:pt x="121" y="193"/>
                  </a:lnTo>
                  <a:lnTo>
                    <a:pt x="121" y="213"/>
                  </a:lnTo>
                  <a:lnTo>
                    <a:pt x="113" y="206"/>
                  </a:lnTo>
                  <a:lnTo>
                    <a:pt x="101" y="201"/>
                  </a:lnTo>
                  <a:lnTo>
                    <a:pt x="90" y="200"/>
                  </a:lnTo>
                  <a:lnTo>
                    <a:pt x="75" y="200"/>
                  </a:lnTo>
                  <a:lnTo>
                    <a:pt x="62" y="202"/>
                  </a:lnTo>
                  <a:lnTo>
                    <a:pt x="50" y="208"/>
                  </a:lnTo>
                  <a:lnTo>
                    <a:pt x="40" y="217"/>
                  </a:lnTo>
                  <a:lnTo>
                    <a:pt x="33" y="230"/>
                  </a:lnTo>
                  <a:lnTo>
                    <a:pt x="33" y="205"/>
                  </a:lnTo>
                  <a:lnTo>
                    <a:pt x="28" y="178"/>
                  </a:lnTo>
                  <a:lnTo>
                    <a:pt x="18" y="157"/>
                  </a:lnTo>
                  <a:lnTo>
                    <a:pt x="0" y="146"/>
                  </a:lnTo>
                  <a:lnTo>
                    <a:pt x="11" y="131"/>
                  </a:lnTo>
                  <a:lnTo>
                    <a:pt x="18" y="112"/>
                  </a:lnTo>
                  <a:lnTo>
                    <a:pt x="20" y="94"/>
                  </a:lnTo>
                  <a:lnTo>
                    <a:pt x="16" y="82"/>
                  </a:lnTo>
                  <a:lnTo>
                    <a:pt x="24" y="80"/>
                  </a:lnTo>
                  <a:lnTo>
                    <a:pt x="32" y="77"/>
                  </a:lnTo>
                  <a:lnTo>
                    <a:pt x="39" y="73"/>
                  </a:lnTo>
                  <a:lnTo>
                    <a:pt x="46" y="69"/>
                  </a:lnTo>
                  <a:lnTo>
                    <a:pt x="52" y="64"/>
                  </a:lnTo>
                  <a:lnTo>
                    <a:pt x="58" y="59"/>
                  </a:lnTo>
                  <a:lnTo>
                    <a:pt x="62" y="52"/>
                  </a:lnTo>
                  <a:lnTo>
                    <a:pt x="65" y="4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2" name="Freeform 630"/>
            <p:cNvSpPr>
              <a:spLocks/>
            </p:cNvSpPr>
            <p:nvPr/>
          </p:nvSpPr>
          <p:spPr bwMode="auto">
            <a:xfrm>
              <a:off x="519" y="3086"/>
              <a:ext cx="60" cy="86"/>
            </a:xfrm>
            <a:custGeom>
              <a:avLst/>
              <a:gdLst>
                <a:gd name="T0" fmla="*/ 6 w 121"/>
                <a:gd name="T1" fmla="*/ 9 h 173"/>
                <a:gd name="T2" fmla="*/ 5 w 121"/>
                <a:gd name="T3" fmla="*/ 10 h 173"/>
                <a:gd name="T4" fmla="*/ 5 w 121"/>
                <a:gd name="T5" fmla="*/ 10 h 173"/>
                <a:gd name="T6" fmla="*/ 4 w 121"/>
                <a:gd name="T7" fmla="*/ 8 h 173"/>
                <a:gd name="T8" fmla="*/ 4 w 121"/>
                <a:gd name="T9" fmla="*/ 8 h 173"/>
                <a:gd name="T10" fmla="*/ 3 w 121"/>
                <a:gd name="T11" fmla="*/ 7 h 173"/>
                <a:gd name="T12" fmla="*/ 3 w 121"/>
                <a:gd name="T13" fmla="*/ 7 h 173"/>
                <a:gd name="T14" fmla="*/ 2 w 121"/>
                <a:gd name="T15" fmla="*/ 7 h 173"/>
                <a:gd name="T16" fmla="*/ 2 w 121"/>
                <a:gd name="T17" fmla="*/ 7 h 173"/>
                <a:gd name="T18" fmla="*/ 1 w 121"/>
                <a:gd name="T19" fmla="*/ 7 h 173"/>
                <a:gd name="T20" fmla="*/ 2 w 121"/>
                <a:gd name="T21" fmla="*/ 7 h 173"/>
                <a:gd name="T22" fmla="*/ 2 w 121"/>
                <a:gd name="T23" fmla="*/ 7 h 173"/>
                <a:gd name="T24" fmla="*/ 3 w 121"/>
                <a:gd name="T25" fmla="*/ 7 h 173"/>
                <a:gd name="T26" fmla="*/ 4 w 121"/>
                <a:gd name="T27" fmla="*/ 7 h 173"/>
                <a:gd name="T28" fmla="*/ 4 w 121"/>
                <a:gd name="T29" fmla="*/ 6 h 173"/>
                <a:gd name="T30" fmla="*/ 4 w 121"/>
                <a:gd name="T31" fmla="*/ 6 h 173"/>
                <a:gd name="T32" fmla="*/ 3 w 121"/>
                <a:gd name="T33" fmla="*/ 5 h 173"/>
                <a:gd name="T34" fmla="*/ 2 w 121"/>
                <a:gd name="T35" fmla="*/ 4 h 173"/>
                <a:gd name="T36" fmla="*/ 1 w 121"/>
                <a:gd name="T37" fmla="*/ 4 h 173"/>
                <a:gd name="T38" fmla="*/ 0 w 121"/>
                <a:gd name="T39" fmla="*/ 3 h 173"/>
                <a:gd name="T40" fmla="*/ 0 w 121"/>
                <a:gd name="T41" fmla="*/ 3 h 173"/>
                <a:gd name="T42" fmla="*/ 0 w 121"/>
                <a:gd name="T43" fmla="*/ 3 h 173"/>
                <a:gd name="T44" fmla="*/ 0 w 121"/>
                <a:gd name="T45" fmla="*/ 3 h 173"/>
                <a:gd name="T46" fmla="*/ 1 w 121"/>
                <a:gd name="T47" fmla="*/ 4 h 173"/>
                <a:gd name="T48" fmla="*/ 2 w 121"/>
                <a:gd name="T49" fmla="*/ 4 h 173"/>
                <a:gd name="T50" fmla="*/ 3 w 121"/>
                <a:gd name="T51" fmla="*/ 4 h 173"/>
                <a:gd name="T52" fmla="*/ 3 w 121"/>
                <a:gd name="T53" fmla="*/ 3 h 173"/>
                <a:gd name="T54" fmla="*/ 2 w 121"/>
                <a:gd name="T55" fmla="*/ 1 h 173"/>
                <a:gd name="T56" fmla="*/ 1 w 121"/>
                <a:gd name="T57" fmla="*/ 0 h 173"/>
                <a:gd name="T58" fmla="*/ 1 w 121"/>
                <a:gd name="T59" fmla="*/ 0 h 173"/>
                <a:gd name="T60" fmla="*/ 2 w 121"/>
                <a:gd name="T61" fmla="*/ 1 h 173"/>
                <a:gd name="T62" fmla="*/ 4 w 121"/>
                <a:gd name="T63" fmla="*/ 3 h 173"/>
                <a:gd name="T64" fmla="*/ 4 w 121"/>
                <a:gd name="T65" fmla="*/ 3 h 173"/>
                <a:gd name="T66" fmla="*/ 5 w 121"/>
                <a:gd name="T67" fmla="*/ 2 h 173"/>
                <a:gd name="T68" fmla="*/ 5 w 121"/>
                <a:gd name="T69" fmla="*/ 1 h 173"/>
                <a:gd name="T70" fmla="*/ 5 w 121"/>
                <a:gd name="T71" fmla="*/ 1 h 173"/>
                <a:gd name="T72" fmla="*/ 5 w 121"/>
                <a:gd name="T73" fmla="*/ 2 h 173"/>
                <a:gd name="T74" fmla="*/ 5 w 121"/>
                <a:gd name="T75" fmla="*/ 4 h 173"/>
                <a:gd name="T76" fmla="*/ 4 w 121"/>
                <a:gd name="T77" fmla="*/ 6 h 173"/>
                <a:gd name="T78" fmla="*/ 5 w 121"/>
                <a:gd name="T79" fmla="*/ 7 h 173"/>
                <a:gd name="T80" fmla="*/ 5 w 121"/>
                <a:gd name="T81" fmla="*/ 7 h 173"/>
                <a:gd name="T82" fmla="*/ 6 w 121"/>
                <a:gd name="T83" fmla="*/ 6 h 173"/>
                <a:gd name="T84" fmla="*/ 7 w 121"/>
                <a:gd name="T85" fmla="*/ 5 h 173"/>
                <a:gd name="T86" fmla="*/ 7 w 121"/>
                <a:gd name="T87" fmla="*/ 5 h 173"/>
                <a:gd name="T88" fmla="*/ 7 w 121"/>
                <a:gd name="T89" fmla="*/ 6 h 173"/>
                <a:gd name="T90" fmla="*/ 6 w 121"/>
                <a:gd name="T91" fmla="*/ 7 h 173"/>
                <a:gd name="T92" fmla="*/ 5 w 121"/>
                <a:gd name="T93" fmla="*/ 8 h 173"/>
                <a:gd name="T94" fmla="*/ 6 w 121"/>
                <a:gd name="T95" fmla="*/ 9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21" h="173">
                  <a:moveTo>
                    <a:pt x="97" y="153"/>
                  </a:moveTo>
                  <a:lnTo>
                    <a:pt x="96" y="158"/>
                  </a:lnTo>
                  <a:lnTo>
                    <a:pt x="96" y="162"/>
                  </a:lnTo>
                  <a:lnTo>
                    <a:pt x="95" y="167"/>
                  </a:lnTo>
                  <a:lnTo>
                    <a:pt x="95" y="173"/>
                  </a:lnTo>
                  <a:lnTo>
                    <a:pt x="90" y="164"/>
                  </a:lnTo>
                  <a:lnTo>
                    <a:pt x="84" y="152"/>
                  </a:lnTo>
                  <a:lnTo>
                    <a:pt x="79" y="140"/>
                  </a:lnTo>
                  <a:lnTo>
                    <a:pt x="78" y="132"/>
                  </a:lnTo>
                  <a:lnTo>
                    <a:pt x="74" y="131"/>
                  </a:lnTo>
                  <a:lnTo>
                    <a:pt x="69" y="128"/>
                  </a:lnTo>
                  <a:lnTo>
                    <a:pt x="63" y="126"/>
                  </a:lnTo>
                  <a:lnTo>
                    <a:pt x="57" y="123"/>
                  </a:lnTo>
                  <a:lnTo>
                    <a:pt x="50" y="122"/>
                  </a:lnTo>
                  <a:lnTo>
                    <a:pt x="45" y="119"/>
                  </a:lnTo>
                  <a:lnTo>
                    <a:pt x="39" y="118"/>
                  </a:lnTo>
                  <a:lnTo>
                    <a:pt x="35" y="118"/>
                  </a:lnTo>
                  <a:lnTo>
                    <a:pt x="33" y="117"/>
                  </a:lnTo>
                  <a:lnTo>
                    <a:pt x="32" y="115"/>
                  </a:lnTo>
                  <a:lnTo>
                    <a:pt x="31" y="114"/>
                  </a:lnTo>
                  <a:lnTo>
                    <a:pt x="30" y="113"/>
                  </a:lnTo>
                  <a:lnTo>
                    <a:pt x="33" y="113"/>
                  </a:lnTo>
                  <a:lnTo>
                    <a:pt x="40" y="114"/>
                  </a:lnTo>
                  <a:lnTo>
                    <a:pt x="46" y="114"/>
                  </a:lnTo>
                  <a:lnTo>
                    <a:pt x="54" y="115"/>
                  </a:lnTo>
                  <a:lnTo>
                    <a:pt x="61" y="117"/>
                  </a:lnTo>
                  <a:lnTo>
                    <a:pt x="67" y="118"/>
                  </a:lnTo>
                  <a:lnTo>
                    <a:pt x="73" y="118"/>
                  </a:lnTo>
                  <a:lnTo>
                    <a:pt x="75" y="119"/>
                  </a:lnTo>
                  <a:lnTo>
                    <a:pt x="73" y="109"/>
                  </a:lnTo>
                  <a:lnTo>
                    <a:pt x="70" y="101"/>
                  </a:lnTo>
                  <a:lnTo>
                    <a:pt x="66" y="96"/>
                  </a:lnTo>
                  <a:lnTo>
                    <a:pt x="63" y="90"/>
                  </a:lnTo>
                  <a:lnTo>
                    <a:pt x="54" y="87"/>
                  </a:lnTo>
                  <a:lnTo>
                    <a:pt x="45" y="83"/>
                  </a:lnTo>
                  <a:lnTo>
                    <a:pt x="36" y="77"/>
                  </a:lnTo>
                  <a:lnTo>
                    <a:pt x="28" y="73"/>
                  </a:lnTo>
                  <a:lnTo>
                    <a:pt x="20" y="68"/>
                  </a:lnTo>
                  <a:lnTo>
                    <a:pt x="14" y="64"/>
                  </a:lnTo>
                  <a:lnTo>
                    <a:pt x="7" y="62"/>
                  </a:lnTo>
                  <a:lnTo>
                    <a:pt x="3" y="60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1" y="55"/>
                  </a:lnTo>
                  <a:lnTo>
                    <a:pt x="6" y="57"/>
                  </a:lnTo>
                  <a:lnTo>
                    <a:pt x="10" y="59"/>
                  </a:lnTo>
                  <a:lnTo>
                    <a:pt x="16" y="62"/>
                  </a:lnTo>
                  <a:lnTo>
                    <a:pt x="23" y="64"/>
                  </a:lnTo>
                  <a:lnTo>
                    <a:pt x="31" y="68"/>
                  </a:lnTo>
                  <a:lnTo>
                    <a:pt x="39" y="72"/>
                  </a:lnTo>
                  <a:lnTo>
                    <a:pt x="46" y="76"/>
                  </a:lnTo>
                  <a:lnTo>
                    <a:pt x="54" y="79"/>
                  </a:lnTo>
                  <a:lnTo>
                    <a:pt x="61" y="80"/>
                  </a:lnTo>
                  <a:lnTo>
                    <a:pt x="57" y="62"/>
                  </a:lnTo>
                  <a:lnTo>
                    <a:pt x="46" y="40"/>
                  </a:lnTo>
                  <a:lnTo>
                    <a:pt x="36" y="19"/>
                  </a:lnTo>
                  <a:lnTo>
                    <a:pt x="27" y="7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6" y="8"/>
                  </a:lnTo>
                  <a:lnTo>
                    <a:pt x="45" y="21"/>
                  </a:lnTo>
                  <a:lnTo>
                    <a:pt x="56" y="40"/>
                  </a:lnTo>
                  <a:lnTo>
                    <a:pt x="65" y="58"/>
                  </a:lnTo>
                  <a:lnTo>
                    <a:pt x="70" y="72"/>
                  </a:lnTo>
                  <a:lnTo>
                    <a:pt x="78" y="63"/>
                  </a:lnTo>
                  <a:lnTo>
                    <a:pt x="84" y="49"/>
                  </a:lnTo>
                  <a:lnTo>
                    <a:pt x="90" y="34"/>
                  </a:lnTo>
                  <a:lnTo>
                    <a:pt x="91" y="23"/>
                  </a:lnTo>
                  <a:lnTo>
                    <a:pt x="91" y="19"/>
                  </a:lnTo>
                  <a:lnTo>
                    <a:pt x="92" y="17"/>
                  </a:lnTo>
                  <a:lnTo>
                    <a:pt x="93" y="21"/>
                  </a:lnTo>
                  <a:lnTo>
                    <a:pt x="93" y="27"/>
                  </a:lnTo>
                  <a:lnTo>
                    <a:pt x="93" y="38"/>
                  </a:lnTo>
                  <a:lnTo>
                    <a:pt x="92" y="54"/>
                  </a:lnTo>
                  <a:lnTo>
                    <a:pt x="87" y="72"/>
                  </a:lnTo>
                  <a:lnTo>
                    <a:pt x="75" y="87"/>
                  </a:lnTo>
                  <a:lnTo>
                    <a:pt x="79" y="96"/>
                  </a:lnTo>
                  <a:lnTo>
                    <a:pt x="83" y="105"/>
                  </a:lnTo>
                  <a:lnTo>
                    <a:pt x="84" y="114"/>
                  </a:lnTo>
                  <a:lnTo>
                    <a:pt x="86" y="119"/>
                  </a:lnTo>
                  <a:lnTo>
                    <a:pt x="95" y="114"/>
                  </a:lnTo>
                  <a:lnTo>
                    <a:pt x="103" y="109"/>
                  </a:lnTo>
                  <a:lnTo>
                    <a:pt x="109" y="102"/>
                  </a:lnTo>
                  <a:lnTo>
                    <a:pt x="114" y="93"/>
                  </a:lnTo>
                  <a:lnTo>
                    <a:pt x="117" y="88"/>
                  </a:lnTo>
                  <a:lnTo>
                    <a:pt x="120" y="87"/>
                  </a:lnTo>
                  <a:lnTo>
                    <a:pt x="121" y="89"/>
                  </a:lnTo>
                  <a:lnTo>
                    <a:pt x="121" y="94"/>
                  </a:lnTo>
                  <a:lnTo>
                    <a:pt x="117" y="104"/>
                  </a:lnTo>
                  <a:lnTo>
                    <a:pt x="109" y="115"/>
                  </a:lnTo>
                  <a:lnTo>
                    <a:pt x="99" y="126"/>
                  </a:lnTo>
                  <a:lnTo>
                    <a:pt x="90" y="132"/>
                  </a:lnTo>
                  <a:lnTo>
                    <a:pt x="92" y="137"/>
                  </a:lnTo>
                  <a:lnTo>
                    <a:pt x="93" y="144"/>
                  </a:lnTo>
                  <a:lnTo>
                    <a:pt x="96" y="149"/>
                  </a:lnTo>
                  <a:lnTo>
                    <a:pt x="97" y="15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3" name="Freeform 631"/>
            <p:cNvSpPr>
              <a:spLocks/>
            </p:cNvSpPr>
            <p:nvPr/>
          </p:nvSpPr>
          <p:spPr bwMode="auto">
            <a:xfrm>
              <a:off x="444" y="3300"/>
              <a:ext cx="60" cy="77"/>
            </a:xfrm>
            <a:custGeom>
              <a:avLst/>
              <a:gdLst>
                <a:gd name="T0" fmla="*/ 8 w 120"/>
                <a:gd name="T1" fmla="*/ 0 h 156"/>
                <a:gd name="T2" fmla="*/ 7 w 120"/>
                <a:gd name="T3" fmla="*/ 0 h 156"/>
                <a:gd name="T4" fmla="*/ 6 w 120"/>
                <a:gd name="T5" fmla="*/ 0 h 156"/>
                <a:gd name="T6" fmla="*/ 6 w 120"/>
                <a:gd name="T7" fmla="*/ 1 h 156"/>
                <a:gd name="T8" fmla="*/ 5 w 120"/>
                <a:gd name="T9" fmla="*/ 1 h 156"/>
                <a:gd name="T10" fmla="*/ 4 w 120"/>
                <a:gd name="T11" fmla="*/ 2 h 156"/>
                <a:gd name="T12" fmla="*/ 3 w 120"/>
                <a:gd name="T13" fmla="*/ 2 h 156"/>
                <a:gd name="T14" fmla="*/ 2 w 120"/>
                <a:gd name="T15" fmla="*/ 2 h 156"/>
                <a:gd name="T16" fmla="*/ 2 w 120"/>
                <a:gd name="T17" fmla="*/ 3 h 156"/>
                <a:gd name="T18" fmla="*/ 2 w 120"/>
                <a:gd name="T19" fmla="*/ 3 h 156"/>
                <a:gd name="T20" fmla="*/ 2 w 120"/>
                <a:gd name="T21" fmla="*/ 2 h 156"/>
                <a:gd name="T22" fmla="*/ 3 w 120"/>
                <a:gd name="T23" fmla="*/ 2 h 156"/>
                <a:gd name="T24" fmla="*/ 4 w 120"/>
                <a:gd name="T25" fmla="*/ 2 h 156"/>
                <a:gd name="T26" fmla="*/ 5 w 120"/>
                <a:gd name="T27" fmla="*/ 2 h 156"/>
                <a:gd name="T28" fmla="*/ 5 w 120"/>
                <a:gd name="T29" fmla="*/ 3 h 156"/>
                <a:gd name="T30" fmla="*/ 4 w 120"/>
                <a:gd name="T31" fmla="*/ 4 h 156"/>
                <a:gd name="T32" fmla="*/ 4 w 120"/>
                <a:gd name="T33" fmla="*/ 4 h 156"/>
                <a:gd name="T34" fmla="*/ 3 w 120"/>
                <a:gd name="T35" fmla="*/ 5 h 156"/>
                <a:gd name="T36" fmla="*/ 2 w 120"/>
                <a:gd name="T37" fmla="*/ 5 h 156"/>
                <a:gd name="T38" fmla="*/ 1 w 120"/>
                <a:gd name="T39" fmla="*/ 5 h 156"/>
                <a:gd name="T40" fmla="*/ 1 w 120"/>
                <a:gd name="T41" fmla="*/ 5 h 156"/>
                <a:gd name="T42" fmla="*/ 1 w 120"/>
                <a:gd name="T43" fmla="*/ 5 h 156"/>
                <a:gd name="T44" fmla="*/ 1 w 120"/>
                <a:gd name="T45" fmla="*/ 5 h 156"/>
                <a:gd name="T46" fmla="*/ 2 w 120"/>
                <a:gd name="T47" fmla="*/ 5 h 156"/>
                <a:gd name="T48" fmla="*/ 2 w 120"/>
                <a:gd name="T49" fmla="*/ 5 h 156"/>
                <a:gd name="T50" fmla="*/ 3 w 120"/>
                <a:gd name="T51" fmla="*/ 5 h 156"/>
                <a:gd name="T52" fmla="*/ 3 w 120"/>
                <a:gd name="T53" fmla="*/ 6 h 156"/>
                <a:gd name="T54" fmla="*/ 2 w 120"/>
                <a:gd name="T55" fmla="*/ 7 h 156"/>
                <a:gd name="T56" fmla="*/ 2 w 120"/>
                <a:gd name="T57" fmla="*/ 8 h 156"/>
                <a:gd name="T58" fmla="*/ 4 w 120"/>
                <a:gd name="T59" fmla="*/ 6 h 156"/>
                <a:gd name="T60" fmla="*/ 4 w 120"/>
                <a:gd name="T61" fmla="*/ 6 h 156"/>
                <a:gd name="T62" fmla="*/ 5 w 120"/>
                <a:gd name="T63" fmla="*/ 8 h 156"/>
                <a:gd name="T64" fmla="*/ 6 w 120"/>
                <a:gd name="T65" fmla="*/ 8 h 156"/>
                <a:gd name="T66" fmla="*/ 6 w 120"/>
                <a:gd name="T67" fmla="*/ 8 h 156"/>
                <a:gd name="T68" fmla="*/ 5 w 120"/>
                <a:gd name="T69" fmla="*/ 7 h 156"/>
                <a:gd name="T70" fmla="*/ 5 w 120"/>
                <a:gd name="T71" fmla="*/ 5 h 156"/>
                <a:gd name="T72" fmla="*/ 5 w 120"/>
                <a:gd name="T73" fmla="*/ 4 h 156"/>
                <a:gd name="T74" fmla="*/ 6 w 120"/>
                <a:gd name="T75" fmla="*/ 3 h 156"/>
                <a:gd name="T76" fmla="*/ 6 w 120"/>
                <a:gd name="T77" fmla="*/ 3 h 156"/>
                <a:gd name="T78" fmla="*/ 7 w 120"/>
                <a:gd name="T79" fmla="*/ 4 h 156"/>
                <a:gd name="T80" fmla="*/ 8 w 120"/>
                <a:gd name="T81" fmla="*/ 6 h 156"/>
                <a:gd name="T82" fmla="*/ 8 w 120"/>
                <a:gd name="T83" fmla="*/ 5 h 156"/>
                <a:gd name="T84" fmla="*/ 8 w 120"/>
                <a:gd name="T85" fmla="*/ 4 h 156"/>
                <a:gd name="T86" fmla="*/ 7 w 120"/>
                <a:gd name="T87" fmla="*/ 2 h 156"/>
                <a:gd name="T88" fmla="*/ 7 w 120"/>
                <a:gd name="T89" fmla="*/ 1 h 156"/>
                <a:gd name="T90" fmla="*/ 8 w 120"/>
                <a:gd name="T91" fmla="*/ 0 h 156"/>
                <a:gd name="T92" fmla="*/ 8 w 120"/>
                <a:gd name="T93" fmla="*/ 0 h 1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0" h="156">
                  <a:moveTo>
                    <a:pt x="120" y="0"/>
                  </a:moveTo>
                  <a:lnTo>
                    <a:pt x="113" y="2"/>
                  </a:lnTo>
                  <a:lnTo>
                    <a:pt x="108" y="3"/>
                  </a:lnTo>
                  <a:lnTo>
                    <a:pt x="102" y="4"/>
                  </a:lnTo>
                  <a:lnTo>
                    <a:pt x="95" y="4"/>
                  </a:lnTo>
                  <a:lnTo>
                    <a:pt x="94" y="11"/>
                  </a:lnTo>
                  <a:lnTo>
                    <a:pt x="90" y="19"/>
                  </a:lnTo>
                  <a:lnTo>
                    <a:pt x="85" y="25"/>
                  </a:lnTo>
                  <a:lnTo>
                    <a:pt x="78" y="28"/>
                  </a:lnTo>
                  <a:lnTo>
                    <a:pt x="72" y="29"/>
                  </a:lnTo>
                  <a:lnTo>
                    <a:pt x="64" y="29"/>
                  </a:lnTo>
                  <a:lnTo>
                    <a:pt x="56" y="32"/>
                  </a:lnTo>
                  <a:lnTo>
                    <a:pt x="47" y="33"/>
                  </a:lnTo>
                  <a:lnTo>
                    <a:pt x="38" y="36"/>
                  </a:lnTo>
                  <a:lnTo>
                    <a:pt x="30" y="40"/>
                  </a:lnTo>
                  <a:lnTo>
                    <a:pt x="23" y="42"/>
                  </a:lnTo>
                  <a:lnTo>
                    <a:pt x="19" y="46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22" y="47"/>
                  </a:lnTo>
                  <a:lnTo>
                    <a:pt x="26" y="46"/>
                  </a:lnTo>
                  <a:lnTo>
                    <a:pt x="31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52" y="38"/>
                  </a:lnTo>
                  <a:lnTo>
                    <a:pt x="60" y="38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69" y="50"/>
                  </a:lnTo>
                  <a:lnTo>
                    <a:pt x="64" y="62"/>
                  </a:lnTo>
                  <a:lnTo>
                    <a:pt x="59" y="72"/>
                  </a:lnTo>
                  <a:lnTo>
                    <a:pt x="53" y="77"/>
                  </a:lnTo>
                  <a:lnTo>
                    <a:pt x="49" y="79"/>
                  </a:lnTo>
                  <a:lnTo>
                    <a:pt x="43" y="81"/>
                  </a:lnTo>
                  <a:lnTo>
                    <a:pt x="36" y="83"/>
                  </a:lnTo>
                  <a:lnTo>
                    <a:pt x="28" y="85"/>
                  </a:lnTo>
                  <a:lnTo>
                    <a:pt x="21" y="87"/>
                  </a:lnTo>
                  <a:lnTo>
                    <a:pt x="14" y="88"/>
                  </a:lnTo>
                  <a:lnTo>
                    <a:pt x="8" y="89"/>
                  </a:lnTo>
                  <a:lnTo>
                    <a:pt x="4" y="91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6" y="93"/>
                  </a:lnTo>
                  <a:lnTo>
                    <a:pt x="10" y="93"/>
                  </a:lnTo>
                  <a:lnTo>
                    <a:pt x="15" y="92"/>
                  </a:lnTo>
                  <a:lnTo>
                    <a:pt x="21" y="92"/>
                  </a:lnTo>
                  <a:lnTo>
                    <a:pt x="27" y="91"/>
                  </a:lnTo>
                  <a:lnTo>
                    <a:pt x="32" y="89"/>
                  </a:lnTo>
                  <a:lnTo>
                    <a:pt x="39" y="89"/>
                  </a:lnTo>
                  <a:lnTo>
                    <a:pt x="45" y="88"/>
                  </a:lnTo>
                  <a:lnTo>
                    <a:pt x="51" y="87"/>
                  </a:lnTo>
                  <a:lnTo>
                    <a:pt x="43" y="97"/>
                  </a:lnTo>
                  <a:lnTo>
                    <a:pt x="35" y="107"/>
                  </a:lnTo>
                  <a:lnTo>
                    <a:pt x="28" y="126"/>
                  </a:lnTo>
                  <a:lnTo>
                    <a:pt x="26" y="156"/>
                  </a:lnTo>
                  <a:lnTo>
                    <a:pt x="32" y="141"/>
                  </a:lnTo>
                  <a:lnTo>
                    <a:pt x="42" y="122"/>
                  </a:lnTo>
                  <a:lnTo>
                    <a:pt x="51" y="104"/>
                  </a:lnTo>
                  <a:lnTo>
                    <a:pt x="60" y="92"/>
                  </a:lnTo>
                  <a:lnTo>
                    <a:pt x="62" y="105"/>
                  </a:lnTo>
                  <a:lnTo>
                    <a:pt x="68" y="119"/>
                  </a:lnTo>
                  <a:lnTo>
                    <a:pt x="74" y="131"/>
                  </a:lnTo>
                  <a:lnTo>
                    <a:pt x="81" y="140"/>
                  </a:lnTo>
                  <a:lnTo>
                    <a:pt x="85" y="144"/>
                  </a:lnTo>
                  <a:lnTo>
                    <a:pt x="85" y="143"/>
                  </a:lnTo>
                  <a:lnTo>
                    <a:pt x="83" y="140"/>
                  </a:lnTo>
                  <a:lnTo>
                    <a:pt x="81" y="136"/>
                  </a:lnTo>
                  <a:lnTo>
                    <a:pt x="75" y="122"/>
                  </a:lnTo>
                  <a:lnTo>
                    <a:pt x="72" y="107"/>
                  </a:lnTo>
                  <a:lnTo>
                    <a:pt x="69" y="94"/>
                  </a:lnTo>
                  <a:lnTo>
                    <a:pt x="69" y="84"/>
                  </a:lnTo>
                  <a:lnTo>
                    <a:pt x="72" y="74"/>
                  </a:lnTo>
                  <a:lnTo>
                    <a:pt x="78" y="61"/>
                  </a:lnTo>
                  <a:lnTo>
                    <a:pt x="85" y="49"/>
                  </a:lnTo>
                  <a:lnTo>
                    <a:pt x="89" y="42"/>
                  </a:lnTo>
                  <a:lnTo>
                    <a:pt x="96" y="50"/>
                  </a:lnTo>
                  <a:lnTo>
                    <a:pt x="105" y="62"/>
                  </a:lnTo>
                  <a:lnTo>
                    <a:pt x="112" y="75"/>
                  </a:lnTo>
                  <a:lnTo>
                    <a:pt x="116" y="93"/>
                  </a:lnTo>
                  <a:lnTo>
                    <a:pt x="116" y="100"/>
                  </a:lnTo>
                  <a:lnTo>
                    <a:pt x="119" y="100"/>
                  </a:lnTo>
                  <a:lnTo>
                    <a:pt x="120" y="96"/>
                  </a:lnTo>
                  <a:lnTo>
                    <a:pt x="120" y="91"/>
                  </a:lnTo>
                  <a:lnTo>
                    <a:pt x="117" y="74"/>
                  </a:lnTo>
                  <a:lnTo>
                    <a:pt x="113" y="55"/>
                  </a:lnTo>
                  <a:lnTo>
                    <a:pt x="107" y="42"/>
                  </a:lnTo>
                  <a:lnTo>
                    <a:pt x="102" y="34"/>
                  </a:lnTo>
                  <a:lnTo>
                    <a:pt x="107" y="27"/>
                  </a:lnTo>
                  <a:lnTo>
                    <a:pt x="112" y="17"/>
                  </a:lnTo>
                  <a:lnTo>
                    <a:pt x="117" y="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4" name="Freeform 632"/>
            <p:cNvSpPr>
              <a:spLocks/>
            </p:cNvSpPr>
            <p:nvPr/>
          </p:nvSpPr>
          <p:spPr bwMode="auto">
            <a:xfrm>
              <a:off x="538" y="3194"/>
              <a:ext cx="86" cy="66"/>
            </a:xfrm>
            <a:custGeom>
              <a:avLst/>
              <a:gdLst>
                <a:gd name="T0" fmla="*/ 7 w 171"/>
                <a:gd name="T1" fmla="*/ 1 h 132"/>
                <a:gd name="T2" fmla="*/ 8 w 171"/>
                <a:gd name="T3" fmla="*/ 1 h 132"/>
                <a:gd name="T4" fmla="*/ 9 w 171"/>
                <a:gd name="T5" fmla="*/ 2 h 132"/>
                <a:gd name="T6" fmla="*/ 9 w 171"/>
                <a:gd name="T7" fmla="*/ 2 h 132"/>
                <a:gd name="T8" fmla="*/ 9 w 171"/>
                <a:gd name="T9" fmla="*/ 3 h 132"/>
                <a:gd name="T10" fmla="*/ 7 w 171"/>
                <a:gd name="T11" fmla="*/ 3 h 132"/>
                <a:gd name="T12" fmla="*/ 7 w 171"/>
                <a:gd name="T13" fmla="*/ 4 h 132"/>
                <a:gd name="T14" fmla="*/ 7 w 171"/>
                <a:gd name="T15" fmla="*/ 4 h 132"/>
                <a:gd name="T16" fmla="*/ 7 w 171"/>
                <a:gd name="T17" fmla="*/ 4 h 132"/>
                <a:gd name="T18" fmla="*/ 8 w 171"/>
                <a:gd name="T19" fmla="*/ 4 h 132"/>
                <a:gd name="T20" fmla="*/ 8 w 171"/>
                <a:gd name="T21" fmla="*/ 4 h 132"/>
                <a:gd name="T22" fmla="*/ 9 w 171"/>
                <a:gd name="T23" fmla="*/ 5 h 132"/>
                <a:gd name="T24" fmla="*/ 9 w 171"/>
                <a:gd name="T25" fmla="*/ 5 h 132"/>
                <a:gd name="T26" fmla="*/ 8 w 171"/>
                <a:gd name="T27" fmla="*/ 6 h 132"/>
                <a:gd name="T28" fmla="*/ 9 w 171"/>
                <a:gd name="T29" fmla="*/ 6 h 132"/>
                <a:gd name="T30" fmla="*/ 10 w 171"/>
                <a:gd name="T31" fmla="*/ 6 h 132"/>
                <a:gd name="T32" fmla="*/ 11 w 171"/>
                <a:gd name="T33" fmla="*/ 7 h 132"/>
                <a:gd name="T34" fmla="*/ 11 w 171"/>
                <a:gd name="T35" fmla="*/ 8 h 132"/>
                <a:gd name="T36" fmla="*/ 9 w 171"/>
                <a:gd name="T37" fmla="*/ 9 h 132"/>
                <a:gd name="T38" fmla="*/ 8 w 171"/>
                <a:gd name="T39" fmla="*/ 8 h 132"/>
                <a:gd name="T40" fmla="*/ 8 w 171"/>
                <a:gd name="T41" fmla="*/ 7 h 132"/>
                <a:gd name="T42" fmla="*/ 7 w 171"/>
                <a:gd name="T43" fmla="*/ 6 h 132"/>
                <a:gd name="T44" fmla="*/ 6 w 171"/>
                <a:gd name="T45" fmla="*/ 6 h 132"/>
                <a:gd name="T46" fmla="*/ 7 w 171"/>
                <a:gd name="T47" fmla="*/ 7 h 132"/>
                <a:gd name="T48" fmla="*/ 6 w 171"/>
                <a:gd name="T49" fmla="*/ 8 h 132"/>
                <a:gd name="T50" fmla="*/ 5 w 171"/>
                <a:gd name="T51" fmla="*/ 8 h 132"/>
                <a:gd name="T52" fmla="*/ 4 w 171"/>
                <a:gd name="T53" fmla="*/ 8 h 132"/>
                <a:gd name="T54" fmla="*/ 3 w 171"/>
                <a:gd name="T55" fmla="*/ 7 h 132"/>
                <a:gd name="T56" fmla="*/ 3 w 171"/>
                <a:gd name="T57" fmla="*/ 6 h 132"/>
                <a:gd name="T58" fmla="*/ 4 w 171"/>
                <a:gd name="T59" fmla="*/ 5 h 132"/>
                <a:gd name="T60" fmla="*/ 3 w 171"/>
                <a:gd name="T61" fmla="*/ 5 h 132"/>
                <a:gd name="T62" fmla="*/ 2 w 171"/>
                <a:gd name="T63" fmla="*/ 5 h 132"/>
                <a:gd name="T64" fmla="*/ 1 w 171"/>
                <a:gd name="T65" fmla="*/ 5 h 132"/>
                <a:gd name="T66" fmla="*/ 0 w 171"/>
                <a:gd name="T67" fmla="*/ 4 h 132"/>
                <a:gd name="T68" fmla="*/ 1 w 171"/>
                <a:gd name="T69" fmla="*/ 3 h 132"/>
                <a:gd name="T70" fmla="*/ 1 w 171"/>
                <a:gd name="T71" fmla="*/ 3 h 132"/>
                <a:gd name="T72" fmla="*/ 2 w 171"/>
                <a:gd name="T73" fmla="*/ 2 h 132"/>
                <a:gd name="T74" fmla="*/ 2 w 171"/>
                <a:gd name="T75" fmla="*/ 2 h 132"/>
                <a:gd name="T76" fmla="*/ 3 w 171"/>
                <a:gd name="T77" fmla="*/ 1 h 132"/>
                <a:gd name="T78" fmla="*/ 4 w 171"/>
                <a:gd name="T79" fmla="*/ 0 h 132"/>
                <a:gd name="T80" fmla="*/ 5 w 171"/>
                <a:gd name="T81" fmla="*/ 1 h 132"/>
                <a:gd name="T82" fmla="*/ 5 w 171"/>
                <a:gd name="T83" fmla="*/ 2 h 132"/>
                <a:gd name="T84" fmla="*/ 6 w 171"/>
                <a:gd name="T85" fmla="*/ 3 h 132"/>
                <a:gd name="T86" fmla="*/ 6 w 171"/>
                <a:gd name="T87" fmla="*/ 4 h 132"/>
                <a:gd name="T88" fmla="*/ 6 w 171"/>
                <a:gd name="T89" fmla="*/ 4 h 132"/>
                <a:gd name="T90" fmla="*/ 6 w 171"/>
                <a:gd name="T91" fmla="*/ 3 h 132"/>
                <a:gd name="T92" fmla="*/ 6 w 171"/>
                <a:gd name="T93" fmla="*/ 2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1" h="132">
                  <a:moveTo>
                    <a:pt x="94" y="13"/>
                  </a:moveTo>
                  <a:lnTo>
                    <a:pt x="96" y="10"/>
                  </a:lnTo>
                  <a:lnTo>
                    <a:pt x="101" y="8"/>
                  </a:lnTo>
                  <a:lnTo>
                    <a:pt x="107" y="7"/>
                  </a:lnTo>
                  <a:lnTo>
                    <a:pt x="113" y="8"/>
                  </a:lnTo>
                  <a:lnTo>
                    <a:pt x="118" y="8"/>
                  </a:lnTo>
                  <a:lnTo>
                    <a:pt x="124" y="9"/>
                  </a:lnTo>
                  <a:lnTo>
                    <a:pt x="129" y="12"/>
                  </a:lnTo>
                  <a:lnTo>
                    <a:pt x="134" y="17"/>
                  </a:lnTo>
                  <a:lnTo>
                    <a:pt x="133" y="16"/>
                  </a:lnTo>
                  <a:lnTo>
                    <a:pt x="135" y="20"/>
                  </a:lnTo>
                  <a:lnTo>
                    <a:pt x="137" y="26"/>
                  </a:lnTo>
                  <a:lnTo>
                    <a:pt x="137" y="33"/>
                  </a:lnTo>
                  <a:lnTo>
                    <a:pt x="135" y="37"/>
                  </a:lnTo>
                  <a:lnTo>
                    <a:pt x="133" y="41"/>
                  </a:lnTo>
                  <a:lnTo>
                    <a:pt x="130" y="46"/>
                  </a:lnTo>
                  <a:lnTo>
                    <a:pt x="122" y="48"/>
                  </a:lnTo>
                  <a:lnTo>
                    <a:pt x="109" y="47"/>
                  </a:lnTo>
                  <a:lnTo>
                    <a:pt x="105" y="50"/>
                  </a:lnTo>
                  <a:lnTo>
                    <a:pt x="103" y="54"/>
                  </a:lnTo>
                  <a:lnTo>
                    <a:pt x="99" y="56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103" y="57"/>
                  </a:lnTo>
                  <a:lnTo>
                    <a:pt x="108" y="54"/>
                  </a:lnTo>
                  <a:lnTo>
                    <a:pt x="113" y="52"/>
                  </a:lnTo>
                  <a:lnTo>
                    <a:pt x="120" y="54"/>
                  </a:lnTo>
                  <a:lnTo>
                    <a:pt x="124" y="56"/>
                  </a:lnTo>
                  <a:lnTo>
                    <a:pt x="126" y="57"/>
                  </a:lnTo>
                  <a:lnTo>
                    <a:pt x="128" y="60"/>
                  </a:lnTo>
                  <a:lnTo>
                    <a:pt x="130" y="63"/>
                  </a:lnTo>
                  <a:lnTo>
                    <a:pt x="131" y="64"/>
                  </a:lnTo>
                  <a:lnTo>
                    <a:pt x="131" y="65"/>
                  </a:lnTo>
                  <a:lnTo>
                    <a:pt x="131" y="68"/>
                  </a:lnTo>
                  <a:lnTo>
                    <a:pt x="131" y="69"/>
                  </a:lnTo>
                  <a:lnTo>
                    <a:pt x="131" y="73"/>
                  </a:lnTo>
                  <a:lnTo>
                    <a:pt x="130" y="76"/>
                  </a:lnTo>
                  <a:lnTo>
                    <a:pt x="129" y="80"/>
                  </a:lnTo>
                  <a:lnTo>
                    <a:pt x="126" y="82"/>
                  </a:lnTo>
                  <a:lnTo>
                    <a:pt x="128" y="84"/>
                  </a:lnTo>
                  <a:lnTo>
                    <a:pt x="129" y="85"/>
                  </a:lnTo>
                  <a:lnTo>
                    <a:pt x="131" y="86"/>
                  </a:lnTo>
                  <a:lnTo>
                    <a:pt x="133" y="87"/>
                  </a:lnTo>
                  <a:lnTo>
                    <a:pt x="141" y="84"/>
                  </a:lnTo>
                  <a:lnTo>
                    <a:pt x="150" y="84"/>
                  </a:lnTo>
                  <a:lnTo>
                    <a:pt x="158" y="86"/>
                  </a:lnTo>
                  <a:lnTo>
                    <a:pt x="164" y="91"/>
                  </a:lnTo>
                  <a:lnTo>
                    <a:pt x="168" y="99"/>
                  </a:lnTo>
                  <a:lnTo>
                    <a:pt x="171" y="108"/>
                  </a:lnTo>
                  <a:lnTo>
                    <a:pt x="168" y="118"/>
                  </a:lnTo>
                  <a:lnTo>
                    <a:pt x="164" y="124"/>
                  </a:lnTo>
                  <a:lnTo>
                    <a:pt x="156" y="129"/>
                  </a:lnTo>
                  <a:lnTo>
                    <a:pt x="148" y="132"/>
                  </a:lnTo>
                  <a:lnTo>
                    <a:pt x="139" y="132"/>
                  </a:lnTo>
                  <a:lnTo>
                    <a:pt x="131" y="128"/>
                  </a:lnTo>
                  <a:lnTo>
                    <a:pt x="126" y="121"/>
                  </a:lnTo>
                  <a:lnTo>
                    <a:pt x="124" y="115"/>
                  </a:lnTo>
                  <a:lnTo>
                    <a:pt x="124" y="108"/>
                  </a:lnTo>
                  <a:lnTo>
                    <a:pt x="125" y="102"/>
                  </a:lnTo>
                  <a:lnTo>
                    <a:pt x="120" y="98"/>
                  </a:lnTo>
                  <a:lnTo>
                    <a:pt x="112" y="93"/>
                  </a:lnTo>
                  <a:lnTo>
                    <a:pt x="103" y="86"/>
                  </a:lnTo>
                  <a:lnTo>
                    <a:pt x="98" y="82"/>
                  </a:lnTo>
                  <a:lnTo>
                    <a:pt x="96" y="81"/>
                  </a:lnTo>
                  <a:lnTo>
                    <a:pt x="95" y="81"/>
                  </a:lnTo>
                  <a:lnTo>
                    <a:pt x="95" y="82"/>
                  </a:lnTo>
                  <a:lnTo>
                    <a:pt x="95" y="84"/>
                  </a:lnTo>
                  <a:lnTo>
                    <a:pt x="99" y="93"/>
                  </a:lnTo>
                  <a:lnTo>
                    <a:pt x="99" y="102"/>
                  </a:lnTo>
                  <a:lnTo>
                    <a:pt x="95" y="111"/>
                  </a:lnTo>
                  <a:lnTo>
                    <a:pt x="91" y="118"/>
                  </a:lnTo>
                  <a:lnTo>
                    <a:pt x="88" y="120"/>
                  </a:lnTo>
                  <a:lnTo>
                    <a:pt x="83" y="123"/>
                  </a:lnTo>
                  <a:lnTo>
                    <a:pt x="77" y="125"/>
                  </a:lnTo>
                  <a:lnTo>
                    <a:pt x="71" y="127"/>
                  </a:lnTo>
                  <a:lnTo>
                    <a:pt x="65" y="125"/>
                  </a:lnTo>
                  <a:lnTo>
                    <a:pt x="58" y="123"/>
                  </a:lnTo>
                  <a:lnTo>
                    <a:pt x="53" y="119"/>
                  </a:lnTo>
                  <a:lnTo>
                    <a:pt x="49" y="114"/>
                  </a:lnTo>
                  <a:lnTo>
                    <a:pt x="47" y="108"/>
                  </a:lnTo>
                  <a:lnTo>
                    <a:pt x="44" y="103"/>
                  </a:lnTo>
                  <a:lnTo>
                    <a:pt x="44" y="97"/>
                  </a:lnTo>
                  <a:lnTo>
                    <a:pt x="44" y="89"/>
                  </a:lnTo>
                  <a:lnTo>
                    <a:pt x="47" y="86"/>
                  </a:lnTo>
                  <a:lnTo>
                    <a:pt x="49" y="82"/>
                  </a:lnTo>
                  <a:lnTo>
                    <a:pt x="52" y="80"/>
                  </a:lnTo>
                  <a:lnTo>
                    <a:pt x="56" y="77"/>
                  </a:lnTo>
                  <a:lnTo>
                    <a:pt x="49" y="76"/>
                  </a:lnTo>
                  <a:lnTo>
                    <a:pt x="44" y="72"/>
                  </a:lnTo>
                  <a:lnTo>
                    <a:pt x="39" y="68"/>
                  </a:lnTo>
                  <a:lnTo>
                    <a:pt x="36" y="63"/>
                  </a:lnTo>
                  <a:lnTo>
                    <a:pt x="35" y="69"/>
                  </a:lnTo>
                  <a:lnTo>
                    <a:pt x="32" y="74"/>
                  </a:lnTo>
                  <a:lnTo>
                    <a:pt x="26" y="77"/>
                  </a:lnTo>
                  <a:lnTo>
                    <a:pt x="15" y="76"/>
                  </a:lnTo>
                  <a:lnTo>
                    <a:pt x="9" y="73"/>
                  </a:lnTo>
                  <a:lnTo>
                    <a:pt x="4" y="68"/>
                  </a:lnTo>
                  <a:lnTo>
                    <a:pt x="1" y="63"/>
                  </a:lnTo>
                  <a:lnTo>
                    <a:pt x="0" y="59"/>
                  </a:lnTo>
                  <a:lnTo>
                    <a:pt x="1" y="52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4" y="33"/>
                  </a:lnTo>
                  <a:lnTo>
                    <a:pt x="17" y="31"/>
                  </a:lnTo>
                  <a:lnTo>
                    <a:pt x="19" y="30"/>
                  </a:lnTo>
                  <a:lnTo>
                    <a:pt x="23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30" y="14"/>
                  </a:lnTo>
                  <a:lnTo>
                    <a:pt x="34" y="8"/>
                  </a:lnTo>
                  <a:lnTo>
                    <a:pt x="41" y="3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70" y="5"/>
                  </a:lnTo>
                  <a:lnTo>
                    <a:pt x="74" y="14"/>
                  </a:lnTo>
                  <a:lnTo>
                    <a:pt x="74" y="24"/>
                  </a:lnTo>
                  <a:lnTo>
                    <a:pt x="68" y="31"/>
                  </a:lnTo>
                  <a:lnTo>
                    <a:pt x="73" y="33"/>
                  </a:lnTo>
                  <a:lnTo>
                    <a:pt x="79" y="35"/>
                  </a:lnTo>
                  <a:lnTo>
                    <a:pt x="83" y="42"/>
                  </a:lnTo>
                  <a:lnTo>
                    <a:pt x="84" y="48"/>
                  </a:lnTo>
                  <a:lnTo>
                    <a:pt x="83" y="51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6" y="52"/>
                  </a:lnTo>
                  <a:lnTo>
                    <a:pt x="88" y="50"/>
                  </a:lnTo>
                  <a:lnTo>
                    <a:pt x="91" y="46"/>
                  </a:lnTo>
                  <a:lnTo>
                    <a:pt x="94" y="43"/>
                  </a:lnTo>
                  <a:lnTo>
                    <a:pt x="95" y="39"/>
                  </a:lnTo>
                  <a:lnTo>
                    <a:pt x="92" y="33"/>
                  </a:lnTo>
                  <a:lnTo>
                    <a:pt x="91" y="27"/>
                  </a:lnTo>
                  <a:lnTo>
                    <a:pt x="91" y="21"/>
                  </a:lnTo>
                  <a:lnTo>
                    <a:pt x="94" y="13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5" name="Freeform 633"/>
            <p:cNvSpPr>
              <a:spLocks/>
            </p:cNvSpPr>
            <p:nvPr/>
          </p:nvSpPr>
          <p:spPr bwMode="auto">
            <a:xfrm>
              <a:off x="469" y="3134"/>
              <a:ext cx="79" cy="78"/>
            </a:xfrm>
            <a:custGeom>
              <a:avLst/>
              <a:gdLst>
                <a:gd name="T0" fmla="*/ 9 w 159"/>
                <a:gd name="T1" fmla="*/ 10 h 155"/>
                <a:gd name="T2" fmla="*/ 9 w 159"/>
                <a:gd name="T3" fmla="*/ 10 h 155"/>
                <a:gd name="T4" fmla="*/ 8 w 159"/>
                <a:gd name="T5" fmla="*/ 10 h 155"/>
                <a:gd name="T6" fmla="*/ 7 w 159"/>
                <a:gd name="T7" fmla="*/ 10 h 155"/>
                <a:gd name="T8" fmla="*/ 5 w 159"/>
                <a:gd name="T9" fmla="*/ 10 h 155"/>
                <a:gd name="T10" fmla="*/ 5 w 159"/>
                <a:gd name="T11" fmla="*/ 9 h 155"/>
                <a:gd name="T12" fmla="*/ 5 w 159"/>
                <a:gd name="T13" fmla="*/ 9 h 155"/>
                <a:gd name="T14" fmla="*/ 7 w 159"/>
                <a:gd name="T15" fmla="*/ 9 h 155"/>
                <a:gd name="T16" fmla="*/ 6 w 159"/>
                <a:gd name="T17" fmla="*/ 8 h 155"/>
                <a:gd name="T18" fmla="*/ 5 w 159"/>
                <a:gd name="T19" fmla="*/ 7 h 155"/>
                <a:gd name="T20" fmla="*/ 4 w 159"/>
                <a:gd name="T21" fmla="*/ 7 h 155"/>
                <a:gd name="T22" fmla="*/ 2 w 159"/>
                <a:gd name="T23" fmla="*/ 7 h 155"/>
                <a:gd name="T24" fmla="*/ 1 w 159"/>
                <a:gd name="T25" fmla="*/ 7 h 155"/>
                <a:gd name="T26" fmla="*/ 2 w 159"/>
                <a:gd name="T27" fmla="*/ 7 h 155"/>
                <a:gd name="T28" fmla="*/ 3 w 159"/>
                <a:gd name="T29" fmla="*/ 7 h 155"/>
                <a:gd name="T30" fmla="*/ 5 w 159"/>
                <a:gd name="T31" fmla="*/ 7 h 155"/>
                <a:gd name="T32" fmla="*/ 4 w 159"/>
                <a:gd name="T33" fmla="*/ 6 h 155"/>
                <a:gd name="T34" fmla="*/ 3 w 159"/>
                <a:gd name="T35" fmla="*/ 5 h 155"/>
                <a:gd name="T36" fmla="*/ 1 w 159"/>
                <a:gd name="T37" fmla="*/ 5 h 155"/>
                <a:gd name="T38" fmla="*/ 0 w 159"/>
                <a:gd name="T39" fmla="*/ 5 h 155"/>
                <a:gd name="T40" fmla="*/ 0 w 159"/>
                <a:gd name="T41" fmla="*/ 4 h 155"/>
                <a:gd name="T42" fmla="*/ 0 w 159"/>
                <a:gd name="T43" fmla="*/ 4 h 155"/>
                <a:gd name="T44" fmla="*/ 1 w 159"/>
                <a:gd name="T45" fmla="*/ 5 h 155"/>
                <a:gd name="T46" fmla="*/ 2 w 159"/>
                <a:gd name="T47" fmla="*/ 4 h 155"/>
                <a:gd name="T48" fmla="*/ 2 w 159"/>
                <a:gd name="T49" fmla="*/ 4 h 155"/>
                <a:gd name="T50" fmla="*/ 1 w 159"/>
                <a:gd name="T51" fmla="*/ 2 h 155"/>
                <a:gd name="T52" fmla="*/ 0 w 159"/>
                <a:gd name="T53" fmla="*/ 1 h 155"/>
                <a:gd name="T54" fmla="*/ 0 w 159"/>
                <a:gd name="T55" fmla="*/ 1 h 155"/>
                <a:gd name="T56" fmla="*/ 1 w 159"/>
                <a:gd name="T57" fmla="*/ 1 h 155"/>
                <a:gd name="T58" fmla="*/ 2 w 159"/>
                <a:gd name="T59" fmla="*/ 3 h 155"/>
                <a:gd name="T60" fmla="*/ 3 w 159"/>
                <a:gd name="T61" fmla="*/ 4 h 155"/>
                <a:gd name="T62" fmla="*/ 3 w 159"/>
                <a:gd name="T63" fmla="*/ 2 h 155"/>
                <a:gd name="T64" fmla="*/ 3 w 159"/>
                <a:gd name="T65" fmla="*/ 1 h 155"/>
                <a:gd name="T66" fmla="*/ 4 w 159"/>
                <a:gd name="T67" fmla="*/ 2 h 155"/>
                <a:gd name="T68" fmla="*/ 4 w 159"/>
                <a:gd name="T69" fmla="*/ 4 h 155"/>
                <a:gd name="T70" fmla="*/ 5 w 159"/>
                <a:gd name="T71" fmla="*/ 5 h 155"/>
                <a:gd name="T72" fmla="*/ 6 w 159"/>
                <a:gd name="T73" fmla="*/ 5 h 155"/>
                <a:gd name="T74" fmla="*/ 7 w 159"/>
                <a:gd name="T75" fmla="*/ 3 h 155"/>
                <a:gd name="T76" fmla="*/ 7 w 159"/>
                <a:gd name="T77" fmla="*/ 3 h 155"/>
                <a:gd name="T78" fmla="*/ 7 w 159"/>
                <a:gd name="T79" fmla="*/ 6 h 155"/>
                <a:gd name="T80" fmla="*/ 8 w 159"/>
                <a:gd name="T81" fmla="*/ 7 h 155"/>
                <a:gd name="T82" fmla="*/ 9 w 159"/>
                <a:gd name="T83" fmla="*/ 8 h 155"/>
                <a:gd name="T84" fmla="*/ 9 w 159"/>
                <a:gd name="T85" fmla="*/ 7 h 155"/>
                <a:gd name="T86" fmla="*/ 9 w 159"/>
                <a:gd name="T87" fmla="*/ 7 h 155"/>
                <a:gd name="T88" fmla="*/ 9 w 159"/>
                <a:gd name="T89" fmla="*/ 8 h 155"/>
                <a:gd name="T90" fmla="*/ 9 w 159"/>
                <a:gd name="T91" fmla="*/ 9 h 155"/>
                <a:gd name="T92" fmla="*/ 9 w 159"/>
                <a:gd name="T93" fmla="*/ 10 h 1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9" h="155">
                  <a:moveTo>
                    <a:pt x="159" y="150"/>
                  </a:moveTo>
                  <a:lnTo>
                    <a:pt x="157" y="151"/>
                  </a:lnTo>
                  <a:lnTo>
                    <a:pt x="154" y="153"/>
                  </a:lnTo>
                  <a:lnTo>
                    <a:pt x="151" y="154"/>
                  </a:lnTo>
                  <a:lnTo>
                    <a:pt x="150" y="155"/>
                  </a:lnTo>
                  <a:lnTo>
                    <a:pt x="146" y="149"/>
                  </a:lnTo>
                  <a:lnTo>
                    <a:pt x="142" y="145"/>
                  </a:lnTo>
                  <a:lnTo>
                    <a:pt x="137" y="144"/>
                  </a:lnTo>
                  <a:lnTo>
                    <a:pt x="129" y="145"/>
                  </a:lnTo>
                  <a:lnTo>
                    <a:pt x="124" y="146"/>
                  </a:lnTo>
                  <a:lnTo>
                    <a:pt x="119" y="146"/>
                  </a:lnTo>
                  <a:lnTo>
                    <a:pt x="114" y="146"/>
                  </a:lnTo>
                  <a:lnTo>
                    <a:pt x="107" y="146"/>
                  </a:lnTo>
                  <a:lnTo>
                    <a:pt x="101" y="146"/>
                  </a:lnTo>
                  <a:lnTo>
                    <a:pt x="95" y="146"/>
                  </a:lnTo>
                  <a:lnTo>
                    <a:pt x="91" y="145"/>
                  </a:lnTo>
                  <a:lnTo>
                    <a:pt x="87" y="144"/>
                  </a:lnTo>
                  <a:lnTo>
                    <a:pt x="84" y="141"/>
                  </a:lnTo>
                  <a:lnTo>
                    <a:pt x="82" y="138"/>
                  </a:lnTo>
                  <a:lnTo>
                    <a:pt x="84" y="137"/>
                  </a:lnTo>
                  <a:lnTo>
                    <a:pt x="90" y="138"/>
                  </a:lnTo>
                  <a:lnTo>
                    <a:pt x="99" y="138"/>
                  </a:lnTo>
                  <a:lnTo>
                    <a:pt x="110" y="137"/>
                  </a:lnTo>
                  <a:lnTo>
                    <a:pt x="119" y="134"/>
                  </a:lnTo>
                  <a:lnTo>
                    <a:pt x="125" y="132"/>
                  </a:lnTo>
                  <a:lnTo>
                    <a:pt x="119" y="124"/>
                  </a:lnTo>
                  <a:lnTo>
                    <a:pt x="111" y="116"/>
                  </a:lnTo>
                  <a:lnTo>
                    <a:pt x="104" y="110"/>
                  </a:lnTo>
                  <a:lnTo>
                    <a:pt x="101" y="106"/>
                  </a:lnTo>
                  <a:lnTo>
                    <a:pt x="94" y="107"/>
                  </a:lnTo>
                  <a:lnTo>
                    <a:pt x="85" y="108"/>
                  </a:lnTo>
                  <a:lnTo>
                    <a:pt x="76" y="110"/>
                  </a:lnTo>
                  <a:lnTo>
                    <a:pt x="67" y="111"/>
                  </a:lnTo>
                  <a:lnTo>
                    <a:pt x="56" y="111"/>
                  </a:lnTo>
                  <a:lnTo>
                    <a:pt x="48" y="110"/>
                  </a:lnTo>
                  <a:lnTo>
                    <a:pt x="41" y="108"/>
                  </a:lnTo>
                  <a:lnTo>
                    <a:pt x="35" y="106"/>
                  </a:lnTo>
                  <a:lnTo>
                    <a:pt x="31" y="102"/>
                  </a:lnTo>
                  <a:lnTo>
                    <a:pt x="31" y="99"/>
                  </a:lnTo>
                  <a:lnTo>
                    <a:pt x="34" y="99"/>
                  </a:lnTo>
                  <a:lnTo>
                    <a:pt x="39" y="100"/>
                  </a:lnTo>
                  <a:lnTo>
                    <a:pt x="44" y="102"/>
                  </a:lnTo>
                  <a:lnTo>
                    <a:pt x="50" y="102"/>
                  </a:lnTo>
                  <a:lnTo>
                    <a:pt x="56" y="102"/>
                  </a:lnTo>
                  <a:lnTo>
                    <a:pt x="63" y="100"/>
                  </a:lnTo>
                  <a:lnTo>
                    <a:pt x="69" y="99"/>
                  </a:lnTo>
                  <a:lnTo>
                    <a:pt x="76" y="98"/>
                  </a:lnTo>
                  <a:lnTo>
                    <a:pt x="81" y="97"/>
                  </a:lnTo>
                  <a:lnTo>
                    <a:pt x="86" y="94"/>
                  </a:lnTo>
                  <a:lnTo>
                    <a:pt x="82" y="87"/>
                  </a:lnTo>
                  <a:lnTo>
                    <a:pt x="77" y="81"/>
                  </a:lnTo>
                  <a:lnTo>
                    <a:pt x="71" y="76"/>
                  </a:lnTo>
                  <a:lnTo>
                    <a:pt x="64" y="72"/>
                  </a:lnTo>
                  <a:lnTo>
                    <a:pt x="56" y="74"/>
                  </a:lnTo>
                  <a:lnTo>
                    <a:pt x="47" y="76"/>
                  </a:lnTo>
                  <a:lnTo>
                    <a:pt x="37" y="76"/>
                  </a:lnTo>
                  <a:lnTo>
                    <a:pt x="27" y="76"/>
                  </a:lnTo>
                  <a:lnTo>
                    <a:pt x="20" y="73"/>
                  </a:lnTo>
                  <a:lnTo>
                    <a:pt x="12" y="70"/>
                  </a:lnTo>
                  <a:lnTo>
                    <a:pt x="5" y="67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9"/>
                  </a:lnTo>
                  <a:lnTo>
                    <a:pt x="7" y="61"/>
                  </a:lnTo>
                  <a:lnTo>
                    <a:pt x="11" y="63"/>
                  </a:lnTo>
                  <a:lnTo>
                    <a:pt x="14" y="64"/>
                  </a:lnTo>
                  <a:lnTo>
                    <a:pt x="21" y="65"/>
                  </a:lnTo>
                  <a:lnTo>
                    <a:pt x="27" y="65"/>
                  </a:lnTo>
                  <a:lnTo>
                    <a:pt x="34" y="65"/>
                  </a:lnTo>
                  <a:lnTo>
                    <a:pt x="41" y="65"/>
                  </a:lnTo>
                  <a:lnTo>
                    <a:pt x="47" y="64"/>
                  </a:lnTo>
                  <a:lnTo>
                    <a:pt x="52" y="63"/>
                  </a:lnTo>
                  <a:lnTo>
                    <a:pt x="46" y="56"/>
                  </a:lnTo>
                  <a:lnTo>
                    <a:pt x="39" y="50"/>
                  </a:lnTo>
                  <a:lnTo>
                    <a:pt x="33" y="43"/>
                  </a:lnTo>
                  <a:lnTo>
                    <a:pt x="25" y="35"/>
                  </a:lnTo>
                  <a:lnTo>
                    <a:pt x="18" y="27"/>
                  </a:lnTo>
                  <a:lnTo>
                    <a:pt x="12" y="21"/>
                  </a:lnTo>
                  <a:lnTo>
                    <a:pt x="8" y="14"/>
                  </a:lnTo>
                  <a:lnTo>
                    <a:pt x="4" y="9"/>
                  </a:lnTo>
                  <a:lnTo>
                    <a:pt x="1" y="3"/>
                  </a:lnTo>
                  <a:lnTo>
                    <a:pt x="1" y="0"/>
                  </a:lnTo>
                  <a:lnTo>
                    <a:pt x="5" y="1"/>
                  </a:lnTo>
                  <a:lnTo>
                    <a:pt x="9" y="5"/>
                  </a:lnTo>
                  <a:lnTo>
                    <a:pt x="12" y="9"/>
                  </a:lnTo>
                  <a:lnTo>
                    <a:pt x="17" y="14"/>
                  </a:lnTo>
                  <a:lnTo>
                    <a:pt x="24" y="22"/>
                  </a:lnTo>
                  <a:lnTo>
                    <a:pt x="30" y="29"/>
                  </a:lnTo>
                  <a:lnTo>
                    <a:pt x="38" y="37"/>
                  </a:lnTo>
                  <a:lnTo>
                    <a:pt x="44" y="43"/>
                  </a:lnTo>
                  <a:lnTo>
                    <a:pt x="51" y="50"/>
                  </a:lnTo>
                  <a:lnTo>
                    <a:pt x="55" y="52"/>
                  </a:lnTo>
                  <a:lnTo>
                    <a:pt x="59" y="44"/>
                  </a:lnTo>
                  <a:lnTo>
                    <a:pt x="61" y="35"/>
                  </a:lnTo>
                  <a:lnTo>
                    <a:pt x="63" y="26"/>
                  </a:lnTo>
                  <a:lnTo>
                    <a:pt x="61" y="18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3" y="10"/>
                  </a:lnTo>
                  <a:lnTo>
                    <a:pt x="65" y="13"/>
                  </a:lnTo>
                  <a:lnTo>
                    <a:pt x="69" y="27"/>
                  </a:lnTo>
                  <a:lnTo>
                    <a:pt x="72" y="42"/>
                  </a:lnTo>
                  <a:lnTo>
                    <a:pt x="72" y="53"/>
                  </a:lnTo>
                  <a:lnTo>
                    <a:pt x="72" y="60"/>
                  </a:lnTo>
                  <a:lnTo>
                    <a:pt x="78" y="65"/>
                  </a:lnTo>
                  <a:lnTo>
                    <a:pt x="85" y="73"/>
                  </a:lnTo>
                  <a:lnTo>
                    <a:pt x="90" y="80"/>
                  </a:lnTo>
                  <a:lnTo>
                    <a:pt x="95" y="84"/>
                  </a:lnTo>
                  <a:lnTo>
                    <a:pt x="103" y="81"/>
                  </a:lnTo>
                  <a:lnTo>
                    <a:pt x="110" y="73"/>
                  </a:lnTo>
                  <a:lnTo>
                    <a:pt x="114" y="63"/>
                  </a:lnTo>
                  <a:lnTo>
                    <a:pt x="114" y="51"/>
                  </a:lnTo>
                  <a:lnTo>
                    <a:pt x="112" y="42"/>
                  </a:lnTo>
                  <a:lnTo>
                    <a:pt x="114" y="38"/>
                  </a:lnTo>
                  <a:lnTo>
                    <a:pt x="115" y="39"/>
                  </a:lnTo>
                  <a:lnTo>
                    <a:pt x="117" y="44"/>
                  </a:lnTo>
                  <a:lnTo>
                    <a:pt x="120" y="57"/>
                  </a:lnTo>
                  <a:lnTo>
                    <a:pt x="121" y="72"/>
                  </a:lnTo>
                  <a:lnTo>
                    <a:pt x="121" y="86"/>
                  </a:lnTo>
                  <a:lnTo>
                    <a:pt x="116" y="97"/>
                  </a:lnTo>
                  <a:lnTo>
                    <a:pt x="124" y="104"/>
                  </a:lnTo>
                  <a:lnTo>
                    <a:pt x="131" y="111"/>
                  </a:lnTo>
                  <a:lnTo>
                    <a:pt x="134" y="117"/>
                  </a:lnTo>
                  <a:lnTo>
                    <a:pt x="138" y="123"/>
                  </a:lnTo>
                  <a:lnTo>
                    <a:pt x="144" y="119"/>
                  </a:lnTo>
                  <a:lnTo>
                    <a:pt x="146" y="114"/>
                  </a:lnTo>
                  <a:lnTo>
                    <a:pt x="149" y="108"/>
                  </a:lnTo>
                  <a:lnTo>
                    <a:pt x="150" y="104"/>
                  </a:lnTo>
                  <a:lnTo>
                    <a:pt x="151" y="102"/>
                  </a:lnTo>
                  <a:lnTo>
                    <a:pt x="154" y="100"/>
                  </a:lnTo>
                  <a:lnTo>
                    <a:pt x="157" y="102"/>
                  </a:lnTo>
                  <a:lnTo>
                    <a:pt x="158" y="107"/>
                  </a:lnTo>
                  <a:lnTo>
                    <a:pt x="157" y="115"/>
                  </a:lnTo>
                  <a:lnTo>
                    <a:pt x="154" y="121"/>
                  </a:lnTo>
                  <a:lnTo>
                    <a:pt x="151" y="129"/>
                  </a:lnTo>
                  <a:lnTo>
                    <a:pt x="149" y="133"/>
                  </a:lnTo>
                  <a:lnTo>
                    <a:pt x="151" y="137"/>
                  </a:lnTo>
                  <a:lnTo>
                    <a:pt x="154" y="141"/>
                  </a:lnTo>
                  <a:lnTo>
                    <a:pt x="157" y="146"/>
                  </a:lnTo>
                  <a:lnTo>
                    <a:pt x="159" y="15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" name="Freeform 634"/>
            <p:cNvSpPr>
              <a:spLocks/>
            </p:cNvSpPr>
            <p:nvPr/>
          </p:nvSpPr>
          <p:spPr bwMode="auto">
            <a:xfrm>
              <a:off x="572" y="3115"/>
              <a:ext cx="64" cy="86"/>
            </a:xfrm>
            <a:custGeom>
              <a:avLst/>
              <a:gdLst>
                <a:gd name="T0" fmla="*/ 1 w 127"/>
                <a:gd name="T1" fmla="*/ 11 h 171"/>
                <a:gd name="T2" fmla="*/ 0 w 127"/>
                <a:gd name="T3" fmla="*/ 9 h 171"/>
                <a:gd name="T4" fmla="*/ 1 w 127"/>
                <a:gd name="T5" fmla="*/ 7 h 171"/>
                <a:gd name="T6" fmla="*/ 1 w 127"/>
                <a:gd name="T7" fmla="*/ 7 h 171"/>
                <a:gd name="T8" fmla="*/ 1 w 127"/>
                <a:gd name="T9" fmla="*/ 8 h 171"/>
                <a:gd name="T10" fmla="*/ 2 w 127"/>
                <a:gd name="T11" fmla="*/ 10 h 171"/>
                <a:gd name="T12" fmla="*/ 2 w 127"/>
                <a:gd name="T13" fmla="*/ 10 h 171"/>
                <a:gd name="T14" fmla="*/ 3 w 127"/>
                <a:gd name="T15" fmla="*/ 10 h 171"/>
                <a:gd name="T16" fmla="*/ 3 w 127"/>
                <a:gd name="T17" fmla="*/ 9 h 171"/>
                <a:gd name="T18" fmla="*/ 2 w 127"/>
                <a:gd name="T19" fmla="*/ 6 h 171"/>
                <a:gd name="T20" fmla="*/ 2 w 127"/>
                <a:gd name="T21" fmla="*/ 5 h 171"/>
                <a:gd name="T22" fmla="*/ 2 w 127"/>
                <a:gd name="T23" fmla="*/ 5 h 171"/>
                <a:gd name="T24" fmla="*/ 3 w 127"/>
                <a:gd name="T25" fmla="*/ 6 h 171"/>
                <a:gd name="T26" fmla="*/ 3 w 127"/>
                <a:gd name="T27" fmla="*/ 8 h 171"/>
                <a:gd name="T28" fmla="*/ 4 w 127"/>
                <a:gd name="T29" fmla="*/ 8 h 171"/>
                <a:gd name="T30" fmla="*/ 4 w 127"/>
                <a:gd name="T31" fmla="*/ 7 h 171"/>
                <a:gd name="T32" fmla="*/ 4 w 127"/>
                <a:gd name="T33" fmla="*/ 5 h 171"/>
                <a:gd name="T34" fmla="*/ 4 w 127"/>
                <a:gd name="T35" fmla="*/ 3 h 171"/>
                <a:gd name="T36" fmla="*/ 5 w 127"/>
                <a:gd name="T37" fmla="*/ 2 h 171"/>
                <a:gd name="T38" fmla="*/ 5 w 127"/>
                <a:gd name="T39" fmla="*/ 2 h 171"/>
                <a:gd name="T40" fmla="*/ 4 w 127"/>
                <a:gd name="T41" fmla="*/ 3 h 171"/>
                <a:gd name="T42" fmla="*/ 5 w 127"/>
                <a:gd name="T43" fmla="*/ 5 h 171"/>
                <a:gd name="T44" fmla="*/ 5 w 127"/>
                <a:gd name="T45" fmla="*/ 5 h 171"/>
                <a:gd name="T46" fmla="*/ 6 w 127"/>
                <a:gd name="T47" fmla="*/ 3 h 171"/>
                <a:gd name="T48" fmla="*/ 6 w 127"/>
                <a:gd name="T49" fmla="*/ 2 h 171"/>
                <a:gd name="T50" fmla="*/ 7 w 127"/>
                <a:gd name="T51" fmla="*/ 1 h 171"/>
                <a:gd name="T52" fmla="*/ 7 w 127"/>
                <a:gd name="T53" fmla="*/ 1 h 171"/>
                <a:gd name="T54" fmla="*/ 8 w 127"/>
                <a:gd name="T55" fmla="*/ 1 h 171"/>
                <a:gd name="T56" fmla="*/ 7 w 127"/>
                <a:gd name="T57" fmla="*/ 2 h 171"/>
                <a:gd name="T58" fmla="*/ 6 w 127"/>
                <a:gd name="T59" fmla="*/ 3 h 171"/>
                <a:gd name="T60" fmla="*/ 6 w 127"/>
                <a:gd name="T61" fmla="*/ 4 h 171"/>
                <a:gd name="T62" fmla="*/ 6 w 127"/>
                <a:gd name="T63" fmla="*/ 5 h 171"/>
                <a:gd name="T64" fmla="*/ 6 w 127"/>
                <a:gd name="T65" fmla="*/ 5 h 171"/>
                <a:gd name="T66" fmla="*/ 7 w 127"/>
                <a:gd name="T67" fmla="*/ 5 h 171"/>
                <a:gd name="T68" fmla="*/ 7 w 127"/>
                <a:gd name="T69" fmla="*/ 5 h 171"/>
                <a:gd name="T70" fmla="*/ 8 w 127"/>
                <a:gd name="T71" fmla="*/ 4 h 171"/>
                <a:gd name="T72" fmla="*/ 8 w 127"/>
                <a:gd name="T73" fmla="*/ 4 h 171"/>
                <a:gd name="T74" fmla="*/ 8 w 127"/>
                <a:gd name="T75" fmla="*/ 4 h 171"/>
                <a:gd name="T76" fmla="*/ 8 w 127"/>
                <a:gd name="T77" fmla="*/ 5 h 171"/>
                <a:gd name="T78" fmla="*/ 7 w 127"/>
                <a:gd name="T79" fmla="*/ 6 h 171"/>
                <a:gd name="T80" fmla="*/ 6 w 127"/>
                <a:gd name="T81" fmla="*/ 6 h 171"/>
                <a:gd name="T82" fmla="*/ 6 w 127"/>
                <a:gd name="T83" fmla="*/ 6 h 171"/>
                <a:gd name="T84" fmla="*/ 5 w 127"/>
                <a:gd name="T85" fmla="*/ 7 h 171"/>
                <a:gd name="T86" fmla="*/ 4 w 127"/>
                <a:gd name="T87" fmla="*/ 8 h 171"/>
                <a:gd name="T88" fmla="*/ 4 w 127"/>
                <a:gd name="T89" fmla="*/ 9 h 171"/>
                <a:gd name="T90" fmla="*/ 5 w 127"/>
                <a:gd name="T91" fmla="*/ 9 h 171"/>
                <a:gd name="T92" fmla="*/ 6 w 127"/>
                <a:gd name="T93" fmla="*/ 9 h 171"/>
                <a:gd name="T94" fmla="*/ 7 w 127"/>
                <a:gd name="T95" fmla="*/ 9 h 171"/>
                <a:gd name="T96" fmla="*/ 7 w 127"/>
                <a:gd name="T97" fmla="*/ 8 h 171"/>
                <a:gd name="T98" fmla="*/ 7 w 127"/>
                <a:gd name="T99" fmla="*/ 8 h 171"/>
                <a:gd name="T100" fmla="*/ 7 w 127"/>
                <a:gd name="T101" fmla="*/ 9 h 171"/>
                <a:gd name="T102" fmla="*/ 6 w 127"/>
                <a:gd name="T103" fmla="*/ 9 h 171"/>
                <a:gd name="T104" fmla="*/ 5 w 127"/>
                <a:gd name="T105" fmla="*/ 10 h 171"/>
                <a:gd name="T106" fmla="*/ 4 w 127"/>
                <a:gd name="T107" fmla="*/ 10 h 171"/>
                <a:gd name="T108" fmla="*/ 4 w 127"/>
                <a:gd name="T109" fmla="*/ 10 h 171"/>
                <a:gd name="T110" fmla="*/ 3 w 127"/>
                <a:gd name="T111" fmla="*/ 11 h 171"/>
                <a:gd name="T112" fmla="*/ 3 w 127"/>
                <a:gd name="T113" fmla="*/ 11 h 171"/>
                <a:gd name="T114" fmla="*/ 2 w 127"/>
                <a:gd name="T115" fmla="*/ 11 h 17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7" h="171">
                  <a:moveTo>
                    <a:pt x="26" y="171"/>
                  </a:moveTo>
                  <a:lnTo>
                    <a:pt x="16" y="163"/>
                  </a:lnTo>
                  <a:lnTo>
                    <a:pt x="7" y="148"/>
                  </a:lnTo>
                  <a:lnTo>
                    <a:pt x="0" y="129"/>
                  </a:lnTo>
                  <a:lnTo>
                    <a:pt x="0" y="108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6" y="105"/>
                  </a:lnTo>
                  <a:lnTo>
                    <a:pt x="6" y="108"/>
                  </a:lnTo>
                  <a:lnTo>
                    <a:pt x="7" y="123"/>
                  </a:lnTo>
                  <a:lnTo>
                    <a:pt x="11" y="138"/>
                  </a:lnTo>
                  <a:lnTo>
                    <a:pt x="18" y="152"/>
                  </a:lnTo>
                  <a:lnTo>
                    <a:pt x="28" y="161"/>
                  </a:lnTo>
                  <a:lnTo>
                    <a:pt x="32" y="157"/>
                  </a:lnTo>
                  <a:lnTo>
                    <a:pt x="35" y="152"/>
                  </a:lnTo>
                  <a:lnTo>
                    <a:pt x="36" y="148"/>
                  </a:lnTo>
                  <a:lnTo>
                    <a:pt x="39" y="145"/>
                  </a:lnTo>
                  <a:lnTo>
                    <a:pt x="33" y="129"/>
                  </a:lnTo>
                  <a:lnTo>
                    <a:pt x="30" y="111"/>
                  </a:lnTo>
                  <a:lnTo>
                    <a:pt x="27" y="93"/>
                  </a:lnTo>
                  <a:lnTo>
                    <a:pt x="27" y="81"/>
                  </a:lnTo>
                  <a:lnTo>
                    <a:pt x="28" y="75"/>
                  </a:lnTo>
                  <a:lnTo>
                    <a:pt x="31" y="73"/>
                  </a:lnTo>
                  <a:lnTo>
                    <a:pt x="32" y="75"/>
                  </a:lnTo>
                  <a:lnTo>
                    <a:pt x="33" y="81"/>
                  </a:lnTo>
                  <a:lnTo>
                    <a:pt x="33" y="93"/>
                  </a:lnTo>
                  <a:lnTo>
                    <a:pt x="36" y="107"/>
                  </a:lnTo>
                  <a:lnTo>
                    <a:pt x="40" y="122"/>
                  </a:lnTo>
                  <a:lnTo>
                    <a:pt x="45" y="131"/>
                  </a:lnTo>
                  <a:lnTo>
                    <a:pt x="50" y="123"/>
                  </a:lnTo>
                  <a:lnTo>
                    <a:pt x="56" y="112"/>
                  </a:lnTo>
                  <a:lnTo>
                    <a:pt x="60" y="102"/>
                  </a:lnTo>
                  <a:lnTo>
                    <a:pt x="62" y="94"/>
                  </a:lnTo>
                  <a:lnTo>
                    <a:pt x="56" y="75"/>
                  </a:lnTo>
                  <a:lnTo>
                    <a:pt x="53" y="55"/>
                  </a:lnTo>
                  <a:lnTo>
                    <a:pt x="56" y="37"/>
                  </a:lnTo>
                  <a:lnTo>
                    <a:pt x="62" y="22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9" y="21"/>
                  </a:lnTo>
                  <a:lnTo>
                    <a:pt x="67" y="25"/>
                  </a:lnTo>
                  <a:lnTo>
                    <a:pt x="63" y="41"/>
                  </a:lnTo>
                  <a:lnTo>
                    <a:pt x="62" y="56"/>
                  </a:lnTo>
                  <a:lnTo>
                    <a:pt x="65" y="69"/>
                  </a:lnTo>
                  <a:lnTo>
                    <a:pt x="69" y="78"/>
                  </a:lnTo>
                  <a:lnTo>
                    <a:pt x="76" y="68"/>
                  </a:lnTo>
                  <a:lnTo>
                    <a:pt x="82" y="58"/>
                  </a:lnTo>
                  <a:lnTo>
                    <a:pt x="86" y="48"/>
                  </a:lnTo>
                  <a:lnTo>
                    <a:pt x="87" y="39"/>
                  </a:lnTo>
                  <a:lnTo>
                    <a:pt x="90" y="30"/>
                  </a:lnTo>
                  <a:lnTo>
                    <a:pt x="95" y="20"/>
                  </a:lnTo>
                  <a:lnTo>
                    <a:pt x="100" y="11"/>
                  </a:lnTo>
                  <a:lnTo>
                    <a:pt x="105" y="4"/>
                  </a:lnTo>
                  <a:lnTo>
                    <a:pt x="109" y="1"/>
                  </a:lnTo>
                  <a:lnTo>
                    <a:pt x="114" y="0"/>
                  </a:lnTo>
                  <a:lnTo>
                    <a:pt x="116" y="1"/>
                  </a:lnTo>
                  <a:lnTo>
                    <a:pt x="114" y="5"/>
                  </a:lnTo>
                  <a:lnTo>
                    <a:pt x="105" y="17"/>
                  </a:lnTo>
                  <a:lnTo>
                    <a:pt x="97" y="28"/>
                  </a:lnTo>
                  <a:lnTo>
                    <a:pt x="92" y="38"/>
                  </a:lnTo>
                  <a:lnTo>
                    <a:pt x="91" y="46"/>
                  </a:lnTo>
                  <a:lnTo>
                    <a:pt x="90" y="55"/>
                  </a:lnTo>
                  <a:lnTo>
                    <a:pt x="87" y="65"/>
                  </a:lnTo>
                  <a:lnTo>
                    <a:pt x="83" y="75"/>
                  </a:lnTo>
                  <a:lnTo>
                    <a:pt x="79" y="81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5" y="72"/>
                  </a:lnTo>
                  <a:lnTo>
                    <a:pt x="112" y="68"/>
                  </a:lnTo>
                  <a:lnTo>
                    <a:pt x="116" y="64"/>
                  </a:lnTo>
                  <a:lnTo>
                    <a:pt x="120" y="61"/>
                  </a:lnTo>
                  <a:lnTo>
                    <a:pt x="122" y="59"/>
                  </a:lnTo>
                  <a:lnTo>
                    <a:pt x="125" y="56"/>
                  </a:lnTo>
                  <a:lnTo>
                    <a:pt x="127" y="55"/>
                  </a:lnTo>
                  <a:lnTo>
                    <a:pt x="127" y="58"/>
                  </a:lnTo>
                  <a:lnTo>
                    <a:pt x="126" y="61"/>
                  </a:lnTo>
                  <a:lnTo>
                    <a:pt x="121" y="69"/>
                  </a:lnTo>
                  <a:lnTo>
                    <a:pt x="114" y="76"/>
                  </a:lnTo>
                  <a:lnTo>
                    <a:pt x="108" y="81"/>
                  </a:lnTo>
                  <a:lnTo>
                    <a:pt x="101" y="85"/>
                  </a:lnTo>
                  <a:lnTo>
                    <a:pt x="93" y="88"/>
                  </a:lnTo>
                  <a:lnTo>
                    <a:pt x="87" y="90"/>
                  </a:lnTo>
                  <a:lnTo>
                    <a:pt x="82" y="91"/>
                  </a:lnTo>
                  <a:lnTo>
                    <a:pt x="78" y="91"/>
                  </a:lnTo>
                  <a:lnTo>
                    <a:pt x="73" y="102"/>
                  </a:lnTo>
                  <a:lnTo>
                    <a:pt x="65" y="115"/>
                  </a:lnTo>
                  <a:lnTo>
                    <a:pt x="60" y="128"/>
                  </a:lnTo>
                  <a:lnTo>
                    <a:pt x="57" y="137"/>
                  </a:lnTo>
                  <a:lnTo>
                    <a:pt x="62" y="138"/>
                  </a:lnTo>
                  <a:lnTo>
                    <a:pt x="67" y="140"/>
                  </a:lnTo>
                  <a:lnTo>
                    <a:pt x="75" y="140"/>
                  </a:lnTo>
                  <a:lnTo>
                    <a:pt x="82" y="138"/>
                  </a:lnTo>
                  <a:lnTo>
                    <a:pt x="88" y="137"/>
                  </a:lnTo>
                  <a:lnTo>
                    <a:pt x="95" y="135"/>
                  </a:lnTo>
                  <a:lnTo>
                    <a:pt x="100" y="131"/>
                  </a:lnTo>
                  <a:lnTo>
                    <a:pt x="104" y="125"/>
                  </a:lnTo>
                  <a:lnTo>
                    <a:pt x="108" y="120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09" y="125"/>
                  </a:lnTo>
                  <a:lnTo>
                    <a:pt x="105" y="132"/>
                  </a:lnTo>
                  <a:lnTo>
                    <a:pt x="100" y="138"/>
                  </a:lnTo>
                  <a:lnTo>
                    <a:pt x="93" y="144"/>
                  </a:lnTo>
                  <a:lnTo>
                    <a:pt x="86" y="146"/>
                  </a:lnTo>
                  <a:lnTo>
                    <a:pt x="78" y="149"/>
                  </a:lnTo>
                  <a:lnTo>
                    <a:pt x="70" y="150"/>
                  </a:lnTo>
                  <a:lnTo>
                    <a:pt x="62" y="150"/>
                  </a:lnTo>
                  <a:lnTo>
                    <a:pt x="56" y="149"/>
                  </a:lnTo>
                  <a:lnTo>
                    <a:pt x="52" y="153"/>
                  </a:lnTo>
                  <a:lnTo>
                    <a:pt x="49" y="157"/>
                  </a:lnTo>
                  <a:lnTo>
                    <a:pt x="46" y="162"/>
                  </a:lnTo>
                  <a:lnTo>
                    <a:pt x="45" y="166"/>
                  </a:lnTo>
                  <a:lnTo>
                    <a:pt x="39" y="165"/>
                  </a:lnTo>
                  <a:lnTo>
                    <a:pt x="33" y="166"/>
                  </a:lnTo>
                  <a:lnTo>
                    <a:pt x="28" y="168"/>
                  </a:lnTo>
                  <a:lnTo>
                    <a:pt x="26" y="17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" name="Freeform 635"/>
            <p:cNvSpPr>
              <a:spLocks/>
            </p:cNvSpPr>
            <p:nvPr/>
          </p:nvSpPr>
          <p:spPr bwMode="auto">
            <a:xfrm>
              <a:off x="604" y="3211"/>
              <a:ext cx="102" cy="47"/>
            </a:xfrm>
            <a:custGeom>
              <a:avLst/>
              <a:gdLst>
                <a:gd name="T0" fmla="*/ 0 w 205"/>
                <a:gd name="T1" fmla="*/ 2 h 94"/>
                <a:gd name="T2" fmla="*/ 0 w 205"/>
                <a:gd name="T3" fmla="*/ 3 h 94"/>
                <a:gd name="T4" fmla="*/ 0 w 205"/>
                <a:gd name="T5" fmla="*/ 3 h 94"/>
                <a:gd name="T6" fmla="*/ 1 w 205"/>
                <a:gd name="T7" fmla="*/ 3 h 94"/>
                <a:gd name="T8" fmla="*/ 2 w 205"/>
                <a:gd name="T9" fmla="*/ 3 h 94"/>
                <a:gd name="T10" fmla="*/ 3 w 205"/>
                <a:gd name="T11" fmla="*/ 3 h 94"/>
                <a:gd name="T12" fmla="*/ 4 w 205"/>
                <a:gd name="T13" fmla="*/ 4 h 94"/>
                <a:gd name="T14" fmla="*/ 4 w 205"/>
                <a:gd name="T15" fmla="*/ 5 h 94"/>
                <a:gd name="T16" fmla="*/ 6 w 205"/>
                <a:gd name="T17" fmla="*/ 6 h 94"/>
                <a:gd name="T18" fmla="*/ 6 w 205"/>
                <a:gd name="T19" fmla="*/ 6 h 94"/>
                <a:gd name="T20" fmla="*/ 5 w 205"/>
                <a:gd name="T21" fmla="*/ 5 h 94"/>
                <a:gd name="T22" fmla="*/ 4 w 205"/>
                <a:gd name="T23" fmla="*/ 4 h 94"/>
                <a:gd name="T24" fmla="*/ 5 w 205"/>
                <a:gd name="T25" fmla="*/ 3 h 94"/>
                <a:gd name="T26" fmla="*/ 6 w 205"/>
                <a:gd name="T27" fmla="*/ 4 h 94"/>
                <a:gd name="T28" fmla="*/ 7 w 205"/>
                <a:gd name="T29" fmla="*/ 4 h 94"/>
                <a:gd name="T30" fmla="*/ 8 w 205"/>
                <a:gd name="T31" fmla="*/ 6 h 94"/>
                <a:gd name="T32" fmla="*/ 9 w 205"/>
                <a:gd name="T33" fmla="*/ 6 h 94"/>
                <a:gd name="T34" fmla="*/ 10 w 205"/>
                <a:gd name="T35" fmla="*/ 6 h 94"/>
                <a:gd name="T36" fmla="*/ 9 w 205"/>
                <a:gd name="T37" fmla="*/ 6 h 94"/>
                <a:gd name="T38" fmla="*/ 8 w 205"/>
                <a:gd name="T39" fmla="*/ 4 h 94"/>
                <a:gd name="T40" fmla="*/ 8 w 205"/>
                <a:gd name="T41" fmla="*/ 4 h 94"/>
                <a:gd name="T42" fmla="*/ 9 w 205"/>
                <a:gd name="T43" fmla="*/ 5 h 94"/>
                <a:gd name="T44" fmla="*/ 11 w 205"/>
                <a:gd name="T45" fmla="*/ 5 h 94"/>
                <a:gd name="T46" fmla="*/ 12 w 205"/>
                <a:gd name="T47" fmla="*/ 5 h 94"/>
                <a:gd name="T48" fmla="*/ 12 w 205"/>
                <a:gd name="T49" fmla="*/ 5 h 94"/>
                <a:gd name="T50" fmla="*/ 12 w 205"/>
                <a:gd name="T51" fmla="*/ 5 h 94"/>
                <a:gd name="T52" fmla="*/ 11 w 205"/>
                <a:gd name="T53" fmla="*/ 4 h 94"/>
                <a:gd name="T54" fmla="*/ 10 w 205"/>
                <a:gd name="T55" fmla="*/ 4 h 94"/>
                <a:gd name="T56" fmla="*/ 9 w 205"/>
                <a:gd name="T57" fmla="*/ 4 h 94"/>
                <a:gd name="T58" fmla="*/ 8 w 205"/>
                <a:gd name="T59" fmla="*/ 3 h 94"/>
                <a:gd name="T60" fmla="*/ 8 w 205"/>
                <a:gd name="T61" fmla="*/ 3 h 94"/>
                <a:gd name="T62" fmla="*/ 9 w 205"/>
                <a:gd name="T63" fmla="*/ 3 h 94"/>
                <a:gd name="T64" fmla="*/ 10 w 205"/>
                <a:gd name="T65" fmla="*/ 2 h 94"/>
                <a:gd name="T66" fmla="*/ 10 w 205"/>
                <a:gd name="T67" fmla="*/ 2 h 94"/>
                <a:gd name="T68" fmla="*/ 9 w 205"/>
                <a:gd name="T69" fmla="*/ 2 h 94"/>
                <a:gd name="T70" fmla="*/ 8 w 205"/>
                <a:gd name="T71" fmla="*/ 3 h 94"/>
                <a:gd name="T72" fmla="*/ 7 w 205"/>
                <a:gd name="T73" fmla="*/ 3 h 94"/>
                <a:gd name="T74" fmla="*/ 6 w 205"/>
                <a:gd name="T75" fmla="*/ 3 h 94"/>
                <a:gd name="T76" fmla="*/ 5 w 205"/>
                <a:gd name="T77" fmla="*/ 3 h 94"/>
                <a:gd name="T78" fmla="*/ 5 w 205"/>
                <a:gd name="T79" fmla="*/ 3 h 94"/>
                <a:gd name="T80" fmla="*/ 5 w 205"/>
                <a:gd name="T81" fmla="*/ 2 h 94"/>
                <a:gd name="T82" fmla="*/ 5 w 205"/>
                <a:gd name="T83" fmla="*/ 1 h 94"/>
                <a:gd name="T84" fmla="*/ 6 w 205"/>
                <a:gd name="T85" fmla="*/ 1 h 94"/>
                <a:gd name="T86" fmla="*/ 6 w 205"/>
                <a:gd name="T87" fmla="*/ 0 h 94"/>
                <a:gd name="T88" fmla="*/ 5 w 205"/>
                <a:gd name="T89" fmla="*/ 1 h 94"/>
                <a:gd name="T90" fmla="*/ 5 w 205"/>
                <a:gd name="T91" fmla="*/ 1 h 94"/>
                <a:gd name="T92" fmla="*/ 4 w 205"/>
                <a:gd name="T93" fmla="*/ 2 h 94"/>
                <a:gd name="T94" fmla="*/ 3 w 205"/>
                <a:gd name="T95" fmla="*/ 2 h 94"/>
                <a:gd name="T96" fmla="*/ 3 w 205"/>
                <a:gd name="T97" fmla="*/ 2 h 94"/>
                <a:gd name="T98" fmla="*/ 2 w 205"/>
                <a:gd name="T99" fmla="*/ 2 h 94"/>
                <a:gd name="T100" fmla="*/ 1 w 205"/>
                <a:gd name="T101" fmla="*/ 2 h 94"/>
                <a:gd name="T102" fmla="*/ 0 w 205"/>
                <a:gd name="T103" fmla="*/ 2 h 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5" h="94">
                  <a:moveTo>
                    <a:pt x="0" y="29"/>
                  </a:moveTo>
                  <a:lnTo>
                    <a:pt x="1" y="30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9" y="35"/>
                  </a:lnTo>
                  <a:lnTo>
                    <a:pt x="17" y="35"/>
                  </a:lnTo>
                  <a:lnTo>
                    <a:pt x="26" y="35"/>
                  </a:lnTo>
                  <a:lnTo>
                    <a:pt x="35" y="37"/>
                  </a:lnTo>
                  <a:lnTo>
                    <a:pt x="45" y="38"/>
                  </a:lnTo>
                  <a:lnTo>
                    <a:pt x="51" y="40"/>
                  </a:lnTo>
                  <a:lnTo>
                    <a:pt x="56" y="42"/>
                  </a:lnTo>
                  <a:lnTo>
                    <a:pt x="60" y="44"/>
                  </a:lnTo>
                  <a:lnTo>
                    <a:pt x="64" y="52"/>
                  </a:lnTo>
                  <a:lnTo>
                    <a:pt x="69" y="64"/>
                  </a:lnTo>
                  <a:lnTo>
                    <a:pt x="78" y="76"/>
                  </a:lnTo>
                  <a:lnTo>
                    <a:pt x="90" y="85"/>
                  </a:lnTo>
                  <a:lnTo>
                    <a:pt x="97" y="86"/>
                  </a:lnTo>
                  <a:lnTo>
                    <a:pt x="98" y="85"/>
                  </a:lnTo>
                  <a:lnTo>
                    <a:pt x="97" y="82"/>
                  </a:lnTo>
                  <a:lnTo>
                    <a:pt x="91" y="77"/>
                  </a:lnTo>
                  <a:lnTo>
                    <a:pt x="85" y="69"/>
                  </a:lnTo>
                  <a:lnTo>
                    <a:pt x="81" y="61"/>
                  </a:lnTo>
                  <a:lnTo>
                    <a:pt x="78" y="52"/>
                  </a:lnTo>
                  <a:lnTo>
                    <a:pt x="77" y="46"/>
                  </a:lnTo>
                  <a:lnTo>
                    <a:pt x="86" y="46"/>
                  </a:lnTo>
                  <a:lnTo>
                    <a:pt x="98" y="47"/>
                  </a:lnTo>
                  <a:lnTo>
                    <a:pt x="107" y="50"/>
                  </a:lnTo>
                  <a:lnTo>
                    <a:pt x="115" y="52"/>
                  </a:lnTo>
                  <a:lnTo>
                    <a:pt x="118" y="63"/>
                  </a:lnTo>
                  <a:lnTo>
                    <a:pt x="125" y="73"/>
                  </a:lnTo>
                  <a:lnTo>
                    <a:pt x="136" y="84"/>
                  </a:lnTo>
                  <a:lnTo>
                    <a:pt x="148" y="91"/>
                  </a:lnTo>
                  <a:lnTo>
                    <a:pt x="157" y="94"/>
                  </a:lnTo>
                  <a:lnTo>
                    <a:pt x="163" y="94"/>
                  </a:lnTo>
                  <a:lnTo>
                    <a:pt x="165" y="93"/>
                  </a:lnTo>
                  <a:lnTo>
                    <a:pt x="161" y="89"/>
                  </a:lnTo>
                  <a:lnTo>
                    <a:pt x="148" y="81"/>
                  </a:lnTo>
                  <a:lnTo>
                    <a:pt x="137" y="72"/>
                  </a:lnTo>
                  <a:lnTo>
                    <a:pt x="129" y="64"/>
                  </a:lnTo>
                  <a:lnTo>
                    <a:pt x="127" y="56"/>
                  </a:lnTo>
                  <a:lnTo>
                    <a:pt x="135" y="60"/>
                  </a:lnTo>
                  <a:lnTo>
                    <a:pt x="145" y="64"/>
                  </a:lnTo>
                  <a:lnTo>
                    <a:pt x="155" y="65"/>
                  </a:lnTo>
                  <a:lnTo>
                    <a:pt x="167" y="68"/>
                  </a:lnTo>
                  <a:lnTo>
                    <a:pt x="178" y="69"/>
                  </a:lnTo>
                  <a:lnTo>
                    <a:pt x="187" y="70"/>
                  </a:lnTo>
                  <a:lnTo>
                    <a:pt x="195" y="72"/>
                  </a:lnTo>
                  <a:lnTo>
                    <a:pt x="200" y="72"/>
                  </a:lnTo>
                  <a:lnTo>
                    <a:pt x="204" y="72"/>
                  </a:lnTo>
                  <a:lnTo>
                    <a:pt x="205" y="69"/>
                  </a:lnTo>
                  <a:lnTo>
                    <a:pt x="201" y="67"/>
                  </a:lnTo>
                  <a:lnTo>
                    <a:pt x="196" y="65"/>
                  </a:lnTo>
                  <a:lnTo>
                    <a:pt x="188" y="64"/>
                  </a:lnTo>
                  <a:lnTo>
                    <a:pt x="180" y="63"/>
                  </a:lnTo>
                  <a:lnTo>
                    <a:pt x="170" y="60"/>
                  </a:lnTo>
                  <a:lnTo>
                    <a:pt x="161" y="57"/>
                  </a:lnTo>
                  <a:lnTo>
                    <a:pt x="151" y="53"/>
                  </a:lnTo>
                  <a:lnTo>
                    <a:pt x="142" y="51"/>
                  </a:lnTo>
                  <a:lnTo>
                    <a:pt x="137" y="48"/>
                  </a:lnTo>
                  <a:lnTo>
                    <a:pt x="133" y="47"/>
                  </a:lnTo>
                  <a:lnTo>
                    <a:pt x="140" y="40"/>
                  </a:lnTo>
                  <a:lnTo>
                    <a:pt x="146" y="37"/>
                  </a:lnTo>
                  <a:lnTo>
                    <a:pt x="153" y="34"/>
                  </a:lnTo>
                  <a:lnTo>
                    <a:pt x="159" y="33"/>
                  </a:lnTo>
                  <a:lnTo>
                    <a:pt x="165" y="31"/>
                  </a:lnTo>
                  <a:lnTo>
                    <a:pt x="166" y="30"/>
                  </a:lnTo>
                  <a:lnTo>
                    <a:pt x="163" y="27"/>
                  </a:lnTo>
                  <a:lnTo>
                    <a:pt x="157" y="25"/>
                  </a:lnTo>
                  <a:lnTo>
                    <a:pt x="149" y="25"/>
                  </a:lnTo>
                  <a:lnTo>
                    <a:pt x="138" y="29"/>
                  </a:lnTo>
                  <a:lnTo>
                    <a:pt x="129" y="34"/>
                  </a:lnTo>
                  <a:lnTo>
                    <a:pt x="124" y="40"/>
                  </a:lnTo>
                  <a:lnTo>
                    <a:pt x="119" y="40"/>
                  </a:lnTo>
                  <a:lnTo>
                    <a:pt x="112" y="39"/>
                  </a:lnTo>
                  <a:lnTo>
                    <a:pt x="106" y="38"/>
                  </a:lnTo>
                  <a:lnTo>
                    <a:pt x="99" y="38"/>
                  </a:lnTo>
                  <a:lnTo>
                    <a:pt x="94" y="37"/>
                  </a:lnTo>
                  <a:lnTo>
                    <a:pt x="89" y="37"/>
                  </a:lnTo>
                  <a:lnTo>
                    <a:pt x="85" y="37"/>
                  </a:lnTo>
                  <a:lnTo>
                    <a:pt x="82" y="37"/>
                  </a:lnTo>
                  <a:lnTo>
                    <a:pt x="81" y="29"/>
                  </a:lnTo>
                  <a:lnTo>
                    <a:pt x="84" y="20"/>
                  </a:lnTo>
                  <a:lnTo>
                    <a:pt x="90" y="12"/>
                  </a:lnTo>
                  <a:lnTo>
                    <a:pt x="99" y="7"/>
                  </a:lnTo>
                  <a:lnTo>
                    <a:pt x="106" y="3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5" y="1"/>
                  </a:lnTo>
                  <a:lnTo>
                    <a:pt x="90" y="4"/>
                  </a:lnTo>
                  <a:lnTo>
                    <a:pt x="84" y="8"/>
                  </a:lnTo>
                  <a:lnTo>
                    <a:pt x="78" y="12"/>
                  </a:lnTo>
                  <a:lnTo>
                    <a:pt x="72" y="17"/>
                  </a:lnTo>
                  <a:lnTo>
                    <a:pt x="67" y="21"/>
                  </a:lnTo>
                  <a:lnTo>
                    <a:pt x="63" y="25"/>
                  </a:lnTo>
                  <a:lnTo>
                    <a:pt x="60" y="27"/>
                  </a:lnTo>
                  <a:lnTo>
                    <a:pt x="55" y="27"/>
                  </a:lnTo>
                  <a:lnTo>
                    <a:pt x="47" y="27"/>
                  </a:lnTo>
                  <a:lnTo>
                    <a:pt x="39" y="27"/>
                  </a:lnTo>
                  <a:lnTo>
                    <a:pt x="30" y="27"/>
                  </a:lnTo>
                  <a:lnTo>
                    <a:pt x="21" y="27"/>
                  </a:lnTo>
                  <a:lnTo>
                    <a:pt x="12" y="27"/>
                  </a:lnTo>
                  <a:lnTo>
                    <a:pt x="5" y="2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" name="Freeform 636"/>
            <p:cNvSpPr>
              <a:spLocks/>
            </p:cNvSpPr>
            <p:nvPr/>
          </p:nvSpPr>
          <p:spPr bwMode="auto">
            <a:xfrm>
              <a:off x="593" y="3253"/>
              <a:ext cx="84" cy="95"/>
            </a:xfrm>
            <a:custGeom>
              <a:avLst/>
              <a:gdLst>
                <a:gd name="T0" fmla="*/ 1 w 167"/>
                <a:gd name="T1" fmla="*/ 1 h 190"/>
                <a:gd name="T2" fmla="*/ 2 w 167"/>
                <a:gd name="T3" fmla="*/ 2 h 190"/>
                <a:gd name="T4" fmla="*/ 2 w 167"/>
                <a:gd name="T5" fmla="*/ 3 h 190"/>
                <a:gd name="T6" fmla="*/ 2 w 167"/>
                <a:gd name="T7" fmla="*/ 6 h 190"/>
                <a:gd name="T8" fmla="*/ 2 w 167"/>
                <a:gd name="T9" fmla="*/ 6 h 190"/>
                <a:gd name="T10" fmla="*/ 3 w 167"/>
                <a:gd name="T11" fmla="*/ 4 h 190"/>
                <a:gd name="T12" fmla="*/ 3 w 167"/>
                <a:gd name="T13" fmla="*/ 3 h 190"/>
                <a:gd name="T14" fmla="*/ 3 w 167"/>
                <a:gd name="T15" fmla="*/ 3 h 190"/>
                <a:gd name="T16" fmla="*/ 4 w 167"/>
                <a:gd name="T17" fmla="*/ 4 h 190"/>
                <a:gd name="T18" fmla="*/ 5 w 167"/>
                <a:gd name="T19" fmla="*/ 5 h 190"/>
                <a:gd name="T20" fmla="*/ 5 w 167"/>
                <a:gd name="T21" fmla="*/ 6 h 190"/>
                <a:gd name="T22" fmla="*/ 5 w 167"/>
                <a:gd name="T23" fmla="*/ 9 h 190"/>
                <a:gd name="T24" fmla="*/ 6 w 167"/>
                <a:gd name="T25" fmla="*/ 8 h 190"/>
                <a:gd name="T26" fmla="*/ 6 w 167"/>
                <a:gd name="T27" fmla="*/ 6 h 190"/>
                <a:gd name="T28" fmla="*/ 7 w 167"/>
                <a:gd name="T29" fmla="*/ 6 h 190"/>
                <a:gd name="T30" fmla="*/ 8 w 167"/>
                <a:gd name="T31" fmla="*/ 8 h 190"/>
                <a:gd name="T32" fmla="*/ 9 w 167"/>
                <a:gd name="T33" fmla="*/ 10 h 190"/>
                <a:gd name="T34" fmla="*/ 10 w 167"/>
                <a:gd name="T35" fmla="*/ 11 h 190"/>
                <a:gd name="T36" fmla="*/ 11 w 167"/>
                <a:gd name="T37" fmla="*/ 12 h 190"/>
                <a:gd name="T38" fmla="*/ 11 w 167"/>
                <a:gd name="T39" fmla="*/ 12 h 190"/>
                <a:gd name="T40" fmla="*/ 11 w 167"/>
                <a:gd name="T41" fmla="*/ 11 h 190"/>
                <a:gd name="T42" fmla="*/ 10 w 167"/>
                <a:gd name="T43" fmla="*/ 9 h 190"/>
                <a:gd name="T44" fmla="*/ 8 w 167"/>
                <a:gd name="T45" fmla="*/ 8 h 190"/>
                <a:gd name="T46" fmla="*/ 7 w 167"/>
                <a:gd name="T47" fmla="*/ 6 h 190"/>
                <a:gd name="T48" fmla="*/ 7 w 167"/>
                <a:gd name="T49" fmla="*/ 5 h 190"/>
                <a:gd name="T50" fmla="*/ 8 w 167"/>
                <a:gd name="T51" fmla="*/ 5 h 190"/>
                <a:gd name="T52" fmla="*/ 8 w 167"/>
                <a:gd name="T53" fmla="*/ 5 h 190"/>
                <a:gd name="T54" fmla="*/ 9 w 167"/>
                <a:gd name="T55" fmla="*/ 5 h 190"/>
                <a:gd name="T56" fmla="*/ 10 w 167"/>
                <a:gd name="T57" fmla="*/ 5 h 190"/>
                <a:gd name="T58" fmla="*/ 10 w 167"/>
                <a:gd name="T59" fmla="*/ 5 h 190"/>
                <a:gd name="T60" fmla="*/ 10 w 167"/>
                <a:gd name="T61" fmla="*/ 5 h 190"/>
                <a:gd name="T62" fmla="*/ 9 w 167"/>
                <a:gd name="T63" fmla="*/ 5 h 190"/>
                <a:gd name="T64" fmla="*/ 8 w 167"/>
                <a:gd name="T65" fmla="*/ 4 h 190"/>
                <a:gd name="T66" fmla="*/ 7 w 167"/>
                <a:gd name="T67" fmla="*/ 5 h 190"/>
                <a:gd name="T68" fmla="*/ 6 w 167"/>
                <a:gd name="T69" fmla="*/ 4 h 190"/>
                <a:gd name="T70" fmla="*/ 4 w 167"/>
                <a:gd name="T71" fmla="*/ 3 h 190"/>
                <a:gd name="T72" fmla="*/ 5 w 167"/>
                <a:gd name="T73" fmla="*/ 3 h 190"/>
                <a:gd name="T74" fmla="*/ 6 w 167"/>
                <a:gd name="T75" fmla="*/ 3 h 190"/>
                <a:gd name="T76" fmla="*/ 7 w 167"/>
                <a:gd name="T77" fmla="*/ 3 h 190"/>
                <a:gd name="T78" fmla="*/ 7 w 167"/>
                <a:gd name="T79" fmla="*/ 2 h 190"/>
                <a:gd name="T80" fmla="*/ 6 w 167"/>
                <a:gd name="T81" fmla="*/ 2 h 190"/>
                <a:gd name="T82" fmla="*/ 5 w 167"/>
                <a:gd name="T83" fmla="*/ 2 h 190"/>
                <a:gd name="T84" fmla="*/ 4 w 167"/>
                <a:gd name="T85" fmla="*/ 2 h 190"/>
                <a:gd name="T86" fmla="*/ 4 w 167"/>
                <a:gd name="T87" fmla="*/ 2 h 190"/>
                <a:gd name="T88" fmla="*/ 3 w 167"/>
                <a:gd name="T89" fmla="*/ 2 h 190"/>
                <a:gd name="T90" fmla="*/ 2 w 167"/>
                <a:gd name="T91" fmla="*/ 1 h 190"/>
                <a:gd name="T92" fmla="*/ 1 w 167"/>
                <a:gd name="T93" fmla="*/ 1 h 190"/>
                <a:gd name="T94" fmla="*/ 1 w 167"/>
                <a:gd name="T95" fmla="*/ 0 h 1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67" h="190">
                  <a:moveTo>
                    <a:pt x="0" y="0"/>
                  </a:moveTo>
                  <a:lnTo>
                    <a:pt x="7" y="5"/>
                  </a:lnTo>
                  <a:lnTo>
                    <a:pt x="15" y="14"/>
                  </a:lnTo>
                  <a:lnTo>
                    <a:pt x="22" y="24"/>
                  </a:lnTo>
                  <a:lnTo>
                    <a:pt x="28" y="30"/>
                  </a:lnTo>
                  <a:lnTo>
                    <a:pt x="24" y="44"/>
                  </a:lnTo>
                  <a:lnTo>
                    <a:pt x="24" y="65"/>
                  </a:lnTo>
                  <a:lnTo>
                    <a:pt x="25" y="86"/>
                  </a:lnTo>
                  <a:lnTo>
                    <a:pt x="32" y="100"/>
                  </a:lnTo>
                  <a:lnTo>
                    <a:pt x="30" y="83"/>
                  </a:lnTo>
                  <a:lnTo>
                    <a:pt x="32" y="66"/>
                  </a:lnTo>
                  <a:lnTo>
                    <a:pt x="34" y="50"/>
                  </a:lnTo>
                  <a:lnTo>
                    <a:pt x="39" y="41"/>
                  </a:lnTo>
                  <a:lnTo>
                    <a:pt x="42" y="39"/>
                  </a:lnTo>
                  <a:lnTo>
                    <a:pt x="45" y="40"/>
                  </a:lnTo>
                  <a:lnTo>
                    <a:pt x="46" y="43"/>
                  </a:lnTo>
                  <a:lnTo>
                    <a:pt x="49" y="46"/>
                  </a:lnTo>
                  <a:lnTo>
                    <a:pt x="55" y="53"/>
                  </a:lnTo>
                  <a:lnTo>
                    <a:pt x="63" y="62"/>
                  </a:lnTo>
                  <a:lnTo>
                    <a:pt x="71" y="71"/>
                  </a:lnTo>
                  <a:lnTo>
                    <a:pt x="76" y="78"/>
                  </a:lnTo>
                  <a:lnTo>
                    <a:pt x="73" y="93"/>
                  </a:lnTo>
                  <a:lnTo>
                    <a:pt x="71" y="112"/>
                  </a:lnTo>
                  <a:lnTo>
                    <a:pt x="73" y="129"/>
                  </a:lnTo>
                  <a:lnTo>
                    <a:pt x="84" y="143"/>
                  </a:lnTo>
                  <a:lnTo>
                    <a:pt x="81" y="126"/>
                  </a:lnTo>
                  <a:lnTo>
                    <a:pt x="81" y="109"/>
                  </a:lnTo>
                  <a:lnTo>
                    <a:pt x="84" y="95"/>
                  </a:lnTo>
                  <a:lnTo>
                    <a:pt x="90" y="86"/>
                  </a:lnTo>
                  <a:lnTo>
                    <a:pt x="97" y="92"/>
                  </a:lnTo>
                  <a:lnTo>
                    <a:pt x="106" y="101"/>
                  </a:lnTo>
                  <a:lnTo>
                    <a:pt x="115" y="116"/>
                  </a:lnTo>
                  <a:lnTo>
                    <a:pt x="127" y="130"/>
                  </a:lnTo>
                  <a:lnTo>
                    <a:pt x="137" y="146"/>
                  </a:lnTo>
                  <a:lnTo>
                    <a:pt x="148" y="160"/>
                  </a:lnTo>
                  <a:lnTo>
                    <a:pt x="156" y="173"/>
                  </a:lnTo>
                  <a:lnTo>
                    <a:pt x="161" y="182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86"/>
                  </a:lnTo>
                  <a:lnTo>
                    <a:pt x="166" y="180"/>
                  </a:lnTo>
                  <a:lnTo>
                    <a:pt x="162" y="172"/>
                  </a:lnTo>
                  <a:lnTo>
                    <a:pt x="156" y="160"/>
                  </a:lnTo>
                  <a:lnTo>
                    <a:pt x="146" y="144"/>
                  </a:lnTo>
                  <a:lnTo>
                    <a:pt x="137" y="129"/>
                  </a:lnTo>
                  <a:lnTo>
                    <a:pt x="126" y="113"/>
                  </a:lnTo>
                  <a:lnTo>
                    <a:pt x="116" y="99"/>
                  </a:lnTo>
                  <a:lnTo>
                    <a:pt x="107" y="88"/>
                  </a:lnTo>
                  <a:lnTo>
                    <a:pt x="101" y="82"/>
                  </a:lnTo>
                  <a:lnTo>
                    <a:pt x="105" y="79"/>
                  </a:lnTo>
                  <a:lnTo>
                    <a:pt x="110" y="75"/>
                  </a:lnTo>
                  <a:lnTo>
                    <a:pt x="115" y="74"/>
                  </a:lnTo>
                  <a:lnTo>
                    <a:pt x="120" y="73"/>
                  </a:lnTo>
                  <a:lnTo>
                    <a:pt x="124" y="71"/>
                  </a:lnTo>
                  <a:lnTo>
                    <a:pt x="129" y="71"/>
                  </a:lnTo>
                  <a:lnTo>
                    <a:pt x="135" y="73"/>
                  </a:lnTo>
                  <a:lnTo>
                    <a:pt x="140" y="75"/>
                  </a:lnTo>
                  <a:lnTo>
                    <a:pt x="148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49" y="74"/>
                  </a:lnTo>
                  <a:lnTo>
                    <a:pt x="145" y="70"/>
                  </a:lnTo>
                  <a:lnTo>
                    <a:pt x="139" y="67"/>
                  </a:lnTo>
                  <a:lnTo>
                    <a:pt x="131" y="65"/>
                  </a:lnTo>
                  <a:lnTo>
                    <a:pt x="123" y="63"/>
                  </a:lnTo>
                  <a:lnTo>
                    <a:pt x="114" y="63"/>
                  </a:lnTo>
                  <a:lnTo>
                    <a:pt x="105" y="65"/>
                  </a:lnTo>
                  <a:lnTo>
                    <a:pt x="98" y="66"/>
                  </a:lnTo>
                  <a:lnTo>
                    <a:pt x="92" y="70"/>
                  </a:lnTo>
                  <a:lnTo>
                    <a:pt x="82" y="62"/>
                  </a:lnTo>
                  <a:lnTo>
                    <a:pt x="73" y="53"/>
                  </a:lnTo>
                  <a:lnTo>
                    <a:pt x="64" y="45"/>
                  </a:lnTo>
                  <a:lnTo>
                    <a:pt x="59" y="40"/>
                  </a:lnTo>
                  <a:lnTo>
                    <a:pt x="66" y="36"/>
                  </a:lnTo>
                  <a:lnTo>
                    <a:pt x="75" y="35"/>
                  </a:lnTo>
                  <a:lnTo>
                    <a:pt x="85" y="33"/>
                  </a:lnTo>
                  <a:lnTo>
                    <a:pt x="94" y="35"/>
                  </a:lnTo>
                  <a:lnTo>
                    <a:pt x="98" y="36"/>
                  </a:lnTo>
                  <a:lnTo>
                    <a:pt x="99" y="35"/>
                  </a:lnTo>
                  <a:lnTo>
                    <a:pt x="97" y="32"/>
                  </a:lnTo>
                  <a:lnTo>
                    <a:pt x="92" y="31"/>
                  </a:lnTo>
                  <a:lnTo>
                    <a:pt x="88" y="31"/>
                  </a:lnTo>
                  <a:lnTo>
                    <a:pt x="82" y="30"/>
                  </a:lnTo>
                  <a:lnTo>
                    <a:pt x="76" y="28"/>
                  </a:lnTo>
                  <a:lnTo>
                    <a:pt x="69" y="28"/>
                  </a:lnTo>
                  <a:lnTo>
                    <a:pt x="63" y="27"/>
                  </a:lnTo>
                  <a:lnTo>
                    <a:pt x="58" y="27"/>
                  </a:lnTo>
                  <a:lnTo>
                    <a:pt x="51" y="27"/>
                  </a:lnTo>
                  <a:lnTo>
                    <a:pt x="47" y="27"/>
                  </a:lnTo>
                  <a:lnTo>
                    <a:pt x="42" y="26"/>
                  </a:lnTo>
                  <a:lnTo>
                    <a:pt x="35" y="22"/>
                  </a:lnTo>
                  <a:lnTo>
                    <a:pt x="29" y="16"/>
                  </a:lnTo>
                  <a:lnTo>
                    <a:pt x="22" y="11"/>
                  </a:lnTo>
                  <a:lnTo>
                    <a:pt x="16" y="6"/>
                  </a:lnTo>
                  <a:lnTo>
                    <a:pt x="11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" name="Freeform 637"/>
            <p:cNvSpPr>
              <a:spLocks/>
            </p:cNvSpPr>
            <p:nvPr/>
          </p:nvSpPr>
          <p:spPr bwMode="auto">
            <a:xfrm>
              <a:off x="521" y="3261"/>
              <a:ext cx="63" cy="111"/>
            </a:xfrm>
            <a:custGeom>
              <a:avLst/>
              <a:gdLst>
                <a:gd name="T0" fmla="*/ 6 w 125"/>
                <a:gd name="T1" fmla="*/ 2 h 221"/>
                <a:gd name="T2" fmla="*/ 5 w 125"/>
                <a:gd name="T3" fmla="*/ 3 h 221"/>
                <a:gd name="T4" fmla="*/ 3 w 125"/>
                <a:gd name="T5" fmla="*/ 4 h 221"/>
                <a:gd name="T6" fmla="*/ 1 w 125"/>
                <a:gd name="T7" fmla="*/ 5 h 221"/>
                <a:gd name="T8" fmla="*/ 1 w 125"/>
                <a:gd name="T9" fmla="*/ 6 h 221"/>
                <a:gd name="T10" fmla="*/ 2 w 125"/>
                <a:gd name="T11" fmla="*/ 5 h 221"/>
                <a:gd name="T12" fmla="*/ 3 w 125"/>
                <a:gd name="T13" fmla="*/ 4 h 221"/>
                <a:gd name="T14" fmla="*/ 4 w 125"/>
                <a:gd name="T15" fmla="*/ 4 h 221"/>
                <a:gd name="T16" fmla="*/ 5 w 125"/>
                <a:gd name="T17" fmla="*/ 5 h 221"/>
                <a:gd name="T18" fmla="*/ 4 w 125"/>
                <a:gd name="T19" fmla="*/ 6 h 221"/>
                <a:gd name="T20" fmla="*/ 2 w 125"/>
                <a:gd name="T21" fmla="*/ 7 h 221"/>
                <a:gd name="T22" fmla="*/ 1 w 125"/>
                <a:gd name="T23" fmla="*/ 8 h 221"/>
                <a:gd name="T24" fmla="*/ 1 w 125"/>
                <a:gd name="T25" fmla="*/ 9 h 221"/>
                <a:gd name="T26" fmla="*/ 1 w 125"/>
                <a:gd name="T27" fmla="*/ 8 h 221"/>
                <a:gd name="T28" fmla="*/ 2 w 125"/>
                <a:gd name="T29" fmla="*/ 7 h 221"/>
                <a:gd name="T30" fmla="*/ 4 w 125"/>
                <a:gd name="T31" fmla="*/ 7 h 221"/>
                <a:gd name="T32" fmla="*/ 4 w 125"/>
                <a:gd name="T33" fmla="*/ 8 h 221"/>
                <a:gd name="T34" fmla="*/ 3 w 125"/>
                <a:gd name="T35" fmla="*/ 9 h 221"/>
                <a:gd name="T36" fmla="*/ 2 w 125"/>
                <a:gd name="T37" fmla="*/ 10 h 221"/>
                <a:gd name="T38" fmla="*/ 1 w 125"/>
                <a:gd name="T39" fmla="*/ 11 h 221"/>
                <a:gd name="T40" fmla="*/ 2 w 125"/>
                <a:gd name="T41" fmla="*/ 10 h 221"/>
                <a:gd name="T42" fmla="*/ 3 w 125"/>
                <a:gd name="T43" fmla="*/ 10 h 221"/>
                <a:gd name="T44" fmla="*/ 3 w 125"/>
                <a:gd name="T45" fmla="*/ 12 h 221"/>
                <a:gd name="T46" fmla="*/ 1 w 125"/>
                <a:gd name="T47" fmla="*/ 14 h 221"/>
                <a:gd name="T48" fmla="*/ 0 w 125"/>
                <a:gd name="T49" fmla="*/ 14 h 221"/>
                <a:gd name="T50" fmla="*/ 1 w 125"/>
                <a:gd name="T51" fmla="*/ 14 h 221"/>
                <a:gd name="T52" fmla="*/ 3 w 125"/>
                <a:gd name="T53" fmla="*/ 13 h 221"/>
                <a:gd name="T54" fmla="*/ 4 w 125"/>
                <a:gd name="T55" fmla="*/ 11 h 221"/>
                <a:gd name="T56" fmla="*/ 5 w 125"/>
                <a:gd name="T57" fmla="*/ 10 h 221"/>
                <a:gd name="T58" fmla="*/ 5 w 125"/>
                <a:gd name="T59" fmla="*/ 12 h 221"/>
                <a:gd name="T60" fmla="*/ 6 w 125"/>
                <a:gd name="T61" fmla="*/ 12 h 221"/>
                <a:gd name="T62" fmla="*/ 6 w 125"/>
                <a:gd name="T63" fmla="*/ 11 h 221"/>
                <a:gd name="T64" fmla="*/ 5 w 125"/>
                <a:gd name="T65" fmla="*/ 10 h 221"/>
                <a:gd name="T66" fmla="*/ 5 w 125"/>
                <a:gd name="T67" fmla="*/ 9 h 221"/>
                <a:gd name="T68" fmla="*/ 5 w 125"/>
                <a:gd name="T69" fmla="*/ 7 h 221"/>
                <a:gd name="T70" fmla="*/ 6 w 125"/>
                <a:gd name="T71" fmla="*/ 7 h 221"/>
                <a:gd name="T72" fmla="*/ 7 w 125"/>
                <a:gd name="T73" fmla="*/ 7 h 221"/>
                <a:gd name="T74" fmla="*/ 8 w 125"/>
                <a:gd name="T75" fmla="*/ 9 h 221"/>
                <a:gd name="T76" fmla="*/ 8 w 125"/>
                <a:gd name="T77" fmla="*/ 9 h 221"/>
                <a:gd name="T78" fmla="*/ 8 w 125"/>
                <a:gd name="T79" fmla="*/ 8 h 221"/>
                <a:gd name="T80" fmla="*/ 6 w 125"/>
                <a:gd name="T81" fmla="*/ 6 h 221"/>
                <a:gd name="T82" fmla="*/ 6 w 125"/>
                <a:gd name="T83" fmla="*/ 5 h 221"/>
                <a:gd name="T84" fmla="*/ 6 w 125"/>
                <a:gd name="T85" fmla="*/ 4 h 221"/>
                <a:gd name="T86" fmla="*/ 8 w 125"/>
                <a:gd name="T87" fmla="*/ 5 h 221"/>
                <a:gd name="T88" fmla="*/ 8 w 125"/>
                <a:gd name="T89" fmla="*/ 6 h 221"/>
                <a:gd name="T90" fmla="*/ 8 w 125"/>
                <a:gd name="T91" fmla="*/ 5 h 221"/>
                <a:gd name="T92" fmla="*/ 6 w 125"/>
                <a:gd name="T93" fmla="*/ 3 h 221"/>
                <a:gd name="T94" fmla="*/ 6 w 125"/>
                <a:gd name="T95" fmla="*/ 1 h 221"/>
                <a:gd name="T96" fmla="*/ 6 w 125"/>
                <a:gd name="T97" fmla="*/ 0 h 2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25" h="221">
                  <a:moveTo>
                    <a:pt x="83" y="11"/>
                  </a:moveTo>
                  <a:lnTo>
                    <a:pt x="83" y="20"/>
                  </a:lnTo>
                  <a:lnTo>
                    <a:pt x="82" y="28"/>
                  </a:lnTo>
                  <a:lnTo>
                    <a:pt x="79" y="33"/>
                  </a:lnTo>
                  <a:lnTo>
                    <a:pt x="75" y="37"/>
                  </a:lnTo>
                  <a:lnTo>
                    <a:pt x="69" y="41"/>
                  </a:lnTo>
                  <a:lnTo>
                    <a:pt x="60" y="45"/>
                  </a:lnTo>
                  <a:lnTo>
                    <a:pt x="51" y="50"/>
                  </a:lnTo>
                  <a:lnTo>
                    <a:pt x="40" y="55"/>
                  </a:lnTo>
                  <a:lnTo>
                    <a:pt x="30" y="61"/>
                  </a:lnTo>
                  <a:lnTo>
                    <a:pt x="22" y="66"/>
                  </a:lnTo>
                  <a:lnTo>
                    <a:pt x="15" y="72"/>
                  </a:lnTo>
                  <a:lnTo>
                    <a:pt x="13" y="77"/>
                  </a:lnTo>
                  <a:lnTo>
                    <a:pt x="13" y="81"/>
                  </a:lnTo>
                  <a:lnTo>
                    <a:pt x="14" y="83"/>
                  </a:lnTo>
                  <a:lnTo>
                    <a:pt x="15" y="81"/>
                  </a:lnTo>
                  <a:lnTo>
                    <a:pt x="19" y="79"/>
                  </a:lnTo>
                  <a:lnTo>
                    <a:pt x="23" y="75"/>
                  </a:lnTo>
                  <a:lnTo>
                    <a:pt x="28" y="70"/>
                  </a:lnTo>
                  <a:lnTo>
                    <a:pt x="35" y="66"/>
                  </a:lnTo>
                  <a:lnTo>
                    <a:pt x="41" y="63"/>
                  </a:lnTo>
                  <a:lnTo>
                    <a:pt x="48" y="59"/>
                  </a:lnTo>
                  <a:lnTo>
                    <a:pt x="56" y="58"/>
                  </a:lnTo>
                  <a:lnTo>
                    <a:pt x="64" y="55"/>
                  </a:lnTo>
                  <a:lnTo>
                    <a:pt x="70" y="55"/>
                  </a:lnTo>
                  <a:lnTo>
                    <a:pt x="69" y="67"/>
                  </a:lnTo>
                  <a:lnTo>
                    <a:pt x="66" y="77"/>
                  </a:lnTo>
                  <a:lnTo>
                    <a:pt x="62" y="85"/>
                  </a:lnTo>
                  <a:lnTo>
                    <a:pt x="60" y="92"/>
                  </a:lnTo>
                  <a:lnTo>
                    <a:pt x="51" y="93"/>
                  </a:lnTo>
                  <a:lnTo>
                    <a:pt x="40" y="97"/>
                  </a:lnTo>
                  <a:lnTo>
                    <a:pt x="32" y="100"/>
                  </a:lnTo>
                  <a:lnTo>
                    <a:pt x="25" y="105"/>
                  </a:lnTo>
                  <a:lnTo>
                    <a:pt x="17" y="110"/>
                  </a:lnTo>
                  <a:lnTo>
                    <a:pt x="11" y="115"/>
                  </a:lnTo>
                  <a:lnTo>
                    <a:pt x="9" y="122"/>
                  </a:lnTo>
                  <a:lnTo>
                    <a:pt x="8" y="128"/>
                  </a:lnTo>
                  <a:lnTo>
                    <a:pt x="8" y="132"/>
                  </a:lnTo>
                  <a:lnTo>
                    <a:pt x="9" y="134"/>
                  </a:lnTo>
                  <a:lnTo>
                    <a:pt x="11" y="131"/>
                  </a:lnTo>
                  <a:lnTo>
                    <a:pt x="13" y="127"/>
                  </a:lnTo>
                  <a:lnTo>
                    <a:pt x="15" y="123"/>
                  </a:lnTo>
                  <a:lnTo>
                    <a:pt x="19" y="119"/>
                  </a:lnTo>
                  <a:lnTo>
                    <a:pt x="26" y="115"/>
                  </a:lnTo>
                  <a:lnTo>
                    <a:pt x="32" y="111"/>
                  </a:lnTo>
                  <a:lnTo>
                    <a:pt x="40" y="107"/>
                  </a:lnTo>
                  <a:lnTo>
                    <a:pt x="48" y="105"/>
                  </a:lnTo>
                  <a:lnTo>
                    <a:pt x="55" y="104"/>
                  </a:lnTo>
                  <a:lnTo>
                    <a:pt x="61" y="102"/>
                  </a:lnTo>
                  <a:lnTo>
                    <a:pt x="61" y="115"/>
                  </a:lnTo>
                  <a:lnTo>
                    <a:pt x="58" y="126"/>
                  </a:lnTo>
                  <a:lnTo>
                    <a:pt x="56" y="135"/>
                  </a:lnTo>
                  <a:lnTo>
                    <a:pt x="52" y="141"/>
                  </a:lnTo>
                  <a:lnTo>
                    <a:pt x="44" y="144"/>
                  </a:lnTo>
                  <a:lnTo>
                    <a:pt x="36" y="147"/>
                  </a:lnTo>
                  <a:lnTo>
                    <a:pt x="30" y="151"/>
                  </a:lnTo>
                  <a:lnTo>
                    <a:pt x="23" y="154"/>
                  </a:lnTo>
                  <a:lnTo>
                    <a:pt x="18" y="160"/>
                  </a:lnTo>
                  <a:lnTo>
                    <a:pt x="14" y="165"/>
                  </a:lnTo>
                  <a:lnTo>
                    <a:pt x="11" y="171"/>
                  </a:lnTo>
                  <a:lnTo>
                    <a:pt x="10" y="178"/>
                  </a:lnTo>
                  <a:lnTo>
                    <a:pt x="19" y="169"/>
                  </a:lnTo>
                  <a:lnTo>
                    <a:pt x="30" y="160"/>
                  </a:lnTo>
                  <a:lnTo>
                    <a:pt x="40" y="153"/>
                  </a:lnTo>
                  <a:lnTo>
                    <a:pt x="48" y="151"/>
                  </a:lnTo>
                  <a:lnTo>
                    <a:pt x="47" y="157"/>
                  </a:lnTo>
                  <a:lnTo>
                    <a:pt x="44" y="165"/>
                  </a:lnTo>
                  <a:lnTo>
                    <a:pt x="40" y="174"/>
                  </a:lnTo>
                  <a:lnTo>
                    <a:pt x="35" y="184"/>
                  </a:lnTo>
                  <a:lnTo>
                    <a:pt x="27" y="194"/>
                  </a:lnTo>
                  <a:lnTo>
                    <a:pt x="21" y="203"/>
                  </a:lnTo>
                  <a:lnTo>
                    <a:pt x="13" y="209"/>
                  </a:lnTo>
                  <a:lnTo>
                    <a:pt x="5" y="215"/>
                  </a:lnTo>
                  <a:lnTo>
                    <a:pt x="1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6" y="220"/>
                  </a:lnTo>
                  <a:lnTo>
                    <a:pt x="11" y="217"/>
                  </a:lnTo>
                  <a:lnTo>
                    <a:pt x="18" y="213"/>
                  </a:lnTo>
                  <a:lnTo>
                    <a:pt x="26" y="207"/>
                  </a:lnTo>
                  <a:lnTo>
                    <a:pt x="34" y="198"/>
                  </a:lnTo>
                  <a:lnTo>
                    <a:pt x="41" y="188"/>
                  </a:lnTo>
                  <a:lnTo>
                    <a:pt x="49" y="177"/>
                  </a:lnTo>
                  <a:lnTo>
                    <a:pt x="55" y="164"/>
                  </a:lnTo>
                  <a:lnTo>
                    <a:pt x="58" y="151"/>
                  </a:lnTo>
                  <a:lnTo>
                    <a:pt x="68" y="153"/>
                  </a:lnTo>
                  <a:lnTo>
                    <a:pt x="75" y="160"/>
                  </a:lnTo>
                  <a:lnTo>
                    <a:pt x="81" y="169"/>
                  </a:lnTo>
                  <a:lnTo>
                    <a:pt x="81" y="177"/>
                  </a:lnTo>
                  <a:lnTo>
                    <a:pt x="78" y="184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83" y="187"/>
                  </a:lnTo>
                  <a:lnTo>
                    <a:pt x="86" y="183"/>
                  </a:lnTo>
                  <a:lnTo>
                    <a:pt x="88" y="179"/>
                  </a:lnTo>
                  <a:lnTo>
                    <a:pt x="88" y="175"/>
                  </a:lnTo>
                  <a:lnTo>
                    <a:pt x="87" y="170"/>
                  </a:lnTo>
                  <a:lnTo>
                    <a:pt x="83" y="161"/>
                  </a:lnTo>
                  <a:lnTo>
                    <a:pt x="78" y="152"/>
                  </a:lnTo>
                  <a:lnTo>
                    <a:pt x="73" y="145"/>
                  </a:lnTo>
                  <a:lnTo>
                    <a:pt x="69" y="141"/>
                  </a:lnTo>
                  <a:lnTo>
                    <a:pt x="72" y="131"/>
                  </a:lnTo>
                  <a:lnTo>
                    <a:pt x="73" y="119"/>
                  </a:lnTo>
                  <a:lnTo>
                    <a:pt x="75" y="107"/>
                  </a:lnTo>
                  <a:lnTo>
                    <a:pt x="75" y="100"/>
                  </a:lnTo>
                  <a:lnTo>
                    <a:pt x="77" y="96"/>
                  </a:lnTo>
                  <a:lnTo>
                    <a:pt x="78" y="96"/>
                  </a:lnTo>
                  <a:lnTo>
                    <a:pt x="82" y="97"/>
                  </a:lnTo>
                  <a:lnTo>
                    <a:pt x="88" y="100"/>
                  </a:lnTo>
                  <a:lnTo>
                    <a:pt x="96" y="105"/>
                  </a:lnTo>
                  <a:lnTo>
                    <a:pt x="103" y="111"/>
                  </a:lnTo>
                  <a:lnTo>
                    <a:pt x="109" y="122"/>
                  </a:lnTo>
                  <a:lnTo>
                    <a:pt x="112" y="136"/>
                  </a:lnTo>
                  <a:lnTo>
                    <a:pt x="113" y="141"/>
                  </a:lnTo>
                  <a:lnTo>
                    <a:pt x="115" y="143"/>
                  </a:lnTo>
                  <a:lnTo>
                    <a:pt x="117" y="141"/>
                  </a:lnTo>
                  <a:lnTo>
                    <a:pt x="117" y="135"/>
                  </a:lnTo>
                  <a:lnTo>
                    <a:pt x="117" y="130"/>
                  </a:lnTo>
                  <a:lnTo>
                    <a:pt x="116" y="123"/>
                  </a:lnTo>
                  <a:lnTo>
                    <a:pt x="113" y="114"/>
                  </a:lnTo>
                  <a:lnTo>
                    <a:pt x="109" y="106"/>
                  </a:lnTo>
                  <a:lnTo>
                    <a:pt x="104" y="98"/>
                  </a:lnTo>
                  <a:lnTo>
                    <a:pt x="96" y="92"/>
                  </a:lnTo>
                  <a:lnTo>
                    <a:pt x="88" y="85"/>
                  </a:lnTo>
                  <a:lnTo>
                    <a:pt x="78" y="83"/>
                  </a:lnTo>
                  <a:lnTo>
                    <a:pt x="81" y="76"/>
                  </a:lnTo>
                  <a:lnTo>
                    <a:pt x="83" y="67"/>
                  </a:lnTo>
                  <a:lnTo>
                    <a:pt x="86" y="59"/>
                  </a:lnTo>
                  <a:lnTo>
                    <a:pt x="86" y="54"/>
                  </a:lnTo>
                  <a:lnTo>
                    <a:pt x="96" y="57"/>
                  </a:lnTo>
                  <a:lnTo>
                    <a:pt x="108" y="61"/>
                  </a:lnTo>
                  <a:lnTo>
                    <a:pt x="116" y="68"/>
                  </a:lnTo>
                  <a:lnTo>
                    <a:pt x="121" y="80"/>
                  </a:lnTo>
                  <a:lnTo>
                    <a:pt x="122" y="85"/>
                  </a:lnTo>
                  <a:lnTo>
                    <a:pt x="124" y="87"/>
                  </a:lnTo>
                  <a:lnTo>
                    <a:pt x="125" y="84"/>
                  </a:lnTo>
                  <a:lnTo>
                    <a:pt x="125" y="77"/>
                  </a:lnTo>
                  <a:lnTo>
                    <a:pt x="121" y="67"/>
                  </a:lnTo>
                  <a:lnTo>
                    <a:pt x="113" y="55"/>
                  </a:lnTo>
                  <a:lnTo>
                    <a:pt x="103" y="45"/>
                  </a:lnTo>
                  <a:lnTo>
                    <a:pt x="92" y="41"/>
                  </a:lnTo>
                  <a:lnTo>
                    <a:pt x="92" y="30"/>
                  </a:lnTo>
                  <a:lnTo>
                    <a:pt x="92" y="21"/>
                  </a:lnTo>
                  <a:lnTo>
                    <a:pt x="92" y="14"/>
                  </a:lnTo>
                  <a:lnTo>
                    <a:pt x="92" y="6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5" y="6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" name="Freeform 638"/>
            <p:cNvSpPr>
              <a:spLocks/>
            </p:cNvSpPr>
            <p:nvPr/>
          </p:nvSpPr>
          <p:spPr bwMode="auto">
            <a:xfrm>
              <a:off x="452" y="3236"/>
              <a:ext cx="101" cy="57"/>
            </a:xfrm>
            <a:custGeom>
              <a:avLst/>
              <a:gdLst>
                <a:gd name="T0" fmla="*/ 11 w 201"/>
                <a:gd name="T1" fmla="*/ 1 h 113"/>
                <a:gd name="T2" fmla="*/ 10 w 201"/>
                <a:gd name="T3" fmla="*/ 1 h 113"/>
                <a:gd name="T4" fmla="*/ 9 w 201"/>
                <a:gd name="T5" fmla="*/ 2 h 113"/>
                <a:gd name="T6" fmla="*/ 8 w 201"/>
                <a:gd name="T7" fmla="*/ 2 h 113"/>
                <a:gd name="T8" fmla="*/ 8 w 201"/>
                <a:gd name="T9" fmla="*/ 2 h 113"/>
                <a:gd name="T10" fmla="*/ 7 w 201"/>
                <a:gd name="T11" fmla="*/ 2 h 113"/>
                <a:gd name="T12" fmla="*/ 6 w 201"/>
                <a:gd name="T13" fmla="*/ 2 h 113"/>
                <a:gd name="T14" fmla="*/ 5 w 201"/>
                <a:gd name="T15" fmla="*/ 2 h 113"/>
                <a:gd name="T16" fmla="*/ 5 w 201"/>
                <a:gd name="T17" fmla="*/ 2 h 113"/>
                <a:gd name="T18" fmla="*/ 5 w 201"/>
                <a:gd name="T19" fmla="*/ 2 h 113"/>
                <a:gd name="T20" fmla="*/ 6 w 201"/>
                <a:gd name="T21" fmla="*/ 2 h 113"/>
                <a:gd name="T22" fmla="*/ 7 w 201"/>
                <a:gd name="T23" fmla="*/ 3 h 113"/>
                <a:gd name="T24" fmla="*/ 7 w 201"/>
                <a:gd name="T25" fmla="*/ 3 h 113"/>
                <a:gd name="T26" fmla="*/ 6 w 201"/>
                <a:gd name="T27" fmla="*/ 4 h 113"/>
                <a:gd name="T28" fmla="*/ 6 w 201"/>
                <a:gd name="T29" fmla="*/ 4 h 113"/>
                <a:gd name="T30" fmla="*/ 5 w 201"/>
                <a:gd name="T31" fmla="*/ 4 h 113"/>
                <a:gd name="T32" fmla="*/ 3 w 201"/>
                <a:gd name="T33" fmla="*/ 4 h 113"/>
                <a:gd name="T34" fmla="*/ 3 w 201"/>
                <a:gd name="T35" fmla="*/ 4 h 113"/>
                <a:gd name="T36" fmla="*/ 3 w 201"/>
                <a:gd name="T37" fmla="*/ 4 h 113"/>
                <a:gd name="T38" fmla="*/ 3 w 201"/>
                <a:gd name="T39" fmla="*/ 4 h 113"/>
                <a:gd name="T40" fmla="*/ 4 w 201"/>
                <a:gd name="T41" fmla="*/ 4 h 113"/>
                <a:gd name="T42" fmla="*/ 5 w 201"/>
                <a:gd name="T43" fmla="*/ 4 h 113"/>
                <a:gd name="T44" fmla="*/ 5 w 201"/>
                <a:gd name="T45" fmla="*/ 5 h 113"/>
                <a:gd name="T46" fmla="*/ 4 w 201"/>
                <a:gd name="T47" fmla="*/ 6 h 113"/>
                <a:gd name="T48" fmla="*/ 3 w 201"/>
                <a:gd name="T49" fmla="*/ 6 h 113"/>
                <a:gd name="T50" fmla="*/ 1 w 201"/>
                <a:gd name="T51" fmla="*/ 6 h 113"/>
                <a:gd name="T52" fmla="*/ 1 w 201"/>
                <a:gd name="T53" fmla="*/ 6 h 113"/>
                <a:gd name="T54" fmla="*/ 1 w 201"/>
                <a:gd name="T55" fmla="*/ 6 h 113"/>
                <a:gd name="T56" fmla="*/ 1 w 201"/>
                <a:gd name="T57" fmla="*/ 6 h 113"/>
                <a:gd name="T58" fmla="*/ 2 w 201"/>
                <a:gd name="T59" fmla="*/ 6 h 113"/>
                <a:gd name="T60" fmla="*/ 4 w 201"/>
                <a:gd name="T61" fmla="*/ 6 h 113"/>
                <a:gd name="T62" fmla="*/ 5 w 201"/>
                <a:gd name="T63" fmla="*/ 5 h 113"/>
                <a:gd name="T64" fmla="*/ 6 w 201"/>
                <a:gd name="T65" fmla="*/ 6 h 113"/>
                <a:gd name="T66" fmla="*/ 6 w 201"/>
                <a:gd name="T67" fmla="*/ 7 h 113"/>
                <a:gd name="T68" fmla="*/ 5 w 201"/>
                <a:gd name="T69" fmla="*/ 7 h 113"/>
                <a:gd name="T70" fmla="*/ 6 w 201"/>
                <a:gd name="T71" fmla="*/ 8 h 113"/>
                <a:gd name="T72" fmla="*/ 6 w 201"/>
                <a:gd name="T73" fmla="*/ 7 h 113"/>
                <a:gd name="T74" fmla="*/ 7 w 201"/>
                <a:gd name="T75" fmla="*/ 6 h 113"/>
                <a:gd name="T76" fmla="*/ 7 w 201"/>
                <a:gd name="T77" fmla="*/ 4 h 113"/>
                <a:gd name="T78" fmla="*/ 8 w 201"/>
                <a:gd name="T79" fmla="*/ 3 h 113"/>
                <a:gd name="T80" fmla="*/ 9 w 201"/>
                <a:gd name="T81" fmla="*/ 3 h 113"/>
                <a:gd name="T82" fmla="*/ 9 w 201"/>
                <a:gd name="T83" fmla="*/ 5 h 113"/>
                <a:gd name="T84" fmla="*/ 9 w 201"/>
                <a:gd name="T85" fmla="*/ 6 h 113"/>
                <a:gd name="T86" fmla="*/ 9 w 201"/>
                <a:gd name="T87" fmla="*/ 6 h 113"/>
                <a:gd name="T88" fmla="*/ 10 w 201"/>
                <a:gd name="T89" fmla="*/ 5 h 113"/>
                <a:gd name="T90" fmla="*/ 10 w 201"/>
                <a:gd name="T91" fmla="*/ 3 h 113"/>
                <a:gd name="T92" fmla="*/ 10 w 201"/>
                <a:gd name="T93" fmla="*/ 2 h 113"/>
                <a:gd name="T94" fmla="*/ 11 w 201"/>
                <a:gd name="T95" fmla="*/ 2 h 113"/>
                <a:gd name="T96" fmla="*/ 12 w 201"/>
                <a:gd name="T97" fmla="*/ 1 h 113"/>
                <a:gd name="T98" fmla="*/ 13 w 201"/>
                <a:gd name="T99" fmla="*/ 1 h 113"/>
                <a:gd name="T100" fmla="*/ 13 w 201"/>
                <a:gd name="T101" fmla="*/ 0 h 113"/>
                <a:gd name="T102" fmla="*/ 12 w 201"/>
                <a:gd name="T103" fmla="*/ 1 h 1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1" h="113">
                  <a:moveTo>
                    <a:pt x="179" y="2"/>
                  </a:moveTo>
                  <a:lnTo>
                    <a:pt x="173" y="5"/>
                  </a:lnTo>
                  <a:lnTo>
                    <a:pt x="165" y="7"/>
                  </a:lnTo>
                  <a:lnTo>
                    <a:pt x="156" y="11"/>
                  </a:lnTo>
                  <a:lnTo>
                    <a:pt x="145" y="15"/>
                  </a:lnTo>
                  <a:lnTo>
                    <a:pt x="136" y="20"/>
                  </a:lnTo>
                  <a:lnTo>
                    <a:pt x="128" y="24"/>
                  </a:lnTo>
                  <a:lnTo>
                    <a:pt x="122" y="27"/>
                  </a:lnTo>
                  <a:lnTo>
                    <a:pt x="119" y="30"/>
                  </a:lnTo>
                  <a:lnTo>
                    <a:pt x="115" y="27"/>
                  </a:lnTo>
                  <a:lnTo>
                    <a:pt x="110" y="23"/>
                  </a:lnTo>
                  <a:lnTo>
                    <a:pt x="104" y="22"/>
                  </a:lnTo>
                  <a:lnTo>
                    <a:pt x="97" y="19"/>
                  </a:lnTo>
                  <a:lnTo>
                    <a:pt x="89" y="19"/>
                  </a:lnTo>
                  <a:lnTo>
                    <a:pt x="83" y="18"/>
                  </a:lnTo>
                  <a:lnTo>
                    <a:pt x="76" y="19"/>
                  </a:lnTo>
                  <a:lnTo>
                    <a:pt x="70" y="20"/>
                  </a:lnTo>
                  <a:lnTo>
                    <a:pt x="66" y="23"/>
                  </a:lnTo>
                  <a:lnTo>
                    <a:pt x="67" y="24"/>
                  </a:lnTo>
                  <a:lnTo>
                    <a:pt x="70" y="24"/>
                  </a:lnTo>
                  <a:lnTo>
                    <a:pt x="75" y="24"/>
                  </a:lnTo>
                  <a:lnTo>
                    <a:pt x="83" y="26"/>
                  </a:lnTo>
                  <a:lnTo>
                    <a:pt x="94" y="30"/>
                  </a:lnTo>
                  <a:lnTo>
                    <a:pt x="104" y="35"/>
                  </a:lnTo>
                  <a:lnTo>
                    <a:pt x="110" y="39"/>
                  </a:lnTo>
                  <a:lnTo>
                    <a:pt x="106" y="44"/>
                  </a:lnTo>
                  <a:lnTo>
                    <a:pt x="101" y="49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83" y="56"/>
                  </a:lnTo>
                  <a:lnTo>
                    <a:pt x="75" y="54"/>
                  </a:lnTo>
                  <a:lnTo>
                    <a:pt x="66" y="53"/>
                  </a:lnTo>
                  <a:lnTo>
                    <a:pt x="57" y="52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3" y="52"/>
                  </a:lnTo>
                  <a:lnTo>
                    <a:pt x="28" y="53"/>
                  </a:lnTo>
                  <a:lnTo>
                    <a:pt x="33" y="53"/>
                  </a:lnTo>
                  <a:lnTo>
                    <a:pt x="38" y="54"/>
                  </a:lnTo>
                  <a:lnTo>
                    <a:pt x="45" y="56"/>
                  </a:lnTo>
                  <a:lnTo>
                    <a:pt x="51" y="57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70" y="62"/>
                  </a:lnTo>
                  <a:lnTo>
                    <a:pt x="75" y="65"/>
                  </a:lnTo>
                  <a:lnTo>
                    <a:pt x="68" y="71"/>
                  </a:lnTo>
                  <a:lnTo>
                    <a:pt x="60" y="77"/>
                  </a:lnTo>
                  <a:lnTo>
                    <a:pt x="51" y="82"/>
                  </a:lnTo>
                  <a:lnTo>
                    <a:pt x="42" y="86"/>
                  </a:lnTo>
                  <a:lnTo>
                    <a:pt x="33" y="88"/>
                  </a:lnTo>
                  <a:lnTo>
                    <a:pt x="23" y="90"/>
                  </a:lnTo>
                  <a:lnTo>
                    <a:pt x="15" y="91"/>
                  </a:lnTo>
                  <a:lnTo>
                    <a:pt x="8" y="91"/>
                  </a:lnTo>
                  <a:lnTo>
                    <a:pt x="3" y="91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21" y="95"/>
                  </a:lnTo>
                  <a:lnTo>
                    <a:pt x="32" y="94"/>
                  </a:lnTo>
                  <a:lnTo>
                    <a:pt x="42" y="92"/>
                  </a:lnTo>
                  <a:lnTo>
                    <a:pt x="54" y="90"/>
                  </a:lnTo>
                  <a:lnTo>
                    <a:pt x="64" y="86"/>
                  </a:lnTo>
                  <a:lnTo>
                    <a:pt x="75" y="80"/>
                  </a:lnTo>
                  <a:lnTo>
                    <a:pt x="84" y="74"/>
                  </a:lnTo>
                  <a:lnTo>
                    <a:pt x="89" y="82"/>
                  </a:lnTo>
                  <a:lnTo>
                    <a:pt x="90" y="91"/>
                  </a:lnTo>
                  <a:lnTo>
                    <a:pt x="88" y="100"/>
                  </a:lnTo>
                  <a:lnTo>
                    <a:pt x="83" y="109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4" y="113"/>
                  </a:lnTo>
                  <a:lnTo>
                    <a:pt x="88" y="111"/>
                  </a:lnTo>
                  <a:lnTo>
                    <a:pt x="93" y="105"/>
                  </a:lnTo>
                  <a:lnTo>
                    <a:pt x="97" y="95"/>
                  </a:lnTo>
                  <a:lnTo>
                    <a:pt x="98" y="83"/>
                  </a:lnTo>
                  <a:lnTo>
                    <a:pt x="97" y="71"/>
                  </a:lnTo>
                  <a:lnTo>
                    <a:pt x="106" y="62"/>
                  </a:lnTo>
                  <a:lnTo>
                    <a:pt x="115" y="52"/>
                  </a:lnTo>
                  <a:lnTo>
                    <a:pt x="124" y="44"/>
                  </a:lnTo>
                  <a:lnTo>
                    <a:pt x="135" y="40"/>
                  </a:lnTo>
                  <a:lnTo>
                    <a:pt x="140" y="48"/>
                  </a:lnTo>
                  <a:lnTo>
                    <a:pt x="143" y="58"/>
                  </a:lnTo>
                  <a:lnTo>
                    <a:pt x="143" y="71"/>
                  </a:lnTo>
                  <a:lnTo>
                    <a:pt x="140" y="82"/>
                  </a:lnTo>
                  <a:lnTo>
                    <a:pt x="139" y="86"/>
                  </a:lnTo>
                  <a:lnTo>
                    <a:pt x="140" y="87"/>
                  </a:lnTo>
                  <a:lnTo>
                    <a:pt x="143" y="87"/>
                  </a:lnTo>
                  <a:lnTo>
                    <a:pt x="145" y="83"/>
                  </a:lnTo>
                  <a:lnTo>
                    <a:pt x="149" y="74"/>
                  </a:lnTo>
                  <a:lnTo>
                    <a:pt x="152" y="62"/>
                  </a:lnTo>
                  <a:lnTo>
                    <a:pt x="150" y="48"/>
                  </a:lnTo>
                  <a:lnTo>
                    <a:pt x="147" y="34"/>
                  </a:lnTo>
                  <a:lnTo>
                    <a:pt x="150" y="30"/>
                  </a:lnTo>
                  <a:lnTo>
                    <a:pt x="157" y="26"/>
                  </a:lnTo>
                  <a:lnTo>
                    <a:pt x="164" y="20"/>
                  </a:lnTo>
                  <a:lnTo>
                    <a:pt x="173" y="15"/>
                  </a:lnTo>
                  <a:lnTo>
                    <a:pt x="182" y="10"/>
                  </a:lnTo>
                  <a:lnTo>
                    <a:pt x="190" y="6"/>
                  </a:lnTo>
                  <a:lnTo>
                    <a:pt x="196" y="3"/>
                  </a:lnTo>
                  <a:lnTo>
                    <a:pt x="201" y="1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83" y="2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" name="Freeform 639"/>
            <p:cNvSpPr>
              <a:spLocks/>
            </p:cNvSpPr>
            <p:nvPr/>
          </p:nvSpPr>
          <p:spPr bwMode="auto">
            <a:xfrm>
              <a:off x="592" y="3204"/>
              <a:ext cx="9" cy="10"/>
            </a:xfrm>
            <a:custGeom>
              <a:avLst/>
              <a:gdLst>
                <a:gd name="T0" fmla="*/ 1 w 18"/>
                <a:gd name="T1" fmla="*/ 1 h 20"/>
                <a:gd name="T2" fmla="*/ 1 w 18"/>
                <a:gd name="T3" fmla="*/ 0 h 20"/>
                <a:gd name="T4" fmla="*/ 1 w 18"/>
                <a:gd name="T5" fmla="*/ 0 h 20"/>
                <a:gd name="T6" fmla="*/ 1 w 18"/>
                <a:gd name="T7" fmla="*/ 1 h 20"/>
                <a:gd name="T8" fmla="*/ 2 w 18"/>
                <a:gd name="T9" fmla="*/ 1 h 20"/>
                <a:gd name="T10" fmla="*/ 2 w 18"/>
                <a:gd name="T11" fmla="*/ 1 h 20"/>
                <a:gd name="T12" fmla="*/ 2 w 18"/>
                <a:gd name="T13" fmla="*/ 1 h 20"/>
                <a:gd name="T14" fmla="*/ 2 w 18"/>
                <a:gd name="T15" fmla="*/ 1 h 20"/>
                <a:gd name="T16" fmla="*/ 1 w 18"/>
                <a:gd name="T17" fmla="*/ 2 h 20"/>
                <a:gd name="T18" fmla="*/ 1 w 18"/>
                <a:gd name="T19" fmla="*/ 2 h 20"/>
                <a:gd name="T20" fmla="*/ 1 w 18"/>
                <a:gd name="T21" fmla="*/ 2 h 20"/>
                <a:gd name="T22" fmla="*/ 1 w 18"/>
                <a:gd name="T23" fmla="*/ 2 h 20"/>
                <a:gd name="T24" fmla="*/ 1 w 18"/>
                <a:gd name="T25" fmla="*/ 1 h 20"/>
                <a:gd name="T26" fmla="*/ 1 w 18"/>
                <a:gd name="T27" fmla="*/ 1 h 20"/>
                <a:gd name="T28" fmla="*/ 0 w 18"/>
                <a:gd name="T29" fmla="*/ 1 h 20"/>
                <a:gd name="T30" fmla="*/ 0 w 18"/>
                <a:gd name="T31" fmla="*/ 1 h 20"/>
                <a:gd name="T32" fmla="*/ 1 w 18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0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3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" name="Freeform 640"/>
            <p:cNvSpPr>
              <a:spLocks/>
            </p:cNvSpPr>
            <p:nvPr/>
          </p:nvSpPr>
          <p:spPr bwMode="auto">
            <a:xfrm>
              <a:off x="590" y="3227"/>
              <a:ext cx="8" cy="7"/>
            </a:xfrm>
            <a:custGeom>
              <a:avLst/>
              <a:gdLst>
                <a:gd name="T0" fmla="*/ 1 w 15"/>
                <a:gd name="T1" fmla="*/ 1 h 13"/>
                <a:gd name="T2" fmla="*/ 1 w 15"/>
                <a:gd name="T3" fmla="*/ 0 h 13"/>
                <a:gd name="T4" fmla="*/ 1 w 15"/>
                <a:gd name="T5" fmla="*/ 0 h 13"/>
                <a:gd name="T6" fmla="*/ 1 w 15"/>
                <a:gd name="T7" fmla="*/ 1 h 13"/>
                <a:gd name="T8" fmla="*/ 1 w 15"/>
                <a:gd name="T9" fmla="*/ 1 h 13"/>
                <a:gd name="T10" fmla="*/ 1 w 15"/>
                <a:gd name="T11" fmla="*/ 1 h 13"/>
                <a:gd name="T12" fmla="*/ 1 w 15"/>
                <a:gd name="T13" fmla="*/ 1 h 13"/>
                <a:gd name="T14" fmla="*/ 1 w 15"/>
                <a:gd name="T15" fmla="*/ 1 h 13"/>
                <a:gd name="T16" fmla="*/ 1 w 15"/>
                <a:gd name="T17" fmla="*/ 1 h 13"/>
                <a:gd name="T18" fmla="*/ 1 w 15"/>
                <a:gd name="T19" fmla="*/ 1 h 13"/>
                <a:gd name="T20" fmla="*/ 1 w 15"/>
                <a:gd name="T21" fmla="*/ 1 h 13"/>
                <a:gd name="T22" fmla="*/ 1 w 15"/>
                <a:gd name="T23" fmla="*/ 1 h 13"/>
                <a:gd name="T24" fmla="*/ 1 w 15"/>
                <a:gd name="T25" fmla="*/ 1 h 13"/>
                <a:gd name="T26" fmla="*/ 1 w 15"/>
                <a:gd name="T27" fmla="*/ 1 h 13"/>
                <a:gd name="T28" fmla="*/ 0 w 15"/>
                <a:gd name="T29" fmla="*/ 1 h 13"/>
                <a:gd name="T30" fmla="*/ 0 w 15"/>
                <a:gd name="T31" fmla="*/ 1 h 13"/>
                <a:gd name="T32" fmla="*/ 1 w 15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13">
                  <a:moveTo>
                    <a:pt x="1" y="1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" name="Freeform 641"/>
            <p:cNvSpPr>
              <a:spLocks/>
            </p:cNvSpPr>
            <p:nvPr/>
          </p:nvSpPr>
          <p:spPr bwMode="auto">
            <a:xfrm>
              <a:off x="607" y="3243"/>
              <a:ext cx="10" cy="10"/>
            </a:xfrm>
            <a:custGeom>
              <a:avLst/>
              <a:gdLst>
                <a:gd name="T0" fmla="*/ 0 w 21"/>
                <a:gd name="T1" fmla="*/ 1 h 20"/>
                <a:gd name="T2" fmla="*/ 0 w 21"/>
                <a:gd name="T3" fmla="*/ 1 h 20"/>
                <a:gd name="T4" fmla="*/ 0 w 21"/>
                <a:gd name="T5" fmla="*/ 0 h 20"/>
                <a:gd name="T6" fmla="*/ 0 w 21"/>
                <a:gd name="T7" fmla="*/ 0 h 20"/>
                <a:gd name="T8" fmla="*/ 1 w 21"/>
                <a:gd name="T9" fmla="*/ 1 h 20"/>
                <a:gd name="T10" fmla="*/ 1 w 21"/>
                <a:gd name="T11" fmla="*/ 1 h 20"/>
                <a:gd name="T12" fmla="*/ 1 w 21"/>
                <a:gd name="T13" fmla="*/ 1 h 20"/>
                <a:gd name="T14" fmla="*/ 1 w 21"/>
                <a:gd name="T15" fmla="*/ 1 h 20"/>
                <a:gd name="T16" fmla="*/ 1 w 21"/>
                <a:gd name="T17" fmla="*/ 1 h 20"/>
                <a:gd name="T18" fmla="*/ 0 w 21"/>
                <a:gd name="T19" fmla="*/ 2 h 20"/>
                <a:gd name="T20" fmla="*/ 0 w 21"/>
                <a:gd name="T21" fmla="*/ 2 h 20"/>
                <a:gd name="T22" fmla="*/ 0 w 21"/>
                <a:gd name="T23" fmla="*/ 2 h 20"/>
                <a:gd name="T24" fmla="*/ 0 w 21"/>
                <a:gd name="T25" fmla="*/ 2 h 20"/>
                <a:gd name="T26" fmla="*/ 0 w 21"/>
                <a:gd name="T27" fmla="*/ 1 h 20"/>
                <a:gd name="T28" fmla="*/ 0 w 21"/>
                <a:gd name="T29" fmla="*/ 1 h 20"/>
                <a:gd name="T30" fmla="*/ 0 w 21"/>
                <a:gd name="T31" fmla="*/ 1 h 20"/>
                <a:gd name="T32" fmla="*/ 0 w 21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0">
                  <a:moveTo>
                    <a:pt x="2" y="5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5" y="18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" name="Freeform 642"/>
            <p:cNvSpPr>
              <a:spLocks/>
            </p:cNvSpPr>
            <p:nvPr/>
          </p:nvSpPr>
          <p:spPr bwMode="auto">
            <a:xfrm>
              <a:off x="568" y="3239"/>
              <a:ext cx="12" cy="11"/>
            </a:xfrm>
            <a:custGeom>
              <a:avLst/>
              <a:gdLst>
                <a:gd name="T0" fmla="*/ 1 w 23"/>
                <a:gd name="T1" fmla="*/ 0 h 22"/>
                <a:gd name="T2" fmla="*/ 2 w 23"/>
                <a:gd name="T3" fmla="*/ 1 h 22"/>
                <a:gd name="T4" fmla="*/ 2 w 23"/>
                <a:gd name="T5" fmla="*/ 1 h 22"/>
                <a:gd name="T6" fmla="*/ 2 w 23"/>
                <a:gd name="T7" fmla="*/ 1 h 22"/>
                <a:gd name="T8" fmla="*/ 2 w 23"/>
                <a:gd name="T9" fmla="*/ 1 h 22"/>
                <a:gd name="T10" fmla="*/ 2 w 23"/>
                <a:gd name="T11" fmla="*/ 1 h 22"/>
                <a:gd name="T12" fmla="*/ 2 w 23"/>
                <a:gd name="T13" fmla="*/ 2 h 22"/>
                <a:gd name="T14" fmla="*/ 2 w 23"/>
                <a:gd name="T15" fmla="*/ 2 h 22"/>
                <a:gd name="T16" fmla="*/ 1 w 23"/>
                <a:gd name="T17" fmla="*/ 2 h 22"/>
                <a:gd name="T18" fmla="*/ 1 w 23"/>
                <a:gd name="T19" fmla="*/ 2 h 22"/>
                <a:gd name="T20" fmla="*/ 1 w 23"/>
                <a:gd name="T21" fmla="*/ 2 h 22"/>
                <a:gd name="T22" fmla="*/ 1 w 23"/>
                <a:gd name="T23" fmla="*/ 2 h 22"/>
                <a:gd name="T24" fmla="*/ 0 w 23"/>
                <a:gd name="T25" fmla="*/ 1 h 22"/>
                <a:gd name="T26" fmla="*/ 1 w 23"/>
                <a:gd name="T27" fmla="*/ 1 h 22"/>
                <a:gd name="T28" fmla="*/ 1 w 23"/>
                <a:gd name="T29" fmla="*/ 1 h 22"/>
                <a:gd name="T30" fmla="*/ 1 w 23"/>
                <a:gd name="T31" fmla="*/ 1 h 22"/>
                <a:gd name="T32" fmla="*/ 1 w 23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11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7"/>
                  </a:lnTo>
                  <a:lnTo>
                    <a:pt x="23" y="11"/>
                  </a:lnTo>
                  <a:lnTo>
                    <a:pt x="22" y="16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8" y="21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4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" name="Freeform 643"/>
            <p:cNvSpPr>
              <a:spLocks/>
            </p:cNvSpPr>
            <p:nvPr/>
          </p:nvSpPr>
          <p:spPr bwMode="auto">
            <a:xfrm>
              <a:off x="562" y="3215"/>
              <a:ext cx="12" cy="10"/>
            </a:xfrm>
            <a:custGeom>
              <a:avLst/>
              <a:gdLst>
                <a:gd name="T0" fmla="*/ 0 w 23"/>
                <a:gd name="T1" fmla="*/ 0 h 21"/>
                <a:gd name="T2" fmla="*/ 0 w 23"/>
                <a:gd name="T3" fmla="*/ 0 h 21"/>
                <a:gd name="T4" fmla="*/ 1 w 23"/>
                <a:gd name="T5" fmla="*/ 0 h 21"/>
                <a:gd name="T6" fmla="*/ 1 w 23"/>
                <a:gd name="T7" fmla="*/ 0 h 21"/>
                <a:gd name="T8" fmla="*/ 1 w 23"/>
                <a:gd name="T9" fmla="*/ 0 h 21"/>
                <a:gd name="T10" fmla="*/ 1 w 23"/>
                <a:gd name="T11" fmla="*/ 0 h 21"/>
                <a:gd name="T12" fmla="*/ 2 w 23"/>
                <a:gd name="T13" fmla="*/ 0 h 21"/>
                <a:gd name="T14" fmla="*/ 2 w 23"/>
                <a:gd name="T15" fmla="*/ 0 h 21"/>
                <a:gd name="T16" fmla="*/ 2 w 23"/>
                <a:gd name="T17" fmla="*/ 0 h 21"/>
                <a:gd name="T18" fmla="*/ 2 w 23"/>
                <a:gd name="T19" fmla="*/ 0 h 21"/>
                <a:gd name="T20" fmla="*/ 2 w 23"/>
                <a:gd name="T21" fmla="*/ 0 h 21"/>
                <a:gd name="T22" fmla="*/ 2 w 23"/>
                <a:gd name="T23" fmla="*/ 1 h 21"/>
                <a:gd name="T24" fmla="*/ 1 w 23"/>
                <a:gd name="T25" fmla="*/ 1 h 21"/>
                <a:gd name="T26" fmla="*/ 1 w 23"/>
                <a:gd name="T27" fmla="*/ 1 h 21"/>
                <a:gd name="T28" fmla="*/ 1 w 23"/>
                <a:gd name="T29" fmla="*/ 1 h 21"/>
                <a:gd name="T30" fmla="*/ 1 w 23"/>
                <a:gd name="T31" fmla="*/ 0 h 21"/>
                <a:gd name="T32" fmla="*/ 0 w 23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1">
                  <a:moveTo>
                    <a:pt x="0" y="12"/>
                  </a:moveTo>
                  <a:lnTo>
                    <a:pt x="0" y="6"/>
                  </a:lnTo>
                  <a:lnTo>
                    <a:pt x="3" y="2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1"/>
                  </a:lnTo>
                  <a:lnTo>
                    <a:pt x="12" y="21"/>
                  </a:lnTo>
                  <a:lnTo>
                    <a:pt x="6" y="19"/>
                  </a:lnTo>
                  <a:lnTo>
                    <a:pt x="3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" name="Freeform 644"/>
            <p:cNvSpPr>
              <a:spLocks/>
            </p:cNvSpPr>
            <p:nvPr/>
          </p:nvSpPr>
          <p:spPr bwMode="auto">
            <a:xfrm>
              <a:off x="545" y="3214"/>
              <a:ext cx="10" cy="9"/>
            </a:xfrm>
            <a:custGeom>
              <a:avLst/>
              <a:gdLst>
                <a:gd name="T0" fmla="*/ 0 w 19"/>
                <a:gd name="T1" fmla="*/ 1 h 18"/>
                <a:gd name="T2" fmla="*/ 0 w 19"/>
                <a:gd name="T3" fmla="*/ 1 h 18"/>
                <a:gd name="T4" fmla="*/ 1 w 19"/>
                <a:gd name="T5" fmla="*/ 1 h 18"/>
                <a:gd name="T6" fmla="*/ 1 w 19"/>
                <a:gd name="T7" fmla="*/ 1 h 18"/>
                <a:gd name="T8" fmla="*/ 1 w 19"/>
                <a:gd name="T9" fmla="*/ 0 h 18"/>
                <a:gd name="T10" fmla="*/ 1 w 19"/>
                <a:gd name="T11" fmla="*/ 0 h 18"/>
                <a:gd name="T12" fmla="*/ 2 w 19"/>
                <a:gd name="T13" fmla="*/ 1 h 18"/>
                <a:gd name="T14" fmla="*/ 2 w 19"/>
                <a:gd name="T15" fmla="*/ 1 h 18"/>
                <a:gd name="T16" fmla="*/ 2 w 19"/>
                <a:gd name="T17" fmla="*/ 1 h 18"/>
                <a:gd name="T18" fmla="*/ 2 w 19"/>
                <a:gd name="T19" fmla="*/ 1 h 18"/>
                <a:gd name="T20" fmla="*/ 2 w 19"/>
                <a:gd name="T21" fmla="*/ 1 h 18"/>
                <a:gd name="T22" fmla="*/ 1 w 19"/>
                <a:gd name="T23" fmla="*/ 1 h 18"/>
                <a:gd name="T24" fmla="*/ 1 w 19"/>
                <a:gd name="T25" fmla="*/ 2 h 18"/>
                <a:gd name="T26" fmla="*/ 1 w 19"/>
                <a:gd name="T27" fmla="*/ 2 h 18"/>
                <a:gd name="T28" fmla="*/ 1 w 19"/>
                <a:gd name="T29" fmla="*/ 1 h 18"/>
                <a:gd name="T30" fmla="*/ 0 w 19"/>
                <a:gd name="T31" fmla="*/ 1 h 18"/>
                <a:gd name="T32" fmla="*/ 0 w 19"/>
                <a:gd name="T33" fmla="*/ 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0" y="7"/>
                  </a:lnTo>
                  <a:lnTo>
                    <a:pt x="2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" name="Freeform 645"/>
            <p:cNvSpPr>
              <a:spLocks/>
            </p:cNvSpPr>
            <p:nvPr/>
          </p:nvSpPr>
          <p:spPr bwMode="auto">
            <a:xfrm>
              <a:off x="559" y="3198"/>
              <a:ext cx="11" cy="10"/>
            </a:xfrm>
            <a:custGeom>
              <a:avLst/>
              <a:gdLst>
                <a:gd name="T0" fmla="*/ 0 w 21"/>
                <a:gd name="T1" fmla="*/ 1 h 19"/>
                <a:gd name="T2" fmla="*/ 1 w 21"/>
                <a:gd name="T3" fmla="*/ 1 h 19"/>
                <a:gd name="T4" fmla="*/ 1 w 21"/>
                <a:gd name="T5" fmla="*/ 1 h 19"/>
                <a:gd name="T6" fmla="*/ 1 w 21"/>
                <a:gd name="T7" fmla="*/ 1 h 19"/>
                <a:gd name="T8" fmla="*/ 1 w 21"/>
                <a:gd name="T9" fmla="*/ 0 h 19"/>
                <a:gd name="T10" fmla="*/ 1 w 21"/>
                <a:gd name="T11" fmla="*/ 0 h 19"/>
                <a:gd name="T12" fmla="*/ 2 w 21"/>
                <a:gd name="T13" fmla="*/ 1 h 19"/>
                <a:gd name="T14" fmla="*/ 2 w 21"/>
                <a:gd name="T15" fmla="*/ 1 h 19"/>
                <a:gd name="T16" fmla="*/ 2 w 21"/>
                <a:gd name="T17" fmla="*/ 1 h 19"/>
                <a:gd name="T18" fmla="*/ 2 w 21"/>
                <a:gd name="T19" fmla="*/ 1 h 19"/>
                <a:gd name="T20" fmla="*/ 2 w 21"/>
                <a:gd name="T21" fmla="*/ 1 h 19"/>
                <a:gd name="T22" fmla="*/ 2 w 21"/>
                <a:gd name="T23" fmla="*/ 2 h 19"/>
                <a:gd name="T24" fmla="*/ 1 w 21"/>
                <a:gd name="T25" fmla="*/ 2 h 19"/>
                <a:gd name="T26" fmla="*/ 1 w 21"/>
                <a:gd name="T27" fmla="*/ 2 h 19"/>
                <a:gd name="T28" fmla="*/ 1 w 21"/>
                <a:gd name="T29" fmla="*/ 2 h 19"/>
                <a:gd name="T30" fmla="*/ 1 w 21"/>
                <a:gd name="T31" fmla="*/ 1 h 19"/>
                <a:gd name="T32" fmla="*/ 0 w 21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19">
                  <a:moveTo>
                    <a:pt x="0" y="10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4"/>
                  </a:lnTo>
                  <a:lnTo>
                    <a:pt x="17" y="18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" name="Freeform 646"/>
            <p:cNvSpPr>
              <a:spLocks/>
            </p:cNvSpPr>
            <p:nvPr/>
          </p:nvSpPr>
          <p:spPr bwMode="auto">
            <a:xfrm>
              <a:off x="761" y="3195"/>
              <a:ext cx="74" cy="76"/>
            </a:xfrm>
            <a:custGeom>
              <a:avLst/>
              <a:gdLst>
                <a:gd name="T0" fmla="*/ 1 w 148"/>
                <a:gd name="T1" fmla="*/ 3 h 151"/>
                <a:gd name="T2" fmla="*/ 2 w 148"/>
                <a:gd name="T3" fmla="*/ 5 h 151"/>
                <a:gd name="T4" fmla="*/ 3 w 148"/>
                <a:gd name="T5" fmla="*/ 5 h 151"/>
                <a:gd name="T6" fmla="*/ 3 w 148"/>
                <a:gd name="T7" fmla="*/ 6 h 151"/>
                <a:gd name="T8" fmla="*/ 4 w 148"/>
                <a:gd name="T9" fmla="*/ 6 h 151"/>
                <a:gd name="T10" fmla="*/ 3 w 148"/>
                <a:gd name="T11" fmla="*/ 6 h 151"/>
                <a:gd name="T12" fmla="*/ 2 w 148"/>
                <a:gd name="T13" fmla="*/ 6 h 151"/>
                <a:gd name="T14" fmla="*/ 2 w 148"/>
                <a:gd name="T15" fmla="*/ 5 h 151"/>
                <a:gd name="T16" fmla="*/ 1 w 148"/>
                <a:gd name="T17" fmla="*/ 6 h 151"/>
                <a:gd name="T18" fmla="*/ 1 w 148"/>
                <a:gd name="T19" fmla="*/ 7 h 151"/>
                <a:gd name="T20" fmla="*/ 1 w 148"/>
                <a:gd name="T21" fmla="*/ 8 h 151"/>
                <a:gd name="T22" fmla="*/ 2 w 148"/>
                <a:gd name="T23" fmla="*/ 8 h 151"/>
                <a:gd name="T24" fmla="*/ 3 w 148"/>
                <a:gd name="T25" fmla="*/ 7 h 151"/>
                <a:gd name="T26" fmla="*/ 3 w 148"/>
                <a:gd name="T27" fmla="*/ 8 h 151"/>
                <a:gd name="T28" fmla="*/ 3 w 148"/>
                <a:gd name="T29" fmla="*/ 10 h 151"/>
                <a:gd name="T30" fmla="*/ 4 w 148"/>
                <a:gd name="T31" fmla="*/ 10 h 151"/>
                <a:gd name="T32" fmla="*/ 5 w 148"/>
                <a:gd name="T33" fmla="*/ 8 h 151"/>
                <a:gd name="T34" fmla="*/ 4 w 148"/>
                <a:gd name="T35" fmla="*/ 7 h 151"/>
                <a:gd name="T36" fmla="*/ 5 w 148"/>
                <a:gd name="T37" fmla="*/ 7 h 151"/>
                <a:gd name="T38" fmla="*/ 5 w 148"/>
                <a:gd name="T39" fmla="*/ 8 h 151"/>
                <a:gd name="T40" fmla="*/ 5 w 148"/>
                <a:gd name="T41" fmla="*/ 9 h 151"/>
                <a:gd name="T42" fmla="*/ 7 w 148"/>
                <a:gd name="T43" fmla="*/ 8 h 151"/>
                <a:gd name="T44" fmla="*/ 8 w 148"/>
                <a:gd name="T45" fmla="*/ 9 h 151"/>
                <a:gd name="T46" fmla="*/ 9 w 148"/>
                <a:gd name="T47" fmla="*/ 8 h 151"/>
                <a:gd name="T48" fmla="*/ 9 w 148"/>
                <a:gd name="T49" fmla="*/ 7 h 151"/>
                <a:gd name="T50" fmla="*/ 9 w 148"/>
                <a:gd name="T51" fmla="*/ 7 h 151"/>
                <a:gd name="T52" fmla="*/ 8 w 148"/>
                <a:gd name="T53" fmla="*/ 6 h 151"/>
                <a:gd name="T54" fmla="*/ 7 w 148"/>
                <a:gd name="T55" fmla="*/ 6 h 151"/>
                <a:gd name="T56" fmla="*/ 7 w 148"/>
                <a:gd name="T57" fmla="*/ 5 h 151"/>
                <a:gd name="T58" fmla="*/ 8 w 148"/>
                <a:gd name="T59" fmla="*/ 5 h 151"/>
                <a:gd name="T60" fmla="*/ 10 w 148"/>
                <a:gd name="T61" fmla="*/ 4 h 151"/>
                <a:gd name="T62" fmla="*/ 10 w 148"/>
                <a:gd name="T63" fmla="*/ 3 h 151"/>
                <a:gd name="T64" fmla="*/ 9 w 148"/>
                <a:gd name="T65" fmla="*/ 2 h 151"/>
                <a:gd name="T66" fmla="*/ 7 w 148"/>
                <a:gd name="T67" fmla="*/ 3 h 151"/>
                <a:gd name="T68" fmla="*/ 7 w 148"/>
                <a:gd name="T69" fmla="*/ 4 h 151"/>
                <a:gd name="T70" fmla="*/ 6 w 148"/>
                <a:gd name="T71" fmla="*/ 5 h 151"/>
                <a:gd name="T72" fmla="*/ 6 w 148"/>
                <a:gd name="T73" fmla="*/ 5 h 151"/>
                <a:gd name="T74" fmla="*/ 6 w 148"/>
                <a:gd name="T75" fmla="*/ 4 h 151"/>
                <a:gd name="T76" fmla="*/ 6 w 148"/>
                <a:gd name="T77" fmla="*/ 3 h 151"/>
                <a:gd name="T78" fmla="*/ 7 w 148"/>
                <a:gd name="T79" fmla="*/ 2 h 151"/>
                <a:gd name="T80" fmla="*/ 6 w 148"/>
                <a:gd name="T81" fmla="*/ 1 h 151"/>
                <a:gd name="T82" fmla="*/ 5 w 148"/>
                <a:gd name="T83" fmla="*/ 1 h 151"/>
                <a:gd name="T84" fmla="*/ 4 w 148"/>
                <a:gd name="T85" fmla="*/ 1 h 151"/>
                <a:gd name="T86" fmla="*/ 4 w 148"/>
                <a:gd name="T87" fmla="*/ 2 h 151"/>
                <a:gd name="T88" fmla="*/ 4 w 148"/>
                <a:gd name="T89" fmla="*/ 2 h 151"/>
                <a:gd name="T90" fmla="*/ 5 w 148"/>
                <a:gd name="T91" fmla="*/ 3 h 151"/>
                <a:gd name="T92" fmla="*/ 5 w 148"/>
                <a:gd name="T93" fmla="*/ 4 h 151"/>
                <a:gd name="T94" fmla="*/ 4 w 148"/>
                <a:gd name="T95" fmla="*/ 4 h 151"/>
                <a:gd name="T96" fmla="*/ 4 w 148"/>
                <a:gd name="T97" fmla="*/ 3 h 1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1">
                  <a:moveTo>
                    <a:pt x="36" y="34"/>
                  </a:moveTo>
                  <a:lnTo>
                    <a:pt x="26" y="36"/>
                  </a:lnTo>
                  <a:lnTo>
                    <a:pt x="15" y="43"/>
                  </a:lnTo>
                  <a:lnTo>
                    <a:pt x="11" y="54"/>
                  </a:lnTo>
                  <a:lnTo>
                    <a:pt x="18" y="70"/>
                  </a:lnTo>
                  <a:lnTo>
                    <a:pt x="23" y="73"/>
                  </a:lnTo>
                  <a:lnTo>
                    <a:pt x="28" y="74"/>
                  </a:lnTo>
                  <a:lnTo>
                    <a:pt x="34" y="73"/>
                  </a:lnTo>
                  <a:lnTo>
                    <a:pt x="36" y="70"/>
                  </a:lnTo>
                  <a:lnTo>
                    <a:pt x="40" y="74"/>
                  </a:lnTo>
                  <a:lnTo>
                    <a:pt x="44" y="77"/>
                  </a:lnTo>
                  <a:lnTo>
                    <a:pt x="48" y="81"/>
                  </a:lnTo>
                  <a:lnTo>
                    <a:pt x="50" y="84"/>
                  </a:lnTo>
                  <a:lnTo>
                    <a:pt x="52" y="87"/>
                  </a:lnTo>
                  <a:lnTo>
                    <a:pt x="52" y="88"/>
                  </a:lnTo>
                  <a:lnTo>
                    <a:pt x="49" y="88"/>
                  </a:lnTo>
                  <a:lnTo>
                    <a:pt x="44" y="87"/>
                  </a:lnTo>
                  <a:lnTo>
                    <a:pt x="39" y="86"/>
                  </a:lnTo>
                  <a:lnTo>
                    <a:pt x="35" y="86"/>
                  </a:lnTo>
                  <a:lnTo>
                    <a:pt x="32" y="84"/>
                  </a:lnTo>
                  <a:lnTo>
                    <a:pt x="31" y="83"/>
                  </a:lnTo>
                  <a:lnTo>
                    <a:pt x="30" y="81"/>
                  </a:lnTo>
                  <a:lnTo>
                    <a:pt x="26" y="78"/>
                  </a:lnTo>
                  <a:lnTo>
                    <a:pt x="20" y="77"/>
                  </a:lnTo>
                  <a:lnTo>
                    <a:pt x="14" y="77"/>
                  </a:lnTo>
                  <a:lnTo>
                    <a:pt x="7" y="79"/>
                  </a:lnTo>
                  <a:lnTo>
                    <a:pt x="2" y="84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2" y="108"/>
                  </a:lnTo>
                  <a:lnTo>
                    <a:pt x="3" y="111"/>
                  </a:lnTo>
                  <a:lnTo>
                    <a:pt x="5" y="113"/>
                  </a:lnTo>
                  <a:lnTo>
                    <a:pt x="13" y="117"/>
                  </a:lnTo>
                  <a:lnTo>
                    <a:pt x="22" y="117"/>
                  </a:lnTo>
                  <a:lnTo>
                    <a:pt x="30" y="116"/>
                  </a:lnTo>
                  <a:lnTo>
                    <a:pt x="35" y="112"/>
                  </a:lnTo>
                  <a:lnTo>
                    <a:pt x="39" y="109"/>
                  </a:lnTo>
                  <a:lnTo>
                    <a:pt x="43" y="109"/>
                  </a:lnTo>
                  <a:lnTo>
                    <a:pt x="47" y="109"/>
                  </a:lnTo>
                  <a:lnTo>
                    <a:pt x="50" y="111"/>
                  </a:lnTo>
                  <a:lnTo>
                    <a:pt x="43" y="117"/>
                  </a:lnTo>
                  <a:lnTo>
                    <a:pt x="36" y="128"/>
                  </a:lnTo>
                  <a:lnTo>
                    <a:pt x="32" y="138"/>
                  </a:lnTo>
                  <a:lnTo>
                    <a:pt x="35" y="146"/>
                  </a:lnTo>
                  <a:lnTo>
                    <a:pt x="43" y="150"/>
                  </a:lnTo>
                  <a:lnTo>
                    <a:pt x="52" y="151"/>
                  </a:lnTo>
                  <a:lnTo>
                    <a:pt x="60" y="148"/>
                  </a:lnTo>
                  <a:lnTo>
                    <a:pt x="66" y="143"/>
                  </a:lnTo>
                  <a:lnTo>
                    <a:pt x="69" y="135"/>
                  </a:lnTo>
                  <a:lnTo>
                    <a:pt x="70" y="128"/>
                  </a:lnTo>
                  <a:lnTo>
                    <a:pt x="67" y="121"/>
                  </a:lnTo>
                  <a:lnTo>
                    <a:pt x="65" y="115"/>
                  </a:lnTo>
                  <a:lnTo>
                    <a:pt x="62" y="111"/>
                  </a:lnTo>
                  <a:lnTo>
                    <a:pt x="62" y="108"/>
                  </a:lnTo>
                  <a:lnTo>
                    <a:pt x="65" y="107"/>
                  </a:lnTo>
                  <a:lnTo>
                    <a:pt x="67" y="105"/>
                  </a:lnTo>
                  <a:lnTo>
                    <a:pt x="69" y="107"/>
                  </a:lnTo>
                  <a:lnTo>
                    <a:pt x="70" y="109"/>
                  </a:lnTo>
                  <a:lnTo>
                    <a:pt x="71" y="113"/>
                  </a:lnTo>
                  <a:lnTo>
                    <a:pt x="73" y="118"/>
                  </a:lnTo>
                  <a:lnTo>
                    <a:pt x="74" y="124"/>
                  </a:lnTo>
                  <a:lnTo>
                    <a:pt x="79" y="129"/>
                  </a:lnTo>
                  <a:lnTo>
                    <a:pt x="86" y="129"/>
                  </a:lnTo>
                  <a:lnTo>
                    <a:pt x="96" y="124"/>
                  </a:lnTo>
                  <a:lnTo>
                    <a:pt x="100" y="128"/>
                  </a:lnTo>
                  <a:lnTo>
                    <a:pt x="105" y="130"/>
                  </a:lnTo>
                  <a:lnTo>
                    <a:pt x="112" y="133"/>
                  </a:lnTo>
                  <a:lnTo>
                    <a:pt x="118" y="133"/>
                  </a:lnTo>
                  <a:lnTo>
                    <a:pt x="124" y="131"/>
                  </a:lnTo>
                  <a:lnTo>
                    <a:pt x="130" y="129"/>
                  </a:lnTo>
                  <a:lnTo>
                    <a:pt x="135" y="122"/>
                  </a:lnTo>
                  <a:lnTo>
                    <a:pt x="139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5" y="105"/>
                  </a:lnTo>
                  <a:lnTo>
                    <a:pt x="131" y="100"/>
                  </a:lnTo>
                  <a:lnTo>
                    <a:pt x="125" y="96"/>
                  </a:lnTo>
                  <a:lnTo>
                    <a:pt x="116" y="96"/>
                  </a:lnTo>
                  <a:lnTo>
                    <a:pt x="110" y="96"/>
                  </a:lnTo>
                  <a:lnTo>
                    <a:pt x="107" y="95"/>
                  </a:lnTo>
                  <a:lnTo>
                    <a:pt x="103" y="92"/>
                  </a:lnTo>
                  <a:lnTo>
                    <a:pt x="100" y="90"/>
                  </a:lnTo>
                  <a:lnTo>
                    <a:pt x="104" y="84"/>
                  </a:lnTo>
                  <a:lnTo>
                    <a:pt x="109" y="78"/>
                  </a:lnTo>
                  <a:lnTo>
                    <a:pt x="113" y="74"/>
                  </a:lnTo>
                  <a:lnTo>
                    <a:pt x="117" y="71"/>
                  </a:lnTo>
                  <a:lnTo>
                    <a:pt x="127" y="71"/>
                  </a:lnTo>
                  <a:lnTo>
                    <a:pt x="135" y="70"/>
                  </a:lnTo>
                  <a:lnTo>
                    <a:pt x="140" y="66"/>
                  </a:lnTo>
                  <a:lnTo>
                    <a:pt x="146" y="61"/>
                  </a:lnTo>
                  <a:lnTo>
                    <a:pt x="148" y="54"/>
                  </a:lnTo>
                  <a:lnTo>
                    <a:pt x="148" y="49"/>
                  </a:lnTo>
                  <a:lnTo>
                    <a:pt x="146" y="43"/>
                  </a:lnTo>
                  <a:lnTo>
                    <a:pt x="143" y="38"/>
                  </a:lnTo>
                  <a:lnTo>
                    <a:pt x="137" y="34"/>
                  </a:lnTo>
                  <a:lnTo>
                    <a:pt x="129" y="32"/>
                  </a:lnTo>
                  <a:lnTo>
                    <a:pt x="121" y="34"/>
                  </a:lnTo>
                  <a:lnTo>
                    <a:pt x="114" y="36"/>
                  </a:lnTo>
                  <a:lnTo>
                    <a:pt x="110" y="41"/>
                  </a:lnTo>
                  <a:lnTo>
                    <a:pt x="109" y="45"/>
                  </a:lnTo>
                  <a:lnTo>
                    <a:pt x="109" y="49"/>
                  </a:lnTo>
                  <a:lnTo>
                    <a:pt x="110" y="53"/>
                  </a:lnTo>
                  <a:lnTo>
                    <a:pt x="105" y="58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0"/>
                  </a:lnTo>
                  <a:lnTo>
                    <a:pt x="90" y="68"/>
                  </a:lnTo>
                  <a:lnTo>
                    <a:pt x="87" y="66"/>
                  </a:lnTo>
                  <a:lnTo>
                    <a:pt x="84" y="64"/>
                  </a:lnTo>
                  <a:lnTo>
                    <a:pt x="82" y="62"/>
                  </a:lnTo>
                  <a:lnTo>
                    <a:pt x="84" y="57"/>
                  </a:lnTo>
                  <a:lnTo>
                    <a:pt x="87" y="51"/>
                  </a:lnTo>
                  <a:lnTo>
                    <a:pt x="88" y="45"/>
                  </a:lnTo>
                  <a:lnTo>
                    <a:pt x="90" y="40"/>
                  </a:lnTo>
                  <a:lnTo>
                    <a:pt x="96" y="35"/>
                  </a:lnTo>
                  <a:lnTo>
                    <a:pt x="101" y="28"/>
                  </a:lnTo>
                  <a:lnTo>
                    <a:pt x="104" y="22"/>
                  </a:lnTo>
                  <a:lnTo>
                    <a:pt x="104" y="14"/>
                  </a:lnTo>
                  <a:lnTo>
                    <a:pt x="100" y="7"/>
                  </a:lnTo>
                  <a:lnTo>
                    <a:pt x="95" y="2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71" y="2"/>
                  </a:lnTo>
                  <a:lnTo>
                    <a:pt x="67" y="6"/>
                  </a:lnTo>
                  <a:lnTo>
                    <a:pt x="64" y="9"/>
                  </a:lnTo>
                  <a:lnTo>
                    <a:pt x="61" y="11"/>
                  </a:lnTo>
                  <a:lnTo>
                    <a:pt x="60" y="15"/>
                  </a:lnTo>
                  <a:lnTo>
                    <a:pt x="58" y="18"/>
                  </a:lnTo>
                  <a:lnTo>
                    <a:pt x="58" y="2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71" y="39"/>
                  </a:lnTo>
                  <a:lnTo>
                    <a:pt x="71" y="45"/>
                  </a:lnTo>
                  <a:lnTo>
                    <a:pt x="71" y="51"/>
                  </a:lnTo>
                  <a:lnTo>
                    <a:pt x="70" y="56"/>
                  </a:lnTo>
                  <a:lnTo>
                    <a:pt x="70" y="60"/>
                  </a:lnTo>
                  <a:lnTo>
                    <a:pt x="67" y="60"/>
                  </a:lnTo>
                  <a:lnTo>
                    <a:pt x="64" y="61"/>
                  </a:lnTo>
                  <a:lnTo>
                    <a:pt x="62" y="62"/>
                  </a:lnTo>
                  <a:lnTo>
                    <a:pt x="61" y="62"/>
                  </a:lnTo>
                  <a:lnTo>
                    <a:pt x="56" y="56"/>
                  </a:lnTo>
                  <a:lnTo>
                    <a:pt x="53" y="45"/>
                  </a:lnTo>
                  <a:lnTo>
                    <a:pt x="47" y="38"/>
                  </a:lnTo>
                  <a:lnTo>
                    <a:pt x="36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9" name="Freeform 647"/>
            <p:cNvSpPr>
              <a:spLocks/>
            </p:cNvSpPr>
            <p:nvPr/>
          </p:nvSpPr>
          <p:spPr bwMode="auto">
            <a:xfrm>
              <a:off x="709" y="3295"/>
              <a:ext cx="76" cy="133"/>
            </a:xfrm>
            <a:custGeom>
              <a:avLst/>
              <a:gdLst>
                <a:gd name="T0" fmla="*/ 9 w 153"/>
                <a:gd name="T1" fmla="*/ 0 h 267"/>
                <a:gd name="T2" fmla="*/ 8 w 153"/>
                <a:gd name="T3" fmla="*/ 1 h 267"/>
                <a:gd name="T4" fmla="*/ 7 w 153"/>
                <a:gd name="T5" fmla="*/ 2 h 267"/>
                <a:gd name="T6" fmla="*/ 6 w 153"/>
                <a:gd name="T7" fmla="*/ 2 h 267"/>
                <a:gd name="T8" fmla="*/ 5 w 153"/>
                <a:gd name="T9" fmla="*/ 3 h 267"/>
                <a:gd name="T10" fmla="*/ 4 w 153"/>
                <a:gd name="T11" fmla="*/ 3 h 267"/>
                <a:gd name="T12" fmla="*/ 3 w 153"/>
                <a:gd name="T13" fmla="*/ 4 h 267"/>
                <a:gd name="T14" fmla="*/ 2 w 153"/>
                <a:gd name="T15" fmla="*/ 4 h 267"/>
                <a:gd name="T16" fmla="*/ 1 w 153"/>
                <a:gd name="T17" fmla="*/ 4 h 267"/>
                <a:gd name="T18" fmla="*/ 1 w 153"/>
                <a:gd name="T19" fmla="*/ 5 h 267"/>
                <a:gd name="T20" fmla="*/ 1 w 153"/>
                <a:gd name="T21" fmla="*/ 6 h 267"/>
                <a:gd name="T22" fmla="*/ 1 w 153"/>
                <a:gd name="T23" fmla="*/ 6 h 267"/>
                <a:gd name="T24" fmla="*/ 0 w 153"/>
                <a:gd name="T25" fmla="*/ 7 h 267"/>
                <a:gd name="T26" fmla="*/ 0 w 153"/>
                <a:gd name="T27" fmla="*/ 8 h 267"/>
                <a:gd name="T28" fmla="*/ 1 w 153"/>
                <a:gd name="T29" fmla="*/ 10 h 267"/>
                <a:gd name="T30" fmla="*/ 1 w 153"/>
                <a:gd name="T31" fmla="*/ 11 h 267"/>
                <a:gd name="T32" fmla="*/ 0 w 153"/>
                <a:gd name="T33" fmla="*/ 12 h 267"/>
                <a:gd name="T34" fmla="*/ 1 w 153"/>
                <a:gd name="T35" fmla="*/ 12 h 267"/>
                <a:gd name="T36" fmla="*/ 1 w 153"/>
                <a:gd name="T37" fmla="*/ 13 h 267"/>
                <a:gd name="T38" fmla="*/ 2 w 153"/>
                <a:gd name="T39" fmla="*/ 13 h 267"/>
                <a:gd name="T40" fmla="*/ 2 w 153"/>
                <a:gd name="T41" fmla="*/ 13 h 267"/>
                <a:gd name="T42" fmla="*/ 3 w 153"/>
                <a:gd name="T43" fmla="*/ 14 h 267"/>
                <a:gd name="T44" fmla="*/ 3 w 153"/>
                <a:gd name="T45" fmla="*/ 14 h 267"/>
                <a:gd name="T46" fmla="*/ 4 w 153"/>
                <a:gd name="T47" fmla="*/ 15 h 267"/>
                <a:gd name="T48" fmla="*/ 4 w 153"/>
                <a:gd name="T49" fmla="*/ 16 h 267"/>
                <a:gd name="T50" fmla="*/ 4 w 153"/>
                <a:gd name="T51" fmla="*/ 16 h 267"/>
                <a:gd name="T52" fmla="*/ 5 w 153"/>
                <a:gd name="T53" fmla="*/ 15 h 267"/>
                <a:gd name="T54" fmla="*/ 5 w 153"/>
                <a:gd name="T55" fmla="*/ 14 h 267"/>
                <a:gd name="T56" fmla="*/ 6 w 153"/>
                <a:gd name="T57" fmla="*/ 14 h 267"/>
                <a:gd name="T58" fmla="*/ 6 w 153"/>
                <a:gd name="T59" fmla="*/ 13 h 267"/>
                <a:gd name="T60" fmla="*/ 7 w 153"/>
                <a:gd name="T61" fmla="*/ 13 h 267"/>
                <a:gd name="T62" fmla="*/ 7 w 153"/>
                <a:gd name="T63" fmla="*/ 13 h 267"/>
                <a:gd name="T64" fmla="*/ 8 w 153"/>
                <a:gd name="T65" fmla="*/ 12 h 267"/>
                <a:gd name="T66" fmla="*/ 8 w 153"/>
                <a:gd name="T67" fmla="*/ 12 h 267"/>
                <a:gd name="T68" fmla="*/ 8 w 153"/>
                <a:gd name="T69" fmla="*/ 11 h 267"/>
                <a:gd name="T70" fmla="*/ 8 w 153"/>
                <a:gd name="T71" fmla="*/ 10 h 267"/>
                <a:gd name="T72" fmla="*/ 8 w 153"/>
                <a:gd name="T73" fmla="*/ 9 h 267"/>
                <a:gd name="T74" fmla="*/ 8 w 153"/>
                <a:gd name="T75" fmla="*/ 7 h 267"/>
                <a:gd name="T76" fmla="*/ 8 w 153"/>
                <a:gd name="T77" fmla="*/ 5 h 267"/>
                <a:gd name="T78" fmla="*/ 8 w 153"/>
                <a:gd name="T79" fmla="*/ 4 h 267"/>
                <a:gd name="T80" fmla="*/ 8 w 153"/>
                <a:gd name="T81" fmla="*/ 2 h 267"/>
                <a:gd name="T82" fmla="*/ 8 w 153"/>
                <a:gd name="T83" fmla="*/ 2 h 267"/>
                <a:gd name="T84" fmla="*/ 8 w 153"/>
                <a:gd name="T85" fmla="*/ 1 h 267"/>
                <a:gd name="T86" fmla="*/ 9 w 153"/>
                <a:gd name="T87" fmla="*/ 0 h 267"/>
                <a:gd name="T88" fmla="*/ 9 w 153"/>
                <a:gd name="T89" fmla="*/ 0 h 267"/>
                <a:gd name="T90" fmla="*/ 9 w 153"/>
                <a:gd name="T91" fmla="*/ 0 h 267"/>
                <a:gd name="T92" fmla="*/ 9 w 153"/>
                <a:gd name="T93" fmla="*/ 0 h 267"/>
                <a:gd name="T94" fmla="*/ 9 w 153"/>
                <a:gd name="T95" fmla="*/ 0 h 267"/>
                <a:gd name="T96" fmla="*/ 9 w 153"/>
                <a:gd name="T97" fmla="*/ 0 h 267"/>
                <a:gd name="T98" fmla="*/ 9 w 153"/>
                <a:gd name="T99" fmla="*/ 0 h 26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3" h="267">
                  <a:moveTo>
                    <a:pt x="152" y="0"/>
                  </a:moveTo>
                  <a:lnTo>
                    <a:pt x="140" y="17"/>
                  </a:lnTo>
                  <a:lnTo>
                    <a:pt x="125" y="32"/>
                  </a:lnTo>
                  <a:lnTo>
                    <a:pt x="110" y="45"/>
                  </a:lnTo>
                  <a:lnTo>
                    <a:pt x="94" y="54"/>
                  </a:lnTo>
                  <a:lnTo>
                    <a:pt x="77" y="60"/>
                  </a:lnTo>
                  <a:lnTo>
                    <a:pt x="60" y="66"/>
                  </a:lnTo>
                  <a:lnTo>
                    <a:pt x="45" y="68"/>
                  </a:lnTo>
                  <a:lnTo>
                    <a:pt x="29" y="68"/>
                  </a:lnTo>
                  <a:lnTo>
                    <a:pt x="29" y="81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1" y="140"/>
                  </a:lnTo>
                  <a:lnTo>
                    <a:pt x="17" y="161"/>
                  </a:lnTo>
                  <a:lnTo>
                    <a:pt x="18" y="183"/>
                  </a:lnTo>
                  <a:lnTo>
                    <a:pt x="11" y="201"/>
                  </a:lnTo>
                  <a:lnTo>
                    <a:pt x="17" y="204"/>
                  </a:lnTo>
                  <a:lnTo>
                    <a:pt x="25" y="208"/>
                  </a:lnTo>
                  <a:lnTo>
                    <a:pt x="34" y="212"/>
                  </a:lnTo>
                  <a:lnTo>
                    <a:pt x="45" y="218"/>
                  </a:lnTo>
                  <a:lnTo>
                    <a:pt x="54" y="227"/>
                  </a:lnTo>
                  <a:lnTo>
                    <a:pt x="63" y="238"/>
                  </a:lnTo>
                  <a:lnTo>
                    <a:pt x="69" y="251"/>
                  </a:lnTo>
                  <a:lnTo>
                    <a:pt x="75" y="267"/>
                  </a:lnTo>
                  <a:lnTo>
                    <a:pt x="78" y="257"/>
                  </a:lnTo>
                  <a:lnTo>
                    <a:pt x="84" y="247"/>
                  </a:lnTo>
                  <a:lnTo>
                    <a:pt x="90" y="238"/>
                  </a:lnTo>
                  <a:lnTo>
                    <a:pt x="97" y="229"/>
                  </a:lnTo>
                  <a:lnTo>
                    <a:pt x="106" y="220"/>
                  </a:lnTo>
                  <a:lnTo>
                    <a:pt x="116" y="213"/>
                  </a:lnTo>
                  <a:lnTo>
                    <a:pt x="127" y="209"/>
                  </a:lnTo>
                  <a:lnTo>
                    <a:pt x="139" y="207"/>
                  </a:lnTo>
                  <a:lnTo>
                    <a:pt x="133" y="195"/>
                  </a:lnTo>
                  <a:lnTo>
                    <a:pt x="129" y="179"/>
                  </a:lnTo>
                  <a:lnTo>
                    <a:pt x="132" y="163"/>
                  </a:lnTo>
                  <a:lnTo>
                    <a:pt x="142" y="145"/>
                  </a:lnTo>
                  <a:lnTo>
                    <a:pt x="132" y="116"/>
                  </a:lnTo>
                  <a:lnTo>
                    <a:pt x="129" y="89"/>
                  </a:lnTo>
                  <a:lnTo>
                    <a:pt x="131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4"/>
                  </a:lnTo>
                  <a:lnTo>
                    <a:pt x="148" y="13"/>
                  </a:lnTo>
                  <a:lnTo>
                    <a:pt x="152" y="8"/>
                  </a:lnTo>
                  <a:lnTo>
                    <a:pt x="153" y="7"/>
                  </a:lnTo>
                  <a:lnTo>
                    <a:pt x="153" y="4"/>
                  </a:lnTo>
                  <a:lnTo>
                    <a:pt x="152" y="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0" name="Freeform 648"/>
            <p:cNvSpPr>
              <a:spLocks/>
            </p:cNvSpPr>
            <p:nvPr/>
          </p:nvSpPr>
          <p:spPr bwMode="auto">
            <a:xfrm>
              <a:off x="904" y="3262"/>
              <a:ext cx="143" cy="110"/>
            </a:xfrm>
            <a:custGeom>
              <a:avLst/>
              <a:gdLst>
                <a:gd name="T0" fmla="*/ 8 w 287"/>
                <a:gd name="T1" fmla="*/ 0 h 219"/>
                <a:gd name="T2" fmla="*/ 7 w 287"/>
                <a:gd name="T3" fmla="*/ 1 h 219"/>
                <a:gd name="T4" fmla="*/ 6 w 287"/>
                <a:gd name="T5" fmla="*/ 1 h 219"/>
                <a:gd name="T6" fmla="*/ 5 w 287"/>
                <a:gd name="T7" fmla="*/ 1 h 219"/>
                <a:gd name="T8" fmla="*/ 4 w 287"/>
                <a:gd name="T9" fmla="*/ 2 h 219"/>
                <a:gd name="T10" fmla="*/ 3 w 287"/>
                <a:gd name="T11" fmla="*/ 2 h 219"/>
                <a:gd name="T12" fmla="*/ 2 w 287"/>
                <a:gd name="T13" fmla="*/ 2 h 219"/>
                <a:gd name="T14" fmla="*/ 2 w 287"/>
                <a:gd name="T15" fmla="*/ 2 h 219"/>
                <a:gd name="T16" fmla="*/ 1 w 287"/>
                <a:gd name="T17" fmla="*/ 2 h 219"/>
                <a:gd name="T18" fmla="*/ 0 w 287"/>
                <a:gd name="T19" fmla="*/ 2 h 219"/>
                <a:gd name="T20" fmla="*/ 0 w 287"/>
                <a:gd name="T21" fmla="*/ 2 h 219"/>
                <a:gd name="T22" fmla="*/ 0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1 w 287"/>
                <a:gd name="T29" fmla="*/ 4 h 219"/>
                <a:gd name="T30" fmla="*/ 2 w 287"/>
                <a:gd name="T31" fmla="*/ 5 h 219"/>
                <a:gd name="T32" fmla="*/ 3 w 287"/>
                <a:gd name="T33" fmla="*/ 6 h 219"/>
                <a:gd name="T34" fmla="*/ 3 w 287"/>
                <a:gd name="T35" fmla="*/ 7 h 219"/>
                <a:gd name="T36" fmla="*/ 4 w 287"/>
                <a:gd name="T37" fmla="*/ 8 h 219"/>
                <a:gd name="T38" fmla="*/ 4 w 287"/>
                <a:gd name="T39" fmla="*/ 9 h 219"/>
                <a:gd name="T40" fmla="*/ 5 w 287"/>
                <a:gd name="T41" fmla="*/ 11 h 219"/>
                <a:gd name="T42" fmla="*/ 5 w 287"/>
                <a:gd name="T43" fmla="*/ 11 h 219"/>
                <a:gd name="T44" fmla="*/ 6 w 287"/>
                <a:gd name="T45" fmla="*/ 11 h 219"/>
                <a:gd name="T46" fmla="*/ 6 w 287"/>
                <a:gd name="T47" fmla="*/ 11 h 219"/>
                <a:gd name="T48" fmla="*/ 7 w 287"/>
                <a:gd name="T49" fmla="*/ 12 h 219"/>
                <a:gd name="T50" fmla="*/ 8 w 287"/>
                <a:gd name="T51" fmla="*/ 12 h 219"/>
                <a:gd name="T52" fmla="*/ 8 w 287"/>
                <a:gd name="T53" fmla="*/ 13 h 219"/>
                <a:gd name="T54" fmla="*/ 9 w 287"/>
                <a:gd name="T55" fmla="*/ 13 h 219"/>
                <a:gd name="T56" fmla="*/ 9 w 287"/>
                <a:gd name="T57" fmla="*/ 14 h 219"/>
                <a:gd name="T58" fmla="*/ 10 w 287"/>
                <a:gd name="T59" fmla="*/ 14 h 219"/>
                <a:gd name="T60" fmla="*/ 10 w 287"/>
                <a:gd name="T61" fmla="*/ 13 h 219"/>
                <a:gd name="T62" fmla="*/ 11 w 287"/>
                <a:gd name="T63" fmla="*/ 13 h 219"/>
                <a:gd name="T64" fmla="*/ 12 w 287"/>
                <a:gd name="T65" fmla="*/ 13 h 219"/>
                <a:gd name="T66" fmla="*/ 13 w 287"/>
                <a:gd name="T67" fmla="*/ 13 h 219"/>
                <a:gd name="T68" fmla="*/ 15 w 287"/>
                <a:gd name="T69" fmla="*/ 13 h 219"/>
                <a:gd name="T70" fmla="*/ 16 w 287"/>
                <a:gd name="T71" fmla="*/ 13 h 219"/>
                <a:gd name="T72" fmla="*/ 17 w 287"/>
                <a:gd name="T73" fmla="*/ 14 h 219"/>
                <a:gd name="T74" fmla="*/ 17 w 287"/>
                <a:gd name="T75" fmla="*/ 13 h 219"/>
                <a:gd name="T76" fmla="*/ 17 w 287"/>
                <a:gd name="T77" fmla="*/ 13 h 219"/>
                <a:gd name="T78" fmla="*/ 16 w 287"/>
                <a:gd name="T79" fmla="*/ 12 h 219"/>
                <a:gd name="T80" fmla="*/ 16 w 287"/>
                <a:gd name="T81" fmla="*/ 11 h 219"/>
                <a:gd name="T82" fmla="*/ 16 w 287"/>
                <a:gd name="T83" fmla="*/ 10 h 219"/>
                <a:gd name="T84" fmla="*/ 16 w 287"/>
                <a:gd name="T85" fmla="*/ 9 h 219"/>
                <a:gd name="T86" fmla="*/ 16 w 287"/>
                <a:gd name="T87" fmla="*/ 8 h 219"/>
                <a:gd name="T88" fmla="*/ 17 w 287"/>
                <a:gd name="T89" fmla="*/ 6 h 219"/>
                <a:gd name="T90" fmla="*/ 16 w 287"/>
                <a:gd name="T91" fmla="*/ 6 h 219"/>
                <a:gd name="T92" fmla="*/ 15 w 287"/>
                <a:gd name="T93" fmla="*/ 6 h 219"/>
                <a:gd name="T94" fmla="*/ 14 w 287"/>
                <a:gd name="T95" fmla="*/ 6 h 219"/>
                <a:gd name="T96" fmla="*/ 13 w 287"/>
                <a:gd name="T97" fmla="*/ 5 h 219"/>
                <a:gd name="T98" fmla="*/ 13 w 287"/>
                <a:gd name="T99" fmla="*/ 4 h 219"/>
                <a:gd name="T100" fmla="*/ 12 w 287"/>
                <a:gd name="T101" fmla="*/ 4 h 219"/>
                <a:gd name="T102" fmla="*/ 12 w 287"/>
                <a:gd name="T103" fmla="*/ 3 h 219"/>
                <a:gd name="T104" fmla="*/ 12 w 287"/>
                <a:gd name="T105" fmla="*/ 1 h 219"/>
                <a:gd name="T106" fmla="*/ 12 w 287"/>
                <a:gd name="T107" fmla="*/ 1 h 219"/>
                <a:gd name="T108" fmla="*/ 11 w 287"/>
                <a:gd name="T109" fmla="*/ 2 h 219"/>
                <a:gd name="T110" fmla="*/ 11 w 287"/>
                <a:gd name="T111" fmla="*/ 2 h 219"/>
                <a:gd name="T112" fmla="*/ 10 w 287"/>
                <a:gd name="T113" fmla="*/ 2 h 219"/>
                <a:gd name="T114" fmla="*/ 9 w 287"/>
                <a:gd name="T115" fmla="*/ 1 h 219"/>
                <a:gd name="T116" fmla="*/ 9 w 287"/>
                <a:gd name="T117" fmla="*/ 1 h 219"/>
                <a:gd name="T118" fmla="*/ 8 w 287"/>
                <a:gd name="T119" fmla="*/ 1 h 219"/>
                <a:gd name="T120" fmla="*/ 8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1" y="0"/>
                  </a:moveTo>
                  <a:lnTo>
                    <a:pt x="120" y="2"/>
                  </a:lnTo>
                  <a:lnTo>
                    <a:pt x="109" y="8"/>
                  </a:lnTo>
                  <a:lnTo>
                    <a:pt x="94" y="12"/>
                  </a:lnTo>
                  <a:lnTo>
                    <a:pt x="79" y="17"/>
                  </a:lnTo>
                  <a:lnTo>
                    <a:pt x="62" y="22"/>
                  </a:lnTo>
                  <a:lnTo>
                    <a:pt x="46" y="26"/>
                  </a:lnTo>
                  <a:lnTo>
                    <a:pt x="32" y="28"/>
                  </a:lnTo>
                  <a:lnTo>
                    <a:pt x="19" y="30"/>
                  </a:lnTo>
                  <a:lnTo>
                    <a:pt x="13" y="28"/>
                  </a:lnTo>
                  <a:lnTo>
                    <a:pt x="8" y="28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16" y="36"/>
                  </a:lnTo>
                  <a:lnTo>
                    <a:pt x="30" y="49"/>
                  </a:lnTo>
                  <a:lnTo>
                    <a:pt x="42" y="65"/>
                  </a:lnTo>
                  <a:lnTo>
                    <a:pt x="54" y="82"/>
                  </a:lnTo>
                  <a:lnTo>
                    <a:pt x="63" y="102"/>
                  </a:lnTo>
                  <a:lnTo>
                    <a:pt x="71" y="122"/>
                  </a:lnTo>
                  <a:lnTo>
                    <a:pt x="76" y="143"/>
                  </a:lnTo>
                  <a:lnTo>
                    <a:pt x="80" y="164"/>
                  </a:lnTo>
                  <a:lnTo>
                    <a:pt x="88" y="164"/>
                  </a:lnTo>
                  <a:lnTo>
                    <a:pt x="97" y="167"/>
                  </a:lnTo>
                  <a:lnTo>
                    <a:pt x="107" y="172"/>
                  </a:lnTo>
                  <a:lnTo>
                    <a:pt x="119" y="177"/>
                  </a:lnTo>
                  <a:lnTo>
                    <a:pt x="129" y="186"/>
                  </a:lnTo>
                  <a:lnTo>
                    <a:pt x="140" y="196"/>
                  </a:lnTo>
                  <a:lnTo>
                    <a:pt x="149" y="207"/>
                  </a:lnTo>
                  <a:lnTo>
                    <a:pt x="156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4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4" y="203"/>
                  </a:lnTo>
                  <a:lnTo>
                    <a:pt x="287" y="213"/>
                  </a:lnTo>
                  <a:lnTo>
                    <a:pt x="281" y="203"/>
                  </a:lnTo>
                  <a:lnTo>
                    <a:pt x="273" y="194"/>
                  </a:lnTo>
                  <a:lnTo>
                    <a:pt x="268" y="182"/>
                  </a:lnTo>
                  <a:lnTo>
                    <a:pt x="263" y="168"/>
                  </a:lnTo>
                  <a:lnTo>
                    <a:pt x="261" y="152"/>
                  </a:lnTo>
                  <a:lnTo>
                    <a:pt x="261" y="136"/>
                  </a:lnTo>
                  <a:lnTo>
                    <a:pt x="266" y="116"/>
                  </a:lnTo>
                  <a:lnTo>
                    <a:pt x="276" y="94"/>
                  </a:lnTo>
                  <a:lnTo>
                    <a:pt x="263" y="91"/>
                  </a:lnTo>
                  <a:lnTo>
                    <a:pt x="248" y="87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4"/>
                  </a:lnTo>
                  <a:lnTo>
                    <a:pt x="205" y="49"/>
                  </a:lnTo>
                  <a:lnTo>
                    <a:pt x="201" y="34"/>
                  </a:lnTo>
                  <a:lnTo>
                    <a:pt x="200" y="13"/>
                  </a:lnTo>
                  <a:lnTo>
                    <a:pt x="192" y="14"/>
                  </a:lnTo>
                  <a:lnTo>
                    <a:pt x="184" y="17"/>
                  </a:lnTo>
                  <a:lnTo>
                    <a:pt x="176" y="17"/>
                  </a:lnTo>
                  <a:lnTo>
                    <a:pt x="169" y="17"/>
                  </a:lnTo>
                  <a:lnTo>
                    <a:pt x="159" y="15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1" name="Freeform 649"/>
            <p:cNvSpPr>
              <a:spLocks/>
            </p:cNvSpPr>
            <p:nvPr/>
          </p:nvSpPr>
          <p:spPr bwMode="auto">
            <a:xfrm>
              <a:off x="830" y="3097"/>
              <a:ext cx="126" cy="156"/>
            </a:xfrm>
            <a:custGeom>
              <a:avLst/>
              <a:gdLst>
                <a:gd name="T0" fmla="*/ 14 w 252"/>
                <a:gd name="T1" fmla="*/ 10 h 311"/>
                <a:gd name="T2" fmla="*/ 12 w 252"/>
                <a:gd name="T3" fmla="*/ 10 h 311"/>
                <a:gd name="T4" fmla="*/ 9 w 252"/>
                <a:gd name="T5" fmla="*/ 11 h 311"/>
                <a:gd name="T6" fmla="*/ 6 w 252"/>
                <a:gd name="T7" fmla="*/ 13 h 311"/>
                <a:gd name="T8" fmla="*/ 5 w 252"/>
                <a:gd name="T9" fmla="*/ 17 h 311"/>
                <a:gd name="T10" fmla="*/ 4 w 252"/>
                <a:gd name="T11" fmla="*/ 19 h 311"/>
                <a:gd name="T12" fmla="*/ 3 w 252"/>
                <a:gd name="T13" fmla="*/ 19 h 311"/>
                <a:gd name="T14" fmla="*/ 2 w 252"/>
                <a:gd name="T15" fmla="*/ 19 h 311"/>
                <a:gd name="T16" fmla="*/ 1 w 252"/>
                <a:gd name="T17" fmla="*/ 20 h 311"/>
                <a:gd name="T18" fmla="*/ 1 w 252"/>
                <a:gd name="T19" fmla="*/ 20 h 311"/>
                <a:gd name="T20" fmla="*/ 1 w 252"/>
                <a:gd name="T21" fmla="*/ 20 h 311"/>
                <a:gd name="T22" fmla="*/ 0 w 252"/>
                <a:gd name="T23" fmla="*/ 20 h 311"/>
                <a:gd name="T24" fmla="*/ 2 w 252"/>
                <a:gd name="T25" fmla="*/ 19 h 311"/>
                <a:gd name="T26" fmla="*/ 3 w 252"/>
                <a:gd name="T27" fmla="*/ 17 h 311"/>
                <a:gd name="T28" fmla="*/ 4 w 252"/>
                <a:gd name="T29" fmla="*/ 15 h 311"/>
                <a:gd name="T30" fmla="*/ 4 w 252"/>
                <a:gd name="T31" fmla="*/ 13 h 311"/>
                <a:gd name="T32" fmla="*/ 4 w 252"/>
                <a:gd name="T33" fmla="*/ 11 h 311"/>
                <a:gd name="T34" fmla="*/ 4 w 252"/>
                <a:gd name="T35" fmla="*/ 10 h 311"/>
                <a:gd name="T36" fmla="*/ 4 w 252"/>
                <a:gd name="T37" fmla="*/ 9 h 311"/>
                <a:gd name="T38" fmla="*/ 5 w 252"/>
                <a:gd name="T39" fmla="*/ 8 h 311"/>
                <a:gd name="T40" fmla="*/ 7 w 252"/>
                <a:gd name="T41" fmla="*/ 6 h 311"/>
                <a:gd name="T42" fmla="*/ 7 w 252"/>
                <a:gd name="T43" fmla="*/ 5 h 311"/>
                <a:gd name="T44" fmla="*/ 7 w 252"/>
                <a:gd name="T45" fmla="*/ 4 h 311"/>
                <a:gd name="T46" fmla="*/ 9 w 252"/>
                <a:gd name="T47" fmla="*/ 3 h 311"/>
                <a:gd name="T48" fmla="*/ 11 w 252"/>
                <a:gd name="T49" fmla="*/ 2 h 311"/>
                <a:gd name="T50" fmla="*/ 13 w 252"/>
                <a:gd name="T51" fmla="*/ 1 h 311"/>
                <a:gd name="T52" fmla="*/ 13 w 252"/>
                <a:gd name="T53" fmla="*/ 1 h 311"/>
                <a:gd name="T54" fmla="*/ 14 w 252"/>
                <a:gd name="T55" fmla="*/ 3 h 311"/>
                <a:gd name="T56" fmla="*/ 14 w 252"/>
                <a:gd name="T57" fmla="*/ 5 h 311"/>
                <a:gd name="T58" fmla="*/ 15 w 252"/>
                <a:gd name="T59" fmla="*/ 6 h 311"/>
                <a:gd name="T60" fmla="*/ 16 w 252"/>
                <a:gd name="T61" fmla="*/ 7 h 311"/>
                <a:gd name="T62" fmla="*/ 15 w 252"/>
                <a:gd name="T63" fmla="*/ 7 h 311"/>
                <a:gd name="T64" fmla="*/ 14 w 252"/>
                <a:gd name="T65" fmla="*/ 8 h 311"/>
                <a:gd name="T66" fmla="*/ 14 w 252"/>
                <a:gd name="T67" fmla="*/ 9 h 3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1">
                  <a:moveTo>
                    <a:pt x="220" y="150"/>
                  </a:moveTo>
                  <a:lnTo>
                    <a:pt x="213" y="150"/>
                  </a:lnTo>
                  <a:lnTo>
                    <a:pt x="198" y="150"/>
                  </a:lnTo>
                  <a:lnTo>
                    <a:pt x="180" y="153"/>
                  </a:lnTo>
                  <a:lnTo>
                    <a:pt x="159" y="158"/>
                  </a:lnTo>
                  <a:lnTo>
                    <a:pt x="137" y="167"/>
                  </a:lnTo>
                  <a:lnTo>
                    <a:pt x="116" y="181"/>
                  </a:lnTo>
                  <a:lnTo>
                    <a:pt x="96" y="202"/>
                  </a:lnTo>
                  <a:lnTo>
                    <a:pt x="82" y="232"/>
                  </a:lnTo>
                  <a:lnTo>
                    <a:pt x="73" y="258"/>
                  </a:lnTo>
                  <a:lnTo>
                    <a:pt x="65" y="279"/>
                  </a:lnTo>
                  <a:lnTo>
                    <a:pt x="56" y="292"/>
                  </a:lnTo>
                  <a:lnTo>
                    <a:pt x="46" y="299"/>
                  </a:lnTo>
                  <a:lnTo>
                    <a:pt x="39" y="300"/>
                  </a:lnTo>
                  <a:lnTo>
                    <a:pt x="34" y="301"/>
                  </a:lnTo>
                  <a:lnTo>
                    <a:pt x="27" y="303"/>
                  </a:lnTo>
                  <a:lnTo>
                    <a:pt x="21" y="304"/>
                  </a:lnTo>
                  <a:lnTo>
                    <a:pt x="16" y="305"/>
                  </a:lnTo>
                  <a:lnTo>
                    <a:pt x="10" y="307"/>
                  </a:lnTo>
                  <a:lnTo>
                    <a:pt x="5" y="309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1" y="308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21" y="296"/>
                  </a:lnTo>
                  <a:lnTo>
                    <a:pt x="38" y="282"/>
                  </a:lnTo>
                  <a:lnTo>
                    <a:pt x="48" y="265"/>
                  </a:lnTo>
                  <a:lnTo>
                    <a:pt x="56" y="247"/>
                  </a:lnTo>
                  <a:lnTo>
                    <a:pt x="60" y="227"/>
                  </a:lnTo>
                  <a:lnTo>
                    <a:pt x="63" y="210"/>
                  </a:lnTo>
                  <a:lnTo>
                    <a:pt x="63" y="194"/>
                  </a:lnTo>
                  <a:lnTo>
                    <a:pt x="63" y="183"/>
                  </a:lnTo>
                  <a:lnTo>
                    <a:pt x="61" y="172"/>
                  </a:lnTo>
                  <a:lnTo>
                    <a:pt x="60" y="160"/>
                  </a:lnTo>
                  <a:lnTo>
                    <a:pt x="56" y="147"/>
                  </a:lnTo>
                  <a:lnTo>
                    <a:pt x="52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79" y="117"/>
                  </a:lnTo>
                  <a:lnTo>
                    <a:pt x="90" y="107"/>
                  </a:lnTo>
                  <a:lnTo>
                    <a:pt x="98" y="95"/>
                  </a:lnTo>
                  <a:lnTo>
                    <a:pt x="103" y="82"/>
                  </a:lnTo>
                  <a:lnTo>
                    <a:pt x="104" y="69"/>
                  </a:lnTo>
                  <a:lnTo>
                    <a:pt x="100" y="55"/>
                  </a:lnTo>
                  <a:lnTo>
                    <a:pt x="111" y="53"/>
                  </a:lnTo>
                  <a:lnTo>
                    <a:pt x="125" y="49"/>
                  </a:lnTo>
                  <a:lnTo>
                    <a:pt x="139" y="44"/>
                  </a:lnTo>
                  <a:lnTo>
                    <a:pt x="156" y="36"/>
                  </a:lnTo>
                  <a:lnTo>
                    <a:pt x="171" y="29"/>
                  </a:lnTo>
                  <a:lnTo>
                    <a:pt x="185" y="19"/>
                  </a:lnTo>
                  <a:lnTo>
                    <a:pt x="197" y="9"/>
                  </a:lnTo>
                  <a:lnTo>
                    <a:pt x="205" y="0"/>
                  </a:lnTo>
                  <a:lnTo>
                    <a:pt x="205" y="12"/>
                  </a:lnTo>
                  <a:lnTo>
                    <a:pt x="206" y="26"/>
                  </a:lnTo>
                  <a:lnTo>
                    <a:pt x="209" y="42"/>
                  </a:lnTo>
                  <a:lnTo>
                    <a:pt x="214" y="56"/>
                  </a:lnTo>
                  <a:lnTo>
                    <a:pt x="220" y="70"/>
                  </a:lnTo>
                  <a:lnTo>
                    <a:pt x="230" y="83"/>
                  </a:lnTo>
                  <a:lnTo>
                    <a:pt x="240" y="94"/>
                  </a:lnTo>
                  <a:lnTo>
                    <a:pt x="252" y="102"/>
                  </a:lnTo>
                  <a:lnTo>
                    <a:pt x="244" y="103"/>
                  </a:lnTo>
                  <a:lnTo>
                    <a:pt x="236" y="106"/>
                  </a:lnTo>
                  <a:lnTo>
                    <a:pt x="228" y="110"/>
                  </a:lnTo>
                  <a:lnTo>
                    <a:pt x="222" y="115"/>
                  </a:lnTo>
                  <a:lnTo>
                    <a:pt x="216" y="121"/>
                  </a:lnTo>
                  <a:lnTo>
                    <a:pt x="215" y="130"/>
                  </a:lnTo>
                  <a:lnTo>
                    <a:pt x="215" y="140"/>
                  </a:lnTo>
                  <a:lnTo>
                    <a:pt x="220" y="1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2" name="Freeform 650"/>
            <p:cNvSpPr>
              <a:spLocks/>
            </p:cNvSpPr>
            <p:nvPr/>
          </p:nvSpPr>
          <p:spPr bwMode="auto">
            <a:xfrm>
              <a:off x="789" y="3100"/>
              <a:ext cx="74" cy="150"/>
            </a:xfrm>
            <a:custGeom>
              <a:avLst/>
              <a:gdLst>
                <a:gd name="T0" fmla="*/ 5 w 148"/>
                <a:gd name="T1" fmla="*/ 19 h 300"/>
                <a:gd name="T2" fmla="*/ 5 w 148"/>
                <a:gd name="T3" fmla="*/ 18 h 300"/>
                <a:gd name="T4" fmla="*/ 4 w 148"/>
                <a:gd name="T5" fmla="*/ 18 h 300"/>
                <a:gd name="T6" fmla="*/ 3 w 148"/>
                <a:gd name="T7" fmla="*/ 18 h 300"/>
                <a:gd name="T8" fmla="*/ 3 w 148"/>
                <a:gd name="T9" fmla="*/ 18 h 300"/>
                <a:gd name="T10" fmla="*/ 4 w 148"/>
                <a:gd name="T11" fmla="*/ 17 h 300"/>
                <a:gd name="T12" fmla="*/ 5 w 148"/>
                <a:gd name="T13" fmla="*/ 17 h 300"/>
                <a:gd name="T14" fmla="*/ 6 w 148"/>
                <a:gd name="T15" fmla="*/ 17 h 300"/>
                <a:gd name="T16" fmla="*/ 6 w 148"/>
                <a:gd name="T17" fmla="*/ 16 h 300"/>
                <a:gd name="T18" fmla="*/ 6 w 148"/>
                <a:gd name="T19" fmla="*/ 16 h 300"/>
                <a:gd name="T20" fmla="*/ 6 w 148"/>
                <a:gd name="T21" fmla="*/ 15 h 300"/>
                <a:gd name="T22" fmla="*/ 6 w 148"/>
                <a:gd name="T23" fmla="*/ 15 h 300"/>
                <a:gd name="T24" fmla="*/ 6 w 148"/>
                <a:gd name="T25" fmla="*/ 15 h 300"/>
                <a:gd name="T26" fmla="*/ 5 w 148"/>
                <a:gd name="T27" fmla="*/ 15 h 300"/>
                <a:gd name="T28" fmla="*/ 4 w 148"/>
                <a:gd name="T29" fmla="*/ 15 h 300"/>
                <a:gd name="T30" fmla="*/ 4 w 148"/>
                <a:gd name="T31" fmla="*/ 15 h 300"/>
                <a:gd name="T32" fmla="*/ 4 w 148"/>
                <a:gd name="T33" fmla="*/ 16 h 300"/>
                <a:gd name="T34" fmla="*/ 3 w 148"/>
                <a:gd name="T35" fmla="*/ 17 h 300"/>
                <a:gd name="T36" fmla="*/ 3 w 148"/>
                <a:gd name="T37" fmla="*/ 17 h 300"/>
                <a:gd name="T38" fmla="*/ 2 w 148"/>
                <a:gd name="T39" fmla="*/ 16 h 300"/>
                <a:gd name="T40" fmla="*/ 2 w 148"/>
                <a:gd name="T41" fmla="*/ 16 h 300"/>
                <a:gd name="T42" fmla="*/ 2 w 148"/>
                <a:gd name="T43" fmla="*/ 15 h 300"/>
                <a:gd name="T44" fmla="*/ 3 w 148"/>
                <a:gd name="T45" fmla="*/ 15 h 300"/>
                <a:gd name="T46" fmla="*/ 3 w 148"/>
                <a:gd name="T47" fmla="*/ 14 h 300"/>
                <a:gd name="T48" fmla="*/ 3 w 148"/>
                <a:gd name="T49" fmla="*/ 14 h 300"/>
                <a:gd name="T50" fmla="*/ 3 w 148"/>
                <a:gd name="T51" fmla="*/ 13 h 300"/>
                <a:gd name="T52" fmla="*/ 3 w 148"/>
                <a:gd name="T53" fmla="*/ 13 h 300"/>
                <a:gd name="T54" fmla="*/ 3 w 148"/>
                <a:gd name="T55" fmla="*/ 13 h 300"/>
                <a:gd name="T56" fmla="*/ 2 w 148"/>
                <a:gd name="T57" fmla="*/ 12 h 300"/>
                <a:gd name="T58" fmla="*/ 2 w 148"/>
                <a:gd name="T59" fmla="*/ 12 h 300"/>
                <a:gd name="T60" fmla="*/ 1 w 148"/>
                <a:gd name="T61" fmla="*/ 13 h 300"/>
                <a:gd name="T62" fmla="*/ 1 w 148"/>
                <a:gd name="T63" fmla="*/ 13 h 300"/>
                <a:gd name="T64" fmla="*/ 0 w 148"/>
                <a:gd name="T65" fmla="*/ 11 h 300"/>
                <a:gd name="T66" fmla="*/ 1 w 148"/>
                <a:gd name="T67" fmla="*/ 8 h 300"/>
                <a:gd name="T68" fmla="*/ 4 w 148"/>
                <a:gd name="T69" fmla="*/ 4 h 300"/>
                <a:gd name="T70" fmla="*/ 7 w 148"/>
                <a:gd name="T71" fmla="*/ 2 h 300"/>
                <a:gd name="T72" fmla="*/ 9 w 148"/>
                <a:gd name="T73" fmla="*/ 1 h 300"/>
                <a:gd name="T74" fmla="*/ 10 w 148"/>
                <a:gd name="T75" fmla="*/ 0 h 300"/>
                <a:gd name="T76" fmla="*/ 9 w 148"/>
                <a:gd name="T77" fmla="*/ 2 h 300"/>
                <a:gd name="T78" fmla="*/ 8 w 148"/>
                <a:gd name="T79" fmla="*/ 4 h 300"/>
                <a:gd name="T80" fmla="*/ 8 w 148"/>
                <a:gd name="T81" fmla="*/ 6 h 300"/>
                <a:gd name="T82" fmla="*/ 9 w 148"/>
                <a:gd name="T83" fmla="*/ 7 h 300"/>
                <a:gd name="T84" fmla="*/ 9 w 148"/>
                <a:gd name="T85" fmla="*/ 9 h 300"/>
                <a:gd name="T86" fmla="*/ 9 w 148"/>
                <a:gd name="T87" fmla="*/ 11 h 300"/>
                <a:gd name="T88" fmla="*/ 10 w 148"/>
                <a:gd name="T89" fmla="*/ 12 h 300"/>
                <a:gd name="T90" fmla="*/ 9 w 148"/>
                <a:gd name="T91" fmla="*/ 14 h 300"/>
                <a:gd name="T92" fmla="*/ 9 w 148"/>
                <a:gd name="T93" fmla="*/ 17 h 300"/>
                <a:gd name="T94" fmla="*/ 7 w 148"/>
                <a:gd name="T95" fmla="*/ 19 h 3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8" h="300">
                  <a:moveTo>
                    <a:pt x="82" y="300"/>
                  </a:moveTo>
                  <a:lnTo>
                    <a:pt x="79" y="296"/>
                  </a:lnTo>
                  <a:lnTo>
                    <a:pt x="75" y="291"/>
                  </a:lnTo>
                  <a:lnTo>
                    <a:pt x="69" y="287"/>
                  </a:lnTo>
                  <a:lnTo>
                    <a:pt x="60" y="287"/>
                  </a:lnTo>
                  <a:lnTo>
                    <a:pt x="54" y="287"/>
                  </a:lnTo>
                  <a:lnTo>
                    <a:pt x="51" y="286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8" y="275"/>
                  </a:lnTo>
                  <a:lnTo>
                    <a:pt x="53" y="269"/>
                  </a:lnTo>
                  <a:lnTo>
                    <a:pt x="57" y="265"/>
                  </a:lnTo>
                  <a:lnTo>
                    <a:pt x="61" y="262"/>
                  </a:lnTo>
                  <a:lnTo>
                    <a:pt x="71" y="262"/>
                  </a:lnTo>
                  <a:lnTo>
                    <a:pt x="79" y="261"/>
                  </a:lnTo>
                  <a:lnTo>
                    <a:pt x="84" y="257"/>
                  </a:lnTo>
                  <a:lnTo>
                    <a:pt x="90" y="252"/>
                  </a:lnTo>
                  <a:lnTo>
                    <a:pt x="91" y="249"/>
                  </a:lnTo>
                  <a:lnTo>
                    <a:pt x="91" y="245"/>
                  </a:lnTo>
                  <a:lnTo>
                    <a:pt x="92" y="243"/>
                  </a:lnTo>
                  <a:lnTo>
                    <a:pt x="92" y="240"/>
                  </a:lnTo>
                  <a:lnTo>
                    <a:pt x="91" y="238"/>
                  </a:lnTo>
                  <a:lnTo>
                    <a:pt x="90" y="234"/>
                  </a:lnTo>
                  <a:lnTo>
                    <a:pt x="88" y="231"/>
                  </a:lnTo>
                  <a:lnTo>
                    <a:pt x="87" y="229"/>
                  </a:lnTo>
                  <a:lnTo>
                    <a:pt x="81" y="225"/>
                  </a:lnTo>
                  <a:lnTo>
                    <a:pt x="73" y="223"/>
                  </a:lnTo>
                  <a:lnTo>
                    <a:pt x="65" y="225"/>
                  </a:lnTo>
                  <a:lnTo>
                    <a:pt x="58" y="227"/>
                  </a:lnTo>
                  <a:lnTo>
                    <a:pt x="54" y="232"/>
                  </a:lnTo>
                  <a:lnTo>
                    <a:pt x="53" y="236"/>
                  </a:lnTo>
                  <a:lnTo>
                    <a:pt x="53" y="240"/>
                  </a:lnTo>
                  <a:lnTo>
                    <a:pt x="54" y="244"/>
                  </a:lnTo>
                  <a:lnTo>
                    <a:pt x="49" y="249"/>
                  </a:lnTo>
                  <a:lnTo>
                    <a:pt x="43" y="255"/>
                  </a:lnTo>
                  <a:lnTo>
                    <a:pt x="38" y="259"/>
                  </a:lnTo>
                  <a:lnTo>
                    <a:pt x="35" y="261"/>
                  </a:lnTo>
                  <a:lnTo>
                    <a:pt x="34" y="259"/>
                  </a:lnTo>
                  <a:lnTo>
                    <a:pt x="31" y="257"/>
                  </a:lnTo>
                  <a:lnTo>
                    <a:pt x="28" y="255"/>
                  </a:lnTo>
                  <a:lnTo>
                    <a:pt x="26" y="253"/>
                  </a:lnTo>
                  <a:lnTo>
                    <a:pt x="28" y="248"/>
                  </a:lnTo>
                  <a:lnTo>
                    <a:pt x="31" y="242"/>
                  </a:lnTo>
                  <a:lnTo>
                    <a:pt x="32" y="236"/>
                  </a:lnTo>
                  <a:lnTo>
                    <a:pt x="34" y="231"/>
                  </a:lnTo>
                  <a:lnTo>
                    <a:pt x="39" y="227"/>
                  </a:lnTo>
                  <a:lnTo>
                    <a:pt x="43" y="223"/>
                  </a:lnTo>
                  <a:lnTo>
                    <a:pt x="47" y="218"/>
                  </a:lnTo>
                  <a:lnTo>
                    <a:pt x="48" y="213"/>
                  </a:lnTo>
                  <a:lnTo>
                    <a:pt x="48" y="210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5"/>
                  </a:lnTo>
                  <a:lnTo>
                    <a:pt x="45" y="200"/>
                  </a:lnTo>
                  <a:lnTo>
                    <a:pt x="43" y="196"/>
                  </a:lnTo>
                  <a:lnTo>
                    <a:pt x="38" y="193"/>
                  </a:lnTo>
                  <a:lnTo>
                    <a:pt x="30" y="191"/>
                  </a:lnTo>
                  <a:lnTo>
                    <a:pt x="27" y="191"/>
                  </a:lnTo>
                  <a:lnTo>
                    <a:pt x="23" y="191"/>
                  </a:lnTo>
                  <a:lnTo>
                    <a:pt x="19" y="192"/>
                  </a:lnTo>
                  <a:lnTo>
                    <a:pt x="17" y="193"/>
                  </a:lnTo>
                  <a:lnTo>
                    <a:pt x="14" y="195"/>
                  </a:lnTo>
                  <a:lnTo>
                    <a:pt x="11" y="196"/>
                  </a:lnTo>
                  <a:lnTo>
                    <a:pt x="9" y="198"/>
                  </a:lnTo>
                  <a:lnTo>
                    <a:pt x="8" y="200"/>
                  </a:lnTo>
                  <a:lnTo>
                    <a:pt x="0" y="172"/>
                  </a:lnTo>
                  <a:lnTo>
                    <a:pt x="2" y="142"/>
                  </a:lnTo>
                  <a:lnTo>
                    <a:pt x="13" y="114"/>
                  </a:lnTo>
                  <a:lnTo>
                    <a:pt x="31" y="85"/>
                  </a:lnTo>
                  <a:lnTo>
                    <a:pt x="53" y="60"/>
                  </a:lnTo>
                  <a:lnTo>
                    <a:pt x="78" y="38"/>
                  </a:lnTo>
                  <a:lnTo>
                    <a:pt x="104" y="21"/>
                  </a:lnTo>
                  <a:lnTo>
                    <a:pt x="126" y="9"/>
                  </a:lnTo>
                  <a:lnTo>
                    <a:pt x="133" y="5"/>
                  </a:lnTo>
                  <a:lnTo>
                    <a:pt x="142" y="1"/>
                  </a:lnTo>
                  <a:lnTo>
                    <a:pt x="148" y="0"/>
                  </a:lnTo>
                  <a:lnTo>
                    <a:pt x="145" y="5"/>
                  </a:lnTo>
                  <a:lnTo>
                    <a:pt x="135" y="18"/>
                  </a:lnTo>
                  <a:lnTo>
                    <a:pt x="128" y="35"/>
                  </a:lnTo>
                  <a:lnTo>
                    <a:pt x="121" y="52"/>
                  </a:lnTo>
                  <a:lnTo>
                    <a:pt x="120" y="71"/>
                  </a:lnTo>
                  <a:lnTo>
                    <a:pt x="121" y="82"/>
                  </a:lnTo>
                  <a:lnTo>
                    <a:pt x="125" y="95"/>
                  </a:lnTo>
                  <a:lnTo>
                    <a:pt x="129" y="111"/>
                  </a:lnTo>
                  <a:lnTo>
                    <a:pt x="134" y="128"/>
                  </a:lnTo>
                  <a:lnTo>
                    <a:pt x="138" y="142"/>
                  </a:lnTo>
                  <a:lnTo>
                    <a:pt x="142" y="155"/>
                  </a:lnTo>
                  <a:lnTo>
                    <a:pt x="143" y="167"/>
                  </a:lnTo>
                  <a:lnTo>
                    <a:pt x="145" y="178"/>
                  </a:lnTo>
                  <a:lnTo>
                    <a:pt x="145" y="189"/>
                  </a:lnTo>
                  <a:lnTo>
                    <a:pt x="145" y="205"/>
                  </a:lnTo>
                  <a:lnTo>
                    <a:pt x="142" y="222"/>
                  </a:lnTo>
                  <a:lnTo>
                    <a:pt x="138" y="242"/>
                  </a:lnTo>
                  <a:lnTo>
                    <a:pt x="130" y="260"/>
                  </a:lnTo>
                  <a:lnTo>
                    <a:pt x="120" y="277"/>
                  </a:lnTo>
                  <a:lnTo>
                    <a:pt x="103" y="291"/>
                  </a:lnTo>
                  <a:lnTo>
                    <a:pt x="82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3" name="Freeform 651"/>
            <p:cNvSpPr>
              <a:spLocks/>
            </p:cNvSpPr>
            <p:nvPr/>
          </p:nvSpPr>
          <p:spPr bwMode="auto">
            <a:xfrm>
              <a:off x="672" y="3172"/>
              <a:ext cx="363" cy="256"/>
            </a:xfrm>
            <a:custGeom>
              <a:avLst/>
              <a:gdLst>
                <a:gd name="T0" fmla="*/ 21 w 726"/>
                <a:gd name="T1" fmla="*/ 28 h 510"/>
                <a:gd name="T2" fmla="*/ 19 w 726"/>
                <a:gd name="T3" fmla="*/ 32 h 510"/>
                <a:gd name="T4" fmla="*/ 17 w 726"/>
                <a:gd name="T5" fmla="*/ 28 h 510"/>
                <a:gd name="T6" fmla="*/ 14 w 726"/>
                <a:gd name="T7" fmla="*/ 25 h 510"/>
                <a:gd name="T8" fmla="*/ 13 w 726"/>
                <a:gd name="T9" fmla="*/ 19 h 510"/>
                <a:gd name="T10" fmla="*/ 15 w 726"/>
                <a:gd name="T11" fmla="*/ 16 h 510"/>
                <a:gd name="T12" fmla="*/ 17 w 726"/>
                <a:gd name="T13" fmla="*/ 12 h 510"/>
                <a:gd name="T14" fmla="*/ 16 w 726"/>
                <a:gd name="T15" fmla="*/ 13 h 510"/>
                <a:gd name="T16" fmla="*/ 15 w 726"/>
                <a:gd name="T17" fmla="*/ 16 h 510"/>
                <a:gd name="T18" fmla="*/ 10 w 726"/>
                <a:gd name="T19" fmla="*/ 20 h 510"/>
                <a:gd name="T20" fmla="*/ 6 w 726"/>
                <a:gd name="T21" fmla="*/ 20 h 510"/>
                <a:gd name="T22" fmla="*/ 4 w 726"/>
                <a:gd name="T23" fmla="*/ 19 h 510"/>
                <a:gd name="T24" fmla="*/ 0 w 726"/>
                <a:gd name="T25" fmla="*/ 18 h 510"/>
                <a:gd name="T26" fmla="*/ 3 w 726"/>
                <a:gd name="T27" fmla="*/ 17 h 510"/>
                <a:gd name="T28" fmla="*/ 6 w 726"/>
                <a:gd name="T29" fmla="*/ 13 h 510"/>
                <a:gd name="T30" fmla="*/ 11 w 726"/>
                <a:gd name="T31" fmla="*/ 10 h 510"/>
                <a:gd name="T32" fmla="*/ 14 w 726"/>
                <a:gd name="T33" fmla="*/ 10 h 510"/>
                <a:gd name="T34" fmla="*/ 14 w 726"/>
                <a:gd name="T35" fmla="*/ 11 h 510"/>
                <a:gd name="T36" fmla="*/ 14 w 726"/>
                <a:gd name="T37" fmla="*/ 12 h 510"/>
                <a:gd name="T38" fmla="*/ 14 w 726"/>
                <a:gd name="T39" fmla="*/ 13 h 510"/>
                <a:gd name="T40" fmla="*/ 16 w 726"/>
                <a:gd name="T41" fmla="*/ 12 h 510"/>
                <a:gd name="T42" fmla="*/ 15 w 726"/>
                <a:gd name="T43" fmla="*/ 10 h 510"/>
                <a:gd name="T44" fmla="*/ 16 w 726"/>
                <a:gd name="T45" fmla="*/ 10 h 510"/>
                <a:gd name="T46" fmla="*/ 17 w 726"/>
                <a:gd name="T47" fmla="*/ 11 h 510"/>
                <a:gd name="T48" fmla="*/ 19 w 726"/>
                <a:gd name="T49" fmla="*/ 12 h 510"/>
                <a:gd name="T50" fmla="*/ 21 w 726"/>
                <a:gd name="T51" fmla="*/ 10 h 510"/>
                <a:gd name="T52" fmla="*/ 22 w 726"/>
                <a:gd name="T53" fmla="*/ 10 h 510"/>
                <a:gd name="T54" fmla="*/ 25 w 726"/>
                <a:gd name="T55" fmla="*/ 7 h 510"/>
                <a:gd name="T56" fmla="*/ 30 w 726"/>
                <a:gd name="T57" fmla="*/ 1 h 510"/>
                <a:gd name="T58" fmla="*/ 34 w 726"/>
                <a:gd name="T59" fmla="*/ 0 h 510"/>
                <a:gd name="T60" fmla="*/ 38 w 726"/>
                <a:gd name="T61" fmla="*/ 1 h 510"/>
                <a:gd name="T62" fmla="*/ 41 w 726"/>
                <a:gd name="T63" fmla="*/ 3 h 510"/>
                <a:gd name="T64" fmla="*/ 45 w 726"/>
                <a:gd name="T65" fmla="*/ 3 h 510"/>
                <a:gd name="T66" fmla="*/ 45 w 726"/>
                <a:gd name="T67" fmla="*/ 4 h 510"/>
                <a:gd name="T68" fmla="*/ 40 w 726"/>
                <a:gd name="T69" fmla="*/ 10 h 510"/>
                <a:gd name="T70" fmla="*/ 35 w 726"/>
                <a:gd name="T71" fmla="*/ 12 h 510"/>
                <a:gd name="T72" fmla="*/ 31 w 726"/>
                <a:gd name="T73" fmla="*/ 14 h 510"/>
                <a:gd name="T74" fmla="*/ 26 w 726"/>
                <a:gd name="T75" fmla="*/ 12 h 510"/>
                <a:gd name="T76" fmla="*/ 24 w 726"/>
                <a:gd name="T77" fmla="*/ 11 h 510"/>
                <a:gd name="T78" fmla="*/ 22 w 726"/>
                <a:gd name="T79" fmla="*/ 11 h 510"/>
                <a:gd name="T80" fmla="*/ 21 w 726"/>
                <a:gd name="T81" fmla="*/ 11 h 510"/>
                <a:gd name="T82" fmla="*/ 21 w 726"/>
                <a:gd name="T83" fmla="*/ 12 h 510"/>
                <a:gd name="T84" fmla="*/ 23 w 726"/>
                <a:gd name="T85" fmla="*/ 12 h 510"/>
                <a:gd name="T86" fmla="*/ 25 w 726"/>
                <a:gd name="T87" fmla="*/ 12 h 510"/>
                <a:gd name="T88" fmla="*/ 29 w 726"/>
                <a:gd name="T89" fmla="*/ 13 h 510"/>
                <a:gd name="T90" fmla="*/ 33 w 726"/>
                <a:gd name="T91" fmla="*/ 18 h 510"/>
                <a:gd name="T92" fmla="*/ 35 w 726"/>
                <a:gd name="T93" fmla="*/ 24 h 510"/>
                <a:gd name="T94" fmla="*/ 32 w 726"/>
                <a:gd name="T95" fmla="*/ 24 h 510"/>
                <a:gd name="T96" fmla="*/ 27 w 726"/>
                <a:gd name="T97" fmla="*/ 22 h 510"/>
                <a:gd name="T98" fmla="*/ 24 w 726"/>
                <a:gd name="T99" fmla="*/ 21 h 510"/>
                <a:gd name="T100" fmla="*/ 21 w 726"/>
                <a:gd name="T101" fmla="*/ 17 h 510"/>
                <a:gd name="T102" fmla="*/ 20 w 726"/>
                <a:gd name="T103" fmla="*/ 13 h 510"/>
                <a:gd name="T104" fmla="*/ 18 w 726"/>
                <a:gd name="T105" fmla="*/ 12 h 510"/>
                <a:gd name="T106" fmla="*/ 17 w 726"/>
                <a:gd name="T107" fmla="*/ 12 h 510"/>
                <a:gd name="T108" fmla="*/ 18 w 726"/>
                <a:gd name="T109" fmla="*/ 14 h 510"/>
                <a:gd name="T110" fmla="*/ 22 w 726"/>
                <a:gd name="T111" fmla="*/ 18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6" h="510">
                  <a:moveTo>
                    <a:pt x="346" y="301"/>
                  </a:moveTo>
                  <a:lnTo>
                    <a:pt x="354" y="338"/>
                  </a:lnTo>
                  <a:lnTo>
                    <a:pt x="354" y="375"/>
                  </a:lnTo>
                  <a:lnTo>
                    <a:pt x="347" y="408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2" y="472"/>
                  </a:lnTo>
                  <a:lnTo>
                    <a:pt x="304" y="489"/>
                  </a:lnTo>
                  <a:lnTo>
                    <a:pt x="298" y="510"/>
                  </a:lnTo>
                  <a:lnTo>
                    <a:pt x="296" y="504"/>
                  </a:lnTo>
                  <a:lnTo>
                    <a:pt x="292" y="493"/>
                  </a:lnTo>
                  <a:lnTo>
                    <a:pt x="287" y="482"/>
                  </a:lnTo>
                  <a:lnTo>
                    <a:pt x="281" y="470"/>
                  </a:lnTo>
                  <a:lnTo>
                    <a:pt x="273" y="457"/>
                  </a:lnTo>
                  <a:lnTo>
                    <a:pt x="264" y="445"/>
                  </a:lnTo>
                  <a:lnTo>
                    <a:pt x="255" y="433"/>
                  </a:lnTo>
                  <a:lnTo>
                    <a:pt x="245" y="425"/>
                  </a:lnTo>
                  <a:lnTo>
                    <a:pt x="235" y="418"/>
                  </a:lnTo>
                  <a:lnTo>
                    <a:pt x="227" y="408"/>
                  </a:lnTo>
                  <a:lnTo>
                    <a:pt x="221" y="399"/>
                  </a:lnTo>
                  <a:lnTo>
                    <a:pt x="215" y="390"/>
                  </a:lnTo>
                  <a:lnTo>
                    <a:pt x="205" y="361"/>
                  </a:lnTo>
                  <a:lnTo>
                    <a:pt x="202" y="334"/>
                  </a:lnTo>
                  <a:lnTo>
                    <a:pt x="204" y="309"/>
                  </a:lnTo>
                  <a:lnTo>
                    <a:pt x="206" y="291"/>
                  </a:lnTo>
                  <a:lnTo>
                    <a:pt x="210" y="282"/>
                  </a:lnTo>
                  <a:lnTo>
                    <a:pt x="215" y="271"/>
                  </a:lnTo>
                  <a:lnTo>
                    <a:pt x="221" y="261"/>
                  </a:lnTo>
                  <a:lnTo>
                    <a:pt x="228" y="252"/>
                  </a:lnTo>
                  <a:lnTo>
                    <a:pt x="236" y="241"/>
                  </a:lnTo>
                  <a:lnTo>
                    <a:pt x="244" y="230"/>
                  </a:lnTo>
                  <a:lnTo>
                    <a:pt x="251" y="218"/>
                  </a:lnTo>
                  <a:lnTo>
                    <a:pt x="257" y="206"/>
                  </a:lnTo>
                  <a:lnTo>
                    <a:pt x="260" y="198"/>
                  </a:lnTo>
                  <a:lnTo>
                    <a:pt x="261" y="189"/>
                  </a:lnTo>
                  <a:lnTo>
                    <a:pt x="260" y="183"/>
                  </a:lnTo>
                  <a:lnTo>
                    <a:pt x="257" y="181"/>
                  </a:lnTo>
                  <a:lnTo>
                    <a:pt x="251" y="185"/>
                  </a:lnTo>
                  <a:lnTo>
                    <a:pt x="247" y="192"/>
                  </a:lnTo>
                  <a:lnTo>
                    <a:pt x="244" y="200"/>
                  </a:lnTo>
                  <a:lnTo>
                    <a:pt x="242" y="206"/>
                  </a:lnTo>
                  <a:lnTo>
                    <a:pt x="239" y="217"/>
                  </a:lnTo>
                  <a:lnTo>
                    <a:pt x="235" y="227"/>
                  </a:lnTo>
                  <a:lnTo>
                    <a:pt x="230" y="236"/>
                  </a:lnTo>
                  <a:lnTo>
                    <a:pt x="225" y="245"/>
                  </a:lnTo>
                  <a:lnTo>
                    <a:pt x="213" y="262"/>
                  </a:lnTo>
                  <a:lnTo>
                    <a:pt x="198" y="277"/>
                  </a:lnTo>
                  <a:lnTo>
                    <a:pt x="183" y="290"/>
                  </a:lnTo>
                  <a:lnTo>
                    <a:pt x="167" y="299"/>
                  </a:lnTo>
                  <a:lnTo>
                    <a:pt x="150" y="305"/>
                  </a:lnTo>
                  <a:lnTo>
                    <a:pt x="133" y="311"/>
                  </a:lnTo>
                  <a:lnTo>
                    <a:pt x="118" y="313"/>
                  </a:lnTo>
                  <a:lnTo>
                    <a:pt x="102" y="313"/>
                  </a:lnTo>
                  <a:lnTo>
                    <a:pt x="97" y="312"/>
                  </a:lnTo>
                  <a:lnTo>
                    <a:pt x="91" y="311"/>
                  </a:lnTo>
                  <a:lnTo>
                    <a:pt x="86" y="311"/>
                  </a:lnTo>
                  <a:lnTo>
                    <a:pt x="82" y="309"/>
                  </a:lnTo>
                  <a:lnTo>
                    <a:pt x="73" y="305"/>
                  </a:lnTo>
                  <a:lnTo>
                    <a:pt x="64" y="301"/>
                  </a:lnTo>
                  <a:lnTo>
                    <a:pt x="55" y="298"/>
                  </a:lnTo>
                  <a:lnTo>
                    <a:pt x="46" y="292"/>
                  </a:lnTo>
                  <a:lnTo>
                    <a:pt x="37" y="288"/>
                  </a:lnTo>
                  <a:lnTo>
                    <a:pt x="25" y="283"/>
                  </a:lnTo>
                  <a:lnTo>
                    <a:pt x="13" y="278"/>
                  </a:lnTo>
                  <a:lnTo>
                    <a:pt x="0" y="273"/>
                  </a:lnTo>
                  <a:lnTo>
                    <a:pt x="8" y="270"/>
                  </a:lnTo>
                  <a:lnTo>
                    <a:pt x="16" y="268"/>
                  </a:lnTo>
                  <a:lnTo>
                    <a:pt x="26" y="265"/>
                  </a:lnTo>
                  <a:lnTo>
                    <a:pt x="37" y="261"/>
                  </a:lnTo>
                  <a:lnTo>
                    <a:pt x="46" y="256"/>
                  </a:lnTo>
                  <a:lnTo>
                    <a:pt x="55" y="251"/>
                  </a:lnTo>
                  <a:lnTo>
                    <a:pt x="63" y="243"/>
                  </a:lnTo>
                  <a:lnTo>
                    <a:pt x="68" y="235"/>
                  </a:lnTo>
                  <a:lnTo>
                    <a:pt x="76" y="222"/>
                  </a:lnTo>
                  <a:lnTo>
                    <a:pt x="85" y="207"/>
                  </a:lnTo>
                  <a:lnTo>
                    <a:pt x="98" y="193"/>
                  </a:lnTo>
                  <a:lnTo>
                    <a:pt x="112" y="179"/>
                  </a:lnTo>
                  <a:lnTo>
                    <a:pt x="128" y="168"/>
                  </a:lnTo>
                  <a:lnTo>
                    <a:pt x="145" y="161"/>
                  </a:lnTo>
                  <a:lnTo>
                    <a:pt x="165" y="157"/>
                  </a:lnTo>
                  <a:lnTo>
                    <a:pt x="183" y="159"/>
                  </a:lnTo>
                  <a:lnTo>
                    <a:pt x="191" y="163"/>
                  </a:lnTo>
                  <a:lnTo>
                    <a:pt x="200" y="163"/>
                  </a:lnTo>
                  <a:lnTo>
                    <a:pt x="208" y="162"/>
                  </a:lnTo>
                  <a:lnTo>
                    <a:pt x="213" y="158"/>
                  </a:lnTo>
                  <a:lnTo>
                    <a:pt x="217" y="155"/>
                  </a:lnTo>
                  <a:lnTo>
                    <a:pt x="221" y="155"/>
                  </a:lnTo>
                  <a:lnTo>
                    <a:pt x="225" y="155"/>
                  </a:lnTo>
                  <a:lnTo>
                    <a:pt x="228" y="157"/>
                  </a:lnTo>
                  <a:lnTo>
                    <a:pt x="222" y="162"/>
                  </a:lnTo>
                  <a:lnTo>
                    <a:pt x="217" y="170"/>
                  </a:lnTo>
                  <a:lnTo>
                    <a:pt x="212" y="177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3" y="192"/>
                  </a:lnTo>
                  <a:lnTo>
                    <a:pt x="214" y="193"/>
                  </a:lnTo>
                  <a:lnTo>
                    <a:pt x="217" y="194"/>
                  </a:lnTo>
                  <a:lnTo>
                    <a:pt x="218" y="194"/>
                  </a:lnTo>
                  <a:lnTo>
                    <a:pt x="219" y="196"/>
                  </a:lnTo>
                  <a:lnTo>
                    <a:pt x="226" y="197"/>
                  </a:lnTo>
                  <a:lnTo>
                    <a:pt x="234" y="196"/>
                  </a:lnTo>
                  <a:lnTo>
                    <a:pt x="239" y="193"/>
                  </a:lnTo>
                  <a:lnTo>
                    <a:pt x="244" y="189"/>
                  </a:lnTo>
                  <a:lnTo>
                    <a:pt x="247" y="181"/>
                  </a:lnTo>
                  <a:lnTo>
                    <a:pt x="248" y="174"/>
                  </a:lnTo>
                  <a:lnTo>
                    <a:pt x="245" y="167"/>
                  </a:lnTo>
                  <a:lnTo>
                    <a:pt x="243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3" y="153"/>
                  </a:lnTo>
                  <a:lnTo>
                    <a:pt x="245" y="151"/>
                  </a:lnTo>
                  <a:lnTo>
                    <a:pt x="247" y="153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1" y="164"/>
                  </a:lnTo>
                  <a:lnTo>
                    <a:pt x="252" y="170"/>
                  </a:lnTo>
                  <a:lnTo>
                    <a:pt x="257" y="175"/>
                  </a:lnTo>
                  <a:lnTo>
                    <a:pt x="264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90" y="179"/>
                  </a:lnTo>
                  <a:lnTo>
                    <a:pt x="296" y="179"/>
                  </a:lnTo>
                  <a:lnTo>
                    <a:pt x="302" y="177"/>
                  </a:lnTo>
                  <a:lnTo>
                    <a:pt x="308" y="175"/>
                  </a:lnTo>
                  <a:lnTo>
                    <a:pt x="313" y="168"/>
                  </a:lnTo>
                  <a:lnTo>
                    <a:pt x="317" y="161"/>
                  </a:lnTo>
                  <a:lnTo>
                    <a:pt x="321" y="159"/>
                  </a:lnTo>
                  <a:lnTo>
                    <a:pt x="326" y="157"/>
                  </a:lnTo>
                  <a:lnTo>
                    <a:pt x="332" y="155"/>
                  </a:lnTo>
                  <a:lnTo>
                    <a:pt x="337" y="154"/>
                  </a:lnTo>
                  <a:lnTo>
                    <a:pt x="343" y="153"/>
                  </a:lnTo>
                  <a:lnTo>
                    <a:pt x="350" y="151"/>
                  </a:lnTo>
                  <a:lnTo>
                    <a:pt x="355" y="150"/>
                  </a:lnTo>
                  <a:lnTo>
                    <a:pt x="362" y="149"/>
                  </a:lnTo>
                  <a:lnTo>
                    <a:pt x="372" y="142"/>
                  </a:lnTo>
                  <a:lnTo>
                    <a:pt x="381" y="129"/>
                  </a:lnTo>
                  <a:lnTo>
                    <a:pt x="389" y="108"/>
                  </a:lnTo>
                  <a:lnTo>
                    <a:pt x="398" y="82"/>
                  </a:lnTo>
                  <a:lnTo>
                    <a:pt x="412" y="52"/>
                  </a:lnTo>
                  <a:lnTo>
                    <a:pt x="432" y="31"/>
                  </a:lnTo>
                  <a:lnTo>
                    <a:pt x="453" y="17"/>
                  </a:lnTo>
                  <a:lnTo>
                    <a:pt x="475" y="8"/>
                  </a:lnTo>
                  <a:lnTo>
                    <a:pt x="496" y="3"/>
                  </a:lnTo>
                  <a:lnTo>
                    <a:pt x="514" y="0"/>
                  </a:lnTo>
                  <a:lnTo>
                    <a:pt x="529" y="0"/>
                  </a:lnTo>
                  <a:lnTo>
                    <a:pt x="536" y="0"/>
                  </a:lnTo>
                  <a:lnTo>
                    <a:pt x="543" y="0"/>
                  </a:lnTo>
                  <a:lnTo>
                    <a:pt x="551" y="1"/>
                  </a:lnTo>
                  <a:lnTo>
                    <a:pt x="561" y="3"/>
                  </a:lnTo>
                  <a:lnTo>
                    <a:pt x="573" y="4"/>
                  </a:lnTo>
                  <a:lnTo>
                    <a:pt x="586" y="8"/>
                  </a:lnTo>
                  <a:lnTo>
                    <a:pt x="598" y="10"/>
                  </a:lnTo>
                  <a:lnTo>
                    <a:pt x="611" y="16"/>
                  </a:lnTo>
                  <a:lnTo>
                    <a:pt x="621" y="21"/>
                  </a:lnTo>
                  <a:lnTo>
                    <a:pt x="632" y="26"/>
                  </a:lnTo>
                  <a:lnTo>
                    <a:pt x="643" y="30"/>
                  </a:lnTo>
                  <a:lnTo>
                    <a:pt x="656" y="33"/>
                  </a:lnTo>
                  <a:lnTo>
                    <a:pt x="668" y="35"/>
                  </a:lnTo>
                  <a:lnTo>
                    <a:pt x="681" y="37"/>
                  </a:lnTo>
                  <a:lnTo>
                    <a:pt x="693" y="37"/>
                  </a:lnTo>
                  <a:lnTo>
                    <a:pt x="703" y="37"/>
                  </a:lnTo>
                  <a:lnTo>
                    <a:pt x="714" y="35"/>
                  </a:lnTo>
                  <a:lnTo>
                    <a:pt x="726" y="35"/>
                  </a:lnTo>
                  <a:lnTo>
                    <a:pt x="726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5" y="64"/>
                  </a:lnTo>
                  <a:lnTo>
                    <a:pt x="692" y="82"/>
                  </a:lnTo>
                  <a:lnTo>
                    <a:pt x="676" y="103"/>
                  </a:lnTo>
                  <a:lnTo>
                    <a:pt x="660" y="123"/>
                  </a:lnTo>
                  <a:lnTo>
                    <a:pt x="643" y="142"/>
                  </a:lnTo>
                  <a:lnTo>
                    <a:pt x="626" y="159"/>
                  </a:lnTo>
                  <a:lnTo>
                    <a:pt x="609" y="172"/>
                  </a:lnTo>
                  <a:lnTo>
                    <a:pt x="594" y="179"/>
                  </a:lnTo>
                  <a:lnTo>
                    <a:pt x="583" y="181"/>
                  </a:lnTo>
                  <a:lnTo>
                    <a:pt x="572" y="187"/>
                  </a:lnTo>
                  <a:lnTo>
                    <a:pt x="557" y="191"/>
                  </a:lnTo>
                  <a:lnTo>
                    <a:pt x="542" y="196"/>
                  </a:lnTo>
                  <a:lnTo>
                    <a:pt x="525" y="201"/>
                  </a:lnTo>
                  <a:lnTo>
                    <a:pt x="509" y="205"/>
                  </a:lnTo>
                  <a:lnTo>
                    <a:pt x="495" y="207"/>
                  </a:lnTo>
                  <a:lnTo>
                    <a:pt x="482" y="209"/>
                  </a:lnTo>
                  <a:lnTo>
                    <a:pt x="470" y="207"/>
                  </a:lnTo>
                  <a:lnTo>
                    <a:pt x="455" y="205"/>
                  </a:lnTo>
                  <a:lnTo>
                    <a:pt x="440" y="201"/>
                  </a:lnTo>
                  <a:lnTo>
                    <a:pt x="425" y="196"/>
                  </a:lnTo>
                  <a:lnTo>
                    <a:pt x="412" y="192"/>
                  </a:lnTo>
                  <a:lnTo>
                    <a:pt x="401" y="187"/>
                  </a:lnTo>
                  <a:lnTo>
                    <a:pt x="392" y="183"/>
                  </a:lnTo>
                  <a:lnTo>
                    <a:pt x="386" y="180"/>
                  </a:lnTo>
                  <a:lnTo>
                    <a:pt x="381" y="176"/>
                  </a:lnTo>
                  <a:lnTo>
                    <a:pt x="376" y="172"/>
                  </a:lnTo>
                  <a:lnTo>
                    <a:pt x="369" y="168"/>
                  </a:lnTo>
                  <a:lnTo>
                    <a:pt x="364" y="164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50" y="164"/>
                  </a:lnTo>
                  <a:lnTo>
                    <a:pt x="343" y="164"/>
                  </a:lnTo>
                  <a:lnTo>
                    <a:pt x="335" y="167"/>
                  </a:lnTo>
                  <a:lnTo>
                    <a:pt x="330" y="168"/>
                  </a:lnTo>
                  <a:lnTo>
                    <a:pt x="325" y="170"/>
                  </a:lnTo>
                  <a:lnTo>
                    <a:pt x="321" y="172"/>
                  </a:lnTo>
                  <a:lnTo>
                    <a:pt x="317" y="176"/>
                  </a:lnTo>
                  <a:lnTo>
                    <a:pt x="316" y="179"/>
                  </a:lnTo>
                  <a:lnTo>
                    <a:pt x="317" y="181"/>
                  </a:lnTo>
                  <a:lnTo>
                    <a:pt x="321" y="184"/>
                  </a:lnTo>
                  <a:lnTo>
                    <a:pt x="324" y="185"/>
                  </a:lnTo>
                  <a:lnTo>
                    <a:pt x="329" y="185"/>
                  </a:lnTo>
                  <a:lnTo>
                    <a:pt x="334" y="185"/>
                  </a:lnTo>
                  <a:lnTo>
                    <a:pt x="341" y="185"/>
                  </a:lnTo>
                  <a:lnTo>
                    <a:pt x="348" y="184"/>
                  </a:lnTo>
                  <a:lnTo>
                    <a:pt x="355" y="184"/>
                  </a:lnTo>
                  <a:lnTo>
                    <a:pt x="363" y="183"/>
                  </a:lnTo>
                  <a:lnTo>
                    <a:pt x="371" y="181"/>
                  </a:lnTo>
                  <a:lnTo>
                    <a:pt x="377" y="180"/>
                  </a:lnTo>
                  <a:lnTo>
                    <a:pt x="385" y="180"/>
                  </a:lnTo>
                  <a:lnTo>
                    <a:pt x="393" y="181"/>
                  </a:lnTo>
                  <a:lnTo>
                    <a:pt x="402" y="183"/>
                  </a:lnTo>
                  <a:lnTo>
                    <a:pt x="414" y="185"/>
                  </a:lnTo>
                  <a:lnTo>
                    <a:pt x="427" y="191"/>
                  </a:lnTo>
                  <a:lnTo>
                    <a:pt x="444" y="197"/>
                  </a:lnTo>
                  <a:lnTo>
                    <a:pt x="463" y="206"/>
                  </a:lnTo>
                  <a:lnTo>
                    <a:pt x="479" y="215"/>
                  </a:lnTo>
                  <a:lnTo>
                    <a:pt x="493" y="228"/>
                  </a:lnTo>
                  <a:lnTo>
                    <a:pt x="505" y="244"/>
                  </a:lnTo>
                  <a:lnTo>
                    <a:pt x="517" y="261"/>
                  </a:lnTo>
                  <a:lnTo>
                    <a:pt x="526" y="281"/>
                  </a:lnTo>
                  <a:lnTo>
                    <a:pt x="534" y="301"/>
                  </a:lnTo>
                  <a:lnTo>
                    <a:pt x="539" y="322"/>
                  </a:lnTo>
                  <a:lnTo>
                    <a:pt x="543" y="343"/>
                  </a:lnTo>
                  <a:lnTo>
                    <a:pt x="544" y="358"/>
                  </a:lnTo>
                  <a:lnTo>
                    <a:pt x="546" y="372"/>
                  </a:lnTo>
                  <a:lnTo>
                    <a:pt x="546" y="385"/>
                  </a:lnTo>
                  <a:lnTo>
                    <a:pt x="544" y="398"/>
                  </a:lnTo>
                  <a:lnTo>
                    <a:pt x="535" y="388"/>
                  </a:lnTo>
                  <a:lnTo>
                    <a:pt x="523" y="380"/>
                  </a:lnTo>
                  <a:lnTo>
                    <a:pt x="508" y="371"/>
                  </a:lnTo>
                  <a:lnTo>
                    <a:pt x="491" y="364"/>
                  </a:lnTo>
                  <a:lnTo>
                    <a:pt x="472" y="359"/>
                  </a:lnTo>
                  <a:lnTo>
                    <a:pt x="454" y="354"/>
                  </a:lnTo>
                  <a:lnTo>
                    <a:pt x="437" y="350"/>
                  </a:lnTo>
                  <a:lnTo>
                    <a:pt x="423" y="347"/>
                  </a:lnTo>
                  <a:lnTo>
                    <a:pt x="414" y="346"/>
                  </a:lnTo>
                  <a:lnTo>
                    <a:pt x="402" y="343"/>
                  </a:lnTo>
                  <a:lnTo>
                    <a:pt x="392" y="341"/>
                  </a:lnTo>
                  <a:lnTo>
                    <a:pt x="380" y="337"/>
                  </a:lnTo>
                  <a:lnTo>
                    <a:pt x="369" y="330"/>
                  </a:lnTo>
                  <a:lnTo>
                    <a:pt x="359" y="322"/>
                  </a:lnTo>
                  <a:lnTo>
                    <a:pt x="351" y="312"/>
                  </a:lnTo>
                  <a:lnTo>
                    <a:pt x="345" y="299"/>
                  </a:lnTo>
                  <a:lnTo>
                    <a:pt x="337" y="279"/>
                  </a:lnTo>
                  <a:lnTo>
                    <a:pt x="328" y="265"/>
                  </a:lnTo>
                  <a:lnTo>
                    <a:pt x="322" y="248"/>
                  </a:lnTo>
                  <a:lnTo>
                    <a:pt x="322" y="224"/>
                  </a:lnTo>
                  <a:lnTo>
                    <a:pt x="322" y="218"/>
                  </a:lnTo>
                  <a:lnTo>
                    <a:pt x="318" y="211"/>
                  </a:lnTo>
                  <a:lnTo>
                    <a:pt x="315" y="205"/>
                  </a:lnTo>
                  <a:lnTo>
                    <a:pt x="308" y="200"/>
                  </a:lnTo>
                  <a:lnTo>
                    <a:pt x="302" y="194"/>
                  </a:lnTo>
                  <a:lnTo>
                    <a:pt x="295" y="191"/>
                  </a:lnTo>
                  <a:lnTo>
                    <a:pt x="290" y="187"/>
                  </a:lnTo>
                  <a:lnTo>
                    <a:pt x="285" y="184"/>
                  </a:lnTo>
                  <a:lnTo>
                    <a:pt x="278" y="181"/>
                  </a:lnTo>
                  <a:lnTo>
                    <a:pt x="273" y="180"/>
                  </a:lnTo>
                  <a:lnTo>
                    <a:pt x="269" y="180"/>
                  </a:lnTo>
                  <a:lnTo>
                    <a:pt x="268" y="184"/>
                  </a:lnTo>
                  <a:lnTo>
                    <a:pt x="269" y="189"/>
                  </a:lnTo>
                  <a:lnTo>
                    <a:pt x="269" y="194"/>
                  </a:lnTo>
                  <a:lnTo>
                    <a:pt x="270" y="201"/>
                  </a:lnTo>
                  <a:lnTo>
                    <a:pt x="273" y="206"/>
                  </a:lnTo>
                  <a:lnTo>
                    <a:pt x="277" y="210"/>
                  </a:lnTo>
                  <a:lnTo>
                    <a:pt x="285" y="217"/>
                  </a:lnTo>
                  <a:lnTo>
                    <a:pt x="294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9" y="265"/>
                  </a:lnTo>
                  <a:lnTo>
                    <a:pt x="338" y="282"/>
                  </a:lnTo>
                  <a:lnTo>
                    <a:pt x="346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4" name="Freeform 652"/>
            <p:cNvSpPr>
              <a:spLocks/>
            </p:cNvSpPr>
            <p:nvPr/>
          </p:nvSpPr>
          <p:spPr bwMode="auto">
            <a:xfrm>
              <a:off x="678" y="3135"/>
              <a:ext cx="109" cy="111"/>
            </a:xfrm>
            <a:custGeom>
              <a:avLst/>
              <a:gdLst>
                <a:gd name="T0" fmla="*/ 11 w 218"/>
                <a:gd name="T1" fmla="*/ 14 h 222"/>
                <a:gd name="T2" fmla="*/ 11 w 218"/>
                <a:gd name="T3" fmla="*/ 13 h 222"/>
                <a:gd name="T4" fmla="*/ 12 w 218"/>
                <a:gd name="T5" fmla="*/ 13 h 222"/>
                <a:gd name="T6" fmla="*/ 13 w 218"/>
                <a:gd name="T7" fmla="*/ 13 h 222"/>
                <a:gd name="T8" fmla="*/ 13 w 218"/>
                <a:gd name="T9" fmla="*/ 13 h 222"/>
                <a:gd name="T10" fmla="*/ 13 w 218"/>
                <a:gd name="T11" fmla="*/ 13 h 222"/>
                <a:gd name="T12" fmla="*/ 14 w 218"/>
                <a:gd name="T13" fmla="*/ 14 h 222"/>
                <a:gd name="T14" fmla="*/ 14 w 218"/>
                <a:gd name="T15" fmla="*/ 14 h 222"/>
                <a:gd name="T16" fmla="*/ 14 w 218"/>
                <a:gd name="T17" fmla="*/ 13 h 222"/>
                <a:gd name="T18" fmla="*/ 13 w 218"/>
                <a:gd name="T19" fmla="*/ 13 h 222"/>
                <a:gd name="T20" fmla="*/ 13 w 218"/>
                <a:gd name="T21" fmla="*/ 13 h 222"/>
                <a:gd name="T22" fmla="*/ 12 w 218"/>
                <a:gd name="T23" fmla="*/ 13 h 222"/>
                <a:gd name="T24" fmla="*/ 12 w 218"/>
                <a:gd name="T25" fmla="*/ 12 h 222"/>
                <a:gd name="T26" fmla="*/ 12 w 218"/>
                <a:gd name="T27" fmla="*/ 11 h 222"/>
                <a:gd name="T28" fmla="*/ 12 w 218"/>
                <a:gd name="T29" fmla="*/ 11 h 222"/>
                <a:gd name="T30" fmla="*/ 12 w 218"/>
                <a:gd name="T31" fmla="*/ 11 h 222"/>
                <a:gd name="T32" fmla="*/ 12 w 218"/>
                <a:gd name="T33" fmla="*/ 10 h 222"/>
                <a:gd name="T34" fmla="*/ 13 w 218"/>
                <a:gd name="T35" fmla="*/ 10 h 222"/>
                <a:gd name="T36" fmla="*/ 13 w 218"/>
                <a:gd name="T37" fmla="*/ 9 h 222"/>
                <a:gd name="T38" fmla="*/ 13 w 218"/>
                <a:gd name="T39" fmla="*/ 6 h 222"/>
                <a:gd name="T40" fmla="*/ 11 w 218"/>
                <a:gd name="T41" fmla="*/ 4 h 222"/>
                <a:gd name="T42" fmla="*/ 8 w 218"/>
                <a:gd name="T43" fmla="*/ 2 h 222"/>
                <a:gd name="T44" fmla="*/ 5 w 218"/>
                <a:gd name="T45" fmla="*/ 2 h 222"/>
                <a:gd name="T46" fmla="*/ 4 w 218"/>
                <a:gd name="T47" fmla="*/ 1 h 222"/>
                <a:gd name="T48" fmla="*/ 2 w 218"/>
                <a:gd name="T49" fmla="*/ 1 h 222"/>
                <a:gd name="T50" fmla="*/ 1 w 218"/>
                <a:gd name="T51" fmla="*/ 1 h 222"/>
                <a:gd name="T52" fmla="*/ 1 w 218"/>
                <a:gd name="T53" fmla="*/ 1 h 222"/>
                <a:gd name="T54" fmla="*/ 2 w 218"/>
                <a:gd name="T55" fmla="*/ 3 h 222"/>
                <a:gd name="T56" fmla="*/ 2 w 218"/>
                <a:gd name="T57" fmla="*/ 5 h 222"/>
                <a:gd name="T58" fmla="*/ 3 w 218"/>
                <a:gd name="T59" fmla="*/ 7 h 222"/>
                <a:gd name="T60" fmla="*/ 3 w 218"/>
                <a:gd name="T61" fmla="*/ 8 h 222"/>
                <a:gd name="T62" fmla="*/ 4 w 218"/>
                <a:gd name="T63" fmla="*/ 10 h 222"/>
                <a:gd name="T64" fmla="*/ 6 w 218"/>
                <a:gd name="T65" fmla="*/ 13 h 222"/>
                <a:gd name="T66" fmla="*/ 9 w 218"/>
                <a:gd name="T67" fmla="*/ 14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8" y="206"/>
                  </a:lnTo>
                  <a:lnTo>
                    <a:pt x="173" y="201"/>
                  </a:lnTo>
                  <a:lnTo>
                    <a:pt x="180" y="199"/>
                  </a:lnTo>
                  <a:lnTo>
                    <a:pt x="186" y="199"/>
                  </a:lnTo>
                  <a:lnTo>
                    <a:pt x="192" y="200"/>
                  </a:lnTo>
                  <a:lnTo>
                    <a:pt x="196" y="203"/>
                  </a:lnTo>
                  <a:lnTo>
                    <a:pt x="197" y="205"/>
                  </a:lnTo>
                  <a:lnTo>
                    <a:pt x="198" y="206"/>
                  </a:lnTo>
                  <a:lnTo>
                    <a:pt x="201" y="208"/>
                  </a:lnTo>
                  <a:lnTo>
                    <a:pt x="205" y="208"/>
                  </a:lnTo>
                  <a:lnTo>
                    <a:pt x="210" y="209"/>
                  </a:lnTo>
                  <a:lnTo>
                    <a:pt x="215" y="210"/>
                  </a:lnTo>
                  <a:lnTo>
                    <a:pt x="218" y="210"/>
                  </a:lnTo>
                  <a:lnTo>
                    <a:pt x="218" y="209"/>
                  </a:lnTo>
                  <a:lnTo>
                    <a:pt x="216" y="206"/>
                  </a:lnTo>
                  <a:lnTo>
                    <a:pt x="214" y="203"/>
                  </a:lnTo>
                  <a:lnTo>
                    <a:pt x="210" y="199"/>
                  </a:lnTo>
                  <a:lnTo>
                    <a:pt x="206" y="196"/>
                  </a:lnTo>
                  <a:lnTo>
                    <a:pt x="202" y="192"/>
                  </a:lnTo>
                  <a:lnTo>
                    <a:pt x="200" y="195"/>
                  </a:lnTo>
                  <a:lnTo>
                    <a:pt x="194" y="196"/>
                  </a:lnTo>
                  <a:lnTo>
                    <a:pt x="189" y="195"/>
                  </a:lnTo>
                  <a:lnTo>
                    <a:pt x="184" y="192"/>
                  </a:lnTo>
                  <a:lnTo>
                    <a:pt x="181" y="187"/>
                  </a:lnTo>
                  <a:lnTo>
                    <a:pt x="179" y="182"/>
                  </a:lnTo>
                  <a:lnTo>
                    <a:pt x="179" y="176"/>
                  </a:lnTo>
                  <a:lnTo>
                    <a:pt x="179" y="173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60"/>
                  </a:lnTo>
                  <a:lnTo>
                    <a:pt x="193" y="157"/>
                  </a:lnTo>
                  <a:lnTo>
                    <a:pt x="198" y="156"/>
                  </a:lnTo>
                  <a:lnTo>
                    <a:pt x="202" y="156"/>
                  </a:lnTo>
                  <a:lnTo>
                    <a:pt x="207" y="133"/>
                  </a:lnTo>
                  <a:lnTo>
                    <a:pt x="206" y="111"/>
                  </a:lnTo>
                  <a:lnTo>
                    <a:pt x="200" y="92"/>
                  </a:lnTo>
                  <a:lnTo>
                    <a:pt x="189" y="72"/>
                  </a:lnTo>
                  <a:lnTo>
                    <a:pt x="172" y="56"/>
                  </a:lnTo>
                  <a:lnTo>
                    <a:pt x="150" y="42"/>
                  </a:lnTo>
                  <a:lnTo>
                    <a:pt x="121" y="32"/>
                  </a:lnTo>
                  <a:lnTo>
                    <a:pt x="89" y="24"/>
                  </a:lnTo>
                  <a:lnTo>
                    <a:pt x="76" y="22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4" y="6"/>
                  </a:lnTo>
                  <a:lnTo>
                    <a:pt x="6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4" y="24"/>
                  </a:lnTo>
                  <a:lnTo>
                    <a:pt x="21" y="38"/>
                  </a:lnTo>
                  <a:lnTo>
                    <a:pt x="27" y="52"/>
                  </a:lnTo>
                  <a:lnTo>
                    <a:pt x="31" y="68"/>
                  </a:lnTo>
                  <a:lnTo>
                    <a:pt x="35" y="83"/>
                  </a:lnTo>
                  <a:lnTo>
                    <a:pt x="39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0"/>
                  </a:lnTo>
                  <a:lnTo>
                    <a:pt x="60" y="158"/>
                  </a:lnTo>
                  <a:lnTo>
                    <a:pt x="73" y="178"/>
                  </a:lnTo>
                  <a:lnTo>
                    <a:pt x="89" y="195"/>
                  </a:lnTo>
                  <a:lnTo>
                    <a:pt x="109" y="209"/>
                  </a:lnTo>
                  <a:lnTo>
                    <a:pt x="134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5" name="Freeform 653"/>
            <p:cNvSpPr>
              <a:spLocks/>
            </p:cNvSpPr>
            <p:nvPr/>
          </p:nvSpPr>
          <p:spPr bwMode="auto">
            <a:xfrm>
              <a:off x="795" y="3201"/>
              <a:ext cx="12" cy="11"/>
            </a:xfrm>
            <a:custGeom>
              <a:avLst/>
              <a:gdLst>
                <a:gd name="T0" fmla="*/ 0 w 23"/>
                <a:gd name="T1" fmla="*/ 0 h 24"/>
                <a:gd name="T2" fmla="*/ 1 w 23"/>
                <a:gd name="T3" fmla="*/ 0 h 24"/>
                <a:gd name="T4" fmla="*/ 1 w 23"/>
                <a:gd name="T5" fmla="*/ 0 h 24"/>
                <a:gd name="T6" fmla="*/ 1 w 23"/>
                <a:gd name="T7" fmla="*/ 0 h 24"/>
                <a:gd name="T8" fmla="*/ 1 w 23"/>
                <a:gd name="T9" fmla="*/ 0 h 24"/>
                <a:gd name="T10" fmla="*/ 2 w 23"/>
                <a:gd name="T11" fmla="*/ 0 h 24"/>
                <a:gd name="T12" fmla="*/ 2 w 23"/>
                <a:gd name="T13" fmla="*/ 0 h 24"/>
                <a:gd name="T14" fmla="*/ 2 w 23"/>
                <a:gd name="T15" fmla="*/ 0 h 24"/>
                <a:gd name="T16" fmla="*/ 2 w 23"/>
                <a:gd name="T17" fmla="*/ 0 h 24"/>
                <a:gd name="T18" fmla="*/ 2 w 23"/>
                <a:gd name="T19" fmla="*/ 1 h 24"/>
                <a:gd name="T20" fmla="*/ 2 w 23"/>
                <a:gd name="T21" fmla="*/ 1 h 24"/>
                <a:gd name="T22" fmla="*/ 2 w 23"/>
                <a:gd name="T23" fmla="*/ 1 h 24"/>
                <a:gd name="T24" fmla="*/ 1 w 23"/>
                <a:gd name="T25" fmla="*/ 1 h 24"/>
                <a:gd name="T26" fmla="*/ 1 w 23"/>
                <a:gd name="T27" fmla="*/ 1 h 24"/>
                <a:gd name="T28" fmla="*/ 1 w 23"/>
                <a:gd name="T29" fmla="*/ 1 h 24"/>
                <a:gd name="T30" fmla="*/ 1 w 23"/>
                <a:gd name="T31" fmla="*/ 0 h 24"/>
                <a:gd name="T32" fmla="*/ 0 w 23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0" y="11"/>
                  </a:moveTo>
                  <a:lnTo>
                    <a:pt x="1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5" y="18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6" name="Freeform 654"/>
            <p:cNvSpPr>
              <a:spLocks/>
            </p:cNvSpPr>
            <p:nvPr/>
          </p:nvSpPr>
          <p:spPr bwMode="auto">
            <a:xfrm>
              <a:off x="819" y="3216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2 w 23"/>
                <a:gd name="T7" fmla="*/ 1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1 w 23"/>
                <a:gd name="T27" fmla="*/ 1 h 25"/>
                <a:gd name="T28" fmla="*/ 0 w 23"/>
                <a:gd name="T29" fmla="*/ 1 h 25"/>
                <a:gd name="T30" fmla="*/ 0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" y="4"/>
                  </a:moveTo>
                  <a:lnTo>
                    <a:pt x="6" y="2"/>
                  </a:lnTo>
                  <a:lnTo>
                    <a:pt x="11" y="0"/>
                  </a:lnTo>
                  <a:lnTo>
                    <a:pt x="17" y="2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22" y="24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7" name="Freeform 655"/>
            <p:cNvSpPr>
              <a:spLocks/>
            </p:cNvSpPr>
            <p:nvPr/>
          </p:nvSpPr>
          <p:spPr bwMode="auto">
            <a:xfrm>
              <a:off x="791" y="3231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1 w 23"/>
                <a:gd name="T7" fmla="*/ 0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0 w 23"/>
                <a:gd name="T27" fmla="*/ 2 h 25"/>
                <a:gd name="T28" fmla="*/ 0 w 23"/>
                <a:gd name="T29" fmla="*/ 1 h 25"/>
                <a:gd name="T30" fmla="*/ 1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2" y="6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2" y="19"/>
                  </a:lnTo>
                  <a:lnTo>
                    <a:pt x="19" y="21"/>
                  </a:lnTo>
                  <a:lnTo>
                    <a:pt x="17" y="24"/>
                  </a:lnTo>
                  <a:lnTo>
                    <a:pt x="11" y="25"/>
                  </a:lnTo>
                  <a:lnTo>
                    <a:pt x="6" y="25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8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8" name="Freeform 656"/>
            <p:cNvSpPr>
              <a:spLocks/>
            </p:cNvSpPr>
            <p:nvPr/>
          </p:nvSpPr>
          <p:spPr bwMode="auto">
            <a:xfrm>
              <a:off x="771" y="3216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1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1 w 25"/>
                <a:gd name="T9" fmla="*/ 2 h 24"/>
                <a:gd name="T10" fmla="*/ 1 w 25"/>
                <a:gd name="T11" fmla="*/ 2 h 24"/>
                <a:gd name="T12" fmla="*/ 1 w 25"/>
                <a:gd name="T13" fmla="*/ 2 h 24"/>
                <a:gd name="T14" fmla="*/ 2 w 25"/>
                <a:gd name="T15" fmla="*/ 2 h 24"/>
                <a:gd name="T16" fmla="*/ 2 w 25"/>
                <a:gd name="T17" fmla="*/ 2 h 24"/>
                <a:gd name="T18" fmla="*/ 2 w 25"/>
                <a:gd name="T19" fmla="*/ 2 h 24"/>
                <a:gd name="T20" fmla="*/ 2 w 25"/>
                <a:gd name="T21" fmla="*/ 1 h 24"/>
                <a:gd name="T22" fmla="*/ 2 w 25"/>
                <a:gd name="T23" fmla="*/ 1 h 24"/>
                <a:gd name="T24" fmla="*/ 2 w 25"/>
                <a:gd name="T25" fmla="*/ 1 h 24"/>
                <a:gd name="T26" fmla="*/ 2 w 25"/>
                <a:gd name="T27" fmla="*/ 1 h 24"/>
                <a:gd name="T28" fmla="*/ 1 w 25"/>
                <a:gd name="T29" fmla="*/ 0 h 24"/>
                <a:gd name="T30" fmla="*/ 1 w 25"/>
                <a:gd name="T31" fmla="*/ 0 h 24"/>
                <a:gd name="T32" fmla="*/ 1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4" y="2"/>
                  </a:moveTo>
                  <a:lnTo>
                    <a:pt x="2" y="4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4"/>
                  </a:lnTo>
                  <a:lnTo>
                    <a:pt x="21" y="21"/>
                  </a:lnTo>
                  <a:lnTo>
                    <a:pt x="24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9" name="Freeform 657"/>
            <p:cNvSpPr>
              <a:spLocks/>
            </p:cNvSpPr>
            <p:nvPr/>
          </p:nvSpPr>
          <p:spPr bwMode="auto">
            <a:xfrm>
              <a:off x="764" y="3239"/>
              <a:ext cx="10" cy="10"/>
            </a:xfrm>
            <a:custGeom>
              <a:avLst/>
              <a:gdLst>
                <a:gd name="T0" fmla="*/ 0 w 21"/>
                <a:gd name="T1" fmla="*/ 0 h 21"/>
                <a:gd name="T2" fmla="*/ 0 w 21"/>
                <a:gd name="T3" fmla="*/ 0 h 21"/>
                <a:gd name="T4" fmla="*/ 0 w 21"/>
                <a:gd name="T5" fmla="*/ 0 h 21"/>
                <a:gd name="T6" fmla="*/ 0 w 21"/>
                <a:gd name="T7" fmla="*/ 0 h 21"/>
                <a:gd name="T8" fmla="*/ 0 w 21"/>
                <a:gd name="T9" fmla="*/ 0 h 21"/>
                <a:gd name="T10" fmla="*/ 0 w 21"/>
                <a:gd name="T11" fmla="*/ 0 h 21"/>
                <a:gd name="T12" fmla="*/ 1 w 21"/>
                <a:gd name="T13" fmla="*/ 0 h 21"/>
                <a:gd name="T14" fmla="*/ 1 w 21"/>
                <a:gd name="T15" fmla="*/ 0 h 21"/>
                <a:gd name="T16" fmla="*/ 1 w 21"/>
                <a:gd name="T17" fmla="*/ 0 h 21"/>
                <a:gd name="T18" fmla="*/ 1 w 21"/>
                <a:gd name="T19" fmla="*/ 0 h 21"/>
                <a:gd name="T20" fmla="*/ 1 w 21"/>
                <a:gd name="T21" fmla="*/ 1 h 21"/>
                <a:gd name="T22" fmla="*/ 1 w 21"/>
                <a:gd name="T23" fmla="*/ 1 h 21"/>
                <a:gd name="T24" fmla="*/ 0 w 21"/>
                <a:gd name="T25" fmla="*/ 1 h 21"/>
                <a:gd name="T26" fmla="*/ 0 w 21"/>
                <a:gd name="T27" fmla="*/ 1 h 21"/>
                <a:gd name="T28" fmla="*/ 0 w 21"/>
                <a:gd name="T29" fmla="*/ 1 h 21"/>
                <a:gd name="T30" fmla="*/ 0 w 21"/>
                <a:gd name="T31" fmla="*/ 1 h 21"/>
                <a:gd name="T32" fmla="*/ 0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1">
                  <a:moveTo>
                    <a:pt x="0" y="14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9" y="21"/>
                  </a:lnTo>
                  <a:lnTo>
                    <a:pt x="5" y="20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0" name="Freeform 658"/>
            <p:cNvSpPr>
              <a:spLocks/>
            </p:cNvSpPr>
            <p:nvPr/>
          </p:nvSpPr>
          <p:spPr bwMode="auto">
            <a:xfrm>
              <a:off x="783" y="3256"/>
              <a:ext cx="9" cy="12"/>
            </a:xfrm>
            <a:custGeom>
              <a:avLst/>
              <a:gdLst>
                <a:gd name="T0" fmla="*/ 1 w 18"/>
                <a:gd name="T1" fmla="*/ 1 h 25"/>
                <a:gd name="T2" fmla="*/ 1 w 18"/>
                <a:gd name="T3" fmla="*/ 1 h 25"/>
                <a:gd name="T4" fmla="*/ 1 w 18"/>
                <a:gd name="T5" fmla="*/ 1 h 25"/>
                <a:gd name="T6" fmla="*/ 0 w 18"/>
                <a:gd name="T7" fmla="*/ 1 h 25"/>
                <a:gd name="T8" fmla="*/ 0 w 18"/>
                <a:gd name="T9" fmla="*/ 0 h 25"/>
                <a:gd name="T10" fmla="*/ 1 w 18"/>
                <a:gd name="T11" fmla="*/ 0 h 25"/>
                <a:gd name="T12" fmla="*/ 1 w 18"/>
                <a:gd name="T13" fmla="*/ 0 h 25"/>
                <a:gd name="T14" fmla="*/ 1 w 18"/>
                <a:gd name="T15" fmla="*/ 0 h 25"/>
                <a:gd name="T16" fmla="*/ 1 w 18"/>
                <a:gd name="T17" fmla="*/ 0 h 25"/>
                <a:gd name="T18" fmla="*/ 1 w 18"/>
                <a:gd name="T19" fmla="*/ 0 h 25"/>
                <a:gd name="T20" fmla="*/ 2 w 18"/>
                <a:gd name="T21" fmla="*/ 0 h 25"/>
                <a:gd name="T22" fmla="*/ 2 w 18"/>
                <a:gd name="T23" fmla="*/ 0 h 25"/>
                <a:gd name="T24" fmla="*/ 2 w 18"/>
                <a:gd name="T25" fmla="*/ 0 h 25"/>
                <a:gd name="T26" fmla="*/ 2 w 18"/>
                <a:gd name="T27" fmla="*/ 1 h 25"/>
                <a:gd name="T28" fmla="*/ 1 w 18"/>
                <a:gd name="T29" fmla="*/ 1 h 25"/>
                <a:gd name="T30" fmla="*/ 1 w 18"/>
                <a:gd name="T31" fmla="*/ 1 h 25"/>
                <a:gd name="T32" fmla="*/ 1 w 18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5">
                  <a:moveTo>
                    <a:pt x="6" y="25"/>
                  </a:moveTo>
                  <a:lnTo>
                    <a:pt x="3" y="24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4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7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1" name="Freeform 659"/>
            <p:cNvSpPr>
              <a:spLocks/>
            </p:cNvSpPr>
            <p:nvPr/>
          </p:nvSpPr>
          <p:spPr bwMode="auto">
            <a:xfrm>
              <a:off x="800" y="3244"/>
              <a:ext cx="11" cy="14"/>
            </a:xfrm>
            <a:custGeom>
              <a:avLst/>
              <a:gdLst>
                <a:gd name="T0" fmla="*/ 1 w 22"/>
                <a:gd name="T1" fmla="*/ 1 h 27"/>
                <a:gd name="T2" fmla="*/ 1 w 22"/>
                <a:gd name="T3" fmla="*/ 1 h 27"/>
                <a:gd name="T4" fmla="*/ 1 w 22"/>
                <a:gd name="T5" fmla="*/ 1 h 27"/>
                <a:gd name="T6" fmla="*/ 1 w 22"/>
                <a:gd name="T7" fmla="*/ 1 h 27"/>
                <a:gd name="T8" fmla="*/ 1 w 22"/>
                <a:gd name="T9" fmla="*/ 0 h 27"/>
                <a:gd name="T10" fmla="*/ 2 w 22"/>
                <a:gd name="T11" fmla="*/ 1 h 27"/>
                <a:gd name="T12" fmla="*/ 2 w 22"/>
                <a:gd name="T13" fmla="*/ 1 h 27"/>
                <a:gd name="T14" fmla="*/ 2 w 22"/>
                <a:gd name="T15" fmla="*/ 1 h 27"/>
                <a:gd name="T16" fmla="*/ 2 w 22"/>
                <a:gd name="T17" fmla="*/ 1 h 27"/>
                <a:gd name="T18" fmla="*/ 2 w 22"/>
                <a:gd name="T19" fmla="*/ 2 h 27"/>
                <a:gd name="T20" fmla="*/ 1 w 22"/>
                <a:gd name="T21" fmla="*/ 2 h 27"/>
                <a:gd name="T22" fmla="*/ 1 w 22"/>
                <a:gd name="T23" fmla="*/ 2 h 27"/>
                <a:gd name="T24" fmla="*/ 1 w 22"/>
                <a:gd name="T25" fmla="*/ 2 h 27"/>
                <a:gd name="T26" fmla="*/ 1 w 22"/>
                <a:gd name="T27" fmla="*/ 2 h 27"/>
                <a:gd name="T28" fmla="*/ 1 w 22"/>
                <a:gd name="T29" fmla="*/ 2 h 27"/>
                <a:gd name="T30" fmla="*/ 0 w 22"/>
                <a:gd name="T31" fmla="*/ 2 h 27"/>
                <a:gd name="T32" fmla="*/ 1 w 22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" y="14"/>
                  </a:moveTo>
                  <a:lnTo>
                    <a:pt x="2" y="9"/>
                  </a:lnTo>
                  <a:lnTo>
                    <a:pt x="5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6" y="23"/>
                  </a:lnTo>
                  <a:lnTo>
                    <a:pt x="10" y="26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2" name="Freeform 660"/>
            <p:cNvSpPr>
              <a:spLocks/>
            </p:cNvSpPr>
            <p:nvPr/>
          </p:nvSpPr>
          <p:spPr bwMode="auto">
            <a:xfrm>
              <a:off x="814" y="3248"/>
              <a:ext cx="11" cy="10"/>
            </a:xfrm>
            <a:custGeom>
              <a:avLst/>
              <a:gdLst>
                <a:gd name="T0" fmla="*/ 2 w 22"/>
                <a:gd name="T1" fmla="*/ 0 h 21"/>
                <a:gd name="T2" fmla="*/ 2 w 22"/>
                <a:gd name="T3" fmla="*/ 0 h 21"/>
                <a:gd name="T4" fmla="*/ 2 w 22"/>
                <a:gd name="T5" fmla="*/ 0 h 21"/>
                <a:gd name="T6" fmla="*/ 2 w 22"/>
                <a:gd name="T7" fmla="*/ 0 h 21"/>
                <a:gd name="T8" fmla="*/ 2 w 22"/>
                <a:gd name="T9" fmla="*/ 0 h 21"/>
                <a:gd name="T10" fmla="*/ 2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0 w 22"/>
                <a:gd name="T23" fmla="*/ 0 h 21"/>
                <a:gd name="T24" fmla="*/ 0 w 22"/>
                <a:gd name="T25" fmla="*/ 0 h 21"/>
                <a:gd name="T26" fmla="*/ 1 w 22"/>
                <a:gd name="T27" fmla="*/ 0 h 21"/>
                <a:gd name="T28" fmla="*/ 1 w 22"/>
                <a:gd name="T29" fmla="*/ 0 h 21"/>
                <a:gd name="T30" fmla="*/ 1 w 22"/>
                <a:gd name="T31" fmla="*/ 0 h 21"/>
                <a:gd name="T32" fmla="*/ 2 w 2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1">
                  <a:moveTo>
                    <a:pt x="17" y="1"/>
                  </a:moveTo>
                  <a:lnTo>
                    <a:pt x="19" y="4"/>
                  </a:lnTo>
                  <a:lnTo>
                    <a:pt x="20" y="7"/>
                  </a:lnTo>
                  <a:lnTo>
                    <a:pt x="22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1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3" name="Freeform 661"/>
            <p:cNvSpPr>
              <a:spLocks/>
            </p:cNvSpPr>
            <p:nvPr/>
          </p:nvSpPr>
          <p:spPr bwMode="auto">
            <a:xfrm>
              <a:off x="689" y="3263"/>
              <a:ext cx="93" cy="64"/>
            </a:xfrm>
            <a:custGeom>
              <a:avLst/>
              <a:gdLst>
                <a:gd name="T0" fmla="*/ 12 w 185"/>
                <a:gd name="T1" fmla="*/ 1 h 128"/>
                <a:gd name="T2" fmla="*/ 12 w 185"/>
                <a:gd name="T3" fmla="*/ 1 h 128"/>
                <a:gd name="T4" fmla="*/ 11 w 185"/>
                <a:gd name="T5" fmla="*/ 1 h 128"/>
                <a:gd name="T6" fmla="*/ 11 w 185"/>
                <a:gd name="T7" fmla="*/ 1 h 128"/>
                <a:gd name="T8" fmla="*/ 10 w 185"/>
                <a:gd name="T9" fmla="*/ 1 h 128"/>
                <a:gd name="T10" fmla="*/ 7 w 185"/>
                <a:gd name="T11" fmla="*/ 1 h 128"/>
                <a:gd name="T12" fmla="*/ 5 w 185"/>
                <a:gd name="T13" fmla="*/ 1 h 128"/>
                <a:gd name="T14" fmla="*/ 5 w 185"/>
                <a:gd name="T15" fmla="*/ 1 h 128"/>
                <a:gd name="T16" fmla="*/ 7 w 185"/>
                <a:gd name="T17" fmla="*/ 1 h 128"/>
                <a:gd name="T18" fmla="*/ 9 w 185"/>
                <a:gd name="T19" fmla="*/ 1 h 128"/>
                <a:gd name="T20" fmla="*/ 10 w 185"/>
                <a:gd name="T21" fmla="*/ 2 h 128"/>
                <a:gd name="T22" fmla="*/ 10 w 185"/>
                <a:gd name="T23" fmla="*/ 2 h 128"/>
                <a:gd name="T24" fmla="*/ 9 w 185"/>
                <a:gd name="T25" fmla="*/ 3 h 128"/>
                <a:gd name="T26" fmla="*/ 8 w 185"/>
                <a:gd name="T27" fmla="*/ 3 h 128"/>
                <a:gd name="T28" fmla="*/ 6 w 185"/>
                <a:gd name="T29" fmla="*/ 2 h 128"/>
                <a:gd name="T30" fmla="*/ 4 w 185"/>
                <a:gd name="T31" fmla="*/ 2 h 128"/>
                <a:gd name="T32" fmla="*/ 3 w 185"/>
                <a:gd name="T33" fmla="*/ 3 h 128"/>
                <a:gd name="T34" fmla="*/ 4 w 185"/>
                <a:gd name="T35" fmla="*/ 3 h 128"/>
                <a:gd name="T36" fmla="*/ 5 w 185"/>
                <a:gd name="T37" fmla="*/ 3 h 128"/>
                <a:gd name="T38" fmla="*/ 6 w 185"/>
                <a:gd name="T39" fmla="*/ 3 h 128"/>
                <a:gd name="T40" fmla="*/ 8 w 185"/>
                <a:gd name="T41" fmla="*/ 3 h 128"/>
                <a:gd name="T42" fmla="*/ 8 w 185"/>
                <a:gd name="T43" fmla="*/ 4 h 128"/>
                <a:gd name="T44" fmla="*/ 6 w 185"/>
                <a:gd name="T45" fmla="*/ 4 h 128"/>
                <a:gd name="T46" fmla="*/ 4 w 185"/>
                <a:gd name="T47" fmla="*/ 4 h 128"/>
                <a:gd name="T48" fmla="*/ 3 w 185"/>
                <a:gd name="T49" fmla="*/ 4 h 128"/>
                <a:gd name="T50" fmla="*/ 3 w 185"/>
                <a:gd name="T51" fmla="*/ 4 h 128"/>
                <a:gd name="T52" fmla="*/ 5 w 185"/>
                <a:gd name="T53" fmla="*/ 5 h 128"/>
                <a:gd name="T54" fmla="*/ 3 w 185"/>
                <a:gd name="T55" fmla="*/ 5 h 128"/>
                <a:gd name="T56" fmla="*/ 1 w 185"/>
                <a:gd name="T57" fmla="*/ 6 h 128"/>
                <a:gd name="T58" fmla="*/ 0 w 185"/>
                <a:gd name="T59" fmla="*/ 6 h 128"/>
                <a:gd name="T60" fmla="*/ 1 w 185"/>
                <a:gd name="T61" fmla="*/ 6 h 128"/>
                <a:gd name="T62" fmla="*/ 3 w 185"/>
                <a:gd name="T63" fmla="*/ 6 h 128"/>
                <a:gd name="T64" fmla="*/ 5 w 185"/>
                <a:gd name="T65" fmla="*/ 5 h 128"/>
                <a:gd name="T66" fmla="*/ 5 w 185"/>
                <a:gd name="T67" fmla="*/ 6 h 128"/>
                <a:gd name="T68" fmla="*/ 4 w 185"/>
                <a:gd name="T69" fmla="*/ 8 h 128"/>
                <a:gd name="T70" fmla="*/ 5 w 185"/>
                <a:gd name="T71" fmla="*/ 8 h 128"/>
                <a:gd name="T72" fmla="*/ 6 w 185"/>
                <a:gd name="T73" fmla="*/ 7 h 128"/>
                <a:gd name="T74" fmla="*/ 6 w 185"/>
                <a:gd name="T75" fmla="*/ 5 h 128"/>
                <a:gd name="T76" fmla="*/ 7 w 185"/>
                <a:gd name="T77" fmla="*/ 5 h 128"/>
                <a:gd name="T78" fmla="*/ 9 w 185"/>
                <a:gd name="T79" fmla="*/ 4 h 128"/>
                <a:gd name="T80" fmla="*/ 9 w 185"/>
                <a:gd name="T81" fmla="*/ 6 h 128"/>
                <a:gd name="T82" fmla="*/ 8 w 185"/>
                <a:gd name="T83" fmla="*/ 8 h 128"/>
                <a:gd name="T84" fmla="*/ 9 w 185"/>
                <a:gd name="T85" fmla="*/ 7 h 128"/>
                <a:gd name="T86" fmla="*/ 9 w 185"/>
                <a:gd name="T87" fmla="*/ 5 h 128"/>
                <a:gd name="T88" fmla="*/ 10 w 185"/>
                <a:gd name="T89" fmla="*/ 3 h 128"/>
                <a:gd name="T90" fmla="*/ 11 w 185"/>
                <a:gd name="T91" fmla="*/ 2 h 128"/>
                <a:gd name="T92" fmla="*/ 11 w 185"/>
                <a:gd name="T93" fmla="*/ 3 h 128"/>
                <a:gd name="T94" fmla="*/ 11 w 185"/>
                <a:gd name="T95" fmla="*/ 5 h 128"/>
                <a:gd name="T96" fmla="*/ 12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5"/>
                  </a:moveTo>
                  <a:lnTo>
                    <a:pt x="184" y="13"/>
                  </a:lnTo>
                  <a:lnTo>
                    <a:pt x="183" y="13"/>
                  </a:lnTo>
                  <a:lnTo>
                    <a:pt x="180" y="12"/>
                  </a:lnTo>
                  <a:lnTo>
                    <a:pt x="179" y="11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4" y="8"/>
                  </a:lnTo>
                  <a:lnTo>
                    <a:pt x="171" y="12"/>
                  </a:lnTo>
                  <a:lnTo>
                    <a:pt x="167" y="13"/>
                  </a:lnTo>
                  <a:lnTo>
                    <a:pt x="166" y="16"/>
                  </a:lnTo>
                  <a:lnTo>
                    <a:pt x="158" y="13"/>
                  </a:lnTo>
                  <a:lnTo>
                    <a:pt x="149" y="10"/>
                  </a:lnTo>
                  <a:lnTo>
                    <a:pt x="136" y="7"/>
                  </a:lnTo>
                  <a:lnTo>
                    <a:pt x="123" y="4"/>
                  </a:lnTo>
                  <a:lnTo>
                    <a:pt x="110" y="2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80" y="2"/>
                  </a:lnTo>
                  <a:lnTo>
                    <a:pt x="72" y="4"/>
                  </a:lnTo>
                  <a:lnTo>
                    <a:pt x="71" y="4"/>
                  </a:lnTo>
                  <a:lnTo>
                    <a:pt x="74" y="6"/>
                  </a:lnTo>
                  <a:lnTo>
                    <a:pt x="80" y="4"/>
                  </a:lnTo>
                  <a:lnTo>
                    <a:pt x="90" y="4"/>
                  </a:lnTo>
                  <a:lnTo>
                    <a:pt x="101" y="4"/>
                  </a:lnTo>
                  <a:lnTo>
                    <a:pt x="112" y="7"/>
                  </a:lnTo>
                  <a:lnTo>
                    <a:pt x="123" y="10"/>
                  </a:lnTo>
                  <a:lnTo>
                    <a:pt x="133" y="12"/>
                  </a:lnTo>
                  <a:lnTo>
                    <a:pt x="144" y="16"/>
                  </a:lnTo>
                  <a:lnTo>
                    <a:pt x="151" y="19"/>
                  </a:lnTo>
                  <a:lnTo>
                    <a:pt x="157" y="23"/>
                  </a:lnTo>
                  <a:lnTo>
                    <a:pt x="158" y="25"/>
                  </a:lnTo>
                  <a:lnTo>
                    <a:pt x="157" y="26"/>
                  </a:lnTo>
                  <a:lnTo>
                    <a:pt x="154" y="28"/>
                  </a:lnTo>
                  <a:lnTo>
                    <a:pt x="149" y="30"/>
                  </a:lnTo>
                  <a:lnTo>
                    <a:pt x="144" y="33"/>
                  </a:lnTo>
                  <a:lnTo>
                    <a:pt x="138" y="37"/>
                  </a:lnTo>
                  <a:lnTo>
                    <a:pt x="133" y="40"/>
                  </a:lnTo>
                  <a:lnTo>
                    <a:pt x="129" y="42"/>
                  </a:lnTo>
                  <a:lnTo>
                    <a:pt x="123" y="40"/>
                  </a:lnTo>
                  <a:lnTo>
                    <a:pt x="115" y="37"/>
                  </a:lnTo>
                  <a:lnTo>
                    <a:pt x="104" y="33"/>
                  </a:lnTo>
                  <a:lnTo>
                    <a:pt x="94" y="30"/>
                  </a:lnTo>
                  <a:lnTo>
                    <a:pt x="82" y="29"/>
                  </a:lnTo>
                  <a:lnTo>
                    <a:pt x="72" y="28"/>
                  </a:lnTo>
                  <a:lnTo>
                    <a:pt x="63" y="28"/>
                  </a:lnTo>
                  <a:lnTo>
                    <a:pt x="55" y="30"/>
                  </a:lnTo>
                  <a:lnTo>
                    <a:pt x="50" y="33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9" y="34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74" y="34"/>
                  </a:lnTo>
                  <a:lnTo>
                    <a:pt x="80" y="36"/>
                  </a:lnTo>
                  <a:lnTo>
                    <a:pt x="85" y="37"/>
                  </a:lnTo>
                  <a:lnTo>
                    <a:pt x="91" y="38"/>
                  </a:lnTo>
                  <a:lnTo>
                    <a:pt x="97" y="40"/>
                  </a:lnTo>
                  <a:lnTo>
                    <a:pt x="106" y="42"/>
                  </a:lnTo>
                  <a:lnTo>
                    <a:pt x="114" y="45"/>
                  </a:lnTo>
                  <a:lnTo>
                    <a:pt x="120" y="46"/>
                  </a:lnTo>
                  <a:lnTo>
                    <a:pt x="123" y="47"/>
                  </a:lnTo>
                  <a:lnTo>
                    <a:pt x="116" y="53"/>
                  </a:lnTo>
                  <a:lnTo>
                    <a:pt x="106" y="57"/>
                  </a:lnTo>
                  <a:lnTo>
                    <a:pt x="95" y="59"/>
                  </a:lnTo>
                  <a:lnTo>
                    <a:pt x="89" y="62"/>
                  </a:lnTo>
                  <a:lnTo>
                    <a:pt x="82" y="62"/>
                  </a:lnTo>
                  <a:lnTo>
                    <a:pt x="73" y="60"/>
                  </a:lnTo>
                  <a:lnTo>
                    <a:pt x="64" y="57"/>
                  </a:lnTo>
                  <a:lnTo>
                    <a:pt x="55" y="54"/>
                  </a:lnTo>
                  <a:lnTo>
                    <a:pt x="47" y="53"/>
                  </a:lnTo>
                  <a:lnTo>
                    <a:pt x="41" y="53"/>
                  </a:lnTo>
                  <a:lnTo>
                    <a:pt x="38" y="54"/>
                  </a:lnTo>
                  <a:lnTo>
                    <a:pt x="41" y="55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6"/>
                  </a:lnTo>
                  <a:lnTo>
                    <a:pt x="69" y="68"/>
                  </a:lnTo>
                  <a:lnTo>
                    <a:pt x="64" y="70"/>
                  </a:lnTo>
                  <a:lnTo>
                    <a:pt x="56" y="72"/>
                  </a:lnTo>
                  <a:lnTo>
                    <a:pt x="46" y="76"/>
                  </a:lnTo>
                  <a:lnTo>
                    <a:pt x="35" y="79"/>
                  </a:lnTo>
                  <a:lnTo>
                    <a:pt x="25" y="81"/>
                  </a:lnTo>
                  <a:lnTo>
                    <a:pt x="16" y="84"/>
                  </a:lnTo>
                  <a:lnTo>
                    <a:pt x="9" y="87"/>
                  </a:lnTo>
                  <a:lnTo>
                    <a:pt x="4" y="88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2"/>
                  </a:lnTo>
                  <a:lnTo>
                    <a:pt x="9" y="92"/>
                  </a:lnTo>
                  <a:lnTo>
                    <a:pt x="16" y="92"/>
                  </a:lnTo>
                  <a:lnTo>
                    <a:pt x="25" y="90"/>
                  </a:lnTo>
                  <a:lnTo>
                    <a:pt x="35" y="88"/>
                  </a:lnTo>
                  <a:lnTo>
                    <a:pt x="46" y="85"/>
                  </a:lnTo>
                  <a:lnTo>
                    <a:pt x="56" y="83"/>
                  </a:lnTo>
                  <a:lnTo>
                    <a:pt x="65" y="80"/>
                  </a:lnTo>
                  <a:lnTo>
                    <a:pt x="73" y="77"/>
                  </a:lnTo>
                  <a:lnTo>
                    <a:pt x="78" y="75"/>
                  </a:lnTo>
                  <a:lnTo>
                    <a:pt x="77" y="85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9" y="124"/>
                  </a:lnTo>
                  <a:lnTo>
                    <a:pt x="74" y="115"/>
                  </a:lnTo>
                  <a:lnTo>
                    <a:pt x="82" y="100"/>
                  </a:lnTo>
                  <a:lnTo>
                    <a:pt x="89" y="85"/>
                  </a:lnTo>
                  <a:lnTo>
                    <a:pt x="91" y="75"/>
                  </a:lnTo>
                  <a:lnTo>
                    <a:pt x="95" y="73"/>
                  </a:lnTo>
                  <a:lnTo>
                    <a:pt x="101" y="71"/>
                  </a:lnTo>
                  <a:lnTo>
                    <a:pt x="107" y="68"/>
                  </a:lnTo>
                  <a:lnTo>
                    <a:pt x="112" y="66"/>
                  </a:lnTo>
                  <a:lnTo>
                    <a:pt x="119" y="63"/>
                  </a:lnTo>
                  <a:lnTo>
                    <a:pt x="124" y="60"/>
                  </a:lnTo>
                  <a:lnTo>
                    <a:pt x="129" y="59"/>
                  </a:lnTo>
                  <a:lnTo>
                    <a:pt x="133" y="58"/>
                  </a:lnTo>
                  <a:lnTo>
                    <a:pt x="133" y="68"/>
                  </a:lnTo>
                  <a:lnTo>
                    <a:pt x="132" y="84"/>
                  </a:lnTo>
                  <a:lnTo>
                    <a:pt x="128" y="100"/>
                  </a:lnTo>
                  <a:lnTo>
                    <a:pt x="125" y="111"/>
                  </a:lnTo>
                  <a:lnTo>
                    <a:pt x="124" y="117"/>
                  </a:lnTo>
                  <a:lnTo>
                    <a:pt x="124" y="119"/>
                  </a:lnTo>
                  <a:lnTo>
                    <a:pt x="125" y="117"/>
                  </a:lnTo>
                  <a:lnTo>
                    <a:pt x="129" y="111"/>
                  </a:lnTo>
                  <a:lnTo>
                    <a:pt x="134" y="100"/>
                  </a:lnTo>
                  <a:lnTo>
                    <a:pt x="140" y="84"/>
                  </a:lnTo>
                  <a:lnTo>
                    <a:pt x="144" y="68"/>
                  </a:lnTo>
                  <a:lnTo>
                    <a:pt x="144" y="54"/>
                  </a:lnTo>
                  <a:lnTo>
                    <a:pt x="151" y="47"/>
                  </a:lnTo>
                  <a:lnTo>
                    <a:pt x="157" y="41"/>
                  </a:lnTo>
                  <a:lnTo>
                    <a:pt x="162" y="36"/>
                  </a:lnTo>
                  <a:lnTo>
                    <a:pt x="166" y="32"/>
                  </a:lnTo>
                  <a:lnTo>
                    <a:pt x="168" y="29"/>
                  </a:lnTo>
                  <a:lnTo>
                    <a:pt x="171" y="28"/>
                  </a:lnTo>
                  <a:lnTo>
                    <a:pt x="172" y="30"/>
                  </a:lnTo>
                  <a:lnTo>
                    <a:pt x="172" y="36"/>
                  </a:lnTo>
                  <a:lnTo>
                    <a:pt x="171" y="46"/>
                  </a:lnTo>
                  <a:lnTo>
                    <a:pt x="170" y="62"/>
                  </a:lnTo>
                  <a:lnTo>
                    <a:pt x="168" y="79"/>
                  </a:lnTo>
                  <a:lnTo>
                    <a:pt x="167" y="89"/>
                  </a:lnTo>
                  <a:lnTo>
                    <a:pt x="174" y="76"/>
                  </a:lnTo>
                  <a:lnTo>
                    <a:pt x="180" y="55"/>
                  </a:lnTo>
                  <a:lnTo>
                    <a:pt x="184" y="33"/>
                  </a:lnTo>
                  <a:lnTo>
                    <a:pt x="185" y="1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4" name="Freeform 662"/>
            <p:cNvSpPr>
              <a:spLocks/>
            </p:cNvSpPr>
            <p:nvPr/>
          </p:nvSpPr>
          <p:spPr bwMode="auto">
            <a:xfrm>
              <a:off x="696" y="3150"/>
              <a:ext cx="74" cy="71"/>
            </a:xfrm>
            <a:custGeom>
              <a:avLst/>
              <a:gdLst>
                <a:gd name="T0" fmla="*/ 9 w 149"/>
                <a:gd name="T1" fmla="*/ 9 h 141"/>
                <a:gd name="T2" fmla="*/ 9 w 149"/>
                <a:gd name="T3" fmla="*/ 9 h 141"/>
                <a:gd name="T4" fmla="*/ 8 w 149"/>
                <a:gd name="T5" fmla="*/ 8 h 141"/>
                <a:gd name="T6" fmla="*/ 8 w 149"/>
                <a:gd name="T7" fmla="*/ 8 h 141"/>
                <a:gd name="T8" fmla="*/ 8 w 149"/>
                <a:gd name="T9" fmla="*/ 7 h 141"/>
                <a:gd name="T10" fmla="*/ 7 w 149"/>
                <a:gd name="T11" fmla="*/ 5 h 141"/>
                <a:gd name="T12" fmla="*/ 7 w 149"/>
                <a:gd name="T13" fmla="*/ 3 h 141"/>
                <a:gd name="T14" fmla="*/ 7 w 149"/>
                <a:gd name="T15" fmla="*/ 3 h 141"/>
                <a:gd name="T16" fmla="*/ 7 w 149"/>
                <a:gd name="T17" fmla="*/ 4 h 141"/>
                <a:gd name="T18" fmla="*/ 7 w 149"/>
                <a:gd name="T19" fmla="*/ 6 h 141"/>
                <a:gd name="T20" fmla="*/ 7 w 149"/>
                <a:gd name="T21" fmla="*/ 6 h 141"/>
                <a:gd name="T22" fmla="*/ 5 w 149"/>
                <a:gd name="T23" fmla="*/ 6 h 141"/>
                <a:gd name="T24" fmla="*/ 5 w 149"/>
                <a:gd name="T25" fmla="*/ 5 h 141"/>
                <a:gd name="T26" fmla="*/ 5 w 149"/>
                <a:gd name="T27" fmla="*/ 3 h 141"/>
                <a:gd name="T28" fmla="*/ 4 w 149"/>
                <a:gd name="T29" fmla="*/ 2 h 141"/>
                <a:gd name="T30" fmla="*/ 4 w 149"/>
                <a:gd name="T31" fmla="*/ 1 h 141"/>
                <a:gd name="T32" fmla="*/ 4 w 149"/>
                <a:gd name="T33" fmla="*/ 1 h 141"/>
                <a:gd name="T34" fmla="*/ 4 w 149"/>
                <a:gd name="T35" fmla="*/ 1 h 141"/>
                <a:gd name="T36" fmla="*/ 4 w 149"/>
                <a:gd name="T37" fmla="*/ 2 h 141"/>
                <a:gd name="T38" fmla="*/ 4 w 149"/>
                <a:gd name="T39" fmla="*/ 2 h 141"/>
                <a:gd name="T40" fmla="*/ 4 w 149"/>
                <a:gd name="T41" fmla="*/ 3 h 141"/>
                <a:gd name="T42" fmla="*/ 4 w 149"/>
                <a:gd name="T43" fmla="*/ 4 h 141"/>
                <a:gd name="T44" fmla="*/ 4 w 149"/>
                <a:gd name="T45" fmla="*/ 4 h 141"/>
                <a:gd name="T46" fmla="*/ 2 w 149"/>
                <a:gd name="T47" fmla="*/ 3 h 141"/>
                <a:gd name="T48" fmla="*/ 1 w 149"/>
                <a:gd name="T49" fmla="*/ 2 h 141"/>
                <a:gd name="T50" fmla="*/ 0 w 149"/>
                <a:gd name="T51" fmla="*/ 1 h 141"/>
                <a:gd name="T52" fmla="*/ 0 w 149"/>
                <a:gd name="T53" fmla="*/ 1 h 141"/>
                <a:gd name="T54" fmla="*/ 1 w 149"/>
                <a:gd name="T55" fmla="*/ 3 h 141"/>
                <a:gd name="T56" fmla="*/ 2 w 149"/>
                <a:gd name="T57" fmla="*/ 4 h 141"/>
                <a:gd name="T58" fmla="*/ 3 w 149"/>
                <a:gd name="T59" fmla="*/ 5 h 141"/>
                <a:gd name="T60" fmla="*/ 3 w 149"/>
                <a:gd name="T61" fmla="*/ 5 h 141"/>
                <a:gd name="T62" fmla="*/ 2 w 149"/>
                <a:gd name="T63" fmla="*/ 5 h 141"/>
                <a:gd name="T64" fmla="*/ 1 w 149"/>
                <a:gd name="T65" fmla="*/ 5 h 141"/>
                <a:gd name="T66" fmla="*/ 1 w 149"/>
                <a:gd name="T67" fmla="*/ 5 h 141"/>
                <a:gd name="T68" fmla="*/ 1 w 149"/>
                <a:gd name="T69" fmla="*/ 5 h 141"/>
                <a:gd name="T70" fmla="*/ 2 w 149"/>
                <a:gd name="T71" fmla="*/ 6 h 141"/>
                <a:gd name="T72" fmla="*/ 3 w 149"/>
                <a:gd name="T73" fmla="*/ 6 h 141"/>
                <a:gd name="T74" fmla="*/ 4 w 149"/>
                <a:gd name="T75" fmla="*/ 6 h 141"/>
                <a:gd name="T76" fmla="*/ 5 w 149"/>
                <a:gd name="T77" fmla="*/ 6 h 141"/>
                <a:gd name="T78" fmla="*/ 6 w 149"/>
                <a:gd name="T79" fmla="*/ 7 h 141"/>
                <a:gd name="T80" fmla="*/ 6 w 149"/>
                <a:gd name="T81" fmla="*/ 8 h 141"/>
                <a:gd name="T82" fmla="*/ 6 w 149"/>
                <a:gd name="T83" fmla="*/ 8 h 141"/>
                <a:gd name="T84" fmla="*/ 5 w 149"/>
                <a:gd name="T85" fmla="*/ 8 h 141"/>
                <a:gd name="T86" fmla="*/ 4 w 149"/>
                <a:gd name="T87" fmla="*/ 8 h 141"/>
                <a:gd name="T88" fmla="*/ 3 w 149"/>
                <a:gd name="T89" fmla="*/ 8 h 141"/>
                <a:gd name="T90" fmla="*/ 3 w 149"/>
                <a:gd name="T91" fmla="*/ 8 h 141"/>
                <a:gd name="T92" fmla="*/ 4 w 149"/>
                <a:gd name="T93" fmla="*/ 8 h 141"/>
                <a:gd name="T94" fmla="*/ 5 w 149"/>
                <a:gd name="T95" fmla="*/ 8 h 141"/>
                <a:gd name="T96" fmla="*/ 6 w 149"/>
                <a:gd name="T97" fmla="*/ 8 h 141"/>
                <a:gd name="T98" fmla="*/ 7 w 149"/>
                <a:gd name="T99" fmla="*/ 8 h 141"/>
                <a:gd name="T100" fmla="*/ 8 w 149"/>
                <a:gd name="T101" fmla="*/ 8 h 141"/>
                <a:gd name="T102" fmla="*/ 8 w 149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49" h="141">
                  <a:moveTo>
                    <a:pt x="144" y="141"/>
                  </a:moveTo>
                  <a:lnTo>
                    <a:pt x="144" y="138"/>
                  </a:lnTo>
                  <a:lnTo>
                    <a:pt x="145" y="135"/>
                  </a:lnTo>
                  <a:lnTo>
                    <a:pt x="148" y="134"/>
                  </a:lnTo>
                  <a:lnTo>
                    <a:pt x="149" y="131"/>
                  </a:lnTo>
                  <a:lnTo>
                    <a:pt x="142" y="126"/>
                  </a:lnTo>
                  <a:lnTo>
                    <a:pt x="137" y="120"/>
                  </a:lnTo>
                  <a:lnTo>
                    <a:pt x="133" y="114"/>
                  </a:lnTo>
                  <a:lnTo>
                    <a:pt x="132" y="109"/>
                  </a:lnTo>
                  <a:lnTo>
                    <a:pt x="132" y="99"/>
                  </a:lnTo>
                  <a:lnTo>
                    <a:pt x="131" y="82"/>
                  </a:lnTo>
                  <a:lnTo>
                    <a:pt x="127" y="65"/>
                  </a:lnTo>
                  <a:lnTo>
                    <a:pt x="124" y="53"/>
                  </a:lnTo>
                  <a:lnTo>
                    <a:pt x="121" y="48"/>
                  </a:lnTo>
                  <a:lnTo>
                    <a:pt x="119" y="47"/>
                  </a:lnTo>
                  <a:lnTo>
                    <a:pt x="118" y="47"/>
                  </a:lnTo>
                  <a:lnTo>
                    <a:pt x="118" y="52"/>
                  </a:lnTo>
                  <a:lnTo>
                    <a:pt x="119" y="62"/>
                  </a:lnTo>
                  <a:lnTo>
                    <a:pt x="120" y="77"/>
                  </a:lnTo>
                  <a:lnTo>
                    <a:pt x="120" y="91"/>
                  </a:lnTo>
                  <a:lnTo>
                    <a:pt x="120" y="101"/>
                  </a:lnTo>
                  <a:lnTo>
                    <a:pt x="112" y="96"/>
                  </a:lnTo>
                  <a:lnTo>
                    <a:pt x="103" y="91"/>
                  </a:lnTo>
                  <a:lnTo>
                    <a:pt x="95" y="84"/>
                  </a:lnTo>
                  <a:lnTo>
                    <a:pt x="90" y="79"/>
                  </a:lnTo>
                  <a:lnTo>
                    <a:pt x="86" y="70"/>
                  </a:lnTo>
                  <a:lnTo>
                    <a:pt x="82" y="57"/>
                  </a:lnTo>
                  <a:lnTo>
                    <a:pt x="80" y="44"/>
                  </a:lnTo>
                  <a:lnTo>
                    <a:pt x="78" y="34"/>
                  </a:lnTo>
                  <a:lnTo>
                    <a:pt x="78" y="26"/>
                  </a:lnTo>
                  <a:lnTo>
                    <a:pt x="78" y="17"/>
                  </a:lnTo>
                  <a:lnTo>
                    <a:pt x="77" y="10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2" y="4"/>
                  </a:lnTo>
                  <a:lnTo>
                    <a:pt x="72" y="7"/>
                  </a:lnTo>
                  <a:lnTo>
                    <a:pt x="73" y="13"/>
                  </a:lnTo>
                  <a:lnTo>
                    <a:pt x="74" y="19"/>
                  </a:lnTo>
                  <a:lnTo>
                    <a:pt x="73" y="26"/>
                  </a:lnTo>
                  <a:lnTo>
                    <a:pt x="72" y="31"/>
                  </a:lnTo>
                  <a:lnTo>
                    <a:pt x="71" y="36"/>
                  </a:lnTo>
                  <a:lnTo>
                    <a:pt x="71" y="43"/>
                  </a:lnTo>
                  <a:lnTo>
                    <a:pt x="72" y="53"/>
                  </a:lnTo>
                  <a:lnTo>
                    <a:pt x="74" y="62"/>
                  </a:lnTo>
                  <a:lnTo>
                    <a:pt x="76" y="70"/>
                  </a:lnTo>
                  <a:lnTo>
                    <a:pt x="65" y="61"/>
                  </a:lnTo>
                  <a:lnTo>
                    <a:pt x="55" y="51"/>
                  </a:lnTo>
                  <a:lnTo>
                    <a:pt x="43" y="39"/>
                  </a:lnTo>
                  <a:lnTo>
                    <a:pt x="33" y="27"/>
                  </a:lnTo>
                  <a:lnTo>
                    <a:pt x="22" y="17"/>
                  </a:lnTo>
                  <a:lnTo>
                    <a:pt x="13" y="9"/>
                  </a:lnTo>
                  <a:lnTo>
                    <a:pt x="5" y="2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0" y="26"/>
                  </a:lnTo>
                  <a:lnTo>
                    <a:pt x="30" y="39"/>
                  </a:lnTo>
                  <a:lnTo>
                    <a:pt x="35" y="48"/>
                  </a:lnTo>
                  <a:lnTo>
                    <a:pt x="41" y="56"/>
                  </a:lnTo>
                  <a:lnTo>
                    <a:pt x="51" y="65"/>
                  </a:lnTo>
                  <a:lnTo>
                    <a:pt x="60" y="73"/>
                  </a:lnTo>
                  <a:lnTo>
                    <a:pt x="68" y="78"/>
                  </a:lnTo>
                  <a:lnTo>
                    <a:pt x="60" y="78"/>
                  </a:lnTo>
                  <a:lnTo>
                    <a:pt x="50" y="77"/>
                  </a:lnTo>
                  <a:lnTo>
                    <a:pt x="41" y="74"/>
                  </a:lnTo>
                  <a:lnTo>
                    <a:pt x="34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5" y="70"/>
                  </a:lnTo>
                  <a:lnTo>
                    <a:pt x="28" y="74"/>
                  </a:lnTo>
                  <a:lnTo>
                    <a:pt x="31" y="77"/>
                  </a:lnTo>
                  <a:lnTo>
                    <a:pt x="38" y="81"/>
                  </a:lnTo>
                  <a:lnTo>
                    <a:pt x="44" y="83"/>
                  </a:lnTo>
                  <a:lnTo>
                    <a:pt x="52" y="87"/>
                  </a:lnTo>
                  <a:lnTo>
                    <a:pt x="61" y="90"/>
                  </a:lnTo>
                  <a:lnTo>
                    <a:pt x="69" y="92"/>
                  </a:lnTo>
                  <a:lnTo>
                    <a:pt x="78" y="94"/>
                  </a:lnTo>
                  <a:lnTo>
                    <a:pt x="85" y="94"/>
                  </a:lnTo>
                  <a:lnTo>
                    <a:pt x="93" y="96"/>
                  </a:lnTo>
                  <a:lnTo>
                    <a:pt x="102" y="101"/>
                  </a:lnTo>
                  <a:lnTo>
                    <a:pt x="110" y="108"/>
                  </a:lnTo>
                  <a:lnTo>
                    <a:pt x="115" y="114"/>
                  </a:lnTo>
                  <a:lnTo>
                    <a:pt x="111" y="116"/>
                  </a:lnTo>
                  <a:lnTo>
                    <a:pt x="106" y="118"/>
                  </a:lnTo>
                  <a:lnTo>
                    <a:pt x="99" y="120"/>
                  </a:lnTo>
                  <a:lnTo>
                    <a:pt x="93" y="121"/>
                  </a:lnTo>
                  <a:lnTo>
                    <a:pt x="86" y="121"/>
                  </a:lnTo>
                  <a:lnTo>
                    <a:pt x="80" y="122"/>
                  </a:lnTo>
                  <a:lnTo>
                    <a:pt x="74" y="122"/>
                  </a:lnTo>
                  <a:lnTo>
                    <a:pt x="69" y="121"/>
                  </a:lnTo>
                  <a:lnTo>
                    <a:pt x="63" y="120"/>
                  </a:lnTo>
                  <a:lnTo>
                    <a:pt x="60" y="121"/>
                  </a:lnTo>
                  <a:lnTo>
                    <a:pt x="61" y="124"/>
                  </a:lnTo>
                  <a:lnTo>
                    <a:pt x="71" y="126"/>
                  </a:lnTo>
                  <a:lnTo>
                    <a:pt x="77" y="128"/>
                  </a:lnTo>
                  <a:lnTo>
                    <a:pt x="85" y="128"/>
                  </a:lnTo>
                  <a:lnTo>
                    <a:pt x="94" y="128"/>
                  </a:lnTo>
                  <a:lnTo>
                    <a:pt x="102" y="128"/>
                  </a:lnTo>
                  <a:lnTo>
                    <a:pt x="110" y="128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27" y="126"/>
                  </a:lnTo>
                  <a:lnTo>
                    <a:pt x="133" y="128"/>
                  </a:lnTo>
                  <a:lnTo>
                    <a:pt x="137" y="131"/>
                  </a:lnTo>
                  <a:lnTo>
                    <a:pt x="141" y="13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5" name="Freeform 663"/>
            <p:cNvSpPr>
              <a:spLocks/>
            </p:cNvSpPr>
            <p:nvPr/>
          </p:nvSpPr>
          <p:spPr bwMode="auto">
            <a:xfrm>
              <a:off x="806" y="3123"/>
              <a:ext cx="45" cy="108"/>
            </a:xfrm>
            <a:custGeom>
              <a:avLst/>
              <a:gdLst>
                <a:gd name="T0" fmla="*/ 0 w 91"/>
                <a:gd name="T1" fmla="*/ 12 h 215"/>
                <a:gd name="T2" fmla="*/ 0 w 91"/>
                <a:gd name="T3" fmla="*/ 11 h 215"/>
                <a:gd name="T4" fmla="*/ 1 w 91"/>
                <a:gd name="T5" fmla="*/ 11 h 215"/>
                <a:gd name="T6" fmla="*/ 1 w 91"/>
                <a:gd name="T7" fmla="*/ 10 h 215"/>
                <a:gd name="T8" fmla="*/ 0 w 91"/>
                <a:gd name="T9" fmla="*/ 8 h 215"/>
                <a:gd name="T10" fmla="*/ 0 w 91"/>
                <a:gd name="T11" fmla="*/ 6 h 215"/>
                <a:gd name="T12" fmla="*/ 0 w 91"/>
                <a:gd name="T13" fmla="*/ 6 h 215"/>
                <a:gd name="T14" fmla="*/ 1 w 91"/>
                <a:gd name="T15" fmla="*/ 8 h 215"/>
                <a:gd name="T16" fmla="*/ 2 w 91"/>
                <a:gd name="T17" fmla="*/ 7 h 215"/>
                <a:gd name="T18" fmla="*/ 2 w 91"/>
                <a:gd name="T19" fmla="*/ 4 h 215"/>
                <a:gd name="T20" fmla="*/ 2 w 91"/>
                <a:gd name="T21" fmla="*/ 2 h 215"/>
                <a:gd name="T22" fmla="*/ 2 w 91"/>
                <a:gd name="T23" fmla="*/ 2 h 215"/>
                <a:gd name="T24" fmla="*/ 2 w 91"/>
                <a:gd name="T25" fmla="*/ 3 h 215"/>
                <a:gd name="T26" fmla="*/ 2 w 91"/>
                <a:gd name="T27" fmla="*/ 3 h 215"/>
                <a:gd name="T28" fmla="*/ 4 w 91"/>
                <a:gd name="T29" fmla="*/ 1 h 215"/>
                <a:gd name="T30" fmla="*/ 4 w 91"/>
                <a:gd name="T31" fmla="*/ 1 h 215"/>
                <a:gd name="T32" fmla="*/ 3 w 91"/>
                <a:gd name="T33" fmla="*/ 2 h 215"/>
                <a:gd name="T34" fmla="*/ 3 w 91"/>
                <a:gd name="T35" fmla="*/ 4 h 215"/>
                <a:gd name="T36" fmla="*/ 4 w 91"/>
                <a:gd name="T37" fmla="*/ 4 h 215"/>
                <a:gd name="T38" fmla="*/ 5 w 91"/>
                <a:gd name="T39" fmla="*/ 4 h 215"/>
                <a:gd name="T40" fmla="*/ 4 w 91"/>
                <a:gd name="T41" fmla="*/ 5 h 215"/>
                <a:gd name="T42" fmla="*/ 2 w 91"/>
                <a:gd name="T43" fmla="*/ 6 h 215"/>
                <a:gd name="T44" fmla="*/ 2 w 91"/>
                <a:gd name="T45" fmla="*/ 9 h 215"/>
                <a:gd name="T46" fmla="*/ 3 w 91"/>
                <a:gd name="T47" fmla="*/ 9 h 215"/>
                <a:gd name="T48" fmla="*/ 4 w 91"/>
                <a:gd name="T49" fmla="*/ 8 h 215"/>
                <a:gd name="T50" fmla="*/ 5 w 91"/>
                <a:gd name="T51" fmla="*/ 8 h 215"/>
                <a:gd name="T52" fmla="*/ 5 w 91"/>
                <a:gd name="T53" fmla="*/ 8 h 215"/>
                <a:gd name="T54" fmla="*/ 4 w 91"/>
                <a:gd name="T55" fmla="*/ 9 h 215"/>
                <a:gd name="T56" fmla="*/ 3 w 91"/>
                <a:gd name="T57" fmla="*/ 9 h 215"/>
                <a:gd name="T58" fmla="*/ 2 w 91"/>
                <a:gd name="T59" fmla="*/ 10 h 215"/>
                <a:gd name="T60" fmla="*/ 1 w 91"/>
                <a:gd name="T61" fmla="*/ 11 h 215"/>
                <a:gd name="T62" fmla="*/ 2 w 91"/>
                <a:gd name="T63" fmla="*/ 11 h 215"/>
                <a:gd name="T64" fmla="*/ 4 w 91"/>
                <a:gd name="T65" fmla="*/ 11 h 215"/>
                <a:gd name="T66" fmla="*/ 5 w 91"/>
                <a:gd name="T67" fmla="*/ 10 h 215"/>
                <a:gd name="T68" fmla="*/ 5 w 91"/>
                <a:gd name="T69" fmla="*/ 10 h 215"/>
                <a:gd name="T70" fmla="*/ 4 w 91"/>
                <a:gd name="T71" fmla="*/ 12 h 215"/>
                <a:gd name="T72" fmla="*/ 3 w 91"/>
                <a:gd name="T73" fmla="*/ 12 h 215"/>
                <a:gd name="T74" fmla="*/ 2 w 91"/>
                <a:gd name="T75" fmla="*/ 12 h 215"/>
                <a:gd name="T76" fmla="*/ 1 w 91"/>
                <a:gd name="T77" fmla="*/ 12 h 215"/>
                <a:gd name="T78" fmla="*/ 1 w 91"/>
                <a:gd name="T79" fmla="*/ 13 h 215"/>
                <a:gd name="T80" fmla="*/ 0 w 91"/>
                <a:gd name="T81" fmla="*/ 14 h 215"/>
                <a:gd name="T82" fmla="*/ 0 w 91"/>
                <a:gd name="T83" fmla="*/ 14 h 215"/>
                <a:gd name="T84" fmla="*/ 0 w 91"/>
                <a:gd name="T85" fmla="*/ 12 h 215"/>
                <a:gd name="T86" fmla="*/ 0 w 91"/>
                <a:gd name="T87" fmla="*/ 12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5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2"/>
                  </a:lnTo>
                  <a:lnTo>
                    <a:pt x="14" y="167"/>
                  </a:lnTo>
                  <a:lnTo>
                    <a:pt x="15" y="169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20" y="172"/>
                  </a:lnTo>
                  <a:lnTo>
                    <a:pt x="22" y="168"/>
                  </a:lnTo>
                  <a:lnTo>
                    <a:pt x="24" y="162"/>
                  </a:lnTo>
                  <a:lnTo>
                    <a:pt x="24" y="152"/>
                  </a:lnTo>
                  <a:lnTo>
                    <a:pt x="23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4" y="90"/>
                  </a:lnTo>
                  <a:lnTo>
                    <a:pt x="6" y="99"/>
                  </a:lnTo>
                  <a:lnTo>
                    <a:pt x="13" y="112"/>
                  </a:lnTo>
                  <a:lnTo>
                    <a:pt x="20" y="124"/>
                  </a:lnTo>
                  <a:lnTo>
                    <a:pt x="27" y="130"/>
                  </a:lnTo>
                  <a:lnTo>
                    <a:pt x="31" y="119"/>
                  </a:lnTo>
                  <a:lnTo>
                    <a:pt x="35" y="100"/>
                  </a:lnTo>
                  <a:lnTo>
                    <a:pt x="36" y="83"/>
                  </a:lnTo>
                  <a:lnTo>
                    <a:pt x="36" y="72"/>
                  </a:lnTo>
                  <a:lnTo>
                    <a:pt x="34" y="60"/>
                  </a:lnTo>
                  <a:lnTo>
                    <a:pt x="32" y="47"/>
                  </a:lnTo>
                  <a:lnTo>
                    <a:pt x="32" y="34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6" y="31"/>
                  </a:lnTo>
                  <a:lnTo>
                    <a:pt x="36" y="39"/>
                  </a:lnTo>
                  <a:lnTo>
                    <a:pt x="37" y="47"/>
                  </a:lnTo>
                  <a:lnTo>
                    <a:pt x="40" y="56"/>
                  </a:lnTo>
                  <a:lnTo>
                    <a:pt x="43" y="61"/>
                  </a:lnTo>
                  <a:lnTo>
                    <a:pt x="47" y="47"/>
                  </a:lnTo>
                  <a:lnTo>
                    <a:pt x="53" y="30"/>
                  </a:lnTo>
                  <a:lnTo>
                    <a:pt x="60" y="13"/>
                  </a:lnTo>
                  <a:lnTo>
                    <a:pt x="69" y="2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0" y="6"/>
                  </a:lnTo>
                  <a:lnTo>
                    <a:pt x="65" y="15"/>
                  </a:lnTo>
                  <a:lnTo>
                    <a:pt x="60" y="32"/>
                  </a:lnTo>
                  <a:lnTo>
                    <a:pt x="54" y="49"/>
                  </a:lnTo>
                  <a:lnTo>
                    <a:pt x="52" y="60"/>
                  </a:lnTo>
                  <a:lnTo>
                    <a:pt x="58" y="59"/>
                  </a:lnTo>
                  <a:lnTo>
                    <a:pt x="65" y="57"/>
                  </a:lnTo>
                  <a:lnTo>
                    <a:pt x="71" y="53"/>
                  </a:lnTo>
                  <a:lnTo>
                    <a:pt x="77" y="51"/>
                  </a:lnTo>
                  <a:lnTo>
                    <a:pt x="79" y="48"/>
                  </a:lnTo>
                  <a:lnTo>
                    <a:pt x="82" y="48"/>
                  </a:lnTo>
                  <a:lnTo>
                    <a:pt x="80" y="51"/>
                  </a:lnTo>
                  <a:lnTo>
                    <a:pt x="78" y="53"/>
                  </a:lnTo>
                  <a:lnTo>
                    <a:pt x="73" y="59"/>
                  </a:lnTo>
                  <a:lnTo>
                    <a:pt x="64" y="65"/>
                  </a:lnTo>
                  <a:lnTo>
                    <a:pt x="54" y="70"/>
                  </a:lnTo>
                  <a:lnTo>
                    <a:pt x="49" y="74"/>
                  </a:lnTo>
                  <a:lnTo>
                    <a:pt x="47" y="89"/>
                  </a:lnTo>
                  <a:lnTo>
                    <a:pt x="44" y="107"/>
                  </a:lnTo>
                  <a:lnTo>
                    <a:pt x="40" y="122"/>
                  </a:lnTo>
                  <a:lnTo>
                    <a:pt x="37" y="132"/>
                  </a:lnTo>
                  <a:lnTo>
                    <a:pt x="44" y="132"/>
                  </a:lnTo>
                  <a:lnTo>
                    <a:pt x="50" y="130"/>
                  </a:lnTo>
                  <a:lnTo>
                    <a:pt x="57" y="130"/>
                  </a:lnTo>
                  <a:lnTo>
                    <a:pt x="65" y="129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80" y="124"/>
                  </a:lnTo>
                  <a:lnTo>
                    <a:pt x="83" y="122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7" y="122"/>
                  </a:lnTo>
                  <a:lnTo>
                    <a:pt x="84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0" y="134"/>
                  </a:lnTo>
                  <a:lnTo>
                    <a:pt x="62" y="137"/>
                  </a:lnTo>
                  <a:lnTo>
                    <a:pt x="54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1"/>
                  </a:lnTo>
                  <a:lnTo>
                    <a:pt x="32" y="159"/>
                  </a:lnTo>
                  <a:lnTo>
                    <a:pt x="31" y="167"/>
                  </a:lnTo>
                  <a:lnTo>
                    <a:pt x="31" y="173"/>
                  </a:lnTo>
                  <a:lnTo>
                    <a:pt x="34" y="176"/>
                  </a:lnTo>
                  <a:lnTo>
                    <a:pt x="39" y="176"/>
                  </a:lnTo>
                  <a:lnTo>
                    <a:pt x="44" y="176"/>
                  </a:lnTo>
                  <a:lnTo>
                    <a:pt x="49" y="175"/>
                  </a:lnTo>
                  <a:lnTo>
                    <a:pt x="60" y="171"/>
                  </a:lnTo>
                  <a:lnTo>
                    <a:pt x="70" y="166"/>
                  </a:lnTo>
                  <a:lnTo>
                    <a:pt x="79" y="160"/>
                  </a:lnTo>
                  <a:lnTo>
                    <a:pt x="86" y="156"/>
                  </a:lnTo>
                  <a:lnTo>
                    <a:pt x="88" y="152"/>
                  </a:lnTo>
                  <a:lnTo>
                    <a:pt x="91" y="151"/>
                  </a:lnTo>
                  <a:lnTo>
                    <a:pt x="91" y="152"/>
                  </a:lnTo>
                  <a:lnTo>
                    <a:pt x="88" y="158"/>
                  </a:lnTo>
                  <a:lnTo>
                    <a:pt x="82" y="167"/>
                  </a:lnTo>
                  <a:lnTo>
                    <a:pt x="74" y="179"/>
                  </a:lnTo>
                  <a:lnTo>
                    <a:pt x="65" y="188"/>
                  </a:lnTo>
                  <a:lnTo>
                    <a:pt x="58" y="194"/>
                  </a:lnTo>
                  <a:lnTo>
                    <a:pt x="57" y="192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3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1" y="179"/>
                  </a:lnTo>
                  <a:lnTo>
                    <a:pt x="24" y="181"/>
                  </a:lnTo>
                  <a:lnTo>
                    <a:pt x="20" y="186"/>
                  </a:lnTo>
                  <a:lnTo>
                    <a:pt x="19" y="190"/>
                  </a:lnTo>
                  <a:lnTo>
                    <a:pt x="19" y="194"/>
                  </a:lnTo>
                  <a:lnTo>
                    <a:pt x="20" y="198"/>
                  </a:lnTo>
                  <a:lnTo>
                    <a:pt x="15" y="203"/>
                  </a:lnTo>
                  <a:lnTo>
                    <a:pt x="9" y="209"/>
                  </a:lnTo>
                  <a:lnTo>
                    <a:pt x="4" y="213"/>
                  </a:lnTo>
                  <a:lnTo>
                    <a:pt x="1" y="215"/>
                  </a:lnTo>
                  <a:lnTo>
                    <a:pt x="6" y="209"/>
                  </a:lnTo>
                  <a:lnTo>
                    <a:pt x="11" y="201"/>
                  </a:lnTo>
                  <a:lnTo>
                    <a:pt x="14" y="196"/>
                  </a:lnTo>
                  <a:lnTo>
                    <a:pt x="14" y="190"/>
                  </a:lnTo>
                  <a:lnTo>
                    <a:pt x="11" y="188"/>
                  </a:lnTo>
                  <a:lnTo>
                    <a:pt x="7" y="185"/>
                  </a:lnTo>
                  <a:lnTo>
                    <a:pt x="4" y="184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6" name="Freeform 664"/>
            <p:cNvSpPr>
              <a:spLocks/>
            </p:cNvSpPr>
            <p:nvPr/>
          </p:nvSpPr>
          <p:spPr bwMode="auto">
            <a:xfrm>
              <a:off x="796" y="3183"/>
              <a:ext cx="8" cy="14"/>
            </a:xfrm>
            <a:custGeom>
              <a:avLst/>
              <a:gdLst>
                <a:gd name="T0" fmla="*/ 1 w 16"/>
                <a:gd name="T1" fmla="*/ 2 h 27"/>
                <a:gd name="T2" fmla="*/ 1 w 16"/>
                <a:gd name="T3" fmla="*/ 2 h 27"/>
                <a:gd name="T4" fmla="*/ 1 w 16"/>
                <a:gd name="T5" fmla="*/ 2 h 27"/>
                <a:gd name="T6" fmla="*/ 1 w 16"/>
                <a:gd name="T7" fmla="*/ 2 h 27"/>
                <a:gd name="T8" fmla="*/ 1 w 16"/>
                <a:gd name="T9" fmla="*/ 2 h 27"/>
                <a:gd name="T10" fmla="*/ 1 w 16"/>
                <a:gd name="T11" fmla="*/ 2 h 27"/>
                <a:gd name="T12" fmla="*/ 0 w 16"/>
                <a:gd name="T13" fmla="*/ 1 h 27"/>
                <a:gd name="T14" fmla="*/ 0 w 16"/>
                <a:gd name="T15" fmla="*/ 1 h 27"/>
                <a:gd name="T16" fmla="*/ 0 w 16"/>
                <a:gd name="T17" fmla="*/ 1 h 27"/>
                <a:gd name="T18" fmla="*/ 0 w 16"/>
                <a:gd name="T19" fmla="*/ 0 h 27"/>
                <a:gd name="T20" fmla="*/ 1 w 16"/>
                <a:gd name="T21" fmla="*/ 0 h 27"/>
                <a:gd name="T22" fmla="*/ 1 w 16"/>
                <a:gd name="T23" fmla="*/ 1 h 27"/>
                <a:gd name="T24" fmla="*/ 1 w 16"/>
                <a:gd name="T25" fmla="*/ 1 h 27"/>
                <a:gd name="T26" fmla="*/ 1 w 16"/>
                <a:gd name="T27" fmla="*/ 1 h 27"/>
                <a:gd name="T28" fmla="*/ 1 w 16"/>
                <a:gd name="T29" fmla="*/ 1 h 27"/>
                <a:gd name="T30" fmla="*/ 1 w 16"/>
                <a:gd name="T31" fmla="*/ 2 h 27"/>
                <a:gd name="T32" fmla="*/ 1 w 1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" h="27">
                  <a:moveTo>
                    <a:pt x="16" y="25"/>
                  </a:moveTo>
                  <a:lnTo>
                    <a:pt x="13" y="25"/>
                  </a:lnTo>
                  <a:lnTo>
                    <a:pt x="9" y="25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4" y="8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7" name="Freeform 665"/>
            <p:cNvSpPr>
              <a:spLocks/>
            </p:cNvSpPr>
            <p:nvPr/>
          </p:nvSpPr>
          <p:spPr bwMode="auto">
            <a:xfrm>
              <a:off x="858" y="3179"/>
              <a:ext cx="146" cy="89"/>
            </a:xfrm>
            <a:custGeom>
              <a:avLst/>
              <a:gdLst>
                <a:gd name="T0" fmla="*/ 2 w 292"/>
                <a:gd name="T1" fmla="*/ 7 h 179"/>
                <a:gd name="T2" fmla="*/ 4 w 292"/>
                <a:gd name="T3" fmla="*/ 6 h 179"/>
                <a:gd name="T4" fmla="*/ 5 w 292"/>
                <a:gd name="T5" fmla="*/ 4 h 179"/>
                <a:gd name="T6" fmla="*/ 6 w 292"/>
                <a:gd name="T7" fmla="*/ 2 h 179"/>
                <a:gd name="T8" fmla="*/ 8 w 292"/>
                <a:gd name="T9" fmla="*/ 0 h 179"/>
                <a:gd name="T10" fmla="*/ 9 w 292"/>
                <a:gd name="T11" fmla="*/ 0 h 179"/>
                <a:gd name="T12" fmla="*/ 8 w 292"/>
                <a:gd name="T13" fmla="*/ 1 h 179"/>
                <a:gd name="T14" fmla="*/ 6 w 292"/>
                <a:gd name="T15" fmla="*/ 3 h 179"/>
                <a:gd name="T16" fmla="*/ 5 w 292"/>
                <a:gd name="T17" fmla="*/ 5 h 179"/>
                <a:gd name="T18" fmla="*/ 5 w 292"/>
                <a:gd name="T19" fmla="*/ 6 h 179"/>
                <a:gd name="T20" fmla="*/ 7 w 292"/>
                <a:gd name="T21" fmla="*/ 5 h 179"/>
                <a:gd name="T22" fmla="*/ 8 w 292"/>
                <a:gd name="T23" fmla="*/ 4 h 179"/>
                <a:gd name="T24" fmla="*/ 10 w 292"/>
                <a:gd name="T25" fmla="*/ 2 h 179"/>
                <a:gd name="T26" fmla="*/ 12 w 292"/>
                <a:gd name="T27" fmla="*/ 0 h 179"/>
                <a:gd name="T28" fmla="*/ 13 w 292"/>
                <a:gd name="T29" fmla="*/ 0 h 179"/>
                <a:gd name="T30" fmla="*/ 11 w 292"/>
                <a:gd name="T31" fmla="*/ 1 h 179"/>
                <a:gd name="T32" fmla="*/ 9 w 292"/>
                <a:gd name="T33" fmla="*/ 4 h 179"/>
                <a:gd name="T34" fmla="*/ 9 w 292"/>
                <a:gd name="T35" fmla="*/ 4 h 179"/>
                <a:gd name="T36" fmla="*/ 11 w 292"/>
                <a:gd name="T37" fmla="*/ 4 h 179"/>
                <a:gd name="T38" fmla="*/ 14 w 292"/>
                <a:gd name="T39" fmla="*/ 2 h 179"/>
                <a:gd name="T40" fmla="*/ 16 w 292"/>
                <a:gd name="T41" fmla="*/ 1 h 179"/>
                <a:gd name="T42" fmla="*/ 17 w 292"/>
                <a:gd name="T43" fmla="*/ 1 h 179"/>
                <a:gd name="T44" fmla="*/ 15 w 292"/>
                <a:gd name="T45" fmla="*/ 2 h 179"/>
                <a:gd name="T46" fmla="*/ 13 w 292"/>
                <a:gd name="T47" fmla="*/ 3 h 179"/>
                <a:gd name="T48" fmla="*/ 15 w 292"/>
                <a:gd name="T49" fmla="*/ 4 h 179"/>
                <a:gd name="T50" fmla="*/ 18 w 292"/>
                <a:gd name="T51" fmla="*/ 3 h 179"/>
                <a:gd name="T52" fmla="*/ 19 w 292"/>
                <a:gd name="T53" fmla="*/ 3 h 179"/>
                <a:gd name="T54" fmla="*/ 17 w 292"/>
                <a:gd name="T55" fmla="*/ 4 h 179"/>
                <a:gd name="T56" fmla="*/ 14 w 292"/>
                <a:gd name="T57" fmla="*/ 5 h 179"/>
                <a:gd name="T58" fmla="*/ 14 w 292"/>
                <a:gd name="T59" fmla="*/ 5 h 179"/>
                <a:gd name="T60" fmla="*/ 16 w 292"/>
                <a:gd name="T61" fmla="*/ 6 h 179"/>
                <a:gd name="T62" fmla="*/ 17 w 292"/>
                <a:gd name="T63" fmla="*/ 7 h 179"/>
                <a:gd name="T64" fmla="*/ 15 w 292"/>
                <a:gd name="T65" fmla="*/ 6 h 179"/>
                <a:gd name="T66" fmla="*/ 12 w 292"/>
                <a:gd name="T67" fmla="*/ 5 h 179"/>
                <a:gd name="T68" fmla="*/ 11 w 292"/>
                <a:gd name="T69" fmla="*/ 5 h 179"/>
                <a:gd name="T70" fmla="*/ 10 w 292"/>
                <a:gd name="T71" fmla="*/ 5 h 179"/>
                <a:gd name="T72" fmla="*/ 10 w 292"/>
                <a:gd name="T73" fmla="*/ 6 h 179"/>
                <a:gd name="T74" fmla="*/ 12 w 292"/>
                <a:gd name="T75" fmla="*/ 7 h 179"/>
                <a:gd name="T76" fmla="*/ 13 w 292"/>
                <a:gd name="T77" fmla="*/ 8 h 179"/>
                <a:gd name="T78" fmla="*/ 14 w 292"/>
                <a:gd name="T79" fmla="*/ 9 h 179"/>
                <a:gd name="T80" fmla="*/ 12 w 292"/>
                <a:gd name="T81" fmla="*/ 8 h 179"/>
                <a:gd name="T82" fmla="*/ 9 w 292"/>
                <a:gd name="T83" fmla="*/ 6 h 179"/>
                <a:gd name="T84" fmla="*/ 8 w 292"/>
                <a:gd name="T85" fmla="*/ 6 h 179"/>
                <a:gd name="T86" fmla="*/ 6 w 292"/>
                <a:gd name="T87" fmla="*/ 6 h 179"/>
                <a:gd name="T88" fmla="*/ 5 w 292"/>
                <a:gd name="T89" fmla="*/ 7 h 179"/>
                <a:gd name="T90" fmla="*/ 7 w 292"/>
                <a:gd name="T91" fmla="*/ 8 h 179"/>
                <a:gd name="T92" fmla="*/ 10 w 292"/>
                <a:gd name="T93" fmla="*/ 10 h 179"/>
                <a:gd name="T94" fmla="*/ 10 w 292"/>
                <a:gd name="T95" fmla="*/ 11 h 179"/>
                <a:gd name="T96" fmla="*/ 7 w 292"/>
                <a:gd name="T97" fmla="*/ 9 h 179"/>
                <a:gd name="T98" fmla="*/ 5 w 292"/>
                <a:gd name="T99" fmla="*/ 8 h 179"/>
                <a:gd name="T100" fmla="*/ 3 w 292"/>
                <a:gd name="T101" fmla="*/ 8 h 179"/>
                <a:gd name="T102" fmla="*/ 1 w 292"/>
                <a:gd name="T103" fmla="*/ 9 h 179"/>
                <a:gd name="T104" fmla="*/ 1 w 292"/>
                <a:gd name="T105" fmla="*/ 8 h 1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9">
                  <a:moveTo>
                    <a:pt x="12" y="137"/>
                  </a:moveTo>
                  <a:lnTo>
                    <a:pt x="16" y="133"/>
                  </a:lnTo>
                  <a:lnTo>
                    <a:pt x="22" y="129"/>
                  </a:lnTo>
                  <a:lnTo>
                    <a:pt x="29" y="125"/>
                  </a:lnTo>
                  <a:lnTo>
                    <a:pt x="38" y="121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9" y="106"/>
                  </a:lnTo>
                  <a:lnTo>
                    <a:pt x="61" y="97"/>
                  </a:lnTo>
                  <a:lnTo>
                    <a:pt x="68" y="82"/>
                  </a:lnTo>
                  <a:lnTo>
                    <a:pt x="74" y="67"/>
                  </a:lnTo>
                  <a:lnTo>
                    <a:pt x="80" y="55"/>
                  </a:lnTo>
                  <a:lnTo>
                    <a:pt x="83" y="50"/>
                  </a:lnTo>
                  <a:lnTo>
                    <a:pt x="89" y="42"/>
                  </a:lnTo>
                  <a:lnTo>
                    <a:pt x="95" y="34"/>
                  </a:lnTo>
                  <a:lnTo>
                    <a:pt x="103" y="25"/>
                  </a:lnTo>
                  <a:lnTo>
                    <a:pt x="111" y="17"/>
                  </a:lnTo>
                  <a:lnTo>
                    <a:pt x="117" y="9"/>
                  </a:lnTo>
                  <a:lnTo>
                    <a:pt x="124" y="4"/>
                  </a:lnTo>
                  <a:lnTo>
                    <a:pt x="128" y="1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29" y="5"/>
                  </a:lnTo>
                  <a:lnTo>
                    <a:pt x="127" y="9"/>
                  </a:lnTo>
                  <a:lnTo>
                    <a:pt x="121" y="14"/>
                  </a:lnTo>
                  <a:lnTo>
                    <a:pt x="115" y="22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3" y="48"/>
                  </a:lnTo>
                  <a:lnTo>
                    <a:pt x="87" y="55"/>
                  </a:lnTo>
                  <a:lnTo>
                    <a:pt x="85" y="60"/>
                  </a:lnTo>
                  <a:lnTo>
                    <a:pt x="81" y="69"/>
                  </a:lnTo>
                  <a:lnTo>
                    <a:pt x="78" y="78"/>
                  </a:lnTo>
                  <a:lnTo>
                    <a:pt x="76" y="87"/>
                  </a:lnTo>
                  <a:lnTo>
                    <a:pt x="76" y="94"/>
                  </a:lnTo>
                  <a:lnTo>
                    <a:pt x="76" y="97"/>
                  </a:lnTo>
                  <a:lnTo>
                    <a:pt x="76" y="98"/>
                  </a:lnTo>
                  <a:lnTo>
                    <a:pt x="78" y="97"/>
                  </a:lnTo>
                  <a:lnTo>
                    <a:pt x="83" y="94"/>
                  </a:lnTo>
                  <a:lnTo>
                    <a:pt x="87" y="91"/>
                  </a:lnTo>
                  <a:lnTo>
                    <a:pt x="91" y="87"/>
                  </a:lnTo>
                  <a:lnTo>
                    <a:pt x="98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5" y="73"/>
                  </a:lnTo>
                  <a:lnTo>
                    <a:pt x="119" y="71"/>
                  </a:lnTo>
                  <a:lnTo>
                    <a:pt x="123" y="69"/>
                  </a:lnTo>
                  <a:lnTo>
                    <a:pt x="129" y="57"/>
                  </a:lnTo>
                  <a:lnTo>
                    <a:pt x="137" y="47"/>
                  </a:lnTo>
                  <a:lnTo>
                    <a:pt x="147" y="37"/>
                  </a:lnTo>
                  <a:lnTo>
                    <a:pt x="159" y="26"/>
                  </a:lnTo>
                  <a:lnTo>
                    <a:pt x="171" y="18"/>
                  </a:lnTo>
                  <a:lnTo>
                    <a:pt x="181" y="10"/>
                  </a:lnTo>
                  <a:lnTo>
                    <a:pt x="189" y="7"/>
                  </a:lnTo>
                  <a:lnTo>
                    <a:pt x="196" y="4"/>
                  </a:lnTo>
                  <a:lnTo>
                    <a:pt x="202" y="3"/>
                  </a:lnTo>
                  <a:lnTo>
                    <a:pt x="206" y="3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2" y="12"/>
                  </a:lnTo>
                  <a:lnTo>
                    <a:pt x="181" y="20"/>
                  </a:lnTo>
                  <a:lnTo>
                    <a:pt x="171" y="29"/>
                  </a:lnTo>
                  <a:lnTo>
                    <a:pt x="160" y="38"/>
                  </a:lnTo>
                  <a:lnTo>
                    <a:pt x="151" y="48"/>
                  </a:lnTo>
                  <a:lnTo>
                    <a:pt x="144" y="57"/>
                  </a:lnTo>
                  <a:lnTo>
                    <a:pt x="137" y="65"/>
                  </a:lnTo>
                  <a:lnTo>
                    <a:pt x="136" y="71"/>
                  </a:lnTo>
                  <a:lnTo>
                    <a:pt x="136" y="73"/>
                  </a:lnTo>
                  <a:lnTo>
                    <a:pt x="138" y="73"/>
                  </a:lnTo>
                  <a:lnTo>
                    <a:pt x="141" y="72"/>
                  </a:lnTo>
                  <a:lnTo>
                    <a:pt x="147" y="72"/>
                  </a:lnTo>
                  <a:lnTo>
                    <a:pt x="157" y="71"/>
                  </a:lnTo>
                  <a:lnTo>
                    <a:pt x="167" y="68"/>
                  </a:lnTo>
                  <a:lnTo>
                    <a:pt x="175" y="65"/>
                  </a:lnTo>
                  <a:lnTo>
                    <a:pt x="181" y="65"/>
                  </a:lnTo>
                  <a:lnTo>
                    <a:pt x="189" y="59"/>
                  </a:lnTo>
                  <a:lnTo>
                    <a:pt x="200" y="51"/>
                  </a:lnTo>
                  <a:lnTo>
                    <a:pt x="211" y="44"/>
                  </a:lnTo>
                  <a:lnTo>
                    <a:pt x="223" y="39"/>
                  </a:lnTo>
                  <a:lnTo>
                    <a:pt x="235" y="34"/>
                  </a:lnTo>
                  <a:lnTo>
                    <a:pt x="245" y="29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4" y="21"/>
                  </a:lnTo>
                  <a:lnTo>
                    <a:pt x="266" y="22"/>
                  </a:lnTo>
                  <a:lnTo>
                    <a:pt x="265" y="25"/>
                  </a:lnTo>
                  <a:lnTo>
                    <a:pt x="258" y="29"/>
                  </a:lnTo>
                  <a:lnTo>
                    <a:pt x="250" y="31"/>
                  </a:lnTo>
                  <a:lnTo>
                    <a:pt x="241" y="35"/>
                  </a:lnTo>
                  <a:lnTo>
                    <a:pt x="232" y="40"/>
                  </a:lnTo>
                  <a:lnTo>
                    <a:pt x="223" y="46"/>
                  </a:lnTo>
                  <a:lnTo>
                    <a:pt x="215" y="51"/>
                  </a:lnTo>
                  <a:lnTo>
                    <a:pt x="209" y="57"/>
                  </a:lnTo>
                  <a:lnTo>
                    <a:pt x="204" y="63"/>
                  </a:lnTo>
                  <a:lnTo>
                    <a:pt x="201" y="67"/>
                  </a:lnTo>
                  <a:lnTo>
                    <a:pt x="210" y="68"/>
                  </a:lnTo>
                  <a:lnTo>
                    <a:pt x="222" y="67"/>
                  </a:lnTo>
                  <a:lnTo>
                    <a:pt x="234" y="65"/>
                  </a:lnTo>
                  <a:lnTo>
                    <a:pt x="245" y="64"/>
                  </a:lnTo>
                  <a:lnTo>
                    <a:pt x="257" y="61"/>
                  </a:lnTo>
                  <a:lnTo>
                    <a:pt x="267" y="59"/>
                  </a:lnTo>
                  <a:lnTo>
                    <a:pt x="275" y="56"/>
                  </a:lnTo>
                  <a:lnTo>
                    <a:pt x="280" y="54"/>
                  </a:lnTo>
                  <a:lnTo>
                    <a:pt x="287" y="51"/>
                  </a:lnTo>
                  <a:lnTo>
                    <a:pt x="292" y="50"/>
                  </a:lnTo>
                  <a:lnTo>
                    <a:pt x="292" y="51"/>
                  </a:lnTo>
                  <a:lnTo>
                    <a:pt x="288" y="55"/>
                  </a:lnTo>
                  <a:lnTo>
                    <a:pt x="283" y="57"/>
                  </a:lnTo>
                  <a:lnTo>
                    <a:pt x="277" y="61"/>
                  </a:lnTo>
                  <a:lnTo>
                    <a:pt x="267" y="67"/>
                  </a:lnTo>
                  <a:lnTo>
                    <a:pt x="256" y="71"/>
                  </a:lnTo>
                  <a:lnTo>
                    <a:pt x="244" y="74"/>
                  </a:lnTo>
                  <a:lnTo>
                    <a:pt x="231" y="78"/>
                  </a:lnTo>
                  <a:lnTo>
                    <a:pt x="218" y="80"/>
                  </a:lnTo>
                  <a:lnTo>
                    <a:pt x="205" y="80"/>
                  </a:lnTo>
                  <a:lnTo>
                    <a:pt x="209" y="84"/>
                  </a:lnTo>
                  <a:lnTo>
                    <a:pt x="215" y="89"/>
                  </a:lnTo>
                  <a:lnTo>
                    <a:pt x="223" y="94"/>
                  </a:lnTo>
                  <a:lnTo>
                    <a:pt x="232" y="98"/>
                  </a:lnTo>
                  <a:lnTo>
                    <a:pt x="240" y="103"/>
                  </a:lnTo>
                  <a:lnTo>
                    <a:pt x="248" y="107"/>
                  </a:lnTo>
                  <a:lnTo>
                    <a:pt x="254" y="110"/>
                  </a:lnTo>
                  <a:lnTo>
                    <a:pt x="260" y="112"/>
                  </a:lnTo>
                  <a:lnTo>
                    <a:pt x="266" y="115"/>
                  </a:lnTo>
                  <a:lnTo>
                    <a:pt x="269" y="119"/>
                  </a:lnTo>
                  <a:lnTo>
                    <a:pt x="267" y="120"/>
                  </a:lnTo>
                  <a:lnTo>
                    <a:pt x="261" y="119"/>
                  </a:lnTo>
                  <a:lnTo>
                    <a:pt x="254" y="116"/>
                  </a:lnTo>
                  <a:lnTo>
                    <a:pt x="245" y="114"/>
                  </a:lnTo>
                  <a:lnTo>
                    <a:pt x="234" y="110"/>
                  </a:lnTo>
                  <a:lnTo>
                    <a:pt x="222" y="104"/>
                  </a:lnTo>
                  <a:lnTo>
                    <a:pt x="210" y="99"/>
                  </a:lnTo>
                  <a:lnTo>
                    <a:pt x="200" y="94"/>
                  </a:lnTo>
                  <a:lnTo>
                    <a:pt x="192" y="89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70" y="86"/>
                  </a:lnTo>
                  <a:lnTo>
                    <a:pt x="163" y="87"/>
                  </a:lnTo>
                  <a:lnTo>
                    <a:pt x="158" y="87"/>
                  </a:lnTo>
                  <a:lnTo>
                    <a:pt x="151" y="89"/>
                  </a:lnTo>
                  <a:lnTo>
                    <a:pt x="147" y="89"/>
                  </a:lnTo>
                  <a:lnTo>
                    <a:pt x="144" y="90"/>
                  </a:lnTo>
                  <a:lnTo>
                    <a:pt x="146" y="95"/>
                  </a:lnTo>
                  <a:lnTo>
                    <a:pt x="150" y="101"/>
                  </a:lnTo>
                  <a:lnTo>
                    <a:pt x="155" y="106"/>
                  </a:lnTo>
                  <a:lnTo>
                    <a:pt x="162" y="111"/>
                  </a:lnTo>
                  <a:lnTo>
                    <a:pt x="168" y="116"/>
                  </a:lnTo>
                  <a:lnTo>
                    <a:pt x="174" y="121"/>
                  </a:lnTo>
                  <a:lnTo>
                    <a:pt x="180" y="125"/>
                  </a:lnTo>
                  <a:lnTo>
                    <a:pt x="184" y="128"/>
                  </a:lnTo>
                  <a:lnTo>
                    <a:pt x="192" y="133"/>
                  </a:lnTo>
                  <a:lnTo>
                    <a:pt x="200" y="137"/>
                  </a:lnTo>
                  <a:lnTo>
                    <a:pt x="207" y="141"/>
                  </a:lnTo>
                  <a:lnTo>
                    <a:pt x="213" y="144"/>
                  </a:lnTo>
                  <a:lnTo>
                    <a:pt x="217" y="148"/>
                  </a:lnTo>
                  <a:lnTo>
                    <a:pt x="219" y="151"/>
                  </a:lnTo>
                  <a:lnTo>
                    <a:pt x="217" y="153"/>
                  </a:lnTo>
                  <a:lnTo>
                    <a:pt x="207" y="148"/>
                  </a:lnTo>
                  <a:lnTo>
                    <a:pt x="200" y="142"/>
                  </a:lnTo>
                  <a:lnTo>
                    <a:pt x="189" y="137"/>
                  </a:lnTo>
                  <a:lnTo>
                    <a:pt x="177" y="131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1"/>
                  </a:lnTo>
                  <a:lnTo>
                    <a:pt x="140" y="106"/>
                  </a:lnTo>
                  <a:lnTo>
                    <a:pt x="134" y="102"/>
                  </a:lnTo>
                  <a:lnTo>
                    <a:pt x="129" y="98"/>
                  </a:lnTo>
                  <a:lnTo>
                    <a:pt x="124" y="97"/>
                  </a:lnTo>
                  <a:lnTo>
                    <a:pt x="120" y="98"/>
                  </a:lnTo>
                  <a:lnTo>
                    <a:pt x="115" y="101"/>
                  </a:lnTo>
                  <a:lnTo>
                    <a:pt x="107" y="103"/>
                  </a:lnTo>
                  <a:lnTo>
                    <a:pt x="95" y="107"/>
                  </a:lnTo>
                  <a:lnTo>
                    <a:pt x="85" y="110"/>
                  </a:lnTo>
                  <a:lnTo>
                    <a:pt x="78" y="114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80" y="121"/>
                  </a:lnTo>
                  <a:lnTo>
                    <a:pt x="85" y="125"/>
                  </a:lnTo>
                  <a:lnTo>
                    <a:pt x="90" y="129"/>
                  </a:lnTo>
                  <a:lnTo>
                    <a:pt x="97" y="136"/>
                  </a:lnTo>
                  <a:lnTo>
                    <a:pt x="106" y="142"/>
                  </a:lnTo>
                  <a:lnTo>
                    <a:pt x="116" y="150"/>
                  </a:lnTo>
                  <a:lnTo>
                    <a:pt x="127" y="158"/>
                  </a:lnTo>
                  <a:lnTo>
                    <a:pt x="137" y="164"/>
                  </a:lnTo>
                  <a:lnTo>
                    <a:pt x="145" y="170"/>
                  </a:lnTo>
                  <a:lnTo>
                    <a:pt x="151" y="172"/>
                  </a:lnTo>
                  <a:lnTo>
                    <a:pt x="158" y="176"/>
                  </a:lnTo>
                  <a:lnTo>
                    <a:pt x="157" y="179"/>
                  </a:lnTo>
                  <a:lnTo>
                    <a:pt x="150" y="179"/>
                  </a:lnTo>
                  <a:lnTo>
                    <a:pt x="141" y="174"/>
                  </a:lnTo>
                  <a:lnTo>
                    <a:pt x="133" y="168"/>
                  </a:lnTo>
                  <a:lnTo>
                    <a:pt x="124" y="162"/>
                  </a:lnTo>
                  <a:lnTo>
                    <a:pt x="112" y="155"/>
                  </a:lnTo>
                  <a:lnTo>
                    <a:pt x="100" y="148"/>
                  </a:lnTo>
                  <a:lnTo>
                    <a:pt x="89" y="141"/>
                  </a:lnTo>
                  <a:lnTo>
                    <a:pt x="78" y="136"/>
                  </a:lnTo>
                  <a:lnTo>
                    <a:pt x="70" y="131"/>
                  </a:lnTo>
                  <a:lnTo>
                    <a:pt x="67" y="129"/>
                  </a:lnTo>
                  <a:lnTo>
                    <a:pt x="63" y="129"/>
                  </a:lnTo>
                  <a:lnTo>
                    <a:pt x="56" y="132"/>
                  </a:lnTo>
                  <a:lnTo>
                    <a:pt x="47" y="134"/>
                  </a:lnTo>
                  <a:lnTo>
                    <a:pt x="37" y="138"/>
                  </a:lnTo>
                  <a:lnTo>
                    <a:pt x="26" y="141"/>
                  </a:lnTo>
                  <a:lnTo>
                    <a:pt x="16" y="145"/>
                  </a:lnTo>
                  <a:lnTo>
                    <a:pt x="8" y="146"/>
                  </a:lnTo>
                  <a:lnTo>
                    <a:pt x="3" y="148"/>
                  </a:lnTo>
                  <a:lnTo>
                    <a:pt x="0" y="148"/>
                  </a:lnTo>
                  <a:lnTo>
                    <a:pt x="1" y="145"/>
                  </a:lnTo>
                  <a:lnTo>
                    <a:pt x="7" y="142"/>
                  </a:lnTo>
                  <a:lnTo>
                    <a:pt x="12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8" name="Freeform 666"/>
            <p:cNvSpPr>
              <a:spLocks/>
            </p:cNvSpPr>
            <p:nvPr/>
          </p:nvSpPr>
          <p:spPr bwMode="auto">
            <a:xfrm>
              <a:off x="829" y="3269"/>
              <a:ext cx="105" cy="88"/>
            </a:xfrm>
            <a:custGeom>
              <a:avLst/>
              <a:gdLst>
                <a:gd name="T0" fmla="*/ 1 w 212"/>
                <a:gd name="T1" fmla="*/ 1 h 176"/>
                <a:gd name="T2" fmla="*/ 3 w 212"/>
                <a:gd name="T3" fmla="*/ 2 h 176"/>
                <a:gd name="T4" fmla="*/ 6 w 212"/>
                <a:gd name="T5" fmla="*/ 1 h 176"/>
                <a:gd name="T6" fmla="*/ 8 w 212"/>
                <a:gd name="T7" fmla="*/ 1 h 176"/>
                <a:gd name="T8" fmla="*/ 9 w 212"/>
                <a:gd name="T9" fmla="*/ 2 h 176"/>
                <a:gd name="T10" fmla="*/ 7 w 212"/>
                <a:gd name="T11" fmla="*/ 2 h 176"/>
                <a:gd name="T12" fmla="*/ 5 w 212"/>
                <a:gd name="T13" fmla="*/ 2 h 176"/>
                <a:gd name="T14" fmla="*/ 3 w 212"/>
                <a:gd name="T15" fmla="*/ 2 h 176"/>
                <a:gd name="T16" fmla="*/ 3 w 212"/>
                <a:gd name="T17" fmla="*/ 3 h 176"/>
                <a:gd name="T18" fmla="*/ 5 w 212"/>
                <a:gd name="T19" fmla="*/ 3 h 176"/>
                <a:gd name="T20" fmla="*/ 5 w 212"/>
                <a:gd name="T21" fmla="*/ 3 h 176"/>
                <a:gd name="T22" fmla="*/ 8 w 212"/>
                <a:gd name="T23" fmla="*/ 3 h 176"/>
                <a:gd name="T24" fmla="*/ 10 w 212"/>
                <a:gd name="T25" fmla="*/ 4 h 176"/>
                <a:gd name="T26" fmla="*/ 12 w 212"/>
                <a:gd name="T27" fmla="*/ 5 h 176"/>
                <a:gd name="T28" fmla="*/ 11 w 212"/>
                <a:gd name="T29" fmla="*/ 5 h 176"/>
                <a:gd name="T30" fmla="*/ 9 w 212"/>
                <a:gd name="T31" fmla="*/ 4 h 176"/>
                <a:gd name="T32" fmla="*/ 7 w 212"/>
                <a:gd name="T33" fmla="*/ 4 h 176"/>
                <a:gd name="T34" fmla="*/ 7 w 212"/>
                <a:gd name="T35" fmla="*/ 5 h 176"/>
                <a:gd name="T36" fmla="*/ 8 w 212"/>
                <a:gd name="T37" fmla="*/ 5 h 176"/>
                <a:gd name="T38" fmla="*/ 10 w 212"/>
                <a:gd name="T39" fmla="*/ 6 h 176"/>
                <a:gd name="T40" fmla="*/ 12 w 212"/>
                <a:gd name="T41" fmla="*/ 6 h 176"/>
                <a:gd name="T42" fmla="*/ 12 w 212"/>
                <a:gd name="T43" fmla="*/ 7 h 176"/>
                <a:gd name="T44" fmla="*/ 11 w 212"/>
                <a:gd name="T45" fmla="*/ 7 h 176"/>
                <a:gd name="T46" fmla="*/ 9 w 212"/>
                <a:gd name="T47" fmla="*/ 6 h 176"/>
                <a:gd name="T48" fmla="*/ 10 w 212"/>
                <a:gd name="T49" fmla="*/ 7 h 176"/>
                <a:gd name="T50" fmla="*/ 11 w 212"/>
                <a:gd name="T51" fmla="*/ 9 h 176"/>
                <a:gd name="T52" fmla="*/ 12 w 212"/>
                <a:gd name="T53" fmla="*/ 10 h 176"/>
                <a:gd name="T54" fmla="*/ 13 w 212"/>
                <a:gd name="T55" fmla="*/ 11 h 176"/>
                <a:gd name="T56" fmla="*/ 12 w 212"/>
                <a:gd name="T57" fmla="*/ 10 h 176"/>
                <a:gd name="T58" fmla="*/ 10 w 212"/>
                <a:gd name="T59" fmla="*/ 8 h 176"/>
                <a:gd name="T60" fmla="*/ 8 w 212"/>
                <a:gd name="T61" fmla="*/ 7 h 176"/>
                <a:gd name="T62" fmla="*/ 8 w 212"/>
                <a:gd name="T63" fmla="*/ 7 h 176"/>
                <a:gd name="T64" fmla="*/ 9 w 212"/>
                <a:gd name="T65" fmla="*/ 9 h 176"/>
                <a:gd name="T66" fmla="*/ 9 w 212"/>
                <a:gd name="T67" fmla="*/ 11 h 176"/>
                <a:gd name="T68" fmla="*/ 9 w 212"/>
                <a:gd name="T69" fmla="*/ 10 h 176"/>
                <a:gd name="T70" fmla="*/ 7 w 212"/>
                <a:gd name="T71" fmla="*/ 7 h 176"/>
                <a:gd name="T72" fmla="*/ 6 w 212"/>
                <a:gd name="T73" fmla="*/ 5 h 176"/>
                <a:gd name="T74" fmla="*/ 5 w 212"/>
                <a:gd name="T75" fmla="*/ 4 h 176"/>
                <a:gd name="T76" fmla="*/ 5 w 212"/>
                <a:gd name="T77" fmla="*/ 5 h 176"/>
                <a:gd name="T78" fmla="*/ 6 w 212"/>
                <a:gd name="T79" fmla="*/ 8 h 176"/>
                <a:gd name="T80" fmla="*/ 6 w 212"/>
                <a:gd name="T81" fmla="*/ 10 h 176"/>
                <a:gd name="T82" fmla="*/ 5 w 212"/>
                <a:gd name="T83" fmla="*/ 8 h 176"/>
                <a:gd name="T84" fmla="*/ 4 w 212"/>
                <a:gd name="T85" fmla="*/ 4 h 176"/>
                <a:gd name="T86" fmla="*/ 3 w 212"/>
                <a:gd name="T87" fmla="*/ 3 h 176"/>
                <a:gd name="T88" fmla="*/ 2 w 212"/>
                <a:gd name="T89" fmla="*/ 4 h 176"/>
                <a:gd name="T90" fmla="*/ 3 w 212"/>
                <a:gd name="T91" fmla="*/ 6 h 176"/>
                <a:gd name="T92" fmla="*/ 3 w 212"/>
                <a:gd name="T93" fmla="*/ 8 h 176"/>
                <a:gd name="T94" fmla="*/ 3 w 212"/>
                <a:gd name="T95" fmla="*/ 8 h 176"/>
                <a:gd name="T96" fmla="*/ 2 w 212"/>
                <a:gd name="T97" fmla="*/ 5 h 176"/>
                <a:gd name="T98" fmla="*/ 1 w 212"/>
                <a:gd name="T99" fmla="*/ 2 h 176"/>
                <a:gd name="T100" fmla="*/ 0 w 212"/>
                <a:gd name="T101" fmla="*/ 1 h 176"/>
                <a:gd name="T102" fmla="*/ 0 w 212"/>
                <a:gd name="T103" fmla="*/ 0 h 1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2" h="176">
                  <a:moveTo>
                    <a:pt x="8" y="1"/>
                  </a:moveTo>
                  <a:lnTo>
                    <a:pt x="16" y="8"/>
                  </a:lnTo>
                  <a:lnTo>
                    <a:pt x="25" y="14"/>
                  </a:lnTo>
                  <a:lnTo>
                    <a:pt x="34" y="18"/>
                  </a:lnTo>
                  <a:lnTo>
                    <a:pt x="42" y="20"/>
                  </a:lnTo>
                  <a:lnTo>
                    <a:pt x="52" y="17"/>
                  </a:lnTo>
                  <a:lnTo>
                    <a:pt x="66" y="14"/>
                  </a:lnTo>
                  <a:lnTo>
                    <a:pt x="80" y="13"/>
                  </a:lnTo>
                  <a:lnTo>
                    <a:pt x="96" y="11"/>
                  </a:lnTo>
                  <a:lnTo>
                    <a:pt x="110" y="11"/>
                  </a:lnTo>
                  <a:lnTo>
                    <a:pt x="123" y="11"/>
                  </a:lnTo>
                  <a:lnTo>
                    <a:pt x="135" y="11"/>
                  </a:lnTo>
                  <a:lnTo>
                    <a:pt x="141" y="13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2" y="18"/>
                  </a:lnTo>
                  <a:lnTo>
                    <a:pt x="133" y="18"/>
                  </a:lnTo>
                  <a:lnTo>
                    <a:pt x="126" y="18"/>
                  </a:lnTo>
                  <a:lnTo>
                    <a:pt x="115" y="18"/>
                  </a:lnTo>
                  <a:lnTo>
                    <a:pt x="103" y="18"/>
                  </a:lnTo>
                  <a:lnTo>
                    <a:pt x="90" y="20"/>
                  </a:lnTo>
                  <a:lnTo>
                    <a:pt x="77" y="22"/>
                  </a:lnTo>
                  <a:lnTo>
                    <a:pt x="67" y="24"/>
                  </a:lnTo>
                  <a:lnTo>
                    <a:pt x="58" y="26"/>
                  </a:lnTo>
                  <a:lnTo>
                    <a:pt x="52" y="29"/>
                  </a:lnTo>
                  <a:lnTo>
                    <a:pt x="56" y="31"/>
                  </a:lnTo>
                  <a:lnTo>
                    <a:pt x="63" y="34"/>
                  </a:lnTo>
                  <a:lnTo>
                    <a:pt x="68" y="37"/>
                  </a:lnTo>
                  <a:lnTo>
                    <a:pt x="75" y="39"/>
                  </a:lnTo>
                  <a:lnTo>
                    <a:pt x="81" y="42"/>
                  </a:lnTo>
                  <a:lnTo>
                    <a:pt x="86" y="45"/>
                  </a:lnTo>
                  <a:lnTo>
                    <a:pt x="90" y="46"/>
                  </a:lnTo>
                  <a:lnTo>
                    <a:pt x="93" y="48"/>
                  </a:lnTo>
                  <a:lnTo>
                    <a:pt x="103" y="47"/>
                  </a:lnTo>
                  <a:lnTo>
                    <a:pt x="118" y="46"/>
                  </a:lnTo>
                  <a:lnTo>
                    <a:pt x="132" y="47"/>
                  </a:lnTo>
                  <a:lnTo>
                    <a:pt x="148" y="48"/>
                  </a:lnTo>
                  <a:lnTo>
                    <a:pt x="162" y="51"/>
                  </a:lnTo>
                  <a:lnTo>
                    <a:pt x="175" y="54"/>
                  </a:lnTo>
                  <a:lnTo>
                    <a:pt x="186" y="58"/>
                  </a:lnTo>
                  <a:lnTo>
                    <a:pt x="192" y="61"/>
                  </a:lnTo>
                  <a:lnTo>
                    <a:pt x="199" y="67"/>
                  </a:lnTo>
                  <a:lnTo>
                    <a:pt x="199" y="69"/>
                  </a:lnTo>
                  <a:lnTo>
                    <a:pt x="195" y="68"/>
                  </a:lnTo>
                  <a:lnTo>
                    <a:pt x="187" y="65"/>
                  </a:lnTo>
                  <a:lnTo>
                    <a:pt x="180" y="63"/>
                  </a:lnTo>
                  <a:lnTo>
                    <a:pt x="171" y="61"/>
                  </a:lnTo>
                  <a:lnTo>
                    <a:pt x="159" y="59"/>
                  </a:lnTo>
                  <a:lnTo>
                    <a:pt x="148" y="58"/>
                  </a:lnTo>
                  <a:lnTo>
                    <a:pt x="135" y="56"/>
                  </a:lnTo>
                  <a:lnTo>
                    <a:pt x="124" y="56"/>
                  </a:lnTo>
                  <a:lnTo>
                    <a:pt x="114" y="56"/>
                  </a:lnTo>
                  <a:lnTo>
                    <a:pt x="107" y="58"/>
                  </a:lnTo>
                  <a:lnTo>
                    <a:pt x="118" y="65"/>
                  </a:lnTo>
                  <a:lnTo>
                    <a:pt x="126" y="71"/>
                  </a:lnTo>
                  <a:lnTo>
                    <a:pt x="132" y="75"/>
                  </a:lnTo>
                  <a:lnTo>
                    <a:pt x="135" y="78"/>
                  </a:lnTo>
                  <a:lnTo>
                    <a:pt x="142" y="80"/>
                  </a:lnTo>
                  <a:lnTo>
                    <a:pt x="152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7" y="89"/>
                  </a:lnTo>
                  <a:lnTo>
                    <a:pt x="197" y="95"/>
                  </a:lnTo>
                  <a:lnTo>
                    <a:pt x="206" y="105"/>
                  </a:lnTo>
                  <a:lnTo>
                    <a:pt x="212" y="116"/>
                  </a:lnTo>
                  <a:lnTo>
                    <a:pt x="205" y="111"/>
                  </a:lnTo>
                  <a:lnTo>
                    <a:pt x="199" y="107"/>
                  </a:lnTo>
                  <a:lnTo>
                    <a:pt x="189" y="102"/>
                  </a:lnTo>
                  <a:lnTo>
                    <a:pt x="182" y="98"/>
                  </a:lnTo>
                  <a:lnTo>
                    <a:pt x="174" y="94"/>
                  </a:lnTo>
                  <a:lnTo>
                    <a:pt x="165" y="93"/>
                  </a:lnTo>
                  <a:lnTo>
                    <a:pt x="157" y="91"/>
                  </a:lnTo>
                  <a:lnTo>
                    <a:pt x="149" y="91"/>
                  </a:lnTo>
                  <a:lnTo>
                    <a:pt x="158" y="101"/>
                  </a:lnTo>
                  <a:lnTo>
                    <a:pt x="167" y="111"/>
                  </a:lnTo>
                  <a:lnTo>
                    <a:pt x="176" y="120"/>
                  </a:lnTo>
                  <a:lnTo>
                    <a:pt x="184" y="128"/>
                  </a:lnTo>
                  <a:lnTo>
                    <a:pt x="192" y="136"/>
                  </a:lnTo>
                  <a:lnTo>
                    <a:pt x="199" y="142"/>
                  </a:lnTo>
                  <a:lnTo>
                    <a:pt x="203" y="148"/>
                  </a:lnTo>
                  <a:lnTo>
                    <a:pt x="204" y="150"/>
                  </a:lnTo>
                  <a:lnTo>
                    <a:pt x="205" y="155"/>
                  </a:lnTo>
                  <a:lnTo>
                    <a:pt x="208" y="162"/>
                  </a:lnTo>
                  <a:lnTo>
                    <a:pt x="209" y="170"/>
                  </a:lnTo>
                  <a:lnTo>
                    <a:pt x="212" y="176"/>
                  </a:lnTo>
                  <a:lnTo>
                    <a:pt x="206" y="168"/>
                  </a:lnTo>
                  <a:lnTo>
                    <a:pt x="197" y="157"/>
                  </a:lnTo>
                  <a:lnTo>
                    <a:pt x="187" y="145"/>
                  </a:lnTo>
                  <a:lnTo>
                    <a:pt x="176" y="131"/>
                  </a:lnTo>
                  <a:lnTo>
                    <a:pt x="165" y="119"/>
                  </a:lnTo>
                  <a:lnTo>
                    <a:pt x="156" y="108"/>
                  </a:lnTo>
                  <a:lnTo>
                    <a:pt x="148" y="101"/>
                  </a:lnTo>
                  <a:lnTo>
                    <a:pt x="142" y="97"/>
                  </a:lnTo>
                  <a:lnTo>
                    <a:pt x="139" y="95"/>
                  </a:lnTo>
                  <a:lnTo>
                    <a:pt x="136" y="98"/>
                  </a:lnTo>
                  <a:lnTo>
                    <a:pt x="136" y="102"/>
                  </a:lnTo>
                  <a:lnTo>
                    <a:pt x="137" y="107"/>
                  </a:lnTo>
                  <a:lnTo>
                    <a:pt x="140" y="116"/>
                  </a:lnTo>
                  <a:lnTo>
                    <a:pt x="146" y="13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61"/>
                  </a:lnTo>
                  <a:lnTo>
                    <a:pt x="156" y="161"/>
                  </a:lnTo>
                  <a:lnTo>
                    <a:pt x="153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5" y="123"/>
                  </a:lnTo>
                  <a:lnTo>
                    <a:pt x="127" y="103"/>
                  </a:lnTo>
                  <a:lnTo>
                    <a:pt x="127" y="88"/>
                  </a:lnTo>
                  <a:lnTo>
                    <a:pt x="115" y="78"/>
                  </a:lnTo>
                  <a:lnTo>
                    <a:pt x="105" y="72"/>
                  </a:lnTo>
                  <a:lnTo>
                    <a:pt x="96" y="67"/>
                  </a:lnTo>
                  <a:lnTo>
                    <a:pt x="92" y="64"/>
                  </a:lnTo>
                  <a:lnTo>
                    <a:pt x="89" y="61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4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6" y="119"/>
                  </a:lnTo>
                  <a:lnTo>
                    <a:pt x="106" y="135"/>
                  </a:lnTo>
                  <a:lnTo>
                    <a:pt x="111" y="141"/>
                  </a:lnTo>
                  <a:lnTo>
                    <a:pt x="111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8"/>
                  </a:lnTo>
                  <a:lnTo>
                    <a:pt x="84" y="108"/>
                  </a:lnTo>
                  <a:lnTo>
                    <a:pt x="76" y="84"/>
                  </a:lnTo>
                  <a:lnTo>
                    <a:pt x="76" y="55"/>
                  </a:lnTo>
                  <a:lnTo>
                    <a:pt x="68" y="48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42" y="45"/>
                  </a:lnTo>
                  <a:lnTo>
                    <a:pt x="42" y="56"/>
                  </a:lnTo>
                  <a:lnTo>
                    <a:pt x="45" y="69"/>
                  </a:lnTo>
                  <a:lnTo>
                    <a:pt x="47" y="80"/>
                  </a:lnTo>
                  <a:lnTo>
                    <a:pt x="49" y="90"/>
                  </a:lnTo>
                  <a:lnTo>
                    <a:pt x="51" y="106"/>
                  </a:lnTo>
                  <a:lnTo>
                    <a:pt x="55" y="119"/>
                  </a:lnTo>
                  <a:lnTo>
                    <a:pt x="58" y="128"/>
                  </a:lnTo>
                  <a:lnTo>
                    <a:pt x="58" y="131"/>
                  </a:lnTo>
                  <a:lnTo>
                    <a:pt x="54" y="129"/>
                  </a:lnTo>
                  <a:lnTo>
                    <a:pt x="50" y="124"/>
                  </a:lnTo>
                  <a:lnTo>
                    <a:pt x="46" y="115"/>
                  </a:lnTo>
                  <a:lnTo>
                    <a:pt x="43" y="98"/>
                  </a:lnTo>
                  <a:lnTo>
                    <a:pt x="39" y="73"/>
                  </a:lnTo>
                  <a:lnTo>
                    <a:pt x="34" y="50"/>
                  </a:lnTo>
                  <a:lnTo>
                    <a:pt x="32" y="34"/>
                  </a:lnTo>
                  <a:lnTo>
                    <a:pt x="20" y="22"/>
                  </a:lnTo>
                  <a:lnTo>
                    <a:pt x="11" y="13"/>
                  </a:lnTo>
                  <a:lnTo>
                    <a:pt x="4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" name="Freeform 667"/>
            <p:cNvSpPr>
              <a:spLocks/>
            </p:cNvSpPr>
            <p:nvPr/>
          </p:nvSpPr>
          <p:spPr bwMode="auto">
            <a:xfrm>
              <a:off x="774" y="3280"/>
              <a:ext cx="73" cy="121"/>
            </a:xfrm>
            <a:custGeom>
              <a:avLst/>
              <a:gdLst>
                <a:gd name="T0" fmla="*/ 5 w 146"/>
                <a:gd name="T1" fmla="*/ 0 h 243"/>
                <a:gd name="T2" fmla="*/ 5 w 146"/>
                <a:gd name="T3" fmla="*/ 1 h 243"/>
                <a:gd name="T4" fmla="*/ 5 w 146"/>
                <a:gd name="T5" fmla="*/ 2 h 243"/>
                <a:gd name="T6" fmla="*/ 6 w 146"/>
                <a:gd name="T7" fmla="*/ 2 h 243"/>
                <a:gd name="T8" fmla="*/ 7 w 146"/>
                <a:gd name="T9" fmla="*/ 3 h 243"/>
                <a:gd name="T10" fmla="*/ 8 w 146"/>
                <a:gd name="T11" fmla="*/ 4 h 243"/>
                <a:gd name="T12" fmla="*/ 9 w 146"/>
                <a:gd name="T13" fmla="*/ 6 h 243"/>
                <a:gd name="T14" fmla="*/ 9 w 146"/>
                <a:gd name="T15" fmla="*/ 8 h 243"/>
                <a:gd name="T16" fmla="*/ 10 w 146"/>
                <a:gd name="T17" fmla="*/ 8 h 243"/>
                <a:gd name="T18" fmla="*/ 9 w 146"/>
                <a:gd name="T19" fmla="*/ 8 h 243"/>
                <a:gd name="T20" fmla="*/ 9 w 146"/>
                <a:gd name="T21" fmla="*/ 8 h 243"/>
                <a:gd name="T22" fmla="*/ 8 w 146"/>
                <a:gd name="T23" fmla="*/ 6 h 243"/>
                <a:gd name="T24" fmla="*/ 8 w 146"/>
                <a:gd name="T25" fmla="*/ 5 h 243"/>
                <a:gd name="T26" fmla="*/ 7 w 146"/>
                <a:gd name="T27" fmla="*/ 4 h 243"/>
                <a:gd name="T28" fmla="*/ 6 w 146"/>
                <a:gd name="T29" fmla="*/ 4 h 243"/>
                <a:gd name="T30" fmla="*/ 6 w 146"/>
                <a:gd name="T31" fmla="*/ 3 h 243"/>
                <a:gd name="T32" fmla="*/ 5 w 146"/>
                <a:gd name="T33" fmla="*/ 4 h 243"/>
                <a:gd name="T34" fmla="*/ 5 w 146"/>
                <a:gd name="T35" fmla="*/ 6 h 243"/>
                <a:gd name="T36" fmla="*/ 6 w 146"/>
                <a:gd name="T37" fmla="*/ 7 h 243"/>
                <a:gd name="T38" fmla="*/ 7 w 146"/>
                <a:gd name="T39" fmla="*/ 8 h 243"/>
                <a:gd name="T40" fmla="*/ 8 w 146"/>
                <a:gd name="T41" fmla="*/ 9 h 243"/>
                <a:gd name="T42" fmla="*/ 9 w 146"/>
                <a:gd name="T43" fmla="*/ 11 h 243"/>
                <a:gd name="T44" fmla="*/ 9 w 146"/>
                <a:gd name="T45" fmla="*/ 12 h 243"/>
                <a:gd name="T46" fmla="*/ 9 w 146"/>
                <a:gd name="T47" fmla="*/ 11 h 243"/>
                <a:gd name="T48" fmla="*/ 8 w 146"/>
                <a:gd name="T49" fmla="*/ 10 h 243"/>
                <a:gd name="T50" fmla="*/ 7 w 146"/>
                <a:gd name="T51" fmla="*/ 9 h 243"/>
                <a:gd name="T52" fmla="*/ 7 w 146"/>
                <a:gd name="T53" fmla="*/ 8 h 243"/>
                <a:gd name="T54" fmla="*/ 6 w 146"/>
                <a:gd name="T55" fmla="*/ 8 h 243"/>
                <a:gd name="T56" fmla="*/ 6 w 146"/>
                <a:gd name="T57" fmla="*/ 9 h 243"/>
                <a:gd name="T58" fmla="*/ 7 w 146"/>
                <a:gd name="T59" fmla="*/ 13 h 243"/>
                <a:gd name="T60" fmla="*/ 6 w 146"/>
                <a:gd name="T61" fmla="*/ 15 h 243"/>
                <a:gd name="T62" fmla="*/ 6 w 146"/>
                <a:gd name="T63" fmla="*/ 14 h 243"/>
                <a:gd name="T64" fmla="*/ 6 w 146"/>
                <a:gd name="T65" fmla="*/ 13 h 243"/>
                <a:gd name="T66" fmla="*/ 5 w 146"/>
                <a:gd name="T67" fmla="*/ 9 h 243"/>
                <a:gd name="T68" fmla="*/ 4 w 146"/>
                <a:gd name="T69" fmla="*/ 9 h 243"/>
                <a:gd name="T70" fmla="*/ 3 w 146"/>
                <a:gd name="T71" fmla="*/ 10 h 243"/>
                <a:gd name="T72" fmla="*/ 2 w 146"/>
                <a:gd name="T73" fmla="*/ 12 h 243"/>
                <a:gd name="T74" fmla="*/ 2 w 146"/>
                <a:gd name="T75" fmla="*/ 12 h 243"/>
                <a:gd name="T76" fmla="*/ 3 w 146"/>
                <a:gd name="T77" fmla="*/ 10 h 243"/>
                <a:gd name="T78" fmla="*/ 4 w 146"/>
                <a:gd name="T79" fmla="*/ 8 h 243"/>
                <a:gd name="T80" fmla="*/ 5 w 146"/>
                <a:gd name="T81" fmla="*/ 6 h 243"/>
                <a:gd name="T82" fmla="*/ 5 w 146"/>
                <a:gd name="T83" fmla="*/ 4 h 243"/>
                <a:gd name="T84" fmla="*/ 4 w 146"/>
                <a:gd name="T85" fmla="*/ 4 h 243"/>
                <a:gd name="T86" fmla="*/ 3 w 146"/>
                <a:gd name="T87" fmla="*/ 5 h 243"/>
                <a:gd name="T88" fmla="*/ 2 w 146"/>
                <a:gd name="T89" fmla="*/ 6 h 243"/>
                <a:gd name="T90" fmla="*/ 1 w 146"/>
                <a:gd name="T91" fmla="*/ 7 h 243"/>
                <a:gd name="T92" fmla="*/ 1 w 146"/>
                <a:gd name="T93" fmla="*/ 8 h 243"/>
                <a:gd name="T94" fmla="*/ 0 w 146"/>
                <a:gd name="T95" fmla="*/ 8 h 243"/>
                <a:gd name="T96" fmla="*/ 1 w 146"/>
                <a:gd name="T97" fmla="*/ 7 h 243"/>
                <a:gd name="T98" fmla="*/ 2 w 146"/>
                <a:gd name="T99" fmla="*/ 6 h 243"/>
                <a:gd name="T100" fmla="*/ 3 w 146"/>
                <a:gd name="T101" fmla="*/ 4 h 243"/>
                <a:gd name="T102" fmla="*/ 4 w 146"/>
                <a:gd name="T103" fmla="*/ 3 h 243"/>
                <a:gd name="T104" fmla="*/ 4 w 146"/>
                <a:gd name="T105" fmla="*/ 2 h 243"/>
                <a:gd name="T106" fmla="*/ 4 w 146"/>
                <a:gd name="T107" fmla="*/ 1 h 243"/>
                <a:gd name="T108" fmla="*/ 4 w 146"/>
                <a:gd name="T109" fmla="*/ 0 h 243"/>
                <a:gd name="T110" fmla="*/ 4 w 146"/>
                <a:gd name="T111" fmla="*/ 0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2" y="0"/>
                  </a:moveTo>
                  <a:lnTo>
                    <a:pt x="65" y="1"/>
                  </a:lnTo>
                  <a:lnTo>
                    <a:pt x="68" y="13"/>
                  </a:lnTo>
                  <a:lnTo>
                    <a:pt x="69" y="27"/>
                  </a:lnTo>
                  <a:lnTo>
                    <a:pt x="70" y="35"/>
                  </a:lnTo>
                  <a:lnTo>
                    <a:pt x="73" y="38"/>
                  </a:lnTo>
                  <a:lnTo>
                    <a:pt x="77" y="40"/>
                  </a:lnTo>
                  <a:lnTo>
                    <a:pt x="83" y="46"/>
                  </a:lnTo>
                  <a:lnTo>
                    <a:pt x="90" y="52"/>
                  </a:lnTo>
                  <a:lnTo>
                    <a:pt x="98" y="59"/>
                  </a:lnTo>
                  <a:lnTo>
                    <a:pt x="105" y="68"/>
                  </a:lnTo>
                  <a:lnTo>
                    <a:pt x="113" y="77"/>
                  </a:lnTo>
                  <a:lnTo>
                    <a:pt x="120" y="89"/>
                  </a:lnTo>
                  <a:lnTo>
                    <a:pt x="130" y="107"/>
                  </a:lnTo>
                  <a:lnTo>
                    <a:pt x="138" y="120"/>
                  </a:lnTo>
                  <a:lnTo>
                    <a:pt x="143" y="129"/>
                  </a:lnTo>
                  <a:lnTo>
                    <a:pt x="146" y="136"/>
                  </a:lnTo>
                  <a:lnTo>
                    <a:pt x="146" y="140"/>
                  </a:lnTo>
                  <a:lnTo>
                    <a:pt x="144" y="141"/>
                  </a:lnTo>
                  <a:lnTo>
                    <a:pt x="142" y="140"/>
                  </a:lnTo>
                  <a:lnTo>
                    <a:pt x="138" y="133"/>
                  </a:lnTo>
                  <a:lnTo>
                    <a:pt x="135" y="128"/>
                  </a:lnTo>
                  <a:lnTo>
                    <a:pt x="131" y="120"/>
                  </a:lnTo>
                  <a:lnTo>
                    <a:pt x="126" y="111"/>
                  </a:lnTo>
                  <a:lnTo>
                    <a:pt x="120" y="101"/>
                  </a:lnTo>
                  <a:lnTo>
                    <a:pt x="113" y="91"/>
                  </a:lnTo>
                  <a:lnTo>
                    <a:pt x="107" y="82"/>
                  </a:lnTo>
                  <a:lnTo>
                    <a:pt x="101" y="74"/>
                  </a:lnTo>
                  <a:lnTo>
                    <a:pt x="98" y="70"/>
                  </a:lnTo>
                  <a:lnTo>
                    <a:pt x="91" y="65"/>
                  </a:lnTo>
                  <a:lnTo>
                    <a:pt x="86" y="61"/>
                  </a:lnTo>
                  <a:lnTo>
                    <a:pt x="82" y="59"/>
                  </a:lnTo>
                  <a:lnTo>
                    <a:pt x="78" y="57"/>
                  </a:lnTo>
                  <a:lnTo>
                    <a:pt x="77" y="70"/>
                  </a:lnTo>
                  <a:lnTo>
                    <a:pt x="77" y="85"/>
                  </a:lnTo>
                  <a:lnTo>
                    <a:pt x="78" y="98"/>
                  </a:lnTo>
                  <a:lnTo>
                    <a:pt x="79" y="107"/>
                  </a:lnTo>
                  <a:lnTo>
                    <a:pt x="86" y="112"/>
                  </a:lnTo>
                  <a:lnTo>
                    <a:pt x="94" y="120"/>
                  </a:lnTo>
                  <a:lnTo>
                    <a:pt x="103" y="128"/>
                  </a:lnTo>
                  <a:lnTo>
                    <a:pt x="112" y="138"/>
                  </a:lnTo>
                  <a:lnTo>
                    <a:pt x="121" y="150"/>
                  </a:lnTo>
                  <a:lnTo>
                    <a:pt x="129" y="163"/>
                  </a:lnTo>
                  <a:lnTo>
                    <a:pt x="134" y="178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4" y="197"/>
                  </a:lnTo>
                  <a:lnTo>
                    <a:pt x="130" y="188"/>
                  </a:lnTo>
                  <a:lnTo>
                    <a:pt x="124" y="174"/>
                  </a:lnTo>
                  <a:lnTo>
                    <a:pt x="120" y="166"/>
                  </a:lnTo>
                  <a:lnTo>
                    <a:pt x="116" y="157"/>
                  </a:lnTo>
                  <a:lnTo>
                    <a:pt x="109" y="150"/>
                  </a:lnTo>
                  <a:lnTo>
                    <a:pt x="104" y="142"/>
                  </a:lnTo>
                  <a:lnTo>
                    <a:pt x="98" y="137"/>
                  </a:lnTo>
                  <a:lnTo>
                    <a:pt x="91" y="132"/>
                  </a:lnTo>
                  <a:lnTo>
                    <a:pt x="86" y="128"/>
                  </a:lnTo>
                  <a:lnTo>
                    <a:pt x="81" y="127"/>
                  </a:lnTo>
                  <a:lnTo>
                    <a:pt x="88" y="147"/>
                  </a:lnTo>
                  <a:lnTo>
                    <a:pt x="94" y="178"/>
                  </a:lnTo>
                  <a:lnTo>
                    <a:pt x="98" y="209"/>
                  </a:lnTo>
                  <a:lnTo>
                    <a:pt x="96" y="235"/>
                  </a:lnTo>
                  <a:lnTo>
                    <a:pt x="94" y="241"/>
                  </a:lnTo>
                  <a:lnTo>
                    <a:pt x="92" y="243"/>
                  </a:lnTo>
                  <a:lnTo>
                    <a:pt x="91" y="239"/>
                  </a:lnTo>
                  <a:lnTo>
                    <a:pt x="91" y="231"/>
                  </a:lnTo>
                  <a:lnTo>
                    <a:pt x="88" y="213"/>
                  </a:lnTo>
                  <a:lnTo>
                    <a:pt x="83" y="184"/>
                  </a:lnTo>
                  <a:lnTo>
                    <a:pt x="75" y="154"/>
                  </a:lnTo>
                  <a:lnTo>
                    <a:pt x="70" y="137"/>
                  </a:lnTo>
                  <a:lnTo>
                    <a:pt x="60" y="145"/>
                  </a:lnTo>
                  <a:lnTo>
                    <a:pt x="48" y="158"/>
                  </a:lnTo>
                  <a:lnTo>
                    <a:pt x="39" y="175"/>
                  </a:lnTo>
                  <a:lnTo>
                    <a:pt x="34" y="191"/>
                  </a:lnTo>
                  <a:lnTo>
                    <a:pt x="31" y="197"/>
                  </a:lnTo>
                  <a:lnTo>
                    <a:pt x="28" y="197"/>
                  </a:lnTo>
                  <a:lnTo>
                    <a:pt x="27" y="192"/>
                  </a:lnTo>
                  <a:lnTo>
                    <a:pt x="30" y="183"/>
                  </a:lnTo>
                  <a:lnTo>
                    <a:pt x="36" y="167"/>
                  </a:lnTo>
                  <a:lnTo>
                    <a:pt x="47" y="147"/>
                  </a:lnTo>
                  <a:lnTo>
                    <a:pt x="57" y="129"/>
                  </a:lnTo>
                  <a:lnTo>
                    <a:pt x="65" y="119"/>
                  </a:lnTo>
                  <a:lnTo>
                    <a:pt x="66" y="103"/>
                  </a:lnTo>
                  <a:lnTo>
                    <a:pt x="66" y="85"/>
                  </a:lnTo>
                  <a:lnTo>
                    <a:pt x="66" y="70"/>
                  </a:lnTo>
                  <a:lnTo>
                    <a:pt x="66" y="60"/>
                  </a:lnTo>
                  <a:lnTo>
                    <a:pt x="58" y="65"/>
                  </a:lnTo>
                  <a:lnTo>
                    <a:pt x="49" y="73"/>
                  </a:lnTo>
                  <a:lnTo>
                    <a:pt x="40" y="82"/>
                  </a:lnTo>
                  <a:lnTo>
                    <a:pt x="30" y="93"/>
                  </a:lnTo>
                  <a:lnTo>
                    <a:pt x="22" y="104"/>
                  </a:lnTo>
                  <a:lnTo>
                    <a:pt x="14" y="116"/>
                  </a:lnTo>
                  <a:lnTo>
                    <a:pt x="9" y="127"/>
                  </a:lnTo>
                  <a:lnTo>
                    <a:pt x="5" y="137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0" y="138"/>
                  </a:lnTo>
                  <a:lnTo>
                    <a:pt x="1" y="131"/>
                  </a:lnTo>
                  <a:lnTo>
                    <a:pt x="4" y="124"/>
                  </a:lnTo>
                  <a:lnTo>
                    <a:pt x="9" y="114"/>
                  </a:lnTo>
                  <a:lnTo>
                    <a:pt x="17" y="102"/>
                  </a:lnTo>
                  <a:lnTo>
                    <a:pt x="24" y="89"/>
                  </a:lnTo>
                  <a:lnTo>
                    <a:pt x="34" y="74"/>
                  </a:lnTo>
                  <a:lnTo>
                    <a:pt x="43" y="63"/>
                  </a:lnTo>
                  <a:lnTo>
                    <a:pt x="52" y="52"/>
                  </a:lnTo>
                  <a:lnTo>
                    <a:pt x="60" y="44"/>
                  </a:lnTo>
                  <a:lnTo>
                    <a:pt x="64" y="37"/>
                  </a:lnTo>
                  <a:lnTo>
                    <a:pt x="64" y="26"/>
                  </a:lnTo>
                  <a:lnTo>
                    <a:pt x="61" y="16"/>
                  </a:lnTo>
                  <a:lnTo>
                    <a:pt x="60" y="9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" name="Freeform 668"/>
            <p:cNvSpPr>
              <a:spLocks/>
            </p:cNvSpPr>
            <p:nvPr/>
          </p:nvSpPr>
          <p:spPr bwMode="auto">
            <a:xfrm>
              <a:off x="848" y="312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3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7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2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5 h 252"/>
                <a:gd name="T56" fmla="*/ 10 w 176"/>
                <a:gd name="T57" fmla="*/ 4 h 252"/>
                <a:gd name="T58" fmla="*/ 11 w 176"/>
                <a:gd name="T59" fmla="*/ 4 h 252"/>
                <a:gd name="T60" fmla="*/ 11 w 176"/>
                <a:gd name="T61" fmla="*/ 3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8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3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21" y="208"/>
                  </a:lnTo>
                  <a:lnTo>
                    <a:pt x="26" y="196"/>
                  </a:lnTo>
                  <a:lnTo>
                    <a:pt x="31" y="184"/>
                  </a:lnTo>
                  <a:lnTo>
                    <a:pt x="38" y="167"/>
                  </a:lnTo>
                  <a:lnTo>
                    <a:pt x="44" y="152"/>
                  </a:lnTo>
                  <a:lnTo>
                    <a:pt x="50" y="141"/>
                  </a:lnTo>
                  <a:lnTo>
                    <a:pt x="43" y="135"/>
                  </a:lnTo>
                  <a:lnTo>
                    <a:pt x="37" y="128"/>
                  </a:lnTo>
                  <a:lnTo>
                    <a:pt x="33" y="122"/>
                  </a:lnTo>
                  <a:lnTo>
                    <a:pt x="31" y="112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4" y="111"/>
                  </a:lnTo>
                  <a:lnTo>
                    <a:pt x="37" y="116"/>
                  </a:lnTo>
                  <a:lnTo>
                    <a:pt x="41" y="120"/>
                  </a:lnTo>
                  <a:lnTo>
                    <a:pt x="46" y="123"/>
                  </a:lnTo>
                  <a:lnTo>
                    <a:pt x="51" y="125"/>
                  </a:lnTo>
                  <a:lnTo>
                    <a:pt x="55" y="127"/>
                  </a:lnTo>
                  <a:lnTo>
                    <a:pt x="61" y="120"/>
                  </a:lnTo>
                  <a:lnTo>
                    <a:pt x="68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8" y="89"/>
                  </a:lnTo>
                  <a:lnTo>
                    <a:pt x="93" y="82"/>
                  </a:lnTo>
                  <a:lnTo>
                    <a:pt x="97" y="76"/>
                  </a:lnTo>
                  <a:lnTo>
                    <a:pt x="98" y="72"/>
                  </a:lnTo>
                  <a:lnTo>
                    <a:pt x="98" y="63"/>
                  </a:lnTo>
                  <a:lnTo>
                    <a:pt x="97" y="48"/>
                  </a:lnTo>
                  <a:lnTo>
                    <a:pt x="91" y="34"/>
                  </a:lnTo>
                  <a:lnTo>
                    <a:pt x="86" y="24"/>
                  </a:lnTo>
                  <a:lnTo>
                    <a:pt x="81" y="17"/>
                  </a:lnTo>
                  <a:lnTo>
                    <a:pt x="80" y="13"/>
                  </a:lnTo>
                  <a:lnTo>
                    <a:pt x="80" y="12"/>
                  </a:lnTo>
                  <a:lnTo>
                    <a:pt x="84" y="15"/>
                  </a:lnTo>
                  <a:lnTo>
                    <a:pt x="90" y="22"/>
                  </a:lnTo>
                  <a:lnTo>
                    <a:pt x="98" y="37"/>
                  </a:lnTo>
                  <a:lnTo>
                    <a:pt x="104" y="52"/>
                  </a:lnTo>
                  <a:lnTo>
                    <a:pt x="106" y="63"/>
                  </a:lnTo>
                  <a:lnTo>
                    <a:pt x="114" y="47"/>
                  </a:lnTo>
                  <a:lnTo>
                    <a:pt x="124" y="29"/>
                  </a:lnTo>
                  <a:lnTo>
                    <a:pt x="133" y="13"/>
                  </a:lnTo>
                  <a:lnTo>
                    <a:pt x="142" y="3"/>
                  </a:lnTo>
                  <a:lnTo>
                    <a:pt x="148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4" y="9"/>
                  </a:lnTo>
                  <a:lnTo>
                    <a:pt x="138" y="21"/>
                  </a:lnTo>
                  <a:lnTo>
                    <a:pt x="128" y="42"/>
                  </a:lnTo>
                  <a:lnTo>
                    <a:pt x="119" y="62"/>
                  </a:lnTo>
                  <a:lnTo>
                    <a:pt x="111" y="72"/>
                  </a:lnTo>
                  <a:lnTo>
                    <a:pt x="119" y="69"/>
                  </a:lnTo>
                  <a:lnTo>
                    <a:pt x="128" y="67"/>
                  </a:lnTo>
                  <a:lnTo>
                    <a:pt x="136" y="65"/>
                  </a:lnTo>
                  <a:lnTo>
                    <a:pt x="142" y="63"/>
                  </a:lnTo>
                  <a:lnTo>
                    <a:pt x="149" y="60"/>
                  </a:lnTo>
                  <a:lnTo>
                    <a:pt x="155" y="58"/>
                  </a:lnTo>
                  <a:lnTo>
                    <a:pt x="161" y="55"/>
                  </a:lnTo>
                  <a:lnTo>
                    <a:pt x="165" y="52"/>
                  </a:lnTo>
                  <a:lnTo>
                    <a:pt x="171" y="48"/>
                  </a:lnTo>
                  <a:lnTo>
                    <a:pt x="175" y="47"/>
                  </a:lnTo>
                  <a:lnTo>
                    <a:pt x="176" y="50"/>
                  </a:lnTo>
                  <a:lnTo>
                    <a:pt x="174" y="54"/>
                  </a:lnTo>
                  <a:lnTo>
                    <a:pt x="168" y="58"/>
                  </a:lnTo>
                  <a:lnTo>
                    <a:pt x="161" y="62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1" y="77"/>
                  </a:lnTo>
                  <a:lnTo>
                    <a:pt x="121" y="82"/>
                  </a:lnTo>
                  <a:lnTo>
                    <a:pt x="114" y="85"/>
                  </a:lnTo>
                  <a:lnTo>
                    <a:pt x="108" y="86"/>
                  </a:lnTo>
                  <a:lnTo>
                    <a:pt x="99" y="90"/>
                  </a:lnTo>
                  <a:lnTo>
                    <a:pt x="90" y="101"/>
                  </a:lnTo>
                  <a:lnTo>
                    <a:pt x="84" y="111"/>
                  </a:lnTo>
                  <a:lnTo>
                    <a:pt x="82" y="118"/>
                  </a:lnTo>
                  <a:lnTo>
                    <a:pt x="84" y="120"/>
                  </a:lnTo>
                  <a:lnTo>
                    <a:pt x="88" y="123"/>
                  </a:lnTo>
                  <a:lnTo>
                    <a:pt x="90" y="124"/>
                  </a:lnTo>
                  <a:lnTo>
                    <a:pt x="93" y="124"/>
                  </a:lnTo>
                  <a:lnTo>
                    <a:pt x="88" y="127"/>
                  </a:lnTo>
                  <a:lnTo>
                    <a:pt x="84" y="129"/>
                  </a:lnTo>
                  <a:lnTo>
                    <a:pt x="80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1" y="135"/>
                  </a:lnTo>
                  <a:lnTo>
                    <a:pt x="67" y="141"/>
                  </a:lnTo>
                  <a:lnTo>
                    <a:pt x="61" y="150"/>
                  </a:lnTo>
                  <a:lnTo>
                    <a:pt x="55" y="163"/>
                  </a:lnTo>
                  <a:lnTo>
                    <a:pt x="47" y="176"/>
                  </a:lnTo>
                  <a:lnTo>
                    <a:pt x="41" y="191"/>
                  </a:lnTo>
                  <a:lnTo>
                    <a:pt x="35" y="205"/>
                  </a:lnTo>
                  <a:lnTo>
                    <a:pt x="33" y="217"/>
                  </a:lnTo>
                  <a:lnTo>
                    <a:pt x="31" y="226"/>
                  </a:lnTo>
                  <a:lnTo>
                    <a:pt x="29" y="231"/>
                  </a:lnTo>
                  <a:lnTo>
                    <a:pt x="28" y="236"/>
                  </a:lnTo>
                  <a:lnTo>
                    <a:pt x="25" y="242"/>
                  </a:lnTo>
                  <a:lnTo>
                    <a:pt x="21" y="246"/>
                  </a:lnTo>
                  <a:lnTo>
                    <a:pt x="17" y="248"/>
                  </a:lnTo>
                  <a:lnTo>
                    <a:pt x="11" y="251"/>
                  </a:lnTo>
                  <a:lnTo>
                    <a:pt x="4" y="252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" name="Freeform 669"/>
            <p:cNvSpPr>
              <a:spLocks/>
            </p:cNvSpPr>
            <p:nvPr/>
          </p:nvSpPr>
          <p:spPr bwMode="auto">
            <a:xfrm>
              <a:off x="719" y="3322"/>
              <a:ext cx="57" cy="98"/>
            </a:xfrm>
            <a:custGeom>
              <a:avLst/>
              <a:gdLst>
                <a:gd name="T0" fmla="*/ 5 w 114"/>
                <a:gd name="T1" fmla="*/ 1 h 196"/>
                <a:gd name="T2" fmla="*/ 4 w 114"/>
                <a:gd name="T3" fmla="*/ 3 h 196"/>
                <a:gd name="T4" fmla="*/ 4 w 114"/>
                <a:gd name="T5" fmla="*/ 3 h 196"/>
                <a:gd name="T6" fmla="*/ 3 w 114"/>
                <a:gd name="T7" fmla="*/ 3 h 196"/>
                <a:gd name="T8" fmla="*/ 2 w 114"/>
                <a:gd name="T9" fmla="*/ 4 h 196"/>
                <a:gd name="T10" fmla="*/ 1 w 114"/>
                <a:gd name="T11" fmla="*/ 5 h 196"/>
                <a:gd name="T12" fmla="*/ 0 w 114"/>
                <a:gd name="T13" fmla="*/ 5 h 196"/>
                <a:gd name="T14" fmla="*/ 1 w 114"/>
                <a:gd name="T15" fmla="*/ 5 h 196"/>
                <a:gd name="T16" fmla="*/ 1 w 114"/>
                <a:gd name="T17" fmla="*/ 5 h 196"/>
                <a:gd name="T18" fmla="*/ 2 w 114"/>
                <a:gd name="T19" fmla="*/ 5 h 196"/>
                <a:gd name="T20" fmla="*/ 3 w 114"/>
                <a:gd name="T21" fmla="*/ 4 h 196"/>
                <a:gd name="T22" fmla="*/ 4 w 114"/>
                <a:gd name="T23" fmla="*/ 4 h 196"/>
                <a:gd name="T24" fmla="*/ 4 w 114"/>
                <a:gd name="T25" fmla="*/ 4 h 196"/>
                <a:gd name="T26" fmla="*/ 3 w 114"/>
                <a:gd name="T27" fmla="*/ 6 h 196"/>
                <a:gd name="T28" fmla="*/ 3 w 114"/>
                <a:gd name="T29" fmla="*/ 6 h 196"/>
                <a:gd name="T30" fmla="*/ 2 w 114"/>
                <a:gd name="T31" fmla="*/ 7 h 196"/>
                <a:gd name="T32" fmla="*/ 2 w 114"/>
                <a:gd name="T33" fmla="*/ 8 h 196"/>
                <a:gd name="T34" fmla="*/ 1 w 114"/>
                <a:gd name="T35" fmla="*/ 9 h 196"/>
                <a:gd name="T36" fmla="*/ 1 w 114"/>
                <a:gd name="T37" fmla="*/ 9 h 196"/>
                <a:gd name="T38" fmla="*/ 1 w 114"/>
                <a:gd name="T39" fmla="*/ 10 h 196"/>
                <a:gd name="T40" fmla="*/ 2 w 114"/>
                <a:gd name="T41" fmla="*/ 9 h 196"/>
                <a:gd name="T42" fmla="*/ 3 w 114"/>
                <a:gd name="T43" fmla="*/ 7 h 196"/>
                <a:gd name="T44" fmla="*/ 3 w 114"/>
                <a:gd name="T45" fmla="*/ 8 h 196"/>
                <a:gd name="T46" fmla="*/ 4 w 114"/>
                <a:gd name="T47" fmla="*/ 11 h 196"/>
                <a:gd name="T48" fmla="*/ 4 w 114"/>
                <a:gd name="T49" fmla="*/ 13 h 196"/>
                <a:gd name="T50" fmla="*/ 4 w 114"/>
                <a:gd name="T51" fmla="*/ 13 h 196"/>
                <a:gd name="T52" fmla="*/ 4 w 114"/>
                <a:gd name="T53" fmla="*/ 11 h 196"/>
                <a:gd name="T54" fmla="*/ 4 w 114"/>
                <a:gd name="T55" fmla="*/ 8 h 196"/>
                <a:gd name="T56" fmla="*/ 4 w 114"/>
                <a:gd name="T57" fmla="*/ 6 h 196"/>
                <a:gd name="T58" fmla="*/ 4 w 114"/>
                <a:gd name="T59" fmla="*/ 7 h 196"/>
                <a:gd name="T60" fmla="*/ 5 w 114"/>
                <a:gd name="T61" fmla="*/ 7 h 196"/>
                <a:gd name="T62" fmla="*/ 6 w 114"/>
                <a:gd name="T63" fmla="*/ 9 h 196"/>
                <a:gd name="T64" fmla="*/ 7 w 114"/>
                <a:gd name="T65" fmla="*/ 10 h 196"/>
                <a:gd name="T66" fmla="*/ 7 w 114"/>
                <a:gd name="T67" fmla="*/ 9 h 196"/>
                <a:gd name="T68" fmla="*/ 6 w 114"/>
                <a:gd name="T69" fmla="*/ 8 h 196"/>
                <a:gd name="T70" fmla="*/ 5 w 114"/>
                <a:gd name="T71" fmla="*/ 7 h 196"/>
                <a:gd name="T72" fmla="*/ 5 w 114"/>
                <a:gd name="T73" fmla="*/ 6 h 196"/>
                <a:gd name="T74" fmla="*/ 5 w 114"/>
                <a:gd name="T75" fmla="*/ 4 h 196"/>
                <a:gd name="T76" fmla="*/ 5 w 114"/>
                <a:gd name="T77" fmla="*/ 4 h 196"/>
                <a:gd name="T78" fmla="*/ 5 w 114"/>
                <a:gd name="T79" fmla="*/ 4 h 196"/>
                <a:gd name="T80" fmla="*/ 6 w 114"/>
                <a:gd name="T81" fmla="*/ 4 h 196"/>
                <a:gd name="T82" fmla="*/ 7 w 114"/>
                <a:gd name="T83" fmla="*/ 6 h 196"/>
                <a:gd name="T84" fmla="*/ 8 w 114"/>
                <a:gd name="T85" fmla="*/ 6 h 196"/>
                <a:gd name="T86" fmla="*/ 7 w 114"/>
                <a:gd name="T87" fmla="*/ 5 h 196"/>
                <a:gd name="T88" fmla="*/ 6 w 114"/>
                <a:gd name="T89" fmla="*/ 4 h 196"/>
                <a:gd name="T90" fmla="*/ 6 w 114"/>
                <a:gd name="T91" fmla="*/ 4 h 196"/>
                <a:gd name="T92" fmla="*/ 5 w 114"/>
                <a:gd name="T93" fmla="*/ 3 h 196"/>
                <a:gd name="T94" fmla="*/ 5 w 114"/>
                <a:gd name="T95" fmla="*/ 2 h 196"/>
                <a:gd name="T96" fmla="*/ 6 w 114"/>
                <a:gd name="T97" fmla="*/ 1 h 196"/>
                <a:gd name="T98" fmla="*/ 6 w 114"/>
                <a:gd name="T99" fmla="*/ 0 h 19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196">
                  <a:moveTo>
                    <a:pt x="80" y="4"/>
                  </a:moveTo>
                  <a:lnTo>
                    <a:pt x="74" y="12"/>
                  </a:lnTo>
                  <a:lnTo>
                    <a:pt x="69" y="23"/>
                  </a:lnTo>
                  <a:lnTo>
                    <a:pt x="64" y="35"/>
                  </a:lnTo>
                  <a:lnTo>
                    <a:pt x="61" y="42"/>
                  </a:lnTo>
                  <a:lnTo>
                    <a:pt x="55" y="42"/>
                  </a:lnTo>
                  <a:lnTo>
                    <a:pt x="46" y="44"/>
                  </a:lnTo>
                  <a:lnTo>
                    <a:pt x="37" y="48"/>
                  </a:lnTo>
                  <a:lnTo>
                    <a:pt x="27" y="53"/>
                  </a:lnTo>
                  <a:lnTo>
                    <a:pt x="18" y="59"/>
                  </a:lnTo>
                  <a:lnTo>
                    <a:pt x="11" y="62"/>
                  </a:lnTo>
                  <a:lnTo>
                    <a:pt x="4" y="68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4"/>
                  </a:lnTo>
                  <a:lnTo>
                    <a:pt x="9" y="72"/>
                  </a:lnTo>
                  <a:lnTo>
                    <a:pt x="14" y="69"/>
                  </a:lnTo>
                  <a:lnTo>
                    <a:pt x="21" y="65"/>
                  </a:lnTo>
                  <a:lnTo>
                    <a:pt x="29" y="60"/>
                  </a:lnTo>
                  <a:lnTo>
                    <a:pt x="37" y="56"/>
                  </a:lnTo>
                  <a:lnTo>
                    <a:pt x="44" y="53"/>
                  </a:lnTo>
                  <a:lnTo>
                    <a:pt x="51" y="51"/>
                  </a:lnTo>
                  <a:lnTo>
                    <a:pt x="56" y="49"/>
                  </a:lnTo>
                  <a:lnTo>
                    <a:pt x="54" y="59"/>
                  </a:lnTo>
                  <a:lnTo>
                    <a:pt x="51" y="72"/>
                  </a:lnTo>
                  <a:lnTo>
                    <a:pt x="48" y="83"/>
                  </a:lnTo>
                  <a:lnTo>
                    <a:pt x="47" y="91"/>
                  </a:lnTo>
                  <a:lnTo>
                    <a:pt x="43" y="96"/>
                  </a:lnTo>
                  <a:lnTo>
                    <a:pt x="37" y="102"/>
                  </a:lnTo>
                  <a:lnTo>
                    <a:pt x="30" y="109"/>
                  </a:lnTo>
                  <a:lnTo>
                    <a:pt x="24" y="116"/>
                  </a:lnTo>
                  <a:lnTo>
                    <a:pt x="17" y="124"/>
                  </a:lnTo>
                  <a:lnTo>
                    <a:pt x="11" y="129"/>
                  </a:lnTo>
                  <a:lnTo>
                    <a:pt x="7" y="134"/>
                  </a:lnTo>
                  <a:lnTo>
                    <a:pt x="5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7" y="145"/>
                  </a:lnTo>
                  <a:lnTo>
                    <a:pt x="9" y="141"/>
                  </a:lnTo>
                  <a:lnTo>
                    <a:pt x="17" y="133"/>
                  </a:lnTo>
                  <a:lnTo>
                    <a:pt x="29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50" y="147"/>
                  </a:lnTo>
                  <a:lnTo>
                    <a:pt x="52" y="173"/>
                  </a:lnTo>
                  <a:lnTo>
                    <a:pt x="55" y="189"/>
                  </a:lnTo>
                  <a:lnTo>
                    <a:pt x="56" y="194"/>
                  </a:lnTo>
                  <a:lnTo>
                    <a:pt x="57" y="196"/>
                  </a:lnTo>
                  <a:lnTo>
                    <a:pt x="57" y="193"/>
                  </a:lnTo>
                  <a:lnTo>
                    <a:pt x="59" y="186"/>
                  </a:lnTo>
                  <a:lnTo>
                    <a:pt x="59" y="170"/>
                  </a:lnTo>
                  <a:lnTo>
                    <a:pt x="57" y="141"/>
                  </a:lnTo>
                  <a:lnTo>
                    <a:pt x="56" y="113"/>
                  </a:lnTo>
                  <a:lnTo>
                    <a:pt x="59" y="96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3"/>
                  </a:lnTo>
                  <a:lnTo>
                    <a:pt x="69" y="112"/>
                  </a:lnTo>
                  <a:lnTo>
                    <a:pt x="81" y="126"/>
                  </a:lnTo>
                  <a:lnTo>
                    <a:pt x="94" y="141"/>
                  </a:lnTo>
                  <a:lnTo>
                    <a:pt x="102" y="147"/>
                  </a:lnTo>
                  <a:lnTo>
                    <a:pt x="106" y="147"/>
                  </a:lnTo>
                  <a:lnTo>
                    <a:pt x="106" y="143"/>
                  </a:lnTo>
                  <a:lnTo>
                    <a:pt x="102" y="139"/>
                  </a:lnTo>
                  <a:lnTo>
                    <a:pt x="97" y="133"/>
                  </a:lnTo>
                  <a:lnTo>
                    <a:pt x="89" y="124"/>
                  </a:lnTo>
                  <a:lnTo>
                    <a:pt x="80" y="112"/>
                  </a:lnTo>
                  <a:lnTo>
                    <a:pt x="72" y="100"/>
                  </a:lnTo>
                  <a:lnTo>
                    <a:pt x="67" y="91"/>
                  </a:lnTo>
                  <a:lnTo>
                    <a:pt x="67" y="82"/>
                  </a:lnTo>
                  <a:lnTo>
                    <a:pt x="67" y="69"/>
                  </a:lnTo>
                  <a:lnTo>
                    <a:pt x="68" y="59"/>
                  </a:lnTo>
                  <a:lnTo>
                    <a:pt x="69" y="52"/>
                  </a:lnTo>
                  <a:lnTo>
                    <a:pt x="71" y="49"/>
                  </a:lnTo>
                  <a:lnTo>
                    <a:pt x="73" y="49"/>
                  </a:lnTo>
                  <a:lnTo>
                    <a:pt x="76" y="52"/>
                  </a:lnTo>
                  <a:lnTo>
                    <a:pt x="78" y="56"/>
                  </a:lnTo>
                  <a:lnTo>
                    <a:pt x="86" y="62"/>
                  </a:lnTo>
                  <a:lnTo>
                    <a:pt x="97" y="72"/>
                  </a:lnTo>
                  <a:lnTo>
                    <a:pt x="106" y="81"/>
                  </a:lnTo>
                  <a:lnTo>
                    <a:pt x="112" y="86"/>
                  </a:lnTo>
                  <a:lnTo>
                    <a:pt x="114" y="86"/>
                  </a:lnTo>
                  <a:lnTo>
                    <a:pt x="111" y="82"/>
                  </a:lnTo>
                  <a:lnTo>
                    <a:pt x="107" y="76"/>
                  </a:lnTo>
                  <a:lnTo>
                    <a:pt x="101" y="69"/>
                  </a:lnTo>
                  <a:lnTo>
                    <a:pt x="95" y="62"/>
                  </a:lnTo>
                  <a:lnTo>
                    <a:pt x="90" y="56"/>
                  </a:lnTo>
                  <a:lnTo>
                    <a:pt x="85" y="49"/>
                  </a:lnTo>
                  <a:lnTo>
                    <a:pt x="82" y="44"/>
                  </a:lnTo>
                  <a:lnTo>
                    <a:pt x="80" y="39"/>
                  </a:lnTo>
                  <a:lnTo>
                    <a:pt x="80" y="30"/>
                  </a:lnTo>
                  <a:lnTo>
                    <a:pt x="80" y="19"/>
                  </a:lnTo>
                  <a:lnTo>
                    <a:pt x="84" y="10"/>
                  </a:lnTo>
                  <a:lnTo>
                    <a:pt x="86" y="4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" name="Freeform 670"/>
            <p:cNvSpPr>
              <a:spLocks/>
            </p:cNvSpPr>
            <p:nvPr/>
          </p:nvSpPr>
          <p:spPr bwMode="auto">
            <a:xfrm>
              <a:off x="919" y="3278"/>
              <a:ext cx="113" cy="90"/>
            </a:xfrm>
            <a:custGeom>
              <a:avLst/>
              <a:gdLst>
                <a:gd name="T0" fmla="*/ 1 w 225"/>
                <a:gd name="T1" fmla="*/ 2 h 179"/>
                <a:gd name="T2" fmla="*/ 2 w 225"/>
                <a:gd name="T3" fmla="*/ 2 h 179"/>
                <a:gd name="T4" fmla="*/ 2 w 225"/>
                <a:gd name="T5" fmla="*/ 3 h 179"/>
                <a:gd name="T6" fmla="*/ 3 w 225"/>
                <a:gd name="T7" fmla="*/ 3 h 179"/>
                <a:gd name="T8" fmla="*/ 4 w 225"/>
                <a:gd name="T9" fmla="*/ 5 h 179"/>
                <a:gd name="T10" fmla="*/ 4 w 225"/>
                <a:gd name="T11" fmla="*/ 7 h 179"/>
                <a:gd name="T12" fmla="*/ 4 w 225"/>
                <a:gd name="T13" fmla="*/ 8 h 179"/>
                <a:gd name="T14" fmla="*/ 4 w 225"/>
                <a:gd name="T15" fmla="*/ 8 h 179"/>
                <a:gd name="T16" fmla="*/ 4 w 225"/>
                <a:gd name="T17" fmla="*/ 7 h 179"/>
                <a:gd name="T18" fmla="*/ 4 w 225"/>
                <a:gd name="T19" fmla="*/ 4 h 179"/>
                <a:gd name="T20" fmla="*/ 5 w 225"/>
                <a:gd name="T21" fmla="*/ 4 h 179"/>
                <a:gd name="T22" fmla="*/ 5 w 225"/>
                <a:gd name="T23" fmla="*/ 4 h 179"/>
                <a:gd name="T24" fmla="*/ 6 w 225"/>
                <a:gd name="T25" fmla="*/ 5 h 179"/>
                <a:gd name="T26" fmla="*/ 7 w 225"/>
                <a:gd name="T27" fmla="*/ 6 h 179"/>
                <a:gd name="T28" fmla="*/ 7 w 225"/>
                <a:gd name="T29" fmla="*/ 7 h 179"/>
                <a:gd name="T30" fmla="*/ 8 w 225"/>
                <a:gd name="T31" fmla="*/ 10 h 179"/>
                <a:gd name="T32" fmla="*/ 8 w 225"/>
                <a:gd name="T33" fmla="*/ 12 h 179"/>
                <a:gd name="T34" fmla="*/ 8 w 225"/>
                <a:gd name="T35" fmla="*/ 11 h 179"/>
                <a:gd name="T36" fmla="*/ 8 w 225"/>
                <a:gd name="T37" fmla="*/ 10 h 179"/>
                <a:gd name="T38" fmla="*/ 8 w 225"/>
                <a:gd name="T39" fmla="*/ 7 h 179"/>
                <a:gd name="T40" fmla="*/ 8 w 225"/>
                <a:gd name="T41" fmla="*/ 7 h 179"/>
                <a:gd name="T42" fmla="*/ 10 w 225"/>
                <a:gd name="T43" fmla="*/ 8 h 179"/>
                <a:gd name="T44" fmla="*/ 12 w 225"/>
                <a:gd name="T45" fmla="*/ 9 h 179"/>
                <a:gd name="T46" fmla="*/ 14 w 225"/>
                <a:gd name="T47" fmla="*/ 10 h 179"/>
                <a:gd name="T48" fmla="*/ 14 w 225"/>
                <a:gd name="T49" fmla="*/ 10 h 179"/>
                <a:gd name="T50" fmla="*/ 14 w 225"/>
                <a:gd name="T51" fmla="*/ 10 h 179"/>
                <a:gd name="T52" fmla="*/ 14 w 225"/>
                <a:gd name="T53" fmla="*/ 9 h 179"/>
                <a:gd name="T54" fmla="*/ 12 w 225"/>
                <a:gd name="T55" fmla="*/ 8 h 179"/>
                <a:gd name="T56" fmla="*/ 10 w 225"/>
                <a:gd name="T57" fmla="*/ 7 h 179"/>
                <a:gd name="T58" fmla="*/ 8 w 225"/>
                <a:gd name="T59" fmla="*/ 6 h 179"/>
                <a:gd name="T60" fmla="*/ 8 w 225"/>
                <a:gd name="T61" fmla="*/ 6 h 179"/>
                <a:gd name="T62" fmla="*/ 8 w 225"/>
                <a:gd name="T63" fmla="*/ 6 h 179"/>
                <a:gd name="T64" fmla="*/ 9 w 225"/>
                <a:gd name="T65" fmla="*/ 5 h 179"/>
                <a:gd name="T66" fmla="*/ 11 w 225"/>
                <a:gd name="T67" fmla="*/ 5 h 179"/>
                <a:gd name="T68" fmla="*/ 12 w 225"/>
                <a:gd name="T69" fmla="*/ 5 h 179"/>
                <a:gd name="T70" fmla="*/ 14 w 225"/>
                <a:gd name="T71" fmla="*/ 5 h 179"/>
                <a:gd name="T72" fmla="*/ 15 w 225"/>
                <a:gd name="T73" fmla="*/ 5 h 179"/>
                <a:gd name="T74" fmla="*/ 14 w 225"/>
                <a:gd name="T75" fmla="*/ 5 h 179"/>
                <a:gd name="T76" fmla="*/ 13 w 225"/>
                <a:gd name="T77" fmla="*/ 5 h 179"/>
                <a:gd name="T78" fmla="*/ 12 w 225"/>
                <a:gd name="T79" fmla="*/ 5 h 179"/>
                <a:gd name="T80" fmla="*/ 10 w 225"/>
                <a:gd name="T81" fmla="*/ 5 h 179"/>
                <a:gd name="T82" fmla="*/ 8 w 225"/>
                <a:gd name="T83" fmla="*/ 5 h 179"/>
                <a:gd name="T84" fmla="*/ 8 w 225"/>
                <a:gd name="T85" fmla="*/ 5 h 179"/>
                <a:gd name="T86" fmla="*/ 7 w 225"/>
                <a:gd name="T87" fmla="*/ 4 h 179"/>
                <a:gd name="T88" fmla="*/ 6 w 225"/>
                <a:gd name="T89" fmla="*/ 4 h 179"/>
                <a:gd name="T90" fmla="*/ 5 w 225"/>
                <a:gd name="T91" fmla="*/ 3 h 179"/>
                <a:gd name="T92" fmla="*/ 6 w 225"/>
                <a:gd name="T93" fmla="*/ 3 h 179"/>
                <a:gd name="T94" fmla="*/ 7 w 225"/>
                <a:gd name="T95" fmla="*/ 2 h 179"/>
                <a:gd name="T96" fmla="*/ 8 w 225"/>
                <a:gd name="T97" fmla="*/ 1 h 179"/>
                <a:gd name="T98" fmla="*/ 9 w 225"/>
                <a:gd name="T99" fmla="*/ 1 h 179"/>
                <a:gd name="T100" fmla="*/ 9 w 225"/>
                <a:gd name="T101" fmla="*/ 1 h 179"/>
                <a:gd name="T102" fmla="*/ 9 w 225"/>
                <a:gd name="T103" fmla="*/ 0 h 179"/>
                <a:gd name="T104" fmla="*/ 8 w 225"/>
                <a:gd name="T105" fmla="*/ 1 h 179"/>
                <a:gd name="T106" fmla="*/ 7 w 225"/>
                <a:gd name="T107" fmla="*/ 1 h 179"/>
                <a:gd name="T108" fmla="*/ 6 w 225"/>
                <a:gd name="T109" fmla="*/ 2 h 179"/>
                <a:gd name="T110" fmla="*/ 5 w 225"/>
                <a:gd name="T111" fmla="*/ 2 h 179"/>
                <a:gd name="T112" fmla="*/ 4 w 225"/>
                <a:gd name="T113" fmla="*/ 3 h 179"/>
                <a:gd name="T114" fmla="*/ 3 w 225"/>
                <a:gd name="T115" fmla="*/ 3 h 179"/>
                <a:gd name="T116" fmla="*/ 3 w 225"/>
                <a:gd name="T117" fmla="*/ 2 h 179"/>
                <a:gd name="T118" fmla="*/ 2 w 225"/>
                <a:gd name="T119" fmla="*/ 2 h 179"/>
                <a:gd name="T120" fmla="*/ 1 w 225"/>
                <a:gd name="T121" fmla="*/ 2 h 179"/>
                <a:gd name="T122" fmla="*/ 1 w 225"/>
                <a:gd name="T123" fmla="*/ 1 h 1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5" h="179">
                  <a:moveTo>
                    <a:pt x="0" y="15"/>
                  </a:moveTo>
                  <a:lnTo>
                    <a:pt x="5" y="19"/>
                  </a:lnTo>
                  <a:lnTo>
                    <a:pt x="11" y="25"/>
                  </a:lnTo>
                  <a:lnTo>
                    <a:pt x="18" y="30"/>
                  </a:lnTo>
                  <a:lnTo>
                    <a:pt x="21" y="34"/>
                  </a:lnTo>
                  <a:lnTo>
                    <a:pt x="26" y="37"/>
                  </a:lnTo>
                  <a:lnTo>
                    <a:pt x="35" y="40"/>
                  </a:lnTo>
                  <a:lnTo>
                    <a:pt x="44" y="45"/>
                  </a:lnTo>
                  <a:lnTo>
                    <a:pt x="51" y="49"/>
                  </a:lnTo>
                  <a:lnTo>
                    <a:pt x="51" y="66"/>
                  </a:lnTo>
                  <a:lnTo>
                    <a:pt x="51" y="84"/>
                  </a:lnTo>
                  <a:lnTo>
                    <a:pt x="51" y="101"/>
                  </a:lnTo>
                  <a:lnTo>
                    <a:pt x="53" y="114"/>
                  </a:lnTo>
                  <a:lnTo>
                    <a:pt x="56" y="119"/>
                  </a:lnTo>
                  <a:lnTo>
                    <a:pt x="57" y="119"/>
                  </a:lnTo>
                  <a:lnTo>
                    <a:pt x="57" y="114"/>
                  </a:lnTo>
                  <a:lnTo>
                    <a:pt x="56" y="109"/>
                  </a:lnTo>
                  <a:lnTo>
                    <a:pt x="56" y="97"/>
                  </a:lnTo>
                  <a:lnTo>
                    <a:pt x="57" y="79"/>
                  </a:lnTo>
                  <a:lnTo>
                    <a:pt x="60" y="60"/>
                  </a:lnTo>
                  <a:lnTo>
                    <a:pt x="62" y="50"/>
                  </a:lnTo>
                  <a:lnTo>
                    <a:pt x="66" y="53"/>
                  </a:lnTo>
                  <a:lnTo>
                    <a:pt x="70" y="57"/>
                  </a:lnTo>
                  <a:lnTo>
                    <a:pt x="77" y="62"/>
                  </a:lnTo>
                  <a:lnTo>
                    <a:pt x="83" y="68"/>
                  </a:lnTo>
                  <a:lnTo>
                    <a:pt x="88" y="73"/>
                  </a:lnTo>
                  <a:lnTo>
                    <a:pt x="95" y="79"/>
                  </a:lnTo>
                  <a:lnTo>
                    <a:pt x="99" y="83"/>
                  </a:lnTo>
                  <a:lnTo>
                    <a:pt x="103" y="85"/>
                  </a:lnTo>
                  <a:lnTo>
                    <a:pt x="105" y="106"/>
                  </a:lnTo>
                  <a:lnTo>
                    <a:pt x="109" y="134"/>
                  </a:lnTo>
                  <a:lnTo>
                    <a:pt x="116" y="160"/>
                  </a:lnTo>
                  <a:lnTo>
                    <a:pt x="122" y="175"/>
                  </a:lnTo>
                  <a:lnTo>
                    <a:pt x="126" y="179"/>
                  </a:lnTo>
                  <a:lnTo>
                    <a:pt x="127" y="177"/>
                  </a:lnTo>
                  <a:lnTo>
                    <a:pt x="126" y="170"/>
                  </a:lnTo>
                  <a:lnTo>
                    <a:pt x="124" y="162"/>
                  </a:lnTo>
                  <a:lnTo>
                    <a:pt x="121" y="148"/>
                  </a:lnTo>
                  <a:lnTo>
                    <a:pt x="117" y="127"/>
                  </a:lnTo>
                  <a:lnTo>
                    <a:pt x="113" y="106"/>
                  </a:lnTo>
                  <a:lnTo>
                    <a:pt x="113" y="92"/>
                  </a:lnTo>
                  <a:lnTo>
                    <a:pt x="124" y="97"/>
                  </a:lnTo>
                  <a:lnTo>
                    <a:pt x="138" y="106"/>
                  </a:lnTo>
                  <a:lnTo>
                    <a:pt x="155" y="115"/>
                  </a:lnTo>
                  <a:lnTo>
                    <a:pt x="173" y="124"/>
                  </a:lnTo>
                  <a:lnTo>
                    <a:pt x="190" y="135"/>
                  </a:lnTo>
                  <a:lnTo>
                    <a:pt x="204" y="143"/>
                  </a:lnTo>
                  <a:lnTo>
                    <a:pt x="216" y="149"/>
                  </a:lnTo>
                  <a:lnTo>
                    <a:pt x="221" y="153"/>
                  </a:lnTo>
                  <a:lnTo>
                    <a:pt x="224" y="156"/>
                  </a:lnTo>
                  <a:lnTo>
                    <a:pt x="225" y="154"/>
                  </a:lnTo>
                  <a:lnTo>
                    <a:pt x="223" y="150"/>
                  </a:lnTo>
                  <a:lnTo>
                    <a:pt x="216" y="145"/>
                  </a:lnTo>
                  <a:lnTo>
                    <a:pt x="210" y="140"/>
                  </a:lnTo>
                  <a:lnTo>
                    <a:pt x="198" y="132"/>
                  </a:lnTo>
                  <a:lnTo>
                    <a:pt x="184" y="123"/>
                  </a:lnTo>
                  <a:lnTo>
                    <a:pt x="168" y="113"/>
                  </a:lnTo>
                  <a:lnTo>
                    <a:pt x="152" y="104"/>
                  </a:lnTo>
                  <a:lnTo>
                    <a:pt x="138" y="94"/>
                  </a:lnTo>
                  <a:lnTo>
                    <a:pt x="126" y="88"/>
                  </a:lnTo>
                  <a:lnTo>
                    <a:pt x="120" y="84"/>
                  </a:lnTo>
                  <a:lnTo>
                    <a:pt x="114" y="83"/>
                  </a:lnTo>
                  <a:lnTo>
                    <a:pt x="116" y="81"/>
                  </a:lnTo>
                  <a:lnTo>
                    <a:pt x="121" y="81"/>
                  </a:lnTo>
                  <a:lnTo>
                    <a:pt x="130" y="79"/>
                  </a:lnTo>
                  <a:lnTo>
                    <a:pt x="138" y="76"/>
                  </a:lnTo>
                  <a:lnTo>
                    <a:pt x="148" y="73"/>
                  </a:lnTo>
                  <a:lnTo>
                    <a:pt x="161" y="72"/>
                  </a:lnTo>
                  <a:lnTo>
                    <a:pt x="174" y="71"/>
                  </a:lnTo>
                  <a:lnTo>
                    <a:pt x="188" y="70"/>
                  </a:lnTo>
                  <a:lnTo>
                    <a:pt x="201" y="71"/>
                  </a:lnTo>
                  <a:lnTo>
                    <a:pt x="211" y="72"/>
                  </a:lnTo>
                  <a:lnTo>
                    <a:pt x="219" y="75"/>
                  </a:lnTo>
                  <a:lnTo>
                    <a:pt x="225" y="79"/>
                  </a:lnTo>
                  <a:lnTo>
                    <a:pt x="225" y="76"/>
                  </a:lnTo>
                  <a:lnTo>
                    <a:pt x="221" y="72"/>
                  </a:lnTo>
                  <a:lnTo>
                    <a:pt x="215" y="68"/>
                  </a:lnTo>
                  <a:lnTo>
                    <a:pt x="208" y="67"/>
                  </a:lnTo>
                  <a:lnTo>
                    <a:pt x="197" y="66"/>
                  </a:lnTo>
                  <a:lnTo>
                    <a:pt x="182" y="66"/>
                  </a:lnTo>
                  <a:lnTo>
                    <a:pt x="167" y="66"/>
                  </a:lnTo>
                  <a:lnTo>
                    <a:pt x="150" y="66"/>
                  </a:lnTo>
                  <a:lnTo>
                    <a:pt x="135" y="67"/>
                  </a:lnTo>
                  <a:lnTo>
                    <a:pt x="124" y="67"/>
                  </a:lnTo>
                  <a:lnTo>
                    <a:pt x="117" y="68"/>
                  </a:lnTo>
                  <a:lnTo>
                    <a:pt x="113" y="67"/>
                  </a:lnTo>
                  <a:lnTo>
                    <a:pt x="107" y="64"/>
                  </a:lnTo>
                  <a:lnTo>
                    <a:pt x="101" y="60"/>
                  </a:lnTo>
                  <a:lnTo>
                    <a:pt x="95" y="55"/>
                  </a:lnTo>
                  <a:lnTo>
                    <a:pt x="88" y="50"/>
                  </a:lnTo>
                  <a:lnTo>
                    <a:pt x="82" y="45"/>
                  </a:lnTo>
                  <a:lnTo>
                    <a:pt x="78" y="42"/>
                  </a:lnTo>
                  <a:lnTo>
                    <a:pt x="75" y="40"/>
                  </a:lnTo>
                  <a:lnTo>
                    <a:pt x="82" y="36"/>
                  </a:lnTo>
                  <a:lnTo>
                    <a:pt x="90" y="30"/>
                  </a:lnTo>
                  <a:lnTo>
                    <a:pt x="99" y="25"/>
                  </a:lnTo>
                  <a:lnTo>
                    <a:pt x="109" y="20"/>
                  </a:lnTo>
                  <a:lnTo>
                    <a:pt x="118" y="15"/>
                  </a:lnTo>
                  <a:lnTo>
                    <a:pt x="126" y="10"/>
                  </a:lnTo>
                  <a:lnTo>
                    <a:pt x="134" y="7"/>
                  </a:lnTo>
                  <a:lnTo>
                    <a:pt x="139" y="6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38" y="0"/>
                  </a:lnTo>
                  <a:lnTo>
                    <a:pt x="129" y="3"/>
                  </a:lnTo>
                  <a:lnTo>
                    <a:pt x="122" y="6"/>
                  </a:lnTo>
                  <a:lnTo>
                    <a:pt x="114" y="10"/>
                  </a:lnTo>
                  <a:lnTo>
                    <a:pt x="104" y="13"/>
                  </a:lnTo>
                  <a:lnTo>
                    <a:pt x="95" y="17"/>
                  </a:lnTo>
                  <a:lnTo>
                    <a:pt x="84" y="23"/>
                  </a:lnTo>
                  <a:lnTo>
                    <a:pt x="77" y="27"/>
                  </a:lnTo>
                  <a:lnTo>
                    <a:pt x="69" y="29"/>
                  </a:lnTo>
                  <a:lnTo>
                    <a:pt x="65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3"/>
                  </a:lnTo>
                  <a:lnTo>
                    <a:pt x="41" y="29"/>
                  </a:lnTo>
                  <a:lnTo>
                    <a:pt x="36" y="27"/>
                  </a:lnTo>
                  <a:lnTo>
                    <a:pt x="31" y="24"/>
                  </a:lnTo>
                  <a:lnTo>
                    <a:pt x="24" y="21"/>
                  </a:lnTo>
                  <a:lnTo>
                    <a:pt x="18" y="20"/>
                  </a:lnTo>
                  <a:lnTo>
                    <a:pt x="13" y="17"/>
                  </a:lnTo>
                  <a:lnTo>
                    <a:pt x="6" y="16"/>
                  </a:lnTo>
                  <a:lnTo>
                    <a:pt x="2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" name="Freeform 671"/>
            <p:cNvSpPr>
              <a:spLocks/>
            </p:cNvSpPr>
            <p:nvPr/>
          </p:nvSpPr>
          <p:spPr bwMode="auto">
            <a:xfrm>
              <a:off x="529" y="3415"/>
              <a:ext cx="73" cy="76"/>
            </a:xfrm>
            <a:custGeom>
              <a:avLst/>
              <a:gdLst>
                <a:gd name="T0" fmla="*/ 1 w 148"/>
                <a:gd name="T1" fmla="*/ 3 h 152"/>
                <a:gd name="T2" fmla="*/ 1 w 148"/>
                <a:gd name="T3" fmla="*/ 5 h 152"/>
                <a:gd name="T4" fmla="*/ 2 w 148"/>
                <a:gd name="T5" fmla="*/ 5 h 152"/>
                <a:gd name="T6" fmla="*/ 3 w 148"/>
                <a:gd name="T7" fmla="*/ 6 h 152"/>
                <a:gd name="T8" fmla="*/ 3 w 148"/>
                <a:gd name="T9" fmla="*/ 6 h 152"/>
                <a:gd name="T10" fmla="*/ 2 w 148"/>
                <a:gd name="T11" fmla="*/ 6 h 152"/>
                <a:gd name="T12" fmla="*/ 1 w 148"/>
                <a:gd name="T13" fmla="*/ 6 h 152"/>
                <a:gd name="T14" fmla="*/ 1 w 148"/>
                <a:gd name="T15" fmla="*/ 5 h 152"/>
                <a:gd name="T16" fmla="*/ 0 w 148"/>
                <a:gd name="T17" fmla="*/ 6 h 152"/>
                <a:gd name="T18" fmla="*/ 0 w 148"/>
                <a:gd name="T19" fmla="*/ 7 h 152"/>
                <a:gd name="T20" fmla="*/ 0 w 148"/>
                <a:gd name="T21" fmla="*/ 8 h 152"/>
                <a:gd name="T22" fmla="*/ 1 w 148"/>
                <a:gd name="T23" fmla="*/ 8 h 152"/>
                <a:gd name="T24" fmla="*/ 2 w 148"/>
                <a:gd name="T25" fmla="*/ 7 h 152"/>
                <a:gd name="T26" fmla="*/ 2 w 148"/>
                <a:gd name="T27" fmla="*/ 8 h 152"/>
                <a:gd name="T28" fmla="*/ 2 w 148"/>
                <a:gd name="T29" fmla="*/ 10 h 152"/>
                <a:gd name="T30" fmla="*/ 3 w 148"/>
                <a:gd name="T31" fmla="*/ 10 h 152"/>
                <a:gd name="T32" fmla="*/ 4 w 148"/>
                <a:gd name="T33" fmla="*/ 9 h 152"/>
                <a:gd name="T34" fmla="*/ 3 w 148"/>
                <a:gd name="T35" fmla="*/ 8 h 152"/>
                <a:gd name="T36" fmla="*/ 4 w 148"/>
                <a:gd name="T37" fmla="*/ 7 h 152"/>
                <a:gd name="T38" fmla="*/ 4 w 148"/>
                <a:gd name="T39" fmla="*/ 8 h 152"/>
                <a:gd name="T40" fmla="*/ 4 w 148"/>
                <a:gd name="T41" fmla="*/ 9 h 152"/>
                <a:gd name="T42" fmla="*/ 6 w 148"/>
                <a:gd name="T43" fmla="*/ 9 h 152"/>
                <a:gd name="T44" fmla="*/ 7 w 148"/>
                <a:gd name="T45" fmla="*/ 9 h 152"/>
                <a:gd name="T46" fmla="*/ 8 w 148"/>
                <a:gd name="T47" fmla="*/ 8 h 152"/>
                <a:gd name="T48" fmla="*/ 8 w 148"/>
                <a:gd name="T49" fmla="*/ 8 h 152"/>
                <a:gd name="T50" fmla="*/ 8 w 148"/>
                <a:gd name="T51" fmla="*/ 7 h 152"/>
                <a:gd name="T52" fmla="*/ 7 w 148"/>
                <a:gd name="T53" fmla="*/ 7 h 152"/>
                <a:gd name="T54" fmla="*/ 6 w 148"/>
                <a:gd name="T55" fmla="*/ 6 h 152"/>
                <a:gd name="T56" fmla="*/ 6 w 148"/>
                <a:gd name="T57" fmla="*/ 5 h 152"/>
                <a:gd name="T58" fmla="*/ 7 w 148"/>
                <a:gd name="T59" fmla="*/ 5 h 152"/>
                <a:gd name="T60" fmla="*/ 9 w 148"/>
                <a:gd name="T61" fmla="*/ 4 h 152"/>
                <a:gd name="T62" fmla="*/ 9 w 148"/>
                <a:gd name="T63" fmla="*/ 3 h 152"/>
                <a:gd name="T64" fmla="*/ 8 w 148"/>
                <a:gd name="T65" fmla="*/ 3 h 152"/>
                <a:gd name="T66" fmla="*/ 6 w 148"/>
                <a:gd name="T67" fmla="*/ 3 h 152"/>
                <a:gd name="T68" fmla="*/ 6 w 148"/>
                <a:gd name="T69" fmla="*/ 4 h 152"/>
                <a:gd name="T70" fmla="*/ 5 w 148"/>
                <a:gd name="T71" fmla="*/ 5 h 152"/>
                <a:gd name="T72" fmla="*/ 5 w 148"/>
                <a:gd name="T73" fmla="*/ 5 h 152"/>
                <a:gd name="T74" fmla="*/ 5 w 148"/>
                <a:gd name="T75" fmla="*/ 4 h 152"/>
                <a:gd name="T76" fmla="*/ 5 w 148"/>
                <a:gd name="T77" fmla="*/ 3 h 152"/>
                <a:gd name="T78" fmla="*/ 6 w 148"/>
                <a:gd name="T79" fmla="*/ 2 h 152"/>
                <a:gd name="T80" fmla="*/ 5 w 148"/>
                <a:gd name="T81" fmla="*/ 1 h 152"/>
                <a:gd name="T82" fmla="*/ 4 w 148"/>
                <a:gd name="T83" fmla="*/ 1 h 152"/>
                <a:gd name="T84" fmla="*/ 3 w 148"/>
                <a:gd name="T85" fmla="*/ 1 h 152"/>
                <a:gd name="T86" fmla="*/ 3 w 148"/>
                <a:gd name="T87" fmla="*/ 2 h 152"/>
                <a:gd name="T88" fmla="*/ 4 w 148"/>
                <a:gd name="T89" fmla="*/ 3 h 152"/>
                <a:gd name="T90" fmla="*/ 4 w 148"/>
                <a:gd name="T91" fmla="*/ 3 h 152"/>
                <a:gd name="T92" fmla="*/ 4 w 148"/>
                <a:gd name="T93" fmla="*/ 4 h 152"/>
                <a:gd name="T94" fmla="*/ 3 w 148"/>
                <a:gd name="T95" fmla="*/ 4 h 152"/>
                <a:gd name="T96" fmla="*/ 3 w 148"/>
                <a:gd name="T97" fmla="*/ 3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2">
                  <a:moveTo>
                    <a:pt x="35" y="34"/>
                  </a:moveTo>
                  <a:lnTo>
                    <a:pt x="25" y="37"/>
                  </a:lnTo>
                  <a:lnTo>
                    <a:pt x="16" y="45"/>
                  </a:lnTo>
                  <a:lnTo>
                    <a:pt x="12" y="57"/>
                  </a:lnTo>
                  <a:lnTo>
                    <a:pt x="18" y="72"/>
                  </a:lnTo>
                  <a:lnTo>
                    <a:pt x="22" y="75"/>
                  </a:lnTo>
                  <a:lnTo>
                    <a:pt x="27" y="75"/>
                  </a:lnTo>
                  <a:lnTo>
                    <a:pt x="33" y="74"/>
                  </a:lnTo>
                  <a:lnTo>
                    <a:pt x="35" y="72"/>
                  </a:lnTo>
                  <a:lnTo>
                    <a:pt x="41" y="75"/>
                  </a:lnTo>
                  <a:lnTo>
                    <a:pt x="44" y="79"/>
                  </a:lnTo>
                  <a:lnTo>
                    <a:pt x="48" y="81"/>
                  </a:lnTo>
                  <a:lnTo>
                    <a:pt x="51" y="85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1"/>
                  </a:lnTo>
                  <a:lnTo>
                    <a:pt x="44" y="89"/>
                  </a:lnTo>
                  <a:lnTo>
                    <a:pt x="39" y="88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4"/>
                  </a:lnTo>
                  <a:lnTo>
                    <a:pt x="30" y="81"/>
                  </a:lnTo>
                  <a:lnTo>
                    <a:pt x="26" y="79"/>
                  </a:lnTo>
                  <a:lnTo>
                    <a:pt x="20" y="77"/>
                  </a:lnTo>
                  <a:lnTo>
                    <a:pt x="13" y="79"/>
                  </a:lnTo>
                  <a:lnTo>
                    <a:pt x="7" y="81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1" y="109"/>
                  </a:lnTo>
                  <a:lnTo>
                    <a:pt x="4" y="111"/>
                  </a:lnTo>
                  <a:lnTo>
                    <a:pt x="5" y="114"/>
                  </a:lnTo>
                  <a:lnTo>
                    <a:pt x="13" y="118"/>
                  </a:lnTo>
                  <a:lnTo>
                    <a:pt x="22" y="119"/>
                  </a:lnTo>
                  <a:lnTo>
                    <a:pt x="30" y="118"/>
                  </a:lnTo>
                  <a:lnTo>
                    <a:pt x="35" y="114"/>
                  </a:lnTo>
                  <a:lnTo>
                    <a:pt x="39" y="110"/>
                  </a:lnTo>
                  <a:lnTo>
                    <a:pt x="43" y="110"/>
                  </a:lnTo>
                  <a:lnTo>
                    <a:pt x="47" y="111"/>
                  </a:lnTo>
                  <a:lnTo>
                    <a:pt x="51" y="113"/>
                  </a:lnTo>
                  <a:lnTo>
                    <a:pt x="43" y="119"/>
                  </a:lnTo>
                  <a:lnTo>
                    <a:pt x="37" y="130"/>
                  </a:lnTo>
                  <a:lnTo>
                    <a:pt x="33" y="140"/>
                  </a:lnTo>
                  <a:lnTo>
                    <a:pt x="35" y="148"/>
                  </a:lnTo>
                  <a:lnTo>
                    <a:pt x="43" y="152"/>
                  </a:lnTo>
                  <a:lnTo>
                    <a:pt x="51" y="152"/>
                  </a:lnTo>
                  <a:lnTo>
                    <a:pt x="60" y="149"/>
                  </a:lnTo>
                  <a:lnTo>
                    <a:pt x="65" y="144"/>
                  </a:lnTo>
                  <a:lnTo>
                    <a:pt x="69" y="138"/>
                  </a:lnTo>
                  <a:lnTo>
                    <a:pt x="69" y="130"/>
                  </a:lnTo>
                  <a:lnTo>
                    <a:pt x="68" y="122"/>
                  </a:lnTo>
                  <a:lnTo>
                    <a:pt x="65" y="117"/>
                  </a:lnTo>
                  <a:lnTo>
                    <a:pt x="63" y="113"/>
                  </a:lnTo>
                  <a:lnTo>
                    <a:pt x="63" y="110"/>
                  </a:lnTo>
                  <a:lnTo>
                    <a:pt x="64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71" y="111"/>
                  </a:lnTo>
                  <a:lnTo>
                    <a:pt x="72" y="115"/>
                  </a:lnTo>
                  <a:lnTo>
                    <a:pt x="73" y="119"/>
                  </a:lnTo>
                  <a:lnTo>
                    <a:pt x="74" y="124"/>
                  </a:lnTo>
                  <a:lnTo>
                    <a:pt x="80" y="130"/>
                  </a:lnTo>
                  <a:lnTo>
                    <a:pt x="86" y="131"/>
                  </a:lnTo>
                  <a:lnTo>
                    <a:pt x="97" y="126"/>
                  </a:lnTo>
                  <a:lnTo>
                    <a:pt x="101" y="130"/>
                  </a:lnTo>
                  <a:lnTo>
                    <a:pt x="106" y="132"/>
                  </a:lnTo>
                  <a:lnTo>
                    <a:pt x="112" y="135"/>
                  </a:lnTo>
                  <a:lnTo>
                    <a:pt x="119" y="135"/>
                  </a:lnTo>
                  <a:lnTo>
                    <a:pt x="124" y="134"/>
                  </a:lnTo>
                  <a:lnTo>
                    <a:pt x="131" y="130"/>
                  </a:lnTo>
                  <a:lnTo>
                    <a:pt x="136" y="124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38" y="113"/>
                  </a:lnTo>
                  <a:lnTo>
                    <a:pt x="138" y="111"/>
                  </a:lnTo>
                  <a:lnTo>
                    <a:pt x="136" y="107"/>
                  </a:lnTo>
                  <a:lnTo>
                    <a:pt x="132" y="101"/>
                  </a:lnTo>
                  <a:lnTo>
                    <a:pt x="125" y="97"/>
                  </a:lnTo>
                  <a:lnTo>
                    <a:pt x="116" y="97"/>
                  </a:lnTo>
                  <a:lnTo>
                    <a:pt x="111" y="98"/>
                  </a:lnTo>
                  <a:lnTo>
                    <a:pt x="106" y="97"/>
                  </a:lnTo>
                  <a:lnTo>
                    <a:pt x="102" y="93"/>
                  </a:lnTo>
                  <a:lnTo>
                    <a:pt x="99" y="91"/>
                  </a:lnTo>
                  <a:lnTo>
                    <a:pt x="104" y="85"/>
                  </a:lnTo>
                  <a:lnTo>
                    <a:pt x="108" y="80"/>
                  </a:lnTo>
                  <a:lnTo>
                    <a:pt x="114" y="76"/>
                  </a:lnTo>
                  <a:lnTo>
                    <a:pt x="118" y="72"/>
                  </a:lnTo>
                  <a:lnTo>
                    <a:pt x="128" y="74"/>
                  </a:lnTo>
                  <a:lnTo>
                    <a:pt x="136" y="71"/>
                  </a:lnTo>
                  <a:lnTo>
                    <a:pt x="141" y="68"/>
                  </a:lnTo>
                  <a:lnTo>
                    <a:pt x="145" y="63"/>
                  </a:lnTo>
                  <a:lnTo>
                    <a:pt x="148" y="57"/>
                  </a:lnTo>
                  <a:lnTo>
                    <a:pt x="148" y="51"/>
                  </a:lnTo>
                  <a:lnTo>
                    <a:pt x="146" y="45"/>
                  </a:lnTo>
                  <a:lnTo>
                    <a:pt x="142" y="40"/>
                  </a:lnTo>
                  <a:lnTo>
                    <a:pt x="137" y="36"/>
                  </a:lnTo>
                  <a:lnTo>
                    <a:pt x="129" y="34"/>
                  </a:lnTo>
                  <a:lnTo>
                    <a:pt x="120" y="36"/>
                  </a:lnTo>
                  <a:lnTo>
                    <a:pt x="114" y="38"/>
                  </a:lnTo>
                  <a:lnTo>
                    <a:pt x="110" y="42"/>
                  </a:lnTo>
                  <a:lnTo>
                    <a:pt x="110" y="46"/>
                  </a:lnTo>
                  <a:lnTo>
                    <a:pt x="110" y="51"/>
                  </a:lnTo>
                  <a:lnTo>
                    <a:pt x="110" y="55"/>
                  </a:lnTo>
                  <a:lnTo>
                    <a:pt x="104" y="61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1"/>
                  </a:lnTo>
                  <a:lnTo>
                    <a:pt x="89" y="70"/>
                  </a:lnTo>
                  <a:lnTo>
                    <a:pt x="88" y="67"/>
                  </a:lnTo>
                  <a:lnTo>
                    <a:pt x="85" y="66"/>
                  </a:lnTo>
                  <a:lnTo>
                    <a:pt x="82" y="64"/>
                  </a:lnTo>
                  <a:lnTo>
                    <a:pt x="85" y="59"/>
                  </a:lnTo>
                  <a:lnTo>
                    <a:pt x="88" y="53"/>
                  </a:lnTo>
                  <a:lnTo>
                    <a:pt x="89" y="46"/>
                  </a:lnTo>
                  <a:lnTo>
                    <a:pt x="90" y="42"/>
                  </a:lnTo>
                  <a:lnTo>
                    <a:pt x="97" y="37"/>
                  </a:lnTo>
                  <a:lnTo>
                    <a:pt x="102" y="30"/>
                  </a:lnTo>
                  <a:lnTo>
                    <a:pt x="104" y="24"/>
                  </a:lnTo>
                  <a:lnTo>
                    <a:pt x="104" y="16"/>
                  </a:lnTo>
                  <a:lnTo>
                    <a:pt x="101" y="10"/>
                  </a:lnTo>
                  <a:lnTo>
                    <a:pt x="94" y="4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7" y="7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59" y="16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60" y="29"/>
                  </a:lnTo>
                  <a:lnTo>
                    <a:pt x="64" y="34"/>
                  </a:lnTo>
                  <a:lnTo>
                    <a:pt x="68" y="38"/>
                  </a:lnTo>
                  <a:lnTo>
                    <a:pt x="72" y="40"/>
                  </a:lnTo>
                  <a:lnTo>
                    <a:pt x="72" y="46"/>
                  </a:lnTo>
                  <a:lnTo>
                    <a:pt x="72" y="53"/>
                  </a:lnTo>
                  <a:lnTo>
                    <a:pt x="71" y="58"/>
                  </a:lnTo>
                  <a:lnTo>
                    <a:pt x="71" y="61"/>
                  </a:lnTo>
                  <a:lnTo>
                    <a:pt x="68" y="61"/>
                  </a:lnTo>
                  <a:lnTo>
                    <a:pt x="64" y="62"/>
                  </a:lnTo>
                  <a:lnTo>
                    <a:pt x="63" y="63"/>
                  </a:lnTo>
                  <a:lnTo>
                    <a:pt x="61" y="63"/>
                  </a:lnTo>
                  <a:lnTo>
                    <a:pt x="56" y="57"/>
                  </a:lnTo>
                  <a:lnTo>
                    <a:pt x="52" y="47"/>
                  </a:lnTo>
                  <a:lnTo>
                    <a:pt x="47" y="38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" name="Freeform 672"/>
            <p:cNvSpPr>
              <a:spLocks/>
            </p:cNvSpPr>
            <p:nvPr/>
          </p:nvSpPr>
          <p:spPr bwMode="auto">
            <a:xfrm>
              <a:off x="476" y="3516"/>
              <a:ext cx="77" cy="132"/>
            </a:xfrm>
            <a:custGeom>
              <a:avLst/>
              <a:gdLst>
                <a:gd name="T0" fmla="*/ 10 w 152"/>
                <a:gd name="T1" fmla="*/ 0 h 265"/>
                <a:gd name="T2" fmla="*/ 9 w 152"/>
                <a:gd name="T3" fmla="*/ 1 h 265"/>
                <a:gd name="T4" fmla="*/ 8 w 152"/>
                <a:gd name="T5" fmla="*/ 2 h 265"/>
                <a:gd name="T6" fmla="*/ 7 w 152"/>
                <a:gd name="T7" fmla="*/ 2 h 265"/>
                <a:gd name="T8" fmla="*/ 6 w 152"/>
                <a:gd name="T9" fmla="*/ 3 h 265"/>
                <a:gd name="T10" fmla="*/ 5 w 152"/>
                <a:gd name="T11" fmla="*/ 3 h 265"/>
                <a:gd name="T12" fmla="*/ 4 w 152"/>
                <a:gd name="T13" fmla="*/ 4 h 265"/>
                <a:gd name="T14" fmla="*/ 3 w 152"/>
                <a:gd name="T15" fmla="*/ 4 h 265"/>
                <a:gd name="T16" fmla="*/ 2 w 152"/>
                <a:gd name="T17" fmla="*/ 4 h 265"/>
                <a:gd name="T18" fmla="*/ 2 w 152"/>
                <a:gd name="T19" fmla="*/ 5 h 265"/>
                <a:gd name="T20" fmla="*/ 2 w 152"/>
                <a:gd name="T21" fmla="*/ 6 h 265"/>
                <a:gd name="T22" fmla="*/ 2 w 152"/>
                <a:gd name="T23" fmla="*/ 6 h 265"/>
                <a:gd name="T24" fmla="*/ 0 w 152"/>
                <a:gd name="T25" fmla="*/ 7 h 265"/>
                <a:gd name="T26" fmla="*/ 1 w 152"/>
                <a:gd name="T27" fmla="*/ 8 h 265"/>
                <a:gd name="T28" fmla="*/ 2 w 152"/>
                <a:gd name="T29" fmla="*/ 10 h 265"/>
                <a:gd name="T30" fmla="*/ 2 w 152"/>
                <a:gd name="T31" fmla="*/ 11 h 265"/>
                <a:gd name="T32" fmla="*/ 1 w 152"/>
                <a:gd name="T33" fmla="*/ 12 h 265"/>
                <a:gd name="T34" fmla="*/ 2 w 152"/>
                <a:gd name="T35" fmla="*/ 12 h 265"/>
                <a:gd name="T36" fmla="*/ 2 w 152"/>
                <a:gd name="T37" fmla="*/ 12 h 265"/>
                <a:gd name="T38" fmla="*/ 3 w 152"/>
                <a:gd name="T39" fmla="*/ 13 h 265"/>
                <a:gd name="T40" fmla="*/ 3 w 152"/>
                <a:gd name="T41" fmla="*/ 13 h 265"/>
                <a:gd name="T42" fmla="*/ 4 w 152"/>
                <a:gd name="T43" fmla="*/ 14 h 265"/>
                <a:gd name="T44" fmla="*/ 4 w 152"/>
                <a:gd name="T45" fmla="*/ 14 h 265"/>
                <a:gd name="T46" fmla="*/ 5 w 152"/>
                <a:gd name="T47" fmla="*/ 15 h 265"/>
                <a:gd name="T48" fmla="*/ 5 w 152"/>
                <a:gd name="T49" fmla="*/ 16 h 265"/>
                <a:gd name="T50" fmla="*/ 5 w 152"/>
                <a:gd name="T51" fmla="*/ 16 h 265"/>
                <a:gd name="T52" fmla="*/ 6 w 152"/>
                <a:gd name="T53" fmla="*/ 15 h 265"/>
                <a:gd name="T54" fmla="*/ 6 w 152"/>
                <a:gd name="T55" fmla="*/ 14 h 265"/>
                <a:gd name="T56" fmla="*/ 7 w 152"/>
                <a:gd name="T57" fmla="*/ 14 h 265"/>
                <a:gd name="T58" fmla="*/ 7 w 152"/>
                <a:gd name="T59" fmla="*/ 13 h 265"/>
                <a:gd name="T60" fmla="*/ 8 w 152"/>
                <a:gd name="T61" fmla="*/ 13 h 265"/>
                <a:gd name="T62" fmla="*/ 8 w 152"/>
                <a:gd name="T63" fmla="*/ 13 h 265"/>
                <a:gd name="T64" fmla="*/ 9 w 152"/>
                <a:gd name="T65" fmla="*/ 12 h 265"/>
                <a:gd name="T66" fmla="*/ 9 w 152"/>
                <a:gd name="T67" fmla="*/ 12 h 265"/>
                <a:gd name="T68" fmla="*/ 9 w 152"/>
                <a:gd name="T69" fmla="*/ 11 h 265"/>
                <a:gd name="T70" fmla="*/ 9 w 152"/>
                <a:gd name="T71" fmla="*/ 10 h 265"/>
                <a:gd name="T72" fmla="*/ 9 w 152"/>
                <a:gd name="T73" fmla="*/ 9 h 265"/>
                <a:gd name="T74" fmla="*/ 9 w 152"/>
                <a:gd name="T75" fmla="*/ 7 h 265"/>
                <a:gd name="T76" fmla="*/ 9 w 152"/>
                <a:gd name="T77" fmla="*/ 5 h 265"/>
                <a:gd name="T78" fmla="*/ 9 w 152"/>
                <a:gd name="T79" fmla="*/ 4 h 265"/>
                <a:gd name="T80" fmla="*/ 9 w 152"/>
                <a:gd name="T81" fmla="*/ 2 h 265"/>
                <a:gd name="T82" fmla="*/ 9 w 152"/>
                <a:gd name="T83" fmla="*/ 2 h 265"/>
                <a:gd name="T84" fmla="*/ 9 w 152"/>
                <a:gd name="T85" fmla="*/ 1 h 265"/>
                <a:gd name="T86" fmla="*/ 10 w 152"/>
                <a:gd name="T87" fmla="*/ 0 h 265"/>
                <a:gd name="T88" fmla="*/ 10 w 152"/>
                <a:gd name="T89" fmla="*/ 0 h 265"/>
                <a:gd name="T90" fmla="*/ 10 w 152"/>
                <a:gd name="T91" fmla="*/ 0 h 265"/>
                <a:gd name="T92" fmla="*/ 10 w 152"/>
                <a:gd name="T93" fmla="*/ 0 h 265"/>
                <a:gd name="T94" fmla="*/ 10 w 152"/>
                <a:gd name="T95" fmla="*/ 0 h 265"/>
                <a:gd name="T96" fmla="*/ 10 w 152"/>
                <a:gd name="T97" fmla="*/ 0 h 265"/>
                <a:gd name="T98" fmla="*/ 10 w 152"/>
                <a:gd name="T99" fmla="*/ 0 h 2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2" h="265">
                  <a:moveTo>
                    <a:pt x="151" y="0"/>
                  </a:moveTo>
                  <a:lnTo>
                    <a:pt x="139" y="17"/>
                  </a:lnTo>
                  <a:lnTo>
                    <a:pt x="125" y="32"/>
                  </a:lnTo>
                  <a:lnTo>
                    <a:pt x="109" y="45"/>
                  </a:lnTo>
                  <a:lnTo>
                    <a:pt x="92" y="54"/>
                  </a:lnTo>
                  <a:lnTo>
                    <a:pt x="75" y="61"/>
                  </a:lnTo>
                  <a:lnTo>
                    <a:pt x="58" y="66"/>
                  </a:lnTo>
                  <a:lnTo>
                    <a:pt x="43" y="67"/>
                  </a:lnTo>
                  <a:lnTo>
                    <a:pt x="27" y="67"/>
                  </a:lnTo>
                  <a:lnTo>
                    <a:pt x="28" y="80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0" y="140"/>
                  </a:lnTo>
                  <a:lnTo>
                    <a:pt x="17" y="161"/>
                  </a:lnTo>
                  <a:lnTo>
                    <a:pt x="17" y="182"/>
                  </a:lnTo>
                  <a:lnTo>
                    <a:pt x="10" y="200"/>
                  </a:lnTo>
                  <a:lnTo>
                    <a:pt x="17" y="203"/>
                  </a:lnTo>
                  <a:lnTo>
                    <a:pt x="25" y="207"/>
                  </a:lnTo>
                  <a:lnTo>
                    <a:pt x="34" y="211"/>
                  </a:lnTo>
                  <a:lnTo>
                    <a:pt x="44" y="217"/>
                  </a:lnTo>
                  <a:lnTo>
                    <a:pt x="53" y="226"/>
                  </a:lnTo>
                  <a:lnTo>
                    <a:pt x="61" y="237"/>
                  </a:lnTo>
                  <a:lnTo>
                    <a:pt x="68" y="250"/>
                  </a:lnTo>
                  <a:lnTo>
                    <a:pt x="73" y="265"/>
                  </a:lnTo>
                  <a:lnTo>
                    <a:pt x="77" y="256"/>
                  </a:lnTo>
                  <a:lnTo>
                    <a:pt x="82" y="246"/>
                  </a:lnTo>
                  <a:lnTo>
                    <a:pt x="88" y="237"/>
                  </a:lnTo>
                  <a:lnTo>
                    <a:pt x="96" y="228"/>
                  </a:lnTo>
                  <a:lnTo>
                    <a:pt x="104" y="218"/>
                  </a:lnTo>
                  <a:lnTo>
                    <a:pt x="115" y="212"/>
                  </a:lnTo>
                  <a:lnTo>
                    <a:pt x="125" y="208"/>
                  </a:lnTo>
                  <a:lnTo>
                    <a:pt x="137" y="205"/>
                  </a:lnTo>
                  <a:lnTo>
                    <a:pt x="131" y="195"/>
                  </a:lnTo>
                  <a:lnTo>
                    <a:pt x="129" y="179"/>
                  </a:lnTo>
                  <a:lnTo>
                    <a:pt x="131" y="164"/>
                  </a:lnTo>
                  <a:lnTo>
                    <a:pt x="142" y="145"/>
                  </a:lnTo>
                  <a:lnTo>
                    <a:pt x="131" y="117"/>
                  </a:lnTo>
                  <a:lnTo>
                    <a:pt x="129" y="89"/>
                  </a:lnTo>
                  <a:lnTo>
                    <a:pt x="130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3"/>
                  </a:lnTo>
                  <a:lnTo>
                    <a:pt x="147" y="14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1" y="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" name="Freeform 673"/>
            <p:cNvSpPr>
              <a:spLocks/>
            </p:cNvSpPr>
            <p:nvPr/>
          </p:nvSpPr>
          <p:spPr bwMode="auto">
            <a:xfrm>
              <a:off x="671" y="3482"/>
              <a:ext cx="144" cy="110"/>
            </a:xfrm>
            <a:custGeom>
              <a:avLst/>
              <a:gdLst>
                <a:gd name="T0" fmla="*/ 9 w 287"/>
                <a:gd name="T1" fmla="*/ 0 h 219"/>
                <a:gd name="T2" fmla="*/ 8 w 287"/>
                <a:gd name="T3" fmla="*/ 1 h 219"/>
                <a:gd name="T4" fmla="*/ 7 w 287"/>
                <a:gd name="T5" fmla="*/ 1 h 219"/>
                <a:gd name="T6" fmla="*/ 6 w 287"/>
                <a:gd name="T7" fmla="*/ 1 h 219"/>
                <a:gd name="T8" fmla="*/ 5 w 287"/>
                <a:gd name="T9" fmla="*/ 1 h 219"/>
                <a:gd name="T10" fmla="*/ 4 w 287"/>
                <a:gd name="T11" fmla="*/ 2 h 219"/>
                <a:gd name="T12" fmla="*/ 3 w 287"/>
                <a:gd name="T13" fmla="*/ 2 h 219"/>
                <a:gd name="T14" fmla="*/ 2 w 287"/>
                <a:gd name="T15" fmla="*/ 2 h 219"/>
                <a:gd name="T16" fmla="*/ 2 w 287"/>
                <a:gd name="T17" fmla="*/ 2 h 219"/>
                <a:gd name="T18" fmla="*/ 1 w 287"/>
                <a:gd name="T19" fmla="*/ 2 h 219"/>
                <a:gd name="T20" fmla="*/ 1 w 287"/>
                <a:gd name="T21" fmla="*/ 2 h 219"/>
                <a:gd name="T22" fmla="*/ 1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2 w 287"/>
                <a:gd name="T29" fmla="*/ 4 h 219"/>
                <a:gd name="T30" fmla="*/ 3 w 287"/>
                <a:gd name="T31" fmla="*/ 5 h 219"/>
                <a:gd name="T32" fmla="*/ 4 w 287"/>
                <a:gd name="T33" fmla="*/ 6 h 219"/>
                <a:gd name="T34" fmla="*/ 4 w 287"/>
                <a:gd name="T35" fmla="*/ 7 h 219"/>
                <a:gd name="T36" fmla="*/ 5 w 287"/>
                <a:gd name="T37" fmla="*/ 8 h 219"/>
                <a:gd name="T38" fmla="*/ 5 w 287"/>
                <a:gd name="T39" fmla="*/ 9 h 219"/>
                <a:gd name="T40" fmla="*/ 5 w 287"/>
                <a:gd name="T41" fmla="*/ 11 h 219"/>
                <a:gd name="T42" fmla="*/ 6 w 287"/>
                <a:gd name="T43" fmla="*/ 11 h 219"/>
                <a:gd name="T44" fmla="*/ 6 w 287"/>
                <a:gd name="T45" fmla="*/ 11 h 219"/>
                <a:gd name="T46" fmla="*/ 7 w 287"/>
                <a:gd name="T47" fmla="*/ 11 h 219"/>
                <a:gd name="T48" fmla="*/ 8 w 287"/>
                <a:gd name="T49" fmla="*/ 12 h 219"/>
                <a:gd name="T50" fmla="*/ 9 w 287"/>
                <a:gd name="T51" fmla="*/ 12 h 219"/>
                <a:gd name="T52" fmla="*/ 9 w 287"/>
                <a:gd name="T53" fmla="*/ 13 h 219"/>
                <a:gd name="T54" fmla="*/ 10 w 287"/>
                <a:gd name="T55" fmla="*/ 13 h 219"/>
                <a:gd name="T56" fmla="*/ 10 w 287"/>
                <a:gd name="T57" fmla="*/ 14 h 219"/>
                <a:gd name="T58" fmla="*/ 11 w 287"/>
                <a:gd name="T59" fmla="*/ 14 h 219"/>
                <a:gd name="T60" fmla="*/ 11 w 287"/>
                <a:gd name="T61" fmla="*/ 13 h 219"/>
                <a:gd name="T62" fmla="*/ 12 w 287"/>
                <a:gd name="T63" fmla="*/ 13 h 219"/>
                <a:gd name="T64" fmla="*/ 13 w 287"/>
                <a:gd name="T65" fmla="*/ 13 h 219"/>
                <a:gd name="T66" fmla="*/ 14 w 287"/>
                <a:gd name="T67" fmla="*/ 13 h 219"/>
                <a:gd name="T68" fmla="*/ 16 w 287"/>
                <a:gd name="T69" fmla="*/ 13 h 219"/>
                <a:gd name="T70" fmla="*/ 17 w 287"/>
                <a:gd name="T71" fmla="*/ 13 h 219"/>
                <a:gd name="T72" fmla="*/ 18 w 287"/>
                <a:gd name="T73" fmla="*/ 14 h 219"/>
                <a:gd name="T74" fmla="*/ 18 w 287"/>
                <a:gd name="T75" fmla="*/ 13 h 219"/>
                <a:gd name="T76" fmla="*/ 18 w 287"/>
                <a:gd name="T77" fmla="*/ 13 h 219"/>
                <a:gd name="T78" fmla="*/ 17 w 287"/>
                <a:gd name="T79" fmla="*/ 12 h 219"/>
                <a:gd name="T80" fmla="*/ 17 w 287"/>
                <a:gd name="T81" fmla="*/ 11 h 219"/>
                <a:gd name="T82" fmla="*/ 17 w 287"/>
                <a:gd name="T83" fmla="*/ 10 h 219"/>
                <a:gd name="T84" fmla="*/ 17 w 287"/>
                <a:gd name="T85" fmla="*/ 9 h 219"/>
                <a:gd name="T86" fmla="*/ 17 w 287"/>
                <a:gd name="T87" fmla="*/ 8 h 219"/>
                <a:gd name="T88" fmla="*/ 18 w 287"/>
                <a:gd name="T89" fmla="*/ 6 h 219"/>
                <a:gd name="T90" fmla="*/ 17 w 287"/>
                <a:gd name="T91" fmla="*/ 6 h 219"/>
                <a:gd name="T92" fmla="*/ 16 w 287"/>
                <a:gd name="T93" fmla="*/ 6 h 219"/>
                <a:gd name="T94" fmla="*/ 15 w 287"/>
                <a:gd name="T95" fmla="*/ 6 h 219"/>
                <a:gd name="T96" fmla="*/ 14 w 287"/>
                <a:gd name="T97" fmla="*/ 5 h 219"/>
                <a:gd name="T98" fmla="*/ 14 w 287"/>
                <a:gd name="T99" fmla="*/ 4 h 219"/>
                <a:gd name="T100" fmla="*/ 13 w 287"/>
                <a:gd name="T101" fmla="*/ 4 h 219"/>
                <a:gd name="T102" fmla="*/ 13 w 287"/>
                <a:gd name="T103" fmla="*/ 3 h 219"/>
                <a:gd name="T104" fmla="*/ 13 w 287"/>
                <a:gd name="T105" fmla="*/ 1 h 219"/>
                <a:gd name="T106" fmla="*/ 12 w 287"/>
                <a:gd name="T107" fmla="*/ 1 h 219"/>
                <a:gd name="T108" fmla="*/ 12 w 287"/>
                <a:gd name="T109" fmla="*/ 1 h 219"/>
                <a:gd name="T110" fmla="*/ 11 w 287"/>
                <a:gd name="T111" fmla="*/ 2 h 219"/>
                <a:gd name="T112" fmla="*/ 11 w 287"/>
                <a:gd name="T113" fmla="*/ 1 h 219"/>
                <a:gd name="T114" fmla="*/ 10 w 287"/>
                <a:gd name="T115" fmla="*/ 1 h 219"/>
                <a:gd name="T116" fmla="*/ 10 w 287"/>
                <a:gd name="T117" fmla="*/ 1 h 219"/>
                <a:gd name="T118" fmla="*/ 9 w 287"/>
                <a:gd name="T119" fmla="*/ 1 h 219"/>
                <a:gd name="T120" fmla="*/ 9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0" y="0"/>
                  </a:moveTo>
                  <a:lnTo>
                    <a:pt x="120" y="3"/>
                  </a:lnTo>
                  <a:lnTo>
                    <a:pt x="108" y="6"/>
                  </a:lnTo>
                  <a:lnTo>
                    <a:pt x="92" y="12"/>
                  </a:lnTo>
                  <a:lnTo>
                    <a:pt x="77" y="16"/>
                  </a:lnTo>
                  <a:lnTo>
                    <a:pt x="61" y="21"/>
                  </a:lnTo>
                  <a:lnTo>
                    <a:pt x="45" y="25"/>
                  </a:lnTo>
                  <a:lnTo>
                    <a:pt x="31" y="27"/>
                  </a:lnTo>
                  <a:lnTo>
                    <a:pt x="18" y="29"/>
                  </a:lnTo>
                  <a:lnTo>
                    <a:pt x="13" y="29"/>
                  </a:lnTo>
                  <a:lnTo>
                    <a:pt x="8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15" y="36"/>
                  </a:lnTo>
                  <a:lnTo>
                    <a:pt x="29" y="49"/>
                  </a:lnTo>
                  <a:lnTo>
                    <a:pt x="42" y="65"/>
                  </a:lnTo>
                  <a:lnTo>
                    <a:pt x="52" y="82"/>
                  </a:lnTo>
                  <a:lnTo>
                    <a:pt x="62" y="102"/>
                  </a:lnTo>
                  <a:lnTo>
                    <a:pt x="69" y="121"/>
                  </a:lnTo>
                  <a:lnTo>
                    <a:pt x="76" y="143"/>
                  </a:lnTo>
                  <a:lnTo>
                    <a:pt x="79" y="164"/>
                  </a:lnTo>
                  <a:lnTo>
                    <a:pt x="86" y="164"/>
                  </a:lnTo>
                  <a:lnTo>
                    <a:pt x="96" y="166"/>
                  </a:lnTo>
                  <a:lnTo>
                    <a:pt x="107" y="171"/>
                  </a:lnTo>
                  <a:lnTo>
                    <a:pt x="117" y="177"/>
                  </a:lnTo>
                  <a:lnTo>
                    <a:pt x="129" y="185"/>
                  </a:lnTo>
                  <a:lnTo>
                    <a:pt x="139" y="196"/>
                  </a:lnTo>
                  <a:lnTo>
                    <a:pt x="149" y="206"/>
                  </a:lnTo>
                  <a:lnTo>
                    <a:pt x="155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3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3" y="202"/>
                  </a:lnTo>
                  <a:lnTo>
                    <a:pt x="287" y="211"/>
                  </a:lnTo>
                  <a:lnTo>
                    <a:pt x="280" y="204"/>
                  </a:lnTo>
                  <a:lnTo>
                    <a:pt x="273" y="193"/>
                  </a:lnTo>
                  <a:lnTo>
                    <a:pt x="267" y="181"/>
                  </a:lnTo>
                  <a:lnTo>
                    <a:pt x="262" y="168"/>
                  </a:lnTo>
                  <a:lnTo>
                    <a:pt x="261" y="153"/>
                  </a:lnTo>
                  <a:lnTo>
                    <a:pt x="261" y="134"/>
                  </a:lnTo>
                  <a:lnTo>
                    <a:pt x="266" y="115"/>
                  </a:lnTo>
                  <a:lnTo>
                    <a:pt x="275" y="94"/>
                  </a:lnTo>
                  <a:lnTo>
                    <a:pt x="262" y="90"/>
                  </a:lnTo>
                  <a:lnTo>
                    <a:pt x="248" y="86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3"/>
                  </a:lnTo>
                  <a:lnTo>
                    <a:pt x="205" y="49"/>
                  </a:lnTo>
                  <a:lnTo>
                    <a:pt x="201" y="33"/>
                  </a:lnTo>
                  <a:lnTo>
                    <a:pt x="199" y="13"/>
                  </a:lnTo>
                  <a:lnTo>
                    <a:pt x="192" y="14"/>
                  </a:lnTo>
                  <a:lnTo>
                    <a:pt x="184" y="16"/>
                  </a:lnTo>
                  <a:lnTo>
                    <a:pt x="176" y="17"/>
                  </a:lnTo>
                  <a:lnTo>
                    <a:pt x="168" y="16"/>
                  </a:lnTo>
                  <a:lnTo>
                    <a:pt x="159" y="14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" name="Freeform 674"/>
            <p:cNvSpPr>
              <a:spLocks/>
            </p:cNvSpPr>
            <p:nvPr/>
          </p:nvSpPr>
          <p:spPr bwMode="auto">
            <a:xfrm>
              <a:off x="598" y="3317"/>
              <a:ext cx="126" cy="156"/>
            </a:xfrm>
            <a:custGeom>
              <a:avLst/>
              <a:gdLst>
                <a:gd name="T0" fmla="*/ 14 w 252"/>
                <a:gd name="T1" fmla="*/ 10 h 310"/>
                <a:gd name="T2" fmla="*/ 12 w 252"/>
                <a:gd name="T3" fmla="*/ 10 h 310"/>
                <a:gd name="T4" fmla="*/ 9 w 252"/>
                <a:gd name="T5" fmla="*/ 11 h 310"/>
                <a:gd name="T6" fmla="*/ 7 w 252"/>
                <a:gd name="T7" fmla="*/ 13 h 310"/>
                <a:gd name="T8" fmla="*/ 5 w 252"/>
                <a:gd name="T9" fmla="*/ 17 h 310"/>
                <a:gd name="T10" fmla="*/ 4 w 252"/>
                <a:gd name="T11" fmla="*/ 19 h 310"/>
                <a:gd name="T12" fmla="*/ 3 w 252"/>
                <a:gd name="T13" fmla="*/ 19 h 310"/>
                <a:gd name="T14" fmla="*/ 2 w 252"/>
                <a:gd name="T15" fmla="*/ 19 h 310"/>
                <a:gd name="T16" fmla="*/ 1 w 252"/>
                <a:gd name="T17" fmla="*/ 20 h 310"/>
                <a:gd name="T18" fmla="*/ 1 w 252"/>
                <a:gd name="T19" fmla="*/ 20 h 310"/>
                <a:gd name="T20" fmla="*/ 1 w 252"/>
                <a:gd name="T21" fmla="*/ 20 h 310"/>
                <a:gd name="T22" fmla="*/ 0 w 252"/>
                <a:gd name="T23" fmla="*/ 20 h 310"/>
                <a:gd name="T24" fmla="*/ 2 w 252"/>
                <a:gd name="T25" fmla="*/ 19 h 310"/>
                <a:gd name="T26" fmla="*/ 3 w 252"/>
                <a:gd name="T27" fmla="*/ 17 h 310"/>
                <a:gd name="T28" fmla="*/ 4 w 252"/>
                <a:gd name="T29" fmla="*/ 15 h 310"/>
                <a:gd name="T30" fmla="*/ 4 w 252"/>
                <a:gd name="T31" fmla="*/ 13 h 310"/>
                <a:gd name="T32" fmla="*/ 4 w 252"/>
                <a:gd name="T33" fmla="*/ 11 h 310"/>
                <a:gd name="T34" fmla="*/ 4 w 252"/>
                <a:gd name="T35" fmla="*/ 10 h 310"/>
                <a:gd name="T36" fmla="*/ 4 w 252"/>
                <a:gd name="T37" fmla="*/ 9 h 310"/>
                <a:gd name="T38" fmla="*/ 5 w 252"/>
                <a:gd name="T39" fmla="*/ 8 h 310"/>
                <a:gd name="T40" fmla="*/ 7 w 252"/>
                <a:gd name="T41" fmla="*/ 6 h 310"/>
                <a:gd name="T42" fmla="*/ 7 w 252"/>
                <a:gd name="T43" fmla="*/ 5 h 310"/>
                <a:gd name="T44" fmla="*/ 7 w 252"/>
                <a:gd name="T45" fmla="*/ 4 h 310"/>
                <a:gd name="T46" fmla="*/ 9 w 252"/>
                <a:gd name="T47" fmla="*/ 3 h 310"/>
                <a:gd name="T48" fmla="*/ 11 w 252"/>
                <a:gd name="T49" fmla="*/ 2 h 310"/>
                <a:gd name="T50" fmla="*/ 13 w 252"/>
                <a:gd name="T51" fmla="*/ 1 h 310"/>
                <a:gd name="T52" fmla="*/ 13 w 252"/>
                <a:gd name="T53" fmla="*/ 1 h 310"/>
                <a:gd name="T54" fmla="*/ 14 w 252"/>
                <a:gd name="T55" fmla="*/ 3 h 310"/>
                <a:gd name="T56" fmla="*/ 14 w 252"/>
                <a:gd name="T57" fmla="*/ 5 h 310"/>
                <a:gd name="T58" fmla="*/ 15 w 252"/>
                <a:gd name="T59" fmla="*/ 6 h 310"/>
                <a:gd name="T60" fmla="*/ 16 w 252"/>
                <a:gd name="T61" fmla="*/ 7 h 310"/>
                <a:gd name="T62" fmla="*/ 15 w 252"/>
                <a:gd name="T63" fmla="*/ 7 h 310"/>
                <a:gd name="T64" fmla="*/ 14 w 252"/>
                <a:gd name="T65" fmla="*/ 8 h 310"/>
                <a:gd name="T66" fmla="*/ 14 w 252"/>
                <a:gd name="T67" fmla="*/ 9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0">
                  <a:moveTo>
                    <a:pt x="221" y="151"/>
                  </a:moveTo>
                  <a:lnTo>
                    <a:pt x="213" y="151"/>
                  </a:lnTo>
                  <a:lnTo>
                    <a:pt x="199" y="151"/>
                  </a:lnTo>
                  <a:lnTo>
                    <a:pt x="180" y="152"/>
                  </a:lnTo>
                  <a:lnTo>
                    <a:pt x="160" y="158"/>
                  </a:lnTo>
                  <a:lnTo>
                    <a:pt x="137" y="167"/>
                  </a:lnTo>
                  <a:lnTo>
                    <a:pt x="117" y="181"/>
                  </a:lnTo>
                  <a:lnTo>
                    <a:pt x="97" y="203"/>
                  </a:lnTo>
                  <a:lnTo>
                    <a:pt x="83" y="232"/>
                  </a:lnTo>
                  <a:lnTo>
                    <a:pt x="73" y="258"/>
                  </a:lnTo>
                  <a:lnTo>
                    <a:pt x="66" y="279"/>
                  </a:lnTo>
                  <a:lnTo>
                    <a:pt x="57" y="292"/>
                  </a:lnTo>
                  <a:lnTo>
                    <a:pt x="46" y="299"/>
                  </a:lnTo>
                  <a:lnTo>
                    <a:pt x="40" y="300"/>
                  </a:lnTo>
                  <a:lnTo>
                    <a:pt x="33" y="301"/>
                  </a:lnTo>
                  <a:lnTo>
                    <a:pt x="26" y="302"/>
                  </a:lnTo>
                  <a:lnTo>
                    <a:pt x="21" y="304"/>
                  </a:lnTo>
                  <a:lnTo>
                    <a:pt x="15" y="305"/>
                  </a:lnTo>
                  <a:lnTo>
                    <a:pt x="10" y="308"/>
                  </a:lnTo>
                  <a:lnTo>
                    <a:pt x="6" y="309"/>
                  </a:lnTo>
                  <a:lnTo>
                    <a:pt x="2" y="310"/>
                  </a:lnTo>
                  <a:lnTo>
                    <a:pt x="2" y="309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21" y="296"/>
                  </a:lnTo>
                  <a:lnTo>
                    <a:pt x="37" y="283"/>
                  </a:lnTo>
                  <a:lnTo>
                    <a:pt x="47" y="265"/>
                  </a:lnTo>
                  <a:lnTo>
                    <a:pt x="55" y="246"/>
                  </a:lnTo>
                  <a:lnTo>
                    <a:pt x="59" y="228"/>
                  </a:lnTo>
                  <a:lnTo>
                    <a:pt x="62" y="210"/>
                  </a:lnTo>
                  <a:lnTo>
                    <a:pt x="63" y="195"/>
                  </a:lnTo>
                  <a:lnTo>
                    <a:pt x="63" y="184"/>
                  </a:lnTo>
                  <a:lnTo>
                    <a:pt x="62" y="173"/>
                  </a:lnTo>
                  <a:lnTo>
                    <a:pt x="60" y="162"/>
                  </a:lnTo>
                  <a:lnTo>
                    <a:pt x="57" y="147"/>
                  </a:lnTo>
                  <a:lnTo>
                    <a:pt x="53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80" y="118"/>
                  </a:lnTo>
                  <a:lnTo>
                    <a:pt x="89" y="108"/>
                  </a:lnTo>
                  <a:lnTo>
                    <a:pt x="97" y="96"/>
                  </a:lnTo>
                  <a:lnTo>
                    <a:pt x="102" y="83"/>
                  </a:lnTo>
                  <a:lnTo>
                    <a:pt x="103" y="69"/>
                  </a:lnTo>
                  <a:lnTo>
                    <a:pt x="101" y="55"/>
                  </a:lnTo>
                  <a:lnTo>
                    <a:pt x="111" y="53"/>
                  </a:lnTo>
                  <a:lnTo>
                    <a:pt x="126" y="51"/>
                  </a:lnTo>
                  <a:lnTo>
                    <a:pt x="140" y="44"/>
                  </a:lnTo>
                  <a:lnTo>
                    <a:pt x="157" y="38"/>
                  </a:lnTo>
                  <a:lnTo>
                    <a:pt x="171" y="28"/>
                  </a:lnTo>
                  <a:lnTo>
                    <a:pt x="186" y="19"/>
                  </a:lnTo>
                  <a:lnTo>
                    <a:pt x="197" y="10"/>
                  </a:lnTo>
                  <a:lnTo>
                    <a:pt x="205" y="0"/>
                  </a:lnTo>
                  <a:lnTo>
                    <a:pt x="205" y="11"/>
                  </a:lnTo>
                  <a:lnTo>
                    <a:pt x="207" y="26"/>
                  </a:lnTo>
                  <a:lnTo>
                    <a:pt x="209" y="41"/>
                  </a:lnTo>
                  <a:lnTo>
                    <a:pt x="214" y="56"/>
                  </a:lnTo>
                  <a:lnTo>
                    <a:pt x="221" y="70"/>
                  </a:lnTo>
                  <a:lnTo>
                    <a:pt x="230" y="83"/>
                  </a:lnTo>
                  <a:lnTo>
                    <a:pt x="240" y="95"/>
                  </a:lnTo>
                  <a:lnTo>
                    <a:pt x="252" y="103"/>
                  </a:lnTo>
                  <a:lnTo>
                    <a:pt x="244" y="104"/>
                  </a:lnTo>
                  <a:lnTo>
                    <a:pt x="237" y="107"/>
                  </a:lnTo>
                  <a:lnTo>
                    <a:pt x="229" y="111"/>
                  </a:lnTo>
                  <a:lnTo>
                    <a:pt x="222" y="116"/>
                  </a:lnTo>
                  <a:lnTo>
                    <a:pt x="217" y="122"/>
                  </a:lnTo>
                  <a:lnTo>
                    <a:pt x="216" y="130"/>
                  </a:lnTo>
                  <a:lnTo>
                    <a:pt x="216" y="141"/>
                  </a:lnTo>
                  <a:lnTo>
                    <a:pt x="221" y="15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" name="Freeform 675"/>
            <p:cNvSpPr>
              <a:spLocks/>
            </p:cNvSpPr>
            <p:nvPr/>
          </p:nvSpPr>
          <p:spPr bwMode="auto">
            <a:xfrm>
              <a:off x="556" y="3320"/>
              <a:ext cx="74" cy="151"/>
            </a:xfrm>
            <a:custGeom>
              <a:avLst/>
              <a:gdLst>
                <a:gd name="T0" fmla="*/ 5 w 149"/>
                <a:gd name="T1" fmla="*/ 19 h 301"/>
                <a:gd name="T2" fmla="*/ 4 w 149"/>
                <a:gd name="T3" fmla="*/ 18 h 301"/>
                <a:gd name="T4" fmla="*/ 3 w 149"/>
                <a:gd name="T5" fmla="*/ 18 h 301"/>
                <a:gd name="T6" fmla="*/ 2 w 149"/>
                <a:gd name="T7" fmla="*/ 18 h 301"/>
                <a:gd name="T8" fmla="*/ 3 w 149"/>
                <a:gd name="T9" fmla="*/ 18 h 301"/>
                <a:gd name="T10" fmla="*/ 3 w 149"/>
                <a:gd name="T11" fmla="*/ 17 h 301"/>
                <a:gd name="T12" fmla="*/ 4 w 149"/>
                <a:gd name="T13" fmla="*/ 17 h 301"/>
                <a:gd name="T14" fmla="*/ 5 w 149"/>
                <a:gd name="T15" fmla="*/ 17 h 301"/>
                <a:gd name="T16" fmla="*/ 5 w 149"/>
                <a:gd name="T17" fmla="*/ 16 h 301"/>
                <a:gd name="T18" fmla="*/ 5 w 149"/>
                <a:gd name="T19" fmla="*/ 16 h 301"/>
                <a:gd name="T20" fmla="*/ 5 w 149"/>
                <a:gd name="T21" fmla="*/ 15 h 301"/>
                <a:gd name="T22" fmla="*/ 5 w 149"/>
                <a:gd name="T23" fmla="*/ 15 h 301"/>
                <a:gd name="T24" fmla="*/ 5 w 149"/>
                <a:gd name="T25" fmla="*/ 15 h 301"/>
                <a:gd name="T26" fmla="*/ 4 w 149"/>
                <a:gd name="T27" fmla="*/ 15 h 301"/>
                <a:gd name="T28" fmla="*/ 3 w 149"/>
                <a:gd name="T29" fmla="*/ 15 h 301"/>
                <a:gd name="T30" fmla="*/ 3 w 149"/>
                <a:gd name="T31" fmla="*/ 16 h 301"/>
                <a:gd name="T32" fmla="*/ 3 w 149"/>
                <a:gd name="T33" fmla="*/ 16 h 301"/>
                <a:gd name="T34" fmla="*/ 2 w 149"/>
                <a:gd name="T35" fmla="*/ 17 h 301"/>
                <a:gd name="T36" fmla="*/ 2 w 149"/>
                <a:gd name="T37" fmla="*/ 17 h 301"/>
                <a:gd name="T38" fmla="*/ 1 w 149"/>
                <a:gd name="T39" fmla="*/ 16 h 301"/>
                <a:gd name="T40" fmla="*/ 1 w 149"/>
                <a:gd name="T41" fmla="*/ 16 h 301"/>
                <a:gd name="T42" fmla="*/ 2 w 149"/>
                <a:gd name="T43" fmla="*/ 15 h 301"/>
                <a:gd name="T44" fmla="*/ 2 w 149"/>
                <a:gd name="T45" fmla="*/ 15 h 301"/>
                <a:gd name="T46" fmla="*/ 3 w 149"/>
                <a:gd name="T47" fmla="*/ 14 h 301"/>
                <a:gd name="T48" fmla="*/ 3 w 149"/>
                <a:gd name="T49" fmla="*/ 14 h 301"/>
                <a:gd name="T50" fmla="*/ 3 w 149"/>
                <a:gd name="T51" fmla="*/ 13 h 301"/>
                <a:gd name="T52" fmla="*/ 2 w 149"/>
                <a:gd name="T53" fmla="*/ 13 h 301"/>
                <a:gd name="T54" fmla="*/ 2 w 149"/>
                <a:gd name="T55" fmla="*/ 13 h 301"/>
                <a:gd name="T56" fmla="*/ 1 w 149"/>
                <a:gd name="T57" fmla="*/ 12 h 301"/>
                <a:gd name="T58" fmla="*/ 1 w 149"/>
                <a:gd name="T59" fmla="*/ 12 h 301"/>
                <a:gd name="T60" fmla="*/ 1 w 149"/>
                <a:gd name="T61" fmla="*/ 13 h 301"/>
                <a:gd name="T62" fmla="*/ 0 w 149"/>
                <a:gd name="T63" fmla="*/ 13 h 301"/>
                <a:gd name="T64" fmla="*/ 0 w 149"/>
                <a:gd name="T65" fmla="*/ 11 h 301"/>
                <a:gd name="T66" fmla="*/ 0 w 149"/>
                <a:gd name="T67" fmla="*/ 8 h 301"/>
                <a:gd name="T68" fmla="*/ 3 w 149"/>
                <a:gd name="T69" fmla="*/ 4 h 301"/>
                <a:gd name="T70" fmla="*/ 6 w 149"/>
                <a:gd name="T71" fmla="*/ 2 h 301"/>
                <a:gd name="T72" fmla="*/ 8 w 149"/>
                <a:gd name="T73" fmla="*/ 1 h 301"/>
                <a:gd name="T74" fmla="*/ 9 w 149"/>
                <a:gd name="T75" fmla="*/ 0 h 301"/>
                <a:gd name="T76" fmla="*/ 8 w 149"/>
                <a:gd name="T77" fmla="*/ 2 h 301"/>
                <a:gd name="T78" fmla="*/ 7 w 149"/>
                <a:gd name="T79" fmla="*/ 4 h 301"/>
                <a:gd name="T80" fmla="*/ 7 w 149"/>
                <a:gd name="T81" fmla="*/ 6 h 301"/>
                <a:gd name="T82" fmla="*/ 8 w 149"/>
                <a:gd name="T83" fmla="*/ 7 h 301"/>
                <a:gd name="T84" fmla="*/ 8 w 149"/>
                <a:gd name="T85" fmla="*/ 9 h 301"/>
                <a:gd name="T86" fmla="*/ 9 w 149"/>
                <a:gd name="T87" fmla="*/ 11 h 301"/>
                <a:gd name="T88" fmla="*/ 9 w 149"/>
                <a:gd name="T89" fmla="*/ 12 h 301"/>
                <a:gd name="T90" fmla="*/ 8 w 149"/>
                <a:gd name="T91" fmla="*/ 14 h 301"/>
                <a:gd name="T92" fmla="*/ 8 w 149"/>
                <a:gd name="T93" fmla="*/ 17 h 301"/>
                <a:gd name="T94" fmla="*/ 6 w 149"/>
                <a:gd name="T95" fmla="*/ 19 h 30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9" h="301">
                  <a:moveTo>
                    <a:pt x="83" y="301"/>
                  </a:moveTo>
                  <a:lnTo>
                    <a:pt x="81" y="297"/>
                  </a:lnTo>
                  <a:lnTo>
                    <a:pt x="77" y="291"/>
                  </a:lnTo>
                  <a:lnTo>
                    <a:pt x="70" y="287"/>
                  </a:lnTo>
                  <a:lnTo>
                    <a:pt x="61" y="287"/>
                  </a:lnTo>
                  <a:lnTo>
                    <a:pt x="56" y="288"/>
                  </a:lnTo>
                  <a:lnTo>
                    <a:pt x="51" y="287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9" y="275"/>
                  </a:lnTo>
                  <a:lnTo>
                    <a:pt x="53" y="270"/>
                  </a:lnTo>
                  <a:lnTo>
                    <a:pt x="59" y="266"/>
                  </a:lnTo>
                  <a:lnTo>
                    <a:pt x="63" y="262"/>
                  </a:lnTo>
                  <a:lnTo>
                    <a:pt x="73" y="264"/>
                  </a:lnTo>
                  <a:lnTo>
                    <a:pt x="81" y="261"/>
                  </a:lnTo>
                  <a:lnTo>
                    <a:pt x="86" y="258"/>
                  </a:lnTo>
                  <a:lnTo>
                    <a:pt x="90" y="253"/>
                  </a:lnTo>
                  <a:lnTo>
                    <a:pt x="91" y="251"/>
                  </a:lnTo>
                  <a:lnTo>
                    <a:pt x="93" y="247"/>
                  </a:lnTo>
                  <a:lnTo>
                    <a:pt x="93" y="244"/>
                  </a:lnTo>
                  <a:lnTo>
                    <a:pt x="93" y="240"/>
                  </a:lnTo>
                  <a:lnTo>
                    <a:pt x="93" y="237"/>
                  </a:lnTo>
                  <a:lnTo>
                    <a:pt x="91" y="235"/>
                  </a:lnTo>
                  <a:lnTo>
                    <a:pt x="89" y="232"/>
                  </a:lnTo>
                  <a:lnTo>
                    <a:pt x="87" y="230"/>
                  </a:lnTo>
                  <a:lnTo>
                    <a:pt x="82" y="226"/>
                  </a:lnTo>
                  <a:lnTo>
                    <a:pt x="74" y="224"/>
                  </a:lnTo>
                  <a:lnTo>
                    <a:pt x="65" y="226"/>
                  </a:lnTo>
                  <a:lnTo>
                    <a:pt x="59" y="228"/>
                  </a:lnTo>
                  <a:lnTo>
                    <a:pt x="55" y="232"/>
                  </a:lnTo>
                  <a:lnTo>
                    <a:pt x="55" y="236"/>
                  </a:lnTo>
                  <a:lnTo>
                    <a:pt x="55" y="241"/>
                  </a:lnTo>
                  <a:lnTo>
                    <a:pt x="55" y="245"/>
                  </a:lnTo>
                  <a:lnTo>
                    <a:pt x="49" y="251"/>
                  </a:lnTo>
                  <a:lnTo>
                    <a:pt x="44" y="254"/>
                  </a:lnTo>
                  <a:lnTo>
                    <a:pt x="39" y="258"/>
                  </a:lnTo>
                  <a:lnTo>
                    <a:pt x="36" y="261"/>
                  </a:lnTo>
                  <a:lnTo>
                    <a:pt x="34" y="260"/>
                  </a:lnTo>
                  <a:lnTo>
                    <a:pt x="33" y="257"/>
                  </a:lnTo>
                  <a:lnTo>
                    <a:pt x="30" y="256"/>
                  </a:lnTo>
                  <a:lnTo>
                    <a:pt x="27" y="254"/>
                  </a:lnTo>
                  <a:lnTo>
                    <a:pt x="30" y="249"/>
                  </a:lnTo>
                  <a:lnTo>
                    <a:pt x="33" y="243"/>
                  </a:lnTo>
                  <a:lnTo>
                    <a:pt x="34" y="236"/>
                  </a:lnTo>
                  <a:lnTo>
                    <a:pt x="35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49" y="207"/>
                  </a:lnTo>
                  <a:lnTo>
                    <a:pt x="49" y="206"/>
                  </a:lnTo>
                  <a:lnTo>
                    <a:pt x="47" y="201"/>
                  </a:lnTo>
                  <a:lnTo>
                    <a:pt x="43" y="197"/>
                  </a:lnTo>
                  <a:lnTo>
                    <a:pt x="39" y="194"/>
                  </a:lnTo>
                  <a:lnTo>
                    <a:pt x="31" y="192"/>
                  </a:lnTo>
                  <a:lnTo>
                    <a:pt x="27" y="190"/>
                  </a:lnTo>
                  <a:lnTo>
                    <a:pt x="25" y="190"/>
                  </a:lnTo>
                  <a:lnTo>
                    <a:pt x="21" y="192"/>
                  </a:lnTo>
                  <a:lnTo>
                    <a:pt x="18" y="193"/>
                  </a:lnTo>
                  <a:lnTo>
                    <a:pt x="16" y="194"/>
                  </a:lnTo>
                  <a:lnTo>
                    <a:pt x="13" y="197"/>
                  </a:lnTo>
                  <a:lnTo>
                    <a:pt x="10" y="198"/>
                  </a:lnTo>
                  <a:lnTo>
                    <a:pt x="8" y="201"/>
                  </a:lnTo>
                  <a:lnTo>
                    <a:pt x="0" y="172"/>
                  </a:lnTo>
                  <a:lnTo>
                    <a:pt x="3" y="143"/>
                  </a:lnTo>
                  <a:lnTo>
                    <a:pt x="14" y="113"/>
                  </a:lnTo>
                  <a:lnTo>
                    <a:pt x="33" y="86"/>
                  </a:lnTo>
                  <a:lnTo>
                    <a:pt x="55" y="60"/>
                  </a:lnTo>
                  <a:lnTo>
                    <a:pt x="79" y="38"/>
                  </a:lnTo>
                  <a:lnTo>
                    <a:pt x="104" y="21"/>
                  </a:lnTo>
                  <a:lnTo>
                    <a:pt x="128" y="9"/>
                  </a:lnTo>
                  <a:lnTo>
                    <a:pt x="134" y="6"/>
                  </a:lnTo>
                  <a:lnTo>
                    <a:pt x="143" y="1"/>
                  </a:lnTo>
                  <a:lnTo>
                    <a:pt x="149" y="0"/>
                  </a:lnTo>
                  <a:lnTo>
                    <a:pt x="146" y="6"/>
                  </a:lnTo>
                  <a:lnTo>
                    <a:pt x="137" y="20"/>
                  </a:lnTo>
                  <a:lnTo>
                    <a:pt x="128" y="35"/>
                  </a:lnTo>
                  <a:lnTo>
                    <a:pt x="123" y="53"/>
                  </a:lnTo>
                  <a:lnTo>
                    <a:pt x="121" y="72"/>
                  </a:lnTo>
                  <a:lnTo>
                    <a:pt x="123" y="82"/>
                  </a:lnTo>
                  <a:lnTo>
                    <a:pt x="126" y="95"/>
                  </a:lnTo>
                  <a:lnTo>
                    <a:pt x="130" y="111"/>
                  </a:lnTo>
                  <a:lnTo>
                    <a:pt x="136" y="128"/>
                  </a:lnTo>
                  <a:lnTo>
                    <a:pt x="140" y="142"/>
                  </a:lnTo>
                  <a:lnTo>
                    <a:pt x="143" y="157"/>
                  </a:lnTo>
                  <a:lnTo>
                    <a:pt x="145" y="168"/>
                  </a:lnTo>
                  <a:lnTo>
                    <a:pt x="146" y="179"/>
                  </a:lnTo>
                  <a:lnTo>
                    <a:pt x="146" y="190"/>
                  </a:lnTo>
                  <a:lnTo>
                    <a:pt x="145" y="205"/>
                  </a:lnTo>
                  <a:lnTo>
                    <a:pt x="142" y="223"/>
                  </a:lnTo>
                  <a:lnTo>
                    <a:pt x="138" y="241"/>
                  </a:lnTo>
                  <a:lnTo>
                    <a:pt x="130" y="260"/>
                  </a:lnTo>
                  <a:lnTo>
                    <a:pt x="120" y="278"/>
                  </a:lnTo>
                  <a:lnTo>
                    <a:pt x="104" y="291"/>
                  </a:lnTo>
                  <a:lnTo>
                    <a:pt x="83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" name="Freeform 676"/>
            <p:cNvSpPr>
              <a:spLocks/>
            </p:cNvSpPr>
            <p:nvPr/>
          </p:nvSpPr>
          <p:spPr bwMode="auto">
            <a:xfrm>
              <a:off x="440" y="3393"/>
              <a:ext cx="363" cy="255"/>
            </a:xfrm>
            <a:custGeom>
              <a:avLst/>
              <a:gdLst>
                <a:gd name="T0" fmla="*/ 21 w 725"/>
                <a:gd name="T1" fmla="*/ 28 h 509"/>
                <a:gd name="T2" fmla="*/ 19 w 725"/>
                <a:gd name="T3" fmla="*/ 32 h 509"/>
                <a:gd name="T4" fmla="*/ 17 w 725"/>
                <a:gd name="T5" fmla="*/ 28 h 509"/>
                <a:gd name="T6" fmla="*/ 14 w 725"/>
                <a:gd name="T7" fmla="*/ 25 h 509"/>
                <a:gd name="T8" fmla="*/ 13 w 725"/>
                <a:gd name="T9" fmla="*/ 19 h 509"/>
                <a:gd name="T10" fmla="*/ 15 w 725"/>
                <a:gd name="T11" fmla="*/ 15 h 509"/>
                <a:gd name="T12" fmla="*/ 17 w 725"/>
                <a:gd name="T13" fmla="*/ 12 h 509"/>
                <a:gd name="T14" fmla="*/ 16 w 725"/>
                <a:gd name="T15" fmla="*/ 13 h 509"/>
                <a:gd name="T16" fmla="*/ 14 w 725"/>
                <a:gd name="T17" fmla="*/ 16 h 509"/>
                <a:gd name="T18" fmla="*/ 10 w 725"/>
                <a:gd name="T19" fmla="*/ 20 h 509"/>
                <a:gd name="T20" fmla="*/ 6 w 725"/>
                <a:gd name="T21" fmla="*/ 20 h 509"/>
                <a:gd name="T22" fmla="*/ 4 w 725"/>
                <a:gd name="T23" fmla="*/ 19 h 509"/>
                <a:gd name="T24" fmla="*/ 0 w 725"/>
                <a:gd name="T25" fmla="*/ 17 h 509"/>
                <a:gd name="T26" fmla="*/ 3 w 725"/>
                <a:gd name="T27" fmla="*/ 16 h 509"/>
                <a:gd name="T28" fmla="*/ 6 w 725"/>
                <a:gd name="T29" fmla="*/ 13 h 509"/>
                <a:gd name="T30" fmla="*/ 11 w 725"/>
                <a:gd name="T31" fmla="*/ 10 h 509"/>
                <a:gd name="T32" fmla="*/ 14 w 725"/>
                <a:gd name="T33" fmla="*/ 10 h 509"/>
                <a:gd name="T34" fmla="*/ 14 w 725"/>
                <a:gd name="T35" fmla="*/ 11 h 509"/>
                <a:gd name="T36" fmla="*/ 14 w 725"/>
                <a:gd name="T37" fmla="*/ 12 h 509"/>
                <a:gd name="T38" fmla="*/ 14 w 725"/>
                <a:gd name="T39" fmla="*/ 13 h 509"/>
                <a:gd name="T40" fmla="*/ 16 w 725"/>
                <a:gd name="T41" fmla="*/ 12 h 509"/>
                <a:gd name="T42" fmla="*/ 15 w 725"/>
                <a:gd name="T43" fmla="*/ 10 h 509"/>
                <a:gd name="T44" fmla="*/ 16 w 725"/>
                <a:gd name="T45" fmla="*/ 10 h 509"/>
                <a:gd name="T46" fmla="*/ 17 w 725"/>
                <a:gd name="T47" fmla="*/ 11 h 509"/>
                <a:gd name="T48" fmla="*/ 19 w 725"/>
                <a:gd name="T49" fmla="*/ 12 h 509"/>
                <a:gd name="T50" fmla="*/ 21 w 725"/>
                <a:gd name="T51" fmla="*/ 10 h 509"/>
                <a:gd name="T52" fmla="*/ 22 w 725"/>
                <a:gd name="T53" fmla="*/ 10 h 509"/>
                <a:gd name="T54" fmla="*/ 25 w 725"/>
                <a:gd name="T55" fmla="*/ 7 h 509"/>
                <a:gd name="T56" fmla="*/ 30 w 725"/>
                <a:gd name="T57" fmla="*/ 1 h 509"/>
                <a:gd name="T58" fmla="*/ 34 w 725"/>
                <a:gd name="T59" fmla="*/ 0 h 509"/>
                <a:gd name="T60" fmla="*/ 38 w 725"/>
                <a:gd name="T61" fmla="*/ 1 h 509"/>
                <a:gd name="T62" fmla="*/ 41 w 725"/>
                <a:gd name="T63" fmla="*/ 2 h 509"/>
                <a:gd name="T64" fmla="*/ 45 w 725"/>
                <a:gd name="T65" fmla="*/ 3 h 509"/>
                <a:gd name="T66" fmla="*/ 44 w 725"/>
                <a:gd name="T67" fmla="*/ 4 h 509"/>
                <a:gd name="T68" fmla="*/ 40 w 725"/>
                <a:gd name="T69" fmla="*/ 10 h 509"/>
                <a:gd name="T70" fmla="*/ 35 w 725"/>
                <a:gd name="T71" fmla="*/ 12 h 509"/>
                <a:gd name="T72" fmla="*/ 31 w 725"/>
                <a:gd name="T73" fmla="*/ 13 h 509"/>
                <a:gd name="T74" fmla="*/ 26 w 725"/>
                <a:gd name="T75" fmla="*/ 12 h 509"/>
                <a:gd name="T76" fmla="*/ 24 w 725"/>
                <a:gd name="T77" fmla="*/ 11 h 509"/>
                <a:gd name="T78" fmla="*/ 22 w 725"/>
                <a:gd name="T79" fmla="*/ 11 h 509"/>
                <a:gd name="T80" fmla="*/ 21 w 725"/>
                <a:gd name="T81" fmla="*/ 11 h 509"/>
                <a:gd name="T82" fmla="*/ 21 w 725"/>
                <a:gd name="T83" fmla="*/ 12 h 509"/>
                <a:gd name="T84" fmla="*/ 23 w 725"/>
                <a:gd name="T85" fmla="*/ 12 h 509"/>
                <a:gd name="T86" fmla="*/ 25 w 725"/>
                <a:gd name="T87" fmla="*/ 12 h 509"/>
                <a:gd name="T88" fmla="*/ 29 w 725"/>
                <a:gd name="T89" fmla="*/ 13 h 509"/>
                <a:gd name="T90" fmla="*/ 33 w 725"/>
                <a:gd name="T91" fmla="*/ 18 h 509"/>
                <a:gd name="T92" fmla="*/ 35 w 725"/>
                <a:gd name="T93" fmla="*/ 24 h 509"/>
                <a:gd name="T94" fmla="*/ 32 w 725"/>
                <a:gd name="T95" fmla="*/ 24 h 509"/>
                <a:gd name="T96" fmla="*/ 27 w 725"/>
                <a:gd name="T97" fmla="*/ 22 h 509"/>
                <a:gd name="T98" fmla="*/ 24 w 725"/>
                <a:gd name="T99" fmla="*/ 21 h 509"/>
                <a:gd name="T100" fmla="*/ 21 w 725"/>
                <a:gd name="T101" fmla="*/ 17 h 509"/>
                <a:gd name="T102" fmla="*/ 20 w 725"/>
                <a:gd name="T103" fmla="*/ 13 h 509"/>
                <a:gd name="T104" fmla="*/ 18 w 725"/>
                <a:gd name="T105" fmla="*/ 12 h 509"/>
                <a:gd name="T106" fmla="*/ 17 w 725"/>
                <a:gd name="T107" fmla="*/ 12 h 509"/>
                <a:gd name="T108" fmla="*/ 18 w 725"/>
                <a:gd name="T109" fmla="*/ 14 h 509"/>
                <a:gd name="T110" fmla="*/ 22 w 725"/>
                <a:gd name="T111" fmla="*/ 18 h 5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5" h="509">
                  <a:moveTo>
                    <a:pt x="345" y="300"/>
                  </a:moveTo>
                  <a:lnTo>
                    <a:pt x="352" y="337"/>
                  </a:lnTo>
                  <a:lnTo>
                    <a:pt x="352" y="373"/>
                  </a:lnTo>
                  <a:lnTo>
                    <a:pt x="347" y="409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1" y="471"/>
                  </a:lnTo>
                  <a:lnTo>
                    <a:pt x="304" y="490"/>
                  </a:lnTo>
                  <a:lnTo>
                    <a:pt x="297" y="509"/>
                  </a:lnTo>
                  <a:lnTo>
                    <a:pt x="296" y="503"/>
                  </a:lnTo>
                  <a:lnTo>
                    <a:pt x="292" y="492"/>
                  </a:lnTo>
                  <a:lnTo>
                    <a:pt x="287" y="480"/>
                  </a:lnTo>
                  <a:lnTo>
                    <a:pt x="279" y="469"/>
                  </a:lnTo>
                  <a:lnTo>
                    <a:pt x="271" y="456"/>
                  </a:lnTo>
                  <a:lnTo>
                    <a:pt x="262" y="444"/>
                  </a:lnTo>
                  <a:lnTo>
                    <a:pt x="253" y="432"/>
                  </a:lnTo>
                  <a:lnTo>
                    <a:pt x="244" y="424"/>
                  </a:lnTo>
                  <a:lnTo>
                    <a:pt x="235" y="416"/>
                  </a:lnTo>
                  <a:lnTo>
                    <a:pt x="227" y="407"/>
                  </a:lnTo>
                  <a:lnTo>
                    <a:pt x="220" y="399"/>
                  </a:lnTo>
                  <a:lnTo>
                    <a:pt x="215" y="390"/>
                  </a:lnTo>
                  <a:lnTo>
                    <a:pt x="204" y="362"/>
                  </a:lnTo>
                  <a:lnTo>
                    <a:pt x="202" y="334"/>
                  </a:lnTo>
                  <a:lnTo>
                    <a:pt x="203" y="309"/>
                  </a:lnTo>
                  <a:lnTo>
                    <a:pt x="206" y="291"/>
                  </a:lnTo>
                  <a:lnTo>
                    <a:pt x="208" y="281"/>
                  </a:lnTo>
                  <a:lnTo>
                    <a:pt x="214" y="270"/>
                  </a:lnTo>
                  <a:lnTo>
                    <a:pt x="220" y="261"/>
                  </a:lnTo>
                  <a:lnTo>
                    <a:pt x="228" y="251"/>
                  </a:lnTo>
                  <a:lnTo>
                    <a:pt x="235" y="240"/>
                  </a:lnTo>
                  <a:lnTo>
                    <a:pt x="242" y="228"/>
                  </a:lnTo>
                  <a:lnTo>
                    <a:pt x="250" y="217"/>
                  </a:lnTo>
                  <a:lnTo>
                    <a:pt x="257" y="205"/>
                  </a:lnTo>
                  <a:lnTo>
                    <a:pt x="259" y="197"/>
                  </a:lnTo>
                  <a:lnTo>
                    <a:pt x="259" y="189"/>
                  </a:lnTo>
                  <a:lnTo>
                    <a:pt x="258" y="183"/>
                  </a:lnTo>
                  <a:lnTo>
                    <a:pt x="255" y="182"/>
                  </a:lnTo>
                  <a:lnTo>
                    <a:pt x="250" y="185"/>
                  </a:lnTo>
                  <a:lnTo>
                    <a:pt x="246" y="191"/>
                  </a:lnTo>
                  <a:lnTo>
                    <a:pt x="244" y="198"/>
                  </a:lnTo>
                  <a:lnTo>
                    <a:pt x="241" y="205"/>
                  </a:lnTo>
                  <a:lnTo>
                    <a:pt x="238" y="217"/>
                  </a:lnTo>
                  <a:lnTo>
                    <a:pt x="235" y="227"/>
                  </a:lnTo>
                  <a:lnTo>
                    <a:pt x="229" y="236"/>
                  </a:lnTo>
                  <a:lnTo>
                    <a:pt x="224" y="245"/>
                  </a:lnTo>
                  <a:lnTo>
                    <a:pt x="212" y="262"/>
                  </a:lnTo>
                  <a:lnTo>
                    <a:pt x="198" y="277"/>
                  </a:lnTo>
                  <a:lnTo>
                    <a:pt x="182" y="290"/>
                  </a:lnTo>
                  <a:lnTo>
                    <a:pt x="165" y="299"/>
                  </a:lnTo>
                  <a:lnTo>
                    <a:pt x="148" y="306"/>
                  </a:lnTo>
                  <a:lnTo>
                    <a:pt x="131" y="311"/>
                  </a:lnTo>
                  <a:lnTo>
                    <a:pt x="116" y="312"/>
                  </a:lnTo>
                  <a:lnTo>
                    <a:pt x="100" y="312"/>
                  </a:lnTo>
                  <a:lnTo>
                    <a:pt x="95" y="312"/>
                  </a:lnTo>
                  <a:lnTo>
                    <a:pt x="91" y="311"/>
                  </a:lnTo>
                  <a:lnTo>
                    <a:pt x="86" y="309"/>
                  </a:lnTo>
                  <a:lnTo>
                    <a:pt x="82" y="308"/>
                  </a:lnTo>
                  <a:lnTo>
                    <a:pt x="73" y="306"/>
                  </a:lnTo>
                  <a:lnTo>
                    <a:pt x="64" y="302"/>
                  </a:lnTo>
                  <a:lnTo>
                    <a:pt x="54" y="296"/>
                  </a:lnTo>
                  <a:lnTo>
                    <a:pt x="45" y="292"/>
                  </a:lnTo>
                  <a:lnTo>
                    <a:pt x="35" y="287"/>
                  </a:lnTo>
                  <a:lnTo>
                    <a:pt x="24" y="282"/>
                  </a:lnTo>
                  <a:lnTo>
                    <a:pt x="13" y="277"/>
                  </a:lnTo>
                  <a:lnTo>
                    <a:pt x="0" y="272"/>
                  </a:lnTo>
                  <a:lnTo>
                    <a:pt x="7" y="269"/>
                  </a:lnTo>
                  <a:lnTo>
                    <a:pt x="15" y="266"/>
                  </a:lnTo>
                  <a:lnTo>
                    <a:pt x="26" y="264"/>
                  </a:lnTo>
                  <a:lnTo>
                    <a:pt x="36" y="260"/>
                  </a:lnTo>
                  <a:lnTo>
                    <a:pt x="45" y="256"/>
                  </a:lnTo>
                  <a:lnTo>
                    <a:pt x="54" y="249"/>
                  </a:lnTo>
                  <a:lnTo>
                    <a:pt x="62" y="243"/>
                  </a:lnTo>
                  <a:lnTo>
                    <a:pt x="68" y="234"/>
                  </a:lnTo>
                  <a:lnTo>
                    <a:pt x="74" y="221"/>
                  </a:lnTo>
                  <a:lnTo>
                    <a:pt x="84" y="206"/>
                  </a:lnTo>
                  <a:lnTo>
                    <a:pt x="96" y="192"/>
                  </a:lnTo>
                  <a:lnTo>
                    <a:pt x="112" y="178"/>
                  </a:lnTo>
                  <a:lnTo>
                    <a:pt x="128" y="167"/>
                  </a:lnTo>
                  <a:lnTo>
                    <a:pt x="144" y="159"/>
                  </a:lnTo>
                  <a:lnTo>
                    <a:pt x="163" y="155"/>
                  </a:lnTo>
                  <a:lnTo>
                    <a:pt x="182" y="158"/>
                  </a:lnTo>
                  <a:lnTo>
                    <a:pt x="190" y="162"/>
                  </a:lnTo>
                  <a:lnTo>
                    <a:pt x="199" y="163"/>
                  </a:lnTo>
                  <a:lnTo>
                    <a:pt x="207" y="162"/>
                  </a:lnTo>
                  <a:lnTo>
                    <a:pt x="212" y="158"/>
                  </a:lnTo>
                  <a:lnTo>
                    <a:pt x="216" y="154"/>
                  </a:lnTo>
                  <a:lnTo>
                    <a:pt x="220" y="154"/>
                  </a:lnTo>
                  <a:lnTo>
                    <a:pt x="224" y="155"/>
                  </a:lnTo>
                  <a:lnTo>
                    <a:pt x="228" y="157"/>
                  </a:lnTo>
                  <a:lnTo>
                    <a:pt x="221" y="162"/>
                  </a:lnTo>
                  <a:lnTo>
                    <a:pt x="215" y="170"/>
                  </a:lnTo>
                  <a:lnTo>
                    <a:pt x="211" y="178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1" y="188"/>
                  </a:lnTo>
                  <a:lnTo>
                    <a:pt x="211" y="191"/>
                  </a:lnTo>
                  <a:lnTo>
                    <a:pt x="212" y="192"/>
                  </a:lnTo>
                  <a:lnTo>
                    <a:pt x="214" y="193"/>
                  </a:lnTo>
                  <a:lnTo>
                    <a:pt x="215" y="193"/>
                  </a:lnTo>
                  <a:lnTo>
                    <a:pt x="218" y="195"/>
                  </a:lnTo>
                  <a:lnTo>
                    <a:pt x="219" y="196"/>
                  </a:lnTo>
                  <a:lnTo>
                    <a:pt x="225" y="197"/>
                  </a:lnTo>
                  <a:lnTo>
                    <a:pt x="232" y="196"/>
                  </a:lnTo>
                  <a:lnTo>
                    <a:pt x="238" y="192"/>
                  </a:lnTo>
                  <a:lnTo>
                    <a:pt x="242" y="188"/>
                  </a:lnTo>
                  <a:lnTo>
                    <a:pt x="246" y="182"/>
                  </a:lnTo>
                  <a:lnTo>
                    <a:pt x="246" y="174"/>
                  </a:lnTo>
                  <a:lnTo>
                    <a:pt x="245" y="166"/>
                  </a:lnTo>
                  <a:lnTo>
                    <a:pt x="242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1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0" y="163"/>
                  </a:lnTo>
                  <a:lnTo>
                    <a:pt x="251" y="168"/>
                  </a:lnTo>
                  <a:lnTo>
                    <a:pt x="257" y="174"/>
                  </a:lnTo>
                  <a:lnTo>
                    <a:pt x="263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89" y="179"/>
                  </a:lnTo>
                  <a:lnTo>
                    <a:pt x="296" y="179"/>
                  </a:lnTo>
                  <a:lnTo>
                    <a:pt x="301" y="178"/>
                  </a:lnTo>
                  <a:lnTo>
                    <a:pt x="308" y="174"/>
                  </a:lnTo>
                  <a:lnTo>
                    <a:pt x="313" y="168"/>
                  </a:lnTo>
                  <a:lnTo>
                    <a:pt x="317" y="159"/>
                  </a:lnTo>
                  <a:lnTo>
                    <a:pt x="321" y="158"/>
                  </a:lnTo>
                  <a:lnTo>
                    <a:pt x="325" y="157"/>
                  </a:lnTo>
                  <a:lnTo>
                    <a:pt x="330" y="154"/>
                  </a:lnTo>
                  <a:lnTo>
                    <a:pt x="336" y="153"/>
                  </a:lnTo>
                  <a:lnTo>
                    <a:pt x="341" y="151"/>
                  </a:lnTo>
                  <a:lnTo>
                    <a:pt x="348" y="150"/>
                  </a:lnTo>
                  <a:lnTo>
                    <a:pt x="355" y="149"/>
                  </a:lnTo>
                  <a:lnTo>
                    <a:pt x="361" y="148"/>
                  </a:lnTo>
                  <a:lnTo>
                    <a:pt x="372" y="141"/>
                  </a:lnTo>
                  <a:lnTo>
                    <a:pt x="381" y="128"/>
                  </a:lnTo>
                  <a:lnTo>
                    <a:pt x="388" y="107"/>
                  </a:lnTo>
                  <a:lnTo>
                    <a:pt x="398" y="81"/>
                  </a:lnTo>
                  <a:lnTo>
                    <a:pt x="412" y="52"/>
                  </a:lnTo>
                  <a:lnTo>
                    <a:pt x="432" y="30"/>
                  </a:lnTo>
                  <a:lnTo>
                    <a:pt x="452" y="16"/>
                  </a:lnTo>
                  <a:lnTo>
                    <a:pt x="475" y="7"/>
                  </a:lnTo>
                  <a:lnTo>
                    <a:pt x="495" y="1"/>
                  </a:lnTo>
                  <a:lnTo>
                    <a:pt x="514" y="0"/>
                  </a:lnTo>
                  <a:lnTo>
                    <a:pt x="528" y="0"/>
                  </a:lnTo>
                  <a:lnTo>
                    <a:pt x="536" y="0"/>
                  </a:lnTo>
                  <a:lnTo>
                    <a:pt x="542" y="0"/>
                  </a:lnTo>
                  <a:lnTo>
                    <a:pt x="550" y="1"/>
                  </a:lnTo>
                  <a:lnTo>
                    <a:pt x="561" y="3"/>
                  </a:lnTo>
                  <a:lnTo>
                    <a:pt x="572" y="4"/>
                  </a:lnTo>
                  <a:lnTo>
                    <a:pt x="585" y="7"/>
                  </a:lnTo>
                  <a:lnTo>
                    <a:pt x="597" y="11"/>
                  </a:lnTo>
                  <a:lnTo>
                    <a:pt x="610" y="14"/>
                  </a:lnTo>
                  <a:lnTo>
                    <a:pt x="621" y="20"/>
                  </a:lnTo>
                  <a:lnTo>
                    <a:pt x="631" y="25"/>
                  </a:lnTo>
                  <a:lnTo>
                    <a:pt x="643" y="29"/>
                  </a:lnTo>
                  <a:lnTo>
                    <a:pt x="656" y="31"/>
                  </a:lnTo>
                  <a:lnTo>
                    <a:pt x="668" y="34"/>
                  </a:lnTo>
                  <a:lnTo>
                    <a:pt x="681" y="35"/>
                  </a:lnTo>
                  <a:lnTo>
                    <a:pt x="692" y="35"/>
                  </a:lnTo>
                  <a:lnTo>
                    <a:pt x="703" y="35"/>
                  </a:lnTo>
                  <a:lnTo>
                    <a:pt x="713" y="34"/>
                  </a:lnTo>
                  <a:lnTo>
                    <a:pt x="725" y="34"/>
                  </a:lnTo>
                  <a:lnTo>
                    <a:pt x="725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4" y="64"/>
                  </a:lnTo>
                  <a:lnTo>
                    <a:pt x="691" y="82"/>
                  </a:lnTo>
                  <a:lnTo>
                    <a:pt x="676" y="102"/>
                  </a:lnTo>
                  <a:lnTo>
                    <a:pt x="660" y="121"/>
                  </a:lnTo>
                  <a:lnTo>
                    <a:pt x="643" y="141"/>
                  </a:lnTo>
                  <a:lnTo>
                    <a:pt x="626" y="158"/>
                  </a:lnTo>
                  <a:lnTo>
                    <a:pt x="609" y="171"/>
                  </a:lnTo>
                  <a:lnTo>
                    <a:pt x="593" y="179"/>
                  </a:lnTo>
                  <a:lnTo>
                    <a:pt x="583" y="182"/>
                  </a:lnTo>
                  <a:lnTo>
                    <a:pt x="571" y="185"/>
                  </a:lnTo>
                  <a:lnTo>
                    <a:pt x="555" y="191"/>
                  </a:lnTo>
                  <a:lnTo>
                    <a:pt x="540" y="195"/>
                  </a:lnTo>
                  <a:lnTo>
                    <a:pt x="524" y="200"/>
                  </a:lnTo>
                  <a:lnTo>
                    <a:pt x="508" y="204"/>
                  </a:lnTo>
                  <a:lnTo>
                    <a:pt x="494" y="206"/>
                  </a:lnTo>
                  <a:lnTo>
                    <a:pt x="481" y="208"/>
                  </a:lnTo>
                  <a:lnTo>
                    <a:pt x="469" y="206"/>
                  </a:lnTo>
                  <a:lnTo>
                    <a:pt x="455" y="204"/>
                  </a:lnTo>
                  <a:lnTo>
                    <a:pt x="439" y="200"/>
                  </a:lnTo>
                  <a:lnTo>
                    <a:pt x="425" y="195"/>
                  </a:lnTo>
                  <a:lnTo>
                    <a:pt x="412" y="191"/>
                  </a:lnTo>
                  <a:lnTo>
                    <a:pt x="400" y="185"/>
                  </a:lnTo>
                  <a:lnTo>
                    <a:pt x="391" y="182"/>
                  </a:lnTo>
                  <a:lnTo>
                    <a:pt x="386" y="179"/>
                  </a:lnTo>
                  <a:lnTo>
                    <a:pt x="381" y="175"/>
                  </a:lnTo>
                  <a:lnTo>
                    <a:pt x="375" y="171"/>
                  </a:lnTo>
                  <a:lnTo>
                    <a:pt x="369" y="167"/>
                  </a:lnTo>
                  <a:lnTo>
                    <a:pt x="364" y="165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48" y="163"/>
                  </a:lnTo>
                  <a:lnTo>
                    <a:pt x="341" y="165"/>
                  </a:lnTo>
                  <a:lnTo>
                    <a:pt x="335" y="166"/>
                  </a:lnTo>
                  <a:lnTo>
                    <a:pt x="330" y="167"/>
                  </a:lnTo>
                  <a:lnTo>
                    <a:pt x="325" y="170"/>
                  </a:lnTo>
                  <a:lnTo>
                    <a:pt x="321" y="171"/>
                  </a:lnTo>
                  <a:lnTo>
                    <a:pt x="315" y="175"/>
                  </a:lnTo>
                  <a:lnTo>
                    <a:pt x="314" y="179"/>
                  </a:lnTo>
                  <a:lnTo>
                    <a:pt x="315" y="182"/>
                  </a:lnTo>
                  <a:lnTo>
                    <a:pt x="319" y="184"/>
                  </a:lnTo>
                  <a:lnTo>
                    <a:pt x="323" y="185"/>
                  </a:lnTo>
                  <a:lnTo>
                    <a:pt x="328" y="185"/>
                  </a:lnTo>
                  <a:lnTo>
                    <a:pt x="334" y="184"/>
                  </a:lnTo>
                  <a:lnTo>
                    <a:pt x="340" y="184"/>
                  </a:lnTo>
                  <a:lnTo>
                    <a:pt x="347" y="183"/>
                  </a:lnTo>
                  <a:lnTo>
                    <a:pt x="355" y="183"/>
                  </a:lnTo>
                  <a:lnTo>
                    <a:pt x="362" y="182"/>
                  </a:lnTo>
                  <a:lnTo>
                    <a:pt x="369" y="180"/>
                  </a:lnTo>
                  <a:lnTo>
                    <a:pt x="377" y="179"/>
                  </a:lnTo>
                  <a:lnTo>
                    <a:pt x="383" y="179"/>
                  </a:lnTo>
                  <a:lnTo>
                    <a:pt x="392" y="180"/>
                  </a:lnTo>
                  <a:lnTo>
                    <a:pt x="402" y="182"/>
                  </a:lnTo>
                  <a:lnTo>
                    <a:pt x="413" y="185"/>
                  </a:lnTo>
                  <a:lnTo>
                    <a:pt x="426" y="191"/>
                  </a:lnTo>
                  <a:lnTo>
                    <a:pt x="443" y="197"/>
                  </a:lnTo>
                  <a:lnTo>
                    <a:pt x="463" y="206"/>
                  </a:lnTo>
                  <a:lnTo>
                    <a:pt x="478" y="215"/>
                  </a:lnTo>
                  <a:lnTo>
                    <a:pt x="492" y="228"/>
                  </a:lnTo>
                  <a:lnTo>
                    <a:pt x="505" y="244"/>
                  </a:lnTo>
                  <a:lnTo>
                    <a:pt x="515" y="261"/>
                  </a:lnTo>
                  <a:lnTo>
                    <a:pt x="525" y="281"/>
                  </a:lnTo>
                  <a:lnTo>
                    <a:pt x="532" y="300"/>
                  </a:lnTo>
                  <a:lnTo>
                    <a:pt x="539" y="322"/>
                  </a:lnTo>
                  <a:lnTo>
                    <a:pt x="542" y="343"/>
                  </a:lnTo>
                  <a:lnTo>
                    <a:pt x="544" y="358"/>
                  </a:lnTo>
                  <a:lnTo>
                    <a:pt x="545" y="371"/>
                  </a:lnTo>
                  <a:lnTo>
                    <a:pt x="544" y="384"/>
                  </a:lnTo>
                  <a:lnTo>
                    <a:pt x="542" y="397"/>
                  </a:lnTo>
                  <a:lnTo>
                    <a:pt x="535" y="388"/>
                  </a:lnTo>
                  <a:lnTo>
                    <a:pt x="522" y="379"/>
                  </a:lnTo>
                  <a:lnTo>
                    <a:pt x="507" y="371"/>
                  </a:lnTo>
                  <a:lnTo>
                    <a:pt x="490" y="363"/>
                  </a:lnTo>
                  <a:lnTo>
                    <a:pt x="472" y="358"/>
                  </a:lnTo>
                  <a:lnTo>
                    <a:pt x="454" y="352"/>
                  </a:lnTo>
                  <a:lnTo>
                    <a:pt x="437" y="349"/>
                  </a:lnTo>
                  <a:lnTo>
                    <a:pt x="421" y="346"/>
                  </a:lnTo>
                  <a:lnTo>
                    <a:pt x="412" y="345"/>
                  </a:lnTo>
                  <a:lnTo>
                    <a:pt x="402" y="342"/>
                  </a:lnTo>
                  <a:lnTo>
                    <a:pt x="390" y="339"/>
                  </a:lnTo>
                  <a:lnTo>
                    <a:pt x="379" y="336"/>
                  </a:lnTo>
                  <a:lnTo>
                    <a:pt x="369" y="330"/>
                  </a:lnTo>
                  <a:lnTo>
                    <a:pt x="358" y="321"/>
                  </a:lnTo>
                  <a:lnTo>
                    <a:pt x="351" y="311"/>
                  </a:lnTo>
                  <a:lnTo>
                    <a:pt x="344" y="298"/>
                  </a:lnTo>
                  <a:lnTo>
                    <a:pt x="335" y="279"/>
                  </a:lnTo>
                  <a:lnTo>
                    <a:pt x="327" y="265"/>
                  </a:lnTo>
                  <a:lnTo>
                    <a:pt x="322" y="248"/>
                  </a:lnTo>
                  <a:lnTo>
                    <a:pt x="322" y="225"/>
                  </a:lnTo>
                  <a:lnTo>
                    <a:pt x="322" y="218"/>
                  </a:lnTo>
                  <a:lnTo>
                    <a:pt x="318" y="210"/>
                  </a:lnTo>
                  <a:lnTo>
                    <a:pt x="314" y="205"/>
                  </a:lnTo>
                  <a:lnTo>
                    <a:pt x="308" y="198"/>
                  </a:lnTo>
                  <a:lnTo>
                    <a:pt x="301" y="195"/>
                  </a:lnTo>
                  <a:lnTo>
                    <a:pt x="295" y="189"/>
                  </a:lnTo>
                  <a:lnTo>
                    <a:pt x="289" y="187"/>
                  </a:lnTo>
                  <a:lnTo>
                    <a:pt x="284" y="184"/>
                  </a:lnTo>
                  <a:lnTo>
                    <a:pt x="278" y="182"/>
                  </a:lnTo>
                  <a:lnTo>
                    <a:pt x="271" y="179"/>
                  </a:lnTo>
                  <a:lnTo>
                    <a:pt x="267" y="180"/>
                  </a:lnTo>
                  <a:lnTo>
                    <a:pt x="266" y="183"/>
                  </a:lnTo>
                  <a:lnTo>
                    <a:pt x="267" y="188"/>
                  </a:lnTo>
                  <a:lnTo>
                    <a:pt x="267" y="195"/>
                  </a:lnTo>
                  <a:lnTo>
                    <a:pt x="270" y="200"/>
                  </a:lnTo>
                  <a:lnTo>
                    <a:pt x="272" y="206"/>
                  </a:lnTo>
                  <a:lnTo>
                    <a:pt x="276" y="210"/>
                  </a:lnTo>
                  <a:lnTo>
                    <a:pt x="284" y="217"/>
                  </a:lnTo>
                  <a:lnTo>
                    <a:pt x="293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8" y="264"/>
                  </a:lnTo>
                  <a:lnTo>
                    <a:pt x="338" y="281"/>
                  </a:lnTo>
                  <a:lnTo>
                    <a:pt x="345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" name="Freeform 677"/>
            <p:cNvSpPr>
              <a:spLocks/>
            </p:cNvSpPr>
            <p:nvPr/>
          </p:nvSpPr>
          <p:spPr bwMode="auto">
            <a:xfrm>
              <a:off x="446" y="3355"/>
              <a:ext cx="109" cy="110"/>
            </a:xfrm>
            <a:custGeom>
              <a:avLst/>
              <a:gdLst>
                <a:gd name="T0" fmla="*/ 11 w 218"/>
                <a:gd name="T1" fmla="*/ 13 h 222"/>
                <a:gd name="T2" fmla="*/ 11 w 218"/>
                <a:gd name="T3" fmla="*/ 12 h 222"/>
                <a:gd name="T4" fmla="*/ 12 w 218"/>
                <a:gd name="T5" fmla="*/ 12 h 222"/>
                <a:gd name="T6" fmla="*/ 13 w 218"/>
                <a:gd name="T7" fmla="*/ 12 h 222"/>
                <a:gd name="T8" fmla="*/ 13 w 218"/>
                <a:gd name="T9" fmla="*/ 12 h 222"/>
                <a:gd name="T10" fmla="*/ 13 w 218"/>
                <a:gd name="T11" fmla="*/ 13 h 222"/>
                <a:gd name="T12" fmla="*/ 14 w 218"/>
                <a:gd name="T13" fmla="*/ 13 h 222"/>
                <a:gd name="T14" fmla="*/ 14 w 218"/>
                <a:gd name="T15" fmla="*/ 13 h 222"/>
                <a:gd name="T16" fmla="*/ 14 w 218"/>
                <a:gd name="T17" fmla="*/ 12 h 222"/>
                <a:gd name="T18" fmla="*/ 13 w 218"/>
                <a:gd name="T19" fmla="*/ 12 h 222"/>
                <a:gd name="T20" fmla="*/ 13 w 218"/>
                <a:gd name="T21" fmla="*/ 12 h 222"/>
                <a:gd name="T22" fmla="*/ 12 w 218"/>
                <a:gd name="T23" fmla="*/ 12 h 222"/>
                <a:gd name="T24" fmla="*/ 12 w 218"/>
                <a:gd name="T25" fmla="*/ 11 h 222"/>
                <a:gd name="T26" fmla="*/ 12 w 218"/>
                <a:gd name="T27" fmla="*/ 10 h 222"/>
                <a:gd name="T28" fmla="*/ 12 w 218"/>
                <a:gd name="T29" fmla="*/ 10 h 222"/>
                <a:gd name="T30" fmla="*/ 12 w 218"/>
                <a:gd name="T31" fmla="*/ 10 h 222"/>
                <a:gd name="T32" fmla="*/ 12 w 218"/>
                <a:gd name="T33" fmla="*/ 9 h 222"/>
                <a:gd name="T34" fmla="*/ 13 w 218"/>
                <a:gd name="T35" fmla="*/ 9 h 222"/>
                <a:gd name="T36" fmla="*/ 13 w 218"/>
                <a:gd name="T37" fmla="*/ 8 h 222"/>
                <a:gd name="T38" fmla="*/ 13 w 218"/>
                <a:gd name="T39" fmla="*/ 5 h 222"/>
                <a:gd name="T40" fmla="*/ 11 w 218"/>
                <a:gd name="T41" fmla="*/ 3 h 222"/>
                <a:gd name="T42" fmla="*/ 8 w 218"/>
                <a:gd name="T43" fmla="*/ 1 h 222"/>
                <a:gd name="T44" fmla="*/ 5 w 218"/>
                <a:gd name="T45" fmla="*/ 1 h 222"/>
                <a:gd name="T46" fmla="*/ 4 w 218"/>
                <a:gd name="T47" fmla="*/ 1 h 222"/>
                <a:gd name="T48" fmla="*/ 2 w 218"/>
                <a:gd name="T49" fmla="*/ 0 h 222"/>
                <a:gd name="T50" fmla="*/ 1 w 218"/>
                <a:gd name="T51" fmla="*/ 0 h 222"/>
                <a:gd name="T52" fmla="*/ 1 w 218"/>
                <a:gd name="T53" fmla="*/ 0 h 222"/>
                <a:gd name="T54" fmla="*/ 2 w 218"/>
                <a:gd name="T55" fmla="*/ 2 h 222"/>
                <a:gd name="T56" fmla="*/ 2 w 218"/>
                <a:gd name="T57" fmla="*/ 4 h 222"/>
                <a:gd name="T58" fmla="*/ 3 w 218"/>
                <a:gd name="T59" fmla="*/ 6 h 222"/>
                <a:gd name="T60" fmla="*/ 3 w 218"/>
                <a:gd name="T61" fmla="*/ 7 h 222"/>
                <a:gd name="T62" fmla="*/ 4 w 218"/>
                <a:gd name="T63" fmla="*/ 9 h 222"/>
                <a:gd name="T64" fmla="*/ 6 w 218"/>
                <a:gd name="T65" fmla="*/ 12 h 222"/>
                <a:gd name="T66" fmla="*/ 9 w 218"/>
                <a:gd name="T67" fmla="*/ 13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9" y="208"/>
                  </a:lnTo>
                  <a:lnTo>
                    <a:pt x="173" y="202"/>
                  </a:lnTo>
                  <a:lnTo>
                    <a:pt x="179" y="200"/>
                  </a:lnTo>
                  <a:lnTo>
                    <a:pt x="186" y="198"/>
                  </a:lnTo>
                  <a:lnTo>
                    <a:pt x="192" y="200"/>
                  </a:lnTo>
                  <a:lnTo>
                    <a:pt x="196" y="202"/>
                  </a:lnTo>
                  <a:lnTo>
                    <a:pt x="197" y="205"/>
                  </a:lnTo>
                  <a:lnTo>
                    <a:pt x="199" y="208"/>
                  </a:lnTo>
                  <a:lnTo>
                    <a:pt x="201" y="208"/>
                  </a:lnTo>
                  <a:lnTo>
                    <a:pt x="205" y="209"/>
                  </a:lnTo>
                  <a:lnTo>
                    <a:pt x="210" y="210"/>
                  </a:lnTo>
                  <a:lnTo>
                    <a:pt x="216" y="212"/>
                  </a:lnTo>
                  <a:lnTo>
                    <a:pt x="218" y="212"/>
                  </a:lnTo>
                  <a:lnTo>
                    <a:pt x="218" y="210"/>
                  </a:lnTo>
                  <a:lnTo>
                    <a:pt x="217" y="206"/>
                  </a:lnTo>
                  <a:lnTo>
                    <a:pt x="214" y="202"/>
                  </a:lnTo>
                  <a:lnTo>
                    <a:pt x="210" y="200"/>
                  </a:lnTo>
                  <a:lnTo>
                    <a:pt x="207" y="196"/>
                  </a:lnTo>
                  <a:lnTo>
                    <a:pt x="201" y="193"/>
                  </a:lnTo>
                  <a:lnTo>
                    <a:pt x="199" y="195"/>
                  </a:lnTo>
                  <a:lnTo>
                    <a:pt x="193" y="196"/>
                  </a:lnTo>
                  <a:lnTo>
                    <a:pt x="188" y="196"/>
                  </a:lnTo>
                  <a:lnTo>
                    <a:pt x="184" y="193"/>
                  </a:lnTo>
                  <a:lnTo>
                    <a:pt x="180" y="188"/>
                  </a:lnTo>
                  <a:lnTo>
                    <a:pt x="178" y="182"/>
                  </a:lnTo>
                  <a:lnTo>
                    <a:pt x="178" y="176"/>
                  </a:lnTo>
                  <a:lnTo>
                    <a:pt x="178" y="172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59"/>
                  </a:lnTo>
                  <a:lnTo>
                    <a:pt x="193" y="157"/>
                  </a:lnTo>
                  <a:lnTo>
                    <a:pt x="197" y="155"/>
                  </a:lnTo>
                  <a:lnTo>
                    <a:pt x="201" y="155"/>
                  </a:lnTo>
                  <a:lnTo>
                    <a:pt x="207" y="133"/>
                  </a:lnTo>
                  <a:lnTo>
                    <a:pt x="205" y="112"/>
                  </a:lnTo>
                  <a:lnTo>
                    <a:pt x="200" y="91"/>
                  </a:lnTo>
                  <a:lnTo>
                    <a:pt x="188" y="73"/>
                  </a:lnTo>
                  <a:lnTo>
                    <a:pt x="171" y="56"/>
                  </a:lnTo>
                  <a:lnTo>
                    <a:pt x="149" y="43"/>
                  </a:lnTo>
                  <a:lnTo>
                    <a:pt x="122" y="31"/>
                  </a:lnTo>
                  <a:lnTo>
                    <a:pt x="89" y="25"/>
                  </a:lnTo>
                  <a:lnTo>
                    <a:pt x="76" y="22"/>
                  </a:lnTo>
                  <a:lnTo>
                    <a:pt x="63" y="20"/>
                  </a:lnTo>
                  <a:lnTo>
                    <a:pt x="50" y="16"/>
                  </a:lnTo>
                  <a:lnTo>
                    <a:pt x="37" y="12"/>
                  </a:lnTo>
                  <a:lnTo>
                    <a:pt x="25" y="9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5" y="24"/>
                  </a:lnTo>
                  <a:lnTo>
                    <a:pt x="21" y="38"/>
                  </a:lnTo>
                  <a:lnTo>
                    <a:pt x="26" y="52"/>
                  </a:lnTo>
                  <a:lnTo>
                    <a:pt x="30" y="68"/>
                  </a:lnTo>
                  <a:lnTo>
                    <a:pt x="36" y="84"/>
                  </a:lnTo>
                  <a:lnTo>
                    <a:pt x="40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1"/>
                  </a:lnTo>
                  <a:lnTo>
                    <a:pt x="60" y="159"/>
                  </a:lnTo>
                  <a:lnTo>
                    <a:pt x="72" y="178"/>
                  </a:lnTo>
                  <a:lnTo>
                    <a:pt x="88" y="195"/>
                  </a:lnTo>
                  <a:lnTo>
                    <a:pt x="109" y="209"/>
                  </a:lnTo>
                  <a:lnTo>
                    <a:pt x="135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" name="Freeform 678"/>
            <p:cNvSpPr>
              <a:spLocks/>
            </p:cNvSpPr>
            <p:nvPr/>
          </p:nvSpPr>
          <p:spPr bwMode="auto">
            <a:xfrm>
              <a:off x="563" y="3421"/>
              <a:ext cx="11" cy="12"/>
            </a:xfrm>
            <a:custGeom>
              <a:avLst/>
              <a:gdLst>
                <a:gd name="T0" fmla="*/ 0 w 22"/>
                <a:gd name="T1" fmla="*/ 1 h 24"/>
                <a:gd name="T2" fmla="*/ 1 w 22"/>
                <a:gd name="T3" fmla="*/ 1 h 24"/>
                <a:gd name="T4" fmla="*/ 1 w 22"/>
                <a:gd name="T5" fmla="*/ 1 h 24"/>
                <a:gd name="T6" fmla="*/ 1 w 22"/>
                <a:gd name="T7" fmla="*/ 0 h 24"/>
                <a:gd name="T8" fmla="*/ 1 w 22"/>
                <a:gd name="T9" fmla="*/ 0 h 24"/>
                <a:gd name="T10" fmla="*/ 1 w 22"/>
                <a:gd name="T11" fmla="*/ 1 h 24"/>
                <a:gd name="T12" fmla="*/ 2 w 22"/>
                <a:gd name="T13" fmla="*/ 1 h 24"/>
                <a:gd name="T14" fmla="*/ 2 w 22"/>
                <a:gd name="T15" fmla="*/ 1 h 24"/>
                <a:gd name="T16" fmla="*/ 2 w 22"/>
                <a:gd name="T17" fmla="*/ 1 h 24"/>
                <a:gd name="T18" fmla="*/ 2 w 22"/>
                <a:gd name="T19" fmla="*/ 2 h 24"/>
                <a:gd name="T20" fmla="*/ 2 w 22"/>
                <a:gd name="T21" fmla="*/ 2 h 24"/>
                <a:gd name="T22" fmla="*/ 1 w 22"/>
                <a:gd name="T23" fmla="*/ 2 h 24"/>
                <a:gd name="T24" fmla="*/ 1 w 22"/>
                <a:gd name="T25" fmla="*/ 2 h 24"/>
                <a:gd name="T26" fmla="*/ 1 w 22"/>
                <a:gd name="T27" fmla="*/ 2 h 24"/>
                <a:gd name="T28" fmla="*/ 1 w 22"/>
                <a:gd name="T29" fmla="*/ 2 h 24"/>
                <a:gd name="T30" fmla="*/ 1 w 22"/>
                <a:gd name="T31" fmla="*/ 1 h 24"/>
                <a:gd name="T32" fmla="*/ 0 w 22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4">
                  <a:moveTo>
                    <a:pt x="0" y="9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1" name="Freeform 679"/>
            <p:cNvSpPr>
              <a:spLocks/>
            </p:cNvSpPr>
            <p:nvPr/>
          </p:nvSpPr>
          <p:spPr bwMode="auto">
            <a:xfrm>
              <a:off x="586" y="3437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0 h 24"/>
                <a:gd name="T4" fmla="*/ 0 w 25"/>
                <a:gd name="T5" fmla="*/ 0 h 24"/>
                <a:gd name="T6" fmla="*/ 1 w 25"/>
                <a:gd name="T7" fmla="*/ 1 h 24"/>
                <a:gd name="T8" fmla="*/ 1 w 25"/>
                <a:gd name="T9" fmla="*/ 1 h 24"/>
                <a:gd name="T10" fmla="*/ 1 w 25"/>
                <a:gd name="T11" fmla="*/ 1 h 24"/>
                <a:gd name="T12" fmla="*/ 1 w 25"/>
                <a:gd name="T13" fmla="*/ 1 h 24"/>
                <a:gd name="T14" fmla="*/ 1 w 25"/>
                <a:gd name="T15" fmla="*/ 2 h 24"/>
                <a:gd name="T16" fmla="*/ 1 w 25"/>
                <a:gd name="T17" fmla="*/ 2 h 24"/>
                <a:gd name="T18" fmla="*/ 1 w 25"/>
                <a:gd name="T19" fmla="*/ 2 h 24"/>
                <a:gd name="T20" fmla="*/ 0 w 25"/>
                <a:gd name="T21" fmla="*/ 2 h 24"/>
                <a:gd name="T22" fmla="*/ 0 w 25"/>
                <a:gd name="T23" fmla="*/ 2 h 24"/>
                <a:gd name="T24" fmla="*/ 0 w 25"/>
                <a:gd name="T25" fmla="*/ 2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3" y="2"/>
                  </a:moveTo>
                  <a:lnTo>
                    <a:pt x="6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8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3" y="24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2" name="Freeform 680"/>
            <p:cNvSpPr>
              <a:spLocks/>
            </p:cNvSpPr>
            <p:nvPr/>
          </p:nvSpPr>
          <p:spPr bwMode="auto">
            <a:xfrm>
              <a:off x="559" y="3451"/>
              <a:ext cx="11" cy="13"/>
            </a:xfrm>
            <a:custGeom>
              <a:avLst/>
              <a:gdLst>
                <a:gd name="T0" fmla="*/ 0 w 24"/>
                <a:gd name="T1" fmla="*/ 1 h 25"/>
                <a:gd name="T2" fmla="*/ 0 w 24"/>
                <a:gd name="T3" fmla="*/ 1 h 25"/>
                <a:gd name="T4" fmla="*/ 0 w 24"/>
                <a:gd name="T5" fmla="*/ 0 h 25"/>
                <a:gd name="T6" fmla="*/ 0 w 24"/>
                <a:gd name="T7" fmla="*/ 0 h 25"/>
                <a:gd name="T8" fmla="*/ 1 w 24"/>
                <a:gd name="T9" fmla="*/ 1 h 25"/>
                <a:gd name="T10" fmla="*/ 1 w 24"/>
                <a:gd name="T11" fmla="*/ 1 h 25"/>
                <a:gd name="T12" fmla="*/ 1 w 24"/>
                <a:gd name="T13" fmla="*/ 1 h 25"/>
                <a:gd name="T14" fmla="*/ 1 w 24"/>
                <a:gd name="T15" fmla="*/ 2 h 25"/>
                <a:gd name="T16" fmla="*/ 1 w 24"/>
                <a:gd name="T17" fmla="*/ 2 h 25"/>
                <a:gd name="T18" fmla="*/ 0 w 24"/>
                <a:gd name="T19" fmla="*/ 2 h 25"/>
                <a:gd name="T20" fmla="*/ 0 w 24"/>
                <a:gd name="T21" fmla="*/ 2 h 25"/>
                <a:gd name="T22" fmla="*/ 0 w 24"/>
                <a:gd name="T23" fmla="*/ 2 h 25"/>
                <a:gd name="T24" fmla="*/ 0 w 24"/>
                <a:gd name="T25" fmla="*/ 2 h 25"/>
                <a:gd name="T26" fmla="*/ 0 w 24"/>
                <a:gd name="T27" fmla="*/ 2 h 25"/>
                <a:gd name="T28" fmla="*/ 0 w 24"/>
                <a:gd name="T29" fmla="*/ 1 h 25"/>
                <a:gd name="T30" fmla="*/ 0 w 24"/>
                <a:gd name="T31" fmla="*/ 1 h 25"/>
                <a:gd name="T32" fmla="*/ 0 w 24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3" y="5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3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6" y="24"/>
                  </a:lnTo>
                  <a:lnTo>
                    <a:pt x="12" y="25"/>
                  </a:lnTo>
                  <a:lnTo>
                    <a:pt x="7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3" name="Freeform 681"/>
            <p:cNvSpPr>
              <a:spLocks/>
            </p:cNvSpPr>
            <p:nvPr/>
          </p:nvSpPr>
          <p:spPr bwMode="auto">
            <a:xfrm>
              <a:off x="539" y="3436"/>
              <a:ext cx="12" cy="13"/>
            </a:xfrm>
            <a:custGeom>
              <a:avLst/>
              <a:gdLst>
                <a:gd name="T0" fmla="*/ 0 w 25"/>
                <a:gd name="T1" fmla="*/ 1 h 25"/>
                <a:gd name="T2" fmla="*/ 0 w 25"/>
                <a:gd name="T3" fmla="*/ 1 h 25"/>
                <a:gd name="T4" fmla="*/ 0 w 25"/>
                <a:gd name="T5" fmla="*/ 1 h 25"/>
                <a:gd name="T6" fmla="*/ 0 w 25"/>
                <a:gd name="T7" fmla="*/ 1 h 25"/>
                <a:gd name="T8" fmla="*/ 0 w 25"/>
                <a:gd name="T9" fmla="*/ 2 h 25"/>
                <a:gd name="T10" fmla="*/ 0 w 25"/>
                <a:gd name="T11" fmla="*/ 2 h 25"/>
                <a:gd name="T12" fmla="*/ 0 w 25"/>
                <a:gd name="T13" fmla="*/ 2 h 25"/>
                <a:gd name="T14" fmla="*/ 1 w 25"/>
                <a:gd name="T15" fmla="*/ 2 h 25"/>
                <a:gd name="T16" fmla="*/ 1 w 25"/>
                <a:gd name="T17" fmla="*/ 2 h 25"/>
                <a:gd name="T18" fmla="*/ 1 w 25"/>
                <a:gd name="T19" fmla="*/ 2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0 w 25"/>
                <a:gd name="T29" fmla="*/ 1 h 25"/>
                <a:gd name="T30" fmla="*/ 0 w 25"/>
                <a:gd name="T31" fmla="*/ 0 h 25"/>
                <a:gd name="T32" fmla="*/ 0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5">
                  <a:moveTo>
                    <a:pt x="4" y="2"/>
                  </a:moveTo>
                  <a:lnTo>
                    <a:pt x="1" y="5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3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4" name="Freeform 682"/>
            <p:cNvSpPr>
              <a:spLocks/>
            </p:cNvSpPr>
            <p:nvPr/>
          </p:nvSpPr>
          <p:spPr bwMode="auto">
            <a:xfrm>
              <a:off x="532" y="3459"/>
              <a:ext cx="10" cy="11"/>
            </a:xfrm>
            <a:custGeom>
              <a:avLst/>
              <a:gdLst>
                <a:gd name="T0" fmla="*/ 0 w 20"/>
                <a:gd name="T1" fmla="*/ 1 h 22"/>
                <a:gd name="T2" fmla="*/ 0 w 20"/>
                <a:gd name="T3" fmla="*/ 1 h 22"/>
                <a:gd name="T4" fmla="*/ 0 w 20"/>
                <a:gd name="T5" fmla="*/ 1 h 22"/>
                <a:gd name="T6" fmla="*/ 1 w 20"/>
                <a:gd name="T7" fmla="*/ 1 h 22"/>
                <a:gd name="T8" fmla="*/ 1 w 20"/>
                <a:gd name="T9" fmla="*/ 1 h 22"/>
                <a:gd name="T10" fmla="*/ 1 w 20"/>
                <a:gd name="T11" fmla="*/ 0 h 22"/>
                <a:gd name="T12" fmla="*/ 2 w 20"/>
                <a:gd name="T13" fmla="*/ 1 h 22"/>
                <a:gd name="T14" fmla="*/ 2 w 20"/>
                <a:gd name="T15" fmla="*/ 1 h 22"/>
                <a:gd name="T16" fmla="*/ 2 w 20"/>
                <a:gd name="T17" fmla="*/ 1 h 22"/>
                <a:gd name="T18" fmla="*/ 2 w 20"/>
                <a:gd name="T19" fmla="*/ 1 h 22"/>
                <a:gd name="T20" fmla="*/ 2 w 20"/>
                <a:gd name="T21" fmla="*/ 2 h 22"/>
                <a:gd name="T22" fmla="*/ 1 w 20"/>
                <a:gd name="T23" fmla="*/ 2 h 22"/>
                <a:gd name="T24" fmla="*/ 1 w 20"/>
                <a:gd name="T25" fmla="*/ 2 h 22"/>
                <a:gd name="T26" fmla="*/ 1 w 20"/>
                <a:gd name="T27" fmla="*/ 2 h 22"/>
                <a:gd name="T28" fmla="*/ 1 w 20"/>
                <a:gd name="T29" fmla="*/ 2 h 22"/>
                <a:gd name="T30" fmla="*/ 1 w 20"/>
                <a:gd name="T31" fmla="*/ 2 h 22"/>
                <a:gd name="T32" fmla="*/ 0 w 20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2">
                  <a:moveTo>
                    <a:pt x="0" y="14"/>
                  </a:move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5" y="19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5" name="Freeform 683"/>
            <p:cNvSpPr>
              <a:spLocks/>
            </p:cNvSpPr>
            <p:nvPr/>
          </p:nvSpPr>
          <p:spPr bwMode="auto">
            <a:xfrm>
              <a:off x="551" y="3476"/>
              <a:ext cx="9" cy="12"/>
            </a:xfrm>
            <a:custGeom>
              <a:avLst/>
              <a:gdLst>
                <a:gd name="T0" fmla="*/ 0 w 19"/>
                <a:gd name="T1" fmla="*/ 1 h 25"/>
                <a:gd name="T2" fmla="*/ 0 w 19"/>
                <a:gd name="T3" fmla="*/ 1 h 25"/>
                <a:gd name="T4" fmla="*/ 0 w 19"/>
                <a:gd name="T5" fmla="*/ 1 h 25"/>
                <a:gd name="T6" fmla="*/ 0 w 19"/>
                <a:gd name="T7" fmla="*/ 1 h 25"/>
                <a:gd name="T8" fmla="*/ 0 w 19"/>
                <a:gd name="T9" fmla="*/ 0 h 25"/>
                <a:gd name="T10" fmla="*/ 0 w 19"/>
                <a:gd name="T11" fmla="*/ 0 h 25"/>
                <a:gd name="T12" fmla="*/ 0 w 19"/>
                <a:gd name="T13" fmla="*/ 0 h 25"/>
                <a:gd name="T14" fmla="*/ 0 w 19"/>
                <a:gd name="T15" fmla="*/ 0 h 25"/>
                <a:gd name="T16" fmla="*/ 0 w 19"/>
                <a:gd name="T17" fmla="*/ 0 h 25"/>
                <a:gd name="T18" fmla="*/ 0 w 19"/>
                <a:gd name="T19" fmla="*/ 0 h 25"/>
                <a:gd name="T20" fmla="*/ 1 w 19"/>
                <a:gd name="T21" fmla="*/ 0 h 25"/>
                <a:gd name="T22" fmla="*/ 1 w 19"/>
                <a:gd name="T23" fmla="*/ 0 h 25"/>
                <a:gd name="T24" fmla="*/ 1 w 19"/>
                <a:gd name="T25" fmla="*/ 0 h 25"/>
                <a:gd name="T26" fmla="*/ 1 w 19"/>
                <a:gd name="T27" fmla="*/ 1 h 25"/>
                <a:gd name="T28" fmla="*/ 0 w 19"/>
                <a:gd name="T29" fmla="*/ 1 h 25"/>
                <a:gd name="T30" fmla="*/ 0 w 19"/>
                <a:gd name="T31" fmla="*/ 1 h 25"/>
                <a:gd name="T32" fmla="*/ 0 w 19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25">
                  <a:moveTo>
                    <a:pt x="7" y="25"/>
                  </a:moveTo>
                  <a:lnTo>
                    <a:pt x="3" y="23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2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6" name="Freeform 684"/>
            <p:cNvSpPr>
              <a:spLocks/>
            </p:cNvSpPr>
            <p:nvPr/>
          </p:nvSpPr>
          <p:spPr bwMode="auto">
            <a:xfrm>
              <a:off x="567" y="3464"/>
              <a:ext cx="11" cy="15"/>
            </a:xfrm>
            <a:custGeom>
              <a:avLst/>
              <a:gdLst>
                <a:gd name="T0" fmla="*/ 1 w 22"/>
                <a:gd name="T1" fmla="*/ 1 h 29"/>
                <a:gd name="T2" fmla="*/ 1 w 22"/>
                <a:gd name="T3" fmla="*/ 1 h 29"/>
                <a:gd name="T4" fmla="*/ 1 w 22"/>
                <a:gd name="T5" fmla="*/ 1 h 29"/>
                <a:gd name="T6" fmla="*/ 1 w 22"/>
                <a:gd name="T7" fmla="*/ 1 h 29"/>
                <a:gd name="T8" fmla="*/ 1 w 22"/>
                <a:gd name="T9" fmla="*/ 0 h 29"/>
                <a:gd name="T10" fmla="*/ 2 w 22"/>
                <a:gd name="T11" fmla="*/ 1 h 29"/>
                <a:gd name="T12" fmla="*/ 2 w 22"/>
                <a:gd name="T13" fmla="*/ 1 h 29"/>
                <a:gd name="T14" fmla="*/ 2 w 22"/>
                <a:gd name="T15" fmla="*/ 1 h 29"/>
                <a:gd name="T16" fmla="*/ 2 w 22"/>
                <a:gd name="T17" fmla="*/ 1 h 29"/>
                <a:gd name="T18" fmla="*/ 2 w 22"/>
                <a:gd name="T19" fmla="*/ 2 h 29"/>
                <a:gd name="T20" fmla="*/ 2 w 22"/>
                <a:gd name="T21" fmla="*/ 2 h 29"/>
                <a:gd name="T22" fmla="*/ 1 w 22"/>
                <a:gd name="T23" fmla="*/ 2 h 29"/>
                <a:gd name="T24" fmla="*/ 1 w 22"/>
                <a:gd name="T25" fmla="*/ 2 h 29"/>
                <a:gd name="T26" fmla="*/ 1 w 22"/>
                <a:gd name="T27" fmla="*/ 2 h 29"/>
                <a:gd name="T28" fmla="*/ 1 w 22"/>
                <a:gd name="T29" fmla="*/ 2 h 29"/>
                <a:gd name="T30" fmla="*/ 0 w 22"/>
                <a:gd name="T31" fmla="*/ 2 h 29"/>
                <a:gd name="T32" fmla="*/ 1 w 22"/>
                <a:gd name="T33" fmla="*/ 1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1" y="16"/>
                  </a:moveTo>
                  <a:lnTo>
                    <a:pt x="4" y="11"/>
                  </a:lnTo>
                  <a:lnTo>
                    <a:pt x="7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2" y="15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2" y="28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7" name="Freeform 685"/>
            <p:cNvSpPr>
              <a:spLocks/>
            </p:cNvSpPr>
            <p:nvPr/>
          </p:nvSpPr>
          <p:spPr bwMode="auto">
            <a:xfrm>
              <a:off x="582" y="3467"/>
              <a:ext cx="11" cy="12"/>
            </a:xfrm>
            <a:custGeom>
              <a:avLst/>
              <a:gdLst>
                <a:gd name="T0" fmla="*/ 2 w 22"/>
                <a:gd name="T1" fmla="*/ 1 h 22"/>
                <a:gd name="T2" fmla="*/ 2 w 22"/>
                <a:gd name="T3" fmla="*/ 1 h 22"/>
                <a:gd name="T4" fmla="*/ 2 w 22"/>
                <a:gd name="T5" fmla="*/ 1 h 22"/>
                <a:gd name="T6" fmla="*/ 2 w 22"/>
                <a:gd name="T7" fmla="*/ 1 h 22"/>
                <a:gd name="T8" fmla="*/ 2 w 22"/>
                <a:gd name="T9" fmla="*/ 1 h 22"/>
                <a:gd name="T10" fmla="*/ 2 w 22"/>
                <a:gd name="T11" fmla="*/ 2 h 22"/>
                <a:gd name="T12" fmla="*/ 1 w 22"/>
                <a:gd name="T13" fmla="*/ 2 h 22"/>
                <a:gd name="T14" fmla="*/ 1 w 22"/>
                <a:gd name="T15" fmla="*/ 2 h 22"/>
                <a:gd name="T16" fmla="*/ 1 w 22"/>
                <a:gd name="T17" fmla="*/ 2 h 22"/>
                <a:gd name="T18" fmla="*/ 1 w 22"/>
                <a:gd name="T19" fmla="*/ 2 h 22"/>
                <a:gd name="T20" fmla="*/ 1 w 22"/>
                <a:gd name="T21" fmla="*/ 2 h 22"/>
                <a:gd name="T22" fmla="*/ 0 w 22"/>
                <a:gd name="T23" fmla="*/ 1 h 22"/>
                <a:gd name="T24" fmla="*/ 0 w 22"/>
                <a:gd name="T25" fmla="*/ 1 h 22"/>
                <a:gd name="T26" fmla="*/ 1 w 22"/>
                <a:gd name="T27" fmla="*/ 1 h 22"/>
                <a:gd name="T28" fmla="*/ 1 w 22"/>
                <a:gd name="T29" fmla="*/ 1 h 22"/>
                <a:gd name="T30" fmla="*/ 1 w 22"/>
                <a:gd name="T31" fmla="*/ 0 h 22"/>
                <a:gd name="T32" fmla="*/ 2 w 22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2">
                  <a:moveTo>
                    <a:pt x="17" y="1"/>
                  </a:moveTo>
                  <a:lnTo>
                    <a:pt x="20" y="4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21" y="14"/>
                  </a:lnTo>
                  <a:lnTo>
                    <a:pt x="17" y="18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8" name="Freeform 686"/>
            <p:cNvSpPr>
              <a:spLocks/>
            </p:cNvSpPr>
            <p:nvPr/>
          </p:nvSpPr>
          <p:spPr bwMode="auto">
            <a:xfrm>
              <a:off x="457" y="3483"/>
              <a:ext cx="92" cy="64"/>
            </a:xfrm>
            <a:custGeom>
              <a:avLst/>
              <a:gdLst>
                <a:gd name="T0" fmla="*/ 11 w 185"/>
                <a:gd name="T1" fmla="*/ 1 h 128"/>
                <a:gd name="T2" fmla="*/ 11 w 185"/>
                <a:gd name="T3" fmla="*/ 1 h 128"/>
                <a:gd name="T4" fmla="*/ 11 w 185"/>
                <a:gd name="T5" fmla="*/ 1 h 128"/>
                <a:gd name="T6" fmla="*/ 10 w 185"/>
                <a:gd name="T7" fmla="*/ 1 h 128"/>
                <a:gd name="T8" fmla="*/ 9 w 185"/>
                <a:gd name="T9" fmla="*/ 1 h 128"/>
                <a:gd name="T10" fmla="*/ 6 w 185"/>
                <a:gd name="T11" fmla="*/ 1 h 128"/>
                <a:gd name="T12" fmla="*/ 4 w 185"/>
                <a:gd name="T13" fmla="*/ 1 h 128"/>
                <a:gd name="T14" fmla="*/ 4 w 185"/>
                <a:gd name="T15" fmla="*/ 1 h 128"/>
                <a:gd name="T16" fmla="*/ 6 w 185"/>
                <a:gd name="T17" fmla="*/ 1 h 128"/>
                <a:gd name="T18" fmla="*/ 8 w 185"/>
                <a:gd name="T19" fmla="*/ 1 h 128"/>
                <a:gd name="T20" fmla="*/ 9 w 185"/>
                <a:gd name="T21" fmla="*/ 2 h 128"/>
                <a:gd name="T22" fmla="*/ 9 w 185"/>
                <a:gd name="T23" fmla="*/ 2 h 128"/>
                <a:gd name="T24" fmla="*/ 8 w 185"/>
                <a:gd name="T25" fmla="*/ 3 h 128"/>
                <a:gd name="T26" fmla="*/ 7 w 185"/>
                <a:gd name="T27" fmla="*/ 3 h 128"/>
                <a:gd name="T28" fmla="*/ 5 w 185"/>
                <a:gd name="T29" fmla="*/ 2 h 128"/>
                <a:gd name="T30" fmla="*/ 3 w 185"/>
                <a:gd name="T31" fmla="*/ 2 h 128"/>
                <a:gd name="T32" fmla="*/ 2 w 185"/>
                <a:gd name="T33" fmla="*/ 3 h 128"/>
                <a:gd name="T34" fmla="*/ 3 w 185"/>
                <a:gd name="T35" fmla="*/ 3 h 128"/>
                <a:gd name="T36" fmla="*/ 4 w 185"/>
                <a:gd name="T37" fmla="*/ 3 h 128"/>
                <a:gd name="T38" fmla="*/ 5 w 185"/>
                <a:gd name="T39" fmla="*/ 3 h 128"/>
                <a:gd name="T40" fmla="*/ 7 w 185"/>
                <a:gd name="T41" fmla="*/ 3 h 128"/>
                <a:gd name="T42" fmla="*/ 7 w 185"/>
                <a:gd name="T43" fmla="*/ 4 h 128"/>
                <a:gd name="T44" fmla="*/ 5 w 185"/>
                <a:gd name="T45" fmla="*/ 4 h 128"/>
                <a:gd name="T46" fmla="*/ 3 w 185"/>
                <a:gd name="T47" fmla="*/ 4 h 128"/>
                <a:gd name="T48" fmla="*/ 2 w 185"/>
                <a:gd name="T49" fmla="*/ 4 h 128"/>
                <a:gd name="T50" fmla="*/ 3 w 185"/>
                <a:gd name="T51" fmla="*/ 4 h 128"/>
                <a:gd name="T52" fmla="*/ 4 w 185"/>
                <a:gd name="T53" fmla="*/ 5 h 128"/>
                <a:gd name="T54" fmla="*/ 2 w 185"/>
                <a:gd name="T55" fmla="*/ 5 h 128"/>
                <a:gd name="T56" fmla="*/ 0 w 185"/>
                <a:gd name="T57" fmla="*/ 6 h 128"/>
                <a:gd name="T58" fmla="*/ 0 w 185"/>
                <a:gd name="T59" fmla="*/ 6 h 128"/>
                <a:gd name="T60" fmla="*/ 0 w 185"/>
                <a:gd name="T61" fmla="*/ 6 h 128"/>
                <a:gd name="T62" fmla="*/ 2 w 185"/>
                <a:gd name="T63" fmla="*/ 6 h 128"/>
                <a:gd name="T64" fmla="*/ 4 w 185"/>
                <a:gd name="T65" fmla="*/ 6 h 128"/>
                <a:gd name="T66" fmla="*/ 4 w 185"/>
                <a:gd name="T67" fmla="*/ 6 h 128"/>
                <a:gd name="T68" fmla="*/ 4 w 185"/>
                <a:gd name="T69" fmla="*/ 8 h 128"/>
                <a:gd name="T70" fmla="*/ 4 w 185"/>
                <a:gd name="T71" fmla="*/ 8 h 128"/>
                <a:gd name="T72" fmla="*/ 5 w 185"/>
                <a:gd name="T73" fmla="*/ 7 h 128"/>
                <a:gd name="T74" fmla="*/ 5 w 185"/>
                <a:gd name="T75" fmla="*/ 5 h 128"/>
                <a:gd name="T76" fmla="*/ 7 w 185"/>
                <a:gd name="T77" fmla="*/ 5 h 128"/>
                <a:gd name="T78" fmla="*/ 8 w 185"/>
                <a:gd name="T79" fmla="*/ 4 h 128"/>
                <a:gd name="T80" fmla="*/ 8 w 185"/>
                <a:gd name="T81" fmla="*/ 6 h 128"/>
                <a:gd name="T82" fmla="*/ 7 w 185"/>
                <a:gd name="T83" fmla="*/ 8 h 128"/>
                <a:gd name="T84" fmla="*/ 8 w 185"/>
                <a:gd name="T85" fmla="*/ 7 h 128"/>
                <a:gd name="T86" fmla="*/ 8 w 185"/>
                <a:gd name="T87" fmla="*/ 5 h 128"/>
                <a:gd name="T88" fmla="*/ 9 w 185"/>
                <a:gd name="T89" fmla="*/ 3 h 128"/>
                <a:gd name="T90" fmla="*/ 10 w 185"/>
                <a:gd name="T91" fmla="*/ 2 h 128"/>
                <a:gd name="T92" fmla="*/ 10 w 185"/>
                <a:gd name="T93" fmla="*/ 3 h 128"/>
                <a:gd name="T94" fmla="*/ 10 w 185"/>
                <a:gd name="T95" fmla="*/ 5 h 128"/>
                <a:gd name="T96" fmla="*/ 11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6"/>
                  </a:moveTo>
                  <a:lnTo>
                    <a:pt x="184" y="15"/>
                  </a:lnTo>
                  <a:lnTo>
                    <a:pt x="181" y="13"/>
                  </a:lnTo>
                  <a:lnTo>
                    <a:pt x="180" y="13"/>
                  </a:lnTo>
                  <a:lnTo>
                    <a:pt x="178" y="12"/>
                  </a:lnTo>
                  <a:lnTo>
                    <a:pt x="177" y="11"/>
                  </a:lnTo>
                  <a:lnTo>
                    <a:pt x="177" y="8"/>
                  </a:lnTo>
                  <a:lnTo>
                    <a:pt x="176" y="7"/>
                  </a:lnTo>
                  <a:lnTo>
                    <a:pt x="176" y="5"/>
                  </a:lnTo>
                  <a:lnTo>
                    <a:pt x="173" y="9"/>
                  </a:lnTo>
                  <a:lnTo>
                    <a:pt x="170" y="12"/>
                  </a:lnTo>
                  <a:lnTo>
                    <a:pt x="167" y="15"/>
                  </a:lnTo>
                  <a:lnTo>
                    <a:pt x="165" y="16"/>
                  </a:lnTo>
                  <a:lnTo>
                    <a:pt x="157" y="13"/>
                  </a:lnTo>
                  <a:lnTo>
                    <a:pt x="148" y="11"/>
                  </a:lnTo>
                  <a:lnTo>
                    <a:pt x="135" y="8"/>
                  </a:lnTo>
                  <a:lnTo>
                    <a:pt x="122" y="4"/>
                  </a:lnTo>
                  <a:lnTo>
                    <a:pt x="109" y="3"/>
                  </a:lnTo>
                  <a:lnTo>
                    <a:pt x="96" y="2"/>
                  </a:lnTo>
                  <a:lnTo>
                    <a:pt x="87" y="0"/>
                  </a:lnTo>
                  <a:lnTo>
                    <a:pt x="79" y="2"/>
                  </a:lnTo>
                  <a:lnTo>
                    <a:pt x="71" y="4"/>
                  </a:lnTo>
                  <a:lnTo>
                    <a:pt x="70" y="5"/>
                  </a:lnTo>
                  <a:lnTo>
                    <a:pt x="74" y="7"/>
                  </a:lnTo>
                  <a:lnTo>
                    <a:pt x="79" y="5"/>
                  </a:lnTo>
                  <a:lnTo>
                    <a:pt x="90" y="4"/>
                  </a:lnTo>
                  <a:lnTo>
                    <a:pt x="100" y="5"/>
                  </a:lnTo>
                  <a:lnTo>
                    <a:pt x="110" y="7"/>
                  </a:lnTo>
                  <a:lnTo>
                    <a:pt x="122" y="9"/>
                  </a:lnTo>
                  <a:lnTo>
                    <a:pt x="133" y="13"/>
                  </a:lnTo>
                  <a:lnTo>
                    <a:pt x="142" y="16"/>
                  </a:lnTo>
                  <a:lnTo>
                    <a:pt x="150" y="20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56" y="28"/>
                  </a:lnTo>
                  <a:lnTo>
                    <a:pt x="152" y="29"/>
                  </a:lnTo>
                  <a:lnTo>
                    <a:pt x="148" y="32"/>
                  </a:lnTo>
                  <a:lnTo>
                    <a:pt x="143" y="34"/>
                  </a:lnTo>
                  <a:lnTo>
                    <a:pt x="138" y="37"/>
                  </a:lnTo>
                  <a:lnTo>
                    <a:pt x="133" y="39"/>
                  </a:lnTo>
                  <a:lnTo>
                    <a:pt x="129" y="42"/>
                  </a:lnTo>
                  <a:lnTo>
                    <a:pt x="122" y="39"/>
                  </a:lnTo>
                  <a:lnTo>
                    <a:pt x="114" y="37"/>
                  </a:lnTo>
                  <a:lnTo>
                    <a:pt x="104" y="34"/>
                  </a:lnTo>
                  <a:lnTo>
                    <a:pt x="94" y="32"/>
                  </a:lnTo>
                  <a:lnTo>
                    <a:pt x="82" y="30"/>
                  </a:lnTo>
                  <a:lnTo>
                    <a:pt x="71" y="29"/>
                  </a:lnTo>
                  <a:lnTo>
                    <a:pt x="62" y="29"/>
                  </a:lnTo>
                  <a:lnTo>
                    <a:pt x="54" y="32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3" y="35"/>
                  </a:lnTo>
                  <a:lnTo>
                    <a:pt x="57" y="35"/>
                  </a:lnTo>
                  <a:lnTo>
                    <a:pt x="62" y="35"/>
                  </a:lnTo>
                  <a:lnTo>
                    <a:pt x="67" y="35"/>
                  </a:lnTo>
                  <a:lnTo>
                    <a:pt x="73" y="35"/>
                  </a:lnTo>
                  <a:lnTo>
                    <a:pt x="79" y="35"/>
                  </a:lnTo>
                  <a:lnTo>
                    <a:pt x="84" y="37"/>
                  </a:lnTo>
                  <a:lnTo>
                    <a:pt x="91" y="38"/>
                  </a:lnTo>
                  <a:lnTo>
                    <a:pt x="96" y="39"/>
                  </a:lnTo>
                  <a:lnTo>
                    <a:pt x="105" y="42"/>
                  </a:lnTo>
                  <a:lnTo>
                    <a:pt x="113" y="45"/>
                  </a:lnTo>
                  <a:lnTo>
                    <a:pt x="118" y="46"/>
                  </a:lnTo>
                  <a:lnTo>
                    <a:pt x="122" y="48"/>
                  </a:lnTo>
                  <a:lnTo>
                    <a:pt x="116" y="52"/>
                  </a:lnTo>
                  <a:lnTo>
                    <a:pt x="105" y="56"/>
                  </a:lnTo>
                  <a:lnTo>
                    <a:pt x="95" y="59"/>
                  </a:lnTo>
                  <a:lnTo>
                    <a:pt x="88" y="62"/>
                  </a:lnTo>
                  <a:lnTo>
                    <a:pt x="82" y="63"/>
                  </a:lnTo>
                  <a:lnTo>
                    <a:pt x="73" y="60"/>
                  </a:lnTo>
                  <a:lnTo>
                    <a:pt x="62" y="58"/>
                  </a:lnTo>
                  <a:lnTo>
                    <a:pt x="54" y="55"/>
                  </a:lnTo>
                  <a:lnTo>
                    <a:pt x="47" y="52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40" y="56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5"/>
                  </a:lnTo>
                  <a:lnTo>
                    <a:pt x="69" y="68"/>
                  </a:lnTo>
                  <a:lnTo>
                    <a:pt x="64" y="69"/>
                  </a:lnTo>
                  <a:lnTo>
                    <a:pt x="56" y="72"/>
                  </a:lnTo>
                  <a:lnTo>
                    <a:pt x="45" y="76"/>
                  </a:lnTo>
                  <a:lnTo>
                    <a:pt x="35" y="79"/>
                  </a:lnTo>
                  <a:lnTo>
                    <a:pt x="24" y="81"/>
                  </a:lnTo>
                  <a:lnTo>
                    <a:pt x="15" y="85"/>
                  </a:lnTo>
                  <a:lnTo>
                    <a:pt x="7" y="88"/>
                  </a:lnTo>
                  <a:lnTo>
                    <a:pt x="3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9" y="92"/>
                  </a:lnTo>
                  <a:lnTo>
                    <a:pt x="15" y="92"/>
                  </a:lnTo>
                  <a:lnTo>
                    <a:pt x="24" y="90"/>
                  </a:lnTo>
                  <a:lnTo>
                    <a:pt x="34" y="89"/>
                  </a:lnTo>
                  <a:lnTo>
                    <a:pt x="45" y="86"/>
                  </a:lnTo>
                  <a:lnTo>
                    <a:pt x="54" y="84"/>
                  </a:lnTo>
                  <a:lnTo>
                    <a:pt x="64" y="81"/>
                  </a:lnTo>
                  <a:lnTo>
                    <a:pt x="71" y="79"/>
                  </a:lnTo>
                  <a:lnTo>
                    <a:pt x="77" y="76"/>
                  </a:lnTo>
                  <a:lnTo>
                    <a:pt x="75" y="86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2" y="128"/>
                  </a:lnTo>
                  <a:lnTo>
                    <a:pt x="65" y="128"/>
                  </a:lnTo>
                  <a:lnTo>
                    <a:pt x="67" y="124"/>
                  </a:lnTo>
                  <a:lnTo>
                    <a:pt x="73" y="115"/>
                  </a:lnTo>
                  <a:lnTo>
                    <a:pt x="80" y="101"/>
                  </a:lnTo>
                  <a:lnTo>
                    <a:pt x="87" y="86"/>
                  </a:lnTo>
                  <a:lnTo>
                    <a:pt x="90" y="76"/>
                  </a:lnTo>
                  <a:lnTo>
                    <a:pt x="94" y="75"/>
                  </a:lnTo>
                  <a:lnTo>
                    <a:pt x="100" y="72"/>
                  </a:lnTo>
                  <a:lnTo>
                    <a:pt x="105" y="69"/>
                  </a:lnTo>
                  <a:lnTo>
                    <a:pt x="112" y="67"/>
                  </a:lnTo>
                  <a:lnTo>
                    <a:pt x="118" y="64"/>
                  </a:lnTo>
                  <a:lnTo>
                    <a:pt x="124" y="62"/>
                  </a:lnTo>
                  <a:lnTo>
                    <a:pt x="129" y="59"/>
                  </a:lnTo>
                  <a:lnTo>
                    <a:pt x="131" y="58"/>
                  </a:lnTo>
                  <a:lnTo>
                    <a:pt x="131" y="69"/>
                  </a:lnTo>
                  <a:lnTo>
                    <a:pt x="130" y="85"/>
                  </a:lnTo>
                  <a:lnTo>
                    <a:pt x="127" y="101"/>
                  </a:lnTo>
                  <a:lnTo>
                    <a:pt x="125" y="111"/>
                  </a:lnTo>
                  <a:lnTo>
                    <a:pt x="122" y="118"/>
                  </a:lnTo>
                  <a:lnTo>
                    <a:pt x="122" y="119"/>
                  </a:lnTo>
                  <a:lnTo>
                    <a:pt x="125" y="118"/>
                  </a:lnTo>
                  <a:lnTo>
                    <a:pt x="129" y="111"/>
                  </a:lnTo>
                  <a:lnTo>
                    <a:pt x="134" y="101"/>
                  </a:lnTo>
                  <a:lnTo>
                    <a:pt x="139" y="85"/>
                  </a:lnTo>
                  <a:lnTo>
                    <a:pt x="143" y="69"/>
                  </a:lnTo>
                  <a:lnTo>
                    <a:pt x="143" y="54"/>
                  </a:lnTo>
                  <a:lnTo>
                    <a:pt x="151" y="47"/>
                  </a:lnTo>
                  <a:lnTo>
                    <a:pt x="156" y="41"/>
                  </a:lnTo>
                  <a:lnTo>
                    <a:pt x="161" y="35"/>
                  </a:lnTo>
                  <a:lnTo>
                    <a:pt x="165" y="32"/>
                  </a:lnTo>
                  <a:lnTo>
                    <a:pt x="168" y="29"/>
                  </a:lnTo>
                  <a:lnTo>
                    <a:pt x="170" y="29"/>
                  </a:lnTo>
                  <a:lnTo>
                    <a:pt x="172" y="32"/>
                  </a:lnTo>
                  <a:lnTo>
                    <a:pt x="172" y="35"/>
                  </a:lnTo>
                  <a:lnTo>
                    <a:pt x="170" y="47"/>
                  </a:lnTo>
                  <a:lnTo>
                    <a:pt x="169" y="63"/>
                  </a:lnTo>
                  <a:lnTo>
                    <a:pt x="168" y="79"/>
                  </a:lnTo>
                  <a:lnTo>
                    <a:pt x="167" y="90"/>
                  </a:lnTo>
                  <a:lnTo>
                    <a:pt x="173" y="77"/>
                  </a:lnTo>
                  <a:lnTo>
                    <a:pt x="178" y="55"/>
                  </a:lnTo>
                  <a:lnTo>
                    <a:pt x="182" y="33"/>
                  </a:lnTo>
                  <a:lnTo>
                    <a:pt x="185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9" name="Freeform 687"/>
            <p:cNvSpPr>
              <a:spLocks/>
            </p:cNvSpPr>
            <p:nvPr/>
          </p:nvSpPr>
          <p:spPr bwMode="auto">
            <a:xfrm>
              <a:off x="463" y="3370"/>
              <a:ext cx="75" cy="71"/>
            </a:xfrm>
            <a:custGeom>
              <a:avLst/>
              <a:gdLst>
                <a:gd name="T0" fmla="*/ 10 w 150"/>
                <a:gd name="T1" fmla="*/ 9 h 141"/>
                <a:gd name="T2" fmla="*/ 10 w 150"/>
                <a:gd name="T3" fmla="*/ 9 h 141"/>
                <a:gd name="T4" fmla="*/ 9 w 150"/>
                <a:gd name="T5" fmla="*/ 8 h 141"/>
                <a:gd name="T6" fmla="*/ 9 w 150"/>
                <a:gd name="T7" fmla="*/ 8 h 141"/>
                <a:gd name="T8" fmla="*/ 9 w 150"/>
                <a:gd name="T9" fmla="*/ 7 h 141"/>
                <a:gd name="T10" fmla="*/ 8 w 150"/>
                <a:gd name="T11" fmla="*/ 5 h 141"/>
                <a:gd name="T12" fmla="*/ 8 w 150"/>
                <a:gd name="T13" fmla="*/ 4 h 141"/>
                <a:gd name="T14" fmla="*/ 8 w 150"/>
                <a:gd name="T15" fmla="*/ 4 h 141"/>
                <a:gd name="T16" fmla="*/ 8 w 150"/>
                <a:gd name="T17" fmla="*/ 4 h 141"/>
                <a:gd name="T18" fmla="*/ 8 w 150"/>
                <a:gd name="T19" fmla="*/ 6 h 141"/>
                <a:gd name="T20" fmla="*/ 8 w 150"/>
                <a:gd name="T21" fmla="*/ 7 h 141"/>
                <a:gd name="T22" fmla="*/ 7 w 150"/>
                <a:gd name="T23" fmla="*/ 6 h 141"/>
                <a:gd name="T24" fmla="*/ 6 w 150"/>
                <a:gd name="T25" fmla="*/ 5 h 141"/>
                <a:gd name="T26" fmla="*/ 6 w 150"/>
                <a:gd name="T27" fmla="*/ 3 h 141"/>
                <a:gd name="T28" fmla="*/ 5 w 150"/>
                <a:gd name="T29" fmla="*/ 2 h 141"/>
                <a:gd name="T30" fmla="*/ 5 w 150"/>
                <a:gd name="T31" fmla="*/ 1 h 141"/>
                <a:gd name="T32" fmla="*/ 5 w 150"/>
                <a:gd name="T33" fmla="*/ 1 h 141"/>
                <a:gd name="T34" fmla="*/ 5 w 150"/>
                <a:gd name="T35" fmla="*/ 1 h 141"/>
                <a:gd name="T36" fmla="*/ 5 w 150"/>
                <a:gd name="T37" fmla="*/ 2 h 141"/>
                <a:gd name="T38" fmla="*/ 5 w 150"/>
                <a:gd name="T39" fmla="*/ 3 h 141"/>
                <a:gd name="T40" fmla="*/ 5 w 150"/>
                <a:gd name="T41" fmla="*/ 3 h 141"/>
                <a:gd name="T42" fmla="*/ 5 w 150"/>
                <a:gd name="T43" fmla="*/ 4 h 141"/>
                <a:gd name="T44" fmla="*/ 5 w 150"/>
                <a:gd name="T45" fmla="*/ 4 h 141"/>
                <a:gd name="T46" fmla="*/ 3 w 150"/>
                <a:gd name="T47" fmla="*/ 3 h 141"/>
                <a:gd name="T48" fmla="*/ 2 w 150"/>
                <a:gd name="T49" fmla="*/ 2 h 141"/>
                <a:gd name="T50" fmla="*/ 1 w 150"/>
                <a:gd name="T51" fmla="*/ 1 h 141"/>
                <a:gd name="T52" fmla="*/ 1 w 150"/>
                <a:gd name="T53" fmla="*/ 1 h 141"/>
                <a:gd name="T54" fmla="*/ 2 w 150"/>
                <a:gd name="T55" fmla="*/ 3 h 141"/>
                <a:gd name="T56" fmla="*/ 3 w 150"/>
                <a:gd name="T57" fmla="*/ 4 h 141"/>
                <a:gd name="T58" fmla="*/ 4 w 150"/>
                <a:gd name="T59" fmla="*/ 5 h 141"/>
                <a:gd name="T60" fmla="*/ 4 w 150"/>
                <a:gd name="T61" fmla="*/ 5 h 141"/>
                <a:gd name="T62" fmla="*/ 3 w 150"/>
                <a:gd name="T63" fmla="*/ 5 h 141"/>
                <a:gd name="T64" fmla="*/ 2 w 150"/>
                <a:gd name="T65" fmla="*/ 5 h 141"/>
                <a:gd name="T66" fmla="*/ 2 w 150"/>
                <a:gd name="T67" fmla="*/ 5 h 141"/>
                <a:gd name="T68" fmla="*/ 3 w 150"/>
                <a:gd name="T69" fmla="*/ 5 h 141"/>
                <a:gd name="T70" fmla="*/ 3 w 150"/>
                <a:gd name="T71" fmla="*/ 6 h 141"/>
                <a:gd name="T72" fmla="*/ 4 w 150"/>
                <a:gd name="T73" fmla="*/ 6 h 141"/>
                <a:gd name="T74" fmla="*/ 5 w 150"/>
                <a:gd name="T75" fmla="*/ 6 h 141"/>
                <a:gd name="T76" fmla="*/ 6 w 150"/>
                <a:gd name="T77" fmla="*/ 7 h 141"/>
                <a:gd name="T78" fmla="*/ 7 w 150"/>
                <a:gd name="T79" fmla="*/ 7 h 141"/>
                <a:gd name="T80" fmla="*/ 8 w 150"/>
                <a:gd name="T81" fmla="*/ 8 h 141"/>
                <a:gd name="T82" fmla="*/ 7 w 150"/>
                <a:gd name="T83" fmla="*/ 8 h 141"/>
                <a:gd name="T84" fmla="*/ 6 w 150"/>
                <a:gd name="T85" fmla="*/ 8 h 141"/>
                <a:gd name="T86" fmla="*/ 5 w 150"/>
                <a:gd name="T87" fmla="*/ 8 h 141"/>
                <a:gd name="T88" fmla="*/ 4 w 150"/>
                <a:gd name="T89" fmla="*/ 8 h 141"/>
                <a:gd name="T90" fmla="*/ 4 w 150"/>
                <a:gd name="T91" fmla="*/ 8 h 141"/>
                <a:gd name="T92" fmla="*/ 5 w 150"/>
                <a:gd name="T93" fmla="*/ 9 h 141"/>
                <a:gd name="T94" fmla="*/ 6 w 150"/>
                <a:gd name="T95" fmla="*/ 9 h 141"/>
                <a:gd name="T96" fmla="*/ 7 w 150"/>
                <a:gd name="T97" fmla="*/ 9 h 141"/>
                <a:gd name="T98" fmla="*/ 8 w 150"/>
                <a:gd name="T99" fmla="*/ 8 h 141"/>
                <a:gd name="T100" fmla="*/ 9 w 150"/>
                <a:gd name="T101" fmla="*/ 9 h 141"/>
                <a:gd name="T102" fmla="*/ 9 w 150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50" h="141">
                  <a:moveTo>
                    <a:pt x="144" y="141"/>
                  </a:moveTo>
                  <a:lnTo>
                    <a:pt x="145" y="139"/>
                  </a:lnTo>
                  <a:lnTo>
                    <a:pt x="146" y="136"/>
                  </a:lnTo>
                  <a:lnTo>
                    <a:pt x="149" y="135"/>
                  </a:lnTo>
                  <a:lnTo>
                    <a:pt x="150" y="132"/>
                  </a:lnTo>
                  <a:lnTo>
                    <a:pt x="144" y="127"/>
                  </a:lnTo>
                  <a:lnTo>
                    <a:pt x="139" y="122"/>
                  </a:lnTo>
                  <a:lnTo>
                    <a:pt x="135" y="115"/>
                  </a:lnTo>
                  <a:lnTo>
                    <a:pt x="133" y="110"/>
                  </a:lnTo>
                  <a:lnTo>
                    <a:pt x="132" y="100"/>
                  </a:lnTo>
                  <a:lnTo>
                    <a:pt x="131" y="83"/>
                  </a:lnTo>
                  <a:lnTo>
                    <a:pt x="128" y="66"/>
                  </a:lnTo>
                  <a:lnTo>
                    <a:pt x="126" y="54"/>
                  </a:lnTo>
                  <a:lnTo>
                    <a:pt x="122" y="49"/>
                  </a:lnTo>
                  <a:lnTo>
                    <a:pt x="119" y="47"/>
                  </a:lnTo>
                  <a:lnTo>
                    <a:pt x="118" y="49"/>
                  </a:lnTo>
                  <a:lnTo>
                    <a:pt x="119" y="54"/>
                  </a:lnTo>
                  <a:lnTo>
                    <a:pt x="120" y="64"/>
                  </a:lnTo>
                  <a:lnTo>
                    <a:pt x="122" y="79"/>
                  </a:lnTo>
                  <a:lnTo>
                    <a:pt x="122" y="93"/>
                  </a:lnTo>
                  <a:lnTo>
                    <a:pt x="120" y="102"/>
                  </a:lnTo>
                  <a:lnTo>
                    <a:pt x="113" y="97"/>
                  </a:lnTo>
                  <a:lnTo>
                    <a:pt x="105" y="92"/>
                  </a:lnTo>
                  <a:lnTo>
                    <a:pt x="97" y="85"/>
                  </a:lnTo>
                  <a:lnTo>
                    <a:pt x="92" y="80"/>
                  </a:lnTo>
                  <a:lnTo>
                    <a:pt x="88" y="72"/>
                  </a:lnTo>
                  <a:lnTo>
                    <a:pt x="84" y="59"/>
                  </a:lnTo>
                  <a:lnTo>
                    <a:pt x="81" y="45"/>
                  </a:lnTo>
                  <a:lnTo>
                    <a:pt x="80" y="34"/>
                  </a:lnTo>
                  <a:lnTo>
                    <a:pt x="80" y="27"/>
                  </a:lnTo>
                  <a:lnTo>
                    <a:pt x="80" y="19"/>
                  </a:lnTo>
                  <a:lnTo>
                    <a:pt x="79" y="11"/>
                  </a:lnTo>
                  <a:lnTo>
                    <a:pt x="76" y="6"/>
                  </a:lnTo>
                  <a:lnTo>
                    <a:pt x="73" y="3"/>
                  </a:lnTo>
                  <a:lnTo>
                    <a:pt x="73" y="4"/>
                  </a:lnTo>
                  <a:lnTo>
                    <a:pt x="73" y="8"/>
                  </a:lnTo>
                  <a:lnTo>
                    <a:pt x="75" y="15"/>
                  </a:lnTo>
                  <a:lnTo>
                    <a:pt x="75" y="21"/>
                  </a:lnTo>
                  <a:lnTo>
                    <a:pt x="73" y="28"/>
                  </a:lnTo>
                  <a:lnTo>
                    <a:pt x="72" y="33"/>
                  </a:lnTo>
                  <a:lnTo>
                    <a:pt x="72" y="38"/>
                  </a:lnTo>
                  <a:lnTo>
                    <a:pt x="72" y="45"/>
                  </a:lnTo>
                  <a:lnTo>
                    <a:pt x="73" y="55"/>
                  </a:lnTo>
                  <a:lnTo>
                    <a:pt x="75" y="64"/>
                  </a:lnTo>
                  <a:lnTo>
                    <a:pt x="76" y="72"/>
                  </a:lnTo>
                  <a:lnTo>
                    <a:pt x="66" y="63"/>
                  </a:lnTo>
                  <a:lnTo>
                    <a:pt x="55" y="53"/>
                  </a:lnTo>
                  <a:lnTo>
                    <a:pt x="45" y="41"/>
                  </a:lnTo>
                  <a:lnTo>
                    <a:pt x="34" y="29"/>
                  </a:lnTo>
                  <a:lnTo>
                    <a:pt x="24" y="19"/>
                  </a:lnTo>
                  <a:lnTo>
                    <a:pt x="15" y="10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1" y="28"/>
                  </a:lnTo>
                  <a:lnTo>
                    <a:pt x="30" y="41"/>
                  </a:lnTo>
                  <a:lnTo>
                    <a:pt x="37" y="50"/>
                  </a:lnTo>
                  <a:lnTo>
                    <a:pt x="42" y="58"/>
                  </a:lnTo>
                  <a:lnTo>
                    <a:pt x="53" y="67"/>
                  </a:lnTo>
                  <a:lnTo>
                    <a:pt x="62" y="75"/>
                  </a:lnTo>
                  <a:lnTo>
                    <a:pt x="69" y="80"/>
                  </a:lnTo>
                  <a:lnTo>
                    <a:pt x="62" y="80"/>
                  </a:lnTo>
                  <a:lnTo>
                    <a:pt x="51" y="79"/>
                  </a:lnTo>
                  <a:lnTo>
                    <a:pt x="42" y="76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6" y="71"/>
                  </a:lnTo>
                  <a:lnTo>
                    <a:pt x="29" y="75"/>
                  </a:lnTo>
                  <a:lnTo>
                    <a:pt x="33" y="77"/>
                  </a:lnTo>
                  <a:lnTo>
                    <a:pt x="39" y="81"/>
                  </a:lnTo>
                  <a:lnTo>
                    <a:pt x="46" y="85"/>
                  </a:lnTo>
                  <a:lnTo>
                    <a:pt x="54" y="88"/>
                  </a:lnTo>
                  <a:lnTo>
                    <a:pt x="63" y="92"/>
                  </a:lnTo>
                  <a:lnTo>
                    <a:pt x="71" y="93"/>
                  </a:lnTo>
                  <a:lnTo>
                    <a:pt x="80" y="96"/>
                  </a:lnTo>
                  <a:lnTo>
                    <a:pt x="86" y="96"/>
                  </a:lnTo>
                  <a:lnTo>
                    <a:pt x="94" y="98"/>
                  </a:lnTo>
                  <a:lnTo>
                    <a:pt x="103" y="104"/>
                  </a:lnTo>
                  <a:lnTo>
                    <a:pt x="111" y="110"/>
                  </a:lnTo>
                  <a:lnTo>
                    <a:pt x="116" y="117"/>
                  </a:lnTo>
                  <a:lnTo>
                    <a:pt x="113" y="118"/>
                  </a:lnTo>
                  <a:lnTo>
                    <a:pt x="107" y="120"/>
                  </a:lnTo>
                  <a:lnTo>
                    <a:pt x="101" y="122"/>
                  </a:lnTo>
                  <a:lnTo>
                    <a:pt x="94" y="122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76" y="123"/>
                  </a:lnTo>
                  <a:lnTo>
                    <a:pt x="71" y="123"/>
                  </a:lnTo>
                  <a:lnTo>
                    <a:pt x="64" y="122"/>
                  </a:lnTo>
                  <a:lnTo>
                    <a:pt x="60" y="123"/>
                  </a:lnTo>
                  <a:lnTo>
                    <a:pt x="63" y="126"/>
                  </a:lnTo>
                  <a:lnTo>
                    <a:pt x="72" y="128"/>
                  </a:lnTo>
                  <a:lnTo>
                    <a:pt x="79" y="130"/>
                  </a:lnTo>
                  <a:lnTo>
                    <a:pt x="86" y="130"/>
                  </a:lnTo>
                  <a:lnTo>
                    <a:pt x="96" y="130"/>
                  </a:lnTo>
                  <a:lnTo>
                    <a:pt x="103" y="130"/>
                  </a:lnTo>
                  <a:lnTo>
                    <a:pt x="111" y="130"/>
                  </a:lnTo>
                  <a:lnTo>
                    <a:pt x="119" y="128"/>
                  </a:lnTo>
                  <a:lnTo>
                    <a:pt x="124" y="128"/>
                  </a:lnTo>
                  <a:lnTo>
                    <a:pt x="128" y="128"/>
                  </a:lnTo>
                  <a:lnTo>
                    <a:pt x="135" y="130"/>
                  </a:lnTo>
                  <a:lnTo>
                    <a:pt x="139" y="132"/>
                  </a:lnTo>
                  <a:lnTo>
                    <a:pt x="141" y="137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0" name="Freeform 688"/>
            <p:cNvSpPr>
              <a:spLocks/>
            </p:cNvSpPr>
            <p:nvPr/>
          </p:nvSpPr>
          <p:spPr bwMode="auto">
            <a:xfrm>
              <a:off x="574" y="3343"/>
              <a:ext cx="45" cy="107"/>
            </a:xfrm>
            <a:custGeom>
              <a:avLst/>
              <a:gdLst>
                <a:gd name="T0" fmla="*/ 0 w 91"/>
                <a:gd name="T1" fmla="*/ 12 h 214"/>
                <a:gd name="T2" fmla="*/ 1 w 91"/>
                <a:gd name="T3" fmla="*/ 11 h 214"/>
                <a:gd name="T4" fmla="*/ 1 w 91"/>
                <a:gd name="T5" fmla="*/ 11 h 214"/>
                <a:gd name="T6" fmla="*/ 1 w 91"/>
                <a:gd name="T7" fmla="*/ 10 h 214"/>
                <a:gd name="T8" fmla="*/ 0 w 91"/>
                <a:gd name="T9" fmla="*/ 8 h 214"/>
                <a:gd name="T10" fmla="*/ 0 w 91"/>
                <a:gd name="T11" fmla="*/ 6 h 214"/>
                <a:gd name="T12" fmla="*/ 0 w 91"/>
                <a:gd name="T13" fmla="*/ 6 h 214"/>
                <a:gd name="T14" fmla="*/ 1 w 91"/>
                <a:gd name="T15" fmla="*/ 8 h 214"/>
                <a:gd name="T16" fmla="*/ 2 w 91"/>
                <a:gd name="T17" fmla="*/ 7 h 214"/>
                <a:gd name="T18" fmla="*/ 2 w 91"/>
                <a:gd name="T19" fmla="*/ 4 h 214"/>
                <a:gd name="T20" fmla="*/ 2 w 91"/>
                <a:gd name="T21" fmla="*/ 2 h 214"/>
                <a:gd name="T22" fmla="*/ 2 w 91"/>
                <a:gd name="T23" fmla="*/ 2 h 214"/>
                <a:gd name="T24" fmla="*/ 2 w 91"/>
                <a:gd name="T25" fmla="*/ 3 h 214"/>
                <a:gd name="T26" fmla="*/ 2 w 91"/>
                <a:gd name="T27" fmla="*/ 3 h 214"/>
                <a:gd name="T28" fmla="*/ 4 w 91"/>
                <a:gd name="T29" fmla="*/ 1 h 214"/>
                <a:gd name="T30" fmla="*/ 4 w 91"/>
                <a:gd name="T31" fmla="*/ 1 h 214"/>
                <a:gd name="T32" fmla="*/ 3 w 91"/>
                <a:gd name="T33" fmla="*/ 3 h 214"/>
                <a:gd name="T34" fmla="*/ 3 w 91"/>
                <a:gd name="T35" fmla="*/ 4 h 214"/>
                <a:gd name="T36" fmla="*/ 4 w 91"/>
                <a:gd name="T37" fmla="*/ 4 h 214"/>
                <a:gd name="T38" fmla="*/ 5 w 91"/>
                <a:gd name="T39" fmla="*/ 4 h 214"/>
                <a:gd name="T40" fmla="*/ 4 w 91"/>
                <a:gd name="T41" fmla="*/ 4 h 214"/>
                <a:gd name="T42" fmla="*/ 2 w 91"/>
                <a:gd name="T43" fmla="*/ 6 h 214"/>
                <a:gd name="T44" fmla="*/ 2 w 91"/>
                <a:gd name="T45" fmla="*/ 9 h 214"/>
                <a:gd name="T46" fmla="*/ 3 w 91"/>
                <a:gd name="T47" fmla="*/ 9 h 214"/>
                <a:gd name="T48" fmla="*/ 4 w 91"/>
                <a:gd name="T49" fmla="*/ 8 h 214"/>
                <a:gd name="T50" fmla="*/ 5 w 91"/>
                <a:gd name="T51" fmla="*/ 8 h 214"/>
                <a:gd name="T52" fmla="*/ 5 w 91"/>
                <a:gd name="T53" fmla="*/ 8 h 214"/>
                <a:gd name="T54" fmla="*/ 4 w 91"/>
                <a:gd name="T55" fmla="*/ 9 h 214"/>
                <a:gd name="T56" fmla="*/ 3 w 91"/>
                <a:gd name="T57" fmla="*/ 9 h 214"/>
                <a:gd name="T58" fmla="*/ 2 w 91"/>
                <a:gd name="T59" fmla="*/ 10 h 214"/>
                <a:gd name="T60" fmla="*/ 1 w 91"/>
                <a:gd name="T61" fmla="*/ 11 h 214"/>
                <a:gd name="T62" fmla="*/ 2 w 91"/>
                <a:gd name="T63" fmla="*/ 11 h 214"/>
                <a:gd name="T64" fmla="*/ 4 w 91"/>
                <a:gd name="T65" fmla="*/ 11 h 214"/>
                <a:gd name="T66" fmla="*/ 5 w 91"/>
                <a:gd name="T67" fmla="*/ 10 h 214"/>
                <a:gd name="T68" fmla="*/ 5 w 91"/>
                <a:gd name="T69" fmla="*/ 10 h 214"/>
                <a:gd name="T70" fmla="*/ 4 w 91"/>
                <a:gd name="T71" fmla="*/ 12 h 214"/>
                <a:gd name="T72" fmla="*/ 3 w 91"/>
                <a:gd name="T73" fmla="*/ 12 h 214"/>
                <a:gd name="T74" fmla="*/ 2 w 91"/>
                <a:gd name="T75" fmla="*/ 12 h 214"/>
                <a:gd name="T76" fmla="*/ 1 w 91"/>
                <a:gd name="T77" fmla="*/ 12 h 214"/>
                <a:gd name="T78" fmla="*/ 1 w 91"/>
                <a:gd name="T79" fmla="*/ 13 h 214"/>
                <a:gd name="T80" fmla="*/ 0 w 91"/>
                <a:gd name="T81" fmla="*/ 13 h 214"/>
                <a:gd name="T82" fmla="*/ 0 w 91"/>
                <a:gd name="T83" fmla="*/ 13 h 214"/>
                <a:gd name="T84" fmla="*/ 0 w 91"/>
                <a:gd name="T85" fmla="*/ 12 h 214"/>
                <a:gd name="T86" fmla="*/ 0 w 91"/>
                <a:gd name="T87" fmla="*/ 12 h 2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4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1"/>
                  </a:lnTo>
                  <a:lnTo>
                    <a:pt x="14" y="166"/>
                  </a:lnTo>
                  <a:lnTo>
                    <a:pt x="16" y="168"/>
                  </a:lnTo>
                  <a:lnTo>
                    <a:pt x="18" y="170"/>
                  </a:lnTo>
                  <a:lnTo>
                    <a:pt x="20" y="171"/>
                  </a:lnTo>
                  <a:lnTo>
                    <a:pt x="21" y="171"/>
                  </a:lnTo>
                  <a:lnTo>
                    <a:pt x="22" y="167"/>
                  </a:lnTo>
                  <a:lnTo>
                    <a:pt x="24" y="160"/>
                  </a:lnTo>
                  <a:lnTo>
                    <a:pt x="25" y="153"/>
                  </a:lnTo>
                  <a:lnTo>
                    <a:pt x="24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3" y="104"/>
                  </a:lnTo>
                  <a:lnTo>
                    <a:pt x="0" y="94"/>
                  </a:lnTo>
                  <a:lnTo>
                    <a:pt x="0" y="87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4" y="89"/>
                  </a:lnTo>
                  <a:lnTo>
                    <a:pt x="7" y="98"/>
                  </a:lnTo>
                  <a:lnTo>
                    <a:pt x="12" y="111"/>
                  </a:lnTo>
                  <a:lnTo>
                    <a:pt x="20" y="124"/>
                  </a:lnTo>
                  <a:lnTo>
                    <a:pt x="28" y="130"/>
                  </a:lnTo>
                  <a:lnTo>
                    <a:pt x="31" y="117"/>
                  </a:lnTo>
                  <a:lnTo>
                    <a:pt x="35" y="100"/>
                  </a:lnTo>
                  <a:lnTo>
                    <a:pt x="37" y="83"/>
                  </a:lnTo>
                  <a:lnTo>
                    <a:pt x="37" y="70"/>
                  </a:lnTo>
                  <a:lnTo>
                    <a:pt x="34" y="60"/>
                  </a:lnTo>
                  <a:lnTo>
                    <a:pt x="33" y="46"/>
                  </a:lnTo>
                  <a:lnTo>
                    <a:pt x="31" y="33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7" y="39"/>
                  </a:lnTo>
                  <a:lnTo>
                    <a:pt x="38" y="47"/>
                  </a:lnTo>
                  <a:lnTo>
                    <a:pt x="39" y="55"/>
                  </a:lnTo>
                  <a:lnTo>
                    <a:pt x="42" y="60"/>
                  </a:lnTo>
                  <a:lnTo>
                    <a:pt x="47" y="47"/>
                  </a:lnTo>
                  <a:lnTo>
                    <a:pt x="52" y="29"/>
                  </a:lnTo>
                  <a:lnTo>
                    <a:pt x="59" y="13"/>
                  </a:lnTo>
                  <a:lnTo>
                    <a:pt x="68" y="3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3"/>
                  </a:lnTo>
                  <a:lnTo>
                    <a:pt x="71" y="6"/>
                  </a:lnTo>
                  <a:lnTo>
                    <a:pt x="65" y="16"/>
                  </a:lnTo>
                  <a:lnTo>
                    <a:pt x="59" y="33"/>
                  </a:lnTo>
                  <a:lnTo>
                    <a:pt x="54" y="50"/>
                  </a:lnTo>
                  <a:lnTo>
                    <a:pt x="51" y="60"/>
                  </a:lnTo>
                  <a:lnTo>
                    <a:pt x="58" y="59"/>
                  </a:lnTo>
                  <a:lnTo>
                    <a:pt x="65" y="56"/>
                  </a:lnTo>
                  <a:lnTo>
                    <a:pt x="72" y="53"/>
                  </a:lnTo>
                  <a:lnTo>
                    <a:pt x="77" y="50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1" y="50"/>
                  </a:lnTo>
                  <a:lnTo>
                    <a:pt x="78" y="53"/>
                  </a:lnTo>
                  <a:lnTo>
                    <a:pt x="72" y="57"/>
                  </a:lnTo>
                  <a:lnTo>
                    <a:pt x="64" y="64"/>
                  </a:lnTo>
                  <a:lnTo>
                    <a:pt x="55" y="69"/>
                  </a:lnTo>
                  <a:lnTo>
                    <a:pt x="50" y="73"/>
                  </a:lnTo>
                  <a:lnTo>
                    <a:pt x="47" y="89"/>
                  </a:lnTo>
                  <a:lnTo>
                    <a:pt x="43" y="106"/>
                  </a:lnTo>
                  <a:lnTo>
                    <a:pt x="41" y="123"/>
                  </a:lnTo>
                  <a:lnTo>
                    <a:pt x="38" y="132"/>
                  </a:lnTo>
                  <a:lnTo>
                    <a:pt x="44" y="132"/>
                  </a:lnTo>
                  <a:lnTo>
                    <a:pt x="51" y="130"/>
                  </a:lnTo>
                  <a:lnTo>
                    <a:pt x="58" y="130"/>
                  </a:lnTo>
                  <a:lnTo>
                    <a:pt x="65" y="129"/>
                  </a:lnTo>
                  <a:lnTo>
                    <a:pt x="71" y="128"/>
                  </a:lnTo>
                  <a:lnTo>
                    <a:pt x="77" y="125"/>
                  </a:lnTo>
                  <a:lnTo>
                    <a:pt x="81" y="124"/>
                  </a:lnTo>
                  <a:lnTo>
                    <a:pt x="84" y="123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23"/>
                  </a:lnTo>
                  <a:lnTo>
                    <a:pt x="85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1" y="134"/>
                  </a:lnTo>
                  <a:lnTo>
                    <a:pt x="63" y="137"/>
                  </a:lnTo>
                  <a:lnTo>
                    <a:pt x="55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0"/>
                  </a:lnTo>
                  <a:lnTo>
                    <a:pt x="33" y="158"/>
                  </a:lnTo>
                  <a:lnTo>
                    <a:pt x="31" y="167"/>
                  </a:lnTo>
                  <a:lnTo>
                    <a:pt x="31" y="172"/>
                  </a:lnTo>
                  <a:lnTo>
                    <a:pt x="34" y="175"/>
                  </a:lnTo>
                  <a:lnTo>
                    <a:pt x="38" y="176"/>
                  </a:lnTo>
                  <a:lnTo>
                    <a:pt x="44" y="176"/>
                  </a:lnTo>
                  <a:lnTo>
                    <a:pt x="48" y="175"/>
                  </a:lnTo>
                  <a:lnTo>
                    <a:pt x="60" y="170"/>
                  </a:lnTo>
                  <a:lnTo>
                    <a:pt x="71" y="164"/>
                  </a:lnTo>
                  <a:lnTo>
                    <a:pt x="80" y="159"/>
                  </a:lnTo>
                  <a:lnTo>
                    <a:pt x="85" y="155"/>
                  </a:lnTo>
                  <a:lnTo>
                    <a:pt x="89" y="153"/>
                  </a:lnTo>
                  <a:lnTo>
                    <a:pt x="91" y="151"/>
                  </a:lnTo>
                  <a:lnTo>
                    <a:pt x="91" y="153"/>
                  </a:lnTo>
                  <a:lnTo>
                    <a:pt x="89" y="158"/>
                  </a:lnTo>
                  <a:lnTo>
                    <a:pt x="82" y="167"/>
                  </a:lnTo>
                  <a:lnTo>
                    <a:pt x="73" y="177"/>
                  </a:lnTo>
                  <a:lnTo>
                    <a:pt x="65" y="187"/>
                  </a:lnTo>
                  <a:lnTo>
                    <a:pt x="58" y="193"/>
                  </a:lnTo>
                  <a:lnTo>
                    <a:pt x="58" y="190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2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0" y="179"/>
                  </a:lnTo>
                  <a:lnTo>
                    <a:pt x="24" y="181"/>
                  </a:lnTo>
                  <a:lnTo>
                    <a:pt x="20" y="185"/>
                  </a:lnTo>
                  <a:lnTo>
                    <a:pt x="20" y="189"/>
                  </a:lnTo>
                  <a:lnTo>
                    <a:pt x="20" y="194"/>
                  </a:lnTo>
                  <a:lnTo>
                    <a:pt x="20" y="198"/>
                  </a:lnTo>
                  <a:lnTo>
                    <a:pt x="14" y="204"/>
                  </a:lnTo>
                  <a:lnTo>
                    <a:pt x="9" y="207"/>
                  </a:lnTo>
                  <a:lnTo>
                    <a:pt x="4" y="211"/>
                  </a:lnTo>
                  <a:lnTo>
                    <a:pt x="1" y="214"/>
                  </a:lnTo>
                  <a:lnTo>
                    <a:pt x="7" y="207"/>
                  </a:lnTo>
                  <a:lnTo>
                    <a:pt x="12" y="201"/>
                  </a:lnTo>
                  <a:lnTo>
                    <a:pt x="14" y="194"/>
                  </a:lnTo>
                  <a:lnTo>
                    <a:pt x="14" y="190"/>
                  </a:lnTo>
                  <a:lnTo>
                    <a:pt x="12" y="187"/>
                  </a:lnTo>
                  <a:lnTo>
                    <a:pt x="8" y="184"/>
                  </a:lnTo>
                  <a:lnTo>
                    <a:pt x="4" y="183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1" name="Freeform 689"/>
            <p:cNvSpPr>
              <a:spLocks/>
            </p:cNvSpPr>
            <p:nvPr/>
          </p:nvSpPr>
          <p:spPr bwMode="auto">
            <a:xfrm>
              <a:off x="564" y="3403"/>
              <a:ext cx="8" cy="14"/>
            </a:xfrm>
            <a:custGeom>
              <a:avLst/>
              <a:gdLst>
                <a:gd name="T0" fmla="*/ 1 w 15"/>
                <a:gd name="T1" fmla="*/ 2 h 27"/>
                <a:gd name="T2" fmla="*/ 1 w 15"/>
                <a:gd name="T3" fmla="*/ 2 h 27"/>
                <a:gd name="T4" fmla="*/ 1 w 15"/>
                <a:gd name="T5" fmla="*/ 2 h 27"/>
                <a:gd name="T6" fmla="*/ 1 w 15"/>
                <a:gd name="T7" fmla="*/ 2 h 27"/>
                <a:gd name="T8" fmla="*/ 1 w 15"/>
                <a:gd name="T9" fmla="*/ 2 h 27"/>
                <a:gd name="T10" fmla="*/ 1 w 15"/>
                <a:gd name="T11" fmla="*/ 2 h 27"/>
                <a:gd name="T12" fmla="*/ 0 w 15"/>
                <a:gd name="T13" fmla="*/ 1 h 27"/>
                <a:gd name="T14" fmla="*/ 0 w 15"/>
                <a:gd name="T15" fmla="*/ 1 h 27"/>
                <a:gd name="T16" fmla="*/ 0 w 15"/>
                <a:gd name="T17" fmla="*/ 1 h 27"/>
                <a:gd name="T18" fmla="*/ 0 w 15"/>
                <a:gd name="T19" fmla="*/ 0 h 27"/>
                <a:gd name="T20" fmla="*/ 1 w 15"/>
                <a:gd name="T21" fmla="*/ 0 h 27"/>
                <a:gd name="T22" fmla="*/ 1 w 15"/>
                <a:gd name="T23" fmla="*/ 1 h 27"/>
                <a:gd name="T24" fmla="*/ 1 w 15"/>
                <a:gd name="T25" fmla="*/ 1 h 27"/>
                <a:gd name="T26" fmla="*/ 1 w 15"/>
                <a:gd name="T27" fmla="*/ 1 h 27"/>
                <a:gd name="T28" fmla="*/ 1 w 15"/>
                <a:gd name="T29" fmla="*/ 1 h 27"/>
                <a:gd name="T30" fmla="*/ 1 w 15"/>
                <a:gd name="T31" fmla="*/ 2 h 27"/>
                <a:gd name="T32" fmla="*/ 1 w 15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27">
                  <a:moveTo>
                    <a:pt x="15" y="26"/>
                  </a:moveTo>
                  <a:lnTo>
                    <a:pt x="11" y="24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27"/>
                  </a:lnTo>
                  <a:lnTo>
                    <a:pt x="1" y="2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3" y="9"/>
                  </a:lnTo>
                  <a:lnTo>
                    <a:pt x="7" y="14"/>
                  </a:lnTo>
                  <a:lnTo>
                    <a:pt x="11" y="21"/>
                  </a:lnTo>
                  <a:lnTo>
                    <a:pt x="15" y="2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2" name="Freeform 690"/>
            <p:cNvSpPr>
              <a:spLocks/>
            </p:cNvSpPr>
            <p:nvPr/>
          </p:nvSpPr>
          <p:spPr bwMode="auto">
            <a:xfrm>
              <a:off x="626" y="3400"/>
              <a:ext cx="146" cy="88"/>
            </a:xfrm>
            <a:custGeom>
              <a:avLst/>
              <a:gdLst>
                <a:gd name="T0" fmla="*/ 2 w 292"/>
                <a:gd name="T1" fmla="*/ 7 h 178"/>
                <a:gd name="T2" fmla="*/ 4 w 292"/>
                <a:gd name="T3" fmla="*/ 6 h 178"/>
                <a:gd name="T4" fmla="*/ 5 w 292"/>
                <a:gd name="T5" fmla="*/ 4 h 178"/>
                <a:gd name="T6" fmla="*/ 6 w 292"/>
                <a:gd name="T7" fmla="*/ 2 h 178"/>
                <a:gd name="T8" fmla="*/ 8 w 292"/>
                <a:gd name="T9" fmla="*/ 0 h 178"/>
                <a:gd name="T10" fmla="*/ 9 w 292"/>
                <a:gd name="T11" fmla="*/ 0 h 178"/>
                <a:gd name="T12" fmla="*/ 8 w 292"/>
                <a:gd name="T13" fmla="*/ 1 h 178"/>
                <a:gd name="T14" fmla="*/ 6 w 292"/>
                <a:gd name="T15" fmla="*/ 3 h 178"/>
                <a:gd name="T16" fmla="*/ 5 w 292"/>
                <a:gd name="T17" fmla="*/ 5 h 178"/>
                <a:gd name="T18" fmla="*/ 5 w 292"/>
                <a:gd name="T19" fmla="*/ 5 h 178"/>
                <a:gd name="T20" fmla="*/ 7 w 292"/>
                <a:gd name="T21" fmla="*/ 5 h 178"/>
                <a:gd name="T22" fmla="*/ 8 w 292"/>
                <a:gd name="T23" fmla="*/ 4 h 178"/>
                <a:gd name="T24" fmla="*/ 10 w 292"/>
                <a:gd name="T25" fmla="*/ 2 h 178"/>
                <a:gd name="T26" fmla="*/ 12 w 292"/>
                <a:gd name="T27" fmla="*/ 0 h 178"/>
                <a:gd name="T28" fmla="*/ 13 w 292"/>
                <a:gd name="T29" fmla="*/ 0 h 178"/>
                <a:gd name="T30" fmla="*/ 11 w 292"/>
                <a:gd name="T31" fmla="*/ 1 h 178"/>
                <a:gd name="T32" fmla="*/ 9 w 292"/>
                <a:gd name="T33" fmla="*/ 4 h 178"/>
                <a:gd name="T34" fmla="*/ 9 w 292"/>
                <a:gd name="T35" fmla="*/ 4 h 178"/>
                <a:gd name="T36" fmla="*/ 11 w 292"/>
                <a:gd name="T37" fmla="*/ 4 h 178"/>
                <a:gd name="T38" fmla="*/ 14 w 292"/>
                <a:gd name="T39" fmla="*/ 2 h 178"/>
                <a:gd name="T40" fmla="*/ 16 w 292"/>
                <a:gd name="T41" fmla="*/ 1 h 178"/>
                <a:gd name="T42" fmla="*/ 17 w 292"/>
                <a:gd name="T43" fmla="*/ 1 h 178"/>
                <a:gd name="T44" fmla="*/ 15 w 292"/>
                <a:gd name="T45" fmla="*/ 2 h 178"/>
                <a:gd name="T46" fmla="*/ 13 w 292"/>
                <a:gd name="T47" fmla="*/ 3 h 178"/>
                <a:gd name="T48" fmla="*/ 15 w 292"/>
                <a:gd name="T49" fmla="*/ 4 h 178"/>
                <a:gd name="T50" fmla="*/ 18 w 292"/>
                <a:gd name="T51" fmla="*/ 3 h 178"/>
                <a:gd name="T52" fmla="*/ 19 w 292"/>
                <a:gd name="T53" fmla="*/ 3 h 178"/>
                <a:gd name="T54" fmla="*/ 17 w 292"/>
                <a:gd name="T55" fmla="*/ 4 h 178"/>
                <a:gd name="T56" fmla="*/ 14 w 292"/>
                <a:gd name="T57" fmla="*/ 4 h 178"/>
                <a:gd name="T58" fmla="*/ 14 w 292"/>
                <a:gd name="T59" fmla="*/ 5 h 178"/>
                <a:gd name="T60" fmla="*/ 16 w 292"/>
                <a:gd name="T61" fmla="*/ 6 h 178"/>
                <a:gd name="T62" fmla="*/ 17 w 292"/>
                <a:gd name="T63" fmla="*/ 7 h 178"/>
                <a:gd name="T64" fmla="*/ 15 w 292"/>
                <a:gd name="T65" fmla="*/ 6 h 178"/>
                <a:gd name="T66" fmla="*/ 12 w 292"/>
                <a:gd name="T67" fmla="*/ 5 h 178"/>
                <a:gd name="T68" fmla="*/ 11 w 292"/>
                <a:gd name="T69" fmla="*/ 5 h 178"/>
                <a:gd name="T70" fmla="*/ 10 w 292"/>
                <a:gd name="T71" fmla="*/ 5 h 178"/>
                <a:gd name="T72" fmla="*/ 10 w 292"/>
                <a:gd name="T73" fmla="*/ 6 h 178"/>
                <a:gd name="T74" fmla="*/ 12 w 292"/>
                <a:gd name="T75" fmla="*/ 7 h 178"/>
                <a:gd name="T76" fmla="*/ 13 w 292"/>
                <a:gd name="T77" fmla="*/ 8 h 178"/>
                <a:gd name="T78" fmla="*/ 14 w 292"/>
                <a:gd name="T79" fmla="*/ 9 h 178"/>
                <a:gd name="T80" fmla="*/ 12 w 292"/>
                <a:gd name="T81" fmla="*/ 8 h 178"/>
                <a:gd name="T82" fmla="*/ 9 w 292"/>
                <a:gd name="T83" fmla="*/ 6 h 178"/>
                <a:gd name="T84" fmla="*/ 8 w 292"/>
                <a:gd name="T85" fmla="*/ 6 h 178"/>
                <a:gd name="T86" fmla="*/ 6 w 292"/>
                <a:gd name="T87" fmla="*/ 6 h 178"/>
                <a:gd name="T88" fmla="*/ 5 w 292"/>
                <a:gd name="T89" fmla="*/ 7 h 178"/>
                <a:gd name="T90" fmla="*/ 7 w 292"/>
                <a:gd name="T91" fmla="*/ 8 h 178"/>
                <a:gd name="T92" fmla="*/ 9 w 292"/>
                <a:gd name="T93" fmla="*/ 10 h 178"/>
                <a:gd name="T94" fmla="*/ 10 w 292"/>
                <a:gd name="T95" fmla="*/ 11 h 178"/>
                <a:gd name="T96" fmla="*/ 7 w 292"/>
                <a:gd name="T97" fmla="*/ 9 h 178"/>
                <a:gd name="T98" fmla="*/ 5 w 292"/>
                <a:gd name="T99" fmla="*/ 8 h 178"/>
                <a:gd name="T100" fmla="*/ 3 w 292"/>
                <a:gd name="T101" fmla="*/ 8 h 178"/>
                <a:gd name="T102" fmla="*/ 1 w 292"/>
                <a:gd name="T103" fmla="*/ 9 h 178"/>
                <a:gd name="T104" fmla="*/ 1 w 292"/>
                <a:gd name="T105" fmla="*/ 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8">
                  <a:moveTo>
                    <a:pt x="11" y="137"/>
                  </a:moveTo>
                  <a:lnTo>
                    <a:pt x="15" y="133"/>
                  </a:lnTo>
                  <a:lnTo>
                    <a:pt x="22" y="129"/>
                  </a:lnTo>
                  <a:lnTo>
                    <a:pt x="28" y="125"/>
                  </a:lnTo>
                  <a:lnTo>
                    <a:pt x="37" y="120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61" y="97"/>
                  </a:lnTo>
                  <a:lnTo>
                    <a:pt x="66" y="82"/>
                  </a:lnTo>
                  <a:lnTo>
                    <a:pt x="73" y="65"/>
                  </a:lnTo>
                  <a:lnTo>
                    <a:pt x="79" y="54"/>
                  </a:lnTo>
                  <a:lnTo>
                    <a:pt x="83" y="48"/>
                  </a:lnTo>
                  <a:lnTo>
                    <a:pt x="88" y="41"/>
                  </a:lnTo>
                  <a:lnTo>
                    <a:pt x="95" y="33"/>
                  </a:lnTo>
                  <a:lnTo>
                    <a:pt x="101" y="24"/>
                  </a:lnTo>
                  <a:lnTo>
                    <a:pt x="109" y="16"/>
                  </a:lnTo>
                  <a:lnTo>
                    <a:pt x="116" y="9"/>
                  </a:lnTo>
                  <a:lnTo>
                    <a:pt x="122" y="4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1" y="1"/>
                  </a:lnTo>
                  <a:lnTo>
                    <a:pt x="129" y="5"/>
                  </a:lnTo>
                  <a:lnTo>
                    <a:pt x="126" y="9"/>
                  </a:lnTo>
                  <a:lnTo>
                    <a:pt x="121" y="15"/>
                  </a:lnTo>
                  <a:lnTo>
                    <a:pt x="113" y="22"/>
                  </a:lnTo>
                  <a:lnTo>
                    <a:pt x="106" y="30"/>
                  </a:lnTo>
                  <a:lnTo>
                    <a:pt x="99" y="39"/>
                  </a:lnTo>
                  <a:lnTo>
                    <a:pt x="92" y="48"/>
                  </a:lnTo>
                  <a:lnTo>
                    <a:pt x="87" y="55"/>
                  </a:lnTo>
                  <a:lnTo>
                    <a:pt x="83" y="60"/>
                  </a:lnTo>
                  <a:lnTo>
                    <a:pt x="79" y="69"/>
                  </a:lnTo>
                  <a:lnTo>
                    <a:pt x="76" y="78"/>
                  </a:lnTo>
                  <a:lnTo>
                    <a:pt x="75" y="88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5" y="97"/>
                  </a:lnTo>
                  <a:lnTo>
                    <a:pt x="78" y="95"/>
                  </a:lnTo>
                  <a:lnTo>
                    <a:pt x="83" y="93"/>
                  </a:lnTo>
                  <a:lnTo>
                    <a:pt x="87" y="90"/>
                  </a:lnTo>
                  <a:lnTo>
                    <a:pt x="91" y="88"/>
                  </a:lnTo>
                  <a:lnTo>
                    <a:pt x="97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4" y="72"/>
                  </a:lnTo>
                  <a:lnTo>
                    <a:pt x="118" y="69"/>
                  </a:lnTo>
                  <a:lnTo>
                    <a:pt x="122" y="68"/>
                  </a:lnTo>
                  <a:lnTo>
                    <a:pt x="129" y="58"/>
                  </a:lnTo>
                  <a:lnTo>
                    <a:pt x="136" y="46"/>
                  </a:lnTo>
                  <a:lnTo>
                    <a:pt x="147" y="35"/>
                  </a:lnTo>
                  <a:lnTo>
                    <a:pt x="159" y="25"/>
                  </a:lnTo>
                  <a:lnTo>
                    <a:pt x="170" y="17"/>
                  </a:lnTo>
                  <a:lnTo>
                    <a:pt x="181" y="11"/>
                  </a:lnTo>
                  <a:lnTo>
                    <a:pt x="189" y="5"/>
                  </a:lnTo>
                  <a:lnTo>
                    <a:pt x="195" y="3"/>
                  </a:lnTo>
                  <a:lnTo>
                    <a:pt x="202" y="1"/>
                  </a:lnTo>
                  <a:lnTo>
                    <a:pt x="206" y="1"/>
                  </a:lnTo>
                  <a:lnTo>
                    <a:pt x="206" y="3"/>
                  </a:lnTo>
                  <a:lnTo>
                    <a:pt x="200" y="5"/>
                  </a:lnTo>
                  <a:lnTo>
                    <a:pt x="191" y="11"/>
                  </a:lnTo>
                  <a:lnTo>
                    <a:pt x="181" y="18"/>
                  </a:lnTo>
                  <a:lnTo>
                    <a:pt x="170" y="28"/>
                  </a:lnTo>
                  <a:lnTo>
                    <a:pt x="160" y="37"/>
                  </a:lnTo>
                  <a:lnTo>
                    <a:pt x="151" y="47"/>
                  </a:lnTo>
                  <a:lnTo>
                    <a:pt x="143" y="56"/>
                  </a:lnTo>
                  <a:lnTo>
                    <a:pt x="136" y="64"/>
                  </a:lnTo>
                  <a:lnTo>
                    <a:pt x="135" y="69"/>
                  </a:lnTo>
                  <a:lnTo>
                    <a:pt x="135" y="72"/>
                  </a:lnTo>
                  <a:lnTo>
                    <a:pt x="138" y="72"/>
                  </a:lnTo>
                  <a:lnTo>
                    <a:pt x="140" y="72"/>
                  </a:lnTo>
                  <a:lnTo>
                    <a:pt x="147" y="71"/>
                  </a:lnTo>
                  <a:lnTo>
                    <a:pt x="156" y="69"/>
                  </a:lnTo>
                  <a:lnTo>
                    <a:pt x="165" y="67"/>
                  </a:lnTo>
                  <a:lnTo>
                    <a:pt x="174" y="65"/>
                  </a:lnTo>
                  <a:lnTo>
                    <a:pt x="181" y="64"/>
                  </a:lnTo>
                  <a:lnTo>
                    <a:pt x="189" y="58"/>
                  </a:lnTo>
                  <a:lnTo>
                    <a:pt x="198" y="51"/>
                  </a:lnTo>
                  <a:lnTo>
                    <a:pt x="210" y="45"/>
                  </a:lnTo>
                  <a:lnTo>
                    <a:pt x="223" y="38"/>
                  </a:lnTo>
                  <a:lnTo>
                    <a:pt x="234" y="33"/>
                  </a:lnTo>
                  <a:lnTo>
                    <a:pt x="245" y="28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3" y="21"/>
                  </a:lnTo>
                  <a:lnTo>
                    <a:pt x="266" y="22"/>
                  </a:lnTo>
                  <a:lnTo>
                    <a:pt x="264" y="25"/>
                  </a:lnTo>
                  <a:lnTo>
                    <a:pt x="258" y="28"/>
                  </a:lnTo>
                  <a:lnTo>
                    <a:pt x="250" y="30"/>
                  </a:lnTo>
                  <a:lnTo>
                    <a:pt x="241" y="35"/>
                  </a:lnTo>
                  <a:lnTo>
                    <a:pt x="232" y="39"/>
                  </a:lnTo>
                  <a:lnTo>
                    <a:pt x="223" y="45"/>
                  </a:lnTo>
                  <a:lnTo>
                    <a:pt x="215" y="51"/>
                  </a:lnTo>
                  <a:lnTo>
                    <a:pt x="208" y="56"/>
                  </a:lnTo>
                  <a:lnTo>
                    <a:pt x="203" y="61"/>
                  </a:lnTo>
                  <a:lnTo>
                    <a:pt x="200" y="67"/>
                  </a:lnTo>
                  <a:lnTo>
                    <a:pt x="210" y="68"/>
                  </a:lnTo>
                  <a:lnTo>
                    <a:pt x="221" y="67"/>
                  </a:lnTo>
                  <a:lnTo>
                    <a:pt x="233" y="65"/>
                  </a:lnTo>
                  <a:lnTo>
                    <a:pt x="245" y="63"/>
                  </a:lnTo>
                  <a:lnTo>
                    <a:pt x="257" y="60"/>
                  </a:lnTo>
                  <a:lnTo>
                    <a:pt x="267" y="58"/>
                  </a:lnTo>
                  <a:lnTo>
                    <a:pt x="275" y="55"/>
                  </a:lnTo>
                  <a:lnTo>
                    <a:pt x="280" y="54"/>
                  </a:lnTo>
                  <a:lnTo>
                    <a:pt x="287" y="50"/>
                  </a:lnTo>
                  <a:lnTo>
                    <a:pt x="292" y="48"/>
                  </a:lnTo>
                  <a:lnTo>
                    <a:pt x="292" y="50"/>
                  </a:lnTo>
                  <a:lnTo>
                    <a:pt x="288" y="54"/>
                  </a:lnTo>
                  <a:lnTo>
                    <a:pt x="283" y="58"/>
                  </a:lnTo>
                  <a:lnTo>
                    <a:pt x="276" y="61"/>
                  </a:lnTo>
                  <a:lnTo>
                    <a:pt x="267" y="65"/>
                  </a:lnTo>
                  <a:lnTo>
                    <a:pt x="255" y="71"/>
                  </a:lnTo>
                  <a:lnTo>
                    <a:pt x="243" y="75"/>
                  </a:lnTo>
                  <a:lnTo>
                    <a:pt x="230" y="77"/>
                  </a:lnTo>
                  <a:lnTo>
                    <a:pt x="217" y="78"/>
                  </a:lnTo>
                  <a:lnTo>
                    <a:pt x="204" y="78"/>
                  </a:lnTo>
                  <a:lnTo>
                    <a:pt x="208" y="84"/>
                  </a:lnTo>
                  <a:lnTo>
                    <a:pt x="215" y="88"/>
                  </a:lnTo>
                  <a:lnTo>
                    <a:pt x="223" y="93"/>
                  </a:lnTo>
                  <a:lnTo>
                    <a:pt x="232" y="98"/>
                  </a:lnTo>
                  <a:lnTo>
                    <a:pt x="240" y="102"/>
                  </a:lnTo>
                  <a:lnTo>
                    <a:pt x="247" y="107"/>
                  </a:lnTo>
                  <a:lnTo>
                    <a:pt x="254" y="110"/>
                  </a:lnTo>
                  <a:lnTo>
                    <a:pt x="259" y="112"/>
                  </a:lnTo>
                  <a:lnTo>
                    <a:pt x="266" y="115"/>
                  </a:lnTo>
                  <a:lnTo>
                    <a:pt x="268" y="118"/>
                  </a:lnTo>
                  <a:lnTo>
                    <a:pt x="267" y="119"/>
                  </a:lnTo>
                  <a:lnTo>
                    <a:pt x="260" y="118"/>
                  </a:lnTo>
                  <a:lnTo>
                    <a:pt x="254" y="116"/>
                  </a:lnTo>
                  <a:lnTo>
                    <a:pt x="245" y="112"/>
                  </a:lnTo>
                  <a:lnTo>
                    <a:pt x="233" y="108"/>
                  </a:lnTo>
                  <a:lnTo>
                    <a:pt x="221" y="103"/>
                  </a:lnTo>
                  <a:lnTo>
                    <a:pt x="210" y="98"/>
                  </a:lnTo>
                  <a:lnTo>
                    <a:pt x="199" y="94"/>
                  </a:lnTo>
                  <a:lnTo>
                    <a:pt x="191" y="89"/>
                  </a:lnTo>
                  <a:lnTo>
                    <a:pt x="186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69" y="86"/>
                  </a:lnTo>
                  <a:lnTo>
                    <a:pt x="163" y="86"/>
                  </a:lnTo>
                  <a:lnTo>
                    <a:pt x="156" y="88"/>
                  </a:lnTo>
                  <a:lnTo>
                    <a:pt x="151" y="88"/>
                  </a:lnTo>
                  <a:lnTo>
                    <a:pt x="146" y="89"/>
                  </a:lnTo>
                  <a:lnTo>
                    <a:pt x="142" y="89"/>
                  </a:lnTo>
                  <a:lnTo>
                    <a:pt x="144" y="94"/>
                  </a:lnTo>
                  <a:lnTo>
                    <a:pt x="150" y="99"/>
                  </a:lnTo>
                  <a:lnTo>
                    <a:pt x="155" y="105"/>
                  </a:lnTo>
                  <a:lnTo>
                    <a:pt x="161" y="110"/>
                  </a:lnTo>
                  <a:lnTo>
                    <a:pt x="167" y="115"/>
                  </a:lnTo>
                  <a:lnTo>
                    <a:pt x="173" y="120"/>
                  </a:lnTo>
                  <a:lnTo>
                    <a:pt x="178" y="124"/>
                  </a:lnTo>
                  <a:lnTo>
                    <a:pt x="182" y="127"/>
                  </a:lnTo>
                  <a:lnTo>
                    <a:pt x="190" y="132"/>
                  </a:lnTo>
                  <a:lnTo>
                    <a:pt x="199" y="136"/>
                  </a:lnTo>
                  <a:lnTo>
                    <a:pt x="206" y="140"/>
                  </a:lnTo>
                  <a:lnTo>
                    <a:pt x="212" y="144"/>
                  </a:lnTo>
                  <a:lnTo>
                    <a:pt x="216" y="148"/>
                  </a:lnTo>
                  <a:lnTo>
                    <a:pt x="219" y="152"/>
                  </a:lnTo>
                  <a:lnTo>
                    <a:pt x="216" y="153"/>
                  </a:lnTo>
                  <a:lnTo>
                    <a:pt x="206" y="148"/>
                  </a:lnTo>
                  <a:lnTo>
                    <a:pt x="198" y="142"/>
                  </a:lnTo>
                  <a:lnTo>
                    <a:pt x="187" y="136"/>
                  </a:lnTo>
                  <a:lnTo>
                    <a:pt x="177" y="129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0"/>
                  </a:lnTo>
                  <a:lnTo>
                    <a:pt x="139" y="105"/>
                  </a:lnTo>
                  <a:lnTo>
                    <a:pt x="134" y="101"/>
                  </a:lnTo>
                  <a:lnTo>
                    <a:pt x="129" y="97"/>
                  </a:lnTo>
                  <a:lnTo>
                    <a:pt x="123" y="95"/>
                  </a:lnTo>
                  <a:lnTo>
                    <a:pt x="120" y="97"/>
                  </a:lnTo>
                  <a:lnTo>
                    <a:pt x="114" y="99"/>
                  </a:lnTo>
                  <a:lnTo>
                    <a:pt x="106" y="102"/>
                  </a:lnTo>
                  <a:lnTo>
                    <a:pt x="95" y="106"/>
                  </a:lnTo>
                  <a:lnTo>
                    <a:pt x="84" y="110"/>
                  </a:lnTo>
                  <a:lnTo>
                    <a:pt x="78" y="112"/>
                  </a:lnTo>
                  <a:lnTo>
                    <a:pt x="76" y="115"/>
                  </a:lnTo>
                  <a:lnTo>
                    <a:pt x="76" y="118"/>
                  </a:lnTo>
                  <a:lnTo>
                    <a:pt x="78" y="120"/>
                  </a:lnTo>
                  <a:lnTo>
                    <a:pt x="83" y="125"/>
                  </a:lnTo>
                  <a:lnTo>
                    <a:pt x="88" y="129"/>
                  </a:lnTo>
                  <a:lnTo>
                    <a:pt x="96" y="135"/>
                  </a:lnTo>
                  <a:lnTo>
                    <a:pt x="105" y="142"/>
                  </a:lnTo>
                  <a:lnTo>
                    <a:pt x="116" y="149"/>
                  </a:lnTo>
                  <a:lnTo>
                    <a:pt x="126" y="157"/>
                  </a:lnTo>
                  <a:lnTo>
                    <a:pt x="136" y="163"/>
                  </a:lnTo>
                  <a:lnTo>
                    <a:pt x="144" y="170"/>
                  </a:lnTo>
                  <a:lnTo>
                    <a:pt x="151" y="172"/>
                  </a:lnTo>
                  <a:lnTo>
                    <a:pt x="156" y="176"/>
                  </a:lnTo>
                  <a:lnTo>
                    <a:pt x="155" y="178"/>
                  </a:lnTo>
                  <a:lnTo>
                    <a:pt x="150" y="178"/>
                  </a:lnTo>
                  <a:lnTo>
                    <a:pt x="139" y="172"/>
                  </a:lnTo>
                  <a:lnTo>
                    <a:pt x="133" y="167"/>
                  </a:lnTo>
                  <a:lnTo>
                    <a:pt x="122" y="161"/>
                  </a:lnTo>
                  <a:lnTo>
                    <a:pt x="112" y="154"/>
                  </a:lnTo>
                  <a:lnTo>
                    <a:pt x="100" y="146"/>
                  </a:lnTo>
                  <a:lnTo>
                    <a:pt x="88" y="140"/>
                  </a:lnTo>
                  <a:lnTo>
                    <a:pt x="78" y="135"/>
                  </a:lnTo>
                  <a:lnTo>
                    <a:pt x="70" y="129"/>
                  </a:lnTo>
                  <a:lnTo>
                    <a:pt x="66" y="128"/>
                  </a:lnTo>
                  <a:lnTo>
                    <a:pt x="62" y="128"/>
                  </a:lnTo>
                  <a:lnTo>
                    <a:pt x="54" y="131"/>
                  </a:lnTo>
                  <a:lnTo>
                    <a:pt x="45" y="133"/>
                  </a:lnTo>
                  <a:lnTo>
                    <a:pt x="35" y="137"/>
                  </a:lnTo>
                  <a:lnTo>
                    <a:pt x="24" y="140"/>
                  </a:lnTo>
                  <a:lnTo>
                    <a:pt x="15" y="144"/>
                  </a:lnTo>
                  <a:lnTo>
                    <a:pt x="7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1" y="145"/>
                  </a:lnTo>
                  <a:lnTo>
                    <a:pt x="6" y="142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3" name="Freeform 691"/>
            <p:cNvSpPr>
              <a:spLocks/>
            </p:cNvSpPr>
            <p:nvPr/>
          </p:nvSpPr>
          <p:spPr bwMode="auto">
            <a:xfrm>
              <a:off x="596" y="3489"/>
              <a:ext cx="106" cy="89"/>
            </a:xfrm>
            <a:custGeom>
              <a:avLst/>
              <a:gdLst>
                <a:gd name="T0" fmla="*/ 2 w 211"/>
                <a:gd name="T1" fmla="*/ 1 h 177"/>
                <a:gd name="T2" fmla="*/ 4 w 211"/>
                <a:gd name="T3" fmla="*/ 2 h 177"/>
                <a:gd name="T4" fmla="*/ 6 w 211"/>
                <a:gd name="T5" fmla="*/ 1 h 177"/>
                <a:gd name="T6" fmla="*/ 9 w 211"/>
                <a:gd name="T7" fmla="*/ 1 h 177"/>
                <a:gd name="T8" fmla="*/ 10 w 211"/>
                <a:gd name="T9" fmla="*/ 2 h 177"/>
                <a:gd name="T10" fmla="*/ 8 w 211"/>
                <a:gd name="T11" fmla="*/ 2 h 177"/>
                <a:gd name="T12" fmla="*/ 6 w 211"/>
                <a:gd name="T13" fmla="*/ 2 h 177"/>
                <a:gd name="T14" fmla="*/ 4 w 211"/>
                <a:gd name="T15" fmla="*/ 2 h 177"/>
                <a:gd name="T16" fmla="*/ 4 w 211"/>
                <a:gd name="T17" fmla="*/ 3 h 177"/>
                <a:gd name="T18" fmla="*/ 6 w 211"/>
                <a:gd name="T19" fmla="*/ 3 h 177"/>
                <a:gd name="T20" fmla="*/ 6 w 211"/>
                <a:gd name="T21" fmla="*/ 3 h 177"/>
                <a:gd name="T22" fmla="*/ 9 w 211"/>
                <a:gd name="T23" fmla="*/ 3 h 177"/>
                <a:gd name="T24" fmla="*/ 11 w 211"/>
                <a:gd name="T25" fmla="*/ 4 h 177"/>
                <a:gd name="T26" fmla="*/ 13 w 211"/>
                <a:gd name="T27" fmla="*/ 5 h 177"/>
                <a:gd name="T28" fmla="*/ 12 w 211"/>
                <a:gd name="T29" fmla="*/ 5 h 177"/>
                <a:gd name="T30" fmla="*/ 10 w 211"/>
                <a:gd name="T31" fmla="*/ 4 h 177"/>
                <a:gd name="T32" fmla="*/ 8 w 211"/>
                <a:gd name="T33" fmla="*/ 4 h 177"/>
                <a:gd name="T34" fmla="*/ 8 w 211"/>
                <a:gd name="T35" fmla="*/ 5 h 177"/>
                <a:gd name="T36" fmla="*/ 9 w 211"/>
                <a:gd name="T37" fmla="*/ 5 h 177"/>
                <a:gd name="T38" fmla="*/ 11 w 211"/>
                <a:gd name="T39" fmla="*/ 6 h 177"/>
                <a:gd name="T40" fmla="*/ 13 w 211"/>
                <a:gd name="T41" fmla="*/ 7 h 177"/>
                <a:gd name="T42" fmla="*/ 13 w 211"/>
                <a:gd name="T43" fmla="*/ 7 h 177"/>
                <a:gd name="T44" fmla="*/ 12 w 211"/>
                <a:gd name="T45" fmla="*/ 7 h 177"/>
                <a:gd name="T46" fmla="*/ 10 w 211"/>
                <a:gd name="T47" fmla="*/ 6 h 177"/>
                <a:gd name="T48" fmla="*/ 11 w 211"/>
                <a:gd name="T49" fmla="*/ 7 h 177"/>
                <a:gd name="T50" fmla="*/ 12 w 211"/>
                <a:gd name="T51" fmla="*/ 9 h 177"/>
                <a:gd name="T52" fmla="*/ 13 w 211"/>
                <a:gd name="T53" fmla="*/ 10 h 177"/>
                <a:gd name="T54" fmla="*/ 14 w 211"/>
                <a:gd name="T55" fmla="*/ 11 h 177"/>
                <a:gd name="T56" fmla="*/ 13 w 211"/>
                <a:gd name="T57" fmla="*/ 10 h 177"/>
                <a:gd name="T58" fmla="*/ 11 w 211"/>
                <a:gd name="T59" fmla="*/ 8 h 177"/>
                <a:gd name="T60" fmla="*/ 9 w 211"/>
                <a:gd name="T61" fmla="*/ 7 h 177"/>
                <a:gd name="T62" fmla="*/ 9 w 211"/>
                <a:gd name="T63" fmla="*/ 7 h 177"/>
                <a:gd name="T64" fmla="*/ 10 w 211"/>
                <a:gd name="T65" fmla="*/ 9 h 177"/>
                <a:gd name="T66" fmla="*/ 10 w 211"/>
                <a:gd name="T67" fmla="*/ 10 h 177"/>
                <a:gd name="T68" fmla="*/ 10 w 211"/>
                <a:gd name="T69" fmla="*/ 10 h 177"/>
                <a:gd name="T70" fmla="*/ 8 w 211"/>
                <a:gd name="T71" fmla="*/ 7 h 177"/>
                <a:gd name="T72" fmla="*/ 7 w 211"/>
                <a:gd name="T73" fmla="*/ 5 h 177"/>
                <a:gd name="T74" fmla="*/ 6 w 211"/>
                <a:gd name="T75" fmla="*/ 4 h 177"/>
                <a:gd name="T76" fmla="*/ 6 w 211"/>
                <a:gd name="T77" fmla="*/ 5 h 177"/>
                <a:gd name="T78" fmla="*/ 6 w 211"/>
                <a:gd name="T79" fmla="*/ 8 h 177"/>
                <a:gd name="T80" fmla="*/ 7 w 211"/>
                <a:gd name="T81" fmla="*/ 10 h 177"/>
                <a:gd name="T82" fmla="*/ 6 w 211"/>
                <a:gd name="T83" fmla="*/ 9 h 177"/>
                <a:gd name="T84" fmla="*/ 5 w 211"/>
                <a:gd name="T85" fmla="*/ 4 h 177"/>
                <a:gd name="T86" fmla="*/ 4 w 211"/>
                <a:gd name="T87" fmla="*/ 3 h 177"/>
                <a:gd name="T88" fmla="*/ 3 w 211"/>
                <a:gd name="T89" fmla="*/ 4 h 177"/>
                <a:gd name="T90" fmla="*/ 3 w 211"/>
                <a:gd name="T91" fmla="*/ 6 h 177"/>
                <a:gd name="T92" fmla="*/ 4 w 211"/>
                <a:gd name="T93" fmla="*/ 8 h 177"/>
                <a:gd name="T94" fmla="*/ 4 w 211"/>
                <a:gd name="T95" fmla="*/ 8 h 177"/>
                <a:gd name="T96" fmla="*/ 3 w 211"/>
                <a:gd name="T97" fmla="*/ 5 h 177"/>
                <a:gd name="T98" fmla="*/ 2 w 211"/>
                <a:gd name="T99" fmla="*/ 2 h 177"/>
                <a:gd name="T100" fmla="*/ 0 w 211"/>
                <a:gd name="T101" fmla="*/ 1 h 177"/>
                <a:gd name="T102" fmla="*/ 1 w 211"/>
                <a:gd name="T103" fmla="*/ 0 h 17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1" h="177">
                  <a:moveTo>
                    <a:pt x="6" y="3"/>
                  </a:moveTo>
                  <a:lnTo>
                    <a:pt x="14" y="9"/>
                  </a:lnTo>
                  <a:lnTo>
                    <a:pt x="23" y="16"/>
                  </a:lnTo>
                  <a:lnTo>
                    <a:pt x="32" y="20"/>
                  </a:lnTo>
                  <a:lnTo>
                    <a:pt x="40" y="21"/>
                  </a:lnTo>
                  <a:lnTo>
                    <a:pt x="51" y="18"/>
                  </a:lnTo>
                  <a:lnTo>
                    <a:pt x="64" y="16"/>
                  </a:lnTo>
                  <a:lnTo>
                    <a:pt x="79" y="13"/>
                  </a:lnTo>
                  <a:lnTo>
                    <a:pt x="95" y="12"/>
                  </a:lnTo>
                  <a:lnTo>
                    <a:pt x="109" y="10"/>
                  </a:lnTo>
                  <a:lnTo>
                    <a:pt x="122" y="10"/>
                  </a:lnTo>
                  <a:lnTo>
                    <a:pt x="134" y="12"/>
                  </a:lnTo>
                  <a:lnTo>
                    <a:pt x="141" y="13"/>
                  </a:lnTo>
                  <a:lnTo>
                    <a:pt x="147" y="17"/>
                  </a:lnTo>
                  <a:lnTo>
                    <a:pt x="147" y="20"/>
                  </a:lnTo>
                  <a:lnTo>
                    <a:pt x="142" y="20"/>
                  </a:lnTo>
                  <a:lnTo>
                    <a:pt x="132" y="18"/>
                  </a:lnTo>
                  <a:lnTo>
                    <a:pt x="124" y="18"/>
                  </a:lnTo>
                  <a:lnTo>
                    <a:pt x="115" y="18"/>
                  </a:lnTo>
                  <a:lnTo>
                    <a:pt x="102" y="20"/>
                  </a:lnTo>
                  <a:lnTo>
                    <a:pt x="90" y="21"/>
                  </a:lnTo>
                  <a:lnTo>
                    <a:pt x="77" y="22"/>
                  </a:lnTo>
                  <a:lnTo>
                    <a:pt x="66" y="25"/>
                  </a:lnTo>
                  <a:lnTo>
                    <a:pt x="57" y="27"/>
                  </a:lnTo>
                  <a:lnTo>
                    <a:pt x="52" y="30"/>
                  </a:lnTo>
                  <a:lnTo>
                    <a:pt x="56" y="33"/>
                  </a:lnTo>
                  <a:lnTo>
                    <a:pt x="62" y="35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81" y="43"/>
                  </a:lnTo>
                  <a:lnTo>
                    <a:pt x="86" y="44"/>
                  </a:lnTo>
                  <a:lnTo>
                    <a:pt x="90" y="47"/>
                  </a:lnTo>
                  <a:lnTo>
                    <a:pt x="92" y="48"/>
                  </a:lnTo>
                  <a:lnTo>
                    <a:pt x="103" y="47"/>
                  </a:lnTo>
                  <a:lnTo>
                    <a:pt x="117" y="46"/>
                  </a:lnTo>
                  <a:lnTo>
                    <a:pt x="132" y="47"/>
                  </a:lnTo>
                  <a:lnTo>
                    <a:pt x="147" y="48"/>
                  </a:lnTo>
                  <a:lnTo>
                    <a:pt x="162" y="51"/>
                  </a:lnTo>
                  <a:lnTo>
                    <a:pt x="175" y="53"/>
                  </a:lnTo>
                  <a:lnTo>
                    <a:pt x="185" y="57"/>
                  </a:lnTo>
                  <a:lnTo>
                    <a:pt x="192" y="61"/>
                  </a:lnTo>
                  <a:lnTo>
                    <a:pt x="197" y="68"/>
                  </a:lnTo>
                  <a:lnTo>
                    <a:pt x="198" y="70"/>
                  </a:lnTo>
                  <a:lnTo>
                    <a:pt x="194" y="69"/>
                  </a:lnTo>
                  <a:lnTo>
                    <a:pt x="186" y="67"/>
                  </a:lnTo>
                  <a:lnTo>
                    <a:pt x="180" y="64"/>
                  </a:lnTo>
                  <a:lnTo>
                    <a:pt x="171" y="61"/>
                  </a:lnTo>
                  <a:lnTo>
                    <a:pt x="159" y="60"/>
                  </a:lnTo>
                  <a:lnTo>
                    <a:pt x="147" y="57"/>
                  </a:lnTo>
                  <a:lnTo>
                    <a:pt x="134" y="56"/>
                  </a:lnTo>
                  <a:lnTo>
                    <a:pt x="122" y="56"/>
                  </a:lnTo>
                  <a:lnTo>
                    <a:pt x="113" y="56"/>
                  </a:lnTo>
                  <a:lnTo>
                    <a:pt x="107" y="57"/>
                  </a:lnTo>
                  <a:lnTo>
                    <a:pt x="116" y="65"/>
                  </a:lnTo>
                  <a:lnTo>
                    <a:pt x="125" y="70"/>
                  </a:lnTo>
                  <a:lnTo>
                    <a:pt x="132" y="76"/>
                  </a:lnTo>
                  <a:lnTo>
                    <a:pt x="134" y="80"/>
                  </a:lnTo>
                  <a:lnTo>
                    <a:pt x="142" y="80"/>
                  </a:lnTo>
                  <a:lnTo>
                    <a:pt x="151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6" y="90"/>
                  </a:lnTo>
                  <a:lnTo>
                    <a:pt x="197" y="97"/>
                  </a:lnTo>
                  <a:lnTo>
                    <a:pt x="205" y="106"/>
                  </a:lnTo>
                  <a:lnTo>
                    <a:pt x="211" y="117"/>
                  </a:lnTo>
                  <a:lnTo>
                    <a:pt x="205" y="112"/>
                  </a:lnTo>
                  <a:lnTo>
                    <a:pt x="198" y="107"/>
                  </a:lnTo>
                  <a:lnTo>
                    <a:pt x="189" y="103"/>
                  </a:lnTo>
                  <a:lnTo>
                    <a:pt x="181" y="98"/>
                  </a:lnTo>
                  <a:lnTo>
                    <a:pt x="173" y="95"/>
                  </a:lnTo>
                  <a:lnTo>
                    <a:pt x="164" y="93"/>
                  </a:lnTo>
                  <a:lnTo>
                    <a:pt x="156" y="91"/>
                  </a:lnTo>
                  <a:lnTo>
                    <a:pt x="149" y="91"/>
                  </a:lnTo>
                  <a:lnTo>
                    <a:pt x="158" y="102"/>
                  </a:lnTo>
                  <a:lnTo>
                    <a:pt x="167" y="111"/>
                  </a:lnTo>
                  <a:lnTo>
                    <a:pt x="176" y="121"/>
                  </a:lnTo>
                  <a:lnTo>
                    <a:pt x="184" y="129"/>
                  </a:lnTo>
                  <a:lnTo>
                    <a:pt x="192" y="137"/>
                  </a:lnTo>
                  <a:lnTo>
                    <a:pt x="198" y="144"/>
                  </a:lnTo>
                  <a:lnTo>
                    <a:pt x="202" y="149"/>
                  </a:lnTo>
                  <a:lnTo>
                    <a:pt x="203" y="151"/>
                  </a:lnTo>
                  <a:lnTo>
                    <a:pt x="205" y="157"/>
                  </a:lnTo>
                  <a:lnTo>
                    <a:pt x="206" y="163"/>
                  </a:lnTo>
                  <a:lnTo>
                    <a:pt x="209" y="171"/>
                  </a:lnTo>
                  <a:lnTo>
                    <a:pt x="211" y="177"/>
                  </a:lnTo>
                  <a:lnTo>
                    <a:pt x="205" y="168"/>
                  </a:lnTo>
                  <a:lnTo>
                    <a:pt x="197" y="158"/>
                  </a:lnTo>
                  <a:lnTo>
                    <a:pt x="186" y="145"/>
                  </a:lnTo>
                  <a:lnTo>
                    <a:pt x="175" y="132"/>
                  </a:lnTo>
                  <a:lnTo>
                    <a:pt x="164" y="119"/>
                  </a:lnTo>
                  <a:lnTo>
                    <a:pt x="155" y="108"/>
                  </a:lnTo>
                  <a:lnTo>
                    <a:pt x="147" y="100"/>
                  </a:lnTo>
                  <a:lnTo>
                    <a:pt x="142" y="97"/>
                  </a:lnTo>
                  <a:lnTo>
                    <a:pt x="137" y="95"/>
                  </a:lnTo>
                  <a:lnTo>
                    <a:pt x="135" y="98"/>
                  </a:lnTo>
                  <a:lnTo>
                    <a:pt x="135" y="103"/>
                  </a:lnTo>
                  <a:lnTo>
                    <a:pt x="137" y="108"/>
                  </a:lnTo>
                  <a:lnTo>
                    <a:pt x="139" y="117"/>
                  </a:lnTo>
                  <a:lnTo>
                    <a:pt x="145" y="132"/>
                  </a:lnTo>
                  <a:lnTo>
                    <a:pt x="151" y="147"/>
                  </a:lnTo>
                  <a:lnTo>
                    <a:pt x="155" y="157"/>
                  </a:lnTo>
                  <a:lnTo>
                    <a:pt x="156" y="160"/>
                  </a:lnTo>
                  <a:lnTo>
                    <a:pt x="155" y="160"/>
                  </a:lnTo>
                  <a:lnTo>
                    <a:pt x="151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3" y="123"/>
                  </a:lnTo>
                  <a:lnTo>
                    <a:pt x="126" y="103"/>
                  </a:lnTo>
                  <a:lnTo>
                    <a:pt x="126" y="89"/>
                  </a:lnTo>
                  <a:lnTo>
                    <a:pt x="115" y="80"/>
                  </a:lnTo>
                  <a:lnTo>
                    <a:pt x="104" y="72"/>
                  </a:lnTo>
                  <a:lnTo>
                    <a:pt x="95" y="67"/>
                  </a:lnTo>
                  <a:lnTo>
                    <a:pt x="91" y="64"/>
                  </a:lnTo>
                  <a:lnTo>
                    <a:pt x="89" y="63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3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5" y="119"/>
                  </a:lnTo>
                  <a:lnTo>
                    <a:pt x="105" y="136"/>
                  </a:lnTo>
                  <a:lnTo>
                    <a:pt x="111" y="142"/>
                  </a:lnTo>
                  <a:lnTo>
                    <a:pt x="109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9"/>
                  </a:lnTo>
                  <a:lnTo>
                    <a:pt x="83" y="110"/>
                  </a:lnTo>
                  <a:lnTo>
                    <a:pt x="75" y="83"/>
                  </a:lnTo>
                  <a:lnTo>
                    <a:pt x="75" y="56"/>
                  </a:lnTo>
                  <a:lnTo>
                    <a:pt x="68" y="50"/>
                  </a:lnTo>
                  <a:lnTo>
                    <a:pt x="59" y="44"/>
                  </a:lnTo>
                  <a:lnTo>
                    <a:pt x="49" y="40"/>
                  </a:lnTo>
                  <a:lnTo>
                    <a:pt x="43" y="38"/>
                  </a:lnTo>
                  <a:lnTo>
                    <a:pt x="42" y="46"/>
                  </a:lnTo>
                  <a:lnTo>
                    <a:pt x="42" y="57"/>
                  </a:lnTo>
                  <a:lnTo>
                    <a:pt x="44" y="70"/>
                  </a:lnTo>
                  <a:lnTo>
                    <a:pt x="47" y="81"/>
                  </a:lnTo>
                  <a:lnTo>
                    <a:pt x="48" y="91"/>
                  </a:lnTo>
                  <a:lnTo>
                    <a:pt x="51" y="106"/>
                  </a:lnTo>
                  <a:lnTo>
                    <a:pt x="53" y="120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3" y="129"/>
                  </a:lnTo>
                  <a:lnTo>
                    <a:pt x="49" y="124"/>
                  </a:lnTo>
                  <a:lnTo>
                    <a:pt x="45" y="115"/>
                  </a:lnTo>
                  <a:lnTo>
                    <a:pt x="43" y="98"/>
                  </a:lnTo>
                  <a:lnTo>
                    <a:pt x="38" y="73"/>
                  </a:lnTo>
                  <a:lnTo>
                    <a:pt x="34" y="50"/>
                  </a:lnTo>
                  <a:lnTo>
                    <a:pt x="31" y="35"/>
                  </a:lnTo>
                  <a:lnTo>
                    <a:pt x="19" y="23"/>
                  </a:lnTo>
                  <a:lnTo>
                    <a:pt x="10" y="14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4" name="Freeform 692"/>
            <p:cNvSpPr>
              <a:spLocks/>
            </p:cNvSpPr>
            <p:nvPr/>
          </p:nvSpPr>
          <p:spPr bwMode="auto">
            <a:xfrm>
              <a:off x="542" y="3499"/>
              <a:ext cx="73" cy="122"/>
            </a:xfrm>
            <a:custGeom>
              <a:avLst/>
              <a:gdLst>
                <a:gd name="T0" fmla="*/ 5 w 146"/>
                <a:gd name="T1" fmla="*/ 1 h 243"/>
                <a:gd name="T2" fmla="*/ 5 w 146"/>
                <a:gd name="T3" fmla="*/ 2 h 243"/>
                <a:gd name="T4" fmla="*/ 5 w 146"/>
                <a:gd name="T5" fmla="*/ 3 h 243"/>
                <a:gd name="T6" fmla="*/ 6 w 146"/>
                <a:gd name="T7" fmla="*/ 3 h 243"/>
                <a:gd name="T8" fmla="*/ 7 w 146"/>
                <a:gd name="T9" fmla="*/ 4 h 243"/>
                <a:gd name="T10" fmla="*/ 7 w 146"/>
                <a:gd name="T11" fmla="*/ 5 h 243"/>
                <a:gd name="T12" fmla="*/ 9 w 146"/>
                <a:gd name="T13" fmla="*/ 7 h 243"/>
                <a:gd name="T14" fmla="*/ 9 w 146"/>
                <a:gd name="T15" fmla="*/ 9 h 243"/>
                <a:gd name="T16" fmla="*/ 10 w 146"/>
                <a:gd name="T17" fmla="*/ 9 h 243"/>
                <a:gd name="T18" fmla="*/ 9 w 146"/>
                <a:gd name="T19" fmla="*/ 9 h 243"/>
                <a:gd name="T20" fmla="*/ 9 w 146"/>
                <a:gd name="T21" fmla="*/ 9 h 243"/>
                <a:gd name="T22" fmla="*/ 8 w 146"/>
                <a:gd name="T23" fmla="*/ 7 h 243"/>
                <a:gd name="T24" fmla="*/ 8 w 146"/>
                <a:gd name="T25" fmla="*/ 6 h 243"/>
                <a:gd name="T26" fmla="*/ 7 w 146"/>
                <a:gd name="T27" fmla="*/ 5 h 243"/>
                <a:gd name="T28" fmla="*/ 6 w 146"/>
                <a:gd name="T29" fmla="*/ 5 h 243"/>
                <a:gd name="T30" fmla="*/ 6 w 146"/>
                <a:gd name="T31" fmla="*/ 4 h 243"/>
                <a:gd name="T32" fmla="*/ 5 w 146"/>
                <a:gd name="T33" fmla="*/ 5 h 243"/>
                <a:gd name="T34" fmla="*/ 5 w 146"/>
                <a:gd name="T35" fmla="*/ 7 h 243"/>
                <a:gd name="T36" fmla="*/ 6 w 146"/>
                <a:gd name="T37" fmla="*/ 8 h 243"/>
                <a:gd name="T38" fmla="*/ 7 w 146"/>
                <a:gd name="T39" fmla="*/ 9 h 243"/>
                <a:gd name="T40" fmla="*/ 8 w 146"/>
                <a:gd name="T41" fmla="*/ 10 h 243"/>
                <a:gd name="T42" fmla="*/ 9 w 146"/>
                <a:gd name="T43" fmla="*/ 12 h 243"/>
                <a:gd name="T44" fmla="*/ 9 w 146"/>
                <a:gd name="T45" fmla="*/ 13 h 243"/>
                <a:gd name="T46" fmla="*/ 9 w 146"/>
                <a:gd name="T47" fmla="*/ 12 h 243"/>
                <a:gd name="T48" fmla="*/ 8 w 146"/>
                <a:gd name="T49" fmla="*/ 11 h 243"/>
                <a:gd name="T50" fmla="*/ 7 w 146"/>
                <a:gd name="T51" fmla="*/ 10 h 243"/>
                <a:gd name="T52" fmla="*/ 7 w 146"/>
                <a:gd name="T53" fmla="*/ 9 h 243"/>
                <a:gd name="T54" fmla="*/ 6 w 146"/>
                <a:gd name="T55" fmla="*/ 9 h 243"/>
                <a:gd name="T56" fmla="*/ 6 w 146"/>
                <a:gd name="T57" fmla="*/ 10 h 243"/>
                <a:gd name="T58" fmla="*/ 7 w 146"/>
                <a:gd name="T59" fmla="*/ 14 h 243"/>
                <a:gd name="T60" fmla="*/ 6 w 146"/>
                <a:gd name="T61" fmla="*/ 16 h 243"/>
                <a:gd name="T62" fmla="*/ 6 w 146"/>
                <a:gd name="T63" fmla="*/ 15 h 243"/>
                <a:gd name="T64" fmla="*/ 6 w 146"/>
                <a:gd name="T65" fmla="*/ 14 h 243"/>
                <a:gd name="T66" fmla="*/ 5 w 146"/>
                <a:gd name="T67" fmla="*/ 10 h 243"/>
                <a:gd name="T68" fmla="*/ 4 w 146"/>
                <a:gd name="T69" fmla="*/ 10 h 243"/>
                <a:gd name="T70" fmla="*/ 3 w 146"/>
                <a:gd name="T71" fmla="*/ 11 h 243"/>
                <a:gd name="T72" fmla="*/ 2 w 146"/>
                <a:gd name="T73" fmla="*/ 13 h 243"/>
                <a:gd name="T74" fmla="*/ 2 w 146"/>
                <a:gd name="T75" fmla="*/ 12 h 243"/>
                <a:gd name="T76" fmla="*/ 3 w 146"/>
                <a:gd name="T77" fmla="*/ 11 h 243"/>
                <a:gd name="T78" fmla="*/ 4 w 146"/>
                <a:gd name="T79" fmla="*/ 9 h 243"/>
                <a:gd name="T80" fmla="*/ 5 w 146"/>
                <a:gd name="T81" fmla="*/ 7 h 243"/>
                <a:gd name="T82" fmla="*/ 5 w 146"/>
                <a:gd name="T83" fmla="*/ 5 h 243"/>
                <a:gd name="T84" fmla="*/ 4 w 146"/>
                <a:gd name="T85" fmla="*/ 5 h 243"/>
                <a:gd name="T86" fmla="*/ 3 w 146"/>
                <a:gd name="T87" fmla="*/ 6 h 243"/>
                <a:gd name="T88" fmla="*/ 2 w 146"/>
                <a:gd name="T89" fmla="*/ 7 h 243"/>
                <a:gd name="T90" fmla="*/ 1 w 146"/>
                <a:gd name="T91" fmla="*/ 8 h 243"/>
                <a:gd name="T92" fmla="*/ 1 w 146"/>
                <a:gd name="T93" fmla="*/ 9 h 243"/>
                <a:gd name="T94" fmla="*/ 0 w 146"/>
                <a:gd name="T95" fmla="*/ 9 h 243"/>
                <a:gd name="T96" fmla="*/ 1 w 146"/>
                <a:gd name="T97" fmla="*/ 8 h 243"/>
                <a:gd name="T98" fmla="*/ 2 w 146"/>
                <a:gd name="T99" fmla="*/ 7 h 243"/>
                <a:gd name="T100" fmla="*/ 3 w 146"/>
                <a:gd name="T101" fmla="*/ 5 h 243"/>
                <a:gd name="T102" fmla="*/ 4 w 146"/>
                <a:gd name="T103" fmla="*/ 4 h 243"/>
                <a:gd name="T104" fmla="*/ 4 w 146"/>
                <a:gd name="T105" fmla="*/ 3 h 243"/>
                <a:gd name="T106" fmla="*/ 4 w 146"/>
                <a:gd name="T107" fmla="*/ 2 h 243"/>
                <a:gd name="T108" fmla="*/ 4 w 146"/>
                <a:gd name="T109" fmla="*/ 1 h 243"/>
                <a:gd name="T110" fmla="*/ 4 w 146"/>
                <a:gd name="T111" fmla="*/ 1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3" y="0"/>
                  </a:moveTo>
                  <a:lnTo>
                    <a:pt x="65" y="2"/>
                  </a:lnTo>
                  <a:lnTo>
                    <a:pt x="67" y="14"/>
                  </a:lnTo>
                  <a:lnTo>
                    <a:pt x="69" y="29"/>
                  </a:lnTo>
                  <a:lnTo>
                    <a:pt x="71" y="36"/>
                  </a:lnTo>
                  <a:lnTo>
                    <a:pt x="73" y="39"/>
                  </a:lnTo>
                  <a:lnTo>
                    <a:pt x="77" y="42"/>
                  </a:lnTo>
                  <a:lnTo>
                    <a:pt x="84" y="47"/>
                  </a:lnTo>
                  <a:lnTo>
                    <a:pt x="90" y="52"/>
                  </a:lnTo>
                  <a:lnTo>
                    <a:pt x="98" y="60"/>
                  </a:lnTo>
                  <a:lnTo>
                    <a:pt x="106" y="68"/>
                  </a:lnTo>
                  <a:lnTo>
                    <a:pt x="112" y="78"/>
                  </a:lnTo>
                  <a:lnTo>
                    <a:pt x="119" y="89"/>
                  </a:lnTo>
                  <a:lnTo>
                    <a:pt x="129" y="108"/>
                  </a:lnTo>
                  <a:lnTo>
                    <a:pt x="138" y="121"/>
                  </a:lnTo>
                  <a:lnTo>
                    <a:pt x="144" y="130"/>
                  </a:lnTo>
                  <a:lnTo>
                    <a:pt x="146" y="137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2" y="141"/>
                  </a:lnTo>
                  <a:lnTo>
                    <a:pt x="138" y="134"/>
                  </a:lnTo>
                  <a:lnTo>
                    <a:pt x="136" y="129"/>
                  </a:lnTo>
                  <a:lnTo>
                    <a:pt x="132" y="121"/>
                  </a:lnTo>
                  <a:lnTo>
                    <a:pt x="127" y="112"/>
                  </a:lnTo>
                  <a:lnTo>
                    <a:pt x="120" y="102"/>
                  </a:lnTo>
                  <a:lnTo>
                    <a:pt x="114" y="93"/>
                  </a:lnTo>
                  <a:lnTo>
                    <a:pt x="107" y="83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2" y="66"/>
                  </a:lnTo>
                  <a:lnTo>
                    <a:pt x="86" y="62"/>
                  </a:lnTo>
                  <a:lnTo>
                    <a:pt x="82" y="60"/>
                  </a:lnTo>
                  <a:lnTo>
                    <a:pt x="78" y="59"/>
                  </a:lnTo>
                  <a:lnTo>
                    <a:pt x="77" y="72"/>
                  </a:lnTo>
                  <a:lnTo>
                    <a:pt x="77" y="85"/>
                  </a:lnTo>
                  <a:lnTo>
                    <a:pt x="78" y="99"/>
                  </a:lnTo>
                  <a:lnTo>
                    <a:pt x="80" y="108"/>
                  </a:lnTo>
                  <a:lnTo>
                    <a:pt x="86" y="113"/>
                  </a:lnTo>
                  <a:lnTo>
                    <a:pt x="94" y="120"/>
                  </a:lnTo>
                  <a:lnTo>
                    <a:pt x="103" y="129"/>
                  </a:lnTo>
                  <a:lnTo>
                    <a:pt x="112" y="139"/>
                  </a:lnTo>
                  <a:lnTo>
                    <a:pt x="122" y="151"/>
                  </a:lnTo>
                  <a:lnTo>
                    <a:pt x="129" y="164"/>
                  </a:lnTo>
                  <a:lnTo>
                    <a:pt x="135" y="179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5" y="198"/>
                  </a:lnTo>
                  <a:lnTo>
                    <a:pt x="129" y="189"/>
                  </a:lnTo>
                  <a:lnTo>
                    <a:pt x="124" y="175"/>
                  </a:lnTo>
                  <a:lnTo>
                    <a:pt x="120" y="166"/>
                  </a:lnTo>
                  <a:lnTo>
                    <a:pt x="116" y="158"/>
                  </a:lnTo>
                  <a:lnTo>
                    <a:pt x="110" y="150"/>
                  </a:lnTo>
                  <a:lnTo>
                    <a:pt x="105" y="143"/>
                  </a:lnTo>
                  <a:lnTo>
                    <a:pt x="98" y="138"/>
                  </a:lnTo>
                  <a:lnTo>
                    <a:pt x="92" y="133"/>
                  </a:lnTo>
                  <a:lnTo>
                    <a:pt x="86" y="129"/>
                  </a:lnTo>
                  <a:lnTo>
                    <a:pt x="81" y="128"/>
                  </a:lnTo>
                  <a:lnTo>
                    <a:pt x="89" y="149"/>
                  </a:lnTo>
                  <a:lnTo>
                    <a:pt x="94" y="177"/>
                  </a:lnTo>
                  <a:lnTo>
                    <a:pt x="97" y="210"/>
                  </a:lnTo>
                  <a:lnTo>
                    <a:pt x="95" y="236"/>
                  </a:lnTo>
                  <a:lnTo>
                    <a:pt x="94" y="243"/>
                  </a:lnTo>
                  <a:lnTo>
                    <a:pt x="93" y="243"/>
                  </a:lnTo>
                  <a:lnTo>
                    <a:pt x="92" y="239"/>
                  </a:lnTo>
                  <a:lnTo>
                    <a:pt x="92" y="232"/>
                  </a:lnTo>
                  <a:lnTo>
                    <a:pt x="89" y="214"/>
                  </a:lnTo>
                  <a:lnTo>
                    <a:pt x="84" y="184"/>
                  </a:lnTo>
                  <a:lnTo>
                    <a:pt x="76" y="155"/>
                  </a:lnTo>
                  <a:lnTo>
                    <a:pt x="71" y="138"/>
                  </a:lnTo>
                  <a:lnTo>
                    <a:pt x="60" y="146"/>
                  </a:lnTo>
                  <a:lnTo>
                    <a:pt x="48" y="159"/>
                  </a:lnTo>
                  <a:lnTo>
                    <a:pt x="39" y="175"/>
                  </a:lnTo>
                  <a:lnTo>
                    <a:pt x="34" y="192"/>
                  </a:lnTo>
                  <a:lnTo>
                    <a:pt x="32" y="197"/>
                  </a:lnTo>
                  <a:lnTo>
                    <a:pt x="29" y="197"/>
                  </a:lnTo>
                  <a:lnTo>
                    <a:pt x="28" y="192"/>
                  </a:lnTo>
                  <a:lnTo>
                    <a:pt x="29" y="183"/>
                  </a:lnTo>
                  <a:lnTo>
                    <a:pt x="37" y="168"/>
                  </a:lnTo>
                  <a:lnTo>
                    <a:pt x="47" y="149"/>
                  </a:lnTo>
                  <a:lnTo>
                    <a:pt x="56" y="130"/>
                  </a:lnTo>
                  <a:lnTo>
                    <a:pt x="64" y="119"/>
                  </a:lnTo>
                  <a:lnTo>
                    <a:pt x="65" y="103"/>
                  </a:lnTo>
                  <a:lnTo>
                    <a:pt x="67" y="86"/>
                  </a:lnTo>
                  <a:lnTo>
                    <a:pt x="65" y="70"/>
                  </a:lnTo>
                  <a:lnTo>
                    <a:pt x="65" y="61"/>
                  </a:lnTo>
                  <a:lnTo>
                    <a:pt x="58" y="66"/>
                  </a:lnTo>
                  <a:lnTo>
                    <a:pt x="48" y="74"/>
                  </a:lnTo>
                  <a:lnTo>
                    <a:pt x="39" y="83"/>
                  </a:lnTo>
                  <a:lnTo>
                    <a:pt x="30" y="94"/>
                  </a:lnTo>
                  <a:lnTo>
                    <a:pt x="22" y="104"/>
                  </a:lnTo>
                  <a:lnTo>
                    <a:pt x="15" y="116"/>
                  </a:lnTo>
                  <a:lnTo>
                    <a:pt x="9" y="126"/>
                  </a:lnTo>
                  <a:lnTo>
                    <a:pt x="5" y="137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0" y="139"/>
                  </a:lnTo>
                  <a:lnTo>
                    <a:pt x="1" y="132"/>
                  </a:lnTo>
                  <a:lnTo>
                    <a:pt x="4" y="125"/>
                  </a:lnTo>
                  <a:lnTo>
                    <a:pt x="9" y="115"/>
                  </a:lnTo>
                  <a:lnTo>
                    <a:pt x="17" y="102"/>
                  </a:lnTo>
                  <a:lnTo>
                    <a:pt x="25" y="89"/>
                  </a:lnTo>
                  <a:lnTo>
                    <a:pt x="34" y="76"/>
                  </a:lnTo>
                  <a:lnTo>
                    <a:pt x="43" y="62"/>
                  </a:lnTo>
                  <a:lnTo>
                    <a:pt x="52" y="52"/>
                  </a:lnTo>
                  <a:lnTo>
                    <a:pt x="60" y="46"/>
                  </a:lnTo>
                  <a:lnTo>
                    <a:pt x="64" y="38"/>
                  </a:lnTo>
                  <a:lnTo>
                    <a:pt x="64" y="26"/>
                  </a:lnTo>
                  <a:lnTo>
                    <a:pt x="62" y="17"/>
                  </a:lnTo>
                  <a:lnTo>
                    <a:pt x="60" y="10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5" name="Freeform 693"/>
            <p:cNvSpPr>
              <a:spLocks/>
            </p:cNvSpPr>
            <p:nvPr/>
          </p:nvSpPr>
          <p:spPr bwMode="auto">
            <a:xfrm>
              <a:off x="615" y="334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2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6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1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4 h 252"/>
                <a:gd name="T56" fmla="*/ 10 w 176"/>
                <a:gd name="T57" fmla="*/ 4 h 252"/>
                <a:gd name="T58" fmla="*/ 10 w 176"/>
                <a:gd name="T59" fmla="*/ 4 h 252"/>
                <a:gd name="T60" fmla="*/ 11 w 176"/>
                <a:gd name="T61" fmla="*/ 4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7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2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19" y="207"/>
                  </a:lnTo>
                  <a:lnTo>
                    <a:pt x="24" y="195"/>
                  </a:lnTo>
                  <a:lnTo>
                    <a:pt x="30" y="183"/>
                  </a:lnTo>
                  <a:lnTo>
                    <a:pt x="36" y="166"/>
                  </a:lnTo>
                  <a:lnTo>
                    <a:pt x="44" y="150"/>
                  </a:lnTo>
                  <a:lnTo>
                    <a:pt x="48" y="141"/>
                  </a:lnTo>
                  <a:lnTo>
                    <a:pt x="41" y="135"/>
                  </a:lnTo>
                  <a:lnTo>
                    <a:pt x="36" y="128"/>
                  </a:lnTo>
                  <a:lnTo>
                    <a:pt x="32" y="122"/>
                  </a:lnTo>
                  <a:lnTo>
                    <a:pt x="31" y="113"/>
                  </a:lnTo>
                  <a:lnTo>
                    <a:pt x="31" y="106"/>
                  </a:lnTo>
                  <a:lnTo>
                    <a:pt x="32" y="106"/>
                  </a:lnTo>
                  <a:lnTo>
                    <a:pt x="34" y="110"/>
                  </a:lnTo>
                  <a:lnTo>
                    <a:pt x="36" y="115"/>
                  </a:lnTo>
                  <a:lnTo>
                    <a:pt x="40" y="119"/>
                  </a:lnTo>
                  <a:lnTo>
                    <a:pt x="45" y="123"/>
                  </a:lnTo>
                  <a:lnTo>
                    <a:pt x="51" y="126"/>
                  </a:lnTo>
                  <a:lnTo>
                    <a:pt x="54" y="127"/>
                  </a:lnTo>
                  <a:lnTo>
                    <a:pt x="60" y="120"/>
                  </a:lnTo>
                  <a:lnTo>
                    <a:pt x="67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7" y="89"/>
                  </a:lnTo>
                  <a:lnTo>
                    <a:pt x="92" y="83"/>
                  </a:lnTo>
                  <a:lnTo>
                    <a:pt x="95" y="76"/>
                  </a:lnTo>
                  <a:lnTo>
                    <a:pt x="97" y="72"/>
                  </a:lnTo>
                  <a:lnTo>
                    <a:pt x="97" y="63"/>
                  </a:lnTo>
                  <a:lnTo>
                    <a:pt x="95" y="47"/>
                  </a:lnTo>
                  <a:lnTo>
                    <a:pt x="90" y="33"/>
                  </a:lnTo>
                  <a:lnTo>
                    <a:pt x="84" y="22"/>
                  </a:lnTo>
                  <a:lnTo>
                    <a:pt x="81" y="16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83" y="15"/>
                  </a:lnTo>
                  <a:lnTo>
                    <a:pt x="90" y="22"/>
                  </a:lnTo>
                  <a:lnTo>
                    <a:pt x="97" y="37"/>
                  </a:lnTo>
                  <a:lnTo>
                    <a:pt x="103" y="51"/>
                  </a:lnTo>
                  <a:lnTo>
                    <a:pt x="105" y="63"/>
                  </a:lnTo>
                  <a:lnTo>
                    <a:pt x="113" y="47"/>
                  </a:lnTo>
                  <a:lnTo>
                    <a:pt x="124" y="29"/>
                  </a:lnTo>
                  <a:lnTo>
                    <a:pt x="133" y="12"/>
                  </a:lnTo>
                  <a:lnTo>
                    <a:pt x="142" y="3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37" y="21"/>
                  </a:lnTo>
                  <a:lnTo>
                    <a:pt x="127" y="42"/>
                  </a:lnTo>
                  <a:lnTo>
                    <a:pt x="117" y="62"/>
                  </a:lnTo>
                  <a:lnTo>
                    <a:pt x="111" y="72"/>
                  </a:lnTo>
                  <a:lnTo>
                    <a:pt x="118" y="69"/>
                  </a:lnTo>
                  <a:lnTo>
                    <a:pt x="127" y="67"/>
                  </a:lnTo>
                  <a:lnTo>
                    <a:pt x="135" y="64"/>
                  </a:lnTo>
                  <a:lnTo>
                    <a:pt x="142" y="62"/>
                  </a:lnTo>
                  <a:lnTo>
                    <a:pt x="148" y="60"/>
                  </a:lnTo>
                  <a:lnTo>
                    <a:pt x="155" y="58"/>
                  </a:lnTo>
                  <a:lnTo>
                    <a:pt x="159" y="55"/>
                  </a:lnTo>
                  <a:lnTo>
                    <a:pt x="163" y="53"/>
                  </a:lnTo>
                  <a:lnTo>
                    <a:pt x="169" y="49"/>
                  </a:lnTo>
                  <a:lnTo>
                    <a:pt x="174" y="47"/>
                  </a:lnTo>
                  <a:lnTo>
                    <a:pt x="176" y="49"/>
                  </a:lnTo>
                  <a:lnTo>
                    <a:pt x="172" y="53"/>
                  </a:lnTo>
                  <a:lnTo>
                    <a:pt x="167" y="56"/>
                  </a:lnTo>
                  <a:lnTo>
                    <a:pt x="160" y="60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0" y="77"/>
                  </a:lnTo>
                  <a:lnTo>
                    <a:pt x="120" y="81"/>
                  </a:lnTo>
                  <a:lnTo>
                    <a:pt x="112" y="84"/>
                  </a:lnTo>
                  <a:lnTo>
                    <a:pt x="107" y="85"/>
                  </a:lnTo>
                  <a:lnTo>
                    <a:pt x="99" y="90"/>
                  </a:lnTo>
                  <a:lnTo>
                    <a:pt x="90" y="99"/>
                  </a:lnTo>
                  <a:lnTo>
                    <a:pt x="83" y="110"/>
                  </a:lnTo>
                  <a:lnTo>
                    <a:pt x="81" y="116"/>
                  </a:lnTo>
                  <a:lnTo>
                    <a:pt x="83" y="119"/>
                  </a:lnTo>
                  <a:lnTo>
                    <a:pt x="86" y="122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87" y="127"/>
                  </a:lnTo>
                  <a:lnTo>
                    <a:pt x="83" y="130"/>
                  </a:lnTo>
                  <a:lnTo>
                    <a:pt x="79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66" y="140"/>
                  </a:lnTo>
                  <a:lnTo>
                    <a:pt x="61" y="150"/>
                  </a:lnTo>
                  <a:lnTo>
                    <a:pt x="54" y="162"/>
                  </a:lnTo>
                  <a:lnTo>
                    <a:pt x="47" y="176"/>
                  </a:lnTo>
                  <a:lnTo>
                    <a:pt x="40" y="191"/>
                  </a:lnTo>
                  <a:lnTo>
                    <a:pt x="35" y="204"/>
                  </a:lnTo>
                  <a:lnTo>
                    <a:pt x="32" y="217"/>
                  </a:lnTo>
                  <a:lnTo>
                    <a:pt x="31" y="226"/>
                  </a:lnTo>
                  <a:lnTo>
                    <a:pt x="28" y="231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1" y="244"/>
                  </a:lnTo>
                  <a:lnTo>
                    <a:pt x="17" y="247"/>
                  </a:lnTo>
                  <a:lnTo>
                    <a:pt x="10" y="250"/>
                  </a:lnTo>
                  <a:lnTo>
                    <a:pt x="4" y="251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6" name="Freeform 694"/>
            <p:cNvSpPr>
              <a:spLocks/>
            </p:cNvSpPr>
            <p:nvPr/>
          </p:nvSpPr>
          <p:spPr bwMode="auto">
            <a:xfrm>
              <a:off x="487" y="3542"/>
              <a:ext cx="57" cy="98"/>
            </a:xfrm>
            <a:custGeom>
              <a:avLst/>
              <a:gdLst>
                <a:gd name="T0" fmla="*/ 5 w 113"/>
                <a:gd name="T1" fmla="*/ 1 h 194"/>
                <a:gd name="T2" fmla="*/ 4 w 113"/>
                <a:gd name="T3" fmla="*/ 3 h 194"/>
                <a:gd name="T4" fmla="*/ 4 w 113"/>
                <a:gd name="T5" fmla="*/ 3 h 194"/>
                <a:gd name="T6" fmla="*/ 3 w 113"/>
                <a:gd name="T7" fmla="*/ 3 h 194"/>
                <a:gd name="T8" fmla="*/ 2 w 113"/>
                <a:gd name="T9" fmla="*/ 4 h 194"/>
                <a:gd name="T10" fmla="*/ 1 w 113"/>
                <a:gd name="T11" fmla="*/ 5 h 194"/>
                <a:gd name="T12" fmla="*/ 0 w 113"/>
                <a:gd name="T13" fmla="*/ 5 h 194"/>
                <a:gd name="T14" fmla="*/ 1 w 113"/>
                <a:gd name="T15" fmla="*/ 5 h 194"/>
                <a:gd name="T16" fmla="*/ 1 w 113"/>
                <a:gd name="T17" fmla="*/ 5 h 194"/>
                <a:gd name="T18" fmla="*/ 2 w 113"/>
                <a:gd name="T19" fmla="*/ 4 h 194"/>
                <a:gd name="T20" fmla="*/ 3 w 113"/>
                <a:gd name="T21" fmla="*/ 4 h 194"/>
                <a:gd name="T22" fmla="*/ 4 w 113"/>
                <a:gd name="T23" fmla="*/ 4 h 194"/>
                <a:gd name="T24" fmla="*/ 4 w 113"/>
                <a:gd name="T25" fmla="*/ 4 h 194"/>
                <a:gd name="T26" fmla="*/ 3 w 113"/>
                <a:gd name="T27" fmla="*/ 6 h 194"/>
                <a:gd name="T28" fmla="*/ 3 w 113"/>
                <a:gd name="T29" fmla="*/ 7 h 194"/>
                <a:gd name="T30" fmla="*/ 2 w 113"/>
                <a:gd name="T31" fmla="*/ 7 h 194"/>
                <a:gd name="T32" fmla="*/ 1 w 113"/>
                <a:gd name="T33" fmla="*/ 8 h 194"/>
                <a:gd name="T34" fmla="*/ 1 w 113"/>
                <a:gd name="T35" fmla="*/ 9 h 194"/>
                <a:gd name="T36" fmla="*/ 1 w 113"/>
                <a:gd name="T37" fmla="*/ 9 h 194"/>
                <a:gd name="T38" fmla="*/ 1 w 113"/>
                <a:gd name="T39" fmla="*/ 10 h 194"/>
                <a:gd name="T40" fmla="*/ 1 w 113"/>
                <a:gd name="T41" fmla="*/ 9 h 194"/>
                <a:gd name="T42" fmla="*/ 3 w 113"/>
                <a:gd name="T43" fmla="*/ 8 h 194"/>
                <a:gd name="T44" fmla="*/ 3 w 113"/>
                <a:gd name="T45" fmla="*/ 8 h 194"/>
                <a:gd name="T46" fmla="*/ 4 w 113"/>
                <a:gd name="T47" fmla="*/ 11 h 194"/>
                <a:gd name="T48" fmla="*/ 4 w 113"/>
                <a:gd name="T49" fmla="*/ 13 h 194"/>
                <a:gd name="T50" fmla="*/ 4 w 113"/>
                <a:gd name="T51" fmla="*/ 13 h 194"/>
                <a:gd name="T52" fmla="*/ 4 w 113"/>
                <a:gd name="T53" fmla="*/ 11 h 194"/>
                <a:gd name="T54" fmla="*/ 4 w 113"/>
                <a:gd name="T55" fmla="*/ 8 h 194"/>
                <a:gd name="T56" fmla="*/ 4 w 113"/>
                <a:gd name="T57" fmla="*/ 6 h 194"/>
                <a:gd name="T58" fmla="*/ 4 w 113"/>
                <a:gd name="T59" fmla="*/ 7 h 194"/>
                <a:gd name="T60" fmla="*/ 5 w 113"/>
                <a:gd name="T61" fmla="*/ 8 h 194"/>
                <a:gd name="T62" fmla="*/ 6 w 113"/>
                <a:gd name="T63" fmla="*/ 9 h 194"/>
                <a:gd name="T64" fmla="*/ 7 w 113"/>
                <a:gd name="T65" fmla="*/ 10 h 194"/>
                <a:gd name="T66" fmla="*/ 7 w 113"/>
                <a:gd name="T67" fmla="*/ 9 h 194"/>
                <a:gd name="T68" fmla="*/ 6 w 113"/>
                <a:gd name="T69" fmla="*/ 8 h 194"/>
                <a:gd name="T70" fmla="*/ 5 w 113"/>
                <a:gd name="T71" fmla="*/ 7 h 194"/>
                <a:gd name="T72" fmla="*/ 5 w 113"/>
                <a:gd name="T73" fmla="*/ 6 h 194"/>
                <a:gd name="T74" fmla="*/ 5 w 113"/>
                <a:gd name="T75" fmla="*/ 4 h 194"/>
                <a:gd name="T76" fmla="*/ 5 w 113"/>
                <a:gd name="T77" fmla="*/ 3 h 194"/>
                <a:gd name="T78" fmla="*/ 5 w 113"/>
                <a:gd name="T79" fmla="*/ 4 h 194"/>
                <a:gd name="T80" fmla="*/ 6 w 113"/>
                <a:gd name="T81" fmla="*/ 4 h 194"/>
                <a:gd name="T82" fmla="*/ 7 w 113"/>
                <a:gd name="T83" fmla="*/ 6 h 194"/>
                <a:gd name="T84" fmla="*/ 8 w 113"/>
                <a:gd name="T85" fmla="*/ 6 h 194"/>
                <a:gd name="T86" fmla="*/ 7 w 113"/>
                <a:gd name="T87" fmla="*/ 5 h 194"/>
                <a:gd name="T88" fmla="*/ 6 w 113"/>
                <a:gd name="T89" fmla="*/ 4 h 194"/>
                <a:gd name="T90" fmla="*/ 6 w 113"/>
                <a:gd name="T91" fmla="*/ 3 h 194"/>
                <a:gd name="T92" fmla="*/ 5 w 113"/>
                <a:gd name="T93" fmla="*/ 3 h 194"/>
                <a:gd name="T94" fmla="*/ 5 w 113"/>
                <a:gd name="T95" fmla="*/ 2 h 194"/>
                <a:gd name="T96" fmla="*/ 6 w 113"/>
                <a:gd name="T97" fmla="*/ 1 h 194"/>
                <a:gd name="T98" fmla="*/ 6 w 113"/>
                <a:gd name="T99" fmla="*/ 0 h 19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3" h="194">
                  <a:moveTo>
                    <a:pt x="79" y="4"/>
                  </a:moveTo>
                  <a:lnTo>
                    <a:pt x="74" y="12"/>
                  </a:lnTo>
                  <a:lnTo>
                    <a:pt x="67" y="23"/>
                  </a:lnTo>
                  <a:lnTo>
                    <a:pt x="62" y="34"/>
                  </a:lnTo>
                  <a:lnTo>
                    <a:pt x="60" y="40"/>
                  </a:lnTo>
                  <a:lnTo>
                    <a:pt x="53" y="40"/>
                  </a:lnTo>
                  <a:lnTo>
                    <a:pt x="45" y="43"/>
                  </a:lnTo>
                  <a:lnTo>
                    <a:pt x="35" y="47"/>
                  </a:lnTo>
                  <a:lnTo>
                    <a:pt x="26" y="52"/>
                  </a:lnTo>
                  <a:lnTo>
                    <a:pt x="17" y="57"/>
                  </a:lnTo>
                  <a:lnTo>
                    <a:pt x="9" y="63"/>
                  </a:lnTo>
                  <a:lnTo>
                    <a:pt x="4" y="67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4" y="68"/>
                  </a:lnTo>
                  <a:lnTo>
                    <a:pt x="20" y="64"/>
                  </a:lnTo>
                  <a:lnTo>
                    <a:pt x="28" y="60"/>
                  </a:lnTo>
                  <a:lnTo>
                    <a:pt x="36" y="56"/>
                  </a:lnTo>
                  <a:lnTo>
                    <a:pt x="44" y="52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53" y="57"/>
                  </a:lnTo>
                  <a:lnTo>
                    <a:pt x="50" y="70"/>
                  </a:lnTo>
                  <a:lnTo>
                    <a:pt x="48" y="84"/>
                  </a:lnTo>
                  <a:lnTo>
                    <a:pt x="47" y="91"/>
                  </a:lnTo>
                  <a:lnTo>
                    <a:pt x="41" y="97"/>
                  </a:lnTo>
                  <a:lnTo>
                    <a:pt x="36" y="102"/>
                  </a:lnTo>
                  <a:lnTo>
                    <a:pt x="30" y="110"/>
                  </a:lnTo>
                  <a:lnTo>
                    <a:pt x="22" y="116"/>
                  </a:lnTo>
                  <a:lnTo>
                    <a:pt x="15" y="124"/>
                  </a:lnTo>
                  <a:lnTo>
                    <a:pt x="10" y="129"/>
                  </a:lnTo>
                  <a:lnTo>
                    <a:pt x="6" y="134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6" y="145"/>
                  </a:lnTo>
                  <a:lnTo>
                    <a:pt x="9" y="141"/>
                  </a:lnTo>
                  <a:lnTo>
                    <a:pt x="15" y="133"/>
                  </a:lnTo>
                  <a:lnTo>
                    <a:pt x="27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49" y="147"/>
                  </a:lnTo>
                  <a:lnTo>
                    <a:pt x="52" y="174"/>
                  </a:lnTo>
                  <a:lnTo>
                    <a:pt x="54" y="188"/>
                  </a:lnTo>
                  <a:lnTo>
                    <a:pt x="56" y="193"/>
                  </a:lnTo>
                  <a:lnTo>
                    <a:pt x="57" y="194"/>
                  </a:lnTo>
                  <a:lnTo>
                    <a:pt x="57" y="193"/>
                  </a:lnTo>
                  <a:lnTo>
                    <a:pt x="58" y="187"/>
                  </a:lnTo>
                  <a:lnTo>
                    <a:pt x="57" y="170"/>
                  </a:lnTo>
                  <a:lnTo>
                    <a:pt x="57" y="141"/>
                  </a:lnTo>
                  <a:lnTo>
                    <a:pt x="56" y="114"/>
                  </a:lnTo>
                  <a:lnTo>
                    <a:pt x="58" y="97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2" y="97"/>
                  </a:lnTo>
                  <a:lnTo>
                    <a:pt x="64" y="102"/>
                  </a:lnTo>
                  <a:lnTo>
                    <a:pt x="69" y="112"/>
                  </a:lnTo>
                  <a:lnTo>
                    <a:pt x="80" y="125"/>
                  </a:lnTo>
                  <a:lnTo>
                    <a:pt x="92" y="140"/>
                  </a:lnTo>
                  <a:lnTo>
                    <a:pt x="101" y="146"/>
                  </a:lnTo>
                  <a:lnTo>
                    <a:pt x="105" y="146"/>
                  </a:lnTo>
                  <a:lnTo>
                    <a:pt x="104" y="144"/>
                  </a:lnTo>
                  <a:lnTo>
                    <a:pt x="100" y="138"/>
                  </a:lnTo>
                  <a:lnTo>
                    <a:pt x="95" y="132"/>
                  </a:lnTo>
                  <a:lnTo>
                    <a:pt x="88" y="123"/>
                  </a:lnTo>
                  <a:lnTo>
                    <a:pt x="79" y="111"/>
                  </a:lnTo>
                  <a:lnTo>
                    <a:pt x="71" y="99"/>
                  </a:lnTo>
                  <a:lnTo>
                    <a:pt x="66" y="90"/>
                  </a:lnTo>
                  <a:lnTo>
                    <a:pt x="66" y="81"/>
                  </a:lnTo>
                  <a:lnTo>
                    <a:pt x="66" y="69"/>
                  </a:lnTo>
                  <a:lnTo>
                    <a:pt x="67" y="57"/>
                  </a:lnTo>
                  <a:lnTo>
                    <a:pt x="69" y="51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4" y="51"/>
                  </a:lnTo>
                  <a:lnTo>
                    <a:pt x="78" y="55"/>
                  </a:lnTo>
                  <a:lnTo>
                    <a:pt x="86" y="63"/>
                  </a:lnTo>
                  <a:lnTo>
                    <a:pt x="95" y="72"/>
                  </a:lnTo>
                  <a:lnTo>
                    <a:pt x="105" y="81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0" y="81"/>
                  </a:lnTo>
                  <a:lnTo>
                    <a:pt x="105" y="76"/>
                  </a:lnTo>
                  <a:lnTo>
                    <a:pt x="100" y="69"/>
                  </a:lnTo>
                  <a:lnTo>
                    <a:pt x="95" y="63"/>
                  </a:lnTo>
                  <a:lnTo>
                    <a:pt x="88" y="55"/>
                  </a:lnTo>
                  <a:lnTo>
                    <a:pt x="83" y="48"/>
                  </a:lnTo>
                  <a:lnTo>
                    <a:pt x="80" y="44"/>
                  </a:lnTo>
                  <a:lnTo>
                    <a:pt x="79" y="39"/>
                  </a:lnTo>
                  <a:lnTo>
                    <a:pt x="78" y="30"/>
                  </a:lnTo>
                  <a:lnTo>
                    <a:pt x="79" y="20"/>
                  </a:lnTo>
                  <a:lnTo>
                    <a:pt x="83" y="9"/>
                  </a:lnTo>
                  <a:lnTo>
                    <a:pt x="86" y="3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7" name="Freeform 695"/>
            <p:cNvSpPr>
              <a:spLocks/>
            </p:cNvSpPr>
            <p:nvPr/>
          </p:nvSpPr>
          <p:spPr bwMode="auto">
            <a:xfrm>
              <a:off x="687" y="3499"/>
              <a:ext cx="113" cy="89"/>
            </a:xfrm>
            <a:custGeom>
              <a:avLst/>
              <a:gdLst>
                <a:gd name="T0" fmla="*/ 1 w 226"/>
                <a:gd name="T1" fmla="*/ 2 h 178"/>
                <a:gd name="T2" fmla="*/ 2 w 226"/>
                <a:gd name="T3" fmla="*/ 2 h 178"/>
                <a:gd name="T4" fmla="*/ 2 w 226"/>
                <a:gd name="T5" fmla="*/ 3 h 178"/>
                <a:gd name="T6" fmla="*/ 3 w 226"/>
                <a:gd name="T7" fmla="*/ 3 h 178"/>
                <a:gd name="T8" fmla="*/ 4 w 226"/>
                <a:gd name="T9" fmla="*/ 5 h 178"/>
                <a:gd name="T10" fmla="*/ 4 w 226"/>
                <a:gd name="T11" fmla="*/ 7 h 178"/>
                <a:gd name="T12" fmla="*/ 4 w 226"/>
                <a:gd name="T13" fmla="*/ 8 h 178"/>
                <a:gd name="T14" fmla="*/ 4 w 226"/>
                <a:gd name="T15" fmla="*/ 8 h 178"/>
                <a:gd name="T16" fmla="*/ 4 w 226"/>
                <a:gd name="T17" fmla="*/ 6 h 178"/>
                <a:gd name="T18" fmla="*/ 4 w 226"/>
                <a:gd name="T19" fmla="*/ 4 h 178"/>
                <a:gd name="T20" fmla="*/ 5 w 226"/>
                <a:gd name="T21" fmla="*/ 4 h 178"/>
                <a:gd name="T22" fmla="*/ 5 w 226"/>
                <a:gd name="T23" fmla="*/ 4 h 178"/>
                <a:gd name="T24" fmla="*/ 6 w 226"/>
                <a:gd name="T25" fmla="*/ 5 h 178"/>
                <a:gd name="T26" fmla="*/ 7 w 226"/>
                <a:gd name="T27" fmla="*/ 6 h 178"/>
                <a:gd name="T28" fmla="*/ 7 w 226"/>
                <a:gd name="T29" fmla="*/ 7 h 178"/>
                <a:gd name="T30" fmla="*/ 8 w 226"/>
                <a:gd name="T31" fmla="*/ 10 h 178"/>
                <a:gd name="T32" fmla="*/ 8 w 226"/>
                <a:gd name="T33" fmla="*/ 12 h 178"/>
                <a:gd name="T34" fmla="*/ 8 w 226"/>
                <a:gd name="T35" fmla="*/ 11 h 178"/>
                <a:gd name="T36" fmla="*/ 8 w 226"/>
                <a:gd name="T37" fmla="*/ 10 h 178"/>
                <a:gd name="T38" fmla="*/ 8 w 226"/>
                <a:gd name="T39" fmla="*/ 7 h 178"/>
                <a:gd name="T40" fmla="*/ 8 w 226"/>
                <a:gd name="T41" fmla="*/ 6 h 178"/>
                <a:gd name="T42" fmla="*/ 10 w 226"/>
                <a:gd name="T43" fmla="*/ 8 h 178"/>
                <a:gd name="T44" fmla="*/ 12 w 226"/>
                <a:gd name="T45" fmla="*/ 9 h 178"/>
                <a:gd name="T46" fmla="*/ 14 w 226"/>
                <a:gd name="T47" fmla="*/ 10 h 178"/>
                <a:gd name="T48" fmla="*/ 15 w 226"/>
                <a:gd name="T49" fmla="*/ 10 h 178"/>
                <a:gd name="T50" fmla="*/ 14 w 226"/>
                <a:gd name="T51" fmla="*/ 10 h 178"/>
                <a:gd name="T52" fmla="*/ 14 w 226"/>
                <a:gd name="T53" fmla="*/ 9 h 178"/>
                <a:gd name="T54" fmla="*/ 12 w 226"/>
                <a:gd name="T55" fmla="*/ 8 h 178"/>
                <a:gd name="T56" fmla="*/ 10 w 226"/>
                <a:gd name="T57" fmla="*/ 7 h 178"/>
                <a:gd name="T58" fmla="*/ 8 w 226"/>
                <a:gd name="T59" fmla="*/ 6 h 178"/>
                <a:gd name="T60" fmla="*/ 8 w 226"/>
                <a:gd name="T61" fmla="*/ 5 h 178"/>
                <a:gd name="T62" fmla="*/ 8 w 226"/>
                <a:gd name="T63" fmla="*/ 5 h 178"/>
                <a:gd name="T64" fmla="*/ 9 w 226"/>
                <a:gd name="T65" fmla="*/ 5 h 178"/>
                <a:gd name="T66" fmla="*/ 11 w 226"/>
                <a:gd name="T67" fmla="*/ 5 h 178"/>
                <a:gd name="T68" fmla="*/ 12 w 226"/>
                <a:gd name="T69" fmla="*/ 5 h 178"/>
                <a:gd name="T70" fmla="*/ 14 w 226"/>
                <a:gd name="T71" fmla="*/ 5 h 178"/>
                <a:gd name="T72" fmla="*/ 15 w 226"/>
                <a:gd name="T73" fmla="*/ 5 h 178"/>
                <a:gd name="T74" fmla="*/ 14 w 226"/>
                <a:gd name="T75" fmla="*/ 5 h 178"/>
                <a:gd name="T76" fmla="*/ 14 w 226"/>
                <a:gd name="T77" fmla="*/ 5 h 178"/>
                <a:gd name="T78" fmla="*/ 12 w 226"/>
                <a:gd name="T79" fmla="*/ 4 h 178"/>
                <a:gd name="T80" fmla="*/ 10 w 226"/>
                <a:gd name="T81" fmla="*/ 5 h 178"/>
                <a:gd name="T82" fmla="*/ 8 w 226"/>
                <a:gd name="T83" fmla="*/ 5 h 178"/>
                <a:gd name="T84" fmla="*/ 8 w 226"/>
                <a:gd name="T85" fmla="*/ 5 h 178"/>
                <a:gd name="T86" fmla="*/ 7 w 226"/>
                <a:gd name="T87" fmla="*/ 4 h 178"/>
                <a:gd name="T88" fmla="*/ 6 w 226"/>
                <a:gd name="T89" fmla="*/ 4 h 178"/>
                <a:gd name="T90" fmla="*/ 5 w 226"/>
                <a:gd name="T91" fmla="*/ 3 h 178"/>
                <a:gd name="T92" fmla="*/ 6 w 226"/>
                <a:gd name="T93" fmla="*/ 3 h 178"/>
                <a:gd name="T94" fmla="*/ 7 w 226"/>
                <a:gd name="T95" fmla="*/ 2 h 178"/>
                <a:gd name="T96" fmla="*/ 8 w 226"/>
                <a:gd name="T97" fmla="*/ 1 h 178"/>
                <a:gd name="T98" fmla="*/ 9 w 226"/>
                <a:gd name="T99" fmla="*/ 1 h 178"/>
                <a:gd name="T100" fmla="*/ 10 w 226"/>
                <a:gd name="T101" fmla="*/ 1 h 178"/>
                <a:gd name="T102" fmla="*/ 9 w 226"/>
                <a:gd name="T103" fmla="*/ 0 h 178"/>
                <a:gd name="T104" fmla="*/ 8 w 226"/>
                <a:gd name="T105" fmla="*/ 1 h 178"/>
                <a:gd name="T106" fmla="*/ 7 w 226"/>
                <a:gd name="T107" fmla="*/ 1 h 178"/>
                <a:gd name="T108" fmla="*/ 6 w 226"/>
                <a:gd name="T109" fmla="*/ 2 h 178"/>
                <a:gd name="T110" fmla="*/ 5 w 226"/>
                <a:gd name="T111" fmla="*/ 2 h 178"/>
                <a:gd name="T112" fmla="*/ 4 w 226"/>
                <a:gd name="T113" fmla="*/ 3 h 178"/>
                <a:gd name="T114" fmla="*/ 3 w 226"/>
                <a:gd name="T115" fmla="*/ 2 h 178"/>
                <a:gd name="T116" fmla="*/ 3 w 226"/>
                <a:gd name="T117" fmla="*/ 2 h 178"/>
                <a:gd name="T118" fmla="*/ 2 w 226"/>
                <a:gd name="T119" fmla="*/ 2 h 178"/>
                <a:gd name="T120" fmla="*/ 1 w 226"/>
                <a:gd name="T121" fmla="*/ 1 h 178"/>
                <a:gd name="T122" fmla="*/ 1 w 226"/>
                <a:gd name="T123" fmla="*/ 1 h 1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6" h="178">
                  <a:moveTo>
                    <a:pt x="0" y="14"/>
                  </a:moveTo>
                  <a:lnTo>
                    <a:pt x="4" y="18"/>
                  </a:lnTo>
                  <a:lnTo>
                    <a:pt x="11" y="23"/>
                  </a:lnTo>
                  <a:lnTo>
                    <a:pt x="17" y="28"/>
                  </a:lnTo>
                  <a:lnTo>
                    <a:pt x="21" y="32"/>
                  </a:lnTo>
                  <a:lnTo>
                    <a:pt x="26" y="35"/>
                  </a:lnTo>
                  <a:lnTo>
                    <a:pt x="35" y="39"/>
                  </a:lnTo>
                  <a:lnTo>
                    <a:pt x="45" y="43"/>
                  </a:lnTo>
                  <a:lnTo>
                    <a:pt x="50" y="48"/>
                  </a:lnTo>
                  <a:lnTo>
                    <a:pt x="50" y="65"/>
                  </a:lnTo>
                  <a:lnTo>
                    <a:pt x="50" y="83"/>
                  </a:lnTo>
                  <a:lnTo>
                    <a:pt x="51" y="100"/>
                  </a:lnTo>
                  <a:lnTo>
                    <a:pt x="52" y="113"/>
                  </a:lnTo>
                  <a:lnTo>
                    <a:pt x="55" y="118"/>
                  </a:lnTo>
                  <a:lnTo>
                    <a:pt x="56" y="117"/>
                  </a:lnTo>
                  <a:lnTo>
                    <a:pt x="58" y="113"/>
                  </a:lnTo>
                  <a:lnTo>
                    <a:pt x="56" y="107"/>
                  </a:lnTo>
                  <a:lnTo>
                    <a:pt x="56" y="95"/>
                  </a:lnTo>
                  <a:lnTo>
                    <a:pt x="58" y="77"/>
                  </a:lnTo>
                  <a:lnTo>
                    <a:pt x="60" y="58"/>
                  </a:lnTo>
                  <a:lnTo>
                    <a:pt x="61" y="48"/>
                  </a:lnTo>
                  <a:lnTo>
                    <a:pt x="65" y="50"/>
                  </a:lnTo>
                  <a:lnTo>
                    <a:pt x="71" y="56"/>
                  </a:lnTo>
                  <a:lnTo>
                    <a:pt x="76" y="61"/>
                  </a:lnTo>
                  <a:lnTo>
                    <a:pt x="82" y="67"/>
                  </a:lnTo>
                  <a:lnTo>
                    <a:pt x="89" y="73"/>
                  </a:lnTo>
                  <a:lnTo>
                    <a:pt x="95" y="78"/>
                  </a:lnTo>
                  <a:lnTo>
                    <a:pt x="99" y="82"/>
                  </a:lnTo>
                  <a:lnTo>
                    <a:pt x="103" y="83"/>
                  </a:lnTo>
                  <a:lnTo>
                    <a:pt x="106" y="104"/>
                  </a:lnTo>
                  <a:lnTo>
                    <a:pt x="110" y="131"/>
                  </a:lnTo>
                  <a:lnTo>
                    <a:pt x="116" y="159"/>
                  </a:lnTo>
                  <a:lnTo>
                    <a:pt x="123" y="174"/>
                  </a:lnTo>
                  <a:lnTo>
                    <a:pt x="127" y="178"/>
                  </a:lnTo>
                  <a:lnTo>
                    <a:pt x="128" y="176"/>
                  </a:lnTo>
                  <a:lnTo>
                    <a:pt x="127" y="169"/>
                  </a:lnTo>
                  <a:lnTo>
                    <a:pt x="124" y="161"/>
                  </a:lnTo>
                  <a:lnTo>
                    <a:pt x="120" y="147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4" y="91"/>
                  </a:lnTo>
                  <a:lnTo>
                    <a:pt x="124" y="96"/>
                  </a:lnTo>
                  <a:lnTo>
                    <a:pt x="138" y="104"/>
                  </a:lnTo>
                  <a:lnTo>
                    <a:pt x="155" y="113"/>
                  </a:lnTo>
                  <a:lnTo>
                    <a:pt x="172" y="124"/>
                  </a:lnTo>
                  <a:lnTo>
                    <a:pt x="189" y="133"/>
                  </a:lnTo>
                  <a:lnTo>
                    <a:pt x="205" y="142"/>
                  </a:lnTo>
                  <a:lnTo>
                    <a:pt x="217" y="148"/>
                  </a:lnTo>
                  <a:lnTo>
                    <a:pt x="222" y="152"/>
                  </a:lnTo>
                  <a:lnTo>
                    <a:pt x="225" y="155"/>
                  </a:lnTo>
                  <a:lnTo>
                    <a:pt x="226" y="154"/>
                  </a:lnTo>
                  <a:lnTo>
                    <a:pt x="223" y="150"/>
                  </a:lnTo>
                  <a:lnTo>
                    <a:pt x="217" y="143"/>
                  </a:lnTo>
                  <a:lnTo>
                    <a:pt x="210" y="138"/>
                  </a:lnTo>
                  <a:lnTo>
                    <a:pt x="198" y="130"/>
                  </a:lnTo>
                  <a:lnTo>
                    <a:pt x="184" y="121"/>
                  </a:lnTo>
                  <a:lnTo>
                    <a:pt x="168" y="112"/>
                  </a:lnTo>
                  <a:lnTo>
                    <a:pt x="153" y="101"/>
                  </a:lnTo>
                  <a:lnTo>
                    <a:pt x="138" y="94"/>
                  </a:lnTo>
                  <a:lnTo>
                    <a:pt x="127" y="87"/>
                  </a:lnTo>
                  <a:lnTo>
                    <a:pt x="119" y="83"/>
                  </a:lnTo>
                  <a:lnTo>
                    <a:pt x="114" y="80"/>
                  </a:lnTo>
                  <a:lnTo>
                    <a:pt x="115" y="79"/>
                  </a:lnTo>
                  <a:lnTo>
                    <a:pt x="121" y="79"/>
                  </a:lnTo>
                  <a:lnTo>
                    <a:pt x="129" y="77"/>
                  </a:lnTo>
                  <a:lnTo>
                    <a:pt x="137" y="74"/>
                  </a:lnTo>
                  <a:lnTo>
                    <a:pt x="149" y="71"/>
                  </a:lnTo>
                  <a:lnTo>
                    <a:pt x="161" y="70"/>
                  </a:lnTo>
                  <a:lnTo>
                    <a:pt x="175" y="69"/>
                  </a:lnTo>
                  <a:lnTo>
                    <a:pt x="188" y="69"/>
                  </a:lnTo>
                  <a:lnTo>
                    <a:pt x="201" y="70"/>
                  </a:lnTo>
                  <a:lnTo>
                    <a:pt x="210" y="71"/>
                  </a:lnTo>
                  <a:lnTo>
                    <a:pt x="218" y="74"/>
                  </a:lnTo>
                  <a:lnTo>
                    <a:pt x="226" y="77"/>
                  </a:lnTo>
                  <a:lnTo>
                    <a:pt x="226" y="75"/>
                  </a:lnTo>
                  <a:lnTo>
                    <a:pt x="222" y="70"/>
                  </a:lnTo>
                  <a:lnTo>
                    <a:pt x="215" y="66"/>
                  </a:lnTo>
                  <a:lnTo>
                    <a:pt x="209" y="65"/>
                  </a:lnTo>
                  <a:lnTo>
                    <a:pt x="197" y="65"/>
                  </a:lnTo>
                  <a:lnTo>
                    <a:pt x="183" y="63"/>
                  </a:lnTo>
                  <a:lnTo>
                    <a:pt x="167" y="63"/>
                  </a:lnTo>
                  <a:lnTo>
                    <a:pt x="150" y="65"/>
                  </a:lnTo>
                  <a:lnTo>
                    <a:pt x="136" y="65"/>
                  </a:lnTo>
                  <a:lnTo>
                    <a:pt x="124" y="66"/>
                  </a:lnTo>
                  <a:lnTo>
                    <a:pt x="118" y="66"/>
                  </a:lnTo>
                  <a:lnTo>
                    <a:pt x="114" y="65"/>
                  </a:lnTo>
                  <a:lnTo>
                    <a:pt x="107" y="62"/>
                  </a:lnTo>
                  <a:lnTo>
                    <a:pt x="102" y="58"/>
                  </a:lnTo>
                  <a:lnTo>
                    <a:pt x="94" y="53"/>
                  </a:lnTo>
                  <a:lnTo>
                    <a:pt x="88" y="49"/>
                  </a:lnTo>
                  <a:lnTo>
                    <a:pt x="82" y="44"/>
                  </a:lnTo>
                  <a:lnTo>
                    <a:pt x="77" y="40"/>
                  </a:lnTo>
                  <a:lnTo>
                    <a:pt x="75" y="37"/>
                  </a:lnTo>
                  <a:lnTo>
                    <a:pt x="81" y="33"/>
                  </a:lnTo>
                  <a:lnTo>
                    <a:pt x="90" y="30"/>
                  </a:lnTo>
                  <a:lnTo>
                    <a:pt x="99" y="24"/>
                  </a:lnTo>
                  <a:lnTo>
                    <a:pt x="108" y="19"/>
                  </a:lnTo>
                  <a:lnTo>
                    <a:pt x="118" y="14"/>
                  </a:lnTo>
                  <a:lnTo>
                    <a:pt x="127" y="9"/>
                  </a:lnTo>
                  <a:lnTo>
                    <a:pt x="135" y="6"/>
                  </a:lnTo>
                  <a:lnTo>
                    <a:pt x="140" y="5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37" y="0"/>
                  </a:lnTo>
                  <a:lnTo>
                    <a:pt x="128" y="2"/>
                  </a:lnTo>
                  <a:lnTo>
                    <a:pt x="121" y="5"/>
                  </a:lnTo>
                  <a:lnTo>
                    <a:pt x="114" y="7"/>
                  </a:lnTo>
                  <a:lnTo>
                    <a:pt x="105" y="11"/>
                  </a:lnTo>
                  <a:lnTo>
                    <a:pt x="94" y="16"/>
                  </a:lnTo>
                  <a:lnTo>
                    <a:pt x="85" y="22"/>
                  </a:lnTo>
                  <a:lnTo>
                    <a:pt x="76" y="26"/>
                  </a:lnTo>
                  <a:lnTo>
                    <a:pt x="69" y="28"/>
                  </a:lnTo>
                  <a:lnTo>
                    <a:pt x="65" y="31"/>
                  </a:lnTo>
                  <a:lnTo>
                    <a:pt x="60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5" y="26"/>
                  </a:lnTo>
                  <a:lnTo>
                    <a:pt x="30" y="23"/>
                  </a:lnTo>
                  <a:lnTo>
                    <a:pt x="24" y="20"/>
                  </a:lnTo>
                  <a:lnTo>
                    <a:pt x="18" y="18"/>
                  </a:lnTo>
                  <a:lnTo>
                    <a:pt x="12" y="16"/>
                  </a:lnTo>
                  <a:lnTo>
                    <a:pt x="7" y="15"/>
                  </a:lnTo>
                  <a:lnTo>
                    <a:pt x="3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</p:grpSp>
      <p:grpSp>
        <p:nvGrpSpPr>
          <p:cNvPr id="328" name="Group 1019"/>
          <p:cNvGrpSpPr>
            <a:grpSpLocks noChangeAspect="1"/>
          </p:cNvGrpSpPr>
          <p:nvPr/>
        </p:nvGrpSpPr>
        <p:grpSpPr bwMode="auto">
          <a:xfrm>
            <a:off x="6661211" y="3414712"/>
            <a:ext cx="2412247" cy="1715581"/>
            <a:chOff x="3936" y="2064"/>
            <a:chExt cx="1824" cy="985"/>
          </a:xfrm>
        </p:grpSpPr>
        <p:sp>
          <p:nvSpPr>
            <p:cNvPr id="329" name="AutoShape 1020"/>
            <p:cNvSpPr>
              <a:spLocks noChangeAspect="1" noChangeArrowheads="1" noTextEdit="1"/>
            </p:cNvSpPr>
            <p:nvPr/>
          </p:nvSpPr>
          <p:spPr bwMode="auto">
            <a:xfrm>
              <a:off x="3936" y="2064"/>
              <a:ext cx="1824" cy="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grpSp>
          <p:nvGrpSpPr>
            <p:cNvPr id="330" name="Group 1021"/>
            <p:cNvGrpSpPr>
              <a:grpSpLocks/>
            </p:cNvGrpSpPr>
            <p:nvPr/>
          </p:nvGrpSpPr>
          <p:grpSpPr bwMode="auto">
            <a:xfrm>
              <a:off x="4192" y="2064"/>
              <a:ext cx="1474" cy="949"/>
              <a:chOff x="4192" y="2064"/>
              <a:chExt cx="1474" cy="949"/>
            </a:xfrm>
          </p:grpSpPr>
          <p:sp>
            <p:nvSpPr>
              <p:cNvPr id="464" name="Freeform 1022"/>
              <p:cNvSpPr>
                <a:spLocks/>
              </p:cNvSpPr>
              <p:nvPr/>
            </p:nvSpPr>
            <p:spPr bwMode="auto">
              <a:xfrm>
                <a:off x="4587" y="2187"/>
                <a:ext cx="644" cy="380"/>
              </a:xfrm>
              <a:custGeom>
                <a:avLst/>
                <a:gdLst>
                  <a:gd name="T0" fmla="*/ 45 w 1287"/>
                  <a:gd name="T1" fmla="*/ 14 h 1139"/>
                  <a:gd name="T2" fmla="*/ 53 w 1287"/>
                  <a:gd name="T3" fmla="*/ 14 h 1139"/>
                  <a:gd name="T4" fmla="*/ 60 w 1287"/>
                  <a:gd name="T5" fmla="*/ 13 h 1139"/>
                  <a:gd name="T6" fmla="*/ 66 w 1287"/>
                  <a:gd name="T7" fmla="*/ 12 h 1139"/>
                  <a:gd name="T8" fmla="*/ 72 w 1287"/>
                  <a:gd name="T9" fmla="*/ 12 h 1139"/>
                  <a:gd name="T10" fmla="*/ 76 w 1287"/>
                  <a:gd name="T11" fmla="*/ 10 h 1139"/>
                  <a:gd name="T12" fmla="*/ 79 w 1287"/>
                  <a:gd name="T13" fmla="*/ 9 h 1139"/>
                  <a:gd name="T14" fmla="*/ 81 w 1287"/>
                  <a:gd name="T15" fmla="*/ 8 h 1139"/>
                  <a:gd name="T16" fmla="*/ 81 w 1287"/>
                  <a:gd name="T17" fmla="*/ 6 h 1139"/>
                  <a:gd name="T18" fmla="*/ 79 w 1287"/>
                  <a:gd name="T19" fmla="*/ 5 h 1139"/>
                  <a:gd name="T20" fmla="*/ 76 w 1287"/>
                  <a:gd name="T21" fmla="*/ 4 h 1139"/>
                  <a:gd name="T22" fmla="*/ 72 w 1287"/>
                  <a:gd name="T23" fmla="*/ 3 h 1139"/>
                  <a:gd name="T24" fmla="*/ 66 w 1287"/>
                  <a:gd name="T25" fmla="*/ 2 h 1139"/>
                  <a:gd name="T26" fmla="*/ 60 w 1287"/>
                  <a:gd name="T27" fmla="*/ 1 h 1139"/>
                  <a:gd name="T28" fmla="*/ 53 w 1287"/>
                  <a:gd name="T29" fmla="*/ 0 h 1139"/>
                  <a:gd name="T30" fmla="*/ 45 w 1287"/>
                  <a:gd name="T31" fmla="*/ 0 h 1139"/>
                  <a:gd name="T32" fmla="*/ 37 w 1287"/>
                  <a:gd name="T33" fmla="*/ 0 h 1139"/>
                  <a:gd name="T34" fmla="*/ 29 w 1287"/>
                  <a:gd name="T35" fmla="*/ 0 h 1139"/>
                  <a:gd name="T36" fmla="*/ 22 w 1287"/>
                  <a:gd name="T37" fmla="*/ 1 h 1139"/>
                  <a:gd name="T38" fmla="*/ 15 w 1287"/>
                  <a:gd name="T39" fmla="*/ 2 h 1139"/>
                  <a:gd name="T40" fmla="*/ 10 w 1287"/>
                  <a:gd name="T41" fmla="*/ 3 h 1139"/>
                  <a:gd name="T42" fmla="*/ 5 w 1287"/>
                  <a:gd name="T43" fmla="*/ 4 h 1139"/>
                  <a:gd name="T44" fmla="*/ 2 w 1287"/>
                  <a:gd name="T45" fmla="*/ 5 h 1139"/>
                  <a:gd name="T46" fmla="*/ 1 w 1287"/>
                  <a:gd name="T47" fmla="*/ 6 h 1139"/>
                  <a:gd name="T48" fmla="*/ 1 w 1287"/>
                  <a:gd name="T49" fmla="*/ 8 h 1139"/>
                  <a:gd name="T50" fmla="*/ 2 w 1287"/>
                  <a:gd name="T51" fmla="*/ 9 h 1139"/>
                  <a:gd name="T52" fmla="*/ 5 w 1287"/>
                  <a:gd name="T53" fmla="*/ 10 h 1139"/>
                  <a:gd name="T54" fmla="*/ 10 w 1287"/>
                  <a:gd name="T55" fmla="*/ 12 h 1139"/>
                  <a:gd name="T56" fmla="*/ 15 w 1287"/>
                  <a:gd name="T57" fmla="*/ 12 h 1139"/>
                  <a:gd name="T58" fmla="*/ 22 w 1287"/>
                  <a:gd name="T59" fmla="*/ 13 h 1139"/>
                  <a:gd name="T60" fmla="*/ 29 w 1287"/>
                  <a:gd name="T61" fmla="*/ 14 h 1139"/>
                  <a:gd name="T62" fmla="*/ 37 w 1287"/>
                  <a:gd name="T63" fmla="*/ 14 h 11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7" h="1139">
                    <a:moveTo>
                      <a:pt x="644" y="1139"/>
                    </a:moveTo>
                    <a:lnTo>
                      <a:pt x="709" y="1136"/>
                    </a:lnTo>
                    <a:lnTo>
                      <a:pt x="774" y="1127"/>
                    </a:lnTo>
                    <a:lnTo>
                      <a:pt x="835" y="1114"/>
                    </a:lnTo>
                    <a:lnTo>
                      <a:pt x="894" y="1094"/>
                    </a:lnTo>
                    <a:lnTo>
                      <a:pt x="951" y="1069"/>
                    </a:lnTo>
                    <a:lnTo>
                      <a:pt x="1004" y="1041"/>
                    </a:lnTo>
                    <a:lnTo>
                      <a:pt x="1052" y="1009"/>
                    </a:lnTo>
                    <a:lnTo>
                      <a:pt x="1099" y="972"/>
                    </a:lnTo>
                    <a:lnTo>
                      <a:pt x="1141" y="931"/>
                    </a:lnTo>
                    <a:lnTo>
                      <a:pt x="1177" y="888"/>
                    </a:lnTo>
                    <a:lnTo>
                      <a:pt x="1209" y="841"/>
                    </a:lnTo>
                    <a:lnTo>
                      <a:pt x="1237" y="791"/>
                    </a:lnTo>
                    <a:lnTo>
                      <a:pt x="1259" y="739"/>
                    </a:lnTo>
                    <a:lnTo>
                      <a:pt x="1274" y="684"/>
                    </a:lnTo>
                    <a:lnTo>
                      <a:pt x="1284" y="627"/>
                    </a:lnTo>
                    <a:lnTo>
                      <a:pt x="1287" y="569"/>
                    </a:lnTo>
                    <a:lnTo>
                      <a:pt x="1284" y="512"/>
                    </a:lnTo>
                    <a:lnTo>
                      <a:pt x="1274" y="454"/>
                    </a:lnTo>
                    <a:lnTo>
                      <a:pt x="1259" y="400"/>
                    </a:lnTo>
                    <a:lnTo>
                      <a:pt x="1237" y="348"/>
                    </a:lnTo>
                    <a:lnTo>
                      <a:pt x="1209" y="298"/>
                    </a:lnTo>
                    <a:lnTo>
                      <a:pt x="1177" y="251"/>
                    </a:lnTo>
                    <a:lnTo>
                      <a:pt x="1141" y="208"/>
                    </a:lnTo>
                    <a:lnTo>
                      <a:pt x="1099" y="167"/>
                    </a:lnTo>
                    <a:lnTo>
                      <a:pt x="1052" y="130"/>
                    </a:lnTo>
                    <a:lnTo>
                      <a:pt x="1004" y="97"/>
                    </a:lnTo>
                    <a:lnTo>
                      <a:pt x="951" y="69"/>
                    </a:lnTo>
                    <a:lnTo>
                      <a:pt x="894" y="44"/>
                    </a:lnTo>
                    <a:lnTo>
                      <a:pt x="835" y="25"/>
                    </a:lnTo>
                    <a:lnTo>
                      <a:pt x="774" y="12"/>
                    </a:lnTo>
                    <a:lnTo>
                      <a:pt x="709" y="3"/>
                    </a:lnTo>
                    <a:lnTo>
                      <a:pt x="644" y="0"/>
                    </a:lnTo>
                    <a:lnTo>
                      <a:pt x="579" y="3"/>
                    </a:lnTo>
                    <a:lnTo>
                      <a:pt x="513" y="12"/>
                    </a:lnTo>
                    <a:lnTo>
                      <a:pt x="452" y="25"/>
                    </a:lnTo>
                    <a:lnTo>
                      <a:pt x="393" y="44"/>
                    </a:lnTo>
                    <a:lnTo>
                      <a:pt x="337" y="69"/>
                    </a:lnTo>
                    <a:lnTo>
                      <a:pt x="283" y="97"/>
                    </a:lnTo>
                    <a:lnTo>
                      <a:pt x="235" y="130"/>
                    </a:lnTo>
                    <a:lnTo>
                      <a:pt x="188" y="167"/>
                    </a:lnTo>
                    <a:lnTo>
                      <a:pt x="147" y="208"/>
                    </a:lnTo>
                    <a:lnTo>
                      <a:pt x="110" y="251"/>
                    </a:lnTo>
                    <a:lnTo>
                      <a:pt x="78" y="298"/>
                    </a:lnTo>
                    <a:lnTo>
                      <a:pt x="50" y="348"/>
                    </a:lnTo>
                    <a:lnTo>
                      <a:pt x="28" y="400"/>
                    </a:lnTo>
                    <a:lnTo>
                      <a:pt x="13" y="454"/>
                    </a:lnTo>
                    <a:lnTo>
                      <a:pt x="3" y="512"/>
                    </a:lnTo>
                    <a:lnTo>
                      <a:pt x="0" y="569"/>
                    </a:lnTo>
                    <a:lnTo>
                      <a:pt x="3" y="627"/>
                    </a:lnTo>
                    <a:lnTo>
                      <a:pt x="13" y="684"/>
                    </a:lnTo>
                    <a:lnTo>
                      <a:pt x="28" y="739"/>
                    </a:lnTo>
                    <a:lnTo>
                      <a:pt x="50" y="791"/>
                    </a:lnTo>
                    <a:lnTo>
                      <a:pt x="78" y="841"/>
                    </a:lnTo>
                    <a:lnTo>
                      <a:pt x="110" y="888"/>
                    </a:lnTo>
                    <a:lnTo>
                      <a:pt x="147" y="931"/>
                    </a:lnTo>
                    <a:lnTo>
                      <a:pt x="188" y="972"/>
                    </a:lnTo>
                    <a:lnTo>
                      <a:pt x="235" y="1009"/>
                    </a:lnTo>
                    <a:lnTo>
                      <a:pt x="283" y="1041"/>
                    </a:lnTo>
                    <a:lnTo>
                      <a:pt x="337" y="1069"/>
                    </a:lnTo>
                    <a:lnTo>
                      <a:pt x="393" y="1094"/>
                    </a:lnTo>
                    <a:lnTo>
                      <a:pt x="452" y="1114"/>
                    </a:lnTo>
                    <a:lnTo>
                      <a:pt x="513" y="1127"/>
                    </a:lnTo>
                    <a:lnTo>
                      <a:pt x="579" y="1136"/>
                    </a:lnTo>
                    <a:lnTo>
                      <a:pt x="644" y="1139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5" name="Freeform 1023"/>
              <p:cNvSpPr>
                <a:spLocks/>
              </p:cNvSpPr>
              <p:nvPr/>
            </p:nvSpPr>
            <p:spPr bwMode="auto">
              <a:xfrm>
                <a:off x="4777" y="2299"/>
                <a:ext cx="265" cy="156"/>
              </a:xfrm>
              <a:custGeom>
                <a:avLst/>
                <a:gdLst>
                  <a:gd name="T0" fmla="*/ 16 w 531"/>
                  <a:gd name="T1" fmla="*/ 6 h 470"/>
                  <a:gd name="T2" fmla="*/ 19 w 531"/>
                  <a:gd name="T3" fmla="*/ 6 h 470"/>
                  <a:gd name="T4" fmla="*/ 23 w 531"/>
                  <a:gd name="T5" fmla="*/ 6 h 470"/>
                  <a:gd name="T6" fmla="*/ 25 w 531"/>
                  <a:gd name="T7" fmla="*/ 5 h 470"/>
                  <a:gd name="T8" fmla="*/ 28 w 531"/>
                  <a:gd name="T9" fmla="*/ 5 h 470"/>
                  <a:gd name="T10" fmla="*/ 30 w 531"/>
                  <a:gd name="T11" fmla="*/ 4 h 470"/>
                  <a:gd name="T12" fmla="*/ 31 w 531"/>
                  <a:gd name="T13" fmla="*/ 4 h 470"/>
                  <a:gd name="T14" fmla="*/ 32 w 531"/>
                  <a:gd name="T15" fmla="*/ 3 h 470"/>
                  <a:gd name="T16" fmla="*/ 33 w 531"/>
                  <a:gd name="T17" fmla="*/ 3 h 470"/>
                  <a:gd name="T18" fmla="*/ 32 w 531"/>
                  <a:gd name="T19" fmla="*/ 2 h 470"/>
                  <a:gd name="T20" fmla="*/ 31 w 531"/>
                  <a:gd name="T21" fmla="*/ 2 h 470"/>
                  <a:gd name="T22" fmla="*/ 30 w 531"/>
                  <a:gd name="T23" fmla="*/ 1 h 470"/>
                  <a:gd name="T24" fmla="*/ 28 w 531"/>
                  <a:gd name="T25" fmla="*/ 1 h 470"/>
                  <a:gd name="T26" fmla="*/ 25 w 531"/>
                  <a:gd name="T27" fmla="*/ 0 h 470"/>
                  <a:gd name="T28" fmla="*/ 23 w 531"/>
                  <a:gd name="T29" fmla="*/ 0 h 470"/>
                  <a:gd name="T30" fmla="*/ 19 w 531"/>
                  <a:gd name="T31" fmla="*/ 0 h 470"/>
                  <a:gd name="T32" fmla="*/ 16 w 531"/>
                  <a:gd name="T33" fmla="*/ 0 h 470"/>
                  <a:gd name="T34" fmla="*/ 13 w 531"/>
                  <a:gd name="T35" fmla="*/ 0 h 470"/>
                  <a:gd name="T36" fmla="*/ 10 w 531"/>
                  <a:gd name="T37" fmla="*/ 0 h 470"/>
                  <a:gd name="T38" fmla="*/ 7 w 531"/>
                  <a:gd name="T39" fmla="*/ 0 h 470"/>
                  <a:gd name="T40" fmla="*/ 4 w 531"/>
                  <a:gd name="T41" fmla="*/ 1 h 470"/>
                  <a:gd name="T42" fmla="*/ 2 w 531"/>
                  <a:gd name="T43" fmla="*/ 1 h 470"/>
                  <a:gd name="T44" fmla="*/ 1 w 531"/>
                  <a:gd name="T45" fmla="*/ 2 h 470"/>
                  <a:gd name="T46" fmla="*/ 0 w 531"/>
                  <a:gd name="T47" fmla="*/ 2 h 470"/>
                  <a:gd name="T48" fmla="*/ 0 w 531"/>
                  <a:gd name="T49" fmla="*/ 3 h 470"/>
                  <a:gd name="T50" fmla="*/ 0 w 531"/>
                  <a:gd name="T51" fmla="*/ 3 h 470"/>
                  <a:gd name="T52" fmla="*/ 1 w 531"/>
                  <a:gd name="T53" fmla="*/ 4 h 470"/>
                  <a:gd name="T54" fmla="*/ 2 w 531"/>
                  <a:gd name="T55" fmla="*/ 4 h 470"/>
                  <a:gd name="T56" fmla="*/ 4 w 531"/>
                  <a:gd name="T57" fmla="*/ 5 h 470"/>
                  <a:gd name="T58" fmla="*/ 7 w 531"/>
                  <a:gd name="T59" fmla="*/ 5 h 470"/>
                  <a:gd name="T60" fmla="*/ 10 w 531"/>
                  <a:gd name="T61" fmla="*/ 6 h 470"/>
                  <a:gd name="T62" fmla="*/ 13 w 531"/>
                  <a:gd name="T63" fmla="*/ 6 h 470"/>
                  <a:gd name="T64" fmla="*/ 16 w 531"/>
                  <a:gd name="T65" fmla="*/ 6 h 4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31" h="470">
                    <a:moveTo>
                      <a:pt x="266" y="470"/>
                    </a:moveTo>
                    <a:lnTo>
                      <a:pt x="319" y="466"/>
                    </a:lnTo>
                    <a:lnTo>
                      <a:pt x="369" y="451"/>
                    </a:lnTo>
                    <a:lnTo>
                      <a:pt x="414" y="430"/>
                    </a:lnTo>
                    <a:lnTo>
                      <a:pt x="454" y="401"/>
                    </a:lnTo>
                    <a:lnTo>
                      <a:pt x="486" y="366"/>
                    </a:lnTo>
                    <a:lnTo>
                      <a:pt x="511" y="326"/>
                    </a:lnTo>
                    <a:lnTo>
                      <a:pt x="526" y="281"/>
                    </a:lnTo>
                    <a:lnTo>
                      <a:pt x="531" y="234"/>
                    </a:lnTo>
                    <a:lnTo>
                      <a:pt x="526" y="187"/>
                    </a:lnTo>
                    <a:lnTo>
                      <a:pt x="511" y="143"/>
                    </a:lnTo>
                    <a:lnTo>
                      <a:pt x="486" y="103"/>
                    </a:lnTo>
                    <a:lnTo>
                      <a:pt x="454" y="68"/>
                    </a:lnTo>
                    <a:lnTo>
                      <a:pt x="414" y="40"/>
                    </a:lnTo>
                    <a:lnTo>
                      <a:pt x="369" y="17"/>
                    </a:lnTo>
                    <a:lnTo>
                      <a:pt x="319" y="4"/>
                    </a:lnTo>
                    <a:lnTo>
                      <a:pt x="266" y="0"/>
                    </a:lnTo>
                    <a:lnTo>
                      <a:pt x="212" y="4"/>
                    </a:lnTo>
                    <a:lnTo>
                      <a:pt x="162" y="17"/>
                    </a:lnTo>
                    <a:lnTo>
                      <a:pt x="117" y="40"/>
                    </a:lnTo>
                    <a:lnTo>
                      <a:pt x="79" y="68"/>
                    </a:lnTo>
                    <a:lnTo>
                      <a:pt x="45" y="103"/>
                    </a:lnTo>
                    <a:lnTo>
                      <a:pt x="22" y="143"/>
                    </a:lnTo>
                    <a:lnTo>
                      <a:pt x="5" y="187"/>
                    </a:lnTo>
                    <a:lnTo>
                      <a:pt x="0" y="234"/>
                    </a:lnTo>
                    <a:lnTo>
                      <a:pt x="5" y="281"/>
                    </a:lnTo>
                    <a:lnTo>
                      <a:pt x="22" y="326"/>
                    </a:lnTo>
                    <a:lnTo>
                      <a:pt x="45" y="366"/>
                    </a:lnTo>
                    <a:lnTo>
                      <a:pt x="79" y="401"/>
                    </a:lnTo>
                    <a:lnTo>
                      <a:pt x="117" y="430"/>
                    </a:lnTo>
                    <a:lnTo>
                      <a:pt x="162" y="451"/>
                    </a:lnTo>
                    <a:lnTo>
                      <a:pt x="212" y="466"/>
                    </a:lnTo>
                    <a:lnTo>
                      <a:pt x="266" y="47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6" name="Freeform 1024"/>
              <p:cNvSpPr>
                <a:spLocks/>
              </p:cNvSpPr>
              <p:nvPr/>
            </p:nvSpPr>
            <p:spPr bwMode="auto">
              <a:xfrm>
                <a:off x="4777" y="2299"/>
                <a:ext cx="265" cy="156"/>
              </a:xfrm>
              <a:custGeom>
                <a:avLst/>
                <a:gdLst>
                  <a:gd name="T0" fmla="*/ 16 w 531"/>
                  <a:gd name="T1" fmla="*/ 6 h 470"/>
                  <a:gd name="T2" fmla="*/ 19 w 531"/>
                  <a:gd name="T3" fmla="*/ 6 h 470"/>
                  <a:gd name="T4" fmla="*/ 23 w 531"/>
                  <a:gd name="T5" fmla="*/ 6 h 470"/>
                  <a:gd name="T6" fmla="*/ 25 w 531"/>
                  <a:gd name="T7" fmla="*/ 5 h 470"/>
                  <a:gd name="T8" fmla="*/ 28 w 531"/>
                  <a:gd name="T9" fmla="*/ 5 h 470"/>
                  <a:gd name="T10" fmla="*/ 30 w 531"/>
                  <a:gd name="T11" fmla="*/ 4 h 470"/>
                  <a:gd name="T12" fmla="*/ 31 w 531"/>
                  <a:gd name="T13" fmla="*/ 4 h 470"/>
                  <a:gd name="T14" fmla="*/ 32 w 531"/>
                  <a:gd name="T15" fmla="*/ 3 h 470"/>
                  <a:gd name="T16" fmla="*/ 33 w 531"/>
                  <a:gd name="T17" fmla="*/ 3 h 470"/>
                  <a:gd name="T18" fmla="*/ 32 w 531"/>
                  <a:gd name="T19" fmla="*/ 2 h 470"/>
                  <a:gd name="T20" fmla="*/ 31 w 531"/>
                  <a:gd name="T21" fmla="*/ 2 h 470"/>
                  <a:gd name="T22" fmla="*/ 30 w 531"/>
                  <a:gd name="T23" fmla="*/ 1 h 470"/>
                  <a:gd name="T24" fmla="*/ 28 w 531"/>
                  <a:gd name="T25" fmla="*/ 1 h 470"/>
                  <a:gd name="T26" fmla="*/ 25 w 531"/>
                  <a:gd name="T27" fmla="*/ 0 h 470"/>
                  <a:gd name="T28" fmla="*/ 23 w 531"/>
                  <a:gd name="T29" fmla="*/ 0 h 470"/>
                  <a:gd name="T30" fmla="*/ 19 w 531"/>
                  <a:gd name="T31" fmla="*/ 0 h 470"/>
                  <a:gd name="T32" fmla="*/ 16 w 531"/>
                  <a:gd name="T33" fmla="*/ 0 h 470"/>
                  <a:gd name="T34" fmla="*/ 13 w 531"/>
                  <a:gd name="T35" fmla="*/ 0 h 470"/>
                  <a:gd name="T36" fmla="*/ 10 w 531"/>
                  <a:gd name="T37" fmla="*/ 0 h 470"/>
                  <a:gd name="T38" fmla="*/ 7 w 531"/>
                  <a:gd name="T39" fmla="*/ 0 h 470"/>
                  <a:gd name="T40" fmla="*/ 4 w 531"/>
                  <a:gd name="T41" fmla="*/ 1 h 470"/>
                  <a:gd name="T42" fmla="*/ 2 w 531"/>
                  <a:gd name="T43" fmla="*/ 1 h 470"/>
                  <a:gd name="T44" fmla="*/ 1 w 531"/>
                  <a:gd name="T45" fmla="*/ 2 h 470"/>
                  <a:gd name="T46" fmla="*/ 0 w 531"/>
                  <a:gd name="T47" fmla="*/ 2 h 470"/>
                  <a:gd name="T48" fmla="*/ 0 w 531"/>
                  <a:gd name="T49" fmla="*/ 3 h 470"/>
                  <a:gd name="T50" fmla="*/ 0 w 531"/>
                  <a:gd name="T51" fmla="*/ 3 h 470"/>
                  <a:gd name="T52" fmla="*/ 1 w 531"/>
                  <a:gd name="T53" fmla="*/ 4 h 470"/>
                  <a:gd name="T54" fmla="*/ 2 w 531"/>
                  <a:gd name="T55" fmla="*/ 4 h 470"/>
                  <a:gd name="T56" fmla="*/ 4 w 531"/>
                  <a:gd name="T57" fmla="*/ 5 h 470"/>
                  <a:gd name="T58" fmla="*/ 7 w 531"/>
                  <a:gd name="T59" fmla="*/ 5 h 470"/>
                  <a:gd name="T60" fmla="*/ 10 w 531"/>
                  <a:gd name="T61" fmla="*/ 6 h 470"/>
                  <a:gd name="T62" fmla="*/ 13 w 531"/>
                  <a:gd name="T63" fmla="*/ 6 h 470"/>
                  <a:gd name="T64" fmla="*/ 16 w 531"/>
                  <a:gd name="T65" fmla="*/ 6 h 4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31" h="470">
                    <a:moveTo>
                      <a:pt x="266" y="470"/>
                    </a:moveTo>
                    <a:lnTo>
                      <a:pt x="319" y="466"/>
                    </a:lnTo>
                    <a:lnTo>
                      <a:pt x="369" y="451"/>
                    </a:lnTo>
                    <a:lnTo>
                      <a:pt x="414" y="430"/>
                    </a:lnTo>
                    <a:lnTo>
                      <a:pt x="454" y="401"/>
                    </a:lnTo>
                    <a:lnTo>
                      <a:pt x="486" y="366"/>
                    </a:lnTo>
                    <a:lnTo>
                      <a:pt x="511" y="326"/>
                    </a:lnTo>
                    <a:lnTo>
                      <a:pt x="526" y="281"/>
                    </a:lnTo>
                    <a:lnTo>
                      <a:pt x="531" y="234"/>
                    </a:lnTo>
                    <a:lnTo>
                      <a:pt x="526" y="187"/>
                    </a:lnTo>
                    <a:lnTo>
                      <a:pt x="511" y="143"/>
                    </a:lnTo>
                    <a:lnTo>
                      <a:pt x="486" y="103"/>
                    </a:lnTo>
                    <a:lnTo>
                      <a:pt x="454" y="68"/>
                    </a:lnTo>
                    <a:lnTo>
                      <a:pt x="414" y="40"/>
                    </a:lnTo>
                    <a:lnTo>
                      <a:pt x="369" y="17"/>
                    </a:lnTo>
                    <a:lnTo>
                      <a:pt x="319" y="4"/>
                    </a:lnTo>
                    <a:lnTo>
                      <a:pt x="266" y="0"/>
                    </a:lnTo>
                    <a:lnTo>
                      <a:pt x="212" y="4"/>
                    </a:lnTo>
                    <a:lnTo>
                      <a:pt x="162" y="17"/>
                    </a:lnTo>
                    <a:lnTo>
                      <a:pt x="117" y="40"/>
                    </a:lnTo>
                    <a:lnTo>
                      <a:pt x="79" y="68"/>
                    </a:lnTo>
                    <a:lnTo>
                      <a:pt x="45" y="103"/>
                    </a:lnTo>
                    <a:lnTo>
                      <a:pt x="22" y="143"/>
                    </a:lnTo>
                    <a:lnTo>
                      <a:pt x="5" y="187"/>
                    </a:lnTo>
                    <a:lnTo>
                      <a:pt x="0" y="234"/>
                    </a:lnTo>
                    <a:lnTo>
                      <a:pt x="5" y="281"/>
                    </a:lnTo>
                    <a:lnTo>
                      <a:pt x="22" y="326"/>
                    </a:lnTo>
                    <a:lnTo>
                      <a:pt x="45" y="366"/>
                    </a:lnTo>
                    <a:lnTo>
                      <a:pt x="79" y="401"/>
                    </a:lnTo>
                    <a:lnTo>
                      <a:pt x="117" y="430"/>
                    </a:lnTo>
                    <a:lnTo>
                      <a:pt x="162" y="451"/>
                    </a:lnTo>
                    <a:lnTo>
                      <a:pt x="212" y="466"/>
                    </a:lnTo>
                    <a:lnTo>
                      <a:pt x="266" y="470"/>
                    </a:lnTo>
                    <a:close/>
                  </a:path>
                </a:pathLst>
              </a:custGeom>
              <a:solidFill>
                <a:srgbClr val="FFF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7" name="Freeform 1025"/>
              <p:cNvSpPr>
                <a:spLocks/>
              </p:cNvSpPr>
              <p:nvPr/>
            </p:nvSpPr>
            <p:spPr bwMode="auto">
              <a:xfrm>
                <a:off x="4868" y="2707"/>
                <a:ext cx="86" cy="107"/>
              </a:xfrm>
              <a:custGeom>
                <a:avLst/>
                <a:gdLst>
                  <a:gd name="T0" fmla="*/ 11 w 172"/>
                  <a:gd name="T1" fmla="*/ 4 h 322"/>
                  <a:gd name="T2" fmla="*/ 8 w 172"/>
                  <a:gd name="T3" fmla="*/ 0 h 322"/>
                  <a:gd name="T4" fmla="*/ 3 w 172"/>
                  <a:gd name="T5" fmla="*/ 0 h 322"/>
                  <a:gd name="T6" fmla="*/ 0 w 172"/>
                  <a:gd name="T7" fmla="*/ 4 h 322"/>
                  <a:gd name="T8" fmla="*/ 11 w 172"/>
                  <a:gd name="T9" fmla="*/ 4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322">
                    <a:moveTo>
                      <a:pt x="172" y="322"/>
                    </a:moveTo>
                    <a:lnTo>
                      <a:pt x="125" y="0"/>
                    </a:lnTo>
                    <a:lnTo>
                      <a:pt x="45" y="0"/>
                    </a:lnTo>
                    <a:lnTo>
                      <a:pt x="0" y="322"/>
                    </a:lnTo>
                    <a:lnTo>
                      <a:pt x="172" y="32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8" name="Freeform 1026"/>
              <p:cNvSpPr>
                <a:spLocks/>
              </p:cNvSpPr>
              <p:nvPr/>
            </p:nvSpPr>
            <p:spPr bwMode="auto">
              <a:xfrm>
                <a:off x="4798" y="2871"/>
                <a:ext cx="225" cy="53"/>
              </a:xfrm>
              <a:custGeom>
                <a:avLst/>
                <a:gdLst>
                  <a:gd name="T0" fmla="*/ 0 w 448"/>
                  <a:gd name="T1" fmla="*/ 2 h 158"/>
                  <a:gd name="T2" fmla="*/ 1 w 448"/>
                  <a:gd name="T3" fmla="*/ 2 h 158"/>
                  <a:gd name="T4" fmla="*/ 2 w 448"/>
                  <a:gd name="T5" fmla="*/ 2 h 158"/>
                  <a:gd name="T6" fmla="*/ 3 w 448"/>
                  <a:gd name="T7" fmla="*/ 2 h 158"/>
                  <a:gd name="T8" fmla="*/ 5 w 448"/>
                  <a:gd name="T9" fmla="*/ 2 h 158"/>
                  <a:gd name="T10" fmla="*/ 7 w 448"/>
                  <a:gd name="T11" fmla="*/ 2 h 158"/>
                  <a:gd name="T12" fmla="*/ 9 w 448"/>
                  <a:gd name="T13" fmla="*/ 2 h 158"/>
                  <a:gd name="T14" fmla="*/ 12 w 448"/>
                  <a:gd name="T15" fmla="*/ 2 h 158"/>
                  <a:gd name="T16" fmla="*/ 14 w 448"/>
                  <a:gd name="T17" fmla="*/ 2 h 158"/>
                  <a:gd name="T18" fmla="*/ 17 w 448"/>
                  <a:gd name="T19" fmla="*/ 2 h 158"/>
                  <a:gd name="T20" fmla="*/ 20 w 448"/>
                  <a:gd name="T21" fmla="*/ 2 h 158"/>
                  <a:gd name="T22" fmla="*/ 22 w 448"/>
                  <a:gd name="T23" fmla="*/ 2 h 158"/>
                  <a:gd name="T24" fmla="*/ 24 w 448"/>
                  <a:gd name="T25" fmla="*/ 2 h 158"/>
                  <a:gd name="T26" fmla="*/ 26 w 448"/>
                  <a:gd name="T27" fmla="*/ 2 h 158"/>
                  <a:gd name="T28" fmla="*/ 27 w 448"/>
                  <a:gd name="T29" fmla="*/ 2 h 158"/>
                  <a:gd name="T30" fmla="*/ 28 w 448"/>
                  <a:gd name="T31" fmla="*/ 2 h 158"/>
                  <a:gd name="T32" fmla="*/ 29 w 448"/>
                  <a:gd name="T33" fmla="*/ 2 h 158"/>
                  <a:gd name="T34" fmla="*/ 26 w 448"/>
                  <a:gd name="T35" fmla="*/ 2 h 158"/>
                  <a:gd name="T36" fmla="*/ 24 w 448"/>
                  <a:gd name="T37" fmla="*/ 2 h 158"/>
                  <a:gd name="T38" fmla="*/ 22 w 448"/>
                  <a:gd name="T39" fmla="*/ 1 h 158"/>
                  <a:gd name="T40" fmla="*/ 21 w 448"/>
                  <a:gd name="T41" fmla="*/ 1 h 158"/>
                  <a:gd name="T42" fmla="*/ 19 w 448"/>
                  <a:gd name="T43" fmla="*/ 1 h 158"/>
                  <a:gd name="T44" fmla="*/ 18 w 448"/>
                  <a:gd name="T45" fmla="*/ 0 h 158"/>
                  <a:gd name="T46" fmla="*/ 18 w 448"/>
                  <a:gd name="T47" fmla="*/ 0 h 158"/>
                  <a:gd name="T48" fmla="*/ 17 w 448"/>
                  <a:gd name="T49" fmla="*/ 0 h 158"/>
                  <a:gd name="T50" fmla="*/ 12 w 448"/>
                  <a:gd name="T51" fmla="*/ 0 h 158"/>
                  <a:gd name="T52" fmla="*/ 11 w 448"/>
                  <a:gd name="T53" fmla="*/ 0 h 158"/>
                  <a:gd name="T54" fmla="*/ 11 w 448"/>
                  <a:gd name="T55" fmla="*/ 0 h 158"/>
                  <a:gd name="T56" fmla="*/ 10 w 448"/>
                  <a:gd name="T57" fmla="*/ 1 h 158"/>
                  <a:gd name="T58" fmla="*/ 8 w 448"/>
                  <a:gd name="T59" fmla="*/ 1 h 158"/>
                  <a:gd name="T60" fmla="*/ 7 w 448"/>
                  <a:gd name="T61" fmla="*/ 1 h 158"/>
                  <a:gd name="T62" fmla="*/ 5 w 448"/>
                  <a:gd name="T63" fmla="*/ 2 h 158"/>
                  <a:gd name="T64" fmla="*/ 3 w 448"/>
                  <a:gd name="T65" fmla="*/ 2 h 158"/>
                  <a:gd name="T66" fmla="*/ 0 w 448"/>
                  <a:gd name="T67" fmla="*/ 2 h 1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48" h="158">
                    <a:moveTo>
                      <a:pt x="0" y="142"/>
                    </a:moveTo>
                    <a:lnTo>
                      <a:pt x="5" y="145"/>
                    </a:lnTo>
                    <a:lnTo>
                      <a:pt x="18" y="149"/>
                    </a:lnTo>
                    <a:lnTo>
                      <a:pt x="38" y="152"/>
                    </a:lnTo>
                    <a:lnTo>
                      <a:pt x="65" y="153"/>
                    </a:lnTo>
                    <a:lnTo>
                      <a:pt x="98" y="155"/>
                    </a:lnTo>
                    <a:lnTo>
                      <a:pt x="137" y="156"/>
                    </a:lnTo>
                    <a:lnTo>
                      <a:pt x="178" y="158"/>
                    </a:lnTo>
                    <a:lnTo>
                      <a:pt x="223" y="158"/>
                    </a:lnTo>
                    <a:lnTo>
                      <a:pt x="268" y="158"/>
                    </a:lnTo>
                    <a:lnTo>
                      <a:pt x="312" y="156"/>
                    </a:lnTo>
                    <a:lnTo>
                      <a:pt x="350" y="155"/>
                    </a:lnTo>
                    <a:lnTo>
                      <a:pt x="383" y="153"/>
                    </a:lnTo>
                    <a:lnTo>
                      <a:pt x="410" y="152"/>
                    </a:lnTo>
                    <a:lnTo>
                      <a:pt x="430" y="149"/>
                    </a:lnTo>
                    <a:lnTo>
                      <a:pt x="443" y="145"/>
                    </a:lnTo>
                    <a:lnTo>
                      <a:pt x="448" y="142"/>
                    </a:lnTo>
                    <a:lnTo>
                      <a:pt x="408" y="137"/>
                    </a:lnTo>
                    <a:lnTo>
                      <a:pt x="373" y="124"/>
                    </a:lnTo>
                    <a:lnTo>
                      <a:pt x="343" y="105"/>
                    </a:lnTo>
                    <a:lnTo>
                      <a:pt x="320" y="81"/>
                    </a:lnTo>
                    <a:lnTo>
                      <a:pt x="300" y="57"/>
                    </a:lnTo>
                    <a:lnTo>
                      <a:pt x="283" y="34"/>
                    </a:lnTo>
                    <a:lnTo>
                      <a:pt x="273" y="15"/>
                    </a:lnTo>
                    <a:lnTo>
                      <a:pt x="267" y="0"/>
                    </a:lnTo>
                    <a:lnTo>
                      <a:pt x="180" y="0"/>
                    </a:lnTo>
                    <a:lnTo>
                      <a:pt x="173" y="15"/>
                    </a:lnTo>
                    <a:lnTo>
                      <a:pt x="163" y="34"/>
                    </a:lnTo>
                    <a:lnTo>
                      <a:pt x="148" y="57"/>
                    </a:lnTo>
                    <a:lnTo>
                      <a:pt x="128" y="81"/>
                    </a:lnTo>
                    <a:lnTo>
                      <a:pt x="103" y="105"/>
                    </a:lnTo>
                    <a:lnTo>
                      <a:pt x="75" y="124"/>
                    </a:lnTo>
                    <a:lnTo>
                      <a:pt x="40" y="137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69" name="Rectangle 1027"/>
              <p:cNvSpPr>
                <a:spLocks noChangeArrowheads="1"/>
              </p:cNvSpPr>
              <p:nvPr/>
            </p:nvSpPr>
            <p:spPr bwMode="auto">
              <a:xfrm>
                <a:off x="4834" y="2650"/>
                <a:ext cx="150" cy="25"/>
              </a:xfrm>
              <a:prstGeom prst="rect">
                <a:avLst/>
              </a:pr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vi-VN" altLang="vi-VN" sz="36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1028"/>
              <p:cNvSpPr>
                <a:spLocks/>
              </p:cNvSpPr>
              <p:nvPr/>
            </p:nvSpPr>
            <p:spPr bwMode="auto">
              <a:xfrm>
                <a:off x="4868" y="2814"/>
                <a:ext cx="86" cy="23"/>
              </a:xfrm>
              <a:custGeom>
                <a:avLst/>
                <a:gdLst>
                  <a:gd name="T0" fmla="*/ 3 w 172"/>
                  <a:gd name="T1" fmla="*/ 1 h 69"/>
                  <a:gd name="T2" fmla="*/ 0 w 172"/>
                  <a:gd name="T3" fmla="*/ 0 h 69"/>
                  <a:gd name="T4" fmla="*/ 11 w 172"/>
                  <a:gd name="T5" fmla="*/ 0 h 69"/>
                  <a:gd name="T6" fmla="*/ 9 w 172"/>
                  <a:gd name="T7" fmla="*/ 1 h 69"/>
                  <a:gd name="T8" fmla="*/ 3 w 172"/>
                  <a:gd name="T9" fmla="*/ 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69">
                    <a:moveTo>
                      <a:pt x="42" y="69"/>
                    </a:moveTo>
                    <a:lnTo>
                      <a:pt x="0" y="0"/>
                    </a:lnTo>
                    <a:lnTo>
                      <a:pt x="172" y="0"/>
                    </a:lnTo>
                    <a:lnTo>
                      <a:pt x="129" y="69"/>
                    </a:lnTo>
                    <a:lnTo>
                      <a:pt x="42" y="69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1" name="Freeform 1029"/>
              <p:cNvSpPr>
                <a:spLocks/>
              </p:cNvSpPr>
              <p:nvPr/>
            </p:nvSpPr>
            <p:spPr bwMode="auto">
              <a:xfrm>
                <a:off x="4855" y="2675"/>
                <a:ext cx="110" cy="35"/>
              </a:xfrm>
              <a:custGeom>
                <a:avLst/>
                <a:gdLst>
                  <a:gd name="T0" fmla="*/ 0 w 220"/>
                  <a:gd name="T1" fmla="*/ 0 h 103"/>
                  <a:gd name="T2" fmla="*/ 1 w 220"/>
                  <a:gd name="T3" fmla="*/ 0 h 103"/>
                  <a:gd name="T4" fmla="*/ 1 w 220"/>
                  <a:gd name="T5" fmla="*/ 1 h 103"/>
                  <a:gd name="T6" fmla="*/ 2 w 220"/>
                  <a:gd name="T7" fmla="*/ 1 h 103"/>
                  <a:gd name="T8" fmla="*/ 2 w 220"/>
                  <a:gd name="T9" fmla="*/ 1 h 103"/>
                  <a:gd name="T10" fmla="*/ 4 w 220"/>
                  <a:gd name="T11" fmla="*/ 1 h 103"/>
                  <a:gd name="T12" fmla="*/ 5 w 220"/>
                  <a:gd name="T13" fmla="*/ 1 h 103"/>
                  <a:gd name="T14" fmla="*/ 6 w 220"/>
                  <a:gd name="T15" fmla="*/ 1 h 103"/>
                  <a:gd name="T16" fmla="*/ 7 w 220"/>
                  <a:gd name="T17" fmla="*/ 1 h 103"/>
                  <a:gd name="T18" fmla="*/ 9 w 220"/>
                  <a:gd name="T19" fmla="*/ 1 h 103"/>
                  <a:gd name="T20" fmla="*/ 10 w 220"/>
                  <a:gd name="T21" fmla="*/ 1 h 103"/>
                  <a:gd name="T22" fmla="*/ 11 w 220"/>
                  <a:gd name="T23" fmla="*/ 1 h 103"/>
                  <a:gd name="T24" fmla="*/ 12 w 220"/>
                  <a:gd name="T25" fmla="*/ 1 h 103"/>
                  <a:gd name="T26" fmla="*/ 13 w 220"/>
                  <a:gd name="T27" fmla="*/ 1 h 103"/>
                  <a:gd name="T28" fmla="*/ 14 w 220"/>
                  <a:gd name="T29" fmla="*/ 1 h 103"/>
                  <a:gd name="T30" fmla="*/ 14 w 220"/>
                  <a:gd name="T31" fmla="*/ 0 h 103"/>
                  <a:gd name="T32" fmla="*/ 14 w 220"/>
                  <a:gd name="T33" fmla="*/ 0 h 103"/>
                  <a:gd name="T34" fmla="*/ 0 w 220"/>
                  <a:gd name="T35" fmla="*/ 0 h 1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20" h="103">
                    <a:moveTo>
                      <a:pt x="0" y="0"/>
                    </a:moveTo>
                    <a:lnTo>
                      <a:pt x="2" y="20"/>
                    </a:lnTo>
                    <a:lnTo>
                      <a:pt x="9" y="40"/>
                    </a:lnTo>
                    <a:lnTo>
                      <a:pt x="19" y="57"/>
                    </a:lnTo>
                    <a:lnTo>
                      <a:pt x="32" y="74"/>
                    </a:lnTo>
                    <a:lnTo>
                      <a:pt x="49" y="85"/>
                    </a:lnTo>
                    <a:lnTo>
                      <a:pt x="67" y="96"/>
                    </a:lnTo>
                    <a:lnTo>
                      <a:pt x="89" y="102"/>
                    </a:lnTo>
                    <a:lnTo>
                      <a:pt x="110" y="103"/>
                    </a:lnTo>
                    <a:lnTo>
                      <a:pt x="132" y="102"/>
                    </a:lnTo>
                    <a:lnTo>
                      <a:pt x="154" y="96"/>
                    </a:lnTo>
                    <a:lnTo>
                      <a:pt x="172" y="85"/>
                    </a:lnTo>
                    <a:lnTo>
                      <a:pt x="189" y="74"/>
                    </a:lnTo>
                    <a:lnTo>
                      <a:pt x="202" y="57"/>
                    </a:lnTo>
                    <a:lnTo>
                      <a:pt x="212" y="40"/>
                    </a:lnTo>
                    <a:lnTo>
                      <a:pt x="219" y="20"/>
                    </a:lnTo>
                    <a:lnTo>
                      <a:pt x="2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2" name="Freeform 1030"/>
              <p:cNvSpPr>
                <a:spLocks/>
              </p:cNvSpPr>
              <p:nvPr/>
            </p:nvSpPr>
            <p:spPr bwMode="auto">
              <a:xfrm>
                <a:off x="4864" y="2837"/>
                <a:ext cx="93" cy="34"/>
              </a:xfrm>
              <a:custGeom>
                <a:avLst/>
                <a:gdLst>
                  <a:gd name="T0" fmla="*/ 3 w 185"/>
                  <a:gd name="T1" fmla="*/ 1 h 102"/>
                  <a:gd name="T2" fmla="*/ 2 w 185"/>
                  <a:gd name="T3" fmla="*/ 1 h 102"/>
                  <a:gd name="T4" fmla="*/ 1 w 185"/>
                  <a:gd name="T5" fmla="*/ 1 h 102"/>
                  <a:gd name="T6" fmla="*/ 1 w 185"/>
                  <a:gd name="T7" fmla="*/ 1 h 102"/>
                  <a:gd name="T8" fmla="*/ 0 w 185"/>
                  <a:gd name="T9" fmla="*/ 1 h 102"/>
                  <a:gd name="T10" fmla="*/ 1 w 185"/>
                  <a:gd name="T11" fmla="*/ 0 h 102"/>
                  <a:gd name="T12" fmla="*/ 1 w 185"/>
                  <a:gd name="T13" fmla="*/ 0 h 102"/>
                  <a:gd name="T14" fmla="*/ 2 w 185"/>
                  <a:gd name="T15" fmla="*/ 0 h 102"/>
                  <a:gd name="T16" fmla="*/ 3 w 185"/>
                  <a:gd name="T17" fmla="*/ 0 h 102"/>
                  <a:gd name="T18" fmla="*/ 9 w 185"/>
                  <a:gd name="T19" fmla="*/ 0 h 102"/>
                  <a:gd name="T20" fmla="*/ 10 w 185"/>
                  <a:gd name="T21" fmla="*/ 0 h 102"/>
                  <a:gd name="T22" fmla="*/ 11 w 185"/>
                  <a:gd name="T23" fmla="*/ 0 h 102"/>
                  <a:gd name="T24" fmla="*/ 12 w 185"/>
                  <a:gd name="T25" fmla="*/ 0 h 102"/>
                  <a:gd name="T26" fmla="*/ 12 w 185"/>
                  <a:gd name="T27" fmla="*/ 1 h 102"/>
                  <a:gd name="T28" fmla="*/ 12 w 185"/>
                  <a:gd name="T29" fmla="*/ 1 h 102"/>
                  <a:gd name="T30" fmla="*/ 11 w 185"/>
                  <a:gd name="T31" fmla="*/ 1 h 102"/>
                  <a:gd name="T32" fmla="*/ 10 w 185"/>
                  <a:gd name="T33" fmla="*/ 1 h 102"/>
                  <a:gd name="T34" fmla="*/ 9 w 185"/>
                  <a:gd name="T35" fmla="*/ 1 h 102"/>
                  <a:gd name="T36" fmla="*/ 3 w 185"/>
                  <a:gd name="T37" fmla="*/ 1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5" h="102">
                    <a:moveTo>
                      <a:pt x="48" y="102"/>
                    </a:moveTo>
                    <a:lnTo>
                      <a:pt x="28" y="98"/>
                    </a:lnTo>
                    <a:lnTo>
                      <a:pt x="13" y="86"/>
                    </a:lnTo>
                    <a:lnTo>
                      <a:pt x="3" y="69"/>
                    </a:lnTo>
                    <a:lnTo>
                      <a:pt x="0" y="50"/>
                    </a:lnTo>
                    <a:lnTo>
                      <a:pt x="3" y="33"/>
                    </a:lnTo>
                    <a:lnTo>
                      <a:pt x="11" y="16"/>
                    </a:lnTo>
                    <a:lnTo>
                      <a:pt x="26" y="5"/>
                    </a:lnTo>
                    <a:lnTo>
                      <a:pt x="48" y="0"/>
                    </a:lnTo>
                    <a:lnTo>
                      <a:pt x="135" y="0"/>
                    </a:lnTo>
                    <a:lnTo>
                      <a:pt x="156" y="5"/>
                    </a:lnTo>
                    <a:lnTo>
                      <a:pt x="173" y="16"/>
                    </a:lnTo>
                    <a:lnTo>
                      <a:pt x="181" y="33"/>
                    </a:lnTo>
                    <a:lnTo>
                      <a:pt x="185" y="50"/>
                    </a:lnTo>
                    <a:lnTo>
                      <a:pt x="181" y="69"/>
                    </a:lnTo>
                    <a:lnTo>
                      <a:pt x="171" y="86"/>
                    </a:lnTo>
                    <a:lnTo>
                      <a:pt x="156" y="98"/>
                    </a:lnTo>
                    <a:lnTo>
                      <a:pt x="135" y="102"/>
                    </a:lnTo>
                    <a:lnTo>
                      <a:pt x="48" y="10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3" name="Freeform 1031"/>
              <p:cNvSpPr>
                <a:spLocks/>
              </p:cNvSpPr>
              <p:nvPr/>
            </p:nvSpPr>
            <p:spPr bwMode="auto">
              <a:xfrm>
                <a:off x="4777" y="2918"/>
                <a:ext cx="267" cy="23"/>
              </a:xfrm>
              <a:custGeom>
                <a:avLst/>
                <a:gdLst>
                  <a:gd name="T0" fmla="*/ 0 w 536"/>
                  <a:gd name="T1" fmla="*/ 0 h 67"/>
                  <a:gd name="T2" fmla="*/ 0 w 536"/>
                  <a:gd name="T3" fmla="*/ 0 h 67"/>
                  <a:gd name="T4" fmla="*/ 0 w 536"/>
                  <a:gd name="T5" fmla="*/ 0 h 67"/>
                  <a:gd name="T6" fmla="*/ 0 w 536"/>
                  <a:gd name="T7" fmla="*/ 0 h 67"/>
                  <a:gd name="T8" fmla="*/ 1 w 536"/>
                  <a:gd name="T9" fmla="*/ 1 h 67"/>
                  <a:gd name="T10" fmla="*/ 2 w 536"/>
                  <a:gd name="T11" fmla="*/ 1 h 67"/>
                  <a:gd name="T12" fmla="*/ 2 w 536"/>
                  <a:gd name="T13" fmla="*/ 1 h 67"/>
                  <a:gd name="T14" fmla="*/ 3 w 536"/>
                  <a:gd name="T15" fmla="*/ 1 h 67"/>
                  <a:gd name="T16" fmla="*/ 4 w 536"/>
                  <a:gd name="T17" fmla="*/ 1 h 67"/>
                  <a:gd name="T18" fmla="*/ 6 w 536"/>
                  <a:gd name="T19" fmla="*/ 1 h 67"/>
                  <a:gd name="T20" fmla="*/ 7 w 536"/>
                  <a:gd name="T21" fmla="*/ 1 h 67"/>
                  <a:gd name="T22" fmla="*/ 8 w 536"/>
                  <a:gd name="T23" fmla="*/ 1 h 67"/>
                  <a:gd name="T24" fmla="*/ 10 w 536"/>
                  <a:gd name="T25" fmla="*/ 1 h 67"/>
                  <a:gd name="T26" fmla="*/ 11 w 536"/>
                  <a:gd name="T27" fmla="*/ 1 h 67"/>
                  <a:gd name="T28" fmla="*/ 13 w 536"/>
                  <a:gd name="T29" fmla="*/ 1 h 67"/>
                  <a:gd name="T30" fmla="*/ 15 w 536"/>
                  <a:gd name="T31" fmla="*/ 1 h 67"/>
                  <a:gd name="T32" fmla="*/ 16 w 536"/>
                  <a:gd name="T33" fmla="*/ 1 h 67"/>
                  <a:gd name="T34" fmla="*/ 18 w 536"/>
                  <a:gd name="T35" fmla="*/ 1 h 67"/>
                  <a:gd name="T36" fmla="*/ 20 w 536"/>
                  <a:gd name="T37" fmla="*/ 1 h 67"/>
                  <a:gd name="T38" fmla="*/ 21 w 536"/>
                  <a:gd name="T39" fmla="*/ 1 h 67"/>
                  <a:gd name="T40" fmla="*/ 23 w 536"/>
                  <a:gd name="T41" fmla="*/ 1 h 67"/>
                  <a:gd name="T42" fmla="*/ 24 w 536"/>
                  <a:gd name="T43" fmla="*/ 1 h 67"/>
                  <a:gd name="T44" fmla="*/ 26 w 536"/>
                  <a:gd name="T45" fmla="*/ 1 h 67"/>
                  <a:gd name="T46" fmla="*/ 27 w 536"/>
                  <a:gd name="T47" fmla="*/ 1 h 67"/>
                  <a:gd name="T48" fmla="*/ 28 w 536"/>
                  <a:gd name="T49" fmla="*/ 1 h 67"/>
                  <a:gd name="T50" fmla="*/ 29 w 536"/>
                  <a:gd name="T51" fmla="*/ 1 h 67"/>
                  <a:gd name="T52" fmla="*/ 30 w 536"/>
                  <a:gd name="T53" fmla="*/ 1 h 67"/>
                  <a:gd name="T54" fmla="*/ 31 w 536"/>
                  <a:gd name="T55" fmla="*/ 1 h 67"/>
                  <a:gd name="T56" fmla="*/ 32 w 536"/>
                  <a:gd name="T57" fmla="*/ 1 h 67"/>
                  <a:gd name="T58" fmla="*/ 32 w 536"/>
                  <a:gd name="T59" fmla="*/ 0 h 67"/>
                  <a:gd name="T60" fmla="*/ 33 w 536"/>
                  <a:gd name="T61" fmla="*/ 0 h 67"/>
                  <a:gd name="T62" fmla="*/ 33 w 536"/>
                  <a:gd name="T63" fmla="*/ 0 h 67"/>
                  <a:gd name="T64" fmla="*/ 33 w 536"/>
                  <a:gd name="T65" fmla="*/ 0 h 67"/>
                  <a:gd name="T66" fmla="*/ 30 w 536"/>
                  <a:gd name="T67" fmla="*/ 0 h 67"/>
                  <a:gd name="T68" fmla="*/ 30 w 536"/>
                  <a:gd name="T69" fmla="*/ 0 h 67"/>
                  <a:gd name="T70" fmla="*/ 29 w 536"/>
                  <a:gd name="T71" fmla="*/ 0 h 67"/>
                  <a:gd name="T72" fmla="*/ 28 w 536"/>
                  <a:gd name="T73" fmla="*/ 0 h 67"/>
                  <a:gd name="T74" fmla="*/ 26 w 536"/>
                  <a:gd name="T75" fmla="*/ 0 h 67"/>
                  <a:gd name="T76" fmla="*/ 24 w 536"/>
                  <a:gd name="T77" fmla="*/ 0 h 67"/>
                  <a:gd name="T78" fmla="*/ 22 w 536"/>
                  <a:gd name="T79" fmla="*/ 0 h 67"/>
                  <a:gd name="T80" fmla="*/ 19 w 536"/>
                  <a:gd name="T81" fmla="*/ 0 h 67"/>
                  <a:gd name="T82" fmla="*/ 16 w 536"/>
                  <a:gd name="T83" fmla="*/ 0 h 67"/>
                  <a:gd name="T84" fmla="*/ 13 w 536"/>
                  <a:gd name="T85" fmla="*/ 0 h 67"/>
                  <a:gd name="T86" fmla="*/ 11 w 536"/>
                  <a:gd name="T87" fmla="*/ 0 h 67"/>
                  <a:gd name="T88" fmla="*/ 8 w 536"/>
                  <a:gd name="T89" fmla="*/ 0 h 67"/>
                  <a:gd name="T90" fmla="*/ 6 w 536"/>
                  <a:gd name="T91" fmla="*/ 0 h 67"/>
                  <a:gd name="T92" fmla="*/ 5 w 536"/>
                  <a:gd name="T93" fmla="*/ 0 h 67"/>
                  <a:gd name="T94" fmla="*/ 3 w 536"/>
                  <a:gd name="T95" fmla="*/ 0 h 67"/>
                  <a:gd name="T96" fmla="*/ 3 w 536"/>
                  <a:gd name="T97" fmla="*/ 0 h 67"/>
                  <a:gd name="T98" fmla="*/ 2 w 536"/>
                  <a:gd name="T99" fmla="*/ 0 h 67"/>
                  <a:gd name="T100" fmla="*/ 0 w 536"/>
                  <a:gd name="T101" fmla="*/ 0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6" h="67">
                    <a:moveTo>
                      <a:pt x="0" y="28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12" y="39"/>
                    </a:lnTo>
                    <a:lnTo>
                      <a:pt x="22" y="44"/>
                    </a:lnTo>
                    <a:lnTo>
                      <a:pt x="32" y="47"/>
                    </a:lnTo>
                    <a:lnTo>
                      <a:pt x="45" y="50"/>
                    </a:lnTo>
                    <a:lnTo>
                      <a:pt x="62" y="53"/>
                    </a:lnTo>
                    <a:lnTo>
                      <a:pt x="79" y="56"/>
                    </a:lnTo>
                    <a:lnTo>
                      <a:pt x="97" y="59"/>
                    </a:lnTo>
                    <a:lnTo>
                      <a:pt x="119" y="60"/>
                    </a:lnTo>
                    <a:lnTo>
                      <a:pt x="140" y="63"/>
                    </a:lnTo>
                    <a:lnTo>
                      <a:pt x="164" y="64"/>
                    </a:lnTo>
                    <a:lnTo>
                      <a:pt x="189" y="66"/>
                    </a:lnTo>
                    <a:lnTo>
                      <a:pt x="214" y="66"/>
                    </a:lnTo>
                    <a:lnTo>
                      <a:pt x="241" y="67"/>
                    </a:lnTo>
                    <a:lnTo>
                      <a:pt x="267" y="67"/>
                    </a:lnTo>
                    <a:lnTo>
                      <a:pt x="294" y="67"/>
                    </a:lnTo>
                    <a:lnTo>
                      <a:pt x="321" y="66"/>
                    </a:lnTo>
                    <a:lnTo>
                      <a:pt x="347" y="66"/>
                    </a:lnTo>
                    <a:lnTo>
                      <a:pt x="372" y="64"/>
                    </a:lnTo>
                    <a:lnTo>
                      <a:pt x="396" y="63"/>
                    </a:lnTo>
                    <a:lnTo>
                      <a:pt x="417" y="60"/>
                    </a:lnTo>
                    <a:lnTo>
                      <a:pt x="437" y="59"/>
                    </a:lnTo>
                    <a:lnTo>
                      <a:pt x="457" y="56"/>
                    </a:lnTo>
                    <a:lnTo>
                      <a:pt x="474" y="53"/>
                    </a:lnTo>
                    <a:lnTo>
                      <a:pt x="491" y="50"/>
                    </a:lnTo>
                    <a:lnTo>
                      <a:pt x="504" y="47"/>
                    </a:lnTo>
                    <a:lnTo>
                      <a:pt x="514" y="44"/>
                    </a:lnTo>
                    <a:lnTo>
                      <a:pt x="524" y="39"/>
                    </a:lnTo>
                    <a:lnTo>
                      <a:pt x="531" y="35"/>
                    </a:lnTo>
                    <a:lnTo>
                      <a:pt x="534" y="32"/>
                    </a:lnTo>
                    <a:lnTo>
                      <a:pt x="536" y="28"/>
                    </a:lnTo>
                    <a:lnTo>
                      <a:pt x="492" y="0"/>
                    </a:lnTo>
                    <a:lnTo>
                      <a:pt x="487" y="3"/>
                    </a:lnTo>
                    <a:lnTo>
                      <a:pt x="474" y="7"/>
                    </a:lnTo>
                    <a:lnTo>
                      <a:pt x="454" y="10"/>
                    </a:lnTo>
                    <a:lnTo>
                      <a:pt x="427" y="11"/>
                    </a:lnTo>
                    <a:lnTo>
                      <a:pt x="394" y="13"/>
                    </a:lnTo>
                    <a:lnTo>
                      <a:pt x="356" y="14"/>
                    </a:lnTo>
                    <a:lnTo>
                      <a:pt x="312" y="16"/>
                    </a:lnTo>
                    <a:lnTo>
                      <a:pt x="267" y="16"/>
                    </a:lnTo>
                    <a:lnTo>
                      <a:pt x="222" y="16"/>
                    </a:lnTo>
                    <a:lnTo>
                      <a:pt x="181" y="14"/>
                    </a:lnTo>
                    <a:lnTo>
                      <a:pt x="142" y="13"/>
                    </a:lnTo>
                    <a:lnTo>
                      <a:pt x="109" y="11"/>
                    </a:lnTo>
                    <a:lnTo>
                      <a:pt x="82" y="10"/>
                    </a:lnTo>
                    <a:lnTo>
                      <a:pt x="62" y="7"/>
                    </a:lnTo>
                    <a:lnTo>
                      <a:pt x="49" y="3"/>
                    </a:lnTo>
                    <a:lnTo>
                      <a:pt x="4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4" name="Freeform 1032"/>
              <p:cNvSpPr>
                <a:spLocks/>
              </p:cNvSpPr>
              <p:nvPr/>
            </p:nvSpPr>
            <p:spPr bwMode="auto">
              <a:xfrm>
                <a:off x="4883" y="2406"/>
                <a:ext cx="53" cy="244"/>
              </a:xfrm>
              <a:custGeom>
                <a:avLst/>
                <a:gdLst>
                  <a:gd name="T0" fmla="*/ 7 w 105"/>
                  <a:gd name="T1" fmla="*/ 9 h 734"/>
                  <a:gd name="T2" fmla="*/ 7 w 105"/>
                  <a:gd name="T3" fmla="*/ 7 h 734"/>
                  <a:gd name="T4" fmla="*/ 7 w 105"/>
                  <a:gd name="T5" fmla="*/ 6 h 734"/>
                  <a:gd name="T6" fmla="*/ 7 w 105"/>
                  <a:gd name="T7" fmla="*/ 4 h 734"/>
                  <a:gd name="T8" fmla="*/ 7 w 105"/>
                  <a:gd name="T9" fmla="*/ 3 h 734"/>
                  <a:gd name="T10" fmla="*/ 7 w 105"/>
                  <a:gd name="T11" fmla="*/ 2 h 734"/>
                  <a:gd name="T12" fmla="*/ 6 w 105"/>
                  <a:gd name="T13" fmla="*/ 1 h 734"/>
                  <a:gd name="T14" fmla="*/ 5 w 105"/>
                  <a:gd name="T15" fmla="*/ 1 h 734"/>
                  <a:gd name="T16" fmla="*/ 4 w 105"/>
                  <a:gd name="T17" fmla="*/ 0 h 734"/>
                  <a:gd name="T18" fmla="*/ 4 w 105"/>
                  <a:gd name="T19" fmla="*/ 0 h 734"/>
                  <a:gd name="T20" fmla="*/ 2 w 105"/>
                  <a:gd name="T21" fmla="*/ 1 h 734"/>
                  <a:gd name="T22" fmla="*/ 2 w 105"/>
                  <a:gd name="T23" fmla="*/ 1 h 734"/>
                  <a:gd name="T24" fmla="*/ 1 w 105"/>
                  <a:gd name="T25" fmla="*/ 2 h 734"/>
                  <a:gd name="T26" fmla="*/ 1 w 105"/>
                  <a:gd name="T27" fmla="*/ 3 h 734"/>
                  <a:gd name="T28" fmla="*/ 0 w 105"/>
                  <a:gd name="T29" fmla="*/ 4 h 734"/>
                  <a:gd name="T30" fmla="*/ 0 w 105"/>
                  <a:gd name="T31" fmla="*/ 6 h 734"/>
                  <a:gd name="T32" fmla="*/ 0 w 105"/>
                  <a:gd name="T33" fmla="*/ 7 h 734"/>
                  <a:gd name="T34" fmla="*/ 0 w 105"/>
                  <a:gd name="T35" fmla="*/ 9 h 734"/>
                  <a:gd name="T36" fmla="*/ 7 w 105"/>
                  <a:gd name="T37" fmla="*/ 9 h 7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5" h="734">
                    <a:moveTo>
                      <a:pt x="103" y="734"/>
                    </a:moveTo>
                    <a:lnTo>
                      <a:pt x="103" y="593"/>
                    </a:lnTo>
                    <a:lnTo>
                      <a:pt x="105" y="471"/>
                    </a:lnTo>
                    <a:lnTo>
                      <a:pt x="103" y="363"/>
                    </a:lnTo>
                    <a:lnTo>
                      <a:pt x="102" y="269"/>
                    </a:lnTo>
                    <a:lnTo>
                      <a:pt x="97" y="186"/>
                    </a:lnTo>
                    <a:lnTo>
                      <a:pt x="87" y="115"/>
                    </a:lnTo>
                    <a:lnTo>
                      <a:pt x="72" y="53"/>
                    </a:lnTo>
                    <a:lnTo>
                      <a:pt x="52" y="0"/>
                    </a:lnTo>
                    <a:lnTo>
                      <a:pt x="32" y="53"/>
                    </a:lnTo>
                    <a:lnTo>
                      <a:pt x="18" y="115"/>
                    </a:lnTo>
                    <a:lnTo>
                      <a:pt x="8" y="186"/>
                    </a:lnTo>
                    <a:lnTo>
                      <a:pt x="3" y="269"/>
                    </a:lnTo>
                    <a:lnTo>
                      <a:pt x="0" y="363"/>
                    </a:lnTo>
                    <a:lnTo>
                      <a:pt x="0" y="471"/>
                    </a:lnTo>
                    <a:lnTo>
                      <a:pt x="0" y="593"/>
                    </a:lnTo>
                    <a:lnTo>
                      <a:pt x="0" y="734"/>
                    </a:lnTo>
                    <a:lnTo>
                      <a:pt x="103" y="734"/>
                    </a:lnTo>
                    <a:close/>
                  </a:path>
                </a:pathLst>
              </a:custGeom>
              <a:solidFill>
                <a:srgbClr val="00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5" name="Freeform 1033"/>
              <p:cNvSpPr>
                <a:spLocks/>
              </p:cNvSpPr>
              <p:nvPr/>
            </p:nvSpPr>
            <p:spPr bwMode="auto">
              <a:xfrm>
                <a:off x="4881" y="2318"/>
                <a:ext cx="57" cy="88"/>
              </a:xfrm>
              <a:custGeom>
                <a:avLst/>
                <a:gdLst>
                  <a:gd name="T0" fmla="*/ 3 w 115"/>
                  <a:gd name="T1" fmla="*/ 3 h 264"/>
                  <a:gd name="T2" fmla="*/ 5 w 115"/>
                  <a:gd name="T3" fmla="*/ 3 h 264"/>
                  <a:gd name="T4" fmla="*/ 7 w 115"/>
                  <a:gd name="T5" fmla="*/ 3 h 264"/>
                  <a:gd name="T6" fmla="*/ 7 w 115"/>
                  <a:gd name="T7" fmla="*/ 2 h 264"/>
                  <a:gd name="T8" fmla="*/ 6 w 115"/>
                  <a:gd name="T9" fmla="*/ 2 h 264"/>
                  <a:gd name="T10" fmla="*/ 5 w 115"/>
                  <a:gd name="T11" fmla="*/ 1 h 264"/>
                  <a:gd name="T12" fmla="*/ 4 w 115"/>
                  <a:gd name="T13" fmla="*/ 1 h 264"/>
                  <a:gd name="T14" fmla="*/ 3 w 115"/>
                  <a:gd name="T15" fmla="*/ 0 h 264"/>
                  <a:gd name="T16" fmla="*/ 3 w 115"/>
                  <a:gd name="T17" fmla="*/ 0 h 264"/>
                  <a:gd name="T18" fmla="*/ 3 w 115"/>
                  <a:gd name="T19" fmla="*/ 0 h 264"/>
                  <a:gd name="T20" fmla="*/ 2 w 115"/>
                  <a:gd name="T21" fmla="*/ 1 h 264"/>
                  <a:gd name="T22" fmla="*/ 1 w 115"/>
                  <a:gd name="T23" fmla="*/ 1 h 264"/>
                  <a:gd name="T24" fmla="*/ 0 w 115"/>
                  <a:gd name="T25" fmla="*/ 2 h 264"/>
                  <a:gd name="T26" fmla="*/ 0 w 115"/>
                  <a:gd name="T27" fmla="*/ 2 h 264"/>
                  <a:gd name="T28" fmla="*/ 0 w 115"/>
                  <a:gd name="T29" fmla="*/ 3 h 264"/>
                  <a:gd name="T30" fmla="*/ 1 w 115"/>
                  <a:gd name="T31" fmla="*/ 3 h 264"/>
                  <a:gd name="T32" fmla="*/ 3 w 115"/>
                  <a:gd name="T33" fmla="*/ 3 h 2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5" h="264">
                    <a:moveTo>
                      <a:pt x="57" y="264"/>
                    </a:moveTo>
                    <a:lnTo>
                      <a:pt x="95" y="238"/>
                    </a:lnTo>
                    <a:lnTo>
                      <a:pt x="113" y="205"/>
                    </a:lnTo>
                    <a:lnTo>
                      <a:pt x="115" y="170"/>
                    </a:lnTo>
                    <a:lnTo>
                      <a:pt x="107" y="132"/>
                    </a:lnTo>
                    <a:lnTo>
                      <a:pt x="92" y="95"/>
                    </a:lnTo>
                    <a:lnTo>
                      <a:pt x="75" y="58"/>
                    </a:lnTo>
                    <a:lnTo>
                      <a:pt x="62" y="27"/>
                    </a:lnTo>
                    <a:lnTo>
                      <a:pt x="57" y="0"/>
                    </a:lnTo>
                    <a:lnTo>
                      <a:pt x="52" y="27"/>
                    </a:lnTo>
                    <a:lnTo>
                      <a:pt x="38" y="58"/>
                    </a:lnTo>
                    <a:lnTo>
                      <a:pt x="22" y="95"/>
                    </a:lnTo>
                    <a:lnTo>
                      <a:pt x="8" y="132"/>
                    </a:lnTo>
                    <a:lnTo>
                      <a:pt x="0" y="170"/>
                    </a:lnTo>
                    <a:lnTo>
                      <a:pt x="2" y="205"/>
                    </a:lnTo>
                    <a:lnTo>
                      <a:pt x="20" y="238"/>
                    </a:lnTo>
                    <a:lnTo>
                      <a:pt x="57" y="264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6" name="Freeform 1034"/>
              <p:cNvSpPr>
                <a:spLocks/>
              </p:cNvSpPr>
              <p:nvPr/>
            </p:nvSpPr>
            <p:spPr bwMode="auto">
              <a:xfrm>
                <a:off x="5351" y="2349"/>
                <a:ext cx="81" cy="129"/>
              </a:xfrm>
              <a:custGeom>
                <a:avLst/>
                <a:gdLst>
                  <a:gd name="T0" fmla="*/ 8 w 161"/>
                  <a:gd name="T1" fmla="*/ 5 h 386"/>
                  <a:gd name="T2" fmla="*/ 8 w 161"/>
                  <a:gd name="T3" fmla="*/ 5 h 386"/>
                  <a:gd name="T4" fmla="*/ 8 w 161"/>
                  <a:gd name="T5" fmla="*/ 5 h 386"/>
                  <a:gd name="T6" fmla="*/ 8 w 161"/>
                  <a:gd name="T7" fmla="*/ 5 h 386"/>
                  <a:gd name="T8" fmla="*/ 8 w 161"/>
                  <a:gd name="T9" fmla="*/ 5 h 386"/>
                  <a:gd name="T10" fmla="*/ 9 w 161"/>
                  <a:gd name="T11" fmla="*/ 4 h 386"/>
                  <a:gd name="T12" fmla="*/ 9 w 161"/>
                  <a:gd name="T13" fmla="*/ 3 h 386"/>
                  <a:gd name="T14" fmla="*/ 9 w 161"/>
                  <a:gd name="T15" fmla="*/ 3 h 386"/>
                  <a:gd name="T16" fmla="*/ 8 w 161"/>
                  <a:gd name="T17" fmla="*/ 2 h 386"/>
                  <a:gd name="T18" fmla="*/ 6 w 161"/>
                  <a:gd name="T19" fmla="*/ 1 h 386"/>
                  <a:gd name="T20" fmla="*/ 4 w 161"/>
                  <a:gd name="T21" fmla="*/ 1 h 386"/>
                  <a:gd name="T22" fmla="*/ 2 w 161"/>
                  <a:gd name="T23" fmla="*/ 0 h 386"/>
                  <a:gd name="T24" fmla="*/ 0 w 161"/>
                  <a:gd name="T25" fmla="*/ 0 h 386"/>
                  <a:gd name="T26" fmla="*/ 3 w 161"/>
                  <a:gd name="T27" fmla="*/ 0 h 386"/>
                  <a:gd name="T28" fmla="*/ 5 w 161"/>
                  <a:gd name="T29" fmla="*/ 1 h 386"/>
                  <a:gd name="T30" fmla="*/ 7 w 161"/>
                  <a:gd name="T31" fmla="*/ 1 h 386"/>
                  <a:gd name="T32" fmla="*/ 9 w 161"/>
                  <a:gd name="T33" fmla="*/ 2 h 386"/>
                  <a:gd name="T34" fmla="*/ 10 w 161"/>
                  <a:gd name="T35" fmla="*/ 3 h 386"/>
                  <a:gd name="T36" fmla="*/ 11 w 161"/>
                  <a:gd name="T37" fmla="*/ 3 h 386"/>
                  <a:gd name="T38" fmla="*/ 10 w 161"/>
                  <a:gd name="T39" fmla="*/ 4 h 386"/>
                  <a:gd name="T40" fmla="*/ 8 w 161"/>
                  <a:gd name="T41" fmla="*/ 5 h 3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1" h="386">
                    <a:moveTo>
                      <a:pt x="128" y="386"/>
                    </a:moveTo>
                    <a:lnTo>
                      <a:pt x="126" y="386"/>
                    </a:lnTo>
                    <a:lnTo>
                      <a:pt x="125" y="382"/>
                    </a:lnTo>
                    <a:lnTo>
                      <a:pt x="121" y="379"/>
                    </a:lnTo>
                    <a:lnTo>
                      <a:pt x="120" y="377"/>
                    </a:lnTo>
                    <a:lnTo>
                      <a:pt x="140" y="317"/>
                    </a:lnTo>
                    <a:lnTo>
                      <a:pt x="143" y="259"/>
                    </a:lnTo>
                    <a:lnTo>
                      <a:pt x="131" y="205"/>
                    </a:lnTo>
                    <a:lnTo>
                      <a:pt x="113" y="153"/>
                    </a:lnTo>
                    <a:lnTo>
                      <a:pt x="86" y="107"/>
                    </a:lnTo>
                    <a:lnTo>
                      <a:pt x="56" y="66"/>
                    </a:lnTo>
                    <a:lnTo>
                      <a:pt x="26" y="29"/>
                    </a:lnTo>
                    <a:lnTo>
                      <a:pt x="0" y="0"/>
                    </a:lnTo>
                    <a:lnTo>
                      <a:pt x="33" y="16"/>
                    </a:lnTo>
                    <a:lnTo>
                      <a:pt x="68" y="50"/>
                    </a:lnTo>
                    <a:lnTo>
                      <a:pt x="103" y="99"/>
                    </a:lnTo>
                    <a:lnTo>
                      <a:pt x="131" y="156"/>
                    </a:lnTo>
                    <a:lnTo>
                      <a:pt x="153" y="218"/>
                    </a:lnTo>
                    <a:lnTo>
                      <a:pt x="161" y="280"/>
                    </a:lnTo>
                    <a:lnTo>
                      <a:pt x="155" y="338"/>
                    </a:lnTo>
                    <a:lnTo>
                      <a:pt x="128" y="38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7" name="Freeform 1035"/>
              <p:cNvSpPr>
                <a:spLocks/>
              </p:cNvSpPr>
              <p:nvPr/>
            </p:nvSpPr>
            <p:spPr bwMode="auto">
              <a:xfrm>
                <a:off x="5321" y="2368"/>
                <a:ext cx="73" cy="10"/>
              </a:xfrm>
              <a:custGeom>
                <a:avLst/>
                <a:gdLst>
                  <a:gd name="T0" fmla="*/ 0 w 145"/>
                  <a:gd name="T1" fmla="*/ 0 h 30"/>
                  <a:gd name="T2" fmla="*/ 1 w 145"/>
                  <a:gd name="T3" fmla="*/ 0 h 30"/>
                  <a:gd name="T4" fmla="*/ 2 w 145"/>
                  <a:gd name="T5" fmla="*/ 0 h 30"/>
                  <a:gd name="T6" fmla="*/ 3 w 145"/>
                  <a:gd name="T7" fmla="*/ 0 h 30"/>
                  <a:gd name="T8" fmla="*/ 4 w 145"/>
                  <a:gd name="T9" fmla="*/ 0 h 30"/>
                  <a:gd name="T10" fmla="*/ 6 w 145"/>
                  <a:gd name="T11" fmla="*/ 0 h 30"/>
                  <a:gd name="T12" fmla="*/ 7 w 145"/>
                  <a:gd name="T13" fmla="*/ 0 h 30"/>
                  <a:gd name="T14" fmla="*/ 8 w 145"/>
                  <a:gd name="T15" fmla="*/ 0 h 30"/>
                  <a:gd name="T16" fmla="*/ 10 w 145"/>
                  <a:gd name="T17" fmla="*/ 0 h 30"/>
                  <a:gd name="T18" fmla="*/ 8 w 145"/>
                  <a:gd name="T19" fmla="*/ 0 h 30"/>
                  <a:gd name="T20" fmla="*/ 7 w 145"/>
                  <a:gd name="T21" fmla="*/ 0 h 30"/>
                  <a:gd name="T22" fmla="*/ 6 w 145"/>
                  <a:gd name="T23" fmla="*/ 0 h 30"/>
                  <a:gd name="T24" fmla="*/ 4 w 145"/>
                  <a:gd name="T25" fmla="*/ 0 h 30"/>
                  <a:gd name="T26" fmla="*/ 3 w 145"/>
                  <a:gd name="T27" fmla="*/ 0 h 30"/>
                  <a:gd name="T28" fmla="*/ 2 w 145"/>
                  <a:gd name="T29" fmla="*/ 0 h 30"/>
                  <a:gd name="T30" fmla="*/ 1 w 145"/>
                  <a:gd name="T31" fmla="*/ 0 h 30"/>
                  <a:gd name="T32" fmla="*/ 0 w 145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5" h="30">
                    <a:moveTo>
                      <a:pt x="0" y="3"/>
                    </a:moveTo>
                    <a:lnTo>
                      <a:pt x="5" y="0"/>
                    </a:lnTo>
                    <a:lnTo>
                      <a:pt x="18" y="0"/>
                    </a:lnTo>
                    <a:lnTo>
                      <a:pt x="36" y="0"/>
                    </a:lnTo>
                    <a:lnTo>
                      <a:pt x="60" y="2"/>
                    </a:lnTo>
                    <a:lnTo>
                      <a:pt x="83" y="5"/>
                    </a:lnTo>
                    <a:lnTo>
                      <a:pt x="106" y="11"/>
                    </a:lnTo>
                    <a:lnTo>
                      <a:pt x="128" y="19"/>
                    </a:lnTo>
                    <a:lnTo>
                      <a:pt x="145" y="30"/>
                    </a:lnTo>
                    <a:lnTo>
                      <a:pt x="128" y="27"/>
                    </a:lnTo>
                    <a:lnTo>
                      <a:pt x="108" y="22"/>
                    </a:lnTo>
                    <a:lnTo>
                      <a:pt x="83" y="19"/>
                    </a:lnTo>
                    <a:lnTo>
                      <a:pt x="60" y="16"/>
                    </a:lnTo>
                    <a:lnTo>
                      <a:pt x="36" y="13"/>
                    </a:lnTo>
                    <a:lnTo>
                      <a:pt x="18" y="9"/>
                    </a:lnTo>
                    <a:lnTo>
                      <a:pt x="5" y="6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8" name="Freeform 1036"/>
              <p:cNvSpPr>
                <a:spLocks/>
              </p:cNvSpPr>
              <p:nvPr/>
            </p:nvSpPr>
            <p:spPr bwMode="auto">
              <a:xfrm>
                <a:off x="5319" y="2376"/>
                <a:ext cx="87" cy="14"/>
              </a:xfrm>
              <a:custGeom>
                <a:avLst/>
                <a:gdLst>
                  <a:gd name="T0" fmla="*/ 0 w 173"/>
                  <a:gd name="T1" fmla="*/ 0 h 40"/>
                  <a:gd name="T2" fmla="*/ 1 w 173"/>
                  <a:gd name="T3" fmla="*/ 0 h 40"/>
                  <a:gd name="T4" fmla="*/ 2 w 173"/>
                  <a:gd name="T5" fmla="*/ 0 h 40"/>
                  <a:gd name="T6" fmla="*/ 3 w 173"/>
                  <a:gd name="T7" fmla="*/ 0 h 40"/>
                  <a:gd name="T8" fmla="*/ 5 w 173"/>
                  <a:gd name="T9" fmla="*/ 0 h 40"/>
                  <a:gd name="T10" fmla="*/ 7 w 173"/>
                  <a:gd name="T11" fmla="*/ 0 h 40"/>
                  <a:gd name="T12" fmla="*/ 9 w 173"/>
                  <a:gd name="T13" fmla="*/ 0 h 40"/>
                  <a:gd name="T14" fmla="*/ 10 w 173"/>
                  <a:gd name="T15" fmla="*/ 0 h 40"/>
                  <a:gd name="T16" fmla="*/ 11 w 173"/>
                  <a:gd name="T17" fmla="*/ 1 h 40"/>
                  <a:gd name="T18" fmla="*/ 10 w 173"/>
                  <a:gd name="T19" fmla="*/ 1 h 40"/>
                  <a:gd name="T20" fmla="*/ 9 w 173"/>
                  <a:gd name="T21" fmla="*/ 0 h 40"/>
                  <a:gd name="T22" fmla="*/ 7 w 173"/>
                  <a:gd name="T23" fmla="*/ 0 h 40"/>
                  <a:gd name="T24" fmla="*/ 5 w 173"/>
                  <a:gd name="T25" fmla="*/ 0 h 40"/>
                  <a:gd name="T26" fmla="*/ 3 w 173"/>
                  <a:gd name="T27" fmla="*/ 0 h 40"/>
                  <a:gd name="T28" fmla="*/ 2 w 173"/>
                  <a:gd name="T29" fmla="*/ 0 h 40"/>
                  <a:gd name="T30" fmla="*/ 1 w 173"/>
                  <a:gd name="T31" fmla="*/ 0 h 40"/>
                  <a:gd name="T32" fmla="*/ 0 w 17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3" h="40">
                    <a:moveTo>
                      <a:pt x="0" y="4"/>
                    </a:moveTo>
                    <a:lnTo>
                      <a:pt x="6" y="1"/>
                    </a:lnTo>
                    <a:lnTo>
                      <a:pt x="21" y="0"/>
                    </a:lnTo>
                    <a:lnTo>
                      <a:pt x="45" y="1"/>
                    </a:lnTo>
                    <a:lnTo>
                      <a:pt x="73" y="6"/>
                    </a:lnTo>
                    <a:lnTo>
                      <a:pt x="101" y="12"/>
                    </a:lnTo>
                    <a:lnTo>
                      <a:pt x="130" y="20"/>
                    </a:lnTo>
                    <a:lnTo>
                      <a:pt x="155" y="29"/>
                    </a:lnTo>
                    <a:lnTo>
                      <a:pt x="173" y="40"/>
                    </a:lnTo>
                    <a:lnTo>
                      <a:pt x="160" y="37"/>
                    </a:lnTo>
                    <a:lnTo>
                      <a:pt x="136" y="32"/>
                    </a:lnTo>
                    <a:lnTo>
                      <a:pt x="108" y="29"/>
                    </a:lnTo>
                    <a:lnTo>
                      <a:pt x="78" y="23"/>
                    </a:lnTo>
                    <a:lnTo>
                      <a:pt x="48" y="19"/>
                    </a:lnTo>
                    <a:lnTo>
                      <a:pt x="23" y="15"/>
                    </a:lnTo>
                    <a:lnTo>
                      <a:pt x="6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79" name="Freeform 1037"/>
              <p:cNvSpPr>
                <a:spLocks/>
              </p:cNvSpPr>
              <p:nvPr/>
            </p:nvSpPr>
            <p:spPr bwMode="auto">
              <a:xfrm>
                <a:off x="5330" y="2398"/>
                <a:ext cx="90" cy="10"/>
              </a:xfrm>
              <a:custGeom>
                <a:avLst/>
                <a:gdLst>
                  <a:gd name="T0" fmla="*/ 0 w 180"/>
                  <a:gd name="T1" fmla="*/ 0 h 31"/>
                  <a:gd name="T2" fmla="*/ 1 w 180"/>
                  <a:gd name="T3" fmla="*/ 0 h 31"/>
                  <a:gd name="T4" fmla="*/ 2 w 180"/>
                  <a:gd name="T5" fmla="*/ 0 h 31"/>
                  <a:gd name="T6" fmla="*/ 4 w 180"/>
                  <a:gd name="T7" fmla="*/ 0 h 31"/>
                  <a:gd name="T8" fmla="*/ 5 w 180"/>
                  <a:gd name="T9" fmla="*/ 0 h 31"/>
                  <a:gd name="T10" fmla="*/ 7 w 180"/>
                  <a:gd name="T11" fmla="*/ 0 h 31"/>
                  <a:gd name="T12" fmla="*/ 9 w 180"/>
                  <a:gd name="T13" fmla="*/ 0 h 31"/>
                  <a:gd name="T14" fmla="*/ 11 w 180"/>
                  <a:gd name="T15" fmla="*/ 0 h 31"/>
                  <a:gd name="T16" fmla="*/ 12 w 180"/>
                  <a:gd name="T17" fmla="*/ 0 h 31"/>
                  <a:gd name="T18" fmla="*/ 11 w 180"/>
                  <a:gd name="T19" fmla="*/ 0 h 31"/>
                  <a:gd name="T20" fmla="*/ 9 w 180"/>
                  <a:gd name="T21" fmla="*/ 0 h 31"/>
                  <a:gd name="T22" fmla="*/ 8 w 180"/>
                  <a:gd name="T23" fmla="*/ 0 h 31"/>
                  <a:gd name="T24" fmla="*/ 6 w 180"/>
                  <a:gd name="T25" fmla="*/ 0 h 31"/>
                  <a:gd name="T26" fmla="*/ 4 w 180"/>
                  <a:gd name="T27" fmla="*/ 0 h 31"/>
                  <a:gd name="T28" fmla="*/ 2 w 180"/>
                  <a:gd name="T29" fmla="*/ 0 h 31"/>
                  <a:gd name="T30" fmla="*/ 1 w 180"/>
                  <a:gd name="T31" fmla="*/ 0 h 31"/>
                  <a:gd name="T32" fmla="*/ 0 w 180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0" h="31">
                    <a:moveTo>
                      <a:pt x="0" y="6"/>
                    </a:moveTo>
                    <a:lnTo>
                      <a:pt x="7" y="1"/>
                    </a:lnTo>
                    <a:lnTo>
                      <a:pt x="25" y="0"/>
                    </a:lnTo>
                    <a:lnTo>
                      <a:pt x="50" y="0"/>
                    </a:lnTo>
                    <a:lnTo>
                      <a:pt x="80" y="3"/>
                    </a:lnTo>
                    <a:lnTo>
                      <a:pt x="110" y="7"/>
                    </a:lnTo>
                    <a:lnTo>
                      <a:pt x="140" y="13"/>
                    </a:lnTo>
                    <a:lnTo>
                      <a:pt x="164" y="20"/>
                    </a:lnTo>
                    <a:lnTo>
                      <a:pt x="180" y="31"/>
                    </a:lnTo>
                    <a:lnTo>
                      <a:pt x="167" y="29"/>
                    </a:lnTo>
                    <a:lnTo>
                      <a:pt x="144" y="28"/>
                    </a:lnTo>
                    <a:lnTo>
                      <a:pt x="114" y="25"/>
                    </a:lnTo>
                    <a:lnTo>
                      <a:pt x="82" y="22"/>
                    </a:lnTo>
                    <a:lnTo>
                      <a:pt x="52" y="17"/>
                    </a:lnTo>
                    <a:lnTo>
                      <a:pt x="25" y="13"/>
                    </a:lnTo>
                    <a:lnTo>
                      <a:pt x="7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0" name="Freeform 1038"/>
              <p:cNvSpPr>
                <a:spLocks/>
              </p:cNvSpPr>
              <p:nvPr/>
            </p:nvSpPr>
            <p:spPr bwMode="auto">
              <a:xfrm>
                <a:off x="5344" y="2412"/>
                <a:ext cx="81" cy="8"/>
              </a:xfrm>
              <a:custGeom>
                <a:avLst/>
                <a:gdLst>
                  <a:gd name="T0" fmla="*/ 0 w 161"/>
                  <a:gd name="T1" fmla="*/ 0 h 25"/>
                  <a:gd name="T2" fmla="*/ 1 w 161"/>
                  <a:gd name="T3" fmla="*/ 0 h 25"/>
                  <a:gd name="T4" fmla="*/ 2 w 161"/>
                  <a:gd name="T5" fmla="*/ 0 h 25"/>
                  <a:gd name="T6" fmla="*/ 3 w 161"/>
                  <a:gd name="T7" fmla="*/ 0 h 25"/>
                  <a:gd name="T8" fmla="*/ 5 w 161"/>
                  <a:gd name="T9" fmla="*/ 0 h 25"/>
                  <a:gd name="T10" fmla="*/ 7 w 161"/>
                  <a:gd name="T11" fmla="*/ 0 h 25"/>
                  <a:gd name="T12" fmla="*/ 8 w 161"/>
                  <a:gd name="T13" fmla="*/ 0 h 25"/>
                  <a:gd name="T14" fmla="*/ 10 w 161"/>
                  <a:gd name="T15" fmla="*/ 0 h 25"/>
                  <a:gd name="T16" fmla="*/ 11 w 161"/>
                  <a:gd name="T17" fmla="*/ 0 h 25"/>
                  <a:gd name="T18" fmla="*/ 10 w 161"/>
                  <a:gd name="T19" fmla="*/ 0 h 25"/>
                  <a:gd name="T20" fmla="*/ 8 w 161"/>
                  <a:gd name="T21" fmla="*/ 0 h 25"/>
                  <a:gd name="T22" fmla="*/ 7 w 161"/>
                  <a:gd name="T23" fmla="*/ 0 h 25"/>
                  <a:gd name="T24" fmla="*/ 5 w 161"/>
                  <a:gd name="T25" fmla="*/ 0 h 25"/>
                  <a:gd name="T26" fmla="*/ 3 w 161"/>
                  <a:gd name="T27" fmla="*/ 0 h 25"/>
                  <a:gd name="T28" fmla="*/ 2 w 161"/>
                  <a:gd name="T29" fmla="*/ 0 h 25"/>
                  <a:gd name="T30" fmla="*/ 1 w 161"/>
                  <a:gd name="T31" fmla="*/ 0 h 25"/>
                  <a:gd name="T32" fmla="*/ 0 w 161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1" h="25">
                    <a:moveTo>
                      <a:pt x="0" y="4"/>
                    </a:moveTo>
                    <a:lnTo>
                      <a:pt x="5" y="2"/>
                    </a:lnTo>
                    <a:lnTo>
                      <a:pt x="21" y="0"/>
                    </a:lnTo>
                    <a:lnTo>
                      <a:pt x="45" y="0"/>
                    </a:lnTo>
                    <a:lnTo>
                      <a:pt x="73" y="3"/>
                    </a:lnTo>
                    <a:lnTo>
                      <a:pt x="101" y="6"/>
                    </a:lnTo>
                    <a:lnTo>
                      <a:pt x="128" y="10"/>
                    </a:lnTo>
                    <a:lnTo>
                      <a:pt x="148" y="18"/>
                    </a:lnTo>
                    <a:lnTo>
                      <a:pt x="161" y="25"/>
                    </a:lnTo>
                    <a:lnTo>
                      <a:pt x="146" y="24"/>
                    </a:lnTo>
                    <a:lnTo>
                      <a:pt x="125" y="22"/>
                    </a:lnTo>
                    <a:lnTo>
                      <a:pt x="98" y="21"/>
                    </a:lnTo>
                    <a:lnTo>
                      <a:pt x="70" y="19"/>
                    </a:lnTo>
                    <a:lnTo>
                      <a:pt x="43" y="16"/>
                    </a:lnTo>
                    <a:lnTo>
                      <a:pt x="20" y="13"/>
                    </a:lnTo>
                    <a:lnTo>
                      <a:pt x="5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1" name="Freeform 1039"/>
              <p:cNvSpPr>
                <a:spLocks/>
              </p:cNvSpPr>
              <p:nvPr/>
            </p:nvSpPr>
            <p:spPr bwMode="auto">
              <a:xfrm>
                <a:off x="5361" y="2434"/>
                <a:ext cx="69" cy="7"/>
              </a:xfrm>
              <a:custGeom>
                <a:avLst/>
                <a:gdLst>
                  <a:gd name="T0" fmla="*/ 0 w 136"/>
                  <a:gd name="T1" fmla="*/ 0 h 19"/>
                  <a:gd name="T2" fmla="*/ 1 w 136"/>
                  <a:gd name="T3" fmla="*/ 0 h 19"/>
                  <a:gd name="T4" fmla="*/ 1 w 136"/>
                  <a:gd name="T5" fmla="*/ 0 h 19"/>
                  <a:gd name="T6" fmla="*/ 3 w 136"/>
                  <a:gd name="T7" fmla="*/ 0 h 19"/>
                  <a:gd name="T8" fmla="*/ 4 w 136"/>
                  <a:gd name="T9" fmla="*/ 0 h 19"/>
                  <a:gd name="T10" fmla="*/ 5 w 136"/>
                  <a:gd name="T11" fmla="*/ 0 h 19"/>
                  <a:gd name="T12" fmla="*/ 7 w 136"/>
                  <a:gd name="T13" fmla="*/ 0 h 19"/>
                  <a:gd name="T14" fmla="*/ 8 w 136"/>
                  <a:gd name="T15" fmla="*/ 0 h 19"/>
                  <a:gd name="T16" fmla="*/ 9 w 136"/>
                  <a:gd name="T17" fmla="*/ 0 h 19"/>
                  <a:gd name="T18" fmla="*/ 8 w 136"/>
                  <a:gd name="T19" fmla="*/ 0 h 19"/>
                  <a:gd name="T20" fmla="*/ 7 w 136"/>
                  <a:gd name="T21" fmla="*/ 0 h 19"/>
                  <a:gd name="T22" fmla="*/ 6 w 136"/>
                  <a:gd name="T23" fmla="*/ 0 h 19"/>
                  <a:gd name="T24" fmla="*/ 4 w 136"/>
                  <a:gd name="T25" fmla="*/ 0 h 19"/>
                  <a:gd name="T26" fmla="*/ 3 w 136"/>
                  <a:gd name="T27" fmla="*/ 0 h 19"/>
                  <a:gd name="T28" fmla="*/ 1 w 136"/>
                  <a:gd name="T29" fmla="*/ 0 h 19"/>
                  <a:gd name="T30" fmla="*/ 1 w 136"/>
                  <a:gd name="T31" fmla="*/ 0 h 19"/>
                  <a:gd name="T32" fmla="*/ 0 w 136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6" h="19">
                    <a:moveTo>
                      <a:pt x="0" y="12"/>
                    </a:moveTo>
                    <a:lnTo>
                      <a:pt x="5" y="7"/>
                    </a:lnTo>
                    <a:lnTo>
                      <a:pt x="16" y="4"/>
                    </a:lnTo>
                    <a:lnTo>
                      <a:pt x="35" y="1"/>
                    </a:lnTo>
                    <a:lnTo>
                      <a:pt x="55" y="0"/>
                    </a:lnTo>
                    <a:lnTo>
                      <a:pt x="78" y="1"/>
                    </a:lnTo>
                    <a:lnTo>
                      <a:pt x="100" y="4"/>
                    </a:lnTo>
                    <a:lnTo>
                      <a:pt x="120" y="10"/>
                    </a:lnTo>
                    <a:lnTo>
                      <a:pt x="136" y="19"/>
                    </a:lnTo>
                    <a:lnTo>
                      <a:pt x="123" y="18"/>
                    </a:lnTo>
                    <a:lnTo>
                      <a:pt x="103" y="18"/>
                    </a:lnTo>
                    <a:lnTo>
                      <a:pt x="80" y="18"/>
                    </a:lnTo>
                    <a:lnTo>
                      <a:pt x="56" y="18"/>
                    </a:lnTo>
                    <a:lnTo>
                      <a:pt x="35" y="18"/>
                    </a:lnTo>
                    <a:lnTo>
                      <a:pt x="16" y="18"/>
                    </a:lnTo>
                    <a:lnTo>
                      <a:pt x="5" y="1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2" name="Freeform 1040"/>
              <p:cNvSpPr>
                <a:spLocks/>
              </p:cNvSpPr>
              <p:nvPr/>
            </p:nvSpPr>
            <p:spPr bwMode="auto">
              <a:xfrm>
                <a:off x="5387" y="2467"/>
                <a:ext cx="34" cy="8"/>
              </a:xfrm>
              <a:custGeom>
                <a:avLst/>
                <a:gdLst>
                  <a:gd name="T0" fmla="*/ 0 w 67"/>
                  <a:gd name="T1" fmla="*/ 0 h 24"/>
                  <a:gd name="T2" fmla="*/ 1 w 67"/>
                  <a:gd name="T3" fmla="*/ 0 h 24"/>
                  <a:gd name="T4" fmla="*/ 1 w 67"/>
                  <a:gd name="T5" fmla="*/ 0 h 24"/>
                  <a:gd name="T6" fmla="*/ 2 w 67"/>
                  <a:gd name="T7" fmla="*/ 0 h 24"/>
                  <a:gd name="T8" fmla="*/ 2 w 67"/>
                  <a:gd name="T9" fmla="*/ 0 h 24"/>
                  <a:gd name="T10" fmla="*/ 3 w 67"/>
                  <a:gd name="T11" fmla="*/ 0 h 24"/>
                  <a:gd name="T12" fmla="*/ 4 w 67"/>
                  <a:gd name="T13" fmla="*/ 0 h 24"/>
                  <a:gd name="T14" fmla="*/ 4 w 67"/>
                  <a:gd name="T15" fmla="*/ 0 h 24"/>
                  <a:gd name="T16" fmla="*/ 5 w 67"/>
                  <a:gd name="T17" fmla="*/ 0 h 24"/>
                  <a:gd name="T18" fmla="*/ 4 w 67"/>
                  <a:gd name="T19" fmla="*/ 0 h 24"/>
                  <a:gd name="T20" fmla="*/ 3 w 67"/>
                  <a:gd name="T21" fmla="*/ 0 h 24"/>
                  <a:gd name="T22" fmla="*/ 3 w 67"/>
                  <a:gd name="T23" fmla="*/ 0 h 24"/>
                  <a:gd name="T24" fmla="*/ 2 w 67"/>
                  <a:gd name="T25" fmla="*/ 0 h 24"/>
                  <a:gd name="T26" fmla="*/ 1 w 67"/>
                  <a:gd name="T27" fmla="*/ 0 h 24"/>
                  <a:gd name="T28" fmla="*/ 1 w 67"/>
                  <a:gd name="T29" fmla="*/ 0 h 24"/>
                  <a:gd name="T30" fmla="*/ 1 w 67"/>
                  <a:gd name="T31" fmla="*/ 0 h 24"/>
                  <a:gd name="T32" fmla="*/ 0 w 67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24">
                    <a:moveTo>
                      <a:pt x="0" y="21"/>
                    </a:moveTo>
                    <a:lnTo>
                      <a:pt x="2" y="16"/>
                    </a:lnTo>
                    <a:lnTo>
                      <a:pt x="9" y="12"/>
                    </a:lnTo>
                    <a:lnTo>
                      <a:pt x="17" y="8"/>
                    </a:lnTo>
                    <a:lnTo>
                      <a:pt x="29" y="5"/>
                    </a:lnTo>
                    <a:lnTo>
                      <a:pt x="40" y="2"/>
                    </a:lnTo>
                    <a:lnTo>
                      <a:pt x="52" y="0"/>
                    </a:lnTo>
                    <a:lnTo>
                      <a:pt x="60" y="3"/>
                    </a:lnTo>
                    <a:lnTo>
                      <a:pt x="67" y="8"/>
                    </a:lnTo>
                    <a:lnTo>
                      <a:pt x="57" y="6"/>
                    </a:lnTo>
                    <a:lnTo>
                      <a:pt x="47" y="8"/>
                    </a:lnTo>
                    <a:lnTo>
                      <a:pt x="35" y="12"/>
                    </a:lnTo>
                    <a:lnTo>
                      <a:pt x="24" y="16"/>
                    </a:lnTo>
                    <a:lnTo>
                      <a:pt x="15" y="21"/>
                    </a:lnTo>
                    <a:lnTo>
                      <a:pt x="7" y="24"/>
                    </a:lnTo>
                    <a:lnTo>
                      <a:pt x="2" y="2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3" name="Freeform 1041"/>
              <p:cNvSpPr>
                <a:spLocks/>
              </p:cNvSpPr>
              <p:nvPr/>
            </p:nvSpPr>
            <p:spPr bwMode="auto">
              <a:xfrm>
                <a:off x="5316" y="2356"/>
                <a:ext cx="62" cy="9"/>
              </a:xfrm>
              <a:custGeom>
                <a:avLst/>
                <a:gdLst>
                  <a:gd name="T0" fmla="*/ 0 w 123"/>
                  <a:gd name="T1" fmla="*/ 0 h 29"/>
                  <a:gd name="T2" fmla="*/ 1 w 123"/>
                  <a:gd name="T3" fmla="*/ 0 h 29"/>
                  <a:gd name="T4" fmla="*/ 1 w 123"/>
                  <a:gd name="T5" fmla="*/ 0 h 29"/>
                  <a:gd name="T6" fmla="*/ 2 w 123"/>
                  <a:gd name="T7" fmla="*/ 0 h 29"/>
                  <a:gd name="T8" fmla="*/ 4 w 123"/>
                  <a:gd name="T9" fmla="*/ 0 h 29"/>
                  <a:gd name="T10" fmla="*/ 5 w 123"/>
                  <a:gd name="T11" fmla="*/ 0 h 29"/>
                  <a:gd name="T12" fmla="*/ 6 w 123"/>
                  <a:gd name="T13" fmla="*/ 0 h 29"/>
                  <a:gd name="T14" fmla="*/ 7 w 123"/>
                  <a:gd name="T15" fmla="*/ 0 h 29"/>
                  <a:gd name="T16" fmla="*/ 8 w 123"/>
                  <a:gd name="T17" fmla="*/ 0 h 29"/>
                  <a:gd name="T18" fmla="*/ 7 w 123"/>
                  <a:gd name="T19" fmla="*/ 0 h 29"/>
                  <a:gd name="T20" fmla="*/ 6 w 123"/>
                  <a:gd name="T21" fmla="*/ 0 h 29"/>
                  <a:gd name="T22" fmla="*/ 5 w 123"/>
                  <a:gd name="T23" fmla="*/ 0 h 29"/>
                  <a:gd name="T24" fmla="*/ 4 w 123"/>
                  <a:gd name="T25" fmla="*/ 0 h 29"/>
                  <a:gd name="T26" fmla="*/ 2 w 123"/>
                  <a:gd name="T27" fmla="*/ 0 h 29"/>
                  <a:gd name="T28" fmla="*/ 1 w 123"/>
                  <a:gd name="T29" fmla="*/ 0 h 29"/>
                  <a:gd name="T30" fmla="*/ 1 w 123"/>
                  <a:gd name="T31" fmla="*/ 0 h 29"/>
                  <a:gd name="T32" fmla="*/ 0 w 123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29">
                    <a:moveTo>
                      <a:pt x="0" y="4"/>
                    </a:moveTo>
                    <a:lnTo>
                      <a:pt x="5" y="1"/>
                    </a:lnTo>
                    <a:lnTo>
                      <a:pt x="15" y="0"/>
                    </a:lnTo>
                    <a:lnTo>
                      <a:pt x="30" y="0"/>
                    </a:lnTo>
                    <a:lnTo>
                      <a:pt x="50" y="1"/>
                    </a:lnTo>
                    <a:lnTo>
                      <a:pt x="70" y="4"/>
                    </a:lnTo>
                    <a:lnTo>
                      <a:pt x="90" y="10"/>
                    </a:lnTo>
                    <a:lnTo>
                      <a:pt x="108" y="19"/>
                    </a:lnTo>
                    <a:lnTo>
                      <a:pt x="123" y="29"/>
                    </a:lnTo>
                    <a:lnTo>
                      <a:pt x="108" y="26"/>
                    </a:lnTo>
                    <a:lnTo>
                      <a:pt x="90" y="23"/>
                    </a:lnTo>
                    <a:lnTo>
                      <a:pt x="70" y="20"/>
                    </a:lnTo>
                    <a:lnTo>
                      <a:pt x="50" y="16"/>
                    </a:lnTo>
                    <a:lnTo>
                      <a:pt x="30" y="13"/>
                    </a:lnTo>
                    <a:lnTo>
                      <a:pt x="15" y="10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4" name="Freeform 1042"/>
              <p:cNvSpPr>
                <a:spLocks/>
              </p:cNvSpPr>
              <p:nvPr/>
            </p:nvSpPr>
            <p:spPr bwMode="auto">
              <a:xfrm>
                <a:off x="5325" y="2388"/>
                <a:ext cx="87" cy="10"/>
              </a:xfrm>
              <a:custGeom>
                <a:avLst/>
                <a:gdLst>
                  <a:gd name="T0" fmla="*/ 0 w 175"/>
                  <a:gd name="T1" fmla="*/ 0 h 31"/>
                  <a:gd name="T2" fmla="*/ 0 w 175"/>
                  <a:gd name="T3" fmla="*/ 0 h 31"/>
                  <a:gd name="T4" fmla="*/ 1 w 175"/>
                  <a:gd name="T5" fmla="*/ 0 h 31"/>
                  <a:gd name="T6" fmla="*/ 3 w 175"/>
                  <a:gd name="T7" fmla="*/ 0 h 31"/>
                  <a:gd name="T8" fmla="*/ 4 w 175"/>
                  <a:gd name="T9" fmla="*/ 0 h 31"/>
                  <a:gd name="T10" fmla="*/ 6 w 175"/>
                  <a:gd name="T11" fmla="*/ 0 h 31"/>
                  <a:gd name="T12" fmla="*/ 8 w 175"/>
                  <a:gd name="T13" fmla="*/ 0 h 31"/>
                  <a:gd name="T14" fmla="*/ 9 w 175"/>
                  <a:gd name="T15" fmla="*/ 0 h 31"/>
                  <a:gd name="T16" fmla="*/ 10 w 175"/>
                  <a:gd name="T17" fmla="*/ 0 h 31"/>
                  <a:gd name="T18" fmla="*/ 10 w 175"/>
                  <a:gd name="T19" fmla="*/ 0 h 31"/>
                  <a:gd name="T20" fmla="*/ 8 w 175"/>
                  <a:gd name="T21" fmla="*/ 0 h 31"/>
                  <a:gd name="T22" fmla="*/ 6 w 175"/>
                  <a:gd name="T23" fmla="*/ 0 h 31"/>
                  <a:gd name="T24" fmla="*/ 5 w 175"/>
                  <a:gd name="T25" fmla="*/ 0 h 31"/>
                  <a:gd name="T26" fmla="*/ 3 w 175"/>
                  <a:gd name="T27" fmla="*/ 0 h 31"/>
                  <a:gd name="T28" fmla="*/ 1 w 175"/>
                  <a:gd name="T29" fmla="*/ 0 h 31"/>
                  <a:gd name="T30" fmla="*/ 0 w 175"/>
                  <a:gd name="T31" fmla="*/ 0 h 31"/>
                  <a:gd name="T32" fmla="*/ 0 w 175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5" h="31">
                    <a:moveTo>
                      <a:pt x="0" y="6"/>
                    </a:moveTo>
                    <a:lnTo>
                      <a:pt x="7" y="1"/>
                    </a:lnTo>
                    <a:lnTo>
                      <a:pt x="25" y="0"/>
                    </a:lnTo>
                    <a:lnTo>
                      <a:pt x="49" y="0"/>
                    </a:lnTo>
                    <a:lnTo>
                      <a:pt x="79" y="3"/>
                    </a:lnTo>
                    <a:lnTo>
                      <a:pt x="107" y="7"/>
                    </a:lnTo>
                    <a:lnTo>
                      <a:pt x="135" y="13"/>
                    </a:lnTo>
                    <a:lnTo>
                      <a:pt x="159" y="20"/>
                    </a:lnTo>
                    <a:lnTo>
                      <a:pt x="175" y="31"/>
                    </a:lnTo>
                    <a:lnTo>
                      <a:pt x="162" y="29"/>
                    </a:lnTo>
                    <a:lnTo>
                      <a:pt x="139" y="28"/>
                    </a:lnTo>
                    <a:lnTo>
                      <a:pt x="110" y="25"/>
                    </a:lnTo>
                    <a:lnTo>
                      <a:pt x="80" y="22"/>
                    </a:lnTo>
                    <a:lnTo>
                      <a:pt x="50" y="17"/>
                    </a:lnTo>
                    <a:lnTo>
                      <a:pt x="24" y="13"/>
                    </a:lnTo>
                    <a:lnTo>
                      <a:pt x="7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5" name="Freeform 1043"/>
              <p:cNvSpPr>
                <a:spLocks/>
              </p:cNvSpPr>
              <p:nvPr/>
            </p:nvSpPr>
            <p:spPr bwMode="auto">
              <a:xfrm>
                <a:off x="5349" y="2425"/>
                <a:ext cx="79" cy="6"/>
              </a:xfrm>
              <a:custGeom>
                <a:avLst/>
                <a:gdLst>
                  <a:gd name="T0" fmla="*/ 0 w 158"/>
                  <a:gd name="T1" fmla="*/ 0 h 18"/>
                  <a:gd name="T2" fmla="*/ 1 w 158"/>
                  <a:gd name="T3" fmla="*/ 0 h 18"/>
                  <a:gd name="T4" fmla="*/ 2 w 158"/>
                  <a:gd name="T5" fmla="*/ 0 h 18"/>
                  <a:gd name="T6" fmla="*/ 3 w 158"/>
                  <a:gd name="T7" fmla="*/ 0 h 18"/>
                  <a:gd name="T8" fmla="*/ 5 w 158"/>
                  <a:gd name="T9" fmla="*/ 0 h 18"/>
                  <a:gd name="T10" fmla="*/ 6 w 158"/>
                  <a:gd name="T11" fmla="*/ 0 h 18"/>
                  <a:gd name="T12" fmla="*/ 8 w 158"/>
                  <a:gd name="T13" fmla="*/ 0 h 18"/>
                  <a:gd name="T14" fmla="*/ 9 w 158"/>
                  <a:gd name="T15" fmla="*/ 0 h 18"/>
                  <a:gd name="T16" fmla="*/ 10 w 158"/>
                  <a:gd name="T17" fmla="*/ 0 h 18"/>
                  <a:gd name="T18" fmla="*/ 9 w 158"/>
                  <a:gd name="T19" fmla="*/ 0 h 18"/>
                  <a:gd name="T20" fmla="*/ 8 w 158"/>
                  <a:gd name="T21" fmla="*/ 0 h 18"/>
                  <a:gd name="T22" fmla="*/ 6 w 158"/>
                  <a:gd name="T23" fmla="*/ 0 h 18"/>
                  <a:gd name="T24" fmla="*/ 5 w 158"/>
                  <a:gd name="T25" fmla="*/ 0 h 18"/>
                  <a:gd name="T26" fmla="*/ 3 w 158"/>
                  <a:gd name="T27" fmla="*/ 0 h 18"/>
                  <a:gd name="T28" fmla="*/ 2 w 158"/>
                  <a:gd name="T29" fmla="*/ 0 h 18"/>
                  <a:gd name="T30" fmla="*/ 1 w 158"/>
                  <a:gd name="T31" fmla="*/ 0 h 18"/>
                  <a:gd name="T32" fmla="*/ 0 w 158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8" h="18">
                    <a:moveTo>
                      <a:pt x="0" y="12"/>
                    </a:moveTo>
                    <a:lnTo>
                      <a:pt x="6" y="7"/>
                    </a:lnTo>
                    <a:lnTo>
                      <a:pt x="20" y="4"/>
                    </a:lnTo>
                    <a:lnTo>
                      <a:pt x="41" y="1"/>
                    </a:lnTo>
                    <a:lnTo>
                      <a:pt x="66" y="0"/>
                    </a:lnTo>
                    <a:lnTo>
                      <a:pt x="93" y="0"/>
                    </a:lnTo>
                    <a:lnTo>
                      <a:pt x="118" y="3"/>
                    </a:lnTo>
                    <a:lnTo>
                      <a:pt x="141" y="9"/>
                    </a:lnTo>
                    <a:lnTo>
                      <a:pt x="158" y="18"/>
                    </a:lnTo>
                    <a:lnTo>
                      <a:pt x="143" y="16"/>
                    </a:lnTo>
                    <a:lnTo>
                      <a:pt x="121" y="16"/>
                    </a:lnTo>
                    <a:lnTo>
                      <a:pt x="95" y="18"/>
                    </a:lnTo>
                    <a:lnTo>
                      <a:pt x="68" y="18"/>
                    </a:lnTo>
                    <a:lnTo>
                      <a:pt x="43" y="18"/>
                    </a:lnTo>
                    <a:lnTo>
                      <a:pt x="20" y="18"/>
                    </a:lnTo>
                    <a:lnTo>
                      <a:pt x="5" y="1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6" name="Freeform 1044"/>
              <p:cNvSpPr>
                <a:spLocks/>
              </p:cNvSpPr>
              <p:nvPr/>
            </p:nvSpPr>
            <p:spPr bwMode="auto">
              <a:xfrm>
                <a:off x="5364" y="2445"/>
                <a:ext cx="64" cy="6"/>
              </a:xfrm>
              <a:custGeom>
                <a:avLst/>
                <a:gdLst>
                  <a:gd name="T0" fmla="*/ 0 w 128"/>
                  <a:gd name="T1" fmla="*/ 0 h 18"/>
                  <a:gd name="T2" fmla="*/ 1 w 128"/>
                  <a:gd name="T3" fmla="*/ 0 h 18"/>
                  <a:gd name="T4" fmla="*/ 2 w 128"/>
                  <a:gd name="T5" fmla="*/ 0 h 18"/>
                  <a:gd name="T6" fmla="*/ 3 w 128"/>
                  <a:gd name="T7" fmla="*/ 0 h 18"/>
                  <a:gd name="T8" fmla="*/ 4 w 128"/>
                  <a:gd name="T9" fmla="*/ 0 h 18"/>
                  <a:gd name="T10" fmla="*/ 6 w 128"/>
                  <a:gd name="T11" fmla="*/ 0 h 18"/>
                  <a:gd name="T12" fmla="*/ 7 w 128"/>
                  <a:gd name="T13" fmla="*/ 0 h 18"/>
                  <a:gd name="T14" fmla="*/ 8 w 128"/>
                  <a:gd name="T15" fmla="*/ 0 h 18"/>
                  <a:gd name="T16" fmla="*/ 8 w 128"/>
                  <a:gd name="T17" fmla="*/ 0 h 18"/>
                  <a:gd name="T18" fmla="*/ 8 w 128"/>
                  <a:gd name="T19" fmla="*/ 0 h 18"/>
                  <a:gd name="T20" fmla="*/ 7 w 128"/>
                  <a:gd name="T21" fmla="*/ 0 h 18"/>
                  <a:gd name="T22" fmla="*/ 5 w 128"/>
                  <a:gd name="T23" fmla="*/ 0 h 18"/>
                  <a:gd name="T24" fmla="*/ 4 w 128"/>
                  <a:gd name="T25" fmla="*/ 0 h 18"/>
                  <a:gd name="T26" fmla="*/ 3 w 128"/>
                  <a:gd name="T27" fmla="*/ 0 h 18"/>
                  <a:gd name="T28" fmla="*/ 2 w 128"/>
                  <a:gd name="T29" fmla="*/ 0 h 18"/>
                  <a:gd name="T30" fmla="*/ 1 w 128"/>
                  <a:gd name="T31" fmla="*/ 0 h 18"/>
                  <a:gd name="T32" fmla="*/ 0 w 128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" h="18">
                    <a:moveTo>
                      <a:pt x="0" y="6"/>
                    </a:moveTo>
                    <a:lnTo>
                      <a:pt x="5" y="3"/>
                    </a:lnTo>
                    <a:lnTo>
                      <a:pt x="18" y="0"/>
                    </a:lnTo>
                    <a:lnTo>
                      <a:pt x="38" y="0"/>
                    </a:lnTo>
                    <a:lnTo>
                      <a:pt x="61" y="1"/>
                    </a:lnTo>
                    <a:lnTo>
                      <a:pt x="83" y="4"/>
                    </a:lnTo>
                    <a:lnTo>
                      <a:pt x="105" y="7"/>
                    </a:lnTo>
                    <a:lnTo>
                      <a:pt x="120" y="12"/>
                    </a:lnTo>
                    <a:lnTo>
                      <a:pt x="128" y="18"/>
                    </a:lnTo>
                    <a:lnTo>
                      <a:pt x="116" y="16"/>
                    </a:lnTo>
                    <a:lnTo>
                      <a:pt x="100" y="16"/>
                    </a:lnTo>
                    <a:lnTo>
                      <a:pt x="80" y="15"/>
                    </a:lnTo>
                    <a:lnTo>
                      <a:pt x="58" y="13"/>
                    </a:lnTo>
                    <a:lnTo>
                      <a:pt x="38" y="13"/>
                    </a:lnTo>
                    <a:lnTo>
                      <a:pt x="20" y="10"/>
                    </a:lnTo>
                    <a:lnTo>
                      <a:pt x="6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7" name="Freeform 1045"/>
              <p:cNvSpPr>
                <a:spLocks/>
              </p:cNvSpPr>
              <p:nvPr/>
            </p:nvSpPr>
            <p:spPr bwMode="auto">
              <a:xfrm>
                <a:off x="5386" y="2456"/>
                <a:ext cx="40" cy="7"/>
              </a:xfrm>
              <a:custGeom>
                <a:avLst/>
                <a:gdLst>
                  <a:gd name="T0" fmla="*/ 0 w 80"/>
                  <a:gd name="T1" fmla="*/ 0 h 19"/>
                  <a:gd name="T2" fmla="*/ 1 w 80"/>
                  <a:gd name="T3" fmla="*/ 0 h 19"/>
                  <a:gd name="T4" fmla="*/ 1 w 80"/>
                  <a:gd name="T5" fmla="*/ 0 h 19"/>
                  <a:gd name="T6" fmla="*/ 2 w 80"/>
                  <a:gd name="T7" fmla="*/ 0 h 19"/>
                  <a:gd name="T8" fmla="*/ 3 w 80"/>
                  <a:gd name="T9" fmla="*/ 0 h 19"/>
                  <a:gd name="T10" fmla="*/ 4 w 80"/>
                  <a:gd name="T11" fmla="*/ 0 h 19"/>
                  <a:gd name="T12" fmla="*/ 4 w 80"/>
                  <a:gd name="T13" fmla="*/ 0 h 19"/>
                  <a:gd name="T14" fmla="*/ 5 w 80"/>
                  <a:gd name="T15" fmla="*/ 0 h 19"/>
                  <a:gd name="T16" fmla="*/ 5 w 80"/>
                  <a:gd name="T17" fmla="*/ 0 h 19"/>
                  <a:gd name="T18" fmla="*/ 5 w 80"/>
                  <a:gd name="T19" fmla="*/ 0 h 19"/>
                  <a:gd name="T20" fmla="*/ 4 w 80"/>
                  <a:gd name="T21" fmla="*/ 0 h 19"/>
                  <a:gd name="T22" fmla="*/ 3 w 80"/>
                  <a:gd name="T23" fmla="*/ 0 h 19"/>
                  <a:gd name="T24" fmla="*/ 2 w 80"/>
                  <a:gd name="T25" fmla="*/ 0 h 19"/>
                  <a:gd name="T26" fmla="*/ 2 w 80"/>
                  <a:gd name="T27" fmla="*/ 0 h 19"/>
                  <a:gd name="T28" fmla="*/ 1 w 80"/>
                  <a:gd name="T29" fmla="*/ 0 h 19"/>
                  <a:gd name="T30" fmla="*/ 1 w 80"/>
                  <a:gd name="T31" fmla="*/ 0 h 19"/>
                  <a:gd name="T32" fmla="*/ 0 w 8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9">
                    <a:moveTo>
                      <a:pt x="0" y="15"/>
                    </a:moveTo>
                    <a:lnTo>
                      <a:pt x="3" y="12"/>
                    </a:lnTo>
                    <a:lnTo>
                      <a:pt x="12" y="8"/>
                    </a:lnTo>
                    <a:lnTo>
                      <a:pt x="22" y="5"/>
                    </a:lnTo>
                    <a:lnTo>
                      <a:pt x="35" y="2"/>
                    </a:lnTo>
                    <a:lnTo>
                      <a:pt x="50" y="0"/>
                    </a:lnTo>
                    <a:lnTo>
                      <a:pt x="63" y="2"/>
                    </a:lnTo>
                    <a:lnTo>
                      <a:pt x="73" y="3"/>
                    </a:lnTo>
                    <a:lnTo>
                      <a:pt x="80" y="9"/>
                    </a:lnTo>
                    <a:lnTo>
                      <a:pt x="70" y="8"/>
                    </a:lnTo>
                    <a:lnTo>
                      <a:pt x="57" y="8"/>
                    </a:lnTo>
                    <a:lnTo>
                      <a:pt x="43" y="11"/>
                    </a:lnTo>
                    <a:lnTo>
                      <a:pt x="30" y="14"/>
                    </a:lnTo>
                    <a:lnTo>
                      <a:pt x="18" y="18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8" name="Freeform 1046"/>
              <p:cNvSpPr>
                <a:spLocks/>
              </p:cNvSpPr>
              <p:nvPr/>
            </p:nvSpPr>
            <p:spPr bwMode="auto">
              <a:xfrm>
                <a:off x="5326" y="2345"/>
                <a:ext cx="40" cy="10"/>
              </a:xfrm>
              <a:custGeom>
                <a:avLst/>
                <a:gdLst>
                  <a:gd name="T0" fmla="*/ 6 w 78"/>
                  <a:gd name="T1" fmla="*/ 0 h 29"/>
                  <a:gd name="T2" fmla="*/ 5 w 78"/>
                  <a:gd name="T3" fmla="*/ 0 h 29"/>
                  <a:gd name="T4" fmla="*/ 4 w 78"/>
                  <a:gd name="T5" fmla="*/ 0 h 29"/>
                  <a:gd name="T6" fmla="*/ 3 w 78"/>
                  <a:gd name="T7" fmla="*/ 0 h 29"/>
                  <a:gd name="T8" fmla="*/ 2 w 78"/>
                  <a:gd name="T9" fmla="*/ 0 h 29"/>
                  <a:gd name="T10" fmla="*/ 2 w 78"/>
                  <a:gd name="T11" fmla="*/ 0 h 29"/>
                  <a:gd name="T12" fmla="*/ 1 w 78"/>
                  <a:gd name="T13" fmla="*/ 0 h 29"/>
                  <a:gd name="T14" fmla="*/ 0 w 78"/>
                  <a:gd name="T15" fmla="*/ 0 h 29"/>
                  <a:gd name="T16" fmla="*/ 0 w 78"/>
                  <a:gd name="T17" fmla="*/ 0 h 29"/>
                  <a:gd name="T18" fmla="*/ 1 w 78"/>
                  <a:gd name="T19" fmla="*/ 0 h 29"/>
                  <a:gd name="T20" fmla="*/ 1 w 78"/>
                  <a:gd name="T21" fmla="*/ 0 h 29"/>
                  <a:gd name="T22" fmla="*/ 2 w 78"/>
                  <a:gd name="T23" fmla="*/ 0 h 29"/>
                  <a:gd name="T24" fmla="*/ 3 w 78"/>
                  <a:gd name="T25" fmla="*/ 0 h 29"/>
                  <a:gd name="T26" fmla="*/ 4 w 78"/>
                  <a:gd name="T27" fmla="*/ 0 h 29"/>
                  <a:gd name="T28" fmla="*/ 4 w 78"/>
                  <a:gd name="T29" fmla="*/ 0 h 29"/>
                  <a:gd name="T30" fmla="*/ 5 w 78"/>
                  <a:gd name="T31" fmla="*/ 0 h 29"/>
                  <a:gd name="T32" fmla="*/ 6 w 78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29">
                    <a:moveTo>
                      <a:pt x="78" y="29"/>
                    </a:moveTo>
                    <a:lnTo>
                      <a:pt x="71" y="28"/>
                    </a:lnTo>
                    <a:lnTo>
                      <a:pt x="60" y="26"/>
                    </a:lnTo>
                    <a:lnTo>
                      <a:pt x="46" y="25"/>
                    </a:lnTo>
                    <a:lnTo>
                      <a:pt x="31" y="22"/>
                    </a:lnTo>
                    <a:lnTo>
                      <a:pt x="18" y="19"/>
                    </a:lnTo>
                    <a:lnTo>
                      <a:pt x="6" y="15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5" y="0"/>
                    </a:lnTo>
                    <a:lnTo>
                      <a:pt x="13" y="0"/>
                    </a:lnTo>
                    <a:lnTo>
                      <a:pt x="23" y="3"/>
                    </a:lnTo>
                    <a:lnTo>
                      <a:pt x="36" y="9"/>
                    </a:lnTo>
                    <a:lnTo>
                      <a:pt x="48" y="15"/>
                    </a:lnTo>
                    <a:lnTo>
                      <a:pt x="60" y="21"/>
                    </a:lnTo>
                    <a:lnTo>
                      <a:pt x="71" y="26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89" name="Freeform 1047"/>
              <p:cNvSpPr>
                <a:spLocks/>
              </p:cNvSpPr>
              <p:nvPr/>
            </p:nvSpPr>
            <p:spPr bwMode="auto">
              <a:xfrm>
                <a:off x="5361" y="2334"/>
                <a:ext cx="8" cy="23"/>
              </a:xfrm>
              <a:custGeom>
                <a:avLst/>
                <a:gdLst>
                  <a:gd name="T0" fmla="*/ 1 w 15"/>
                  <a:gd name="T1" fmla="*/ 1 h 67"/>
                  <a:gd name="T2" fmla="*/ 1 w 15"/>
                  <a:gd name="T3" fmla="*/ 1 h 67"/>
                  <a:gd name="T4" fmla="*/ 1 w 15"/>
                  <a:gd name="T5" fmla="*/ 0 h 67"/>
                  <a:gd name="T6" fmla="*/ 1 w 15"/>
                  <a:gd name="T7" fmla="*/ 0 h 67"/>
                  <a:gd name="T8" fmla="*/ 1 w 15"/>
                  <a:gd name="T9" fmla="*/ 0 h 67"/>
                  <a:gd name="T10" fmla="*/ 0 w 15"/>
                  <a:gd name="T11" fmla="*/ 0 h 67"/>
                  <a:gd name="T12" fmla="*/ 1 w 15"/>
                  <a:gd name="T13" fmla="*/ 0 h 67"/>
                  <a:gd name="T14" fmla="*/ 1 w 15"/>
                  <a:gd name="T15" fmla="*/ 1 h 67"/>
                  <a:gd name="T16" fmla="*/ 1 w 15"/>
                  <a:gd name="T17" fmla="*/ 1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7">
                    <a:moveTo>
                      <a:pt x="10" y="67"/>
                    </a:moveTo>
                    <a:lnTo>
                      <a:pt x="11" y="54"/>
                    </a:lnTo>
                    <a:lnTo>
                      <a:pt x="15" y="31"/>
                    </a:lnTo>
                    <a:lnTo>
                      <a:pt x="15" y="1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7"/>
                    </a:lnTo>
                    <a:lnTo>
                      <a:pt x="6" y="49"/>
                    </a:lnTo>
                    <a:lnTo>
                      <a:pt x="1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0" name="Freeform 1048"/>
              <p:cNvSpPr>
                <a:spLocks/>
              </p:cNvSpPr>
              <p:nvPr/>
            </p:nvSpPr>
            <p:spPr bwMode="auto">
              <a:xfrm>
                <a:off x="5331" y="2331"/>
                <a:ext cx="23" cy="19"/>
              </a:xfrm>
              <a:custGeom>
                <a:avLst/>
                <a:gdLst>
                  <a:gd name="T0" fmla="*/ 3 w 45"/>
                  <a:gd name="T1" fmla="*/ 1 h 57"/>
                  <a:gd name="T2" fmla="*/ 3 w 45"/>
                  <a:gd name="T3" fmla="*/ 1 h 57"/>
                  <a:gd name="T4" fmla="*/ 2 w 45"/>
                  <a:gd name="T5" fmla="*/ 0 h 57"/>
                  <a:gd name="T6" fmla="*/ 1 w 45"/>
                  <a:gd name="T7" fmla="*/ 0 h 57"/>
                  <a:gd name="T8" fmla="*/ 1 w 45"/>
                  <a:gd name="T9" fmla="*/ 0 h 57"/>
                  <a:gd name="T10" fmla="*/ 0 w 45"/>
                  <a:gd name="T11" fmla="*/ 0 h 57"/>
                  <a:gd name="T12" fmla="*/ 1 w 45"/>
                  <a:gd name="T13" fmla="*/ 0 h 57"/>
                  <a:gd name="T14" fmla="*/ 1 w 45"/>
                  <a:gd name="T15" fmla="*/ 0 h 57"/>
                  <a:gd name="T16" fmla="*/ 1 w 45"/>
                  <a:gd name="T17" fmla="*/ 0 h 57"/>
                  <a:gd name="T18" fmla="*/ 2 w 45"/>
                  <a:gd name="T19" fmla="*/ 0 h 57"/>
                  <a:gd name="T20" fmla="*/ 2 w 45"/>
                  <a:gd name="T21" fmla="*/ 1 h 57"/>
                  <a:gd name="T22" fmla="*/ 3 w 45"/>
                  <a:gd name="T23" fmla="*/ 1 h 57"/>
                  <a:gd name="T24" fmla="*/ 3 w 45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57">
                    <a:moveTo>
                      <a:pt x="45" y="57"/>
                    </a:moveTo>
                    <a:lnTo>
                      <a:pt x="38" y="45"/>
                    </a:lnTo>
                    <a:lnTo>
                      <a:pt x="28" y="23"/>
                    </a:lnTo>
                    <a:lnTo>
                      <a:pt x="15" y="6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6" y="17"/>
                    </a:lnTo>
                    <a:lnTo>
                      <a:pt x="13" y="26"/>
                    </a:lnTo>
                    <a:lnTo>
                      <a:pt x="21" y="36"/>
                    </a:lnTo>
                    <a:lnTo>
                      <a:pt x="31" y="45"/>
                    </a:lnTo>
                    <a:lnTo>
                      <a:pt x="40" y="51"/>
                    </a:lnTo>
                    <a:lnTo>
                      <a:pt x="45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1" name="Freeform 1049"/>
              <p:cNvSpPr>
                <a:spLocks/>
              </p:cNvSpPr>
              <p:nvPr/>
            </p:nvSpPr>
            <p:spPr bwMode="auto">
              <a:xfrm>
                <a:off x="5421" y="2455"/>
                <a:ext cx="50" cy="6"/>
              </a:xfrm>
              <a:custGeom>
                <a:avLst/>
                <a:gdLst>
                  <a:gd name="T0" fmla="*/ 0 w 100"/>
                  <a:gd name="T1" fmla="*/ 0 h 19"/>
                  <a:gd name="T2" fmla="*/ 1 w 100"/>
                  <a:gd name="T3" fmla="*/ 0 h 19"/>
                  <a:gd name="T4" fmla="*/ 2 w 100"/>
                  <a:gd name="T5" fmla="*/ 0 h 19"/>
                  <a:gd name="T6" fmla="*/ 3 w 100"/>
                  <a:gd name="T7" fmla="*/ 0 h 19"/>
                  <a:gd name="T8" fmla="*/ 4 w 100"/>
                  <a:gd name="T9" fmla="*/ 0 h 19"/>
                  <a:gd name="T10" fmla="*/ 5 w 100"/>
                  <a:gd name="T11" fmla="*/ 0 h 19"/>
                  <a:gd name="T12" fmla="*/ 6 w 100"/>
                  <a:gd name="T13" fmla="*/ 0 h 19"/>
                  <a:gd name="T14" fmla="*/ 6 w 100"/>
                  <a:gd name="T15" fmla="*/ 0 h 19"/>
                  <a:gd name="T16" fmla="*/ 7 w 100"/>
                  <a:gd name="T17" fmla="*/ 0 h 19"/>
                  <a:gd name="T18" fmla="*/ 7 w 100"/>
                  <a:gd name="T19" fmla="*/ 0 h 19"/>
                  <a:gd name="T20" fmla="*/ 6 w 100"/>
                  <a:gd name="T21" fmla="*/ 0 h 19"/>
                  <a:gd name="T22" fmla="*/ 5 w 100"/>
                  <a:gd name="T23" fmla="*/ 0 h 19"/>
                  <a:gd name="T24" fmla="*/ 4 w 100"/>
                  <a:gd name="T25" fmla="*/ 0 h 19"/>
                  <a:gd name="T26" fmla="*/ 3 w 100"/>
                  <a:gd name="T27" fmla="*/ 0 h 19"/>
                  <a:gd name="T28" fmla="*/ 2 w 100"/>
                  <a:gd name="T29" fmla="*/ 0 h 19"/>
                  <a:gd name="T30" fmla="*/ 1 w 100"/>
                  <a:gd name="T31" fmla="*/ 0 h 19"/>
                  <a:gd name="T32" fmla="*/ 0 w 10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19">
                    <a:moveTo>
                      <a:pt x="0" y="13"/>
                    </a:moveTo>
                    <a:lnTo>
                      <a:pt x="10" y="7"/>
                    </a:lnTo>
                    <a:lnTo>
                      <a:pt x="25" y="4"/>
                    </a:lnTo>
                    <a:lnTo>
                      <a:pt x="40" y="1"/>
                    </a:lnTo>
                    <a:lnTo>
                      <a:pt x="56" y="0"/>
                    </a:lnTo>
                    <a:lnTo>
                      <a:pt x="72" y="0"/>
                    </a:lnTo>
                    <a:lnTo>
                      <a:pt x="85" y="3"/>
                    </a:lnTo>
                    <a:lnTo>
                      <a:pt x="95" y="6"/>
                    </a:lnTo>
                    <a:lnTo>
                      <a:pt x="100" y="12"/>
                    </a:lnTo>
                    <a:lnTo>
                      <a:pt x="98" y="16"/>
                    </a:lnTo>
                    <a:lnTo>
                      <a:pt x="90" y="19"/>
                    </a:lnTo>
                    <a:lnTo>
                      <a:pt x="77" y="19"/>
                    </a:lnTo>
                    <a:lnTo>
                      <a:pt x="60" y="19"/>
                    </a:lnTo>
                    <a:lnTo>
                      <a:pt x="43" y="16"/>
                    </a:lnTo>
                    <a:lnTo>
                      <a:pt x="26" y="15"/>
                    </a:lnTo>
                    <a:lnTo>
                      <a:pt x="11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2" name="Freeform 1050"/>
              <p:cNvSpPr>
                <a:spLocks/>
              </p:cNvSpPr>
              <p:nvPr/>
            </p:nvSpPr>
            <p:spPr bwMode="auto">
              <a:xfrm>
                <a:off x="5413" y="2471"/>
                <a:ext cx="46" cy="12"/>
              </a:xfrm>
              <a:custGeom>
                <a:avLst/>
                <a:gdLst>
                  <a:gd name="T0" fmla="*/ 0 w 92"/>
                  <a:gd name="T1" fmla="*/ 0 h 35"/>
                  <a:gd name="T2" fmla="*/ 1 w 92"/>
                  <a:gd name="T3" fmla="*/ 0 h 35"/>
                  <a:gd name="T4" fmla="*/ 2 w 92"/>
                  <a:gd name="T5" fmla="*/ 0 h 35"/>
                  <a:gd name="T6" fmla="*/ 3 w 92"/>
                  <a:gd name="T7" fmla="*/ 0 h 35"/>
                  <a:gd name="T8" fmla="*/ 4 w 92"/>
                  <a:gd name="T9" fmla="*/ 0 h 35"/>
                  <a:gd name="T10" fmla="*/ 5 w 92"/>
                  <a:gd name="T11" fmla="*/ 0 h 35"/>
                  <a:gd name="T12" fmla="*/ 5 w 92"/>
                  <a:gd name="T13" fmla="*/ 0 h 35"/>
                  <a:gd name="T14" fmla="*/ 6 w 92"/>
                  <a:gd name="T15" fmla="*/ 0 h 35"/>
                  <a:gd name="T16" fmla="*/ 6 w 92"/>
                  <a:gd name="T17" fmla="*/ 0 h 35"/>
                  <a:gd name="T18" fmla="*/ 6 w 92"/>
                  <a:gd name="T19" fmla="*/ 0 h 35"/>
                  <a:gd name="T20" fmla="*/ 5 w 92"/>
                  <a:gd name="T21" fmla="*/ 0 h 35"/>
                  <a:gd name="T22" fmla="*/ 5 w 92"/>
                  <a:gd name="T23" fmla="*/ 0 h 35"/>
                  <a:gd name="T24" fmla="*/ 4 w 92"/>
                  <a:gd name="T25" fmla="*/ 0 h 35"/>
                  <a:gd name="T26" fmla="*/ 3 w 92"/>
                  <a:gd name="T27" fmla="*/ 0 h 35"/>
                  <a:gd name="T28" fmla="*/ 2 w 92"/>
                  <a:gd name="T29" fmla="*/ 0 h 35"/>
                  <a:gd name="T30" fmla="*/ 1 w 92"/>
                  <a:gd name="T31" fmla="*/ 0 h 35"/>
                  <a:gd name="T32" fmla="*/ 0 w 92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35">
                    <a:moveTo>
                      <a:pt x="0" y="0"/>
                    </a:moveTo>
                    <a:lnTo>
                      <a:pt x="10" y="1"/>
                    </a:lnTo>
                    <a:lnTo>
                      <a:pt x="22" y="2"/>
                    </a:lnTo>
                    <a:lnTo>
                      <a:pt x="37" y="5"/>
                    </a:lnTo>
                    <a:lnTo>
                      <a:pt x="53" y="10"/>
                    </a:lnTo>
                    <a:lnTo>
                      <a:pt x="67" y="14"/>
                    </a:lnTo>
                    <a:lnTo>
                      <a:pt x="80" y="20"/>
                    </a:lnTo>
                    <a:lnTo>
                      <a:pt x="89" y="26"/>
                    </a:lnTo>
                    <a:lnTo>
                      <a:pt x="92" y="32"/>
                    </a:lnTo>
                    <a:lnTo>
                      <a:pt x="89" y="35"/>
                    </a:lnTo>
                    <a:lnTo>
                      <a:pt x="80" y="35"/>
                    </a:lnTo>
                    <a:lnTo>
                      <a:pt x="67" y="31"/>
                    </a:lnTo>
                    <a:lnTo>
                      <a:pt x="50" y="25"/>
                    </a:lnTo>
                    <a:lnTo>
                      <a:pt x="33" y="17"/>
                    </a:lnTo>
                    <a:lnTo>
                      <a:pt x="18" y="1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3" name="Freeform 1051"/>
              <p:cNvSpPr>
                <a:spLocks/>
              </p:cNvSpPr>
              <p:nvPr/>
            </p:nvSpPr>
            <p:spPr bwMode="auto">
              <a:xfrm>
                <a:off x="5426" y="2444"/>
                <a:ext cx="46" cy="7"/>
              </a:xfrm>
              <a:custGeom>
                <a:avLst/>
                <a:gdLst>
                  <a:gd name="T0" fmla="*/ 0 w 92"/>
                  <a:gd name="T1" fmla="*/ 0 h 20"/>
                  <a:gd name="T2" fmla="*/ 1 w 92"/>
                  <a:gd name="T3" fmla="*/ 0 h 20"/>
                  <a:gd name="T4" fmla="*/ 1 w 92"/>
                  <a:gd name="T5" fmla="*/ 0 h 20"/>
                  <a:gd name="T6" fmla="*/ 2 w 92"/>
                  <a:gd name="T7" fmla="*/ 0 h 20"/>
                  <a:gd name="T8" fmla="*/ 3 w 92"/>
                  <a:gd name="T9" fmla="*/ 0 h 20"/>
                  <a:gd name="T10" fmla="*/ 4 w 92"/>
                  <a:gd name="T11" fmla="*/ 0 h 20"/>
                  <a:gd name="T12" fmla="*/ 5 w 92"/>
                  <a:gd name="T13" fmla="*/ 0 h 20"/>
                  <a:gd name="T14" fmla="*/ 6 w 92"/>
                  <a:gd name="T15" fmla="*/ 0 h 20"/>
                  <a:gd name="T16" fmla="*/ 6 w 92"/>
                  <a:gd name="T17" fmla="*/ 0 h 20"/>
                  <a:gd name="T18" fmla="*/ 6 w 92"/>
                  <a:gd name="T19" fmla="*/ 0 h 20"/>
                  <a:gd name="T20" fmla="*/ 6 w 92"/>
                  <a:gd name="T21" fmla="*/ 0 h 20"/>
                  <a:gd name="T22" fmla="*/ 5 w 92"/>
                  <a:gd name="T23" fmla="*/ 0 h 20"/>
                  <a:gd name="T24" fmla="*/ 4 w 92"/>
                  <a:gd name="T25" fmla="*/ 0 h 20"/>
                  <a:gd name="T26" fmla="*/ 3 w 92"/>
                  <a:gd name="T27" fmla="*/ 0 h 20"/>
                  <a:gd name="T28" fmla="*/ 2 w 92"/>
                  <a:gd name="T29" fmla="*/ 0 h 20"/>
                  <a:gd name="T30" fmla="*/ 1 w 92"/>
                  <a:gd name="T31" fmla="*/ 0 h 20"/>
                  <a:gd name="T32" fmla="*/ 0 w 92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20">
                    <a:moveTo>
                      <a:pt x="0" y="20"/>
                    </a:moveTo>
                    <a:lnTo>
                      <a:pt x="3" y="14"/>
                    </a:lnTo>
                    <a:lnTo>
                      <a:pt x="13" y="8"/>
                    </a:lnTo>
                    <a:lnTo>
                      <a:pt x="26" y="3"/>
                    </a:lnTo>
                    <a:lnTo>
                      <a:pt x="41" y="0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5" y="5"/>
                    </a:lnTo>
                    <a:lnTo>
                      <a:pt x="92" y="9"/>
                    </a:lnTo>
                    <a:lnTo>
                      <a:pt x="92" y="14"/>
                    </a:lnTo>
                    <a:lnTo>
                      <a:pt x="85" y="17"/>
                    </a:lnTo>
                    <a:lnTo>
                      <a:pt x="75" y="18"/>
                    </a:lnTo>
                    <a:lnTo>
                      <a:pt x="60" y="18"/>
                    </a:lnTo>
                    <a:lnTo>
                      <a:pt x="43" y="18"/>
                    </a:lnTo>
                    <a:lnTo>
                      <a:pt x="26" y="18"/>
                    </a:lnTo>
                    <a:lnTo>
                      <a:pt x="11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4" name="Freeform 1052"/>
              <p:cNvSpPr>
                <a:spLocks/>
              </p:cNvSpPr>
              <p:nvPr/>
            </p:nvSpPr>
            <p:spPr bwMode="auto">
              <a:xfrm>
                <a:off x="5427" y="2432"/>
                <a:ext cx="49" cy="9"/>
              </a:xfrm>
              <a:custGeom>
                <a:avLst/>
                <a:gdLst>
                  <a:gd name="T0" fmla="*/ 0 w 97"/>
                  <a:gd name="T1" fmla="*/ 0 h 25"/>
                  <a:gd name="T2" fmla="*/ 1 w 97"/>
                  <a:gd name="T3" fmla="*/ 0 h 25"/>
                  <a:gd name="T4" fmla="*/ 2 w 97"/>
                  <a:gd name="T5" fmla="*/ 0 h 25"/>
                  <a:gd name="T6" fmla="*/ 2 w 97"/>
                  <a:gd name="T7" fmla="*/ 0 h 25"/>
                  <a:gd name="T8" fmla="*/ 4 w 97"/>
                  <a:gd name="T9" fmla="*/ 0 h 25"/>
                  <a:gd name="T10" fmla="*/ 4 w 97"/>
                  <a:gd name="T11" fmla="*/ 0 h 25"/>
                  <a:gd name="T12" fmla="*/ 5 w 97"/>
                  <a:gd name="T13" fmla="*/ 0 h 25"/>
                  <a:gd name="T14" fmla="*/ 6 w 97"/>
                  <a:gd name="T15" fmla="*/ 0 h 25"/>
                  <a:gd name="T16" fmla="*/ 7 w 97"/>
                  <a:gd name="T17" fmla="*/ 0 h 25"/>
                  <a:gd name="T18" fmla="*/ 7 w 97"/>
                  <a:gd name="T19" fmla="*/ 0 h 25"/>
                  <a:gd name="T20" fmla="*/ 6 w 97"/>
                  <a:gd name="T21" fmla="*/ 0 h 25"/>
                  <a:gd name="T22" fmla="*/ 6 w 97"/>
                  <a:gd name="T23" fmla="*/ 0 h 25"/>
                  <a:gd name="T24" fmla="*/ 5 w 97"/>
                  <a:gd name="T25" fmla="*/ 0 h 25"/>
                  <a:gd name="T26" fmla="*/ 4 w 97"/>
                  <a:gd name="T27" fmla="*/ 0 h 25"/>
                  <a:gd name="T28" fmla="*/ 2 w 97"/>
                  <a:gd name="T29" fmla="*/ 0 h 25"/>
                  <a:gd name="T30" fmla="*/ 1 w 97"/>
                  <a:gd name="T31" fmla="*/ 0 h 25"/>
                  <a:gd name="T32" fmla="*/ 0 w 97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25">
                    <a:moveTo>
                      <a:pt x="0" y="25"/>
                    </a:moveTo>
                    <a:lnTo>
                      <a:pt x="7" y="18"/>
                    </a:lnTo>
                    <a:lnTo>
                      <a:pt x="17" y="12"/>
                    </a:lnTo>
                    <a:lnTo>
                      <a:pt x="32" y="6"/>
                    </a:lnTo>
                    <a:lnTo>
                      <a:pt x="49" y="3"/>
                    </a:lnTo>
                    <a:lnTo>
                      <a:pt x="64" y="0"/>
                    </a:lnTo>
                    <a:lnTo>
                      <a:pt x="79" y="0"/>
                    </a:lnTo>
                    <a:lnTo>
                      <a:pt x="91" y="1"/>
                    </a:lnTo>
                    <a:lnTo>
                      <a:pt x="97" y="6"/>
                    </a:lnTo>
                    <a:lnTo>
                      <a:pt x="97" y="10"/>
                    </a:lnTo>
                    <a:lnTo>
                      <a:pt x="91" y="12"/>
                    </a:lnTo>
                    <a:lnTo>
                      <a:pt x="81" y="15"/>
                    </a:lnTo>
                    <a:lnTo>
                      <a:pt x="66" y="16"/>
                    </a:lnTo>
                    <a:lnTo>
                      <a:pt x="49" y="18"/>
                    </a:lnTo>
                    <a:lnTo>
                      <a:pt x="30" y="19"/>
                    </a:lnTo>
                    <a:lnTo>
                      <a:pt x="14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5" name="Freeform 1053"/>
              <p:cNvSpPr>
                <a:spLocks/>
              </p:cNvSpPr>
              <p:nvPr/>
            </p:nvSpPr>
            <p:spPr bwMode="auto">
              <a:xfrm>
                <a:off x="5426" y="2421"/>
                <a:ext cx="46" cy="11"/>
              </a:xfrm>
              <a:custGeom>
                <a:avLst/>
                <a:gdLst>
                  <a:gd name="T0" fmla="*/ 0 w 94"/>
                  <a:gd name="T1" fmla="*/ 0 h 34"/>
                  <a:gd name="T2" fmla="*/ 0 w 94"/>
                  <a:gd name="T3" fmla="*/ 0 h 34"/>
                  <a:gd name="T4" fmla="*/ 1 w 94"/>
                  <a:gd name="T5" fmla="*/ 0 h 34"/>
                  <a:gd name="T6" fmla="*/ 2 w 94"/>
                  <a:gd name="T7" fmla="*/ 0 h 34"/>
                  <a:gd name="T8" fmla="*/ 3 w 94"/>
                  <a:gd name="T9" fmla="*/ 0 h 34"/>
                  <a:gd name="T10" fmla="*/ 4 w 94"/>
                  <a:gd name="T11" fmla="*/ 0 h 34"/>
                  <a:gd name="T12" fmla="*/ 4 w 94"/>
                  <a:gd name="T13" fmla="*/ 0 h 34"/>
                  <a:gd name="T14" fmla="*/ 5 w 94"/>
                  <a:gd name="T15" fmla="*/ 0 h 34"/>
                  <a:gd name="T16" fmla="*/ 5 w 94"/>
                  <a:gd name="T17" fmla="*/ 0 h 34"/>
                  <a:gd name="T18" fmla="*/ 5 w 94"/>
                  <a:gd name="T19" fmla="*/ 0 h 34"/>
                  <a:gd name="T20" fmla="*/ 5 w 94"/>
                  <a:gd name="T21" fmla="*/ 0 h 34"/>
                  <a:gd name="T22" fmla="*/ 4 w 94"/>
                  <a:gd name="T23" fmla="*/ 0 h 34"/>
                  <a:gd name="T24" fmla="*/ 3 w 94"/>
                  <a:gd name="T25" fmla="*/ 0 h 34"/>
                  <a:gd name="T26" fmla="*/ 2 w 94"/>
                  <a:gd name="T27" fmla="*/ 0 h 34"/>
                  <a:gd name="T28" fmla="*/ 1 w 94"/>
                  <a:gd name="T29" fmla="*/ 0 h 34"/>
                  <a:gd name="T30" fmla="*/ 0 w 94"/>
                  <a:gd name="T31" fmla="*/ 0 h 34"/>
                  <a:gd name="T32" fmla="*/ 0 w 94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34">
                    <a:moveTo>
                      <a:pt x="0" y="34"/>
                    </a:moveTo>
                    <a:lnTo>
                      <a:pt x="8" y="25"/>
                    </a:lnTo>
                    <a:lnTo>
                      <a:pt x="20" y="18"/>
                    </a:lnTo>
                    <a:lnTo>
                      <a:pt x="35" y="10"/>
                    </a:lnTo>
                    <a:lnTo>
                      <a:pt x="50" y="6"/>
                    </a:lnTo>
                    <a:lnTo>
                      <a:pt x="65" y="2"/>
                    </a:lnTo>
                    <a:lnTo>
                      <a:pt x="79" y="0"/>
                    </a:lnTo>
                    <a:lnTo>
                      <a:pt x="89" y="2"/>
                    </a:lnTo>
                    <a:lnTo>
                      <a:pt x="94" y="4"/>
                    </a:lnTo>
                    <a:lnTo>
                      <a:pt x="92" y="9"/>
                    </a:lnTo>
                    <a:lnTo>
                      <a:pt x="85" y="13"/>
                    </a:lnTo>
                    <a:lnTo>
                      <a:pt x="74" y="18"/>
                    </a:lnTo>
                    <a:lnTo>
                      <a:pt x="58" y="21"/>
                    </a:lnTo>
                    <a:lnTo>
                      <a:pt x="43" y="24"/>
                    </a:lnTo>
                    <a:lnTo>
                      <a:pt x="27" y="27"/>
                    </a:lnTo>
                    <a:lnTo>
                      <a:pt x="1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6" name="Freeform 1054"/>
              <p:cNvSpPr>
                <a:spLocks/>
              </p:cNvSpPr>
              <p:nvPr/>
            </p:nvSpPr>
            <p:spPr bwMode="auto">
              <a:xfrm>
                <a:off x="5422" y="2405"/>
                <a:ext cx="49" cy="17"/>
              </a:xfrm>
              <a:custGeom>
                <a:avLst/>
                <a:gdLst>
                  <a:gd name="T0" fmla="*/ 0 w 97"/>
                  <a:gd name="T1" fmla="*/ 1 h 52"/>
                  <a:gd name="T2" fmla="*/ 1 w 97"/>
                  <a:gd name="T3" fmla="*/ 1 h 52"/>
                  <a:gd name="T4" fmla="*/ 2 w 97"/>
                  <a:gd name="T5" fmla="*/ 0 h 52"/>
                  <a:gd name="T6" fmla="*/ 3 w 97"/>
                  <a:gd name="T7" fmla="*/ 0 h 52"/>
                  <a:gd name="T8" fmla="*/ 4 w 97"/>
                  <a:gd name="T9" fmla="*/ 0 h 52"/>
                  <a:gd name="T10" fmla="*/ 5 w 97"/>
                  <a:gd name="T11" fmla="*/ 0 h 52"/>
                  <a:gd name="T12" fmla="*/ 6 w 97"/>
                  <a:gd name="T13" fmla="*/ 0 h 52"/>
                  <a:gd name="T14" fmla="*/ 6 w 97"/>
                  <a:gd name="T15" fmla="*/ 0 h 52"/>
                  <a:gd name="T16" fmla="*/ 7 w 97"/>
                  <a:gd name="T17" fmla="*/ 0 h 52"/>
                  <a:gd name="T18" fmla="*/ 7 w 97"/>
                  <a:gd name="T19" fmla="*/ 0 h 52"/>
                  <a:gd name="T20" fmla="*/ 6 w 97"/>
                  <a:gd name="T21" fmla="*/ 0 h 52"/>
                  <a:gd name="T22" fmla="*/ 5 w 97"/>
                  <a:gd name="T23" fmla="*/ 0 h 52"/>
                  <a:gd name="T24" fmla="*/ 4 w 97"/>
                  <a:gd name="T25" fmla="*/ 0 h 52"/>
                  <a:gd name="T26" fmla="*/ 3 w 97"/>
                  <a:gd name="T27" fmla="*/ 0 h 52"/>
                  <a:gd name="T28" fmla="*/ 2 w 97"/>
                  <a:gd name="T29" fmla="*/ 1 h 52"/>
                  <a:gd name="T30" fmla="*/ 1 w 97"/>
                  <a:gd name="T31" fmla="*/ 1 h 52"/>
                  <a:gd name="T32" fmla="*/ 0 w 97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52">
                    <a:moveTo>
                      <a:pt x="0" y="52"/>
                    </a:moveTo>
                    <a:lnTo>
                      <a:pt x="10" y="43"/>
                    </a:lnTo>
                    <a:lnTo>
                      <a:pt x="24" y="34"/>
                    </a:lnTo>
                    <a:lnTo>
                      <a:pt x="37" y="24"/>
                    </a:lnTo>
                    <a:lnTo>
                      <a:pt x="54" y="15"/>
                    </a:lnTo>
                    <a:lnTo>
                      <a:pt x="67" y="6"/>
                    </a:lnTo>
                    <a:lnTo>
                      <a:pt x="81" y="2"/>
                    </a:lnTo>
                    <a:lnTo>
                      <a:pt x="91" y="0"/>
                    </a:lnTo>
                    <a:lnTo>
                      <a:pt x="97" y="5"/>
                    </a:lnTo>
                    <a:lnTo>
                      <a:pt x="97" y="12"/>
                    </a:lnTo>
                    <a:lnTo>
                      <a:pt x="89" y="18"/>
                    </a:lnTo>
                    <a:lnTo>
                      <a:pt x="76" y="24"/>
                    </a:lnTo>
                    <a:lnTo>
                      <a:pt x="59" y="30"/>
                    </a:lnTo>
                    <a:lnTo>
                      <a:pt x="42" y="36"/>
                    </a:lnTo>
                    <a:lnTo>
                      <a:pt x="25" y="42"/>
                    </a:lnTo>
                    <a:lnTo>
                      <a:pt x="10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7" name="Freeform 1055"/>
              <p:cNvSpPr>
                <a:spLocks/>
              </p:cNvSpPr>
              <p:nvPr/>
            </p:nvSpPr>
            <p:spPr bwMode="auto">
              <a:xfrm>
                <a:off x="5415" y="2387"/>
                <a:ext cx="48" cy="23"/>
              </a:xfrm>
              <a:custGeom>
                <a:avLst/>
                <a:gdLst>
                  <a:gd name="T0" fmla="*/ 0 w 97"/>
                  <a:gd name="T1" fmla="*/ 1 h 70"/>
                  <a:gd name="T2" fmla="*/ 0 w 97"/>
                  <a:gd name="T3" fmla="*/ 1 h 70"/>
                  <a:gd name="T4" fmla="*/ 1 w 97"/>
                  <a:gd name="T5" fmla="*/ 1 h 70"/>
                  <a:gd name="T6" fmla="*/ 2 w 97"/>
                  <a:gd name="T7" fmla="*/ 0 h 70"/>
                  <a:gd name="T8" fmla="*/ 3 w 97"/>
                  <a:gd name="T9" fmla="*/ 0 h 70"/>
                  <a:gd name="T10" fmla="*/ 4 w 97"/>
                  <a:gd name="T11" fmla="*/ 0 h 70"/>
                  <a:gd name="T12" fmla="*/ 5 w 97"/>
                  <a:gd name="T13" fmla="*/ 0 h 70"/>
                  <a:gd name="T14" fmla="*/ 5 w 97"/>
                  <a:gd name="T15" fmla="*/ 0 h 70"/>
                  <a:gd name="T16" fmla="*/ 6 w 97"/>
                  <a:gd name="T17" fmla="*/ 0 h 70"/>
                  <a:gd name="T18" fmla="*/ 6 w 97"/>
                  <a:gd name="T19" fmla="*/ 0 h 70"/>
                  <a:gd name="T20" fmla="*/ 5 w 97"/>
                  <a:gd name="T21" fmla="*/ 0 h 70"/>
                  <a:gd name="T22" fmla="*/ 4 w 97"/>
                  <a:gd name="T23" fmla="*/ 0 h 70"/>
                  <a:gd name="T24" fmla="*/ 3 w 97"/>
                  <a:gd name="T25" fmla="*/ 0 h 70"/>
                  <a:gd name="T26" fmla="*/ 2 w 97"/>
                  <a:gd name="T27" fmla="*/ 1 h 70"/>
                  <a:gd name="T28" fmla="*/ 1 w 97"/>
                  <a:gd name="T29" fmla="*/ 1 h 70"/>
                  <a:gd name="T30" fmla="*/ 0 w 97"/>
                  <a:gd name="T31" fmla="*/ 1 h 70"/>
                  <a:gd name="T32" fmla="*/ 0 w 97"/>
                  <a:gd name="T33" fmla="*/ 1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70">
                    <a:moveTo>
                      <a:pt x="0" y="70"/>
                    </a:moveTo>
                    <a:lnTo>
                      <a:pt x="9" y="61"/>
                    </a:lnTo>
                    <a:lnTo>
                      <a:pt x="20" y="49"/>
                    </a:lnTo>
                    <a:lnTo>
                      <a:pt x="35" y="36"/>
                    </a:lnTo>
                    <a:lnTo>
                      <a:pt x="52" y="22"/>
                    </a:lnTo>
                    <a:lnTo>
                      <a:pt x="67" y="12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7" y="3"/>
                    </a:lnTo>
                    <a:lnTo>
                      <a:pt x="96" y="11"/>
                    </a:lnTo>
                    <a:lnTo>
                      <a:pt x="86" y="21"/>
                    </a:lnTo>
                    <a:lnTo>
                      <a:pt x="72" y="30"/>
                    </a:lnTo>
                    <a:lnTo>
                      <a:pt x="55" y="40"/>
                    </a:lnTo>
                    <a:lnTo>
                      <a:pt x="37" y="49"/>
                    </a:lnTo>
                    <a:lnTo>
                      <a:pt x="20" y="58"/>
                    </a:lnTo>
                    <a:lnTo>
                      <a:pt x="9" y="65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8" name="Freeform 1056"/>
              <p:cNvSpPr>
                <a:spLocks/>
              </p:cNvSpPr>
              <p:nvPr/>
            </p:nvSpPr>
            <p:spPr bwMode="auto">
              <a:xfrm>
                <a:off x="5407" y="2370"/>
                <a:ext cx="50" cy="26"/>
              </a:xfrm>
              <a:custGeom>
                <a:avLst/>
                <a:gdLst>
                  <a:gd name="T0" fmla="*/ 0 w 101"/>
                  <a:gd name="T1" fmla="*/ 1 h 78"/>
                  <a:gd name="T2" fmla="*/ 0 w 101"/>
                  <a:gd name="T3" fmla="*/ 1 h 78"/>
                  <a:gd name="T4" fmla="*/ 1 w 101"/>
                  <a:gd name="T5" fmla="*/ 1 h 78"/>
                  <a:gd name="T6" fmla="*/ 2 w 101"/>
                  <a:gd name="T7" fmla="*/ 1 h 78"/>
                  <a:gd name="T8" fmla="*/ 3 w 101"/>
                  <a:gd name="T9" fmla="*/ 0 h 78"/>
                  <a:gd name="T10" fmla="*/ 4 w 101"/>
                  <a:gd name="T11" fmla="*/ 0 h 78"/>
                  <a:gd name="T12" fmla="*/ 5 w 101"/>
                  <a:gd name="T13" fmla="*/ 0 h 78"/>
                  <a:gd name="T14" fmla="*/ 5 w 101"/>
                  <a:gd name="T15" fmla="*/ 0 h 78"/>
                  <a:gd name="T16" fmla="*/ 6 w 101"/>
                  <a:gd name="T17" fmla="*/ 0 h 78"/>
                  <a:gd name="T18" fmla="*/ 6 w 101"/>
                  <a:gd name="T19" fmla="*/ 0 h 78"/>
                  <a:gd name="T20" fmla="*/ 5 w 101"/>
                  <a:gd name="T21" fmla="*/ 0 h 78"/>
                  <a:gd name="T22" fmla="*/ 4 w 101"/>
                  <a:gd name="T23" fmla="*/ 0 h 78"/>
                  <a:gd name="T24" fmla="*/ 3 w 101"/>
                  <a:gd name="T25" fmla="*/ 0 h 78"/>
                  <a:gd name="T26" fmla="*/ 2 w 101"/>
                  <a:gd name="T27" fmla="*/ 1 h 78"/>
                  <a:gd name="T28" fmla="*/ 1 w 101"/>
                  <a:gd name="T29" fmla="*/ 1 h 78"/>
                  <a:gd name="T30" fmla="*/ 0 w 101"/>
                  <a:gd name="T31" fmla="*/ 1 h 78"/>
                  <a:gd name="T32" fmla="*/ 0 w 101"/>
                  <a:gd name="T33" fmla="*/ 1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78">
                    <a:moveTo>
                      <a:pt x="0" y="78"/>
                    </a:moveTo>
                    <a:lnTo>
                      <a:pt x="7" y="69"/>
                    </a:lnTo>
                    <a:lnTo>
                      <a:pt x="19" y="56"/>
                    </a:lnTo>
                    <a:lnTo>
                      <a:pt x="34" y="41"/>
                    </a:lnTo>
                    <a:lnTo>
                      <a:pt x="49" y="26"/>
                    </a:lnTo>
                    <a:lnTo>
                      <a:pt x="65" y="13"/>
                    </a:lnTo>
                    <a:lnTo>
                      <a:pt x="80" y="4"/>
                    </a:lnTo>
                    <a:lnTo>
                      <a:pt x="92" y="0"/>
                    </a:lnTo>
                    <a:lnTo>
                      <a:pt x="101" y="3"/>
                    </a:lnTo>
                    <a:lnTo>
                      <a:pt x="101" y="10"/>
                    </a:lnTo>
                    <a:lnTo>
                      <a:pt x="92" y="19"/>
                    </a:lnTo>
                    <a:lnTo>
                      <a:pt x="79" y="29"/>
                    </a:lnTo>
                    <a:lnTo>
                      <a:pt x="60" y="39"/>
                    </a:lnTo>
                    <a:lnTo>
                      <a:pt x="42" y="51"/>
                    </a:lnTo>
                    <a:lnTo>
                      <a:pt x="24" y="62"/>
                    </a:lnTo>
                    <a:lnTo>
                      <a:pt x="9" y="7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499" name="Freeform 1057"/>
              <p:cNvSpPr>
                <a:spLocks/>
              </p:cNvSpPr>
              <p:nvPr/>
            </p:nvSpPr>
            <p:spPr bwMode="auto">
              <a:xfrm>
                <a:off x="5397" y="2355"/>
                <a:ext cx="47" cy="31"/>
              </a:xfrm>
              <a:custGeom>
                <a:avLst/>
                <a:gdLst>
                  <a:gd name="T0" fmla="*/ 0 w 94"/>
                  <a:gd name="T1" fmla="*/ 1 h 93"/>
                  <a:gd name="T2" fmla="*/ 1 w 94"/>
                  <a:gd name="T3" fmla="*/ 1 h 93"/>
                  <a:gd name="T4" fmla="*/ 1 w 94"/>
                  <a:gd name="T5" fmla="*/ 1 h 93"/>
                  <a:gd name="T6" fmla="*/ 2 w 94"/>
                  <a:gd name="T7" fmla="*/ 1 h 93"/>
                  <a:gd name="T8" fmla="*/ 3 w 94"/>
                  <a:gd name="T9" fmla="*/ 0 h 93"/>
                  <a:gd name="T10" fmla="*/ 4 w 94"/>
                  <a:gd name="T11" fmla="*/ 0 h 93"/>
                  <a:gd name="T12" fmla="*/ 4 w 94"/>
                  <a:gd name="T13" fmla="*/ 0 h 93"/>
                  <a:gd name="T14" fmla="*/ 5 w 94"/>
                  <a:gd name="T15" fmla="*/ 0 h 93"/>
                  <a:gd name="T16" fmla="*/ 6 w 94"/>
                  <a:gd name="T17" fmla="*/ 0 h 93"/>
                  <a:gd name="T18" fmla="*/ 6 w 94"/>
                  <a:gd name="T19" fmla="*/ 0 h 93"/>
                  <a:gd name="T20" fmla="*/ 6 w 94"/>
                  <a:gd name="T21" fmla="*/ 0 h 93"/>
                  <a:gd name="T22" fmla="*/ 5 w 94"/>
                  <a:gd name="T23" fmla="*/ 0 h 93"/>
                  <a:gd name="T24" fmla="*/ 4 w 94"/>
                  <a:gd name="T25" fmla="*/ 1 h 93"/>
                  <a:gd name="T26" fmla="*/ 3 w 94"/>
                  <a:gd name="T27" fmla="*/ 1 h 93"/>
                  <a:gd name="T28" fmla="*/ 2 w 94"/>
                  <a:gd name="T29" fmla="*/ 1 h 93"/>
                  <a:gd name="T30" fmla="*/ 1 w 94"/>
                  <a:gd name="T31" fmla="*/ 1 h 93"/>
                  <a:gd name="T32" fmla="*/ 0 w 94"/>
                  <a:gd name="T33" fmla="*/ 1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93"/>
                    </a:moveTo>
                    <a:lnTo>
                      <a:pt x="5" y="82"/>
                    </a:lnTo>
                    <a:lnTo>
                      <a:pt x="14" y="67"/>
                    </a:lnTo>
                    <a:lnTo>
                      <a:pt x="24" y="51"/>
                    </a:lnTo>
                    <a:lnTo>
                      <a:pt x="35" y="36"/>
                    </a:lnTo>
                    <a:lnTo>
                      <a:pt x="49" y="22"/>
                    </a:lnTo>
                    <a:lnTo>
                      <a:pt x="64" y="11"/>
                    </a:lnTo>
                    <a:lnTo>
                      <a:pt x="77" y="3"/>
                    </a:lnTo>
                    <a:lnTo>
                      <a:pt x="92" y="0"/>
                    </a:lnTo>
                    <a:lnTo>
                      <a:pt x="94" y="5"/>
                    </a:lnTo>
                    <a:lnTo>
                      <a:pt x="89" y="14"/>
                    </a:lnTo>
                    <a:lnTo>
                      <a:pt x="75" y="27"/>
                    </a:lnTo>
                    <a:lnTo>
                      <a:pt x="60" y="42"/>
                    </a:lnTo>
                    <a:lnTo>
                      <a:pt x="42" y="58"/>
                    </a:lnTo>
                    <a:lnTo>
                      <a:pt x="25" y="73"/>
                    </a:lnTo>
                    <a:lnTo>
                      <a:pt x="10" y="86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0" name="Freeform 1058"/>
              <p:cNvSpPr>
                <a:spLocks/>
              </p:cNvSpPr>
              <p:nvPr/>
            </p:nvSpPr>
            <p:spPr bwMode="auto">
              <a:xfrm>
                <a:off x="5392" y="2344"/>
                <a:ext cx="24" cy="34"/>
              </a:xfrm>
              <a:custGeom>
                <a:avLst/>
                <a:gdLst>
                  <a:gd name="T0" fmla="*/ 3 w 47"/>
                  <a:gd name="T1" fmla="*/ 0 h 102"/>
                  <a:gd name="T2" fmla="*/ 3 w 47"/>
                  <a:gd name="T3" fmla="*/ 0 h 102"/>
                  <a:gd name="T4" fmla="*/ 3 w 47"/>
                  <a:gd name="T5" fmla="*/ 0 h 102"/>
                  <a:gd name="T6" fmla="*/ 3 w 47"/>
                  <a:gd name="T7" fmla="*/ 0 h 102"/>
                  <a:gd name="T8" fmla="*/ 2 w 47"/>
                  <a:gd name="T9" fmla="*/ 1 h 102"/>
                  <a:gd name="T10" fmla="*/ 2 w 47"/>
                  <a:gd name="T11" fmla="*/ 1 h 102"/>
                  <a:gd name="T12" fmla="*/ 1 w 47"/>
                  <a:gd name="T13" fmla="*/ 1 h 102"/>
                  <a:gd name="T14" fmla="*/ 1 w 47"/>
                  <a:gd name="T15" fmla="*/ 1 h 102"/>
                  <a:gd name="T16" fmla="*/ 1 w 47"/>
                  <a:gd name="T17" fmla="*/ 1 h 102"/>
                  <a:gd name="T18" fmla="*/ 0 w 47"/>
                  <a:gd name="T19" fmla="*/ 1 h 102"/>
                  <a:gd name="T20" fmla="*/ 1 w 47"/>
                  <a:gd name="T21" fmla="*/ 1 h 102"/>
                  <a:gd name="T22" fmla="*/ 1 w 47"/>
                  <a:gd name="T23" fmla="*/ 1 h 102"/>
                  <a:gd name="T24" fmla="*/ 1 w 47"/>
                  <a:gd name="T25" fmla="*/ 0 h 102"/>
                  <a:gd name="T26" fmla="*/ 2 w 47"/>
                  <a:gd name="T27" fmla="*/ 0 h 102"/>
                  <a:gd name="T28" fmla="*/ 2 w 47"/>
                  <a:gd name="T29" fmla="*/ 0 h 102"/>
                  <a:gd name="T30" fmla="*/ 3 w 47"/>
                  <a:gd name="T31" fmla="*/ 0 h 102"/>
                  <a:gd name="T32" fmla="*/ 3 w 47"/>
                  <a:gd name="T33" fmla="*/ 0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02">
                    <a:moveTo>
                      <a:pt x="47" y="2"/>
                    </a:moveTo>
                    <a:lnTo>
                      <a:pt x="47" y="6"/>
                    </a:lnTo>
                    <a:lnTo>
                      <a:pt x="44" y="17"/>
                    </a:lnTo>
                    <a:lnTo>
                      <a:pt x="39" y="31"/>
                    </a:lnTo>
                    <a:lnTo>
                      <a:pt x="30" y="46"/>
                    </a:lnTo>
                    <a:lnTo>
                      <a:pt x="22" y="62"/>
                    </a:lnTo>
                    <a:lnTo>
                      <a:pt x="14" y="79"/>
                    </a:lnTo>
                    <a:lnTo>
                      <a:pt x="7" y="92"/>
                    </a:lnTo>
                    <a:lnTo>
                      <a:pt x="4" y="102"/>
                    </a:lnTo>
                    <a:lnTo>
                      <a:pt x="0" y="89"/>
                    </a:lnTo>
                    <a:lnTo>
                      <a:pt x="2" y="71"/>
                    </a:lnTo>
                    <a:lnTo>
                      <a:pt x="5" y="54"/>
                    </a:lnTo>
                    <a:lnTo>
                      <a:pt x="10" y="36"/>
                    </a:lnTo>
                    <a:lnTo>
                      <a:pt x="19" y="20"/>
                    </a:lnTo>
                    <a:lnTo>
                      <a:pt x="27" y="8"/>
                    </a:lnTo>
                    <a:lnTo>
                      <a:pt x="37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1" name="Freeform 1059"/>
              <p:cNvSpPr>
                <a:spLocks/>
              </p:cNvSpPr>
              <p:nvPr/>
            </p:nvSpPr>
            <p:spPr bwMode="auto">
              <a:xfrm>
                <a:off x="5376" y="2333"/>
                <a:ext cx="23" cy="33"/>
              </a:xfrm>
              <a:custGeom>
                <a:avLst/>
                <a:gdLst>
                  <a:gd name="T0" fmla="*/ 3 w 45"/>
                  <a:gd name="T1" fmla="*/ 0 h 100"/>
                  <a:gd name="T2" fmla="*/ 3 w 45"/>
                  <a:gd name="T3" fmla="*/ 0 h 100"/>
                  <a:gd name="T4" fmla="*/ 3 w 45"/>
                  <a:gd name="T5" fmla="*/ 0 h 100"/>
                  <a:gd name="T6" fmla="*/ 3 w 45"/>
                  <a:gd name="T7" fmla="*/ 0 h 100"/>
                  <a:gd name="T8" fmla="*/ 2 w 45"/>
                  <a:gd name="T9" fmla="*/ 1 h 100"/>
                  <a:gd name="T10" fmla="*/ 2 w 45"/>
                  <a:gd name="T11" fmla="*/ 1 h 100"/>
                  <a:gd name="T12" fmla="*/ 1 w 45"/>
                  <a:gd name="T13" fmla="*/ 1 h 100"/>
                  <a:gd name="T14" fmla="*/ 1 w 45"/>
                  <a:gd name="T15" fmla="*/ 1 h 100"/>
                  <a:gd name="T16" fmla="*/ 1 w 45"/>
                  <a:gd name="T17" fmla="*/ 1 h 100"/>
                  <a:gd name="T18" fmla="*/ 0 w 45"/>
                  <a:gd name="T19" fmla="*/ 1 h 100"/>
                  <a:gd name="T20" fmla="*/ 0 w 45"/>
                  <a:gd name="T21" fmla="*/ 1 h 100"/>
                  <a:gd name="T22" fmla="*/ 1 w 45"/>
                  <a:gd name="T23" fmla="*/ 1 h 100"/>
                  <a:gd name="T24" fmla="*/ 1 w 45"/>
                  <a:gd name="T25" fmla="*/ 0 h 100"/>
                  <a:gd name="T26" fmla="*/ 1 w 45"/>
                  <a:gd name="T27" fmla="*/ 0 h 100"/>
                  <a:gd name="T28" fmla="*/ 2 w 45"/>
                  <a:gd name="T29" fmla="*/ 0 h 100"/>
                  <a:gd name="T30" fmla="*/ 3 w 45"/>
                  <a:gd name="T31" fmla="*/ 0 h 100"/>
                  <a:gd name="T32" fmla="*/ 3 w 45"/>
                  <a:gd name="T33" fmla="*/ 0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100">
                    <a:moveTo>
                      <a:pt x="45" y="0"/>
                    </a:moveTo>
                    <a:lnTo>
                      <a:pt x="45" y="6"/>
                    </a:lnTo>
                    <a:lnTo>
                      <a:pt x="41" y="16"/>
                    </a:lnTo>
                    <a:lnTo>
                      <a:pt x="36" y="29"/>
                    </a:lnTo>
                    <a:lnTo>
                      <a:pt x="28" y="46"/>
                    </a:lnTo>
                    <a:lnTo>
                      <a:pt x="20" y="63"/>
                    </a:lnTo>
                    <a:lnTo>
                      <a:pt x="13" y="78"/>
                    </a:lnTo>
                    <a:lnTo>
                      <a:pt x="6" y="91"/>
                    </a:lnTo>
                    <a:lnTo>
                      <a:pt x="1" y="100"/>
                    </a:lnTo>
                    <a:lnTo>
                      <a:pt x="0" y="86"/>
                    </a:lnTo>
                    <a:lnTo>
                      <a:pt x="0" y="69"/>
                    </a:lnTo>
                    <a:lnTo>
                      <a:pt x="3" y="52"/>
                    </a:lnTo>
                    <a:lnTo>
                      <a:pt x="10" y="34"/>
                    </a:lnTo>
                    <a:lnTo>
                      <a:pt x="16" y="18"/>
                    </a:lnTo>
                    <a:lnTo>
                      <a:pt x="25" y="6"/>
                    </a:lnTo>
                    <a:lnTo>
                      <a:pt x="35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2" name="Freeform 1060"/>
              <p:cNvSpPr>
                <a:spLocks/>
              </p:cNvSpPr>
              <p:nvPr/>
            </p:nvSpPr>
            <p:spPr bwMode="auto">
              <a:xfrm>
                <a:off x="5425" y="2233"/>
                <a:ext cx="58" cy="168"/>
              </a:xfrm>
              <a:custGeom>
                <a:avLst/>
                <a:gdLst>
                  <a:gd name="T0" fmla="*/ 6 w 117"/>
                  <a:gd name="T1" fmla="*/ 6 h 506"/>
                  <a:gd name="T2" fmla="*/ 6 w 117"/>
                  <a:gd name="T3" fmla="*/ 6 h 506"/>
                  <a:gd name="T4" fmla="*/ 6 w 117"/>
                  <a:gd name="T5" fmla="*/ 6 h 506"/>
                  <a:gd name="T6" fmla="*/ 7 w 117"/>
                  <a:gd name="T7" fmla="*/ 6 h 506"/>
                  <a:gd name="T8" fmla="*/ 7 w 117"/>
                  <a:gd name="T9" fmla="*/ 6 h 506"/>
                  <a:gd name="T10" fmla="*/ 4 w 117"/>
                  <a:gd name="T11" fmla="*/ 5 h 506"/>
                  <a:gd name="T12" fmla="*/ 3 w 117"/>
                  <a:gd name="T13" fmla="*/ 4 h 506"/>
                  <a:gd name="T14" fmla="*/ 1 w 117"/>
                  <a:gd name="T15" fmla="*/ 4 h 506"/>
                  <a:gd name="T16" fmla="*/ 1 w 117"/>
                  <a:gd name="T17" fmla="*/ 3 h 506"/>
                  <a:gd name="T18" fmla="*/ 0 w 117"/>
                  <a:gd name="T19" fmla="*/ 2 h 506"/>
                  <a:gd name="T20" fmla="*/ 0 w 117"/>
                  <a:gd name="T21" fmla="*/ 1 h 506"/>
                  <a:gd name="T22" fmla="*/ 1 w 117"/>
                  <a:gd name="T23" fmla="*/ 1 h 506"/>
                  <a:gd name="T24" fmla="*/ 1 w 117"/>
                  <a:gd name="T25" fmla="*/ 0 h 506"/>
                  <a:gd name="T26" fmla="*/ 0 w 117"/>
                  <a:gd name="T27" fmla="*/ 0 h 506"/>
                  <a:gd name="T28" fmla="*/ 0 w 117"/>
                  <a:gd name="T29" fmla="*/ 1 h 506"/>
                  <a:gd name="T30" fmla="*/ 0 w 117"/>
                  <a:gd name="T31" fmla="*/ 2 h 506"/>
                  <a:gd name="T32" fmla="*/ 0 w 117"/>
                  <a:gd name="T33" fmla="*/ 3 h 506"/>
                  <a:gd name="T34" fmla="*/ 0 w 117"/>
                  <a:gd name="T35" fmla="*/ 4 h 506"/>
                  <a:gd name="T36" fmla="*/ 2 w 117"/>
                  <a:gd name="T37" fmla="*/ 5 h 506"/>
                  <a:gd name="T38" fmla="*/ 3 w 117"/>
                  <a:gd name="T39" fmla="*/ 5 h 506"/>
                  <a:gd name="T40" fmla="*/ 6 w 117"/>
                  <a:gd name="T41" fmla="*/ 6 h 5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7" h="506">
                    <a:moveTo>
                      <a:pt x="99" y="499"/>
                    </a:moveTo>
                    <a:lnTo>
                      <a:pt x="104" y="502"/>
                    </a:lnTo>
                    <a:lnTo>
                      <a:pt x="109" y="503"/>
                    </a:lnTo>
                    <a:lnTo>
                      <a:pt x="112" y="505"/>
                    </a:lnTo>
                    <a:lnTo>
                      <a:pt x="117" y="506"/>
                    </a:lnTo>
                    <a:lnTo>
                      <a:pt x="77" y="431"/>
                    </a:lnTo>
                    <a:lnTo>
                      <a:pt x="49" y="359"/>
                    </a:lnTo>
                    <a:lnTo>
                      <a:pt x="30" y="288"/>
                    </a:lnTo>
                    <a:lnTo>
                      <a:pt x="20" y="221"/>
                    </a:lnTo>
                    <a:lnTo>
                      <a:pt x="15" y="159"/>
                    </a:lnTo>
                    <a:lnTo>
                      <a:pt x="15" y="100"/>
                    </a:lnTo>
                    <a:lnTo>
                      <a:pt x="19" y="47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4" y="90"/>
                    </a:lnTo>
                    <a:lnTo>
                      <a:pt x="0" y="156"/>
                    </a:lnTo>
                    <a:lnTo>
                      <a:pt x="5" y="230"/>
                    </a:lnTo>
                    <a:lnTo>
                      <a:pt x="15" y="307"/>
                    </a:lnTo>
                    <a:lnTo>
                      <a:pt x="34" y="381"/>
                    </a:lnTo>
                    <a:lnTo>
                      <a:pt x="60" y="446"/>
                    </a:lnTo>
                    <a:lnTo>
                      <a:pt x="99" y="4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3" name="Freeform 1061"/>
              <p:cNvSpPr>
                <a:spLocks/>
              </p:cNvSpPr>
              <p:nvPr/>
            </p:nvSpPr>
            <p:spPr bwMode="auto">
              <a:xfrm>
                <a:off x="5430" y="2244"/>
                <a:ext cx="43" cy="23"/>
              </a:xfrm>
              <a:custGeom>
                <a:avLst/>
                <a:gdLst>
                  <a:gd name="T0" fmla="*/ 5 w 87"/>
                  <a:gd name="T1" fmla="*/ 0 h 69"/>
                  <a:gd name="T2" fmla="*/ 5 w 87"/>
                  <a:gd name="T3" fmla="*/ 0 h 69"/>
                  <a:gd name="T4" fmla="*/ 4 w 87"/>
                  <a:gd name="T5" fmla="*/ 0 h 69"/>
                  <a:gd name="T6" fmla="*/ 3 w 87"/>
                  <a:gd name="T7" fmla="*/ 0 h 69"/>
                  <a:gd name="T8" fmla="*/ 2 w 87"/>
                  <a:gd name="T9" fmla="*/ 0 h 69"/>
                  <a:gd name="T10" fmla="*/ 1 w 87"/>
                  <a:gd name="T11" fmla="*/ 0 h 69"/>
                  <a:gd name="T12" fmla="*/ 1 w 87"/>
                  <a:gd name="T13" fmla="*/ 0 h 69"/>
                  <a:gd name="T14" fmla="*/ 0 w 87"/>
                  <a:gd name="T15" fmla="*/ 1 h 69"/>
                  <a:gd name="T16" fmla="*/ 0 w 87"/>
                  <a:gd name="T17" fmla="*/ 1 h 69"/>
                  <a:gd name="T18" fmla="*/ 0 w 87"/>
                  <a:gd name="T19" fmla="*/ 1 h 69"/>
                  <a:gd name="T20" fmla="*/ 1 w 87"/>
                  <a:gd name="T21" fmla="*/ 1 h 69"/>
                  <a:gd name="T22" fmla="*/ 2 w 87"/>
                  <a:gd name="T23" fmla="*/ 1 h 69"/>
                  <a:gd name="T24" fmla="*/ 3 w 87"/>
                  <a:gd name="T25" fmla="*/ 0 h 69"/>
                  <a:gd name="T26" fmla="*/ 4 w 87"/>
                  <a:gd name="T27" fmla="*/ 0 h 69"/>
                  <a:gd name="T28" fmla="*/ 4 w 87"/>
                  <a:gd name="T29" fmla="*/ 0 h 69"/>
                  <a:gd name="T30" fmla="*/ 5 w 87"/>
                  <a:gd name="T31" fmla="*/ 0 h 69"/>
                  <a:gd name="T32" fmla="*/ 5 w 87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69">
                    <a:moveTo>
                      <a:pt x="87" y="1"/>
                    </a:moveTo>
                    <a:lnTo>
                      <a:pt x="82" y="0"/>
                    </a:lnTo>
                    <a:lnTo>
                      <a:pt x="72" y="1"/>
                    </a:lnTo>
                    <a:lnTo>
                      <a:pt x="61" y="6"/>
                    </a:lnTo>
                    <a:lnTo>
                      <a:pt x="45" y="13"/>
                    </a:lnTo>
                    <a:lnTo>
                      <a:pt x="30" y="25"/>
                    </a:lnTo>
                    <a:lnTo>
                      <a:pt x="17" y="37"/>
                    </a:lnTo>
                    <a:lnTo>
                      <a:pt x="7" y="53"/>
                    </a:lnTo>
                    <a:lnTo>
                      <a:pt x="0" y="69"/>
                    </a:lnTo>
                    <a:lnTo>
                      <a:pt x="10" y="62"/>
                    </a:lnTo>
                    <a:lnTo>
                      <a:pt x="22" y="52"/>
                    </a:lnTo>
                    <a:lnTo>
                      <a:pt x="37" y="43"/>
                    </a:lnTo>
                    <a:lnTo>
                      <a:pt x="52" y="32"/>
                    </a:lnTo>
                    <a:lnTo>
                      <a:pt x="67" y="22"/>
                    </a:lnTo>
                    <a:lnTo>
                      <a:pt x="79" y="13"/>
                    </a:lnTo>
                    <a:lnTo>
                      <a:pt x="86" y="6"/>
                    </a:lnTo>
                    <a:lnTo>
                      <a:pt x="87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4" name="Freeform 1062"/>
              <p:cNvSpPr>
                <a:spLocks/>
              </p:cNvSpPr>
              <p:nvPr/>
            </p:nvSpPr>
            <p:spPr bwMode="auto">
              <a:xfrm>
                <a:off x="5426" y="2267"/>
                <a:ext cx="50" cy="30"/>
              </a:xfrm>
              <a:custGeom>
                <a:avLst/>
                <a:gdLst>
                  <a:gd name="T0" fmla="*/ 7 w 100"/>
                  <a:gd name="T1" fmla="*/ 0 h 91"/>
                  <a:gd name="T2" fmla="*/ 6 w 100"/>
                  <a:gd name="T3" fmla="*/ 0 h 91"/>
                  <a:gd name="T4" fmla="*/ 6 w 100"/>
                  <a:gd name="T5" fmla="*/ 0 h 91"/>
                  <a:gd name="T6" fmla="*/ 5 w 100"/>
                  <a:gd name="T7" fmla="*/ 0 h 91"/>
                  <a:gd name="T8" fmla="*/ 4 w 100"/>
                  <a:gd name="T9" fmla="*/ 0 h 91"/>
                  <a:gd name="T10" fmla="*/ 3 w 100"/>
                  <a:gd name="T11" fmla="*/ 0 h 91"/>
                  <a:gd name="T12" fmla="*/ 2 w 100"/>
                  <a:gd name="T13" fmla="*/ 1 h 91"/>
                  <a:gd name="T14" fmla="*/ 1 w 100"/>
                  <a:gd name="T15" fmla="*/ 1 h 91"/>
                  <a:gd name="T16" fmla="*/ 0 w 100"/>
                  <a:gd name="T17" fmla="*/ 1 h 91"/>
                  <a:gd name="T18" fmla="*/ 1 w 100"/>
                  <a:gd name="T19" fmla="*/ 1 h 91"/>
                  <a:gd name="T20" fmla="*/ 2 w 100"/>
                  <a:gd name="T21" fmla="*/ 1 h 91"/>
                  <a:gd name="T22" fmla="*/ 3 w 100"/>
                  <a:gd name="T23" fmla="*/ 1 h 91"/>
                  <a:gd name="T24" fmla="*/ 4 w 100"/>
                  <a:gd name="T25" fmla="*/ 1 h 91"/>
                  <a:gd name="T26" fmla="*/ 5 w 100"/>
                  <a:gd name="T27" fmla="*/ 0 h 91"/>
                  <a:gd name="T28" fmla="*/ 6 w 100"/>
                  <a:gd name="T29" fmla="*/ 0 h 91"/>
                  <a:gd name="T30" fmla="*/ 7 w 100"/>
                  <a:gd name="T31" fmla="*/ 0 h 91"/>
                  <a:gd name="T32" fmla="*/ 7 w 100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91">
                    <a:moveTo>
                      <a:pt x="100" y="3"/>
                    </a:moveTo>
                    <a:lnTo>
                      <a:pt x="95" y="0"/>
                    </a:lnTo>
                    <a:lnTo>
                      <a:pt x="83" y="3"/>
                    </a:lnTo>
                    <a:lnTo>
                      <a:pt x="68" y="12"/>
                    </a:lnTo>
                    <a:lnTo>
                      <a:pt x="53" y="23"/>
                    </a:lnTo>
                    <a:lnTo>
                      <a:pt x="35" y="38"/>
                    </a:lnTo>
                    <a:lnTo>
                      <a:pt x="20" y="56"/>
                    </a:lnTo>
                    <a:lnTo>
                      <a:pt x="8" y="74"/>
                    </a:lnTo>
                    <a:lnTo>
                      <a:pt x="0" y="91"/>
                    </a:lnTo>
                    <a:lnTo>
                      <a:pt x="8" y="84"/>
                    </a:lnTo>
                    <a:lnTo>
                      <a:pt x="21" y="74"/>
                    </a:lnTo>
                    <a:lnTo>
                      <a:pt x="38" y="62"/>
                    </a:lnTo>
                    <a:lnTo>
                      <a:pt x="58" y="49"/>
                    </a:lnTo>
                    <a:lnTo>
                      <a:pt x="75" y="34"/>
                    </a:lnTo>
                    <a:lnTo>
                      <a:pt x="90" y="22"/>
                    </a:lnTo>
                    <a:lnTo>
                      <a:pt x="98" y="10"/>
                    </a:lnTo>
                    <a:lnTo>
                      <a:pt x="10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5" name="Freeform 1063"/>
              <p:cNvSpPr>
                <a:spLocks/>
              </p:cNvSpPr>
              <p:nvPr/>
            </p:nvSpPr>
            <p:spPr bwMode="auto">
              <a:xfrm>
                <a:off x="5430" y="2286"/>
                <a:ext cx="56" cy="26"/>
              </a:xfrm>
              <a:custGeom>
                <a:avLst/>
                <a:gdLst>
                  <a:gd name="T0" fmla="*/ 7 w 112"/>
                  <a:gd name="T1" fmla="*/ 0 h 80"/>
                  <a:gd name="T2" fmla="*/ 7 w 112"/>
                  <a:gd name="T3" fmla="*/ 0 h 80"/>
                  <a:gd name="T4" fmla="*/ 6 w 112"/>
                  <a:gd name="T5" fmla="*/ 0 h 80"/>
                  <a:gd name="T6" fmla="*/ 5 w 112"/>
                  <a:gd name="T7" fmla="*/ 0 h 80"/>
                  <a:gd name="T8" fmla="*/ 4 w 112"/>
                  <a:gd name="T9" fmla="*/ 0 h 80"/>
                  <a:gd name="T10" fmla="*/ 3 w 112"/>
                  <a:gd name="T11" fmla="*/ 0 h 80"/>
                  <a:gd name="T12" fmla="*/ 2 w 112"/>
                  <a:gd name="T13" fmla="*/ 1 h 80"/>
                  <a:gd name="T14" fmla="*/ 1 w 112"/>
                  <a:gd name="T15" fmla="*/ 1 h 80"/>
                  <a:gd name="T16" fmla="*/ 0 w 112"/>
                  <a:gd name="T17" fmla="*/ 1 h 80"/>
                  <a:gd name="T18" fmla="*/ 1 w 112"/>
                  <a:gd name="T19" fmla="*/ 1 h 80"/>
                  <a:gd name="T20" fmla="*/ 2 w 112"/>
                  <a:gd name="T21" fmla="*/ 1 h 80"/>
                  <a:gd name="T22" fmla="*/ 3 w 112"/>
                  <a:gd name="T23" fmla="*/ 1 h 80"/>
                  <a:gd name="T24" fmla="*/ 4 w 112"/>
                  <a:gd name="T25" fmla="*/ 1 h 80"/>
                  <a:gd name="T26" fmla="*/ 6 w 112"/>
                  <a:gd name="T27" fmla="*/ 0 h 80"/>
                  <a:gd name="T28" fmla="*/ 7 w 112"/>
                  <a:gd name="T29" fmla="*/ 0 h 80"/>
                  <a:gd name="T30" fmla="*/ 7 w 112"/>
                  <a:gd name="T31" fmla="*/ 0 h 80"/>
                  <a:gd name="T32" fmla="*/ 7 w 112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2" h="80">
                    <a:moveTo>
                      <a:pt x="112" y="3"/>
                    </a:moveTo>
                    <a:lnTo>
                      <a:pt x="106" y="0"/>
                    </a:lnTo>
                    <a:lnTo>
                      <a:pt x="92" y="2"/>
                    </a:lnTo>
                    <a:lnTo>
                      <a:pt x="76" y="9"/>
                    </a:lnTo>
                    <a:lnTo>
                      <a:pt x="57" y="20"/>
                    </a:lnTo>
                    <a:lnTo>
                      <a:pt x="37" y="33"/>
                    </a:lnTo>
                    <a:lnTo>
                      <a:pt x="20" y="48"/>
                    </a:lnTo>
                    <a:lnTo>
                      <a:pt x="7" y="64"/>
                    </a:lnTo>
                    <a:lnTo>
                      <a:pt x="0" y="80"/>
                    </a:lnTo>
                    <a:lnTo>
                      <a:pt x="9" y="76"/>
                    </a:lnTo>
                    <a:lnTo>
                      <a:pt x="24" y="67"/>
                    </a:lnTo>
                    <a:lnTo>
                      <a:pt x="44" y="55"/>
                    </a:lnTo>
                    <a:lnTo>
                      <a:pt x="64" y="43"/>
                    </a:lnTo>
                    <a:lnTo>
                      <a:pt x="82" y="31"/>
                    </a:lnTo>
                    <a:lnTo>
                      <a:pt x="99" y="20"/>
                    </a:lnTo>
                    <a:lnTo>
                      <a:pt x="109" y="9"/>
                    </a:lnTo>
                    <a:lnTo>
                      <a:pt x="11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6" name="Freeform 1064"/>
              <p:cNvSpPr>
                <a:spLocks/>
              </p:cNvSpPr>
              <p:nvPr/>
            </p:nvSpPr>
            <p:spPr bwMode="auto">
              <a:xfrm>
                <a:off x="5435" y="2318"/>
                <a:ext cx="51" cy="23"/>
              </a:xfrm>
              <a:custGeom>
                <a:avLst/>
                <a:gdLst>
                  <a:gd name="T0" fmla="*/ 6 w 104"/>
                  <a:gd name="T1" fmla="*/ 0 h 70"/>
                  <a:gd name="T2" fmla="*/ 6 w 104"/>
                  <a:gd name="T3" fmla="*/ 0 h 70"/>
                  <a:gd name="T4" fmla="*/ 5 w 104"/>
                  <a:gd name="T5" fmla="*/ 0 h 70"/>
                  <a:gd name="T6" fmla="*/ 4 w 104"/>
                  <a:gd name="T7" fmla="*/ 0 h 70"/>
                  <a:gd name="T8" fmla="*/ 3 w 104"/>
                  <a:gd name="T9" fmla="*/ 0 h 70"/>
                  <a:gd name="T10" fmla="*/ 2 w 104"/>
                  <a:gd name="T11" fmla="*/ 0 h 70"/>
                  <a:gd name="T12" fmla="*/ 1 w 104"/>
                  <a:gd name="T13" fmla="*/ 1 h 70"/>
                  <a:gd name="T14" fmla="*/ 0 w 104"/>
                  <a:gd name="T15" fmla="*/ 1 h 70"/>
                  <a:gd name="T16" fmla="*/ 0 w 104"/>
                  <a:gd name="T17" fmla="*/ 1 h 70"/>
                  <a:gd name="T18" fmla="*/ 0 w 104"/>
                  <a:gd name="T19" fmla="*/ 1 h 70"/>
                  <a:gd name="T20" fmla="*/ 1 w 104"/>
                  <a:gd name="T21" fmla="*/ 1 h 70"/>
                  <a:gd name="T22" fmla="*/ 2 w 104"/>
                  <a:gd name="T23" fmla="*/ 1 h 70"/>
                  <a:gd name="T24" fmla="*/ 3 w 104"/>
                  <a:gd name="T25" fmla="*/ 0 h 70"/>
                  <a:gd name="T26" fmla="*/ 4 w 104"/>
                  <a:gd name="T27" fmla="*/ 0 h 70"/>
                  <a:gd name="T28" fmla="*/ 5 w 104"/>
                  <a:gd name="T29" fmla="*/ 0 h 70"/>
                  <a:gd name="T30" fmla="*/ 6 w 104"/>
                  <a:gd name="T31" fmla="*/ 0 h 70"/>
                  <a:gd name="T32" fmla="*/ 6 w 104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70">
                    <a:moveTo>
                      <a:pt x="104" y="3"/>
                    </a:moveTo>
                    <a:lnTo>
                      <a:pt x="99" y="0"/>
                    </a:lnTo>
                    <a:lnTo>
                      <a:pt x="86" y="3"/>
                    </a:lnTo>
                    <a:lnTo>
                      <a:pt x="71" y="9"/>
                    </a:lnTo>
                    <a:lnTo>
                      <a:pt x="52" y="19"/>
                    </a:lnTo>
                    <a:lnTo>
                      <a:pt x="34" y="31"/>
                    </a:lnTo>
                    <a:lnTo>
                      <a:pt x="19" y="43"/>
                    </a:lnTo>
                    <a:lnTo>
                      <a:pt x="5" y="56"/>
                    </a:lnTo>
                    <a:lnTo>
                      <a:pt x="0" y="70"/>
                    </a:lnTo>
                    <a:lnTo>
                      <a:pt x="10" y="64"/>
                    </a:lnTo>
                    <a:lnTo>
                      <a:pt x="25" y="58"/>
                    </a:lnTo>
                    <a:lnTo>
                      <a:pt x="44" y="49"/>
                    </a:lnTo>
                    <a:lnTo>
                      <a:pt x="62" y="40"/>
                    </a:lnTo>
                    <a:lnTo>
                      <a:pt x="79" y="30"/>
                    </a:lnTo>
                    <a:lnTo>
                      <a:pt x="94" y="21"/>
                    </a:lnTo>
                    <a:lnTo>
                      <a:pt x="102" y="1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7" name="Freeform 1065"/>
              <p:cNvSpPr>
                <a:spLocks/>
              </p:cNvSpPr>
              <p:nvPr/>
            </p:nvSpPr>
            <p:spPr bwMode="auto">
              <a:xfrm>
                <a:off x="5441" y="2336"/>
                <a:ext cx="46" cy="17"/>
              </a:xfrm>
              <a:custGeom>
                <a:avLst/>
                <a:gdLst>
                  <a:gd name="T0" fmla="*/ 6 w 92"/>
                  <a:gd name="T1" fmla="*/ 0 h 49"/>
                  <a:gd name="T2" fmla="*/ 6 w 92"/>
                  <a:gd name="T3" fmla="*/ 0 h 49"/>
                  <a:gd name="T4" fmla="*/ 5 w 92"/>
                  <a:gd name="T5" fmla="*/ 0 h 49"/>
                  <a:gd name="T6" fmla="*/ 4 w 92"/>
                  <a:gd name="T7" fmla="*/ 0 h 49"/>
                  <a:gd name="T8" fmla="*/ 3 w 92"/>
                  <a:gd name="T9" fmla="*/ 0 h 49"/>
                  <a:gd name="T10" fmla="*/ 2 w 92"/>
                  <a:gd name="T11" fmla="*/ 0 h 49"/>
                  <a:gd name="T12" fmla="*/ 2 w 92"/>
                  <a:gd name="T13" fmla="*/ 0 h 49"/>
                  <a:gd name="T14" fmla="*/ 1 w 92"/>
                  <a:gd name="T15" fmla="*/ 0 h 49"/>
                  <a:gd name="T16" fmla="*/ 0 w 92"/>
                  <a:gd name="T17" fmla="*/ 1 h 49"/>
                  <a:gd name="T18" fmla="*/ 1 w 92"/>
                  <a:gd name="T19" fmla="*/ 1 h 49"/>
                  <a:gd name="T20" fmla="*/ 2 w 92"/>
                  <a:gd name="T21" fmla="*/ 1 h 49"/>
                  <a:gd name="T22" fmla="*/ 3 w 92"/>
                  <a:gd name="T23" fmla="*/ 0 h 49"/>
                  <a:gd name="T24" fmla="*/ 4 w 92"/>
                  <a:gd name="T25" fmla="*/ 0 h 49"/>
                  <a:gd name="T26" fmla="*/ 5 w 92"/>
                  <a:gd name="T27" fmla="*/ 0 h 49"/>
                  <a:gd name="T28" fmla="*/ 6 w 92"/>
                  <a:gd name="T29" fmla="*/ 0 h 49"/>
                  <a:gd name="T30" fmla="*/ 6 w 92"/>
                  <a:gd name="T31" fmla="*/ 0 h 49"/>
                  <a:gd name="T32" fmla="*/ 6 w 92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49">
                    <a:moveTo>
                      <a:pt x="92" y="5"/>
                    </a:moveTo>
                    <a:lnTo>
                      <a:pt x="87" y="0"/>
                    </a:lnTo>
                    <a:lnTo>
                      <a:pt x="77" y="0"/>
                    </a:lnTo>
                    <a:lnTo>
                      <a:pt x="63" y="2"/>
                    </a:lnTo>
                    <a:lnTo>
                      <a:pt x="48" y="5"/>
                    </a:lnTo>
                    <a:lnTo>
                      <a:pt x="32" y="12"/>
                    </a:lnTo>
                    <a:lnTo>
                      <a:pt x="18" y="21"/>
                    </a:lnTo>
                    <a:lnTo>
                      <a:pt x="6" y="34"/>
                    </a:lnTo>
                    <a:lnTo>
                      <a:pt x="0" y="49"/>
                    </a:lnTo>
                    <a:lnTo>
                      <a:pt x="10" y="45"/>
                    </a:lnTo>
                    <a:lnTo>
                      <a:pt x="23" y="39"/>
                    </a:lnTo>
                    <a:lnTo>
                      <a:pt x="38" y="34"/>
                    </a:lnTo>
                    <a:lnTo>
                      <a:pt x="55" y="28"/>
                    </a:lnTo>
                    <a:lnTo>
                      <a:pt x="70" y="22"/>
                    </a:lnTo>
                    <a:lnTo>
                      <a:pt x="83" y="17"/>
                    </a:lnTo>
                    <a:lnTo>
                      <a:pt x="90" y="11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8" name="Freeform 1066"/>
              <p:cNvSpPr>
                <a:spLocks/>
              </p:cNvSpPr>
              <p:nvPr/>
            </p:nvSpPr>
            <p:spPr bwMode="auto">
              <a:xfrm>
                <a:off x="5458" y="2366"/>
                <a:ext cx="35" cy="13"/>
              </a:xfrm>
              <a:custGeom>
                <a:avLst/>
                <a:gdLst>
                  <a:gd name="T0" fmla="*/ 5 w 70"/>
                  <a:gd name="T1" fmla="*/ 0 h 37"/>
                  <a:gd name="T2" fmla="*/ 5 w 70"/>
                  <a:gd name="T3" fmla="*/ 0 h 37"/>
                  <a:gd name="T4" fmla="*/ 4 w 70"/>
                  <a:gd name="T5" fmla="*/ 0 h 37"/>
                  <a:gd name="T6" fmla="*/ 3 w 70"/>
                  <a:gd name="T7" fmla="*/ 0 h 37"/>
                  <a:gd name="T8" fmla="*/ 3 w 70"/>
                  <a:gd name="T9" fmla="*/ 0 h 37"/>
                  <a:gd name="T10" fmla="*/ 2 w 70"/>
                  <a:gd name="T11" fmla="*/ 0 h 37"/>
                  <a:gd name="T12" fmla="*/ 1 w 70"/>
                  <a:gd name="T13" fmla="*/ 0 h 37"/>
                  <a:gd name="T14" fmla="*/ 1 w 70"/>
                  <a:gd name="T15" fmla="*/ 0 h 37"/>
                  <a:gd name="T16" fmla="*/ 0 w 70"/>
                  <a:gd name="T17" fmla="*/ 1 h 37"/>
                  <a:gd name="T18" fmla="*/ 1 w 70"/>
                  <a:gd name="T19" fmla="*/ 0 h 37"/>
                  <a:gd name="T20" fmla="*/ 2 w 70"/>
                  <a:gd name="T21" fmla="*/ 0 h 37"/>
                  <a:gd name="T22" fmla="*/ 2 w 70"/>
                  <a:gd name="T23" fmla="*/ 0 h 37"/>
                  <a:gd name="T24" fmla="*/ 3 w 70"/>
                  <a:gd name="T25" fmla="*/ 0 h 37"/>
                  <a:gd name="T26" fmla="*/ 4 w 70"/>
                  <a:gd name="T27" fmla="*/ 0 h 37"/>
                  <a:gd name="T28" fmla="*/ 4 w 70"/>
                  <a:gd name="T29" fmla="*/ 0 h 37"/>
                  <a:gd name="T30" fmla="*/ 5 w 70"/>
                  <a:gd name="T31" fmla="*/ 0 h 37"/>
                  <a:gd name="T32" fmla="*/ 5 w 70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37">
                    <a:moveTo>
                      <a:pt x="70" y="3"/>
                    </a:moveTo>
                    <a:lnTo>
                      <a:pt x="65" y="0"/>
                    </a:lnTo>
                    <a:lnTo>
                      <a:pt x="57" y="0"/>
                    </a:lnTo>
                    <a:lnTo>
                      <a:pt x="45" y="2"/>
                    </a:lnTo>
                    <a:lnTo>
                      <a:pt x="34" y="8"/>
                    </a:lnTo>
                    <a:lnTo>
                      <a:pt x="20" y="14"/>
                    </a:lnTo>
                    <a:lnTo>
                      <a:pt x="10" y="22"/>
                    </a:lnTo>
                    <a:lnTo>
                      <a:pt x="2" y="30"/>
                    </a:lnTo>
                    <a:lnTo>
                      <a:pt x="0" y="37"/>
                    </a:lnTo>
                    <a:lnTo>
                      <a:pt x="7" y="34"/>
                    </a:lnTo>
                    <a:lnTo>
                      <a:pt x="17" y="31"/>
                    </a:lnTo>
                    <a:lnTo>
                      <a:pt x="29" y="27"/>
                    </a:lnTo>
                    <a:lnTo>
                      <a:pt x="40" y="22"/>
                    </a:lnTo>
                    <a:lnTo>
                      <a:pt x="52" y="18"/>
                    </a:lnTo>
                    <a:lnTo>
                      <a:pt x="60" y="14"/>
                    </a:lnTo>
                    <a:lnTo>
                      <a:pt x="67" y="8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09" name="Freeform 1067"/>
              <p:cNvSpPr>
                <a:spLocks/>
              </p:cNvSpPr>
              <p:nvPr/>
            </p:nvSpPr>
            <p:spPr bwMode="auto">
              <a:xfrm>
                <a:off x="5466" y="2381"/>
                <a:ext cx="24" cy="10"/>
              </a:xfrm>
              <a:custGeom>
                <a:avLst/>
                <a:gdLst>
                  <a:gd name="T0" fmla="*/ 2 w 49"/>
                  <a:gd name="T1" fmla="*/ 0 h 28"/>
                  <a:gd name="T2" fmla="*/ 2 w 49"/>
                  <a:gd name="T3" fmla="*/ 0 h 28"/>
                  <a:gd name="T4" fmla="*/ 2 w 49"/>
                  <a:gd name="T5" fmla="*/ 0 h 28"/>
                  <a:gd name="T6" fmla="*/ 1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w 49"/>
                  <a:gd name="T21" fmla="*/ 0 h 28"/>
                  <a:gd name="T22" fmla="*/ 1 w 49"/>
                  <a:gd name="T23" fmla="*/ 0 h 28"/>
                  <a:gd name="T24" fmla="*/ 2 w 49"/>
                  <a:gd name="T25" fmla="*/ 0 h 28"/>
                  <a:gd name="T26" fmla="*/ 2 w 49"/>
                  <a:gd name="T27" fmla="*/ 0 h 28"/>
                  <a:gd name="T28" fmla="*/ 2 w 49"/>
                  <a:gd name="T29" fmla="*/ 0 h 28"/>
                  <a:gd name="T30" fmla="*/ 3 w 49"/>
                  <a:gd name="T31" fmla="*/ 0 h 28"/>
                  <a:gd name="T32" fmla="*/ 2 w 49"/>
                  <a:gd name="T33" fmla="*/ 0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28">
                    <a:moveTo>
                      <a:pt x="45" y="1"/>
                    </a:moveTo>
                    <a:lnTo>
                      <a:pt x="40" y="0"/>
                    </a:lnTo>
                    <a:lnTo>
                      <a:pt x="34" y="0"/>
                    </a:lnTo>
                    <a:lnTo>
                      <a:pt x="25" y="1"/>
                    </a:lnTo>
                    <a:lnTo>
                      <a:pt x="15" y="3"/>
                    </a:lnTo>
                    <a:lnTo>
                      <a:pt x="9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4" y="28"/>
                    </a:lnTo>
                    <a:lnTo>
                      <a:pt x="5" y="20"/>
                    </a:lnTo>
                    <a:lnTo>
                      <a:pt x="12" y="16"/>
                    </a:lnTo>
                    <a:lnTo>
                      <a:pt x="22" y="13"/>
                    </a:lnTo>
                    <a:lnTo>
                      <a:pt x="32" y="11"/>
                    </a:lnTo>
                    <a:lnTo>
                      <a:pt x="40" y="10"/>
                    </a:lnTo>
                    <a:lnTo>
                      <a:pt x="47" y="7"/>
                    </a:lnTo>
                    <a:lnTo>
                      <a:pt x="49" y="5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0" name="Freeform 1068"/>
              <p:cNvSpPr>
                <a:spLocks/>
              </p:cNvSpPr>
              <p:nvPr/>
            </p:nvSpPr>
            <p:spPr bwMode="auto">
              <a:xfrm>
                <a:off x="5427" y="2256"/>
                <a:ext cx="48" cy="27"/>
              </a:xfrm>
              <a:custGeom>
                <a:avLst/>
                <a:gdLst>
                  <a:gd name="T0" fmla="*/ 6 w 96"/>
                  <a:gd name="T1" fmla="*/ 0 h 82"/>
                  <a:gd name="T2" fmla="*/ 6 w 96"/>
                  <a:gd name="T3" fmla="*/ 0 h 82"/>
                  <a:gd name="T4" fmla="*/ 6 w 96"/>
                  <a:gd name="T5" fmla="*/ 0 h 82"/>
                  <a:gd name="T6" fmla="*/ 5 w 96"/>
                  <a:gd name="T7" fmla="*/ 0 h 82"/>
                  <a:gd name="T8" fmla="*/ 4 w 96"/>
                  <a:gd name="T9" fmla="*/ 0 h 82"/>
                  <a:gd name="T10" fmla="*/ 3 w 96"/>
                  <a:gd name="T11" fmla="*/ 0 h 82"/>
                  <a:gd name="T12" fmla="*/ 2 w 96"/>
                  <a:gd name="T13" fmla="*/ 1 h 82"/>
                  <a:gd name="T14" fmla="*/ 1 w 96"/>
                  <a:gd name="T15" fmla="*/ 1 h 82"/>
                  <a:gd name="T16" fmla="*/ 0 w 96"/>
                  <a:gd name="T17" fmla="*/ 1 h 82"/>
                  <a:gd name="T18" fmla="*/ 1 w 96"/>
                  <a:gd name="T19" fmla="*/ 1 h 82"/>
                  <a:gd name="T20" fmla="*/ 2 w 96"/>
                  <a:gd name="T21" fmla="*/ 1 h 82"/>
                  <a:gd name="T22" fmla="*/ 3 w 96"/>
                  <a:gd name="T23" fmla="*/ 1 h 82"/>
                  <a:gd name="T24" fmla="*/ 4 w 96"/>
                  <a:gd name="T25" fmla="*/ 1 h 82"/>
                  <a:gd name="T26" fmla="*/ 5 w 96"/>
                  <a:gd name="T27" fmla="*/ 0 h 82"/>
                  <a:gd name="T28" fmla="*/ 6 w 96"/>
                  <a:gd name="T29" fmla="*/ 0 h 82"/>
                  <a:gd name="T30" fmla="*/ 6 w 96"/>
                  <a:gd name="T31" fmla="*/ 0 h 82"/>
                  <a:gd name="T32" fmla="*/ 6 w 96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82">
                    <a:moveTo>
                      <a:pt x="96" y="3"/>
                    </a:moveTo>
                    <a:lnTo>
                      <a:pt x="91" y="0"/>
                    </a:lnTo>
                    <a:lnTo>
                      <a:pt x="81" y="2"/>
                    </a:lnTo>
                    <a:lnTo>
                      <a:pt x="66" y="8"/>
                    </a:lnTo>
                    <a:lnTo>
                      <a:pt x="50" y="18"/>
                    </a:lnTo>
                    <a:lnTo>
                      <a:pt x="34" y="31"/>
                    </a:lnTo>
                    <a:lnTo>
                      <a:pt x="20" y="48"/>
                    </a:lnTo>
                    <a:lnTo>
                      <a:pt x="9" y="64"/>
                    </a:lnTo>
                    <a:lnTo>
                      <a:pt x="0" y="82"/>
                    </a:lnTo>
                    <a:lnTo>
                      <a:pt x="9" y="76"/>
                    </a:lnTo>
                    <a:lnTo>
                      <a:pt x="20" y="65"/>
                    </a:lnTo>
                    <a:lnTo>
                      <a:pt x="37" y="55"/>
                    </a:lnTo>
                    <a:lnTo>
                      <a:pt x="55" y="43"/>
                    </a:lnTo>
                    <a:lnTo>
                      <a:pt x="72" y="31"/>
                    </a:lnTo>
                    <a:lnTo>
                      <a:pt x="86" y="21"/>
                    </a:lnTo>
                    <a:lnTo>
                      <a:pt x="94" y="11"/>
                    </a:lnTo>
                    <a:lnTo>
                      <a:pt x="9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1" name="Freeform 1069"/>
              <p:cNvSpPr>
                <a:spLocks/>
              </p:cNvSpPr>
              <p:nvPr/>
            </p:nvSpPr>
            <p:spPr bwMode="auto">
              <a:xfrm>
                <a:off x="5430" y="2231"/>
                <a:ext cx="37" cy="22"/>
              </a:xfrm>
              <a:custGeom>
                <a:avLst/>
                <a:gdLst>
                  <a:gd name="T0" fmla="*/ 4 w 76"/>
                  <a:gd name="T1" fmla="*/ 0 h 65"/>
                  <a:gd name="T2" fmla="*/ 4 w 76"/>
                  <a:gd name="T3" fmla="*/ 0 h 65"/>
                  <a:gd name="T4" fmla="*/ 3 w 76"/>
                  <a:gd name="T5" fmla="*/ 0 h 65"/>
                  <a:gd name="T6" fmla="*/ 3 w 76"/>
                  <a:gd name="T7" fmla="*/ 0 h 65"/>
                  <a:gd name="T8" fmla="*/ 2 w 76"/>
                  <a:gd name="T9" fmla="*/ 0 h 65"/>
                  <a:gd name="T10" fmla="*/ 1 w 76"/>
                  <a:gd name="T11" fmla="*/ 0 h 65"/>
                  <a:gd name="T12" fmla="*/ 1 w 76"/>
                  <a:gd name="T13" fmla="*/ 0 h 65"/>
                  <a:gd name="T14" fmla="*/ 0 w 76"/>
                  <a:gd name="T15" fmla="*/ 1 h 65"/>
                  <a:gd name="T16" fmla="*/ 0 w 76"/>
                  <a:gd name="T17" fmla="*/ 1 h 65"/>
                  <a:gd name="T18" fmla="*/ 0 w 76"/>
                  <a:gd name="T19" fmla="*/ 1 h 65"/>
                  <a:gd name="T20" fmla="*/ 1 w 76"/>
                  <a:gd name="T21" fmla="*/ 1 h 65"/>
                  <a:gd name="T22" fmla="*/ 2 w 76"/>
                  <a:gd name="T23" fmla="*/ 0 h 65"/>
                  <a:gd name="T24" fmla="*/ 2 w 76"/>
                  <a:gd name="T25" fmla="*/ 0 h 65"/>
                  <a:gd name="T26" fmla="*/ 3 w 76"/>
                  <a:gd name="T27" fmla="*/ 0 h 65"/>
                  <a:gd name="T28" fmla="*/ 4 w 76"/>
                  <a:gd name="T29" fmla="*/ 0 h 65"/>
                  <a:gd name="T30" fmla="*/ 4 w 76"/>
                  <a:gd name="T31" fmla="*/ 0 h 65"/>
                  <a:gd name="T32" fmla="*/ 4 w 76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76" y="3"/>
                    </a:moveTo>
                    <a:lnTo>
                      <a:pt x="72" y="0"/>
                    </a:lnTo>
                    <a:lnTo>
                      <a:pt x="64" y="1"/>
                    </a:lnTo>
                    <a:lnTo>
                      <a:pt x="54" y="5"/>
                    </a:lnTo>
                    <a:lnTo>
                      <a:pt x="40" y="11"/>
                    </a:lnTo>
                    <a:lnTo>
                      <a:pt x="29" y="20"/>
                    </a:lnTo>
                    <a:lnTo>
                      <a:pt x="17" y="34"/>
                    </a:lnTo>
                    <a:lnTo>
                      <a:pt x="7" y="47"/>
                    </a:lnTo>
                    <a:lnTo>
                      <a:pt x="0" y="65"/>
                    </a:lnTo>
                    <a:lnTo>
                      <a:pt x="10" y="56"/>
                    </a:lnTo>
                    <a:lnTo>
                      <a:pt x="22" y="48"/>
                    </a:lnTo>
                    <a:lnTo>
                      <a:pt x="34" y="38"/>
                    </a:lnTo>
                    <a:lnTo>
                      <a:pt x="47" y="29"/>
                    </a:lnTo>
                    <a:lnTo>
                      <a:pt x="59" y="22"/>
                    </a:lnTo>
                    <a:lnTo>
                      <a:pt x="69" y="14"/>
                    </a:lnTo>
                    <a:lnTo>
                      <a:pt x="74" y="7"/>
                    </a:lnTo>
                    <a:lnTo>
                      <a:pt x="7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2" name="Freeform 1070"/>
              <p:cNvSpPr>
                <a:spLocks/>
              </p:cNvSpPr>
              <p:nvPr/>
            </p:nvSpPr>
            <p:spPr bwMode="auto">
              <a:xfrm>
                <a:off x="5430" y="2306"/>
                <a:ext cx="51" cy="23"/>
              </a:xfrm>
              <a:custGeom>
                <a:avLst/>
                <a:gdLst>
                  <a:gd name="T0" fmla="*/ 6 w 104"/>
                  <a:gd name="T1" fmla="*/ 0 h 68"/>
                  <a:gd name="T2" fmla="*/ 6 w 104"/>
                  <a:gd name="T3" fmla="*/ 0 h 68"/>
                  <a:gd name="T4" fmla="*/ 5 w 104"/>
                  <a:gd name="T5" fmla="*/ 0 h 68"/>
                  <a:gd name="T6" fmla="*/ 4 w 104"/>
                  <a:gd name="T7" fmla="*/ 0 h 68"/>
                  <a:gd name="T8" fmla="*/ 3 w 104"/>
                  <a:gd name="T9" fmla="*/ 0 h 68"/>
                  <a:gd name="T10" fmla="*/ 2 w 104"/>
                  <a:gd name="T11" fmla="*/ 0 h 68"/>
                  <a:gd name="T12" fmla="*/ 1 w 104"/>
                  <a:gd name="T13" fmla="*/ 1 h 68"/>
                  <a:gd name="T14" fmla="*/ 0 w 104"/>
                  <a:gd name="T15" fmla="*/ 1 h 68"/>
                  <a:gd name="T16" fmla="*/ 0 w 104"/>
                  <a:gd name="T17" fmla="*/ 1 h 68"/>
                  <a:gd name="T18" fmla="*/ 0 w 104"/>
                  <a:gd name="T19" fmla="*/ 1 h 68"/>
                  <a:gd name="T20" fmla="*/ 1 w 104"/>
                  <a:gd name="T21" fmla="*/ 1 h 68"/>
                  <a:gd name="T22" fmla="*/ 2 w 104"/>
                  <a:gd name="T23" fmla="*/ 1 h 68"/>
                  <a:gd name="T24" fmla="*/ 3 w 104"/>
                  <a:gd name="T25" fmla="*/ 0 h 68"/>
                  <a:gd name="T26" fmla="*/ 4 w 104"/>
                  <a:gd name="T27" fmla="*/ 0 h 68"/>
                  <a:gd name="T28" fmla="*/ 5 w 104"/>
                  <a:gd name="T29" fmla="*/ 0 h 68"/>
                  <a:gd name="T30" fmla="*/ 6 w 104"/>
                  <a:gd name="T31" fmla="*/ 0 h 68"/>
                  <a:gd name="T32" fmla="*/ 6 w 104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68">
                    <a:moveTo>
                      <a:pt x="104" y="1"/>
                    </a:moveTo>
                    <a:lnTo>
                      <a:pt x="99" y="0"/>
                    </a:lnTo>
                    <a:lnTo>
                      <a:pt x="86" y="3"/>
                    </a:lnTo>
                    <a:lnTo>
                      <a:pt x="71" y="9"/>
                    </a:lnTo>
                    <a:lnTo>
                      <a:pt x="52" y="19"/>
                    </a:lnTo>
                    <a:lnTo>
                      <a:pt x="34" y="29"/>
                    </a:lnTo>
                    <a:lnTo>
                      <a:pt x="19" y="43"/>
                    </a:lnTo>
                    <a:lnTo>
                      <a:pt x="5" y="56"/>
                    </a:lnTo>
                    <a:lnTo>
                      <a:pt x="0" y="68"/>
                    </a:lnTo>
                    <a:lnTo>
                      <a:pt x="10" y="63"/>
                    </a:lnTo>
                    <a:lnTo>
                      <a:pt x="25" y="56"/>
                    </a:lnTo>
                    <a:lnTo>
                      <a:pt x="44" y="47"/>
                    </a:lnTo>
                    <a:lnTo>
                      <a:pt x="62" y="38"/>
                    </a:lnTo>
                    <a:lnTo>
                      <a:pt x="79" y="29"/>
                    </a:lnTo>
                    <a:lnTo>
                      <a:pt x="94" y="19"/>
                    </a:lnTo>
                    <a:lnTo>
                      <a:pt x="102" y="10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3" name="Freeform 1071"/>
              <p:cNvSpPr>
                <a:spLocks/>
              </p:cNvSpPr>
              <p:nvPr/>
            </p:nvSpPr>
            <p:spPr bwMode="auto">
              <a:xfrm>
                <a:off x="5447" y="2349"/>
                <a:ext cx="44" cy="17"/>
              </a:xfrm>
              <a:custGeom>
                <a:avLst/>
                <a:gdLst>
                  <a:gd name="T0" fmla="*/ 6 w 87"/>
                  <a:gd name="T1" fmla="*/ 0 h 51"/>
                  <a:gd name="T2" fmla="*/ 6 w 87"/>
                  <a:gd name="T3" fmla="*/ 0 h 51"/>
                  <a:gd name="T4" fmla="*/ 5 w 87"/>
                  <a:gd name="T5" fmla="*/ 0 h 51"/>
                  <a:gd name="T6" fmla="*/ 4 w 87"/>
                  <a:gd name="T7" fmla="*/ 0 h 51"/>
                  <a:gd name="T8" fmla="*/ 3 w 87"/>
                  <a:gd name="T9" fmla="*/ 0 h 51"/>
                  <a:gd name="T10" fmla="*/ 2 w 87"/>
                  <a:gd name="T11" fmla="*/ 0 h 51"/>
                  <a:gd name="T12" fmla="*/ 1 w 87"/>
                  <a:gd name="T13" fmla="*/ 0 h 51"/>
                  <a:gd name="T14" fmla="*/ 1 w 87"/>
                  <a:gd name="T15" fmla="*/ 1 h 51"/>
                  <a:gd name="T16" fmla="*/ 0 w 87"/>
                  <a:gd name="T17" fmla="*/ 1 h 51"/>
                  <a:gd name="T18" fmla="*/ 1 w 87"/>
                  <a:gd name="T19" fmla="*/ 1 h 51"/>
                  <a:gd name="T20" fmla="*/ 2 w 87"/>
                  <a:gd name="T21" fmla="*/ 1 h 51"/>
                  <a:gd name="T22" fmla="*/ 3 w 87"/>
                  <a:gd name="T23" fmla="*/ 0 h 51"/>
                  <a:gd name="T24" fmla="*/ 4 w 87"/>
                  <a:gd name="T25" fmla="*/ 0 h 51"/>
                  <a:gd name="T26" fmla="*/ 4 w 87"/>
                  <a:gd name="T27" fmla="*/ 0 h 51"/>
                  <a:gd name="T28" fmla="*/ 5 w 87"/>
                  <a:gd name="T29" fmla="*/ 0 h 51"/>
                  <a:gd name="T30" fmla="*/ 6 w 87"/>
                  <a:gd name="T31" fmla="*/ 0 h 51"/>
                  <a:gd name="T32" fmla="*/ 6 w 8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51">
                    <a:moveTo>
                      <a:pt x="87" y="3"/>
                    </a:moveTo>
                    <a:lnTo>
                      <a:pt x="82" y="0"/>
                    </a:lnTo>
                    <a:lnTo>
                      <a:pt x="72" y="1"/>
                    </a:lnTo>
                    <a:lnTo>
                      <a:pt x="57" y="6"/>
                    </a:lnTo>
                    <a:lnTo>
                      <a:pt x="42" y="13"/>
                    </a:lnTo>
                    <a:lnTo>
                      <a:pt x="27" y="23"/>
                    </a:lnTo>
                    <a:lnTo>
                      <a:pt x="14" y="34"/>
                    </a:lnTo>
                    <a:lnTo>
                      <a:pt x="4" y="42"/>
                    </a:lnTo>
                    <a:lnTo>
                      <a:pt x="0" y="51"/>
                    </a:lnTo>
                    <a:lnTo>
                      <a:pt x="9" y="47"/>
                    </a:lnTo>
                    <a:lnTo>
                      <a:pt x="21" y="42"/>
                    </a:lnTo>
                    <a:lnTo>
                      <a:pt x="34" y="37"/>
                    </a:lnTo>
                    <a:lnTo>
                      <a:pt x="49" y="29"/>
                    </a:lnTo>
                    <a:lnTo>
                      <a:pt x="62" y="22"/>
                    </a:lnTo>
                    <a:lnTo>
                      <a:pt x="74" y="16"/>
                    </a:lnTo>
                    <a:lnTo>
                      <a:pt x="84" y="9"/>
                    </a:lnTo>
                    <a:lnTo>
                      <a:pt x="87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4" name="Freeform 1072"/>
              <p:cNvSpPr>
                <a:spLocks/>
              </p:cNvSpPr>
              <p:nvPr/>
            </p:nvSpPr>
            <p:spPr bwMode="auto">
              <a:xfrm>
                <a:off x="5431" y="2216"/>
                <a:ext cx="6" cy="26"/>
              </a:xfrm>
              <a:custGeom>
                <a:avLst/>
                <a:gdLst>
                  <a:gd name="T0" fmla="*/ 1 w 11"/>
                  <a:gd name="T1" fmla="*/ 1 h 78"/>
                  <a:gd name="T2" fmla="*/ 1 w 11"/>
                  <a:gd name="T3" fmla="*/ 1 h 78"/>
                  <a:gd name="T4" fmla="*/ 0 w 11"/>
                  <a:gd name="T5" fmla="*/ 0 h 78"/>
                  <a:gd name="T6" fmla="*/ 0 w 11"/>
                  <a:gd name="T7" fmla="*/ 0 h 78"/>
                  <a:gd name="T8" fmla="*/ 1 w 11"/>
                  <a:gd name="T9" fmla="*/ 0 h 78"/>
                  <a:gd name="T10" fmla="*/ 1 w 11"/>
                  <a:gd name="T11" fmla="*/ 0 h 78"/>
                  <a:gd name="T12" fmla="*/ 1 w 11"/>
                  <a:gd name="T13" fmla="*/ 0 h 78"/>
                  <a:gd name="T14" fmla="*/ 1 w 11"/>
                  <a:gd name="T15" fmla="*/ 1 h 78"/>
                  <a:gd name="T16" fmla="*/ 1 w 11"/>
                  <a:gd name="T17" fmla="*/ 1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78">
                    <a:moveTo>
                      <a:pt x="5" y="78"/>
                    </a:moveTo>
                    <a:lnTo>
                      <a:pt x="3" y="62"/>
                    </a:lnTo>
                    <a:lnTo>
                      <a:pt x="0" y="34"/>
                    </a:lnTo>
                    <a:lnTo>
                      <a:pt x="0" y="10"/>
                    </a:lnTo>
                    <a:lnTo>
                      <a:pt x="5" y="0"/>
                    </a:lnTo>
                    <a:lnTo>
                      <a:pt x="11" y="12"/>
                    </a:lnTo>
                    <a:lnTo>
                      <a:pt x="11" y="34"/>
                    </a:lnTo>
                    <a:lnTo>
                      <a:pt x="8" y="59"/>
                    </a:lnTo>
                    <a:lnTo>
                      <a:pt x="5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5" name="Freeform 1073"/>
              <p:cNvSpPr>
                <a:spLocks/>
              </p:cNvSpPr>
              <p:nvPr/>
            </p:nvSpPr>
            <p:spPr bwMode="auto">
              <a:xfrm>
                <a:off x="5381" y="2235"/>
                <a:ext cx="47" cy="36"/>
              </a:xfrm>
              <a:custGeom>
                <a:avLst/>
                <a:gdLst>
                  <a:gd name="T0" fmla="*/ 6 w 93"/>
                  <a:gd name="T1" fmla="*/ 1 h 109"/>
                  <a:gd name="T2" fmla="*/ 6 w 93"/>
                  <a:gd name="T3" fmla="*/ 1 h 109"/>
                  <a:gd name="T4" fmla="*/ 5 w 93"/>
                  <a:gd name="T5" fmla="*/ 1 h 109"/>
                  <a:gd name="T6" fmla="*/ 4 w 93"/>
                  <a:gd name="T7" fmla="*/ 1 h 109"/>
                  <a:gd name="T8" fmla="*/ 3 w 93"/>
                  <a:gd name="T9" fmla="*/ 0 h 109"/>
                  <a:gd name="T10" fmla="*/ 3 w 93"/>
                  <a:gd name="T11" fmla="*/ 0 h 109"/>
                  <a:gd name="T12" fmla="*/ 2 w 93"/>
                  <a:gd name="T13" fmla="*/ 0 h 109"/>
                  <a:gd name="T14" fmla="*/ 1 w 93"/>
                  <a:gd name="T15" fmla="*/ 0 h 109"/>
                  <a:gd name="T16" fmla="*/ 1 w 93"/>
                  <a:gd name="T17" fmla="*/ 0 h 109"/>
                  <a:gd name="T18" fmla="*/ 0 w 93"/>
                  <a:gd name="T19" fmla="*/ 0 h 109"/>
                  <a:gd name="T20" fmla="*/ 1 w 93"/>
                  <a:gd name="T21" fmla="*/ 0 h 109"/>
                  <a:gd name="T22" fmla="*/ 2 w 93"/>
                  <a:gd name="T23" fmla="*/ 0 h 109"/>
                  <a:gd name="T24" fmla="*/ 3 w 93"/>
                  <a:gd name="T25" fmla="*/ 1 h 109"/>
                  <a:gd name="T26" fmla="*/ 4 w 93"/>
                  <a:gd name="T27" fmla="*/ 1 h 109"/>
                  <a:gd name="T28" fmla="*/ 5 w 93"/>
                  <a:gd name="T29" fmla="*/ 1 h 109"/>
                  <a:gd name="T30" fmla="*/ 6 w 93"/>
                  <a:gd name="T31" fmla="*/ 1 h 109"/>
                  <a:gd name="T32" fmla="*/ 6 w 93"/>
                  <a:gd name="T33" fmla="*/ 1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109">
                    <a:moveTo>
                      <a:pt x="93" y="109"/>
                    </a:moveTo>
                    <a:lnTo>
                      <a:pt x="86" y="96"/>
                    </a:lnTo>
                    <a:lnTo>
                      <a:pt x="76" y="80"/>
                    </a:lnTo>
                    <a:lnTo>
                      <a:pt x="63" y="59"/>
                    </a:lnTo>
                    <a:lnTo>
                      <a:pt x="48" y="40"/>
                    </a:lnTo>
                    <a:lnTo>
                      <a:pt x="33" y="21"/>
                    </a:lnTo>
                    <a:lnTo>
                      <a:pt x="20" y="7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10"/>
                    </a:lnTo>
                    <a:lnTo>
                      <a:pt x="8" y="22"/>
                    </a:lnTo>
                    <a:lnTo>
                      <a:pt x="21" y="37"/>
                    </a:lnTo>
                    <a:lnTo>
                      <a:pt x="38" y="53"/>
                    </a:lnTo>
                    <a:lnTo>
                      <a:pt x="55" y="69"/>
                    </a:lnTo>
                    <a:lnTo>
                      <a:pt x="71" y="84"/>
                    </a:lnTo>
                    <a:lnTo>
                      <a:pt x="85" y="97"/>
                    </a:lnTo>
                    <a:lnTo>
                      <a:pt x="93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6" name="Freeform 1074"/>
              <p:cNvSpPr>
                <a:spLocks/>
              </p:cNvSpPr>
              <p:nvPr/>
            </p:nvSpPr>
            <p:spPr bwMode="auto">
              <a:xfrm>
                <a:off x="5380" y="2250"/>
                <a:ext cx="49" cy="33"/>
              </a:xfrm>
              <a:custGeom>
                <a:avLst/>
                <a:gdLst>
                  <a:gd name="T0" fmla="*/ 6 w 99"/>
                  <a:gd name="T1" fmla="*/ 1 h 99"/>
                  <a:gd name="T2" fmla="*/ 5 w 99"/>
                  <a:gd name="T3" fmla="*/ 1 h 99"/>
                  <a:gd name="T4" fmla="*/ 4 w 99"/>
                  <a:gd name="T5" fmla="*/ 1 h 99"/>
                  <a:gd name="T6" fmla="*/ 3 w 99"/>
                  <a:gd name="T7" fmla="*/ 1 h 99"/>
                  <a:gd name="T8" fmla="*/ 2 w 99"/>
                  <a:gd name="T9" fmla="*/ 0 h 99"/>
                  <a:gd name="T10" fmla="*/ 1 w 99"/>
                  <a:gd name="T11" fmla="*/ 0 h 99"/>
                  <a:gd name="T12" fmla="*/ 0 w 99"/>
                  <a:gd name="T13" fmla="*/ 0 h 99"/>
                  <a:gd name="T14" fmla="*/ 0 w 99"/>
                  <a:gd name="T15" fmla="*/ 0 h 99"/>
                  <a:gd name="T16" fmla="*/ 0 w 99"/>
                  <a:gd name="T17" fmla="*/ 0 h 99"/>
                  <a:gd name="T18" fmla="*/ 0 w 99"/>
                  <a:gd name="T19" fmla="*/ 0 h 99"/>
                  <a:gd name="T20" fmla="*/ 0 w 99"/>
                  <a:gd name="T21" fmla="*/ 0 h 99"/>
                  <a:gd name="T22" fmla="*/ 1 w 99"/>
                  <a:gd name="T23" fmla="*/ 0 h 99"/>
                  <a:gd name="T24" fmla="*/ 2 w 99"/>
                  <a:gd name="T25" fmla="*/ 1 h 99"/>
                  <a:gd name="T26" fmla="*/ 3 w 99"/>
                  <a:gd name="T27" fmla="*/ 1 h 99"/>
                  <a:gd name="T28" fmla="*/ 4 w 99"/>
                  <a:gd name="T29" fmla="*/ 1 h 99"/>
                  <a:gd name="T30" fmla="*/ 5 w 99"/>
                  <a:gd name="T31" fmla="*/ 1 h 99"/>
                  <a:gd name="T32" fmla="*/ 6 w 99"/>
                  <a:gd name="T33" fmla="*/ 1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99">
                    <a:moveTo>
                      <a:pt x="99" y="99"/>
                    </a:moveTo>
                    <a:lnTo>
                      <a:pt x="90" y="87"/>
                    </a:lnTo>
                    <a:lnTo>
                      <a:pt x="77" y="70"/>
                    </a:lnTo>
                    <a:lnTo>
                      <a:pt x="62" y="53"/>
                    </a:lnTo>
                    <a:lnTo>
                      <a:pt x="45" y="34"/>
                    </a:lnTo>
                    <a:lnTo>
                      <a:pt x="30" y="17"/>
                    </a:lnTo>
                    <a:lnTo>
                      <a:pt x="15" y="6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2" y="11"/>
                    </a:lnTo>
                    <a:lnTo>
                      <a:pt x="12" y="25"/>
                    </a:lnTo>
                    <a:lnTo>
                      <a:pt x="27" y="38"/>
                    </a:lnTo>
                    <a:lnTo>
                      <a:pt x="45" y="53"/>
                    </a:lnTo>
                    <a:lnTo>
                      <a:pt x="62" y="68"/>
                    </a:lnTo>
                    <a:lnTo>
                      <a:pt x="79" y="81"/>
                    </a:lnTo>
                    <a:lnTo>
                      <a:pt x="92" y="91"/>
                    </a:lnTo>
                    <a:lnTo>
                      <a:pt x="99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7" name="Freeform 1075"/>
              <p:cNvSpPr>
                <a:spLocks/>
              </p:cNvSpPr>
              <p:nvPr/>
            </p:nvSpPr>
            <p:spPr bwMode="auto">
              <a:xfrm>
                <a:off x="5376" y="2268"/>
                <a:ext cx="53" cy="30"/>
              </a:xfrm>
              <a:custGeom>
                <a:avLst/>
                <a:gdLst>
                  <a:gd name="T0" fmla="*/ 7 w 105"/>
                  <a:gd name="T1" fmla="*/ 1 h 90"/>
                  <a:gd name="T2" fmla="*/ 6 w 105"/>
                  <a:gd name="T3" fmla="*/ 1 h 90"/>
                  <a:gd name="T4" fmla="*/ 6 w 105"/>
                  <a:gd name="T5" fmla="*/ 1 h 90"/>
                  <a:gd name="T6" fmla="*/ 5 w 105"/>
                  <a:gd name="T7" fmla="*/ 1 h 90"/>
                  <a:gd name="T8" fmla="*/ 3 w 105"/>
                  <a:gd name="T9" fmla="*/ 0 h 90"/>
                  <a:gd name="T10" fmla="*/ 2 w 105"/>
                  <a:gd name="T11" fmla="*/ 0 h 90"/>
                  <a:gd name="T12" fmla="*/ 1 w 105"/>
                  <a:gd name="T13" fmla="*/ 0 h 90"/>
                  <a:gd name="T14" fmla="*/ 1 w 105"/>
                  <a:gd name="T15" fmla="*/ 0 h 90"/>
                  <a:gd name="T16" fmla="*/ 0 w 105"/>
                  <a:gd name="T17" fmla="*/ 0 h 90"/>
                  <a:gd name="T18" fmla="*/ 1 w 105"/>
                  <a:gd name="T19" fmla="*/ 0 h 90"/>
                  <a:gd name="T20" fmla="*/ 1 w 105"/>
                  <a:gd name="T21" fmla="*/ 0 h 90"/>
                  <a:gd name="T22" fmla="*/ 2 w 105"/>
                  <a:gd name="T23" fmla="*/ 0 h 90"/>
                  <a:gd name="T24" fmla="*/ 3 w 105"/>
                  <a:gd name="T25" fmla="*/ 1 h 90"/>
                  <a:gd name="T26" fmla="*/ 5 w 105"/>
                  <a:gd name="T27" fmla="*/ 1 h 90"/>
                  <a:gd name="T28" fmla="*/ 6 w 105"/>
                  <a:gd name="T29" fmla="*/ 1 h 90"/>
                  <a:gd name="T30" fmla="*/ 6 w 105"/>
                  <a:gd name="T31" fmla="*/ 1 h 90"/>
                  <a:gd name="T32" fmla="*/ 7 w 105"/>
                  <a:gd name="T33" fmla="*/ 1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90">
                    <a:moveTo>
                      <a:pt x="105" y="90"/>
                    </a:moveTo>
                    <a:lnTo>
                      <a:pt x="95" y="76"/>
                    </a:lnTo>
                    <a:lnTo>
                      <a:pt x="81" y="60"/>
                    </a:lnTo>
                    <a:lnTo>
                      <a:pt x="65" y="43"/>
                    </a:lnTo>
                    <a:lnTo>
                      <a:pt x="46" y="28"/>
                    </a:lnTo>
                    <a:lnTo>
                      <a:pt x="30" y="15"/>
                    </a:lnTo>
                    <a:lnTo>
                      <a:pt x="15" y="4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13" y="20"/>
                    </a:lnTo>
                    <a:lnTo>
                      <a:pt x="28" y="32"/>
                    </a:lnTo>
                    <a:lnTo>
                      <a:pt x="46" y="44"/>
                    </a:lnTo>
                    <a:lnTo>
                      <a:pt x="65" y="57"/>
                    </a:lnTo>
                    <a:lnTo>
                      <a:pt x="83" y="69"/>
                    </a:lnTo>
                    <a:lnTo>
                      <a:pt x="96" y="81"/>
                    </a:lnTo>
                    <a:lnTo>
                      <a:pt x="105" y="9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8" name="Freeform 1076"/>
              <p:cNvSpPr>
                <a:spLocks/>
              </p:cNvSpPr>
              <p:nvPr/>
            </p:nvSpPr>
            <p:spPr bwMode="auto">
              <a:xfrm>
                <a:off x="5383" y="2289"/>
                <a:ext cx="50" cy="23"/>
              </a:xfrm>
              <a:custGeom>
                <a:avLst/>
                <a:gdLst>
                  <a:gd name="T0" fmla="*/ 7 w 100"/>
                  <a:gd name="T1" fmla="*/ 1 h 68"/>
                  <a:gd name="T2" fmla="*/ 6 w 100"/>
                  <a:gd name="T3" fmla="*/ 1 h 68"/>
                  <a:gd name="T4" fmla="*/ 5 w 100"/>
                  <a:gd name="T5" fmla="*/ 1 h 68"/>
                  <a:gd name="T6" fmla="*/ 4 w 100"/>
                  <a:gd name="T7" fmla="*/ 0 h 68"/>
                  <a:gd name="T8" fmla="*/ 3 w 100"/>
                  <a:gd name="T9" fmla="*/ 0 h 68"/>
                  <a:gd name="T10" fmla="*/ 2 w 100"/>
                  <a:gd name="T11" fmla="*/ 0 h 68"/>
                  <a:gd name="T12" fmla="*/ 1 w 100"/>
                  <a:gd name="T13" fmla="*/ 0 h 68"/>
                  <a:gd name="T14" fmla="*/ 1 w 100"/>
                  <a:gd name="T15" fmla="*/ 0 h 68"/>
                  <a:gd name="T16" fmla="*/ 0 w 100"/>
                  <a:gd name="T17" fmla="*/ 0 h 68"/>
                  <a:gd name="T18" fmla="*/ 1 w 100"/>
                  <a:gd name="T19" fmla="*/ 0 h 68"/>
                  <a:gd name="T20" fmla="*/ 1 w 100"/>
                  <a:gd name="T21" fmla="*/ 0 h 68"/>
                  <a:gd name="T22" fmla="*/ 2 w 100"/>
                  <a:gd name="T23" fmla="*/ 0 h 68"/>
                  <a:gd name="T24" fmla="*/ 3 w 100"/>
                  <a:gd name="T25" fmla="*/ 0 h 68"/>
                  <a:gd name="T26" fmla="*/ 4 w 100"/>
                  <a:gd name="T27" fmla="*/ 1 h 68"/>
                  <a:gd name="T28" fmla="*/ 5 w 100"/>
                  <a:gd name="T29" fmla="*/ 1 h 68"/>
                  <a:gd name="T30" fmla="*/ 6 w 100"/>
                  <a:gd name="T31" fmla="*/ 1 h 68"/>
                  <a:gd name="T32" fmla="*/ 7 w 100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68">
                    <a:moveTo>
                      <a:pt x="100" y="68"/>
                    </a:moveTo>
                    <a:lnTo>
                      <a:pt x="90" y="57"/>
                    </a:lnTo>
                    <a:lnTo>
                      <a:pt x="77" y="45"/>
                    </a:lnTo>
                    <a:lnTo>
                      <a:pt x="60" y="31"/>
                    </a:lnTo>
                    <a:lnTo>
                      <a:pt x="43" y="19"/>
                    </a:lnTo>
                    <a:lnTo>
                      <a:pt x="28" y="7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12" y="23"/>
                    </a:lnTo>
                    <a:lnTo>
                      <a:pt x="27" y="31"/>
                    </a:lnTo>
                    <a:lnTo>
                      <a:pt x="43" y="38"/>
                    </a:lnTo>
                    <a:lnTo>
                      <a:pt x="60" y="45"/>
                    </a:lnTo>
                    <a:lnTo>
                      <a:pt x="77" y="53"/>
                    </a:lnTo>
                    <a:lnTo>
                      <a:pt x="90" y="60"/>
                    </a:lnTo>
                    <a:lnTo>
                      <a:pt x="10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19" name="Freeform 1077"/>
              <p:cNvSpPr>
                <a:spLocks/>
              </p:cNvSpPr>
              <p:nvPr/>
            </p:nvSpPr>
            <p:spPr bwMode="auto">
              <a:xfrm>
                <a:off x="5386" y="2307"/>
                <a:ext cx="49" cy="21"/>
              </a:xfrm>
              <a:custGeom>
                <a:avLst/>
                <a:gdLst>
                  <a:gd name="T0" fmla="*/ 7 w 96"/>
                  <a:gd name="T1" fmla="*/ 1 h 62"/>
                  <a:gd name="T2" fmla="*/ 6 w 96"/>
                  <a:gd name="T3" fmla="*/ 1 h 62"/>
                  <a:gd name="T4" fmla="*/ 5 w 96"/>
                  <a:gd name="T5" fmla="*/ 1 h 62"/>
                  <a:gd name="T6" fmla="*/ 4 w 96"/>
                  <a:gd name="T7" fmla="*/ 0 h 62"/>
                  <a:gd name="T8" fmla="*/ 3 w 96"/>
                  <a:gd name="T9" fmla="*/ 0 h 62"/>
                  <a:gd name="T10" fmla="*/ 2 w 96"/>
                  <a:gd name="T11" fmla="*/ 0 h 62"/>
                  <a:gd name="T12" fmla="*/ 1 w 96"/>
                  <a:gd name="T13" fmla="*/ 0 h 62"/>
                  <a:gd name="T14" fmla="*/ 1 w 96"/>
                  <a:gd name="T15" fmla="*/ 0 h 62"/>
                  <a:gd name="T16" fmla="*/ 0 w 96"/>
                  <a:gd name="T17" fmla="*/ 0 h 62"/>
                  <a:gd name="T18" fmla="*/ 1 w 96"/>
                  <a:gd name="T19" fmla="*/ 0 h 62"/>
                  <a:gd name="T20" fmla="*/ 1 w 96"/>
                  <a:gd name="T21" fmla="*/ 0 h 62"/>
                  <a:gd name="T22" fmla="*/ 2 w 96"/>
                  <a:gd name="T23" fmla="*/ 0 h 62"/>
                  <a:gd name="T24" fmla="*/ 3 w 96"/>
                  <a:gd name="T25" fmla="*/ 1 h 62"/>
                  <a:gd name="T26" fmla="*/ 4 w 96"/>
                  <a:gd name="T27" fmla="*/ 1 h 62"/>
                  <a:gd name="T28" fmla="*/ 5 w 96"/>
                  <a:gd name="T29" fmla="*/ 1 h 62"/>
                  <a:gd name="T30" fmla="*/ 6 w 96"/>
                  <a:gd name="T31" fmla="*/ 1 h 62"/>
                  <a:gd name="T32" fmla="*/ 7 w 96"/>
                  <a:gd name="T33" fmla="*/ 1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62">
                    <a:moveTo>
                      <a:pt x="96" y="62"/>
                    </a:moveTo>
                    <a:lnTo>
                      <a:pt x="88" y="55"/>
                    </a:lnTo>
                    <a:lnTo>
                      <a:pt x="73" y="43"/>
                    </a:lnTo>
                    <a:lnTo>
                      <a:pt x="56" y="31"/>
                    </a:lnTo>
                    <a:lnTo>
                      <a:pt x="40" y="18"/>
                    </a:lnTo>
                    <a:lnTo>
                      <a:pt x="23" y="9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5" y="15"/>
                    </a:lnTo>
                    <a:lnTo>
                      <a:pt x="15" y="24"/>
                    </a:lnTo>
                    <a:lnTo>
                      <a:pt x="28" y="33"/>
                    </a:lnTo>
                    <a:lnTo>
                      <a:pt x="45" y="40"/>
                    </a:lnTo>
                    <a:lnTo>
                      <a:pt x="61" y="47"/>
                    </a:lnTo>
                    <a:lnTo>
                      <a:pt x="76" y="53"/>
                    </a:lnTo>
                    <a:lnTo>
                      <a:pt x="90" y="58"/>
                    </a:lnTo>
                    <a:lnTo>
                      <a:pt x="96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0" name="Freeform 1078"/>
              <p:cNvSpPr>
                <a:spLocks/>
              </p:cNvSpPr>
              <p:nvPr/>
            </p:nvSpPr>
            <p:spPr bwMode="auto">
              <a:xfrm>
                <a:off x="5396" y="2332"/>
                <a:ext cx="43" cy="11"/>
              </a:xfrm>
              <a:custGeom>
                <a:avLst/>
                <a:gdLst>
                  <a:gd name="T0" fmla="*/ 6 w 85"/>
                  <a:gd name="T1" fmla="*/ 0 h 32"/>
                  <a:gd name="T2" fmla="*/ 5 w 85"/>
                  <a:gd name="T3" fmla="*/ 0 h 32"/>
                  <a:gd name="T4" fmla="*/ 4 w 85"/>
                  <a:gd name="T5" fmla="*/ 0 h 32"/>
                  <a:gd name="T6" fmla="*/ 3 w 85"/>
                  <a:gd name="T7" fmla="*/ 0 h 32"/>
                  <a:gd name="T8" fmla="*/ 3 w 85"/>
                  <a:gd name="T9" fmla="*/ 0 h 32"/>
                  <a:gd name="T10" fmla="*/ 2 w 85"/>
                  <a:gd name="T11" fmla="*/ 0 h 32"/>
                  <a:gd name="T12" fmla="*/ 1 w 85"/>
                  <a:gd name="T13" fmla="*/ 0 h 32"/>
                  <a:gd name="T14" fmla="*/ 1 w 85"/>
                  <a:gd name="T15" fmla="*/ 0 h 32"/>
                  <a:gd name="T16" fmla="*/ 0 w 85"/>
                  <a:gd name="T17" fmla="*/ 0 h 32"/>
                  <a:gd name="T18" fmla="*/ 1 w 85"/>
                  <a:gd name="T19" fmla="*/ 0 h 32"/>
                  <a:gd name="T20" fmla="*/ 1 w 85"/>
                  <a:gd name="T21" fmla="*/ 0 h 32"/>
                  <a:gd name="T22" fmla="*/ 2 w 85"/>
                  <a:gd name="T23" fmla="*/ 0 h 32"/>
                  <a:gd name="T24" fmla="*/ 3 w 85"/>
                  <a:gd name="T25" fmla="*/ 0 h 32"/>
                  <a:gd name="T26" fmla="*/ 4 w 85"/>
                  <a:gd name="T27" fmla="*/ 0 h 32"/>
                  <a:gd name="T28" fmla="*/ 5 w 85"/>
                  <a:gd name="T29" fmla="*/ 0 h 32"/>
                  <a:gd name="T30" fmla="*/ 5 w 85"/>
                  <a:gd name="T31" fmla="*/ 0 h 32"/>
                  <a:gd name="T32" fmla="*/ 6 w 85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32">
                    <a:moveTo>
                      <a:pt x="85" y="32"/>
                    </a:moveTo>
                    <a:lnTo>
                      <a:pt x="75" y="25"/>
                    </a:lnTo>
                    <a:lnTo>
                      <a:pt x="61" y="18"/>
                    </a:lnTo>
                    <a:lnTo>
                      <a:pt x="46" y="10"/>
                    </a:lnTo>
                    <a:lnTo>
                      <a:pt x="33" y="4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1" y="2"/>
                    </a:lnTo>
                    <a:lnTo>
                      <a:pt x="0" y="9"/>
                    </a:lnTo>
                    <a:lnTo>
                      <a:pt x="3" y="16"/>
                    </a:lnTo>
                    <a:lnTo>
                      <a:pt x="11" y="22"/>
                    </a:lnTo>
                    <a:lnTo>
                      <a:pt x="23" y="25"/>
                    </a:lnTo>
                    <a:lnTo>
                      <a:pt x="36" y="27"/>
                    </a:lnTo>
                    <a:lnTo>
                      <a:pt x="50" y="27"/>
                    </a:lnTo>
                    <a:lnTo>
                      <a:pt x="65" y="28"/>
                    </a:lnTo>
                    <a:lnTo>
                      <a:pt x="76" y="30"/>
                    </a:lnTo>
                    <a:lnTo>
                      <a:pt x="85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1" name="Freeform 1079"/>
              <p:cNvSpPr>
                <a:spLocks/>
              </p:cNvSpPr>
              <p:nvPr/>
            </p:nvSpPr>
            <p:spPr bwMode="auto">
              <a:xfrm>
                <a:off x="5406" y="2349"/>
                <a:ext cx="38" cy="6"/>
              </a:xfrm>
              <a:custGeom>
                <a:avLst/>
                <a:gdLst>
                  <a:gd name="T0" fmla="*/ 5 w 75"/>
                  <a:gd name="T1" fmla="*/ 0 h 16"/>
                  <a:gd name="T2" fmla="*/ 5 w 75"/>
                  <a:gd name="T3" fmla="*/ 0 h 16"/>
                  <a:gd name="T4" fmla="*/ 4 w 75"/>
                  <a:gd name="T5" fmla="*/ 0 h 16"/>
                  <a:gd name="T6" fmla="*/ 3 w 75"/>
                  <a:gd name="T7" fmla="*/ 0 h 16"/>
                  <a:gd name="T8" fmla="*/ 2 w 75"/>
                  <a:gd name="T9" fmla="*/ 0 h 16"/>
                  <a:gd name="T10" fmla="*/ 2 w 75"/>
                  <a:gd name="T11" fmla="*/ 0 h 16"/>
                  <a:gd name="T12" fmla="*/ 1 w 75"/>
                  <a:gd name="T13" fmla="*/ 0 h 16"/>
                  <a:gd name="T14" fmla="*/ 1 w 75"/>
                  <a:gd name="T15" fmla="*/ 0 h 16"/>
                  <a:gd name="T16" fmla="*/ 0 w 75"/>
                  <a:gd name="T17" fmla="*/ 0 h 16"/>
                  <a:gd name="T18" fmla="*/ 1 w 75"/>
                  <a:gd name="T19" fmla="*/ 0 h 16"/>
                  <a:gd name="T20" fmla="*/ 1 w 75"/>
                  <a:gd name="T21" fmla="*/ 0 h 16"/>
                  <a:gd name="T22" fmla="*/ 2 w 75"/>
                  <a:gd name="T23" fmla="*/ 0 h 16"/>
                  <a:gd name="T24" fmla="*/ 2 w 75"/>
                  <a:gd name="T25" fmla="*/ 0 h 16"/>
                  <a:gd name="T26" fmla="*/ 3 w 75"/>
                  <a:gd name="T27" fmla="*/ 0 h 16"/>
                  <a:gd name="T28" fmla="*/ 4 w 75"/>
                  <a:gd name="T29" fmla="*/ 0 h 16"/>
                  <a:gd name="T30" fmla="*/ 5 w 75"/>
                  <a:gd name="T31" fmla="*/ 0 h 16"/>
                  <a:gd name="T32" fmla="*/ 5 w 7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6">
                    <a:moveTo>
                      <a:pt x="75" y="16"/>
                    </a:moveTo>
                    <a:lnTo>
                      <a:pt x="66" y="13"/>
                    </a:lnTo>
                    <a:lnTo>
                      <a:pt x="55" y="9"/>
                    </a:lnTo>
                    <a:lnTo>
                      <a:pt x="43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14"/>
                    </a:lnTo>
                    <a:lnTo>
                      <a:pt x="18" y="16"/>
                    </a:lnTo>
                    <a:lnTo>
                      <a:pt x="30" y="16"/>
                    </a:lnTo>
                    <a:lnTo>
                      <a:pt x="41" y="14"/>
                    </a:lnTo>
                    <a:lnTo>
                      <a:pt x="53" y="14"/>
                    </a:lnTo>
                    <a:lnTo>
                      <a:pt x="65" y="14"/>
                    </a:lnTo>
                    <a:lnTo>
                      <a:pt x="75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2" name="Freeform 1080"/>
              <p:cNvSpPr>
                <a:spLocks/>
              </p:cNvSpPr>
              <p:nvPr/>
            </p:nvSpPr>
            <p:spPr bwMode="auto">
              <a:xfrm>
                <a:off x="5412" y="2362"/>
                <a:ext cx="37" cy="6"/>
              </a:xfrm>
              <a:custGeom>
                <a:avLst/>
                <a:gdLst>
                  <a:gd name="T0" fmla="*/ 5 w 74"/>
                  <a:gd name="T1" fmla="*/ 0 h 18"/>
                  <a:gd name="T2" fmla="*/ 5 w 74"/>
                  <a:gd name="T3" fmla="*/ 0 h 18"/>
                  <a:gd name="T4" fmla="*/ 4 w 74"/>
                  <a:gd name="T5" fmla="*/ 0 h 18"/>
                  <a:gd name="T6" fmla="*/ 3 w 74"/>
                  <a:gd name="T7" fmla="*/ 0 h 18"/>
                  <a:gd name="T8" fmla="*/ 2 w 74"/>
                  <a:gd name="T9" fmla="*/ 0 h 18"/>
                  <a:gd name="T10" fmla="*/ 2 w 74"/>
                  <a:gd name="T11" fmla="*/ 0 h 18"/>
                  <a:gd name="T12" fmla="*/ 1 w 74"/>
                  <a:gd name="T13" fmla="*/ 0 h 18"/>
                  <a:gd name="T14" fmla="*/ 1 w 74"/>
                  <a:gd name="T15" fmla="*/ 0 h 18"/>
                  <a:gd name="T16" fmla="*/ 0 w 74"/>
                  <a:gd name="T17" fmla="*/ 0 h 18"/>
                  <a:gd name="T18" fmla="*/ 1 w 74"/>
                  <a:gd name="T19" fmla="*/ 0 h 18"/>
                  <a:gd name="T20" fmla="*/ 1 w 74"/>
                  <a:gd name="T21" fmla="*/ 0 h 18"/>
                  <a:gd name="T22" fmla="*/ 1 w 74"/>
                  <a:gd name="T23" fmla="*/ 0 h 18"/>
                  <a:gd name="T24" fmla="*/ 2 w 74"/>
                  <a:gd name="T25" fmla="*/ 0 h 18"/>
                  <a:gd name="T26" fmla="*/ 3 w 74"/>
                  <a:gd name="T27" fmla="*/ 0 h 18"/>
                  <a:gd name="T28" fmla="*/ 4 w 74"/>
                  <a:gd name="T29" fmla="*/ 0 h 18"/>
                  <a:gd name="T30" fmla="*/ 4 w 74"/>
                  <a:gd name="T31" fmla="*/ 0 h 18"/>
                  <a:gd name="T32" fmla="*/ 5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18">
                    <a:moveTo>
                      <a:pt x="74" y="9"/>
                    </a:moveTo>
                    <a:lnTo>
                      <a:pt x="67" y="6"/>
                    </a:lnTo>
                    <a:lnTo>
                      <a:pt x="57" y="3"/>
                    </a:lnTo>
                    <a:lnTo>
                      <a:pt x="45" y="2"/>
                    </a:lnTo>
                    <a:lnTo>
                      <a:pt x="32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7" y="18"/>
                    </a:lnTo>
                    <a:lnTo>
                      <a:pt x="15" y="18"/>
                    </a:lnTo>
                    <a:lnTo>
                      <a:pt x="25" y="17"/>
                    </a:lnTo>
                    <a:lnTo>
                      <a:pt x="37" y="14"/>
                    </a:lnTo>
                    <a:lnTo>
                      <a:pt x="50" y="11"/>
                    </a:lnTo>
                    <a:lnTo>
                      <a:pt x="62" y="9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3" name="Freeform 1081"/>
              <p:cNvSpPr>
                <a:spLocks/>
              </p:cNvSpPr>
              <p:nvPr/>
            </p:nvSpPr>
            <p:spPr bwMode="auto">
              <a:xfrm>
                <a:off x="5424" y="2373"/>
                <a:ext cx="36" cy="7"/>
              </a:xfrm>
              <a:custGeom>
                <a:avLst/>
                <a:gdLst>
                  <a:gd name="T0" fmla="*/ 5 w 72"/>
                  <a:gd name="T1" fmla="*/ 0 h 21"/>
                  <a:gd name="T2" fmla="*/ 5 w 72"/>
                  <a:gd name="T3" fmla="*/ 0 h 21"/>
                  <a:gd name="T4" fmla="*/ 4 w 72"/>
                  <a:gd name="T5" fmla="*/ 0 h 21"/>
                  <a:gd name="T6" fmla="*/ 4 w 72"/>
                  <a:gd name="T7" fmla="*/ 0 h 21"/>
                  <a:gd name="T8" fmla="*/ 3 w 72"/>
                  <a:gd name="T9" fmla="*/ 0 h 21"/>
                  <a:gd name="T10" fmla="*/ 2 w 72"/>
                  <a:gd name="T11" fmla="*/ 0 h 21"/>
                  <a:gd name="T12" fmla="*/ 1 w 72"/>
                  <a:gd name="T13" fmla="*/ 0 h 21"/>
                  <a:gd name="T14" fmla="*/ 1 w 72"/>
                  <a:gd name="T15" fmla="*/ 0 h 21"/>
                  <a:gd name="T16" fmla="*/ 0 w 72"/>
                  <a:gd name="T17" fmla="*/ 0 h 21"/>
                  <a:gd name="T18" fmla="*/ 0 w 72"/>
                  <a:gd name="T19" fmla="*/ 0 h 21"/>
                  <a:gd name="T20" fmla="*/ 1 w 72"/>
                  <a:gd name="T21" fmla="*/ 0 h 21"/>
                  <a:gd name="T22" fmla="*/ 1 w 72"/>
                  <a:gd name="T23" fmla="*/ 0 h 21"/>
                  <a:gd name="T24" fmla="*/ 2 w 72"/>
                  <a:gd name="T25" fmla="*/ 0 h 21"/>
                  <a:gd name="T26" fmla="*/ 3 w 72"/>
                  <a:gd name="T27" fmla="*/ 0 h 21"/>
                  <a:gd name="T28" fmla="*/ 4 w 72"/>
                  <a:gd name="T29" fmla="*/ 0 h 21"/>
                  <a:gd name="T30" fmla="*/ 4 w 72"/>
                  <a:gd name="T31" fmla="*/ 0 h 21"/>
                  <a:gd name="T32" fmla="*/ 5 w 72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68" y="15"/>
                    </a:lnTo>
                    <a:lnTo>
                      <a:pt x="61" y="10"/>
                    </a:lnTo>
                    <a:lnTo>
                      <a:pt x="51" y="6"/>
                    </a:lnTo>
                    <a:lnTo>
                      <a:pt x="40" y="1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6" y="3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5" y="19"/>
                    </a:lnTo>
                    <a:lnTo>
                      <a:pt x="13" y="21"/>
                    </a:lnTo>
                    <a:lnTo>
                      <a:pt x="25" y="21"/>
                    </a:lnTo>
                    <a:lnTo>
                      <a:pt x="38" y="19"/>
                    </a:lnTo>
                    <a:lnTo>
                      <a:pt x="50" y="19"/>
                    </a:lnTo>
                    <a:lnTo>
                      <a:pt x="61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4" name="Freeform 1082"/>
              <p:cNvSpPr>
                <a:spLocks/>
              </p:cNvSpPr>
              <p:nvPr/>
            </p:nvSpPr>
            <p:spPr bwMode="auto">
              <a:xfrm>
                <a:off x="5426" y="2382"/>
                <a:ext cx="40" cy="6"/>
              </a:xfrm>
              <a:custGeom>
                <a:avLst/>
                <a:gdLst>
                  <a:gd name="T0" fmla="*/ 5 w 80"/>
                  <a:gd name="T1" fmla="*/ 0 h 19"/>
                  <a:gd name="T2" fmla="*/ 5 w 80"/>
                  <a:gd name="T3" fmla="*/ 0 h 19"/>
                  <a:gd name="T4" fmla="*/ 4 w 80"/>
                  <a:gd name="T5" fmla="*/ 0 h 19"/>
                  <a:gd name="T6" fmla="*/ 4 w 80"/>
                  <a:gd name="T7" fmla="*/ 0 h 19"/>
                  <a:gd name="T8" fmla="*/ 3 w 80"/>
                  <a:gd name="T9" fmla="*/ 0 h 19"/>
                  <a:gd name="T10" fmla="*/ 2 w 80"/>
                  <a:gd name="T11" fmla="*/ 0 h 19"/>
                  <a:gd name="T12" fmla="*/ 2 w 80"/>
                  <a:gd name="T13" fmla="*/ 0 h 19"/>
                  <a:gd name="T14" fmla="*/ 1 w 80"/>
                  <a:gd name="T15" fmla="*/ 0 h 19"/>
                  <a:gd name="T16" fmla="*/ 1 w 80"/>
                  <a:gd name="T17" fmla="*/ 0 h 19"/>
                  <a:gd name="T18" fmla="*/ 0 w 80"/>
                  <a:gd name="T19" fmla="*/ 0 h 19"/>
                  <a:gd name="T20" fmla="*/ 1 w 80"/>
                  <a:gd name="T21" fmla="*/ 0 h 19"/>
                  <a:gd name="T22" fmla="*/ 1 w 80"/>
                  <a:gd name="T23" fmla="*/ 0 h 19"/>
                  <a:gd name="T24" fmla="*/ 2 w 80"/>
                  <a:gd name="T25" fmla="*/ 0 h 19"/>
                  <a:gd name="T26" fmla="*/ 3 w 80"/>
                  <a:gd name="T27" fmla="*/ 0 h 19"/>
                  <a:gd name="T28" fmla="*/ 4 w 80"/>
                  <a:gd name="T29" fmla="*/ 0 h 19"/>
                  <a:gd name="T30" fmla="*/ 5 w 80"/>
                  <a:gd name="T31" fmla="*/ 0 h 19"/>
                  <a:gd name="T32" fmla="*/ 5 w 8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9">
                    <a:moveTo>
                      <a:pt x="80" y="16"/>
                    </a:moveTo>
                    <a:lnTo>
                      <a:pt x="73" y="13"/>
                    </a:lnTo>
                    <a:lnTo>
                      <a:pt x="63" y="10"/>
                    </a:lnTo>
                    <a:lnTo>
                      <a:pt x="53" y="6"/>
                    </a:lnTo>
                    <a:lnTo>
                      <a:pt x="41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6" y="19"/>
                    </a:lnTo>
                    <a:lnTo>
                      <a:pt x="31" y="19"/>
                    </a:lnTo>
                    <a:lnTo>
                      <a:pt x="46" y="19"/>
                    </a:lnTo>
                    <a:lnTo>
                      <a:pt x="60" y="19"/>
                    </a:lnTo>
                    <a:lnTo>
                      <a:pt x="73" y="18"/>
                    </a:ln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5" name="Freeform 1083"/>
              <p:cNvSpPr>
                <a:spLocks/>
              </p:cNvSpPr>
              <p:nvPr/>
            </p:nvSpPr>
            <p:spPr bwMode="auto">
              <a:xfrm>
                <a:off x="5392" y="2220"/>
                <a:ext cx="38" cy="37"/>
              </a:xfrm>
              <a:custGeom>
                <a:avLst/>
                <a:gdLst>
                  <a:gd name="T0" fmla="*/ 0 w 75"/>
                  <a:gd name="T1" fmla="*/ 0 h 109"/>
                  <a:gd name="T2" fmla="*/ 1 w 75"/>
                  <a:gd name="T3" fmla="*/ 0 h 109"/>
                  <a:gd name="T4" fmla="*/ 1 w 75"/>
                  <a:gd name="T5" fmla="*/ 0 h 109"/>
                  <a:gd name="T6" fmla="*/ 2 w 75"/>
                  <a:gd name="T7" fmla="*/ 0 h 109"/>
                  <a:gd name="T8" fmla="*/ 3 w 75"/>
                  <a:gd name="T9" fmla="*/ 1 h 109"/>
                  <a:gd name="T10" fmla="*/ 4 w 75"/>
                  <a:gd name="T11" fmla="*/ 1 h 109"/>
                  <a:gd name="T12" fmla="*/ 4 w 75"/>
                  <a:gd name="T13" fmla="*/ 1 h 109"/>
                  <a:gd name="T14" fmla="*/ 5 w 75"/>
                  <a:gd name="T15" fmla="*/ 1 h 109"/>
                  <a:gd name="T16" fmla="*/ 5 w 75"/>
                  <a:gd name="T17" fmla="*/ 1 h 109"/>
                  <a:gd name="T18" fmla="*/ 5 w 75"/>
                  <a:gd name="T19" fmla="*/ 1 h 109"/>
                  <a:gd name="T20" fmla="*/ 4 w 75"/>
                  <a:gd name="T21" fmla="*/ 1 h 109"/>
                  <a:gd name="T22" fmla="*/ 4 w 75"/>
                  <a:gd name="T23" fmla="*/ 1 h 109"/>
                  <a:gd name="T24" fmla="*/ 3 w 75"/>
                  <a:gd name="T25" fmla="*/ 0 h 109"/>
                  <a:gd name="T26" fmla="*/ 2 w 75"/>
                  <a:gd name="T27" fmla="*/ 0 h 109"/>
                  <a:gd name="T28" fmla="*/ 2 w 75"/>
                  <a:gd name="T29" fmla="*/ 0 h 109"/>
                  <a:gd name="T30" fmla="*/ 1 w 75"/>
                  <a:gd name="T31" fmla="*/ 0 h 109"/>
                  <a:gd name="T32" fmla="*/ 0 w 75"/>
                  <a:gd name="T33" fmla="*/ 0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9">
                    <a:moveTo>
                      <a:pt x="0" y="3"/>
                    </a:moveTo>
                    <a:lnTo>
                      <a:pt x="4" y="9"/>
                    </a:lnTo>
                    <a:lnTo>
                      <a:pt x="10" y="19"/>
                    </a:lnTo>
                    <a:lnTo>
                      <a:pt x="22" y="33"/>
                    </a:lnTo>
                    <a:lnTo>
                      <a:pt x="35" y="47"/>
                    </a:lnTo>
                    <a:lnTo>
                      <a:pt x="50" y="64"/>
                    </a:lnTo>
                    <a:lnTo>
                      <a:pt x="62" y="80"/>
                    </a:lnTo>
                    <a:lnTo>
                      <a:pt x="70" y="96"/>
                    </a:lnTo>
                    <a:lnTo>
                      <a:pt x="75" y="109"/>
                    </a:lnTo>
                    <a:lnTo>
                      <a:pt x="70" y="92"/>
                    </a:lnTo>
                    <a:lnTo>
                      <a:pt x="62" y="72"/>
                    </a:lnTo>
                    <a:lnTo>
                      <a:pt x="52" y="52"/>
                    </a:lnTo>
                    <a:lnTo>
                      <a:pt x="40" y="33"/>
                    </a:lnTo>
                    <a:lnTo>
                      <a:pt x="29" y="16"/>
                    </a:lnTo>
                    <a:lnTo>
                      <a:pt x="17" y="5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6" name="Freeform 1084"/>
              <p:cNvSpPr>
                <a:spLocks/>
              </p:cNvSpPr>
              <p:nvPr/>
            </p:nvSpPr>
            <p:spPr bwMode="auto">
              <a:xfrm>
                <a:off x="5410" y="2215"/>
                <a:ext cx="24" cy="27"/>
              </a:xfrm>
              <a:custGeom>
                <a:avLst/>
                <a:gdLst>
                  <a:gd name="T0" fmla="*/ 3 w 49"/>
                  <a:gd name="T1" fmla="*/ 1 h 80"/>
                  <a:gd name="T2" fmla="*/ 2 w 49"/>
                  <a:gd name="T3" fmla="*/ 1 h 80"/>
                  <a:gd name="T4" fmla="*/ 1 w 49"/>
                  <a:gd name="T5" fmla="*/ 0 h 80"/>
                  <a:gd name="T6" fmla="*/ 0 w 49"/>
                  <a:gd name="T7" fmla="*/ 0 h 80"/>
                  <a:gd name="T8" fmla="*/ 0 w 49"/>
                  <a:gd name="T9" fmla="*/ 0 h 80"/>
                  <a:gd name="T10" fmla="*/ 0 w 49"/>
                  <a:gd name="T11" fmla="*/ 0 h 80"/>
                  <a:gd name="T12" fmla="*/ 0 w 49"/>
                  <a:gd name="T13" fmla="*/ 0 h 80"/>
                  <a:gd name="T14" fmla="*/ 0 w 49"/>
                  <a:gd name="T15" fmla="*/ 0 h 80"/>
                  <a:gd name="T16" fmla="*/ 1 w 49"/>
                  <a:gd name="T17" fmla="*/ 0 h 80"/>
                  <a:gd name="T18" fmla="*/ 1 w 49"/>
                  <a:gd name="T19" fmla="*/ 1 h 80"/>
                  <a:gd name="T20" fmla="*/ 2 w 49"/>
                  <a:gd name="T21" fmla="*/ 1 h 80"/>
                  <a:gd name="T22" fmla="*/ 2 w 49"/>
                  <a:gd name="T23" fmla="*/ 1 h 80"/>
                  <a:gd name="T24" fmla="*/ 3 w 49"/>
                  <a:gd name="T25" fmla="*/ 1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80">
                    <a:moveTo>
                      <a:pt x="49" y="80"/>
                    </a:moveTo>
                    <a:lnTo>
                      <a:pt x="39" y="54"/>
                    </a:lnTo>
                    <a:lnTo>
                      <a:pt x="24" y="26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5" y="15"/>
                    </a:lnTo>
                    <a:lnTo>
                      <a:pt x="12" y="26"/>
                    </a:lnTo>
                    <a:lnTo>
                      <a:pt x="20" y="38"/>
                    </a:lnTo>
                    <a:lnTo>
                      <a:pt x="29" y="52"/>
                    </a:lnTo>
                    <a:lnTo>
                      <a:pt x="37" y="63"/>
                    </a:lnTo>
                    <a:lnTo>
                      <a:pt x="44" y="72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7" name="Freeform 1085"/>
              <p:cNvSpPr>
                <a:spLocks/>
              </p:cNvSpPr>
              <p:nvPr/>
            </p:nvSpPr>
            <p:spPr bwMode="auto">
              <a:xfrm>
                <a:off x="5538" y="2315"/>
                <a:ext cx="69" cy="141"/>
              </a:xfrm>
              <a:custGeom>
                <a:avLst/>
                <a:gdLst>
                  <a:gd name="T0" fmla="*/ 1 w 139"/>
                  <a:gd name="T1" fmla="*/ 5 h 424"/>
                  <a:gd name="T2" fmla="*/ 0 w 139"/>
                  <a:gd name="T3" fmla="*/ 5 h 424"/>
                  <a:gd name="T4" fmla="*/ 0 w 139"/>
                  <a:gd name="T5" fmla="*/ 5 h 424"/>
                  <a:gd name="T6" fmla="*/ 0 w 139"/>
                  <a:gd name="T7" fmla="*/ 5 h 424"/>
                  <a:gd name="T8" fmla="*/ 0 w 139"/>
                  <a:gd name="T9" fmla="*/ 5 h 424"/>
                  <a:gd name="T10" fmla="*/ 3 w 139"/>
                  <a:gd name="T11" fmla="*/ 5 h 424"/>
                  <a:gd name="T12" fmla="*/ 5 w 139"/>
                  <a:gd name="T13" fmla="*/ 4 h 424"/>
                  <a:gd name="T14" fmla="*/ 6 w 139"/>
                  <a:gd name="T15" fmla="*/ 3 h 424"/>
                  <a:gd name="T16" fmla="*/ 7 w 139"/>
                  <a:gd name="T17" fmla="*/ 2 h 424"/>
                  <a:gd name="T18" fmla="*/ 7 w 139"/>
                  <a:gd name="T19" fmla="*/ 2 h 424"/>
                  <a:gd name="T20" fmla="*/ 7 w 139"/>
                  <a:gd name="T21" fmla="*/ 1 h 424"/>
                  <a:gd name="T22" fmla="*/ 7 w 139"/>
                  <a:gd name="T23" fmla="*/ 1 h 424"/>
                  <a:gd name="T24" fmla="*/ 6 w 139"/>
                  <a:gd name="T25" fmla="*/ 0 h 424"/>
                  <a:gd name="T26" fmla="*/ 7 w 139"/>
                  <a:gd name="T27" fmla="*/ 0 h 424"/>
                  <a:gd name="T28" fmla="*/ 8 w 139"/>
                  <a:gd name="T29" fmla="*/ 1 h 424"/>
                  <a:gd name="T30" fmla="*/ 8 w 139"/>
                  <a:gd name="T31" fmla="*/ 2 h 424"/>
                  <a:gd name="T32" fmla="*/ 8 w 139"/>
                  <a:gd name="T33" fmla="*/ 3 h 424"/>
                  <a:gd name="T34" fmla="*/ 7 w 139"/>
                  <a:gd name="T35" fmla="*/ 3 h 424"/>
                  <a:gd name="T36" fmla="*/ 6 w 139"/>
                  <a:gd name="T37" fmla="*/ 4 h 424"/>
                  <a:gd name="T38" fmla="*/ 4 w 139"/>
                  <a:gd name="T39" fmla="*/ 5 h 424"/>
                  <a:gd name="T40" fmla="*/ 1 w 139"/>
                  <a:gd name="T41" fmla="*/ 5 h 4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9" h="424">
                    <a:moveTo>
                      <a:pt x="20" y="422"/>
                    </a:moveTo>
                    <a:lnTo>
                      <a:pt x="15" y="424"/>
                    </a:lnTo>
                    <a:lnTo>
                      <a:pt x="10" y="422"/>
                    </a:lnTo>
                    <a:lnTo>
                      <a:pt x="5" y="421"/>
                    </a:lnTo>
                    <a:lnTo>
                      <a:pt x="0" y="421"/>
                    </a:lnTo>
                    <a:lnTo>
                      <a:pt x="52" y="369"/>
                    </a:lnTo>
                    <a:lnTo>
                      <a:pt x="87" y="315"/>
                    </a:lnTo>
                    <a:lnTo>
                      <a:pt x="110" y="257"/>
                    </a:lnTo>
                    <a:lnTo>
                      <a:pt x="120" y="198"/>
                    </a:lnTo>
                    <a:lnTo>
                      <a:pt x="124" y="142"/>
                    </a:lnTo>
                    <a:lnTo>
                      <a:pt x="120" y="89"/>
                    </a:lnTo>
                    <a:lnTo>
                      <a:pt x="115" y="42"/>
                    </a:lnTo>
                    <a:lnTo>
                      <a:pt x="109" y="0"/>
                    </a:lnTo>
                    <a:lnTo>
                      <a:pt x="125" y="33"/>
                    </a:lnTo>
                    <a:lnTo>
                      <a:pt x="137" y="83"/>
                    </a:lnTo>
                    <a:lnTo>
                      <a:pt x="139" y="143"/>
                    </a:lnTo>
                    <a:lnTo>
                      <a:pt x="134" y="208"/>
                    </a:lnTo>
                    <a:lnTo>
                      <a:pt x="120" y="275"/>
                    </a:lnTo>
                    <a:lnTo>
                      <a:pt x="97" y="337"/>
                    </a:lnTo>
                    <a:lnTo>
                      <a:pt x="64" y="387"/>
                    </a:lnTo>
                    <a:lnTo>
                      <a:pt x="20" y="4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8" name="Freeform 1086"/>
              <p:cNvSpPr>
                <a:spLocks/>
              </p:cNvSpPr>
              <p:nvPr/>
            </p:nvSpPr>
            <p:spPr bwMode="auto">
              <a:xfrm>
                <a:off x="5555" y="2318"/>
                <a:ext cx="47" cy="20"/>
              </a:xfrm>
              <a:custGeom>
                <a:avLst/>
                <a:gdLst>
                  <a:gd name="T0" fmla="*/ 6 w 93"/>
                  <a:gd name="T1" fmla="*/ 1 h 59"/>
                  <a:gd name="T2" fmla="*/ 6 w 93"/>
                  <a:gd name="T3" fmla="*/ 1 h 59"/>
                  <a:gd name="T4" fmla="*/ 5 w 93"/>
                  <a:gd name="T5" fmla="*/ 0 h 59"/>
                  <a:gd name="T6" fmla="*/ 4 w 93"/>
                  <a:gd name="T7" fmla="*/ 0 h 59"/>
                  <a:gd name="T8" fmla="*/ 3 w 93"/>
                  <a:gd name="T9" fmla="*/ 0 h 59"/>
                  <a:gd name="T10" fmla="*/ 2 w 93"/>
                  <a:gd name="T11" fmla="*/ 0 h 59"/>
                  <a:gd name="T12" fmla="*/ 1 w 93"/>
                  <a:gd name="T13" fmla="*/ 0 h 59"/>
                  <a:gd name="T14" fmla="*/ 1 w 93"/>
                  <a:gd name="T15" fmla="*/ 0 h 59"/>
                  <a:gd name="T16" fmla="*/ 0 w 93"/>
                  <a:gd name="T17" fmla="*/ 0 h 59"/>
                  <a:gd name="T18" fmla="*/ 0 w 93"/>
                  <a:gd name="T19" fmla="*/ 0 h 59"/>
                  <a:gd name="T20" fmla="*/ 1 w 93"/>
                  <a:gd name="T21" fmla="*/ 0 h 59"/>
                  <a:gd name="T22" fmla="*/ 2 w 93"/>
                  <a:gd name="T23" fmla="*/ 0 h 59"/>
                  <a:gd name="T24" fmla="*/ 2 w 93"/>
                  <a:gd name="T25" fmla="*/ 0 h 59"/>
                  <a:gd name="T26" fmla="*/ 3 w 93"/>
                  <a:gd name="T27" fmla="*/ 0 h 59"/>
                  <a:gd name="T28" fmla="*/ 5 w 93"/>
                  <a:gd name="T29" fmla="*/ 1 h 59"/>
                  <a:gd name="T30" fmla="*/ 5 w 93"/>
                  <a:gd name="T31" fmla="*/ 1 h 59"/>
                  <a:gd name="T32" fmla="*/ 6 w 93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59">
                    <a:moveTo>
                      <a:pt x="93" y="59"/>
                    </a:moveTo>
                    <a:lnTo>
                      <a:pt x="85" y="47"/>
                    </a:lnTo>
                    <a:lnTo>
                      <a:pt x="71" y="35"/>
                    </a:lnTo>
                    <a:lnTo>
                      <a:pt x="58" y="25"/>
                    </a:lnTo>
                    <a:lnTo>
                      <a:pt x="41" y="14"/>
                    </a:lnTo>
                    <a:lnTo>
                      <a:pt x="28" y="7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8" y="17"/>
                    </a:lnTo>
                    <a:lnTo>
                      <a:pt x="31" y="25"/>
                    </a:lnTo>
                    <a:lnTo>
                      <a:pt x="48" y="32"/>
                    </a:lnTo>
                    <a:lnTo>
                      <a:pt x="65" y="40"/>
                    </a:lnTo>
                    <a:lnTo>
                      <a:pt x="80" y="48"/>
                    </a:lnTo>
                    <a:lnTo>
                      <a:pt x="93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29" name="Freeform 1087"/>
              <p:cNvSpPr>
                <a:spLocks/>
              </p:cNvSpPr>
              <p:nvPr/>
            </p:nvSpPr>
            <p:spPr bwMode="auto">
              <a:xfrm>
                <a:off x="5547" y="2323"/>
                <a:ext cx="56" cy="29"/>
              </a:xfrm>
              <a:custGeom>
                <a:avLst/>
                <a:gdLst>
                  <a:gd name="T0" fmla="*/ 0 w 111"/>
                  <a:gd name="T1" fmla="*/ 0 h 87"/>
                  <a:gd name="T2" fmla="*/ 1 w 111"/>
                  <a:gd name="T3" fmla="*/ 0 h 87"/>
                  <a:gd name="T4" fmla="*/ 2 w 111"/>
                  <a:gd name="T5" fmla="*/ 0 h 87"/>
                  <a:gd name="T6" fmla="*/ 3 w 111"/>
                  <a:gd name="T7" fmla="*/ 0 h 87"/>
                  <a:gd name="T8" fmla="*/ 4 w 111"/>
                  <a:gd name="T9" fmla="*/ 0 h 87"/>
                  <a:gd name="T10" fmla="*/ 5 w 111"/>
                  <a:gd name="T11" fmla="*/ 0 h 87"/>
                  <a:gd name="T12" fmla="*/ 6 w 111"/>
                  <a:gd name="T13" fmla="*/ 1 h 87"/>
                  <a:gd name="T14" fmla="*/ 7 w 111"/>
                  <a:gd name="T15" fmla="*/ 1 h 87"/>
                  <a:gd name="T16" fmla="*/ 7 w 111"/>
                  <a:gd name="T17" fmla="*/ 1 h 87"/>
                  <a:gd name="T18" fmla="*/ 7 w 111"/>
                  <a:gd name="T19" fmla="*/ 1 h 87"/>
                  <a:gd name="T20" fmla="*/ 6 w 111"/>
                  <a:gd name="T21" fmla="*/ 1 h 87"/>
                  <a:gd name="T22" fmla="*/ 4 w 111"/>
                  <a:gd name="T23" fmla="*/ 1 h 87"/>
                  <a:gd name="T24" fmla="*/ 3 w 111"/>
                  <a:gd name="T25" fmla="*/ 0 h 87"/>
                  <a:gd name="T26" fmla="*/ 2 w 111"/>
                  <a:gd name="T27" fmla="*/ 0 h 87"/>
                  <a:gd name="T28" fmla="*/ 1 w 111"/>
                  <a:gd name="T29" fmla="*/ 0 h 87"/>
                  <a:gd name="T30" fmla="*/ 1 w 111"/>
                  <a:gd name="T31" fmla="*/ 0 h 87"/>
                  <a:gd name="T32" fmla="*/ 0 w 111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87">
                    <a:moveTo>
                      <a:pt x="0" y="1"/>
                    </a:moveTo>
                    <a:lnTo>
                      <a:pt x="5" y="0"/>
                    </a:lnTo>
                    <a:lnTo>
                      <a:pt x="18" y="4"/>
                    </a:lnTo>
                    <a:lnTo>
                      <a:pt x="33" y="12"/>
                    </a:lnTo>
                    <a:lnTo>
                      <a:pt x="53" y="24"/>
                    </a:lnTo>
                    <a:lnTo>
                      <a:pt x="71" y="37"/>
                    </a:lnTo>
                    <a:lnTo>
                      <a:pt x="90" y="53"/>
                    </a:lnTo>
                    <a:lnTo>
                      <a:pt x="103" y="69"/>
                    </a:lnTo>
                    <a:lnTo>
                      <a:pt x="111" y="87"/>
                    </a:lnTo>
                    <a:lnTo>
                      <a:pt x="100" y="77"/>
                    </a:lnTo>
                    <a:lnTo>
                      <a:pt x="83" y="65"/>
                    </a:lnTo>
                    <a:lnTo>
                      <a:pt x="63" y="52"/>
                    </a:lnTo>
                    <a:lnTo>
                      <a:pt x="43" y="38"/>
                    </a:lnTo>
                    <a:lnTo>
                      <a:pt x="25" y="25"/>
                    </a:lnTo>
                    <a:lnTo>
                      <a:pt x="11" y="15"/>
                    </a:lnTo>
                    <a:lnTo>
                      <a:pt x="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0" name="Freeform 1088"/>
              <p:cNvSpPr>
                <a:spLocks/>
              </p:cNvSpPr>
              <p:nvPr/>
            </p:nvSpPr>
            <p:spPr bwMode="auto">
              <a:xfrm>
                <a:off x="5538" y="2341"/>
                <a:ext cx="66" cy="37"/>
              </a:xfrm>
              <a:custGeom>
                <a:avLst/>
                <a:gdLst>
                  <a:gd name="T0" fmla="*/ 0 w 132"/>
                  <a:gd name="T1" fmla="*/ 0 h 109"/>
                  <a:gd name="T2" fmla="*/ 1 w 132"/>
                  <a:gd name="T3" fmla="*/ 0 h 109"/>
                  <a:gd name="T4" fmla="*/ 2 w 132"/>
                  <a:gd name="T5" fmla="*/ 0 h 109"/>
                  <a:gd name="T6" fmla="*/ 3 w 132"/>
                  <a:gd name="T7" fmla="*/ 0 h 109"/>
                  <a:gd name="T8" fmla="*/ 4 w 132"/>
                  <a:gd name="T9" fmla="*/ 0 h 109"/>
                  <a:gd name="T10" fmla="*/ 6 w 132"/>
                  <a:gd name="T11" fmla="*/ 1 h 109"/>
                  <a:gd name="T12" fmla="*/ 7 w 132"/>
                  <a:gd name="T13" fmla="*/ 1 h 109"/>
                  <a:gd name="T14" fmla="*/ 8 w 132"/>
                  <a:gd name="T15" fmla="*/ 1 h 109"/>
                  <a:gd name="T16" fmla="*/ 9 w 132"/>
                  <a:gd name="T17" fmla="*/ 1 h 109"/>
                  <a:gd name="T18" fmla="*/ 8 w 132"/>
                  <a:gd name="T19" fmla="*/ 1 h 109"/>
                  <a:gd name="T20" fmla="*/ 7 w 132"/>
                  <a:gd name="T21" fmla="*/ 1 h 109"/>
                  <a:gd name="T22" fmla="*/ 6 w 132"/>
                  <a:gd name="T23" fmla="*/ 1 h 109"/>
                  <a:gd name="T24" fmla="*/ 4 w 132"/>
                  <a:gd name="T25" fmla="*/ 1 h 109"/>
                  <a:gd name="T26" fmla="*/ 3 w 132"/>
                  <a:gd name="T27" fmla="*/ 0 h 109"/>
                  <a:gd name="T28" fmla="*/ 1 w 132"/>
                  <a:gd name="T29" fmla="*/ 0 h 109"/>
                  <a:gd name="T30" fmla="*/ 1 w 132"/>
                  <a:gd name="T31" fmla="*/ 0 h 109"/>
                  <a:gd name="T32" fmla="*/ 0 w 132"/>
                  <a:gd name="T33" fmla="*/ 0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2" h="109">
                    <a:moveTo>
                      <a:pt x="0" y="0"/>
                    </a:moveTo>
                    <a:lnTo>
                      <a:pt x="7" y="0"/>
                    </a:lnTo>
                    <a:lnTo>
                      <a:pt x="22" y="6"/>
                    </a:lnTo>
                    <a:lnTo>
                      <a:pt x="42" y="18"/>
                    </a:lnTo>
                    <a:lnTo>
                      <a:pt x="64" y="34"/>
                    </a:lnTo>
                    <a:lnTo>
                      <a:pt x="85" y="52"/>
                    </a:lnTo>
                    <a:lnTo>
                      <a:pt x="105" y="72"/>
                    </a:lnTo>
                    <a:lnTo>
                      <a:pt x="122" y="92"/>
                    </a:lnTo>
                    <a:lnTo>
                      <a:pt x="132" y="109"/>
                    </a:lnTo>
                    <a:lnTo>
                      <a:pt x="122" y="100"/>
                    </a:lnTo>
                    <a:lnTo>
                      <a:pt x="104" y="87"/>
                    </a:lnTo>
                    <a:lnTo>
                      <a:pt x="82" y="72"/>
                    </a:lnTo>
                    <a:lnTo>
                      <a:pt x="57" y="55"/>
                    </a:lnTo>
                    <a:lnTo>
                      <a:pt x="34" y="37"/>
                    </a:lnTo>
                    <a:lnTo>
                      <a:pt x="15" y="21"/>
                    </a:lnTo>
                    <a:lnTo>
                      <a:pt x="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1" name="Freeform 1089"/>
              <p:cNvSpPr>
                <a:spLocks/>
              </p:cNvSpPr>
              <p:nvPr/>
            </p:nvSpPr>
            <p:spPr bwMode="auto">
              <a:xfrm>
                <a:off x="5526" y="2370"/>
                <a:ext cx="72" cy="33"/>
              </a:xfrm>
              <a:custGeom>
                <a:avLst/>
                <a:gdLst>
                  <a:gd name="T0" fmla="*/ 0 w 145"/>
                  <a:gd name="T1" fmla="*/ 0 h 100"/>
                  <a:gd name="T2" fmla="*/ 0 w 145"/>
                  <a:gd name="T3" fmla="*/ 0 h 100"/>
                  <a:gd name="T4" fmla="*/ 1 w 145"/>
                  <a:gd name="T5" fmla="*/ 0 h 100"/>
                  <a:gd name="T6" fmla="*/ 3 w 145"/>
                  <a:gd name="T7" fmla="*/ 0 h 100"/>
                  <a:gd name="T8" fmla="*/ 4 w 145"/>
                  <a:gd name="T9" fmla="*/ 0 h 100"/>
                  <a:gd name="T10" fmla="*/ 6 w 145"/>
                  <a:gd name="T11" fmla="*/ 1 h 100"/>
                  <a:gd name="T12" fmla="*/ 7 w 145"/>
                  <a:gd name="T13" fmla="*/ 1 h 100"/>
                  <a:gd name="T14" fmla="*/ 8 w 145"/>
                  <a:gd name="T15" fmla="*/ 1 h 100"/>
                  <a:gd name="T16" fmla="*/ 9 w 145"/>
                  <a:gd name="T17" fmla="*/ 1 h 100"/>
                  <a:gd name="T18" fmla="*/ 8 w 145"/>
                  <a:gd name="T19" fmla="*/ 1 h 100"/>
                  <a:gd name="T20" fmla="*/ 7 w 145"/>
                  <a:gd name="T21" fmla="*/ 1 h 100"/>
                  <a:gd name="T22" fmla="*/ 5 w 145"/>
                  <a:gd name="T23" fmla="*/ 1 h 100"/>
                  <a:gd name="T24" fmla="*/ 4 w 145"/>
                  <a:gd name="T25" fmla="*/ 1 h 100"/>
                  <a:gd name="T26" fmla="*/ 2 w 145"/>
                  <a:gd name="T27" fmla="*/ 0 h 100"/>
                  <a:gd name="T28" fmla="*/ 1 w 145"/>
                  <a:gd name="T29" fmla="*/ 0 h 100"/>
                  <a:gd name="T30" fmla="*/ 0 w 145"/>
                  <a:gd name="T31" fmla="*/ 0 h 100"/>
                  <a:gd name="T32" fmla="*/ 0 w 145"/>
                  <a:gd name="T33" fmla="*/ 0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5" h="100">
                    <a:moveTo>
                      <a:pt x="0" y="1"/>
                    </a:moveTo>
                    <a:lnTo>
                      <a:pt x="9" y="0"/>
                    </a:lnTo>
                    <a:lnTo>
                      <a:pt x="27" y="6"/>
                    </a:lnTo>
                    <a:lnTo>
                      <a:pt x="49" y="16"/>
                    </a:lnTo>
                    <a:lnTo>
                      <a:pt x="74" y="31"/>
                    </a:lnTo>
                    <a:lnTo>
                      <a:pt x="97" y="48"/>
                    </a:lnTo>
                    <a:lnTo>
                      <a:pt x="119" y="66"/>
                    </a:lnTo>
                    <a:lnTo>
                      <a:pt x="137" y="84"/>
                    </a:lnTo>
                    <a:lnTo>
                      <a:pt x="145" y="100"/>
                    </a:lnTo>
                    <a:lnTo>
                      <a:pt x="134" y="94"/>
                    </a:lnTo>
                    <a:lnTo>
                      <a:pt x="115" y="82"/>
                    </a:lnTo>
                    <a:lnTo>
                      <a:pt x="90" y="67"/>
                    </a:lnTo>
                    <a:lnTo>
                      <a:pt x="64" y="50"/>
                    </a:lnTo>
                    <a:lnTo>
                      <a:pt x="39" y="34"/>
                    </a:lnTo>
                    <a:lnTo>
                      <a:pt x="19" y="19"/>
                    </a:lnTo>
                    <a:lnTo>
                      <a:pt x="4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2" name="Freeform 1090"/>
              <p:cNvSpPr>
                <a:spLocks/>
              </p:cNvSpPr>
              <p:nvPr/>
            </p:nvSpPr>
            <p:spPr bwMode="auto">
              <a:xfrm>
                <a:off x="5523" y="2384"/>
                <a:ext cx="66" cy="30"/>
              </a:xfrm>
              <a:custGeom>
                <a:avLst/>
                <a:gdLst>
                  <a:gd name="T0" fmla="*/ 0 w 132"/>
                  <a:gd name="T1" fmla="*/ 0 h 89"/>
                  <a:gd name="T2" fmla="*/ 1 w 132"/>
                  <a:gd name="T3" fmla="*/ 0 h 89"/>
                  <a:gd name="T4" fmla="*/ 2 w 132"/>
                  <a:gd name="T5" fmla="*/ 0 h 89"/>
                  <a:gd name="T6" fmla="*/ 3 w 132"/>
                  <a:gd name="T7" fmla="*/ 0 h 89"/>
                  <a:gd name="T8" fmla="*/ 5 w 132"/>
                  <a:gd name="T9" fmla="*/ 0 h 89"/>
                  <a:gd name="T10" fmla="*/ 6 w 132"/>
                  <a:gd name="T11" fmla="*/ 1 h 89"/>
                  <a:gd name="T12" fmla="*/ 7 w 132"/>
                  <a:gd name="T13" fmla="*/ 1 h 89"/>
                  <a:gd name="T14" fmla="*/ 8 w 132"/>
                  <a:gd name="T15" fmla="*/ 1 h 89"/>
                  <a:gd name="T16" fmla="*/ 9 w 132"/>
                  <a:gd name="T17" fmla="*/ 1 h 89"/>
                  <a:gd name="T18" fmla="*/ 8 w 132"/>
                  <a:gd name="T19" fmla="*/ 1 h 89"/>
                  <a:gd name="T20" fmla="*/ 7 w 132"/>
                  <a:gd name="T21" fmla="*/ 1 h 89"/>
                  <a:gd name="T22" fmla="*/ 5 w 132"/>
                  <a:gd name="T23" fmla="*/ 1 h 89"/>
                  <a:gd name="T24" fmla="*/ 4 w 132"/>
                  <a:gd name="T25" fmla="*/ 1 h 89"/>
                  <a:gd name="T26" fmla="*/ 2 w 132"/>
                  <a:gd name="T27" fmla="*/ 0 h 89"/>
                  <a:gd name="T28" fmla="*/ 1 w 132"/>
                  <a:gd name="T29" fmla="*/ 0 h 89"/>
                  <a:gd name="T30" fmla="*/ 1 w 132"/>
                  <a:gd name="T31" fmla="*/ 0 h 89"/>
                  <a:gd name="T32" fmla="*/ 0 w 132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2" h="89">
                    <a:moveTo>
                      <a:pt x="0" y="2"/>
                    </a:moveTo>
                    <a:lnTo>
                      <a:pt x="7" y="0"/>
                    </a:lnTo>
                    <a:lnTo>
                      <a:pt x="22" y="6"/>
                    </a:lnTo>
                    <a:lnTo>
                      <a:pt x="44" y="17"/>
                    </a:lnTo>
                    <a:lnTo>
                      <a:pt x="67" y="30"/>
                    </a:lnTo>
                    <a:lnTo>
                      <a:pt x="89" y="45"/>
                    </a:lnTo>
                    <a:lnTo>
                      <a:pt x="110" y="61"/>
                    </a:lnTo>
                    <a:lnTo>
                      <a:pt x="125" y="76"/>
                    </a:lnTo>
                    <a:lnTo>
                      <a:pt x="132" y="89"/>
                    </a:lnTo>
                    <a:lnTo>
                      <a:pt x="120" y="82"/>
                    </a:lnTo>
                    <a:lnTo>
                      <a:pt x="100" y="71"/>
                    </a:lnTo>
                    <a:lnTo>
                      <a:pt x="77" y="59"/>
                    </a:lnTo>
                    <a:lnTo>
                      <a:pt x="54" y="45"/>
                    </a:lnTo>
                    <a:lnTo>
                      <a:pt x="30" y="3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3" name="Freeform 1091"/>
              <p:cNvSpPr>
                <a:spLocks/>
              </p:cNvSpPr>
              <p:nvPr/>
            </p:nvSpPr>
            <p:spPr bwMode="auto">
              <a:xfrm>
                <a:off x="5524" y="2409"/>
                <a:ext cx="54" cy="25"/>
              </a:xfrm>
              <a:custGeom>
                <a:avLst/>
                <a:gdLst>
                  <a:gd name="T0" fmla="*/ 0 w 108"/>
                  <a:gd name="T1" fmla="*/ 0 h 73"/>
                  <a:gd name="T2" fmla="*/ 1 w 108"/>
                  <a:gd name="T3" fmla="*/ 0 h 73"/>
                  <a:gd name="T4" fmla="*/ 2 w 108"/>
                  <a:gd name="T5" fmla="*/ 0 h 73"/>
                  <a:gd name="T6" fmla="*/ 3 w 108"/>
                  <a:gd name="T7" fmla="*/ 0 h 73"/>
                  <a:gd name="T8" fmla="*/ 4 w 108"/>
                  <a:gd name="T9" fmla="*/ 0 h 73"/>
                  <a:gd name="T10" fmla="*/ 5 w 108"/>
                  <a:gd name="T11" fmla="*/ 0 h 73"/>
                  <a:gd name="T12" fmla="*/ 6 w 108"/>
                  <a:gd name="T13" fmla="*/ 1 h 73"/>
                  <a:gd name="T14" fmla="*/ 7 w 108"/>
                  <a:gd name="T15" fmla="*/ 1 h 73"/>
                  <a:gd name="T16" fmla="*/ 7 w 108"/>
                  <a:gd name="T17" fmla="*/ 1 h 73"/>
                  <a:gd name="T18" fmla="*/ 7 w 108"/>
                  <a:gd name="T19" fmla="*/ 1 h 73"/>
                  <a:gd name="T20" fmla="*/ 6 w 108"/>
                  <a:gd name="T21" fmla="*/ 1 h 73"/>
                  <a:gd name="T22" fmla="*/ 4 w 108"/>
                  <a:gd name="T23" fmla="*/ 1 h 73"/>
                  <a:gd name="T24" fmla="*/ 3 w 108"/>
                  <a:gd name="T25" fmla="*/ 0 h 73"/>
                  <a:gd name="T26" fmla="*/ 2 w 108"/>
                  <a:gd name="T27" fmla="*/ 0 h 73"/>
                  <a:gd name="T28" fmla="*/ 1 w 108"/>
                  <a:gd name="T29" fmla="*/ 0 h 73"/>
                  <a:gd name="T30" fmla="*/ 1 w 108"/>
                  <a:gd name="T31" fmla="*/ 0 h 73"/>
                  <a:gd name="T32" fmla="*/ 0 w 108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73">
                    <a:moveTo>
                      <a:pt x="0" y="1"/>
                    </a:moveTo>
                    <a:lnTo>
                      <a:pt x="7" y="0"/>
                    </a:lnTo>
                    <a:lnTo>
                      <a:pt x="18" y="1"/>
                    </a:lnTo>
                    <a:lnTo>
                      <a:pt x="35" y="7"/>
                    </a:lnTo>
                    <a:lnTo>
                      <a:pt x="53" y="16"/>
                    </a:lnTo>
                    <a:lnTo>
                      <a:pt x="72" y="28"/>
                    </a:lnTo>
                    <a:lnTo>
                      <a:pt x="88" y="42"/>
                    </a:lnTo>
                    <a:lnTo>
                      <a:pt x="102" y="57"/>
                    </a:lnTo>
                    <a:lnTo>
                      <a:pt x="108" y="73"/>
                    </a:lnTo>
                    <a:lnTo>
                      <a:pt x="97" y="66"/>
                    </a:lnTo>
                    <a:lnTo>
                      <a:pt x="82" y="56"/>
                    </a:lnTo>
                    <a:lnTo>
                      <a:pt x="62" y="45"/>
                    </a:lnTo>
                    <a:lnTo>
                      <a:pt x="42" y="35"/>
                    </a:lnTo>
                    <a:lnTo>
                      <a:pt x="25" y="23"/>
                    </a:lnTo>
                    <a:lnTo>
                      <a:pt x="10" y="14"/>
                    </a:lnTo>
                    <a:lnTo>
                      <a:pt x="2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4" name="Freeform 1092"/>
              <p:cNvSpPr>
                <a:spLocks/>
              </p:cNvSpPr>
              <p:nvPr/>
            </p:nvSpPr>
            <p:spPr bwMode="auto">
              <a:xfrm>
                <a:off x="5511" y="2444"/>
                <a:ext cx="34" cy="7"/>
              </a:xfrm>
              <a:custGeom>
                <a:avLst/>
                <a:gdLst>
                  <a:gd name="T0" fmla="*/ 0 w 67"/>
                  <a:gd name="T1" fmla="*/ 0 h 20"/>
                  <a:gd name="T2" fmla="*/ 1 w 67"/>
                  <a:gd name="T3" fmla="*/ 0 h 20"/>
                  <a:gd name="T4" fmla="*/ 1 w 67"/>
                  <a:gd name="T5" fmla="*/ 0 h 20"/>
                  <a:gd name="T6" fmla="*/ 2 w 67"/>
                  <a:gd name="T7" fmla="*/ 0 h 20"/>
                  <a:gd name="T8" fmla="*/ 3 w 67"/>
                  <a:gd name="T9" fmla="*/ 0 h 20"/>
                  <a:gd name="T10" fmla="*/ 3 w 67"/>
                  <a:gd name="T11" fmla="*/ 0 h 20"/>
                  <a:gd name="T12" fmla="*/ 4 w 67"/>
                  <a:gd name="T13" fmla="*/ 0 h 20"/>
                  <a:gd name="T14" fmla="*/ 4 w 67"/>
                  <a:gd name="T15" fmla="*/ 0 h 20"/>
                  <a:gd name="T16" fmla="*/ 5 w 67"/>
                  <a:gd name="T17" fmla="*/ 0 h 20"/>
                  <a:gd name="T18" fmla="*/ 4 w 67"/>
                  <a:gd name="T19" fmla="*/ 0 h 20"/>
                  <a:gd name="T20" fmla="*/ 3 w 67"/>
                  <a:gd name="T21" fmla="*/ 0 h 20"/>
                  <a:gd name="T22" fmla="*/ 3 w 67"/>
                  <a:gd name="T23" fmla="*/ 0 h 20"/>
                  <a:gd name="T24" fmla="*/ 2 w 67"/>
                  <a:gd name="T25" fmla="*/ 0 h 20"/>
                  <a:gd name="T26" fmla="*/ 1 w 67"/>
                  <a:gd name="T27" fmla="*/ 0 h 20"/>
                  <a:gd name="T28" fmla="*/ 1 w 67"/>
                  <a:gd name="T29" fmla="*/ 0 h 20"/>
                  <a:gd name="T30" fmla="*/ 0 w 67"/>
                  <a:gd name="T31" fmla="*/ 0 h 20"/>
                  <a:gd name="T32" fmla="*/ 0 w 67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20">
                    <a:moveTo>
                      <a:pt x="0" y="5"/>
                    </a:moveTo>
                    <a:lnTo>
                      <a:pt x="5" y="2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7" y="3"/>
                    </a:lnTo>
                    <a:lnTo>
                      <a:pt x="57" y="6"/>
                    </a:lnTo>
                    <a:lnTo>
                      <a:pt x="63" y="12"/>
                    </a:lnTo>
                    <a:lnTo>
                      <a:pt x="67" y="20"/>
                    </a:lnTo>
                    <a:lnTo>
                      <a:pt x="58" y="14"/>
                    </a:lnTo>
                    <a:lnTo>
                      <a:pt x="48" y="11"/>
                    </a:lnTo>
                    <a:lnTo>
                      <a:pt x="35" y="11"/>
                    </a:lnTo>
                    <a:lnTo>
                      <a:pt x="23" y="11"/>
                    </a:lnTo>
                    <a:lnTo>
                      <a:pt x="12" y="11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5" name="Freeform 1093"/>
              <p:cNvSpPr>
                <a:spLocks/>
              </p:cNvSpPr>
              <p:nvPr/>
            </p:nvSpPr>
            <p:spPr bwMode="auto">
              <a:xfrm>
                <a:off x="5544" y="2333"/>
                <a:ext cx="61" cy="33"/>
              </a:xfrm>
              <a:custGeom>
                <a:avLst/>
                <a:gdLst>
                  <a:gd name="T0" fmla="*/ 0 w 122"/>
                  <a:gd name="T1" fmla="*/ 0 h 98"/>
                  <a:gd name="T2" fmla="*/ 1 w 122"/>
                  <a:gd name="T3" fmla="*/ 0 h 98"/>
                  <a:gd name="T4" fmla="*/ 2 w 122"/>
                  <a:gd name="T5" fmla="*/ 0 h 98"/>
                  <a:gd name="T6" fmla="*/ 3 w 122"/>
                  <a:gd name="T7" fmla="*/ 0 h 98"/>
                  <a:gd name="T8" fmla="*/ 4 w 122"/>
                  <a:gd name="T9" fmla="*/ 0 h 98"/>
                  <a:gd name="T10" fmla="*/ 5 w 122"/>
                  <a:gd name="T11" fmla="*/ 1 h 98"/>
                  <a:gd name="T12" fmla="*/ 7 w 122"/>
                  <a:gd name="T13" fmla="*/ 1 h 98"/>
                  <a:gd name="T14" fmla="*/ 7 w 122"/>
                  <a:gd name="T15" fmla="*/ 1 h 98"/>
                  <a:gd name="T16" fmla="*/ 8 w 122"/>
                  <a:gd name="T17" fmla="*/ 1 h 98"/>
                  <a:gd name="T18" fmla="*/ 7 w 122"/>
                  <a:gd name="T19" fmla="*/ 1 h 98"/>
                  <a:gd name="T20" fmla="*/ 7 w 122"/>
                  <a:gd name="T21" fmla="*/ 1 h 98"/>
                  <a:gd name="T22" fmla="*/ 5 w 122"/>
                  <a:gd name="T23" fmla="*/ 1 h 98"/>
                  <a:gd name="T24" fmla="*/ 4 w 122"/>
                  <a:gd name="T25" fmla="*/ 1 h 98"/>
                  <a:gd name="T26" fmla="*/ 2 w 122"/>
                  <a:gd name="T27" fmla="*/ 0 h 98"/>
                  <a:gd name="T28" fmla="*/ 1 w 122"/>
                  <a:gd name="T29" fmla="*/ 0 h 98"/>
                  <a:gd name="T30" fmla="*/ 1 w 122"/>
                  <a:gd name="T31" fmla="*/ 0 h 98"/>
                  <a:gd name="T32" fmla="*/ 0 w 122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98">
                    <a:moveTo>
                      <a:pt x="0" y="2"/>
                    </a:moveTo>
                    <a:lnTo>
                      <a:pt x="7" y="0"/>
                    </a:lnTo>
                    <a:lnTo>
                      <a:pt x="22" y="5"/>
                    </a:lnTo>
                    <a:lnTo>
                      <a:pt x="38" y="15"/>
                    </a:lnTo>
                    <a:lnTo>
                      <a:pt x="58" y="28"/>
                    </a:lnTo>
                    <a:lnTo>
                      <a:pt x="78" y="45"/>
                    </a:lnTo>
                    <a:lnTo>
                      <a:pt x="97" y="62"/>
                    </a:lnTo>
                    <a:lnTo>
                      <a:pt x="112" y="80"/>
                    </a:lnTo>
                    <a:lnTo>
                      <a:pt x="122" y="98"/>
                    </a:lnTo>
                    <a:lnTo>
                      <a:pt x="112" y="90"/>
                    </a:lnTo>
                    <a:lnTo>
                      <a:pt x="97" y="79"/>
                    </a:lnTo>
                    <a:lnTo>
                      <a:pt x="75" y="64"/>
                    </a:lnTo>
                    <a:lnTo>
                      <a:pt x="53" y="49"/>
                    </a:lnTo>
                    <a:lnTo>
                      <a:pt x="32" y="34"/>
                    </a:lnTo>
                    <a:lnTo>
                      <a:pt x="13" y="21"/>
                    </a:lnTo>
                    <a:lnTo>
                      <a:pt x="2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6" name="Freeform 1094"/>
              <p:cNvSpPr>
                <a:spLocks/>
              </p:cNvSpPr>
              <p:nvPr/>
            </p:nvSpPr>
            <p:spPr bwMode="auto">
              <a:xfrm>
                <a:off x="5532" y="2357"/>
                <a:ext cx="70" cy="33"/>
              </a:xfrm>
              <a:custGeom>
                <a:avLst/>
                <a:gdLst>
                  <a:gd name="T0" fmla="*/ 0 w 140"/>
                  <a:gd name="T1" fmla="*/ 0 h 99"/>
                  <a:gd name="T2" fmla="*/ 1 w 140"/>
                  <a:gd name="T3" fmla="*/ 0 h 99"/>
                  <a:gd name="T4" fmla="*/ 2 w 140"/>
                  <a:gd name="T5" fmla="*/ 0 h 99"/>
                  <a:gd name="T6" fmla="*/ 3 w 140"/>
                  <a:gd name="T7" fmla="*/ 0 h 99"/>
                  <a:gd name="T8" fmla="*/ 5 w 140"/>
                  <a:gd name="T9" fmla="*/ 0 h 99"/>
                  <a:gd name="T10" fmla="*/ 6 w 140"/>
                  <a:gd name="T11" fmla="*/ 1 h 99"/>
                  <a:gd name="T12" fmla="*/ 8 w 140"/>
                  <a:gd name="T13" fmla="*/ 1 h 99"/>
                  <a:gd name="T14" fmla="*/ 9 w 140"/>
                  <a:gd name="T15" fmla="*/ 1 h 99"/>
                  <a:gd name="T16" fmla="*/ 9 w 140"/>
                  <a:gd name="T17" fmla="*/ 1 h 99"/>
                  <a:gd name="T18" fmla="*/ 9 w 140"/>
                  <a:gd name="T19" fmla="*/ 1 h 99"/>
                  <a:gd name="T20" fmla="*/ 7 w 140"/>
                  <a:gd name="T21" fmla="*/ 1 h 99"/>
                  <a:gd name="T22" fmla="*/ 6 w 140"/>
                  <a:gd name="T23" fmla="*/ 1 h 99"/>
                  <a:gd name="T24" fmla="*/ 4 w 140"/>
                  <a:gd name="T25" fmla="*/ 1 h 99"/>
                  <a:gd name="T26" fmla="*/ 3 w 140"/>
                  <a:gd name="T27" fmla="*/ 0 h 99"/>
                  <a:gd name="T28" fmla="*/ 1 w 140"/>
                  <a:gd name="T29" fmla="*/ 0 h 99"/>
                  <a:gd name="T30" fmla="*/ 1 w 140"/>
                  <a:gd name="T31" fmla="*/ 0 h 99"/>
                  <a:gd name="T32" fmla="*/ 0 w 140"/>
                  <a:gd name="T33" fmla="*/ 0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0" h="99">
                    <a:moveTo>
                      <a:pt x="0" y="2"/>
                    </a:moveTo>
                    <a:lnTo>
                      <a:pt x="8" y="0"/>
                    </a:lnTo>
                    <a:lnTo>
                      <a:pt x="25" y="6"/>
                    </a:lnTo>
                    <a:lnTo>
                      <a:pt x="46" y="16"/>
                    </a:lnTo>
                    <a:lnTo>
                      <a:pt x="70" y="30"/>
                    </a:lnTo>
                    <a:lnTo>
                      <a:pt x="93" y="47"/>
                    </a:lnTo>
                    <a:lnTo>
                      <a:pt x="115" y="65"/>
                    </a:lnTo>
                    <a:lnTo>
                      <a:pt x="131" y="83"/>
                    </a:lnTo>
                    <a:lnTo>
                      <a:pt x="140" y="99"/>
                    </a:lnTo>
                    <a:lnTo>
                      <a:pt x="130" y="93"/>
                    </a:lnTo>
                    <a:lnTo>
                      <a:pt x="111" y="81"/>
                    </a:lnTo>
                    <a:lnTo>
                      <a:pt x="86" y="67"/>
                    </a:lnTo>
                    <a:lnTo>
                      <a:pt x="61" y="50"/>
                    </a:lnTo>
                    <a:lnTo>
                      <a:pt x="36" y="34"/>
                    </a:lnTo>
                    <a:lnTo>
                      <a:pt x="16" y="19"/>
                    </a:lnTo>
                    <a:lnTo>
                      <a:pt x="3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7" name="Freeform 1095"/>
              <p:cNvSpPr>
                <a:spLocks/>
              </p:cNvSpPr>
              <p:nvPr/>
            </p:nvSpPr>
            <p:spPr bwMode="auto">
              <a:xfrm>
                <a:off x="5521" y="2399"/>
                <a:ext cx="67" cy="25"/>
              </a:xfrm>
              <a:custGeom>
                <a:avLst/>
                <a:gdLst>
                  <a:gd name="T0" fmla="*/ 0 w 135"/>
                  <a:gd name="T1" fmla="*/ 0 h 74"/>
                  <a:gd name="T2" fmla="*/ 0 w 135"/>
                  <a:gd name="T3" fmla="*/ 0 h 74"/>
                  <a:gd name="T4" fmla="*/ 1 w 135"/>
                  <a:gd name="T5" fmla="*/ 0 h 74"/>
                  <a:gd name="T6" fmla="*/ 2 w 135"/>
                  <a:gd name="T7" fmla="*/ 0 h 74"/>
                  <a:gd name="T8" fmla="*/ 4 w 135"/>
                  <a:gd name="T9" fmla="*/ 0 h 74"/>
                  <a:gd name="T10" fmla="*/ 5 w 135"/>
                  <a:gd name="T11" fmla="*/ 0 h 74"/>
                  <a:gd name="T12" fmla="*/ 6 w 135"/>
                  <a:gd name="T13" fmla="*/ 1 h 74"/>
                  <a:gd name="T14" fmla="*/ 7 w 135"/>
                  <a:gd name="T15" fmla="*/ 1 h 74"/>
                  <a:gd name="T16" fmla="*/ 8 w 135"/>
                  <a:gd name="T17" fmla="*/ 1 h 74"/>
                  <a:gd name="T18" fmla="*/ 7 w 135"/>
                  <a:gd name="T19" fmla="*/ 1 h 74"/>
                  <a:gd name="T20" fmla="*/ 6 w 135"/>
                  <a:gd name="T21" fmla="*/ 1 h 74"/>
                  <a:gd name="T22" fmla="*/ 5 w 135"/>
                  <a:gd name="T23" fmla="*/ 1 h 74"/>
                  <a:gd name="T24" fmla="*/ 3 w 135"/>
                  <a:gd name="T25" fmla="*/ 0 h 74"/>
                  <a:gd name="T26" fmla="*/ 2 w 135"/>
                  <a:gd name="T27" fmla="*/ 0 h 74"/>
                  <a:gd name="T28" fmla="*/ 0 w 135"/>
                  <a:gd name="T29" fmla="*/ 0 h 74"/>
                  <a:gd name="T30" fmla="*/ 0 w 135"/>
                  <a:gd name="T31" fmla="*/ 0 h 74"/>
                  <a:gd name="T32" fmla="*/ 0 w 13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5" h="74">
                    <a:moveTo>
                      <a:pt x="0" y="2"/>
                    </a:moveTo>
                    <a:lnTo>
                      <a:pt x="7" y="0"/>
                    </a:lnTo>
                    <a:lnTo>
                      <a:pt x="22" y="3"/>
                    </a:lnTo>
                    <a:lnTo>
                      <a:pt x="42" y="9"/>
                    </a:lnTo>
                    <a:lnTo>
                      <a:pt x="65" y="18"/>
                    </a:lnTo>
                    <a:lnTo>
                      <a:pt x="87" y="30"/>
                    </a:lnTo>
                    <a:lnTo>
                      <a:pt x="109" y="43"/>
                    </a:lnTo>
                    <a:lnTo>
                      <a:pt x="125" y="58"/>
                    </a:lnTo>
                    <a:lnTo>
                      <a:pt x="135" y="74"/>
                    </a:lnTo>
                    <a:lnTo>
                      <a:pt x="122" y="67"/>
                    </a:lnTo>
                    <a:lnTo>
                      <a:pt x="104" y="58"/>
                    </a:lnTo>
                    <a:lnTo>
                      <a:pt x="80" y="47"/>
                    </a:lnTo>
                    <a:lnTo>
                      <a:pt x="55" y="36"/>
                    </a:lnTo>
                    <a:lnTo>
                      <a:pt x="34" y="25"/>
                    </a:lnTo>
                    <a:lnTo>
                      <a:pt x="15" y="15"/>
                    </a:lnTo>
                    <a:lnTo>
                      <a:pt x="2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8" name="Freeform 1096"/>
              <p:cNvSpPr>
                <a:spLocks/>
              </p:cNvSpPr>
              <p:nvPr/>
            </p:nvSpPr>
            <p:spPr bwMode="auto">
              <a:xfrm>
                <a:off x="5520" y="2417"/>
                <a:ext cx="49" cy="24"/>
              </a:xfrm>
              <a:custGeom>
                <a:avLst/>
                <a:gdLst>
                  <a:gd name="T0" fmla="*/ 0 w 98"/>
                  <a:gd name="T1" fmla="*/ 0 h 74"/>
                  <a:gd name="T2" fmla="*/ 1 w 98"/>
                  <a:gd name="T3" fmla="*/ 0 h 74"/>
                  <a:gd name="T4" fmla="*/ 2 w 98"/>
                  <a:gd name="T5" fmla="*/ 0 h 74"/>
                  <a:gd name="T6" fmla="*/ 3 w 98"/>
                  <a:gd name="T7" fmla="*/ 0 h 74"/>
                  <a:gd name="T8" fmla="*/ 4 w 98"/>
                  <a:gd name="T9" fmla="*/ 0 h 74"/>
                  <a:gd name="T10" fmla="*/ 5 w 98"/>
                  <a:gd name="T11" fmla="*/ 0 h 74"/>
                  <a:gd name="T12" fmla="*/ 6 w 98"/>
                  <a:gd name="T13" fmla="*/ 1 h 74"/>
                  <a:gd name="T14" fmla="*/ 6 w 98"/>
                  <a:gd name="T15" fmla="*/ 1 h 74"/>
                  <a:gd name="T16" fmla="*/ 7 w 98"/>
                  <a:gd name="T17" fmla="*/ 1 h 74"/>
                  <a:gd name="T18" fmla="*/ 6 w 98"/>
                  <a:gd name="T19" fmla="*/ 1 h 74"/>
                  <a:gd name="T20" fmla="*/ 5 w 98"/>
                  <a:gd name="T21" fmla="*/ 1 h 74"/>
                  <a:gd name="T22" fmla="*/ 4 w 98"/>
                  <a:gd name="T23" fmla="*/ 1 h 74"/>
                  <a:gd name="T24" fmla="*/ 3 w 98"/>
                  <a:gd name="T25" fmla="*/ 0 h 74"/>
                  <a:gd name="T26" fmla="*/ 2 w 98"/>
                  <a:gd name="T27" fmla="*/ 0 h 74"/>
                  <a:gd name="T28" fmla="*/ 1 w 98"/>
                  <a:gd name="T29" fmla="*/ 0 h 74"/>
                  <a:gd name="T30" fmla="*/ 1 w 98"/>
                  <a:gd name="T31" fmla="*/ 0 h 74"/>
                  <a:gd name="T32" fmla="*/ 0 w 9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74">
                    <a:moveTo>
                      <a:pt x="0" y="0"/>
                    </a:moveTo>
                    <a:lnTo>
                      <a:pt x="6" y="0"/>
                    </a:lnTo>
                    <a:lnTo>
                      <a:pt x="20" y="4"/>
                    </a:lnTo>
                    <a:lnTo>
                      <a:pt x="35" y="15"/>
                    </a:lnTo>
                    <a:lnTo>
                      <a:pt x="53" y="26"/>
                    </a:lnTo>
                    <a:lnTo>
                      <a:pt x="71" y="40"/>
                    </a:lnTo>
                    <a:lnTo>
                      <a:pt x="85" y="54"/>
                    </a:lnTo>
                    <a:lnTo>
                      <a:pt x="95" y="65"/>
                    </a:lnTo>
                    <a:lnTo>
                      <a:pt x="98" y="74"/>
                    </a:lnTo>
                    <a:lnTo>
                      <a:pt x="90" y="68"/>
                    </a:lnTo>
                    <a:lnTo>
                      <a:pt x="76" y="59"/>
                    </a:lnTo>
                    <a:lnTo>
                      <a:pt x="60" y="48"/>
                    </a:lnTo>
                    <a:lnTo>
                      <a:pt x="43" y="37"/>
                    </a:lnTo>
                    <a:lnTo>
                      <a:pt x="26" y="26"/>
                    </a:lnTo>
                    <a:lnTo>
                      <a:pt x="13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39" name="Freeform 1097"/>
              <p:cNvSpPr>
                <a:spLocks/>
              </p:cNvSpPr>
              <p:nvPr/>
            </p:nvSpPr>
            <p:spPr bwMode="auto">
              <a:xfrm>
                <a:off x="5526" y="2435"/>
                <a:ext cx="36" cy="10"/>
              </a:xfrm>
              <a:custGeom>
                <a:avLst/>
                <a:gdLst>
                  <a:gd name="T0" fmla="*/ 0 w 74"/>
                  <a:gd name="T1" fmla="*/ 0 h 29"/>
                  <a:gd name="T2" fmla="*/ 0 w 74"/>
                  <a:gd name="T3" fmla="*/ 0 h 29"/>
                  <a:gd name="T4" fmla="*/ 0 w 74"/>
                  <a:gd name="T5" fmla="*/ 0 h 29"/>
                  <a:gd name="T6" fmla="*/ 1 w 74"/>
                  <a:gd name="T7" fmla="*/ 0 h 29"/>
                  <a:gd name="T8" fmla="*/ 2 w 74"/>
                  <a:gd name="T9" fmla="*/ 0 h 29"/>
                  <a:gd name="T10" fmla="*/ 3 w 74"/>
                  <a:gd name="T11" fmla="*/ 0 h 29"/>
                  <a:gd name="T12" fmla="*/ 3 w 74"/>
                  <a:gd name="T13" fmla="*/ 0 h 29"/>
                  <a:gd name="T14" fmla="*/ 4 w 74"/>
                  <a:gd name="T15" fmla="*/ 0 h 29"/>
                  <a:gd name="T16" fmla="*/ 4 w 74"/>
                  <a:gd name="T17" fmla="*/ 0 h 29"/>
                  <a:gd name="T18" fmla="*/ 4 w 74"/>
                  <a:gd name="T19" fmla="*/ 0 h 29"/>
                  <a:gd name="T20" fmla="*/ 3 w 74"/>
                  <a:gd name="T21" fmla="*/ 0 h 29"/>
                  <a:gd name="T22" fmla="*/ 2 w 74"/>
                  <a:gd name="T23" fmla="*/ 0 h 29"/>
                  <a:gd name="T24" fmla="*/ 1 w 74"/>
                  <a:gd name="T25" fmla="*/ 0 h 29"/>
                  <a:gd name="T26" fmla="*/ 0 w 74"/>
                  <a:gd name="T27" fmla="*/ 0 h 29"/>
                  <a:gd name="T28" fmla="*/ 0 w 74"/>
                  <a:gd name="T29" fmla="*/ 0 h 29"/>
                  <a:gd name="T30" fmla="*/ 0 w 74"/>
                  <a:gd name="T31" fmla="*/ 0 h 29"/>
                  <a:gd name="T32" fmla="*/ 0 w 74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29">
                    <a:moveTo>
                      <a:pt x="0" y="3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25" y="1"/>
                    </a:lnTo>
                    <a:lnTo>
                      <a:pt x="39" y="4"/>
                    </a:lnTo>
                    <a:lnTo>
                      <a:pt x="52" y="9"/>
                    </a:lnTo>
                    <a:lnTo>
                      <a:pt x="62" y="15"/>
                    </a:lnTo>
                    <a:lnTo>
                      <a:pt x="70" y="22"/>
                    </a:lnTo>
                    <a:lnTo>
                      <a:pt x="74" y="29"/>
                    </a:lnTo>
                    <a:lnTo>
                      <a:pt x="65" y="23"/>
                    </a:lnTo>
                    <a:lnTo>
                      <a:pt x="54" y="19"/>
                    </a:lnTo>
                    <a:lnTo>
                      <a:pt x="40" y="16"/>
                    </a:lnTo>
                    <a:lnTo>
                      <a:pt x="27" y="13"/>
                    </a:lnTo>
                    <a:lnTo>
                      <a:pt x="14" y="12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0" name="Freeform 1098"/>
              <p:cNvSpPr>
                <a:spLocks/>
              </p:cNvSpPr>
              <p:nvPr/>
            </p:nvSpPr>
            <p:spPr bwMode="auto">
              <a:xfrm>
                <a:off x="5567" y="2307"/>
                <a:ext cx="30" cy="20"/>
              </a:xfrm>
              <a:custGeom>
                <a:avLst/>
                <a:gdLst>
                  <a:gd name="T0" fmla="*/ 4 w 58"/>
                  <a:gd name="T1" fmla="*/ 1 h 59"/>
                  <a:gd name="T2" fmla="*/ 4 w 58"/>
                  <a:gd name="T3" fmla="*/ 1 h 59"/>
                  <a:gd name="T4" fmla="*/ 3 w 58"/>
                  <a:gd name="T5" fmla="*/ 1 h 59"/>
                  <a:gd name="T6" fmla="*/ 3 w 58"/>
                  <a:gd name="T7" fmla="*/ 1 h 59"/>
                  <a:gd name="T8" fmla="*/ 2 w 58"/>
                  <a:gd name="T9" fmla="*/ 0 h 59"/>
                  <a:gd name="T10" fmla="*/ 1 w 58"/>
                  <a:gd name="T11" fmla="*/ 0 h 59"/>
                  <a:gd name="T12" fmla="*/ 1 w 58"/>
                  <a:gd name="T13" fmla="*/ 0 h 59"/>
                  <a:gd name="T14" fmla="*/ 0 w 58"/>
                  <a:gd name="T15" fmla="*/ 0 h 59"/>
                  <a:gd name="T16" fmla="*/ 1 w 58"/>
                  <a:gd name="T17" fmla="*/ 0 h 59"/>
                  <a:gd name="T18" fmla="*/ 1 w 58"/>
                  <a:gd name="T19" fmla="*/ 0 h 59"/>
                  <a:gd name="T20" fmla="*/ 1 w 58"/>
                  <a:gd name="T21" fmla="*/ 0 h 59"/>
                  <a:gd name="T22" fmla="*/ 2 w 58"/>
                  <a:gd name="T23" fmla="*/ 0 h 59"/>
                  <a:gd name="T24" fmla="*/ 3 w 58"/>
                  <a:gd name="T25" fmla="*/ 0 h 59"/>
                  <a:gd name="T26" fmla="*/ 3 w 58"/>
                  <a:gd name="T27" fmla="*/ 0 h 59"/>
                  <a:gd name="T28" fmla="*/ 4 w 58"/>
                  <a:gd name="T29" fmla="*/ 1 h 59"/>
                  <a:gd name="T30" fmla="*/ 4 w 58"/>
                  <a:gd name="T31" fmla="*/ 1 h 59"/>
                  <a:gd name="T32" fmla="*/ 4 w 58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9">
                    <a:moveTo>
                      <a:pt x="58" y="59"/>
                    </a:moveTo>
                    <a:lnTo>
                      <a:pt x="53" y="56"/>
                    </a:lnTo>
                    <a:lnTo>
                      <a:pt x="45" y="48"/>
                    </a:lnTo>
                    <a:lnTo>
                      <a:pt x="33" y="41"/>
                    </a:lnTo>
                    <a:lnTo>
                      <a:pt x="21" y="32"/>
                    </a:lnTo>
                    <a:lnTo>
                      <a:pt x="11" y="23"/>
                    </a:lnTo>
                    <a:lnTo>
                      <a:pt x="3" y="15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5" y="12"/>
                    </a:lnTo>
                    <a:lnTo>
                      <a:pt x="33" y="20"/>
                    </a:lnTo>
                    <a:lnTo>
                      <a:pt x="40" y="32"/>
                    </a:lnTo>
                    <a:lnTo>
                      <a:pt x="48" y="43"/>
                    </a:lnTo>
                    <a:lnTo>
                      <a:pt x="53" y="53"/>
                    </a:lnTo>
                    <a:lnTo>
                      <a:pt x="58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1" name="Freeform 1099"/>
              <p:cNvSpPr>
                <a:spLocks/>
              </p:cNvSpPr>
              <p:nvPr/>
            </p:nvSpPr>
            <p:spPr bwMode="auto">
              <a:xfrm>
                <a:off x="5591" y="2300"/>
                <a:ext cx="7" cy="23"/>
              </a:xfrm>
              <a:custGeom>
                <a:avLst/>
                <a:gdLst>
                  <a:gd name="T0" fmla="*/ 0 w 15"/>
                  <a:gd name="T1" fmla="*/ 1 h 69"/>
                  <a:gd name="T2" fmla="*/ 0 w 15"/>
                  <a:gd name="T3" fmla="*/ 1 h 69"/>
                  <a:gd name="T4" fmla="*/ 0 w 15"/>
                  <a:gd name="T5" fmla="*/ 0 h 69"/>
                  <a:gd name="T6" fmla="*/ 0 w 15"/>
                  <a:gd name="T7" fmla="*/ 0 h 69"/>
                  <a:gd name="T8" fmla="*/ 0 w 15"/>
                  <a:gd name="T9" fmla="*/ 0 h 69"/>
                  <a:gd name="T10" fmla="*/ 0 w 15"/>
                  <a:gd name="T11" fmla="*/ 0 h 69"/>
                  <a:gd name="T12" fmla="*/ 0 w 15"/>
                  <a:gd name="T13" fmla="*/ 0 h 69"/>
                  <a:gd name="T14" fmla="*/ 0 w 15"/>
                  <a:gd name="T15" fmla="*/ 1 h 69"/>
                  <a:gd name="T16" fmla="*/ 0 w 15"/>
                  <a:gd name="T17" fmla="*/ 1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9">
                    <a:moveTo>
                      <a:pt x="10" y="69"/>
                    </a:moveTo>
                    <a:lnTo>
                      <a:pt x="12" y="56"/>
                    </a:lnTo>
                    <a:lnTo>
                      <a:pt x="15" y="32"/>
                    </a:lnTo>
                    <a:lnTo>
                      <a:pt x="15" y="10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2" y="28"/>
                    </a:lnTo>
                    <a:lnTo>
                      <a:pt x="5" y="51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2" name="Freeform 1100"/>
              <p:cNvSpPr>
                <a:spLocks/>
              </p:cNvSpPr>
              <p:nvPr/>
            </p:nvSpPr>
            <p:spPr bwMode="auto">
              <a:xfrm>
                <a:off x="5596" y="2305"/>
                <a:ext cx="33" cy="22"/>
              </a:xfrm>
              <a:custGeom>
                <a:avLst/>
                <a:gdLst>
                  <a:gd name="T0" fmla="*/ 0 w 67"/>
                  <a:gd name="T1" fmla="*/ 1 h 65"/>
                  <a:gd name="T2" fmla="*/ 0 w 67"/>
                  <a:gd name="T3" fmla="*/ 1 h 65"/>
                  <a:gd name="T4" fmla="*/ 0 w 67"/>
                  <a:gd name="T5" fmla="*/ 1 h 65"/>
                  <a:gd name="T6" fmla="*/ 1 w 67"/>
                  <a:gd name="T7" fmla="*/ 0 h 65"/>
                  <a:gd name="T8" fmla="*/ 2 w 67"/>
                  <a:gd name="T9" fmla="*/ 0 h 65"/>
                  <a:gd name="T10" fmla="*/ 2 w 67"/>
                  <a:gd name="T11" fmla="*/ 0 h 65"/>
                  <a:gd name="T12" fmla="*/ 3 w 67"/>
                  <a:gd name="T13" fmla="*/ 0 h 65"/>
                  <a:gd name="T14" fmla="*/ 3 w 67"/>
                  <a:gd name="T15" fmla="*/ 0 h 65"/>
                  <a:gd name="T16" fmla="*/ 4 w 67"/>
                  <a:gd name="T17" fmla="*/ 0 h 65"/>
                  <a:gd name="T18" fmla="*/ 4 w 67"/>
                  <a:gd name="T19" fmla="*/ 0 h 65"/>
                  <a:gd name="T20" fmla="*/ 3 w 67"/>
                  <a:gd name="T21" fmla="*/ 0 h 65"/>
                  <a:gd name="T22" fmla="*/ 3 w 67"/>
                  <a:gd name="T23" fmla="*/ 0 h 65"/>
                  <a:gd name="T24" fmla="*/ 2 w 67"/>
                  <a:gd name="T25" fmla="*/ 0 h 65"/>
                  <a:gd name="T26" fmla="*/ 1 w 67"/>
                  <a:gd name="T27" fmla="*/ 1 h 65"/>
                  <a:gd name="T28" fmla="*/ 1 w 67"/>
                  <a:gd name="T29" fmla="*/ 1 h 65"/>
                  <a:gd name="T30" fmla="*/ 0 w 67"/>
                  <a:gd name="T31" fmla="*/ 1 h 65"/>
                  <a:gd name="T32" fmla="*/ 0 w 67"/>
                  <a:gd name="T33" fmla="*/ 1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5">
                    <a:moveTo>
                      <a:pt x="0" y="65"/>
                    </a:moveTo>
                    <a:lnTo>
                      <a:pt x="7" y="56"/>
                    </a:lnTo>
                    <a:lnTo>
                      <a:pt x="15" y="46"/>
                    </a:lnTo>
                    <a:lnTo>
                      <a:pt x="25" y="34"/>
                    </a:lnTo>
                    <a:lnTo>
                      <a:pt x="35" y="22"/>
                    </a:lnTo>
                    <a:lnTo>
                      <a:pt x="45" y="12"/>
                    </a:lnTo>
                    <a:lnTo>
                      <a:pt x="55" y="5"/>
                    </a:lnTo>
                    <a:lnTo>
                      <a:pt x="62" y="0"/>
                    </a:lnTo>
                    <a:lnTo>
                      <a:pt x="67" y="2"/>
                    </a:lnTo>
                    <a:lnTo>
                      <a:pt x="67" y="8"/>
                    </a:lnTo>
                    <a:lnTo>
                      <a:pt x="62" y="15"/>
                    </a:lnTo>
                    <a:lnTo>
                      <a:pt x="52" y="24"/>
                    </a:lnTo>
                    <a:lnTo>
                      <a:pt x="42" y="34"/>
                    </a:lnTo>
                    <a:lnTo>
                      <a:pt x="29" y="43"/>
                    </a:lnTo>
                    <a:lnTo>
                      <a:pt x="17" y="52"/>
                    </a:lnTo>
                    <a:lnTo>
                      <a:pt x="7" y="59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3" name="Freeform 1101"/>
              <p:cNvSpPr>
                <a:spLocks/>
              </p:cNvSpPr>
              <p:nvPr/>
            </p:nvSpPr>
            <p:spPr bwMode="auto">
              <a:xfrm>
                <a:off x="5568" y="2439"/>
                <a:ext cx="49" cy="7"/>
              </a:xfrm>
              <a:custGeom>
                <a:avLst/>
                <a:gdLst>
                  <a:gd name="T0" fmla="*/ 0 w 97"/>
                  <a:gd name="T1" fmla="*/ 0 h 20"/>
                  <a:gd name="T2" fmla="*/ 1 w 97"/>
                  <a:gd name="T3" fmla="*/ 0 h 20"/>
                  <a:gd name="T4" fmla="*/ 2 w 97"/>
                  <a:gd name="T5" fmla="*/ 0 h 20"/>
                  <a:gd name="T6" fmla="*/ 3 w 97"/>
                  <a:gd name="T7" fmla="*/ 0 h 20"/>
                  <a:gd name="T8" fmla="*/ 4 w 97"/>
                  <a:gd name="T9" fmla="*/ 0 h 20"/>
                  <a:gd name="T10" fmla="*/ 5 w 97"/>
                  <a:gd name="T11" fmla="*/ 0 h 20"/>
                  <a:gd name="T12" fmla="*/ 6 w 97"/>
                  <a:gd name="T13" fmla="*/ 0 h 20"/>
                  <a:gd name="T14" fmla="*/ 6 w 97"/>
                  <a:gd name="T15" fmla="*/ 0 h 20"/>
                  <a:gd name="T16" fmla="*/ 7 w 97"/>
                  <a:gd name="T17" fmla="*/ 0 h 20"/>
                  <a:gd name="T18" fmla="*/ 6 w 97"/>
                  <a:gd name="T19" fmla="*/ 0 h 20"/>
                  <a:gd name="T20" fmla="*/ 6 w 97"/>
                  <a:gd name="T21" fmla="*/ 0 h 20"/>
                  <a:gd name="T22" fmla="*/ 5 w 97"/>
                  <a:gd name="T23" fmla="*/ 0 h 20"/>
                  <a:gd name="T24" fmla="*/ 4 w 97"/>
                  <a:gd name="T25" fmla="*/ 0 h 20"/>
                  <a:gd name="T26" fmla="*/ 3 w 97"/>
                  <a:gd name="T27" fmla="*/ 0 h 20"/>
                  <a:gd name="T28" fmla="*/ 2 w 97"/>
                  <a:gd name="T29" fmla="*/ 0 h 20"/>
                  <a:gd name="T30" fmla="*/ 1 w 97"/>
                  <a:gd name="T31" fmla="*/ 0 h 20"/>
                  <a:gd name="T32" fmla="*/ 0 w 97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20">
                    <a:moveTo>
                      <a:pt x="0" y="3"/>
                    </a:moveTo>
                    <a:lnTo>
                      <a:pt x="12" y="1"/>
                    </a:lnTo>
                    <a:lnTo>
                      <a:pt x="25" y="1"/>
                    </a:lnTo>
                    <a:lnTo>
                      <a:pt x="42" y="0"/>
                    </a:lnTo>
                    <a:lnTo>
                      <a:pt x="57" y="0"/>
                    </a:lnTo>
                    <a:lnTo>
                      <a:pt x="72" y="0"/>
                    </a:lnTo>
                    <a:lnTo>
                      <a:pt x="85" y="3"/>
                    </a:lnTo>
                    <a:lnTo>
                      <a:pt x="94" y="7"/>
                    </a:lnTo>
                    <a:lnTo>
                      <a:pt x="97" y="13"/>
                    </a:lnTo>
                    <a:lnTo>
                      <a:pt x="94" y="19"/>
                    </a:lnTo>
                    <a:lnTo>
                      <a:pt x="85" y="20"/>
                    </a:lnTo>
                    <a:lnTo>
                      <a:pt x="74" y="19"/>
                    </a:lnTo>
                    <a:lnTo>
                      <a:pt x="59" y="16"/>
                    </a:lnTo>
                    <a:lnTo>
                      <a:pt x="42" y="13"/>
                    </a:lnTo>
                    <a:lnTo>
                      <a:pt x="27" y="8"/>
                    </a:lnTo>
                    <a:lnTo>
                      <a:pt x="12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4" name="Freeform 1102"/>
              <p:cNvSpPr>
                <a:spLocks/>
              </p:cNvSpPr>
              <p:nvPr/>
            </p:nvSpPr>
            <p:spPr bwMode="auto">
              <a:xfrm>
                <a:off x="5559" y="2445"/>
                <a:ext cx="47" cy="14"/>
              </a:xfrm>
              <a:custGeom>
                <a:avLst/>
                <a:gdLst>
                  <a:gd name="T0" fmla="*/ 0 w 93"/>
                  <a:gd name="T1" fmla="*/ 0 h 42"/>
                  <a:gd name="T2" fmla="*/ 1 w 93"/>
                  <a:gd name="T3" fmla="*/ 0 h 42"/>
                  <a:gd name="T4" fmla="*/ 2 w 93"/>
                  <a:gd name="T5" fmla="*/ 0 h 42"/>
                  <a:gd name="T6" fmla="*/ 3 w 93"/>
                  <a:gd name="T7" fmla="*/ 0 h 42"/>
                  <a:gd name="T8" fmla="*/ 4 w 93"/>
                  <a:gd name="T9" fmla="*/ 0 h 42"/>
                  <a:gd name="T10" fmla="*/ 5 w 93"/>
                  <a:gd name="T11" fmla="*/ 0 h 42"/>
                  <a:gd name="T12" fmla="*/ 6 w 93"/>
                  <a:gd name="T13" fmla="*/ 0 h 42"/>
                  <a:gd name="T14" fmla="*/ 6 w 93"/>
                  <a:gd name="T15" fmla="*/ 0 h 42"/>
                  <a:gd name="T16" fmla="*/ 6 w 93"/>
                  <a:gd name="T17" fmla="*/ 0 h 42"/>
                  <a:gd name="T18" fmla="*/ 6 w 93"/>
                  <a:gd name="T19" fmla="*/ 1 h 42"/>
                  <a:gd name="T20" fmla="*/ 5 w 93"/>
                  <a:gd name="T21" fmla="*/ 0 h 42"/>
                  <a:gd name="T22" fmla="*/ 5 w 93"/>
                  <a:gd name="T23" fmla="*/ 0 h 42"/>
                  <a:gd name="T24" fmla="*/ 4 w 93"/>
                  <a:gd name="T25" fmla="*/ 0 h 42"/>
                  <a:gd name="T26" fmla="*/ 3 w 93"/>
                  <a:gd name="T27" fmla="*/ 0 h 42"/>
                  <a:gd name="T28" fmla="*/ 2 w 93"/>
                  <a:gd name="T29" fmla="*/ 0 h 42"/>
                  <a:gd name="T30" fmla="*/ 1 w 93"/>
                  <a:gd name="T31" fmla="*/ 0 h 42"/>
                  <a:gd name="T32" fmla="*/ 0 w 93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42">
                    <a:moveTo>
                      <a:pt x="0" y="0"/>
                    </a:moveTo>
                    <a:lnTo>
                      <a:pt x="10" y="2"/>
                    </a:lnTo>
                    <a:lnTo>
                      <a:pt x="23" y="3"/>
                    </a:lnTo>
                    <a:lnTo>
                      <a:pt x="38" y="8"/>
                    </a:lnTo>
                    <a:lnTo>
                      <a:pt x="53" y="12"/>
                    </a:lnTo>
                    <a:lnTo>
                      <a:pt x="68" y="18"/>
                    </a:lnTo>
                    <a:lnTo>
                      <a:pt x="82" y="24"/>
                    </a:lnTo>
                    <a:lnTo>
                      <a:pt x="90" y="30"/>
                    </a:lnTo>
                    <a:lnTo>
                      <a:pt x="93" y="37"/>
                    </a:lnTo>
                    <a:lnTo>
                      <a:pt x="90" y="42"/>
                    </a:lnTo>
                    <a:lnTo>
                      <a:pt x="80" y="40"/>
                    </a:lnTo>
                    <a:lnTo>
                      <a:pt x="67" y="36"/>
                    </a:lnTo>
                    <a:lnTo>
                      <a:pt x="52" y="28"/>
                    </a:lnTo>
                    <a:lnTo>
                      <a:pt x="35" y="21"/>
                    </a:lnTo>
                    <a:lnTo>
                      <a:pt x="20" y="12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5" name="Freeform 1103"/>
              <p:cNvSpPr>
                <a:spLocks/>
              </p:cNvSpPr>
              <p:nvPr/>
            </p:nvSpPr>
            <p:spPr bwMode="auto">
              <a:xfrm>
                <a:off x="5571" y="2427"/>
                <a:ext cx="46" cy="7"/>
              </a:xfrm>
              <a:custGeom>
                <a:avLst/>
                <a:gdLst>
                  <a:gd name="T0" fmla="*/ 0 w 94"/>
                  <a:gd name="T1" fmla="*/ 0 h 21"/>
                  <a:gd name="T2" fmla="*/ 0 w 94"/>
                  <a:gd name="T3" fmla="*/ 0 h 21"/>
                  <a:gd name="T4" fmla="*/ 0 w 94"/>
                  <a:gd name="T5" fmla="*/ 0 h 21"/>
                  <a:gd name="T6" fmla="*/ 1 w 94"/>
                  <a:gd name="T7" fmla="*/ 0 h 21"/>
                  <a:gd name="T8" fmla="*/ 2 w 94"/>
                  <a:gd name="T9" fmla="*/ 0 h 21"/>
                  <a:gd name="T10" fmla="*/ 3 w 94"/>
                  <a:gd name="T11" fmla="*/ 0 h 21"/>
                  <a:gd name="T12" fmla="*/ 4 w 94"/>
                  <a:gd name="T13" fmla="*/ 0 h 21"/>
                  <a:gd name="T14" fmla="*/ 5 w 94"/>
                  <a:gd name="T15" fmla="*/ 0 h 21"/>
                  <a:gd name="T16" fmla="*/ 5 w 94"/>
                  <a:gd name="T17" fmla="*/ 0 h 21"/>
                  <a:gd name="T18" fmla="*/ 5 w 94"/>
                  <a:gd name="T19" fmla="*/ 0 h 21"/>
                  <a:gd name="T20" fmla="*/ 5 w 94"/>
                  <a:gd name="T21" fmla="*/ 0 h 21"/>
                  <a:gd name="T22" fmla="*/ 4 w 94"/>
                  <a:gd name="T23" fmla="*/ 0 h 21"/>
                  <a:gd name="T24" fmla="*/ 3 w 94"/>
                  <a:gd name="T25" fmla="*/ 0 h 21"/>
                  <a:gd name="T26" fmla="*/ 2 w 94"/>
                  <a:gd name="T27" fmla="*/ 0 h 21"/>
                  <a:gd name="T28" fmla="*/ 1 w 94"/>
                  <a:gd name="T29" fmla="*/ 0 h 21"/>
                  <a:gd name="T30" fmla="*/ 0 w 94"/>
                  <a:gd name="T31" fmla="*/ 0 h 21"/>
                  <a:gd name="T32" fmla="*/ 0 w 94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21">
                    <a:moveTo>
                      <a:pt x="0" y="11"/>
                    </a:moveTo>
                    <a:lnTo>
                      <a:pt x="5" y="8"/>
                    </a:lnTo>
                    <a:lnTo>
                      <a:pt x="15" y="3"/>
                    </a:lnTo>
                    <a:lnTo>
                      <a:pt x="29" y="2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3"/>
                    </a:lnTo>
                    <a:lnTo>
                      <a:pt x="87" y="8"/>
                    </a:lnTo>
                    <a:lnTo>
                      <a:pt x="94" y="14"/>
                    </a:lnTo>
                    <a:lnTo>
                      <a:pt x="94" y="19"/>
                    </a:lnTo>
                    <a:lnTo>
                      <a:pt x="87" y="21"/>
                    </a:lnTo>
                    <a:lnTo>
                      <a:pt x="75" y="21"/>
                    </a:lnTo>
                    <a:lnTo>
                      <a:pt x="60" y="18"/>
                    </a:lnTo>
                    <a:lnTo>
                      <a:pt x="44" y="16"/>
                    </a:lnTo>
                    <a:lnTo>
                      <a:pt x="27" y="14"/>
                    </a:lnTo>
                    <a:lnTo>
                      <a:pt x="12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6" name="Freeform 1104"/>
              <p:cNvSpPr>
                <a:spLocks/>
              </p:cNvSpPr>
              <p:nvPr/>
            </p:nvSpPr>
            <p:spPr bwMode="auto">
              <a:xfrm>
                <a:off x="5581" y="2418"/>
                <a:ext cx="49" cy="4"/>
              </a:xfrm>
              <a:custGeom>
                <a:avLst/>
                <a:gdLst>
                  <a:gd name="T0" fmla="*/ 0 w 99"/>
                  <a:gd name="T1" fmla="*/ 0 h 14"/>
                  <a:gd name="T2" fmla="*/ 0 w 99"/>
                  <a:gd name="T3" fmla="*/ 0 h 14"/>
                  <a:gd name="T4" fmla="*/ 1 w 99"/>
                  <a:gd name="T5" fmla="*/ 0 h 14"/>
                  <a:gd name="T6" fmla="*/ 2 w 99"/>
                  <a:gd name="T7" fmla="*/ 0 h 14"/>
                  <a:gd name="T8" fmla="*/ 3 w 99"/>
                  <a:gd name="T9" fmla="*/ 0 h 14"/>
                  <a:gd name="T10" fmla="*/ 4 w 99"/>
                  <a:gd name="T11" fmla="*/ 0 h 14"/>
                  <a:gd name="T12" fmla="*/ 5 w 99"/>
                  <a:gd name="T13" fmla="*/ 0 h 14"/>
                  <a:gd name="T14" fmla="*/ 5 w 99"/>
                  <a:gd name="T15" fmla="*/ 0 h 14"/>
                  <a:gd name="T16" fmla="*/ 6 w 99"/>
                  <a:gd name="T17" fmla="*/ 0 h 14"/>
                  <a:gd name="T18" fmla="*/ 6 w 99"/>
                  <a:gd name="T19" fmla="*/ 0 h 14"/>
                  <a:gd name="T20" fmla="*/ 5 w 99"/>
                  <a:gd name="T21" fmla="*/ 0 h 14"/>
                  <a:gd name="T22" fmla="*/ 5 w 99"/>
                  <a:gd name="T23" fmla="*/ 0 h 14"/>
                  <a:gd name="T24" fmla="*/ 4 w 99"/>
                  <a:gd name="T25" fmla="*/ 0 h 14"/>
                  <a:gd name="T26" fmla="*/ 3 w 99"/>
                  <a:gd name="T27" fmla="*/ 0 h 14"/>
                  <a:gd name="T28" fmla="*/ 2 w 99"/>
                  <a:gd name="T29" fmla="*/ 0 h 14"/>
                  <a:gd name="T30" fmla="*/ 0 w 99"/>
                  <a:gd name="T31" fmla="*/ 0 h 14"/>
                  <a:gd name="T32" fmla="*/ 0 w 99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4">
                    <a:moveTo>
                      <a:pt x="0" y="13"/>
                    </a:moveTo>
                    <a:lnTo>
                      <a:pt x="7" y="10"/>
                    </a:lnTo>
                    <a:lnTo>
                      <a:pt x="20" y="6"/>
                    </a:lnTo>
                    <a:lnTo>
                      <a:pt x="35" y="3"/>
                    </a:lnTo>
                    <a:lnTo>
                      <a:pt x="52" y="1"/>
                    </a:lnTo>
                    <a:lnTo>
                      <a:pt x="67" y="0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99" y="7"/>
                    </a:lnTo>
                    <a:lnTo>
                      <a:pt x="99" y="12"/>
                    </a:lnTo>
                    <a:lnTo>
                      <a:pt x="92" y="13"/>
                    </a:lnTo>
                    <a:lnTo>
                      <a:pt x="80" y="14"/>
                    </a:lnTo>
                    <a:lnTo>
                      <a:pt x="65" y="14"/>
                    </a:lnTo>
                    <a:lnTo>
                      <a:pt x="49" y="13"/>
                    </a:lnTo>
                    <a:lnTo>
                      <a:pt x="32" y="13"/>
                    </a:lnTo>
                    <a:lnTo>
                      <a:pt x="15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7" name="Freeform 1105"/>
              <p:cNvSpPr>
                <a:spLocks/>
              </p:cNvSpPr>
              <p:nvPr/>
            </p:nvSpPr>
            <p:spPr bwMode="auto">
              <a:xfrm>
                <a:off x="5590" y="2407"/>
                <a:ext cx="49" cy="5"/>
              </a:xfrm>
              <a:custGeom>
                <a:avLst/>
                <a:gdLst>
                  <a:gd name="T0" fmla="*/ 0 w 98"/>
                  <a:gd name="T1" fmla="*/ 0 h 17"/>
                  <a:gd name="T2" fmla="*/ 1 w 98"/>
                  <a:gd name="T3" fmla="*/ 0 h 17"/>
                  <a:gd name="T4" fmla="*/ 2 w 98"/>
                  <a:gd name="T5" fmla="*/ 0 h 17"/>
                  <a:gd name="T6" fmla="*/ 3 w 98"/>
                  <a:gd name="T7" fmla="*/ 0 h 17"/>
                  <a:gd name="T8" fmla="*/ 4 w 98"/>
                  <a:gd name="T9" fmla="*/ 0 h 17"/>
                  <a:gd name="T10" fmla="*/ 5 w 98"/>
                  <a:gd name="T11" fmla="*/ 0 h 17"/>
                  <a:gd name="T12" fmla="*/ 6 w 98"/>
                  <a:gd name="T13" fmla="*/ 0 h 17"/>
                  <a:gd name="T14" fmla="*/ 6 w 98"/>
                  <a:gd name="T15" fmla="*/ 0 h 17"/>
                  <a:gd name="T16" fmla="*/ 7 w 98"/>
                  <a:gd name="T17" fmla="*/ 0 h 17"/>
                  <a:gd name="T18" fmla="*/ 6 w 98"/>
                  <a:gd name="T19" fmla="*/ 0 h 17"/>
                  <a:gd name="T20" fmla="*/ 6 w 98"/>
                  <a:gd name="T21" fmla="*/ 0 h 17"/>
                  <a:gd name="T22" fmla="*/ 5 w 98"/>
                  <a:gd name="T23" fmla="*/ 0 h 17"/>
                  <a:gd name="T24" fmla="*/ 4 w 98"/>
                  <a:gd name="T25" fmla="*/ 0 h 17"/>
                  <a:gd name="T26" fmla="*/ 3 w 98"/>
                  <a:gd name="T27" fmla="*/ 0 h 17"/>
                  <a:gd name="T28" fmla="*/ 2 w 98"/>
                  <a:gd name="T29" fmla="*/ 0 h 17"/>
                  <a:gd name="T30" fmla="*/ 1 w 98"/>
                  <a:gd name="T31" fmla="*/ 0 h 17"/>
                  <a:gd name="T32" fmla="*/ 0 w 98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17">
                    <a:moveTo>
                      <a:pt x="0" y="17"/>
                    </a:moveTo>
                    <a:lnTo>
                      <a:pt x="10" y="14"/>
                    </a:lnTo>
                    <a:lnTo>
                      <a:pt x="23" y="11"/>
                    </a:lnTo>
                    <a:lnTo>
                      <a:pt x="40" y="6"/>
                    </a:lnTo>
                    <a:lnTo>
                      <a:pt x="56" y="3"/>
                    </a:lnTo>
                    <a:lnTo>
                      <a:pt x="71" y="0"/>
                    </a:lnTo>
                    <a:lnTo>
                      <a:pt x="85" y="0"/>
                    </a:lnTo>
                    <a:lnTo>
                      <a:pt x="95" y="2"/>
                    </a:lnTo>
                    <a:lnTo>
                      <a:pt x="98" y="6"/>
                    </a:lnTo>
                    <a:lnTo>
                      <a:pt x="95" y="11"/>
                    </a:lnTo>
                    <a:lnTo>
                      <a:pt x="86" y="14"/>
                    </a:lnTo>
                    <a:lnTo>
                      <a:pt x="75" y="15"/>
                    </a:lnTo>
                    <a:lnTo>
                      <a:pt x="60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11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8" name="Freeform 1106"/>
              <p:cNvSpPr>
                <a:spLocks/>
              </p:cNvSpPr>
              <p:nvPr/>
            </p:nvSpPr>
            <p:spPr bwMode="auto">
              <a:xfrm>
                <a:off x="5594" y="2395"/>
                <a:ext cx="56" cy="7"/>
              </a:xfrm>
              <a:custGeom>
                <a:avLst/>
                <a:gdLst>
                  <a:gd name="T0" fmla="*/ 0 w 112"/>
                  <a:gd name="T1" fmla="*/ 0 h 21"/>
                  <a:gd name="T2" fmla="*/ 1 w 112"/>
                  <a:gd name="T3" fmla="*/ 0 h 21"/>
                  <a:gd name="T4" fmla="*/ 2 w 112"/>
                  <a:gd name="T5" fmla="*/ 0 h 21"/>
                  <a:gd name="T6" fmla="*/ 3 w 112"/>
                  <a:gd name="T7" fmla="*/ 0 h 21"/>
                  <a:gd name="T8" fmla="*/ 5 w 112"/>
                  <a:gd name="T9" fmla="*/ 0 h 21"/>
                  <a:gd name="T10" fmla="*/ 6 w 112"/>
                  <a:gd name="T11" fmla="*/ 0 h 21"/>
                  <a:gd name="T12" fmla="*/ 7 w 112"/>
                  <a:gd name="T13" fmla="*/ 0 h 21"/>
                  <a:gd name="T14" fmla="*/ 7 w 112"/>
                  <a:gd name="T15" fmla="*/ 0 h 21"/>
                  <a:gd name="T16" fmla="*/ 7 w 112"/>
                  <a:gd name="T17" fmla="*/ 0 h 21"/>
                  <a:gd name="T18" fmla="*/ 7 w 112"/>
                  <a:gd name="T19" fmla="*/ 0 h 21"/>
                  <a:gd name="T20" fmla="*/ 7 w 112"/>
                  <a:gd name="T21" fmla="*/ 0 h 21"/>
                  <a:gd name="T22" fmla="*/ 6 w 112"/>
                  <a:gd name="T23" fmla="*/ 0 h 21"/>
                  <a:gd name="T24" fmla="*/ 5 w 112"/>
                  <a:gd name="T25" fmla="*/ 0 h 21"/>
                  <a:gd name="T26" fmla="*/ 3 w 112"/>
                  <a:gd name="T27" fmla="*/ 0 h 21"/>
                  <a:gd name="T28" fmla="*/ 2 w 112"/>
                  <a:gd name="T29" fmla="*/ 0 h 21"/>
                  <a:gd name="T30" fmla="*/ 1 w 112"/>
                  <a:gd name="T31" fmla="*/ 0 h 21"/>
                  <a:gd name="T32" fmla="*/ 0 w 112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2" h="21">
                    <a:moveTo>
                      <a:pt x="0" y="21"/>
                    </a:moveTo>
                    <a:lnTo>
                      <a:pt x="13" y="16"/>
                    </a:lnTo>
                    <a:lnTo>
                      <a:pt x="30" y="10"/>
                    </a:lnTo>
                    <a:lnTo>
                      <a:pt x="47" y="6"/>
                    </a:lnTo>
                    <a:lnTo>
                      <a:pt x="67" y="1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8" y="3"/>
                    </a:lnTo>
                    <a:lnTo>
                      <a:pt x="112" y="9"/>
                    </a:lnTo>
                    <a:lnTo>
                      <a:pt x="108" y="15"/>
                    </a:lnTo>
                    <a:lnTo>
                      <a:pt x="98" y="19"/>
                    </a:lnTo>
                    <a:lnTo>
                      <a:pt x="83" y="21"/>
                    </a:lnTo>
                    <a:lnTo>
                      <a:pt x="65" y="21"/>
                    </a:lnTo>
                    <a:lnTo>
                      <a:pt x="47" y="19"/>
                    </a:lnTo>
                    <a:lnTo>
                      <a:pt x="28" y="19"/>
                    </a:lnTo>
                    <a:lnTo>
                      <a:pt x="1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49" name="Freeform 1107"/>
              <p:cNvSpPr>
                <a:spLocks/>
              </p:cNvSpPr>
              <p:nvPr/>
            </p:nvSpPr>
            <p:spPr bwMode="auto">
              <a:xfrm>
                <a:off x="5598" y="2380"/>
                <a:ext cx="61" cy="10"/>
              </a:xfrm>
              <a:custGeom>
                <a:avLst/>
                <a:gdLst>
                  <a:gd name="T0" fmla="*/ 0 w 122"/>
                  <a:gd name="T1" fmla="*/ 0 h 31"/>
                  <a:gd name="T2" fmla="*/ 1 w 122"/>
                  <a:gd name="T3" fmla="*/ 0 h 31"/>
                  <a:gd name="T4" fmla="*/ 2 w 122"/>
                  <a:gd name="T5" fmla="*/ 0 h 31"/>
                  <a:gd name="T6" fmla="*/ 4 w 122"/>
                  <a:gd name="T7" fmla="*/ 0 h 31"/>
                  <a:gd name="T8" fmla="*/ 5 w 122"/>
                  <a:gd name="T9" fmla="*/ 0 h 31"/>
                  <a:gd name="T10" fmla="*/ 6 w 122"/>
                  <a:gd name="T11" fmla="*/ 0 h 31"/>
                  <a:gd name="T12" fmla="*/ 7 w 122"/>
                  <a:gd name="T13" fmla="*/ 0 h 31"/>
                  <a:gd name="T14" fmla="*/ 8 w 122"/>
                  <a:gd name="T15" fmla="*/ 0 h 31"/>
                  <a:gd name="T16" fmla="*/ 8 w 122"/>
                  <a:gd name="T17" fmla="*/ 0 h 31"/>
                  <a:gd name="T18" fmla="*/ 8 w 122"/>
                  <a:gd name="T19" fmla="*/ 0 h 31"/>
                  <a:gd name="T20" fmla="*/ 7 w 122"/>
                  <a:gd name="T21" fmla="*/ 0 h 31"/>
                  <a:gd name="T22" fmla="*/ 6 w 122"/>
                  <a:gd name="T23" fmla="*/ 0 h 31"/>
                  <a:gd name="T24" fmla="*/ 5 w 122"/>
                  <a:gd name="T25" fmla="*/ 0 h 31"/>
                  <a:gd name="T26" fmla="*/ 3 w 122"/>
                  <a:gd name="T27" fmla="*/ 0 h 31"/>
                  <a:gd name="T28" fmla="*/ 2 w 122"/>
                  <a:gd name="T29" fmla="*/ 0 h 31"/>
                  <a:gd name="T30" fmla="*/ 1 w 122"/>
                  <a:gd name="T31" fmla="*/ 0 h 31"/>
                  <a:gd name="T32" fmla="*/ 0 w 122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31">
                    <a:moveTo>
                      <a:pt x="0" y="31"/>
                    </a:moveTo>
                    <a:lnTo>
                      <a:pt x="12" y="27"/>
                    </a:lnTo>
                    <a:lnTo>
                      <a:pt x="30" y="21"/>
                    </a:lnTo>
                    <a:lnTo>
                      <a:pt x="50" y="13"/>
                    </a:lnTo>
                    <a:lnTo>
                      <a:pt x="72" y="8"/>
                    </a:lnTo>
                    <a:lnTo>
                      <a:pt x="92" y="3"/>
                    </a:lnTo>
                    <a:lnTo>
                      <a:pt x="109" y="0"/>
                    </a:lnTo>
                    <a:lnTo>
                      <a:pt x="120" y="0"/>
                    </a:lnTo>
                    <a:lnTo>
                      <a:pt x="122" y="6"/>
                    </a:lnTo>
                    <a:lnTo>
                      <a:pt x="115" y="13"/>
                    </a:lnTo>
                    <a:lnTo>
                      <a:pt x="104" y="19"/>
                    </a:lnTo>
                    <a:lnTo>
                      <a:pt x="85" y="22"/>
                    </a:lnTo>
                    <a:lnTo>
                      <a:pt x="65" y="25"/>
                    </a:lnTo>
                    <a:lnTo>
                      <a:pt x="44" y="27"/>
                    </a:lnTo>
                    <a:lnTo>
                      <a:pt x="25" y="28"/>
                    </a:lnTo>
                    <a:lnTo>
                      <a:pt x="10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0" name="Freeform 1108"/>
              <p:cNvSpPr>
                <a:spLocks/>
              </p:cNvSpPr>
              <p:nvPr/>
            </p:nvSpPr>
            <p:spPr bwMode="auto">
              <a:xfrm>
                <a:off x="5599" y="2367"/>
                <a:ext cx="67" cy="14"/>
              </a:xfrm>
              <a:custGeom>
                <a:avLst/>
                <a:gdLst>
                  <a:gd name="T0" fmla="*/ 0 w 134"/>
                  <a:gd name="T1" fmla="*/ 1 h 43"/>
                  <a:gd name="T2" fmla="*/ 1 w 134"/>
                  <a:gd name="T3" fmla="*/ 0 h 43"/>
                  <a:gd name="T4" fmla="*/ 2 w 134"/>
                  <a:gd name="T5" fmla="*/ 0 h 43"/>
                  <a:gd name="T6" fmla="*/ 4 w 134"/>
                  <a:gd name="T7" fmla="*/ 0 h 43"/>
                  <a:gd name="T8" fmla="*/ 5 w 134"/>
                  <a:gd name="T9" fmla="*/ 0 h 43"/>
                  <a:gd name="T10" fmla="*/ 7 w 134"/>
                  <a:gd name="T11" fmla="*/ 0 h 43"/>
                  <a:gd name="T12" fmla="*/ 8 w 134"/>
                  <a:gd name="T13" fmla="*/ 0 h 43"/>
                  <a:gd name="T14" fmla="*/ 9 w 134"/>
                  <a:gd name="T15" fmla="*/ 0 h 43"/>
                  <a:gd name="T16" fmla="*/ 9 w 134"/>
                  <a:gd name="T17" fmla="*/ 0 h 43"/>
                  <a:gd name="T18" fmla="*/ 9 w 134"/>
                  <a:gd name="T19" fmla="*/ 0 h 43"/>
                  <a:gd name="T20" fmla="*/ 8 w 134"/>
                  <a:gd name="T21" fmla="*/ 0 h 43"/>
                  <a:gd name="T22" fmla="*/ 7 w 134"/>
                  <a:gd name="T23" fmla="*/ 0 h 43"/>
                  <a:gd name="T24" fmla="*/ 5 w 134"/>
                  <a:gd name="T25" fmla="*/ 0 h 43"/>
                  <a:gd name="T26" fmla="*/ 4 w 134"/>
                  <a:gd name="T27" fmla="*/ 0 h 43"/>
                  <a:gd name="T28" fmla="*/ 3 w 134"/>
                  <a:gd name="T29" fmla="*/ 0 h 43"/>
                  <a:gd name="T30" fmla="*/ 1 w 134"/>
                  <a:gd name="T31" fmla="*/ 0 h 43"/>
                  <a:gd name="T32" fmla="*/ 0 w 134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43">
                    <a:moveTo>
                      <a:pt x="0" y="43"/>
                    </a:moveTo>
                    <a:lnTo>
                      <a:pt x="12" y="32"/>
                    </a:lnTo>
                    <a:lnTo>
                      <a:pt x="30" y="23"/>
                    </a:lnTo>
                    <a:lnTo>
                      <a:pt x="52" y="15"/>
                    </a:lnTo>
                    <a:lnTo>
                      <a:pt x="75" y="7"/>
                    </a:lnTo>
                    <a:lnTo>
                      <a:pt x="97" y="1"/>
                    </a:lnTo>
                    <a:lnTo>
                      <a:pt x="115" y="0"/>
                    </a:lnTo>
                    <a:lnTo>
                      <a:pt x="129" y="3"/>
                    </a:lnTo>
                    <a:lnTo>
                      <a:pt x="134" y="9"/>
                    </a:lnTo>
                    <a:lnTo>
                      <a:pt x="130" y="16"/>
                    </a:lnTo>
                    <a:lnTo>
                      <a:pt x="117" y="23"/>
                    </a:lnTo>
                    <a:lnTo>
                      <a:pt x="100" y="28"/>
                    </a:lnTo>
                    <a:lnTo>
                      <a:pt x="78" y="32"/>
                    </a:lnTo>
                    <a:lnTo>
                      <a:pt x="55" y="37"/>
                    </a:lnTo>
                    <a:lnTo>
                      <a:pt x="33" y="40"/>
                    </a:lnTo>
                    <a:lnTo>
                      <a:pt x="15" y="41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1" name="Freeform 1109"/>
              <p:cNvSpPr>
                <a:spLocks/>
              </p:cNvSpPr>
              <p:nvPr/>
            </p:nvSpPr>
            <p:spPr bwMode="auto">
              <a:xfrm>
                <a:off x="5599" y="2343"/>
                <a:ext cx="62" cy="23"/>
              </a:xfrm>
              <a:custGeom>
                <a:avLst/>
                <a:gdLst>
                  <a:gd name="T0" fmla="*/ 0 w 124"/>
                  <a:gd name="T1" fmla="*/ 1 h 69"/>
                  <a:gd name="T2" fmla="*/ 1 w 124"/>
                  <a:gd name="T3" fmla="*/ 1 h 69"/>
                  <a:gd name="T4" fmla="*/ 2 w 124"/>
                  <a:gd name="T5" fmla="*/ 1 h 69"/>
                  <a:gd name="T6" fmla="*/ 3 w 124"/>
                  <a:gd name="T7" fmla="*/ 0 h 69"/>
                  <a:gd name="T8" fmla="*/ 5 w 124"/>
                  <a:gd name="T9" fmla="*/ 0 h 69"/>
                  <a:gd name="T10" fmla="*/ 6 w 124"/>
                  <a:gd name="T11" fmla="*/ 0 h 69"/>
                  <a:gd name="T12" fmla="*/ 7 w 124"/>
                  <a:gd name="T13" fmla="*/ 0 h 69"/>
                  <a:gd name="T14" fmla="*/ 8 w 124"/>
                  <a:gd name="T15" fmla="*/ 0 h 69"/>
                  <a:gd name="T16" fmla="*/ 8 w 124"/>
                  <a:gd name="T17" fmla="*/ 0 h 69"/>
                  <a:gd name="T18" fmla="*/ 8 w 124"/>
                  <a:gd name="T19" fmla="*/ 0 h 69"/>
                  <a:gd name="T20" fmla="*/ 8 w 124"/>
                  <a:gd name="T21" fmla="*/ 0 h 69"/>
                  <a:gd name="T22" fmla="*/ 7 w 124"/>
                  <a:gd name="T23" fmla="*/ 0 h 69"/>
                  <a:gd name="T24" fmla="*/ 5 w 124"/>
                  <a:gd name="T25" fmla="*/ 0 h 69"/>
                  <a:gd name="T26" fmla="*/ 4 w 124"/>
                  <a:gd name="T27" fmla="*/ 1 h 69"/>
                  <a:gd name="T28" fmla="*/ 3 w 124"/>
                  <a:gd name="T29" fmla="*/ 1 h 69"/>
                  <a:gd name="T30" fmla="*/ 2 w 124"/>
                  <a:gd name="T31" fmla="*/ 1 h 69"/>
                  <a:gd name="T32" fmla="*/ 0 w 124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69">
                    <a:moveTo>
                      <a:pt x="0" y="69"/>
                    </a:moveTo>
                    <a:lnTo>
                      <a:pt x="12" y="59"/>
                    </a:lnTo>
                    <a:lnTo>
                      <a:pt x="27" y="46"/>
                    </a:lnTo>
                    <a:lnTo>
                      <a:pt x="47" y="32"/>
                    </a:lnTo>
                    <a:lnTo>
                      <a:pt x="67" y="21"/>
                    </a:lnTo>
                    <a:lnTo>
                      <a:pt x="87" y="10"/>
                    </a:lnTo>
                    <a:lnTo>
                      <a:pt x="103" y="3"/>
                    </a:lnTo>
                    <a:lnTo>
                      <a:pt x="117" y="0"/>
                    </a:lnTo>
                    <a:lnTo>
                      <a:pt x="124" y="3"/>
                    </a:lnTo>
                    <a:lnTo>
                      <a:pt x="124" y="10"/>
                    </a:lnTo>
                    <a:lnTo>
                      <a:pt x="113" y="19"/>
                    </a:lnTo>
                    <a:lnTo>
                      <a:pt x="100" y="29"/>
                    </a:lnTo>
                    <a:lnTo>
                      <a:pt x="80" y="40"/>
                    </a:lnTo>
                    <a:lnTo>
                      <a:pt x="60" y="50"/>
                    </a:lnTo>
                    <a:lnTo>
                      <a:pt x="38" y="59"/>
                    </a:lnTo>
                    <a:lnTo>
                      <a:pt x="17" y="66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2" name="Freeform 1110"/>
              <p:cNvSpPr>
                <a:spLocks/>
              </p:cNvSpPr>
              <p:nvPr/>
            </p:nvSpPr>
            <p:spPr bwMode="auto">
              <a:xfrm>
                <a:off x="5599" y="2323"/>
                <a:ext cx="53" cy="30"/>
              </a:xfrm>
              <a:custGeom>
                <a:avLst/>
                <a:gdLst>
                  <a:gd name="T0" fmla="*/ 0 w 105"/>
                  <a:gd name="T1" fmla="*/ 1 h 89"/>
                  <a:gd name="T2" fmla="*/ 1 w 105"/>
                  <a:gd name="T3" fmla="*/ 1 h 89"/>
                  <a:gd name="T4" fmla="*/ 2 w 105"/>
                  <a:gd name="T5" fmla="*/ 1 h 89"/>
                  <a:gd name="T6" fmla="*/ 3 w 105"/>
                  <a:gd name="T7" fmla="*/ 1 h 89"/>
                  <a:gd name="T8" fmla="*/ 4 w 105"/>
                  <a:gd name="T9" fmla="*/ 0 h 89"/>
                  <a:gd name="T10" fmla="*/ 5 w 105"/>
                  <a:gd name="T11" fmla="*/ 0 h 89"/>
                  <a:gd name="T12" fmla="*/ 6 w 105"/>
                  <a:gd name="T13" fmla="*/ 0 h 89"/>
                  <a:gd name="T14" fmla="*/ 7 w 105"/>
                  <a:gd name="T15" fmla="*/ 0 h 89"/>
                  <a:gd name="T16" fmla="*/ 7 w 105"/>
                  <a:gd name="T17" fmla="*/ 0 h 89"/>
                  <a:gd name="T18" fmla="*/ 7 w 105"/>
                  <a:gd name="T19" fmla="*/ 0 h 89"/>
                  <a:gd name="T20" fmla="*/ 7 w 105"/>
                  <a:gd name="T21" fmla="*/ 0 h 89"/>
                  <a:gd name="T22" fmla="*/ 6 w 105"/>
                  <a:gd name="T23" fmla="*/ 0 h 89"/>
                  <a:gd name="T24" fmla="*/ 5 w 105"/>
                  <a:gd name="T25" fmla="*/ 1 h 89"/>
                  <a:gd name="T26" fmla="*/ 3 w 105"/>
                  <a:gd name="T27" fmla="*/ 1 h 89"/>
                  <a:gd name="T28" fmla="*/ 2 w 105"/>
                  <a:gd name="T29" fmla="*/ 1 h 89"/>
                  <a:gd name="T30" fmla="*/ 1 w 105"/>
                  <a:gd name="T31" fmla="*/ 1 h 89"/>
                  <a:gd name="T32" fmla="*/ 0 w 105"/>
                  <a:gd name="T33" fmla="*/ 1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89">
                    <a:moveTo>
                      <a:pt x="0" y="89"/>
                    </a:moveTo>
                    <a:lnTo>
                      <a:pt x="8" y="79"/>
                    </a:lnTo>
                    <a:lnTo>
                      <a:pt x="22" y="64"/>
                    </a:lnTo>
                    <a:lnTo>
                      <a:pt x="37" y="48"/>
                    </a:lnTo>
                    <a:lnTo>
                      <a:pt x="53" y="31"/>
                    </a:lnTo>
                    <a:lnTo>
                      <a:pt x="70" y="17"/>
                    </a:lnTo>
                    <a:lnTo>
                      <a:pt x="85" y="5"/>
                    </a:lnTo>
                    <a:lnTo>
                      <a:pt x="98" y="0"/>
                    </a:lnTo>
                    <a:lnTo>
                      <a:pt x="105" y="2"/>
                    </a:lnTo>
                    <a:lnTo>
                      <a:pt x="105" y="11"/>
                    </a:lnTo>
                    <a:lnTo>
                      <a:pt x="97" y="23"/>
                    </a:lnTo>
                    <a:lnTo>
                      <a:pt x="82" y="37"/>
                    </a:lnTo>
                    <a:lnTo>
                      <a:pt x="65" y="52"/>
                    </a:lnTo>
                    <a:lnTo>
                      <a:pt x="45" y="67"/>
                    </a:lnTo>
                    <a:lnTo>
                      <a:pt x="27" y="79"/>
                    </a:lnTo>
                    <a:lnTo>
                      <a:pt x="10" y="86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3" name="Freeform 1111"/>
              <p:cNvSpPr>
                <a:spLocks/>
              </p:cNvSpPr>
              <p:nvPr/>
            </p:nvSpPr>
            <p:spPr bwMode="auto">
              <a:xfrm>
                <a:off x="5597" y="2313"/>
                <a:ext cx="49" cy="27"/>
              </a:xfrm>
              <a:custGeom>
                <a:avLst/>
                <a:gdLst>
                  <a:gd name="T0" fmla="*/ 7 w 96"/>
                  <a:gd name="T1" fmla="*/ 0 h 80"/>
                  <a:gd name="T2" fmla="*/ 7 w 96"/>
                  <a:gd name="T3" fmla="*/ 0 h 80"/>
                  <a:gd name="T4" fmla="*/ 6 w 96"/>
                  <a:gd name="T5" fmla="*/ 0 h 80"/>
                  <a:gd name="T6" fmla="*/ 5 w 96"/>
                  <a:gd name="T7" fmla="*/ 0 h 80"/>
                  <a:gd name="T8" fmla="*/ 4 w 96"/>
                  <a:gd name="T9" fmla="*/ 0 h 80"/>
                  <a:gd name="T10" fmla="*/ 3 w 96"/>
                  <a:gd name="T11" fmla="*/ 1 h 80"/>
                  <a:gd name="T12" fmla="*/ 2 w 96"/>
                  <a:gd name="T13" fmla="*/ 1 h 80"/>
                  <a:gd name="T14" fmla="*/ 1 w 96"/>
                  <a:gd name="T15" fmla="*/ 1 h 80"/>
                  <a:gd name="T16" fmla="*/ 0 w 96"/>
                  <a:gd name="T17" fmla="*/ 1 h 80"/>
                  <a:gd name="T18" fmla="*/ 1 w 96"/>
                  <a:gd name="T19" fmla="*/ 1 h 80"/>
                  <a:gd name="T20" fmla="*/ 1 w 96"/>
                  <a:gd name="T21" fmla="*/ 1 h 80"/>
                  <a:gd name="T22" fmla="*/ 2 w 96"/>
                  <a:gd name="T23" fmla="*/ 0 h 80"/>
                  <a:gd name="T24" fmla="*/ 3 w 96"/>
                  <a:gd name="T25" fmla="*/ 0 h 80"/>
                  <a:gd name="T26" fmla="*/ 4 w 96"/>
                  <a:gd name="T27" fmla="*/ 0 h 80"/>
                  <a:gd name="T28" fmla="*/ 5 w 96"/>
                  <a:gd name="T29" fmla="*/ 0 h 80"/>
                  <a:gd name="T30" fmla="*/ 6 w 96"/>
                  <a:gd name="T31" fmla="*/ 0 h 80"/>
                  <a:gd name="T32" fmla="*/ 7 w 96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80">
                    <a:moveTo>
                      <a:pt x="96" y="4"/>
                    </a:moveTo>
                    <a:lnTo>
                      <a:pt x="95" y="9"/>
                    </a:lnTo>
                    <a:lnTo>
                      <a:pt x="85" y="16"/>
                    </a:lnTo>
                    <a:lnTo>
                      <a:pt x="71" y="25"/>
                    </a:lnTo>
                    <a:lnTo>
                      <a:pt x="56" y="35"/>
                    </a:lnTo>
                    <a:lnTo>
                      <a:pt x="40" y="47"/>
                    </a:lnTo>
                    <a:lnTo>
                      <a:pt x="23" y="59"/>
                    </a:lnTo>
                    <a:lnTo>
                      <a:pt x="10" y="69"/>
                    </a:lnTo>
                    <a:lnTo>
                      <a:pt x="0" y="80"/>
                    </a:lnTo>
                    <a:lnTo>
                      <a:pt x="6" y="65"/>
                    </a:lnTo>
                    <a:lnTo>
                      <a:pt x="16" y="50"/>
                    </a:lnTo>
                    <a:lnTo>
                      <a:pt x="30" y="34"/>
                    </a:lnTo>
                    <a:lnTo>
                      <a:pt x="45" y="19"/>
                    </a:lnTo>
                    <a:lnTo>
                      <a:pt x="61" y="9"/>
                    </a:lnTo>
                    <a:lnTo>
                      <a:pt x="75" y="1"/>
                    </a:lnTo>
                    <a:lnTo>
                      <a:pt x="88" y="0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4" name="Freeform 1112"/>
              <p:cNvSpPr>
                <a:spLocks/>
              </p:cNvSpPr>
              <p:nvPr/>
            </p:nvSpPr>
            <p:spPr bwMode="auto">
              <a:xfrm>
                <a:off x="5499" y="2177"/>
                <a:ext cx="57" cy="133"/>
              </a:xfrm>
              <a:custGeom>
                <a:avLst/>
                <a:gdLst>
                  <a:gd name="T0" fmla="*/ 0 w 115"/>
                  <a:gd name="T1" fmla="*/ 5 h 399"/>
                  <a:gd name="T2" fmla="*/ 0 w 115"/>
                  <a:gd name="T3" fmla="*/ 5 h 399"/>
                  <a:gd name="T4" fmla="*/ 0 w 115"/>
                  <a:gd name="T5" fmla="*/ 5 h 399"/>
                  <a:gd name="T6" fmla="*/ 0 w 115"/>
                  <a:gd name="T7" fmla="*/ 5 h 399"/>
                  <a:gd name="T8" fmla="*/ 0 w 115"/>
                  <a:gd name="T9" fmla="*/ 5 h 399"/>
                  <a:gd name="T10" fmla="*/ 2 w 115"/>
                  <a:gd name="T11" fmla="*/ 4 h 399"/>
                  <a:gd name="T12" fmla="*/ 4 w 115"/>
                  <a:gd name="T13" fmla="*/ 4 h 399"/>
                  <a:gd name="T14" fmla="*/ 5 w 115"/>
                  <a:gd name="T15" fmla="*/ 3 h 399"/>
                  <a:gd name="T16" fmla="*/ 6 w 115"/>
                  <a:gd name="T17" fmla="*/ 2 h 399"/>
                  <a:gd name="T18" fmla="*/ 5 w 115"/>
                  <a:gd name="T19" fmla="*/ 2 h 399"/>
                  <a:gd name="T20" fmla="*/ 5 w 115"/>
                  <a:gd name="T21" fmla="*/ 1 h 399"/>
                  <a:gd name="T22" fmla="*/ 4 w 115"/>
                  <a:gd name="T23" fmla="*/ 0 h 399"/>
                  <a:gd name="T24" fmla="*/ 4 w 115"/>
                  <a:gd name="T25" fmla="*/ 0 h 399"/>
                  <a:gd name="T26" fmla="*/ 5 w 115"/>
                  <a:gd name="T27" fmla="*/ 0 h 399"/>
                  <a:gd name="T28" fmla="*/ 6 w 115"/>
                  <a:gd name="T29" fmla="*/ 1 h 399"/>
                  <a:gd name="T30" fmla="*/ 7 w 115"/>
                  <a:gd name="T31" fmla="*/ 2 h 399"/>
                  <a:gd name="T32" fmla="*/ 7 w 115"/>
                  <a:gd name="T33" fmla="*/ 2 h 399"/>
                  <a:gd name="T34" fmla="*/ 6 w 115"/>
                  <a:gd name="T35" fmla="*/ 3 h 399"/>
                  <a:gd name="T36" fmla="*/ 5 w 115"/>
                  <a:gd name="T37" fmla="*/ 4 h 399"/>
                  <a:gd name="T38" fmla="*/ 3 w 115"/>
                  <a:gd name="T39" fmla="*/ 4 h 399"/>
                  <a:gd name="T40" fmla="*/ 0 w 115"/>
                  <a:gd name="T41" fmla="*/ 5 h 3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5" h="399">
                    <a:moveTo>
                      <a:pt x="12" y="399"/>
                    </a:moveTo>
                    <a:lnTo>
                      <a:pt x="7" y="399"/>
                    </a:lnTo>
                    <a:lnTo>
                      <a:pt x="3" y="396"/>
                    </a:lnTo>
                    <a:lnTo>
                      <a:pt x="2" y="393"/>
                    </a:lnTo>
                    <a:lnTo>
                      <a:pt x="0" y="388"/>
                    </a:lnTo>
                    <a:lnTo>
                      <a:pt x="47" y="340"/>
                    </a:lnTo>
                    <a:lnTo>
                      <a:pt x="75" y="288"/>
                    </a:lnTo>
                    <a:lnTo>
                      <a:pt x="92" y="235"/>
                    </a:lnTo>
                    <a:lnTo>
                      <a:pt x="97" y="182"/>
                    </a:lnTo>
                    <a:lnTo>
                      <a:pt x="93" y="130"/>
                    </a:lnTo>
                    <a:lnTo>
                      <a:pt x="85" y="81"/>
                    </a:lnTo>
                    <a:lnTo>
                      <a:pt x="75" y="37"/>
                    </a:lnTo>
                    <a:lnTo>
                      <a:pt x="65" y="0"/>
                    </a:lnTo>
                    <a:lnTo>
                      <a:pt x="88" y="25"/>
                    </a:lnTo>
                    <a:lnTo>
                      <a:pt x="105" y="68"/>
                    </a:lnTo>
                    <a:lnTo>
                      <a:pt x="115" y="124"/>
                    </a:lnTo>
                    <a:lnTo>
                      <a:pt x="115" y="188"/>
                    </a:lnTo>
                    <a:lnTo>
                      <a:pt x="107" y="251"/>
                    </a:lnTo>
                    <a:lnTo>
                      <a:pt x="87" y="312"/>
                    </a:lnTo>
                    <a:lnTo>
                      <a:pt x="55" y="363"/>
                    </a:lnTo>
                    <a:lnTo>
                      <a:pt x="12" y="3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5" name="Freeform 1113"/>
              <p:cNvSpPr>
                <a:spLocks/>
              </p:cNvSpPr>
              <p:nvPr/>
            </p:nvSpPr>
            <p:spPr bwMode="auto">
              <a:xfrm>
                <a:off x="5497" y="2179"/>
                <a:ext cx="49" cy="17"/>
              </a:xfrm>
              <a:custGeom>
                <a:avLst/>
                <a:gdLst>
                  <a:gd name="T0" fmla="*/ 7 w 96"/>
                  <a:gd name="T1" fmla="*/ 1 h 51"/>
                  <a:gd name="T2" fmla="*/ 6 w 96"/>
                  <a:gd name="T3" fmla="*/ 1 h 51"/>
                  <a:gd name="T4" fmla="*/ 5 w 96"/>
                  <a:gd name="T5" fmla="*/ 0 h 51"/>
                  <a:gd name="T6" fmla="*/ 4 w 96"/>
                  <a:gd name="T7" fmla="*/ 0 h 51"/>
                  <a:gd name="T8" fmla="*/ 3 w 96"/>
                  <a:gd name="T9" fmla="*/ 0 h 51"/>
                  <a:gd name="T10" fmla="*/ 2 w 96"/>
                  <a:gd name="T11" fmla="*/ 0 h 51"/>
                  <a:gd name="T12" fmla="*/ 1 w 96"/>
                  <a:gd name="T13" fmla="*/ 0 h 51"/>
                  <a:gd name="T14" fmla="*/ 1 w 96"/>
                  <a:gd name="T15" fmla="*/ 0 h 51"/>
                  <a:gd name="T16" fmla="*/ 0 w 96"/>
                  <a:gd name="T17" fmla="*/ 0 h 51"/>
                  <a:gd name="T18" fmla="*/ 1 w 96"/>
                  <a:gd name="T19" fmla="*/ 0 h 51"/>
                  <a:gd name="T20" fmla="*/ 1 w 96"/>
                  <a:gd name="T21" fmla="*/ 0 h 51"/>
                  <a:gd name="T22" fmla="*/ 2 w 96"/>
                  <a:gd name="T23" fmla="*/ 0 h 51"/>
                  <a:gd name="T24" fmla="*/ 3 w 96"/>
                  <a:gd name="T25" fmla="*/ 0 h 51"/>
                  <a:gd name="T26" fmla="*/ 4 w 96"/>
                  <a:gd name="T27" fmla="*/ 0 h 51"/>
                  <a:gd name="T28" fmla="*/ 5 w 96"/>
                  <a:gd name="T29" fmla="*/ 0 h 51"/>
                  <a:gd name="T30" fmla="*/ 6 w 96"/>
                  <a:gd name="T31" fmla="*/ 1 h 51"/>
                  <a:gd name="T32" fmla="*/ 7 w 96"/>
                  <a:gd name="T33" fmla="*/ 1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51">
                    <a:moveTo>
                      <a:pt x="96" y="51"/>
                    </a:moveTo>
                    <a:lnTo>
                      <a:pt x="86" y="41"/>
                    </a:lnTo>
                    <a:lnTo>
                      <a:pt x="73" y="31"/>
                    </a:lnTo>
                    <a:lnTo>
                      <a:pt x="58" y="22"/>
                    </a:lnTo>
                    <a:lnTo>
                      <a:pt x="43" y="13"/>
                    </a:lnTo>
                    <a:lnTo>
                      <a:pt x="28" y="6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8" y="12"/>
                    </a:lnTo>
                    <a:lnTo>
                      <a:pt x="20" y="16"/>
                    </a:lnTo>
                    <a:lnTo>
                      <a:pt x="33" y="22"/>
                    </a:lnTo>
                    <a:lnTo>
                      <a:pt x="50" y="28"/>
                    </a:lnTo>
                    <a:lnTo>
                      <a:pt x="66" y="35"/>
                    </a:lnTo>
                    <a:lnTo>
                      <a:pt x="83" y="43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6" name="Freeform 1114"/>
              <p:cNvSpPr>
                <a:spLocks/>
              </p:cNvSpPr>
              <p:nvPr/>
            </p:nvSpPr>
            <p:spPr bwMode="auto">
              <a:xfrm>
                <a:off x="5496" y="2187"/>
                <a:ext cx="54" cy="20"/>
              </a:xfrm>
              <a:custGeom>
                <a:avLst/>
                <a:gdLst>
                  <a:gd name="T0" fmla="*/ 0 w 107"/>
                  <a:gd name="T1" fmla="*/ 0 h 59"/>
                  <a:gd name="T2" fmla="*/ 1 w 107"/>
                  <a:gd name="T3" fmla="*/ 0 h 59"/>
                  <a:gd name="T4" fmla="*/ 1 w 107"/>
                  <a:gd name="T5" fmla="*/ 0 h 59"/>
                  <a:gd name="T6" fmla="*/ 2 w 107"/>
                  <a:gd name="T7" fmla="*/ 0 h 59"/>
                  <a:gd name="T8" fmla="*/ 3 w 107"/>
                  <a:gd name="T9" fmla="*/ 0 h 59"/>
                  <a:gd name="T10" fmla="*/ 4 w 107"/>
                  <a:gd name="T11" fmla="*/ 0 h 59"/>
                  <a:gd name="T12" fmla="*/ 5 w 107"/>
                  <a:gd name="T13" fmla="*/ 0 h 59"/>
                  <a:gd name="T14" fmla="*/ 6 w 107"/>
                  <a:gd name="T15" fmla="*/ 1 h 59"/>
                  <a:gd name="T16" fmla="*/ 7 w 107"/>
                  <a:gd name="T17" fmla="*/ 1 h 59"/>
                  <a:gd name="T18" fmla="*/ 6 w 107"/>
                  <a:gd name="T19" fmla="*/ 1 h 59"/>
                  <a:gd name="T20" fmla="*/ 5 w 107"/>
                  <a:gd name="T21" fmla="*/ 1 h 59"/>
                  <a:gd name="T22" fmla="*/ 4 w 107"/>
                  <a:gd name="T23" fmla="*/ 0 h 59"/>
                  <a:gd name="T24" fmla="*/ 3 w 107"/>
                  <a:gd name="T25" fmla="*/ 0 h 59"/>
                  <a:gd name="T26" fmla="*/ 2 w 107"/>
                  <a:gd name="T27" fmla="*/ 0 h 59"/>
                  <a:gd name="T28" fmla="*/ 1 w 107"/>
                  <a:gd name="T29" fmla="*/ 0 h 59"/>
                  <a:gd name="T30" fmla="*/ 1 w 107"/>
                  <a:gd name="T31" fmla="*/ 0 h 59"/>
                  <a:gd name="T32" fmla="*/ 0 w 107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59">
                    <a:moveTo>
                      <a:pt x="0" y="2"/>
                    </a:moveTo>
                    <a:lnTo>
                      <a:pt x="5" y="0"/>
                    </a:lnTo>
                    <a:lnTo>
                      <a:pt x="15" y="2"/>
                    </a:lnTo>
                    <a:lnTo>
                      <a:pt x="28" y="6"/>
                    </a:lnTo>
                    <a:lnTo>
                      <a:pt x="45" y="14"/>
                    </a:lnTo>
                    <a:lnTo>
                      <a:pt x="63" y="22"/>
                    </a:lnTo>
                    <a:lnTo>
                      <a:pt x="80" y="33"/>
                    </a:lnTo>
                    <a:lnTo>
                      <a:pt x="95" y="46"/>
                    </a:lnTo>
                    <a:lnTo>
                      <a:pt x="107" y="59"/>
                    </a:lnTo>
                    <a:lnTo>
                      <a:pt x="93" y="52"/>
                    </a:lnTo>
                    <a:lnTo>
                      <a:pt x="77" y="45"/>
                    </a:lnTo>
                    <a:lnTo>
                      <a:pt x="58" y="36"/>
                    </a:lnTo>
                    <a:lnTo>
                      <a:pt x="42" y="28"/>
                    </a:lnTo>
                    <a:lnTo>
                      <a:pt x="25" y="19"/>
                    </a:lnTo>
                    <a:lnTo>
                      <a:pt x="12" y="12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7" name="Freeform 1115"/>
              <p:cNvSpPr>
                <a:spLocks/>
              </p:cNvSpPr>
              <p:nvPr/>
            </p:nvSpPr>
            <p:spPr bwMode="auto">
              <a:xfrm>
                <a:off x="5485" y="2207"/>
                <a:ext cx="69" cy="27"/>
              </a:xfrm>
              <a:custGeom>
                <a:avLst/>
                <a:gdLst>
                  <a:gd name="T0" fmla="*/ 0 w 138"/>
                  <a:gd name="T1" fmla="*/ 0 h 81"/>
                  <a:gd name="T2" fmla="*/ 1 w 138"/>
                  <a:gd name="T3" fmla="*/ 0 h 81"/>
                  <a:gd name="T4" fmla="*/ 2 w 138"/>
                  <a:gd name="T5" fmla="*/ 0 h 81"/>
                  <a:gd name="T6" fmla="*/ 3 w 138"/>
                  <a:gd name="T7" fmla="*/ 0 h 81"/>
                  <a:gd name="T8" fmla="*/ 4 w 138"/>
                  <a:gd name="T9" fmla="*/ 0 h 81"/>
                  <a:gd name="T10" fmla="*/ 6 w 138"/>
                  <a:gd name="T11" fmla="*/ 0 h 81"/>
                  <a:gd name="T12" fmla="*/ 7 w 138"/>
                  <a:gd name="T13" fmla="*/ 1 h 81"/>
                  <a:gd name="T14" fmla="*/ 8 w 138"/>
                  <a:gd name="T15" fmla="*/ 1 h 81"/>
                  <a:gd name="T16" fmla="*/ 9 w 138"/>
                  <a:gd name="T17" fmla="*/ 1 h 81"/>
                  <a:gd name="T18" fmla="*/ 8 w 138"/>
                  <a:gd name="T19" fmla="*/ 1 h 81"/>
                  <a:gd name="T20" fmla="*/ 7 w 138"/>
                  <a:gd name="T21" fmla="*/ 1 h 81"/>
                  <a:gd name="T22" fmla="*/ 6 w 138"/>
                  <a:gd name="T23" fmla="*/ 1 h 81"/>
                  <a:gd name="T24" fmla="*/ 4 w 138"/>
                  <a:gd name="T25" fmla="*/ 1 h 81"/>
                  <a:gd name="T26" fmla="*/ 3 w 138"/>
                  <a:gd name="T27" fmla="*/ 0 h 81"/>
                  <a:gd name="T28" fmla="*/ 1 w 138"/>
                  <a:gd name="T29" fmla="*/ 0 h 81"/>
                  <a:gd name="T30" fmla="*/ 1 w 138"/>
                  <a:gd name="T31" fmla="*/ 0 h 81"/>
                  <a:gd name="T32" fmla="*/ 0 w 138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8" h="81">
                    <a:moveTo>
                      <a:pt x="0" y="2"/>
                    </a:moveTo>
                    <a:lnTo>
                      <a:pt x="6" y="0"/>
                    </a:lnTo>
                    <a:lnTo>
                      <a:pt x="21" y="3"/>
                    </a:lnTo>
                    <a:lnTo>
                      <a:pt x="41" y="11"/>
                    </a:lnTo>
                    <a:lnTo>
                      <a:pt x="63" y="21"/>
                    </a:lnTo>
                    <a:lnTo>
                      <a:pt x="86" y="34"/>
                    </a:lnTo>
                    <a:lnTo>
                      <a:pt x="108" y="50"/>
                    </a:lnTo>
                    <a:lnTo>
                      <a:pt x="126" y="65"/>
                    </a:lnTo>
                    <a:lnTo>
                      <a:pt x="138" y="81"/>
                    </a:lnTo>
                    <a:lnTo>
                      <a:pt x="126" y="74"/>
                    </a:lnTo>
                    <a:lnTo>
                      <a:pt x="108" y="65"/>
                    </a:lnTo>
                    <a:lnTo>
                      <a:pt x="85" y="53"/>
                    </a:lnTo>
                    <a:lnTo>
                      <a:pt x="60" y="42"/>
                    </a:lnTo>
                    <a:lnTo>
                      <a:pt x="35" y="28"/>
                    </a:lnTo>
                    <a:lnTo>
                      <a:pt x="15" y="18"/>
                    </a:lnTo>
                    <a:lnTo>
                      <a:pt x="3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8" name="Freeform 1116"/>
              <p:cNvSpPr>
                <a:spLocks/>
              </p:cNvSpPr>
              <p:nvPr/>
            </p:nvSpPr>
            <p:spPr bwMode="auto">
              <a:xfrm>
                <a:off x="5474" y="2229"/>
                <a:ext cx="76" cy="29"/>
              </a:xfrm>
              <a:custGeom>
                <a:avLst/>
                <a:gdLst>
                  <a:gd name="T0" fmla="*/ 0 w 152"/>
                  <a:gd name="T1" fmla="*/ 0 h 87"/>
                  <a:gd name="T2" fmla="*/ 1 w 152"/>
                  <a:gd name="T3" fmla="*/ 0 h 87"/>
                  <a:gd name="T4" fmla="*/ 2 w 152"/>
                  <a:gd name="T5" fmla="*/ 0 h 87"/>
                  <a:gd name="T6" fmla="*/ 3 w 152"/>
                  <a:gd name="T7" fmla="*/ 0 h 87"/>
                  <a:gd name="T8" fmla="*/ 5 w 152"/>
                  <a:gd name="T9" fmla="*/ 0 h 87"/>
                  <a:gd name="T10" fmla="*/ 7 w 152"/>
                  <a:gd name="T11" fmla="*/ 1 h 87"/>
                  <a:gd name="T12" fmla="*/ 8 w 152"/>
                  <a:gd name="T13" fmla="*/ 1 h 87"/>
                  <a:gd name="T14" fmla="*/ 9 w 152"/>
                  <a:gd name="T15" fmla="*/ 1 h 87"/>
                  <a:gd name="T16" fmla="*/ 10 w 152"/>
                  <a:gd name="T17" fmla="*/ 1 h 87"/>
                  <a:gd name="T18" fmla="*/ 9 w 152"/>
                  <a:gd name="T19" fmla="*/ 1 h 87"/>
                  <a:gd name="T20" fmla="*/ 8 w 152"/>
                  <a:gd name="T21" fmla="*/ 1 h 87"/>
                  <a:gd name="T22" fmla="*/ 6 w 152"/>
                  <a:gd name="T23" fmla="*/ 1 h 87"/>
                  <a:gd name="T24" fmla="*/ 5 w 152"/>
                  <a:gd name="T25" fmla="*/ 1 h 87"/>
                  <a:gd name="T26" fmla="*/ 3 w 152"/>
                  <a:gd name="T27" fmla="*/ 0 h 87"/>
                  <a:gd name="T28" fmla="*/ 2 w 152"/>
                  <a:gd name="T29" fmla="*/ 0 h 87"/>
                  <a:gd name="T30" fmla="*/ 1 w 152"/>
                  <a:gd name="T31" fmla="*/ 0 h 87"/>
                  <a:gd name="T32" fmla="*/ 0 w 152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" h="87">
                    <a:moveTo>
                      <a:pt x="0" y="1"/>
                    </a:moveTo>
                    <a:lnTo>
                      <a:pt x="8" y="0"/>
                    </a:lnTo>
                    <a:lnTo>
                      <a:pt x="25" y="4"/>
                    </a:lnTo>
                    <a:lnTo>
                      <a:pt x="48" y="13"/>
                    </a:lnTo>
                    <a:lnTo>
                      <a:pt x="73" y="26"/>
                    </a:lnTo>
                    <a:lnTo>
                      <a:pt x="100" y="41"/>
                    </a:lnTo>
                    <a:lnTo>
                      <a:pt x="123" y="57"/>
                    </a:lnTo>
                    <a:lnTo>
                      <a:pt x="142" y="72"/>
                    </a:lnTo>
                    <a:lnTo>
                      <a:pt x="152" y="87"/>
                    </a:lnTo>
                    <a:lnTo>
                      <a:pt x="140" y="81"/>
                    </a:lnTo>
                    <a:lnTo>
                      <a:pt x="120" y="72"/>
                    </a:lnTo>
                    <a:lnTo>
                      <a:pt x="95" y="59"/>
                    </a:lnTo>
                    <a:lnTo>
                      <a:pt x="67" y="44"/>
                    </a:lnTo>
                    <a:lnTo>
                      <a:pt x="42" y="31"/>
                    </a:lnTo>
                    <a:lnTo>
                      <a:pt x="18" y="17"/>
                    </a:lnTo>
                    <a:lnTo>
                      <a:pt x="5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59" name="Freeform 1117"/>
              <p:cNvSpPr>
                <a:spLocks/>
              </p:cNvSpPr>
              <p:nvPr/>
            </p:nvSpPr>
            <p:spPr bwMode="auto">
              <a:xfrm>
                <a:off x="5481" y="2243"/>
                <a:ext cx="61" cy="31"/>
              </a:xfrm>
              <a:custGeom>
                <a:avLst/>
                <a:gdLst>
                  <a:gd name="T0" fmla="*/ 0 w 124"/>
                  <a:gd name="T1" fmla="*/ 0 h 93"/>
                  <a:gd name="T2" fmla="*/ 0 w 124"/>
                  <a:gd name="T3" fmla="*/ 0 h 93"/>
                  <a:gd name="T4" fmla="*/ 1 w 124"/>
                  <a:gd name="T5" fmla="*/ 0 h 93"/>
                  <a:gd name="T6" fmla="*/ 2 w 124"/>
                  <a:gd name="T7" fmla="*/ 0 h 93"/>
                  <a:gd name="T8" fmla="*/ 3 w 124"/>
                  <a:gd name="T9" fmla="*/ 0 h 93"/>
                  <a:gd name="T10" fmla="*/ 5 w 124"/>
                  <a:gd name="T11" fmla="*/ 1 h 93"/>
                  <a:gd name="T12" fmla="*/ 6 w 124"/>
                  <a:gd name="T13" fmla="*/ 1 h 93"/>
                  <a:gd name="T14" fmla="*/ 7 w 124"/>
                  <a:gd name="T15" fmla="*/ 1 h 93"/>
                  <a:gd name="T16" fmla="*/ 7 w 124"/>
                  <a:gd name="T17" fmla="*/ 1 h 93"/>
                  <a:gd name="T18" fmla="*/ 6 w 124"/>
                  <a:gd name="T19" fmla="*/ 1 h 93"/>
                  <a:gd name="T20" fmla="*/ 5 w 124"/>
                  <a:gd name="T21" fmla="*/ 1 h 93"/>
                  <a:gd name="T22" fmla="*/ 4 w 124"/>
                  <a:gd name="T23" fmla="*/ 1 h 93"/>
                  <a:gd name="T24" fmla="*/ 3 w 124"/>
                  <a:gd name="T25" fmla="*/ 1 h 93"/>
                  <a:gd name="T26" fmla="*/ 1 w 124"/>
                  <a:gd name="T27" fmla="*/ 0 h 93"/>
                  <a:gd name="T28" fmla="*/ 0 w 124"/>
                  <a:gd name="T29" fmla="*/ 0 h 93"/>
                  <a:gd name="T30" fmla="*/ 0 w 124"/>
                  <a:gd name="T31" fmla="*/ 0 h 93"/>
                  <a:gd name="T32" fmla="*/ 0 w 124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93">
                    <a:moveTo>
                      <a:pt x="0" y="0"/>
                    </a:moveTo>
                    <a:lnTo>
                      <a:pt x="7" y="0"/>
                    </a:lnTo>
                    <a:lnTo>
                      <a:pt x="22" y="8"/>
                    </a:lnTo>
                    <a:lnTo>
                      <a:pt x="40" y="20"/>
                    </a:lnTo>
                    <a:lnTo>
                      <a:pt x="62" y="33"/>
                    </a:lnTo>
                    <a:lnTo>
                      <a:pt x="84" y="51"/>
                    </a:lnTo>
                    <a:lnTo>
                      <a:pt x="104" y="67"/>
                    </a:lnTo>
                    <a:lnTo>
                      <a:pt x="117" y="82"/>
                    </a:lnTo>
                    <a:lnTo>
                      <a:pt x="124" y="93"/>
                    </a:lnTo>
                    <a:lnTo>
                      <a:pt x="112" y="86"/>
                    </a:lnTo>
                    <a:lnTo>
                      <a:pt x="94" y="74"/>
                    </a:lnTo>
                    <a:lnTo>
                      <a:pt x="72" y="61"/>
                    </a:lnTo>
                    <a:lnTo>
                      <a:pt x="50" y="46"/>
                    </a:lnTo>
                    <a:lnTo>
                      <a:pt x="29" y="31"/>
                    </a:lnTo>
                    <a:lnTo>
                      <a:pt x="12" y="1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0" name="Freeform 1118"/>
              <p:cNvSpPr>
                <a:spLocks/>
              </p:cNvSpPr>
              <p:nvPr/>
            </p:nvSpPr>
            <p:spPr bwMode="auto">
              <a:xfrm>
                <a:off x="5482" y="2260"/>
                <a:ext cx="51" cy="27"/>
              </a:xfrm>
              <a:custGeom>
                <a:avLst/>
                <a:gdLst>
                  <a:gd name="T0" fmla="*/ 0 w 101"/>
                  <a:gd name="T1" fmla="*/ 0 h 79"/>
                  <a:gd name="T2" fmla="*/ 1 w 101"/>
                  <a:gd name="T3" fmla="*/ 0 h 79"/>
                  <a:gd name="T4" fmla="*/ 2 w 101"/>
                  <a:gd name="T5" fmla="*/ 0 h 79"/>
                  <a:gd name="T6" fmla="*/ 3 w 101"/>
                  <a:gd name="T7" fmla="*/ 0 h 79"/>
                  <a:gd name="T8" fmla="*/ 4 w 101"/>
                  <a:gd name="T9" fmla="*/ 0 h 79"/>
                  <a:gd name="T10" fmla="*/ 5 w 101"/>
                  <a:gd name="T11" fmla="*/ 0 h 79"/>
                  <a:gd name="T12" fmla="*/ 6 w 101"/>
                  <a:gd name="T13" fmla="*/ 1 h 79"/>
                  <a:gd name="T14" fmla="*/ 6 w 101"/>
                  <a:gd name="T15" fmla="*/ 1 h 79"/>
                  <a:gd name="T16" fmla="*/ 7 w 101"/>
                  <a:gd name="T17" fmla="*/ 1 h 79"/>
                  <a:gd name="T18" fmla="*/ 6 w 101"/>
                  <a:gd name="T19" fmla="*/ 1 h 79"/>
                  <a:gd name="T20" fmla="*/ 5 w 101"/>
                  <a:gd name="T21" fmla="*/ 1 h 79"/>
                  <a:gd name="T22" fmla="*/ 4 w 101"/>
                  <a:gd name="T23" fmla="*/ 1 h 79"/>
                  <a:gd name="T24" fmla="*/ 3 w 101"/>
                  <a:gd name="T25" fmla="*/ 0 h 79"/>
                  <a:gd name="T26" fmla="*/ 2 w 101"/>
                  <a:gd name="T27" fmla="*/ 0 h 79"/>
                  <a:gd name="T28" fmla="*/ 1 w 101"/>
                  <a:gd name="T29" fmla="*/ 0 h 79"/>
                  <a:gd name="T30" fmla="*/ 1 w 101"/>
                  <a:gd name="T31" fmla="*/ 0 h 79"/>
                  <a:gd name="T32" fmla="*/ 0 w 101"/>
                  <a:gd name="T33" fmla="*/ 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79">
                    <a:moveTo>
                      <a:pt x="0" y="0"/>
                    </a:moveTo>
                    <a:lnTo>
                      <a:pt x="6" y="0"/>
                    </a:lnTo>
                    <a:lnTo>
                      <a:pt x="18" y="3"/>
                    </a:lnTo>
                    <a:lnTo>
                      <a:pt x="35" y="11"/>
                    </a:lnTo>
                    <a:lnTo>
                      <a:pt x="51" y="22"/>
                    </a:lnTo>
                    <a:lnTo>
                      <a:pt x="68" y="34"/>
                    </a:lnTo>
                    <a:lnTo>
                      <a:pt x="83" y="48"/>
                    </a:lnTo>
                    <a:lnTo>
                      <a:pt x="95" y="63"/>
                    </a:lnTo>
                    <a:lnTo>
                      <a:pt x="101" y="79"/>
                    </a:lnTo>
                    <a:lnTo>
                      <a:pt x="91" y="70"/>
                    </a:lnTo>
                    <a:lnTo>
                      <a:pt x="76" y="60"/>
                    </a:lnTo>
                    <a:lnTo>
                      <a:pt x="58" y="48"/>
                    </a:lnTo>
                    <a:lnTo>
                      <a:pt x="40" y="35"/>
                    </a:lnTo>
                    <a:lnTo>
                      <a:pt x="23" y="23"/>
                    </a:lnTo>
                    <a:lnTo>
                      <a:pt x="10" y="13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1" name="Freeform 1119"/>
              <p:cNvSpPr>
                <a:spLocks/>
              </p:cNvSpPr>
              <p:nvPr/>
            </p:nvSpPr>
            <p:spPr bwMode="auto">
              <a:xfrm>
                <a:off x="5482" y="2276"/>
                <a:ext cx="36" cy="23"/>
              </a:xfrm>
              <a:custGeom>
                <a:avLst/>
                <a:gdLst>
                  <a:gd name="T0" fmla="*/ 0 w 71"/>
                  <a:gd name="T1" fmla="*/ 0 h 68"/>
                  <a:gd name="T2" fmla="*/ 1 w 71"/>
                  <a:gd name="T3" fmla="*/ 0 h 68"/>
                  <a:gd name="T4" fmla="*/ 1 w 71"/>
                  <a:gd name="T5" fmla="*/ 0 h 68"/>
                  <a:gd name="T6" fmla="*/ 2 w 71"/>
                  <a:gd name="T7" fmla="*/ 0 h 68"/>
                  <a:gd name="T8" fmla="*/ 3 w 71"/>
                  <a:gd name="T9" fmla="*/ 0 h 68"/>
                  <a:gd name="T10" fmla="*/ 4 w 71"/>
                  <a:gd name="T11" fmla="*/ 0 h 68"/>
                  <a:gd name="T12" fmla="*/ 4 w 71"/>
                  <a:gd name="T13" fmla="*/ 1 h 68"/>
                  <a:gd name="T14" fmla="*/ 5 w 71"/>
                  <a:gd name="T15" fmla="*/ 1 h 68"/>
                  <a:gd name="T16" fmla="*/ 5 w 71"/>
                  <a:gd name="T17" fmla="*/ 1 h 68"/>
                  <a:gd name="T18" fmla="*/ 5 w 71"/>
                  <a:gd name="T19" fmla="*/ 1 h 68"/>
                  <a:gd name="T20" fmla="*/ 4 w 71"/>
                  <a:gd name="T21" fmla="*/ 1 h 68"/>
                  <a:gd name="T22" fmla="*/ 3 w 71"/>
                  <a:gd name="T23" fmla="*/ 1 h 68"/>
                  <a:gd name="T24" fmla="*/ 2 w 71"/>
                  <a:gd name="T25" fmla="*/ 0 h 68"/>
                  <a:gd name="T26" fmla="*/ 2 w 71"/>
                  <a:gd name="T27" fmla="*/ 0 h 68"/>
                  <a:gd name="T28" fmla="*/ 1 w 71"/>
                  <a:gd name="T29" fmla="*/ 0 h 68"/>
                  <a:gd name="T30" fmla="*/ 1 w 71"/>
                  <a:gd name="T31" fmla="*/ 0 h 68"/>
                  <a:gd name="T32" fmla="*/ 0 w 71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68">
                    <a:moveTo>
                      <a:pt x="0" y="0"/>
                    </a:moveTo>
                    <a:lnTo>
                      <a:pt x="5" y="0"/>
                    </a:lnTo>
                    <a:lnTo>
                      <a:pt x="15" y="5"/>
                    </a:lnTo>
                    <a:lnTo>
                      <a:pt x="28" y="14"/>
                    </a:lnTo>
                    <a:lnTo>
                      <a:pt x="41" y="24"/>
                    </a:lnTo>
                    <a:lnTo>
                      <a:pt x="53" y="37"/>
                    </a:lnTo>
                    <a:lnTo>
                      <a:pt x="63" y="49"/>
                    </a:lnTo>
                    <a:lnTo>
                      <a:pt x="70" y="61"/>
                    </a:lnTo>
                    <a:lnTo>
                      <a:pt x="71" y="68"/>
                    </a:lnTo>
                    <a:lnTo>
                      <a:pt x="65" y="61"/>
                    </a:lnTo>
                    <a:lnTo>
                      <a:pt x="53" y="52"/>
                    </a:lnTo>
                    <a:lnTo>
                      <a:pt x="41" y="43"/>
                    </a:lnTo>
                    <a:lnTo>
                      <a:pt x="30" y="33"/>
                    </a:lnTo>
                    <a:lnTo>
                      <a:pt x="18" y="22"/>
                    </a:lnTo>
                    <a:lnTo>
                      <a:pt x="8" y="14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2" name="Freeform 1120"/>
              <p:cNvSpPr>
                <a:spLocks/>
              </p:cNvSpPr>
              <p:nvPr/>
            </p:nvSpPr>
            <p:spPr bwMode="auto">
              <a:xfrm>
                <a:off x="5485" y="2291"/>
                <a:ext cx="25" cy="15"/>
              </a:xfrm>
              <a:custGeom>
                <a:avLst/>
                <a:gdLst>
                  <a:gd name="T0" fmla="*/ 1 w 50"/>
                  <a:gd name="T1" fmla="*/ 0 h 45"/>
                  <a:gd name="T2" fmla="*/ 1 w 50"/>
                  <a:gd name="T3" fmla="*/ 0 h 45"/>
                  <a:gd name="T4" fmla="*/ 1 w 50"/>
                  <a:gd name="T5" fmla="*/ 0 h 45"/>
                  <a:gd name="T6" fmla="*/ 2 w 50"/>
                  <a:gd name="T7" fmla="*/ 0 h 45"/>
                  <a:gd name="T8" fmla="*/ 3 w 50"/>
                  <a:gd name="T9" fmla="*/ 0 h 45"/>
                  <a:gd name="T10" fmla="*/ 3 w 50"/>
                  <a:gd name="T11" fmla="*/ 0 h 45"/>
                  <a:gd name="T12" fmla="*/ 3 w 50"/>
                  <a:gd name="T13" fmla="*/ 0 h 45"/>
                  <a:gd name="T14" fmla="*/ 4 w 50"/>
                  <a:gd name="T15" fmla="*/ 0 h 45"/>
                  <a:gd name="T16" fmla="*/ 3 w 50"/>
                  <a:gd name="T17" fmla="*/ 1 h 45"/>
                  <a:gd name="T18" fmla="*/ 3 w 50"/>
                  <a:gd name="T19" fmla="*/ 0 h 45"/>
                  <a:gd name="T20" fmla="*/ 3 w 50"/>
                  <a:gd name="T21" fmla="*/ 0 h 45"/>
                  <a:gd name="T22" fmla="*/ 2 w 50"/>
                  <a:gd name="T23" fmla="*/ 0 h 45"/>
                  <a:gd name="T24" fmla="*/ 2 w 50"/>
                  <a:gd name="T25" fmla="*/ 0 h 45"/>
                  <a:gd name="T26" fmla="*/ 1 w 50"/>
                  <a:gd name="T27" fmla="*/ 0 h 45"/>
                  <a:gd name="T28" fmla="*/ 1 w 50"/>
                  <a:gd name="T29" fmla="*/ 0 h 45"/>
                  <a:gd name="T30" fmla="*/ 0 w 50"/>
                  <a:gd name="T31" fmla="*/ 0 h 45"/>
                  <a:gd name="T32" fmla="*/ 1 w 50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45">
                    <a:moveTo>
                      <a:pt x="3" y="0"/>
                    </a:moveTo>
                    <a:lnTo>
                      <a:pt x="8" y="0"/>
                    </a:lnTo>
                    <a:lnTo>
                      <a:pt x="15" y="3"/>
                    </a:lnTo>
                    <a:lnTo>
                      <a:pt x="25" y="7"/>
                    </a:lnTo>
                    <a:lnTo>
                      <a:pt x="33" y="14"/>
                    </a:lnTo>
                    <a:lnTo>
                      <a:pt x="41" y="22"/>
                    </a:lnTo>
                    <a:lnTo>
                      <a:pt x="46" y="31"/>
                    </a:lnTo>
                    <a:lnTo>
                      <a:pt x="50" y="38"/>
                    </a:lnTo>
                    <a:lnTo>
                      <a:pt x="48" y="45"/>
                    </a:lnTo>
                    <a:lnTo>
                      <a:pt x="45" y="36"/>
                    </a:lnTo>
                    <a:lnTo>
                      <a:pt x="38" y="29"/>
                    </a:lnTo>
                    <a:lnTo>
                      <a:pt x="28" y="22"/>
                    </a:lnTo>
                    <a:lnTo>
                      <a:pt x="18" y="16"/>
                    </a:lnTo>
                    <a:lnTo>
                      <a:pt x="10" y="11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3" name="Freeform 1121"/>
              <p:cNvSpPr>
                <a:spLocks/>
              </p:cNvSpPr>
              <p:nvPr/>
            </p:nvSpPr>
            <p:spPr bwMode="auto">
              <a:xfrm>
                <a:off x="5506" y="2168"/>
                <a:ext cx="31" cy="17"/>
              </a:xfrm>
              <a:custGeom>
                <a:avLst/>
                <a:gdLst>
                  <a:gd name="T0" fmla="*/ 4 w 62"/>
                  <a:gd name="T1" fmla="*/ 1 h 52"/>
                  <a:gd name="T2" fmla="*/ 4 w 62"/>
                  <a:gd name="T3" fmla="*/ 1 h 52"/>
                  <a:gd name="T4" fmla="*/ 3 w 62"/>
                  <a:gd name="T5" fmla="*/ 1 h 52"/>
                  <a:gd name="T6" fmla="*/ 3 w 62"/>
                  <a:gd name="T7" fmla="*/ 0 h 52"/>
                  <a:gd name="T8" fmla="*/ 2 w 62"/>
                  <a:gd name="T9" fmla="*/ 0 h 52"/>
                  <a:gd name="T10" fmla="*/ 1 w 62"/>
                  <a:gd name="T11" fmla="*/ 0 h 52"/>
                  <a:gd name="T12" fmla="*/ 1 w 62"/>
                  <a:gd name="T13" fmla="*/ 0 h 52"/>
                  <a:gd name="T14" fmla="*/ 0 w 62"/>
                  <a:gd name="T15" fmla="*/ 0 h 52"/>
                  <a:gd name="T16" fmla="*/ 1 w 62"/>
                  <a:gd name="T17" fmla="*/ 0 h 52"/>
                  <a:gd name="T18" fmla="*/ 1 w 62"/>
                  <a:gd name="T19" fmla="*/ 0 h 52"/>
                  <a:gd name="T20" fmla="*/ 1 w 62"/>
                  <a:gd name="T21" fmla="*/ 0 h 52"/>
                  <a:gd name="T22" fmla="*/ 2 w 62"/>
                  <a:gd name="T23" fmla="*/ 0 h 52"/>
                  <a:gd name="T24" fmla="*/ 3 w 62"/>
                  <a:gd name="T25" fmla="*/ 0 h 52"/>
                  <a:gd name="T26" fmla="*/ 3 w 62"/>
                  <a:gd name="T27" fmla="*/ 0 h 52"/>
                  <a:gd name="T28" fmla="*/ 4 w 62"/>
                  <a:gd name="T29" fmla="*/ 0 h 52"/>
                  <a:gd name="T30" fmla="*/ 4 w 62"/>
                  <a:gd name="T31" fmla="*/ 1 h 52"/>
                  <a:gd name="T32" fmla="*/ 4 w 62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52">
                    <a:moveTo>
                      <a:pt x="62" y="52"/>
                    </a:moveTo>
                    <a:lnTo>
                      <a:pt x="57" y="49"/>
                    </a:lnTo>
                    <a:lnTo>
                      <a:pt x="47" y="45"/>
                    </a:lnTo>
                    <a:lnTo>
                      <a:pt x="35" y="37"/>
                    </a:lnTo>
                    <a:lnTo>
                      <a:pt x="23" y="30"/>
                    </a:lnTo>
                    <a:lnTo>
                      <a:pt x="12" y="21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15" y="3"/>
                    </a:lnTo>
                    <a:lnTo>
                      <a:pt x="23" y="9"/>
                    </a:lnTo>
                    <a:lnTo>
                      <a:pt x="33" y="18"/>
                    </a:lnTo>
                    <a:lnTo>
                      <a:pt x="42" y="28"/>
                    </a:lnTo>
                    <a:lnTo>
                      <a:pt x="50" y="39"/>
                    </a:lnTo>
                    <a:lnTo>
                      <a:pt x="57" y="46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4" name="Freeform 1122"/>
              <p:cNvSpPr>
                <a:spLocks/>
              </p:cNvSpPr>
              <p:nvPr/>
            </p:nvSpPr>
            <p:spPr bwMode="auto">
              <a:xfrm>
                <a:off x="5538" y="2166"/>
                <a:ext cx="16" cy="20"/>
              </a:xfrm>
              <a:custGeom>
                <a:avLst/>
                <a:gdLst>
                  <a:gd name="T0" fmla="*/ 0 w 32"/>
                  <a:gd name="T1" fmla="*/ 1 h 59"/>
                  <a:gd name="T2" fmla="*/ 1 w 32"/>
                  <a:gd name="T3" fmla="*/ 1 h 59"/>
                  <a:gd name="T4" fmla="*/ 2 w 32"/>
                  <a:gd name="T5" fmla="*/ 0 h 59"/>
                  <a:gd name="T6" fmla="*/ 2 w 32"/>
                  <a:gd name="T7" fmla="*/ 0 h 59"/>
                  <a:gd name="T8" fmla="*/ 2 w 32"/>
                  <a:gd name="T9" fmla="*/ 0 h 59"/>
                  <a:gd name="T10" fmla="*/ 2 w 32"/>
                  <a:gd name="T11" fmla="*/ 0 h 59"/>
                  <a:gd name="T12" fmla="*/ 1 w 32"/>
                  <a:gd name="T13" fmla="*/ 0 h 59"/>
                  <a:gd name="T14" fmla="*/ 1 w 32"/>
                  <a:gd name="T15" fmla="*/ 1 h 59"/>
                  <a:gd name="T16" fmla="*/ 0 w 32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59">
                    <a:moveTo>
                      <a:pt x="0" y="59"/>
                    </a:moveTo>
                    <a:lnTo>
                      <a:pt x="9" y="47"/>
                    </a:lnTo>
                    <a:lnTo>
                      <a:pt x="22" y="29"/>
                    </a:lnTo>
                    <a:lnTo>
                      <a:pt x="32" y="12"/>
                    </a:lnTo>
                    <a:lnTo>
                      <a:pt x="30" y="0"/>
                    </a:lnTo>
                    <a:lnTo>
                      <a:pt x="20" y="3"/>
                    </a:lnTo>
                    <a:lnTo>
                      <a:pt x="12" y="21"/>
                    </a:lnTo>
                    <a:lnTo>
                      <a:pt x="5" y="43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5" name="Freeform 1123"/>
              <p:cNvSpPr>
                <a:spLocks/>
              </p:cNvSpPr>
              <p:nvPr/>
            </p:nvSpPr>
            <p:spPr bwMode="auto">
              <a:xfrm>
                <a:off x="5526" y="2159"/>
                <a:ext cx="10" cy="23"/>
              </a:xfrm>
              <a:custGeom>
                <a:avLst/>
                <a:gdLst>
                  <a:gd name="T0" fmla="*/ 2 w 18"/>
                  <a:gd name="T1" fmla="*/ 1 h 68"/>
                  <a:gd name="T2" fmla="*/ 2 w 18"/>
                  <a:gd name="T3" fmla="*/ 1 h 68"/>
                  <a:gd name="T4" fmla="*/ 2 w 18"/>
                  <a:gd name="T5" fmla="*/ 0 h 68"/>
                  <a:gd name="T6" fmla="*/ 1 w 18"/>
                  <a:gd name="T7" fmla="*/ 0 h 68"/>
                  <a:gd name="T8" fmla="*/ 1 w 18"/>
                  <a:gd name="T9" fmla="*/ 0 h 68"/>
                  <a:gd name="T10" fmla="*/ 0 w 18"/>
                  <a:gd name="T11" fmla="*/ 0 h 68"/>
                  <a:gd name="T12" fmla="*/ 1 w 18"/>
                  <a:gd name="T13" fmla="*/ 0 h 68"/>
                  <a:gd name="T14" fmla="*/ 1 w 18"/>
                  <a:gd name="T15" fmla="*/ 1 h 68"/>
                  <a:gd name="T16" fmla="*/ 2 w 18"/>
                  <a:gd name="T17" fmla="*/ 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68">
                    <a:moveTo>
                      <a:pt x="18" y="68"/>
                    </a:moveTo>
                    <a:lnTo>
                      <a:pt x="18" y="54"/>
                    </a:lnTo>
                    <a:lnTo>
                      <a:pt x="18" y="32"/>
                    </a:lnTo>
                    <a:lnTo>
                      <a:pt x="15" y="10"/>
                    </a:lnTo>
                    <a:lnTo>
                      <a:pt x="7" y="0"/>
                    </a:lnTo>
                    <a:lnTo>
                      <a:pt x="0" y="9"/>
                    </a:lnTo>
                    <a:lnTo>
                      <a:pt x="5" y="29"/>
                    </a:lnTo>
                    <a:lnTo>
                      <a:pt x="12" y="51"/>
                    </a:lnTo>
                    <a:lnTo>
                      <a:pt x="18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6" name="Freeform 1124"/>
              <p:cNvSpPr>
                <a:spLocks/>
              </p:cNvSpPr>
              <p:nvPr/>
            </p:nvSpPr>
            <p:spPr bwMode="auto">
              <a:xfrm>
                <a:off x="5543" y="2173"/>
                <a:ext cx="30" cy="20"/>
              </a:xfrm>
              <a:custGeom>
                <a:avLst/>
                <a:gdLst>
                  <a:gd name="T0" fmla="*/ 0 w 60"/>
                  <a:gd name="T1" fmla="*/ 1 h 61"/>
                  <a:gd name="T2" fmla="*/ 1 w 60"/>
                  <a:gd name="T3" fmla="*/ 1 h 61"/>
                  <a:gd name="T4" fmla="*/ 1 w 60"/>
                  <a:gd name="T5" fmla="*/ 1 h 61"/>
                  <a:gd name="T6" fmla="*/ 2 w 60"/>
                  <a:gd name="T7" fmla="*/ 0 h 61"/>
                  <a:gd name="T8" fmla="*/ 2 w 60"/>
                  <a:gd name="T9" fmla="*/ 0 h 61"/>
                  <a:gd name="T10" fmla="*/ 3 w 60"/>
                  <a:gd name="T11" fmla="*/ 0 h 61"/>
                  <a:gd name="T12" fmla="*/ 4 w 60"/>
                  <a:gd name="T13" fmla="*/ 0 h 61"/>
                  <a:gd name="T14" fmla="*/ 4 w 60"/>
                  <a:gd name="T15" fmla="*/ 0 h 61"/>
                  <a:gd name="T16" fmla="*/ 4 w 60"/>
                  <a:gd name="T17" fmla="*/ 0 h 61"/>
                  <a:gd name="T18" fmla="*/ 4 w 60"/>
                  <a:gd name="T19" fmla="*/ 0 h 61"/>
                  <a:gd name="T20" fmla="*/ 4 w 60"/>
                  <a:gd name="T21" fmla="*/ 0 h 61"/>
                  <a:gd name="T22" fmla="*/ 3 w 60"/>
                  <a:gd name="T23" fmla="*/ 0 h 61"/>
                  <a:gd name="T24" fmla="*/ 3 w 60"/>
                  <a:gd name="T25" fmla="*/ 0 h 61"/>
                  <a:gd name="T26" fmla="*/ 2 w 60"/>
                  <a:gd name="T27" fmla="*/ 0 h 61"/>
                  <a:gd name="T28" fmla="*/ 1 w 60"/>
                  <a:gd name="T29" fmla="*/ 1 h 61"/>
                  <a:gd name="T30" fmla="*/ 1 w 60"/>
                  <a:gd name="T31" fmla="*/ 1 h 61"/>
                  <a:gd name="T32" fmla="*/ 0 w 60"/>
                  <a:gd name="T33" fmla="*/ 1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61">
                    <a:moveTo>
                      <a:pt x="0" y="61"/>
                    </a:moveTo>
                    <a:lnTo>
                      <a:pt x="5" y="53"/>
                    </a:lnTo>
                    <a:lnTo>
                      <a:pt x="14" y="43"/>
                    </a:lnTo>
                    <a:lnTo>
                      <a:pt x="22" y="31"/>
                    </a:lnTo>
                    <a:lnTo>
                      <a:pt x="30" y="21"/>
                    </a:lnTo>
                    <a:lnTo>
                      <a:pt x="40" y="10"/>
                    </a:lnTo>
                    <a:lnTo>
                      <a:pt x="49" y="4"/>
                    </a:lnTo>
                    <a:lnTo>
                      <a:pt x="55" y="0"/>
                    </a:lnTo>
                    <a:lnTo>
                      <a:pt x="60" y="2"/>
                    </a:lnTo>
                    <a:lnTo>
                      <a:pt x="60" y="6"/>
                    </a:lnTo>
                    <a:lnTo>
                      <a:pt x="55" y="13"/>
                    </a:lnTo>
                    <a:lnTo>
                      <a:pt x="47" y="22"/>
                    </a:lnTo>
                    <a:lnTo>
                      <a:pt x="37" y="31"/>
                    </a:lnTo>
                    <a:lnTo>
                      <a:pt x="25" y="41"/>
                    </a:lnTo>
                    <a:lnTo>
                      <a:pt x="15" y="49"/>
                    </a:lnTo>
                    <a:lnTo>
                      <a:pt x="5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7" name="Freeform 1125"/>
              <p:cNvSpPr>
                <a:spLocks/>
              </p:cNvSpPr>
              <p:nvPr/>
            </p:nvSpPr>
            <p:spPr bwMode="auto">
              <a:xfrm>
                <a:off x="5516" y="2297"/>
                <a:ext cx="49" cy="6"/>
              </a:xfrm>
              <a:custGeom>
                <a:avLst/>
                <a:gdLst>
                  <a:gd name="T0" fmla="*/ 0 w 99"/>
                  <a:gd name="T1" fmla="*/ 0 h 19"/>
                  <a:gd name="T2" fmla="*/ 0 w 99"/>
                  <a:gd name="T3" fmla="*/ 0 h 19"/>
                  <a:gd name="T4" fmla="*/ 1 w 99"/>
                  <a:gd name="T5" fmla="*/ 0 h 19"/>
                  <a:gd name="T6" fmla="*/ 2 w 99"/>
                  <a:gd name="T7" fmla="*/ 0 h 19"/>
                  <a:gd name="T8" fmla="*/ 3 w 99"/>
                  <a:gd name="T9" fmla="*/ 0 h 19"/>
                  <a:gd name="T10" fmla="*/ 4 w 99"/>
                  <a:gd name="T11" fmla="*/ 0 h 19"/>
                  <a:gd name="T12" fmla="*/ 5 w 99"/>
                  <a:gd name="T13" fmla="*/ 0 h 19"/>
                  <a:gd name="T14" fmla="*/ 5 w 99"/>
                  <a:gd name="T15" fmla="*/ 0 h 19"/>
                  <a:gd name="T16" fmla="*/ 6 w 99"/>
                  <a:gd name="T17" fmla="*/ 0 h 19"/>
                  <a:gd name="T18" fmla="*/ 5 w 99"/>
                  <a:gd name="T19" fmla="*/ 0 h 19"/>
                  <a:gd name="T20" fmla="*/ 5 w 99"/>
                  <a:gd name="T21" fmla="*/ 0 h 19"/>
                  <a:gd name="T22" fmla="*/ 4 w 99"/>
                  <a:gd name="T23" fmla="*/ 0 h 19"/>
                  <a:gd name="T24" fmla="*/ 3 w 99"/>
                  <a:gd name="T25" fmla="*/ 0 h 19"/>
                  <a:gd name="T26" fmla="*/ 2 w 99"/>
                  <a:gd name="T27" fmla="*/ 0 h 19"/>
                  <a:gd name="T28" fmla="*/ 1 w 99"/>
                  <a:gd name="T29" fmla="*/ 0 h 19"/>
                  <a:gd name="T30" fmla="*/ 0 w 99"/>
                  <a:gd name="T31" fmla="*/ 0 h 19"/>
                  <a:gd name="T32" fmla="*/ 0 w 99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9">
                    <a:moveTo>
                      <a:pt x="0" y="3"/>
                    </a:moveTo>
                    <a:lnTo>
                      <a:pt x="12" y="1"/>
                    </a:lnTo>
                    <a:lnTo>
                      <a:pt x="25" y="1"/>
                    </a:lnTo>
                    <a:lnTo>
                      <a:pt x="42" y="0"/>
                    </a:lnTo>
                    <a:lnTo>
                      <a:pt x="59" y="0"/>
                    </a:lnTo>
                    <a:lnTo>
                      <a:pt x="74" y="1"/>
                    </a:lnTo>
                    <a:lnTo>
                      <a:pt x="85" y="4"/>
                    </a:lnTo>
                    <a:lnTo>
                      <a:pt x="95" y="7"/>
                    </a:lnTo>
                    <a:lnTo>
                      <a:pt x="99" y="13"/>
                    </a:lnTo>
                    <a:lnTo>
                      <a:pt x="95" y="18"/>
                    </a:lnTo>
                    <a:lnTo>
                      <a:pt x="87" y="19"/>
                    </a:lnTo>
                    <a:lnTo>
                      <a:pt x="75" y="18"/>
                    </a:lnTo>
                    <a:lnTo>
                      <a:pt x="60" y="15"/>
                    </a:lnTo>
                    <a:lnTo>
                      <a:pt x="44" y="10"/>
                    </a:lnTo>
                    <a:lnTo>
                      <a:pt x="27" y="7"/>
                    </a:lnTo>
                    <a:lnTo>
                      <a:pt x="12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8" name="Freeform 1126"/>
              <p:cNvSpPr>
                <a:spLocks/>
              </p:cNvSpPr>
              <p:nvPr/>
            </p:nvSpPr>
            <p:spPr bwMode="auto">
              <a:xfrm>
                <a:off x="5509" y="2304"/>
                <a:ext cx="47" cy="10"/>
              </a:xfrm>
              <a:custGeom>
                <a:avLst/>
                <a:gdLst>
                  <a:gd name="T0" fmla="*/ 0 w 93"/>
                  <a:gd name="T1" fmla="*/ 0 h 31"/>
                  <a:gd name="T2" fmla="*/ 1 w 93"/>
                  <a:gd name="T3" fmla="*/ 0 h 31"/>
                  <a:gd name="T4" fmla="*/ 2 w 93"/>
                  <a:gd name="T5" fmla="*/ 0 h 31"/>
                  <a:gd name="T6" fmla="*/ 3 w 93"/>
                  <a:gd name="T7" fmla="*/ 0 h 31"/>
                  <a:gd name="T8" fmla="*/ 4 w 93"/>
                  <a:gd name="T9" fmla="*/ 0 h 31"/>
                  <a:gd name="T10" fmla="*/ 5 w 93"/>
                  <a:gd name="T11" fmla="*/ 0 h 31"/>
                  <a:gd name="T12" fmla="*/ 5 w 93"/>
                  <a:gd name="T13" fmla="*/ 0 h 31"/>
                  <a:gd name="T14" fmla="*/ 6 w 93"/>
                  <a:gd name="T15" fmla="*/ 0 h 31"/>
                  <a:gd name="T16" fmla="*/ 6 w 93"/>
                  <a:gd name="T17" fmla="*/ 0 h 31"/>
                  <a:gd name="T18" fmla="*/ 6 w 93"/>
                  <a:gd name="T19" fmla="*/ 0 h 31"/>
                  <a:gd name="T20" fmla="*/ 6 w 93"/>
                  <a:gd name="T21" fmla="*/ 0 h 31"/>
                  <a:gd name="T22" fmla="*/ 5 w 93"/>
                  <a:gd name="T23" fmla="*/ 0 h 31"/>
                  <a:gd name="T24" fmla="*/ 4 w 93"/>
                  <a:gd name="T25" fmla="*/ 0 h 31"/>
                  <a:gd name="T26" fmla="*/ 3 w 93"/>
                  <a:gd name="T27" fmla="*/ 0 h 31"/>
                  <a:gd name="T28" fmla="*/ 2 w 93"/>
                  <a:gd name="T29" fmla="*/ 0 h 31"/>
                  <a:gd name="T30" fmla="*/ 1 w 93"/>
                  <a:gd name="T31" fmla="*/ 0 h 31"/>
                  <a:gd name="T32" fmla="*/ 0 w 93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31">
                    <a:moveTo>
                      <a:pt x="0" y="0"/>
                    </a:moveTo>
                    <a:lnTo>
                      <a:pt x="10" y="0"/>
                    </a:lnTo>
                    <a:lnTo>
                      <a:pt x="22" y="1"/>
                    </a:lnTo>
                    <a:lnTo>
                      <a:pt x="37" y="4"/>
                    </a:lnTo>
                    <a:lnTo>
                      <a:pt x="53" y="7"/>
                    </a:lnTo>
                    <a:lnTo>
                      <a:pt x="68" y="10"/>
                    </a:lnTo>
                    <a:lnTo>
                      <a:pt x="80" y="16"/>
                    </a:lnTo>
                    <a:lnTo>
                      <a:pt x="90" y="21"/>
                    </a:lnTo>
                    <a:lnTo>
                      <a:pt x="93" y="26"/>
                    </a:lnTo>
                    <a:lnTo>
                      <a:pt x="90" y="31"/>
                    </a:lnTo>
                    <a:lnTo>
                      <a:pt x="82" y="31"/>
                    </a:lnTo>
                    <a:lnTo>
                      <a:pt x="68" y="28"/>
                    </a:lnTo>
                    <a:lnTo>
                      <a:pt x="52" y="22"/>
                    </a:lnTo>
                    <a:lnTo>
                      <a:pt x="35" y="16"/>
                    </a:lnTo>
                    <a:lnTo>
                      <a:pt x="20" y="9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69" name="Freeform 1127"/>
              <p:cNvSpPr>
                <a:spLocks/>
              </p:cNvSpPr>
              <p:nvPr/>
            </p:nvSpPr>
            <p:spPr bwMode="auto">
              <a:xfrm>
                <a:off x="5532" y="2282"/>
                <a:ext cx="46" cy="7"/>
              </a:xfrm>
              <a:custGeom>
                <a:avLst/>
                <a:gdLst>
                  <a:gd name="T0" fmla="*/ 0 w 91"/>
                  <a:gd name="T1" fmla="*/ 0 h 19"/>
                  <a:gd name="T2" fmla="*/ 1 w 91"/>
                  <a:gd name="T3" fmla="*/ 0 h 19"/>
                  <a:gd name="T4" fmla="*/ 1 w 91"/>
                  <a:gd name="T5" fmla="*/ 0 h 19"/>
                  <a:gd name="T6" fmla="*/ 2 w 91"/>
                  <a:gd name="T7" fmla="*/ 0 h 19"/>
                  <a:gd name="T8" fmla="*/ 3 w 91"/>
                  <a:gd name="T9" fmla="*/ 0 h 19"/>
                  <a:gd name="T10" fmla="*/ 4 w 91"/>
                  <a:gd name="T11" fmla="*/ 0 h 19"/>
                  <a:gd name="T12" fmla="*/ 5 w 91"/>
                  <a:gd name="T13" fmla="*/ 0 h 19"/>
                  <a:gd name="T14" fmla="*/ 6 w 91"/>
                  <a:gd name="T15" fmla="*/ 0 h 19"/>
                  <a:gd name="T16" fmla="*/ 6 w 91"/>
                  <a:gd name="T17" fmla="*/ 0 h 19"/>
                  <a:gd name="T18" fmla="*/ 6 w 91"/>
                  <a:gd name="T19" fmla="*/ 0 h 19"/>
                  <a:gd name="T20" fmla="*/ 6 w 91"/>
                  <a:gd name="T21" fmla="*/ 0 h 19"/>
                  <a:gd name="T22" fmla="*/ 5 w 91"/>
                  <a:gd name="T23" fmla="*/ 0 h 19"/>
                  <a:gd name="T24" fmla="*/ 4 w 91"/>
                  <a:gd name="T25" fmla="*/ 0 h 19"/>
                  <a:gd name="T26" fmla="*/ 3 w 91"/>
                  <a:gd name="T27" fmla="*/ 0 h 19"/>
                  <a:gd name="T28" fmla="*/ 2 w 91"/>
                  <a:gd name="T29" fmla="*/ 0 h 19"/>
                  <a:gd name="T30" fmla="*/ 1 w 91"/>
                  <a:gd name="T31" fmla="*/ 0 h 19"/>
                  <a:gd name="T32" fmla="*/ 0 w 91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19">
                    <a:moveTo>
                      <a:pt x="0" y="9"/>
                    </a:moveTo>
                    <a:lnTo>
                      <a:pt x="3" y="6"/>
                    </a:lnTo>
                    <a:lnTo>
                      <a:pt x="13" y="3"/>
                    </a:lnTo>
                    <a:lnTo>
                      <a:pt x="26" y="2"/>
                    </a:lnTo>
                    <a:lnTo>
                      <a:pt x="43" y="0"/>
                    </a:lnTo>
                    <a:lnTo>
                      <a:pt x="58" y="2"/>
                    </a:lnTo>
                    <a:lnTo>
                      <a:pt x="73" y="3"/>
                    </a:lnTo>
                    <a:lnTo>
                      <a:pt x="85" y="6"/>
                    </a:lnTo>
                    <a:lnTo>
                      <a:pt x="91" y="12"/>
                    </a:lnTo>
                    <a:lnTo>
                      <a:pt x="91" y="16"/>
                    </a:lnTo>
                    <a:lnTo>
                      <a:pt x="85" y="19"/>
                    </a:lnTo>
                    <a:lnTo>
                      <a:pt x="73" y="18"/>
                    </a:lnTo>
                    <a:lnTo>
                      <a:pt x="58" y="16"/>
                    </a:lnTo>
                    <a:lnTo>
                      <a:pt x="43" y="13"/>
                    </a:lnTo>
                    <a:lnTo>
                      <a:pt x="26" y="12"/>
                    </a:lnTo>
                    <a:lnTo>
                      <a:pt x="11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0" name="Freeform 1128"/>
              <p:cNvSpPr>
                <a:spLocks/>
              </p:cNvSpPr>
              <p:nvPr/>
            </p:nvSpPr>
            <p:spPr bwMode="auto">
              <a:xfrm>
                <a:off x="5538" y="2266"/>
                <a:ext cx="54" cy="9"/>
              </a:xfrm>
              <a:custGeom>
                <a:avLst/>
                <a:gdLst>
                  <a:gd name="T0" fmla="*/ 0 w 109"/>
                  <a:gd name="T1" fmla="*/ 0 h 27"/>
                  <a:gd name="T2" fmla="*/ 0 w 109"/>
                  <a:gd name="T3" fmla="*/ 0 h 27"/>
                  <a:gd name="T4" fmla="*/ 1 w 109"/>
                  <a:gd name="T5" fmla="*/ 0 h 27"/>
                  <a:gd name="T6" fmla="*/ 2 w 109"/>
                  <a:gd name="T7" fmla="*/ 0 h 27"/>
                  <a:gd name="T8" fmla="*/ 3 w 109"/>
                  <a:gd name="T9" fmla="*/ 0 h 27"/>
                  <a:gd name="T10" fmla="*/ 4 w 109"/>
                  <a:gd name="T11" fmla="*/ 0 h 27"/>
                  <a:gd name="T12" fmla="*/ 5 w 109"/>
                  <a:gd name="T13" fmla="*/ 0 h 27"/>
                  <a:gd name="T14" fmla="*/ 6 w 109"/>
                  <a:gd name="T15" fmla="*/ 0 h 27"/>
                  <a:gd name="T16" fmla="*/ 6 w 109"/>
                  <a:gd name="T17" fmla="*/ 0 h 27"/>
                  <a:gd name="T18" fmla="*/ 6 w 109"/>
                  <a:gd name="T19" fmla="*/ 0 h 27"/>
                  <a:gd name="T20" fmla="*/ 6 w 109"/>
                  <a:gd name="T21" fmla="*/ 0 h 27"/>
                  <a:gd name="T22" fmla="*/ 5 w 109"/>
                  <a:gd name="T23" fmla="*/ 0 h 27"/>
                  <a:gd name="T24" fmla="*/ 4 w 109"/>
                  <a:gd name="T25" fmla="*/ 0 h 27"/>
                  <a:gd name="T26" fmla="*/ 2 w 109"/>
                  <a:gd name="T27" fmla="*/ 0 h 27"/>
                  <a:gd name="T28" fmla="*/ 1 w 109"/>
                  <a:gd name="T29" fmla="*/ 0 h 27"/>
                  <a:gd name="T30" fmla="*/ 0 w 109"/>
                  <a:gd name="T31" fmla="*/ 0 h 27"/>
                  <a:gd name="T32" fmla="*/ 0 w 109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27">
                    <a:moveTo>
                      <a:pt x="0" y="27"/>
                    </a:moveTo>
                    <a:lnTo>
                      <a:pt x="12" y="21"/>
                    </a:lnTo>
                    <a:lnTo>
                      <a:pt x="27" y="15"/>
                    </a:lnTo>
                    <a:lnTo>
                      <a:pt x="44" y="9"/>
                    </a:lnTo>
                    <a:lnTo>
                      <a:pt x="62" y="5"/>
                    </a:lnTo>
                    <a:lnTo>
                      <a:pt x="79" y="2"/>
                    </a:lnTo>
                    <a:lnTo>
                      <a:pt x="94" y="0"/>
                    </a:lnTo>
                    <a:lnTo>
                      <a:pt x="104" y="2"/>
                    </a:lnTo>
                    <a:lnTo>
                      <a:pt x="109" y="8"/>
                    </a:lnTo>
                    <a:lnTo>
                      <a:pt x="105" y="14"/>
                    </a:lnTo>
                    <a:lnTo>
                      <a:pt x="97" y="18"/>
                    </a:lnTo>
                    <a:lnTo>
                      <a:pt x="82" y="21"/>
                    </a:lnTo>
                    <a:lnTo>
                      <a:pt x="64" y="21"/>
                    </a:lnTo>
                    <a:lnTo>
                      <a:pt x="45" y="22"/>
                    </a:lnTo>
                    <a:lnTo>
                      <a:pt x="27" y="24"/>
                    </a:lnTo>
                    <a:lnTo>
                      <a:pt x="12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1" name="Freeform 1129"/>
              <p:cNvSpPr>
                <a:spLocks/>
              </p:cNvSpPr>
              <p:nvPr/>
            </p:nvSpPr>
            <p:spPr bwMode="auto">
              <a:xfrm>
                <a:off x="5547" y="2250"/>
                <a:ext cx="60" cy="11"/>
              </a:xfrm>
              <a:custGeom>
                <a:avLst/>
                <a:gdLst>
                  <a:gd name="T0" fmla="*/ 0 w 118"/>
                  <a:gd name="T1" fmla="*/ 0 h 31"/>
                  <a:gd name="T2" fmla="*/ 1 w 118"/>
                  <a:gd name="T3" fmla="*/ 0 h 31"/>
                  <a:gd name="T4" fmla="*/ 2 w 118"/>
                  <a:gd name="T5" fmla="*/ 0 h 31"/>
                  <a:gd name="T6" fmla="*/ 3 w 118"/>
                  <a:gd name="T7" fmla="*/ 0 h 31"/>
                  <a:gd name="T8" fmla="*/ 5 w 118"/>
                  <a:gd name="T9" fmla="*/ 0 h 31"/>
                  <a:gd name="T10" fmla="*/ 6 w 118"/>
                  <a:gd name="T11" fmla="*/ 0 h 31"/>
                  <a:gd name="T12" fmla="*/ 7 w 118"/>
                  <a:gd name="T13" fmla="*/ 0 h 31"/>
                  <a:gd name="T14" fmla="*/ 8 w 118"/>
                  <a:gd name="T15" fmla="*/ 0 h 31"/>
                  <a:gd name="T16" fmla="*/ 8 w 118"/>
                  <a:gd name="T17" fmla="*/ 0 h 31"/>
                  <a:gd name="T18" fmla="*/ 8 w 118"/>
                  <a:gd name="T19" fmla="*/ 0 h 31"/>
                  <a:gd name="T20" fmla="*/ 7 w 118"/>
                  <a:gd name="T21" fmla="*/ 0 h 31"/>
                  <a:gd name="T22" fmla="*/ 6 w 118"/>
                  <a:gd name="T23" fmla="*/ 0 h 31"/>
                  <a:gd name="T24" fmla="*/ 4 w 118"/>
                  <a:gd name="T25" fmla="*/ 0 h 31"/>
                  <a:gd name="T26" fmla="*/ 3 w 118"/>
                  <a:gd name="T27" fmla="*/ 0 h 31"/>
                  <a:gd name="T28" fmla="*/ 2 w 118"/>
                  <a:gd name="T29" fmla="*/ 0 h 31"/>
                  <a:gd name="T30" fmla="*/ 1 w 118"/>
                  <a:gd name="T31" fmla="*/ 0 h 31"/>
                  <a:gd name="T32" fmla="*/ 0 w 118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" h="31">
                    <a:moveTo>
                      <a:pt x="0" y="31"/>
                    </a:moveTo>
                    <a:lnTo>
                      <a:pt x="11" y="27"/>
                    </a:lnTo>
                    <a:lnTo>
                      <a:pt x="28" y="21"/>
                    </a:lnTo>
                    <a:lnTo>
                      <a:pt x="48" y="13"/>
                    </a:lnTo>
                    <a:lnTo>
                      <a:pt x="68" y="8"/>
                    </a:lnTo>
                    <a:lnTo>
                      <a:pt x="88" y="3"/>
                    </a:lnTo>
                    <a:lnTo>
                      <a:pt x="105" y="0"/>
                    </a:lnTo>
                    <a:lnTo>
                      <a:pt x="115" y="2"/>
                    </a:lnTo>
                    <a:lnTo>
                      <a:pt x="118" y="6"/>
                    </a:lnTo>
                    <a:lnTo>
                      <a:pt x="113" y="13"/>
                    </a:lnTo>
                    <a:lnTo>
                      <a:pt x="100" y="18"/>
                    </a:lnTo>
                    <a:lnTo>
                      <a:pt x="83" y="21"/>
                    </a:lnTo>
                    <a:lnTo>
                      <a:pt x="63" y="24"/>
                    </a:lnTo>
                    <a:lnTo>
                      <a:pt x="41" y="27"/>
                    </a:lnTo>
                    <a:lnTo>
                      <a:pt x="23" y="28"/>
                    </a:lnTo>
                    <a:lnTo>
                      <a:pt x="8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2" name="Freeform 1130"/>
              <p:cNvSpPr>
                <a:spLocks/>
              </p:cNvSpPr>
              <p:nvPr/>
            </p:nvSpPr>
            <p:spPr bwMode="auto">
              <a:xfrm>
                <a:off x="5549" y="2216"/>
                <a:ext cx="63" cy="18"/>
              </a:xfrm>
              <a:custGeom>
                <a:avLst/>
                <a:gdLst>
                  <a:gd name="T0" fmla="*/ 0 w 125"/>
                  <a:gd name="T1" fmla="*/ 1 h 53"/>
                  <a:gd name="T2" fmla="*/ 1 w 125"/>
                  <a:gd name="T3" fmla="*/ 1 h 53"/>
                  <a:gd name="T4" fmla="*/ 2 w 125"/>
                  <a:gd name="T5" fmla="*/ 0 h 53"/>
                  <a:gd name="T6" fmla="*/ 3 w 125"/>
                  <a:gd name="T7" fmla="*/ 0 h 53"/>
                  <a:gd name="T8" fmla="*/ 5 w 125"/>
                  <a:gd name="T9" fmla="*/ 0 h 53"/>
                  <a:gd name="T10" fmla="*/ 6 w 125"/>
                  <a:gd name="T11" fmla="*/ 0 h 53"/>
                  <a:gd name="T12" fmla="*/ 7 w 125"/>
                  <a:gd name="T13" fmla="*/ 0 h 53"/>
                  <a:gd name="T14" fmla="*/ 8 w 125"/>
                  <a:gd name="T15" fmla="*/ 0 h 53"/>
                  <a:gd name="T16" fmla="*/ 8 w 125"/>
                  <a:gd name="T17" fmla="*/ 0 h 53"/>
                  <a:gd name="T18" fmla="*/ 8 w 125"/>
                  <a:gd name="T19" fmla="*/ 0 h 53"/>
                  <a:gd name="T20" fmla="*/ 7 w 125"/>
                  <a:gd name="T21" fmla="*/ 0 h 53"/>
                  <a:gd name="T22" fmla="*/ 6 w 125"/>
                  <a:gd name="T23" fmla="*/ 0 h 53"/>
                  <a:gd name="T24" fmla="*/ 5 w 125"/>
                  <a:gd name="T25" fmla="*/ 0 h 53"/>
                  <a:gd name="T26" fmla="*/ 3 w 125"/>
                  <a:gd name="T27" fmla="*/ 0 h 53"/>
                  <a:gd name="T28" fmla="*/ 2 w 125"/>
                  <a:gd name="T29" fmla="*/ 1 h 53"/>
                  <a:gd name="T30" fmla="*/ 1 w 125"/>
                  <a:gd name="T31" fmla="*/ 1 h 53"/>
                  <a:gd name="T32" fmla="*/ 0 w 125"/>
                  <a:gd name="T33" fmla="*/ 1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5" h="53">
                    <a:moveTo>
                      <a:pt x="0" y="53"/>
                    </a:moveTo>
                    <a:lnTo>
                      <a:pt x="12" y="45"/>
                    </a:lnTo>
                    <a:lnTo>
                      <a:pt x="28" y="34"/>
                    </a:lnTo>
                    <a:lnTo>
                      <a:pt x="47" y="24"/>
                    </a:lnTo>
                    <a:lnTo>
                      <a:pt x="68" y="14"/>
                    </a:lnTo>
                    <a:lnTo>
                      <a:pt x="88" y="6"/>
                    </a:lnTo>
                    <a:lnTo>
                      <a:pt x="105" y="2"/>
                    </a:lnTo>
                    <a:lnTo>
                      <a:pt x="118" y="0"/>
                    </a:lnTo>
                    <a:lnTo>
                      <a:pt x="125" y="3"/>
                    </a:lnTo>
                    <a:lnTo>
                      <a:pt x="123" y="9"/>
                    </a:lnTo>
                    <a:lnTo>
                      <a:pt x="110" y="15"/>
                    </a:lnTo>
                    <a:lnTo>
                      <a:pt x="92" y="22"/>
                    </a:lnTo>
                    <a:lnTo>
                      <a:pt x="70" y="28"/>
                    </a:lnTo>
                    <a:lnTo>
                      <a:pt x="47" y="34"/>
                    </a:lnTo>
                    <a:lnTo>
                      <a:pt x="25" y="42"/>
                    </a:lnTo>
                    <a:lnTo>
                      <a:pt x="8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3" name="Freeform 1131"/>
              <p:cNvSpPr>
                <a:spLocks/>
              </p:cNvSpPr>
              <p:nvPr/>
            </p:nvSpPr>
            <p:spPr bwMode="auto">
              <a:xfrm>
                <a:off x="5544" y="2184"/>
                <a:ext cx="58" cy="21"/>
              </a:xfrm>
              <a:custGeom>
                <a:avLst/>
                <a:gdLst>
                  <a:gd name="T0" fmla="*/ 0 w 117"/>
                  <a:gd name="T1" fmla="*/ 1 h 63"/>
                  <a:gd name="T2" fmla="*/ 0 w 117"/>
                  <a:gd name="T3" fmla="*/ 1 h 63"/>
                  <a:gd name="T4" fmla="*/ 1 w 117"/>
                  <a:gd name="T5" fmla="*/ 1 h 63"/>
                  <a:gd name="T6" fmla="*/ 2 w 117"/>
                  <a:gd name="T7" fmla="*/ 0 h 63"/>
                  <a:gd name="T8" fmla="*/ 3 w 117"/>
                  <a:gd name="T9" fmla="*/ 0 h 63"/>
                  <a:gd name="T10" fmla="*/ 5 w 117"/>
                  <a:gd name="T11" fmla="*/ 0 h 63"/>
                  <a:gd name="T12" fmla="*/ 6 w 117"/>
                  <a:gd name="T13" fmla="*/ 0 h 63"/>
                  <a:gd name="T14" fmla="*/ 6 w 117"/>
                  <a:gd name="T15" fmla="*/ 0 h 63"/>
                  <a:gd name="T16" fmla="*/ 7 w 117"/>
                  <a:gd name="T17" fmla="*/ 0 h 63"/>
                  <a:gd name="T18" fmla="*/ 7 w 117"/>
                  <a:gd name="T19" fmla="*/ 0 h 63"/>
                  <a:gd name="T20" fmla="*/ 6 w 117"/>
                  <a:gd name="T21" fmla="*/ 0 h 63"/>
                  <a:gd name="T22" fmla="*/ 5 w 117"/>
                  <a:gd name="T23" fmla="*/ 0 h 63"/>
                  <a:gd name="T24" fmla="*/ 4 w 117"/>
                  <a:gd name="T25" fmla="*/ 0 h 63"/>
                  <a:gd name="T26" fmla="*/ 2 w 117"/>
                  <a:gd name="T27" fmla="*/ 1 h 63"/>
                  <a:gd name="T28" fmla="*/ 1 w 117"/>
                  <a:gd name="T29" fmla="*/ 1 h 63"/>
                  <a:gd name="T30" fmla="*/ 0 w 117"/>
                  <a:gd name="T31" fmla="*/ 1 h 63"/>
                  <a:gd name="T32" fmla="*/ 0 w 117"/>
                  <a:gd name="T33" fmla="*/ 1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3">
                    <a:moveTo>
                      <a:pt x="0" y="63"/>
                    </a:moveTo>
                    <a:lnTo>
                      <a:pt x="10" y="55"/>
                    </a:lnTo>
                    <a:lnTo>
                      <a:pt x="25" y="44"/>
                    </a:lnTo>
                    <a:lnTo>
                      <a:pt x="43" y="32"/>
                    </a:lnTo>
                    <a:lnTo>
                      <a:pt x="62" y="19"/>
                    </a:lnTo>
                    <a:lnTo>
                      <a:pt x="82" y="10"/>
                    </a:lnTo>
                    <a:lnTo>
                      <a:pt x="98" y="3"/>
                    </a:lnTo>
                    <a:lnTo>
                      <a:pt x="110" y="0"/>
                    </a:lnTo>
                    <a:lnTo>
                      <a:pt x="117" y="3"/>
                    </a:lnTo>
                    <a:lnTo>
                      <a:pt x="115" y="10"/>
                    </a:lnTo>
                    <a:lnTo>
                      <a:pt x="103" y="18"/>
                    </a:lnTo>
                    <a:lnTo>
                      <a:pt x="87" y="27"/>
                    </a:lnTo>
                    <a:lnTo>
                      <a:pt x="67" y="35"/>
                    </a:lnTo>
                    <a:lnTo>
                      <a:pt x="43" y="44"/>
                    </a:lnTo>
                    <a:lnTo>
                      <a:pt x="23" y="52"/>
                    </a:lnTo>
                    <a:lnTo>
                      <a:pt x="8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4" name="Freeform 1132"/>
              <p:cNvSpPr>
                <a:spLocks/>
              </p:cNvSpPr>
              <p:nvPr/>
            </p:nvSpPr>
            <p:spPr bwMode="auto">
              <a:xfrm>
                <a:off x="5551" y="2230"/>
                <a:ext cx="53" cy="18"/>
              </a:xfrm>
              <a:custGeom>
                <a:avLst/>
                <a:gdLst>
                  <a:gd name="T0" fmla="*/ 0 w 107"/>
                  <a:gd name="T1" fmla="*/ 1 h 55"/>
                  <a:gd name="T2" fmla="*/ 0 w 107"/>
                  <a:gd name="T3" fmla="*/ 1 h 55"/>
                  <a:gd name="T4" fmla="*/ 1 w 107"/>
                  <a:gd name="T5" fmla="*/ 0 h 55"/>
                  <a:gd name="T6" fmla="*/ 2 w 107"/>
                  <a:gd name="T7" fmla="*/ 0 h 55"/>
                  <a:gd name="T8" fmla="*/ 3 w 107"/>
                  <a:gd name="T9" fmla="*/ 0 h 55"/>
                  <a:gd name="T10" fmla="*/ 4 w 107"/>
                  <a:gd name="T11" fmla="*/ 0 h 55"/>
                  <a:gd name="T12" fmla="*/ 5 w 107"/>
                  <a:gd name="T13" fmla="*/ 0 h 55"/>
                  <a:gd name="T14" fmla="*/ 6 w 107"/>
                  <a:gd name="T15" fmla="*/ 0 h 55"/>
                  <a:gd name="T16" fmla="*/ 6 w 107"/>
                  <a:gd name="T17" fmla="*/ 0 h 55"/>
                  <a:gd name="T18" fmla="*/ 6 w 107"/>
                  <a:gd name="T19" fmla="*/ 0 h 55"/>
                  <a:gd name="T20" fmla="*/ 5 w 107"/>
                  <a:gd name="T21" fmla="*/ 0 h 55"/>
                  <a:gd name="T22" fmla="*/ 4 w 107"/>
                  <a:gd name="T23" fmla="*/ 0 h 55"/>
                  <a:gd name="T24" fmla="*/ 3 w 107"/>
                  <a:gd name="T25" fmla="*/ 0 h 55"/>
                  <a:gd name="T26" fmla="*/ 2 w 107"/>
                  <a:gd name="T27" fmla="*/ 0 h 55"/>
                  <a:gd name="T28" fmla="*/ 1 w 107"/>
                  <a:gd name="T29" fmla="*/ 1 h 55"/>
                  <a:gd name="T30" fmla="*/ 0 w 107"/>
                  <a:gd name="T31" fmla="*/ 1 h 55"/>
                  <a:gd name="T32" fmla="*/ 0 w 107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55">
                    <a:moveTo>
                      <a:pt x="0" y="55"/>
                    </a:moveTo>
                    <a:lnTo>
                      <a:pt x="10" y="47"/>
                    </a:lnTo>
                    <a:lnTo>
                      <a:pt x="24" y="37"/>
                    </a:lnTo>
                    <a:lnTo>
                      <a:pt x="40" y="27"/>
                    </a:lnTo>
                    <a:lnTo>
                      <a:pt x="59" y="16"/>
                    </a:lnTo>
                    <a:lnTo>
                      <a:pt x="77" y="8"/>
                    </a:lnTo>
                    <a:lnTo>
                      <a:pt x="92" y="2"/>
                    </a:lnTo>
                    <a:lnTo>
                      <a:pt x="102" y="0"/>
                    </a:lnTo>
                    <a:lnTo>
                      <a:pt x="107" y="5"/>
                    </a:lnTo>
                    <a:lnTo>
                      <a:pt x="104" y="12"/>
                    </a:lnTo>
                    <a:lnTo>
                      <a:pt x="92" y="19"/>
                    </a:lnTo>
                    <a:lnTo>
                      <a:pt x="77" y="27"/>
                    </a:lnTo>
                    <a:lnTo>
                      <a:pt x="59" y="34"/>
                    </a:lnTo>
                    <a:lnTo>
                      <a:pt x="40" y="40"/>
                    </a:lnTo>
                    <a:lnTo>
                      <a:pt x="22" y="46"/>
                    </a:lnTo>
                    <a:lnTo>
                      <a:pt x="9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5" name="Freeform 1133"/>
              <p:cNvSpPr>
                <a:spLocks/>
              </p:cNvSpPr>
              <p:nvPr/>
            </p:nvSpPr>
            <p:spPr bwMode="auto">
              <a:xfrm>
                <a:off x="5479" y="2217"/>
                <a:ext cx="75" cy="29"/>
              </a:xfrm>
              <a:custGeom>
                <a:avLst/>
                <a:gdLst>
                  <a:gd name="T0" fmla="*/ 0 w 150"/>
                  <a:gd name="T1" fmla="*/ 0 h 87"/>
                  <a:gd name="T2" fmla="*/ 1 w 150"/>
                  <a:gd name="T3" fmla="*/ 0 h 87"/>
                  <a:gd name="T4" fmla="*/ 2 w 150"/>
                  <a:gd name="T5" fmla="*/ 0 h 87"/>
                  <a:gd name="T6" fmla="*/ 3 w 150"/>
                  <a:gd name="T7" fmla="*/ 0 h 87"/>
                  <a:gd name="T8" fmla="*/ 5 w 150"/>
                  <a:gd name="T9" fmla="*/ 0 h 87"/>
                  <a:gd name="T10" fmla="*/ 7 w 150"/>
                  <a:gd name="T11" fmla="*/ 1 h 87"/>
                  <a:gd name="T12" fmla="*/ 8 w 150"/>
                  <a:gd name="T13" fmla="*/ 1 h 87"/>
                  <a:gd name="T14" fmla="*/ 9 w 150"/>
                  <a:gd name="T15" fmla="*/ 1 h 87"/>
                  <a:gd name="T16" fmla="*/ 10 w 150"/>
                  <a:gd name="T17" fmla="*/ 1 h 87"/>
                  <a:gd name="T18" fmla="*/ 9 w 150"/>
                  <a:gd name="T19" fmla="*/ 1 h 87"/>
                  <a:gd name="T20" fmla="*/ 8 w 150"/>
                  <a:gd name="T21" fmla="*/ 1 h 87"/>
                  <a:gd name="T22" fmla="*/ 6 w 150"/>
                  <a:gd name="T23" fmla="*/ 1 h 87"/>
                  <a:gd name="T24" fmla="*/ 5 w 150"/>
                  <a:gd name="T25" fmla="*/ 1 h 87"/>
                  <a:gd name="T26" fmla="*/ 3 w 150"/>
                  <a:gd name="T27" fmla="*/ 0 h 87"/>
                  <a:gd name="T28" fmla="*/ 2 w 150"/>
                  <a:gd name="T29" fmla="*/ 0 h 87"/>
                  <a:gd name="T30" fmla="*/ 1 w 150"/>
                  <a:gd name="T31" fmla="*/ 0 h 87"/>
                  <a:gd name="T32" fmla="*/ 0 w 150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0" h="87">
                    <a:moveTo>
                      <a:pt x="0" y="1"/>
                    </a:moveTo>
                    <a:lnTo>
                      <a:pt x="8" y="0"/>
                    </a:lnTo>
                    <a:lnTo>
                      <a:pt x="25" y="4"/>
                    </a:lnTo>
                    <a:lnTo>
                      <a:pt x="48" y="13"/>
                    </a:lnTo>
                    <a:lnTo>
                      <a:pt x="73" y="26"/>
                    </a:lnTo>
                    <a:lnTo>
                      <a:pt x="100" y="41"/>
                    </a:lnTo>
                    <a:lnTo>
                      <a:pt x="122" y="57"/>
                    </a:lnTo>
                    <a:lnTo>
                      <a:pt x="140" y="72"/>
                    </a:lnTo>
                    <a:lnTo>
                      <a:pt x="150" y="87"/>
                    </a:lnTo>
                    <a:lnTo>
                      <a:pt x="138" y="81"/>
                    </a:lnTo>
                    <a:lnTo>
                      <a:pt x="118" y="72"/>
                    </a:lnTo>
                    <a:lnTo>
                      <a:pt x="93" y="59"/>
                    </a:lnTo>
                    <a:lnTo>
                      <a:pt x="67" y="44"/>
                    </a:lnTo>
                    <a:lnTo>
                      <a:pt x="42" y="31"/>
                    </a:lnTo>
                    <a:lnTo>
                      <a:pt x="18" y="18"/>
                    </a:lnTo>
                    <a:lnTo>
                      <a:pt x="5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6" name="Freeform 1134"/>
              <p:cNvSpPr>
                <a:spLocks/>
              </p:cNvSpPr>
              <p:nvPr/>
            </p:nvSpPr>
            <p:spPr bwMode="auto">
              <a:xfrm>
                <a:off x="5493" y="2198"/>
                <a:ext cx="59" cy="25"/>
              </a:xfrm>
              <a:custGeom>
                <a:avLst/>
                <a:gdLst>
                  <a:gd name="T0" fmla="*/ 0 w 119"/>
                  <a:gd name="T1" fmla="*/ 0 h 76"/>
                  <a:gd name="T2" fmla="*/ 0 w 119"/>
                  <a:gd name="T3" fmla="*/ 0 h 76"/>
                  <a:gd name="T4" fmla="*/ 1 w 119"/>
                  <a:gd name="T5" fmla="*/ 0 h 76"/>
                  <a:gd name="T6" fmla="*/ 2 w 119"/>
                  <a:gd name="T7" fmla="*/ 0 h 76"/>
                  <a:gd name="T8" fmla="*/ 3 w 119"/>
                  <a:gd name="T9" fmla="*/ 0 h 76"/>
                  <a:gd name="T10" fmla="*/ 4 w 119"/>
                  <a:gd name="T11" fmla="*/ 0 h 76"/>
                  <a:gd name="T12" fmla="*/ 5 w 119"/>
                  <a:gd name="T13" fmla="*/ 1 h 76"/>
                  <a:gd name="T14" fmla="*/ 6 w 119"/>
                  <a:gd name="T15" fmla="*/ 1 h 76"/>
                  <a:gd name="T16" fmla="*/ 7 w 119"/>
                  <a:gd name="T17" fmla="*/ 1 h 76"/>
                  <a:gd name="T18" fmla="*/ 6 w 119"/>
                  <a:gd name="T19" fmla="*/ 1 h 76"/>
                  <a:gd name="T20" fmla="*/ 5 w 119"/>
                  <a:gd name="T21" fmla="*/ 1 h 76"/>
                  <a:gd name="T22" fmla="*/ 4 w 119"/>
                  <a:gd name="T23" fmla="*/ 1 h 76"/>
                  <a:gd name="T24" fmla="*/ 2 w 119"/>
                  <a:gd name="T25" fmla="*/ 0 h 76"/>
                  <a:gd name="T26" fmla="*/ 1 w 119"/>
                  <a:gd name="T27" fmla="*/ 0 h 76"/>
                  <a:gd name="T28" fmla="*/ 0 w 119"/>
                  <a:gd name="T29" fmla="*/ 0 h 76"/>
                  <a:gd name="T30" fmla="*/ 0 w 119"/>
                  <a:gd name="T31" fmla="*/ 0 h 76"/>
                  <a:gd name="T32" fmla="*/ 0 w 119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9" h="76">
                    <a:moveTo>
                      <a:pt x="0" y="0"/>
                    </a:moveTo>
                    <a:lnTo>
                      <a:pt x="5" y="0"/>
                    </a:lnTo>
                    <a:lnTo>
                      <a:pt x="17" y="3"/>
                    </a:lnTo>
                    <a:lnTo>
                      <a:pt x="34" y="9"/>
                    </a:lnTo>
                    <a:lnTo>
                      <a:pt x="54" y="19"/>
                    </a:lnTo>
                    <a:lnTo>
                      <a:pt x="74" y="31"/>
                    </a:lnTo>
                    <a:lnTo>
                      <a:pt x="94" y="45"/>
                    </a:lnTo>
                    <a:lnTo>
                      <a:pt x="109" y="59"/>
                    </a:lnTo>
                    <a:lnTo>
                      <a:pt x="119" y="76"/>
                    </a:lnTo>
                    <a:lnTo>
                      <a:pt x="105" y="67"/>
                    </a:lnTo>
                    <a:lnTo>
                      <a:pt x="89" y="56"/>
                    </a:lnTo>
                    <a:lnTo>
                      <a:pt x="69" y="45"/>
                    </a:lnTo>
                    <a:lnTo>
                      <a:pt x="47" y="33"/>
                    </a:lnTo>
                    <a:lnTo>
                      <a:pt x="29" y="22"/>
                    </a:lnTo>
                    <a:lnTo>
                      <a:pt x="14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7" name="Freeform 1135"/>
              <p:cNvSpPr>
                <a:spLocks/>
              </p:cNvSpPr>
              <p:nvPr/>
            </p:nvSpPr>
            <p:spPr bwMode="auto">
              <a:xfrm>
                <a:off x="5548" y="2198"/>
                <a:ext cx="59" cy="21"/>
              </a:xfrm>
              <a:custGeom>
                <a:avLst/>
                <a:gdLst>
                  <a:gd name="T0" fmla="*/ 0 w 117"/>
                  <a:gd name="T1" fmla="*/ 1 h 63"/>
                  <a:gd name="T2" fmla="*/ 1 w 117"/>
                  <a:gd name="T3" fmla="*/ 1 h 63"/>
                  <a:gd name="T4" fmla="*/ 2 w 117"/>
                  <a:gd name="T5" fmla="*/ 1 h 63"/>
                  <a:gd name="T6" fmla="*/ 3 w 117"/>
                  <a:gd name="T7" fmla="*/ 0 h 63"/>
                  <a:gd name="T8" fmla="*/ 4 w 117"/>
                  <a:gd name="T9" fmla="*/ 0 h 63"/>
                  <a:gd name="T10" fmla="*/ 5 w 117"/>
                  <a:gd name="T11" fmla="*/ 0 h 63"/>
                  <a:gd name="T12" fmla="*/ 7 w 117"/>
                  <a:gd name="T13" fmla="*/ 0 h 63"/>
                  <a:gd name="T14" fmla="*/ 7 w 117"/>
                  <a:gd name="T15" fmla="*/ 0 h 63"/>
                  <a:gd name="T16" fmla="*/ 8 w 117"/>
                  <a:gd name="T17" fmla="*/ 0 h 63"/>
                  <a:gd name="T18" fmla="*/ 8 w 117"/>
                  <a:gd name="T19" fmla="*/ 0 h 63"/>
                  <a:gd name="T20" fmla="*/ 7 w 117"/>
                  <a:gd name="T21" fmla="*/ 0 h 63"/>
                  <a:gd name="T22" fmla="*/ 6 w 117"/>
                  <a:gd name="T23" fmla="*/ 0 h 63"/>
                  <a:gd name="T24" fmla="*/ 5 w 117"/>
                  <a:gd name="T25" fmla="*/ 0 h 63"/>
                  <a:gd name="T26" fmla="*/ 3 w 117"/>
                  <a:gd name="T27" fmla="*/ 1 h 63"/>
                  <a:gd name="T28" fmla="*/ 2 w 117"/>
                  <a:gd name="T29" fmla="*/ 1 h 63"/>
                  <a:gd name="T30" fmla="*/ 1 w 117"/>
                  <a:gd name="T31" fmla="*/ 1 h 63"/>
                  <a:gd name="T32" fmla="*/ 0 w 117"/>
                  <a:gd name="T33" fmla="*/ 1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3">
                    <a:moveTo>
                      <a:pt x="0" y="63"/>
                    </a:moveTo>
                    <a:lnTo>
                      <a:pt x="10" y="56"/>
                    </a:lnTo>
                    <a:lnTo>
                      <a:pt x="24" y="44"/>
                    </a:lnTo>
                    <a:lnTo>
                      <a:pt x="42" y="32"/>
                    </a:lnTo>
                    <a:lnTo>
                      <a:pt x="62" y="20"/>
                    </a:lnTo>
                    <a:lnTo>
                      <a:pt x="80" y="10"/>
                    </a:lnTo>
                    <a:lnTo>
                      <a:pt x="97" y="3"/>
                    </a:lnTo>
                    <a:lnTo>
                      <a:pt x="110" y="0"/>
                    </a:lnTo>
                    <a:lnTo>
                      <a:pt x="117" y="3"/>
                    </a:lnTo>
                    <a:lnTo>
                      <a:pt x="115" y="10"/>
                    </a:lnTo>
                    <a:lnTo>
                      <a:pt x="104" y="19"/>
                    </a:lnTo>
                    <a:lnTo>
                      <a:pt x="85" y="28"/>
                    </a:lnTo>
                    <a:lnTo>
                      <a:pt x="65" y="37"/>
                    </a:lnTo>
                    <a:lnTo>
                      <a:pt x="44" y="44"/>
                    </a:lnTo>
                    <a:lnTo>
                      <a:pt x="24" y="51"/>
                    </a:lnTo>
                    <a:lnTo>
                      <a:pt x="9" y="5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8" name="Freeform 1136"/>
              <p:cNvSpPr>
                <a:spLocks/>
              </p:cNvSpPr>
              <p:nvPr/>
            </p:nvSpPr>
            <p:spPr bwMode="auto">
              <a:xfrm>
                <a:off x="5427" y="2079"/>
                <a:ext cx="49" cy="113"/>
              </a:xfrm>
              <a:custGeom>
                <a:avLst/>
                <a:gdLst>
                  <a:gd name="T0" fmla="*/ 0 w 99"/>
                  <a:gd name="T1" fmla="*/ 4 h 339"/>
                  <a:gd name="T2" fmla="*/ 0 w 99"/>
                  <a:gd name="T3" fmla="*/ 4 h 339"/>
                  <a:gd name="T4" fmla="*/ 0 w 99"/>
                  <a:gd name="T5" fmla="*/ 4 h 339"/>
                  <a:gd name="T6" fmla="*/ 0 w 99"/>
                  <a:gd name="T7" fmla="*/ 4 h 339"/>
                  <a:gd name="T8" fmla="*/ 0 w 99"/>
                  <a:gd name="T9" fmla="*/ 4 h 339"/>
                  <a:gd name="T10" fmla="*/ 2 w 99"/>
                  <a:gd name="T11" fmla="*/ 4 h 339"/>
                  <a:gd name="T12" fmla="*/ 4 w 99"/>
                  <a:gd name="T13" fmla="*/ 3 h 339"/>
                  <a:gd name="T14" fmla="*/ 4 w 99"/>
                  <a:gd name="T15" fmla="*/ 2 h 339"/>
                  <a:gd name="T16" fmla="*/ 5 w 99"/>
                  <a:gd name="T17" fmla="*/ 2 h 339"/>
                  <a:gd name="T18" fmla="*/ 5 w 99"/>
                  <a:gd name="T19" fmla="*/ 1 h 339"/>
                  <a:gd name="T20" fmla="*/ 4 w 99"/>
                  <a:gd name="T21" fmla="*/ 1 h 339"/>
                  <a:gd name="T22" fmla="*/ 4 w 99"/>
                  <a:gd name="T23" fmla="*/ 0 h 339"/>
                  <a:gd name="T24" fmla="*/ 3 w 99"/>
                  <a:gd name="T25" fmla="*/ 0 h 339"/>
                  <a:gd name="T26" fmla="*/ 4 w 99"/>
                  <a:gd name="T27" fmla="*/ 0 h 339"/>
                  <a:gd name="T28" fmla="*/ 5 w 99"/>
                  <a:gd name="T29" fmla="*/ 1 h 339"/>
                  <a:gd name="T30" fmla="*/ 6 w 99"/>
                  <a:gd name="T31" fmla="*/ 1 h 339"/>
                  <a:gd name="T32" fmla="*/ 6 w 99"/>
                  <a:gd name="T33" fmla="*/ 2 h 339"/>
                  <a:gd name="T34" fmla="*/ 5 w 99"/>
                  <a:gd name="T35" fmla="*/ 3 h 339"/>
                  <a:gd name="T36" fmla="*/ 4 w 99"/>
                  <a:gd name="T37" fmla="*/ 3 h 339"/>
                  <a:gd name="T38" fmla="*/ 3 w 99"/>
                  <a:gd name="T39" fmla="*/ 4 h 339"/>
                  <a:gd name="T40" fmla="*/ 0 w 99"/>
                  <a:gd name="T41" fmla="*/ 4 h 3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339">
                    <a:moveTo>
                      <a:pt x="10" y="339"/>
                    </a:moveTo>
                    <a:lnTo>
                      <a:pt x="7" y="339"/>
                    </a:lnTo>
                    <a:lnTo>
                      <a:pt x="4" y="336"/>
                    </a:lnTo>
                    <a:lnTo>
                      <a:pt x="2" y="333"/>
                    </a:lnTo>
                    <a:lnTo>
                      <a:pt x="0" y="330"/>
                    </a:lnTo>
                    <a:lnTo>
                      <a:pt x="39" y="289"/>
                    </a:lnTo>
                    <a:lnTo>
                      <a:pt x="64" y="245"/>
                    </a:lnTo>
                    <a:lnTo>
                      <a:pt x="79" y="200"/>
                    </a:lnTo>
                    <a:lnTo>
                      <a:pt x="82" y="155"/>
                    </a:lnTo>
                    <a:lnTo>
                      <a:pt x="81" y="110"/>
                    </a:lnTo>
                    <a:lnTo>
                      <a:pt x="72" y="69"/>
                    </a:lnTo>
                    <a:lnTo>
                      <a:pt x="64" y="32"/>
                    </a:lnTo>
                    <a:lnTo>
                      <a:pt x="55" y="0"/>
                    </a:lnTo>
                    <a:lnTo>
                      <a:pt x="76" y="22"/>
                    </a:lnTo>
                    <a:lnTo>
                      <a:pt x="91" y="57"/>
                    </a:lnTo>
                    <a:lnTo>
                      <a:pt x="99" y="106"/>
                    </a:lnTo>
                    <a:lnTo>
                      <a:pt x="99" y="159"/>
                    </a:lnTo>
                    <a:lnTo>
                      <a:pt x="92" y="214"/>
                    </a:lnTo>
                    <a:lnTo>
                      <a:pt x="76" y="265"/>
                    </a:lnTo>
                    <a:lnTo>
                      <a:pt x="49" y="308"/>
                    </a:lnTo>
                    <a:lnTo>
                      <a:pt x="10" y="3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79" name="Freeform 1137"/>
              <p:cNvSpPr>
                <a:spLocks/>
              </p:cNvSpPr>
              <p:nvPr/>
            </p:nvSpPr>
            <p:spPr bwMode="auto">
              <a:xfrm>
                <a:off x="5426" y="2081"/>
                <a:ext cx="41" cy="14"/>
              </a:xfrm>
              <a:custGeom>
                <a:avLst/>
                <a:gdLst>
                  <a:gd name="T0" fmla="*/ 6 w 82"/>
                  <a:gd name="T1" fmla="*/ 1 h 43"/>
                  <a:gd name="T2" fmla="*/ 5 w 82"/>
                  <a:gd name="T3" fmla="*/ 0 h 43"/>
                  <a:gd name="T4" fmla="*/ 4 w 82"/>
                  <a:gd name="T5" fmla="*/ 0 h 43"/>
                  <a:gd name="T6" fmla="*/ 3 w 82"/>
                  <a:gd name="T7" fmla="*/ 0 h 43"/>
                  <a:gd name="T8" fmla="*/ 3 w 82"/>
                  <a:gd name="T9" fmla="*/ 0 h 43"/>
                  <a:gd name="T10" fmla="*/ 2 w 82"/>
                  <a:gd name="T11" fmla="*/ 0 h 43"/>
                  <a:gd name="T12" fmla="*/ 1 w 82"/>
                  <a:gd name="T13" fmla="*/ 0 h 43"/>
                  <a:gd name="T14" fmla="*/ 1 w 82"/>
                  <a:gd name="T15" fmla="*/ 0 h 43"/>
                  <a:gd name="T16" fmla="*/ 0 w 82"/>
                  <a:gd name="T17" fmla="*/ 0 h 43"/>
                  <a:gd name="T18" fmla="*/ 0 w 82"/>
                  <a:gd name="T19" fmla="*/ 0 h 43"/>
                  <a:gd name="T20" fmla="*/ 1 w 82"/>
                  <a:gd name="T21" fmla="*/ 0 h 43"/>
                  <a:gd name="T22" fmla="*/ 1 w 82"/>
                  <a:gd name="T23" fmla="*/ 0 h 43"/>
                  <a:gd name="T24" fmla="*/ 2 w 82"/>
                  <a:gd name="T25" fmla="*/ 0 h 43"/>
                  <a:gd name="T26" fmla="*/ 3 w 82"/>
                  <a:gd name="T27" fmla="*/ 0 h 43"/>
                  <a:gd name="T28" fmla="*/ 4 w 82"/>
                  <a:gd name="T29" fmla="*/ 0 h 43"/>
                  <a:gd name="T30" fmla="*/ 5 w 82"/>
                  <a:gd name="T31" fmla="*/ 0 h 43"/>
                  <a:gd name="T32" fmla="*/ 6 w 82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43">
                    <a:moveTo>
                      <a:pt x="82" y="43"/>
                    </a:moveTo>
                    <a:lnTo>
                      <a:pt x="73" y="34"/>
                    </a:lnTo>
                    <a:lnTo>
                      <a:pt x="62" y="25"/>
                    </a:lnTo>
                    <a:lnTo>
                      <a:pt x="48" y="18"/>
                    </a:lnTo>
                    <a:lnTo>
                      <a:pt x="36" y="10"/>
                    </a:lnTo>
                    <a:lnTo>
                      <a:pt x="23" y="5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6" y="9"/>
                    </a:lnTo>
                    <a:lnTo>
                      <a:pt x="16" y="13"/>
                    </a:lnTo>
                    <a:lnTo>
                      <a:pt x="28" y="18"/>
                    </a:lnTo>
                    <a:lnTo>
                      <a:pt x="41" y="24"/>
                    </a:lnTo>
                    <a:lnTo>
                      <a:pt x="56" y="30"/>
                    </a:lnTo>
                    <a:lnTo>
                      <a:pt x="70" y="36"/>
                    </a:lnTo>
                    <a:lnTo>
                      <a:pt x="82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0" name="Freeform 1138"/>
              <p:cNvSpPr>
                <a:spLocks/>
              </p:cNvSpPr>
              <p:nvPr/>
            </p:nvSpPr>
            <p:spPr bwMode="auto">
              <a:xfrm>
                <a:off x="5426" y="2088"/>
                <a:ext cx="45" cy="17"/>
              </a:xfrm>
              <a:custGeom>
                <a:avLst/>
                <a:gdLst>
                  <a:gd name="T0" fmla="*/ 0 w 90"/>
                  <a:gd name="T1" fmla="*/ 0 h 50"/>
                  <a:gd name="T2" fmla="*/ 1 w 90"/>
                  <a:gd name="T3" fmla="*/ 0 h 50"/>
                  <a:gd name="T4" fmla="*/ 1 w 90"/>
                  <a:gd name="T5" fmla="*/ 0 h 50"/>
                  <a:gd name="T6" fmla="*/ 2 w 90"/>
                  <a:gd name="T7" fmla="*/ 0 h 50"/>
                  <a:gd name="T8" fmla="*/ 3 w 90"/>
                  <a:gd name="T9" fmla="*/ 0 h 50"/>
                  <a:gd name="T10" fmla="*/ 4 w 90"/>
                  <a:gd name="T11" fmla="*/ 0 h 50"/>
                  <a:gd name="T12" fmla="*/ 5 w 90"/>
                  <a:gd name="T13" fmla="*/ 0 h 50"/>
                  <a:gd name="T14" fmla="*/ 5 w 90"/>
                  <a:gd name="T15" fmla="*/ 0 h 50"/>
                  <a:gd name="T16" fmla="*/ 6 w 90"/>
                  <a:gd name="T17" fmla="*/ 1 h 50"/>
                  <a:gd name="T18" fmla="*/ 5 w 90"/>
                  <a:gd name="T19" fmla="*/ 1 h 50"/>
                  <a:gd name="T20" fmla="*/ 5 w 90"/>
                  <a:gd name="T21" fmla="*/ 0 h 50"/>
                  <a:gd name="T22" fmla="*/ 4 w 90"/>
                  <a:gd name="T23" fmla="*/ 0 h 50"/>
                  <a:gd name="T24" fmla="*/ 3 w 90"/>
                  <a:gd name="T25" fmla="*/ 0 h 50"/>
                  <a:gd name="T26" fmla="*/ 2 w 90"/>
                  <a:gd name="T27" fmla="*/ 0 h 50"/>
                  <a:gd name="T28" fmla="*/ 1 w 90"/>
                  <a:gd name="T29" fmla="*/ 0 h 50"/>
                  <a:gd name="T30" fmla="*/ 1 w 90"/>
                  <a:gd name="T31" fmla="*/ 0 h 50"/>
                  <a:gd name="T32" fmla="*/ 0 w 90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50">
                    <a:moveTo>
                      <a:pt x="0" y="2"/>
                    </a:moveTo>
                    <a:lnTo>
                      <a:pt x="3" y="0"/>
                    </a:lnTo>
                    <a:lnTo>
                      <a:pt x="12" y="2"/>
                    </a:lnTo>
                    <a:lnTo>
                      <a:pt x="25" y="6"/>
                    </a:lnTo>
                    <a:lnTo>
                      <a:pt x="38" y="12"/>
                    </a:lnTo>
                    <a:lnTo>
                      <a:pt x="53" y="19"/>
                    </a:lnTo>
                    <a:lnTo>
                      <a:pt x="67" y="28"/>
                    </a:lnTo>
                    <a:lnTo>
                      <a:pt x="80" y="39"/>
                    </a:lnTo>
                    <a:lnTo>
                      <a:pt x="90" y="50"/>
                    </a:lnTo>
                    <a:lnTo>
                      <a:pt x="79" y="45"/>
                    </a:lnTo>
                    <a:lnTo>
                      <a:pt x="65" y="39"/>
                    </a:lnTo>
                    <a:lnTo>
                      <a:pt x="50" y="31"/>
                    </a:lnTo>
                    <a:lnTo>
                      <a:pt x="35" y="24"/>
                    </a:lnTo>
                    <a:lnTo>
                      <a:pt x="20" y="17"/>
                    </a:lnTo>
                    <a:lnTo>
                      <a:pt x="8" y="11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1" name="Freeform 1139"/>
              <p:cNvSpPr>
                <a:spLocks/>
              </p:cNvSpPr>
              <p:nvPr/>
            </p:nvSpPr>
            <p:spPr bwMode="auto">
              <a:xfrm>
                <a:off x="5416" y="2105"/>
                <a:ext cx="58" cy="22"/>
              </a:xfrm>
              <a:custGeom>
                <a:avLst/>
                <a:gdLst>
                  <a:gd name="T0" fmla="*/ 0 w 117"/>
                  <a:gd name="T1" fmla="*/ 0 h 68"/>
                  <a:gd name="T2" fmla="*/ 0 w 117"/>
                  <a:gd name="T3" fmla="*/ 0 h 68"/>
                  <a:gd name="T4" fmla="*/ 1 w 117"/>
                  <a:gd name="T5" fmla="*/ 0 h 68"/>
                  <a:gd name="T6" fmla="*/ 2 w 117"/>
                  <a:gd name="T7" fmla="*/ 0 h 68"/>
                  <a:gd name="T8" fmla="*/ 3 w 117"/>
                  <a:gd name="T9" fmla="*/ 0 h 68"/>
                  <a:gd name="T10" fmla="*/ 4 w 117"/>
                  <a:gd name="T11" fmla="*/ 0 h 68"/>
                  <a:gd name="T12" fmla="*/ 5 w 117"/>
                  <a:gd name="T13" fmla="*/ 1 h 68"/>
                  <a:gd name="T14" fmla="*/ 6 w 117"/>
                  <a:gd name="T15" fmla="*/ 1 h 68"/>
                  <a:gd name="T16" fmla="*/ 7 w 117"/>
                  <a:gd name="T17" fmla="*/ 1 h 68"/>
                  <a:gd name="T18" fmla="*/ 6 w 117"/>
                  <a:gd name="T19" fmla="*/ 1 h 68"/>
                  <a:gd name="T20" fmla="*/ 5 w 117"/>
                  <a:gd name="T21" fmla="*/ 1 h 68"/>
                  <a:gd name="T22" fmla="*/ 4 w 117"/>
                  <a:gd name="T23" fmla="*/ 1 h 68"/>
                  <a:gd name="T24" fmla="*/ 3 w 117"/>
                  <a:gd name="T25" fmla="*/ 0 h 68"/>
                  <a:gd name="T26" fmla="*/ 1 w 117"/>
                  <a:gd name="T27" fmla="*/ 0 h 68"/>
                  <a:gd name="T28" fmla="*/ 0 w 117"/>
                  <a:gd name="T29" fmla="*/ 0 h 68"/>
                  <a:gd name="T30" fmla="*/ 0 w 117"/>
                  <a:gd name="T31" fmla="*/ 0 h 68"/>
                  <a:gd name="T32" fmla="*/ 0 w 117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8">
                    <a:moveTo>
                      <a:pt x="0" y="2"/>
                    </a:moveTo>
                    <a:lnTo>
                      <a:pt x="5" y="0"/>
                    </a:lnTo>
                    <a:lnTo>
                      <a:pt x="18" y="3"/>
                    </a:lnTo>
                    <a:lnTo>
                      <a:pt x="35" y="9"/>
                    </a:lnTo>
                    <a:lnTo>
                      <a:pt x="53" y="18"/>
                    </a:lnTo>
                    <a:lnTo>
                      <a:pt x="73" y="30"/>
                    </a:lnTo>
                    <a:lnTo>
                      <a:pt x="92" y="42"/>
                    </a:lnTo>
                    <a:lnTo>
                      <a:pt x="107" y="55"/>
                    </a:lnTo>
                    <a:lnTo>
                      <a:pt x="117" y="68"/>
                    </a:lnTo>
                    <a:lnTo>
                      <a:pt x="109" y="62"/>
                    </a:lnTo>
                    <a:lnTo>
                      <a:pt x="92" y="55"/>
                    </a:lnTo>
                    <a:lnTo>
                      <a:pt x="72" y="46"/>
                    </a:lnTo>
                    <a:lnTo>
                      <a:pt x="52" y="34"/>
                    </a:lnTo>
                    <a:lnTo>
                      <a:pt x="30" y="24"/>
                    </a:lnTo>
                    <a:lnTo>
                      <a:pt x="13" y="15"/>
                    </a:lnTo>
                    <a:lnTo>
                      <a:pt x="3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2" name="Freeform 1140"/>
              <p:cNvSpPr>
                <a:spLocks/>
              </p:cNvSpPr>
              <p:nvPr/>
            </p:nvSpPr>
            <p:spPr bwMode="auto">
              <a:xfrm>
                <a:off x="5406" y="2124"/>
                <a:ext cx="65" cy="25"/>
              </a:xfrm>
              <a:custGeom>
                <a:avLst/>
                <a:gdLst>
                  <a:gd name="T0" fmla="*/ 0 w 128"/>
                  <a:gd name="T1" fmla="*/ 0 h 75"/>
                  <a:gd name="T2" fmla="*/ 1 w 128"/>
                  <a:gd name="T3" fmla="*/ 0 h 75"/>
                  <a:gd name="T4" fmla="*/ 2 w 128"/>
                  <a:gd name="T5" fmla="*/ 0 h 75"/>
                  <a:gd name="T6" fmla="*/ 3 w 128"/>
                  <a:gd name="T7" fmla="*/ 0 h 75"/>
                  <a:gd name="T8" fmla="*/ 4 w 128"/>
                  <a:gd name="T9" fmla="*/ 0 h 75"/>
                  <a:gd name="T10" fmla="*/ 6 w 128"/>
                  <a:gd name="T11" fmla="*/ 0 h 75"/>
                  <a:gd name="T12" fmla="*/ 7 w 128"/>
                  <a:gd name="T13" fmla="*/ 1 h 75"/>
                  <a:gd name="T14" fmla="*/ 8 w 128"/>
                  <a:gd name="T15" fmla="*/ 1 h 75"/>
                  <a:gd name="T16" fmla="*/ 9 w 128"/>
                  <a:gd name="T17" fmla="*/ 1 h 75"/>
                  <a:gd name="T18" fmla="*/ 8 w 128"/>
                  <a:gd name="T19" fmla="*/ 1 h 75"/>
                  <a:gd name="T20" fmla="*/ 7 w 128"/>
                  <a:gd name="T21" fmla="*/ 1 h 75"/>
                  <a:gd name="T22" fmla="*/ 6 w 128"/>
                  <a:gd name="T23" fmla="*/ 1 h 75"/>
                  <a:gd name="T24" fmla="*/ 4 w 128"/>
                  <a:gd name="T25" fmla="*/ 0 h 75"/>
                  <a:gd name="T26" fmla="*/ 3 w 128"/>
                  <a:gd name="T27" fmla="*/ 0 h 75"/>
                  <a:gd name="T28" fmla="*/ 1 w 128"/>
                  <a:gd name="T29" fmla="*/ 0 h 75"/>
                  <a:gd name="T30" fmla="*/ 1 w 128"/>
                  <a:gd name="T31" fmla="*/ 0 h 75"/>
                  <a:gd name="T32" fmla="*/ 0 w 12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" h="75">
                    <a:moveTo>
                      <a:pt x="0" y="1"/>
                    </a:moveTo>
                    <a:lnTo>
                      <a:pt x="6" y="0"/>
                    </a:lnTo>
                    <a:lnTo>
                      <a:pt x="21" y="2"/>
                    </a:lnTo>
                    <a:lnTo>
                      <a:pt x="40" y="11"/>
                    </a:lnTo>
                    <a:lnTo>
                      <a:pt x="61" y="22"/>
                    </a:lnTo>
                    <a:lnTo>
                      <a:pt x="83" y="35"/>
                    </a:lnTo>
                    <a:lnTo>
                      <a:pt x="103" y="48"/>
                    </a:lnTo>
                    <a:lnTo>
                      <a:pt x="120" y="61"/>
                    </a:lnTo>
                    <a:lnTo>
                      <a:pt x="128" y="75"/>
                    </a:lnTo>
                    <a:lnTo>
                      <a:pt x="118" y="70"/>
                    </a:lnTo>
                    <a:lnTo>
                      <a:pt x="102" y="61"/>
                    </a:lnTo>
                    <a:lnTo>
                      <a:pt x="80" y="50"/>
                    </a:lnTo>
                    <a:lnTo>
                      <a:pt x="56" y="38"/>
                    </a:lnTo>
                    <a:lnTo>
                      <a:pt x="35" y="26"/>
                    </a:lnTo>
                    <a:lnTo>
                      <a:pt x="16" y="14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3" name="Freeform 1141"/>
              <p:cNvSpPr>
                <a:spLocks/>
              </p:cNvSpPr>
              <p:nvPr/>
            </p:nvSpPr>
            <p:spPr bwMode="auto">
              <a:xfrm>
                <a:off x="5412" y="2136"/>
                <a:ext cx="52" cy="26"/>
              </a:xfrm>
              <a:custGeom>
                <a:avLst/>
                <a:gdLst>
                  <a:gd name="T0" fmla="*/ 0 w 104"/>
                  <a:gd name="T1" fmla="*/ 0 h 80"/>
                  <a:gd name="T2" fmla="*/ 1 w 104"/>
                  <a:gd name="T3" fmla="*/ 0 h 80"/>
                  <a:gd name="T4" fmla="*/ 2 w 104"/>
                  <a:gd name="T5" fmla="*/ 0 h 80"/>
                  <a:gd name="T6" fmla="*/ 3 w 104"/>
                  <a:gd name="T7" fmla="*/ 0 h 80"/>
                  <a:gd name="T8" fmla="*/ 4 w 104"/>
                  <a:gd name="T9" fmla="*/ 0 h 80"/>
                  <a:gd name="T10" fmla="*/ 5 w 104"/>
                  <a:gd name="T11" fmla="*/ 1 h 80"/>
                  <a:gd name="T12" fmla="*/ 6 w 104"/>
                  <a:gd name="T13" fmla="*/ 1 h 80"/>
                  <a:gd name="T14" fmla="*/ 7 w 104"/>
                  <a:gd name="T15" fmla="*/ 1 h 80"/>
                  <a:gd name="T16" fmla="*/ 7 w 104"/>
                  <a:gd name="T17" fmla="*/ 1 h 80"/>
                  <a:gd name="T18" fmla="*/ 6 w 104"/>
                  <a:gd name="T19" fmla="*/ 1 h 80"/>
                  <a:gd name="T20" fmla="*/ 5 w 104"/>
                  <a:gd name="T21" fmla="*/ 1 h 80"/>
                  <a:gd name="T22" fmla="*/ 4 w 104"/>
                  <a:gd name="T23" fmla="*/ 1 h 80"/>
                  <a:gd name="T24" fmla="*/ 3 w 104"/>
                  <a:gd name="T25" fmla="*/ 0 h 80"/>
                  <a:gd name="T26" fmla="*/ 2 w 104"/>
                  <a:gd name="T27" fmla="*/ 0 h 80"/>
                  <a:gd name="T28" fmla="*/ 1 w 104"/>
                  <a:gd name="T29" fmla="*/ 0 h 80"/>
                  <a:gd name="T30" fmla="*/ 1 w 104"/>
                  <a:gd name="T31" fmla="*/ 0 h 80"/>
                  <a:gd name="T32" fmla="*/ 0 w 104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80">
                    <a:moveTo>
                      <a:pt x="0" y="0"/>
                    </a:moveTo>
                    <a:lnTo>
                      <a:pt x="5" y="0"/>
                    </a:lnTo>
                    <a:lnTo>
                      <a:pt x="17" y="6"/>
                    </a:lnTo>
                    <a:lnTo>
                      <a:pt x="34" y="17"/>
                    </a:lnTo>
                    <a:lnTo>
                      <a:pt x="52" y="28"/>
                    </a:lnTo>
                    <a:lnTo>
                      <a:pt x="70" y="43"/>
                    </a:lnTo>
                    <a:lnTo>
                      <a:pt x="87" y="56"/>
                    </a:lnTo>
                    <a:lnTo>
                      <a:pt x="99" y="70"/>
                    </a:lnTo>
                    <a:lnTo>
                      <a:pt x="104" y="80"/>
                    </a:lnTo>
                    <a:lnTo>
                      <a:pt x="94" y="73"/>
                    </a:lnTo>
                    <a:lnTo>
                      <a:pt x="79" y="64"/>
                    </a:lnTo>
                    <a:lnTo>
                      <a:pt x="60" y="52"/>
                    </a:lnTo>
                    <a:lnTo>
                      <a:pt x="42" y="40"/>
                    </a:lnTo>
                    <a:lnTo>
                      <a:pt x="24" y="27"/>
                    </a:lnTo>
                    <a:lnTo>
                      <a:pt x="10" y="17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4" name="Freeform 1142"/>
              <p:cNvSpPr>
                <a:spLocks/>
              </p:cNvSpPr>
              <p:nvPr/>
            </p:nvSpPr>
            <p:spPr bwMode="auto">
              <a:xfrm>
                <a:off x="5414" y="2150"/>
                <a:ext cx="42" cy="23"/>
              </a:xfrm>
              <a:custGeom>
                <a:avLst/>
                <a:gdLst>
                  <a:gd name="T0" fmla="*/ 0 w 85"/>
                  <a:gd name="T1" fmla="*/ 0 h 68"/>
                  <a:gd name="T2" fmla="*/ 0 w 85"/>
                  <a:gd name="T3" fmla="*/ 0 h 68"/>
                  <a:gd name="T4" fmla="*/ 0 w 85"/>
                  <a:gd name="T5" fmla="*/ 0 h 68"/>
                  <a:gd name="T6" fmla="*/ 1 w 85"/>
                  <a:gd name="T7" fmla="*/ 0 h 68"/>
                  <a:gd name="T8" fmla="*/ 2 w 85"/>
                  <a:gd name="T9" fmla="*/ 0 h 68"/>
                  <a:gd name="T10" fmla="*/ 3 w 85"/>
                  <a:gd name="T11" fmla="*/ 0 h 68"/>
                  <a:gd name="T12" fmla="*/ 4 w 85"/>
                  <a:gd name="T13" fmla="*/ 1 h 68"/>
                  <a:gd name="T14" fmla="*/ 5 w 85"/>
                  <a:gd name="T15" fmla="*/ 1 h 68"/>
                  <a:gd name="T16" fmla="*/ 5 w 85"/>
                  <a:gd name="T17" fmla="*/ 1 h 68"/>
                  <a:gd name="T18" fmla="*/ 4 w 85"/>
                  <a:gd name="T19" fmla="*/ 1 h 68"/>
                  <a:gd name="T20" fmla="*/ 3 w 85"/>
                  <a:gd name="T21" fmla="*/ 1 h 68"/>
                  <a:gd name="T22" fmla="*/ 3 w 85"/>
                  <a:gd name="T23" fmla="*/ 1 h 68"/>
                  <a:gd name="T24" fmla="*/ 2 w 85"/>
                  <a:gd name="T25" fmla="*/ 0 h 68"/>
                  <a:gd name="T26" fmla="*/ 1 w 85"/>
                  <a:gd name="T27" fmla="*/ 0 h 68"/>
                  <a:gd name="T28" fmla="*/ 0 w 85"/>
                  <a:gd name="T29" fmla="*/ 0 h 68"/>
                  <a:gd name="T30" fmla="*/ 0 w 85"/>
                  <a:gd name="T31" fmla="*/ 0 h 68"/>
                  <a:gd name="T32" fmla="*/ 0 w 85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68">
                    <a:moveTo>
                      <a:pt x="0" y="0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28" y="9"/>
                    </a:lnTo>
                    <a:lnTo>
                      <a:pt x="43" y="18"/>
                    </a:lnTo>
                    <a:lnTo>
                      <a:pt x="56" y="30"/>
                    </a:lnTo>
                    <a:lnTo>
                      <a:pt x="70" y="41"/>
                    </a:lnTo>
                    <a:lnTo>
                      <a:pt x="80" y="55"/>
                    </a:lnTo>
                    <a:lnTo>
                      <a:pt x="85" y="68"/>
                    </a:lnTo>
                    <a:lnTo>
                      <a:pt x="76" y="61"/>
                    </a:lnTo>
                    <a:lnTo>
                      <a:pt x="63" y="52"/>
                    </a:lnTo>
                    <a:lnTo>
                      <a:pt x="48" y="41"/>
                    </a:lnTo>
                    <a:lnTo>
                      <a:pt x="33" y="31"/>
                    </a:lnTo>
                    <a:lnTo>
                      <a:pt x="18" y="21"/>
                    </a:lnTo>
                    <a:lnTo>
                      <a:pt x="6" y="1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5" name="Freeform 1143"/>
              <p:cNvSpPr>
                <a:spLocks/>
              </p:cNvSpPr>
              <p:nvPr/>
            </p:nvSpPr>
            <p:spPr bwMode="auto">
              <a:xfrm>
                <a:off x="5413" y="2164"/>
                <a:ext cx="31" cy="19"/>
              </a:xfrm>
              <a:custGeom>
                <a:avLst/>
                <a:gdLst>
                  <a:gd name="T0" fmla="*/ 0 w 62"/>
                  <a:gd name="T1" fmla="*/ 0 h 58"/>
                  <a:gd name="T2" fmla="*/ 1 w 62"/>
                  <a:gd name="T3" fmla="*/ 0 h 58"/>
                  <a:gd name="T4" fmla="*/ 1 w 62"/>
                  <a:gd name="T5" fmla="*/ 0 h 58"/>
                  <a:gd name="T6" fmla="*/ 2 w 62"/>
                  <a:gd name="T7" fmla="*/ 0 h 58"/>
                  <a:gd name="T8" fmla="*/ 3 w 62"/>
                  <a:gd name="T9" fmla="*/ 0 h 58"/>
                  <a:gd name="T10" fmla="*/ 3 w 62"/>
                  <a:gd name="T11" fmla="*/ 0 h 58"/>
                  <a:gd name="T12" fmla="*/ 4 w 62"/>
                  <a:gd name="T13" fmla="*/ 1 h 58"/>
                  <a:gd name="T14" fmla="*/ 4 w 62"/>
                  <a:gd name="T15" fmla="*/ 1 h 58"/>
                  <a:gd name="T16" fmla="*/ 4 w 62"/>
                  <a:gd name="T17" fmla="*/ 1 h 58"/>
                  <a:gd name="T18" fmla="*/ 4 w 62"/>
                  <a:gd name="T19" fmla="*/ 1 h 58"/>
                  <a:gd name="T20" fmla="*/ 3 w 62"/>
                  <a:gd name="T21" fmla="*/ 1 h 58"/>
                  <a:gd name="T22" fmla="*/ 3 w 62"/>
                  <a:gd name="T23" fmla="*/ 0 h 58"/>
                  <a:gd name="T24" fmla="*/ 2 w 62"/>
                  <a:gd name="T25" fmla="*/ 0 h 58"/>
                  <a:gd name="T26" fmla="*/ 2 w 62"/>
                  <a:gd name="T27" fmla="*/ 0 h 58"/>
                  <a:gd name="T28" fmla="*/ 1 w 62"/>
                  <a:gd name="T29" fmla="*/ 0 h 58"/>
                  <a:gd name="T30" fmla="*/ 1 w 62"/>
                  <a:gd name="T31" fmla="*/ 0 h 58"/>
                  <a:gd name="T32" fmla="*/ 0 w 62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58">
                    <a:moveTo>
                      <a:pt x="0" y="0"/>
                    </a:moveTo>
                    <a:lnTo>
                      <a:pt x="5" y="0"/>
                    </a:lnTo>
                    <a:lnTo>
                      <a:pt x="13" y="3"/>
                    </a:lnTo>
                    <a:lnTo>
                      <a:pt x="23" y="11"/>
                    </a:lnTo>
                    <a:lnTo>
                      <a:pt x="35" y="21"/>
                    </a:lnTo>
                    <a:lnTo>
                      <a:pt x="45" y="31"/>
                    </a:lnTo>
                    <a:lnTo>
                      <a:pt x="55" y="42"/>
                    </a:lnTo>
                    <a:lnTo>
                      <a:pt x="60" y="51"/>
                    </a:lnTo>
                    <a:lnTo>
                      <a:pt x="62" y="58"/>
                    </a:lnTo>
                    <a:lnTo>
                      <a:pt x="55" y="52"/>
                    </a:lnTo>
                    <a:lnTo>
                      <a:pt x="47" y="45"/>
                    </a:lnTo>
                    <a:lnTo>
                      <a:pt x="37" y="37"/>
                    </a:lnTo>
                    <a:lnTo>
                      <a:pt x="27" y="29"/>
                    </a:lnTo>
                    <a:lnTo>
                      <a:pt x="17" y="20"/>
                    </a:lnTo>
                    <a:lnTo>
                      <a:pt x="8" y="12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6" name="Freeform 1144"/>
              <p:cNvSpPr>
                <a:spLocks/>
              </p:cNvSpPr>
              <p:nvPr/>
            </p:nvSpPr>
            <p:spPr bwMode="auto">
              <a:xfrm>
                <a:off x="5416" y="2176"/>
                <a:ext cx="20" cy="13"/>
              </a:xfrm>
              <a:custGeom>
                <a:avLst/>
                <a:gdLst>
                  <a:gd name="T0" fmla="*/ 0 w 42"/>
                  <a:gd name="T1" fmla="*/ 0 h 40"/>
                  <a:gd name="T2" fmla="*/ 0 w 42"/>
                  <a:gd name="T3" fmla="*/ 0 h 40"/>
                  <a:gd name="T4" fmla="*/ 1 w 42"/>
                  <a:gd name="T5" fmla="*/ 0 h 40"/>
                  <a:gd name="T6" fmla="*/ 2 w 42"/>
                  <a:gd name="T7" fmla="*/ 0 h 40"/>
                  <a:gd name="T8" fmla="*/ 2 w 42"/>
                  <a:gd name="T9" fmla="*/ 0 h 40"/>
                  <a:gd name="T10" fmla="*/ 2 w 42"/>
                  <a:gd name="T11" fmla="*/ 0 h 40"/>
                  <a:gd name="T12" fmla="*/ 2 w 42"/>
                  <a:gd name="T13" fmla="*/ 0 h 40"/>
                  <a:gd name="T14" fmla="*/ 1 w 42"/>
                  <a:gd name="T15" fmla="*/ 0 h 40"/>
                  <a:gd name="T16" fmla="*/ 1 w 42"/>
                  <a:gd name="T17" fmla="*/ 0 h 40"/>
                  <a:gd name="T18" fmla="*/ 0 w 42"/>
                  <a:gd name="T19" fmla="*/ 0 h 40"/>
                  <a:gd name="T20" fmla="*/ 0 w 42"/>
                  <a:gd name="T21" fmla="*/ 0 h 40"/>
                  <a:gd name="T22" fmla="*/ 0 w 42"/>
                  <a:gd name="T23" fmla="*/ 0 h 40"/>
                  <a:gd name="T24" fmla="*/ 0 w 42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0">
                    <a:moveTo>
                      <a:pt x="3" y="0"/>
                    </a:moveTo>
                    <a:lnTo>
                      <a:pt x="13" y="2"/>
                    </a:lnTo>
                    <a:lnTo>
                      <a:pt x="28" y="12"/>
                    </a:lnTo>
                    <a:lnTo>
                      <a:pt x="42" y="27"/>
                    </a:lnTo>
                    <a:lnTo>
                      <a:pt x="42" y="40"/>
                    </a:lnTo>
                    <a:lnTo>
                      <a:pt x="38" y="33"/>
                    </a:lnTo>
                    <a:lnTo>
                      <a:pt x="33" y="27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7" name="Freeform 1145"/>
              <p:cNvSpPr>
                <a:spLocks/>
              </p:cNvSpPr>
              <p:nvPr/>
            </p:nvSpPr>
            <p:spPr bwMode="auto">
              <a:xfrm>
                <a:off x="5433" y="2071"/>
                <a:ext cx="27" cy="15"/>
              </a:xfrm>
              <a:custGeom>
                <a:avLst/>
                <a:gdLst>
                  <a:gd name="T0" fmla="*/ 4 w 54"/>
                  <a:gd name="T1" fmla="*/ 1 h 44"/>
                  <a:gd name="T2" fmla="*/ 4 w 54"/>
                  <a:gd name="T3" fmla="*/ 1 h 44"/>
                  <a:gd name="T4" fmla="*/ 3 w 54"/>
                  <a:gd name="T5" fmla="*/ 0 h 44"/>
                  <a:gd name="T6" fmla="*/ 2 w 54"/>
                  <a:gd name="T7" fmla="*/ 0 h 44"/>
                  <a:gd name="T8" fmla="*/ 2 w 54"/>
                  <a:gd name="T9" fmla="*/ 0 h 44"/>
                  <a:gd name="T10" fmla="*/ 1 w 54"/>
                  <a:gd name="T11" fmla="*/ 0 h 44"/>
                  <a:gd name="T12" fmla="*/ 1 w 54"/>
                  <a:gd name="T13" fmla="*/ 0 h 44"/>
                  <a:gd name="T14" fmla="*/ 0 w 54"/>
                  <a:gd name="T15" fmla="*/ 0 h 44"/>
                  <a:gd name="T16" fmla="*/ 1 w 54"/>
                  <a:gd name="T17" fmla="*/ 0 h 44"/>
                  <a:gd name="T18" fmla="*/ 1 w 54"/>
                  <a:gd name="T19" fmla="*/ 0 h 44"/>
                  <a:gd name="T20" fmla="*/ 1 w 54"/>
                  <a:gd name="T21" fmla="*/ 0 h 44"/>
                  <a:gd name="T22" fmla="*/ 2 w 54"/>
                  <a:gd name="T23" fmla="*/ 0 h 44"/>
                  <a:gd name="T24" fmla="*/ 2 w 54"/>
                  <a:gd name="T25" fmla="*/ 0 h 44"/>
                  <a:gd name="T26" fmla="*/ 3 w 54"/>
                  <a:gd name="T27" fmla="*/ 0 h 44"/>
                  <a:gd name="T28" fmla="*/ 3 w 54"/>
                  <a:gd name="T29" fmla="*/ 0 h 44"/>
                  <a:gd name="T30" fmla="*/ 4 w 54"/>
                  <a:gd name="T31" fmla="*/ 1 h 44"/>
                  <a:gd name="T32" fmla="*/ 4 w 54"/>
                  <a:gd name="T33" fmla="*/ 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50" y="41"/>
                    </a:lnTo>
                    <a:lnTo>
                      <a:pt x="42" y="37"/>
                    </a:lnTo>
                    <a:lnTo>
                      <a:pt x="32" y="31"/>
                    </a:lnTo>
                    <a:lnTo>
                      <a:pt x="22" y="25"/>
                    </a:lnTo>
                    <a:lnTo>
                      <a:pt x="12" y="18"/>
                    </a:lnTo>
                    <a:lnTo>
                      <a:pt x="3" y="12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5" y="3"/>
                    </a:lnTo>
                    <a:lnTo>
                      <a:pt x="22" y="9"/>
                    </a:lnTo>
                    <a:lnTo>
                      <a:pt x="30" y="16"/>
                    </a:lnTo>
                    <a:lnTo>
                      <a:pt x="37" y="24"/>
                    </a:lnTo>
                    <a:lnTo>
                      <a:pt x="43" y="33"/>
                    </a:lnTo>
                    <a:lnTo>
                      <a:pt x="50" y="40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8" name="Freeform 1146"/>
              <p:cNvSpPr>
                <a:spLocks/>
              </p:cNvSpPr>
              <p:nvPr/>
            </p:nvSpPr>
            <p:spPr bwMode="auto">
              <a:xfrm>
                <a:off x="5461" y="2070"/>
                <a:ext cx="14" cy="17"/>
              </a:xfrm>
              <a:custGeom>
                <a:avLst/>
                <a:gdLst>
                  <a:gd name="T0" fmla="*/ 0 w 27"/>
                  <a:gd name="T1" fmla="*/ 1 h 51"/>
                  <a:gd name="T2" fmla="*/ 1 w 27"/>
                  <a:gd name="T3" fmla="*/ 1 h 51"/>
                  <a:gd name="T4" fmla="*/ 2 w 27"/>
                  <a:gd name="T5" fmla="*/ 0 h 51"/>
                  <a:gd name="T6" fmla="*/ 2 w 27"/>
                  <a:gd name="T7" fmla="*/ 0 h 51"/>
                  <a:gd name="T8" fmla="*/ 2 w 27"/>
                  <a:gd name="T9" fmla="*/ 0 h 51"/>
                  <a:gd name="T10" fmla="*/ 2 w 27"/>
                  <a:gd name="T11" fmla="*/ 0 h 51"/>
                  <a:gd name="T12" fmla="*/ 1 w 27"/>
                  <a:gd name="T13" fmla="*/ 0 h 51"/>
                  <a:gd name="T14" fmla="*/ 1 w 27"/>
                  <a:gd name="T15" fmla="*/ 0 h 51"/>
                  <a:gd name="T16" fmla="*/ 0 w 27"/>
                  <a:gd name="T17" fmla="*/ 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51">
                    <a:moveTo>
                      <a:pt x="0" y="51"/>
                    </a:moveTo>
                    <a:lnTo>
                      <a:pt x="7" y="42"/>
                    </a:lnTo>
                    <a:lnTo>
                      <a:pt x="18" y="26"/>
                    </a:lnTo>
                    <a:lnTo>
                      <a:pt x="27" y="10"/>
                    </a:lnTo>
                    <a:lnTo>
                      <a:pt x="25" y="0"/>
                    </a:lnTo>
                    <a:lnTo>
                      <a:pt x="17" y="3"/>
                    </a:lnTo>
                    <a:lnTo>
                      <a:pt x="10" y="19"/>
                    </a:lnTo>
                    <a:lnTo>
                      <a:pt x="3" y="3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89" name="Freeform 1147"/>
              <p:cNvSpPr>
                <a:spLocks/>
              </p:cNvSpPr>
              <p:nvPr/>
            </p:nvSpPr>
            <p:spPr bwMode="auto">
              <a:xfrm>
                <a:off x="5451" y="2064"/>
                <a:ext cx="8" cy="19"/>
              </a:xfrm>
              <a:custGeom>
                <a:avLst/>
                <a:gdLst>
                  <a:gd name="T0" fmla="*/ 1 w 15"/>
                  <a:gd name="T1" fmla="*/ 1 h 58"/>
                  <a:gd name="T2" fmla="*/ 1 w 15"/>
                  <a:gd name="T3" fmla="*/ 1 h 58"/>
                  <a:gd name="T4" fmla="*/ 1 w 15"/>
                  <a:gd name="T5" fmla="*/ 0 h 58"/>
                  <a:gd name="T6" fmla="*/ 1 w 15"/>
                  <a:gd name="T7" fmla="*/ 0 h 58"/>
                  <a:gd name="T8" fmla="*/ 1 w 15"/>
                  <a:gd name="T9" fmla="*/ 0 h 58"/>
                  <a:gd name="T10" fmla="*/ 0 w 15"/>
                  <a:gd name="T11" fmla="*/ 0 h 58"/>
                  <a:gd name="T12" fmla="*/ 1 w 15"/>
                  <a:gd name="T13" fmla="*/ 0 h 58"/>
                  <a:gd name="T14" fmla="*/ 1 w 15"/>
                  <a:gd name="T15" fmla="*/ 1 h 58"/>
                  <a:gd name="T16" fmla="*/ 1 w 15"/>
                  <a:gd name="T17" fmla="*/ 1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8">
                    <a:moveTo>
                      <a:pt x="15" y="58"/>
                    </a:moveTo>
                    <a:lnTo>
                      <a:pt x="13" y="46"/>
                    </a:lnTo>
                    <a:lnTo>
                      <a:pt x="15" y="27"/>
                    </a:lnTo>
                    <a:lnTo>
                      <a:pt x="12" y="9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3" y="24"/>
                    </a:lnTo>
                    <a:lnTo>
                      <a:pt x="10" y="44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0" name="Freeform 1148"/>
              <p:cNvSpPr>
                <a:spLocks/>
              </p:cNvSpPr>
              <p:nvPr/>
            </p:nvSpPr>
            <p:spPr bwMode="auto">
              <a:xfrm>
                <a:off x="5466" y="2075"/>
                <a:ext cx="25" cy="18"/>
              </a:xfrm>
              <a:custGeom>
                <a:avLst/>
                <a:gdLst>
                  <a:gd name="T0" fmla="*/ 0 w 50"/>
                  <a:gd name="T1" fmla="*/ 1 h 52"/>
                  <a:gd name="T2" fmla="*/ 1 w 50"/>
                  <a:gd name="T3" fmla="*/ 1 h 52"/>
                  <a:gd name="T4" fmla="*/ 1 w 50"/>
                  <a:gd name="T5" fmla="*/ 1 h 52"/>
                  <a:gd name="T6" fmla="*/ 2 w 50"/>
                  <a:gd name="T7" fmla="*/ 0 h 52"/>
                  <a:gd name="T8" fmla="*/ 2 w 50"/>
                  <a:gd name="T9" fmla="*/ 0 h 52"/>
                  <a:gd name="T10" fmla="*/ 3 w 50"/>
                  <a:gd name="T11" fmla="*/ 0 h 52"/>
                  <a:gd name="T12" fmla="*/ 3 w 50"/>
                  <a:gd name="T13" fmla="*/ 0 h 52"/>
                  <a:gd name="T14" fmla="*/ 3 w 50"/>
                  <a:gd name="T15" fmla="*/ 0 h 52"/>
                  <a:gd name="T16" fmla="*/ 4 w 50"/>
                  <a:gd name="T17" fmla="*/ 0 h 52"/>
                  <a:gd name="T18" fmla="*/ 4 w 50"/>
                  <a:gd name="T19" fmla="*/ 0 h 52"/>
                  <a:gd name="T20" fmla="*/ 3 w 50"/>
                  <a:gd name="T21" fmla="*/ 0 h 52"/>
                  <a:gd name="T22" fmla="*/ 3 w 50"/>
                  <a:gd name="T23" fmla="*/ 0 h 52"/>
                  <a:gd name="T24" fmla="*/ 2 w 50"/>
                  <a:gd name="T25" fmla="*/ 0 h 52"/>
                  <a:gd name="T26" fmla="*/ 2 w 50"/>
                  <a:gd name="T27" fmla="*/ 0 h 52"/>
                  <a:gd name="T28" fmla="*/ 1 w 50"/>
                  <a:gd name="T29" fmla="*/ 1 h 52"/>
                  <a:gd name="T30" fmla="*/ 1 w 50"/>
                  <a:gd name="T31" fmla="*/ 1 h 52"/>
                  <a:gd name="T32" fmla="*/ 0 w 50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52">
                    <a:moveTo>
                      <a:pt x="0" y="52"/>
                    </a:moveTo>
                    <a:lnTo>
                      <a:pt x="5" y="44"/>
                    </a:lnTo>
                    <a:lnTo>
                      <a:pt x="10" y="37"/>
                    </a:lnTo>
                    <a:lnTo>
                      <a:pt x="17" y="26"/>
                    </a:lnTo>
                    <a:lnTo>
                      <a:pt x="25" y="18"/>
                    </a:lnTo>
                    <a:lnTo>
                      <a:pt x="34" y="9"/>
                    </a:lnTo>
                    <a:lnTo>
                      <a:pt x="40" y="3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0" y="6"/>
                    </a:lnTo>
                    <a:lnTo>
                      <a:pt x="47" y="12"/>
                    </a:lnTo>
                    <a:lnTo>
                      <a:pt x="40" y="19"/>
                    </a:lnTo>
                    <a:lnTo>
                      <a:pt x="30" y="26"/>
                    </a:lnTo>
                    <a:lnTo>
                      <a:pt x="22" y="35"/>
                    </a:lnTo>
                    <a:lnTo>
                      <a:pt x="12" y="41"/>
                    </a:lnTo>
                    <a:lnTo>
                      <a:pt x="5" y="4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1" name="Freeform 1149"/>
              <p:cNvSpPr>
                <a:spLocks/>
              </p:cNvSpPr>
              <p:nvPr/>
            </p:nvSpPr>
            <p:spPr bwMode="auto">
              <a:xfrm>
                <a:off x="5442" y="2181"/>
                <a:ext cx="41" cy="5"/>
              </a:xfrm>
              <a:custGeom>
                <a:avLst/>
                <a:gdLst>
                  <a:gd name="T0" fmla="*/ 0 w 82"/>
                  <a:gd name="T1" fmla="*/ 0 h 16"/>
                  <a:gd name="T2" fmla="*/ 1 w 82"/>
                  <a:gd name="T3" fmla="*/ 0 h 16"/>
                  <a:gd name="T4" fmla="*/ 2 w 82"/>
                  <a:gd name="T5" fmla="*/ 0 h 16"/>
                  <a:gd name="T6" fmla="*/ 3 w 82"/>
                  <a:gd name="T7" fmla="*/ 0 h 16"/>
                  <a:gd name="T8" fmla="*/ 4 w 82"/>
                  <a:gd name="T9" fmla="*/ 0 h 16"/>
                  <a:gd name="T10" fmla="*/ 4 w 82"/>
                  <a:gd name="T11" fmla="*/ 0 h 16"/>
                  <a:gd name="T12" fmla="*/ 5 w 82"/>
                  <a:gd name="T13" fmla="*/ 0 h 16"/>
                  <a:gd name="T14" fmla="*/ 5 w 82"/>
                  <a:gd name="T15" fmla="*/ 0 h 16"/>
                  <a:gd name="T16" fmla="*/ 6 w 82"/>
                  <a:gd name="T17" fmla="*/ 0 h 16"/>
                  <a:gd name="T18" fmla="*/ 6 w 82"/>
                  <a:gd name="T19" fmla="*/ 0 h 16"/>
                  <a:gd name="T20" fmla="*/ 5 w 82"/>
                  <a:gd name="T21" fmla="*/ 0 h 16"/>
                  <a:gd name="T22" fmla="*/ 4 w 82"/>
                  <a:gd name="T23" fmla="*/ 0 h 16"/>
                  <a:gd name="T24" fmla="*/ 4 w 82"/>
                  <a:gd name="T25" fmla="*/ 0 h 16"/>
                  <a:gd name="T26" fmla="*/ 3 w 82"/>
                  <a:gd name="T27" fmla="*/ 0 h 16"/>
                  <a:gd name="T28" fmla="*/ 2 w 82"/>
                  <a:gd name="T29" fmla="*/ 0 h 16"/>
                  <a:gd name="T30" fmla="*/ 1 w 82"/>
                  <a:gd name="T31" fmla="*/ 0 h 16"/>
                  <a:gd name="T32" fmla="*/ 0 w 82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16">
                    <a:moveTo>
                      <a:pt x="0" y="2"/>
                    </a:moveTo>
                    <a:lnTo>
                      <a:pt x="10" y="2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2" y="10"/>
                    </a:lnTo>
                    <a:lnTo>
                      <a:pt x="81" y="15"/>
                    </a:lnTo>
                    <a:lnTo>
                      <a:pt x="72" y="16"/>
                    </a:lnTo>
                    <a:lnTo>
                      <a:pt x="62" y="15"/>
                    </a:lnTo>
                    <a:lnTo>
                      <a:pt x="49" y="12"/>
                    </a:lnTo>
                    <a:lnTo>
                      <a:pt x="36" y="9"/>
                    </a:lnTo>
                    <a:lnTo>
                      <a:pt x="22" y="6"/>
                    </a:lnTo>
                    <a:lnTo>
                      <a:pt x="1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2" name="Freeform 1150"/>
              <p:cNvSpPr>
                <a:spLocks/>
              </p:cNvSpPr>
              <p:nvPr/>
            </p:nvSpPr>
            <p:spPr bwMode="auto">
              <a:xfrm>
                <a:off x="5436" y="2187"/>
                <a:ext cx="40" cy="9"/>
              </a:xfrm>
              <a:custGeom>
                <a:avLst/>
                <a:gdLst>
                  <a:gd name="T0" fmla="*/ 0 w 80"/>
                  <a:gd name="T1" fmla="*/ 0 h 25"/>
                  <a:gd name="T2" fmla="*/ 1 w 80"/>
                  <a:gd name="T3" fmla="*/ 0 h 25"/>
                  <a:gd name="T4" fmla="*/ 2 w 80"/>
                  <a:gd name="T5" fmla="*/ 0 h 25"/>
                  <a:gd name="T6" fmla="*/ 2 w 80"/>
                  <a:gd name="T7" fmla="*/ 0 h 25"/>
                  <a:gd name="T8" fmla="*/ 3 w 80"/>
                  <a:gd name="T9" fmla="*/ 0 h 25"/>
                  <a:gd name="T10" fmla="*/ 4 w 80"/>
                  <a:gd name="T11" fmla="*/ 0 h 25"/>
                  <a:gd name="T12" fmla="*/ 5 w 80"/>
                  <a:gd name="T13" fmla="*/ 0 h 25"/>
                  <a:gd name="T14" fmla="*/ 5 w 80"/>
                  <a:gd name="T15" fmla="*/ 0 h 25"/>
                  <a:gd name="T16" fmla="*/ 5 w 80"/>
                  <a:gd name="T17" fmla="*/ 0 h 25"/>
                  <a:gd name="T18" fmla="*/ 5 w 80"/>
                  <a:gd name="T19" fmla="*/ 0 h 25"/>
                  <a:gd name="T20" fmla="*/ 5 w 80"/>
                  <a:gd name="T21" fmla="*/ 0 h 25"/>
                  <a:gd name="T22" fmla="*/ 4 w 80"/>
                  <a:gd name="T23" fmla="*/ 0 h 25"/>
                  <a:gd name="T24" fmla="*/ 3 w 80"/>
                  <a:gd name="T25" fmla="*/ 0 h 25"/>
                  <a:gd name="T26" fmla="*/ 2 w 80"/>
                  <a:gd name="T27" fmla="*/ 0 h 25"/>
                  <a:gd name="T28" fmla="*/ 2 w 80"/>
                  <a:gd name="T29" fmla="*/ 0 h 25"/>
                  <a:gd name="T30" fmla="*/ 1 w 80"/>
                  <a:gd name="T31" fmla="*/ 0 h 25"/>
                  <a:gd name="T32" fmla="*/ 0 w 80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25">
                    <a:moveTo>
                      <a:pt x="0" y="0"/>
                    </a:moveTo>
                    <a:lnTo>
                      <a:pt x="8" y="0"/>
                    </a:lnTo>
                    <a:lnTo>
                      <a:pt x="20" y="2"/>
                    </a:lnTo>
                    <a:lnTo>
                      <a:pt x="32" y="3"/>
                    </a:lnTo>
                    <a:lnTo>
                      <a:pt x="45" y="6"/>
                    </a:lnTo>
                    <a:lnTo>
                      <a:pt x="59" y="9"/>
                    </a:lnTo>
                    <a:lnTo>
                      <a:pt x="69" y="12"/>
                    </a:lnTo>
                    <a:lnTo>
                      <a:pt x="77" y="17"/>
                    </a:lnTo>
                    <a:lnTo>
                      <a:pt x="80" y="22"/>
                    </a:lnTo>
                    <a:lnTo>
                      <a:pt x="77" y="25"/>
                    </a:lnTo>
                    <a:lnTo>
                      <a:pt x="70" y="25"/>
                    </a:lnTo>
                    <a:lnTo>
                      <a:pt x="59" y="22"/>
                    </a:lnTo>
                    <a:lnTo>
                      <a:pt x="45" y="18"/>
                    </a:lnTo>
                    <a:lnTo>
                      <a:pt x="30" y="14"/>
                    </a:lnTo>
                    <a:lnTo>
                      <a:pt x="17" y="8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3" name="Freeform 1151"/>
              <p:cNvSpPr>
                <a:spLocks/>
              </p:cNvSpPr>
              <p:nvPr/>
            </p:nvSpPr>
            <p:spPr bwMode="auto">
              <a:xfrm>
                <a:off x="5456" y="2169"/>
                <a:ext cx="39" cy="5"/>
              </a:xfrm>
              <a:custGeom>
                <a:avLst/>
                <a:gdLst>
                  <a:gd name="T0" fmla="*/ 0 w 79"/>
                  <a:gd name="T1" fmla="*/ 0 h 16"/>
                  <a:gd name="T2" fmla="*/ 0 w 79"/>
                  <a:gd name="T3" fmla="*/ 0 h 16"/>
                  <a:gd name="T4" fmla="*/ 0 w 79"/>
                  <a:gd name="T5" fmla="*/ 0 h 16"/>
                  <a:gd name="T6" fmla="*/ 1 w 79"/>
                  <a:gd name="T7" fmla="*/ 0 h 16"/>
                  <a:gd name="T8" fmla="*/ 2 w 79"/>
                  <a:gd name="T9" fmla="*/ 0 h 16"/>
                  <a:gd name="T10" fmla="*/ 3 w 79"/>
                  <a:gd name="T11" fmla="*/ 0 h 16"/>
                  <a:gd name="T12" fmla="*/ 4 w 79"/>
                  <a:gd name="T13" fmla="*/ 0 h 16"/>
                  <a:gd name="T14" fmla="*/ 4 w 79"/>
                  <a:gd name="T15" fmla="*/ 0 h 16"/>
                  <a:gd name="T16" fmla="*/ 4 w 79"/>
                  <a:gd name="T17" fmla="*/ 0 h 16"/>
                  <a:gd name="T18" fmla="*/ 4 w 79"/>
                  <a:gd name="T19" fmla="*/ 0 h 16"/>
                  <a:gd name="T20" fmla="*/ 4 w 79"/>
                  <a:gd name="T21" fmla="*/ 0 h 16"/>
                  <a:gd name="T22" fmla="*/ 4 w 79"/>
                  <a:gd name="T23" fmla="*/ 0 h 16"/>
                  <a:gd name="T24" fmla="*/ 3 w 79"/>
                  <a:gd name="T25" fmla="*/ 0 h 16"/>
                  <a:gd name="T26" fmla="*/ 2 w 79"/>
                  <a:gd name="T27" fmla="*/ 0 h 16"/>
                  <a:gd name="T28" fmla="*/ 1 w 79"/>
                  <a:gd name="T29" fmla="*/ 0 h 16"/>
                  <a:gd name="T30" fmla="*/ 0 w 79"/>
                  <a:gd name="T31" fmla="*/ 0 h 16"/>
                  <a:gd name="T32" fmla="*/ 0 w 79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9" h="16">
                    <a:moveTo>
                      <a:pt x="0" y="9"/>
                    </a:moveTo>
                    <a:lnTo>
                      <a:pt x="4" y="6"/>
                    </a:lnTo>
                    <a:lnTo>
                      <a:pt x="12" y="3"/>
                    </a:lnTo>
                    <a:lnTo>
                      <a:pt x="24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4" y="3"/>
                    </a:lnTo>
                    <a:lnTo>
                      <a:pt x="74" y="6"/>
                    </a:lnTo>
                    <a:lnTo>
                      <a:pt x="79" y="11"/>
                    </a:lnTo>
                    <a:lnTo>
                      <a:pt x="79" y="15"/>
                    </a:lnTo>
                    <a:lnTo>
                      <a:pt x="74" y="16"/>
                    </a:lnTo>
                    <a:lnTo>
                      <a:pt x="64" y="16"/>
                    </a:lnTo>
                    <a:lnTo>
                      <a:pt x="50" y="14"/>
                    </a:lnTo>
                    <a:lnTo>
                      <a:pt x="37" y="12"/>
                    </a:lnTo>
                    <a:lnTo>
                      <a:pt x="24" y="11"/>
                    </a:lnTo>
                    <a:lnTo>
                      <a:pt x="1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4" name="Freeform 1152"/>
              <p:cNvSpPr>
                <a:spLocks/>
              </p:cNvSpPr>
              <p:nvPr/>
            </p:nvSpPr>
            <p:spPr bwMode="auto">
              <a:xfrm>
                <a:off x="5461" y="2155"/>
                <a:ext cx="45" cy="7"/>
              </a:xfrm>
              <a:custGeom>
                <a:avLst/>
                <a:gdLst>
                  <a:gd name="T0" fmla="*/ 0 w 92"/>
                  <a:gd name="T1" fmla="*/ 0 h 22"/>
                  <a:gd name="T2" fmla="*/ 0 w 92"/>
                  <a:gd name="T3" fmla="*/ 0 h 22"/>
                  <a:gd name="T4" fmla="*/ 1 w 92"/>
                  <a:gd name="T5" fmla="*/ 0 h 22"/>
                  <a:gd name="T6" fmla="*/ 2 w 92"/>
                  <a:gd name="T7" fmla="*/ 0 h 22"/>
                  <a:gd name="T8" fmla="*/ 3 w 92"/>
                  <a:gd name="T9" fmla="*/ 0 h 22"/>
                  <a:gd name="T10" fmla="*/ 4 w 92"/>
                  <a:gd name="T11" fmla="*/ 0 h 22"/>
                  <a:gd name="T12" fmla="*/ 4 w 92"/>
                  <a:gd name="T13" fmla="*/ 0 h 22"/>
                  <a:gd name="T14" fmla="*/ 5 w 92"/>
                  <a:gd name="T15" fmla="*/ 0 h 22"/>
                  <a:gd name="T16" fmla="*/ 5 w 92"/>
                  <a:gd name="T17" fmla="*/ 0 h 22"/>
                  <a:gd name="T18" fmla="*/ 5 w 92"/>
                  <a:gd name="T19" fmla="*/ 0 h 22"/>
                  <a:gd name="T20" fmla="*/ 5 w 92"/>
                  <a:gd name="T21" fmla="*/ 0 h 22"/>
                  <a:gd name="T22" fmla="*/ 4 w 92"/>
                  <a:gd name="T23" fmla="*/ 0 h 22"/>
                  <a:gd name="T24" fmla="*/ 3 w 92"/>
                  <a:gd name="T25" fmla="*/ 0 h 22"/>
                  <a:gd name="T26" fmla="*/ 2 w 92"/>
                  <a:gd name="T27" fmla="*/ 0 h 22"/>
                  <a:gd name="T28" fmla="*/ 1 w 92"/>
                  <a:gd name="T29" fmla="*/ 0 h 22"/>
                  <a:gd name="T30" fmla="*/ 0 w 92"/>
                  <a:gd name="T31" fmla="*/ 0 h 22"/>
                  <a:gd name="T32" fmla="*/ 0 w 92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22">
                    <a:moveTo>
                      <a:pt x="0" y="22"/>
                    </a:moveTo>
                    <a:lnTo>
                      <a:pt x="10" y="18"/>
                    </a:lnTo>
                    <a:lnTo>
                      <a:pt x="24" y="12"/>
                    </a:lnTo>
                    <a:lnTo>
                      <a:pt x="39" y="7"/>
                    </a:lnTo>
                    <a:lnTo>
                      <a:pt x="54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89" y="1"/>
                    </a:lnTo>
                    <a:lnTo>
                      <a:pt x="92" y="6"/>
                    </a:lnTo>
                    <a:lnTo>
                      <a:pt x="90" y="10"/>
                    </a:lnTo>
                    <a:lnTo>
                      <a:pt x="82" y="15"/>
                    </a:lnTo>
                    <a:lnTo>
                      <a:pt x="70" y="16"/>
                    </a:lnTo>
                    <a:lnTo>
                      <a:pt x="55" y="18"/>
                    </a:lnTo>
                    <a:lnTo>
                      <a:pt x="39" y="19"/>
                    </a:lnTo>
                    <a:lnTo>
                      <a:pt x="24" y="19"/>
                    </a:lnTo>
                    <a:lnTo>
                      <a:pt x="10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5" name="Freeform 1153"/>
              <p:cNvSpPr>
                <a:spLocks/>
              </p:cNvSpPr>
              <p:nvPr/>
            </p:nvSpPr>
            <p:spPr bwMode="auto">
              <a:xfrm>
                <a:off x="5469" y="2142"/>
                <a:ext cx="50" cy="8"/>
              </a:xfrm>
              <a:custGeom>
                <a:avLst/>
                <a:gdLst>
                  <a:gd name="T0" fmla="*/ 0 w 100"/>
                  <a:gd name="T1" fmla="*/ 0 h 25"/>
                  <a:gd name="T2" fmla="*/ 1 w 100"/>
                  <a:gd name="T3" fmla="*/ 0 h 25"/>
                  <a:gd name="T4" fmla="*/ 2 w 100"/>
                  <a:gd name="T5" fmla="*/ 0 h 25"/>
                  <a:gd name="T6" fmla="*/ 3 w 100"/>
                  <a:gd name="T7" fmla="*/ 0 h 25"/>
                  <a:gd name="T8" fmla="*/ 4 w 100"/>
                  <a:gd name="T9" fmla="*/ 0 h 25"/>
                  <a:gd name="T10" fmla="*/ 5 w 100"/>
                  <a:gd name="T11" fmla="*/ 0 h 25"/>
                  <a:gd name="T12" fmla="*/ 6 w 100"/>
                  <a:gd name="T13" fmla="*/ 0 h 25"/>
                  <a:gd name="T14" fmla="*/ 7 w 100"/>
                  <a:gd name="T15" fmla="*/ 0 h 25"/>
                  <a:gd name="T16" fmla="*/ 7 w 100"/>
                  <a:gd name="T17" fmla="*/ 0 h 25"/>
                  <a:gd name="T18" fmla="*/ 6 w 100"/>
                  <a:gd name="T19" fmla="*/ 0 h 25"/>
                  <a:gd name="T20" fmla="*/ 6 w 100"/>
                  <a:gd name="T21" fmla="*/ 0 h 25"/>
                  <a:gd name="T22" fmla="*/ 5 w 100"/>
                  <a:gd name="T23" fmla="*/ 0 h 25"/>
                  <a:gd name="T24" fmla="*/ 4 w 100"/>
                  <a:gd name="T25" fmla="*/ 0 h 25"/>
                  <a:gd name="T26" fmla="*/ 3 w 100"/>
                  <a:gd name="T27" fmla="*/ 0 h 25"/>
                  <a:gd name="T28" fmla="*/ 2 w 100"/>
                  <a:gd name="T29" fmla="*/ 0 h 25"/>
                  <a:gd name="T30" fmla="*/ 1 w 100"/>
                  <a:gd name="T31" fmla="*/ 0 h 25"/>
                  <a:gd name="T32" fmla="*/ 0 w 100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25">
                    <a:moveTo>
                      <a:pt x="0" y="25"/>
                    </a:moveTo>
                    <a:lnTo>
                      <a:pt x="8" y="22"/>
                    </a:lnTo>
                    <a:lnTo>
                      <a:pt x="23" y="16"/>
                    </a:lnTo>
                    <a:lnTo>
                      <a:pt x="40" y="10"/>
                    </a:lnTo>
                    <a:lnTo>
                      <a:pt x="57" y="6"/>
                    </a:lnTo>
                    <a:lnTo>
                      <a:pt x="73" y="2"/>
                    </a:lnTo>
                    <a:lnTo>
                      <a:pt x="87" y="0"/>
                    </a:lnTo>
                    <a:lnTo>
                      <a:pt x="97" y="0"/>
                    </a:lnTo>
                    <a:lnTo>
                      <a:pt x="100" y="5"/>
                    </a:lnTo>
                    <a:lnTo>
                      <a:pt x="95" y="10"/>
                    </a:lnTo>
                    <a:lnTo>
                      <a:pt x="85" y="15"/>
                    </a:lnTo>
                    <a:lnTo>
                      <a:pt x="70" y="18"/>
                    </a:lnTo>
                    <a:lnTo>
                      <a:pt x="53" y="21"/>
                    </a:lnTo>
                    <a:lnTo>
                      <a:pt x="37" y="22"/>
                    </a:lnTo>
                    <a:lnTo>
                      <a:pt x="20" y="24"/>
                    </a:lnTo>
                    <a:lnTo>
                      <a:pt x="8" y="24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6" name="Freeform 1154"/>
              <p:cNvSpPr>
                <a:spLocks/>
              </p:cNvSpPr>
              <p:nvPr/>
            </p:nvSpPr>
            <p:spPr bwMode="auto">
              <a:xfrm>
                <a:off x="5470" y="2113"/>
                <a:ext cx="53" cy="15"/>
              </a:xfrm>
              <a:custGeom>
                <a:avLst/>
                <a:gdLst>
                  <a:gd name="T0" fmla="*/ 0 w 106"/>
                  <a:gd name="T1" fmla="*/ 1 h 46"/>
                  <a:gd name="T2" fmla="*/ 1 w 106"/>
                  <a:gd name="T3" fmla="*/ 0 h 46"/>
                  <a:gd name="T4" fmla="*/ 2 w 106"/>
                  <a:gd name="T5" fmla="*/ 0 h 46"/>
                  <a:gd name="T6" fmla="*/ 3 w 106"/>
                  <a:gd name="T7" fmla="*/ 0 h 46"/>
                  <a:gd name="T8" fmla="*/ 4 w 106"/>
                  <a:gd name="T9" fmla="*/ 0 h 46"/>
                  <a:gd name="T10" fmla="*/ 5 w 106"/>
                  <a:gd name="T11" fmla="*/ 0 h 46"/>
                  <a:gd name="T12" fmla="*/ 6 w 106"/>
                  <a:gd name="T13" fmla="*/ 0 h 46"/>
                  <a:gd name="T14" fmla="*/ 7 w 106"/>
                  <a:gd name="T15" fmla="*/ 0 h 46"/>
                  <a:gd name="T16" fmla="*/ 7 w 106"/>
                  <a:gd name="T17" fmla="*/ 0 h 46"/>
                  <a:gd name="T18" fmla="*/ 7 w 106"/>
                  <a:gd name="T19" fmla="*/ 0 h 46"/>
                  <a:gd name="T20" fmla="*/ 6 w 106"/>
                  <a:gd name="T21" fmla="*/ 0 h 46"/>
                  <a:gd name="T22" fmla="*/ 5 w 106"/>
                  <a:gd name="T23" fmla="*/ 0 h 46"/>
                  <a:gd name="T24" fmla="*/ 4 w 106"/>
                  <a:gd name="T25" fmla="*/ 0 h 46"/>
                  <a:gd name="T26" fmla="*/ 3 w 106"/>
                  <a:gd name="T27" fmla="*/ 0 h 46"/>
                  <a:gd name="T28" fmla="*/ 2 w 106"/>
                  <a:gd name="T29" fmla="*/ 0 h 46"/>
                  <a:gd name="T30" fmla="*/ 1 w 106"/>
                  <a:gd name="T31" fmla="*/ 0 h 46"/>
                  <a:gd name="T32" fmla="*/ 0 w 106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46">
                    <a:moveTo>
                      <a:pt x="0" y="46"/>
                    </a:moveTo>
                    <a:lnTo>
                      <a:pt x="10" y="38"/>
                    </a:lnTo>
                    <a:lnTo>
                      <a:pt x="25" y="30"/>
                    </a:lnTo>
                    <a:lnTo>
                      <a:pt x="40" y="21"/>
                    </a:lnTo>
                    <a:lnTo>
                      <a:pt x="58" y="12"/>
                    </a:lnTo>
                    <a:lnTo>
                      <a:pt x="75" y="6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06" y="3"/>
                    </a:lnTo>
                    <a:lnTo>
                      <a:pt x="105" y="7"/>
                    </a:lnTo>
                    <a:lnTo>
                      <a:pt x="95" y="13"/>
                    </a:lnTo>
                    <a:lnTo>
                      <a:pt x="78" y="19"/>
                    </a:lnTo>
                    <a:lnTo>
                      <a:pt x="60" y="24"/>
                    </a:lnTo>
                    <a:lnTo>
                      <a:pt x="40" y="30"/>
                    </a:lnTo>
                    <a:lnTo>
                      <a:pt x="21" y="35"/>
                    </a:lnTo>
                    <a:lnTo>
                      <a:pt x="8" y="41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7" name="Freeform 1155"/>
              <p:cNvSpPr>
                <a:spLocks/>
              </p:cNvSpPr>
              <p:nvPr/>
            </p:nvSpPr>
            <p:spPr bwMode="auto">
              <a:xfrm>
                <a:off x="5466" y="2085"/>
                <a:ext cx="50" cy="18"/>
              </a:xfrm>
              <a:custGeom>
                <a:avLst/>
                <a:gdLst>
                  <a:gd name="T0" fmla="*/ 0 w 98"/>
                  <a:gd name="T1" fmla="*/ 1 h 55"/>
                  <a:gd name="T2" fmla="*/ 1 w 98"/>
                  <a:gd name="T3" fmla="*/ 1 h 55"/>
                  <a:gd name="T4" fmla="*/ 2 w 98"/>
                  <a:gd name="T5" fmla="*/ 0 h 55"/>
                  <a:gd name="T6" fmla="*/ 3 w 98"/>
                  <a:gd name="T7" fmla="*/ 0 h 55"/>
                  <a:gd name="T8" fmla="*/ 4 w 98"/>
                  <a:gd name="T9" fmla="*/ 0 h 55"/>
                  <a:gd name="T10" fmla="*/ 5 w 98"/>
                  <a:gd name="T11" fmla="*/ 0 h 55"/>
                  <a:gd name="T12" fmla="*/ 6 w 98"/>
                  <a:gd name="T13" fmla="*/ 0 h 55"/>
                  <a:gd name="T14" fmla="*/ 6 w 98"/>
                  <a:gd name="T15" fmla="*/ 0 h 55"/>
                  <a:gd name="T16" fmla="*/ 7 w 98"/>
                  <a:gd name="T17" fmla="*/ 0 h 55"/>
                  <a:gd name="T18" fmla="*/ 7 w 98"/>
                  <a:gd name="T19" fmla="*/ 0 h 55"/>
                  <a:gd name="T20" fmla="*/ 6 w 98"/>
                  <a:gd name="T21" fmla="*/ 0 h 55"/>
                  <a:gd name="T22" fmla="*/ 5 w 98"/>
                  <a:gd name="T23" fmla="*/ 0 h 55"/>
                  <a:gd name="T24" fmla="*/ 4 w 98"/>
                  <a:gd name="T25" fmla="*/ 0 h 55"/>
                  <a:gd name="T26" fmla="*/ 3 w 98"/>
                  <a:gd name="T27" fmla="*/ 0 h 55"/>
                  <a:gd name="T28" fmla="*/ 2 w 98"/>
                  <a:gd name="T29" fmla="*/ 1 h 55"/>
                  <a:gd name="T30" fmla="*/ 1 w 98"/>
                  <a:gd name="T31" fmla="*/ 1 h 55"/>
                  <a:gd name="T32" fmla="*/ 0 w 98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55">
                    <a:moveTo>
                      <a:pt x="0" y="55"/>
                    </a:moveTo>
                    <a:lnTo>
                      <a:pt x="8" y="49"/>
                    </a:lnTo>
                    <a:lnTo>
                      <a:pt x="20" y="38"/>
                    </a:lnTo>
                    <a:lnTo>
                      <a:pt x="35" y="28"/>
                    </a:lnTo>
                    <a:lnTo>
                      <a:pt x="52" y="18"/>
                    </a:lnTo>
                    <a:lnTo>
                      <a:pt x="68" y="9"/>
                    </a:lnTo>
                    <a:lnTo>
                      <a:pt x="82" y="3"/>
                    </a:lnTo>
                    <a:lnTo>
                      <a:pt x="93" y="0"/>
                    </a:lnTo>
                    <a:lnTo>
                      <a:pt x="98" y="3"/>
                    </a:lnTo>
                    <a:lnTo>
                      <a:pt x="97" y="9"/>
                    </a:lnTo>
                    <a:lnTo>
                      <a:pt x="87" y="16"/>
                    </a:lnTo>
                    <a:lnTo>
                      <a:pt x="73" y="24"/>
                    </a:lnTo>
                    <a:lnTo>
                      <a:pt x="55" y="31"/>
                    </a:lnTo>
                    <a:lnTo>
                      <a:pt x="37" y="38"/>
                    </a:lnTo>
                    <a:lnTo>
                      <a:pt x="20" y="46"/>
                    </a:lnTo>
                    <a:lnTo>
                      <a:pt x="7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8" name="Freeform 1156"/>
              <p:cNvSpPr>
                <a:spLocks/>
              </p:cNvSpPr>
              <p:nvPr/>
            </p:nvSpPr>
            <p:spPr bwMode="auto">
              <a:xfrm>
                <a:off x="5471" y="2124"/>
                <a:ext cx="45" cy="15"/>
              </a:xfrm>
              <a:custGeom>
                <a:avLst/>
                <a:gdLst>
                  <a:gd name="T0" fmla="*/ 0 w 90"/>
                  <a:gd name="T1" fmla="*/ 1 h 46"/>
                  <a:gd name="T2" fmla="*/ 1 w 90"/>
                  <a:gd name="T3" fmla="*/ 0 h 46"/>
                  <a:gd name="T4" fmla="*/ 2 w 90"/>
                  <a:gd name="T5" fmla="*/ 0 h 46"/>
                  <a:gd name="T6" fmla="*/ 3 w 90"/>
                  <a:gd name="T7" fmla="*/ 0 h 46"/>
                  <a:gd name="T8" fmla="*/ 4 w 90"/>
                  <a:gd name="T9" fmla="*/ 0 h 46"/>
                  <a:gd name="T10" fmla="*/ 5 w 90"/>
                  <a:gd name="T11" fmla="*/ 0 h 46"/>
                  <a:gd name="T12" fmla="*/ 5 w 90"/>
                  <a:gd name="T13" fmla="*/ 0 h 46"/>
                  <a:gd name="T14" fmla="*/ 6 w 90"/>
                  <a:gd name="T15" fmla="*/ 0 h 46"/>
                  <a:gd name="T16" fmla="*/ 6 w 90"/>
                  <a:gd name="T17" fmla="*/ 0 h 46"/>
                  <a:gd name="T18" fmla="*/ 6 w 90"/>
                  <a:gd name="T19" fmla="*/ 0 h 46"/>
                  <a:gd name="T20" fmla="*/ 5 w 90"/>
                  <a:gd name="T21" fmla="*/ 0 h 46"/>
                  <a:gd name="T22" fmla="*/ 5 w 90"/>
                  <a:gd name="T23" fmla="*/ 0 h 46"/>
                  <a:gd name="T24" fmla="*/ 4 w 90"/>
                  <a:gd name="T25" fmla="*/ 0 h 46"/>
                  <a:gd name="T26" fmla="*/ 3 w 90"/>
                  <a:gd name="T27" fmla="*/ 0 h 46"/>
                  <a:gd name="T28" fmla="*/ 2 w 90"/>
                  <a:gd name="T29" fmla="*/ 0 h 46"/>
                  <a:gd name="T30" fmla="*/ 1 w 90"/>
                  <a:gd name="T31" fmla="*/ 1 h 46"/>
                  <a:gd name="T32" fmla="*/ 0 w 90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46">
                    <a:moveTo>
                      <a:pt x="0" y="46"/>
                    </a:moveTo>
                    <a:lnTo>
                      <a:pt x="8" y="40"/>
                    </a:lnTo>
                    <a:lnTo>
                      <a:pt x="20" y="32"/>
                    </a:lnTo>
                    <a:lnTo>
                      <a:pt x="35" y="22"/>
                    </a:lnTo>
                    <a:lnTo>
                      <a:pt x="50" y="13"/>
                    </a:lnTo>
                    <a:lnTo>
                      <a:pt x="65" y="6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0" y="3"/>
                    </a:lnTo>
                    <a:lnTo>
                      <a:pt x="87" y="10"/>
                    </a:lnTo>
                    <a:lnTo>
                      <a:pt x="78" y="16"/>
                    </a:lnTo>
                    <a:lnTo>
                      <a:pt x="65" y="22"/>
                    </a:lnTo>
                    <a:lnTo>
                      <a:pt x="50" y="28"/>
                    </a:lnTo>
                    <a:lnTo>
                      <a:pt x="33" y="34"/>
                    </a:lnTo>
                    <a:lnTo>
                      <a:pt x="18" y="38"/>
                    </a:lnTo>
                    <a:lnTo>
                      <a:pt x="7" y="43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599" name="Freeform 1157"/>
              <p:cNvSpPr>
                <a:spLocks/>
              </p:cNvSpPr>
              <p:nvPr/>
            </p:nvSpPr>
            <p:spPr bwMode="auto">
              <a:xfrm>
                <a:off x="5411" y="2113"/>
                <a:ext cx="64" cy="25"/>
              </a:xfrm>
              <a:custGeom>
                <a:avLst/>
                <a:gdLst>
                  <a:gd name="T0" fmla="*/ 0 w 129"/>
                  <a:gd name="T1" fmla="*/ 0 h 73"/>
                  <a:gd name="T2" fmla="*/ 0 w 129"/>
                  <a:gd name="T3" fmla="*/ 0 h 73"/>
                  <a:gd name="T4" fmla="*/ 1 w 129"/>
                  <a:gd name="T5" fmla="*/ 0 h 73"/>
                  <a:gd name="T6" fmla="*/ 2 w 129"/>
                  <a:gd name="T7" fmla="*/ 0 h 73"/>
                  <a:gd name="T8" fmla="*/ 3 w 129"/>
                  <a:gd name="T9" fmla="*/ 0 h 73"/>
                  <a:gd name="T10" fmla="*/ 5 w 129"/>
                  <a:gd name="T11" fmla="*/ 0 h 73"/>
                  <a:gd name="T12" fmla="*/ 6 w 129"/>
                  <a:gd name="T13" fmla="*/ 1 h 73"/>
                  <a:gd name="T14" fmla="*/ 7 w 129"/>
                  <a:gd name="T15" fmla="*/ 1 h 73"/>
                  <a:gd name="T16" fmla="*/ 8 w 129"/>
                  <a:gd name="T17" fmla="*/ 1 h 73"/>
                  <a:gd name="T18" fmla="*/ 7 w 129"/>
                  <a:gd name="T19" fmla="*/ 1 h 73"/>
                  <a:gd name="T20" fmla="*/ 6 w 129"/>
                  <a:gd name="T21" fmla="*/ 1 h 73"/>
                  <a:gd name="T22" fmla="*/ 5 w 129"/>
                  <a:gd name="T23" fmla="*/ 1 h 73"/>
                  <a:gd name="T24" fmla="*/ 3 w 129"/>
                  <a:gd name="T25" fmla="*/ 0 h 73"/>
                  <a:gd name="T26" fmla="*/ 2 w 129"/>
                  <a:gd name="T27" fmla="*/ 0 h 73"/>
                  <a:gd name="T28" fmla="*/ 1 w 129"/>
                  <a:gd name="T29" fmla="*/ 0 h 73"/>
                  <a:gd name="T30" fmla="*/ 0 w 129"/>
                  <a:gd name="T31" fmla="*/ 0 h 73"/>
                  <a:gd name="T32" fmla="*/ 0 w 129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9" h="73">
                    <a:moveTo>
                      <a:pt x="0" y="1"/>
                    </a:moveTo>
                    <a:lnTo>
                      <a:pt x="7" y="0"/>
                    </a:lnTo>
                    <a:lnTo>
                      <a:pt x="22" y="2"/>
                    </a:lnTo>
                    <a:lnTo>
                      <a:pt x="40" y="10"/>
                    </a:lnTo>
                    <a:lnTo>
                      <a:pt x="62" y="22"/>
                    </a:lnTo>
                    <a:lnTo>
                      <a:pt x="83" y="33"/>
                    </a:lnTo>
                    <a:lnTo>
                      <a:pt x="104" y="47"/>
                    </a:lnTo>
                    <a:lnTo>
                      <a:pt x="120" y="61"/>
                    </a:lnTo>
                    <a:lnTo>
                      <a:pt x="129" y="73"/>
                    </a:lnTo>
                    <a:lnTo>
                      <a:pt x="119" y="69"/>
                    </a:lnTo>
                    <a:lnTo>
                      <a:pt x="102" y="60"/>
                    </a:lnTo>
                    <a:lnTo>
                      <a:pt x="80" y="50"/>
                    </a:lnTo>
                    <a:lnTo>
                      <a:pt x="57" y="38"/>
                    </a:lnTo>
                    <a:lnTo>
                      <a:pt x="35" y="26"/>
                    </a:lnTo>
                    <a:lnTo>
                      <a:pt x="17" y="14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0" name="Freeform 1158"/>
              <p:cNvSpPr>
                <a:spLocks/>
              </p:cNvSpPr>
              <p:nvPr/>
            </p:nvSpPr>
            <p:spPr bwMode="auto">
              <a:xfrm>
                <a:off x="5422" y="2097"/>
                <a:ext cx="50" cy="21"/>
              </a:xfrm>
              <a:custGeom>
                <a:avLst/>
                <a:gdLst>
                  <a:gd name="T0" fmla="*/ 0 w 101"/>
                  <a:gd name="T1" fmla="*/ 0 h 63"/>
                  <a:gd name="T2" fmla="*/ 0 w 101"/>
                  <a:gd name="T3" fmla="*/ 0 h 63"/>
                  <a:gd name="T4" fmla="*/ 0 w 101"/>
                  <a:gd name="T5" fmla="*/ 0 h 63"/>
                  <a:gd name="T6" fmla="*/ 1 w 101"/>
                  <a:gd name="T7" fmla="*/ 0 h 63"/>
                  <a:gd name="T8" fmla="*/ 2 w 101"/>
                  <a:gd name="T9" fmla="*/ 0 h 63"/>
                  <a:gd name="T10" fmla="*/ 4 w 101"/>
                  <a:gd name="T11" fmla="*/ 0 h 63"/>
                  <a:gd name="T12" fmla="*/ 4 w 101"/>
                  <a:gd name="T13" fmla="*/ 0 h 63"/>
                  <a:gd name="T14" fmla="*/ 5 w 101"/>
                  <a:gd name="T15" fmla="*/ 1 h 63"/>
                  <a:gd name="T16" fmla="*/ 6 w 101"/>
                  <a:gd name="T17" fmla="*/ 1 h 63"/>
                  <a:gd name="T18" fmla="*/ 5 w 101"/>
                  <a:gd name="T19" fmla="*/ 1 h 63"/>
                  <a:gd name="T20" fmla="*/ 4 w 101"/>
                  <a:gd name="T21" fmla="*/ 1 h 63"/>
                  <a:gd name="T22" fmla="*/ 3 w 101"/>
                  <a:gd name="T23" fmla="*/ 0 h 63"/>
                  <a:gd name="T24" fmla="*/ 2 w 101"/>
                  <a:gd name="T25" fmla="*/ 0 h 63"/>
                  <a:gd name="T26" fmla="*/ 1 w 101"/>
                  <a:gd name="T27" fmla="*/ 0 h 63"/>
                  <a:gd name="T28" fmla="*/ 0 w 101"/>
                  <a:gd name="T29" fmla="*/ 0 h 63"/>
                  <a:gd name="T30" fmla="*/ 0 w 101"/>
                  <a:gd name="T31" fmla="*/ 0 h 63"/>
                  <a:gd name="T32" fmla="*/ 0 w 101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63">
                    <a:moveTo>
                      <a:pt x="0" y="0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30" y="9"/>
                    </a:lnTo>
                    <a:lnTo>
                      <a:pt x="47" y="16"/>
                    </a:lnTo>
                    <a:lnTo>
                      <a:pt x="64" y="26"/>
                    </a:lnTo>
                    <a:lnTo>
                      <a:pt x="79" y="38"/>
                    </a:lnTo>
                    <a:lnTo>
                      <a:pt x="92" y="50"/>
                    </a:lnTo>
                    <a:lnTo>
                      <a:pt x="101" y="63"/>
                    </a:lnTo>
                    <a:lnTo>
                      <a:pt x="91" y="56"/>
                    </a:lnTo>
                    <a:lnTo>
                      <a:pt x="76" y="47"/>
                    </a:lnTo>
                    <a:lnTo>
                      <a:pt x="59" y="37"/>
                    </a:lnTo>
                    <a:lnTo>
                      <a:pt x="40" y="26"/>
                    </a:lnTo>
                    <a:lnTo>
                      <a:pt x="25" y="18"/>
                    </a:lnTo>
                    <a:lnTo>
                      <a:pt x="12" y="1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1" name="Freeform 1159"/>
              <p:cNvSpPr>
                <a:spLocks/>
              </p:cNvSpPr>
              <p:nvPr/>
            </p:nvSpPr>
            <p:spPr bwMode="auto">
              <a:xfrm>
                <a:off x="5469" y="2097"/>
                <a:ext cx="50" cy="19"/>
              </a:xfrm>
              <a:custGeom>
                <a:avLst/>
                <a:gdLst>
                  <a:gd name="T0" fmla="*/ 0 w 100"/>
                  <a:gd name="T1" fmla="*/ 1 h 55"/>
                  <a:gd name="T2" fmla="*/ 1 w 100"/>
                  <a:gd name="T3" fmla="*/ 1 h 55"/>
                  <a:gd name="T4" fmla="*/ 2 w 100"/>
                  <a:gd name="T5" fmla="*/ 0 h 55"/>
                  <a:gd name="T6" fmla="*/ 3 w 100"/>
                  <a:gd name="T7" fmla="*/ 0 h 55"/>
                  <a:gd name="T8" fmla="*/ 4 w 100"/>
                  <a:gd name="T9" fmla="*/ 0 h 55"/>
                  <a:gd name="T10" fmla="*/ 5 w 100"/>
                  <a:gd name="T11" fmla="*/ 0 h 55"/>
                  <a:gd name="T12" fmla="*/ 6 w 100"/>
                  <a:gd name="T13" fmla="*/ 0 h 55"/>
                  <a:gd name="T14" fmla="*/ 6 w 100"/>
                  <a:gd name="T15" fmla="*/ 0 h 55"/>
                  <a:gd name="T16" fmla="*/ 7 w 100"/>
                  <a:gd name="T17" fmla="*/ 0 h 55"/>
                  <a:gd name="T18" fmla="*/ 7 w 100"/>
                  <a:gd name="T19" fmla="*/ 0 h 55"/>
                  <a:gd name="T20" fmla="*/ 6 w 100"/>
                  <a:gd name="T21" fmla="*/ 0 h 55"/>
                  <a:gd name="T22" fmla="*/ 5 w 100"/>
                  <a:gd name="T23" fmla="*/ 0 h 55"/>
                  <a:gd name="T24" fmla="*/ 4 w 100"/>
                  <a:gd name="T25" fmla="*/ 0 h 55"/>
                  <a:gd name="T26" fmla="*/ 3 w 100"/>
                  <a:gd name="T27" fmla="*/ 0 h 55"/>
                  <a:gd name="T28" fmla="*/ 2 w 100"/>
                  <a:gd name="T29" fmla="*/ 1 h 55"/>
                  <a:gd name="T30" fmla="*/ 1 w 100"/>
                  <a:gd name="T31" fmla="*/ 1 h 55"/>
                  <a:gd name="T32" fmla="*/ 0 w 100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55">
                    <a:moveTo>
                      <a:pt x="0" y="55"/>
                    </a:moveTo>
                    <a:lnTo>
                      <a:pt x="8" y="48"/>
                    </a:lnTo>
                    <a:lnTo>
                      <a:pt x="20" y="39"/>
                    </a:lnTo>
                    <a:lnTo>
                      <a:pt x="37" y="28"/>
                    </a:lnTo>
                    <a:lnTo>
                      <a:pt x="53" y="18"/>
                    </a:lnTo>
                    <a:lnTo>
                      <a:pt x="68" y="9"/>
                    </a:lnTo>
                    <a:lnTo>
                      <a:pt x="83" y="3"/>
                    </a:lnTo>
                    <a:lnTo>
                      <a:pt x="93" y="0"/>
                    </a:lnTo>
                    <a:lnTo>
                      <a:pt x="100" y="3"/>
                    </a:lnTo>
                    <a:lnTo>
                      <a:pt x="98" y="9"/>
                    </a:lnTo>
                    <a:lnTo>
                      <a:pt x="88" y="17"/>
                    </a:lnTo>
                    <a:lnTo>
                      <a:pt x="73" y="24"/>
                    </a:lnTo>
                    <a:lnTo>
                      <a:pt x="55" y="31"/>
                    </a:lnTo>
                    <a:lnTo>
                      <a:pt x="37" y="37"/>
                    </a:lnTo>
                    <a:lnTo>
                      <a:pt x="20" y="45"/>
                    </a:lnTo>
                    <a:lnTo>
                      <a:pt x="7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2" name="Freeform 1160"/>
              <p:cNvSpPr>
                <a:spLocks/>
              </p:cNvSpPr>
              <p:nvPr/>
            </p:nvSpPr>
            <p:spPr bwMode="auto">
              <a:xfrm>
                <a:off x="4421" y="2942"/>
                <a:ext cx="218" cy="50"/>
              </a:xfrm>
              <a:custGeom>
                <a:avLst/>
                <a:gdLst>
                  <a:gd name="T0" fmla="*/ 28 w 435"/>
                  <a:gd name="T1" fmla="*/ 0 h 149"/>
                  <a:gd name="T2" fmla="*/ 28 w 435"/>
                  <a:gd name="T3" fmla="*/ 0 h 149"/>
                  <a:gd name="T4" fmla="*/ 27 w 435"/>
                  <a:gd name="T5" fmla="*/ 0 h 149"/>
                  <a:gd name="T6" fmla="*/ 27 w 435"/>
                  <a:gd name="T7" fmla="*/ 0 h 149"/>
                  <a:gd name="T8" fmla="*/ 27 w 435"/>
                  <a:gd name="T9" fmla="*/ 0 h 149"/>
                  <a:gd name="T10" fmla="*/ 25 w 435"/>
                  <a:gd name="T11" fmla="*/ 0 h 149"/>
                  <a:gd name="T12" fmla="*/ 23 w 435"/>
                  <a:gd name="T13" fmla="*/ 0 h 149"/>
                  <a:gd name="T14" fmla="*/ 21 w 435"/>
                  <a:gd name="T15" fmla="*/ 0 h 149"/>
                  <a:gd name="T16" fmla="*/ 19 w 435"/>
                  <a:gd name="T17" fmla="*/ 0 h 149"/>
                  <a:gd name="T18" fmla="*/ 17 w 435"/>
                  <a:gd name="T19" fmla="*/ 0 h 149"/>
                  <a:gd name="T20" fmla="*/ 15 w 435"/>
                  <a:gd name="T21" fmla="*/ 0 h 149"/>
                  <a:gd name="T22" fmla="*/ 13 w 435"/>
                  <a:gd name="T23" fmla="*/ 0 h 149"/>
                  <a:gd name="T24" fmla="*/ 11 w 435"/>
                  <a:gd name="T25" fmla="*/ 1 h 149"/>
                  <a:gd name="T26" fmla="*/ 10 w 435"/>
                  <a:gd name="T27" fmla="*/ 1 h 149"/>
                  <a:gd name="T28" fmla="*/ 8 w 435"/>
                  <a:gd name="T29" fmla="*/ 1 h 149"/>
                  <a:gd name="T30" fmla="*/ 7 w 435"/>
                  <a:gd name="T31" fmla="*/ 1 h 149"/>
                  <a:gd name="T32" fmla="*/ 5 w 435"/>
                  <a:gd name="T33" fmla="*/ 1 h 149"/>
                  <a:gd name="T34" fmla="*/ 4 w 435"/>
                  <a:gd name="T35" fmla="*/ 1 h 149"/>
                  <a:gd name="T36" fmla="*/ 3 w 435"/>
                  <a:gd name="T37" fmla="*/ 2 h 149"/>
                  <a:gd name="T38" fmla="*/ 1 w 435"/>
                  <a:gd name="T39" fmla="*/ 2 h 149"/>
                  <a:gd name="T40" fmla="*/ 0 w 435"/>
                  <a:gd name="T41" fmla="*/ 2 h 149"/>
                  <a:gd name="T42" fmla="*/ 1 w 435"/>
                  <a:gd name="T43" fmla="*/ 2 h 149"/>
                  <a:gd name="T44" fmla="*/ 2 w 435"/>
                  <a:gd name="T45" fmla="*/ 1 h 149"/>
                  <a:gd name="T46" fmla="*/ 3 w 435"/>
                  <a:gd name="T47" fmla="*/ 1 h 149"/>
                  <a:gd name="T48" fmla="*/ 4 w 435"/>
                  <a:gd name="T49" fmla="*/ 1 h 149"/>
                  <a:gd name="T50" fmla="*/ 6 w 435"/>
                  <a:gd name="T51" fmla="*/ 1 h 149"/>
                  <a:gd name="T52" fmla="*/ 7 w 435"/>
                  <a:gd name="T53" fmla="*/ 1 h 149"/>
                  <a:gd name="T54" fmla="*/ 9 w 435"/>
                  <a:gd name="T55" fmla="*/ 1 h 149"/>
                  <a:gd name="T56" fmla="*/ 11 w 435"/>
                  <a:gd name="T57" fmla="*/ 0 h 149"/>
                  <a:gd name="T58" fmla="*/ 14 w 435"/>
                  <a:gd name="T59" fmla="*/ 0 h 149"/>
                  <a:gd name="T60" fmla="*/ 16 w 435"/>
                  <a:gd name="T61" fmla="*/ 0 h 149"/>
                  <a:gd name="T62" fmla="*/ 18 w 435"/>
                  <a:gd name="T63" fmla="*/ 0 h 149"/>
                  <a:gd name="T64" fmla="*/ 20 w 435"/>
                  <a:gd name="T65" fmla="*/ 0 h 149"/>
                  <a:gd name="T66" fmla="*/ 22 w 435"/>
                  <a:gd name="T67" fmla="*/ 0 h 149"/>
                  <a:gd name="T68" fmla="*/ 24 w 435"/>
                  <a:gd name="T69" fmla="*/ 0 h 149"/>
                  <a:gd name="T70" fmla="*/ 26 w 435"/>
                  <a:gd name="T71" fmla="*/ 0 h 149"/>
                  <a:gd name="T72" fmla="*/ 28 w 435"/>
                  <a:gd name="T73" fmla="*/ 0 h 14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5" h="149">
                    <a:moveTo>
                      <a:pt x="435" y="26"/>
                    </a:moveTo>
                    <a:lnTo>
                      <a:pt x="435" y="28"/>
                    </a:lnTo>
                    <a:lnTo>
                      <a:pt x="430" y="31"/>
                    </a:lnTo>
                    <a:lnTo>
                      <a:pt x="425" y="32"/>
                    </a:lnTo>
                    <a:lnTo>
                      <a:pt x="425" y="35"/>
                    </a:lnTo>
                    <a:lnTo>
                      <a:pt x="390" y="25"/>
                    </a:lnTo>
                    <a:lnTo>
                      <a:pt x="357" y="19"/>
                    </a:lnTo>
                    <a:lnTo>
                      <a:pt x="323" y="18"/>
                    </a:lnTo>
                    <a:lnTo>
                      <a:pt x="290" y="18"/>
                    </a:lnTo>
                    <a:lnTo>
                      <a:pt x="260" y="22"/>
                    </a:lnTo>
                    <a:lnTo>
                      <a:pt x="230" y="28"/>
                    </a:lnTo>
                    <a:lnTo>
                      <a:pt x="200" y="37"/>
                    </a:lnTo>
                    <a:lnTo>
                      <a:pt x="173" y="47"/>
                    </a:lnTo>
                    <a:lnTo>
                      <a:pt x="147" y="59"/>
                    </a:lnTo>
                    <a:lnTo>
                      <a:pt x="120" y="71"/>
                    </a:lnTo>
                    <a:lnTo>
                      <a:pt x="97" y="84"/>
                    </a:lnTo>
                    <a:lnTo>
                      <a:pt x="75" y="99"/>
                    </a:lnTo>
                    <a:lnTo>
                      <a:pt x="53" y="112"/>
                    </a:lnTo>
                    <a:lnTo>
                      <a:pt x="33" y="125"/>
                    </a:lnTo>
                    <a:lnTo>
                      <a:pt x="16" y="137"/>
                    </a:lnTo>
                    <a:lnTo>
                      <a:pt x="0" y="149"/>
                    </a:lnTo>
                    <a:lnTo>
                      <a:pt x="6" y="134"/>
                    </a:lnTo>
                    <a:lnTo>
                      <a:pt x="18" y="119"/>
                    </a:lnTo>
                    <a:lnTo>
                      <a:pt x="35" y="103"/>
                    </a:lnTo>
                    <a:lnTo>
                      <a:pt x="57" y="87"/>
                    </a:lnTo>
                    <a:lnTo>
                      <a:pt x="82" y="72"/>
                    </a:lnTo>
                    <a:lnTo>
                      <a:pt x="110" y="56"/>
                    </a:lnTo>
                    <a:lnTo>
                      <a:pt x="142" y="41"/>
                    </a:lnTo>
                    <a:lnTo>
                      <a:pt x="175" y="29"/>
                    </a:lnTo>
                    <a:lnTo>
                      <a:pt x="210" y="18"/>
                    </a:lnTo>
                    <a:lnTo>
                      <a:pt x="245" y="9"/>
                    </a:lnTo>
                    <a:lnTo>
                      <a:pt x="280" y="3"/>
                    </a:lnTo>
                    <a:lnTo>
                      <a:pt x="315" y="0"/>
                    </a:lnTo>
                    <a:lnTo>
                      <a:pt x="348" y="0"/>
                    </a:lnTo>
                    <a:lnTo>
                      <a:pt x="380" y="4"/>
                    </a:lnTo>
                    <a:lnTo>
                      <a:pt x="408" y="13"/>
                    </a:lnTo>
                    <a:lnTo>
                      <a:pt x="435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3" name="Freeform 1161"/>
              <p:cNvSpPr>
                <a:spLocks/>
              </p:cNvSpPr>
              <p:nvPr/>
            </p:nvSpPr>
            <p:spPr bwMode="auto">
              <a:xfrm>
                <a:off x="4455" y="2967"/>
                <a:ext cx="15" cy="43"/>
              </a:xfrm>
              <a:custGeom>
                <a:avLst/>
                <a:gdLst>
                  <a:gd name="T0" fmla="*/ 1 w 30"/>
                  <a:gd name="T1" fmla="*/ 2 h 128"/>
                  <a:gd name="T2" fmla="*/ 0 w 30"/>
                  <a:gd name="T3" fmla="*/ 1 h 128"/>
                  <a:gd name="T4" fmla="*/ 0 w 30"/>
                  <a:gd name="T5" fmla="*/ 1 h 128"/>
                  <a:gd name="T6" fmla="*/ 1 w 30"/>
                  <a:gd name="T7" fmla="*/ 0 h 128"/>
                  <a:gd name="T8" fmla="*/ 2 w 30"/>
                  <a:gd name="T9" fmla="*/ 0 h 128"/>
                  <a:gd name="T10" fmla="*/ 2 w 30"/>
                  <a:gd name="T11" fmla="*/ 0 h 128"/>
                  <a:gd name="T12" fmla="*/ 1 w 30"/>
                  <a:gd name="T13" fmla="*/ 1 h 128"/>
                  <a:gd name="T14" fmla="*/ 1 w 30"/>
                  <a:gd name="T15" fmla="*/ 1 h 128"/>
                  <a:gd name="T16" fmla="*/ 1 w 30"/>
                  <a:gd name="T17" fmla="*/ 2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28">
                    <a:moveTo>
                      <a:pt x="5" y="128"/>
                    </a:moveTo>
                    <a:lnTo>
                      <a:pt x="0" y="112"/>
                    </a:lnTo>
                    <a:lnTo>
                      <a:pt x="0" y="75"/>
                    </a:lnTo>
                    <a:lnTo>
                      <a:pt x="10" y="34"/>
                    </a:lnTo>
                    <a:lnTo>
                      <a:pt x="30" y="0"/>
                    </a:lnTo>
                    <a:lnTo>
                      <a:pt x="23" y="32"/>
                    </a:lnTo>
                    <a:lnTo>
                      <a:pt x="16" y="75"/>
                    </a:lnTo>
                    <a:lnTo>
                      <a:pt x="11" y="112"/>
                    </a:lnTo>
                    <a:lnTo>
                      <a:pt x="5" y="1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4" name="Freeform 1162"/>
              <p:cNvSpPr>
                <a:spLocks/>
              </p:cNvSpPr>
              <p:nvPr/>
            </p:nvSpPr>
            <p:spPr bwMode="auto">
              <a:xfrm>
                <a:off x="4468" y="2959"/>
                <a:ext cx="21" cy="52"/>
              </a:xfrm>
              <a:custGeom>
                <a:avLst/>
                <a:gdLst>
                  <a:gd name="T0" fmla="*/ 1 w 42"/>
                  <a:gd name="T1" fmla="*/ 2 h 154"/>
                  <a:gd name="T2" fmla="*/ 1 w 42"/>
                  <a:gd name="T3" fmla="*/ 2 h 154"/>
                  <a:gd name="T4" fmla="*/ 0 w 42"/>
                  <a:gd name="T5" fmla="*/ 2 h 154"/>
                  <a:gd name="T6" fmla="*/ 1 w 42"/>
                  <a:gd name="T7" fmla="*/ 1 h 154"/>
                  <a:gd name="T8" fmla="*/ 1 w 42"/>
                  <a:gd name="T9" fmla="*/ 1 h 154"/>
                  <a:gd name="T10" fmla="*/ 1 w 42"/>
                  <a:gd name="T11" fmla="*/ 1 h 154"/>
                  <a:gd name="T12" fmla="*/ 2 w 42"/>
                  <a:gd name="T13" fmla="*/ 0 h 154"/>
                  <a:gd name="T14" fmla="*/ 2 w 42"/>
                  <a:gd name="T15" fmla="*/ 0 h 154"/>
                  <a:gd name="T16" fmla="*/ 3 w 42"/>
                  <a:gd name="T17" fmla="*/ 0 h 154"/>
                  <a:gd name="T18" fmla="*/ 3 w 42"/>
                  <a:gd name="T19" fmla="*/ 0 h 154"/>
                  <a:gd name="T20" fmla="*/ 2 w 42"/>
                  <a:gd name="T21" fmla="*/ 1 h 154"/>
                  <a:gd name="T22" fmla="*/ 2 w 42"/>
                  <a:gd name="T23" fmla="*/ 2 h 154"/>
                  <a:gd name="T24" fmla="*/ 1 w 42"/>
                  <a:gd name="T25" fmla="*/ 2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154">
                    <a:moveTo>
                      <a:pt x="7" y="154"/>
                    </a:moveTo>
                    <a:lnTo>
                      <a:pt x="2" y="148"/>
                    </a:lnTo>
                    <a:lnTo>
                      <a:pt x="0" y="135"/>
                    </a:lnTo>
                    <a:lnTo>
                      <a:pt x="2" y="114"/>
                    </a:lnTo>
                    <a:lnTo>
                      <a:pt x="5" y="89"/>
                    </a:lnTo>
                    <a:lnTo>
                      <a:pt x="12" y="64"/>
                    </a:lnTo>
                    <a:lnTo>
                      <a:pt x="20" y="39"/>
                    </a:lnTo>
                    <a:lnTo>
                      <a:pt x="30" y="17"/>
                    </a:lnTo>
                    <a:lnTo>
                      <a:pt x="42" y="0"/>
                    </a:lnTo>
                    <a:lnTo>
                      <a:pt x="35" y="33"/>
                    </a:lnTo>
                    <a:lnTo>
                      <a:pt x="27" y="85"/>
                    </a:lnTo>
                    <a:lnTo>
                      <a:pt x="19" y="133"/>
                    </a:lnTo>
                    <a:lnTo>
                      <a:pt x="7" y="1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5" name="Freeform 1163"/>
              <p:cNvSpPr>
                <a:spLocks/>
              </p:cNvSpPr>
              <p:nvPr/>
            </p:nvSpPr>
            <p:spPr bwMode="auto">
              <a:xfrm>
                <a:off x="4504" y="2951"/>
                <a:ext cx="16" cy="53"/>
              </a:xfrm>
              <a:custGeom>
                <a:avLst/>
                <a:gdLst>
                  <a:gd name="T0" fmla="*/ 1 w 32"/>
                  <a:gd name="T1" fmla="*/ 2 h 161"/>
                  <a:gd name="T2" fmla="*/ 0 w 32"/>
                  <a:gd name="T3" fmla="*/ 2 h 161"/>
                  <a:gd name="T4" fmla="*/ 1 w 32"/>
                  <a:gd name="T5" fmla="*/ 1 h 161"/>
                  <a:gd name="T6" fmla="*/ 1 w 32"/>
                  <a:gd name="T7" fmla="*/ 0 h 161"/>
                  <a:gd name="T8" fmla="*/ 2 w 32"/>
                  <a:gd name="T9" fmla="*/ 0 h 161"/>
                  <a:gd name="T10" fmla="*/ 2 w 32"/>
                  <a:gd name="T11" fmla="*/ 0 h 161"/>
                  <a:gd name="T12" fmla="*/ 2 w 32"/>
                  <a:gd name="T13" fmla="*/ 1 h 161"/>
                  <a:gd name="T14" fmla="*/ 2 w 32"/>
                  <a:gd name="T15" fmla="*/ 2 h 161"/>
                  <a:gd name="T16" fmla="*/ 1 w 32"/>
                  <a:gd name="T17" fmla="*/ 2 h 1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1">
                    <a:moveTo>
                      <a:pt x="8" y="161"/>
                    </a:moveTo>
                    <a:lnTo>
                      <a:pt x="0" y="139"/>
                    </a:lnTo>
                    <a:lnTo>
                      <a:pt x="3" y="90"/>
                    </a:lnTo>
                    <a:lnTo>
                      <a:pt x="13" y="37"/>
                    </a:lnTo>
                    <a:lnTo>
                      <a:pt x="32" y="0"/>
                    </a:lnTo>
                    <a:lnTo>
                      <a:pt x="28" y="32"/>
                    </a:lnTo>
                    <a:lnTo>
                      <a:pt x="23" y="87"/>
                    </a:lnTo>
                    <a:lnTo>
                      <a:pt x="17" y="139"/>
                    </a:lnTo>
                    <a:lnTo>
                      <a:pt x="8" y="1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6" name="Freeform 1164"/>
              <p:cNvSpPr>
                <a:spLocks/>
              </p:cNvSpPr>
              <p:nvPr/>
            </p:nvSpPr>
            <p:spPr bwMode="auto">
              <a:xfrm>
                <a:off x="4527" y="2948"/>
                <a:ext cx="13" cy="47"/>
              </a:xfrm>
              <a:custGeom>
                <a:avLst/>
                <a:gdLst>
                  <a:gd name="T0" fmla="*/ 1 w 25"/>
                  <a:gd name="T1" fmla="*/ 2 h 143"/>
                  <a:gd name="T2" fmla="*/ 0 w 25"/>
                  <a:gd name="T3" fmla="*/ 1 h 143"/>
                  <a:gd name="T4" fmla="*/ 1 w 25"/>
                  <a:gd name="T5" fmla="*/ 1 h 143"/>
                  <a:gd name="T6" fmla="*/ 1 w 25"/>
                  <a:gd name="T7" fmla="*/ 0 h 143"/>
                  <a:gd name="T8" fmla="*/ 2 w 25"/>
                  <a:gd name="T9" fmla="*/ 0 h 143"/>
                  <a:gd name="T10" fmla="*/ 2 w 25"/>
                  <a:gd name="T11" fmla="*/ 0 h 143"/>
                  <a:gd name="T12" fmla="*/ 2 w 25"/>
                  <a:gd name="T13" fmla="*/ 1 h 143"/>
                  <a:gd name="T14" fmla="*/ 1 w 25"/>
                  <a:gd name="T15" fmla="*/ 1 h 143"/>
                  <a:gd name="T16" fmla="*/ 1 w 25"/>
                  <a:gd name="T17" fmla="*/ 2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43">
                    <a:moveTo>
                      <a:pt x="5" y="143"/>
                    </a:moveTo>
                    <a:lnTo>
                      <a:pt x="0" y="124"/>
                    </a:lnTo>
                    <a:lnTo>
                      <a:pt x="1" y="78"/>
                    </a:lnTo>
                    <a:lnTo>
                      <a:pt x="10" y="30"/>
                    </a:lnTo>
                    <a:lnTo>
                      <a:pt x="25" y="0"/>
                    </a:lnTo>
                    <a:lnTo>
                      <a:pt x="23" y="33"/>
                    </a:lnTo>
                    <a:lnTo>
                      <a:pt x="21" y="81"/>
                    </a:lnTo>
                    <a:lnTo>
                      <a:pt x="16" y="125"/>
                    </a:lnTo>
                    <a:lnTo>
                      <a:pt x="5" y="1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7" name="Freeform 1165"/>
              <p:cNvSpPr>
                <a:spLocks/>
              </p:cNvSpPr>
              <p:nvPr/>
            </p:nvSpPr>
            <p:spPr bwMode="auto">
              <a:xfrm>
                <a:off x="4565" y="2944"/>
                <a:ext cx="11" cy="41"/>
              </a:xfrm>
              <a:custGeom>
                <a:avLst/>
                <a:gdLst>
                  <a:gd name="T0" fmla="*/ 1 w 21"/>
                  <a:gd name="T1" fmla="*/ 2 h 121"/>
                  <a:gd name="T2" fmla="*/ 1 w 21"/>
                  <a:gd name="T3" fmla="*/ 1 h 121"/>
                  <a:gd name="T4" fmla="*/ 0 w 21"/>
                  <a:gd name="T5" fmla="*/ 1 h 121"/>
                  <a:gd name="T6" fmla="*/ 1 w 21"/>
                  <a:gd name="T7" fmla="*/ 0 h 121"/>
                  <a:gd name="T8" fmla="*/ 2 w 21"/>
                  <a:gd name="T9" fmla="*/ 0 h 121"/>
                  <a:gd name="T10" fmla="*/ 2 w 21"/>
                  <a:gd name="T11" fmla="*/ 0 h 121"/>
                  <a:gd name="T12" fmla="*/ 2 w 21"/>
                  <a:gd name="T13" fmla="*/ 1 h 121"/>
                  <a:gd name="T14" fmla="*/ 2 w 21"/>
                  <a:gd name="T15" fmla="*/ 1 h 121"/>
                  <a:gd name="T16" fmla="*/ 1 w 21"/>
                  <a:gd name="T17" fmla="*/ 2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121">
                    <a:moveTo>
                      <a:pt x="15" y="121"/>
                    </a:moveTo>
                    <a:lnTo>
                      <a:pt x="5" y="106"/>
                    </a:lnTo>
                    <a:lnTo>
                      <a:pt x="0" y="72"/>
                    </a:lnTo>
                    <a:lnTo>
                      <a:pt x="3" y="32"/>
                    </a:lnTo>
                    <a:lnTo>
                      <a:pt x="20" y="0"/>
                    </a:lnTo>
                    <a:lnTo>
                      <a:pt x="20" y="29"/>
                    </a:lnTo>
                    <a:lnTo>
                      <a:pt x="21" y="69"/>
                    </a:lnTo>
                    <a:lnTo>
                      <a:pt x="21" y="106"/>
                    </a:lnTo>
                    <a:lnTo>
                      <a:pt x="15" y="1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8" name="Freeform 1166"/>
              <p:cNvSpPr>
                <a:spLocks/>
              </p:cNvSpPr>
              <p:nvPr/>
            </p:nvSpPr>
            <p:spPr bwMode="auto">
              <a:xfrm>
                <a:off x="4621" y="2949"/>
                <a:ext cx="12" cy="19"/>
              </a:xfrm>
              <a:custGeom>
                <a:avLst/>
                <a:gdLst>
                  <a:gd name="T0" fmla="*/ 1 w 25"/>
                  <a:gd name="T1" fmla="*/ 1 h 59"/>
                  <a:gd name="T2" fmla="*/ 0 w 25"/>
                  <a:gd name="T3" fmla="*/ 1 h 59"/>
                  <a:gd name="T4" fmla="*/ 0 w 25"/>
                  <a:gd name="T5" fmla="*/ 0 h 59"/>
                  <a:gd name="T6" fmla="*/ 0 w 25"/>
                  <a:gd name="T7" fmla="*/ 0 h 59"/>
                  <a:gd name="T8" fmla="*/ 0 w 25"/>
                  <a:gd name="T9" fmla="*/ 0 h 59"/>
                  <a:gd name="T10" fmla="*/ 0 w 25"/>
                  <a:gd name="T11" fmla="*/ 0 h 59"/>
                  <a:gd name="T12" fmla="*/ 1 w 25"/>
                  <a:gd name="T13" fmla="*/ 0 h 59"/>
                  <a:gd name="T14" fmla="*/ 1 w 25"/>
                  <a:gd name="T15" fmla="*/ 1 h 59"/>
                  <a:gd name="T16" fmla="*/ 1 w 25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2" y="59"/>
                    </a:moveTo>
                    <a:lnTo>
                      <a:pt x="12" y="52"/>
                    </a:lnTo>
                    <a:lnTo>
                      <a:pt x="4" y="34"/>
                    </a:lnTo>
                    <a:lnTo>
                      <a:pt x="0" y="13"/>
                    </a:lnTo>
                    <a:lnTo>
                      <a:pt x="7" y="0"/>
                    </a:lnTo>
                    <a:lnTo>
                      <a:pt x="7" y="19"/>
                    </a:lnTo>
                    <a:lnTo>
                      <a:pt x="17" y="38"/>
                    </a:lnTo>
                    <a:lnTo>
                      <a:pt x="25" y="53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09" name="Freeform 1167"/>
              <p:cNvSpPr>
                <a:spLocks/>
              </p:cNvSpPr>
              <p:nvPr/>
            </p:nvSpPr>
            <p:spPr bwMode="auto">
              <a:xfrm>
                <a:off x="4434" y="2976"/>
                <a:ext cx="15" cy="37"/>
              </a:xfrm>
              <a:custGeom>
                <a:avLst/>
                <a:gdLst>
                  <a:gd name="T0" fmla="*/ 1 w 30"/>
                  <a:gd name="T1" fmla="*/ 1 h 109"/>
                  <a:gd name="T2" fmla="*/ 0 w 30"/>
                  <a:gd name="T3" fmla="*/ 1 h 109"/>
                  <a:gd name="T4" fmla="*/ 0 w 30"/>
                  <a:gd name="T5" fmla="*/ 1 h 109"/>
                  <a:gd name="T6" fmla="*/ 1 w 30"/>
                  <a:gd name="T7" fmla="*/ 0 h 109"/>
                  <a:gd name="T8" fmla="*/ 2 w 30"/>
                  <a:gd name="T9" fmla="*/ 0 h 109"/>
                  <a:gd name="T10" fmla="*/ 2 w 30"/>
                  <a:gd name="T11" fmla="*/ 0 h 109"/>
                  <a:gd name="T12" fmla="*/ 1 w 30"/>
                  <a:gd name="T13" fmla="*/ 1 h 109"/>
                  <a:gd name="T14" fmla="*/ 1 w 30"/>
                  <a:gd name="T15" fmla="*/ 1 h 109"/>
                  <a:gd name="T16" fmla="*/ 1 w 30"/>
                  <a:gd name="T17" fmla="*/ 1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09">
                    <a:moveTo>
                      <a:pt x="5" y="109"/>
                    </a:moveTo>
                    <a:lnTo>
                      <a:pt x="0" y="97"/>
                    </a:lnTo>
                    <a:lnTo>
                      <a:pt x="0" y="66"/>
                    </a:lnTo>
                    <a:lnTo>
                      <a:pt x="10" y="31"/>
                    </a:lnTo>
                    <a:lnTo>
                      <a:pt x="30" y="0"/>
                    </a:lnTo>
                    <a:lnTo>
                      <a:pt x="23" y="31"/>
                    </a:lnTo>
                    <a:lnTo>
                      <a:pt x="16" y="66"/>
                    </a:lnTo>
                    <a:lnTo>
                      <a:pt x="11" y="97"/>
                    </a:lnTo>
                    <a:lnTo>
                      <a:pt x="5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0" name="Freeform 1168"/>
              <p:cNvSpPr>
                <a:spLocks/>
              </p:cNvSpPr>
              <p:nvPr/>
            </p:nvSpPr>
            <p:spPr bwMode="auto">
              <a:xfrm>
                <a:off x="4486" y="2956"/>
                <a:ext cx="17" cy="51"/>
              </a:xfrm>
              <a:custGeom>
                <a:avLst/>
                <a:gdLst>
                  <a:gd name="T0" fmla="*/ 1 w 33"/>
                  <a:gd name="T1" fmla="*/ 2 h 155"/>
                  <a:gd name="T2" fmla="*/ 0 w 33"/>
                  <a:gd name="T3" fmla="*/ 2 h 155"/>
                  <a:gd name="T4" fmla="*/ 1 w 33"/>
                  <a:gd name="T5" fmla="*/ 1 h 155"/>
                  <a:gd name="T6" fmla="*/ 1 w 33"/>
                  <a:gd name="T7" fmla="*/ 0 h 155"/>
                  <a:gd name="T8" fmla="*/ 3 w 33"/>
                  <a:gd name="T9" fmla="*/ 0 h 155"/>
                  <a:gd name="T10" fmla="*/ 2 w 33"/>
                  <a:gd name="T11" fmla="*/ 0 h 155"/>
                  <a:gd name="T12" fmla="*/ 2 w 33"/>
                  <a:gd name="T13" fmla="*/ 1 h 155"/>
                  <a:gd name="T14" fmla="*/ 2 w 33"/>
                  <a:gd name="T15" fmla="*/ 2 h 155"/>
                  <a:gd name="T16" fmla="*/ 1 w 33"/>
                  <a:gd name="T17" fmla="*/ 2 h 1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55">
                    <a:moveTo>
                      <a:pt x="8" y="155"/>
                    </a:moveTo>
                    <a:lnTo>
                      <a:pt x="0" y="134"/>
                    </a:lnTo>
                    <a:lnTo>
                      <a:pt x="3" y="87"/>
                    </a:lnTo>
                    <a:lnTo>
                      <a:pt x="13" y="35"/>
                    </a:lnTo>
                    <a:lnTo>
                      <a:pt x="33" y="0"/>
                    </a:lnTo>
                    <a:lnTo>
                      <a:pt x="30" y="31"/>
                    </a:lnTo>
                    <a:lnTo>
                      <a:pt x="25" y="84"/>
                    </a:lnTo>
                    <a:lnTo>
                      <a:pt x="17" y="134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1" name="Freeform 1169"/>
              <p:cNvSpPr>
                <a:spLocks/>
              </p:cNvSpPr>
              <p:nvPr/>
            </p:nvSpPr>
            <p:spPr bwMode="auto">
              <a:xfrm>
                <a:off x="4549" y="2945"/>
                <a:ext cx="10" cy="47"/>
              </a:xfrm>
              <a:custGeom>
                <a:avLst/>
                <a:gdLst>
                  <a:gd name="T0" fmla="*/ 1 w 20"/>
                  <a:gd name="T1" fmla="*/ 2 h 140"/>
                  <a:gd name="T2" fmla="*/ 1 w 20"/>
                  <a:gd name="T3" fmla="*/ 2 h 140"/>
                  <a:gd name="T4" fmla="*/ 0 w 20"/>
                  <a:gd name="T5" fmla="*/ 1 h 140"/>
                  <a:gd name="T6" fmla="*/ 1 w 20"/>
                  <a:gd name="T7" fmla="*/ 0 h 140"/>
                  <a:gd name="T8" fmla="*/ 2 w 20"/>
                  <a:gd name="T9" fmla="*/ 0 h 140"/>
                  <a:gd name="T10" fmla="*/ 2 w 20"/>
                  <a:gd name="T11" fmla="*/ 0 h 140"/>
                  <a:gd name="T12" fmla="*/ 2 w 20"/>
                  <a:gd name="T13" fmla="*/ 1 h 140"/>
                  <a:gd name="T14" fmla="*/ 2 w 20"/>
                  <a:gd name="T15" fmla="*/ 2 h 140"/>
                  <a:gd name="T16" fmla="*/ 1 w 20"/>
                  <a:gd name="T17" fmla="*/ 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5" y="140"/>
                    </a:moveTo>
                    <a:lnTo>
                      <a:pt x="5" y="122"/>
                    </a:lnTo>
                    <a:lnTo>
                      <a:pt x="0" y="81"/>
                    </a:lnTo>
                    <a:lnTo>
                      <a:pt x="3" y="35"/>
                    </a:lnTo>
                    <a:lnTo>
                      <a:pt x="18" y="0"/>
                    </a:lnTo>
                    <a:lnTo>
                      <a:pt x="18" y="32"/>
                    </a:lnTo>
                    <a:lnTo>
                      <a:pt x="20" y="79"/>
                    </a:lnTo>
                    <a:lnTo>
                      <a:pt x="20" y="122"/>
                    </a:lnTo>
                    <a:lnTo>
                      <a:pt x="15" y="1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2" name="Freeform 1170"/>
              <p:cNvSpPr>
                <a:spLocks/>
              </p:cNvSpPr>
              <p:nvPr/>
            </p:nvSpPr>
            <p:spPr bwMode="auto">
              <a:xfrm>
                <a:off x="4583" y="2945"/>
                <a:ext cx="9" cy="38"/>
              </a:xfrm>
              <a:custGeom>
                <a:avLst/>
                <a:gdLst>
                  <a:gd name="T0" fmla="*/ 1 w 17"/>
                  <a:gd name="T1" fmla="*/ 1 h 114"/>
                  <a:gd name="T2" fmla="*/ 0 w 17"/>
                  <a:gd name="T3" fmla="*/ 1 h 114"/>
                  <a:gd name="T4" fmla="*/ 0 w 17"/>
                  <a:gd name="T5" fmla="*/ 1 h 114"/>
                  <a:gd name="T6" fmla="*/ 1 w 17"/>
                  <a:gd name="T7" fmla="*/ 0 h 114"/>
                  <a:gd name="T8" fmla="*/ 2 w 17"/>
                  <a:gd name="T9" fmla="*/ 0 h 114"/>
                  <a:gd name="T10" fmla="*/ 1 w 17"/>
                  <a:gd name="T11" fmla="*/ 0 h 114"/>
                  <a:gd name="T12" fmla="*/ 1 w 17"/>
                  <a:gd name="T13" fmla="*/ 1 h 114"/>
                  <a:gd name="T14" fmla="*/ 1 w 17"/>
                  <a:gd name="T15" fmla="*/ 1 h 114"/>
                  <a:gd name="T16" fmla="*/ 1 w 17"/>
                  <a:gd name="T17" fmla="*/ 1 h 1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114">
                    <a:moveTo>
                      <a:pt x="7" y="114"/>
                    </a:moveTo>
                    <a:lnTo>
                      <a:pt x="0" y="98"/>
                    </a:lnTo>
                    <a:lnTo>
                      <a:pt x="0" y="61"/>
                    </a:lnTo>
                    <a:lnTo>
                      <a:pt x="7" y="21"/>
                    </a:lnTo>
                    <a:lnTo>
                      <a:pt x="17" y="0"/>
                    </a:lnTo>
                    <a:lnTo>
                      <a:pt x="15" y="25"/>
                    </a:lnTo>
                    <a:lnTo>
                      <a:pt x="15" y="62"/>
                    </a:lnTo>
                    <a:lnTo>
                      <a:pt x="12" y="96"/>
                    </a:lnTo>
                    <a:lnTo>
                      <a:pt x="7" y="1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3" name="Freeform 1171"/>
              <p:cNvSpPr>
                <a:spLocks/>
              </p:cNvSpPr>
              <p:nvPr/>
            </p:nvSpPr>
            <p:spPr bwMode="auto">
              <a:xfrm>
                <a:off x="4602" y="2946"/>
                <a:ext cx="11" cy="23"/>
              </a:xfrm>
              <a:custGeom>
                <a:avLst/>
                <a:gdLst>
                  <a:gd name="T0" fmla="*/ 1 w 21"/>
                  <a:gd name="T1" fmla="*/ 1 h 69"/>
                  <a:gd name="T2" fmla="*/ 1 w 21"/>
                  <a:gd name="T3" fmla="*/ 1 h 69"/>
                  <a:gd name="T4" fmla="*/ 1 w 21"/>
                  <a:gd name="T5" fmla="*/ 0 h 69"/>
                  <a:gd name="T6" fmla="*/ 0 w 21"/>
                  <a:gd name="T7" fmla="*/ 0 h 69"/>
                  <a:gd name="T8" fmla="*/ 1 w 21"/>
                  <a:gd name="T9" fmla="*/ 0 h 69"/>
                  <a:gd name="T10" fmla="*/ 1 w 21"/>
                  <a:gd name="T11" fmla="*/ 0 h 69"/>
                  <a:gd name="T12" fmla="*/ 1 w 21"/>
                  <a:gd name="T13" fmla="*/ 1 h 69"/>
                  <a:gd name="T14" fmla="*/ 2 w 21"/>
                  <a:gd name="T15" fmla="*/ 1 h 69"/>
                  <a:gd name="T16" fmla="*/ 1 w 21"/>
                  <a:gd name="T17" fmla="*/ 1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69">
                    <a:moveTo>
                      <a:pt x="16" y="69"/>
                    </a:moveTo>
                    <a:lnTo>
                      <a:pt x="8" y="60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8" y="0"/>
                    </a:lnTo>
                    <a:lnTo>
                      <a:pt x="8" y="19"/>
                    </a:lnTo>
                    <a:lnTo>
                      <a:pt x="15" y="42"/>
                    </a:lnTo>
                    <a:lnTo>
                      <a:pt x="21" y="62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4" name="Freeform 1172"/>
              <p:cNvSpPr>
                <a:spLocks/>
              </p:cNvSpPr>
              <p:nvPr/>
            </p:nvSpPr>
            <p:spPr bwMode="auto">
              <a:xfrm>
                <a:off x="4416" y="2984"/>
                <a:ext cx="15" cy="23"/>
              </a:xfrm>
              <a:custGeom>
                <a:avLst/>
                <a:gdLst>
                  <a:gd name="T0" fmla="*/ 1 w 32"/>
                  <a:gd name="T1" fmla="*/ 0 h 70"/>
                  <a:gd name="T2" fmla="*/ 1 w 32"/>
                  <a:gd name="T3" fmla="*/ 0 h 70"/>
                  <a:gd name="T4" fmla="*/ 1 w 32"/>
                  <a:gd name="T5" fmla="*/ 0 h 70"/>
                  <a:gd name="T6" fmla="*/ 1 w 32"/>
                  <a:gd name="T7" fmla="*/ 1 h 70"/>
                  <a:gd name="T8" fmla="*/ 0 w 32"/>
                  <a:gd name="T9" fmla="*/ 1 h 70"/>
                  <a:gd name="T10" fmla="*/ 0 w 32"/>
                  <a:gd name="T11" fmla="*/ 1 h 70"/>
                  <a:gd name="T12" fmla="*/ 0 w 32"/>
                  <a:gd name="T13" fmla="*/ 0 h 70"/>
                  <a:gd name="T14" fmla="*/ 1 w 32"/>
                  <a:gd name="T15" fmla="*/ 0 h 70"/>
                  <a:gd name="T16" fmla="*/ 1 w 32"/>
                  <a:gd name="T17" fmla="*/ 0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70">
                    <a:moveTo>
                      <a:pt x="32" y="0"/>
                    </a:moveTo>
                    <a:lnTo>
                      <a:pt x="30" y="15"/>
                    </a:lnTo>
                    <a:lnTo>
                      <a:pt x="25" y="40"/>
                    </a:lnTo>
                    <a:lnTo>
                      <a:pt x="17" y="62"/>
                    </a:lnTo>
                    <a:lnTo>
                      <a:pt x="5" y="70"/>
                    </a:lnTo>
                    <a:lnTo>
                      <a:pt x="0" y="58"/>
                    </a:lnTo>
                    <a:lnTo>
                      <a:pt x="8" y="37"/>
                    </a:lnTo>
                    <a:lnTo>
                      <a:pt x="22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5" name="Freeform 1173"/>
              <p:cNvSpPr>
                <a:spLocks/>
              </p:cNvSpPr>
              <p:nvPr/>
            </p:nvSpPr>
            <p:spPr bwMode="auto">
              <a:xfrm>
                <a:off x="4396" y="2982"/>
                <a:ext cx="38" cy="5"/>
              </a:xfrm>
              <a:custGeom>
                <a:avLst/>
                <a:gdLst>
                  <a:gd name="T0" fmla="*/ 5 w 75"/>
                  <a:gd name="T1" fmla="*/ 0 h 14"/>
                  <a:gd name="T2" fmla="*/ 5 w 75"/>
                  <a:gd name="T3" fmla="*/ 0 h 14"/>
                  <a:gd name="T4" fmla="*/ 4 w 75"/>
                  <a:gd name="T5" fmla="*/ 0 h 14"/>
                  <a:gd name="T6" fmla="*/ 3 w 75"/>
                  <a:gd name="T7" fmla="*/ 0 h 14"/>
                  <a:gd name="T8" fmla="*/ 3 w 75"/>
                  <a:gd name="T9" fmla="*/ 0 h 14"/>
                  <a:gd name="T10" fmla="*/ 2 w 75"/>
                  <a:gd name="T11" fmla="*/ 0 h 14"/>
                  <a:gd name="T12" fmla="*/ 1 w 75"/>
                  <a:gd name="T13" fmla="*/ 0 h 14"/>
                  <a:gd name="T14" fmla="*/ 1 w 75"/>
                  <a:gd name="T15" fmla="*/ 0 h 14"/>
                  <a:gd name="T16" fmla="*/ 0 w 75"/>
                  <a:gd name="T17" fmla="*/ 0 h 14"/>
                  <a:gd name="T18" fmla="*/ 1 w 75"/>
                  <a:gd name="T19" fmla="*/ 0 h 14"/>
                  <a:gd name="T20" fmla="*/ 1 w 75"/>
                  <a:gd name="T21" fmla="*/ 0 h 14"/>
                  <a:gd name="T22" fmla="*/ 2 w 75"/>
                  <a:gd name="T23" fmla="*/ 0 h 14"/>
                  <a:gd name="T24" fmla="*/ 2 w 75"/>
                  <a:gd name="T25" fmla="*/ 0 h 14"/>
                  <a:gd name="T26" fmla="*/ 3 w 75"/>
                  <a:gd name="T27" fmla="*/ 0 h 14"/>
                  <a:gd name="T28" fmla="*/ 4 w 75"/>
                  <a:gd name="T29" fmla="*/ 0 h 14"/>
                  <a:gd name="T30" fmla="*/ 5 w 75"/>
                  <a:gd name="T31" fmla="*/ 0 h 14"/>
                  <a:gd name="T32" fmla="*/ 5 w 75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4">
                    <a:moveTo>
                      <a:pt x="75" y="3"/>
                    </a:moveTo>
                    <a:lnTo>
                      <a:pt x="70" y="3"/>
                    </a:lnTo>
                    <a:lnTo>
                      <a:pt x="60" y="2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8" y="14"/>
                    </a:lnTo>
                    <a:lnTo>
                      <a:pt x="18" y="14"/>
                    </a:lnTo>
                    <a:lnTo>
                      <a:pt x="30" y="12"/>
                    </a:lnTo>
                    <a:lnTo>
                      <a:pt x="43" y="11"/>
                    </a:lnTo>
                    <a:lnTo>
                      <a:pt x="56" y="8"/>
                    </a:lnTo>
                    <a:lnTo>
                      <a:pt x="66" y="5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6" name="Freeform 1174"/>
              <p:cNvSpPr>
                <a:spLocks/>
              </p:cNvSpPr>
              <p:nvPr/>
            </p:nvSpPr>
            <p:spPr bwMode="auto">
              <a:xfrm>
                <a:off x="4391" y="2991"/>
                <a:ext cx="31" cy="14"/>
              </a:xfrm>
              <a:custGeom>
                <a:avLst/>
                <a:gdLst>
                  <a:gd name="T0" fmla="*/ 3 w 63"/>
                  <a:gd name="T1" fmla="*/ 0 h 41"/>
                  <a:gd name="T2" fmla="*/ 3 w 63"/>
                  <a:gd name="T3" fmla="*/ 0 h 41"/>
                  <a:gd name="T4" fmla="*/ 3 w 63"/>
                  <a:gd name="T5" fmla="*/ 0 h 41"/>
                  <a:gd name="T6" fmla="*/ 2 w 63"/>
                  <a:gd name="T7" fmla="*/ 0 h 41"/>
                  <a:gd name="T8" fmla="*/ 1 w 63"/>
                  <a:gd name="T9" fmla="*/ 0 h 41"/>
                  <a:gd name="T10" fmla="*/ 0 w 63"/>
                  <a:gd name="T11" fmla="*/ 0 h 41"/>
                  <a:gd name="T12" fmla="*/ 0 w 63"/>
                  <a:gd name="T13" fmla="*/ 0 h 41"/>
                  <a:gd name="T14" fmla="*/ 0 w 63"/>
                  <a:gd name="T15" fmla="*/ 0 h 41"/>
                  <a:gd name="T16" fmla="*/ 0 w 63"/>
                  <a:gd name="T17" fmla="*/ 0 h 41"/>
                  <a:gd name="T18" fmla="*/ 0 w 63"/>
                  <a:gd name="T19" fmla="*/ 1 h 41"/>
                  <a:gd name="T20" fmla="*/ 0 w 63"/>
                  <a:gd name="T21" fmla="*/ 1 h 41"/>
                  <a:gd name="T22" fmla="*/ 1 w 63"/>
                  <a:gd name="T23" fmla="*/ 0 h 41"/>
                  <a:gd name="T24" fmla="*/ 1 w 63"/>
                  <a:gd name="T25" fmla="*/ 0 h 41"/>
                  <a:gd name="T26" fmla="*/ 2 w 63"/>
                  <a:gd name="T27" fmla="*/ 0 h 41"/>
                  <a:gd name="T28" fmla="*/ 3 w 63"/>
                  <a:gd name="T29" fmla="*/ 0 h 41"/>
                  <a:gd name="T30" fmla="*/ 3 w 63"/>
                  <a:gd name="T31" fmla="*/ 0 h 41"/>
                  <a:gd name="T32" fmla="*/ 3 w 63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41">
                    <a:moveTo>
                      <a:pt x="63" y="0"/>
                    </a:moveTo>
                    <a:lnTo>
                      <a:pt x="58" y="3"/>
                    </a:lnTo>
                    <a:lnTo>
                      <a:pt x="50" y="6"/>
                    </a:lnTo>
                    <a:lnTo>
                      <a:pt x="40" y="10"/>
                    </a:lnTo>
                    <a:lnTo>
                      <a:pt x="27" y="15"/>
                    </a:lnTo>
                    <a:lnTo>
                      <a:pt x="15" y="21"/>
                    </a:lnTo>
                    <a:lnTo>
                      <a:pt x="7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12" y="40"/>
                    </a:lnTo>
                    <a:lnTo>
                      <a:pt x="20" y="35"/>
                    </a:lnTo>
                    <a:lnTo>
                      <a:pt x="30" y="28"/>
                    </a:lnTo>
                    <a:lnTo>
                      <a:pt x="40" y="21"/>
                    </a:lnTo>
                    <a:lnTo>
                      <a:pt x="50" y="12"/>
                    </a:lnTo>
                    <a:lnTo>
                      <a:pt x="58" y="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7" name="Freeform 1175"/>
              <p:cNvSpPr>
                <a:spLocks/>
              </p:cNvSpPr>
              <p:nvPr/>
            </p:nvSpPr>
            <p:spPr bwMode="auto">
              <a:xfrm>
                <a:off x="4599" y="2919"/>
                <a:ext cx="10" cy="29"/>
              </a:xfrm>
              <a:custGeom>
                <a:avLst/>
                <a:gdLst>
                  <a:gd name="T0" fmla="*/ 2 w 20"/>
                  <a:gd name="T1" fmla="*/ 1 h 87"/>
                  <a:gd name="T2" fmla="*/ 1 w 20"/>
                  <a:gd name="T3" fmla="*/ 1 h 87"/>
                  <a:gd name="T4" fmla="*/ 0 w 20"/>
                  <a:gd name="T5" fmla="*/ 0 h 87"/>
                  <a:gd name="T6" fmla="*/ 1 w 20"/>
                  <a:gd name="T7" fmla="*/ 0 h 87"/>
                  <a:gd name="T8" fmla="*/ 1 w 20"/>
                  <a:gd name="T9" fmla="*/ 0 h 87"/>
                  <a:gd name="T10" fmla="*/ 2 w 20"/>
                  <a:gd name="T11" fmla="*/ 0 h 87"/>
                  <a:gd name="T12" fmla="*/ 2 w 20"/>
                  <a:gd name="T13" fmla="*/ 0 h 87"/>
                  <a:gd name="T14" fmla="*/ 2 w 20"/>
                  <a:gd name="T15" fmla="*/ 1 h 87"/>
                  <a:gd name="T16" fmla="*/ 2 w 20"/>
                  <a:gd name="T17" fmla="*/ 1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7">
                    <a:moveTo>
                      <a:pt x="17" y="87"/>
                    </a:moveTo>
                    <a:lnTo>
                      <a:pt x="5" y="66"/>
                    </a:lnTo>
                    <a:lnTo>
                      <a:pt x="0" y="38"/>
                    </a:lnTo>
                    <a:lnTo>
                      <a:pt x="2" y="13"/>
                    </a:lnTo>
                    <a:lnTo>
                      <a:pt x="12" y="0"/>
                    </a:lnTo>
                    <a:lnTo>
                      <a:pt x="20" y="8"/>
                    </a:lnTo>
                    <a:lnTo>
                      <a:pt x="20" y="33"/>
                    </a:lnTo>
                    <a:lnTo>
                      <a:pt x="17" y="63"/>
                    </a:lnTo>
                    <a:lnTo>
                      <a:pt x="17" y="8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8" name="Freeform 1176"/>
              <p:cNvSpPr>
                <a:spLocks/>
              </p:cNvSpPr>
              <p:nvPr/>
            </p:nvSpPr>
            <p:spPr bwMode="auto">
              <a:xfrm>
                <a:off x="4627" y="2926"/>
                <a:ext cx="20" cy="27"/>
              </a:xfrm>
              <a:custGeom>
                <a:avLst/>
                <a:gdLst>
                  <a:gd name="T0" fmla="*/ 0 w 40"/>
                  <a:gd name="T1" fmla="*/ 1 h 82"/>
                  <a:gd name="T2" fmla="*/ 1 w 40"/>
                  <a:gd name="T3" fmla="*/ 1 h 82"/>
                  <a:gd name="T4" fmla="*/ 1 w 40"/>
                  <a:gd name="T5" fmla="*/ 0 h 82"/>
                  <a:gd name="T6" fmla="*/ 2 w 40"/>
                  <a:gd name="T7" fmla="*/ 0 h 82"/>
                  <a:gd name="T8" fmla="*/ 3 w 40"/>
                  <a:gd name="T9" fmla="*/ 0 h 82"/>
                  <a:gd name="T10" fmla="*/ 3 w 40"/>
                  <a:gd name="T11" fmla="*/ 0 h 82"/>
                  <a:gd name="T12" fmla="*/ 3 w 40"/>
                  <a:gd name="T13" fmla="*/ 0 h 82"/>
                  <a:gd name="T14" fmla="*/ 3 w 40"/>
                  <a:gd name="T15" fmla="*/ 0 h 82"/>
                  <a:gd name="T16" fmla="*/ 2 w 40"/>
                  <a:gd name="T17" fmla="*/ 0 h 82"/>
                  <a:gd name="T18" fmla="*/ 2 w 40"/>
                  <a:gd name="T19" fmla="*/ 1 h 82"/>
                  <a:gd name="T20" fmla="*/ 1 w 40"/>
                  <a:gd name="T21" fmla="*/ 1 h 82"/>
                  <a:gd name="T22" fmla="*/ 1 w 40"/>
                  <a:gd name="T23" fmla="*/ 1 h 82"/>
                  <a:gd name="T24" fmla="*/ 0 w 40"/>
                  <a:gd name="T25" fmla="*/ 1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82">
                    <a:moveTo>
                      <a:pt x="0" y="82"/>
                    </a:moveTo>
                    <a:lnTo>
                      <a:pt x="3" y="63"/>
                    </a:lnTo>
                    <a:lnTo>
                      <a:pt x="12" y="35"/>
                    </a:lnTo>
                    <a:lnTo>
                      <a:pt x="22" y="12"/>
                    </a:lnTo>
                    <a:lnTo>
                      <a:pt x="35" y="0"/>
                    </a:lnTo>
                    <a:lnTo>
                      <a:pt x="40" y="3"/>
                    </a:lnTo>
                    <a:lnTo>
                      <a:pt x="39" y="12"/>
                    </a:lnTo>
                    <a:lnTo>
                      <a:pt x="35" y="23"/>
                    </a:lnTo>
                    <a:lnTo>
                      <a:pt x="28" y="38"/>
                    </a:lnTo>
                    <a:lnTo>
                      <a:pt x="20" y="53"/>
                    </a:lnTo>
                    <a:lnTo>
                      <a:pt x="12" y="66"/>
                    </a:lnTo>
                    <a:lnTo>
                      <a:pt x="5" y="76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19" name="Freeform 1177"/>
              <p:cNvSpPr>
                <a:spLocks/>
              </p:cNvSpPr>
              <p:nvPr/>
            </p:nvSpPr>
            <p:spPr bwMode="auto">
              <a:xfrm>
                <a:off x="4581" y="2919"/>
                <a:ext cx="11" cy="27"/>
              </a:xfrm>
              <a:custGeom>
                <a:avLst/>
                <a:gdLst>
                  <a:gd name="T0" fmla="*/ 2 w 22"/>
                  <a:gd name="T1" fmla="*/ 1 h 79"/>
                  <a:gd name="T2" fmla="*/ 1 w 22"/>
                  <a:gd name="T3" fmla="*/ 1 h 79"/>
                  <a:gd name="T4" fmla="*/ 0 w 22"/>
                  <a:gd name="T5" fmla="*/ 1 h 79"/>
                  <a:gd name="T6" fmla="*/ 0 w 22"/>
                  <a:gd name="T7" fmla="*/ 0 h 79"/>
                  <a:gd name="T8" fmla="*/ 1 w 22"/>
                  <a:gd name="T9" fmla="*/ 0 h 79"/>
                  <a:gd name="T10" fmla="*/ 2 w 22"/>
                  <a:gd name="T11" fmla="*/ 0 h 79"/>
                  <a:gd name="T12" fmla="*/ 2 w 22"/>
                  <a:gd name="T13" fmla="*/ 0 h 79"/>
                  <a:gd name="T14" fmla="*/ 2 w 22"/>
                  <a:gd name="T15" fmla="*/ 1 h 79"/>
                  <a:gd name="T16" fmla="*/ 2 w 22"/>
                  <a:gd name="T17" fmla="*/ 1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79">
                    <a:moveTo>
                      <a:pt x="22" y="79"/>
                    </a:moveTo>
                    <a:lnTo>
                      <a:pt x="9" y="69"/>
                    </a:lnTo>
                    <a:lnTo>
                      <a:pt x="0" y="44"/>
                    </a:lnTo>
                    <a:lnTo>
                      <a:pt x="0" y="16"/>
                    </a:lnTo>
                    <a:lnTo>
                      <a:pt x="9" y="0"/>
                    </a:lnTo>
                    <a:lnTo>
                      <a:pt x="17" y="4"/>
                    </a:lnTo>
                    <a:lnTo>
                      <a:pt x="20" y="26"/>
                    </a:lnTo>
                    <a:lnTo>
                      <a:pt x="20" y="56"/>
                    </a:lnTo>
                    <a:lnTo>
                      <a:pt x="22" y="7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0" name="Freeform 1178"/>
              <p:cNvSpPr>
                <a:spLocks/>
              </p:cNvSpPr>
              <p:nvPr/>
            </p:nvSpPr>
            <p:spPr bwMode="auto">
              <a:xfrm>
                <a:off x="4561" y="2917"/>
                <a:ext cx="14" cy="29"/>
              </a:xfrm>
              <a:custGeom>
                <a:avLst/>
                <a:gdLst>
                  <a:gd name="T0" fmla="*/ 1 w 29"/>
                  <a:gd name="T1" fmla="*/ 1 h 85"/>
                  <a:gd name="T2" fmla="*/ 0 w 29"/>
                  <a:gd name="T3" fmla="*/ 1 h 85"/>
                  <a:gd name="T4" fmla="*/ 0 w 29"/>
                  <a:gd name="T5" fmla="*/ 1 h 85"/>
                  <a:gd name="T6" fmla="*/ 0 w 29"/>
                  <a:gd name="T7" fmla="*/ 0 h 85"/>
                  <a:gd name="T8" fmla="*/ 0 w 29"/>
                  <a:gd name="T9" fmla="*/ 0 h 85"/>
                  <a:gd name="T10" fmla="*/ 0 w 29"/>
                  <a:gd name="T11" fmla="*/ 0 h 85"/>
                  <a:gd name="T12" fmla="*/ 1 w 29"/>
                  <a:gd name="T13" fmla="*/ 0 h 85"/>
                  <a:gd name="T14" fmla="*/ 1 w 29"/>
                  <a:gd name="T15" fmla="*/ 1 h 85"/>
                  <a:gd name="T16" fmla="*/ 1 w 29"/>
                  <a:gd name="T17" fmla="*/ 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85">
                    <a:moveTo>
                      <a:pt x="29" y="85"/>
                    </a:moveTo>
                    <a:lnTo>
                      <a:pt x="14" y="69"/>
                    </a:lnTo>
                    <a:lnTo>
                      <a:pt x="4" y="42"/>
                    </a:lnTo>
                    <a:lnTo>
                      <a:pt x="0" y="16"/>
                    </a:lnTo>
                    <a:lnTo>
                      <a:pt x="5" y="0"/>
                    </a:lnTo>
                    <a:lnTo>
                      <a:pt x="14" y="6"/>
                    </a:lnTo>
                    <a:lnTo>
                      <a:pt x="17" y="28"/>
                    </a:lnTo>
                    <a:lnTo>
                      <a:pt x="22" y="57"/>
                    </a:lnTo>
                    <a:lnTo>
                      <a:pt x="29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1" name="Freeform 1179"/>
              <p:cNvSpPr>
                <a:spLocks/>
              </p:cNvSpPr>
              <p:nvPr/>
            </p:nvSpPr>
            <p:spPr bwMode="auto">
              <a:xfrm>
                <a:off x="4541" y="2919"/>
                <a:ext cx="20" cy="28"/>
              </a:xfrm>
              <a:custGeom>
                <a:avLst/>
                <a:gdLst>
                  <a:gd name="T0" fmla="*/ 3 w 40"/>
                  <a:gd name="T1" fmla="*/ 1 h 82"/>
                  <a:gd name="T2" fmla="*/ 2 w 40"/>
                  <a:gd name="T3" fmla="*/ 1 h 82"/>
                  <a:gd name="T4" fmla="*/ 2 w 40"/>
                  <a:gd name="T5" fmla="*/ 1 h 82"/>
                  <a:gd name="T6" fmla="*/ 1 w 40"/>
                  <a:gd name="T7" fmla="*/ 1 h 82"/>
                  <a:gd name="T8" fmla="*/ 1 w 40"/>
                  <a:gd name="T9" fmla="*/ 0 h 82"/>
                  <a:gd name="T10" fmla="*/ 1 w 40"/>
                  <a:gd name="T11" fmla="*/ 0 h 82"/>
                  <a:gd name="T12" fmla="*/ 0 w 40"/>
                  <a:gd name="T13" fmla="*/ 0 h 82"/>
                  <a:gd name="T14" fmla="*/ 1 w 40"/>
                  <a:gd name="T15" fmla="*/ 0 h 82"/>
                  <a:gd name="T16" fmla="*/ 1 w 40"/>
                  <a:gd name="T17" fmla="*/ 0 h 82"/>
                  <a:gd name="T18" fmla="*/ 1 w 40"/>
                  <a:gd name="T19" fmla="*/ 0 h 82"/>
                  <a:gd name="T20" fmla="*/ 2 w 40"/>
                  <a:gd name="T21" fmla="*/ 0 h 82"/>
                  <a:gd name="T22" fmla="*/ 2 w 40"/>
                  <a:gd name="T23" fmla="*/ 1 h 82"/>
                  <a:gd name="T24" fmla="*/ 3 w 40"/>
                  <a:gd name="T25" fmla="*/ 1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82">
                    <a:moveTo>
                      <a:pt x="40" y="82"/>
                    </a:moveTo>
                    <a:lnTo>
                      <a:pt x="30" y="75"/>
                    </a:lnTo>
                    <a:lnTo>
                      <a:pt x="22" y="64"/>
                    </a:lnTo>
                    <a:lnTo>
                      <a:pt x="14" y="51"/>
                    </a:lnTo>
                    <a:lnTo>
                      <a:pt x="9" y="38"/>
                    </a:lnTo>
                    <a:lnTo>
                      <a:pt x="4" y="25"/>
                    </a:lnTo>
                    <a:lnTo>
                      <a:pt x="0" y="13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15" y="7"/>
                    </a:lnTo>
                    <a:lnTo>
                      <a:pt x="24" y="31"/>
                    </a:lnTo>
                    <a:lnTo>
                      <a:pt x="32" y="59"/>
                    </a:lnTo>
                    <a:lnTo>
                      <a:pt x="40" y="8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2" name="Freeform 1180"/>
              <p:cNvSpPr>
                <a:spLocks/>
              </p:cNvSpPr>
              <p:nvPr/>
            </p:nvSpPr>
            <p:spPr bwMode="auto">
              <a:xfrm>
                <a:off x="4514" y="2921"/>
                <a:ext cx="29" cy="28"/>
              </a:xfrm>
              <a:custGeom>
                <a:avLst/>
                <a:gdLst>
                  <a:gd name="T0" fmla="*/ 4 w 58"/>
                  <a:gd name="T1" fmla="*/ 1 h 84"/>
                  <a:gd name="T2" fmla="*/ 3 w 58"/>
                  <a:gd name="T3" fmla="*/ 1 h 84"/>
                  <a:gd name="T4" fmla="*/ 3 w 58"/>
                  <a:gd name="T5" fmla="*/ 1 h 84"/>
                  <a:gd name="T6" fmla="*/ 2 w 58"/>
                  <a:gd name="T7" fmla="*/ 1 h 84"/>
                  <a:gd name="T8" fmla="*/ 2 w 58"/>
                  <a:gd name="T9" fmla="*/ 0 h 84"/>
                  <a:gd name="T10" fmla="*/ 1 w 58"/>
                  <a:gd name="T11" fmla="*/ 0 h 84"/>
                  <a:gd name="T12" fmla="*/ 1 w 58"/>
                  <a:gd name="T13" fmla="*/ 0 h 84"/>
                  <a:gd name="T14" fmla="*/ 0 w 58"/>
                  <a:gd name="T15" fmla="*/ 0 h 84"/>
                  <a:gd name="T16" fmla="*/ 1 w 58"/>
                  <a:gd name="T17" fmla="*/ 0 h 84"/>
                  <a:gd name="T18" fmla="*/ 1 w 58"/>
                  <a:gd name="T19" fmla="*/ 0 h 84"/>
                  <a:gd name="T20" fmla="*/ 2 w 58"/>
                  <a:gd name="T21" fmla="*/ 0 h 84"/>
                  <a:gd name="T22" fmla="*/ 2 w 58"/>
                  <a:gd name="T23" fmla="*/ 0 h 84"/>
                  <a:gd name="T24" fmla="*/ 3 w 58"/>
                  <a:gd name="T25" fmla="*/ 0 h 84"/>
                  <a:gd name="T26" fmla="*/ 3 w 58"/>
                  <a:gd name="T27" fmla="*/ 1 h 84"/>
                  <a:gd name="T28" fmla="*/ 3 w 58"/>
                  <a:gd name="T29" fmla="*/ 1 h 84"/>
                  <a:gd name="T30" fmla="*/ 4 w 58"/>
                  <a:gd name="T31" fmla="*/ 1 h 84"/>
                  <a:gd name="T32" fmla="*/ 4 w 58"/>
                  <a:gd name="T33" fmla="*/ 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84">
                    <a:moveTo>
                      <a:pt x="58" y="84"/>
                    </a:moveTo>
                    <a:lnTo>
                      <a:pt x="48" y="75"/>
                    </a:lnTo>
                    <a:lnTo>
                      <a:pt x="38" y="65"/>
                    </a:lnTo>
                    <a:lnTo>
                      <a:pt x="27" y="52"/>
                    </a:lnTo>
                    <a:lnTo>
                      <a:pt x="17" y="38"/>
                    </a:lnTo>
                    <a:lnTo>
                      <a:pt x="7" y="27"/>
                    </a:lnTo>
                    <a:lnTo>
                      <a:pt x="2" y="15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0" y="7"/>
                    </a:lnTo>
                    <a:lnTo>
                      <a:pt x="27" y="19"/>
                    </a:lnTo>
                    <a:lnTo>
                      <a:pt x="35" y="32"/>
                    </a:lnTo>
                    <a:lnTo>
                      <a:pt x="42" y="49"/>
                    </a:lnTo>
                    <a:lnTo>
                      <a:pt x="47" y="63"/>
                    </a:lnTo>
                    <a:lnTo>
                      <a:pt x="53" y="75"/>
                    </a:lnTo>
                    <a:lnTo>
                      <a:pt x="58" y="8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3" name="Freeform 1181"/>
              <p:cNvSpPr>
                <a:spLocks/>
              </p:cNvSpPr>
              <p:nvPr/>
            </p:nvSpPr>
            <p:spPr bwMode="auto">
              <a:xfrm>
                <a:off x="4483" y="2926"/>
                <a:ext cx="40" cy="28"/>
              </a:xfrm>
              <a:custGeom>
                <a:avLst/>
                <a:gdLst>
                  <a:gd name="T0" fmla="*/ 5 w 80"/>
                  <a:gd name="T1" fmla="*/ 1 h 84"/>
                  <a:gd name="T2" fmla="*/ 5 w 80"/>
                  <a:gd name="T3" fmla="*/ 1 h 84"/>
                  <a:gd name="T4" fmla="*/ 4 w 80"/>
                  <a:gd name="T5" fmla="*/ 1 h 84"/>
                  <a:gd name="T6" fmla="*/ 3 w 80"/>
                  <a:gd name="T7" fmla="*/ 1 h 84"/>
                  <a:gd name="T8" fmla="*/ 2 w 80"/>
                  <a:gd name="T9" fmla="*/ 0 h 84"/>
                  <a:gd name="T10" fmla="*/ 1 w 80"/>
                  <a:gd name="T11" fmla="*/ 0 h 84"/>
                  <a:gd name="T12" fmla="*/ 1 w 80"/>
                  <a:gd name="T13" fmla="*/ 0 h 84"/>
                  <a:gd name="T14" fmla="*/ 0 w 80"/>
                  <a:gd name="T15" fmla="*/ 0 h 84"/>
                  <a:gd name="T16" fmla="*/ 1 w 80"/>
                  <a:gd name="T17" fmla="*/ 0 h 84"/>
                  <a:gd name="T18" fmla="*/ 1 w 80"/>
                  <a:gd name="T19" fmla="*/ 0 h 84"/>
                  <a:gd name="T20" fmla="*/ 2 w 80"/>
                  <a:gd name="T21" fmla="*/ 0 h 84"/>
                  <a:gd name="T22" fmla="*/ 3 w 80"/>
                  <a:gd name="T23" fmla="*/ 0 h 84"/>
                  <a:gd name="T24" fmla="*/ 3 w 80"/>
                  <a:gd name="T25" fmla="*/ 0 h 84"/>
                  <a:gd name="T26" fmla="*/ 4 w 80"/>
                  <a:gd name="T27" fmla="*/ 1 h 84"/>
                  <a:gd name="T28" fmla="*/ 5 w 80"/>
                  <a:gd name="T29" fmla="*/ 1 h 84"/>
                  <a:gd name="T30" fmla="*/ 5 w 80"/>
                  <a:gd name="T31" fmla="*/ 1 h 84"/>
                  <a:gd name="T32" fmla="*/ 5 w 80"/>
                  <a:gd name="T33" fmla="*/ 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84">
                    <a:moveTo>
                      <a:pt x="80" y="84"/>
                    </a:moveTo>
                    <a:lnTo>
                      <a:pt x="70" y="76"/>
                    </a:lnTo>
                    <a:lnTo>
                      <a:pt x="57" y="66"/>
                    </a:lnTo>
                    <a:lnTo>
                      <a:pt x="42" y="53"/>
                    </a:lnTo>
                    <a:lnTo>
                      <a:pt x="27" y="40"/>
                    </a:lnTo>
                    <a:lnTo>
                      <a:pt x="14" y="25"/>
                    </a:lnTo>
                    <a:lnTo>
                      <a:pt x="4" y="13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2" y="1"/>
                    </a:lnTo>
                    <a:lnTo>
                      <a:pt x="24" y="10"/>
                    </a:lnTo>
                    <a:lnTo>
                      <a:pt x="35" y="22"/>
                    </a:lnTo>
                    <a:lnTo>
                      <a:pt x="47" y="37"/>
                    </a:lnTo>
                    <a:lnTo>
                      <a:pt x="57" y="53"/>
                    </a:lnTo>
                    <a:lnTo>
                      <a:pt x="67" y="66"/>
                    </a:lnTo>
                    <a:lnTo>
                      <a:pt x="75" y="78"/>
                    </a:lnTo>
                    <a:lnTo>
                      <a:pt x="80" y="8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4" name="Freeform 1182"/>
              <p:cNvSpPr>
                <a:spLocks/>
              </p:cNvSpPr>
              <p:nvPr/>
            </p:nvSpPr>
            <p:spPr bwMode="auto">
              <a:xfrm>
                <a:off x="4454" y="2930"/>
                <a:ext cx="46" cy="29"/>
              </a:xfrm>
              <a:custGeom>
                <a:avLst/>
                <a:gdLst>
                  <a:gd name="T0" fmla="*/ 6 w 92"/>
                  <a:gd name="T1" fmla="*/ 1 h 87"/>
                  <a:gd name="T2" fmla="*/ 5 w 92"/>
                  <a:gd name="T3" fmla="*/ 1 h 87"/>
                  <a:gd name="T4" fmla="*/ 5 w 92"/>
                  <a:gd name="T5" fmla="*/ 1 h 87"/>
                  <a:gd name="T6" fmla="*/ 3 w 92"/>
                  <a:gd name="T7" fmla="*/ 1 h 87"/>
                  <a:gd name="T8" fmla="*/ 2 w 92"/>
                  <a:gd name="T9" fmla="*/ 1 h 87"/>
                  <a:gd name="T10" fmla="*/ 2 w 92"/>
                  <a:gd name="T11" fmla="*/ 0 h 87"/>
                  <a:gd name="T12" fmla="*/ 1 w 92"/>
                  <a:gd name="T13" fmla="*/ 0 h 87"/>
                  <a:gd name="T14" fmla="*/ 0 w 92"/>
                  <a:gd name="T15" fmla="*/ 0 h 87"/>
                  <a:gd name="T16" fmla="*/ 1 w 92"/>
                  <a:gd name="T17" fmla="*/ 0 h 87"/>
                  <a:gd name="T18" fmla="*/ 1 w 92"/>
                  <a:gd name="T19" fmla="*/ 0 h 87"/>
                  <a:gd name="T20" fmla="*/ 2 w 92"/>
                  <a:gd name="T21" fmla="*/ 0 h 87"/>
                  <a:gd name="T22" fmla="*/ 3 w 92"/>
                  <a:gd name="T23" fmla="*/ 0 h 87"/>
                  <a:gd name="T24" fmla="*/ 3 w 92"/>
                  <a:gd name="T25" fmla="*/ 0 h 87"/>
                  <a:gd name="T26" fmla="*/ 4 w 92"/>
                  <a:gd name="T27" fmla="*/ 1 h 87"/>
                  <a:gd name="T28" fmla="*/ 5 w 92"/>
                  <a:gd name="T29" fmla="*/ 1 h 87"/>
                  <a:gd name="T30" fmla="*/ 6 w 92"/>
                  <a:gd name="T31" fmla="*/ 1 h 87"/>
                  <a:gd name="T32" fmla="*/ 6 w 92"/>
                  <a:gd name="T33" fmla="*/ 1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87">
                    <a:moveTo>
                      <a:pt x="92" y="87"/>
                    </a:moveTo>
                    <a:lnTo>
                      <a:pt x="80" y="81"/>
                    </a:lnTo>
                    <a:lnTo>
                      <a:pt x="67" y="70"/>
                    </a:lnTo>
                    <a:lnTo>
                      <a:pt x="48" y="59"/>
                    </a:lnTo>
                    <a:lnTo>
                      <a:pt x="32" y="44"/>
                    </a:lnTo>
                    <a:lnTo>
                      <a:pt x="17" y="30"/>
                    </a:lnTo>
                    <a:lnTo>
                      <a:pt x="5" y="17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2" y="0"/>
                    </a:lnTo>
                    <a:lnTo>
                      <a:pt x="23" y="7"/>
                    </a:lnTo>
                    <a:lnTo>
                      <a:pt x="35" y="19"/>
                    </a:lnTo>
                    <a:lnTo>
                      <a:pt x="48" y="33"/>
                    </a:lnTo>
                    <a:lnTo>
                      <a:pt x="60" y="51"/>
                    </a:lnTo>
                    <a:lnTo>
                      <a:pt x="72" y="66"/>
                    </a:lnTo>
                    <a:lnTo>
                      <a:pt x="83" y="79"/>
                    </a:lnTo>
                    <a:lnTo>
                      <a:pt x="92" y="8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5" name="Freeform 1183"/>
              <p:cNvSpPr>
                <a:spLocks/>
              </p:cNvSpPr>
              <p:nvPr/>
            </p:nvSpPr>
            <p:spPr bwMode="auto">
              <a:xfrm>
                <a:off x="4430" y="2937"/>
                <a:ext cx="53" cy="27"/>
              </a:xfrm>
              <a:custGeom>
                <a:avLst/>
                <a:gdLst>
                  <a:gd name="T0" fmla="*/ 6 w 107"/>
                  <a:gd name="T1" fmla="*/ 1 h 81"/>
                  <a:gd name="T2" fmla="*/ 5 w 107"/>
                  <a:gd name="T3" fmla="*/ 1 h 81"/>
                  <a:gd name="T4" fmla="*/ 4 w 107"/>
                  <a:gd name="T5" fmla="*/ 1 h 81"/>
                  <a:gd name="T6" fmla="*/ 3 w 107"/>
                  <a:gd name="T7" fmla="*/ 1 h 81"/>
                  <a:gd name="T8" fmla="*/ 2 w 107"/>
                  <a:gd name="T9" fmla="*/ 1 h 81"/>
                  <a:gd name="T10" fmla="*/ 1 w 107"/>
                  <a:gd name="T11" fmla="*/ 0 h 81"/>
                  <a:gd name="T12" fmla="*/ 0 w 107"/>
                  <a:gd name="T13" fmla="*/ 0 h 81"/>
                  <a:gd name="T14" fmla="*/ 0 w 107"/>
                  <a:gd name="T15" fmla="*/ 0 h 81"/>
                  <a:gd name="T16" fmla="*/ 0 w 107"/>
                  <a:gd name="T17" fmla="*/ 0 h 81"/>
                  <a:gd name="T18" fmla="*/ 0 w 107"/>
                  <a:gd name="T19" fmla="*/ 0 h 81"/>
                  <a:gd name="T20" fmla="*/ 0 w 107"/>
                  <a:gd name="T21" fmla="*/ 0 h 81"/>
                  <a:gd name="T22" fmla="*/ 1 w 107"/>
                  <a:gd name="T23" fmla="*/ 0 h 81"/>
                  <a:gd name="T24" fmla="*/ 3 w 107"/>
                  <a:gd name="T25" fmla="*/ 0 h 81"/>
                  <a:gd name="T26" fmla="*/ 4 w 107"/>
                  <a:gd name="T27" fmla="*/ 1 h 81"/>
                  <a:gd name="T28" fmla="*/ 5 w 107"/>
                  <a:gd name="T29" fmla="*/ 1 h 81"/>
                  <a:gd name="T30" fmla="*/ 6 w 107"/>
                  <a:gd name="T31" fmla="*/ 1 h 81"/>
                  <a:gd name="T32" fmla="*/ 6 w 107"/>
                  <a:gd name="T33" fmla="*/ 1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81">
                    <a:moveTo>
                      <a:pt x="107" y="81"/>
                    </a:moveTo>
                    <a:lnTo>
                      <a:pt x="94" y="77"/>
                    </a:lnTo>
                    <a:lnTo>
                      <a:pt x="77" y="69"/>
                    </a:lnTo>
                    <a:lnTo>
                      <a:pt x="59" y="62"/>
                    </a:lnTo>
                    <a:lnTo>
                      <a:pt x="42" y="52"/>
                    </a:lnTo>
                    <a:lnTo>
                      <a:pt x="25" y="40"/>
                    </a:lnTo>
                    <a:lnTo>
                      <a:pt x="12" y="28"/>
                    </a:lnTo>
                    <a:lnTo>
                      <a:pt x="4" y="16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15" y="6"/>
                    </a:lnTo>
                    <a:lnTo>
                      <a:pt x="31" y="16"/>
                    </a:lnTo>
                    <a:lnTo>
                      <a:pt x="49" y="30"/>
                    </a:lnTo>
                    <a:lnTo>
                      <a:pt x="67" y="46"/>
                    </a:lnTo>
                    <a:lnTo>
                      <a:pt x="84" y="61"/>
                    </a:lnTo>
                    <a:lnTo>
                      <a:pt x="99" y="72"/>
                    </a:lnTo>
                    <a:lnTo>
                      <a:pt x="107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6" name="Freeform 1184"/>
              <p:cNvSpPr>
                <a:spLocks/>
              </p:cNvSpPr>
              <p:nvPr/>
            </p:nvSpPr>
            <p:spPr bwMode="auto">
              <a:xfrm>
                <a:off x="4411" y="2955"/>
                <a:ext cx="59" cy="13"/>
              </a:xfrm>
              <a:custGeom>
                <a:avLst/>
                <a:gdLst>
                  <a:gd name="T0" fmla="*/ 0 w 117"/>
                  <a:gd name="T1" fmla="*/ 0 h 40"/>
                  <a:gd name="T2" fmla="*/ 1 w 117"/>
                  <a:gd name="T3" fmla="*/ 0 h 40"/>
                  <a:gd name="T4" fmla="*/ 2 w 117"/>
                  <a:gd name="T5" fmla="*/ 0 h 40"/>
                  <a:gd name="T6" fmla="*/ 3 w 117"/>
                  <a:gd name="T7" fmla="*/ 0 h 40"/>
                  <a:gd name="T8" fmla="*/ 4 w 117"/>
                  <a:gd name="T9" fmla="*/ 0 h 40"/>
                  <a:gd name="T10" fmla="*/ 5 w 117"/>
                  <a:gd name="T11" fmla="*/ 0 h 40"/>
                  <a:gd name="T12" fmla="*/ 6 w 117"/>
                  <a:gd name="T13" fmla="*/ 0 h 40"/>
                  <a:gd name="T14" fmla="*/ 7 w 117"/>
                  <a:gd name="T15" fmla="*/ 0 h 40"/>
                  <a:gd name="T16" fmla="*/ 8 w 117"/>
                  <a:gd name="T17" fmla="*/ 0 h 40"/>
                  <a:gd name="T18" fmla="*/ 7 w 117"/>
                  <a:gd name="T19" fmla="*/ 0 h 40"/>
                  <a:gd name="T20" fmla="*/ 6 w 117"/>
                  <a:gd name="T21" fmla="*/ 0 h 40"/>
                  <a:gd name="T22" fmla="*/ 4 w 117"/>
                  <a:gd name="T23" fmla="*/ 0 h 40"/>
                  <a:gd name="T24" fmla="*/ 3 w 117"/>
                  <a:gd name="T25" fmla="*/ 0 h 40"/>
                  <a:gd name="T26" fmla="*/ 2 w 117"/>
                  <a:gd name="T27" fmla="*/ 0 h 40"/>
                  <a:gd name="T28" fmla="*/ 1 w 117"/>
                  <a:gd name="T29" fmla="*/ 0 h 40"/>
                  <a:gd name="T30" fmla="*/ 0 w 117"/>
                  <a:gd name="T31" fmla="*/ 0 h 40"/>
                  <a:gd name="T32" fmla="*/ 0 w 117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40">
                    <a:moveTo>
                      <a:pt x="0" y="1"/>
                    </a:moveTo>
                    <a:lnTo>
                      <a:pt x="6" y="0"/>
                    </a:lnTo>
                    <a:lnTo>
                      <a:pt x="18" y="3"/>
                    </a:lnTo>
                    <a:lnTo>
                      <a:pt x="33" y="7"/>
                    </a:lnTo>
                    <a:lnTo>
                      <a:pt x="51" y="14"/>
                    </a:lnTo>
                    <a:lnTo>
                      <a:pt x="70" y="20"/>
                    </a:lnTo>
                    <a:lnTo>
                      <a:pt x="88" y="28"/>
                    </a:lnTo>
                    <a:lnTo>
                      <a:pt x="105" y="34"/>
                    </a:lnTo>
                    <a:lnTo>
                      <a:pt x="117" y="37"/>
                    </a:lnTo>
                    <a:lnTo>
                      <a:pt x="100" y="40"/>
                    </a:lnTo>
                    <a:lnTo>
                      <a:pt x="82" y="38"/>
                    </a:lnTo>
                    <a:lnTo>
                      <a:pt x="60" y="35"/>
                    </a:lnTo>
                    <a:lnTo>
                      <a:pt x="40" y="31"/>
                    </a:lnTo>
                    <a:lnTo>
                      <a:pt x="21" y="25"/>
                    </a:lnTo>
                    <a:lnTo>
                      <a:pt x="6" y="17"/>
                    </a:lnTo>
                    <a:lnTo>
                      <a:pt x="0" y="1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7" name="Freeform 1185"/>
              <p:cNvSpPr>
                <a:spLocks/>
              </p:cNvSpPr>
              <p:nvPr/>
            </p:nvSpPr>
            <p:spPr bwMode="auto">
              <a:xfrm>
                <a:off x="4393" y="2965"/>
                <a:ext cx="57" cy="13"/>
              </a:xfrm>
              <a:custGeom>
                <a:avLst/>
                <a:gdLst>
                  <a:gd name="T0" fmla="*/ 0 w 114"/>
                  <a:gd name="T1" fmla="*/ 0 h 38"/>
                  <a:gd name="T2" fmla="*/ 1 w 114"/>
                  <a:gd name="T3" fmla="*/ 0 h 38"/>
                  <a:gd name="T4" fmla="*/ 2 w 114"/>
                  <a:gd name="T5" fmla="*/ 0 h 38"/>
                  <a:gd name="T6" fmla="*/ 3 w 114"/>
                  <a:gd name="T7" fmla="*/ 0 h 38"/>
                  <a:gd name="T8" fmla="*/ 4 w 114"/>
                  <a:gd name="T9" fmla="*/ 0 h 38"/>
                  <a:gd name="T10" fmla="*/ 5 w 114"/>
                  <a:gd name="T11" fmla="*/ 0 h 38"/>
                  <a:gd name="T12" fmla="*/ 6 w 114"/>
                  <a:gd name="T13" fmla="*/ 0 h 38"/>
                  <a:gd name="T14" fmla="*/ 7 w 114"/>
                  <a:gd name="T15" fmla="*/ 0 h 38"/>
                  <a:gd name="T16" fmla="*/ 8 w 114"/>
                  <a:gd name="T17" fmla="*/ 0 h 38"/>
                  <a:gd name="T18" fmla="*/ 7 w 114"/>
                  <a:gd name="T19" fmla="*/ 0 h 38"/>
                  <a:gd name="T20" fmla="*/ 5 w 114"/>
                  <a:gd name="T21" fmla="*/ 0 h 38"/>
                  <a:gd name="T22" fmla="*/ 4 w 114"/>
                  <a:gd name="T23" fmla="*/ 0 h 38"/>
                  <a:gd name="T24" fmla="*/ 3 w 114"/>
                  <a:gd name="T25" fmla="*/ 0 h 38"/>
                  <a:gd name="T26" fmla="*/ 2 w 114"/>
                  <a:gd name="T27" fmla="*/ 0 h 38"/>
                  <a:gd name="T28" fmla="*/ 1 w 114"/>
                  <a:gd name="T29" fmla="*/ 0 h 38"/>
                  <a:gd name="T30" fmla="*/ 0 w 114"/>
                  <a:gd name="T31" fmla="*/ 0 h 38"/>
                  <a:gd name="T32" fmla="*/ 0 w 114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4" h="38">
                    <a:moveTo>
                      <a:pt x="0" y="0"/>
                    </a:moveTo>
                    <a:lnTo>
                      <a:pt x="7" y="0"/>
                    </a:lnTo>
                    <a:lnTo>
                      <a:pt x="18" y="1"/>
                    </a:lnTo>
                    <a:lnTo>
                      <a:pt x="33" y="7"/>
                    </a:lnTo>
                    <a:lnTo>
                      <a:pt x="52" y="13"/>
                    </a:lnTo>
                    <a:lnTo>
                      <a:pt x="72" y="20"/>
                    </a:lnTo>
                    <a:lnTo>
                      <a:pt x="88" y="26"/>
                    </a:lnTo>
                    <a:lnTo>
                      <a:pt x="104" y="32"/>
                    </a:lnTo>
                    <a:lnTo>
                      <a:pt x="114" y="35"/>
                    </a:lnTo>
                    <a:lnTo>
                      <a:pt x="98" y="38"/>
                    </a:lnTo>
                    <a:lnTo>
                      <a:pt x="80" y="37"/>
                    </a:lnTo>
                    <a:lnTo>
                      <a:pt x="58" y="35"/>
                    </a:lnTo>
                    <a:lnTo>
                      <a:pt x="40" y="31"/>
                    </a:lnTo>
                    <a:lnTo>
                      <a:pt x="22" y="23"/>
                    </a:lnTo>
                    <a:lnTo>
                      <a:pt x="8" y="16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8" name="Freeform 1186"/>
              <p:cNvSpPr>
                <a:spLocks/>
              </p:cNvSpPr>
              <p:nvPr/>
            </p:nvSpPr>
            <p:spPr bwMode="auto">
              <a:xfrm>
                <a:off x="4222" y="2913"/>
                <a:ext cx="285" cy="38"/>
              </a:xfrm>
              <a:custGeom>
                <a:avLst/>
                <a:gdLst>
                  <a:gd name="T0" fmla="*/ 35 w 571"/>
                  <a:gd name="T1" fmla="*/ 0 h 112"/>
                  <a:gd name="T2" fmla="*/ 35 w 571"/>
                  <a:gd name="T3" fmla="*/ 0 h 112"/>
                  <a:gd name="T4" fmla="*/ 35 w 571"/>
                  <a:gd name="T5" fmla="*/ 0 h 112"/>
                  <a:gd name="T6" fmla="*/ 35 w 571"/>
                  <a:gd name="T7" fmla="*/ 0 h 112"/>
                  <a:gd name="T8" fmla="*/ 35 w 571"/>
                  <a:gd name="T9" fmla="*/ 0 h 112"/>
                  <a:gd name="T10" fmla="*/ 32 w 571"/>
                  <a:gd name="T11" fmla="*/ 0 h 112"/>
                  <a:gd name="T12" fmla="*/ 30 w 571"/>
                  <a:gd name="T13" fmla="*/ 0 h 112"/>
                  <a:gd name="T14" fmla="*/ 27 w 571"/>
                  <a:gd name="T15" fmla="*/ 1 h 112"/>
                  <a:gd name="T16" fmla="*/ 25 w 571"/>
                  <a:gd name="T17" fmla="*/ 1 h 112"/>
                  <a:gd name="T18" fmla="*/ 22 w 571"/>
                  <a:gd name="T19" fmla="*/ 1 h 112"/>
                  <a:gd name="T20" fmla="*/ 20 w 571"/>
                  <a:gd name="T21" fmla="*/ 1 h 112"/>
                  <a:gd name="T22" fmla="*/ 17 w 571"/>
                  <a:gd name="T23" fmla="*/ 1 h 112"/>
                  <a:gd name="T24" fmla="*/ 15 w 571"/>
                  <a:gd name="T25" fmla="*/ 1 h 112"/>
                  <a:gd name="T26" fmla="*/ 13 w 571"/>
                  <a:gd name="T27" fmla="*/ 1 h 112"/>
                  <a:gd name="T28" fmla="*/ 11 w 571"/>
                  <a:gd name="T29" fmla="*/ 1 h 112"/>
                  <a:gd name="T30" fmla="*/ 9 w 571"/>
                  <a:gd name="T31" fmla="*/ 1 h 112"/>
                  <a:gd name="T32" fmla="*/ 7 w 571"/>
                  <a:gd name="T33" fmla="*/ 1 h 112"/>
                  <a:gd name="T34" fmla="*/ 5 w 571"/>
                  <a:gd name="T35" fmla="*/ 1 h 112"/>
                  <a:gd name="T36" fmla="*/ 3 w 571"/>
                  <a:gd name="T37" fmla="*/ 1 h 112"/>
                  <a:gd name="T38" fmla="*/ 1 w 571"/>
                  <a:gd name="T39" fmla="*/ 1 h 112"/>
                  <a:gd name="T40" fmla="*/ 0 w 571"/>
                  <a:gd name="T41" fmla="*/ 1 h 112"/>
                  <a:gd name="T42" fmla="*/ 1 w 571"/>
                  <a:gd name="T43" fmla="*/ 1 h 112"/>
                  <a:gd name="T44" fmla="*/ 2 w 571"/>
                  <a:gd name="T45" fmla="*/ 1 h 112"/>
                  <a:gd name="T46" fmla="*/ 4 w 571"/>
                  <a:gd name="T47" fmla="*/ 1 h 112"/>
                  <a:gd name="T48" fmla="*/ 6 w 571"/>
                  <a:gd name="T49" fmla="*/ 1 h 112"/>
                  <a:gd name="T50" fmla="*/ 8 w 571"/>
                  <a:gd name="T51" fmla="*/ 1 h 112"/>
                  <a:gd name="T52" fmla="*/ 11 w 571"/>
                  <a:gd name="T53" fmla="*/ 1 h 112"/>
                  <a:gd name="T54" fmla="*/ 13 w 571"/>
                  <a:gd name="T55" fmla="*/ 1 h 112"/>
                  <a:gd name="T56" fmla="*/ 16 w 571"/>
                  <a:gd name="T57" fmla="*/ 1 h 112"/>
                  <a:gd name="T58" fmla="*/ 19 w 571"/>
                  <a:gd name="T59" fmla="*/ 1 h 112"/>
                  <a:gd name="T60" fmla="*/ 21 w 571"/>
                  <a:gd name="T61" fmla="*/ 1 h 112"/>
                  <a:gd name="T62" fmla="*/ 24 w 571"/>
                  <a:gd name="T63" fmla="*/ 1 h 112"/>
                  <a:gd name="T64" fmla="*/ 26 w 571"/>
                  <a:gd name="T65" fmla="*/ 1 h 112"/>
                  <a:gd name="T66" fmla="*/ 29 w 571"/>
                  <a:gd name="T67" fmla="*/ 1 h 112"/>
                  <a:gd name="T68" fmla="*/ 31 w 571"/>
                  <a:gd name="T69" fmla="*/ 1 h 112"/>
                  <a:gd name="T70" fmla="*/ 33 w 571"/>
                  <a:gd name="T71" fmla="*/ 0 h 112"/>
                  <a:gd name="T72" fmla="*/ 35 w 571"/>
                  <a:gd name="T73" fmla="*/ 0 h 11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71" h="112">
                    <a:moveTo>
                      <a:pt x="562" y="16"/>
                    </a:moveTo>
                    <a:lnTo>
                      <a:pt x="566" y="13"/>
                    </a:lnTo>
                    <a:lnTo>
                      <a:pt x="567" y="9"/>
                    </a:lnTo>
                    <a:lnTo>
                      <a:pt x="569" y="4"/>
                    </a:lnTo>
                    <a:lnTo>
                      <a:pt x="571" y="0"/>
                    </a:lnTo>
                    <a:lnTo>
                      <a:pt x="527" y="20"/>
                    </a:lnTo>
                    <a:lnTo>
                      <a:pt x="486" y="38"/>
                    </a:lnTo>
                    <a:lnTo>
                      <a:pt x="446" y="53"/>
                    </a:lnTo>
                    <a:lnTo>
                      <a:pt x="404" y="65"/>
                    </a:lnTo>
                    <a:lnTo>
                      <a:pt x="364" y="75"/>
                    </a:lnTo>
                    <a:lnTo>
                      <a:pt x="325" y="82"/>
                    </a:lnTo>
                    <a:lnTo>
                      <a:pt x="287" y="88"/>
                    </a:lnTo>
                    <a:lnTo>
                      <a:pt x="250" y="93"/>
                    </a:lnTo>
                    <a:lnTo>
                      <a:pt x="215" y="96"/>
                    </a:lnTo>
                    <a:lnTo>
                      <a:pt x="180" y="97"/>
                    </a:lnTo>
                    <a:lnTo>
                      <a:pt x="147" y="99"/>
                    </a:lnTo>
                    <a:lnTo>
                      <a:pt x="115" y="99"/>
                    </a:lnTo>
                    <a:lnTo>
                      <a:pt x="84" y="99"/>
                    </a:lnTo>
                    <a:lnTo>
                      <a:pt x="55" y="99"/>
                    </a:lnTo>
                    <a:lnTo>
                      <a:pt x="27" y="97"/>
                    </a:lnTo>
                    <a:lnTo>
                      <a:pt x="0" y="97"/>
                    </a:lnTo>
                    <a:lnTo>
                      <a:pt x="18" y="102"/>
                    </a:lnTo>
                    <a:lnTo>
                      <a:pt x="40" y="106"/>
                    </a:lnTo>
                    <a:lnTo>
                      <a:pt x="69" y="109"/>
                    </a:lnTo>
                    <a:lnTo>
                      <a:pt x="102" y="110"/>
                    </a:lnTo>
                    <a:lnTo>
                      <a:pt x="139" y="112"/>
                    </a:lnTo>
                    <a:lnTo>
                      <a:pt x="177" y="112"/>
                    </a:lnTo>
                    <a:lnTo>
                      <a:pt x="219" y="109"/>
                    </a:lnTo>
                    <a:lnTo>
                      <a:pt x="262" y="106"/>
                    </a:lnTo>
                    <a:lnTo>
                      <a:pt x="304" y="102"/>
                    </a:lnTo>
                    <a:lnTo>
                      <a:pt x="347" y="96"/>
                    </a:lnTo>
                    <a:lnTo>
                      <a:pt x="390" y="87"/>
                    </a:lnTo>
                    <a:lnTo>
                      <a:pt x="430" y="77"/>
                    </a:lnTo>
                    <a:lnTo>
                      <a:pt x="469" y="65"/>
                    </a:lnTo>
                    <a:lnTo>
                      <a:pt x="504" y="51"/>
                    </a:lnTo>
                    <a:lnTo>
                      <a:pt x="536" y="35"/>
                    </a:lnTo>
                    <a:lnTo>
                      <a:pt x="562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29" name="Freeform 1187"/>
              <p:cNvSpPr>
                <a:spLocks/>
              </p:cNvSpPr>
              <p:nvPr/>
            </p:nvSpPr>
            <p:spPr bwMode="auto">
              <a:xfrm>
                <a:off x="4240" y="2923"/>
                <a:ext cx="41" cy="25"/>
              </a:xfrm>
              <a:custGeom>
                <a:avLst/>
                <a:gdLst>
                  <a:gd name="T0" fmla="*/ 1 w 82"/>
                  <a:gd name="T1" fmla="*/ 0 h 76"/>
                  <a:gd name="T2" fmla="*/ 0 w 82"/>
                  <a:gd name="T3" fmla="*/ 0 h 76"/>
                  <a:gd name="T4" fmla="*/ 1 w 82"/>
                  <a:gd name="T5" fmla="*/ 0 h 76"/>
                  <a:gd name="T6" fmla="*/ 1 w 82"/>
                  <a:gd name="T7" fmla="*/ 0 h 76"/>
                  <a:gd name="T8" fmla="*/ 2 w 82"/>
                  <a:gd name="T9" fmla="*/ 0 h 76"/>
                  <a:gd name="T10" fmla="*/ 2 w 82"/>
                  <a:gd name="T11" fmla="*/ 1 h 76"/>
                  <a:gd name="T12" fmla="*/ 3 w 82"/>
                  <a:gd name="T13" fmla="*/ 1 h 76"/>
                  <a:gd name="T14" fmla="*/ 4 w 82"/>
                  <a:gd name="T15" fmla="*/ 1 h 76"/>
                  <a:gd name="T16" fmla="*/ 6 w 82"/>
                  <a:gd name="T17" fmla="*/ 1 h 76"/>
                  <a:gd name="T18" fmla="*/ 5 w 82"/>
                  <a:gd name="T19" fmla="*/ 1 h 76"/>
                  <a:gd name="T20" fmla="*/ 4 w 82"/>
                  <a:gd name="T21" fmla="*/ 1 h 76"/>
                  <a:gd name="T22" fmla="*/ 4 w 82"/>
                  <a:gd name="T23" fmla="*/ 1 h 76"/>
                  <a:gd name="T24" fmla="*/ 3 w 82"/>
                  <a:gd name="T25" fmla="*/ 0 h 76"/>
                  <a:gd name="T26" fmla="*/ 2 w 82"/>
                  <a:gd name="T27" fmla="*/ 0 h 76"/>
                  <a:gd name="T28" fmla="*/ 1 w 82"/>
                  <a:gd name="T29" fmla="*/ 0 h 76"/>
                  <a:gd name="T30" fmla="*/ 1 w 82"/>
                  <a:gd name="T31" fmla="*/ 0 h 76"/>
                  <a:gd name="T32" fmla="*/ 1 w 82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76">
                    <a:moveTo>
                      <a:pt x="2" y="0"/>
                    </a:moveTo>
                    <a:lnTo>
                      <a:pt x="0" y="5"/>
                    </a:lnTo>
                    <a:lnTo>
                      <a:pt x="2" y="12"/>
                    </a:lnTo>
                    <a:lnTo>
                      <a:pt x="7" y="22"/>
                    </a:lnTo>
                    <a:lnTo>
                      <a:pt x="17" y="36"/>
                    </a:lnTo>
                    <a:lnTo>
                      <a:pt x="28" y="49"/>
                    </a:lnTo>
                    <a:lnTo>
                      <a:pt x="45" y="61"/>
                    </a:lnTo>
                    <a:lnTo>
                      <a:pt x="62" y="70"/>
                    </a:lnTo>
                    <a:lnTo>
                      <a:pt x="82" y="76"/>
                    </a:lnTo>
                    <a:lnTo>
                      <a:pt x="72" y="68"/>
                    </a:lnTo>
                    <a:lnTo>
                      <a:pt x="62" y="56"/>
                    </a:lnTo>
                    <a:lnTo>
                      <a:pt x="50" y="43"/>
                    </a:lnTo>
                    <a:lnTo>
                      <a:pt x="37" y="30"/>
                    </a:lnTo>
                    <a:lnTo>
                      <a:pt x="27" y="18"/>
                    </a:lnTo>
                    <a:lnTo>
                      <a:pt x="15" y="8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0" name="Freeform 1188"/>
              <p:cNvSpPr>
                <a:spLocks/>
              </p:cNvSpPr>
              <p:nvPr/>
            </p:nvSpPr>
            <p:spPr bwMode="auto">
              <a:xfrm>
                <a:off x="4279" y="2920"/>
                <a:ext cx="52" cy="29"/>
              </a:xfrm>
              <a:custGeom>
                <a:avLst/>
                <a:gdLst>
                  <a:gd name="T0" fmla="*/ 0 w 105"/>
                  <a:gd name="T1" fmla="*/ 0 h 88"/>
                  <a:gd name="T2" fmla="*/ 0 w 105"/>
                  <a:gd name="T3" fmla="*/ 0 h 88"/>
                  <a:gd name="T4" fmla="*/ 0 w 105"/>
                  <a:gd name="T5" fmla="*/ 0 h 88"/>
                  <a:gd name="T6" fmla="*/ 0 w 105"/>
                  <a:gd name="T7" fmla="*/ 0 h 88"/>
                  <a:gd name="T8" fmla="*/ 1 w 105"/>
                  <a:gd name="T9" fmla="*/ 1 h 88"/>
                  <a:gd name="T10" fmla="*/ 2 w 105"/>
                  <a:gd name="T11" fmla="*/ 1 h 88"/>
                  <a:gd name="T12" fmla="*/ 3 w 105"/>
                  <a:gd name="T13" fmla="*/ 1 h 88"/>
                  <a:gd name="T14" fmla="*/ 5 w 105"/>
                  <a:gd name="T15" fmla="*/ 1 h 88"/>
                  <a:gd name="T16" fmla="*/ 6 w 105"/>
                  <a:gd name="T17" fmla="*/ 1 h 88"/>
                  <a:gd name="T18" fmla="*/ 6 w 105"/>
                  <a:gd name="T19" fmla="*/ 1 h 88"/>
                  <a:gd name="T20" fmla="*/ 5 w 105"/>
                  <a:gd name="T21" fmla="*/ 1 h 88"/>
                  <a:gd name="T22" fmla="*/ 4 w 105"/>
                  <a:gd name="T23" fmla="*/ 1 h 88"/>
                  <a:gd name="T24" fmla="*/ 3 w 105"/>
                  <a:gd name="T25" fmla="*/ 0 h 88"/>
                  <a:gd name="T26" fmla="*/ 2 w 105"/>
                  <a:gd name="T27" fmla="*/ 0 h 88"/>
                  <a:gd name="T28" fmla="*/ 1 w 105"/>
                  <a:gd name="T29" fmla="*/ 0 h 88"/>
                  <a:gd name="T30" fmla="*/ 0 w 105"/>
                  <a:gd name="T31" fmla="*/ 0 h 88"/>
                  <a:gd name="T32" fmla="*/ 0 w 105"/>
                  <a:gd name="T33" fmla="*/ 0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88">
                    <a:moveTo>
                      <a:pt x="3" y="0"/>
                    </a:moveTo>
                    <a:lnTo>
                      <a:pt x="0" y="6"/>
                    </a:lnTo>
                    <a:lnTo>
                      <a:pt x="3" y="15"/>
                    </a:lnTo>
                    <a:lnTo>
                      <a:pt x="13" y="29"/>
                    </a:lnTo>
                    <a:lnTo>
                      <a:pt x="26" y="43"/>
                    </a:lnTo>
                    <a:lnTo>
                      <a:pt x="45" y="58"/>
                    </a:lnTo>
                    <a:lnTo>
                      <a:pt x="63" y="71"/>
                    </a:lnTo>
                    <a:lnTo>
                      <a:pt x="85" y="82"/>
                    </a:lnTo>
                    <a:lnTo>
                      <a:pt x="105" y="88"/>
                    </a:lnTo>
                    <a:lnTo>
                      <a:pt x="96" y="82"/>
                    </a:lnTo>
                    <a:lnTo>
                      <a:pt x="85" y="70"/>
                    </a:lnTo>
                    <a:lnTo>
                      <a:pt x="71" y="55"/>
                    </a:lnTo>
                    <a:lnTo>
                      <a:pt x="55" y="39"/>
                    </a:lnTo>
                    <a:lnTo>
                      <a:pt x="40" y="23"/>
                    </a:lnTo>
                    <a:lnTo>
                      <a:pt x="25" y="11"/>
                    </a:lnTo>
                    <a:lnTo>
                      <a:pt x="1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1" name="Freeform 1189"/>
              <p:cNvSpPr>
                <a:spLocks/>
              </p:cNvSpPr>
              <p:nvPr/>
            </p:nvSpPr>
            <p:spPr bwMode="auto">
              <a:xfrm>
                <a:off x="4311" y="2915"/>
                <a:ext cx="46" cy="32"/>
              </a:xfrm>
              <a:custGeom>
                <a:avLst/>
                <a:gdLst>
                  <a:gd name="T0" fmla="*/ 1 w 91"/>
                  <a:gd name="T1" fmla="*/ 0 h 98"/>
                  <a:gd name="T2" fmla="*/ 0 w 91"/>
                  <a:gd name="T3" fmla="*/ 0 h 98"/>
                  <a:gd name="T4" fmla="*/ 1 w 91"/>
                  <a:gd name="T5" fmla="*/ 0 h 98"/>
                  <a:gd name="T6" fmla="*/ 1 w 91"/>
                  <a:gd name="T7" fmla="*/ 0 h 98"/>
                  <a:gd name="T8" fmla="*/ 2 w 91"/>
                  <a:gd name="T9" fmla="*/ 1 h 98"/>
                  <a:gd name="T10" fmla="*/ 3 w 91"/>
                  <a:gd name="T11" fmla="*/ 1 h 98"/>
                  <a:gd name="T12" fmla="*/ 4 w 91"/>
                  <a:gd name="T13" fmla="*/ 1 h 98"/>
                  <a:gd name="T14" fmla="*/ 5 w 91"/>
                  <a:gd name="T15" fmla="*/ 1 h 98"/>
                  <a:gd name="T16" fmla="*/ 6 w 91"/>
                  <a:gd name="T17" fmla="*/ 1 h 98"/>
                  <a:gd name="T18" fmla="*/ 6 w 91"/>
                  <a:gd name="T19" fmla="*/ 1 h 98"/>
                  <a:gd name="T20" fmla="*/ 5 w 91"/>
                  <a:gd name="T21" fmla="*/ 1 h 98"/>
                  <a:gd name="T22" fmla="*/ 5 w 91"/>
                  <a:gd name="T23" fmla="*/ 1 h 98"/>
                  <a:gd name="T24" fmla="*/ 4 w 91"/>
                  <a:gd name="T25" fmla="*/ 1 h 98"/>
                  <a:gd name="T26" fmla="*/ 3 w 91"/>
                  <a:gd name="T27" fmla="*/ 0 h 98"/>
                  <a:gd name="T28" fmla="*/ 2 w 91"/>
                  <a:gd name="T29" fmla="*/ 0 h 98"/>
                  <a:gd name="T30" fmla="*/ 1 w 91"/>
                  <a:gd name="T31" fmla="*/ 0 h 98"/>
                  <a:gd name="T32" fmla="*/ 1 w 91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98">
                    <a:moveTo>
                      <a:pt x="3" y="0"/>
                    </a:moveTo>
                    <a:lnTo>
                      <a:pt x="0" y="6"/>
                    </a:lnTo>
                    <a:lnTo>
                      <a:pt x="1" y="18"/>
                    </a:lnTo>
                    <a:lnTo>
                      <a:pt x="10" y="33"/>
                    </a:lnTo>
                    <a:lnTo>
                      <a:pt x="23" y="49"/>
                    </a:lnTo>
                    <a:lnTo>
                      <a:pt x="38" y="65"/>
                    </a:lnTo>
                    <a:lnTo>
                      <a:pt x="55" y="80"/>
                    </a:lnTo>
                    <a:lnTo>
                      <a:pt x="73" y="92"/>
                    </a:lnTo>
                    <a:lnTo>
                      <a:pt x="91" y="98"/>
                    </a:lnTo>
                    <a:lnTo>
                      <a:pt x="86" y="90"/>
                    </a:lnTo>
                    <a:lnTo>
                      <a:pt x="76" y="77"/>
                    </a:lnTo>
                    <a:lnTo>
                      <a:pt x="65" y="61"/>
                    </a:lnTo>
                    <a:lnTo>
                      <a:pt x="50" y="42"/>
                    </a:lnTo>
                    <a:lnTo>
                      <a:pt x="35" y="25"/>
                    </a:lnTo>
                    <a:lnTo>
                      <a:pt x="21" y="11"/>
                    </a:lnTo>
                    <a:lnTo>
                      <a:pt x="1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2" name="Freeform 1190"/>
              <p:cNvSpPr>
                <a:spLocks/>
              </p:cNvSpPr>
              <p:nvPr/>
            </p:nvSpPr>
            <p:spPr bwMode="auto">
              <a:xfrm>
                <a:off x="4366" y="2913"/>
                <a:ext cx="40" cy="30"/>
              </a:xfrm>
              <a:custGeom>
                <a:avLst/>
                <a:gdLst>
                  <a:gd name="T0" fmla="*/ 1 w 80"/>
                  <a:gd name="T1" fmla="*/ 0 h 90"/>
                  <a:gd name="T2" fmla="*/ 0 w 80"/>
                  <a:gd name="T3" fmla="*/ 0 h 90"/>
                  <a:gd name="T4" fmla="*/ 1 w 80"/>
                  <a:gd name="T5" fmla="*/ 0 h 90"/>
                  <a:gd name="T6" fmla="*/ 1 w 80"/>
                  <a:gd name="T7" fmla="*/ 0 h 90"/>
                  <a:gd name="T8" fmla="*/ 2 w 80"/>
                  <a:gd name="T9" fmla="*/ 1 h 90"/>
                  <a:gd name="T10" fmla="*/ 3 w 80"/>
                  <a:gd name="T11" fmla="*/ 1 h 90"/>
                  <a:gd name="T12" fmla="*/ 4 w 80"/>
                  <a:gd name="T13" fmla="*/ 1 h 90"/>
                  <a:gd name="T14" fmla="*/ 5 w 80"/>
                  <a:gd name="T15" fmla="*/ 1 h 90"/>
                  <a:gd name="T16" fmla="*/ 5 w 80"/>
                  <a:gd name="T17" fmla="*/ 1 h 90"/>
                  <a:gd name="T18" fmla="*/ 5 w 80"/>
                  <a:gd name="T19" fmla="*/ 1 h 90"/>
                  <a:gd name="T20" fmla="*/ 5 w 80"/>
                  <a:gd name="T21" fmla="*/ 1 h 90"/>
                  <a:gd name="T22" fmla="*/ 4 w 80"/>
                  <a:gd name="T23" fmla="*/ 1 h 90"/>
                  <a:gd name="T24" fmla="*/ 3 w 80"/>
                  <a:gd name="T25" fmla="*/ 0 h 90"/>
                  <a:gd name="T26" fmla="*/ 3 w 80"/>
                  <a:gd name="T27" fmla="*/ 0 h 90"/>
                  <a:gd name="T28" fmla="*/ 2 w 80"/>
                  <a:gd name="T29" fmla="*/ 0 h 90"/>
                  <a:gd name="T30" fmla="*/ 1 w 80"/>
                  <a:gd name="T31" fmla="*/ 0 h 90"/>
                  <a:gd name="T32" fmla="*/ 1 w 8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90">
                    <a:moveTo>
                      <a:pt x="2" y="0"/>
                    </a:moveTo>
                    <a:lnTo>
                      <a:pt x="0" y="4"/>
                    </a:lnTo>
                    <a:lnTo>
                      <a:pt x="3" y="16"/>
                    </a:lnTo>
                    <a:lnTo>
                      <a:pt x="12" y="29"/>
                    </a:lnTo>
                    <a:lnTo>
                      <a:pt x="22" y="46"/>
                    </a:lnTo>
                    <a:lnTo>
                      <a:pt x="35" y="62"/>
                    </a:lnTo>
                    <a:lnTo>
                      <a:pt x="50" y="75"/>
                    </a:lnTo>
                    <a:lnTo>
                      <a:pt x="65" y="85"/>
                    </a:lnTo>
                    <a:lnTo>
                      <a:pt x="80" y="90"/>
                    </a:lnTo>
                    <a:lnTo>
                      <a:pt x="73" y="81"/>
                    </a:lnTo>
                    <a:lnTo>
                      <a:pt x="65" y="69"/>
                    </a:lnTo>
                    <a:lnTo>
                      <a:pt x="55" y="53"/>
                    </a:lnTo>
                    <a:lnTo>
                      <a:pt x="45" y="37"/>
                    </a:lnTo>
                    <a:lnTo>
                      <a:pt x="33" y="20"/>
                    </a:lnTo>
                    <a:lnTo>
                      <a:pt x="22" y="9"/>
                    </a:lnTo>
                    <a:lnTo>
                      <a:pt x="1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3" name="Freeform 1191"/>
              <p:cNvSpPr>
                <a:spLocks/>
              </p:cNvSpPr>
              <p:nvPr/>
            </p:nvSpPr>
            <p:spPr bwMode="auto">
              <a:xfrm>
                <a:off x="4397" y="2912"/>
                <a:ext cx="29" cy="27"/>
              </a:xfrm>
              <a:custGeom>
                <a:avLst/>
                <a:gdLst>
                  <a:gd name="T0" fmla="*/ 1 w 57"/>
                  <a:gd name="T1" fmla="*/ 0 h 81"/>
                  <a:gd name="T2" fmla="*/ 1 w 57"/>
                  <a:gd name="T3" fmla="*/ 0 h 81"/>
                  <a:gd name="T4" fmla="*/ 0 w 57"/>
                  <a:gd name="T5" fmla="*/ 0 h 81"/>
                  <a:gd name="T6" fmla="*/ 1 w 57"/>
                  <a:gd name="T7" fmla="*/ 0 h 81"/>
                  <a:gd name="T8" fmla="*/ 1 w 57"/>
                  <a:gd name="T9" fmla="*/ 0 h 81"/>
                  <a:gd name="T10" fmla="*/ 1 w 57"/>
                  <a:gd name="T11" fmla="*/ 1 h 81"/>
                  <a:gd name="T12" fmla="*/ 2 w 57"/>
                  <a:gd name="T13" fmla="*/ 1 h 81"/>
                  <a:gd name="T14" fmla="*/ 3 w 57"/>
                  <a:gd name="T15" fmla="*/ 1 h 81"/>
                  <a:gd name="T16" fmla="*/ 4 w 57"/>
                  <a:gd name="T17" fmla="*/ 1 h 81"/>
                  <a:gd name="T18" fmla="*/ 4 w 57"/>
                  <a:gd name="T19" fmla="*/ 1 h 81"/>
                  <a:gd name="T20" fmla="*/ 3 w 57"/>
                  <a:gd name="T21" fmla="*/ 1 h 81"/>
                  <a:gd name="T22" fmla="*/ 3 w 57"/>
                  <a:gd name="T23" fmla="*/ 1 h 81"/>
                  <a:gd name="T24" fmla="*/ 2 w 57"/>
                  <a:gd name="T25" fmla="*/ 0 h 81"/>
                  <a:gd name="T26" fmla="*/ 2 w 57"/>
                  <a:gd name="T27" fmla="*/ 0 h 81"/>
                  <a:gd name="T28" fmla="*/ 2 w 57"/>
                  <a:gd name="T29" fmla="*/ 0 h 81"/>
                  <a:gd name="T30" fmla="*/ 1 w 57"/>
                  <a:gd name="T31" fmla="*/ 0 h 81"/>
                  <a:gd name="T32" fmla="*/ 1 w 5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81">
                    <a:moveTo>
                      <a:pt x="5" y="0"/>
                    </a:moveTo>
                    <a:lnTo>
                      <a:pt x="2" y="4"/>
                    </a:lnTo>
                    <a:lnTo>
                      <a:pt x="0" y="13"/>
                    </a:lnTo>
                    <a:lnTo>
                      <a:pt x="2" y="25"/>
                    </a:lnTo>
                    <a:lnTo>
                      <a:pt x="7" y="38"/>
                    </a:lnTo>
                    <a:lnTo>
                      <a:pt x="15" y="53"/>
                    </a:lnTo>
                    <a:lnTo>
                      <a:pt x="25" y="65"/>
                    </a:lnTo>
                    <a:lnTo>
                      <a:pt x="40" y="75"/>
                    </a:lnTo>
                    <a:lnTo>
                      <a:pt x="57" y="81"/>
                    </a:lnTo>
                    <a:lnTo>
                      <a:pt x="52" y="72"/>
                    </a:lnTo>
                    <a:lnTo>
                      <a:pt x="45" y="60"/>
                    </a:lnTo>
                    <a:lnTo>
                      <a:pt x="39" y="47"/>
                    </a:lnTo>
                    <a:lnTo>
                      <a:pt x="32" y="32"/>
                    </a:lnTo>
                    <a:lnTo>
                      <a:pt x="25" y="19"/>
                    </a:lnTo>
                    <a:lnTo>
                      <a:pt x="19" y="7"/>
                    </a:lnTo>
                    <a:lnTo>
                      <a:pt x="1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4" name="Freeform 1192"/>
              <p:cNvSpPr>
                <a:spLocks/>
              </p:cNvSpPr>
              <p:nvPr/>
            </p:nvSpPr>
            <p:spPr bwMode="auto">
              <a:xfrm>
                <a:off x="4448" y="2908"/>
                <a:ext cx="22" cy="21"/>
              </a:xfrm>
              <a:custGeom>
                <a:avLst/>
                <a:gdLst>
                  <a:gd name="T0" fmla="*/ 1 w 44"/>
                  <a:gd name="T1" fmla="*/ 0 h 62"/>
                  <a:gd name="T2" fmla="*/ 0 w 44"/>
                  <a:gd name="T3" fmla="*/ 0 h 62"/>
                  <a:gd name="T4" fmla="*/ 0 w 44"/>
                  <a:gd name="T5" fmla="*/ 0 h 62"/>
                  <a:gd name="T6" fmla="*/ 1 w 44"/>
                  <a:gd name="T7" fmla="*/ 0 h 62"/>
                  <a:gd name="T8" fmla="*/ 1 w 44"/>
                  <a:gd name="T9" fmla="*/ 0 h 62"/>
                  <a:gd name="T10" fmla="*/ 2 w 44"/>
                  <a:gd name="T11" fmla="*/ 1 h 62"/>
                  <a:gd name="T12" fmla="*/ 2 w 44"/>
                  <a:gd name="T13" fmla="*/ 1 h 62"/>
                  <a:gd name="T14" fmla="*/ 3 w 44"/>
                  <a:gd name="T15" fmla="*/ 1 h 62"/>
                  <a:gd name="T16" fmla="*/ 3 w 44"/>
                  <a:gd name="T17" fmla="*/ 1 h 62"/>
                  <a:gd name="T18" fmla="*/ 3 w 44"/>
                  <a:gd name="T19" fmla="*/ 1 h 62"/>
                  <a:gd name="T20" fmla="*/ 2 w 44"/>
                  <a:gd name="T21" fmla="*/ 0 h 62"/>
                  <a:gd name="T22" fmla="*/ 1 w 44"/>
                  <a:gd name="T23" fmla="*/ 0 h 62"/>
                  <a:gd name="T24" fmla="*/ 1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" h="62">
                    <a:moveTo>
                      <a:pt x="4" y="0"/>
                    </a:moveTo>
                    <a:lnTo>
                      <a:pt x="0" y="4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9" y="33"/>
                    </a:lnTo>
                    <a:lnTo>
                      <a:pt x="17" y="44"/>
                    </a:lnTo>
                    <a:lnTo>
                      <a:pt x="25" y="53"/>
                    </a:lnTo>
                    <a:lnTo>
                      <a:pt x="35" y="59"/>
                    </a:lnTo>
                    <a:lnTo>
                      <a:pt x="44" y="62"/>
                    </a:lnTo>
                    <a:lnTo>
                      <a:pt x="35" y="47"/>
                    </a:lnTo>
                    <a:lnTo>
                      <a:pt x="25" y="27"/>
                    </a:lnTo>
                    <a:lnTo>
                      <a:pt x="15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5" name="Freeform 1193"/>
              <p:cNvSpPr>
                <a:spLocks/>
              </p:cNvSpPr>
              <p:nvPr/>
            </p:nvSpPr>
            <p:spPr bwMode="auto">
              <a:xfrm>
                <a:off x="4473" y="2910"/>
                <a:ext cx="16" cy="14"/>
              </a:xfrm>
              <a:custGeom>
                <a:avLst/>
                <a:gdLst>
                  <a:gd name="T0" fmla="*/ 1 w 32"/>
                  <a:gd name="T1" fmla="*/ 0 h 40"/>
                  <a:gd name="T2" fmla="*/ 0 w 32"/>
                  <a:gd name="T3" fmla="*/ 0 h 40"/>
                  <a:gd name="T4" fmla="*/ 1 w 32"/>
                  <a:gd name="T5" fmla="*/ 0 h 40"/>
                  <a:gd name="T6" fmla="*/ 2 w 32"/>
                  <a:gd name="T7" fmla="*/ 1 h 40"/>
                  <a:gd name="T8" fmla="*/ 2 w 32"/>
                  <a:gd name="T9" fmla="*/ 1 h 40"/>
                  <a:gd name="T10" fmla="*/ 2 w 32"/>
                  <a:gd name="T11" fmla="*/ 0 h 40"/>
                  <a:gd name="T12" fmla="*/ 1 w 32"/>
                  <a:gd name="T13" fmla="*/ 0 h 40"/>
                  <a:gd name="T14" fmla="*/ 1 w 32"/>
                  <a:gd name="T15" fmla="*/ 0 h 40"/>
                  <a:gd name="T16" fmla="*/ 1 w 32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40">
                    <a:moveTo>
                      <a:pt x="2" y="1"/>
                    </a:moveTo>
                    <a:lnTo>
                      <a:pt x="0" y="13"/>
                    </a:lnTo>
                    <a:lnTo>
                      <a:pt x="5" y="28"/>
                    </a:lnTo>
                    <a:lnTo>
                      <a:pt x="17" y="40"/>
                    </a:lnTo>
                    <a:lnTo>
                      <a:pt x="32" y="38"/>
                    </a:lnTo>
                    <a:lnTo>
                      <a:pt x="19" y="31"/>
                    </a:lnTo>
                    <a:lnTo>
                      <a:pt x="14" y="13"/>
                    </a:lnTo>
                    <a:lnTo>
                      <a:pt x="1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6" name="Freeform 1194"/>
              <p:cNvSpPr>
                <a:spLocks/>
              </p:cNvSpPr>
              <p:nvPr/>
            </p:nvSpPr>
            <p:spPr bwMode="auto">
              <a:xfrm>
                <a:off x="4260" y="2922"/>
                <a:ext cx="47" cy="27"/>
              </a:xfrm>
              <a:custGeom>
                <a:avLst/>
                <a:gdLst>
                  <a:gd name="T0" fmla="*/ 1 w 93"/>
                  <a:gd name="T1" fmla="*/ 0 h 83"/>
                  <a:gd name="T2" fmla="*/ 0 w 93"/>
                  <a:gd name="T3" fmla="*/ 0 h 83"/>
                  <a:gd name="T4" fmla="*/ 1 w 93"/>
                  <a:gd name="T5" fmla="*/ 0 h 83"/>
                  <a:gd name="T6" fmla="*/ 1 w 93"/>
                  <a:gd name="T7" fmla="*/ 0 h 83"/>
                  <a:gd name="T8" fmla="*/ 2 w 93"/>
                  <a:gd name="T9" fmla="*/ 0 h 83"/>
                  <a:gd name="T10" fmla="*/ 3 w 93"/>
                  <a:gd name="T11" fmla="*/ 1 h 83"/>
                  <a:gd name="T12" fmla="*/ 4 w 93"/>
                  <a:gd name="T13" fmla="*/ 1 h 83"/>
                  <a:gd name="T14" fmla="*/ 5 w 93"/>
                  <a:gd name="T15" fmla="*/ 1 h 83"/>
                  <a:gd name="T16" fmla="*/ 6 w 93"/>
                  <a:gd name="T17" fmla="*/ 1 h 83"/>
                  <a:gd name="T18" fmla="*/ 6 w 93"/>
                  <a:gd name="T19" fmla="*/ 1 h 83"/>
                  <a:gd name="T20" fmla="*/ 5 w 93"/>
                  <a:gd name="T21" fmla="*/ 1 h 83"/>
                  <a:gd name="T22" fmla="*/ 4 w 93"/>
                  <a:gd name="T23" fmla="*/ 1 h 83"/>
                  <a:gd name="T24" fmla="*/ 4 w 93"/>
                  <a:gd name="T25" fmla="*/ 0 h 83"/>
                  <a:gd name="T26" fmla="*/ 3 w 93"/>
                  <a:gd name="T27" fmla="*/ 0 h 83"/>
                  <a:gd name="T28" fmla="*/ 2 w 93"/>
                  <a:gd name="T29" fmla="*/ 0 h 83"/>
                  <a:gd name="T30" fmla="*/ 1 w 93"/>
                  <a:gd name="T31" fmla="*/ 0 h 83"/>
                  <a:gd name="T32" fmla="*/ 1 w 93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83">
                    <a:moveTo>
                      <a:pt x="3" y="0"/>
                    </a:moveTo>
                    <a:lnTo>
                      <a:pt x="0" y="6"/>
                    </a:lnTo>
                    <a:lnTo>
                      <a:pt x="2" y="15"/>
                    </a:lnTo>
                    <a:lnTo>
                      <a:pt x="10" y="26"/>
                    </a:lnTo>
                    <a:lnTo>
                      <a:pt x="22" y="40"/>
                    </a:lnTo>
                    <a:lnTo>
                      <a:pt x="37" y="54"/>
                    </a:lnTo>
                    <a:lnTo>
                      <a:pt x="55" y="66"/>
                    </a:lnTo>
                    <a:lnTo>
                      <a:pt x="73" y="77"/>
                    </a:lnTo>
                    <a:lnTo>
                      <a:pt x="93" y="83"/>
                    </a:lnTo>
                    <a:lnTo>
                      <a:pt x="87" y="75"/>
                    </a:lnTo>
                    <a:lnTo>
                      <a:pt x="75" y="65"/>
                    </a:lnTo>
                    <a:lnTo>
                      <a:pt x="63" y="50"/>
                    </a:lnTo>
                    <a:lnTo>
                      <a:pt x="50" y="35"/>
                    </a:lnTo>
                    <a:lnTo>
                      <a:pt x="37" y="21"/>
                    </a:lnTo>
                    <a:lnTo>
                      <a:pt x="23" y="9"/>
                    </a:lnTo>
                    <a:lnTo>
                      <a:pt x="1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7" name="Freeform 1195"/>
              <p:cNvSpPr>
                <a:spLocks/>
              </p:cNvSpPr>
              <p:nvPr/>
            </p:nvSpPr>
            <p:spPr bwMode="auto">
              <a:xfrm>
                <a:off x="4219" y="2927"/>
                <a:ext cx="37" cy="21"/>
              </a:xfrm>
              <a:custGeom>
                <a:avLst/>
                <a:gdLst>
                  <a:gd name="T0" fmla="*/ 0 w 76"/>
                  <a:gd name="T1" fmla="*/ 0 h 65"/>
                  <a:gd name="T2" fmla="*/ 0 w 76"/>
                  <a:gd name="T3" fmla="*/ 0 h 65"/>
                  <a:gd name="T4" fmla="*/ 0 w 76"/>
                  <a:gd name="T5" fmla="*/ 0 h 65"/>
                  <a:gd name="T6" fmla="*/ 0 w 76"/>
                  <a:gd name="T7" fmla="*/ 0 h 65"/>
                  <a:gd name="T8" fmla="*/ 0 w 76"/>
                  <a:gd name="T9" fmla="*/ 0 h 65"/>
                  <a:gd name="T10" fmla="*/ 1 w 76"/>
                  <a:gd name="T11" fmla="*/ 0 h 65"/>
                  <a:gd name="T12" fmla="*/ 2 w 76"/>
                  <a:gd name="T13" fmla="*/ 1 h 65"/>
                  <a:gd name="T14" fmla="*/ 3 w 76"/>
                  <a:gd name="T15" fmla="*/ 1 h 65"/>
                  <a:gd name="T16" fmla="*/ 4 w 76"/>
                  <a:gd name="T17" fmla="*/ 1 h 65"/>
                  <a:gd name="T18" fmla="*/ 4 w 76"/>
                  <a:gd name="T19" fmla="*/ 1 h 65"/>
                  <a:gd name="T20" fmla="*/ 3 w 76"/>
                  <a:gd name="T21" fmla="*/ 1 h 65"/>
                  <a:gd name="T22" fmla="*/ 2 w 76"/>
                  <a:gd name="T23" fmla="*/ 0 h 65"/>
                  <a:gd name="T24" fmla="*/ 2 w 76"/>
                  <a:gd name="T25" fmla="*/ 0 h 65"/>
                  <a:gd name="T26" fmla="*/ 1 w 76"/>
                  <a:gd name="T27" fmla="*/ 0 h 65"/>
                  <a:gd name="T28" fmla="*/ 1 w 76"/>
                  <a:gd name="T29" fmla="*/ 0 h 65"/>
                  <a:gd name="T30" fmla="*/ 0 w 76"/>
                  <a:gd name="T31" fmla="*/ 0 h 65"/>
                  <a:gd name="T32" fmla="*/ 0 w 76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4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7" y="20"/>
                    </a:lnTo>
                    <a:lnTo>
                      <a:pt x="15" y="31"/>
                    </a:lnTo>
                    <a:lnTo>
                      <a:pt x="25" y="41"/>
                    </a:lnTo>
                    <a:lnTo>
                      <a:pt x="39" y="51"/>
                    </a:lnTo>
                    <a:lnTo>
                      <a:pt x="56" y="60"/>
                    </a:lnTo>
                    <a:lnTo>
                      <a:pt x="76" y="65"/>
                    </a:lnTo>
                    <a:lnTo>
                      <a:pt x="66" y="57"/>
                    </a:lnTo>
                    <a:lnTo>
                      <a:pt x="56" y="47"/>
                    </a:lnTo>
                    <a:lnTo>
                      <a:pt x="46" y="35"/>
                    </a:lnTo>
                    <a:lnTo>
                      <a:pt x="35" y="25"/>
                    </a:lnTo>
                    <a:lnTo>
                      <a:pt x="25" y="14"/>
                    </a:lnTo>
                    <a:lnTo>
                      <a:pt x="17" y="6"/>
                    </a:lnTo>
                    <a:lnTo>
                      <a:pt x="9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8" name="Freeform 1196"/>
              <p:cNvSpPr>
                <a:spLocks/>
              </p:cNvSpPr>
              <p:nvPr/>
            </p:nvSpPr>
            <p:spPr bwMode="auto">
              <a:xfrm>
                <a:off x="4346" y="2917"/>
                <a:ext cx="40" cy="29"/>
              </a:xfrm>
              <a:custGeom>
                <a:avLst/>
                <a:gdLst>
                  <a:gd name="T0" fmla="*/ 1 w 80"/>
                  <a:gd name="T1" fmla="*/ 0 h 89"/>
                  <a:gd name="T2" fmla="*/ 0 w 80"/>
                  <a:gd name="T3" fmla="*/ 0 h 89"/>
                  <a:gd name="T4" fmla="*/ 1 w 80"/>
                  <a:gd name="T5" fmla="*/ 0 h 89"/>
                  <a:gd name="T6" fmla="*/ 1 w 80"/>
                  <a:gd name="T7" fmla="*/ 0 h 89"/>
                  <a:gd name="T8" fmla="*/ 2 w 80"/>
                  <a:gd name="T9" fmla="*/ 1 h 89"/>
                  <a:gd name="T10" fmla="*/ 3 w 80"/>
                  <a:gd name="T11" fmla="*/ 1 h 89"/>
                  <a:gd name="T12" fmla="*/ 4 w 80"/>
                  <a:gd name="T13" fmla="*/ 1 h 89"/>
                  <a:gd name="T14" fmla="*/ 5 w 80"/>
                  <a:gd name="T15" fmla="*/ 1 h 89"/>
                  <a:gd name="T16" fmla="*/ 5 w 80"/>
                  <a:gd name="T17" fmla="*/ 1 h 89"/>
                  <a:gd name="T18" fmla="*/ 5 w 80"/>
                  <a:gd name="T19" fmla="*/ 1 h 89"/>
                  <a:gd name="T20" fmla="*/ 5 w 80"/>
                  <a:gd name="T21" fmla="*/ 1 h 89"/>
                  <a:gd name="T22" fmla="*/ 4 w 80"/>
                  <a:gd name="T23" fmla="*/ 1 h 89"/>
                  <a:gd name="T24" fmla="*/ 3 w 80"/>
                  <a:gd name="T25" fmla="*/ 0 h 89"/>
                  <a:gd name="T26" fmla="*/ 3 w 80"/>
                  <a:gd name="T27" fmla="*/ 0 h 89"/>
                  <a:gd name="T28" fmla="*/ 2 w 80"/>
                  <a:gd name="T29" fmla="*/ 0 h 89"/>
                  <a:gd name="T30" fmla="*/ 1 w 80"/>
                  <a:gd name="T31" fmla="*/ 0 h 89"/>
                  <a:gd name="T32" fmla="*/ 1 w 80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89">
                    <a:moveTo>
                      <a:pt x="2" y="0"/>
                    </a:moveTo>
                    <a:lnTo>
                      <a:pt x="0" y="5"/>
                    </a:lnTo>
                    <a:lnTo>
                      <a:pt x="2" y="15"/>
                    </a:lnTo>
                    <a:lnTo>
                      <a:pt x="10" y="30"/>
                    </a:lnTo>
                    <a:lnTo>
                      <a:pt x="22" y="46"/>
                    </a:lnTo>
                    <a:lnTo>
                      <a:pt x="35" y="61"/>
                    </a:lnTo>
                    <a:lnTo>
                      <a:pt x="50" y="75"/>
                    </a:lnTo>
                    <a:lnTo>
                      <a:pt x="65" y="84"/>
                    </a:lnTo>
                    <a:lnTo>
                      <a:pt x="80" y="89"/>
                    </a:lnTo>
                    <a:lnTo>
                      <a:pt x="73" y="80"/>
                    </a:lnTo>
                    <a:lnTo>
                      <a:pt x="65" y="68"/>
                    </a:lnTo>
                    <a:lnTo>
                      <a:pt x="55" y="52"/>
                    </a:lnTo>
                    <a:lnTo>
                      <a:pt x="45" y="36"/>
                    </a:lnTo>
                    <a:lnTo>
                      <a:pt x="33" y="21"/>
                    </a:lnTo>
                    <a:lnTo>
                      <a:pt x="22" y="8"/>
                    </a:lnTo>
                    <a:lnTo>
                      <a:pt x="1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39" name="Freeform 1197"/>
              <p:cNvSpPr>
                <a:spLocks/>
              </p:cNvSpPr>
              <p:nvPr/>
            </p:nvSpPr>
            <p:spPr bwMode="auto">
              <a:xfrm>
                <a:off x="4419" y="2910"/>
                <a:ext cx="29" cy="25"/>
              </a:xfrm>
              <a:custGeom>
                <a:avLst/>
                <a:gdLst>
                  <a:gd name="T0" fmla="*/ 1 w 58"/>
                  <a:gd name="T1" fmla="*/ 0 h 75"/>
                  <a:gd name="T2" fmla="*/ 0 w 58"/>
                  <a:gd name="T3" fmla="*/ 0 h 75"/>
                  <a:gd name="T4" fmla="*/ 1 w 58"/>
                  <a:gd name="T5" fmla="*/ 0 h 75"/>
                  <a:gd name="T6" fmla="*/ 1 w 58"/>
                  <a:gd name="T7" fmla="*/ 0 h 75"/>
                  <a:gd name="T8" fmla="*/ 1 w 58"/>
                  <a:gd name="T9" fmla="*/ 0 h 75"/>
                  <a:gd name="T10" fmla="*/ 2 w 58"/>
                  <a:gd name="T11" fmla="*/ 1 h 75"/>
                  <a:gd name="T12" fmla="*/ 3 w 58"/>
                  <a:gd name="T13" fmla="*/ 1 h 75"/>
                  <a:gd name="T14" fmla="*/ 3 w 58"/>
                  <a:gd name="T15" fmla="*/ 1 h 75"/>
                  <a:gd name="T16" fmla="*/ 4 w 58"/>
                  <a:gd name="T17" fmla="*/ 1 h 75"/>
                  <a:gd name="T18" fmla="*/ 4 w 58"/>
                  <a:gd name="T19" fmla="*/ 1 h 75"/>
                  <a:gd name="T20" fmla="*/ 3 w 58"/>
                  <a:gd name="T21" fmla="*/ 1 h 75"/>
                  <a:gd name="T22" fmla="*/ 3 w 58"/>
                  <a:gd name="T23" fmla="*/ 1 h 75"/>
                  <a:gd name="T24" fmla="*/ 3 w 58"/>
                  <a:gd name="T25" fmla="*/ 0 h 75"/>
                  <a:gd name="T26" fmla="*/ 2 w 58"/>
                  <a:gd name="T27" fmla="*/ 0 h 75"/>
                  <a:gd name="T28" fmla="*/ 1 w 58"/>
                  <a:gd name="T29" fmla="*/ 0 h 75"/>
                  <a:gd name="T30" fmla="*/ 1 w 58"/>
                  <a:gd name="T31" fmla="*/ 0 h 75"/>
                  <a:gd name="T32" fmla="*/ 1 w 5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75">
                    <a:moveTo>
                      <a:pt x="3" y="0"/>
                    </a:moveTo>
                    <a:lnTo>
                      <a:pt x="0" y="4"/>
                    </a:lnTo>
                    <a:lnTo>
                      <a:pt x="1" y="13"/>
                    </a:lnTo>
                    <a:lnTo>
                      <a:pt x="8" y="25"/>
                    </a:lnTo>
                    <a:lnTo>
                      <a:pt x="16" y="40"/>
                    </a:lnTo>
                    <a:lnTo>
                      <a:pt x="26" y="53"/>
                    </a:lnTo>
                    <a:lnTo>
                      <a:pt x="38" y="63"/>
                    </a:lnTo>
                    <a:lnTo>
                      <a:pt x="48" y="72"/>
                    </a:lnTo>
                    <a:lnTo>
                      <a:pt x="58" y="75"/>
                    </a:lnTo>
                    <a:lnTo>
                      <a:pt x="55" y="68"/>
                    </a:lnTo>
                    <a:lnTo>
                      <a:pt x="48" y="58"/>
                    </a:lnTo>
                    <a:lnTo>
                      <a:pt x="41" y="46"/>
                    </a:lnTo>
                    <a:lnTo>
                      <a:pt x="33" y="32"/>
                    </a:lnTo>
                    <a:lnTo>
                      <a:pt x="25" y="21"/>
                    </a:lnTo>
                    <a:lnTo>
                      <a:pt x="16" y="10"/>
                    </a:lnTo>
                    <a:lnTo>
                      <a:pt x="1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0" name="Freeform 1198"/>
              <p:cNvSpPr>
                <a:spLocks/>
              </p:cNvSpPr>
              <p:nvPr/>
            </p:nvSpPr>
            <p:spPr bwMode="auto">
              <a:xfrm>
                <a:off x="4194" y="2944"/>
                <a:ext cx="44" cy="4"/>
              </a:xfrm>
              <a:custGeom>
                <a:avLst/>
                <a:gdLst>
                  <a:gd name="T0" fmla="*/ 5 w 89"/>
                  <a:gd name="T1" fmla="*/ 0 h 12"/>
                  <a:gd name="T2" fmla="*/ 5 w 89"/>
                  <a:gd name="T3" fmla="*/ 0 h 12"/>
                  <a:gd name="T4" fmla="*/ 4 w 89"/>
                  <a:gd name="T5" fmla="*/ 0 h 12"/>
                  <a:gd name="T6" fmla="*/ 3 w 89"/>
                  <a:gd name="T7" fmla="*/ 0 h 12"/>
                  <a:gd name="T8" fmla="*/ 2 w 89"/>
                  <a:gd name="T9" fmla="*/ 0 h 12"/>
                  <a:gd name="T10" fmla="*/ 1 w 89"/>
                  <a:gd name="T11" fmla="*/ 0 h 12"/>
                  <a:gd name="T12" fmla="*/ 0 w 89"/>
                  <a:gd name="T13" fmla="*/ 0 h 12"/>
                  <a:gd name="T14" fmla="*/ 0 w 89"/>
                  <a:gd name="T15" fmla="*/ 0 h 12"/>
                  <a:gd name="T16" fmla="*/ 0 w 89"/>
                  <a:gd name="T17" fmla="*/ 0 h 12"/>
                  <a:gd name="T18" fmla="*/ 0 w 89"/>
                  <a:gd name="T19" fmla="*/ 0 h 12"/>
                  <a:gd name="T20" fmla="*/ 0 w 89"/>
                  <a:gd name="T21" fmla="*/ 0 h 12"/>
                  <a:gd name="T22" fmla="*/ 1 w 89"/>
                  <a:gd name="T23" fmla="*/ 0 h 12"/>
                  <a:gd name="T24" fmla="*/ 2 w 89"/>
                  <a:gd name="T25" fmla="*/ 0 h 12"/>
                  <a:gd name="T26" fmla="*/ 3 w 89"/>
                  <a:gd name="T27" fmla="*/ 0 h 12"/>
                  <a:gd name="T28" fmla="*/ 4 w 89"/>
                  <a:gd name="T29" fmla="*/ 0 h 12"/>
                  <a:gd name="T30" fmla="*/ 5 w 89"/>
                  <a:gd name="T31" fmla="*/ 0 h 12"/>
                  <a:gd name="T32" fmla="*/ 5 w 89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9" h="12">
                    <a:moveTo>
                      <a:pt x="89" y="6"/>
                    </a:moveTo>
                    <a:lnTo>
                      <a:pt x="82" y="6"/>
                    </a:lnTo>
                    <a:lnTo>
                      <a:pt x="70" y="7"/>
                    </a:lnTo>
                    <a:lnTo>
                      <a:pt x="55" y="9"/>
                    </a:lnTo>
                    <a:lnTo>
                      <a:pt x="40" y="10"/>
                    </a:lnTo>
                    <a:lnTo>
                      <a:pt x="25" y="12"/>
                    </a:lnTo>
                    <a:lnTo>
                      <a:pt x="12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14" y="1"/>
                    </a:lnTo>
                    <a:lnTo>
                      <a:pt x="25" y="0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7" y="3"/>
                    </a:lnTo>
                    <a:lnTo>
                      <a:pt x="80" y="4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1" name="Freeform 1199"/>
              <p:cNvSpPr>
                <a:spLocks/>
              </p:cNvSpPr>
              <p:nvPr/>
            </p:nvSpPr>
            <p:spPr bwMode="auto">
              <a:xfrm>
                <a:off x="4226" y="2949"/>
                <a:ext cx="61" cy="28"/>
              </a:xfrm>
              <a:custGeom>
                <a:avLst/>
                <a:gdLst>
                  <a:gd name="T0" fmla="*/ 8 w 122"/>
                  <a:gd name="T1" fmla="*/ 0 h 84"/>
                  <a:gd name="T2" fmla="*/ 7 w 122"/>
                  <a:gd name="T3" fmla="*/ 0 h 84"/>
                  <a:gd name="T4" fmla="*/ 6 w 122"/>
                  <a:gd name="T5" fmla="*/ 0 h 84"/>
                  <a:gd name="T6" fmla="*/ 5 w 122"/>
                  <a:gd name="T7" fmla="*/ 0 h 84"/>
                  <a:gd name="T8" fmla="*/ 3 w 122"/>
                  <a:gd name="T9" fmla="*/ 0 h 84"/>
                  <a:gd name="T10" fmla="*/ 2 w 122"/>
                  <a:gd name="T11" fmla="*/ 1 h 84"/>
                  <a:gd name="T12" fmla="*/ 1 w 122"/>
                  <a:gd name="T13" fmla="*/ 1 h 84"/>
                  <a:gd name="T14" fmla="*/ 0 w 122"/>
                  <a:gd name="T15" fmla="*/ 1 h 84"/>
                  <a:gd name="T16" fmla="*/ 1 w 122"/>
                  <a:gd name="T17" fmla="*/ 1 h 84"/>
                  <a:gd name="T18" fmla="*/ 1 w 122"/>
                  <a:gd name="T19" fmla="*/ 1 h 84"/>
                  <a:gd name="T20" fmla="*/ 2 w 122"/>
                  <a:gd name="T21" fmla="*/ 1 h 84"/>
                  <a:gd name="T22" fmla="*/ 3 w 122"/>
                  <a:gd name="T23" fmla="*/ 1 h 84"/>
                  <a:gd name="T24" fmla="*/ 4 w 122"/>
                  <a:gd name="T25" fmla="*/ 1 h 84"/>
                  <a:gd name="T26" fmla="*/ 5 w 122"/>
                  <a:gd name="T27" fmla="*/ 0 h 84"/>
                  <a:gd name="T28" fmla="*/ 6 w 122"/>
                  <a:gd name="T29" fmla="*/ 0 h 84"/>
                  <a:gd name="T30" fmla="*/ 7 w 122"/>
                  <a:gd name="T31" fmla="*/ 0 h 84"/>
                  <a:gd name="T32" fmla="*/ 8 w 122"/>
                  <a:gd name="T33" fmla="*/ 0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84">
                    <a:moveTo>
                      <a:pt x="122" y="0"/>
                    </a:moveTo>
                    <a:lnTo>
                      <a:pt x="109" y="5"/>
                    </a:lnTo>
                    <a:lnTo>
                      <a:pt x="89" y="14"/>
                    </a:lnTo>
                    <a:lnTo>
                      <a:pt x="67" y="26"/>
                    </a:lnTo>
                    <a:lnTo>
                      <a:pt x="44" y="39"/>
                    </a:lnTo>
                    <a:lnTo>
                      <a:pt x="24" y="54"/>
                    </a:lnTo>
                    <a:lnTo>
                      <a:pt x="9" y="66"/>
                    </a:lnTo>
                    <a:lnTo>
                      <a:pt x="0" y="76"/>
                    </a:lnTo>
                    <a:lnTo>
                      <a:pt x="2" y="84"/>
                    </a:lnTo>
                    <a:lnTo>
                      <a:pt x="12" y="84"/>
                    </a:lnTo>
                    <a:lnTo>
                      <a:pt x="25" y="76"/>
                    </a:lnTo>
                    <a:lnTo>
                      <a:pt x="42" y="64"/>
                    </a:lnTo>
                    <a:lnTo>
                      <a:pt x="61" y="50"/>
                    </a:lnTo>
                    <a:lnTo>
                      <a:pt x="77" y="33"/>
                    </a:lnTo>
                    <a:lnTo>
                      <a:pt x="96" y="19"/>
                    </a:lnTo>
                    <a:lnTo>
                      <a:pt x="111" y="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2" name="Freeform 1200"/>
              <p:cNvSpPr>
                <a:spLocks/>
              </p:cNvSpPr>
              <p:nvPr/>
            </p:nvSpPr>
            <p:spPr bwMode="auto">
              <a:xfrm>
                <a:off x="4253" y="2948"/>
                <a:ext cx="55" cy="30"/>
              </a:xfrm>
              <a:custGeom>
                <a:avLst/>
                <a:gdLst>
                  <a:gd name="T0" fmla="*/ 7 w 110"/>
                  <a:gd name="T1" fmla="*/ 0 h 90"/>
                  <a:gd name="T2" fmla="*/ 7 w 110"/>
                  <a:gd name="T3" fmla="*/ 0 h 90"/>
                  <a:gd name="T4" fmla="*/ 5 w 110"/>
                  <a:gd name="T5" fmla="*/ 0 h 90"/>
                  <a:gd name="T6" fmla="*/ 4 w 110"/>
                  <a:gd name="T7" fmla="*/ 0 h 90"/>
                  <a:gd name="T8" fmla="*/ 3 w 110"/>
                  <a:gd name="T9" fmla="*/ 1 h 90"/>
                  <a:gd name="T10" fmla="*/ 2 w 110"/>
                  <a:gd name="T11" fmla="*/ 1 h 90"/>
                  <a:gd name="T12" fmla="*/ 1 w 110"/>
                  <a:gd name="T13" fmla="*/ 1 h 90"/>
                  <a:gd name="T14" fmla="*/ 0 w 110"/>
                  <a:gd name="T15" fmla="*/ 1 h 90"/>
                  <a:gd name="T16" fmla="*/ 1 w 110"/>
                  <a:gd name="T17" fmla="*/ 1 h 90"/>
                  <a:gd name="T18" fmla="*/ 1 w 110"/>
                  <a:gd name="T19" fmla="*/ 1 h 90"/>
                  <a:gd name="T20" fmla="*/ 2 w 110"/>
                  <a:gd name="T21" fmla="*/ 1 h 90"/>
                  <a:gd name="T22" fmla="*/ 3 w 110"/>
                  <a:gd name="T23" fmla="*/ 1 h 90"/>
                  <a:gd name="T24" fmla="*/ 4 w 110"/>
                  <a:gd name="T25" fmla="*/ 1 h 90"/>
                  <a:gd name="T26" fmla="*/ 5 w 110"/>
                  <a:gd name="T27" fmla="*/ 0 h 90"/>
                  <a:gd name="T28" fmla="*/ 6 w 110"/>
                  <a:gd name="T29" fmla="*/ 0 h 90"/>
                  <a:gd name="T30" fmla="*/ 7 w 110"/>
                  <a:gd name="T31" fmla="*/ 0 h 90"/>
                  <a:gd name="T32" fmla="*/ 7 w 11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90">
                    <a:moveTo>
                      <a:pt x="110" y="0"/>
                    </a:moveTo>
                    <a:lnTo>
                      <a:pt x="97" y="7"/>
                    </a:lnTo>
                    <a:lnTo>
                      <a:pt x="78" y="19"/>
                    </a:lnTo>
                    <a:lnTo>
                      <a:pt x="58" y="32"/>
                    </a:lnTo>
                    <a:lnTo>
                      <a:pt x="37" y="48"/>
                    </a:lnTo>
                    <a:lnTo>
                      <a:pt x="20" y="63"/>
                    </a:lnTo>
                    <a:lnTo>
                      <a:pt x="7" y="75"/>
                    </a:lnTo>
                    <a:lnTo>
                      <a:pt x="0" y="85"/>
                    </a:lnTo>
                    <a:lnTo>
                      <a:pt x="3" y="90"/>
                    </a:lnTo>
                    <a:lnTo>
                      <a:pt x="13" y="87"/>
                    </a:lnTo>
                    <a:lnTo>
                      <a:pt x="27" y="78"/>
                    </a:lnTo>
                    <a:lnTo>
                      <a:pt x="43" y="64"/>
                    </a:lnTo>
                    <a:lnTo>
                      <a:pt x="58" y="48"/>
                    </a:lnTo>
                    <a:lnTo>
                      <a:pt x="75" y="32"/>
                    </a:lnTo>
                    <a:lnTo>
                      <a:pt x="88" y="17"/>
                    </a:lnTo>
                    <a:lnTo>
                      <a:pt x="102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3" name="Freeform 1201"/>
              <p:cNvSpPr>
                <a:spLocks/>
              </p:cNvSpPr>
              <p:nvPr/>
            </p:nvSpPr>
            <p:spPr bwMode="auto">
              <a:xfrm>
                <a:off x="4283" y="2948"/>
                <a:ext cx="49" cy="32"/>
              </a:xfrm>
              <a:custGeom>
                <a:avLst/>
                <a:gdLst>
                  <a:gd name="T0" fmla="*/ 7 w 98"/>
                  <a:gd name="T1" fmla="*/ 0 h 96"/>
                  <a:gd name="T2" fmla="*/ 6 w 98"/>
                  <a:gd name="T3" fmla="*/ 0 h 96"/>
                  <a:gd name="T4" fmla="*/ 5 w 98"/>
                  <a:gd name="T5" fmla="*/ 0 h 96"/>
                  <a:gd name="T6" fmla="*/ 3 w 98"/>
                  <a:gd name="T7" fmla="*/ 0 h 96"/>
                  <a:gd name="T8" fmla="*/ 2 w 98"/>
                  <a:gd name="T9" fmla="*/ 1 h 96"/>
                  <a:gd name="T10" fmla="*/ 1 w 98"/>
                  <a:gd name="T11" fmla="*/ 1 h 96"/>
                  <a:gd name="T12" fmla="*/ 1 w 98"/>
                  <a:gd name="T13" fmla="*/ 1 h 96"/>
                  <a:gd name="T14" fmla="*/ 0 w 98"/>
                  <a:gd name="T15" fmla="*/ 1 h 96"/>
                  <a:gd name="T16" fmla="*/ 1 w 98"/>
                  <a:gd name="T17" fmla="*/ 1 h 96"/>
                  <a:gd name="T18" fmla="*/ 1 w 98"/>
                  <a:gd name="T19" fmla="*/ 1 h 96"/>
                  <a:gd name="T20" fmla="*/ 2 w 98"/>
                  <a:gd name="T21" fmla="*/ 1 h 96"/>
                  <a:gd name="T22" fmla="*/ 3 w 98"/>
                  <a:gd name="T23" fmla="*/ 1 h 96"/>
                  <a:gd name="T24" fmla="*/ 4 w 98"/>
                  <a:gd name="T25" fmla="*/ 1 h 96"/>
                  <a:gd name="T26" fmla="*/ 4 w 98"/>
                  <a:gd name="T27" fmla="*/ 0 h 96"/>
                  <a:gd name="T28" fmla="*/ 5 w 98"/>
                  <a:gd name="T29" fmla="*/ 0 h 96"/>
                  <a:gd name="T30" fmla="*/ 6 w 98"/>
                  <a:gd name="T31" fmla="*/ 0 h 96"/>
                  <a:gd name="T32" fmla="*/ 7 w 98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96">
                    <a:moveTo>
                      <a:pt x="98" y="0"/>
                    </a:moveTo>
                    <a:lnTo>
                      <a:pt x="83" y="9"/>
                    </a:lnTo>
                    <a:lnTo>
                      <a:pt x="67" y="22"/>
                    </a:lnTo>
                    <a:lnTo>
                      <a:pt x="48" y="37"/>
                    </a:lnTo>
                    <a:lnTo>
                      <a:pt x="30" y="53"/>
                    </a:lnTo>
                    <a:lnTo>
                      <a:pt x="15" y="69"/>
                    </a:lnTo>
                    <a:lnTo>
                      <a:pt x="5" y="81"/>
                    </a:lnTo>
                    <a:lnTo>
                      <a:pt x="0" y="92"/>
                    </a:lnTo>
                    <a:lnTo>
                      <a:pt x="3" y="96"/>
                    </a:lnTo>
                    <a:lnTo>
                      <a:pt x="12" y="93"/>
                    </a:lnTo>
                    <a:lnTo>
                      <a:pt x="23" y="84"/>
                    </a:lnTo>
                    <a:lnTo>
                      <a:pt x="37" y="69"/>
                    </a:lnTo>
                    <a:lnTo>
                      <a:pt x="50" y="53"/>
                    </a:lnTo>
                    <a:lnTo>
                      <a:pt x="63" y="35"/>
                    </a:lnTo>
                    <a:lnTo>
                      <a:pt x="77" y="19"/>
                    </a:lnTo>
                    <a:lnTo>
                      <a:pt x="88" y="7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4" name="Freeform 1202"/>
              <p:cNvSpPr>
                <a:spLocks/>
              </p:cNvSpPr>
              <p:nvPr/>
            </p:nvSpPr>
            <p:spPr bwMode="auto">
              <a:xfrm>
                <a:off x="4319" y="2945"/>
                <a:ext cx="37" cy="30"/>
              </a:xfrm>
              <a:custGeom>
                <a:avLst/>
                <a:gdLst>
                  <a:gd name="T0" fmla="*/ 4 w 75"/>
                  <a:gd name="T1" fmla="*/ 0 h 90"/>
                  <a:gd name="T2" fmla="*/ 4 w 75"/>
                  <a:gd name="T3" fmla="*/ 0 h 90"/>
                  <a:gd name="T4" fmla="*/ 3 w 75"/>
                  <a:gd name="T5" fmla="*/ 0 h 90"/>
                  <a:gd name="T6" fmla="*/ 2 w 75"/>
                  <a:gd name="T7" fmla="*/ 0 h 90"/>
                  <a:gd name="T8" fmla="*/ 1 w 75"/>
                  <a:gd name="T9" fmla="*/ 1 h 90"/>
                  <a:gd name="T10" fmla="*/ 0 w 75"/>
                  <a:gd name="T11" fmla="*/ 1 h 90"/>
                  <a:gd name="T12" fmla="*/ 0 w 75"/>
                  <a:gd name="T13" fmla="*/ 1 h 90"/>
                  <a:gd name="T14" fmla="*/ 0 w 75"/>
                  <a:gd name="T15" fmla="*/ 1 h 90"/>
                  <a:gd name="T16" fmla="*/ 0 w 75"/>
                  <a:gd name="T17" fmla="*/ 1 h 90"/>
                  <a:gd name="T18" fmla="*/ 1 w 75"/>
                  <a:gd name="T19" fmla="*/ 1 h 90"/>
                  <a:gd name="T20" fmla="*/ 1 w 75"/>
                  <a:gd name="T21" fmla="*/ 1 h 90"/>
                  <a:gd name="T22" fmla="*/ 2 w 75"/>
                  <a:gd name="T23" fmla="*/ 1 h 90"/>
                  <a:gd name="T24" fmla="*/ 2 w 75"/>
                  <a:gd name="T25" fmla="*/ 1 h 90"/>
                  <a:gd name="T26" fmla="*/ 3 w 75"/>
                  <a:gd name="T27" fmla="*/ 0 h 90"/>
                  <a:gd name="T28" fmla="*/ 3 w 75"/>
                  <a:gd name="T29" fmla="*/ 0 h 90"/>
                  <a:gd name="T30" fmla="*/ 4 w 75"/>
                  <a:gd name="T31" fmla="*/ 0 h 90"/>
                  <a:gd name="T32" fmla="*/ 4 w 75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90">
                    <a:moveTo>
                      <a:pt x="75" y="0"/>
                    </a:moveTo>
                    <a:lnTo>
                      <a:pt x="65" y="9"/>
                    </a:lnTo>
                    <a:lnTo>
                      <a:pt x="50" y="20"/>
                    </a:lnTo>
                    <a:lnTo>
                      <a:pt x="35" y="35"/>
                    </a:lnTo>
                    <a:lnTo>
                      <a:pt x="21" y="50"/>
                    </a:lnTo>
                    <a:lnTo>
                      <a:pt x="10" y="65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6" y="90"/>
                    </a:lnTo>
                    <a:lnTo>
                      <a:pt x="16" y="87"/>
                    </a:lnTo>
                    <a:lnTo>
                      <a:pt x="26" y="78"/>
                    </a:lnTo>
                    <a:lnTo>
                      <a:pt x="36" y="66"/>
                    </a:lnTo>
                    <a:lnTo>
                      <a:pt x="45" y="51"/>
                    </a:lnTo>
                    <a:lnTo>
                      <a:pt x="53" y="35"/>
                    </a:lnTo>
                    <a:lnTo>
                      <a:pt x="60" y="20"/>
                    </a:lnTo>
                    <a:lnTo>
                      <a:pt x="68" y="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5" name="Freeform 1203"/>
              <p:cNvSpPr>
                <a:spLocks/>
              </p:cNvSpPr>
              <p:nvPr/>
            </p:nvSpPr>
            <p:spPr bwMode="auto">
              <a:xfrm>
                <a:off x="4350" y="2943"/>
                <a:ext cx="34" cy="30"/>
              </a:xfrm>
              <a:custGeom>
                <a:avLst/>
                <a:gdLst>
                  <a:gd name="T0" fmla="*/ 4 w 69"/>
                  <a:gd name="T1" fmla="*/ 0 h 88"/>
                  <a:gd name="T2" fmla="*/ 3 w 69"/>
                  <a:gd name="T3" fmla="*/ 0 h 88"/>
                  <a:gd name="T4" fmla="*/ 2 w 69"/>
                  <a:gd name="T5" fmla="*/ 0 h 88"/>
                  <a:gd name="T6" fmla="*/ 2 w 69"/>
                  <a:gd name="T7" fmla="*/ 0 h 88"/>
                  <a:gd name="T8" fmla="*/ 1 w 69"/>
                  <a:gd name="T9" fmla="*/ 1 h 88"/>
                  <a:gd name="T10" fmla="*/ 0 w 69"/>
                  <a:gd name="T11" fmla="*/ 1 h 88"/>
                  <a:gd name="T12" fmla="*/ 0 w 69"/>
                  <a:gd name="T13" fmla="*/ 1 h 88"/>
                  <a:gd name="T14" fmla="*/ 0 w 69"/>
                  <a:gd name="T15" fmla="*/ 1 h 88"/>
                  <a:gd name="T16" fmla="*/ 0 w 69"/>
                  <a:gd name="T17" fmla="*/ 1 h 88"/>
                  <a:gd name="T18" fmla="*/ 1 w 69"/>
                  <a:gd name="T19" fmla="*/ 1 h 88"/>
                  <a:gd name="T20" fmla="*/ 1 w 69"/>
                  <a:gd name="T21" fmla="*/ 1 h 88"/>
                  <a:gd name="T22" fmla="*/ 2 w 69"/>
                  <a:gd name="T23" fmla="*/ 1 h 88"/>
                  <a:gd name="T24" fmla="*/ 2 w 69"/>
                  <a:gd name="T25" fmla="*/ 1 h 88"/>
                  <a:gd name="T26" fmla="*/ 3 w 69"/>
                  <a:gd name="T27" fmla="*/ 0 h 88"/>
                  <a:gd name="T28" fmla="*/ 3 w 69"/>
                  <a:gd name="T29" fmla="*/ 0 h 88"/>
                  <a:gd name="T30" fmla="*/ 4 w 69"/>
                  <a:gd name="T31" fmla="*/ 0 h 88"/>
                  <a:gd name="T32" fmla="*/ 4 w 69"/>
                  <a:gd name="T33" fmla="*/ 0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88">
                    <a:moveTo>
                      <a:pt x="69" y="0"/>
                    </a:moveTo>
                    <a:lnTo>
                      <a:pt x="60" y="9"/>
                    </a:lnTo>
                    <a:lnTo>
                      <a:pt x="47" y="20"/>
                    </a:lnTo>
                    <a:lnTo>
                      <a:pt x="34" y="37"/>
                    </a:lnTo>
                    <a:lnTo>
                      <a:pt x="20" y="51"/>
                    </a:lnTo>
                    <a:lnTo>
                      <a:pt x="9" y="66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7" y="88"/>
                    </a:lnTo>
                    <a:lnTo>
                      <a:pt x="17" y="84"/>
                    </a:lnTo>
                    <a:lnTo>
                      <a:pt x="27" y="74"/>
                    </a:lnTo>
                    <a:lnTo>
                      <a:pt x="37" y="62"/>
                    </a:lnTo>
                    <a:lnTo>
                      <a:pt x="45" y="46"/>
                    </a:lnTo>
                    <a:lnTo>
                      <a:pt x="52" y="31"/>
                    </a:lnTo>
                    <a:lnTo>
                      <a:pt x="59" y="18"/>
                    </a:lnTo>
                    <a:lnTo>
                      <a:pt x="64" y="6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6" name="Freeform 1204"/>
              <p:cNvSpPr>
                <a:spLocks/>
              </p:cNvSpPr>
              <p:nvPr/>
            </p:nvSpPr>
            <p:spPr bwMode="auto">
              <a:xfrm>
                <a:off x="4391" y="2941"/>
                <a:ext cx="18" cy="25"/>
              </a:xfrm>
              <a:custGeom>
                <a:avLst/>
                <a:gdLst>
                  <a:gd name="T0" fmla="*/ 2 w 37"/>
                  <a:gd name="T1" fmla="*/ 0 h 77"/>
                  <a:gd name="T2" fmla="*/ 1 w 37"/>
                  <a:gd name="T3" fmla="*/ 0 h 77"/>
                  <a:gd name="T4" fmla="*/ 1 w 37"/>
                  <a:gd name="T5" fmla="*/ 0 h 77"/>
                  <a:gd name="T6" fmla="*/ 0 w 37"/>
                  <a:gd name="T7" fmla="*/ 0 h 77"/>
                  <a:gd name="T8" fmla="*/ 0 w 37"/>
                  <a:gd name="T9" fmla="*/ 1 h 77"/>
                  <a:gd name="T10" fmla="*/ 0 w 37"/>
                  <a:gd name="T11" fmla="*/ 1 h 77"/>
                  <a:gd name="T12" fmla="*/ 0 w 37"/>
                  <a:gd name="T13" fmla="*/ 1 h 77"/>
                  <a:gd name="T14" fmla="*/ 0 w 37"/>
                  <a:gd name="T15" fmla="*/ 1 h 77"/>
                  <a:gd name="T16" fmla="*/ 0 w 37"/>
                  <a:gd name="T17" fmla="*/ 1 h 77"/>
                  <a:gd name="T18" fmla="*/ 1 w 37"/>
                  <a:gd name="T19" fmla="*/ 1 h 77"/>
                  <a:gd name="T20" fmla="*/ 1 w 37"/>
                  <a:gd name="T21" fmla="*/ 1 h 77"/>
                  <a:gd name="T22" fmla="*/ 2 w 37"/>
                  <a:gd name="T23" fmla="*/ 0 h 77"/>
                  <a:gd name="T24" fmla="*/ 2 w 37"/>
                  <a:gd name="T25" fmla="*/ 0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77">
                    <a:moveTo>
                      <a:pt x="37" y="0"/>
                    </a:moveTo>
                    <a:lnTo>
                      <a:pt x="28" y="9"/>
                    </a:lnTo>
                    <a:lnTo>
                      <a:pt x="20" y="21"/>
                    </a:lnTo>
                    <a:lnTo>
                      <a:pt x="12" y="34"/>
                    </a:lnTo>
                    <a:lnTo>
                      <a:pt x="7" y="48"/>
                    </a:lnTo>
                    <a:lnTo>
                      <a:pt x="2" y="59"/>
                    </a:lnTo>
                    <a:lnTo>
                      <a:pt x="0" y="68"/>
                    </a:lnTo>
                    <a:lnTo>
                      <a:pt x="3" y="76"/>
                    </a:lnTo>
                    <a:lnTo>
                      <a:pt x="12" y="77"/>
                    </a:lnTo>
                    <a:lnTo>
                      <a:pt x="27" y="67"/>
                    </a:lnTo>
                    <a:lnTo>
                      <a:pt x="30" y="43"/>
                    </a:lnTo>
                    <a:lnTo>
                      <a:pt x="32" y="1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7" name="Freeform 1205"/>
              <p:cNvSpPr>
                <a:spLocks/>
              </p:cNvSpPr>
              <p:nvPr/>
            </p:nvSpPr>
            <p:spPr bwMode="auto">
              <a:xfrm>
                <a:off x="4421" y="2938"/>
                <a:ext cx="8" cy="22"/>
              </a:xfrm>
              <a:custGeom>
                <a:avLst/>
                <a:gdLst>
                  <a:gd name="T0" fmla="*/ 1 w 17"/>
                  <a:gd name="T1" fmla="*/ 0 h 66"/>
                  <a:gd name="T2" fmla="*/ 0 w 17"/>
                  <a:gd name="T3" fmla="*/ 0 h 66"/>
                  <a:gd name="T4" fmla="*/ 0 w 17"/>
                  <a:gd name="T5" fmla="*/ 0 h 66"/>
                  <a:gd name="T6" fmla="*/ 0 w 17"/>
                  <a:gd name="T7" fmla="*/ 1 h 66"/>
                  <a:gd name="T8" fmla="*/ 0 w 17"/>
                  <a:gd name="T9" fmla="*/ 1 h 66"/>
                  <a:gd name="T10" fmla="*/ 1 w 17"/>
                  <a:gd name="T11" fmla="*/ 1 h 66"/>
                  <a:gd name="T12" fmla="*/ 1 w 17"/>
                  <a:gd name="T13" fmla="*/ 0 h 66"/>
                  <a:gd name="T14" fmla="*/ 0 w 17"/>
                  <a:gd name="T15" fmla="*/ 0 h 66"/>
                  <a:gd name="T16" fmla="*/ 1 w 17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66">
                    <a:moveTo>
                      <a:pt x="17" y="0"/>
                    </a:moveTo>
                    <a:lnTo>
                      <a:pt x="8" y="16"/>
                    </a:lnTo>
                    <a:lnTo>
                      <a:pt x="2" y="39"/>
                    </a:lnTo>
                    <a:lnTo>
                      <a:pt x="0" y="59"/>
                    </a:lnTo>
                    <a:lnTo>
                      <a:pt x="8" y="66"/>
                    </a:lnTo>
                    <a:lnTo>
                      <a:pt x="17" y="57"/>
                    </a:lnTo>
                    <a:lnTo>
                      <a:pt x="17" y="39"/>
                    </a:lnTo>
                    <a:lnTo>
                      <a:pt x="15" y="1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8" name="Freeform 1206"/>
              <p:cNvSpPr>
                <a:spLocks/>
              </p:cNvSpPr>
              <p:nvPr/>
            </p:nvSpPr>
            <p:spPr bwMode="auto">
              <a:xfrm>
                <a:off x="4442" y="2934"/>
                <a:ext cx="11" cy="22"/>
              </a:xfrm>
              <a:custGeom>
                <a:avLst/>
                <a:gdLst>
                  <a:gd name="T0" fmla="*/ 1 w 22"/>
                  <a:gd name="T1" fmla="*/ 0 h 65"/>
                  <a:gd name="T2" fmla="*/ 1 w 22"/>
                  <a:gd name="T3" fmla="*/ 0 h 65"/>
                  <a:gd name="T4" fmla="*/ 0 w 22"/>
                  <a:gd name="T5" fmla="*/ 0 h 65"/>
                  <a:gd name="T6" fmla="*/ 1 w 22"/>
                  <a:gd name="T7" fmla="*/ 1 h 65"/>
                  <a:gd name="T8" fmla="*/ 1 w 22"/>
                  <a:gd name="T9" fmla="*/ 1 h 65"/>
                  <a:gd name="T10" fmla="*/ 2 w 22"/>
                  <a:gd name="T11" fmla="*/ 1 h 65"/>
                  <a:gd name="T12" fmla="*/ 2 w 22"/>
                  <a:gd name="T13" fmla="*/ 1 h 65"/>
                  <a:gd name="T14" fmla="*/ 1 w 22"/>
                  <a:gd name="T15" fmla="*/ 0 h 65"/>
                  <a:gd name="T16" fmla="*/ 1 w 2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5">
                    <a:moveTo>
                      <a:pt x="11" y="0"/>
                    </a:moveTo>
                    <a:lnTo>
                      <a:pt x="4" y="15"/>
                    </a:lnTo>
                    <a:lnTo>
                      <a:pt x="0" y="37"/>
                    </a:lnTo>
                    <a:lnTo>
                      <a:pt x="4" y="56"/>
                    </a:lnTo>
                    <a:lnTo>
                      <a:pt x="14" y="65"/>
                    </a:lnTo>
                    <a:lnTo>
                      <a:pt x="22" y="59"/>
                    </a:lnTo>
                    <a:lnTo>
                      <a:pt x="19" y="43"/>
                    </a:lnTo>
                    <a:lnTo>
                      <a:pt x="12" y="2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49" name="Freeform 1207"/>
              <p:cNvSpPr>
                <a:spLocks/>
              </p:cNvSpPr>
              <p:nvPr/>
            </p:nvSpPr>
            <p:spPr bwMode="auto">
              <a:xfrm>
                <a:off x="4461" y="2928"/>
                <a:ext cx="11" cy="21"/>
              </a:xfrm>
              <a:custGeom>
                <a:avLst/>
                <a:gdLst>
                  <a:gd name="T0" fmla="*/ 1 w 24"/>
                  <a:gd name="T1" fmla="*/ 0 h 64"/>
                  <a:gd name="T2" fmla="*/ 0 w 24"/>
                  <a:gd name="T3" fmla="*/ 0 h 64"/>
                  <a:gd name="T4" fmla="*/ 0 w 24"/>
                  <a:gd name="T5" fmla="*/ 0 h 64"/>
                  <a:gd name="T6" fmla="*/ 0 w 24"/>
                  <a:gd name="T7" fmla="*/ 1 h 64"/>
                  <a:gd name="T8" fmla="*/ 0 w 24"/>
                  <a:gd name="T9" fmla="*/ 1 h 64"/>
                  <a:gd name="T10" fmla="*/ 1 w 24"/>
                  <a:gd name="T11" fmla="*/ 1 h 64"/>
                  <a:gd name="T12" fmla="*/ 1 w 24"/>
                  <a:gd name="T13" fmla="*/ 0 h 64"/>
                  <a:gd name="T14" fmla="*/ 1 w 24"/>
                  <a:gd name="T15" fmla="*/ 0 h 64"/>
                  <a:gd name="T16" fmla="*/ 1 w 24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4">
                    <a:moveTo>
                      <a:pt x="22" y="0"/>
                    </a:moveTo>
                    <a:lnTo>
                      <a:pt x="12" y="9"/>
                    </a:lnTo>
                    <a:lnTo>
                      <a:pt x="2" y="28"/>
                    </a:lnTo>
                    <a:lnTo>
                      <a:pt x="0" y="50"/>
                    </a:lnTo>
                    <a:lnTo>
                      <a:pt x="10" y="64"/>
                    </a:lnTo>
                    <a:lnTo>
                      <a:pt x="22" y="59"/>
                    </a:lnTo>
                    <a:lnTo>
                      <a:pt x="24" y="41"/>
                    </a:lnTo>
                    <a:lnTo>
                      <a:pt x="22" y="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0" name="Freeform 1208"/>
              <p:cNvSpPr>
                <a:spLocks/>
              </p:cNvSpPr>
              <p:nvPr/>
            </p:nvSpPr>
            <p:spPr bwMode="auto">
              <a:xfrm>
                <a:off x="4475" y="2924"/>
                <a:ext cx="11" cy="23"/>
              </a:xfrm>
              <a:custGeom>
                <a:avLst/>
                <a:gdLst>
                  <a:gd name="T0" fmla="*/ 1 w 21"/>
                  <a:gd name="T1" fmla="*/ 0 h 69"/>
                  <a:gd name="T2" fmla="*/ 1 w 21"/>
                  <a:gd name="T3" fmla="*/ 0 h 69"/>
                  <a:gd name="T4" fmla="*/ 1 w 21"/>
                  <a:gd name="T5" fmla="*/ 0 h 69"/>
                  <a:gd name="T6" fmla="*/ 0 w 21"/>
                  <a:gd name="T7" fmla="*/ 1 h 69"/>
                  <a:gd name="T8" fmla="*/ 1 w 21"/>
                  <a:gd name="T9" fmla="*/ 1 h 69"/>
                  <a:gd name="T10" fmla="*/ 2 w 21"/>
                  <a:gd name="T11" fmla="*/ 1 h 69"/>
                  <a:gd name="T12" fmla="*/ 2 w 21"/>
                  <a:gd name="T13" fmla="*/ 1 h 69"/>
                  <a:gd name="T14" fmla="*/ 2 w 21"/>
                  <a:gd name="T15" fmla="*/ 0 h 69"/>
                  <a:gd name="T16" fmla="*/ 1 w 21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69">
                    <a:moveTo>
                      <a:pt x="16" y="0"/>
                    </a:moveTo>
                    <a:lnTo>
                      <a:pt x="10" y="15"/>
                    </a:lnTo>
                    <a:lnTo>
                      <a:pt x="3" y="34"/>
                    </a:lnTo>
                    <a:lnTo>
                      <a:pt x="0" y="54"/>
                    </a:lnTo>
                    <a:lnTo>
                      <a:pt x="8" y="69"/>
                    </a:lnTo>
                    <a:lnTo>
                      <a:pt x="18" y="65"/>
                    </a:lnTo>
                    <a:lnTo>
                      <a:pt x="21" y="43"/>
                    </a:lnTo>
                    <a:lnTo>
                      <a:pt x="20" y="1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1" name="Freeform 1209"/>
              <p:cNvSpPr>
                <a:spLocks/>
              </p:cNvSpPr>
              <p:nvPr/>
            </p:nvSpPr>
            <p:spPr bwMode="auto">
              <a:xfrm>
                <a:off x="4202" y="2948"/>
                <a:ext cx="62" cy="23"/>
              </a:xfrm>
              <a:custGeom>
                <a:avLst/>
                <a:gdLst>
                  <a:gd name="T0" fmla="*/ 1 w 124"/>
                  <a:gd name="T1" fmla="*/ 1 h 69"/>
                  <a:gd name="T2" fmla="*/ 1 w 124"/>
                  <a:gd name="T3" fmla="*/ 1 h 69"/>
                  <a:gd name="T4" fmla="*/ 2 w 124"/>
                  <a:gd name="T5" fmla="*/ 1 h 69"/>
                  <a:gd name="T6" fmla="*/ 3 w 124"/>
                  <a:gd name="T7" fmla="*/ 1 h 69"/>
                  <a:gd name="T8" fmla="*/ 4 w 124"/>
                  <a:gd name="T9" fmla="*/ 0 h 69"/>
                  <a:gd name="T10" fmla="*/ 5 w 124"/>
                  <a:gd name="T11" fmla="*/ 0 h 69"/>
                  <a:gd name="T12" fmla="*/ 6 w 124"/>
                  <a:gd name="T13" fmla="*/ 0 h 69"/>
                  <a:gd name="T14" fmla="*/ 7 w 124"/>
                  <a:gd name="T15" fmla="*/ 0 h 69"/>
                  <a:gd name="T16" fmla="*/ 8 w 124"/>
                  <a:gd name="T17" fmla="*/ 0 h 69"/>
                  <a:gd name="T18" fmla="*/ 7 w 124"/>
                  <a:gd name="T19" fmla="*/ 0 h 69"/>
                  <a:gd name="T20" fmla="*/ 6 w 124"/>
                  <a:gd name="T21" fmla="*/ 0 h 69"/>
                  <a:gd name="T22" fmla="*/ 4 w 124"/>
                  <a:gd name="T23" fmla="*/ 0 h 69"/>
                  <a:gd name="T24" fmla="*/ 3 w 124"/>
                  <a:gd name="T25" fmla="*/ 0 h 69"/>
                  <a:gd name="T26" fmla="*/ 2 w 124"/>
                  <a:gd name="T27" fmla="*/ 1 h 69"/>
                  <a:gd name="T28" fmla="*/ 1 w 124"/>
                  <a:gd name="T29" fmla="*/ 1 h 69"/>
                  <a:gd name="T30" fmla="*/ 0 w 124"/>
                  <a:gd name="T31" fmla="*/ 1 h 69"/>
                  <a:gd name="T32" fmla="*/ 1 w 124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69">
                    <a:moveTo>
                      <a:pt x="3" y="69"/>
                    </a:moveTo>
                    <a:lnTo>
                      <a:pt x="10" y="66"/>
                    </a:lnTo>
                    <a:lnTo>
                      <a:pt x="22" y="59"/>
                    </a:lnTo>
                    <a:lnTo>
                      <a:pt x="35" y="48"/>
                    </a:lnTo>
                    <a:lnTo>
                      <a:pt x="53" y="36"/>
                    </a:lnTo>
                    <a:lnTo>
                      <a:pt x="72" y="23"/>
                    </a:lnTo>
                    <a:lnTo>
                      <a:pt x="90" y="11"/>
                    </a:lnTo>
                    <a:lnTo>
                      <a:pt x="109" y="4"/>
                    </a:lnTo>
                    <a:lnTo>
                      <a:pt x="124" y="0"/>
                    </a:lnTo>
                    <a:lnTo>
                      <a:pt x="104" y="4"/>
                    </a:lnTo>
                    <a:lnTo>
                      <a:pt x="82" y="11"/>
                    </a:lnTo>
                    <a:lnTo>
                      <a:pt x="58" y="22"/>
                    </a:lnTo>
                    <a:lnTo>
                      <a:pt x="37" y="32"/>
                    </a:lnTo>
                    <a:lnTo>
                      <a:pt x="18" y="44"/>
                    </a:lnTo>
                    <a:lnTo>
                      <a:pt x="5" y="54"/>
                    </a:lnTo>
                    <a:lnTo>
                      <a:pt x="0" y="63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2" name="Freeform 1210"/>
              <p:cNvSpPr>
                <a:spLocks/>
              </p:cNvSpPr>
              <p:nvPr/>
            </p:nvSpPr>
            <p:spPr bwMode="auto">
              <a:xfrm>
                <a:off x="4192" y="2946"/>
                <a:ext cx="45" cy="15"/>
              </a:xfrm>
              <a:custGeom>
                <a:avLst/>
                <a:gdLst>
                  <a:gd name="T0" fmla="*/ 6 w 90"/>
                  <a:gd name="T1" fmla="*/ 0 h 44"/>
                  <a:gd name="T2" fmla="*/ 5 w 90"/>
                  <a:gd name="T3" fmla="*/ 0 h 44"/>
                  <a:gd name="T4" fmla="*/ 4 w 90"/>
                  <a:gd name="T5" fmla="*/ 0 h 44"/>
                  <a:gd name="T6" fmla="*/ 3 w 90"/>
                  <a:gd name="T7" fmla="*/ 0 h 44"/>
                  <a:gd name="T8" fmla="*/ 2 w 90"/>
                  <a:gd name="T9" fmla="*/ 0 h 44"/>
                  <a:gd name="T10" fmla="*/ 2 w 90"/>
                  <a:gd name="T11" fmla="*/ 0 h 44"/>
                  <a:gd name="T12" fmla="*/ 1 w 90"/>
                  <a:gd name="T13" fmla="*/ 0 h 44"/>
                  <a:gd name="T14" fmla="*/ 0 w 90"/>
                  <a:gd name="T15" fmla="*/ 1 h 44"/>
                  <a:gd name="T16" fmla="*/ 1 w 90"/>
                  <a:gd name="T17" fmla="*/ 1 h 44"/>
                  <a:gd name="T18" fmla="*/ 1 w 90"/>
                  <a:gd name="T19" fmla="*/ 1 h 44"/>
                  <a:gd name="T20" fmla="*/ 2 w 90"/>
                  <a:gd name="T21" fmla="*/ 0 h 44"/>
                  <a:gd name="T22" fmla="*/ 2 w 90"/>
                  <a:gd name="T23" fmla="*/ 0 h 44"/>
                  <a:gd name="T24" fmla="*/ 3 w 90"/>
                  <a:gd name="T25" fmla="*/ 0 h 44"/>
                  <a:gd name="T26" fmla="*/ 4 w 90"/>
                  <a:gd name="T27" fmla="*/ 0 h 44"/>
                  <a:gd name="T28" fmla="*/ 5 w 90"/>
                  <a:gd name="T29" fmla="*/ 0 h 44"/>
                  <a:gd name="T30" fmla="*/ 6 w 90"/>
                  <a:gd name="T31" fmla="*/ 0 h 44"/>
                  <a:gd name="T32" fmla="*/ 6 w 90"/>
                  <a:gd name="T33" fmla="*/ 0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44">
                    <a:moveTo>
                      <a:pt x="90" y="0"/>
                    </a:moveTo>
                    <a:lnTo>
                      <a:pt x="78" y="4"/>
                    </a:lnTo>
                    <a:lnTo>
                      <a:pt x="63" y="10"/>
                    </a:lnTo>
                    <a:lnTo>
                      <a:pt x="47" y="17"/>
                    </a:lnTo>
                    <a:lnTo>
                      <a:pt x="32" y="23"/>
                    </a:lnTo>
                    <a:lnTo>
                      <a:pt x="17" y="31"/>
                    </a:lnTo>
                    <a:lnTo>
                      <a:pt x="7" y="37"/>
                    </a:lnTo>
                    <a:lnTo>
                      <a:pt x="0" y="41"/>
                    </a:lnTo>
                    <a:lnTo>
                      <a:pt x="2" y="44"/>
                    </a:lnTo>
                    <a:lnTo>
                      <a:pt x="8" y="44"/>
                    </a:lnTo>
                    <a:lnTo>
                      <a:pt x="18" y="39"/>
                    </a:lnTo>
                    <a:lnTo>
                      <a:pt x="32" y="34"/>
                    </a:lnTo>
                    <a:lnTo>
                      <a:pt x="45" y="26"/>
                    </a:lnTo>
                    <a:lnTo>
                      <a:pt x="60" y="17"/>
                    </a:lnTo>
                    <a:lnTo>
                      <a:pt x="72" y="10"/>
                    </a:lnTo>
                    <a:lnTo>
                      <a:pt x="83" y="4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3" name="Freeform 1211"/>
              <p:cNvSpPr>
                <a:spLocks/>
              </p:cNvSpPr>
              <p:nvPr/>
            </p:nvSpPr>
            <p:spPr bwMode="auto">
              <a:xfrm>
                <a:off x="4358" y="2841"/>
                <a:ext cx="240" cy="39"/>
              </a:xfrm>
              <a:custGeom>
                <a:avLst/>
                <a:gdLst>
                  <a:gd name="T0" fmla="*/ 30 w 480"/>
                  <a:gd name="T1" fmla="*/ 1 h 117"/>
                  <a:gd name="T2" fmla="*/ 30 w 480"/>
                  <a:gd name="T3" fmla="*/ 1 h 117"/>
                  <a:gd name="T4" fmla="*/ 30 w 480"/>
                  <a:gd name="T5" fmla="*/ 1 h 117"/>
                  <a:gd name="T6" fmla="*/ 30 w 480"/>
                  <a:gd name="T7" fmla="*/ 1 h 117"/>
                  <a:gd name="T8" fmla="*/ 30 w 480"/>
                  <a:gd name="T9" fmla="*/ 1 h 117"/>
                  <a:gd name="T10" fmla="*/ 29 w 480"/>
                  <a:gd name="T11" fmla="*/ 1 h 117"/>
                  <a:gd name="T12" fmla="*/ 27 w 480"/>
                  <a:gd name="T13" fmla="*/ 1 h 117"/>
                  <a:gd name="T14" fmla="*/ 25 w 480"/>
                  <a:gd name="T15" fmla="*/ 1 h 117"/>
                  <a:gd name="T16" fmla="*/ 23 w 480"/>
                  <a:gd name="T17" fmla="*/ 1 h 117"/>
                  <a:gd name="T18" fmla="*/ 21 w 480"/>
                  <a:gd name="T19" fmla="*/ 0 h 117"/>
                  <a:gd name="T20" fmla="*/ 19 w 480"/>
                  <a:gd name="T21" fmla="*/ 0 h 117"/>
                  <a:gd name="T22" fmla="*/ 17 w 480"/>
                  <a:gd name="T23" fmla="*/ 0 h 117"/>
                  <a:gd name="T24" fmla="*/ 14 w 480"/>
                  <a:gd name="T25" fmla="*/ 0 h 117"/>
                  <a:gd name="T26" fmla="*/ 12 w 480"/>
                  <a:gd name="T27" fmla="*/ 0 h 117"/>
                  <a:gd name="T28" fmla="*/ 10 w 480"/>
                  <a:gd name="T29" fmla="*/ 0 h 117"/>
                  <a:gd name="T30" fmla="*/ 8 w 480"/>
                  <a:gd name="T31" fmla="*/ 0 h 117"/>
                  <a:gd name="T32" fmla="*/ 7 w 480"/>
                  <a:gd name="T33" fmla="*/ 0 h 117"/>
                  <a:gd name="T34" fmla="*/ 5 w 480"/>
                  <a:gd name="T35" fmla="*/ 0 h 117"/>
                  <a:gd name="T36" fmla="*/ 3 w 480"/>
                  <a:gd name="T37" fmla="*/ 0 h 117"/>
                  <a:gd name="T38" fmla="*/ 2 w 480"/>
                  <a:gd name="T39" fmla="*/ 0 h 117"/>
                  <a:gd name="T40" fmla="*/ 0 w 480"/>
                  <a:gd name="T41" fmla="*/ 0 h 117"/>
                  <a:gd name="T42" fmla="*/ 1 w 480"/>
                  <a:gd name="T43" fmla="*/ 0 h 117"/>
                  <a:gd name="T44" fmla="*/ 3 w 480"/>
                  <a:gd name="T45" fmla="*/ 0 h 117"/>
                  <a:gd name="T46" fmla="*/ 4 w 480"/>
                  <a:gd name="T47" fmla="*/ 0 h 117"/>
                  <a:gd name="T48" fmla="*/ 6 w 480"/>
                  <a:gd name="T49" fmla="*/ 0 h 117"/>
                  <a:gd name="T50" fmla="*/ 8 w 480"/>
                  <a:gd name="T51" fmla="*/ 0 h 117"/>
                  <a:gd name="T52" fmla="*/ 10 w 480"/>
                  <a:gd name="T53" fmla="*/ 0 h 117"/>
                  <a:gd name="T54" fmla="*/ 13 w 480"/>
                  <a:gd name="T55" fmla="*/ 0 h 117"/>
                  <a:gd name="T56" fmla="*/ 15 w 480"/>
                  <a:gd name="T57" fmla="*/ 0 h 117"/>
                  <a:gd name="T58" fmla="*/ 18 w 480"/>
                  <a:gd name="T59" fmla="*/ 0 h 117"/>
                  <a:gd name="T60" fmla="*/ 20 w 480"/>
                  <a:gd name="T61" fmla="*/ 0 h 117"/>
                  <a:gd name="T62" fmla="*/ 22 w 480"/>
                  <a:gd name="T63" fmla="*/ 0 h 117"/>
                  <a:gd name="T64" fmla="*/ 24 w 480"/>
                  <a:gd name="T65" fmla="*/ 0 h 117"/>
                  <a:gd name="T66" fmla="*/ 26 w 480"/>
                  <a:gd name="T67" fmla="*/ 1 h 117"/>
                  <a:gd name="T68" fmla="*/ 28 w 480"/>
                  <a:gd name="T69" fmla="*/ 1 h 117"/>
                  <a:gd name="T70" fmla="*/ 29 w 480"/>
                  <a:gd name="T71" fmla="*/ 1 h 117"/>
                  <a:gd name="T72" fmla="*/ 30 w 480"/>
                  <a:gd name="T73" fmla="*/ 1 h 11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80" h="117">
                    <a:moveTo>
                      <a:pt x="479" y="99"/>
                    </a:moveTo>
                    <a:lnTo>
                      <a:pt x="480" y="103"/>
                    </a:lnTo>
                    <a:lnTo>
                      <a:pt x="479" y="108"/>
                    </a:lnTo>
                    <a:lnTo>
                      <a:pt x="477" y="112"/>
                    </a:lnTo>
                    <a:lnTo>
                      <a:pt x="477" y="117"/>
                    </a:lnTo>
                    <a:lnTo>
                      <a:pt x="449" y="93"/>
                    </a:lnTo>
                    <a:lnTo>
                      <a:pt x="419" y="72"/>
                    </a:lnTo>
                    <a:lnTo>
                      <a:pt x="387" y="55"/>
                    </a:lnTo>
                    <a:lnTo>
                      <a:pt x="355" y="41"/>
                    </a:lnTo>
                    <a:lnTo>
                      <a:pt x="322" y="31"/>
                    </a:lnTo>
                    <a:lnTo>
                      <a:pt x="289" y="24"/>
                    </a:lnTo>
                    <a:lnTo>
                      <a:pt x="257" y="18"/>
                    </a:lnTo>
                    <a:lnTo>
                      <a:pt x="224" y="15"/>
                    </a:lnTo>
                    <a:lnTo>
                      <a:pt x="192" y="13"/>
                    </a:lnTo>
                    <a:lnTo>
                      <a:pt x="160" y="13"/>
                    </a:lnTo>
                    <a:lnTo>
                      <a:pt x="128" y="15"/>
                    </a:lnTo>
                    <a:lnTo>
                      <a:pt x="100" y="18"/>
                    </a:lnTo>
                    <a:lnTo>
                      <a:pt x="72" y="21"/>
                    </a:lnTo>
                    <a:lnTo>
                      <a:pt x="47" y="24"/>
                    </a:lnTo>
                    <a:lnTo>
                      <a:pt x="22" y="27"/>
                    </a:lnTo>
                    <a:lnTo>
                      <a:pt x="0" y="29"/>
                    </a:lnTo>
                    <a:lnTo>
                      <a:pt x="15" y="21"/>
                    </a:lnTo>
                    <a:lnTo>
                      <a:pt x="37" y="13"/>
                    </a:lnTo>
                    <a:lnTo>
                      <a:pt x="63" y="7"/>
                    </a:lnTo>
                    <a:lnTo>
                      <a:pt x="92" y="4"/>
                    </a:lnTo>
                    <a:lnTo>
                      <a:pt x="125" y="1"/>
                    </a:lnTo>
                    <a:lnTo>
                      <a:pt x="160" y="0"/>
                    </a:lnTo>
                    <a:lnTo>
                      <a:pt x="197" y="1"/>
                    </a:lnTo>
                    <a:lnTo>
                      <a:pt x="235" y="3"/>
                    </a:lnTo>
                    <a:lnTo>
                      <a:pt x="274" y="7"/>
                    </a:lnTo>
                    <a:lnTo>
                      <a:pt x="310" y="15"/>
                    </a:lnTo>
                    <a:lnTo>
                      <a:pt x="345" y="22"/>
                    </a:lnTo>
                    <a:lnTo>
                      <a:pt x="380" y="34"/>
                    </a:lnTo>
                    <a:lnTo>
                      <a:pt x="410" y="46"/>
                    </a:lnTo>
                    <a:lnTo>
                      <a:pt x="439" y="62"/>
                    </a:lnTo>
                    <a:lnTo>
                      <a:pt x="460" y="78"/>
                    </a:lnTo>
                    <a:lnTo>
                      <a:pt x="479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4" name="Freeform 1212"/>
              <p:cNvSpPr>
                <a:spLocks/>
              </p:cNvSpPr>
              <p:nvPr/>
            </p:nvSpPr>
            <p:spPr bwMode="auto">
              <a:xfrm>
                <a:off x="4365" y="2845"/>
                <a:ext cx="31" cy="28"/>
              </a:xfrm>
              <a:custGeom>
                <a:avLst/>
                <a:gdLst>
                  <a:gd name="T0" fmla="*/ 3 w 64"/>
                  <a:gd name="T1" fmla="*/ 0 h 85"/>
                  <a:gd name="T2" fmla="*/ 3 w 64"/>
                  <a:gd name="T3" fmla="*/ 0 h 85"/>
                  <a:gd name="T4" fmla="*/ 2 w 64"/>
                  <a:gd name="T5" fmla="*/ 0 h 85"/>
                  <a:gd name="T6" fmla="*/ 1 w 64"/>
                  <a:gd name="T7" fmla="*/ 0 h 85"/>
                  <a:gd name="T8" fmla="*/ 0 w 64"/>
                  <a:gd name="T9" fmla="*/ 1 h 85"/>
                  <a:gd name="T10" fmla="*/ 0 w 64"/>
                  <a:gd name="T11" fmla="*/ 1 h 85"/>
                  <a:gd name="T12" fmla="*/ 0 w 64"/>
                  <a:gd name="T13" fmla="*/ 1 h 85"/>
                  <a:gd name="T14" fmla="*/ 0 w 64"/>
                  <a:gd name="T15" fmla="*/ 1 h 85"/>
                  <a:gd name="T16" fmla="*/ 0 w 64"/>
                  <a:gd name="T17" fmla="*/ 1 h 85"/>
                  <a:gd name="T18" fmla="*/ 0 w 64"/>
                  <a:gd name="T19" fmla="*/ 1 h 85"/>
                  <a:gd name="T20" fmla="*/ 0 w 64"/>
                  <a:gd name="T21" fmla="*/ 1 h 85"/>
                  <a:gd name="T22" fmla="*/ 1 w 64"/>
                  <a:gd name="T23" fmla="*/ 1 h 85"/>
                  <a:gd name="T24" fmla="*/ 1 w 64"/>
                  <a:gd name="T25" fmla="*/ 1 h 85"/>
                  <a:gd name="T26" fmla="*/ 2 w 64"/>
                  <a:gd name="T27" fmla="*/ 1 h 85"/>
                  <a:gd name="T28" fmla="*/ 2 w 64"/>
                  <a:gd name="T29" fmla="*/ 0 h 85"/>
                  <a:gd name="T30" fmla="*/ 3 w 64"/>
                  <a:gd name="T31" fmla="*/ 0 h 85"/>
                  <a:gd name="T32" fmla="*/ 3 w 64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85">
                    <a:moveTo>
                      <a:pt x="64" y="0"/>
                    </a:moveTo>
                    <a:lnTo>
                      <a:pt x="52" y="9"/>
                    </a:lnTo>
                    <a:lnTo>
                      <a:pt x="39" y="19"/>
                    </a:lnTo>
                    <a:lnTo>
                      <a:pt x="27" y="32"/>
                    </a:lnTo>
                    <a:lnTo>
                      <a:pt x="15" y="47"/>
                    </a:lnTo>
                    <a:lnTo>
                      <a:pt x="7" y="60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85"/>
                    </a:lnTo>
                    <a:lnTo>
                      <a:pt x="7" y="84"/>
                    </a:lnTo>
                    <a:lnTo>
                      <a:pt x="14" y="78"/>
                    </a:lnTo>
                    <a:lnTo>
                      <a:pt x="20" y="68"/>
                    </a:lnTo>
                    <a:lnTo>
                      <a:pt x="27" y="56"/>
                    </a:lnTo>
                    <a:lnTo>
                      <a:pt x="35" y="41"/>
                    </a:lnTo>
                    <a:lnTo>
                      <a:pt x="44" y="26"/>
                    </a:lnTo>
                    <a:lnTo>
                      <a:pt x="54" y="1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5" name="Freeform 1213"/>
              <p:cNvSpPr>
                <a:spLocks/>
              </p:cNvSpPr>
              <p:nvPr/>
            </p:nvSpPr>
            <p:spPr bwMode="auto">
              <a:xfrm>
                <a:off x="4372" y="2844"/>
                <a:ext cx="48" cy="33"/>
              </a:xfrm>
              <a:custGeom>
                <a:avLst/>
                <a:gdLst>
                  <a:gd name="T0" fmla="*/ 1 w 95"/>
                  <a:gd name="T1" fmla="*/ 1 h 100"/>
                  <a:gd name="T2" fmla="*/ 0 w 95"/>
                  <a:gd name="T3" fmla="*/ 1 h 100"/>
                  <a:gd name="T4" fmla="*/ 1 w 95"/>
                  <a:gd name="T5" fmla="*/ 1 h 100"/>
                  <a:gd name="T6" fmla="*/ 1 w 95"/>
                  <a:gd name="T7" fmla="*/ 1 h 100"/>
                  <a:gd name="T8" fmla="*/ 2 w 95"/>
                  <a:gd name="T9" fmla="*/ 1 h 100"/>
                  <a:gd name="T10" fmla="*/ 3 w 95"/>
                  <a:gd name="T11" fmla="*/ 0 h 100"/>
                  <a:gd name="T12" fmla="*/ 4 w 95"/>
                  <a:gd name="T13" fmla="*/ 0 h 100"/>
                  <a:gd name="T14" fmla="*/ 5 w 95"/>
                  <a:gd name="T15" fmla="*/ 0 h 100"/>
                  <a:gd name="T16" fmla="*/ 6 w 95"/>
                  <a:gd name="T17" fmla="*/ 0 h 100"/>
                  <a:gd name="T18" fmla="*/ 6 w 95"/>
                  <a:gd name="T19" fmla="*/ 0 h 100"/>
                  <a:gd name="T20" fmla="*/ 5 w 95"/>
                  <a:gd name="T21" fmla="*/ 0 h 100"/>
                  <a:gd name="T22" fmla="*/ 4 w 95"/>
                  <a:gd name="T23" fmla="*/ 1 h 100"/>
                  <a:gd name="T24" fmla="*/ 3 w 95"/>
                  <a:gd name="T25" fmla="*/ 1 h 100"/>
                  <a:gd name="T26" fmla="*/ 2 w 95"/>
                  <a:gd name="T27" fmla="*/ 1 h 100"/>
                  <a:gd name="T28" fmla="*/ 2 w 95"/>
                  <a:gd name="T29" fmla="*/ 1 h 100"/>
                  <a:gd name="T30" fmla="*/ 1 w 95"/>
                  <a:gd name="T31" fmla="*/ 1 h 100"/>
                  <a:gd name="T32" fmla="*/ 1 w 95"/>
                  <a:gd name="T33" fmla="*/ 1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100">
                    <a:moveTo>
                      <a:pt x="2" y="100"/>
                    </a:moveTo>
                    <a:lnTo>
                      <a:pt x="0" y="96"/>
                    </a:lnTo>
                    <a:lnTo>
                      <a:pt x="5" y="84"/>
                    </a:lnTo>
                    <a:lnTo>
                      <a:pt x="14" y="71"/>
                    </a:lnTo>
                    <a:lnTo>
                      <a:pt x="25" y="53"/>
                    </a:lnTo>
                    <a:lnTo>
                      <a:pt x="40" y="37"/>
                    </a:lnTo>
                    <a:lnTo>
                      <a:pt x="57" y="20"/>
                    </a:lnTo>
                    <a:lnTo>
                      <a:pt x="75" y="7"/>
                    </a:lnTo>
                    <a:lnTo>
                      <a:pt x="95" y="0"/>
                    </a:lnTo>
                    <a:lnTo>
                      <a:pt x="84" y="10"/>
                    </a:lnTo>
                    <a:lnTo>
                      <a:pt x="72" y="26"/>
                    </a:lnTo>
                    <a:lnTo>
                      <a:pt x="57" y="43"/>
                    </a:lnTo>
                    <a:lnTo>
                      <a:pt x="42" y="60"/>
                    </a:lnTo>
                    <a:lnTo>
                      <a:pt x="29" y="77"/>
                    </a:lnTo>
                    <a:lnTo>
                      <a:pt x="17" y="90"/>
                    </a:lnTo>
                    <a:lnTo>
                      <a:pt x="7" y="99"/>
                    </a:lnTo>
                    <a:lnTo>
                      <a:pt x="2" y="10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6" name="Freeform 1214"/>
              <p:cNvSpPr>
                <a:spLocks/>
              </p:cNvSpPr>
              <p:nvPr/>
            </p:nvSpPr>
            <p:spPr bwMode="auto">
              <a:xfrm>
                <a:off x="4404" y="2843"/>
                <a:ext cx="61" cy="39"/>
              </a:xfrm>
              <a:custGeom>
                <a:avLst/>
                <a:gdLst>
                  <a:gd name="T0" fmla="*/ 1 w 122"/>
                  <a:gd name="T1" fmla="*/ 1 h 118"/>
                  <a:gd name="T2" fmla="*/ 0 w 122"/>
                  <a:gd name="T3" fmla="*/ 1 h 118"/>
                  <a:gd name="T4" fmla="*/ 1 w 122"/>
                  <a:gd name="T5" fmla="*/ 1 h 118"/>
                  <a:gd name="T6" fmla="*/ 2 w 122"/>
                  <a:gd name="T7" fmla="*/ 1 h 118"/>
                  <a:gd name="T8" fmla="*/ 3 w 122"/>
                  <a:gd name="T9" fmla="*/ 1 h 118"/>
                  <a:gd name="T10" fmla="*/ 4 w 122"/>
                  <a:gd name="T11" fmla="*/ 1 h 118"/>
                  <a:gd name="T12" fmla="*/ 5 w 122"/>
                  <a:gd name="T13" fmla="*/ 0 h 118"/>
                  <a:gd name="T14" fmla="*/ 7 w 122"/>
                  <a:gd name="T15" fmla="*/ 0 h 118"/>
                  <a:gd name="T16" fmla="*/ 8 w 122"/>
                  <a:gd name="T17" fmla="*/ 0 h 118"/>
                  <a:gd name="T18" fmla="*/ 7 w 122"/>
                  <a:gd name="T19" fmla="*/ 0 h 118"/>
                  <a:gd name="T20" fmla="*/ 7 w 122"/>
                  <a:gd name="T21" fmla="*/ 0 h 118"/>
                  <a:gd name="T22" fmla="*/ 5 w 122"/>
                  <a:gd name="T23" fmla="*/ 1 h 118"/>
                  <a:gd name="T24" fmla="*/ 4 w 122"/>
                  <a:gd name="T25" fmla="*/ 1 h 118"/>
                  <a:gd name="T26" fmla="*/ 3 w 122"/>
                  <a:gd name="T27" fmla="*/ 1 h 118"/>
                  <a:gd name="T28" fmla="*/ 2 w 122"/>
                  <a:gd name="T29" fmla="*/ 1 h 118"/>
                  <a:gd name="T30" fmla="*/ 1 w 122"/>
                  <a:gd name="T31" fmla="*/ 1 h 118"/>
                  <a:gd name="T32" fmla="*/ 1 w 122"/>
                  <a:gd name="T33" fmla="*/ 1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118">
                    <a:moveTo>
                      <a:pt x="1" y="118"/>
                    </a:moveTo>
                    <a:lnTo>
                      <a:pt x="0" y="112"/>
                    </a:lnTo>
                    <a:lnTo>
                      <a:pt x="6" y="99"/>
                    </a:lnTo>
                    <a:lnTo>
                      <a:pt x="20" y="81"/>
                    </a:lnTo>
                    <a:lnTo>
                      <a:pt x="36" y="62"/>
                    </a:lnTo>
                    <a:lnTo>
                      <a:pt x="56" y="41"/>
                    </a:lnTo>
                    <a:lnTo>
                      <a:pt x="78" y="23"/>
                    </a:lnTo>
                    <a:lnTo>
                      <a:pt x="102" y="9"/>
                    </a:lnTo>
                    <a:lnTo>
                      <a:pt x="122" y="0"/>
                    </a:lnTo>
                    <a:lnTo>
                      <a:pt x="112" y="9"/>
                    </a:lnTo>
                    <a:lnTo>
                      <a:pt x="98" y="25"/>
                    </a:lnTo>
                    <a:lnTo>
                      <a:pt x="80" y="44"/>
                    </a:lnTo>
                    <a:lnTo>
                      <a:pt x="60" y="66"/>
                    </a:lnTo>
                    <a:lnTo>
                      <a:pt x="41" y="87"/>
                    </a:lnTo>
                    <a:lnTo>
                      <a:pt x="23" y="105"/>
                    </a:lnTo>
                    <a:lnTo>
                      <a:pt x="10" y="115"/>
                    </a:lnTo>
                    <a:lnTo>
                      <a:pt x="1" y="1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7" name="Freeform 1215"/>
              <p:cNvSpPr>
                <a:spLocks/>
              </p:cNvSpPr>
              <p:nvPr/>
            </p:nvSpPr>
            <p:spPr bwMode="auto">
              <a:xfrm>
                <a:off x="4452" y="2846"/>
                <a:ext cx="56" cy="43"/>
              </a:xfrm>
              <a:custGeom>
                <a:avLst/>
                <a:gdLst>
                  <a:gd name="T0" fmla="*/ 1 w 111"/>
                  <a:gd name="T1" fmla="*/ 2 h 130"/>
                  <a:gd name="T2" fmla="*/ 0 w 111"/>
                  <a:gd name="T3" fmla="*/ 1 h 130"/>
                  <a:gd name="T4" fmla="*/ 1 w 111"/>
                  <a:gd name="T5" fmla="*/ 1 h 130"/>
                  <a:gd name="T6" fmla="*/ 2 w 111"/>
                  <a:gd name="T7" fmla="*/ 1 h 130"/>
                  <a:gd name="T8" fmla="*/ 3 w 111"/>
                  <a:gd name="T9" fmla="*/ 1 h 130"/>
                  <a:gd name="T10" fmla="*/ 4 w 111"/>
                  <a:gd name="T11" fmla="*/ 1 h 130"/>
                  <a:gd name="T12" fmla="*/ 5 w 111"/>
                  <a:gd name="T13" fmla="*/ 0 h 130"/>
                  <a:gd name="T14" fmla="*/ 6 w 111"/>
                  <a:gd name="T15" fmla="*/ 0 h 130"/>
                  <a:gd name="T16" fmla="*/ 7 w 111"/>
                  <a:gd name="T17" fmla="*/ 0 h 130"/>
                  <a:gd name="T18" fmla="*/ 7 w 111"/>
                  <a:gd name="T19" fmla="*/ 0 h 130"/>
                  <a:gd name="T20" fmla="*/ 6 w 111"/>
                  <a:gd name="T21" fmla="*/ 0 h 130"/>
                  <a:gd name="T22" fmla="*/ 5 w 111"/>
                  <a:gd name="T23" fmla="*/ 1 h 130"/>
                  <a:gd name="T24" fmla="*/ 4 w 111"/>
                  <a:gd name="T25" fmla="*/ 1 h 130"/>
                  <a:gd name="T26" fmla="*/ 3 w 111"/>
                  <a:gd name="T27" fmla="*/ 1 h 130"/>
                  <a:gd name="T28" fmla="*/ 2 w 111"/>
                  <a:gd name="T29" fmla="*/ 1 h 130"/>
                  <a:gd name="T30" fmla="*/ 1 w 111"/>
                  <a:gd name="T31" fmla="*/ 2 h 130"/>
                  <a:gd name="T32" fmla="*/ 1 w 111"/>
                  <a:gd name="T33" fmla="*/ 2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130">
                    <a:moveTo>
                      <a:pt x="1" y="130"/>
                    </a:moveTo>
                    <a:lnTo>
                      <a:pt x="0" y="121"/>
                    </a:lnTo>
                    <a:lnTo>
                      <a:pt x="6" y="106"/>
                    </a:lnTo>
                    <a:lnTo>
                      <a:pt x="18" y="87"/>
                    </a:lnTo>
                    <a:lnTo>
                      <a:pt x="35" y="65"/>
                    </a:lnTo>
                    <a:lnTo>
                      <a:pt x="53" y="42"/>
                    </a:lnTo>
                    <a:lnTo>
                      <a:pt x="73" y="23"/>
                    </a:lnTo>
                    <a:lnTo>
                      <a:pt x="93" y="9"/>
                    </a:lnTo>
                    <a:lnTo>
                      <a:pt x="111" y="0"/>
                    </a:lnTo>
                    <a:lnTo>
                      <a:pt x="105" y="10"/>
                    </a:lnTo>
                    <a:lnTo>
                      <a:pt x="91" y="26"/>
                    </a:lnTo>
                    <a:lnTo>
                      <a:pt x="75" y="48"/>
                    </a:lnTo>
                    <a:lnTo>
                      <a:pt x="56" y="72"/>
                    </a:lnTo>
                    <a:lnTo>
                      <a:pt x="38" y="94"/>
                    </a:lnTo>
                    <a:lnTo>
                      <a:pt x="21" y="113"/>
                    </a:lnTo>
                    <a:lnTo>
                      <a:pt x="10" y="127"/>
                    </a:lnTo>
                    <a:lnTo>
                      <a:pt x="1" y="1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8" name="Freeform 1216"/>
              <p:cNvSpPr>
                <a:spLocks/>
              </p:cNvSpPr>
              <p:nvPr/>
            </p:nvSpPr>
            <p:spPr bwMode="auto">
              <a:xfrm>
                <a:off x="4477" y="2851"/>
                <a:ext cx="49" cy="39"/>
              </a:xfrm>
              <a:custGeom>
                <a:avLst/>
                <a:gdLst>
                  <a:gd name="T0" fmla="*/ 0 w 96"/>
                  <a:gd name="T1" fmla="*/ 1 h 118"/>
                  <a:gd name="T2" fmla="*/ 0 w 96"/>
                  <a:gd name="T3" fmla="*/ 1 h 118"/>
                  <a:gd name="T4" fmla="*/ 1 w 96"/>
                  <a:gd name="T5" fmla="*/ 1 h 118"/>
                  <a:gd name="T6" fmla="*/ 1 w 96"/>
                  <a:gd name="T7" fmla="*/ 1 h 118"/>
                  <a:gd name="T8" fmla="*/ 2 w 96"/>
                  <a:gd name="T9" fmla="*/ 1 h 118"/>
                  <a:gd name="T10" fmla="*/ 4 w 96"/>
                  <a:gd name="T11" fmla="*/ 0 h 118"/>
                  <a:gd name="T12" fmla="*/ 5 w 96"/>
                  <a:gd name="T13" fmla="*/ 0 h 118"/>
                  <a:gd name="T14" fmla="*/ 6 w 96"/>
                  <a:gd name="T15" fmla="*/ 0 h 118"/>
                  <a:gd name="T16" fmla="*/ 7 w 96"/>
                  <a:gd name="T17" fmla="*/ 0 h 118"/>
                  <a:gd name="T18" fmla="*/ 6 w 96"/>
                  <a:gd name="T19" fmla="*/ 0 h 118"/>
                  <a:gd name="T20" fmla="*/ 5 w 96"/>
                  <a:gd name="T21" fmla="*/ 0 h 118"/>
                  <a:gd name="T22" fmla="*/ 4 w 96"/>
                  <a:gd name="T23" fmla="*/ 1 h 118"/>
                  <a:gd name="T24" fmla="*/ 4 w 96"/>
                  <a:gd name="T25" fmla="*/ 1 h 118"/>
                  <a:gd name="T26" fmla="*/ 3 w 96"/>
                  <a:gd name="T27" fmla="*/ 1 h 118"/>
                  <a:gd name="T28" fmla="*/ 2 w 96"/>
                  <a:gd name="T29" fmla="*/ 1 h 118"/>
                  <a:gd name="T30" fmla="*/ 1 w 96"/>
                  <a:gd name="T31" fmla="*/ 1 h 118"/>
                  <a:gd name="T32" fmla="*/ 0 w 96"/>
                  <a:gd name="T33" fmla="*/ 1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18">
                    <a:moveTo>
                      <a:pt x="0" y="118"/>
                    </a:moveTo>
                    <a:lnTo>
                      <a:pt x="0" y="113"/>
                    </a:lnTo>
                    <a:lnTo>
                      <a:pt x="5" y="99"/>
                    </a:lnTo>
                    <a:lnTo>
                      <a:pt x="16" y="80"/>
                    </a:lnTo>
                    <a:lnTo>
                      <a:pt x="31" y="59"/>
                    </a:lnTo>
                    <a:lnTo>
                      <a:pt x="48" y="39"/>
                    </a:lnTo>
                    <a:lnTo>
                      <a:pt x="66" y="20"/>
                    </a:lnTo>
                    <a:lnTo>
                      <a:pt x="81" y="6"/>
                    </a:lnTo>
                    <a:lnTo>
                      <a:pt x="96" y="0"/>
                    </a:lnTo>
                    <a:lnTo>
                      <a:pt x="88" y="11"/>
                    </a:lnTo>
                    <a:lnTo>
                      <a:pt x="76" y="28"/>
                    </a:lnTo>
                    <a:lnTo>
                      <a:pt x="63" y="49"/>
                    </a:lnTo>
                    <a:lnTo>
                      <a:pt x="48" y="70"/>
                    </a:lnTo>
                    <a:lnTo>
                      <a:pt x="35" y="90"/>
                    </a:lnTo>
                    <a:lnTo>
                      <a:pt x="20" y="107"/>
                    </a:lnTo>
                    <a:lnTo>
                      <a:pt x="8" y="117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59" name="Freeform 1217"/>
              <p:cNvSpPr>
                <a:spLocks/>
              </p:cNvSpPr>
              <p:nvPr/>
            </p:nvSpPr>
            <p:spPr bwMode="auto">
              <a:xfrm>
                <a:off x="4519" y="2857"/>
                <a:ext cx="41" cy="32"/>
              </a:xfrm>
              <a:custGeom>
                <a:avLst/>
                <a:gdLst>
                  <a:gd name="T0" fmla="*/ 1 w 82"/>
                  <a:gd name="T1" fmla="*/ 1 h 98"/>
                  <a:gd name="T2" fmla="*/ 0 w 82"/>
                  <a:gd name="T3" fmla="*/ 1 h 98"/>
                  <a:gd name="T4" fmla="*/ 1 w 82"/>
                  <a:gd name="T5" fmla="*/ 1 h 98"/>
                  <a:gd name="T6" fmla="*/ 1 w 82"/>
                  <a:gd name="T7" fmla="*/ 1 h 98"/>
                  <a:gd name="T8" fmla="*/ 2 w 82"/>
                  <a:gd name="T9" fmla="*/ 1 h 98"/>
                  <a:gd name="T10" fmla="*/ 2 w 82"/>
                  <a:gd name="T11" fmla="*/ 0 h 98"/>
                  <a:gd name="T12" fmla="*/ 3 w 82"/>
                  <a:gd name="T13" fmla="*/ 0 h 98"/>
                  <a:gd name="T14" fmla="*/ 4 w 82"/>
                  <a:gd name="T15" fmla="*/ 0 h 98"/>
                  <a:gd name="T16" fmla="*/ 6 w 82"/>
                  <a:gd name="T17" fmla="*/ 0 h 98"/>
                  <a:gd name="T18" fmla="*/ 5 w 82"/>
                  <a:gd name="T19" fmla="*/ 0 h 98"/>
                  <a:gd name="T20" fmla="*/ 4 w 82"/>
                  <a:gd name="T21" fmla="*/ 0 h 98"/>
                  <a:gd name="T22" fmla="*/ 4 w 82"/>
                  <a:gd name="T23" fmla="*/ 0 h 98"/>
                  <a:gd name="T24" fmla="*/ 3 w 82"/>
                  <a:gd name="T25" fmla="*/ 1 h 98"/>
                  <a:gd name="T26" fmla="*/ 2 w 82"/>
                  <a:gd name="T27" fmla="*/ 1 h 98"/>
                  <a:gd name="T28" fmla="*/ 2 w 82"/>
                  <a:gd name="T29" fmla="*/ 1 h 98"/>
                  <a:gd name="T30" fmla="*/ 1 w 82"/>
                  <a:gd name="T31" fmla="*/ 1 h 98"/>
                  <a:gd name="T32" fmla="*/ 1 w 82"/>
                  <a:gd name="T33" fmla="*/ 1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98">
                    <a:moveTo>
                      <a:pt x="2" y="98"/>
                    </a:moveTo>
                    <a:lnTo>
                      <a:pt x="0" y="92"/>
                    </a:lnTo>
                    <a:lnTo>
                      <a:pt x="2" y="81"/>
                    </a:lnTo>
                    <a:lnTo>
                      <a:pt x="8" y="67"/>
                    </a:lnTo>
                    <a:lnTo>
                      <a:pt x="20" y="50"/>
                    </a:lnTo>
                    <a:lnTo>
                      <a:pt x="32" y="34"/>
                    </a:lnTo>
                    <a:lnTo>
                      <a:pt x="47" y="19"/>
                    </a:lnTo>
                    <a:lnTo>
                      <a:pt x="63" y="8"/>
                    </a:lnTo>
                    <a:lnTo>
                      <a:pt x="82" y="0"/>
                    </a:lnTo>
                    <a:lnTo>
                      <a:pt x="73" y="10"/>
                    </a:lnTo>
                    <a:lnTo>
                      <a:pt x="63" y="25"/>
                    </a:lnTo>
                    <a:lnTo>
                      <a:pt x="52" y="41"/>
                    </a:lnTo>
                    <a:lnTo>
                      <a:pt x="40" y="59"/>
                    </a:lnTo>
                    <a:lnTo>
                      <a:pt x="27" y="75"/>
                    </a:lnTo>
                    <a:lnTo>
                      <a:pt x="17" y="89"/>
                    </a:lnTo>
                    <a:lnTo>
                      <a:pt x="8" y="96"/>
                    </a:lnTo>
                    <a:lnTo>
                      <a:pt x="2" y="9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60" name="Freeform 1218"/>
              <p:cNvSpPr>
                <a:spLocks/>
              </p:cNvSpPr>
              <p:nvPr/>
            </p:nvSpPr>
            <p:spPr bwMode="auto">
              <a:xfrm>
                <a:off x="4578" y="2876"/>
                <a:ext cx="11" cy="20"/>
              </a:xfrm>
              <a:custGeom>
                <a:avLst/>
                <a:gdLst>
                  <a:gd name="T0" fmla="*/ 1 w 22"/>
                  <a:gd name="T1" fmla="*/ 1 h 59"/>
                  <a:gd name="T2" fmla="*/ 0 w 22"/>
                  <a:gd name="T3" fmla="*/ 1 h 59"/>
                  <a:gd name="T4" fmla="*/ 0 w 22"/>
                  <a:gd name="T5" fmla="*/ 0 h 59"/>
                  <a:gd name="T6" fmla="*/ 1 w 22"/>
                  <a:gd name="T7" fmla="*/ 0 h 59"/>
                  <a:gd name="T8" fmla="*/ 2 w 22"/>
                  <a:gd name="T9" fmla="*/ 0 h 59"/>
                  <a:gd name="T10" fmla="*/ 1 w 22"/>
                  <a:gd name="T11" fmla="*/ 0 h 59"/>
                  <a:gd name="T12" fmla="*/ 1 w 22"/>
                  <a:gd name="T13" fmla="*/ 0 h 59"/>
                  <a:gd name="T14" fmla="*/ 1 w 22"/>
                  <a:gd name="T15" fmla="*/ 1 h 59"/>
                  <a:gd name="T16" fmla="*/ 1 w 22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59">
                    <a:moveTo>
                      <a:pt x="7" y="59"/>
                    </a:moveTo>
                    <a:lnTo>
                      <a:pt x="0" y="48"/>
                    </a:lnTo>
                    <a:lnTo>
                      <a:pt x="0" y="29"/>
                    </a:lnTo>
                    <a:lnTo>
                      <a:pt x="7" y="9"/>
                    </a:lnTo>
                    <a:lnTo>
                      <a:pt x="22" y="0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4" y="56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61" name="Freeform 1219"/>
              <p:cNvSpPr>
                <a:spLocks/>
              </p:cNvSpPr>
              <p:nvPr/>
            </p:nvSpPr>
            <p:spPr bwMode="auto">
              <a:xfrm>
                <a:off x="4391" y="2842"/>
                <a:ext cx="54" cy="37"/>
              </a:xfrm>
              <a:custGeom>
                <a:avLst/>
                <a:gdLst>
                  <a:gd name="T0" fmla="*/ 0 w 109"/>
                  <a:gd name="T1" fmla="*/ 1 h 110"/>
                  <a:gd name="T2" fmla="*/ 0 w 109"/>
                  <a:gd name="T3" fmla="*/ 1 h 110"/>
                  <a:gd name="T4" fmla="*/ 0 w 109"/>
                  <a:gd name="T5" fmla="*/ 1 h 110"/>
                  <a:gd name="T6" fmla="*/ 0 w 109"/>
                  <a:gd name="T7" fmla="*/ 1 h 110"/>
                  <a:gd name="T8" fmla="*/ 1 w 109"/>
                  <a:gd name="T9" fmla="*/ 1 h 110"/>
                  <a:gd name="T10" fmla="*/ 3 w 109"/>
                  <a:gd name="T11" fmla="*/ 0 h 110"/>
                  <a:gd name="T12" fmla="*/ 4 w 109"/>
                  <a:gd name="T13" fmla="*/ 0 h 110"/>
                  <a:gd name="T14" fmla="*/ 5 w 109"/>
                  <a:gd name="T15" fmla="*/ 0 h 110"/>
                  <a:gd name="T16" fmla="*/ 6 w 109"/>
                  <a:gd name="T17" fmla="*/ 0 h 110"/>
                  <a:gd name="T18" fmla="*/ 6 w 109"/>
                  <a:gd name="T19" fmla="*/ 0 h 110"/>
                  <a:gd name="T20" fmla="*/ 5 w 109"/>
                  <a:gd name="T21" fmla="*/ 0 h 110"/>
                  <a:gd name="T22" fmla="*/ 4 w 109"/>
                  <a:gd name="T23" fmla="*/ 1 h 110"/>
                  <a:gd name="T24" fmla="*/ 3 w 109"/>
                  <a:gd name="T25" fmla="*/ 1 h 110"/>
                  <a:gd name="T26" fmla="*/ 2 w 109"/>
                  <a:gd name="T27" fmla="*/ 1 h 110"/>
                  <a:gd name="T28" fmla="*/ 1 w 109"/>
                  <a:gd name="T29" fmla="*/ 1 h 110"/>
                  <a:gd name="T30" fmla="*/ 0 w 109"/>
                  <a:gd name="T31" fmla="*/ 1 h 110"/>
                  <a:gd name="T32" fmla="*/ 0 w 109"/>
                  <a:gd name="T33" fmla="*/ 1 h 1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110">
                    <a:moveTo>
                      <a:pt x="2" y="110"/>
                    </a:moveTo>
                    <a:lnTo>
                      <a:pt x="0" y="104"/>
                    </a:lnTo>
                    <a:lnTo>
                      <a:pt x="5" y="92"/>
                    </a:lnTo>
                    <a:lnTo>
                      <a:pt x="15" y="76"/>
                    </a:lnTo>
                    <a:lnTo>
                      <a:pt x="30" y="58"/>
                    </a:lnTo>
                    <a:lnTo>
                      <a:pt x="48" y="39"/>
                    </a:lnTo>
                    <a:lnTo>
                      <a:pt x="68" y="23"/>
                    </a:lnTo>
                    <a:lnTo>
                      <a:pt x="88" y="9"/>
                    </a:lnTo>
                    <a:lnTo>
                      <a:pt x="109" y="0"/>
                    </a:lnTo>
                    <a:lnTo>
                      <a:pt x="100" y="9"/>
                    </a:lnTo>
                    <a:lnTo>
                      <a:pt x="87" y="24"/>
                    </a:lnTo>
                    <a:lnTo>
                      <a:pt x="72" y="43"/>
                    </a:lnTo>
                    <a:lnTo>
                      <a:pt x="55" y="62"/>
                    </a:lnTo>
                    <a:lnTo>
                      <a:pt x="38" y="82"/>
                    </a:lnTo>
                    <a:lnTo>
                      <a:pt x="22" y="98"/>
                    </a:lnTo>
                    <a:lnTo>
                      <a:pt x="10" y="108"/>
                    </a:ln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62" name="Freeform 1220"/>
              <p:cNvSpPr>
                <a:spLocks/>
              </p:cNvSpPr>
              <p:nvPr/>
            </p:nvSpPr>
            <p:spPr bwMode="auto">
              <a:xfrm>
                <a:off x="4431" y="2843"/>
                <a:ext cx="54" cy="43"/>
              </a:xfrm>
              <a:custGeom>
                <a:avLst/>
                <a:gdLst>
                  <a:gd name="T0" fmla="*/ 1 w 107"/>
                  <a:gd name="T1" fmla="*/ 2 h 127"/>
                  <a:gd name="T2" fmla="*/ 0 w 107"/>
                  <a:gd name="T3" fmla="*/ 2 h 127"/>
                  <a:gd name="T4" fmla="*/ 1 w 107"/>
                  <a:gd name="T5" fmla="*/ 1 h 127"/>
                  <a:gd name="T6" fmla="*/ 1 w 107"/>
                  <a:gd name="T7" fmla="*/ 1 h 127"/>
                  <a:gd name="T8" fmla="*/ 2 w 107"/>
                  <a:gd name="T9" fmla="*/ 1 h 127"/>
                  <a:gd name="T10" fmla="*/ 4 w 107"/>
                  <a:gd name="T11" fmla="*/ 1 h 127"/>
                  <a:gd name="T12" fmla="*/ 5 w 107"/>
                  <a:gd name="T13" fmla="*/ 0 h 127"/>
                  <a:gd name="T14" fmla="*/ 6 w 107"/>
                  <a:gd name="T15" fmla="*/ 0 h 127"/>
                  <a:gd name="T16" fmla="*/ 7 w 107"/>
                  <a:gd name="T17" fmla="*/ 0 h 127"/>
                  <a:gd name="T18" fmla="*/ 7 w 107"/>
                  <a:gd name="T19" fmla="*/ 0 h 127"/>
                  <a:gd name="T20" fmla="*/ 6 w 107"/>
                  <a:gd name="T21" fmla="*/ 0 h 127"/>
                  <a:gd name="T22" fmla="*/ 5 w 107"/>
                  <a:gd name="T23" fmla="*/ 1 h 127"/>
                  <a:gd name="T24" fmla="*/ 4 w 107"/>
                  <a:gd name="T25" fmla="*/ 1 h 127"/>
                  <a:gd name="T26" fmla="*/ 3 w 107"/>
                  <a:gd name="T27" fmla="*/ 1 h 127"/>
                  <a:gd name="T28" fmla="*/ 2 w 107"/>
                  <a:gd name="T29" fmla="*/ 1 h 127"/>
                  <a:gd name="T30" fmla="*/ 1 w 107"/>
                  <a:gd name="T31" fmla="*/ 2 h 127"/>
                  <a:gd name="T32" fmla="*/ 1 w 107"/>
                  <a:gd name="T33" fmla="*/ 2 h 1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127">
                    <a:moveTo>
                      <a:pt x="1" y="127"/>
                    </a:moveTo>
                    <a:lnTo>
                      <a:pt x="0" y="120"/>
                    </a:lnTo>
                    <a:lnTo>
                      <a:pt x="5" y="105"/>
                    </a:lnTo>
                    <a:lnTo>
                      <a:pt x="16" y="86"/>
                    </a:lnTo>
                    <a:lnTo>
                      <a:pt x="32" y="64"/>
                    </a:lnTo>
                    <a:lnTo>
                      <a:pt x="50" y="42"/>
                    </a:lnTo>
                    <a:lnTo>
                      <a:pt x="70" y="22"/>
                    </a:lnTo>
                    <a:lnTo>
                      <a:pt x="88" y="8"/>
                    </a:lnTo>
                    <a:lnTo>
                      <a:pt x="107" y="0"/>
                    </a:lnTo>
                    <a:lnTo>
                      <a:pt x="100" y="11"/>
                    </a:lnTo>
                    <a:lnTo>
                      <a:pt x="87" y="27"/>
                    </a:lnTo>
                    <a:lnTo>
                      <a:pt x="72" y="49"/>
                    </a:lnTo>
                    <a:lnTo>
                      <a:pt x="55" y="71"/>
                    </a:lnTo>
                    <a:lnTo>
                      <a:pt x="37" y="93"/>
                    </a:lnTo>
                    <a:lnTo>
                      <a:pt x="21" y="112"/>
                    </a:lnTo>
                    <a:lnTo>
                      <a:pt x="8" y="124"/>
                    </a:lnTo>
                    <a:lnTo>
                      <a:pt x="1" y="1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663" name="Freeform 1221"/>
              <p:cNvSpPr>
                <a:spLocks/>
              </p:cNvSpPr>
              <p:nvPr/>
            </p:nvSpPr>
            <p:spPr bwMode="auto">
              <a:xfrm>
                <a:off x="4503" y="2851"/>
                <a:ext cx="40" cy="41"/>
              </a:xfrm>
              <a:custGeom>
                <a:avLst/>
                <a:gdLst>
                  <a:gd name="T0" fmla="*/ 1 w 80"/>
                  <a:gd name="T1" fmla="*/ 2 h 123"/>
                  <a:gd name="T2" fmla="*/ 0 w 80"/>
                  <a:gd name="T3" fmla="*/ 1 h 123"/>
                  <a:gd name="T4" fmla="*/ 1 w 80"/>
                  <a:gd name="T5" fmla="*/ 1 h 123"/>
                  <a:gd name="T6" fmla="*/ 1 w 80"/>
                  <a:gd name="T7" fmla="*/ 1 h 123"/>
                  <a:gd name="T8" fmla="*/ 2 w 80"/>
                  <a:gd name="T9" fmla="*/ 1 h 123"/>
                  <a:gd name="T10" fmla="*/ 2 w 80"/>
                  <a:gd name="T11" fmla="*/ 1 h 123"/>
                  <a:gd name="T12" fmla="*/ 3 w 80"/>
                  <a:gd name="T13" fmla="*/ 0 h 123"/>
                  <a:gd name="T14" fmla="*/ 4 w 80"/>
                  <a:gd name="T15" fmla="*/ 0 h 123"/>
                  <a:gd name="T16" fmla="*/ 5 w 80"/>
                  <a:gd name="T17" fmla="*/ 0 h 123"/>
                  <a:gd name="T18" fmla="*/ 5 w 80"/>
                  <a:gd name="T19" fmla="*/ 0 h 123"/>
                  <a:gd name="T20" fmla="*/ 4 w 80"/>
                  <a:gd name="T21" fmla="*/ 0 h 123"/>
                  <a:gd name="T22" fmla="*/ 4 w 80"/>
                  <a:gd name="T23" fmla="*/ 1 h 123"/>
                  <a:gd name="T24" fmla="*/ 3 w 80"/>
                  <a:gd name="T25" fmla="*/ 1 h 123"/>
                  <a:gd name="T26" fmla="*/ 2 w 80"/>
                  <a:gd name="T27" fmla="*/ 1 h 123"/>
                  <a:gd name="T28" fmla="*/ 2 w 80"/>
                  <a:gd name="T29" fmla="*/ 1 h 123"/>
                  <a:gd name="T30" fmla="*/ 1 w 80"/>
                  <a:gd name="T31" fmla="*/ 1 h 123"/>
                  <a:gd name="T32" fmla="*/ 1 w 80"/>
                  <a:gd name="T33" fmla="*/ 2 h 1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23">
                    <a:moveTo>
                      <a:pt x="2" y="123"/>
                    </a:moveTo>
                    <a:lnTo>
                      <a:pt x="0" y="116"/>
                    </a:lnTo>
                    <a:lnTo>
                      <a:pt x="2" y="102"/>
                    </a:lnTo>
                    <a:lnTo>
                      <a:pt x="9" y="85"/>
                    </a:lnTo>
                    <a:lnTo>
                      <a:pt x="19" y="64"/>
                    </a:lnTo>
                    <a:lnTo>
                      <a:pt x="30" y="43"/>
                    </a:lnTo>
                    <a:lnTo>
                      <a:pt x="45" y="24"/>
                    </a:lnTo>
                    <a:lnTo>
                      <a:pt x="62" y="9"/>
                    </a:lnTo>
                    <a:lnTo>
                      <a:pt x="80" y="0"/>
                    </a:lnTo>
                    <a:lnTo>
                      <a:pt x="72" y="12"/>
                    </a:lnTo>
                    <a:lnTo>
                      <a:pt x="62" y="28"/>
                    </a:lnTo>
                    <a:lnTo>
                      <a:pt x="50" y="49"/>
                    </a:lnTo>
                    <a:lnTo>
                      <a:pt x="39" y="71"/>
                    </a:lnTo>
                    <a:lnTo>
                      <a:pt x="27" y="92"/>
                    </a:lnTo>
                    <a:lnTo>
                      <a:pt x="17" y="110"/>
                    </a:lnTo>
                    <a:lnTo>
                      <a:pt x="9" y="120"/>
                    </a:lnTo>
                    <a:lnTo>
                      <a:pt x="2" y="1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</p:grpSp>
        <p:sp>
          <p:nvSpPr>
            <p:cNvPr id="331" name="Freeform 1222"/>
            <p:cNvSpPr>
              <a:spLocks/>
            </p:cNvSpPr>
            <p:nvPr/>
          </p:nvSpPr>
          <p:spPr bwMode="auto">
            <a:xfrm>
              <a:off x="4531" y="2862"/>
              <a:ext cx="42" cy="30"/>
            </a:xfrm>
            <a:custGeom>
              <a:avLst/>
              <a:gdLst>
                <a:gd name="T0" fmla="*/ 1 w 83"/>
                <a:gd name="T1" fmla="*/ 1 h 90"/>
                <a:gd name="T2" fmla="*/ 0 w 83"/>
                <a:gd name="T3" fmla="*/ 1 h 90"/>
                <a:gd name="T4" fmla="*/ 1 w 83"/>
                <a:gd name="T5" fmla="*/ 1 h 90"/>
                <a:gd name="T6" fmla="*/ 2 w 83"/>
                <a:gd name="T7" fmla="*/ 1 h 90"/>
                <a:gd name="T8" fmla="*/ 2 w 83"/>
                <a:gd name="T9" fmla="*/ 1 h 90"/>
                <a:gd name="T10" fmla="*/ 3 w 83"/>
                <a:gd name="T11" fmla="*/ 0 h 90"/>
                <a:gd name="T12" fmla="*/ 4 w 83"/>
                <a:gd name="T13" fmla="*/ 0 h 90"/>
                <a:gd name="T14" fmla="*/ 5 w 83"/>
                <a:gd name="T15" fmla="*/ 0 h 90"/>
                <a:gd name="T16" fmla="*/ 6 w 83"/>
                <a:gd name="T17" fmla="*/ 0 h 90"/>
                <a:gd name="T18" fmla="*/ 5 w 83"/>
                <a:gd name="T19" fmla="*/ 0 h 90"/>
                <a:gd name="T20" fmla="*/ 5 w 83"/>
                <a:gd name="T21" fmla="*/ 0 h 90"/>
                <a:gd name="T22" fmla="*/ 4 w 83"/>
                <a:gd name="T23" fmla="*/ 0 h 90"/>
                <a:gd name="T24" fmla="*/ 3 w 83"/>
                <a:gd name="T25" fmla="*/ 1 h 90"/>
                <a:gd name="T26" fmla="*/ 2 w 83"/>
                <a:gd name="T27" fmla="*/ 1 h 90"/>
                <a:gd name="T28" fmla="*/ 2 w 83"/>
                <a:gd name="T29" fmla="*/ 1 h 90"/>
                <a:gd name="T30" fmla="*/ 1 w 83"/>
                <a:gd name="T31" fmla="*/ 1 h 90"/>
                <a:gd name="T32" fmla="*/ 1 w 83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90">
                  <a:moveTo>
                    <a:pt x="2" y="90"/>
                  </a:moveTo>
                  <a:lnTo>
                    <a:pt x="0" y="84"/>
                  </a:lnTo>
                  <a:lnTo>
                    <a:pt x="7" y="72"/>
                  </a:lnTo>
                  <a:lnTo>
                    <a:pt x="17" y="57"/>
                  </a:lnTo>
                  <a:lnTo>
                    <a:pt x="30" y="41"/>
                  </a:lnTo>
                  <a:lnTo>
                    <a:pt x="45" y="26"/>
                  </a:lnTo>
                  <a:lnTo>
                    <a:pt x="60" y="12"/>
                  </a:lnTo>
                  <a:lnTo>
                    <a:pt x="73" y="3"/>
                  </a:lnTo>
                  <a:lnTo>
                    <a:pt x="83" y="0"/>
                  </a:lnTo>
                  <a:lnTo>
                    <a:pt x="77" y="9"/>
                  </a:lnTo>
                  <a:lnTo>
                    <a:pt x="67" y="21"/>
                  </a:lnTo>
                  <a:lnTo>
                    <a:pt x="55" y="35"/>
                  </a:lnTo>
                  <a:lnTo>
                    <a:pt x="43" y="50"/>
                  </a:lnTo>
                  <a:lnTo>
                    <a:pt x="30" y="65"/>
                  </a:lnTo>
                  <a:lnTo>
                    <a:pt x="18" y="78"/>
                  </a:lnTo>
                  <a:lnTo>
                    <a:pt x="8" y="87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2" name="Freeform 1223"/>
            <p:cNvSpPr>
              <a:spLocks/>
            </p:cNvSpPr>
            <p:nvPr/>
          </p:nvSpPr>
          <p:spPr bwMode="auto">
            <a:xfrm>
              <a:off x="4563" y="2866"/>
              <a:ext cx="16" cy="22"/>
            </a:xfrm>
            <a:custGeom>
              <a:avLst/>
              <a:gdLst>
                <a:gd name="T0" fmla="*/ 1 w 32"/>
                <a:gd name="T1" fmla="*/ 1 h 66"/>
                <a:gd name="T2" fmla="*/ 0 w 32"/>
                <a:gd name="T3" fmla="*/ 1 h 66"/>
                <a:gd name="T4" fmla="*/ 1 w 32"/>
                <a:gd name="T5" fmla="*/ 0 h 66"/>
                <a:gd name="T6" fmla="*/ 1 w 32"/>
                <a:gd name="T7" fmla="*/ 0 h 66"/>
                <a:gd name="T8" fmla="*/ 2 w 32"/>
                <a:gd name="T9" fmla="*/ 0 h 66"/>
                <a:gd name="T10" fmla="*/ 2 w 32"/>
                <a:gd name="T11" fmla="*/ 0 h 66"/>
                <a:gd name="T12" fmla="*/ 2 w 32"/>
                <a:gd name="T13" fmla="*/ 1 h 66"/>
                <a:gd name="T14" fmla="*/ 1 w 32"/>
                <a:gd name="T15" fmla="*/ 1 h 66"/>
                <a:gd name="T16" fmla="*/ 1 w 32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66">
                  <a:moveTo>
                    <a:pt x="4" y="66"/>
                  </a:moveTo>
                  <a:lnTo>
                    <a:pt x="0" y="54"/>
                  </a:lnTo>
                  <a:lnTo>
                    <a:pt x="5" y="32"/>
                  </a:lnTo>
                  <a:lnTo>
                    <a:pt x="15" y="10"/>
                  </a:lnTo>
                  <a:lnTo>
                    <a:pt x="32" y="0"/>
                  </a:lnTo>
                  <a:lnTo>
                    <a:pt x="20" y="17"/>
                  </a:lnTo>
                  <a:lnTo>
                    <a:pt x="17" y="41"/>
                  </a:lnTo>
                  <a:lnTo>
                    <a:pt x="12" y="62"/>
                  </a:lnTo>
                  <a:lnTo>
                    <a:pt x="4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3" name="Freeform 1224"/>
            <p:cNvSpPr>
              <a:spLocks/>
            </p:cNvSpPr>
            <p:nvPr/>
          </p:nvSpPr>
          <p:spPr bwMode="auto">
            <a:xfrm>
              <a:off x="4346" y="2848"/>
              <a:ext cx="32" cy="18"/>
            </a:xfrm>
            <a:custGeom>
              <a:avLst/>
              <a:gdLst>
                <a:gd name="T0" fmla="*/ 4 w 65"/>
                <a:gd name="T1" fmla="*/ 0 h 52"/>
                <a:gd name="T2" fmla="*/ 3 w 65"/>
                <a:gd name="T3" fmla="*/ 0 h 52"/>
                <a:gd name="T4" fmla="*/ 3 w 65"/>
                <a:gd name="T5" fmla="*/ 0 h 52"/>
                <a:gd name="T6" fmla="*/ 2 w 65"/>
                <a:gd name="T7" fmla="*/ 0 h 52"/>
                <a:gd name="T8" fmla="*/ 2 w 65"/>
                <a:gd name="T9" fmla="*/ 0 h 52"/>
                <a:gd name="T10" fmla="*/ 1 w 65"/>
                <a:gd name="T11" fmla="*/ 1 h 52"/>
                <a:gd name="T12" fmla="*/ 1 w 65"/>
                <a:gd name="T13" fmla="*/ 1 h 52"/>
                <a:gd name="T14" fmla="*/ 0 w 65"/>
                <a:gd name="T15" fmla="*/ 1 h 52"/>
                <a:gd name="T16" fmla="*/ 0 w 65"/>
                <a:gd name="T17" fmla="*/ 1 h 52"/>
                <a:gd name="T18" fmla="*/ 0 w 65"/>
                <a:gd name="T19" fmla="*/ 1 h 52"/>
                <a:gd name="T20" fmla="*/ 0 w 65"/>
                <a:gd name="T21" fmla="*/ 1 h 52"/>
                <a:gd name="T22" fmla="*/ 0 w 65"/>
                <a:gd name="T23" fmla="*/ 0 h 52"/>
                <a:gd name="T24" fmla="*/ 1 w 65"/>
                <a:gd name="T25" fmla="*/ 0 h 52"/>
                <a:gd name="T26" fmla="*/ 2 w 65"/>
                <a:gd name="T27" fmla="*/ 0 h 52"/>
                <a:gd name="T28" fmla="*/ 2 w 65"/>
                <a:gd name="T29" fmla="*/ 0 h 52"/>
                <a:gd name="T30" fmla="*/ 3 w 65"/>
                <a:gd name="T31" fmla="*/ 0 h 52"/>
                <a:gd name="T32" fmla="*/ 4 w 65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52">
                  <a:moveTo>
                    <a:pt x="65" y="0"/>
                  </a:moveTo>
                  <a:lnTo>
                    <a:pt x="60" y="5"/>
                  </a:lnTo>
                  <a:lnTo>
                    <a:pt x="53" y="12"/>
                  </a:lnTo>
                  <a:lnTo>
                    <a:pt x="45" y="22"/>
                  </a:lnTo>
                  <a:lnTo>
                    <a:pt x="37" y="33"/>
                  </a:lnTo>
                  <a:lnTo>
                    <a:pt x="27" y="41"/>
                  </a:lnTo>
                  <a:lnTo>
                    <a:pt x="17" y="49"/>
                  </a:lnTo>
                  <a:lnTo>
                    <a:pt x="8" y="52"/>
                  </a:lnTo>
                  <a:lnTo>
                    <a:pt x="2" y="50"/>
                  </a:lnTo>
                  <a:lnTo>
                    <a:pt x="0" y="44"/>
                  </a:lnTo>
                  <a:lnTo>
                    <a:pt x="3" y="38"/>
                  </a:lnTo>
                  <a:lnTo>
                    <a:pt x="12" y="31"/>
                  </a:lnTo>
                  <a:lnTo>
                    <a:pt x="22" y="24"/>
                  </a:lnTo>
                  <a:lnTo>
                    <a:pt x="35" y="16"/>
                  </a:lnTo>
                  <a:lnTo>
                    <a:pt x="47" y="10"/>
                  </a:lnTo>
                  <a:lnTo>
                    <a:pt x="57" y="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4" name="Freeform 1225"/>
            <p:cNvSpPr>
              <a:spLocks/>
            </p:cNvSpPr>
            <p:nvPr/>
          </p:nvSpPr>
          <p:spPr bwMode="auto">
            <a:xfrm>
              <a:off x="4332" y="2847"/>
              <a:ext cx="39" cy="5"/>
            </a:xfrm>
            <a:custGeom>
              <a:avLst/>
              <a:gdLst>
                <a:gd name="T0" fmla="*/ 4 w 79"/>
                <a:gd name="T1" fmla="*/ 0 h 15"/>
                <a:gd name="T2" fmla="*/ 4 w 79"/>
                <a:gd name="T3" fmla="*/ 0 h 15"/>
                <a:gd name="T4" fmla="*/ 4 w 79"/>
                <a:gd name="T5" fmla="*/ 0 h 15"/>
                <a:gd name="T6" fmla="*/ 3 w 79"/>
                <a:gd name="T7" fmla="*/ 0 h 15"/>
                <a:gd name="T8" fmla="*/ 2 w 79"/>
                <a:gd name="T9" fmla="*/ 0 h 15"/>
                <a:gd name="T10" fmla="*/ 1 w 79"/>
                <a:gd name="T11" fmla="*/ 0 h 15"/>
                <a:gd name="T12" fmla="*/ 0 w 79"/>
                <a:gd name="T13" fmla="*/ 0 h 15"/>
                <a:gd name="T14" fmla="*/ 0 w 79"/>
                <a:gd name="T15" fmla="*/ 0 h 15"/>
                <a:gd name="T16" fmla="*/ 0 w 79"/>
                <a:gd name="T17" fmla="*/ 0 h 15"/>
                <a:gd name="T18" fmla="*/ 0 w 79"/>
                <a:gd name="T19" fmla="*/ 0 h 15"/>
                <a:gd name="T20" fmla="*/ 0 w 79"/>
                <a:gd name="T21" fmla="*/ 0 h 15"/>
                <a:gd name="T22" fmla="*/ 1 w 79"/>
                <a:gd name="T23" fmla="*/ 0 h 15"/>
                <a:gd name="T24" fmla="*/ 2 w 79"/>
                <a:gd name="T25" fmla="*/ 0 h 15"/>
                <a:gd name="T26" fmla="*/ 2 w 79"/>
                <a:gd name="T27" fmla="*/ 0 h 15"/>
                <a:gd name="T28" fmla="*/ 3 w 79"/>
                <a:gd name="T29" fmla="*/ 0 h 15"/>
                <a:gd name="T30" fmla="*/ 4 w 79"/>
                <a:gd name="T31" fmla="*/ 0 h 15"/>
                <a:gd name="T32" fmla="*/ 4 w 7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" h="15">
                  <a:moveTo>
                    <a:pt x="79" y="5"/>
                  </a:moveTo>
                  <a:lnTo>
                    <a:pt x="74" y="5"/>
                  </a:lnTo>
                  <a:lnTo>
                    <a:pt x="64" y="3"/>
                  </a:lnTo>
                  <a:lnTo>
                    <a:pt x="50" y="2"/>
                  </a:lnTo>
                  <a:lnTo>
                    <a:pt x="37" y="2"/>
                  </a:lnTo>
                  <a:lnTo>
                    <a:pt x="24" y="0"/>
                  </a:lnTo>
                  <a:lnTo>
                    <a:pt x="12" y="2"/>
                  </a:lnTo>
                  <a:lnTo>
                    <a:pt x="4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10" y="15"/>
                  </a:lnTo>
                  <a:lnTo>
                    <a:pt x="20" y="15"/>
                  </a:lnTo>
                  <a:lnTo>
                    <a:pt x="32" y="13"/>
                  </a:lnTo>
                  <a:lnTo>
                    <a:pt x="45" y="12"/>
                  </a:lnTo>
                  <a:lnTo>
                    <a:pt x="59" y="9"/>
                  </a:lnTo>
                  <a:lnTo>
                    <a:pt x="70" y="6"/>
                  </a:lnTo>
                  <a:lnTo>
                    <a:pt x="79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5" name="Freeform 1226"/>
            <p:cNvSpPr>
              <a:spLocks/>
            </p:cNvSpPr>
            <p:nvPr/>
          </p:nvSpPr>
          <p:spPr bwMode="auto">
            <a:xfrm>
              <a:off x="4341" y="2830"/>
              <a:ext cx="38" cy="19"/>
            </a:xfrm>
            <a:custGeom>
              <a:avLst/>
              <a:gdLst>
                <a:gd name="T0" fmla="*/ 5 w 75"/>
                <a:gd name="T1" fmla="*/ 1 h 58"/>
                <a:gd name="T2" fmla="*/ 5 w 75"/>
                <a:gd name="T3" fmla="*/ 1 h 58"/>
                <a:gd name="T4" fmla="*/ 4 w 75"/>
                <a:gd name="T5" fmla="*/ 1 h 58"/>
                <a:gd name="T6" fmla="*/ 3 w 75"/>
                <a:gd name="T7" fmla="*/ 0 h 58"/>
                <a:gd name="T8" fmla="*/ 2 w 75"/>
                <a:gd name="T9" fmla="*/ 0 h 58"/>
                <a:gd name="T10" fmla="*/ 1 w 75"/>
                <a:gd name="T11" fmla="*/ 0 h 58"/>
                <a:gd name="T12" fmla="*/ 1 w 75"/>
                <a:gd name="T13" fmla="*/ 0 h 58"/>
                <a:gd name="T14" fmla="*/ 0 w 75"/>
                <a:gd name="T15" fmla="*/ 0 h 58"/>
                <a:gd name="T16" fmla="*/ 1 w 75"/>
                <a:gd name="T17" fmla="*/ 0 h 58"/>
                <a:gd name="T18" fmla="*/ 1 w 75"/>
                <a:gd name="T19" fmla="*/ 0 h 58"/>
                <a:gd name="T20" fmla="*/ 1 w 75"/>
                <a:gd name="T21" fmla="*/ 0 h 58"/>
                <a:gd name="T22" fmla="*/ 2 w 75"/>
                <a:gd name="T23" fmla="*/ 0 h 58"/>
                <a:gd name="T24" fmla="*/ 3 w 75"/>
                <a:gd name="T25" fmla="*/ 0 h 58"/>
                <a:gd name="T26" fmla="*/ 4 w 75"/>
                <a:gd name="T27" fmla="*/ 0 h 58"/>
                <a:gd name="T28" fmla="*/ 4 w 75"/>
                <a:gd name="T29" fmla="*/ 1 h 58"/>
                <a:gd name="T30" fmla="*/ 5 w 75"/>
                <a:gd name="T31" fmla="*/ 1 h 58"/>
                <a:gd name="T32" fmla="*/ 5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75" y="58"/>
                  </a:moveTo>
                  <a:lnTo>
                    <a:pt x="65" y="52"/>
                  </a:lnTo>
                  <a:lnTo>
                    <a:pt x="51" y="44"/>
                  </a:lnTo>
                  <a:lnTo>
                    <a:pt x="38" y="35"/>
                  </a:lnTo>
                  <a:lnTo>
                    <a:pt x="25" y="27"/>
                  </a:lnTo>
                  <a:lnTo>
                    <a:pt x="13" y="18"/>
                  </a:lnTo>
                  <a:lnTo>
                    <a:pt x="5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6" y="12"/>
                  </a:lnTo>
                  <a:lnTo>
                    <a:pt x="38" y="22"/>
                  </a:lnTo>
                  <a:lnTo>
                    <a:pt x="50" y="32"/>
                  </a:lnTo>
                  <a:lnTo>
                    <a:pt x="60" y="43"/>
                  </a:lnTo>
                  <a:lnTo>
                    <a:pt x="68" y="52"/>
                  </a:lnTo>
                  <a:lnTo>
                    <a:pt x="7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6" name="Freeform 1227"/>
            <p:cNvSpPr>
              <a:spLocks/>
            </p:cNvSpPr>
            <p:nvPr/>
          </p:nvSpPr>
          <p:spPr bwMode="auto">
            <a:xfrm>
              <a:off x="4569" y="2834"/>
              <a:ext cx="11" cy="29"/>
            </a:xfrm>
            <a:custGeom>
              <a:avLst/>
              <a:gdLst>
                <a:gd name="T0" fmla="*/ 1 w 22"/>
                <a:gd name="T1" fmla="*/ 1 h 87"/>
                <a:gd name="T2" fmla="*/ 1 w 22"/>
                <a:gd name="T3" fmla="*/ 1 h 87"/>
                <a:gd name="T4" fmla="*/ 0 w 22"/>
                <a:gd name="T5" fmla="*/ 0 h 87"/>
                <a:gd name="T6" fmla="*/ 1 w 22"/>
                <a:gd name="T7" fmla="*/ 0 h 87"/>
                <a:gd name="T8" fmla="*/ 1 w 22"/>
                <a:gd name="T9" fmla="*/ 0 h 87"/>
                <a:gd name="T10" fmla="*/ 2 w 22"/>
                <a:gd name="T11" fmla="*/ 0 h 87"/>
                <a:gd name="T12" fmla="*/ 2 w 22"/>
                <a:gd name="T13" fmla="*/ 0 h 87"/>
                <a:gd name="T14" fmla="*/ 1 w 22"/>
                <a:gd name="T15" fmla="*/ 1 h 87"/>
                <a:gd name="T16" fmla="*/ 1 w 22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87">
                  <a:moveTo>
                    <a:pt x="5" y="87"/>
                  </a:moveTo>
                  <a:lnTo>
                    <a:pt x="2" y="65"/>
                  </a:lnTo>
                  <a:lnTo>
                    <a:pt x="0" y="35"/>
                  </a:lnTo>
                  <a:lnTo>
                    <a:pt x="2" y="12"/>
                  </a:lnTo>
                  <a:lnTo>
                    <a:pt x="13" y="0"/>
                  </a:lnTo>
                  <a:lnTo>
                    <a:pt x="22" y="10"/>
                  </a:lnTo>
                  <a:lnTo>
                    <a:pt x="18" y="34"/>
                  </a:lnTo>
                  <a:lnTo>
                    <a:pt x="10" y="63"/>
                  </a:lnTo>
                  <a:lnTo>
                    <a:pt x="5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7" name="Freeform 1228"/>
            <p:cNvSpPr>
              <a:spLocks/>
            </p:cNvSpPr>
            <p:nvPr/>
          </p:nvSpPr>
          <p:spPr bwMode="auto">
            <a:xfrm>
              <a:off x="4580" y="2840"/>
              <a:ext cx="22" cy="28"/>
            </a:xfrm>
            <a:custGeom>
              <a:avLst/>
              <a:gdLst>
                <a:gd name="T0" fmla="*/ 0 w 43"/>
                <a:gd name="T1" fmla="*/ 1 h 83"/>
                <a:gd name="T2" fmla="*/ 1 w 43"/>
                <a:gd name="T3" fmla="*/ 1 h 83"/>
                <a:gd name="T4" fmla="*/ 1 w 43"/>
                <a:gd name="T5" fmla="*/ 0 h 83"/>
                <a:gd name="T6" fmla="*/ 2 w 43"/>
                <a:gd name="T7" fmla="*/ 0 h 83"/>
                <a:gd name="T8" fmla="*/ 3 w 43"/>
                <a:gd name="T9" fmla="*/ 0 h 83"/>
                <a:gd name="T10" fmla="*/ 3 w 43"/>
                <a:gd name="T11" fmla="*/ 0 h 83"/>
                <a:gd name="T12" fmla="*/ 3 w 43"/>
                <a:gd name="T13" fmla="*/ 0 h 83"/>
                <a:gd name="T14" fmla="*/ 3 w 43"/>
                <a:gd name="T15" fmla="*/ 0 h 83"/>
                <a:gd name="T16" fmla="*/ 2 w 43"/>
                <a:gd name="T17" fmla="*/ 0 h 83"/>
                <a:gd name="T18" fmla="*/ 2 w 43"/>
                <a:gd name="T19" fmla="*/ 1 h 83"/>
                <a:gd name="T20" fmla="*/ 1 w 43"/>
                <a:gd name="T21" fmla="*/ 1 h 83"/>
                <a:gd name="T22" fmla="*/ 1 w 43"/>
                <a:gd name="T23" fmla="*/ 1 h 83"/>
                <a:gd name="T24" fmla="*/ 0 w 43"/>
                <a:gd name="T25" fmla="*/ 1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" h="83">
                  <a:moveTo>
                    <a:pt x="0" y="83"/>
                  </a:moveTo>
                  <a:lnTo>
                    <a:pt x="3" y="62"/>
                  </a:lnTo>
                  <a:lnTo>
                    <a:pt x="11" y="35"/>
                  </a:lnTo>
                  <a:lnTo>
                    <a:pt x="23" y="1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1" y="10"/>
                  </a:lnTo>
                  <a:lnTo>
                    <a:pt x="36" y="22"/>
                  </a:lnTo>
                  <a:lnTo>
                    <a:pt x="30" y="37"/>
                  </a:lnTo>
                  <a:lnTo>
                    <a:pt x="20" y="52"/>
                  </a:lnTo>
                  <a:lnTo>
                    <a:pt x="11" y="65"/>
                  </a:lnTo>
                  <a:lnTo>
                    <a:pt x="5" y="77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8" name="Freeform 1229"/>
            <p:cNvSpPr>
              <a:spLocks/>
            </p:cNvSpPr>
            <p:nvPr/>
          </p:nvSpPr>
          <p:spPr bwMode="auto">
            <a:xfrm>
              <a:off x="4549" y="2834"/>
              <a:ext cx="11" cy="27"/>
            </a:xfrm>
            <a:custGeom>
              <a:avLst/>
              <a:gdLst>
                <a:gd name="T0" fmla="*/ 1 w 22"/>
                <a:gd name="T1" fmla="*/ 1 h 82"/>
                <a:gd name="T2" fmla="*/ 1 w 22"/>
                <a:gd name="T3" fmla="*/ 1 h 82"/>
                <a:gd name="T4" fmla="*/ 0 w 22"/>
                <a:gd name="T5" fmla="*/ 1 h 82"/>
                <a:gd name="T6" fmla="*/ 1 w 22"/>
                <a:gd name="T7" fmla="*/ 0 h 82"/>
                <a:gd name="T8" fmla="*/ 1 w 22"/>
                <a:gd name="T9" fmla="*/ 0 h 82"/>
                <a:gd name="T10" fmla="*/ 2 w 22"/>
                <a:gd name="T11" fmla="*/ 0 h 82"/>
                <a:gd name="T12" fmla="*/ 2 w 22"/>
                <a:gd name="T13" fmla="*/ 0 h 82"/>
                <a:gd name="T14" fmla="*/ 1 w 22"/>
                <a:gd name="T15" fmla="*/ 1 h 82"/>
                <a:gd name="T16" fmla="*/ 1 w 22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82">
                  <a:moveTo>
                    <a:pt x="12" y="82"/>
                  </a:moveTo>
                  <a:lnTo>
                    <a:pt x="3" y="69"/>
                  </a:lnTo>
                  <a:lnTo>
                    <a:pt x="0" y="43"/>
                  </a:lnTo>
                  <a:lnTo>
                    <a:pt x="2" y="16"/>
                  </a:lnTo>
                  <a:lnTo>
                    <a:pt x="13" y="0"/>
                  </a:lnTo>
                  <a:lnTo>
                    <a:pt x="22" y="6"/>
                  </a:lnTo>
                  <a:lnTo>
                    <a:pt x="20" y="29"/>
                  </a:lnTo>
                  <a:lnTo>
                    <a:pt x="15" y="59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9" name="Freeform 1230"/>
            <p:cNvSpPr>
              <a:spLocks/>
            </p:cNvSpPr>
            <p:nvPr/>
          </p:nvSpPr>
          <p:spPr bwMode="auto">
            <a:xfrm>
              <a:off x="4531" y="2826"/>
              <a:ext cx="9" cy="30"/>
            </a:xfrm>
            <a:custGeom>
              <a:avLst/>
              <a:gdLst>
                <a:gd name="T0" fmla="*/ 2 w 17"/>
                <a:gd name="T1" fmla="*/ 1 h 88"/>
                <a:gd name="T2" fmla="*/ 1 w 17"/>
                <a:gd name="T3" fmla="*/ 1 h 88"/>
                <a:gd name="T4" fmla="*/ 1 w 17"/>
                <a:gd name="T5" fmla="*/ 1 h 88"/>
                <a:gd name="T6" fmla="*/ 0 w 17"/>
                <a:gd name="T7" fmla="*/ 0 h 88"/>
                <a:gd name="T8" fmla="*/ 1 w 17"/>
                <a:gd name="T9" fmla="*/ 0 h 88"/>
                <a:gd name="T10" fmla="*/ 1 w 17"/>
                <a:gd name="T11" fmla="*/ 0 h 88"/>
                <a:gd name="T12" fmla="*/ 2 w 17"/>
                <a:gd name="T13" fmla="*/ 0 h 88"/>
                <a:gd name="T14" fmla="*/ 1 w 17"/>
                <a:gd name="T15" fmla="*/ 1 h 88"/>
                <a:gd name="T16" fmla="*/ 2 w 17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88">
                  <a:moveTo>
                    <a:pt x="17" y="88"/>
                  </a:moveTo>
                  <a:lnTo>
                    <a:pt x="8" y="71"/>
                  </a:lnTo>
                  <a:lnTo>
                    <a:pt x="2" y="42"/>
                  </a:lnTo>
                  <a:lnTo>
                    <a:pt x="0" y="14"/>
                  </a:lnTo>
                  <a:lnTo>
                    <a:pt x="8" y="0"/>
                  </a:lnTo>
                  <a:lnTo>
                    <a:pt x="15" y="6"/>
                  </a:lnTo>
                  <a:lnTo>
                    <a:pt x="17" y="29"/>
                  </a:lnTo>
                  <a:lnTo>
                    <a:pt x="15" y="60"/>
                  </a:lnTo>
                  <a:lnTo>
                    <a:pt x="17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0" name="Freeform 1231"/>
            <p:cNvSpPr>
              <a:spLocks/>
            </p:cNvSpPr>
            <p:nvPr/>
          </p:nvSpPr>
          <p:spPr bwMode="auto">
            <a:xfrm>
              <a:off x="4512" y="2821"/>
              <a:ext cx="11" cy="29"/>
            </a:xfrm>
            <a:custGeom>
              <a:avLst/>
              <a:gdLst>
                <a:gd name="T0" fmla="*/ 2 w 21"/>
                <a:gd name="T1" fmla="*/ 1 h 87"/>
                <a:gd name="T2" fmla="*/ 1 w 21"/>
                <a:gd name="T3" fmla="*/ 1 h 87"/>
                <a:gd name="T4" fmla="*/ 1 w 21"/>
                <a:gd name="T5" fmla="*/ 0 h 87"/>
                <a:gd name="T6" fmla="*/ 0 w 21"/>
                <a:gd name="T7" fmla="*/ 0 h 87"/>
                <a:gd name="T8" fmla="*/ 1 w 21"/>
                <a:gd name="T9" fmla="*/ 0 h 87"/>
                <a:gd name="T10" fmla="*/ 1 w 21"/>
                <a:gd name="T11" fmla="*/ 0 h 87"/>
                <a:gd name="T12" fmla="*/ 2 w 21"/>
                <a:gd name="T13" fmla="*/ 0 h 87"/>
                <a:gd name="T14" fmla="*/ 2 w 21"/>
                <a:gd name="T15" fmla="*/ 1 h 87"/>
                <a:gd name="T16" fmla="*/ 2 w 21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21" y="87"/>
                  </a:moveTo>
                  <a:lnTo>
                    <a:pt x="13" y="66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18" y="34"/>
                  </a:lnTo>
                  <a:lnTo>
                    <a:pt x="18" y="63"/>
                  </a:lnTo>
                  <a:lnTo>
                    <a:pt x="21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1" name="Freeform 1232"/>
            <p:cNvSpPr>
              <a:spLocks/>
            </p:cNvSpPr>
            <p:nvPr/>
          </p:nvSpPr>
          <p:spPr bwMode="auto">
            <a:xfrm>
              <a:off x="4492" y="2815"/>
              <a:ext cx="14" cy="33"/>
            </a:xfrm>
            <a:custGeom>
              <a:avLst/>
              <a:gdLst>
                <a:gd name="T0" fmla="*/ 2 w 26"/>
                <a:gd name="T1" fmla="*/ 1 h 98"/>
                <a:gd name="T2" fmla="*/ 1 w 26"/>
                <a:gd name="T3" fmla="*/ 1 h 98"/>
                <a:gd name="T4" fmla="*/ 1 w 26"/>
                <a:gd name="T5" fmla="*/ 0 h 98"/>
                <a:gd name="T6" fmla="*/ 0 w 26"/>
                <a:gd name="T7" fmla="*/ 0 h 98"/>
                <a:gd name="T8" fmla="*/ 1 w 26"/>
                <a:gd name="T9" fmla="*/ 0 h 98"/>
                <a:gd name="T10" fmla="*/ 2 w 26"/>
                <a:gd name="T11" fmla="*/ 0 h 98"/>
                <a:gd name="T12" fmla="*/ 2 w 26"/>
                <a:gd name="T13" fmla="*/ 0 h 98"/>
                <a:gd name="T14" fmla="*/ 2 w 26"/>
                <a:gd name="T15" fmla="*/ 1 h 98"/>
                <a:gd name="T16" fmla="*/ 2 w 26"/>
                <a:gd name="T17" fmla="*/ 1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98">
                  <a:moveTo>
                    <a:pt x="26" y="98"/>
                  </a:moveTo>
                  <a:lnTo>
                    <a:pt x="15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10" y="0"/>
                  </a:lnTo>
                  <a:lnTo>
                    <a:pt x="21" y="12"/>
                  </a:lnTo>
                  <a:lnTo>
                    <a:pt x="25" y="40"/>
                  </a:lnTo>
                  <a:lnTo>
                    <a:pt x="23" y="74"/>
                  </a:lnTo>
                  <a:lnTo>
                    <a:pt x="26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2" name="Freeform 1233"/>
            <p:cNvSpPr>
              <a:spLocks/>
            </p:cNvSpPr>
            <p:nvPr/>
          </p:nvSpPr>
          <p:spPr bwMode="auto">
            <a:xfrm>
              <a:off x="4466" y="2810"/>
              <a:ext cx="20" cy="36"/>
            </a:xfrm>
            <a:custGeom>
              <a:avLst/>
              <a:gdLst>
                <a:gd name="T0" fmla="*/ 3 w 38"/>
                <a:gd name="T1" fmla="*/ 1 h 108"/>
                <a:gd name="T2" fmla="*/ 3 w 38"/>
                <a:gd name="T3" fmla="*/ 1 h 108"/>
                <a:gd name="T4" fmla="*/ 2 w 38"/>
                <a:gd name="T5" fmla="*/ 1 h 108"/>
                <a:gd name="T6" fmla="*/ 2 w 38"/>
                <a:gd name="T7" fmla="*/ 1 h 108"/>
                <a:gd name="T8" fmla="*/ 1 w 38"/>
                <a:gd name="T9" fmla="*/ 1 h 108"/>
                <a:gd name="T10" fmla="*/ 1 w 38"/>
                <a:gd name="T11" fmla="*/ 0 h 108"/>
                <a:gd name="T12" fmla="*/ 0 w 38"/>
                <a:gd name="T13" fmla="*/ 0 h 108"/>
                <a:gd name="T14" fmla="*/ 1 w 38"/>
                <a:gd name="T15" fmla="*/ 0 h 108"/>
                <a:gd name="T16" fmla="*/ 1 w 38"/>
                <a:gd name="T17" fmla="*/ 0 h 108"/>
                <a:gd name="T18" fmla="*/ 2 w 38"/>
                <a:gd name="T19" fmla="*/ 0 h 108"/>
                <a:gd name="T20" fmla="*/ 2 w 38"/>
                <a:gd name="T21" fmla="*/ 1 h 108"/>
                <a:gd name="T22" fmla="*/ 3 w 38"/>
                <a:gd name="T23" fmla="*/ 1 h 108"/>
                <a:gd name="T24" fmla="*/ 3 w 38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108">
                  <a:moveTo>
                    <a:pt x="38" y="108"/>
                  </a:moveTo>
                  <a:lnTo>
                    <a:pt x="33" y="97"/>
                  </a:lnTo>
                  <a:lnTo>
                    <a:pt x="25" y="81"/>
                  </a:lnTo>
                  <a:lnTo>
                    <a:pt x="17" y="63"/>
                  </a:lnTo>
                  <a:lnTo>
                    <a:pt x="10" y="44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2" y="3"/>
                  </a:lnTo>
                  <a:lnTo>
                    <a:pt x="7" y="0"/>
                  </a:lnTo>
                  <a:lnTo>
                    <a:pt x="22" y="16"/>
                  </a:lnTo>
                  <a:lnTo>
                    <a:pt x="30" y="50"/>
                  </a:lnTo>
                  <a:lnTo>
                    <a:pt x="33" y="86"/>
                  </a:lnTo>
                  <a:lnTo>
                    <a:pt x="38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3" name="Freeform 1234"/>
            <p:cNvSpPr>
              <a:spLocks/>
            </p:cNvSpPr>
            <p:nvPr/>
          </p:nvSpPr>
          <p:spPr bwMode="auto">
            <a:xfrm>
              <a:off x="4445" y="2807"/>
              <a:ext cx="25" cy="38"/>
            </a:xfrm>
            <a:custGeom>
              <a:avLst/>
              <a:gdLst>
                <a:gd name="T0" fmla="*/ 4 w 50"/>
                <a:gd name="T1" fmla="*/ 1 h 116"/>
                <a:gd name="T2" fmla="*/ 3 w 50"/>
                <a:gd name="T3" fmla="*/ 1 h 116"/>
                <a:gd name="T4" fmla="*/ 2 w 50"/>
                <a:gd name="T5" fmla="*/ 1 h 116"/>
                <a:gd name="T6" fmla="*/ 1 w 50"/>
                <a:gd name="T7" fmla="*/ 1 h 116"/>
                <a:gd name="T8" fmla="*/ 1 w 50"/>
                <a:gd name="T9" fmla="*/ 1 h 116"/>
                <a:gd name="T10" fmla="*/ 1 w 50"/>
                <a:gd name="T11" fmla="*/ 0 h 116"/>
                <a:gd name="T12" fmla="*/ 0 w 50"/>
                <a:gd name="T13" fmla="*/ 0 h 116"/>
                <a:gd name="T14" fmla="*/ 1 w 50"/>
                <a:gd name="T15" fmla="*/ 0 h 116"/>
                <a:gd name="T16" fmla="*/ 1 w 50"/>
                <a:gd name="T17" fmla="*/ 0 h 116"/>
                <a:gd name="T18" fmla="*/ 2 w 50"/>
                <a:gd name="T19" fmla="*/ 0 h 116"/>
                <a:gd name="T20" fmla="*/ 3 w 50"/>
                <a:gd name="T21" fmla="*/ 1 h 116"/>
                <a:gd name="T22" fmla="*/ 3 w 50"/>
                <a:gd name="T23" fmla="*/ 1 h 116"/>
                <a:gd name="T24" fmla="*/ 4 w 50"/>
                <a:gd name="T25" fmla="*/ 1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16">
                  <a:moveTo>
                    <a:pt x="50" y="116"/>
                  </a:moveTo>
                  <a:lnTo>
                    <a:pt x="38" y="106"/>
                  </a:lnTo>
                  <a:lnTo>
                    <a:pt x="26" y="90"/>
                  </a:lnTo>
                  <a:lnTo>
                    <a:pt x="16" y="72"/>
                  </a:lnTo>
                  <a:lnTo>
                    <a:pt x="8" y="51"/>
                  </a:lnTo>
                  <a:lnTo>
                    <a:pt x="1" y="32"/>
                  </a:lnTo>
                  <a:lnTo>
                    <a:pt x="0" y="16"/>
                  </a:lnTo>
                  <a:lnTo>
                    <a:pt x="1" y="4"/>
                  </a:lnTo>
                  <a:lnTo>
                    <a:pt x="8" y="0"/>
                  </a:lnTo>
                  <a:lnTo>
                    <a:pt x="25" y="13"/>
                  </a:lnTo>
                  <a:lnTo>
                    <a:pt x="38" y="47"/>
                  </a:lnTo>
                  <a:lnTo>
                    <a:pt x="46" y="87"/>
                  </a:lnTo>
                  <a:lnTo>
                    <a:pt x="50" y="1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4" name="Freeform 1235"/>
            <p:cNvSpPr>
              <a:spLocks/>
            </p:cNvSpPr>
            <p:nvPr/>
          </p:nvSpPr>
          <p:spPr bwMode="auto">
            <a:xfrm>
              <a:off x="4405" y="2810"/>
              <a:ext cx="41" cy="36"/>
            </a:xfrm>
            <a:custGeom>
              <a:avLst/>
              <a:gdLst>
                <a:gd name="T0" fmla="*/ 6 w 82"/>
                <a:gd name="T1" fmla="*/ 1 h 109"/>
                <a:gd name="T2" fmla="*/ 5 w 82"/>
                <a:gd name="T3" fmla="*/ 1 h 109"/>
                <a:gd name="T4" fmla="*/ 4 w 82"/>
                <a:gd name="T5" fmla="*/ 1 h 109"/>
                <a:gd name="T6" fmla="*/ 3 w 82"/>
                <a:gd name="T7" fmla="*/ 1 h 109"/>
                <a:gd name="T8" fmla="*/ 2 w 82"/>
                <a:gd name="T9" fmla="*/ 1 h 109"/>
                <a:gd name="T10" fmla="*/ 1 w 82"/>
                <a:gd name="T11" fmla="*/ 0 h 109"/>
                <a:gd name="T12" fmla="*/ 1 w 82"/>
                <a:gd name="T13" fmla="*/ 0 h 109"/>
                <a:gd name="T14" fmla="*/ 0 w 82"/>
                <a:gd name="T15" fmla="*/ 0 h 109"/>
                <a:gd name="T16" fmla="*/ 1 w 82"/>
                <a:gd name="T17" fmla="*/ 0 h 109"/>
                <a:gd name="T18" fmla="*/ 1 w 82"/>
                <a:gd name="T19" fmla="*/ 0 h 109"/>
                <a:gd name="T20" fmla="*/ 2 w 82"/>
                <a:gd name="T21" fmla="*/ 0 h 109"/>
                <a:gd name="T22" fmla="*/ 3 w 82"/>
                <a:gd name="T23" fmla="*/ 0 h 109"/>
                <a:gd name="T24" fmla="*/ 3 w 82"/>
                <a:gd name="T25" fmla="*/ 0 h 109"/>
                <a:gd name="T26" fmla="*/ 4 w 82"/>
                <a:gd name="T27" fmla="*/ 1 h 109"/>
                <a:gd name="T28" fmla="*/ 5 w 82"/>
                <a:gd name="T29" fmla="*/ 1 h 109"/>
                <a:gd name="T30" fmla="*/ 5 w 82"/>
                <a:gd name="T31" fmla="*/ 1 h 109"/>
                <a:gd name="T32" fmla="*/ 6 w 82"/>
                <a:gd name="T33" fmla="*/ 1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109">
                  <a:moveTo>
                    <a:pt x="82" y="109"/>
                  </a:moveTo>
                  <a:lnTo>
                    <a:pt x="69" y="99"/>
                  </a:lnTo>
                  <a:lnTo>
                    <a:pt x="55" y="86"/>
                  </a:lnTo>
                  <a:lnTo>
                    <a:pt x="39" y="68"/>
                  </a:lnTo>
                  <a:lnTo>
                    <a:pt x="25" y="50"/>
                  </a:lnTo>
                  <a:lnTo>
                    <a:pt x="12" y="32"/>
                  </a:lnTo>
                  <a:lnTo>
                    <a:pt x="4" y="18"/>
                  </a:lnTo>
                  <a:lnTo>
                    <a:pt x="0" y="6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9"/>
                  </a:lnTo>
                  <a:lnTo>
                    <a:pt x="34" y="21"/>
                  </a:lnTo>
                  <a:lnTo>
                    <a:pt x="47" y="37"/>
                  </a:lnTo>
                  <a:lnTo>
                    <a:pt x="59" y="56"/>
                  </a:lnTo>
                  <a:lnTo>
                    <a:pt x="69" y="75"/>
                  </a:lnTo>
                  <a:lnTo>
                    <a:pt x="77" y="93"/>
                  </a:lnTo>
                  <a:lnTo>
                    <a:pt x="82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5" name="Freeform 1236"/>
            <p:cNvSpPr>
              <a:spLocks/>
            </p:cNvSpPr>
            <p:nvPr/>
          </p:nvSpPr>
          <p:spPr bwMode="auto">
            <a:xfrm>
              <a:off x="4371" y="2816"/>
              <a:ext cx="51" cy="30"/>
            </a:xfrm>
            <a:custGeom>
              <a:avLst/>
              <a:gdLst>
                <a:gd name="T0" fmla="*/ 6 w 103"/>
                <a:gd name="T1" fmla="*/ 1 h 90"/>
                <a:gd name="T2" fmla="*/ 5 w 103"/>
                <a:gd name="T3" fmla="*/ 1 h 90"/>
                <a:gd name="T4" fmla="*/ 4 w 103"/>
                <a:gd name="T5" fmla="*/ 1 h 90"/>
                <a:gd name="T6" fmla="*/ 3 w 103"/>
                <a:gd name="T7" fmla="*/ 1 h 90"/>
                <a:gd name="T8" fmla="*/ 2 w 103"/>
                <a:gd name="T9" fmla="*/ 1 h 90"/>
                <a:gd name="T10" fmla="*/ 1 w 103"/>
                <a:gd name="T11" fmla="*/ 0 h 90"/>
                <a:gd name="T12" fmla="*/ 0 w 103"/>
                <a:gd name="T13" fmla="*/ 0 h 90"/>
                <a:gd name="T14" fmla="*/ 0 w 103"/>
                <a:gd name="T15" fmla="*/ 0 h 90"/>
                <a:gd name="T16" fmla="*/ 0 w 103"/>
                <a:gd name="T17" fmla="*/ 0 h 90"/>
                <a:gd name="T18" fmla="*/ 0 w 103"/>
                <a:gd name="T19" fmla="*/ 0 h 90"/>
                <a:gd name="T20" fmla="*/ 1 w 103"/>
                <a:gd name="T21" fmla="*/ 0 h 90"/>
                <a:gd name="T22" fmla="*/ 2 w 103"/>
                <a:gd name="T23" fmla="*/ 0 h 90"/>
                <a:gd name="T24" fmla="*/ 3 w 103"/>
                <a:gd name="T25" fmla="*/ 0 h 90"/>
                <a:gd name="T26" fmla="*/ 4 w 103"/>
                <a:gd name="T27" fmla="*/ 1 h 90"/>
                <a:gd name="T28" fmla="*/ 5 w 103"/>
                <a:gd name="T29" fmla="*/ 1 h 90"/>
                <a:gd name="T30" fmla="*/ 6 w 103"/>
                <a:gd name="T31" fmla="*/ 1 h 90"/>
                <a:gd name="T32" fmla="*/ 6 w 103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3" h="90">
                  <a:moveTo>
                    <a:pt x="103" y="90"/>
                  </a:moveTo>
                  <a:lnTo>
                    <a:pt x="92" y="82"/>
                  </a:lnTo>
                  <a:lnTo>
                    <a:pt x="73" y="72"/>
                  </a:lnTo>
                  <a:lnTo>
                    <a:pt x="55" y="59"/>
                  </a:lnTo>
                  <a:lnTo>
                    <a:pt x="35" y="44"/>
                  </a:lnTo>
                  <a:lnTo>
                    <a:pt x="18" y="29"/>
                  </a:lnTo>
                  <a:lnTo>
                    <a:pt x="5" y="16"/>
                  </a:lnTo>
                  <a:lnTo>
                    <a:pt x="0" y="6"/>
                  </a:lnTo>
                  <a:lnTo>
                    <a:pt x="2" y="0"/>
                  </a:lnTo>
                  <a:lnTo>
                    <a:pt x="12" y="0"/>
                  </a:lnTo>
                  <a:lnTo>
                    <a:pt x="27" y="7"/>
                  </a:lnTo>
                  <a:lnTo>
                    <a:pt x="43" y="19"/>
                  </a:lnTo>
                  <a:lnTo>
                    <a:pt x="60" y="34"/>
                  </a:lnTo>
                  <a:lnTo>
                    <a:pt x="77" y="51"/>
                  </a:lnTo>
                  <a:lnTo>
                    <a:pt x="90" y="66"/>
                  </a:lnTo>
                  <a:lnTo>
                    <a:pt x="100" y="81"/>
                  </a:lnTo>
                  <a:lnTo>
                    <a:pt x="103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6" name="Freeform 1237"/>
            <p:cNvSpPr>
              <a:spLocks/>
            </p:cNvSpPr>
            <p:nvPr/>
          </p:nvSpPr>
          <p:spPr bwMode="auto">
            <a:xfrm>
              <a:off x="4354" y="2820"/>
              <a:ext cx="47" cy="27"/>
            </a:xfrm>
            <a:custGeom>
              <a:avLst/>
              <a:gdLst>
                <a:gd name="T0" fmla="*/ 1 w 93"/>
                <a:gd name="T1" fmla="*/ 0 h 82"/>
                <a:gd name="T2" fmla="*/ 1 w 93"/>
                <a:gd name="T3" fmla="*/ 0 h 82"/>
                <a:gd name="T4" fmla="*/ 2 w 93"/>
                <a:gd name="T5" fmla="*/ 0 h 82"/>
                <a:gd name="T6" fmla="*/ 2 w 93"/>
                <a:gd name="T7" fmla="*/ 0 h 82"/>
                <a:gd name="T8" fmla="*/ 3 w 93"/>
                <a:gd name="T9" fmla="*/ 0 h 82"/>
                <a:gd name="T10" fmla="*/ 4 w 93"/>
                <a:gd name="T11" fmla="*/ 1 h 82"/>
                <a:gd name="T12" fmla="*/ 5 w 93"/>
                <a:gd name="T13" fmla="*/ 1 h 82"/>
                <a:gd name="T14" fmla="*/ 6 w 93"/>
                <a:gd name="T15" fmla="*/ 1 h 82"/>
                <a:gd name="T16" fmla="*/ 6 w 93"/>
                <a:gd name="T17" fmla="*/ 1 h 82"/>
                <a:gd name="T18" fmla="*/ 5 w 93"/>
                <a:gd name="T19" fmla="*/ 1 h 82"/>
                <a:gd name="T20" fmla="*/ 4 w 93"/>
                <a:gd name="T21" fmla="*/ 1 h 82"/>
                <a:gd name="T22" fmla="*/ 3 w 93"/>
                <a:gd name="T23" fmla="*/ 1 h 82"/>
                <a:gd name="T24" fmla="*/ 2 w 93"/>
                <a:gd name="T25" fmla="*/ 1 h 82"/>
                <a:gd name="T26" fmla="*/ 1 w 93"/>
                <a:gd name="T27" fmla="*/ 0 h 82"/>
                <a:gd name="T28" fmla="*/ 1 w 93"/>
                <a:gd name="T29" fmla="*/ 0 h 82"/>
                <a:gd name="T30" fmla="*/ 0 w 93"/>
                <a:gd name="T31" fmla="*/ 0 h 82"/>
                <a:gd name="T32" fmla="*/ 1 w 93"/>
                <a:gd name="T33" fmla="*/ 0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82">
                  <a:moveTo>
                    <a:pt x="5" y="0"/>
                  </a:moveTo>
                  <a:lnTo>
                    <a:pt x="10" y="1"/>
                  </a:lnTo>
                  <a:lnTo>
                    <a:pt x="18" y="8"/>
                  </a:lnTo>
                  <a:lnTo>
                    <a:pt x="30" y="20"/>
                  </a:lnTo>
                  <a:lnTo>
                    <a:pt x="41" y="33"/>
                  </a:lnTo>
                  <a:lnTo>
                    <a:pt x="55" y="48"/>
                  </a:lnTo>
                  <a:lnTo>
                    <a:pt x="68" y="61"/>
                  </a:lnTo>
                  <a:lnTo>
                    <a:pt x="81" y="73"/>
                  </a:lnTo>
                  <a:lnTo>
                    <a:pt x="93" y="82"/>
                  </a:lnTo>
                  <a:lnTo>
                    <a:pt x="76" y="78"/>
                  </a:lnTo>
                  <a:lnTo>
                    <a:pt x="58" y="67"/>
                  </a:lnTo>
                  <a:lnTo>
                    <a:pt x="41" y="56"/>
                  </a:lnTo>
                  <a:lnTo>
                    <a:pt x="25" y="42"/>
                  </a:lnTo>
                  <a:lnTo>
                    <a:pt x="11" y="29"/>
                  </a:lnTo>
                  <a:lnTo>
                    <a:pt x="3" y="17"/>
                  </a:ln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7" name="Freeform 1238"/>
            <p:cNvSpPr>
              <a:spLocks/>
            </p:cNvSpPr>
            <p:nvPr/>
          </p:nvSpPr>
          <p:spPr bwMode="auto">
            <a:xfrm>
              <a:off x="4126" y="2874"/>
              <a:ext cx="226" cy="32"/>
            </a:xfrm>
            <a:custGeom>
              <a:avLst/>
              <a:gdLst>
                <a:gd name="T0" fmla="*/ 29 w 452"/>
                <a:gd name="T1" fmla="*/ 1 h 97"/>
                <a:gd name="T2" fmla="*/ 29 w 452"/>
                <a:gd name="T3" fmla="*/ 1 h 97"/>
                <a:gd name="T4" fmla="*/ 29 w 452"/>
                <a:gd name="T5" fmla="*/ 1 h 97"/>
                <a:gd name="T6" fmla="*/ 28 w 452"/>
                <a:gd name="T7" fmla="*/ 1 h 97"/>
                <a:gd name="T8" fmla="*/ 28 w 452"/>
                <a:gd name="T9" fmla="*/ 1 h 97"/>
                <a:gd name="T10" fmla="*/ 26 w 452"/>
                <a:gd name="T11" fmla="*/ 1 h 97"/>
                <a:gd name="T12" fmla="*/ 24 w 452"/>
                <a:gd name="T13" fmla="*/ 1 h 97"/>
                <a:gd name="T14" fmla="*/ 23 w 452"/>
                <a:gd name="T15" fmla="*/ 1 h 97"/>
                <a:gd name="T16" fmla="*/ 21 w 452"/>
                <a:gd name="T17" fmla="*/ 0 h 97"/>
                <a:gd name="T18" fmla="*/ 19 w 452"/>
                <a:gd name="T19" fmla="*/ 0 h 97"/>
                <a:gd name="T20" fmla="*/ 17 w 452"/>
                <a:gd name="T21" fmla="*/ 0 h 97"/>
                <a:gd name="T22" fmla="*/ 15 w 452"/>
                <a:gd name="T23" fmla="*/ 0 h 97"/>
                <a:gd name="T24" fmla="*/ 13 w 452"/>
                <a:gd name="T25" fmla="*/ 0 h 97"/>
                <a:gd name="T26" fmla="*/ 11 w 452"/>
                <a:gd name="T27" fmla="*/ 0 h 97"/>
                <a:gd name="T28" fmla="*/ 10 w 452"/>
                <a:gd name="T29" fmla="*/ 0 h 97"/>
                <a:gd name="T30" fmla="*/ 8 w 452"/>
                <a:gd name="T31" fmla="*/ 0 h 97"/>
                <a:gd name="T32" fmla="*/ 6 w 452"/>
                <a:gd name="T33" fmla="*/ 0 h 97"/>
                <a:gd name="T34" fmla="*/ 5 w 452"/>
                <a:gd name="T35" fmla="*/ 0 h 97"/>
                <a:gd name="T36" fmla="*/ 3 w 452"/>
                <a:gd name="T37" fmla="*/ 0 h 97"/>
                <a:gd name="T38" fmla="*/ 2 w 452"/>
                <a:gd name="T39" fmla="*/ 1 h 97"/>
                <a:gd name="T40" fmla="*/ 0 w 452"/>
                <a:gd name="T41" fmla="*/ 1 h 97"/>
                <a:gd name="T42" fmla="*/ 1 w 452"/>
                <a:gd name="T43" fmla="*/ 0 h 97"/>
                <a:gd name="T44" fmla="*/ 2 w 452"/>
                <a:gd name="T45" fmla="*/ 0 h 97"/>
                <a:gd name="T46" fmla="*/ 4 w 452"/>
                <a:gd name="T47" fmla="*/ 0 h 97"/>
                <a:gd name="T48" fmla="*/ 5 w 452"/>
                <a:gd name="T49" fmla="*/ 0 h 97"/>
                <a:gd name="T50" fmla="*/ 7 w 452"/>
                <a:gd name="T51" fmla="*/ 0 h 97"/>
                <a:gd name="T52" fmla="*/ 9 w 452"/>
                <a:gd name="T53" fmla="*/ 0 h 97"/>
                <a:gd name="T54" fmla="*/ 11 w 452"/>
                <a:gd name="T55" fmla="*/ 0 h 97"/>
                <a:gd name="T56" fmla="*/ 14 w 452"/>
                <a:gd name="T57" fmla="*/ 0 h 97"/>
                <a:gd name="T58" fmla="*/ 16 w 452"/>
                <a:gd name="T59" fmla="*/ 0 h 97"/>
                <a:gd name="T60" fmla="*/ 18 w 452"/>
                <a:gd name="T61" fmla="*/ 0 h 97"/>
                <a:gd name="T62" fmla="*/ 20 w 452"/>
                <a:gd name="T63" fmla="*/ 0 h 97"/>
                <a:gd name="T64" fmla="*/ 22 w 452"/>
                <a:gd name="T65" fmla="*/ 0 h 97"/>
                <a:gd name="T66" fmla="*/ 24 w 452"/>
                <a:gd name="T67" fmla="*/ 0 h 97"/>
                <a:gd name="T68" fmla="*/ 26 w 452"/>
                <a:gd name="T69" fmla="*/ 1 h 97"/>
                <a:gd name="T70" fmla="*/ 27 w 452"/>
                <a:gd name="T71" fmla="*/ 1 h 97"/>
                <a:gd name="T72" fmla="*/ 29 w 452"/>
                <a:gd name="T73" fmla="*/ 1 h 9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2" h="97">
                  <a:moveTo>
                    <a:pt x="451" y="87"/>
                  </a:moveTo>
                  <a:lnTo>
                    <a:pt x="452" y="90"/>
                  </a:lnTo>
                  <a:lnTo>
                    <a:pt x="449" y="93"/>
                  </a:lnTo>
                  <a:lnTo>
                    <a:pt x="444" y="96"/>
                  </a:lnTo>
                  <a:lnTo>
                    <a:pt x="441" y="97"/>
                  </a:lnTo>
                  <a:lnTo>
                    <a:pt x="414" y="75"/>
                  </a:lnTo>
                  <a:lnTo>
                    <a:pt x="384" y="57"/>
                  </a:lnTo>
                  <a:lnTo>
                    <a:pt x="356" y="44"/>
                  </a:lnTo>
                  <a:lnTo>
                    <a:pt x="326" y="32"/>
                  </a:lnTo>
                  <a:lnTo>
                    <a:pt x="296" y="25"/>
                  </a:lnTo>
                  <a:lnTo>
                    <a:pt x="264" y="20"/>
                  </a:lnTo>
                  <a:lnTo>
                    <a:pt x="234" y="18"/>
                  </a:lnTo>
                  <a:lnTo>
                    <a:pt x="204" y="16"/>
                  </a:lnTo>
                  <a:lnTo>
                    <a:pt x="175" y="18"/>
                  </a:lnTo>
                  <a:lnTo>
                    <a:pt x="145" y="20"/>
                  </a:lnTo>
                  <a:lnTo>
                    <a:pt x="117" y="23"/>
                  </a:lnTo>
                  <a:lnTo>
                    <a:pt x="90" y="28"/>
                  </a:lnTo>
                  <a:lnTo>
                    <a:pt x="65" y="34"/>
                  </a:lnTo>
                  <a:lnTo>
                    <a:pt x="42" y="38"/>
                  </a:lnTo>
                  <a:lnTo>
                    <a:pt x="20" y="44"/>
                  </a:lnTo>
                  <a:lnTo>
                    <a:pt x="0" y="48"/>
                  </a:lnTo>
                  <a:lnTo>
                    <a:pt x="10" y="37"/>
                  </a:lnTo>
                  <a:lnTo>
                    <a:pt x="27" y="28"/>
                  </a:lnTo>
                  <a:lnTo>
                    <a:pt x="50" y="19"/>
                  </a:lnTo>
                  <a:lnTo>
                    <a:pt x="75" y="12"/>
                  </a:lnTo>
                  <a:lnTo>
                    <a:pt x="105" y="6"/>
                  </a:lnTo>
                  <a:lnTo>
                    <a:pt x="139" y="1"/>
                  </a:lnTo>
                  <a:lnTo>
                    <a:pt x="174" y="0"/>
                  </a:lnTo>
                  <a:lnTo>
                    <a:pt x="210" y="0"/>
                  </a:lnTo>
                  <a:lnTo>
                    <a:pt x="247" y="1"/>
                  </a:lnTo>
                  <a:lnTo>
                    <a:pt x="282" y="6"/>
                  </a:lnTo>
                  <a:lnTo>
                    <a:pt x="317" y="13"/>
                  </a:lnTo>
                  <a:lnTo>
                    <a:pt x="352" y="22"/>
                  </a:lnTo>
                  <a:lnTo>
                    <a:pt x="382" y="34"/>
                  </a:lnTo>
                  <a:lnTo>
                    <a:pt x="409" y="48"/>
                  </a:lnTo>
                  <a:lnTo>
                    <a:pt x="432" y="66"/>
                  </a:lnTo>
                  <a:lnTo>
                    <a:pt x="451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8" name="Freeform 1239"/>
            <p:cNvSpPr>
              <a:spLocks/>
            </p:cNvSpPr>
            <p:nvPr/>
          </p:nvSpPr>
          <p:spPr bwMode="auto">
            <a:xfrm>
              <a:off x="4129" y="2881"/>
              <a:ext cx="28" cy="29"/>
            </a:xfrm>
            <a:custGeom>
              <a:avLst/>
              <a:gdLst>
                <a:gd name="T0" fmla="*/ 4 w 55"/>
                <a:gd name="T1" fmla="*/ 0 h 87"/>
                <a:gd name="T2" fmla="*/ 3 w 55"/>
                <a:gd name="T3" fmla="*/ 0 h 87"/>
                <a:gd name="T4" fmla="*/ 3 w 55"/>
                <a:gd name="T5" fmla="*/ 0 h 87"/>
                <a:gd name="T6" fmla="*/ 2 w 55"/>
                <a:gd name="T7" fmla="*/ 0 h 87"/>
                <a:gd name="T8" fmla="*/ 1 w 55"/>
                <a:gd name="T9" fmla="*/ 1 h 87"/>
                <a:gd name="T10" fmla="*/ 1 w 55"/>
                <a:gd name="T11" fmla="*/ 1 h 87"/>
                <a:gd name="T12" fmla="*/ 1 w 55"/>
                <a:gd name="T13" fmla="*/ 1 h 87"/>
                <a:gd name="T14" fmla="*/ 0 w 55"/>
                <a:gd name="T15" fmla="*/ 1 h 87"/>
                <a:gd name="T16" fmla="*/ 1 w 55"/>
                <a:gd name="T17" fmla="*/ 1 h 87"/>
                <a:gd name="T18" fmla="*/ 1 w 55"/>
                <a:gd name="T19" fmla="*/ 1 h 87"/>
                <a:gd name="T20" fmla="*/ 1 w 55"/>
                <a:gd name="T21" fmla="*/ 1 h 87"/>
                <a:gd name="T22" fmla="*/ 2 w 55"/>
                <a:gd name="T23" fmla="*/ 1 h 87"/>
                <a:gd name="T24" fmla="*/ 2 w 55"/>
                <a:gd name="T25" fmla="*/ 1 h 87"/>
                <a:gd name="T26" fmla="*/ 2 w 55"/>
                <a:gd name="T27" fmla="*/ 1 h 87"/>
                <a:gd name="T28" fmla="*/ 3 w 55"/>
                <a:gd name="T29" fmla="*/ 0 h 87"/>
                <a:gd name="T30" fmla="*/ 3 w 55"/>
                <a:gd name="T31" fmla="*/ 0 h 87"/>
                <a:gd name="T32" fmla="*/ 4 w 55"/>
                <a:gd name="T33" fmla="*/ 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87">
                  <a:moveTo>
                    <a:pt x="55" y="0"/>
                  </a:moveTo>
                  <a:lnTo>
                    <a:pt x="43" y="9"/>
                  </a:lnTo>
                  <a:lnTo>
                    <a:pt x="33" y="21"/>
                  </a:lnTo>
                  <a:lnTo>
                    <a:pt x="23" y="34"/>
                  </a:lnTo>
                  <a:lnTo>
                    <a:pt x="13" y="49"/>
                  </a:lnTo>
                  <a:lnTo>
                    <a:pt x="7" y="62"/>
                  </a:lnTo>
                  <a:lnTo>
                    <a:pt x="2" y="74"/>
                  </a:lnTo>
                  <a:lnTo>
                    <a:pt x="0" y="83"/>
                  </a:lnTo>
                  <a:lnTo>
                    <a:pt x="2" y="87"/>
                  </a:lnTo>
                  <a:lnTo>
                    <a:pt x="7" y="85"/>
                  </a:lnTo>
                  <a:lnTo>
                    <a:pt x="12" y="80"/>
                  </a:lnTo>
                  <a:lnTo>
                    <a:pt x="17" y="69"/>
                  </a:lnTo>
                  <a:lnTo>
                    <a:pt x="23" y="56"/>
                  </a:lnTo>
                  <a:lnTo>
                    <a:pt x="30" y="41"/>
                  </a:lnTo>
                  <a:lnTo>
                    <a:pt x="38" y="26"/>
                  </a:lnTo>
                  <a:lnTo>
                    <a:pt x="47" y="1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9" name="Freeform 1240"/>
            <p:cNvSpPr>
              <a:spLocks/>
            </p:cNvSpPr>
            <p:nvPr/>
          </p:nvSpPr>
          <p:spPr bwMode="auto">
            <a:xfrm>
              <a:off x="4145" y="2878"/>
              <a:ext cx="32" cy="32"/>
            </a:xfrm>
            <a:custGeom>
              <a:avLst/>
              <a:gdLst>
                <a:gd name="T0" fmla="*/ 0 w 65"/>
                <a:gd name="T1" fmla="*/ 1 h 96"/>
                <a:gd name="T2" fmla="*/ 0 w 65"/>
                <a:gd name="T3" fmla="*/ 1 h 96"/>
                <a:gd name="T4" fmla="*/ 0 w 65"/>
                <a:gd name="T5" fmla="*/ 1 h 96"/>
                <a:gd name="T6" fmla="*/ 0 w 65"/>
                <a:gd name="T7" fmla="*/ 1 h 96"/>
                <a:gd name="T8" fmla="*/ 0 w 65"/>
                <a:gd name="T9" fmla="*/ 1 h 96"/>
                <a:gd name="T10" fmla="*/ 1 w 65"/>
                <a:gd name="T11" fmla="*/ 0 h 96"/>
                <a:gd name="T12" fmla="*/ 2 w 65"/>
                <a:gd name="T13" fmla="*/ 0 h 96"/>
                <a:gd name="T14" fmla="*/ 3 w 65"/>
                <a:gd name="T15" fmla="*/ 0 h 96"/>
                <a:gd name="T16" fmla="*/ 4 w 65"/>
                <a:gd name="T17" fmla="*/ 0 h 96"/>
                <a:gd name="T18" fmla="*/ 3 w 65"/>
                <a:gd name="T19" fmla="*/ 0 h 96"/>
                <a:gd name="T20" fmla="*/ 3 w 65"/>
                <a:gd name="T21" fmla="*/ 0 h 96"/>
                <a:gd name="T22" fmla="*/ 2 w 65"/>
                <a:gd name="T23" fmla="*/ 1 h 96"/>
                <a:gd name="T24" fmla="*/ 1 w 65"/>
                <a:gd name="T25" fmla="*/ 1 h 96"/>
                <a:gd name="T26" fmla="*/ 1 w 65"/>
                <a:gd name="T27" fmla="*/ 1 h 96"/>
                <a:gd name="T28" fmla="*/ 0 w 65"/>
                <a:gd name="T29" fmla="*/ 1 h 96"/>
                <a:gd name="T30" fmla="*/ 0 w 65"/>
                <a:gd name="T31" fmla="*/ 1 h 96"/>
                <a:gd name="T32" fmla="*/ 0 w 65"/>
                <a:gd name="T33" fmla="*/ 1 h 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96">
                  <a:moveTo>
                    <a:pt x="2" y="96"/>
                  </a:moveTo>
                  <a:lnTo>
                    <a:pt x="0" y="92"/>
                  </a:lnTo>
                  <a:lnTo>
                    <a:pt x="2" y="83"/>
                  </a:lnTo>
                  <a:lnTo>
                    <a:pt x="7" y="71"/>
                  </a:lnTo>
                  <a:lnTo>
                    <a:pt x="13" y="56"/>
                  </a:lnTo>
                  <a:lnTo>
                    <a:pt x="23" y="40"/>
                  </a:lnTo>
                  <a:lnTo>
                    <a:pt x="35" y="25"/>
                  </a:lnTo>
                  <a:lnTo>
                    <a:pt x="50" y="10"/>
                  </a:lnTo>
                  <a:lnTo>
                    <a:pt x="65" y="0"/>
                  </a:lnTo>
                  <a:lnTo>
                    <a:pt x="57" y="12"/>
                  </a:lnTo>
                  <a:lnTo>
                    <a:pt x="48" y="27"/>
                  </a:lnTo>
                  <a:lnTo>
                    <a:pt x="38" y="43"/>
                  </a:lnTo>
                  <a:lnTo>
                    <a:pt x="30" y="59"/>
                  </a:lnTo>
                  <a:lnTo>
                    <a:pt x="20" y="74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0" name="Freeform 1241"/>
            <p:cNvSpPr>
              <a:spLocks/>
            </p:cNvSpPr>
            <p:nvPr/>
          </p:nvSpPr>
          <p:spPr bwMode="auto">
            <a:xfrm>
              <a:off x="4178" y="2875"/>
              <a:ext cx="43" cy="42"/>
            </a:xfrm>
            <a:custGeom>
              <a:avLst/>
              <a:gdLst>
                <a:gd name="T0" fmla="*/ 1 w 86"/>
                <a:gd name="T1" fmla="*/ 2 h 126"/>
                <a:gd name="T2" fmla="*/ 0 w 86"/>
                <a:gd name="T3" fmla="*/ 1 h 126"/>
                <a:gd name="T4" fmla="*/ 1 w 86"/>
                <a:gd name="T5" fmla="*/ 1 h 126"/>
                <a:gd name="T6" fmla="*/ 1 w 86"/>
                <a:gd name="T7" fmla="*/ 1 h 126"/>
                <a:gd name="T8" fmla="*/ 2 w 86"/>
                <a:gd name="T9" fmla="*/ 1 h 126"/>
                <a:gd name="T10" fmla="*/ 3 w 86"/>
                <a:gd name="T11" fmla="*/ 1 h 126"/>
                <a:gd name="T12" fmla="*/ 4 w 86"/>
                <a:gd name="T13" fmla="*/ 0 h 126"/>
                <a:gd name="T14" fmla="*/ 5 w 86"/>
                <a:gd name="T15" fmla="*/ 0 h 126"/>
                <a:gd name="T16" fmla="*/ 6 w 86"/>
                <a:gd name="T17" fmla="*/ 0 h 126"/>
                <a:gd name="T18" fmla="*/ 5 w 86"/>
                <a:gd name="T19" fmla="*/ 0 h 126"/>
                <a:gd name="T20" fmla="*/ 5 w 86"/>
                <a:gd name="T21" fmla="*/ 0 h 126"/>
                <a:gd name="T22" fmla="*/ 4 w 86"/>
                <a:gd name="T23" fmla="*/ 1 h 126"/>
                <a:gd name="T24" fmla="*/ 3 w 86"/>
                <a:gd name="T25" fmla="*/ 1 h 126"/>
                <a:gd name="T26" fmla="*/ 2 w 86"/>
                <a:gd name="T27" fmla="*/ 1 h 126"/>
                <a:gd name="T28" fmla="*/ 2 w 86"/>
                <a:gd name="T29" fmla="*/ 1 h 126"/>
                <a:gd name="T30" fmla="*/ 1 w 86"/>
                <a:gd name="T31" fmla="*/ 2 h 126"/>
                <a:gd name="T32" fmla="*/ 1 w 86"/>
                <a:gd name="T33" fmla="*/ 2 h 1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126">
                  <a:moveTo>
                    <a:pt x="1" y="126"/>
                  </a:moveTo>
                  <a:lnTo>
                    <a:pt x="0" y="118"/>
                  </a:lnTo>
                  <a:lnTo>
                    <a:pt x="3" y="105"/>
                  </a:lnTo>
                  <a:lnTo>
                    <a:pt x="11" y="87"/>
                  </a:lnTo>
                  <a:lnTo>
                    <a:pt x="21" y="67"/>
                  </a:lnTo>
                  <a:lnTo>
                    <a:pt x="36" y="46"/>
                  </a:lnTo>
                  <a:lnTo>
                    <a:pt x="53" y="27"/>
                  </a:lnTo>
                  <a:lnTo>
                    <a:pt x="70" y="11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0" y="27"/>
                  </a:lnTo>
                  <a:lnTo>
                    <a:pt x="58" y="47"/>
                  </a:lnTo>
                  <a:lnTo>
                    <a:pt x="45" y="71"/>
                  </a:lnTo>
                  <a:lnTo>
                    <a:pt x="31" y="92"/>
                  </a:lnTo>
                  <a:lnTo>
                    <a:pt x="20" y="111"/>
                  </a:lnTo>
                  <a:lnTo>
                    <a:pt x="8" y="123"/>
                  </a:lnTo>
                  <a:lnTo>
                    <a:pt x="1" y="1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1" name="Freeform 1242"/>
            <p:cNvSpPr>
              <a:spLocks/>
            </p:cNvSpPr>
            <p:nvPr/>
          </p:nvSpPr>
          <p:spPr bwMode="auto">
            <a:xfrm>
              <a:off x="4215" y="2878"/>
              <a:ext cx="48" cy="45"/>
            </a:xfrm>
            <a:custGeom>
              <a:avLst/>
              <a:gdLst>
                <a:gd name="T0" fmla="*/ 1 w 95"/>
                <a:gd name="T1" fmla="*/ 2 h 134"/>
                <a:gd name="T2" fmla="*/ 0 w 95"/>
                <a:gd name="T3" fmla="*/ 2 h 134"/>
                <a:gd name="T4" fmla="*/ 1 w 95"/>
                <a:gd name="T5" fmla="*/ 1 h 134"/>
                <a:gd name="T6" fmla="*/ 1 w 95"/>
                <a:gd name="T7" fmla="*/ 1 h 134"/>
                <a:gd name="T8" fmla="*/ 2 w 95"/>
                <a:gd name="T9" fmla="*/ 1 h 134"/>
                <a:gd name="T10" fmla="*/ 3 w 95"/>
                <a:gd name="T11" fmla="*/ 1 h 134"/>
                <a:gd name="T12" fmla="*/ 4 w 95"/>
                <a:gd name="T13" fmla="*/ 0 h 134"/>
                <a:gd name="T14" fmla="*/ 5 w 95"/>
                <a:gd name="T15" fmla="*/ 0 h 134"/>
                <a:gd name="T16" fmla="*/ 6 w 95"/>
                <a:gd name="T17" fmla="*/ 0 h 134"/>
                <a:gd name="T18" fmla="*/ 6 w 95"/>
                <a:gd name="T19" fmla="*/ 0 h 134"/>
                <a:gd name="T20" fmla="*/ 5 w 95"/>
                <a:gd name="T21" fmla="*/ 0 h 134"/>
                <a:gd name="T22" fmla="*/ 5 w 95"/>
                <a:gd name="T23" fmla="*/ 1 h 134"/>
                <a:gd name="T24" fmla="*/ 3 w 95"/>
                <a:gd name="T25" fmla="*/ 1 h 134"/>
                <a:gd name="T26" fmla="*/ 3 w 95"/>
                <a:gd name="T27" fmla="*/ 1 h 134"/>
                <a:gd name="T28" fmla="*/ 2 w 95"/>
                <a:gd name="T29" fmla="*/ 1 h 134"/>
                <a:gd name="T30" fmla="*/ 1 w 95"/>
                <a:gd name="T31" fmla="*/ 2 h 134"/>
                <a:gd name="T32" fmla="*/ 1 w 95"/>
                <a:gd name="T33" fmla="*/ 2 h 1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134">
                  <a:moveTo>
                    <a:pt x="1" y="134"/>
                  </a:moveTo>
                  <a:lnTo>
                    <a:pt x="0" y="126"/>
                  </a:lnTo>
                  <a:lnTo>
                    <a:pt x="5" y="112"/>
                  </a:lnTo>
                  <a:lnTo>
                    <a:pt x="13" y="91"/>
                  </a:lnTo>
                  <a:lnTo>
                    <a:pt x="28" y="69"/>
                  </a:lnTo>
                  <a:lnTo>
                    <a:pt x="43" y="45"/>
                  </a:lnTo>
                  <a:lnTo>
                    <a:pt x="62" y="25"/>
                  </a:lnTo>
                  <a:lnTo>
                    <a:pt x="78" y="8"/>
                  </a:lnTo>
                  <a:lnTo>
                    <a:pt x="95" y="0"/>
                  </a:lnTo>
                  <a:lnTo>
                    <a:pt x="88" y="10"/>
                  </a:lnTo>
                  <a:lnTo>
                    <a:pt x="78" y="28"/>
                  </a:lnTo>
                  <a:lnTo>
                    <a:pt x="65" y="50"/>
                  </a:lnTo>
                  <a:lnTo>
                    <a:pt x="48" y="73"/>
                  </a:lnTo>
                  <a:lnTo>
                    <a:pt x="33" y="97"/>
                  </a:lnTo>
                  <a:lnTo>
                    <a:pt x="20" y="116"/>
                  </a:lnTo>
                  <a:lnTo>
                    <a:pt x="8" y="129"/>
                  </a:lnTo>
                  <a:lnTo>
                    <a:pt x="1" y="1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2" name="Freeform 1243"/>
            <p:cNvSpPr>
              <a:spLocks/>
            </p:cNvSpPr>
            <p:nvPr/>
          </p:nvSpPr>
          <p:spPr bwMode="auto">
            <a:xfrm>
              <a:off x="4240" y="2882"/>
              <a:ext cx="51" cy="37"/>
            </a:xfrm>
            <a:custGeom>
              <a:avLst/>
              <a:gdLst>
                <a:gd name="T0" fmla="*/ 0 w 104"/>
                <a:gd name="T1" fmla="*/ 1 h 111"/>
                <a:gd name="T2" fmla="*/ 0 w 104"/>
                <a:gd name="T3" fmla="*/ 1 h 111"/>
                <a:gd name="T4" fmla="*/ 0 w 104"/>
                <a:gd name="T5" fmla="*/ 1 h 111"/>
                <a:gd name="T6" fmla="*/ 1 w 104"/>
                <a:gd name="T7" fmla="*/ 1 h 111"/>
                <a:gd name="T8" fmla="*/ 2 w 104"/>
                <a:gd name="T9" fmla="*/ 1 h 111"/>
                <a:gd name="T10" fmla="*/ 3 w 104"/>
                <a:gd name="T11" fmla="*/ 0 h 111"/>
                <a:gd name="T12" fmla="*/ 4 w 104"/>
                <a:gd name="T13" fmla="*/ 0 h 111"/>
                <a:gd name="T14" fmla="*/ 5 w 104"/>
                <a:gd name="T15" fmla="*/ 0 h 111"/>
                <a:gd name="T16" fmla="*/ 6 w 104"/>
                <a:gd name="T17" fmla="*/ 0 h 111"/>
                <a:gd name="T18" fmla="*/ 5 w 104"/>
                <a:gd name="T19" fmla="*/ 0 h 111"/>
                <a:gd name="T20" fmla="*/ 5 w 104"/>
                <a:gd name="T21" fmla="*/ 0 h 111"/>
                <a:gd name="T22" fmla="*/ 4 w 104"/>
                <a:gd name="T23" fmla="*/ 1 h 111"/>
                <a:gd name="T24" fmla="*/ 3 w 104"/>
                <a:gd name="T25" fmla="*/ 1 h 111"/>
                <a:gd name="T26" fmla="*/ 2 w 104"/>
                <a:gd name="T27" fmla="*/ 1 h 111"/>
                <a:gd name="T28" fmla="*/ 1 w 104"/>
                <a:gd name="T29" fmla="*/ 1 h 111"/>
                <a:gd name="T30" fmla="*/ 0 w 104"/>
                <a:gd name="T31" fmla="*/ 1 h 111"/>
                <a:gd name="T32" fmla="*/ 0 w 104"/>
                <a:gd name="T33" fmla="*/ 1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111">
                  <a:moveTo>
                    <a:pt x="0" y="111"/>
                  </a:moveTo>
                  <a:lnTo>
                    <a:pt x="0" y="105"/>
                  </a:lnTo>
                  <a:lnTo>
                    <a:pt x="7" y="92"/>
                  </a:lnTo>
                  <a:lnTo>
                    <a:pt x="20" y="74"/>
                  </a:lnTo>
                  <a:lnTo>
                    <a:pt x="37" y="55"/>
                  </a:lnTo>
                  <a:lnTo>
                    <a:pt x="54" y="36"/>
                  </a:lnTo>
                  <a:lnTo>
                    <a:pt x="72" y="18"/>
                  </a:lnTo>
                  <a:lnTo>
                    <a:pt x="90" y="6"/>
                  </a:lnTo>
                  <a:lnTo>
                    <a:pt x="104" y="0"/>
                  </a:lnTo>
                  <a:lnTo>
                    <a:pt x="95" y="11"/>
                  </a:lnTo>
                  <a:lnTo>
                    <a:pt x="82" y="27"/>
                  </a:lnTo>
                  <a:lnTo>
                    <a:pt x="67" y="46"/>
                  </a:lnTo>
                  <a:lnTo>
                    <a:pt x="50" y="67"/>
                  </a:lnTo>
                  <a:lnTo>
                    <a:pt x="35" y="86"/>
                  </a:lnTo>
                  <a:lnTo>
                    <a:pt x="20" y="101"/>
                  </a:lnTo>
                  <a:lnTo>
                    <a:pt x="9" y="110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3" name="Freeform 1244"/>
            <p:cNvSpPr>
              <a:spLocks/>
            </p:cNvSpPr>
            <p:nvPr/>
          </p:nvSpPr>
          <p:spPr bwMode="auto">
            <a:xfrm>
              <a:off x="4267" y="2887"/>
              <a:ext cx="44" cy="30"/>
            </a:xfrm>
            <a:custGeom>
              <a:avLst/>
              <a:gdLst>
                <a:gd name="T0" fmla="*/ 0 w 89"/>
                <a:gd name="T1" fmla="*/ 1 h 92"/>
                <a:gd name="T2" fmla="*/ 0 w 89"/>
                <a:gd name="T3" fmla="*/ 1 h 92"/>
                <a:gd name="T4" fmla="*/ 0 w 89"/>
                <a:gd name="T5" fmla="*/ 1 h 92"/>
                <a:gd name="T6" fmla="*/ 0 w 89"/>
                <a:gd name="T7" fmla="*/ 1 h 92"/>
                <a:gd name="T8" fmla="*/ 1 w 89"/>
                <a:gd name="T9" fmla="*/ 1 h 92"/>
                <a:gd name="T10" fmla="*/ 2 w 89"/>
                <a:gd name="T11" fmla="*/ 0 h 92"/>
                <a:gd name="T12" fmla="*/ 3 w 89"/>
                <a:gd name="T13" fmla="*/ 0 h 92"/>
                <a:gd name="T14" fmla="*/ 4 w 89"/>
                <a:gd name="T15" fmla="*/ 0 h 92"/>
                <a:gd name="T16" fmla="*/ 5 w 89"/>
                <a:gd name="T17" fmla="*/ 0 h 92"/>
                <a:gd name="T18" fmla="*/ 5 w 89"/>
                <a:gd name="T19" fmla="*/ 0 h 92"/>
                <a:gd name="T20" fmla="*/ 4 w 89"/>
                <a:gd name="T21" fmla="*/ 0 h 92"/>
                <a:gd name="T22" fmla="*/ 3 w 89"/>
                <a:gd name="T23" fmla="*/ 0 h 92"/>
                <a:gd name="T24" fmla="*/ 2 w 89"/>
                <a:gd name="T25" fmla="*/ 1 h 92"/>
                <a:gd name="T26" fmla="*/ 1 w 89"/>
                <a:gd name="T27" fmla="*/ 1 h 92"/>
                <a:gd name="T28" fmla="*/ 1 w 89"/>
                <a:gd name="T29" fmla="*/ 1 h 92"/>
                <a:gd name="T30" fmla="*/ 0 w 89"/>
                <a:gd name="T31" fmla="*/ 1 h 92"/>
                <a:gd name="T32" fmla="*/ 0 w 89"/>
                <a:gd name="T33" fmla="*/ 1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92">
                  <a:moveTo>
                    <a:pt x="2" y="92"/>
                  </a:moveTo>
                  <a:lnTo>
                    <a:pt x="0" y="86"/>
                  </a:lnTo>
                  <a:lnTo>
                    <a:pt x="5" y="75"/>
                  </a:lnTo>
                  <a:lnTo>
                    <a:pt x="12" y="61"/>
                  </a:lnTo>
                  <a:lnTo>
                    <a:pt x="24" y="46"/>
                  </a:lnTo>
                  <a:lnTo>
                    <a:pt x="39" y="31"/>
                  </a:lnTo>
                  <a:lnTo>
                    <a:pt x="54" y="16"/>
                  </a:lnTo>
                  <a:lnTo>
                    <a:pt x="70" y="6"/>
                  </a:lnTo>
                  <a:lnTo>
                    <a:pt x="89" y="0"/>
                  </a:lnTo>
                  <a:lnTo>
                    <a:pt x="80" y="9"/>
                  </a:lnTo>
                  <a:lnTo>
                    <a:pt x="69" y="22"/>
                  </a:lnTo>
                  <a:lnTo>
                    <a:pt x="55" y="39"/>
                  </a:lnTo>
                  <a:lnTo>
                    <a:pt x="42" y="55"/>
                  </a:lnTo>
                  <a:lnTo>
                    <a:pt x="29" y="71"/>
                  </a:lnTo>
                  <a:lnTo>
                    <a:pt x="17" y="83"/>
                  </a:lnTo>
                  <a:lnTo>
                    <a:pt x="7" y="90"/>
                  </a:lnTo>
                  <a:lnTo>
                    <a:pt x="2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4" name="Freeform 1245"/>
            <p:cNvSpPr>
              <a:spLocks/>
            </p:cNvSpPr>
            <p:nvPr/>
          </p:nvSpPr>
          <p:spPr bwMode="auto">
            <a:xfrm>
              <a:off x="4295" y="2895"/>
              <a:ext cx="38" cy="22"/>
            </a:xfrm>
            <a:custGeom>
              <a:avLst/>
              <a:gdLst>
                <a:gd name="T0" fmla="*/ 0 w 77"/>
                <a:gd name="T1" fmla="*/ 1 h 65"/>
                <a:gd name="T2" fmla="*/ 0 w 77"/>
                <a:gd name="T3" fmla="*/ 1 h 65"/>
                <a:gd name="T4" fmla="*/ 0 w 77"/>
                <a:gd name="T5" fmla="*/ 1 h 65"/>
                <a:gd name="T6" fmla="*/ 0 w 77"/>
                <a:gd name="T7" fmla="*/ 1 h 65"/>
                <a:gd name="T8" fmla="*/ 1 w 77"/>
                <a:gd name="T9" fmla="*/ 0 h 65"/>
                <a:gd name="T10" fmla="*/ 2 w 77"/>
                <a:gd name="T11" fmla="*/ 0 h 65"/>
                <a:gd name="T12" fmla="*/ 3 w 77"/>
                <a:gd name="T13" fmla="*/ 0 h 65"/>
                <a:gd name="T14" fmla="*/ 4 w 77"/>
                <a:gd name="T15" fmla="*/ 0 h 65"/>
                <a:gd name="T16" fmla="*/ 4 w 77"/>
                <a:gd name="T17" fmla="*/ 0 h 65"/>
                <a:gd name="T18" fmla="*/ 4 w 77"/>
                <a:gd name="T19" fmla="*/ 0 h 65"/>
                <a:gd name="T20" fmla="*/ 3 w 77"/>
                <a:gd name="T21" fmla="*/ 0 h 65"/>
                <a:gd name="T22" fmla="*/ 3 w 77"/>
                <a:gd name="T23" fmla="*/ 0 h 65"/>
                <a:gd name="T24" fmla="*/ 2 w 77"/>
                <a:gd name="T25" fmla="*/ 0 h 65"/>
                <a:gd name="T26" fmla="*/ 1 w 77"/>
                <a:gd name="T27" fmla="*/ 1 h 65"/>
                <a:gd name="T28" fmla="*/ 0 w 77"/>
                <a:gd name="T29" fmla="*/ 1 h 65"/>
                <a:gd name="T30" fmla="*/ 0 w 77"/>
                <a:gd name="T31" fmla="*/ 1 h 65"/>
                <a:gd name="T32" fmla="*/ 0 w 77"/>
                <a:gd name="T33" fmla="*/ 1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5">
                  <a:moveTo>
                    <a:pt x="0" y="65"/>
                  </a:moveTo>
                  <a:lnTo>
                    <a:pt x="0" y="61"/>
                  </a:lnTo>
                  <a:lnTo>
                    <a:pt x="5" y="52"/>
                  </a:lnTo>
                  <a:lnTo>
                    <a:pt x="15" y="40"/>
                  </a:lnTo>
                  <a:lnTo>
                    <a:pt x="29" y="28"/>
                  </a:lnTo>
                  <a:lnTo>
                    <a:pt x="42" y="18"/>
                  </a:lnTo>
                  <a:lnTo>
                    <a:pt x="55" y="8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69" y="8"/>
                  </a:lnTo>
                  <a:lnTo>
                    <a:pt x="59" y="16"/>
                  </a:lnTo>
                  <a:lnTo>
                    <a:pt x="49" y="27"/>
                  </a:lnTo>
                  <a:lnTo>
                    <a:pt x="37" y="39"/>
                  </a:lnTo>
                  <a:lnTo>
                    <a:pt x="27" y="49"/>
                  </a:lnTo>
                  <a:lnTo>
                    <a:pt x="15" y="58"/>
                  </a:lnTo>
                  <a:lnTo>
                    <a:pt x="7" y="64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5" name="Freeform 1246"/>
            <p:cNvSpPr>
              <a:spLocks/>
            </p:cNvSpPr>
            <p:nvPr/>
          </p:nvSpPr>
          <p:spPr bwMode="auto">
            <a:xfrm>
              <a:off x="4320" y="2900"/>
              <a:ext cx="26" cy="15"/>
            </a:xfrm>
            <a:custGeom>
              <a:avLst/>
              <a:gdLst>
                <a:gd name="T0" fmla="*/ 0 w 50"/>
                <a:gd name="T1" fmla="*/ 1 h 44"/>
                <a:gd name="T2" fmla="*/ 0 w 50"/>
                <a:gd name="T3" fmla="*/ 0 h 44"/>
                <a:gd name="T4" fmla="*/ 1 w 50"/>
                <a:gd name="T5" fmla="*/ 0 h 44"/>
                <a:gd name="T6" fmla="*/ 1 w 50"/>
                <a:gd name="T7" fmla="*/ 0 h 44"/>
                <a:gd name="T8" fmla="*/ 1 w 50"/>
                <a:gd name="T9" fmla="*/ 0 h 44"/>
                <a:gd name="T10" fmla="*/ 2 w 50"/>
                <a:gd name="T11" fmla="*/ 0 h 44"/>
                <a:gd name="T12" fmla="*/ 3 w 50"/>
                <a:gd name="T13" fmla="*/ 0 h 44"/>
                <a:gd name="T14" fmla="*/ 3 w 50"/>
                <a:gd name="T15" fmla="*/ 0 h 44"/>
                <a:gd name="T16" fmla="*/ 4 w 50"/>
                <a:gd name="T17" fmla="*/ 0 h 44"/>
                <a:gd name="T18" fmla="*/ 3 w 50"/>
                <a:gd name="T19" fmla="*/ 0 h 44"/>
                <a:gd name="T20" fmla="*/ 3 w 50"/>
                <a:gd name="T21" fmla="*/ 0 h 44"/>
                <a:gd name="T22" fmla="*/ 2 w 50"/>
                <a:gd name="T23" fmla="*/ 0 h 44"/>
                <a:gd name="T24" fmla="*/ 2 w 50"/>
                <a:gd name="T25" fmla="*/ 0 h 44"/>
                <a:gd name="T26" fmla="*/ 1 w 50"/>
                <a:gd name="T27" fmla="*/ 0 h 44"/>
                <a:gd name="T28" fmla="*/ 1 w 50"/>
                <a:gd name="T29" fmla="*/ 1 h 44"/>
                <a:gd name="T30" fmla="*/ 1 w 50"/>
                <a:gd name="T31" fmla="*/ 1 h 44"/>
                <a:gd name="T32" fmla="*/ 0 w 50"/>
                <a:gd name="T33" fmla="*/ 1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44">
                  <a:moveTo>
                    <a:pt x="0" y="41"/>
                  </a:moveTo>
                  <a:lnTo>
                    <a:pt x="0" y="37"/>
                  </a:lnTo>
                  <a:lnTo>
                    <a:pt x="2" y="31"/>
                  </a:lnTo>
                  <a:lnTo>
                    <a:pt x="8" y="24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33" y="3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40" y="4"/>
                  </a:lnTo>
                  <a:lnTo>
                    <a:pt x="32" y="10"/>
                  </a:lnTo>
                  <a:lnTo>
                    <a:pt x="25" y="19"/>
                  </a:lnTo>
                  <a:lnTo>
                    <a:pt x="18" y="28"/>
                  </a:lnTo>
                  <a:lnTo>
                    <a:pt x="12" y="37"/>
                  </a:lnTo>
                  <a:lnTo>
                    <a:pt x="8" y="43"/>
                  </a:lnTo>
                  <a:lnTo>
                    <a:pt x="3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6" name="Freeform 1247"/>
            <p:cNvSpPr>
              <a:spLocks/>
            </p:cNvSpPr>
            <p:nvPr/>
          </p:nvSpPr>
          <p:spPr bwMode="auto">
            <a:xfrm>
              <a:off x="4110" y="2887"/>
              <a:ext cx="30" cy="18"/>
            </a:xfrm>
            <a:custGeom>
              <a:avLst/>
              <a:gdLst>
                <a:gd name="T0" fmla="*/ 4 w 58"/>
                <a:gd name="T1" fmla="*/ 0 h 56"/>
                <a:gd name="T2" fmla="*/ 4 w 58"/>
                <a:gd name="T3" fmla="*/ 0 h 56"/>
                <a:gd name="T4" fmla="*/ 4 w 58"/>
                <a:gd name="T5" fmla="*/ 0 h 56"/>
                <a:gd name="T6" fmla="*/ 3 w 58"/>
                <a:gd name="T7" fmla="*/ 0 h 56"/>
                <a:gd name="T8" fmla="*/ 3 w 58"/>
                <a:gd name="T9" fmla="*/ 0 h 56"/>
                <a:gd name="T10" fmla="*/ 2 w 58"/>
                <a:gd name="T11" fmla="*/ 1 h 56"/>
                <a:gd name="T12" fmla="*/ 1 w 58"/>
                <a:gd name="T13" fmla="*/ 1 h 56"/>
                <a:gd name="T14" fmla="*/ 1 w 58"/>
                <a:gd name="T15" fmla="*/ 1 h 56"/>
                <a:gd name="T16" fmla="*/ 1 w 58"/>
                <a:gd name="T17" fmla="*/ 1 h 56"/>
                <a:gd name="T18" fmla="*/ 0 w 58"/>
                <a:gd name="T19" fmla="*/ 1 h 56"/>
                <a:gd name="T20" fmla="*/ 1 w 58"/>
                <a:gd name="T21" fmla="*/ 0 h 56"/>
                <a:gd name="T22" fmla="*/ 1 w 58"/>
                <a:gd name="T23" fmla="*/ 0 h 56"/>
                <a:gd name="T24" fmla="*/ 2 w 58"/>
                <a:gd name="T25" fmla="*/ 0 h 56"/>
                <a:gd name="T26" fmla="*/ 2 w 58"/>
                <a:gd name="T27" fmla="*/ 0 h 56"/>
                <a:gd name="T28" fmla="*/ 3 w 58"/>
                <a:gd name="T29" fmla="*/ 0 h 56"/>
                <a:gd name="T30" fmla="*/ 4 w 58"/>
                <a:gd name="T31" fmla="*/ 0 h 56"/>
                <a:gd name="T32" fmla="*/ 4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58" y="0"/>
                  </a:moveTo>
                  <a:lnTo>
                    <a:pt x="55" y="5"/>
                  </a:lnTo>
                  <a:lnTo>
                    <a:pt x="48" y="13"/>
                  </a:lnTo>
                  <a:lnTo>
                    <a:pt x="41" y="24"/>
                  </a:lnTo>
                  <a:lnTo>
                    <a:pt x="33" y="34"/>
                  </a:lnTo>
                  <a:lnTo>
                    <a:pt x="25" y="44"/>
                  </a:lnTo>
                  <a:lnTo>
                    <a:pt x="16" y="52"/>
                  </a:lnTo>
                  <a:lnTo>
                    <a:pt x="8" y="56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3" y="41"/>
                  </a:lnTo>
                  <a:lnTo>
                    <a:pt x="10" y="34"/>
                  </a:lnTo>
                  <a:lnTo>
                    <a:pt x="20" y="25"/>
                  </a:lnTo>
                  <a:lnTo>
                    <a:pt x="31" y="18"/>
                  </a:lnTo>
                  <a:lnTo>
                    <a:pt x="43" y="10"/>
                  </a:lnTo>
                  <a:lnTo>
                    <a:pt x="51" y="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7" name="Freeform 1248"/>
            <p:cNvSpPr>
              <a:spLocks/>
            </p:cNvSpPr>
            <p:nvPr/>
          </p:nvSpPr>
          <p:spPr bwMode="auto">
            <a:xfrm>
              <a:off x="4106" y="2876"/>
              <a:ext cx="34" cy="10"/>
            </a:xfrm>
            <a:custGeom>
              <a:avLst/>
              <a:gdLst>
                <a:gd name="T0" fmla="*/ 4 w 69"/>
                <a:gd name="T1" fmla="*/ 0 h 28"/>
                <a:gd name="T2" fmla="*/ 4 w 69"/>
                <a:gd name="T3" fmla="*/ 0 h 28"/>
                <a:gd name="T4" fmla="*/ 3 w 69"/>
                <a:gd name="T5" fmla="*/ 0 h 28"/>
                <a:gd name="T6" fmla="*/ 2 w 69"/>
                <a:gd name="T7" fmla="*/ 0 h 28"/>
                <a:gd name="T8" fmla="*/ 2 w 69"/>
                <a:gd name="T9" fmla="*/ 0 h 28"/>
                <a:gd name="T10" fmla="*/ 1 w 69"/>
                <a:gd name="T11" fmla="*/ 0 h 28"/>
                <a:gd name="T12" fmla="*/ 0 w 69"/>
                <a:gd name="T13" fmla="*/ 0 h 28"/>
                <a:gd name="T14" fmla="*/ 0 w 69"/>
                <a:gd name="T15" fmla="*/ 0 h 28"/>
                <a:gd name="T16" fmla="*/ 0 w 69"/>
                <a:gd name="T17" fmla="*/ 0 h 28"/>
                <a:gd name="T18" fmla="*/ 0 w 69"/>
                <a:gd name="T19" fmla="*/ 0 h 28"/>
                <a:gd name="T20" fmla="*/ 0 w 69"/>
                <a:gd name="T21" fmla="*/ 0 h 28"/>
                <a:gd name="T22" fmla="*/ 0 w 69"/>
                <a:gd name="T23" fmla="*/ 0 h 28"/>
                <a:gd name="T24" fmla="*/ 1 w 69"/>
                <a:gd name="T25" fmla="*/ 0 h 28"/>
                <a:gd name="T26" fmla="*/ 2 w 69"/>
                <a:gd name="T27" fmla="*/ 0 h 28"/>
                <a:gd name="T28" fmla="*/ 3 w 69"/>
                <a:gd name="T29" fmla="*/ 0 h 28"/>
                <a:gd name="T30" fmla="*/ 3 w 69"/>
                <a:gd name="T31" fmla="*/ 0 h 28"/>
                <a:gd name="T32" fmla="*/ 4 w 69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8">
                  <a:moveTo>
                    <a:pt x="69" y="28"/>
                  </a:moveTo>
                  <a:lnTo>
                    <a:pt x="64" y="27"/>
                  </a:lnTo>
                  <a:lnTo>
                    <a:pt x="57" y="22"/>
                  </a:lnTo>
                  <a:lnTo>
                    <a:pt x="47" y="16"/>
                  </a:lnTo>
                  <a:lnTo>
                    <a:pt x="35" y="11"/>
                  </a:lnTo>
                  <a:lnTo>
                    <a:pt x="25" y="6"/>
                  </a:lnTo>
                  <a:lnTo>
                    <a:pt x="14" y="2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5" y="12"/>
                  </a:lnTo>
                  <a:lnTo>
                    <a:pt x="14" y="16"/>
                  </a:lnTo>
                  <a:lnTo>
                    <a:pt x="25" y="19"/>
                  </a:lnTo>
                  <a:lnTo>
                    <a:pt x="39" y="22"/>
                  </a:lnTo>
                  <a:lnTo>
                    <a:pt x="50" y="25"/>
                  </a:lnTo>
                  <a:lnTo>
                    <a:pt x="60" y="27"/>
                  </a:lnTo>
                  <a:lnTo>
                    <a:pt x="69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8" name="Freeform 1249"/>
            <p:cNvSpPr>
              <a:spLocks/>
            </p:cNvSpPr>
            <p:nvPr/>
          </p:nvSpPr>
          <p:spPr bwMode="auto">
            <a:xfrm>
              <a:off x="4095" y="2888"/>
              <a:ext cx="39" cy="5"/>
            </a:xfrm>
            <a:custGeom>
              <a:avLst/>
              <a:gdLst>
                <a:gd name="T0" fmla="*/ 5 w 76"/>
                <a:gd name="T1" fmla="*/ 0 h 16"/>
                <a:gd name="T2" fmla="*/ 5 w 76"/>
                <a:gd name="T3" fmla="*/ 0 h 16"/>
                <a:gd name="T4" fmla="*/ 4 w 76"/>
                <a:gd name="T5" fmla="*/ 0 h 16"/>
                <a:gd name="T6" fmla="*/ 4 w 76"/>
                <a:gd name="T7" fmla="*/ 0 h 16"/>
                <a:gd name="T8" fmla="*/ 3 w 76"/>
                <a:gd name="T9" fmla="*/ 0 h 16"/>
                <a:gd name="T10" fmla="*/ 2 w 76"/>
                <a:gd name="T11" fmla="*/ 0 h 16"/>
                <a:gd name="T12" fmla="*/ 1 w 76"/>
                <a:gd name="T13" fmla="*/ 0 h 16"/>
                <a:gd name="T14" fmla="*/ 1 w 76"/>
                <a:gd name="T15" fmla="*/ 0 h 16"/>
                <a:gd name="T16" fmla="*/ 0 w 76"/>
                <a:gd name="T17" fmla="*/ 0 h 16"/>
                <a:gd name="T18" fmla="*/ 1 w 76"/>
                <a:gd name="T19" fmla="*/ 0 h 16"/>
                <a:gd name="T20" fmla="*/ 1 w 76"/>
                <a:gd name="T21" fmla="*/ 0 h 16"/>
                <a:gd name="T22" fmla="*/ 2 w 76"/>
                <a:gd name="T23" fmla="*/ 0 h 16"/>
                <a:gd name="T24" fmla="*/ 3 w 76"/>
                <a:gd name="T25" fmla="*/ 0 h 16"/>
                <a:gd name="T26" fmla="*/ 3 w 76"/>
                <a:gd name="T27" fmla="*/ 0 h 16"/>
                <a:gd name="T28" fmla="*/ 4 w 76"/>
                <a:gd name="T29" fmla="*/ 0 h 16"/>
                <a:gd name="T30" fmla="*/ 5 w 76"/>
                <a:gd name="T31" fmla="*/ 0 h 16"/>
                <a:gd name="T32" fmla="*/ 5 w 7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16">
                  <a:moveTo>
                    <a:pt x="76" y="0"/>
                  </a:moveTo>
                  <a:lnTo>
                    <a:pt x="71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3"/>
                  </a:lnTo>
                  <a:lnTo>
                    <a:pt x="3" y="6"/>
                  </a:lnTo>
                  <a:lnTo>
                    <a:pt x="0" y="10"/>
                  </a:lnTo>
                  <a:lnTo>
                    <a:pt x="3" y="15"/>
                  </a:lnTo>
                  <a:lnTo>
                    <a:pt x="10" y="16"/>
                  </a:lnTo>
                  <a:lnTo>
                    <a:pt x="20" y="15"/>
                  </a:lnTo>
                  <a:lnTo>
                    <a:pt x="33" y="13"/>
                  </a:lnTo>
                  <a:lnTo>
                    <a:pt x="45" y="9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9" name="Freeform 1250"/>
            <p:cNvSpPr>
              <a:spLocks/>
            </p:cNvSpPr>
            <p:nvPr/>
          </p:nvSpPr>
          <p:spPr bwMode="auto">
            <a:xfrm>
              <a:off x="4117" y="2866"/>
              <a:ext cx="35" cy="17"/>
            </a:xfrm>
            <a:custGeom>
              <a:avLst/>
              <a:gdLst>
                <a:gd name="T0" fmla="*/ 5 w 70"/>
                <a:gd name="T1" fmla="*/ 1 h 51"/>
                <a:gd name="T2" fmla="*/ 4 w 70"/>
                <a:gd name="T3" fmla="*/ 1 h 51"/>
                <a:gd name="T4" fmla="*/ 4 w 70"/>
                <a:gd name="T5" fmla="*/ 0 h 51"/>
                <a:gd name="T6" fmla="*/ 3 w 70"/>
                <a:gd name="T7" fmla="*/ 0 h 51"/>
                <a:gd name="T8" fmla="*/ 2 w 70"/>
                <a:gd name="T9" fmla="*/ 0 h 51"/>
                <a:gd name="T10" fmla="*/ 1 w 70"/>
                <a:gd name="T11" fmla="*/ 0 h 51"/>
                <a:gd name="T12" fmla="*/ 1 w 70"/>
                <a:gd name="T13" fmla="*/ 0 h 51"/>
                <a:gd name="T14" fmla="*/ 0 w 70"/>
                <a:gd name="T15" fmla="*/ 0 h 51"/>
                <a:gd name="T16" fmla="*/ 1 w 70"/>
                <a:gd name="T17" fmla="*/ 0 h 51"/>
                <a:gd name="T18" fmla="*/ 1 w 70"/>
                <a:gd name="T19" fmla="*/ 0 h 51"/>
                <a:gd name="T20" fmla="*/ 2 w 70"/>
                <a:gd name="T21" fmla="*/ 0 h 51"/>
                <a:gd name="T22" fmla="*/ 2 w 70"/>
                <a:gd name="T23" fmla="*/ 0 h 51"/>
                <a:gd name="T24" fmla="*/ 3 w 70"/>
                <a:gd name="T25" fmla="*/ 0 h 51"/>
                <a:gd name="T26" fmla="*/ 3 w 70"/>
                <a:gd name="T27" fmla="*/ 0 h 51"/>
                <a:gd name="T28" fmla="*/ 4 w 70"/>
                <a:gd name="T29" fmla="*/ 0 h 51"/>
                <a:gd name="T30" fmla="*/ 5 w 70"/>
                <a:gd name="T31" fmla="*/ 1 h 51"/>
                <a:gd name="T32" fmla="*/ 5 w 70"/>
                <a:gd name="T33" fmla="*/ 1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51">
                  <a:moveTo>
                    <a:pt x="70" y="51"/>
                  </a:moveTo>
                  <a:lnTo>
                    <a:pt x="62" y="47"/>
                  </a:lnTo>
                  <a:lnTo>
                    <a:pt x="50" y="40"/>
                  </a:lnTo>
                  <a:lnTo>
                    <a:pt x="37" y="32"/>
                  </a:lnTo>
                  <a:lnTo>
                    <a:pt x="23" y="25"/>
                  </a:lnTo>
                  <a:lnTo>
                    <a:pt x="13" y="17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12"/>
                  </a:lnTo>
                  <a:lnTo>
                    <a:pt x="37" y="19"/>
                  </a:lnTo>
                  <a:lnTo>
                    <a:pt x="47" y="29"/>
                  </a:lnTo>
                  <a:lnTo>
                    <a:pt x="57" y="38"/>
                  </a:lnTo>
                  <a:lnTo>
                    <a:pt x="65" y="47"/>
                  </a:lnTo>
                  <a:lnTo>
                    <a:pt x="7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0" name="Freeform 1251"/>
            <p:cNvSpPr>
              <a:spLocks/>
            </p:cNvSpPr>
            <p:nvPr/>
          </p:nvSpPr>
          <p:spPr bwMode="auto">
            <a:xfrm>
              <a:off x="4329" y="2868"/>
              <a:ext cx="10" cy="29"/>
            </a:xfrm>
            <a:custGeom>
              <a:avLst/>
              <a:gdLst>
                <a:gd name="T0" fmla="*/ 1 w 20"/>
                <a:gd name="T1" fmla="*/ 1 h 87"/>
                <a:gd name="T2" fmla="*/ 0 w 20"/>
                <a:gd name="T3" fmla="*/ 1 h 87"/>
                <a:gd name="T4" fmla="*/ 0 w 20"/>
                <a:gd name="T5" fmla="*/ 0 h 87"/>
                <a:gd name="T6" fmla="*/ 1 w 20"/>
                <a:gd name="T7" fmla="*/ 0 h 87"/>
                <a:gd name="T8" fmla="*/ 1 w 20"/>
                <a:gd name="T9" fmla="*/ 0 h 87"/>
                <a:gd name="T10" fmla="*/ 2 w 20"/>
                <a:gd name="T11" fmla="*/ 0 h 87"/>
                <a:gd name="T12" fmla="*/ 1 w 20"/>
                <a:gd name="T13" fmla="*/ 0 h 87"/>
                <a:gd name="T14" fmla="*/ 1 w 20"/>
                <a:gd name="T15" fmla="*/ 1 h 87"/>
                <a:gd name="T16" fmla="*/ 1 w 20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7">
                  <a:moveTo>
                    <a:pt x="3" y="87"/>
                  </a:moveTo>
                  <a:lnTo>
                    <a:pt x="0" y="65"/>
                  </a:lnTo>
                  <a:lnTo>
                    <a:pt x="0" y="37"/>
                  </a:lnTo>
                  <a:lnTo>
                    <a:pt x="3" y="11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6" y="34"/>
                  </a:lnTo>
                  <a:lnTo>
                    <a:pt x="8" y="63"/>
                  </a:lnTo>
                  <a:lnTo>
                    <a:pt x="3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1" name="Freeform 1252"/>
            <p:cNvSpPr>
              <a:spLocks/>
            </p:cNvSpPr>
            <p:nvPr/>
          </p:nvSpPr>
          <p:spPr bwMode="auto">
            <a:xfrm>
              <a:off x="4341" y="2872"/>
              <a:ext cx="17" cy="28"/>
            </a:xfrm>
            <a:custGeom>
              <a:avLst/>
              <a:gdLst>
                <a:gd name="T0" fmla="*/ 0 w 33"/>
                <a:gd name="T1" fmla="*/ 1 h 84"/>
                <a:gd name="T2" fmla="*/ 1 w 33"/>
                <a:gd name="T3" fmla="*/ 1 h 84"/>
                <a:gd name="T4" fmla="*/ 1 w 33"/>
                <a:gd name="T5" fmla="*/ 0 h 84"/>
                <a:gd name="T6" fmla="*/ 1 w 33"/>
                <a:gd name="T7" fmla="*/ 0 h 84"/>
                <a:gd name="T8" fmla="*/ 2 w 33"/>
                <a:gd name="T9" fmla="*/ 0 h 84"/>
                <a:gd name="T10" fmla="*/ 3 w 33"/>
                <a:gd name="T11" fmla="*/ 0 h 84"/>
                <a:gd name="T12" fmla="*/ 2 w 33"/>
                <a:gd name="T13" fmla="*/ 0 h 84"/>
                <a:gd name="T14" fmla="*/ 1 w 33"/>
                <a:gd name="T15" fmla="*/ 1 h 84"/>
                <a:gd name="T16" fmla="*/ 0 w 33"/>
                <a:gd name="T17" fmla="*/ 1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84">
                  <a:moveTo>
                    <a:pt x="0" y="84"/>
                  </a:moveTo>
                  <a:lnTo>
                    <a:pt x="1" y="65"/>
                  </a:lnTo>
                  <a:lnTo>
                    <a:pt x="6" y="37"/>
                  </a:lnTo>
                  <a:lnTo>
                    <a:pt x="16" y="12"/>
                  </a:lnTo>
                  <a:lnTo>
                    <a:pt x="28" y="0"/>
                  </a:lnTo>
                  <a:lnTo>
                    <a:pt x="33" y="11"/>
                  </a:lnTo>
                  <a:lnTo>
                    <a:pt x="25" y="37"/>
                  </a:lnTo>
                  <a:lnTo>
                    <a:pt x="10" y="6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2" name="Freeform 1253"/>
            <p:cNvSpPr>
              <a:spLocks/>
            </p:cNvSpPr>
            <p:nvPr/>
          </p:nvSpPr>
          <p:spPr bwMode="auto">
            <a:xfrm>
              <a:off x="4304" y="2860"/>
              <a:ext cx="10" cy="27"/>
            </a:xfrm>
            <a:custGeom>
              <a:avLst/>
              <a:gdLst>
                <a:gd name="T0" fmla="*/ 1 w 20"/>
                <a:gd name="T1" fmla="*/ 1 h 82"/>
                <a:gd name="T2" fmla="*/ 1 w 20"/>
                <a:gd name="T3" fmla="*/ 1 h 82"/>
                <a:gd name="T4" fmla="*/ 0 w 20"/>
                <a:gd name="T5" fmla="*/ 1 h 82"/>
                <a:gd name="T6" fmla="*/ 1 w 20"/>
                <a:gd name="T7" fmla="*/ 0 h 82"/>
                <a:gd name="T8" fmla="*/ 1 w 20"/>
                <a:gd name="T9" fmla="*/ 0 h 82"/>
                <a:gd name="T10" fmla="*/ 2 w 20"/>
                <a:gd name="T11" fmla="*/ 0 h 82"/>
                <a:gd name="T12" fmla="*/ 2 w 20"/>
                <a:gd name="T13" fmla="*/ 0 h 82"/>
                <a:gd name="T14" fmla="*/ 1 w 20"/>
                <a:gd name="T15" fmla="*/ 1 h 82"/>
                <a:gd name="T16" fmla="*/ 1 w 20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2">
                  <a:moveTo>
                    <a:pt x="11" y="82"/>
                  </a:moveTo>
                  <a:lnTo>
                    <a:pt x="3" y="70"/>
                  </a:lnTo>
                  <a:lnTo>
                    <a:pt x="0" y="43"/>
                  </a:lnTo>
                  <a:lnTo>
                    <a:pt x="1" y="17"/>
                  </a:lnTo>
                  <a:lnTo>
                    <a:pt x="11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3" y="58"/>
                  </a:lnTo>
                  <a:lnTo>
                    <a:pt x="11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3" name="Freeform 1254"/>
            <p:cNvSpPr>
              <a:spLocks/>
            </p:cNvSpPr>
            <p:nvPr/>
          </p:nvSpPr>
          <p:spPr bwMode="auto">
            <a:xfrm>
              <a:off x="4275" y="2852"/>
              <a:ext cx="16" cy="32"/>
            </a:xfrm>
            <a:custGeom>
              <a:avLst/>
              <a:gdLst>
                <a:gd name="T0" fmla="*/ 2 w 32"/>
                <a:gd name="T1" fmla="*/ 1 h 96"/>
                <a:gd name="T2" fmla="*/ 2 w 32"/>
                <a:gd name="T3" fmla="*/ 1 h 96"/>
                <a:gd name="T4" fmla="*/ 1 w 32"/>
                <a:gd name="T5" fmla="*/ 1 h 96"/>
                <a:gd name="T6" fmla="*/ 0 w 32"/>
                <a:gd name="T7" fmla="*/ 0 h 96"/>
                <a:gd name="T8" fmla="*/ 1 w 32"/>
                <a:gd name="T9" fmla="*/ 0 h 96"/>
                <a:gd name="T10" fmla="*/ 2 w 32"/>
                <a:gd name="T11" fmla="*/ 0 h 96"/>
                <a:gd name="T12" fmla="*/ 2 w 32"/>
                <a:gd name="T13" fmla="*/ 0 h 96"/>
                <a:gd name="T14" fmla="*/ 2 w 32"/>
                <a:gd name="T15" fmla="*/ 1 h 96"/>
                <a:gd name="T16" fmla="*/ 2 w 32"/>
                <a:gd name="T17" fmla="*/ 1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6">
                  <a:moveTo>
                    <a:pt x="32" y="96"/>
                  </a:moveTo>
                  <a:lnTo>
                    <a:pt x="18" y="72"/>
                  </a:lnTo>
                  <a:lnTo>
                    <a:pt x="5" y="41"/>
                  </a:lnTo>
                  <a:lnTo>
                    <a:pt x="0" y="13"/>
                  </a:lnTo>
                  <a:lnTo>
                    <a:pt x="7" y="0"/>
                  </a:lnTo>
                  <a:lnTo>
                    <a:pt x="20" y="10"/>
                  </a:lnTo>
                  <a:lnTo>
                    <a:pt x="25" y="38"/>
                  </a:lnTo>
                  <a:lnTo>
                    <a:pt x="28" y="72"/>
                  </a:lnTo>
                  <a:lnTo>
                    <a:pt x="32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4" name="Freeform 1255"/>
            <p:cNvSpPr>
              <a:spLocks/>
            </p:cNvSpPr>
            <p:nvPr/>
          </p:nvSpPr>
          <p:spPr bwMode="auto">
            <a:xfrm>
              <a:off x="4249" y="2844"/>
              <a:ext cx="18" cy="35"/>
            </a:xfrm>
            <a:custGeom>
              <a:avLst/>
              <a:gdLst>
                <a:gd name="T0" fmla="*/ 3 w 36"/>
                <a:gd name="T1" fmla="*/ 1 h 104"/>
                <a:gd name="T2" fmla="*/ 2 w 36"/>
                <a:gd name="T3" fmla="*/ 1 h 104"/>
                <a:gd name="T4" fmla="*/ 2 w 36"/>
                <a:gd name="T5" fmla="*/ 1 h 104"/>
                <a:gd name="T6" fmla="*/ 1 w 36"/>
                <a:gd name="T7" fmla="*/ 1 h 104"/>
                <a:gd name="T8" fmla="*/ 1 w 36"/>
                <a:gd name="T9" fmla="*/ 1 h 104"/>
                <a:gd name="T10" fmla="*/ 1 w 36"/>
                <a:gd name="T11" fmla="*/ 0 h 104"/>
                <a:gd name="T12" fmla="*/ 0 w 36"/>
                <a:gd name="T13" fmla="*/ 0 h 104"/>
                <a:gd name="T14" fmla="*/ 0 w 36"/>
                <a:gd name="T15" fmla="*/ 0 h 104"/>
                <a:gd name="T16" fmla="*/ 1 w 36"/>
                <a:gd name="T17" fmla="*/ 0 h 104"/>
                <a:gd name="T18" fmla="*/ 2 w 36"/>
                <a:gd name="T19" fmla="*/ 0 h 104"/>
                <a:gd name="T20" fmla="*/ 2 w 36"/>
                <a:gd name="T21" fmla="*/ 1 h 104"/>
                <a:gd name="T22" fmla="*/ 2 w 36"/>
                <a:gd name="T23" fmla="*/ 1 h 104"/>
                <a:gd name="T24" fmla="*/ 3 w 36"/>
                <a:gd name="T25" fmla="*/ 1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104">
                  <a:moveTo>
                    <a:pt x="36" y="104"/>
                  </a:moveTo>
                  <a:lnTo>
                    <a:pt x="31" y="93"/>
                  </a:lnTo>
                  <a:lnTo>
                    <a:pt x="23" y="80"/>
                  </a:lnTo>
                  <a:lnTo>
                    <a:pt x="16" y="62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20" y="17"/>
                  </a:lnTo>
                  <a:lnTo>
                    <a:pt x="26" y="49"/>
                  </a:lnTo>
                  <a:lnTo>
                    <a:pt x="31" y="83"/>
                  </a:lnTo>
                  <a:lnTo>
                    <a:pt x="36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5" name="Freeform 1256"/>
            <p:cNvSpPr>
              <a:spLocks/>
            </p:cNvSpPr>
            <p:nvPr/>
          </p:nvSpPr>
          <p:spPr bwMode="auto">
            <a:xfrm>
              <a:off x="4190" y="2842"/>
              <a:ext cx="32" cy="37"/>
            </a:xfrm>
            <a:custGeom>
              <a:avLst/>
              <a:gdLst>
                <a:gd name="T0" fmla="*/ 4 w 63"/>
                <a:gd name="T1" fmla="*/ 1 h 111"/>
                <a:gd name="T2" fmla="*/ 4 w 63"/>
                <a:gd name="T3" fmla="*/ 1 h 111"/>
                <a:gd name="T4" fmla="*/ 3 w 63"/>
                <a:gd name="T5" fmla="*/ 1 h 111"/>
                <a:gd name="T6" fmla="*/ 2 w 63"/>
                <a:gd name="T7" fmla="*/ 1 h 111"/>
                <a:gd name="T8" fmla="*/ 2 w 63"/>
                <a:gd name="T9" fmla="*/ 1 h 111"/>
                <a:gd name="T10" fmla="*/ 1 w 63"/>
                <a:gd name="T11" fmla="*/ 0 h 111"/>
                <a:gd name="T12" fmla="*/ 1 w 63"/>
                <a:gd name="T13" fmla="*/ 0 h 111"/>
                <a:gd name="T14" fmla="*/ 0 w 63"/>
                <a:gd name="T15" fmla="*/ 0 h 111"/>
                <a:gd name="T16" fmla="*/ 1 w 63"/>
                <a:gd name="T17" fmla="*/ 0 h 111"/>
                <a:gd name="T18" fmla="*/ 1 w 63"/>
                <a:gd name="T19" fmla="*/ 0 h 111"/>
                <a:gd name="T20" fmla="*/ 2 w 63"/>
                <a:gd name="T21" fmla="*/ 0 h 111"/>
                <a:gd name="T22" fmla="*/ 2 w 63"/>
                <a:gd name="T23" fmla="*/ 0 h 111"/>
                <a:gd name="T24" fmla="*/ 3 w 63"/>
                <a:gd name="T25" fmla="*/ 1 h 111"/>
                <a:gd name="T26" fmla="*/ 3 w 63"/>
                <a:gd name="T27" fmla="*/ 1 h 111"/>
                <a:gd name="T28" fmla="*/ 4 w 63"/>
                <a:gd name="T29" fmla="*/ 1 h 111"/>
                <a:gd name="T30" fmla="*/ 4 w 63"/>
                <a:gd name="T31" fmla="*/ 1 h 111"/>
                <a:gd name="T32" fmla="*/ 4 w 63"/>
                <a:gd name="T33" fmla="*/ 1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11">
                  <a:moveTo>
                    <a:pt x="63" y="111"/>
                  </a:moveTo>
                  <a:lnTo>
                    <a:pt x="53" y="100"/>
                  </a:lnTo>
                  <a:lnTo>
                    <a:pt x="41" y="85"/>
                  </a:lnTo>
                  <a:lnTo>
                    <a:pt x="28" y="68"/>
                  </a:lnTo>
                  <a:lnTo>
                    <a:pt x="18" y="50"/>
                  </a:lnTo>
                  <a:lnTo>
                    <a:pt x="8" y="32"/>
                  </a:lnTo>
                  <a:lnTo>
                    <a:pt x="1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8" y="13"/>
                  </a:lnTo>
                  <a:lnTo>
                    <a:pt x="26" y="29"/>
                  </a:lnTo>
                  <a:lnTo>
                    <a:pt x="33" y="49"/>
                  </a:lnTo>
                  <a:lnTo>
                    <a:pt x="41" y="69"/>
                  </a:lnTo>
                  <a:lnTo>
                    <a:pt x="50" y="88"/>
                  </a:lnTo>
                  <a:lnTo>
                    <a:pt x="56" y="103"/>
                  </a:lnTo>
                  <a:lnTo>
                    <a:pt x="6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6" name="Freeform 1257"/>
            <p:cNvSpPr>
              <a:spLocks/>
            </p:cNvSpPr>
            <p:nvPr/>
          </p:nvSpPr>
          <p:spPr bwMode="auto">
            <a:xfrm>
              <a:off x="4135" y="2848"/>
              <a:ext cx="38" cy="34"/>
            </a:xfrm>
            <a:custGeom>
              <a:avLst/>
              <a:gdLst>
                <a:gd name="T0" fmla="*/ 5 w 75"/>
                <a:gd name="T1" fmla="*/ 1 h 101"/>
                <a:gd name="T2" fmla="*/ 5 w 75"/>
                <a:gd name="T3" fmla="*/ 1 h 101"/>
                <a:gd name="T4" fmla="*/ 4 w 75"/>
                <a:gd name="T5" fmla="*/ 1 h 101"/>
                <a:gd name="T6" fmla="*/ 3 w 75"/>
                <a:gd name="T7" fmla="*/ 1 h 101"/>
                <a:gd name="T8" fmla="*/ 2 w 75"/>
                <a:gd name="T9" fmla="*/ 1 h 101"/>
                <a:gd name="T10" fmla="*/ 1 w 75"/>
                <a:gd name="T11" fmla="*/ 0 h 101"/>
                <a:gd name="T12" fmla="*/ 1 w 75"/>
                <a:gd name="T13" fmla="*/ 0 h 101"/>
                <a:gd name="T14" fmla="*/ 0 w 75"/>
                <a:gd name="T15" fmla="*/ 0 h 101"/>
                <a:gd name="T16" fmla="*/ 1 w 75"/>
                <a:gd name="T17" fmla="*/ 0 h 101"/>
                <a:gd name="T18" fmla="*/ 1 w 75"/>
                <a:gd name="T19" fmla="*/ 0 h 101"/>
                <a:gd name="T20" fmla="*/ 2 w 75"/>
                <a:gd name="T21" fmla="*/ 0 h 101"/>
                <a:gd name="T22" fmla="*/ 2 w 75"/>
                <a:gd name="T23" fmla="*/ 0 h 101"/>
                <a:gd name="T24" fmla="*/ 3 w 75"/>
                <a:gd name="T25" fmla="*/ 1 h 101"/>
                <a:gd name="T26" fmla="*/ 4 w 75"/>
                <a:gd name="T27" fmla="*/ 1 h 101"/>
                <a:gd name="T28" fmla="*/ 4 w 75"/>
                <a:gd name="T29" fmla="*/ 1 h 101"/>
                <a:gd name="T30" fmla="*/ 5 w 75"/>
                <a:gd name="T31" fmla="*/ 1 h 101"/>
                <a:gd name="T32" fmla="*/ 5 w 75"/>
                <a:gd name="T33" fmla="*/ 1 h 1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1">
                  <a:moveTo>
                    <a:pt x="75" y="101"/>
                  </a:moveTo>
                  <a:lnTo>
                    <a:pt x="65" y="93"/>
                  </a:lnTo>
                  <a:lnTo>
                    <a:pt x="53" y="81"/>
                  </a:lnTo>
                  <a:lnTo>
                    <a:pt x="38" y="65"/>
                  </a:lnTo>
                  <a:lnTo>
                    <a:pt x="25" y="48"/>
                  </a:lnTo>
                  <a:lnTo>
                    <a:pt x="11" y="32"/>
                  </a:lnTo>
                  <a:lnTo>
                    <a:pt x="3" y="17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1" y="11"/>
                  </a:lnTo>
                  <a:lnTo>
                    <a:pt x="31" y="26"/>
                  </a:lnTo>
                  <a:lnTo>
                    <a:pt x="41" y="45"/>
                  </a:lnTo>
                  <a:lnTo>
                    <a:pt x="51" y="65"/>
                  </a:lnTo>
                  <a:lnTo>
                    <a:pt x="61" y="81"/>
                  </a:lnTo>
                  <a:lnTo>
                    <a:pt x="68" y="94"/>
                  </a:lnTo>
                  <a:lnTo>
                    <a:pt x="75" y="10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7" name="Freeform 1258"/>
            <p:cNvSpPr>
              <a:spLocks/>
            </p:cNvSpPr>
            <p:nvPr/>
          </p:nvSpPr>
          <p:spPr bwMode="auto">
            <a:xfrm>
              <a:off x="4213" y="2846"/>
              <a:ext cx="32" cy="31"/>
            </a:xfrm>
            <a:custGeom>
              <a:avLst/>
              <a:gdLst>
                <a:gd name="T0" fmla="*/ 4 w 65"/>
                <a:gd name="T1" fmla="*/ 1 h 93"/>
                <a:gd name="T2" fmla="*/ 3 w 65"/>
                <a:gd name="T3" fmla="*/ 1 h 93"/>
                <a:gd name="T4" fmla="*/ 2 w 65"/>
                <a:gd name="T5" fmla="*/ 1 h 93"/>
                <a:gd name="T6" fmla="*/ 2 w 65"/>
                <a:gd name="T7" fmla="*/ 1 h 93"/>
                <a:gd name="T8" fmla="*/ 1 w 65"/>
                <a:gd name="T9" fmla="*/ 1 h 93"/>
                <a:gd name="T10" fmla="*/ 0 w 65"/>
                <a:gd name="T11" fmla="*/ 0 h 93"/>
                <a:gd name="T12" fmla="*/ 0 w 65"/>
                <a:gd name="T13" fmla="*/ 0 h 93"/>
                <a:gd name="T14" fmla="*/ 0 w 65"/>
                <a:gd name="T15" fmla="*/ 0 h 93"/>
                <a:gd name="T16" fmla="*/ 0 w 65"/>
                <a:gd name="T17" fmla="*/ 0 h 93"/>
                <a:gd name="T18" fmla="*/ 0 w 65"/>
                <a:gd name="T19" fmla="*/ 0 h 93"/>
                <a:gd name="T20" fmla="*/ 1 w 65"/>
                <a:gd name="T21" fmla="*/ 0 h 93"/>
                <a:gd name="T22" fmla="*/ 1 w 65"/>
                <a:gd name="T23" fmla="*/ 0 h 93"/>
                <a:gd name="T24" fmla="*/ 2 w 65"/>
                <a:gd name="T25" fmla="*/ 1 h 93"/>
                <a:gd name="T26" fmla="*/ 2 w 65"/>
                <a:gd name="T27" fmla="*/ 1 h 93"/>
                <a:gd name="T28" fmla="*/ 3 w 65"/>
                <a:gd name="T29" fmla="*/ 1 h 93"/>
                <a:gd name="T30" fmla="*/ 3 w 65"/>
                <a:gd name="T31" fmla="*/ 1 h 93"/>
                <a:gd name="T32" fmla="*/ 4 w 65"/>
                <a:gd name="T33" fmla="*/ 1 h 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93">
                  <a:moveTo>
                    <a:pt x="65" y="93"/>
                  </a:moveTo>
                  <a:lnTo>
                    <a:pt x="57" y="84"/>
                  </a:lnTo>
                  <a:lnTo>
                    <a:pt x="45" y="72"/>
                  </a:lnTo>
                  <a:lnTo>
                    <a:pt x="33" y="58"/>
                  </a:lnTo>
                  <a:lnTo>
                    <a:pt x="20" y="41"/>
                  </a:lnTo>
                  <a:lnTo>
                    <a:pt x="10" y="27"/>
                  </a:lnTo>
                  <a:lnTo>
                    <a:pt x="3" y="13"/>
                  </a:lnTo>
                  <a:lnTo>
                    <a:pt x="0" y="5"/>
                  </a:lnTo>
                  <a:lnTo>
                    <a:pt x="5" y="0"/>
                  </a:lnTo>
                  <a:lnTo>
                    <a:pt x="13" y="3"/>
                  </a:lnTo>
                  <a:lnTo>
                    <a:pt x="21" y="12"/>
                  </a:lnTo>
                  <a:lnTo>
                    <a:pt x="31" y="25"/>
                  </a:lnTo>
                  <a:lnTo>
                    <a:pt x="40" y="41"/>
                  </a:lnTo>
                  <a:lnTo>
                    <a:pt x="46" y="58"/>
                  </a:lnTo>
                  <a:lnTo>
                    <a:pt x="55" y="74"/>
                  </a:lnTo>
                  <a:lnTo>
                    <a:pt x="60" y="86"/>
                  </a:lnTo>
                  <a:lnTo>
                    <a:pt x="65" y="9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8" name="Freeform 1259"/>
            <p:cNvSpPr>
              <a:spLocks/>
            </p:cNvSpPr>
            <p:nvPr/>
          </p:nvSpPr>
          <p:spPr bwMode="auto">
            <a:xfrm>
              <a:off x="4194" y="2875"/>
              <a:ext cx="48" cy="45"/>
            </a:xfrm>
            <a:custGeom>
              <a:avLst/>
              <a:gdLst>
                <a:gd name="T0" fmla="*/ 0 w 97"/>
                <a:gd name="T1" fmla="*/ 2 h 135"/>
                <a:gd name="T2" fmla="*/ 0 w 97"/>
                <a:gd name="T3" fmla="*/ 2 h 135"/>
                <a:gd name="T4" fmla="*/ 0 w 97"/>
                <a:gd name="T5" fmla="*/ 1 h 135"/>
                <a:gd name="T6" fmla="*/ 0 w 97"/>
                <a:gd name="T7" fmla="*/ 1 h 135"/>
                <a:gd name="T8" fmla="*/ 1 w 97"/>
                <a:gd name="T9" fmla="*/ 1 h 135"/>
                <a:gd name="T10" fmla="*/ 2 w 97"/>
                <a:gd name="T11" fmla="*/ 1 h 135"/>
                <a:gd name="T12" fmla="*/ 4 w 97"/>
                <a:gd name="T13" fmla="*/ 0 h 135"/>
                <a:gd name="T14" fmla="*/ 5 w 97"/>
                <a:gd name="T15" fmla="*/ 0 h 135"/>
                <a:gd name="T16" fmla="*/ 6 w 97"/>
                <a:gd name="T17" fmla="*/ 0 h 135"/>
                <a:gd name="T18" fmla="*/ 5 w 97"/>
                <a:gd name="T19" fmla="*/ 0 h 135"/>
                <a:gd name="T20" fmla="*/ 5 w 97"/>
                <a:gd name="T21" fmla="*/ 0 h 135"/>
                <a:gd name="T22" fmla="*/ 4 w 97"/>
                <a:gd name="T23" fmla="*/ 1 h 135"/>
                <a:gd name="T24" fmla="*/ 3 w 97"/>
                <a:gd name="T25" fmla="*/ 1 h 135"/>
                <a:gd name="T26" fmla="*/ 2 w 97"/>
                <a:gd name="T27" fmla="*/ 1 h 135"/>
                <a:gd name="T28" fmla="*/ 1 w 97"/>
                <a:gd name="T29" fmla="*/ 1 h 135"/>
                <a:gd name="T30" fmla="*/ 0 w 97"/>
                <a:gd name="T31" fmla="*/ 2 h 135"/>
                <a:gd name="T32" fmla="*/ 0 w 97"/>
                <a:gd name="T33" fmla="*/ 2 h 1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135">
                  <a:moveTo>
                    <a:pt x="2" y="135"/>
                  </a:moveTo>
                  <a:lnTo>
                    <a:pt x="0" y="128"/>
                  </a:lnTo>
                  <a:lnTo>
                    <a:pt x="5" y="112"/>
                  </a:lnTo>
                  <a:lnTo>
                    <a:pt x="15" y="93"/>
                  </a:lnTo>
                  <a:lnTo>
                    <a:pt x="30" y="69"/>
                  </a:lnTo>
                  <a:lnTo>
                    <a:pt x="45" y="47"/>
                  </a:lnTo>
                  <a:lnTo>
                    <a:pt x="64" y="26"/>
                  </a:lnTo>
                  <a:lnTo>
                    <a:pt x="80" y="10"/>
                  </a:lnTo>
                  <a:lnTo>
                    <a:pt x="97" y="0"/>
                  </a:lnTo>
                  <a:lnTo>
                    <a:pt x="90" y="10"/>
                  </a:lnTo>
                  <a:lnTo>
                    <a:pt x="80" y="28"/>
                  </a:lnTo>
                  <a:lnTo>
                    <a:pt x="67" y="51"/>
                  </a:lnTo>
                  <a:lnTo>
                    <a:pt x="50" y="75"/>
                  </a:lnTo>
                  <a:lnTo>
                    <a:pt x="35" y="99"/>
                  </a:lnTo>
                  <a:lnTo>
                    <a:pt x="20" y="118"/>
                  </a:lnTo>
                  <a:lnTo>
                    <a:pt x="9" y="131"/>
                  </a:lnTo>
                  <a:lnTo>
                    <a:pt x="2" y="1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9" name="Freeform 1260"/>
            <p:cNvSpPr>
              <a:spLocks/>
            </p:cNvSpPr>
            <p:nvPr/>
          </p:nvSpPr>
          <p:spPr bwMode="auto">
            <a:xfrm>
              <a:off x="4161" y="2877"/>
              <a:ext cx="42" cy="35"/>
            </a:xfrm>
            <a:custGeom>
              <a:avLst/>
              <a:gdLst>
                <a:gd name="T0" fmla="*/ 0 w 84"/>
                <a:gd name="T1" fmla="*/ 1 h 106"/>
                <a:gd name="T2" fmla="*/ 0 w 84"/>
                <a:gd name="T3" fmla="*/ 1 h 106"/>
                <a:gd name="T4" fmla="*/ 1 w 84"/>
                <a:gd name="T5" fmla="*/ 1 h 106"/>
                <a:gd name="T6" fmla="*/ 1 w 84"/>
                <a:gd name="T7" fmla="*/ 1 h 106"/>
                <a:gd name="T8" fmla="*/ 2 w 84"/>
                <a:gd name="T9" fmla="*/ 1 h 106"/>
                <a:gd name="T10" fmla="*/ 3 w 84"/>
                <a:gd name="T11" fmla="*/ 1 h 106"/>
                <a:gd name="T12" fmla="*/ 4 w 84"/>
                <a:gd name="T13" fmla="*/ 0 h 106"/>
                <a:gd name="T14" fmla="*/ 5 w 84"/>
                <a:gd name="T15" fmla="*/ 0 h 106"/>
                <a:gd name="T16" fmla="*/ 6 w 84"/>
                <a:gd name="T17" fmla="*/ 0 h 106"/>
                <a:gd name="T18" fmla="*/ 5 w 84"/>
                <a:gd name="T19" fmla="*/ 0 h 106"/>
                <a:gd name="T20" fmla="*/ 4 w 84"/>
                <a:gd name="T21" fmla="*/ 0 h 106"/>
                <a:gd name="T22" fmla="*/ 4 w 84"/>
                <a:gd name="T23" fmla="*/ 1 h 106"/>
                <a:gd name="T24" fmla="*/ 3 w 84"/>
                <a:gd name="T25" fmla="*/ 1 h 106"/>
                <a:gd name="T26" fmla="*/ 2 w 84"/>
                <a:gd name="T27" fmla="*/ 1 h 106"/>
                <a:gd name="T28" fmla="*/ 1 w 84"/>
                <a:gd name="T29" fmla="*/ 1 h 106"/>
                <a:gd name="T30" fmla="*/ 1 w 84"/>
                <a:gd name="T31" fmla="*/ 1 h 106"/>
                <a:gd name="T32" fmla="*/ 0 w 84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106">
                  <a:moveTo>
                    <a:pt x="0" y="106"/>
                  </a:moveTo>
                  <a:lnTo>
                    <a:pt x="0" y="101"/>
                  </a:lnTo>
                  <a:lnTo>
                    <a:pt x="4" y="91"/>
                  </a:lnTo>
                  <a:lnTo>
                    <a:pt x="10" y="76"/>
                  </a:lnTo>
                  <a:lnTo>
                    <a:pt x="22" y="59"/>
                  </a:lnTo>
                  <a:lnTo>
                    <a:pt x="35" y="41"/>
                  </a:lnTo>
                  <a:lnTo>
                    <a:pt x="50" y="23"/>
                  </a:lnTo>
                  <a:lnTo>
                    <a:pt x="67" y="9"/>
                  </a:lnTo>
                  <a:lnTo>
                    <a:pt x="84" y="0"/>
                  </a:lnTo>
                  <a:lnTo>
                    <a:pt x="74" y="11"/>
                  </a:lnTo>
                  <a:lnTo>
                    <a:pt x="62" y="26"/>
                  </a:lnTo>
                  <a:lnTo>
                    <a:pt x="50" y="45"/>
                  </a:lnTo>
                  <a:lnTo>
                    <a:pt x="37" y="63"/>
                  </a:lnTo>
                  <a:lnTo>
                    <a:pt x="25" y="81"/>
                  </a:lnTo>
                  <a:lnTo>
                    <a:pt x="14" y="94"/>
                  </a:lnTo>
                  <a:lnTo>
                    <a:pt x="5" y="10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0" name="Freeform 1261"/>
            <p:cNvSpPr>
              <a:spLocks/>
            </p:cNvSpPr>
            <p:nvPr/>
          </p:nvSpPr>
          <p:spPr bwMode="auto">
            <a:xfrm>
              <a:off x="4160" y="2845"/>
              <a:ext cx="38" cy="34"/>
            </a:xfrm>
            <a:custGeom>
              <a:avLst/>
              <a:gdLst>
                <a:gd name="T0" fmla="*/ 5 w 75"/>
                <a:gd name="T1" fmla="*/ 1 h 102"/>
                <a:gd name="T2" fmla="*/ 5 w 75"/>
                <a:gd name="T3" fmla="*/ 1 h 102"/>
                <a:gd name="T4" fmla="*/ 4 w 75"/>
                <a:gd name="T5" fmla="*/ 1 h 102"/>
                <a:gd name="T6" fmla="*/ 3 w 75"/>
                <a:gd name="T7" fmla="*/ 1 h 102"/>
                <a:gd name="T8" fmla="*/ 2 w 75"/>
                <a:gd name="T9" fmla="*/ 1 h 102"/>
                <a:gd name="T10" fmla="*/ 1 w 75"/>
                <a:gd name="T11" fmla="*/ 0 h 102"/>
                <a:gd name="T12" fmla="*/ 1 w 75"/>
                <a:gd name="T13" fmla="*/ 0 h 102"/>
                <a:gd name="T14" fmla="*/ 0 w 75"/>
                <a:gd name="T15" fmla="*/ 0 h 102"/>
                <a:gd name="T16" fmla="*/ 1 w 75"/>
                <a:gd name="T17" fmla="*/ 0 h 102"/>
                <a:gd name="T18" fmla="*/ 1 w 75"/>
                <a:gd name="T19" fmla="*/ 0 h 102"/>
                <a:gd name="T20" fmla="*/ 2 w 75"/>
                <a:gd name="T21" fmla="*/ 0 h 102"/>
                <a:gd name="T22" fmla="*/ 2 w 75"/>
                <a:gd name="T23" fmla="*/ 0 h 102"/>
                <a:gd name="T24" fmla="*/ 3 w 75"/>
                <a:gd name="T25" fmla="*/ 1 h 102"/>
                <a:gd name="T26" fmla="*/ 4 w 75"/>
                <a:gd name="T27" fmla="*/ 1 h 102"/>
                <a:gd name="T28" fmla="*/ 4 w 75"/>
                <a:gd name="T29" fmla="*/ 1 h 102"/>
                <a:gd name="T30" fmla="*/ 5 w 75"/>
                <a:gd name="T31" fmla="*/ 1 h 102"/>
                <a:gd name="T32" fmla="*/ 5 w 75"/>
                <a:gd name="T33" fmla="*/ 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2">
                  <a:moveTo>
                    <a:pt x="75" y="102"/>
                  </a:moveTo>
                  <a:lnTo>
                    <a:pt x="65" y="93"/>
                  </a:lnTo>
                  <a:lnTo>
                    <a:pt x="53" y="81"/>
                  </a:lnTo>
                  <a:lnTo>
                    <a:pt x="38" y="65"/>
                  </a:lnTo>
                  <a:lnTo>
                    <a:pt x="25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1" y="12"/>
                  </a:lnTo>
                  <a:lnTo>
                    <a:pt x="31" y="27"/>
                  </a:lnTo>
                  <a:lnTo>
                    <a:pt x="41" y="46"/>
                  </a:lnTo>
                  <a:lnTo>
                    <a:pt x="51" y="65"/>
                  </a:lnTo>
                  <a:lnTo>
                    <a:pt x="61" y="81"/>
                  </a:lnTo>
                  <a:lnTo>
                    <a:pt x="68" y="95"/>
                  </a:lnTo>
                  <a:lnTo>
                    <a:pt x="75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1" name="Freeform 1262"/>
            <p:cNvSpPr>
              <a:spLocks/>
            </p:cNvSpPr>
            <p:nvPr/>
          </p:nvSpPr>
          <p:spPr bwMode="auto">
            <a:xfrm>
              <a:off x="3962" y="2924"/>
              <a:ext cx="192" cy="27"/>
            </a:xfrm>
            <a:custGeom>
              <a:avLst/>
              <a:gdLst>
                <a:gd name="T0" fmla="*/ 24 w 383"/>
                <a:gd name="T1" fmla="*/ 1 h 82"/>
                <a:gd name="T2" fmla="*/ 24 w 383"/>
                <a:gd name="T3" fmla="*/ 1 h 82"/>
                <a:gd name="T4" fmla="*/ 24 w 383"/>
                <a:gd name="T5" fmla="*/ 1 h 82"/>
                <a:gd name="T6" fmla="*/ 24 w 383"/>
                <a:gd name="T7" fmla="*/ 1 h 82"/>
                <a:gd name="T8" fmla="*/ 24 w 383"/>
                <a:gd name="T9" fmla="*/ 1 h 82"/>
                <a:gd name="T10" fmla="*/ 22 w 383"/>
                <a:gd name="T11" fmla="*/ 1 h 82"/>
                <a:gd name="T12" fmla="*/ 21 w 383"/>
                <a:gd name="T13" fmla="*/ 1 h 82"/>
                <a:gd name="T14" fmla="*/ 19 w 383"/>
                <a:gd name="T15" fmla="*/ 0 h 82"/>
                <a:gd name="T16" fmla="*/ 18 w 383"/>
                <a:gd name="T17" fmla="*/ 0 h 82"/>
                <a:gd name="T18" fmla="*/ 16 w 383"/>
                <a:gd name="T19" fmla="*/ 0 h 82"/>
                <a:gd name="T20" fmla="*/ 15 w 383"/>
                <a:gd name="T21" fmla="*/ 0 h 82"/>
                <a:gd name="T22" fmla="*/ 13 w 383"/>
                <a:gd name="T23" fmla="*/ 0 h 82"/>
                <a:gd name="T24" fmla="*/ 11 w 383"/>
                <a:gd name="T25" fmla="*/ 0 h 82"/>
                <a:gd name="T26" fmla="*/ 10 w 383"/>
                <a:gd name="T27" fmla="*/ 0 h 82"/>
                <a:gd name="T28" fmla="*/ 8 w 383"/>
                <a:gd name="T29" fmla="*/ 0 h 82"/>
                <a:gd name="T30" fmla="*/ 7 w 383"/>
                <a:gd name="T31" fmla="*/ 0 h 82"/>
                <a:gd name="T32" fmla="*/ 5 w 383"/>
                <a:gd name="T33" fmla="*/ 0 h 82"/>
                <a:gd name="T34" fmla="*/ 4 w 383"/>
                <a:gd name="T35" fmla="*/ 0 h 82"/>
                <a:gd name="T36" fmla="*/ 3 w 383"/>
                <a:gd name="T37" fmla="*/ 0 h 82"/>
                <a:gd name="T38" fmla="*/ 1 w 383"/>
                <a:gd name="T39" fmla="*/ 0 h 82"/>
                <a:gd name="T40" fmla="*/ 0 w 383"/>
                <a:gd name="T41" fmla="*/ 1 h 82"/>
                <a:gd name="T42" fmla="*/ 1 w 383"/>
                <a:gd name="T43" fmla="*/ 0 h 82"/>
                <a:gd name="T44" fmla="*/ 2 w 383"/>
                <a:gd name="T45" fmla="*/ 0 h 82"/>
                <a:gd name="T46" fmla="*/ 3 w 383"/>
                <a:gd name="T47" fmla="*/ 0 h 82"/>
                <a:gd name="T48" fmla="*/ 5 w 383"/>
                <a:gd name="T49" fmla="*/ 0 h 82"/>
                <a:gd name="T50" fmla="*/ 6 w 383"/>
                <a:gd name="T51" fmla="*/ 0 h 82"/>
                <a:gd name="T52" fmla="*/ 8 w 383"/>
                <a:gd name="T53" fmla="*/ 0 h 82"/>
                <a:gd name="T54" fmla="*/ 10 w 383"/>
                <a:gd name="T55" fmla="*/ 0 h 82"/>
                <a:gd name="T56" fmla="*/ 12 w 383"/>
                <a:gd name="T57" fmla="*/ 0 h 82"/>
                <a:gd name="T58" fmla="*/ 14 w 383"/>
                <a:gd name="T59" fmla="*/ 0 h 82"/>
                <a:gd name="T60" fmla="*/ 15 w 383"/>
                <a:gd name="T61" fmla="*/ 0 h 82"/>
                <a:gd name="T62" fmla="*/ 17 w 383"/>
                <a:gd name="T63" fmla="*/ 0 h 82"/>
                <a:gd name="T64" fmla="*/ 19 w 383"/>
                <a:gd name="T65" fmla="*/ 0 h 82"/>
                <a:gd name="T66" fmla="*/ 21 w 383"/>
                <a:gd name="T67" fmla="*/ 0 h 82"/>
                <a:gd name="T68" fmla="*/ 22 w 383"/>
                <a:gd name="T69" fmla="*/ 1 h 82"/>
                <a:gd name="T70" fmla="*/ 23 w 383"/>
                <a:gd name="T71" fmla="*/ 1 h 82"/>
                <a:gd name="T72" fmla="*/ 24 w 383"/>
                <a:gd name="T73" fmla="*/ 1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83" h="82">
                  <a:moveTo>
                    <a:pt x="383" y="74"/>
                  </a:moveTo>
                  <a:lnTo>
                    <a:pt x="383" y="77"/>
                  </a:lnTo>
                  <a:lnTo>
                    <a:pt x="382" y="79"/>
                  </a:lnTo>
                  <a:lnTo>
                    <a:pt x="377" y="81"/>
                  </a:lnTo>
                  <a:lnTo>
                    <a:pt x="373" y="82"/>
                  </a:lnTo>
                  <a:lnTo>
                    <a:pt x="350" y="65"/>
                  </a:lnTo>
                  <a:lnTo>
                    <a:pt x="327" y="48"/>
                  </a:lnTo>
                  <a:lnTo>
                    <a:pt x="302" y="37"/>
                  </a:lnTo>
                  <a:lnTo>
                    <a:pt x="277" y="28"/>
                  </a:lnTo>
                  <a:lnTo>
                    <a:pt x="250" y="22"/>
                  </a:lnTo>
                  <a:lnTo>
                    <a:pt x="225" y="18"/>
                  </a:lnTo>
                  <a:lnTo>
                    <a:pt x="198" y="15"/>
                  </a:lnTo>
                  <a:lnTo>
                    <a:pt x="173" y="15"/>
                  </a:lnTo>
                  <a:lnTo>
                    <a:pt x="148" y="15"/>
                  </a:lnTo>
                  <a:lnTo>
                    <a:pt x="123" y="18"/>
                  </a:lnTo>
                  <a:lnTo>
                    <a:pt x="100" y="20"/>
                  </a:lnTo>
                  <a:lnTo>
                    <a:pt x="76" y="25"/>
                  </a:lnTo>
                  <a:lnTo>
                    <a:pt x="55" y="29"/>
                  </a:lnTo>
                  <a:lnTo>
                    <a:pt x="35" y="32"/>
                  </a:lnTo>
                  <a:lnTo>
                    <a:pt x="16" y="37"/>
                  </a:lnTo>
                  <a:lnTo>
                    <a:pt x="0" y="41"/>
                  </a:lnTo>
                  <a:lnTo>
                    <a:pt x="10" y="32"/>
                  </a:lnTo>
                  <a:lnTo>
                    <a:pt x="23" y="23"/>
                  </a:lnTo>
                  <a:lnTo>
                    <a:pt x="41" y="16"/>
                  </a:lnTo>
                  <a:lnTo>
                    <a:pt x="65" y="10"/>
                  </a:lnTo>
                  <a:lnTo>
                    <a:pt x="90" y="4"/>
                  </a:lnTo>
                  <a:lnTo>
                    <a:pt x="118" y="1"/>
                  </a:lnTo>
                  <a:lnTo>
                    <a:pt x="148" y="0"/>
                  </a:lnTo>
                  <a:lnTo>
                    <a:pt x="178" y="0"/>
                  </a:lnTo>
                  <a:lnTo>
                    <a:pt x="210" y="1"/>
                  </a:lnTo>
                  <a:lnTo>
                    <a:pt x="240" y="6"/>
                  </a:lnTo>
                  <a:lnTo>
                    <a:pt x="270" y="12"/>
                  </a:lnTo>
                  <a:lnTo>
                    <a:pt x="298" y="19"/>
                  </a:lnTo>
                  <a:lnTo>
                    <a:pt x="325" y="29"/>
                  </a:lnTo>
                  <a:lnTo>
                    <a:pt x="348" y="41"/>
                  </a:lnTo>
                  <a:lnTo>
                    <a:pt x="368" y="56"/>
                  </a:lnTo>
                  <a:lnTo>
                    <a:pt x="383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2" name="Freeform 1263"/>
            <p:cNvSpPr>
              <a:spLocks/>
            </p:cNvSpPr>
            <p:nvPr/>
          </p:nvSpPr>
          <p:spPr bwMode="auto">
            <a:xfrm>
              <a:off x="3965" y="2930"/>
              <a:ext cx="24" cy="25"/>
            </a:xfrm>
            <a:custGeom>
              <a:avLst/>
              <a:gdLst>
                <a:gd name="T0" fmla="*/ 3 w 47"/>
                <a:gd name="T1" fmla="*/ 0 h 74"/>
                <a:gd name="T2" fmla="*/ 3 w 47"/>
                <a:gd name="T3" fmla="*/ 0 h 74"/>
                <a:gd name="T4" fmla="*/ 2 w 47"/>
                <a:gd name="T5" fmla="*/ 0 h 74"/>
                <a:gd name="T6" fmla="*/ 2 w 47"/>
                <a:gd name="T7" fmla="*/ 0 h 74"/>
                <a:gd name="T8" fmla="*/ 1 w 47"/>
                <a:gd name="T9" fmla="*/ 1 h 74"/>
                <a:gd name="T10" fmla="*/ 1 w 47"/>
                <a:gd name="T11" fmla="*/ 1 h 74"/>
                <a:gd name="T12" fmla="*/ 1 w 47"/>
                <a:gd name="T13" fmla="*/ 1 h 74"/>
                <a:gd name="T14" fmla="*/ 0 w 47"/>
                <a:gd name="T15" fmla="*/ 1 h 74"/>
                <a:gd name="T16" fmla="*/ 1 w 47"/>
                <a:gd name="T17" fmla="*/ 1 h 74"/>
                <a:gd name="T18" fmla="*/ 1 w 47"/>
                <a:gd name="T19" fmla="*/ 1 h 74"/>
                <a:gd name="T20" fmla="*/ 2 w 47"/>
                <a:gd name="T21" fmla="*/ 1 h 74"/>
                <a:gd name="T22" fmla="*/ 2 w 47"/>
                <a:gd name="T23" fmla="*/ 0 h 74"/>
                <a:gd name="T24" fmla="*/ 3 w 47"/>
                <a:gd name="T25" fmla="*/ 0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74">
                  <a:moveTo>
                    <a:pt x="47" y="0"/>
                  </a:moveTo>
                  <a:lnTo>
                    <a:pt x="37" y="7"/>
                  </a:lnTo>
                  <a:lnTo>
                    <a:pt x="29" y="18"/>
                  </a:lnTo>
                  <a:lnTo>
                    <a:pt x="19" y="29"/>
                  </a:lnTo>
                  <a:lnTo>
                    <a:pt x="12" y="41"/>
                  </a:lnTo>
                  <a:lnTo>
                    <a:pt x="5" y="53"/>
                  </a:lnTo>
                  <a:lnTo>
                    <a:pt x="2" y="62"/>
                  </a:lnTo>
                  <a:lnTo>
                    <a:pt x="0" y="69"/>
                  </a:lnTo>
                  <a:lnTo>
                    <a:pt x="2" y="74"/>
                  </a:lnTo>
                  <a:lnTo>
                    <a:pt x="10" y="68"/>
                  </a:lnTo>
                  <a:lnTo>
                    <a:pt x="20" y="47"/>
                  </a:lnTo>
                  <a:lnTo>
                    <a:pt x="32" y="2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3" name="Freeform 1264"/>
            <p:cNvSpPr>
              <a:spLocks/>
            </p:cNvSpPr>
            <p:nvPr/>
          </p:nvSpPr>
          <p:spPr bwMode="auto">
            <a:xfrm>
              <a:off x="3978" y="2928"/>
              <a:ext cx="27" cy="27"/>
            </a:xfrm>
            <a:custGeom>
              <a:avLst/>
              <a:gdLst>
                <a:gd name="T0" fmla="*/ 0 w 55"/>
                <a:gd name="T1" fmla="*/ 1 h 81"/>
                <a:gd name="T2" fmla="*/ 0 w 55"/>
                <a:gd name="T3" fmla="*/ 1 h 81"/>
                <a:gd name="T4" fmla="*/ 0 w 55"/>
                <a:gd name="T5" fmla="*/ 1 h 81"/>
                <a:gd name="T6" fmla="*/ 0 w 55"/>
                <a:gd name="T7" fmla="*/ 1 h 81"/>
                <a:gd name="T8" fmla="*/ 0 w 55"/>
                <a:gd name="T9" fmla="*/ 1 h 81"/>
                <a:gd name="T10" fmla="*/ 1 w 55"/>
                <a:gd name="T11" fmla="*/ 0 h 81"/>
                <a:gd name="T12" fmla="*/ 1 w 55"/>
                <a:gd name="T13" fmla="*/ 0 h 81"/>
                <a:gd name="T14" fmla="*/ 2 w 55"/>
                <a:gd name="T15" fmla="*/ 0 h 81"/>
                <a:gd name="T16" fmla="*/ 3 w 55"/>
                <a:gd name="T17" fmla="*/ 0 h 81"/>
                <a:gd name="T18" fmla="*/ 3 w 55"/>
                <a:gd name="T19" fmla="*/ 0 h 81"/>
                <a:gd name="T20" fmla="*/ 2 w 55"/>
                <a:gd name="T21" fmla="*/ 0 h 81"/>
                <a:gd name="T22" fmla="*/ 2 w 55"/>
                <a:gd name="T23" fmla="*/ 0 h 81"/>
                <a:gd name="T24" fmla="*/ 1 w 55"/>
                <a:gd name="T25" fmla="*/ 1 h 81"/>
                <a:gd name="T26" fmla="*/ 1 w 55"/>
                <a:gd name="T27" fmla="*/ 1 h 81"/>
                <a:gd name="T28" fmla="*/ 0 w 55"/>
                <a:gd name="T29" fmla="*/ 1 h 81"/>
                <a:gd name="T30" fmla="*/ 0 w 55"/>
                <a:gd name="T31" fmla="*/ 1 h 81"/>
                <a:gd name="T32" fmla="*/ 0 w 55"/>
                <a:gd name="T33" fmla="*/ 1 h 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81">
                  <a:moveTo>
                    <a:pt x="2" y="81"/>
                  </a:moveTo>
                  <a:lnTo>
                    <a:pt x="0" y="78"/>
                  </a:lnTo>
                  <a:lnTo>
                    <a:pt x="2" y="69"/>
                  </a:lnTo>
                  <a:lnTo>
                    <a:pt x="5" y="59"/>
                  </a:lnTo>
                  <a:lnTo>
                    <a:pt x="12" y="47"/>
                  </a:lnTo>
                  <a:lnTo>
                    <a:pt x="20" y="34"/>
                  </a:lnTo>
                  <a:lnTo>
                    <a:pt x="30" y="20"/>
                  </a:lnTo>
                  <a:lnTo>
                    <a:pt x="42" y="8"/>
                  </a:lnTo>
                  <a:lnTo>
                    <a:pt x="55" y="0"/>
                  </a:lnTo>
                  <a:lnTo>
                    <a:pt x="49" y="10"/>
                  </a:lnTo>
                  <a:lnTo>
                    <a:pt x="42" y="22"/>
                  </a:lnTo>
                  <a:lnTo>
                    <a:pt x="34" y="35"/>
                  </a:lnTo>
                  <a:lnTo>
                    <a:pt x="25" y="48"/>
                  </a:lnTo>
                  <a:lnTo>
                    <a:pt x="19" y="62"/>
                  </a:lnTo>
                  <a:lnTo>
                    <a:pt x="10" y="72"/>
                  </a:lnTo>
                  <a:lnTo>
                    <a:pt x="5" y="79"/>
                  </a:lnTo>
                  <a:lnTo>
                    <a:pt x="2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4" name="Freeform 1265"/>
            <p:cNvSpPr>
              <a:spLocks/>
            </p:cNvSpPr>
            <p:nvPr/>
          </p:nvSpPr>
          <p:spPr bwMode="auto">
            <a:xfrm>
              <a:off x="4006" y="2925"/>
              <a:ext cx="38" cy="35"/>
            </a:xfrm>
            <a:custGeom>
              <a:avLst/>
              <a:gdLst>
                <a:gd name="T0" fmla="*/ 1 w 75"/>
                <a:gd name="T1" fmla="*/ 1 h 106"/>
                <a:gd name="T2" fmla="*/ 0 w 75"/>
                <a:gd name="T3" fmla="*/ 1 h 106"/>
                <a:gd name="T4" fmla="*/ 1 w 75"/>
                <a:gd name="T5" fmla="*/ 1 h 106"/>
                <a:gd name="T6" fmla="*/ 1 w 75"/>
                <a:gd name="T7" fmla="*/ 1 h 106"/>
                <a:gd name="T8" fmla="*/ 2 w 75"/>
                <a:gd name="T9" fmla="*/ 1 h 106"/>
                <a:gd name="T10" fmla="*/ 2 w 75"/>
                <a:gd name="T11" fmla="*/ 0 h 106"/>
                <a:gd name="T12" fmla="*/ 3 w 75"/>
                <a:gd name="T13" fmla="*/ 0 h 106"/>
                <a:gd name="T14" fmla="*/ 4 w 75"/>
                <a:gd name="T15" fmla="*/ 0 h 106"/>
                <a:gd name="T16" fmla="*/ 5 w 75"/>
                <a:gd name="T17" fmla="*/ 0 h 106"/>
                <a:gd name="T18" fmla="*/ 5 w 75"/>
                <a:gd name="T19" fmla="*/ 0 h 106"/>
                <a:gd name="T20" fmla="*/ 4 w 75"/>
                <a:gd name="T21" fmla="*/ 0 h 106"/>
                <a:gd name="T22" fmla="*/ 3 w 75"/>
                <a:gd name="T23" fmla="*/ 0 h 106"/>
                <a:gd name="T24" fmla="*/ 3 w 75"/>
                <a:gd name="T25" fmla="*/ 1 h 106"/>
                <a:gd name="T26" fmla="*/ 2 w 75"/>
                <a:gd name="T27" fmla="*/ 1 h 106"/>
                <a:gd name="T28" fmla="*/ 2 w 75"/>
                <a:gd name="T29" fmla="*/ 1 h 106"/>
                <a:gd name="T30" fmla="*/ 1 w 75"/>
                <a:gd name="T31" fmla="*/ 1 h 106"/>
                <a:gd name="T32" fmla="*/ 1 w 75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6">
                  <a:moveTo>
                    <a:pt x="2" y="106"/>
                  </a:moveTo>
                  <a:lnTo>
                    <a:pt x="0" y="101"/>
                  </a:lnTo>
                  <a:lnTo>
                    <a:pt x="3" y="90"/>
                  </a:lnTo>
                  <a:lnTo>
                    <a:pt x="10" y="74"/>
                  </a:lnTo>
                  <a:lnTo>
                    <a:pt x="18" y="58"/>
                  </a:lnTo>
                  <a:lnTo>
                    <a:pt x="32" y="40"/>
                  </a:lnTo>
                  <a:lnTo>
                    <a:pt x="45" y="22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2"/>
                  </a:lnTo>
                  <a:lnTo>
                    <a:pt x="48" y="40"/>
                  </a:lnTo>
                  <a:lnTo>
                    <a:pt x="38" y="59"/>
                  </a:lnTo>
                  <a:lnTo>
                    <a:pt x="27" y="78"/>
                  </a:lnTo>
                  <a:lnTo>
                    <a:pt x="17" y="93"/>
                  </a:lnTo>
                  <a:lnTo>
                    <a:pt x="8" y="103"/>
                  </a:lnTo>
                  <a:lnTo>
                    <a:pt x="2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5" name="Freeform 1266"/>
            <p:cNvSpPr>
              <a:spLocks/>
            </p:cNvSpPr>
            <p:nvPr/>
          </p:nvSpPr>
          <p:spPr bwMode="auto">
            <a:xfrm>
              <a:off x="4038" y="2927"/>
              <a:ext cx="41" cy="38"/>
            </a:xfrm>
            <a:custGeom>
              <a:avLst/>
              <a:gdLst>
                <a:gd name="T0" fmla="*/ 1 w 81"/>
                <a:gd name="T1" fmla="*/ 1 h 115"/>
                <a:gd name="T2" fmla="*/ 0 w 81"/>
                <a:gd name="T3" fmla="*/ 1 h 115"/>
                <a:gd name="T4" fmla="*/ 1 w 81"/>
                <a:gd name="T5" fmla="*/ 1 h 115"/>
                <a:gd name="T6" fmla="*/ 1 w 81"/>
                <a:gd name="T7" fmla="*/ 1 h 115"/>
                <a:gd name="T8" fmla="*/ 2 w 81"/>
                <a:gd name="T9" fmla="*/ 1 h 115"/>
                <a:gd name="T10" fmla="*/ 3 w 81"/>
                <a:gd name="T11" fmla="*/ 0 h 115"/>
                <a:gd name="T12" fmla="*/ 4 w 81"/>
                <a:gd name="T13" fmla="*/ 0 h 115"/>
                <a:gd name="T14" fmla="*/ 5 w 81"/>
                <a:gd name="T15" fmla="*/ 0 h 115"/>
                <a:gd name="T16" fmla="*/ 6 w 81"/>
                <a:gd name="T17" fmla="*/ 0 h 115"/>
                <a:gd name="T18" fmla="*/ 5 w 81"/>
                <a:gd name="T19" fmla="*/ 0 h 115"/>
                <a:gd name="T20" fmla="*/ 5 w 81"/>
                <a:gd name="T21" fmla="*/ 0 h 115"/>
                <a:gd name="T22" fmla="*/ 4 w 81"/>
                <a:gd name="T23" fmla="*/ 1 h 115"/>
                <a:gd name="T24" fmla="*/ 3 w 81"/>
                <a:gd name="T25" fmla="*/ 1 h 115"/>
                <a:gd name="T26" fmla="*/ 2 w 81"/>
                <a:gd name="T27" fmla="*/ 1 h 115"/>
                <a:gd name="T28" fmla="*/ 1 w 81"/>
                <a:gd name="T29" fmla="*/ 1 h 115"/>
                <a:gd name="T30" fmla="*/ 1 w 81"/>
                <a:gd name="T31" fmla="*/ 1 h 115"/>
                <a:gd name="T32" fmla="*/ 1 w 81"/>
                <a:gd name="T33" fmla="*/ 1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115">
                  <a:moveTo>
                    <a:pt x="1" y="115"/>
                  </a:moveTo>
                  <a:lnTo>
                    <a:pt x="0" y="109"/>
                  </a:lnTo>
                  <a:lnTo>
                    <a:pt x="3" y="96"/>
                  </a:lnTo>
                  <a:lnTo>
                    <a:pt x="11" y="78"/>
                  </a:lnTo>
                  <a:lnTo>
                    <a:pt x="23" y="59"/>
                  </a:lnTo>
                  <a:lnTo>
                    <a:pt x="36" y="39"/>
                  </a:lnTo>
                  <a:lnTo>
                    <a:pt x="53" y="22"/>
                  </a:lnTo>
                  <a:lnTo>
                    <a:pt x="68" y="7"/>
                  </a:lnTo>
                  <a:lnTo>
                    <a:pt x="81" y="0"/>
                  </a:lnTo>
                  <a:lnTo>
                    <a:pt x="76" y="9"/>
                  </a:lnTo>
                  <a:lnTo>
                    <a:pt x="66" y="23"/>
                  </a:lnTo>
                  <a:lnTo>
                    <a:pt x="55" y="42"/>
                  </a:lnTo>
                  <a:lnTo>
                    <a:pt x="41" y="63"/>
                  </a:lnTo>
                  <a:lnTo>
                    <a:pt x="28" y="84"/>
                  </a:lnTo>
                  <a:lnTo>
                    <a:pt x="16" y="100"/>
                  </a:lnTo>
                  <a:lnTo>
                    <a:pt x="6" y="112"/>
                  </a:lnTo>
                  <a:lnTo>
                    <a:pt x="1" y="1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6" name="Freeform 1267"/>
            <p:cNvSpPr>
              <a:spLocks/>
            </p:cNvSpPr>
            <p:nvPr/>
          </p:nvSpPr>
          <p:spPr bwMode="auto">
            <a:xfrm>
              <a:off x="4059" y="2930"/>
              <a:ext cx="43" cy="31"/>
            </a:xfrm>
            <a:custGeom>
              <a:avLst/>
              <a:gdLst>
                <a:gd name="T0" fmla="*/ 0 w 87"/>
                <a:gd name="T1" fmla="*/ 1 h 94"/>
                <a:gd name="T2" fmla="*/ 0 w 87"/>
                <a:gd name="T3" fmla="*/ 1 h 94"/>
                <a:gd name="T4" fmla="*/ 0 w 87"/>
                <a:gd name="T5" fmla="*/ 1 h 94"/>
                <a:gd name="T6" fmla="*/ 1 w 87"/>
                <a:gd name="T7" fmla="*/ 1 h 94"/>
                <a:gd name="T8" fmla="*/ 1 w 87"/>
                <a:gd name="T9" fmla="*/ 1 h 94"/>
                <a:gd name="T10" fmla="*/ 2 w 87"/>
                <a:gd name="T11" fmla="*/ 0 h 94"/>
                <a:gd name="T12" fmla="*/ 3 w 87"/>
                <a:gd name="T13" fmla="*/ 0 h 94"/>
                <a:gd name="T14" fmla="*/ 4 w 87"/>
                <a:gd name="T15" fmla="*/ 0 h 94"/>
                <a:gd name="T16" fmla="*/ 5 w 87"/>
                <a:gd name="T17" fmla="*/ 0 h 94"/>
                <a:gd name="T18" fmla="*/ 5 w 87"/>
                <a:gd name="T19" fmla="*/ 0 h 94"/>
                <a:gd name="T20" fmla="*/ 4 w 87"/>
                <a:gd name="T21" fmla="*/ 0 h 94"/>
                <a:gd name="T22" fmla="*/ 3 w 87"/>
                <a:gd name="T23" fmla="*/ 0 h 94"/>
                <a:gd name="T24" fmla="*/ 2 w 87"/>
                <a:gd name="T25" fmla="*/ 1 h 94"/>
                <a:gd name="T26" fmla="*/ 1 w 87"/>
                <a:gd name="T27" fmla="*/ 1 h 94"/>
                <a:gd name="T28" fmla="*/ 1 w 87"/>
                <a:gd name="T29" fmla="*/ 1 h 94"/>
                <a:gd name="T30" fmla="*/ 0 w 87"/>
                <a:gd name="T31" fmla="*/ 1 h 94"/>
                <a:gd name="T32" fmla="*/ 0 w 87"/>
                <a:gd name="T33" fmla="*/ 1 h 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7" h="94">
                  <a:moveTo>
                    <a:pt x="0" y="94"/>
                  </a:moveTo>
                  <a:lnTo>
                    <a:pt x="0" y="90"/>
                  </a:lnTo>
                  <a:lnTo>
                    <a:pt x="7" y="78"/>
                  </a:lnTo>
                  <a:lnTo>
                    <a:pt x="17" y="63"/>
                  </a:lnTo>
                  <a:lnTo>
                    <a:pt x="30" y="47"/>
                  </a:lnTo>
                  <a:lnTo>
                    <a:pt x="45" y="31"/>
                  </a:lnTo>
                  <a:lnTo>
                    <a:pt x="60" y="16"/>
                  </a:lnTo>
                  <a:lnTo>
                    <a:pt x="75" y="4"/>
                  </a:lnTo>
                  <a:lnTo>
                    <a:pt x="87" y="0"/>
                  </a:lnTo>
                  <a:lnTo>
                    <a:pt x="80" y="9"/>
                  </a:lnTo>
                  <a:lnTo>
                    <a:pt x="69" y="22"/>
                  </a:lnTo>
                  <a:lnTo>
                    <a:pt x="57" y="40"/>
                  </a:lnTo>
                  <a:lnTo>
                    <a:pt x="44" y="56"/>
                  </a:lnTo>
                  <a:lnTo>
                    <a:pt x="30" y="72"/>
                  </a:lnTo>
                  <a:lnTo>
                    <a:pt x="17" y="86"/>
                  </a:lnTo>
                  <a:lnTo>
                    <a:pt x="7" y="93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7" name="Freeform 1268"/>
            <p:cNvSpPr>
              <a:spLocks/>
            </p:cNvSpPr>
            <p:nvPr/>
          </p:nvSpPr>
          <p:spPr bwMode="auto">
            <a:xfrm>
              <a:off x="4082" y="2934"/>
              <a:ext cx="37" cy="26"/>
            </a:xfrm>
            <a:custGeom>
              <a:avLst/>
              <a:gdLst>
                <a:gd name="T0" fmla="*/ 0 w 75"/>
                <a:gd name="T1" fmla="*/ 1 h 78"/>
                <a:gd name="T2" fmla="*/ 0 w 75"/>
                <a:gd name="T3" fmla="*/ 1 h 78"/>
                <a:gd name="T4" fmla="*/ 0 w 75"/>
                <a:gd name="T5" fmla="*/ 1 h 78"/>
                <a:gd name="T6" fmla="*/ 0 w 75"/>
                <a:gd name="T7" fmla="*/ 1 h 78"/>
                <a:gd name="T8" fmla="*/ 1 w 75"/>
                <a:gd name="T9" fmla="*/ 0 h 78"/>
                <a:gd name="T10" fmla="*/ 2 w 75"/>
                <a:gd name="T11" fmla="*/ 0 h 78"/>
                <a:gd name="T12" fmla="*/ 2 w 75"/>
                <a:gd name="T13" fmla="*/ 0 h 78"/>
                <a:gd name="T14" fmla="*/ 3 w 75"/>
                <a:gd name="T15" fmla="*/ 0 h 78"/>
                <a:gd name="T16" fmla="*/ 4 w 75"/>
                <a:gd name="T17" fmla="*/ 0 h 78"/>
                <a:gd name="T18" fmla="*/ 4 w 75"/>
                <a:gd name="T19" fmla="*/ 0 h 78"/>
                <a:gd name="T20" fmla="*/ 3 w 75"/>
                <a:gd name="T21" fmla="*/ 0 h 78"/>
                <a:gd name="T22" fmla="*/ 2 w 75"/>
                <a:gd name="T23" fmla="*/ 0 h 78"/>
                <a:gd name="T24" fmla="*/ 2 w 75"/>
                <a:gd name="T25" fmla="*/ 1 h 78"/>
                <a:gd name="T26" fmla="*/ 1 w 75"/>
                <a:gd name="T27" fmla="*/ 1 h 78"/>
                <a:gd name="T28" fmla="*/ 0 w 75"/>
                <a:gd name="T29" fmla="*/ 1 h 78"/>
                <a:gd name="T30" fmla="*/ 0 w 75"/>
                <a:gd name="T31" fmla="*/ 1 h 78"/>
                <a:gd name="T32" fmla="*/ 0 w 75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78">
                  <a:moveTo>
                    <a:pt x="2" y="78"/>
                  </a:moveTo>
                  <a:lnTo>
                    <a:pt x="0" y="73"/>
                  </a:lnTo>
                  <a:lnTo>
                    <a:pt x="3" y="64"/>
                  </a:lnTo>
                  <a:lnTo>
                    <a:pt x="10" y="52"/>
                  </a:lnTo>
                  <a:lnTo>
                    <a:pt x="20" y="39"/>
                  </a:lnTo>
                  <a:lnTo>
                    <a:pt x="32" y="27"/>
                  </a:lnTo>
                  <a:lnTo>
                    <a:pt x="45" y="15"/>
                  </a:lnTo>
                  <a:lnTo>
                    <a:pt x="60" y="6"/>
                  </a:lnTo>
                  <a:lnTo>
                    <a:pt x="75" y="0"/>
                  </a:lnTo>
                  <a:lnTo>
                    <a:pt x="67" y="8"/>
                  </a:lnTo>
                  <a:lnTo>
                    <a:pt x="58" y="19"/>
                  </a:lnTo>
                  <a:lnTo>
                    <a:pt x="47" y="33"/>
                  </a:lnTo>
                  <a:lnTo>
                    <a:pt x="35" y="47"/>
                  </a:lnTo>
                  <a:lnTo>
                    <a:pt x="23" y="61"/>
                  </a:lnTo>
                  <a:lnTo>
                    <a:pt x="15" y="71"/>
                  </a:lnTo>
                  <a:lnTo>
                    <a:pt x="7" y="77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8" name="Freeform 1269"/>
            <p:cNvSpPr>
              <a:spLocks/>
            </p:cNvSpPr>
            <p:nvPr/>
          </p:nvSpPr>
          <p:spPr bwMode="auto">
            <a:xfrm>
              <a:off x="4105" y="2942"/>
              <a:ext cx="33" cy="18"/>
            </a:xfrm>
            <a:custGeom>
              <a:avLst/>
              <a:gdLst>
                <a:gd name="T0" fmla="*/ 0 w 65"/>
                <a:gd name="T1" fmla="*/ 1 h 55"/>
                <a:gd name="T2" fmla="*/ 0 w 65"/>
                <a:gd name="T3" fmla="*/ 1 h 55"/>
                <a:gd name="T4" fmla="*/ 1 w 65"/>
                <a:gd name="T5" fmla="*/ 1 h 55"/>
                <a:gd name="T6" fmla="*/ 1 w 65"/>
                <a:gd name="T7" fmla="*/ 0 h 55"/>
                <a:gd name="T8" fmla="*/ 2 w 65"/>
                <a:gd name="T9" fmla="*/ 0 h 55"/>
                <a:gd name="T10" fmla="*/ 3 w 65"/>
                <a:gd name="T11" fmla="*/ 0 h 55"/>
                <a:gd name="T12" fmla="*/ 3 w 65"/>
                <a:gd name="T13" fmla="*/ 0 h 55"/>
                <a:gd name="T14" fmla="*/ 4 w 65"/>
                <a:gd name="T15" fmla="*/ 0 h 55"/>
                <a:gd name="T16" fmla="*/ 5 w 65"/>
                <a:gd name="T17" fmla="*/ 0 h 55"/>
                <a:gd name="T18" fmla="*/ 4 w 65"/>
                <a:gd name="T19" fmla="*/ 0 h 55"/>
                <a:gd name="T20" fmla="*/ 4 w 65"/>
                <a:gd name="T21" fmla="*/ 0 h 55"/>
                <a:gd name="T22" fmla="*/ 3 w 65"/>
                <a:gd name="T23" fmla="*/ 0 h 55"/>
                <a:gd name="T24" fmla="*/ 2 w 65"/>
                <a:gd name="T25" fmla="*/ 0 h 55"/>
                <a:gd name="T26" fmla="*/ 2 w 65"/>
                <a:gd name="T27" fmla="*/ 0 h 55"/>
                <a:gd name="T28" fmla="*/ 1 w 65"/>
                <a:gd name="T29" fmla="*/ 1 h 55"/>
                <a:gd name="T30" fmla="*/ 1 w 65"/>
                <a:gd name="T31" fmla="*/ 1 h 55"/>
                <a:gd name="T32" fmla="*/ 0 w 65"/>
                <a:gd name="T33" fmla="*/ 1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3" y="34"/>
                  </a:lnTo>
                  <a:lnTo>
                    <a:pt x="23" y="24"/>
                  </a:lnTo>
                  <a:lnTo>
                    <a:pt x="35" y="14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65" y="0"/>
                  </a:lnTo>
                  <a:lnTo>
                    <a:pt x="58" y="6"/>
                  </a:lnTo>
                  <a:lnTo>
                    <a:pt x="50" y="14"/>
                  </a:lnTo>
                  <a:lnTo>
                    <a:pt x="41" y="23"/>
                  </a:lnTo>
                  <a:lnTo>
                    <a:pt x="31" y="31"/>
                  </a:lnTo>
                  <a:lnTo>
                    <a:pt x="21" y="40"/>
                  </a:lnTo>
                  <a:lnTo>
                    <a:pt x="13" y="48"/>
                  </a:lnTo>
                  <a:lnTo>
                    <a:pt x="5" y="5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9" name="Freeform 1270"/>
            <p:cNvSpPr>
              <a:spLocks/>
            </p:cNvSpPr>
            <p:nvPr/>
          </p:nvSpPr>
          <p:spPr bwMode="auto">
            <a:xfrm>
              <a:off x="4127" y="2946"/>
              <a:ext cx="22" cy="12"/>
            </a:xfrm>
            <a:custGeom>
              <a:avLst/>
              <a:gdLst>
                <a:gd name="T0" fmla="*/ 0 w 43"/>
                <a:gd name="T1" fmla="*/ 0 h 34"/>
                <a:gd name="T2" fmla="*/ 1 w 43"/>
                <a:gd name="T3" fmla="*/ 0 h 34"/>
                <a:gd name="T4" fmla="*/ 1 w 43"/>
                <a:gd name="T5" fmla="*/ 0 h 34"/>
                <a:gd name="T6" fmla="*/ 2 w 43"/>
                <a:gd name="T7" fmla="*/ 0 h 34"/>
                <a:gd name="T8" fmla="*/ 3 w 43"/>
                <a:gd name="T9" fmla="*/ 0 h 34"/>
                <a:gd name="T10" fmla="*/ 2 w 43"/>
                <a:gd name="T11" fmla="*/ 0 h 34"/>
                <a:gd name="T12" fmla="*/ 1 w 43"/>
                <a:gd name="T13" fmla="*/ 0 h 34"/>
                <a:gd name="T14" fmla="*/ 1 w 43"/>
                <a:gd name="T15" fmla="*/ 0 h 34"/>
                <a:gd name="T16" fmla="*/ 0 w 43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34">
                  <a:moveTo>
                    <a:pt x="0" y="34"/>
                  </a:moveTo>
                  <a:lnTo>
                    <a:pt x="2" y="25"/>
                  </a:lnTo>
                  <a:lnTo>
                    <a:pt x="13" y="11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28" y="7"/>
                  </a:lnTo>
                  <a:lnTo>
                    <a:pt x="15" y="22"/>
                  </a:lnTo>
                  <a:lnTo>
                    <a:pt x="7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0" name="Freeform 1271"/>
            <p:cNvSpPr>
              <a:spLocks/>
            </p:cNvSpPr>
            <p:nvPr/>
          </p:nvSpPr>
          <p:spPr bwMode="auto">
            <a:xfrm>
              <a:off x="3949" y="2934"/>
              <a:ext cx="25" cy="16"/>
            </a:xfrm>
            <a:custGeom>
              <a:avLst/>
              <a:gdLst>
                <a:gd name="T0" fmla="*/ 4 w 50"/>
                <a:gd name="T1" fmla="*/ 0 h 46"/>
                <a:gd name="T2" fmla="*/ 3 w 50"/>
                <a:gd name="T3" fmla="*/ 0 h 46"/>
                <a:gd name="T4" fmla="*/ 2 w 50"/>
                <a:gd name="T5" fmla="*/ 0 h 46"/>
                <a:gd name="T6" fmla="*/ 1 w 50"/>
                <a:gd name="T7" fmla="*/ 1 h 46"/>
                <a:gd name="T8" fmla="*/ 1 w 50"/>
                <a:gd name="T9" fmla="*/ 1 h 46"/>
                <a:gd name="T10" fmla="*/ 0 w 50"/>
                <a:gd name="T11" fmla="*/ 1 h 46"/>
                <a:gd name="T12" fmla="*/ 1 w 50"/>
                <a:gd name="T13" fmla="*/ 1 h 46"/>
                <a:gd name="T14" fmla="*/ 1 w 50"/>
                <a:gd name="T15" fmla="*/ 0 h 46"/>
                <a:gd name="T16" fmla="*/ 2 w 50"/>
                <a:gd name="T17" fmla="*/ 0 h 46"/>
                <a:gd name="T18" fmla="*/ 2 w 50"/>
                <a:gd name="T19" fmla="*/ 0 h 46"/>
                <a:gd name="T20" fmla="*/ 3 w 50"/>
                <a:gd name="T21" fmla="*/ 0 h 46"/>
                <a:gd name="T22" fmla="*/ 3 w 50"/>
                <a:gd name="T23" fmla="*/ 0 h 46"/>
                <a:gd name="T24" fmla="*/ 4 w 50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46">
                  <a:moveTo>
                    <a:pt x="50" y="0"/>
                  </a:moveTo>
                  <a:lnTo>
                    <a:pt x="42" y="12"/>
                  </a:lnTo>
                  <a:lnTo>
                    <a:pt x="28" y="30"/>
                  </a:lnTo>
                  <a:lnTo>
                    <a:pt x="13" y="45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10" y="28"/>
                  </a:lnTo>
                  <a:lnTo>
                    <a:pt x="18" y="22"/>
                  </a:lnTo>
                  <a:lnTo>
                    <a:pt x="27" y="15"/>
                  </a:lnTo>
                  <a:lnTo>
                    <a:pt x="37" y="9"/>
                  </a:lnTo>
                  <a:lnTo>
                    <a:pt x="45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1" name="Freeform 1272"/>
            <p:cNvSpPr>
              <a:spLocks/>
            </p:cNvSpPr>
            <p:nvPr/>
          </p:nvSpPr>
          <p:spPr bwMode="auto">
            <a:xfrm>
              <a:off x="3945" y="2926"/>
              <a:ext cx="29" cy="7"/>
            </a:xfrm>
            <a:custGeom>
              <a:avLst/>
              <a:gdLst>
                <a:gd name="T0" fmla="*/ 3 w 59"/>
                <a:gd name="T1" fmla="*/ 0 h 22"/>
                <a:gd name="T2" fmla="*/ 3 w 59"/>
                <a:gd name="T3" fmla="*/ 0 h 22"/>
                <a:gd name="T4" fmla="*/ 3 w 59"/>
                <a:gd name="T5" fmla="*/ 0 h 22"/>
                <a:gd name="T6" fmla="*/ 2 w 59"/>
                <a:gd name="T7" fmla="*/ 0 h 22"/>
                <a:gd name="T8" fmla="*/ 1 w 59"/>
                <a:gd name="T9" fmla="*/ 0 h 22"/>
                <a:gd name="T10" fmla="*/ 1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1 w 59"/>
                <a:gd name="T25" fmla="*/ 0 h 22"/>
                <a:gd name="T26" fmla="*/ 2 w 59"/>
                <a:gd name="T27" fmla="*/ 0 h 22"/>
                <a:gd name="T28" fmla="*/ 2 w 59"/>
                <a:gd name="T29" fmla="*/ 0 h 22"/>
                <a:gd name="T30" fmla="*/ 3 w 59"/>
                <a:gd name="T31" fmla="*/ 0 h 22"/>
                <a:gd name="T32" fmla="*/ 3 w 59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2">
                  <a:moveTo>
                    <a:pt x="59" y="22"/>
                  </a:moveTo>
                  <a:lnTo>
                    <a:pt x="55" y="21"/>
                  </a:lnTo>
                  <a:lnTo>
                    <a:pt x="49" y="16"/>
                  </a:lnTo>
                  <a:lnTo>
                    <a:pt x="39" y="12"/>
                  </a:lnTo>
                  <a:lnTo>
                    <a:pt x="30" y="8"/>
                  </a:lnTo>
                  <a:lnTo>
                    <a:pt x="20" y="3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9"/>
                  </a:lnTo>
                  <a:lnTo>
                    <a:pt x="12" y="12"/>
                  </a:lnTo>
                  <a:lnTo>
                    <a:pt x="22" y="15"/>
                  </a:lnTo>
                  <a:lnTo>
                    <a:pt x="32" y="18"/>
                  </a:lnTo>
                  <a:lnTo>
                    <a:pt x="42" y="19"/>
                  </a:lnTo>
                  <a:lnTo>
                    <a:pt x="52" y="21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2" name="Freeform 1273"/>
            <p:cNvSpPr>
              <a:spLocks/>
            </p:cNvSpPr>
            <p:nvPr/>
          </p:nvSpPr>
          <p:spPr bwMode="auto">
            <a:xfrm>
              <a:off x="3936" y="2935"/>
              <a:ext cx="33" cy="5"/>
            </a:xfrm>
            <a:custGeom>
              <a:avLst/>
              <a:gdLst>
                <a:gd name="T0" fmla="*/ 5 w 65"/>
                <a:gd name="T1" fmla="*/ 0 h 13"/>
                <a:gd name="T2" fmla="*/ 4 w 65"/>
                <a:gd name="T3" fmla="*/ 0 h 13"/>
                <a:gd name="T4" fmla="*/ 4 w 65"/>
                <a:gd name="T5" fmla="*/ 0 h 13"/>
                <a:gd name="T6" fmla="*/ 3 w 65"/>
                <a:gd name="T7" fmla="*/ 0 h 13"/>
                <a:gd name="T8" fmla="*/ 2 w 65"/>
                <a:gd name="T9" fmla="*/ 0 h 13"/>
                <a:gd name="T10" fmla="*/ 2 w 65"/>
                <a:gd name="T11" fmla="*/ 0 h 13"/>
                <a:gd name="T12" fmla="*/ 1 w 65"/>
                <a:gd name="T13" fmla="*/ 0 h 13"/>
                <a:gd name="T14" fmla="*/ 1 w 65"/>
                <a:gd name="T15" fmla="*/ 0 h 13"/>
                <a:gd name="T16" fmla="*/ 0 w 65"/>
                <a:gd name="T17" fmla="*/ 0 h 13"/>
                <a:gd name="T18" fmla="*/ 1 w 65"/>
                <a:gd name="T19" fmla="*/ 0 h 13"/>
                <a:gd name="T20" fmla="*/ 1 w 65"/>
                <a:gd name="T21" fmla="*/ 0 h 13"/>
                <a:gd name="T22" fmla="*/ 2 w 65"/>
                <a:gd name="T23" fmla="*/ 0 h 13"/>
                <a:gd name="T24" fmla="*/ 2 w 65"/>
                <a:gd name="T25" fmla="*/ 0 h 13"/>
                <a:gd name="T26" fmla="*/ 3 w 65"/>
                <a:gd name="T27" fmla="*/ 0 h 13"/>
                <a:gd name="T28" fmla="*/ 4 w 65"/>
                <a:gd name="T29" fmla="*/ 0 h 13"/>
                <a:gd name="T30" fmla="*/ 4 w 65"/>
                <a:gd name="T31" fmla="*/ 0 h 13"/>
                <a:gd name="T32" fmla="*/ 5 w 65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3">
                  <a:moveTo>
                    <a:pt x="65" y="0"/>
                  </a:moveTo>
                  <a:lnTo>
                    <a:pt x="60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8" y="13"/>
                  </a:lnTo>
                  <a:lnTo>
                    <a:pt x="17" y="13"/>
                  </a:lnTo>
                  <a:lnTo>
                    <a:pt x="28" y="11"/>
                  </a:lnTo>
                  <a:lnTo>
                    <a:pt x="38" y="8"/>
                  </a:lnTo>
                  <a:lnTo>
                    <a:pt x="50" y="5"/>
                  </a:lnTo>
                  <a:lnTo>
                    <a:pt x="58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3" name="Freeform 1274"/>
            <p:cNvSpPr>
              <a:spLocks/>
            </p:cNvSpPr>
            <p:nvPr/>
          </p:nvSpPr>
          <p:spPr bwMode="auto">
            <a:xfrm>
              <a:off x="3954" y="2917"/>
              <a:ext cx="30" cy="14"/>
            </a:xfrm>
            <a:custGeom>
              <a:avLst/>
              <a:gdLst>
                <a:gd name="T0" fmla="*/ 4 w 60"/>
                <a:gd name="T1" fmla="*/ 1 h 43"/>
                <a:gd name="T2" fmla="*/ 4 w 60"/>
                <a:gd name="T3" fmla="*/ 0 h 43"/>
                <a:gd name="T4" fmla="*/ 3 w 60"/>
                <a:gd name="T5" fmla="*/ 0 h 43"/>
                <a:gd name="T6" fmla="*/ 2 w 60"/>
                <a:gd name="T7" fmla="*/ 0 h 43"/>
                <a:gd name="T8" fmla="*/ 2 w 60"/>
                <a:gd name="T9" fmla="*/ 0 h 43"/>
                <a:gd name="T10" fmla="*/ 1 w 60"/>
                <a:gd name="T11" fmla="*/ 0 h 43"/>
                <a:gd name="T12" fmla="*/ 1 w 60"/>
                <a:gd name="T13" fmla="*/ 0 h 43"/>
                <a:gd name="T14" fmla="*/ 0 w 60"/>
                <a:gd name="T15" fmla="*/ 0 h 43"/>
                <a:gd name="T16" fmla="*/ 1 w 60"/>
                <a:gd name="T17" fmla="*/ 0 h 43"/>
                <a:gd name="T18" fmla="*/ 1 w 60"/>
                <a:gd name="T19" fmla="*/ 0 h 43"/>
                <a:gd name="T20" fmla="*/ 1 w 60"/>
                <a:gd name="T21" fmla="*/ 0 h 43"/>
                <a:gd name="T22" fmla="*/ 2 w 60"/>
                <a:gd name="T23" fmla="*/ 0 h 43"/>
                <a:gd name="T24" fmla="*/ 2 w 60"/>
                <a:gd name="T25" fmla="*/ 0 h 43"/>
                <a:gd name="T26" fmla="*/ 3 w 60"/>
                <a:gd name="T27" fmla="*/ 0 h 43"/>
                <a:gd name="T28" fmla="*/ 3 w 60"/>
                <a:gd name="T29" fmla="*/ 0 h 43"/>
                <a:gd name="T30" fmla="*/ 4 w 60"/>
                <a:gd name="T31" fmla="*/ 0 h 43"/>
                <a:gd name="T32" fmla="*/ 4 w 60"/>
                <a:gd name="T33" fmla="*/ 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3">
                  <a:moveTo>
                    <a:pt x="60" y="43"/>
                  </a:moveTo>
                  <a:lnTo>
                    <a:pt x="51" y="40"/>
                  </a:lnTo>
                  <a:lnTo>
                    <a:pt x="41" y="34"/>
                  </a:lnTo>
                  <a:lnTo>
                    <a:pt x="31" y="28"/>
                  </a:lnTo>
                  <a:lnTo>
                    <a:pt x="20" y="21"/>
                  </a:lnTo>
                  <a:lnTo>
                    <a:pt x="11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3" y="3"/>
                  </a:lnTo>
                  <a:lnTo>
                    <a:pt x="21" y="9"/>
                  </a:lnTo>
                  <a:lnTo>
                    <a:pt x="31" y="16"/>
                  </a:lnTo>
                  <a:lnTo>
                    <a:pt x="40" y="24"/>
                  </a:lnTo>
                  <a:lnTo>
                    <a:pt x="48" y="33"/>
                  </a:lnTo>
                  <a:lnTo>
                    <a:pt x="55" y="39"/>
                  </a:lnTo>
                  <a:lnTo>
                    <a:pt x="6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4" name="Freeform 1275"/>
            <p:cNvSpPr>
              <a:spLocks/>
            </p:cNvSpPr>
            <p:nvPr/>
          </p:nvSpPr>
          <p:spPr bwMode="auto">
            <a:xfrm>
              <a:off x="4134" y="2918"/>
              <a:ext cx="9" cy="25"/>
            </a:xfrm>
            <a:custGeom>
              <a:avLst/>
              <a:gdLst>
                <a:gd name="T0" fmla="*/ 0 w 19"/>
                <a:gd name="T1" fmla="*/ 1 h 73"/>
                <a:gd name="T2" fmla="*/ 0 w 19"/>
                <a:gd name="T3" fmla="*/ 1 h 73"/>
                <a:gd name="T4" fmla="*/ 0 w 19"/>
                <a:gd name="T5" fmla="*/ 0 h 73"/>
                <a:gd name="T6" fmla="*/ 0 w 19"/>
                <a:gd name="T7" fmla="*/ 0 h 73"/>
                <a:gd name="T8" fmla="*/ 0 w 19"/>
                <a:gd name="T9" fmla="*/ 0 h 73"/>
                <a:gd name="T10" fmla="*/ 1 w 19"/>
                <a:gd name="T11" fmla="*/ 0 h 73"/>
                <a:gd name="T12" fmla="*/ 0 w 19"/>
                <a:gd name="T13" fmla="*/ 0 h 73"/>
                <a:gd name="T14" fmla="*/ 0 w 19"/>
                <a:gd name="T15" fmla="*/ 1 h 73"/>
                <a:gd name="T16" fmla="*/ 0 w 19"/>
                <a:gd name="T17" fmla="*/ 1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3">
                  <a:moveTo>
                    <a:pt x="4" y="73"/>
                  </a:moveTo>
                  <a:lnTo>
                    <a:pt x="2" y="54"/>
                  </a:lnTo>
                  <a:lnTo>
                    <a:pt x="0" y="31"/>
                  </a:lnTo>
                  <a:lnTo>
                    <a:pt x="4" y="10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15" y="29"/>
                  </a:lnTo>
                  <a:lnTo>
                    <a:pt x="9" y="54"/>
                  </a:lnTo>
                  <a:lnTo>
                    <a:pt x="4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5" name="Freeform 1276"/>
            <p:cNvSpPr>
              <a:spLocks/>
            </p:cNvSpPr>
            <p:nvPr/>
          </p:nvSpPr>
          <p:spPr bwMode="auto">
            <a:xfrm>
              <a:off x="4145" y="2923"/>
              <a:ext cx="14" cy="23"/>
            </a:xfrm>
            <a:custGeom>
              <a:avLst/>
              <a:gdLst>
                <a:gd name="T0" fmla="*/ 0 w 26"/>
                <a:gd name="T1" fmla="*/ 1 h 71"/>
                <a:gd name="T2" fmla="*/ 1 w 26"/>
                <a:gd name="T3" fmla="*/ 1 h 71"/>
                <a:gd name="T4" fmla="*/ 1 w 26"/>
                <a:gd name="T5" fmla="*/ 0 h 71"/>
                <a:gd name="T6" fmla="*/ 1 w 26"/>
                <a:gd name="T7" fmla="*/ 0 h 71"/>
                <a:gd name="T8" fmla="*/ 2 w 26"/>
                <a:gd name="T9" fmla="*/ 0 h 71"/>
                <a:gd name="T10" fmla="*/ 2 w 26"/>
                <a:gd name="T11" fmla="*/ 0 h 71"/>
                <a:gd name="T12" fmla="*/ 2 w 26"/>
                <a:gd name="T13" fmla="*/ 0 h 71"/>
                <a:gd name="T14" fmla="*/ 1 w 26"/>
                <a:gd name="T15" fmla="*/ 1 h 71"/>
                <a:gd name="T16" fmla="*/ 0 w 26"/>
                <a:gd name="T17" fmla="*/ 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71">
                  <a:moveTo>
                    <a:pt x="0" y="71"/>
                  </a:moveTo>
                  <a:lnTo>
                    <a:pt x="1" y="53"/>
                  </a:lnTo>
                  <a:lnTo>
                    <a:pt x="5" y="31"/>
                  </a:lnTo>
                  <a:lnTo>
                    <a:pt x="13" y="10"/>
                  </a:lnTo>
                  <a:lnTo>
                    <a:pt x="23" y="0"/>
                  </a:lnTo>
                  <a:lnTo>
                    <a:pt x="26" y="9"/>
                  </a:lnTo>
                  <a:lnTo>
                    <a:pt x="20" y="31"/>
                  </a:lnTo>
                  <a:lnTo>
                    <a:pt x="8" y="56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6" name="Freeform 1277"/>
            <p:cNvSpPr>
              <a:spLocks/>
            </p:cNvSpPr>
            <p:nvPr/>
          </p:nvSpPr>
          <p:spPr bwMode="auto">
            <a:xfrm>
              <a:off x="4113" y="2912"/>
              <a:ext cx="8" cy="23"/>
            </a:xfrm>
            <a:custGeom>
              <a:avLst/>
              <a:gdLst>
                <a:gd name="T0" fmla="*/ 1 w 16"/>
                <a:gd name="T1" fmla="*/ 1 h 70"/>
                <a:gd name="T2" fmla="*/ 1 w 16"/>
                <a:gd name="T3" fmla="*/ 1 h 70"/>
                <a:gd name="T4" fmla="*/ 0 w 16"/>
                <a:gd name="T5" fmla="*/ 0 h 70"/>
                <a:gd name="T6" fmla="*/ 1 w 16"/>
                <a:gd name="T7" fmla="*/ 0 h 70"/>
                <a:gd name="T8" fmla="*/ 1 w 16"/>
                <a:gd name="T9" fmla="*/ 0 h 70"/>
                <a:gd name="T10" fmla="*/ 1 w 16"/>
                <a:gd name="T11" fmla="*/ 0 h 70"/>
                <a:gd name="T12" fmla="*/ 1 w 16"/>
                <a:gd name="T13" fmla="*/ 0 h 70"/>
                <a:gd name="T14" fmla="*/ 1 w 16"/>
                <a:gd name="T15" fmla="*/ 1 h 70"/>
                <a:gd name="T16" fmla="*/ 1 w 16"/>
                <a:gd name="T17" fmla="*/ 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70">
                  <a:moveTo>
                    <a:pt x="10" y="70"/>
                  </a:moveTo>
                  <a:lnTo>
                    <a:pt x="3" y="59"/>
                  </a:lnTo>
                  <a:lnTo>
                    <a:pt x="0" y="37"/>
                  </a:lnTo>
                  <a:lnTo>
                    <a:pt x="1" y="14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15" y="25"/>
                  </a:lnTo>
                  <a:lnTo>
                    <a:pt x="11" y="49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7" name="Freeform 1278"/>
            <p:cNvSpPr>
              <a:spLocks/>
            </p:cNvSpPr>
            <p:nvPr/>
          </p:nvSpPr>
          <p:spPr bwMode="auto">
            <a:xfrm>
              <a:off x="4089" y="2905"/>
              <a:ext cx="14" cy="27"/>
            </a:xfrm>
            <a:custGeom>
              <a:avLst/>
              <a:gdLst>
                <a:gd name="T0" fmla="*/ 1 w 29"/>
                <a:gd name="T1" fmla="*/ 1 h 80"/>
                <a:gd name="T2" fmla="*/ 1 w 29"/>
                <a:gd name="T3" fmla="*/ 1 h 80"/>
                <a:gd name="T4" fmla="*/ 0 w 29"/>
                <a:gd name="T5" fmla="*/ 0 h 80"/>
                <a:gd name="T6" fmla="*/ 0 w 29"/>
                <a:gd name="T7" fmla="*/ 0 h 80"/>
                <a:gd name="T8" fmla="*/ 0 w 29"/>
                <a:gd name="T9" fmla="*/ 0 h 80"/>
                <a:gd name="T10" fmla="*/ 1 w 29"/>
                <a:gd name="T11" fmla="*/ 0 h 80"/>
                <a:gd name="T12" fmla="*/ 1 w 29"/>
                <a:gd name="T13" fmla="*/ 0 h 80"/>
                <a:gd name="T14" fmla="*/ 1 w 29"/>
                <a:gd name="T15" fmla="*/ 1 h 80"/>
                <a:gd name="T16" fmla="*/ 1 w 29"/>
                <a:gd name="T17" fmla="*/ 1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80">
                  <a:moveTo>
                    <a:pt x="29" y="80"/>
                  </a:moveTo>
                  <a:lnTo>
                    <a:pt x="17" y="59"/>
                  </a:lnTo>
                  <a:lnTo>
                    <a:pt x="5" y="34"/>
                  </a:lnTo>
                  <a:lnTo>
                    <a:pt x="0" y="11"/>
                  </a:lnTo>
                  <a:lnTo>
                    <a:pt x="7" y="0"/>
                  </a:lnTo>
                  <a:lnTo>
                    <a:pt x="17" y="9"/>
                  </a:lnTo>
                  <a:lnTo>
                    <a:pt x="22" y="33"/>
                  </a:lnTo>
                  <a:lnTo>
                    <a:pt x="24" y="61"/>
                  </a:lnTo>
                  <a:lnTo>
                    <a:pt x="29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8" name="Freeform 1279"/>
            <p:cNvSpPr>
              <a:spLocks/>
            </p:cNvSpPr>
            <p:nvPr/>
          </p:nvSpPr>
          <p:spPr bwMode="auto">
            <a:xfrm>
              <a:off x="4066" y="2899"/>
              <a:ext cx="16" cy="29"/>
            </a:xfrm>
            <a:custGeom>
              <a:avLst/>
              <a:gdLst>
                <a:gd name="T0" fmla="*/ 2 w 32"/>
                <a:gd name="T1" fmla="*/ 1 h 88"/>
                <a:gd name="T2" fmla="*/ 2 w 32"/>
                <a:gd name="T3" fmla="*/ 1 h 88"/>
                <a:gd name="T4" fmla="*/ 1 w 32"/>
                <a:gd name="T5" fmla="*/ 0 h 88"/>
                <a:gd name="T6" fmla="*/ 0 w 32"/>
                <a:gd name="T7" fmla="*/ 0 h 88"/>
                <a:gd name="T8" fmla="*/ 1 w 32"/>
                <a:gd name="T9" fmla="*/ 0 h 88"/>
                <a:gd name="T10" fmla="*/ 2 w 32"/>
                <a:gd name="T11" fmla="*/ 0 h 88"/>
                <a:gd name="T12" fmla="*/ 2 w 32"/>
                <a:gd name="T13" fmla="*/ 0 h 88"/>
                <a:gd name="T14" fmla="*/ 2 w 32"/>
                <a:gd name="T15" fmla="*/ 1 h 88"/>
                <a:gd name="T16" fmla="*/ 2 w 32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88">
                  <a:moveTo>
                    <a:pt x="32" y="88"/>
                  </a:moveTo>
                  <a:lnTo>
                    <a:pt x="20" y="67"/>
                  </a:lnTo>
                  <a:lnTo>
                    <a:pt x="9" y="3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17" y="13"/>
                  </a:lnTo>
                  <a:lnTo>
                    <a:pt x="24" y="39"/>
                  </a:lnTo>
                  <a:lnTo>
                    <a:pt x="29" y="69"/>
                  </a:lnTo>
                  <a:lnTo>
                    <a:pt x="32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9" name="Freeform 1280"/>
            <p:cNvSpPr>
              <a:spLocks/>
            </p:cNvSpPr>
            <p:nvPr/>
          </p:nvSpPr>
          <p:spPr bwMode="auto">
            <a:xfrm>
              <a:off x="4017" y="2897"/>
              <a:ext cx="27" cy="31"/>
            </a:xfrm>
            <a:custGeom>
              <a:avLst/>
              <a:gdLst>
                <a:gd name="T0" fmla="*/ 4 w 53"/>
                <a:gd name="T1" fmla="*/ 1 h 93"/>
                <a:gd name="T2" fmla="*/ 3 w 53"/>
                <a:gd name="T3" fmla="*/ 1 h 93"/>
                <a:gd name="T4" fmla="*/ 3 w 53"/>
                <a:gd name="T5" fmla="*/ 1 h 93"/>
                <a:gd name="T6" fmla="*/ 2 w 53"/>
                <a:gd name="T7" fmla="*/ 1 h 93"/>
                <a:gd name="T8" fmla="*/ 1 w 53"/>
                <a:gd name="T9" fmla="*/ 1 h 93"/>
                <a:gd name="T10" fmla="*/ 1 w 53"/>
                <a:gd name="T11" fmla="*/ 0 h 93"/>
                <a:gd name="T12" fmla="*/ 1 w 53"/>
                <a:gd name="T13" fmla="*/ 0 h 93"/>
                <a:gd name="T14" fmla="*/ 0 w 53"/>
                <a:gd name="T15" fmla="*/ 0 h 93"/>
                <a:gd name="T16" fmla="*/ 1 w 53"/>
                <a:gd name="T17" fmla="*/ 0 h 93"/>
                <a:gd name="T18" fmla="*/ 1 w 53"/>
                <a:gd name="T19" fmla="*/ 0 h 93"/>
                <a:gd name="T20" fmla="*/ 1 w 53"/>
                <a:gd name="T21" fmla="*/ 0 h 93"/>
                <a:gd name="T22" fmla="*/ 2 w 53"/>
                <a:gd name="T23" fmla="*/ 0 h 93"/>
                <a:gd name="T24" fmla="*/ 2 w 53"/>
                <a:gd name="T25" fmla="*/ 0 h 93"/>
                <a:gd name="T26" fmla="*/ 3 w 53"/>
                <a:gd name="T27" fmla="*/ 1 h 93"/>
                <a:gd name="T28" fmla="*/ 3 w 53"/>
                <a:gd name="T29" fmla="*/ 1 h 93"/>
                <a:gd name="T30" fmla="*/ 3 w 53"/>
                <a:gd name="T31" fmla="*/ 1 h 93"/>
                <a:gd name="T32" fmla="*/ 4 w 53"/>
                <a:gd name="T33" fmla="*/ 1 h 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93">
                  <a:moveTo>
                    <a:pt x="53" y="93"/>
                  </a:moveTo>
                  <a:lnTo>
                    <a:pt x="45" y="84"/>
                  </a:lnTo>
                  <a:lnTo>
                    <a:pt x="35" y="72"/>
                  </a:lnTo>
                  <a:lnTo>
                    <a:pt x="23" y="57"/>
                  </a:lnTo>
                  <a:lnTo>
                    <a:pt x="15" y="42"/>
                  </a:lnTo>
                  <a:lnTo>
                    <a:pt x="6" y="28"/>
                  </a:lnTo>
                  <a:lnTo>
                    <a:pt x="1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5" y="10"/>
                  </a:lnTo>
                  <a:lnTo>
                    <a:pt x="21" y="23"/>
                  </a:lnTo>
                  <a:lnTo>
                    <a:pt x="28" y="39"/>
                  </a:lnTo>
                  <a:lnTo>
                    <a:pt x="35" y="57"/>
                  </a:lnTo>
                  <a:lnTo>
                    <a:pt x="42" y="73"/>
                  </a:lnTo>
                  <a:lnTo>
                    <a:pt x="47" y="85"/>
                  </a:lnTo>
                  <a:lnTo>
                    <a:pt x="53" y="9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0" name="Freeform 1281"/>
            <p:cNvSpPr>
              <a:spLocks/>
            </p:cNvSpPr>
            <p:nvPr/>
          </p:nvSpPr>
          <p:spPr bwMode="auto">
            <a:xfrm>
              <a:off x="3970" y="2901"/>
              <a:ext cx="32" cy="29"/>
            </a:xfrm>
            <a:custGeom>
              <a:avLst/>
              <a:gdLst>
                <a:gd name="T0" fmla="*/ 4 w 64"/>
                <a:gd name="T1" fmla="*/ 1 h 87"/>
                <a:gd name="T2" fmla="*/ 4 w 64"/>
                <a:gd name="T3" fmla="*/ 1 h 87"/>
                <a:gd name="T4" fmla="*/ 3 w 64"/>
                <a:gd name="T5" fmla="*/ 1 h 87"/>
                <a:gd name="T6" fmla="*/ 2 w 64"/>
                <a:gd name="T7" fmla="*/ 1 h 87"/>
                <a:gd name="T8" fmla="*/ 2 w 64"/>
                <a:gd name="T9" fmla="*/ 1 h 87"/>
                <a:gd name="T10" fmla="*/ 1 w 64"/>
                <a:gd name="T11" fmla="*/ 0 h 87"/>
                <a:gd name="T12" fmla="*/ 1 w 64"/>
                <a:gd name="T13" fmla="*/ 0 h 87"/>
                <a:gd name="T14" fmla="*/ 0 w 64"/>
                <a:gd name="T15" fmla="*/ 0 h 87"/>
                <a:gd name="T16" fmla="*/ 1 w 64"/>
                <a:gd name="T17" fmla="*/ 0 h 87"/>
                <a:gd name="T18" fmla="*/ 1 w 64"/>
                <a:gd name="T19" fmla="*/ 0 h 87"/>
                <a:gd name="T20" fmla="*/ 2 w 64"/>
                <a:gd name="T21" fmla="*/ 0 h 87"/>
                <a:gd name="T22" fmla="*/ 2 w 64"/>
                <a:gd name="T23" fmla="*/ 0 h 87"/>
                <a:gd name="T24" fmla="*/ 3 w 64"/>
                <a:gd name="T25" fmla="*/ 0 h 87"/>
                <a:gd name="T26" fmla="*/ 3 w 64"/>
                <a:gd name="T27" fmla="*/ 1 h 87"/>
                <a:gd name="T28" fmla="*/ 4 w 64"/>
                <a:gd name="T29" fmla="*/ 1 h 87"/>
                <a:gd name="T30" fmla="*/ 4 w 64"/>
                <a:gd name="T31" fmla="*/ 1 h 87"/>
                <a:gd name="T32" fmla="*/ 4 w 64"/>
                <a:gd name="T33" fmla="*/ 1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87">
                  <a:moveTo>
                    <a:pt x="64" y="87"/>
                  </a:moveTo>
                  <a:lnTo>
                    <a:pt x="55" y="80"/>
                  </a:lnTo>
                  <a:lnTo>
                    <a:pt x="45" y="70"/>
                  </a:lnTo>
                  <a:lnTo>
                    <a:pt x="32" y="56"/>
                  </a:lnTo>
                  <a:lnTo>
                    <a:pt x="20" y="42"/>
                  </a:lnTo>
                  <a:lnTo>
                    <a:pt x="10" y="27"/>
                  </a:lnTo>
                  <a:lnTo>
                    <a:pt x="4" y="15"/>
                  </a:lnTo>
                  <a:lnTo>
                    <a:pt x="0" y="6"/>
                  </a:lnTo>
                  <a:lnTo>
                    <a:pt x="4" y="0"/>
                  </a:lnTo>
                  <a:lnTo>
                    <a:pt x="10" y="2"/>
                  </a:lnTo>
                  <a:lnTo>
                    <a:pt x="19" y="9"/>
                  </a:lnTo>
                  <a:lnTo>
                    <a:pt x="27" y="23"/>
                  </a:lnTo>
                  <a:lnTo>
                    <a:pt x="35" y="39"/>
                  </a:lnTo>
                  <a:lnTo>
                    <a:pt x="44" y="55"/>
                  </a:lnTo>
                  <a:lnTo>
                    <a:pt x="52" y="70"/>
                  </a:lnTo>
                  <a:lnTo>
                    <a:pt x="59" y="82"/>
                  </a:lnTo>
                  <a:lnTo>
                    <a:pt x="64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1" name="Freeform 1282"/>
            <p:cNvSpPr>
              <a:spLocks/>
            </p:cNvSpPr>
            <p:nvPr/>
          </p:nvSpPr>
          <p:spPr bwMode="auto">
            <a:xfrm>
              <a:off x="4036" y="2900"/>
              <a:ext cx="27" cy="27"/>
            </a:xfrm>
            <a:custGeom>
              <a:avLst/>
              <a:gdLst>
                <a:gd name="T0" fmla="*/ 4 w 54"/>
                <a:gd name="T1" fmla="*/ 1 h 80"/>
                <a:gd name="T2" fmla="*/ 3 w 54"/>
                <a:gd name="T3" fmla="*/ 1 h 80"/>
                <a:gd name="T4" fmla="*/ 3 w 54"/>
                <a:gd name="T5" fmla="*/ 1 h 80"/>
                <a:gd name="T6" fmla="*/ 2 w 54"/>
                <a:gd name="T7" fmla="*/ 1 h 80"/>
                <a:gd name="T8" fmla="*/ 2 w 54"/>
                <a:gd name="T9" fmla="*/ 0 h 80"/>
                <a:gd name="T10" fmla="*/ 1 w 54"/>
                <a:gd name="T11" fmla="*/ 0 h 80"/>
                <a:gd name="T12" fmla="*/ 1 w 54"/>
                <a:gd name="T13" fmla="*/ 0 h 80"/>
                <a:gd name="T14" fmla="*/ 0 w 54"/>
                <a:gd name="T15" fmla="*/ 0 h 80"/>
                <a:gd name="T16" fmla="*/ 1 w 54"/>
                <a:gd name="T17" fmla="*/ 0 h 80"/>
                <a:gd name="T18" fmla="*/ 1 w 54"/>
                <a:gd name="T19" fmla="*/ 0 h 80"/>
                <a:gd name="T20" fmla="*/ 2 w 54"/>
                <a:gd name="T21" fmla="*/ 0 h 80"/>
                <a:gd name="T22" fmla="*/ 2 w 54"/>
                <a:gd name="T23" fmla="*/ 0 h 80"/>
                <a:gd name="T24" fmla="*/ 3 w 54"/>
                <a:gd name="T25" fmla="*/ 0 h 80"/>
                <a:gd name="T26" fmla="*/ 3 w 54"/>
                <a:gd name="T27" fmla="*/ 1 h 80"/>
                <a:gd name="T28" fmla="*/ 3 w 54"/>
                <a:gd name="T29" fmla="*/ 1 h 80"/>
                <a:gd name="T30" fmla="*/ 4 w 54"/>
                <a:gd name="T31" fmla="*/ 1 h 80"/>
                <a:gd name="T32" fmla="*/ 4 w 54"/>
                <a:gd name="T33" fmla="*/ 1 h 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80">
                  <a:moveTo>
                    <a:pt x="54" y="80"/>
                  </a:moveTo>
                  <a:lnTo>
                    <a:pt x="47" y="72"/>
                  </a:lnTo>
                  <a:lnTo>
                    <a:pt x="37" y="62"/>
                  </a:lnTo>
                  <a:lnTo>
                    <a:pt x="27" y="49"/>
                  </a:lnTo>
                  <a:lnTo>
                    <a:pt x="17" y="35"/>
                  </a:lnTo>
                  <a:lnTo>
                    <a:pt x="9" y="24"/>
                  </a:lnTo>
                  <a:lnTo>
                    <a:pt x="2" y="12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0"/>
                  </a:lnTo>
                  <a:lnTo>
                    <a:pt x="27" y="22"/>
                  </a:lnTo>
                  <a:lnTo>
                    <a:pt x="34" y="35"/>
                  </a:lnTo>
                  <a:lnTo>
                    <a:pt x="40" y="50"/>
                  </a:lnTo>
                  <a:lnTo>
                    <a:pt x="45" y="63"/>
                  </a:lnTo>
                  <a:lnTo>
                    <a:pt x="50" y="74"/>
                  </a:lnTo>
                  <a:lnTo>
                    <a:pt x="54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2" name="Freeform 1283"/>
            <p:cNvSpPr>
              <a:spLocks/>
            </p:cNvSpPr>
            <p:nvPr/>
          </p:nvSpPr>
          <p:spPr bwMode="auto">
            <a:xfrm>
              <a:off x="4019" y="2925"/>
              <a:ext cx="42" cy="38"/>
            </a:xfrm>
            <a:custGeom>
              <a:avLst/>
              <a:gdLst>
                <a:gd name="T0" fmla="*/ 1 w 83"/>
                <a:gd name="T1" fmla="*/ 1 h 115"/>
                <a:gd name="T2" fmla="*/ 0 w 83"/>
                <a:gd name="T3" fmla="*/ 1 h 115"/>
                <a:gd name="T4" fmla="*/ 1 w 83"/>
                <a:gd name="T5" fmla="*/ 1 h 115"/>
                <a:gd name="T6" fmla="*/ 1 w 83"/>
                <a:gd name="T7" fmla="*/ 1 h 115"/>
                <a:gd name="T8" fmla="*/ 2 w 83"/>
                <a:gd name="T9" fmla="*/ 1 h 115"/>
                <a:gd name="T10" fmla="*/ 3 w 83"/>
                <a:gd name="T11" fmla="*/ 0 h 115"/>
                <a:gd name="T12" fmla="*/ 4 w 83"/>
                <a:gd name="T13" fmla="*/ 0 h 115"/>
                <a:gd name="T14" fmla="*/ 5 w 83"/>
                <a:gd name="T15" fmla="*/ 0 h 115"/>
                <a:gd name="T16" fmla="*/ 6 w 83"/>
                <a:gd name="T17" fmla="*/ 0 h 115"/>
                <a:gd name="T18" fmla="*/ 5 w 83"/>
                <a:gd name="T19" fmla="*/ 0 h 115"/>
                <a:gd name="T20" fmla="*/ 5 w 83"/>
                <a:gd name="T21" fmla="*/ 0 h 115"/>
                <a:gd name="T22" fmla="*/ 4 w 83"/>
                <a:gd name="T23" fmla="*/ 1 h 115"/>
                <a:gd name="T24" fmla="*/ 3 w 83"/>
                <a:gd name="T25" fmla="*/ 1 h 115"/>
                <a:gd name="T26" fmla="*/ 2 w 83"/>
                <a:gd name="T27" fmla="*/ 1 h 115"/>
                <a:gd name="T28" fmla="*/ 1 w 83"/>
                <a:gd name="T29" fmla="*/ 1 h 115"/>
                <a:gd name="T30" fmla="*/ 1 w 83"/>
                <a:gd name="T31" fmla="*/ 1 h 115"/>
                <a:gd name="T32" fmla="*/ 1 w 83"/>
                <a:gd name="T33" fmla="*/ 1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115">
                  <a:moveTo>
                    <a:pt x="1" y="115"/>
                  </a:moveTo>
                  <a:lnTo>
                    <a:pt x="0" y="109"/>
                  </a:lnTo>
                  <a:lnTo>
                    <a:pt x="5" y="96"/>
                  </a:lnTo>
                  <a:lnTo>
                    <a:pt x="13" y="78"/>
                  </a:lnTo>
                  <a:lnTo>
                    <a:pt x="25" y="59"/>
                  </a:lnTo>
                  <a:lnTo>
                    <a:pt x="38" y="40"/>
                  </a:lnTo>
                  <a:lnTo>
                    <a:pt x="55" y="22"/>
                  </a:lnTo>
                  <a:lnTo>
                    <a:pt x="70" y="7"/>
                  </a:lnTo>
                  <a:lnTo>
                    <a:pt x="83" y="0"/>
                  </a:lnTo>
                  <a:lnTo>
                    <a:pt x="78" y="9"/>
                  </a:lnTo>
                  <a:lnTo>
                    <a:pt x="68" y="23"/>
                  </a:lnTo>
                  <a:lnTo>
                    <a:pt x="57" y="43"/>
                  </a:lnTo>
                  <a:lnTo>
                    <a:pt x="43" y="63"/>
                  </a:lnTo>
                  <a:lnTo>
                    <a:pt x="30" y="84"/>
                  </a:lnTo>
                  <a:lnTo>
                    <a:pt x="16" y="100"/>
                  </a:lnTo>
                  <a:lnTo>
                    <a:pt x="8" y="112"/>
                  </a:lnTo>
                  <a:lnTo>
                    <a:pt x="1" y="1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3" name="Freeform 1284"/>
            <p:cNvSpPr>
              <a:spLocks/>
            </p:cNvSpPr>
            <p:nvPr/>
          </p:nvSpPr>
          <p:spPr bwMode="auto">
            <a:xfrm>
              <a:off x="3992" y="2926"/>
              <a:ext cx="35" cy="30"/>
            </a:xfrm>
            <a:custGeom>
              <a:avLst/>
              <a:gdLst>
                <a:gd name="T0" fmla="*/ 0 w 70"/>
                <a:gd name="T1" fmla="*/ 1 h 90"/>
                <a:gd name="T2" fmla="*/ 0 w 70"/>
                <a:gd name="T3" fmla="*/ 1 h 90"/>
                <a:gd name="T4" fmla="*/ 1 w 70"/>
                <a:gd name="T5" fmla="*/ 1 h 90"/>
                <a:gd name="T6" fmla="*/ 1 w 70"/>
                <a:gd name="T7" fmla="*/ 1 h 90"/>
                <a:gd name="T8" fmla="*/ 2 w 70"/>
                <a:gd name="T9" fmla="*/ 1 h 90"/>
                <a:gd name="T10" fmla="*/ 2 w 70"/>
                <a:gd name="T11" fmla="*/ 0 h 90"/>
                <a:gd name="T12" fmla="*/ 3 w 70"/>
                <a:gd name="T13" fmla="*/ 0 h 90"/>
                <a:gd name="T14" fmla="*/ 4 w 70"/>
                <a:gd name="T15" fmla="*/ 0 h 90"/>
                <a:gd name="T16" fmla="*/ 5 w 70"/>
                <a:gd name="T17" fmla="*/ 0 h 90"/>
                <a:gd name="T18" fmla="*/ 4 w 70"/>
                <a:gd name="T19" fmla="*/ 0 h 90"/>
                <a:gd name="T20" fmla="*/ 4 w 70"/>
                <a:gd name="T21" fmla="*/ 0 h 90"/>
                <a:gd name="T22" fmla="*/ 3 w 70"/>
                <a:gd name="T23" fmla="*/ 0 h 90"/>
                <a:gd name="T24" fmla="*/ 2 w 70"/>
                <a:gd name="T25" fmla="*/ 1 h 90"/>
                <a:gd name="T26" fmla="*/ 2 w 70"/>
                <a:gd name="T27" fmla="*/ 1 h 90"/>
                <a:gd name="T28" fmla="*/ 1 w 70"/>
                <a:gd name="T29" fmla="*/ 1 h 90"/>
                <a:gd name="T30" fmla="*/ 1 w 70"/>
                <a:gd name="T31" fmla="*/ 1 h 90"/>
                <a:gd name="T32" fmla="*/ 0 w 70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90">
                  <a:moveTo>
                    <a:pt x="0" y="90"/>
                  </a:moveTo>
                  <a:lnTo>
                    <a:pt x="0" y="86"/>
                  </a:lnTo>
                  <a:lnTo>
                    <a:pt x="3" y="77"/>
                  </a:lnTo>
                  <a:lnTo>
                    <a:pt x="8" y="64"/>
                  </a:lnTo>
                  <a:lnTo>
                    <a:pt x="18" y="49"/>
                  </a:lnTo>
                  <a:lnTo>
                    <a:pt x="28" y="34"/>
                  </a:lnTo>
                  <a:lnTo>
                    <a:pt x="41" y="19"/>
                  </a:lnTo>
                  <a:lnTo>
                    <a:pt x="55" y="8"/>
                  </a:lnTo>
                  <a:lnTo>
                    <a:pt x="70" y="0"/>
                  </a:lnTo>
                  <a:lnTo>
                    <a:pt x="61" y="11"/>
                  </a:lnTo>
                  <a:lnTo>
                    <a:pt x="53" y="24"/>
                  </a:lnTo>
                  <a:lnTo>
                    <a:pt x="41" y="39"/>
                  </a:lnTo>
                  <a:lnTo>
                    <a:pt x="31" y="55"/>
                  </a:lnTo>
                  <a:lnTo>
                    <a:pt x="21" y="70"/>
                  </a:lnTo>
                  <a:lnTo>
                    <a:pt x="11" y="81"/>
                  </a:lnTo>
                  <a:lnTo>
                    <a:pt x="5" y="89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4" name="Freeform 1285"/>
            <p:cNvSpPr>
              <a:spLocks/>
            </p:cNvSpPr>
            <p:nvPr/>
          </p:nvSpPr>
          <p:spPr bwMode="auto">
            <a:xfrm>
              <a:off x="3991" y="2900"/>
              <a:ext cx="32" cy="29"/>
            </a:xfrm>
            <a:custGeom>
              <a:avLst/>
              <a:gdLst>
                <a:gd name="T0" fmla="*/ 4 w 63"/>
                <a:gd name="T1" fmla="*/ 1 h 87"/>
                <a:gd name="T2" fmla="*/ 4 w 63"/>
                <a:gd name="T3" fmla="*/ 1 h 87"/>
                <a:gd name="T4" fmla="*/ 3 w 63"/>
                <a:gd name="T5" fmla="*/ 1 h 87"/>
                <a:gd name="T6" fmla="*/ 3 w 63"/>
                <a:gd name="T7" fmla="*/ 1 h 87"/>
                <a:gd name="T8" fmla="*/ 2 w 63"/>
                <a:gd name="T9" fmla="*/ 1 h 87"/>
                <a:gd name="T10" fmla="*/ 1 w 63"/>
                <a:gd name="T11" fmla="*/ 0 h 87"/>
                <a:gd name="T12" fmla="*/ 1 w 63"/>
                <a:gd name="T13" fmla="*/ 0 h 87"/>
                <a:gd name="T14" fmla="*/ 0 w 63"/>
                <a:gd name="T15" fmla="*/ 0 h 87"/>
                <a:gd name="T16" fmla="*/ 1 w 63"/>
                <a:gd name="T17" fmla="*/ 0 h 87"/>
                <a:gd name="T18" fmla="*/ 1 w 63"/>
                <a:gd name="T19" fmla="*/ 0 h 87"/>
                <a:gd name="T20" fmla="*/ 2 w 63"/>
                <a:gd name="T21" fmla="*/ 0 h 87"/>
                <a:gd name="T22" fmla="*/ 2 w 63"/>
                <a:gd name="T23" fmla="*/ 0 h 87"/>
                <a:gd name="T24" fmla="*/ 3 w 63"/>
                <a:gd name="T25" fmla="*/ 0 h 87"/>
                <a:gd name="T26" fmla="*/ 3 w 63"/>
                <a:gd name="T27" fmla="*/ 1 h 87"/>
                <a:gd name="T28" fmla="*/ 4 w 63"/>
                <a:gd name="T29" fmla="*/ 1 h 87"/>
                <a:gd name="T30" fmla="*/ 4 w 63"/>
                <a:gd name="T31" fmla="*/ 1 h 87"/>
                <a:gd name="T32" fmla="*/ 4 w 63"/>
                <a:gd name="T33" fmla="*/ 1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lnTo>
                    <a:pt x="55" y="79"/>
                  </a:lnTo>
                  <a:lnTo>
                    <a:pt x="45" y="69"/>
                  </a:lnTo>
                  <a:lnTo>
                    <a:pt x="33" y="54"/>
                  </a:lnTo>
                  <a:lnTo>
                    <a:pt x="22" y="41"/>
                  </a:lnTo>
                  <a:lnTo>
                    <a:pt x="10" y="26"/>
                  </a:lnTo>
                  <a:lnTo>
                    <a:pt x="3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8" y="8"/>
                  </a:lnTo>
                  <a:lnTo>
                    <a:pt x="27" y="22"/>
                  </a:lnTo>
                  <a:lnTo>
                    <a:pt x="37" y="38"/>
                  </a:lnTo>
                  <a:lnTo>
                    <a:pt x="45" y="54"/>
                  </a:lnTo>
                  <a:lnTo>
                    <a:pt x="52" y="69"/>
                  </a:lnTo>
                  <a:lnTo>
                    <a:pt x="58" y="81"/>
                  </a:lnTo>
                  <a:lnTo>
                    <a:pt x="63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5" name="Freeform 1286"/>
            <p:cNvSpPr>
              <a:spLocks/>
            </p:cNvSpPr>
            <p:nvPr/>
          </p:nvSpPr>
          <p:spPr bwMode="auto">
            <a:xfrm>
              <a:off x="5277" y="2478"/>
              <a:ext cx="125" cy="76"/>
            </a:xfrm>
            <a:custGeom>
              <a:avLst/>
              <a:gdLst>
                <a:gd name="T0" fmla="*/ 3 w 250"/>
                <a:gd name="T1" fmla="*/ 1 h 227"/>
                <a:gd name="T2" fmla="*/ 2 w 250"/>
                <a:gd name="T3" fmla="*/ 1 h 227"/>
                <a:gd name="T4" fmla="*/ 2 w 250"/>
                <a:gd name="T5" fmla="*/ 1 h 227"/>
                <a:gd name="T6" fmla="*/ 4 w 250"/>
                <a:gd name="T7" fmla="*/ 1 h 227"/>
                <a:gd name="T8" fmla="*/ 5 w 250"/>
                <a:gd name="T9" fmla="*/ 1 h 227"/>
                <a:gd name="T10" fmla="*/ 6 w 250"/>
                <a:gd name="T11" fmla="*/ 2 h 227"/>
                <a:gd name="T12" fmla="*/ 5 w 250"/>
                <a:gd name="T13" fmla="*/ 2 h 227"/>
                <a:gd name="T14" fmla="*/ 4 w 250"/>
                <a:gd name="T15" fmla="*/ 2 h 227"/>
                <a:gd name="T16" fmla="*/ 3 w 250"/>
                <a:gd name="T17" fmla="*/ 1 h 227"/>
                <a:gd name="T18" fmla="*/ 1 w 250"/>
                <a:gd name="T19" fmla="*/ 2 h 227"/>
                <a:gd name="T20" fmla="*/ 0 w 250"/>
                <a:gd name="T21" fmla="*/ 2 h 227"/>
                <a:gd name="T22" fmla="*/ 1 w 250"/>
                <a:gd name="T23" fmla="*/ 2 h 227"/>
                <a:gd name="T24" fmla="*/ 2 w 250"/>
                <a:gd name="T25" fmla="*/ 2 h 227"/>
                <a:gd name="T26" fmla="*/ 3 w 250"/>
                <a:gd name="T27" fmla="*/ 2 h 227"/>
                <a:gd name="T28" fmla="*/ 4 w 250"/>
                <a:gd name="T29" fmla="*/ 2 h 227"/>
                <a:gd name="T30" fmla="*/ 5 w 250"/>
                <a:gd name="T31" fmla="*/ 2 h 227"/>
                <a:gd name="T32" fmla="*/ 4 w 250"/>
                <a:gd name="T33" fmla="*/ 2 h 227"/>
                <a:gd name="T34" fmla="*/ 5 w 250"/>
                <a:gd name="T35" fmla="*/ 3 h 227"/>
                <a:gd name="T36" fmla="*/ 6 w 250"/>
                <a:gd name="T37" fmla="*/ 3 h 227"/>
                <a:gd name="T38" fmla="*/ 7 w 250"/>
                <a:gd name="T39" fmla="*/ 3 h 227"/>
                <a:gd name="T40" fmla="*/ 8 w 250"/>
                <a:gd name="T41" fmla="*/ 2 h 227"/>
                <a:gd name="T42" fmla="*/ 7 w 250"/>
                <a:gd name="T43" fmla="*/ 2 h 227"/>
                <a:gd name="T44" fmla="*/ 8 w 250"/>
                <a:gd name="T45" fmla="*/ 2 h 227"/>
                <a:gd name="T46" fmla="*/ 8 w 250"/>
                <a:gd name="T47" fmla="*/ 2 h 227"/>
                <a:gd name="T48" fmla="*/ 9 w 250"/>
                <a:gd name="T49" fmla="*/ 2 h 227"/>
                <a:gd name="T50" fmla="*/ 11 w 250"/>
                <a:gd name="T51" fmla="*/ 2 h 227"/>
                <a:gd name="T52" fmla="*/ 13 w 250"/>
                <a:gd name="T53" fmla="*/ 2 h 227"/>
                <a:gd name="T54" fmla="*/ 15 w 250"/>
                <a:gd name="T55" fmla="*/ 2 h 227"/>
                <a:gd name="T56" fmla="*/ 15 w 250"/>
                <a:gd name="T57" fmla="*/ 2 h 227"/>
                <a:gd name="T58" fmla="*/ 15 w 250"/>
                <a:gd name="T59" fmla="*/ 2 h 227"/>
                <a:gd name="T60" fmla="*/ 13 w 250"/>
                <a:gd name="T61" fmla="*/ 2 h 227"/>
                <a:gd name="T62" fmla="*/ 11 w 250"/>
                <a:gd name="T63" fmla="*/ 2 h 227"/>
                <a:gd name="T64" fmla="*/ 12 w 250"/>
                <a:gd name="T65" fmla="*/ 1 h 227"/>
                <a:gd name="T66" fmla="*/ 14 w 250"/>
                <a:gd name="T67" fmla="*/ 1 h 227"/>
                <a:gd name="T68" fmla="*/ 16 w 250"/>
                <a:gd name="T69" fmla="*/ 1 h 227"/>
                <a:gd name="T70" fmla="*/ 16 w 250"/>
                <a:gd name="T71" fmla="*/ 1 h 227"/>
                <a:gd name="T72" fmla="*/ 14 w 250"/>
                <a:gd name="T73" fmla="*/ 1 h 227"/>
                <a:gd name="T74" fmla="*/ 12 w 250"/>
                <a:gd name="T75" fmla="*/ 1 h 227"/>
                <a:gd name="T76" fmla="*/ 12 w 250"/>
                <a:gd name="T77" fmla="*/ 1 h 227"/>
                <a:gd name="T78" fmla="*/ 10 w 250"/>
                <a:gd name="T79" fmla="*/ 1 h 227"/>
                <a:gd name="T80" fmla="*/ 10 w 250"/>
                <a:gd name="T81" fmla="*/ 1 h 227"/>
                <a:gd name="T82" fmla="*/ 10 w 250"/>
                <a:gd name="T83" fmla="*/ 1 h 227"/>
                <a:gd name="T84" fmla="*/ 10 w 250"/>
                <a:gd name="T85" fmla="*/ 1 h 227"/>
                <a:gd name="T86" fmla="*/ 12 w 250"/>
                <a:gd name="T87" fmla="*/ 0 h 227"/>
                <a:gd name="T88" fmla="*/ 10 w 250"/>
                <a:gd name="T89" fmla="*/ 0 h 227"/>
                <a:gd name="T90" fmla="*/ 9 w 250"/>
                <a:gd name="T91" fmla="*/ 0 h 227"/>
                <a:gd name="T92" fmla="*/ 7 w 250"/>
                <a:gd name="T93" fmla="*/ 0 h 227"/>
                <a:gd name="T94" fmla="*/ 7 w 250"/>
                <a:gd name="T95" fmla="*/ 0 h 227"/>
                <a:gd name="T96" fmla="*/ 7 w 250"/>
                <a:gd name="T97" fmla="*/ 1 h 227"/>
                <a:gd name="T98" fmla="*/ 8 w 250"/>
                <a:gd name="T99" fmla="*/ 1 h 227"/>
                <a:gd name="T100" fmla="*/ 8 w 250"/>
                <a:gd name="T101" fmla="*/ 1 h 227"/>
                <a:gd name="T102" fmla="*/ 7 w 250"/>
                <a:gd name="T103" fmla="*/ 1 h 227"/>
                <a:gd name="T104" fmla="*/ 6 w 250"/>
                <a:gd name="T105" fmla="*/ 1 h 22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0" h="227">
                  <a:moveTo>
                    <a:pt x="62" y="50"/>
                  </a:moveTo>
                  <a:lnTo>
                    <a:pt x="54" y="52"/>
                  </a:lnTo>
                  <a:lnTo>
                    <a:pt x="45" y="55"/>
                  </a:lnTo>
                  <a:lnTo>
                    <a:pt x="35" y="59"/>
                  </a:lnTo>
                  <a:lnTo>
                    <a:pt x="29" y="67"/>
                  </a:lnTo>
                  <a:lnTo>
                    <a:pt x="24" y="74"/>
                  </a:lnTo>
                  <a:lnTo>
                    <a:pt x="22" y="83"/>
                  </a:lnTo>
                  <a:lnTo>
                    <a:pt x="24" y="95"/>
                  </a:lnTo>
                  <a:lnTo>
                    <a:pt x="32" y="106"/>
                  </a:lnTo>
                  <a:lnTo>
                    <a:pt x="40" y="111"/>
                  </a:lnTo>
                  <a:lnTo>
                    <a:pt x="49" y="111"/>
                  </a:lnTo>
                  <a:lnTo>
                    <a:pt x="57" y="109"/>
                  </a:lnTo>
                  <a:lnTo>
                    <a:pt x="62" y="106"/>
                  </a:lnTo>
                  <a:lnTo>
                    <a:pt x="69" y="112"/>
                  </a:lnTo>
                  <a:lnTo>
                    <a:pt x="75" y="117"/>
                  </a:lnTo>
                  <a:lnTo>
                    <a:pt x="80" y="121"/>
                  </a:lnTo>
                  <a:lnTo>
                    <a:pt x="85" y="127"/>
                  </a:lnTo>
                  <a:lnTo>
                    <a:pt x="89" y="131"/>
                  </a:lnTo>
                  <a:lnTo>
                    <a:pt x="89" y="133"/>
                  </a:lnTo>
                  <a:lnTo>
                    <a:pt x="84" y="133"/>
                  </a:lnTo>
                  <a:lnTo>
                    <a:pt x="75" y="131"/>
                  </a:lnTo>
                  <a:lnTo>
                    <a:pt x="67" y="130"/>
                  </a:lnTo>
                  <a:lnTo>
                    <a:pt x="60" y="130"/>
                  </a:lnTo>
                  <a:lnTo>
                    <a:pt x="55" y="129"/>
                  </a:lnTo>
                  <a:lnTo>
                    <a:pt x="54" y="126"/>
                  </a:lnTo>
                  <a:lnTo>
                    <a:pt x="50" y="121"/>
                  </a:lnTo>
                  <a:lnTo>
                    <a:pt x="44" y="117"/>
                  </a:lnTo>
                  <a:lnTo>
                    <a:pt x="35" y="115"/>
                  </a:lnTo>
                  <a:lnTo>
                    <a:pt x="24" y="117"/>
                  </a:lnTo>
                  <a:lnTo>
                    <a:pt x="12" y="121"/>
                  </a:lnTo>
                  <a:lnTo>
                    <a:pt x="5" y="129"/>
                  </a:lnTo>
                  <a:lnTo>
                    <a:pt x="0" y="139"/>
                  </a:lnTo>
                  <a:lnTo>
                    <a:pt x="0" y="151"/>
                  </a:lnTo>
                  <a:lnTo>
                    <a:pt x="2" y="158"/>
                  </a:lnTo>
                  <a:lnTo>
                    <a:pt x="4" y="162"/>
                  </a:lnTo>
                  <a:lnTo>
                    <a:pt x="7" y="167"/>
                  </a:lnTo>
                  <a:lnTo>
                    <a:pt x="9" y="170"/>
                  </a:lnTo>
                  <a:lnTo>
                    <a:pt x="14" y="173"/>
                  </a:lnTo>
                  <a:lnTo>
                    <a:pt x="22" y="176"/>
                  </a:lnTo>
                  <a:lnTo>
                    <a:pt x="29" y="177"/>
                  </a:lnTo>
                  <a:lnTo>
                    <a:pt x="37" y="177"/>
                  </a:lnTo>
                  <a:lnTo>
                    <a:pt x="45" y="176"/>
                  </a:lnTo>
                  <a:lnTo>
                    <a:pt x="52" y="174"/>
                  </a:lnTo>
                  <a:lnTo>
                    <a:pt x="57" y="171"/>
                  </a:lnTo>
                  <a:lnTo>
                    <a:pt x="60" y="168"/>
                  </a:lnTo>
                  <a:lnTo>
                    <a:pt x="65" y="164"/>
                  </a:lnTo>
                  <a:lnTo>
                    <a:pt x="74" y="162"/>
                  </a:lnTo>
                  <a:lnTo>
                    <a:pt x="80" y="165"/>
                  </a:lnTo>
                  <a:lnTo>
                    <a:pt x="85" y="167"/>
                  </a:lnTo>
                  <a:lnTo>
                    <a:pt x="72" y="177"/>
                  </a:lnTo>
                  <a:lnTo>
                    <a:pt x="60" y="192"/>
                  </a:lnTo>
                  <a:lnTo>
                    <a:pt x="55" y="208"/>
                  </a:lnTo>
                  <a:lnTo>
                    <a:pt x="60" y="220"/>
                  </a:lnTo>
                  <a:lnTo>
                    <a:pt x="65" y="223"/>
                  </a:lnTo>
                  <a:lnTo>
                    <a:pt x="72" y="226"/>
                  </a:lnTo>
                  <a:lnTo>
                    <a:pt x="80" y="227"/>
                  </a:lnTo>
                  <a:lnTo>
                    <a:pt x="87" y="226"/>
                  </a:lnTo>
                  <a:lnTo>
                    <a:pt x="95" y="224"/>
                  </a:lnTo>
                  <a:lnTo>
                    <a:pt x="102" y="223"/>
                  </a:lnTo>
                  <a:lnTo>
                    <a:pt x="107" y="219"/>
                  </a:lnTo>
                  <a:lnTo>
                    <a:pt x="112" y="214"/>
                  </a:lnTo>
                  <a:lnTo>
                    <a:pt x="117" y="204"/>
                  </a:lnTo>
                  <a:lnTo>
                    <a:pt x="117" y="192"/>
                  </a:lnTo>
                  <a:lnTo>
                    <a:pt x="115" y="182"/>
                  </a:lnTo>
                  <a:lnTo>
                    <a:pt x="110" y="173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0" y="161"/>
                  </a:lnTo>
                  <a:lnTo>
                    <a:pt x="114" y="160"/>
                  </a:lnTo>
                  <a:lnTo>
                    <a:pt x="117" y="161"/>
                  </a:lnTo>
                  <a:lnTo>
                    <a:pt x="120" y="164"/>
                  </a:lnTo>
                  <a:lnTo>
                    <a:pt x="122" y="171"/>
                  </a:lnTo>
                  <a:lnTo>
                    <a:pt x="124" y="179"/>
                  </a:lnTo>
                  <a:lnTo>
                    <a:pt x="127" y="186"/>
                  </a:lnTo>
                  <a:lnTo>
                    <a:pt x="134" y="193"/>
                  </a:lnTo>
                  <a:lnTo>
                    <a:pt x="147" y="195"/>
                  </a:lnTo>
                  <a:lnTo>
                    <a:pt x="164" y="186"/>
                  </a:lnTo>
                  <a:lnTo>
                    <a:pt x="170" y="192"/>
                  </a:lnTo>
                  <a:lnTo>
                    <a:pt x="179" y="196"/>
                  </a:lnTo>
                  <a:lnTo>
                    <a:pt x="189" y="199"/>
                  </a:lnTo>
                  <a:lnTo>
                    <a:pt x="200" y="201"/>
                  </a:lnTo>
                  <a:lnTo>
                    <a:pt x="210" y="198"/>
                  </a:lnTo>
                  <a:lnTo>
                    <a:pt x="220" y="193"/>
                  </a:lnTo>
                  <a:lnTo>
                    <a:pt x="229" y="185"/>
                  </a:lnTo>
                  <a:lnTo>
                    <a:pt x="235" y="171"/>
                  </a:lnTo>
                  <a:lnTo>
                    <a:pt x="235" y="170"/>
                  </a:lnTo>
                  <a:lnTo>
                    <a:pt x="235" y="168"/>
                  </a:lnTo>
                  <a:lnTo>
                    <a:pt x="234" y="167"/>
                  </a:lnTo>
                  <a:lnTo>
                    <a:pt x="234" y="165"/>
                  </a:lnTo>
                  <a:lnTo>
                    <a:pt x="230" y="160"/>
                  </a:lnTo>
                  <a:lnTo>
                    <a:pt x="224" y="151"/>
                  </a:lnTo>
                  <a:lnTo>
                    <a:pt x="214" y="145"/>
                  </a:lnTo>
                  <a:lnTo>
                    <a:pt x="197" y="145"/>
                  </a:lnTo>
                  <a:lnTo>
                    <a:pt x="187" y="146"/>
                  </a:lnTo>
                  <a:lnTo>
                    <a:pt x="180" y="143"/>
                  </a:lnTo>
                  <a:lnTo>
                    <a:pt x="174" y="139"/>
                  </a:lnTo>
                  <a:lnTo>
                    <a:pt x="169" y="134"/>
                  </a:lnTo>
                  <a:lnTo>
                    <a:pt x="177" y="127"/>
                  </a:lnTo>
                  <a:lnTo>
                    <a:pt x="184" y="120"/>
                  </a:lnTo>
                  <a:lnTo>
                    <a:pt x="192" y="114"/>
                  </a:lnTo>
                  <a:lnTo>
                    <a:pt x="199" y="108"/>
                  </a:lnTo>
                  <a:lnTo>
                    <a:pt x="215" y="109"/>
                  </a:lnTo>
                  <a:lnTo>
                    <a:pt x="227" y="106"/>
                  </a:lnTo>
                  <a:lnTo>
                    <a:pt x="237" y="102"/>
                  </a:lnTo>
                  <a:lnTo>
                    <a:pt x="245" y="93"/>
                  </a:lnTo>
                  <a:lnTo>
                    <a:pt x="249" y="84"/>
                  </a:lnTo>
                  <a:lnTo>
                    <a:pt x="250" y="75"/>
                  </a:lnTo>
                  <a:lnTo>
                    <a:pt x="247" y="67"/>
                  </a:lnTo>
                  <a:lnTo>
                    <a:pt x="240" y="58"/>
                  </a:lnTo>
                  <a:lnTo>
                    <a:pt x="232" y="52"/>
                  </a:lnTo>
                  <a:lnTo>
                    <a:pt x="219" y="50"/>
                  </a:lnTo>
                  <a:lnTo>
                    <a:pt x="205" y="52"/>
                  </a:lnTo>
                  <a:lnTo>
                    <a:pt x="194" y="56"/>
                  </a:lnTo>
                  <a:lnTo>
                    <a:pt x="187" y="64"/>
                  </a:lnTo>
                  <a:lnTo>
                    <a:pt x="185" y="70"/>
                  </a:lnTo>
                  <a:lnTo>
                    <a:pt x="185" y="75"/>
                  </a:lnTo>
                  <a:lnTo>
                    <a:pt x="187" y="81"/>
                  </a:lnTo>
                  <a:lnTo>
                    <a:pt x="179" y="90"/>
                  </a:lnTo>
                  <a:lnTo>
                    <a:pt x="169" y="98"/>
                  </a:lnTo>
                  <a:lnTo>
                    <a:pt x="160" y="103"/>
                  </a:lnTo>
                  <a:lnTo>
                    <a:pt x="155" y="106"/>
                  </a:lnTo>
                  <a:lnTo>
                    <a:pt x="152" y="103"/>
                  </a:lnTo>
                  <a:lnTo>
                    <a:pt x="149" y="101"/>
                  </a:lnTo>
                  <a:lnTo>
                    <a:pt x="145" y="98"/>
                  </a:lnTo>
                  <a:lnTo>
                    <a:pt x="140" y="96"/>
                  </a:lnTo>
                  <a:lnTo>
                    <a:pt x="145" y="87"/>
                  </a:lnTo>
                  <a:lnTo>
                    <a:pt x="149" y="77"/>
                  </a:lnTo>
                  <a:lnTo>
                    <a:pt x="150" y="68"/>
                  </a:lnTo>
                  <a:lnTo>
                    <a:pt x="152" y="62"/>
                  </a:lnTo>
                  <a:lnTo>
                    <a:pt x="164" y="55"/>
                  </a:lnTo>
                  <a:lnTo>
                    <a:pt x="172" y="44"/>
                  </a:lnTo>
                  <a:lnTo>
                    <a:pt x="177" y="34"/>
                  </a:lnTo>
                  <a:lnTo>
                    <a:pt x="175" y="24"/>
                  </a:lnTo>
                  <a:lnTo>
                    <a:pt x="169" y="13"/>
                  </a:lnTo>
                  <a:lnTo>
                    <a:pt x="160" y="6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29" y="2"/>
                  </a:lnTo>
                  <a:lnTo>
                    <a:pt x="120" y="6"/>
                  </a:lnTo>
                  <a:lnTo>
                    <a:pt x="114" y="11"/>
                  </a:lnTo>
                  <a:lnTo>
                    <a:pt x="107" y="15"/>
                  </a:lnTo>
                  <a:lnTo>
                    <a:pt x="102" y="19"/>
                  </a:lnTo>
                  <a:lnTo>
                    <a:pt x="100" y="24"/>
                  </a:lnTo>
                  <a:lnTo>
                    <a:pt x="99" y="28"/>
                  </a:lnTo>
                  <a:lnTo>
                    <a:pt x="99" y="34"/>
                  </a:lnTo>
                  <a:lnTo>
                    <a:pt x="102" y="43"/>
                  </a:lnTo>
                  <a:lnTo>
                    <a:pt x="107" y="50"/>
                  </a:lnTo>
                  <a:lnTo>
                    <a:pt x="114" y="56"/>
                  </a:lnTo>
                  <a:lnTo>
                    <a:pt x="120" y="59"/>
                  </a:lnTo>
                  <a:lnTo>
                    <a:pt x="122" y="70"/>
                  </a:lnTo>
                  <a:lnTo>
                    <a:pt x="120" y="78"/>
                  </a:lnTo>
                  <a:lnTo>
                    <a:pt x="120" y="86"/>
                  </a:lnTo>
                  <a:lnTo>
                    <a:pt x="120" y="90"/>
                  </a:lnTo>
                  <a:lnTo>
                    <a:pt x="114" y="90"/>
                  </a:lnTo>
                  <a:lnTo>
                    <a:pt x="109" y="92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95" y="86"/>
                  </a:lnTo>
                  <a:lnTo>
                    <a:pt x="90" y="70"/>
                  </a:lnTo>
                  <a:lnTo>
                    <a:pt x="80" y="56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6" name="Freeform 1287"/>
            <p:cNvSpPr>
              <a:spLocks/>
            </p:cNvSpPr>
            <p:nvPr/>
          </p:nvSpPr>
          <p:spPr bwMode="auto">
            <a:xfrm>
              <a:off x="5190" y="2578"/>
              <a:ext cx="129" cy="132"/>
            </a:xfrm>
            <a:custGeom>
              <a:avLst/>
              <a:gdLst>
                <a:gd name="T0" fmla="*/ 15 w 259"/>
                <a:gd name="T1" fmla="*/ 0 h 395"/>
                <a:gd name="T2" fmla="*/ 14 w 259"/>
                <a:gd name="T3" fmla="*/ 0 h 395"/>
                <a:gd name="T4" fmla="*/ 13 w 259"/>
                <a:gd name="T5" fmla="*/ 1 h 395"/>
                <a:gd name="T6" fmla="*/ 11 w 259"/>
                <a:gd name="T7" fmla="*/ 1 h 395"/>
                <a:gd name="T8" fmla="*/ 9 w 259"/>
                <a:gd name="T9" fmla="*/ 1 h 395"/>
                <a:gd name="T10" fmla="*/ 8 w 259"/>
                <a:gd name="T11" fmla="*/ 1 h 395"/>
                <a:gd name="T12" fmla="*/ 6 w 259"/>
                <a:gd name="T13" fmla="*/ 1 h 395"/>
                <a:gd name="T14" fmla="*/ 4 w 259"/>
                <a:gd name="T15" fmla="*/ 1 h 395"/>
                <a:gd name="T16" fmla="*/ 2 w 259"/>
                <a:gd name="T17" fmla="*/ 1 h 395"/>
                <a:gd name="T18" fmla="*/ 3 w 259"/>
                <a:gd name="T19" fmla="*/ 1 h 395"/>
                <a:gd name="T20" fmla="*/ 3 w 259"/>
                <a:gd name="T21" fmla="*/ 1 h 395"/>
                <a:gd name="T22" fmla="*/ 2 w 259"/>
                <a:gd name="T23" fmla="*/ 2 h 395"/>
                <a:gd name="T24" fmla="*/ 2 w 259"/>
                <a:gd name="T25" fmla="*/ 2 h 395"/>
                <a:gd name="T26" fmla="*/ 2 w 259"/>
                <a:gd name="T27" fmla="*/ 2 h 395"/>
                <a:gd name="T28" fmla="*/ 1 w 259"/>
                <a:gd name="T29" fmla="*/ 2 h 395"/>
                <a:gd name="T30" fmla="*/ 0 w 259"/>
                <a:gd name="T31" fmla="*/ 2 h 395"/>
                <a:gd name="T32" fmla="*/ 0 w 259"/>
                <a:gd name="T33" fmla="*/ 2 h 395"/>
                <a:gd name="T34" fmla="*/ 1 w 259"/>
                <a:gd name="T35" fmla="*/ 3 h 395"/>
                <a:gd name="T36" fmla="*/ 1 w 259"/>
                <a:gd name="T37" fmla="*/ 3 h 395"/>
                <a:gd name="T38" fmla="*/ 1 w 259"/>
                <a:gd name="T39" fmla="*/ 3 h 395"/>
                <a:gd name="T40" fmla="*/ 1 w 259"/>
                <a:gd name="T41" fmla="*/ 4 h 395"/>
                <a:gd name="T42" fmla="*/ 1 w 259"/>
                <a:gd name="T43" fmla="*/ 4 h 395"/>
                <a:gd name="T44" fmla="*/ 2 w 259"/>
                <a:gd name="T45" fmla="*/ 4 h 395"/>
                <a:gd name="T46" fmla="*/ 3 w 259"/>
                <a:gd name="T47" fmla="*/ 4 h 395"/>
                <a:gd name="T48" fmla="*/ 4 w 259"/>
                <a:gd name="T49" fmla="*/ 4 h 395"/>
                <a:gd name="T50" fmla="*/ 5 w 259"/>
                <a:gd name="T51" fmla="*/ 4 h 395"/>
                <a:gd name="T52" fmla="*/ 6 w 259"/>
                <a:gd name="T53" fmla="*/ 4 h 395"/>
                <a:gd name="T54" fmla="*/ 7 w 259"/>
                <a:gd name="T55" fmla="*/ 5 h 395"/>
                <a:gd name="T56" fmla="*/ 7 w 259"/>
                <a:gd name="T57" fmla="*/ 5 h 395"/>
                <a:gd name="T58" fmla="*/ 8 w 259"/>
                <a:gd name="T59" fmla="*/ 5 h 395"/>
                <a:gd name="T60" fmla="*/ 8 w 259"/>
                <a:gd name="T61" fmla="*/ 5 h 395"/>
                <a:gd name="T62" fmla="*/ 9 w 259"/>
                <a:gd name="T63" fmla="*/ 4 h 395"/>
                <a:gd name="T64" fmla="*/ 10 w 259"/>
                <a:gd name="T65" fmla="*/ 4 h 395"/>
                <a:gd name="T66" fmla="*/ 11 w 259"/>
                <a:gd name="T67" fmla="*/ 4 h 395"/>
                <a:gd name="T68" fmla="*/ 12 w 259"/>
                <a:gd name="T69" fmla="*/ 4 h 395"/>
                <a:gd name="T70" fmla="*/ 13 w 259"/>
                <a:gd name="T71" fmla="*/ 4 h 395"/>
                <a:gd name="T72" fmla="*/ 14 w 259"/>
                <a:gd name="T73" fmla="*/ 4 h 395"/>
                <a:gd name="T74" fmla="*/ 13 w 259"/>
                <a:gd name="T75" fmla="*/ 4 h 395"/>
                <a:gd name="T76" fmla="*/ 13 w 259"/>
                <a:gd name="T77" fmla="*/ 3 h 395"/>
                <a:gd name="T78" fmla="*/ 13 w 259"/>
                <a:gd name="T79" fmla="*/ 3 h 395"/>
                <a:gd name="T80" fmla="*/ 14 w 259"/>
                <a:gd name="T81" fmla="*/ 3 h 395"/>
                <a:gd name="T82" fmla="*/ 13 w 259"/>
                <a:gd name="T83" fmla="*/ 2 h 395"/>
                <a:gd name="T84" fmla="*/ 13 w 259"/>
                <a:gd name="T85" fmla="*/ 2 h 395"/>
                <a:gd name="T86" fmla="*/ 13 w 259"/>
                <a:gd name="T87" fmla="*/ 1 h 395"/>
                <a:gd name="T88" fmla="*/ 14 w 259"/>
                <a:gd name="T89" fmla="*/ 1 h 395"/>
                <a:gd name="T90" fmla="*/ 14 w 259"/>
                <a:gd name="T91" fmla="*/ 1 h 395"/>
                <a:gd name="T92" fmla="*/ 15 w 259"/>
                <a:gd name="T93" fmla="*/ 0 h 395"/>
                <a:gd name="T94" fmla="*/ 15 w 259"/>
                <a:gd name="T95" fmla="*/ 0 h 395"/>
                <a:gd name="T96" fmla="*/ 15 w 259"/>
                <a:gd name="T97" fmla="*/ 0 h 395"/>
                <a:gd name="T98" fmla="*/ 16 w 259"/>
                <a:gd name="T99" fmla="*/ 0 h 395"/>
                <a:gd name="T100" fmla="*/ 16 w 259"/>
                <a:gd name="T101" fmla="*/ 0 h 395"/>
                <a:gd name="T102" fmla="*/ 16 w 259"/>
                <a:gd name="T103" fmla="*/ 0 h 395"/>
                <a:gd name="T104" fmla="*/ 15 w 259"/>
                <a:gd name="T105" fmla="*/ 0 h 395"/>
                <a:gd name="T106" fmla="*/ 15 w 259"/>
                <a:gd name="T107" fmla="*/ 0 h 3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59" h="395">
                  <a:moveTo>
                    <a:pt x="255" y="0"/>
                  </a:moveTo>
                  <a:lnTo>
                    <a:pt x="234" y="25"/>
                  </a:lnTo>
                  <a:lnTo>
                    <a:pt x="210" y="47"/>
                  </a:lnTo>
                  <a:lnTo>
                    <a:pt x="184" y="65"/>
                  </a:lnTo>
                  <a:lnTo>
                    <a:pt x="157" y="78"/>
                  </a:lnTo>
                  <a:lnTo>
                    <a:pt x="129" y="88"/>
                  </a:lnTo>
                  <a:lnTo>
                    <a:pt x="100" y="96"/>
                  </a:lnTo>
                  <a:lnTo>
                    <a:pt x="73" y="99"/>
                  </a:lnTo>
                  <a:lnTo>
                    <a:pt x="47" y="99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47" y="128"/>
                  </a:lnTo>
                  <a:lnTo>
                    <a:pt x="43" y="140"/>
                  </a:lnTo>
                  <a:lnTo>
                    <a:pt x="37" y="152"/>
                  </a:lnTo>
                  <a:lnTo>
                    <a:pt x="27" y="163"/>
                  </a:lnTo>
                  <a:lnTo>
                    <a:pt x="15" y="172"/>
                  </a:lnTo>
                  <a:lnTo>
                    <a:pt x="0" y="181"/>
                  </a:lnTo>
                  <a:lnTo>
                    <a:pt x="17" y="206"/>
                  </a:lnTo>
                  <a:lnTo>
                    <a:pt x="28" y="239"/>
                  </a:lnTo>
                  <a:lnTo>
                    <a:pt x="30" y="270"/>
                  </a:lnTo>
                  <a:lnTo>
                    <a:pt x="17" y="296"/>
                  </a:lnTo>
                  <a:lnTo>
                    <a:pt x="28" y="301"/>
                  </a:lnTo>
                  <a:lnTo>
                    <a:pt x="42" y="307"/>
                  </a:lnTo>
                  <a:lnTo>
                    <a:pt x="57" y="314"/>
                  </a:lnTo>
                  <a:lnTo>
                    <a:pt x="73" y="323"/>
                  </a:lnTo>
                  <a:lnTo>
                    <a:pt x="88" y="336"/>
                  </a:lnTo>
                  <a:lnTo>
                    <a:pt x="103" y="352"/>
                  </a:lnTo>
                  <a:lnTo>
                    <a:pt x="115" y="371"/>
                  </a:lnTo>
                  <a:lnTo>
                    <a:pt x="123" y="395"/>
                  </a:lnTo>
                  <a:lnTo>
                    <a:pt x="130" y="382"/>
                  </a:lnTo>
                  <a:lnTo>
                    <a:pt x="139" y="366"/>
                  </a:lnTo>
                  <a:lnTo>
                    <a:pt x="150" y="351"/>
                  </a:lnTo>
                  <a:lnTo>
                    <a:pt x="164" y="338"/>
                  </a:lnTo>
                  <a:lnTo>
                    <a:pt x="177" y="324"/>
                  </a:lnTo>
                  <a:lnTo>
                    <a:pt x="194" y="315"/>
                  </a:lnTo>
                  <a:lnTo>
                    <a:pt x="212" y="308"/>
                  </a:lnTo>
                  <a:lnTo>
                    <a:pt x="232" y="305"/>
                  </a:lnTo>
                  <a:lnTo>
                    <a:pt x="222" y="287"/>
                  </a:lnTo>
                  <a:lnTo>
                    <a:pt x="217" y="265"/>
                  </a:lnTo>
                  <a:lnTo>
                    <a:pt x="220" y="240"/>
                  </a:lnTo>
                  <a:lnTo>
                    <a:pt x="239" y="215"/>
                  </a:lnTo>
                  <a:lnTo>
                    <a:pt x="222" y="172"/>
                  </a:lnTo>
                  <a:lnTo>
                    <a:pt x="217" y="131"/>
                  </a:lnTo>
                  <a:lnTo>
                    <a:pt x="219" y="94"/>
                  </a:lnTo>
                  <a:lnTo>
                    <a:pt x="225" y="66"/>
                  </a:lnTo>
                  <a:lnTo>
                    <a:pt x="232" y="50"/>
                  </a:lnTo>
                  <a:lnTo>
                    <a:pt x="240" y="34"/>
                  </a:lnTo>
                  <a:lnTo>
                    <a:pt x="249" y="19"/>
                  </a:lnTo>
                  <a:lnTo>
                    <a:pt x="255" y="11"/>
                  </a:lnTo>
                  <a:lnTo>
                    <a:pt x="259" y="9"/>
                  </a:lnTo>
                  <a:lnTo>
                    <a:pt x="259" y="6"/>
                  </a:lnTo>
                  <a:lnTo>
                    <a:pt x="257" y="4"/>
                  </a:lnTo>
                  <a:lnTo>
                    <a:pt x="255" y="3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7" name="Freeform 1288"/>
            <p:cNvSpPr>
              <a:spLocks/>
            </p:cNvSpPr>
            <p:nvPr/>
          </p:nvSpPr>
          <p:spPr bwMode="auto">
            <a:xfrm>
              <a:off x="5518" y="2544"/>
              <a:ext cx="242" cy="110"/>
            </a:xfrm>
            <a:custGeom>
              <a:avLst/>
              <a:gdLst>
                <a:gd name="T0" fmla="*/ 14 w 484"/>
                <a:gd name="T1" fmla="*/ 0 h 328"/>
                <a:gd name="T2" fmla="*/ 13 w 484"/>
                <a:gd name="T3" fmla="*/ 0 h 328"/>
                <a:gd name="T4" fmla="*/ 12 w 484"/>
                <a:gd name="T5" fmla="*/ 0 h 328"/>
                <a:gd name="T6" fmla="*/ 10 w 484"/>
                <a:gd name="T7" fmla="*/ 0 h 328"/>
                <a:gd name="T8" fmla="*/ 9 w 484"/>
                <a:gd name="T9" fmla="*/ 0 h 328"/>
                <a:gd name="T10" fmla="*/ 7 w 484"/>
                <a:gd name="T11" fmla="*/ 0 h 328"/>
                <a:gd name="T12" fmla="*/ 5 w 484"/>
                <a:gd name="T13" fmla="*/ 0 h 328"/>
                <a:gd name="T14" fmla="*/ 4 w 484"/>
                <a:gd name="T15" fmla="*/ 1 h 328"/>
                <a:gd name="T16" fmla="*/ 2 w 484"/>
                <a:gd name="T17" fmla="*/ 1 h 328"/>
                <a:gd name="T18" fmla="*/ 2 w 484"/>
                <a:gd name="T19" fmla="*/ 1 h 328"/>
                <a:gd name="T20" fmla="*/ 1 w 484"/>
                <a:gd name="T21" fmla="*/ 1 h 328"/>
                <a:gd name="T22" fmla="*/ 1 w 484"/>
                <a:gd name="T23" fmla="*/ 1 h 328"/>
                <a:gd name="T24" fmla="*/ 0 w 484"/>
                <a:gd name="T25" fmla="*/ 1 h 328"/>
                <a:gd name="T26" fmla="*/ 2 w 484"/>
                <a:gd name="T27" fmla="*/ 1 h 328"/>
                <a:gd name="T28" fmla="*/ 4 w 484"/>
                <a:gd name="T29" fmla="*/ 1 h 328"/>
                <a:gd name="T30" fmla="*/ 5 w 484"/>
                <a:gd name="T31" fmla="*/ 1 h 328"/>
                <a:gd name="T32" fmla="*/ 6 w 484"/>
                <a:gd name="T33" fmla="*/ 2 h 328"/>
                <a:gd name="T34" fmla="*/ 7 w 484"/>
                <a:gd name="T35" fmla="*/ 2 h 328"/>
                <a:gd name="T36" fmla="*/ 8 w 484"/>
                <a:gd name="T37" fmla="*/ 2 h 328"/>
                <a:gd name="T38" fmla="*/ 9 w 484"/>
                <a:gd name="T39" fmla="*/ 3 h 328"/>
                <a:gd name="T40" fmla="*/ 9 w 484"/>
                <a:gd name="T41" fmla="*/ 3 h 328"/>
                <a:gd name="T42" fmla="*/ 10 w 484"/>
                <a:gd name="T43" fmla="*/ 3 h 328"/>
                <a:gd name="T44" fmla="*/ 11 w 484"/>
                <a:gd name="T45" fmla="*/ 3 h 328"/>
                <a:gd name="T46" fmla="*/ 12 w 484"/>
                <a:gd name="T47" fmla="*/ 3 h 328"/>
                <a:gd name="T48" fmla="*/ 13 w 484"/>
                <a:gd name="T49" fmla="*/ 3 h 328"/>
                <a:gd name="T50" fmla="*/ 14 w 484"/>
                <a:gd name="T51" fmla="*/ 3 h 328"/>
                <a:gd name="T52" fmla="*/ 15 w 484"/>
                <a:gd name="T53" fmla="*/ 4 h 328"/>
                <a:gd name="T54" fmla="*/ 16 w 484"/>
                <a:gd name="T55" fmla="*/ 4 h 328"/>
                <a:gd name="T56" fmla="*/ 17 w 484"/>
                <a:gd name="T57" fmla="*/ 4 h 328"/>
                <a:gd name="T58" fmla="*/ 18 w 484"/>
                <a:gd name="T59" fmla="*/ 4 h 328"/>
                <a:gd name="T60" fmla="*/ 19 w 484"/>
                <a:gd name="T61" fmla="*/ 4 h 328"/>
                <a:gd name="T62" fmla="*/ 20 w 484"/>
                <a:gd name="T63" fmla="*/ 4 h 328"/>
                <a:gd name="T64" fmla="*/ 22 w 484"/>
                <a:gd name="T65" fmla="*/ 4 h 328"/>
                <a:gd name="T66" fmla="*/ 24 w 484"/>
                <a:gd name="T67" fmla="*/ 4 h 328"/>
                <a:gd name="T68" fmla="*/ 26 w 484"/>
                <a:gd name="T69" fmla="*/ 4 h 328"/>
                <a:gd name="T70" fmla="*/ 28 w 484"/>
                <a:gd name="T71" fmla="*/ 4 h 328"/>
                <a:gd name="T72" fmla="*/ 31 w 484"/>
                <a:gd name="T73" fmla="*/ 4 h 328"/>
                <a:gd name="T74" fmla="*/ 30 w 484"/>
                <a:gd name="T75" fmla="*/ 4 h 328"/>
                <a:gd name="T76" fmla="*/ 29 w 484"/>
                <a:gd name="T77" fmla="*/ 4 h 328"/>
                <a:gd name="T78" fmla="*/ 29 w 484"/>
                <a:gd name="T79" fmla="*/ 3 h 328"/>
                <a:gd name="T80" fmla="*/ 28 w 484"/>
                <a:gd name="T81" fmla="*/ 3 h 328"/>
                <a:gd name="T82" fmla="*/ 28 w 484"/>
                <a:gd name="T83" fmla="*/ 3 h 328"/>
                <a:gd name="T84" fmla="*/ 28 w 484"/>
                <a:gd name="T85" fmla="*/ 3 h 328"/>
                <a:gd name="T86" fmla="*/ 29 w 484"/>
                <a:gd name="T87" fmla="*/ 2 h 328"/>
                <a:gd name="T88" fmla="*/ 29 w 484"/>
                <a:gd name="T89" fmla="*/ 2 h 328"/>
                <a:gd name="T90" fmla="*/ 28 w 484"/>
                <a:gd name="T91" fmla="*/ 2 h 328"/>
                <a:gd name="T92" fmla="*/ 27 w 484"/>
                <a:gd name="T93" fmla="*/ 2 h 328"/>
                <a:gd name="T94" fmla="*/ 25 w 484"/>
                <a:gd name="T95" fmla="*/ 2 h 328"/>
                <a:gd name="T96" fmla="*/ 24 w 484"/>
                <a:gd name="T97" fmla="*/ 1 h 328"/>
                <a:gd name="T98" fmla="*/ 23 w 484"/>
                <a:gd name="T99" fmla="*/ 1 h 328"/>
                <a:gd name="T100" fmla="*/ 22 w 484"/>
                <a:gd name="T101" fmla="*/ 1 h 328"/>
                <a:gd name="T102" fmla="*/ 22 w 484"/>
                <a:gd name="T103" fmla="*/ 1 h 328"/>
                <a:gd name="T104" fmla="*/ 22 w 484"/>
                <a:gd name="T105" fmla="*/ 0 h 328"/>
                <a:gd name="T106" fmla="*/ 21 w 484"/>
                <a:gd name="T107" fmla="*/ 0 h 328"/>
                <a:gd name="T108" fmla="*/ 20 w 484"/>
                <a:gd name="T109" fmla="*/ 0 h 328"/>
                <a:gd name="T110" fmla="*/ 19 w 484"/>
                <a:gd name="T111" fmla="*/ 0 h 328"/>
                <a:gd name="T112" fmla="*/ 18 w 484"/>
                <a:gd name="T113" fmla="*/ 0 h 328"/>
                <a:gd name="T114" fmla="*/ 17 w 484"/>
                <a:gd name="T115" fmla="*/ 0 h 328"/>
                <a:gd name="T116" fmla="*/ 16 w 484"/>
                <a:gd name="T117" fmla="*/ 0 h 328"/>
                <a:gd name="T118" fmla="*/ 15 w 484"/>
                <a:gd name="T119" fmla="*/ 0 h 328"/>
                <a:gd name="T120" fmla="*/ 14 w 484"/>
                <a:gd name="T121" fmla="*/ 0 h 3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84" h="328">
                  <a:moveTo>
                    <a:pt x="220" y="0"/>
                  </a:moveTo>
                  <a:lnTo>
                    <a:pt x="204" y="5"/>
                  </a:lnTo>
                  <a:lnTo>
                    <a:pt x="182" y="12"/>
                  </a:lnTo>
                  <a:lnTo>
                    <a:pt x="157" y="20"/>
                  </a:lnTo>
                  <a:lnTo>
                    <a:pt x="132" y="27"/>
                  </a:lnTo>
                  <a:lnTo>
                    <a:pt x="104" y="34"/>
                  </a:lnTo>
                  <a:lnTo>
                    <a:pt x="79" y="40"/>
                  </a:lnTo>
                  <a:lnTo>
                    <a:pt x="54" y="45"/>
                  </a:lnTo>
                  <a:lnTo>
                    <a:pt x="32" y="46"/>
                  </a:lnTo>
                  <a:lnTo>
                    <a:pt x="22" y="45"/>
                  </a:lnTo>
                  <a:lnTo>
                    <a:pt x="14" y="43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5" y="56"/>
                  </a:lnTo>
                  <a:lnTo>
                    <a:pt x="50" y="76"/>
                  </a:lnTo>
                  <a:lnTo>
                    <a:pt x="70" y="98"/>
                  </a:lnTo>
                  <a:lnTo>
                    <a:pt x="90" y="124"/>
                  </a:lnTo>
                  <a:lnTo>
                    <a:pt x="105" y="152"/>
                  </a:lnTo>
                  <a:lnTo>
                    <a:pt x="119" y="182"/>
                  </a:lnTo>
                  <a:lnTo>
                    <a:pt x="129" y="214"/>
                  </a:lnTo>
                  <a:lnTo>
                    <a:pt x="135" y="245"/>
                  </a:lnTo>
                  <a:lnTo>
                    <a:pt x="147" y="245"/>
                  </a:lnTo>
                  <a:lnTo>
                    <a:pt x="164" y="250"/>
                  </a:lnTo>
                  <a:lnTo>
                    <a:pt x="180" y="256"/>
                  </a:lnTo>
                  <a:lnTo>
                    <a:pt x="200" y="266"/>
                  </a:lnTo>
                  <a:lnTo>
                    <a:pt x="219" y="278"/>
                  </a:lnTo>
                  <a:lnTo>
                    <a:pt x="235" y="292"/>
                  </a:lnTo>
                  <a:lnTo>
                    <a:pt x="250" y="309"/>
                  </a:lnTo>
                  <a:lnTo>
                    <a:pt x="262" y="328"/>
                  </a:lnTo>
                  <a:lnTo>
                    <a:pt x="277" y="318"/>
                  </a:lnTo>
                  <a:lnTo>
                    <a:pt x="296" y="309"/>
                  </a:lnTo>
                  <a:lnTo>
                    <a:pt x="319" y="300"/>
                  </a:lnTo>
                  <a:lnTo>
                    <a:pt x="346" y="294"/>
                  </a:lnTo>
                  <a:lnTo>
                    <a:pt x="376" y="292"/>
                  </a:lnTo>
                  <a:lnTo>
                    <a:pt x="409" y="294"/>
                  </a:lnTo>
                  <a:lnTo>
                    <a:pt x="446" y="301"/>
                  </a:lnTo>
                  <a:lnTo>
                    <a:pt x="484" y="316"/>
                  </a:lnTo>
                  <a:lnTo>
                    <a:pt x="472" y="304"/>
                  </a:lnTo>
                  <a:lnTo>
                    <a:pt x="461" y="290"/>
                  </a:lnTo>
                  <a:lnTo>
                    <a:pt x="451" y="272"/>
                  </a:lnTo>
                  <a:lnTo>
                    <a:pt x="444" y="251"/>
                  </a:lnTo>
                  <a:lnTo>
                    <a:pt x="439" y="228"/>
                  </a:lnTo>
                  <a:lnTo>
                    <a:pt x="441" y="202"/>
                  </a:lnTo>
                  <a:lnTo>
                    <a:pt x="449" y="173"/>
                  </a:lnTo>
                  <a:lnTo>
                    <a:pt x="464" y="141"/>
                  </a:lnTo>
                  <a:lnTo>
                    <a:pt x="442" y="136"/>
                  </a:lnTo>
                  <a:lnTo>
                    <a:pt x="419" y="130"/>
                  </a:lnTo>
                  <a:lnTo>
                    <a:pt x="397" y="123"/>
                  </a:lnTo>
                  <a:lnTo>
                    <a:pt x="376" y="111"/>
                  </a:lnTo>
                  <a:lnTo>
                    <a:pt x="359" y="95"/>
                  </a:lnTo>
                  <a:lnTo>
                    <a:pt x="346" y="76"/>
                  </a:lnTo>
                  <a:lnTo>
                    <a:pt x="339" y="51"/>
                  </a:lnTo>
                  <a:lnTo>
                    <a:pt x="337" y="21"/>
                  </a:lnTo>
                  <a:lnTo>
                    <a:pt x="324" y="24"/>
                  </a:lnTo>
                  <a:lnTo>
                    <a:pt x="312" y="25"/>
                  </a:lnTo>
                  <a:lnTo>
                    <a:pt x="297" y="27"/>
                  </a:lnTo>
                  <a:lnTo>
                    <a:pt x="284" y="25"/>
                  </a:lnTo>
                  <a:lnTo>
                    <a:pt x="269" y="22"/>
                  </a:lnTo>
                  <a:lnTo>
                    <a:pt x="254" y="18"/>
                  </a:lnTo>
                  <a:lnTo>
                    <a:pt x="237" y="11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8" name="Freeform 1289"/>
            <p:cNvSpPr>
              <a:spLocks/>
            </p:cNvSpPr>
            <p:nvPr/>
          </p:nvSpPr>
          <p:spPr bwMode="auto">
            <a:xfrm>
              <a:off x="5394" y="2381"/>
              <a:ext cx="213" cy="154"/>
            </a:xfrm>
            <a:custGeom>
              <a:avLst/>
              <a:gdLst>
                <a:gd name="T0" fmla="*/ 23 w 425"/>
                <a:gd name="T1" fmla="*/ 3 h 461"/>
                <a:gd name="T2" fmla="*/ 19 w 425"/>
                <a:gd name="T3" fmla="*/ 3 h 461"/>
                <a:gd name="T4" fmla="*/ 15 w 425"/>
                <a:gd name="T5" fmla="*/ 3 h 461"/>
                <a:gd name="T6" fmla="*/ 11 w 425"/>
                <a:gd name="T7" fmla="*/ 4 h 461"/>
                <a:gd name="T8" fmla="*/ 9 w 425"/>
                <a:gd name="T9" fmla="*/ 5 h 461"/>
                <a:gd name="T10" fmla="*/ 8 w 425"/>
                <a:gd name="T11" fmla="*/ 5 h 461"/>
                <a:gd name="T12" fmla="*/ 7 w 425"/>
                <a:gd name="T13" fmla="*/ 5 h 461"/>
                <a:gd name="T14" fmla="*/ 6 w 425"/>
                <a:gd name="T15" fmla="*/ 5 h 461"/>
                <a:gd name="T16" fmla="*/ 5 w 425"/>
                <a:gd name="T17" fmla="*/ 6 h 461"/>
                <a:gd name="T18" fmla="*/ 3 w 425"/>
                <a:gd name="T19" fmla="*/ 6 h 461"/>
                <a:gd name="T20" fmla="*/ 2 w 425"/>
                <a:gd name="T21" fmla="*/ 6 h 461"/>
                <a:gd name="T22" fmla="*/ 1 w 425"/>
                <a:gd name="T23" fmla="*/ 6 h 461"/>
                <a:gd name="T24" fmla="*/ 1 w 425"/>
                <a:gd name="T25" fmla="*/ 6 h 461"/>
                <a:gd name="T26" fmla="*/ 0 w 425"/>
                <a:gd name="T27" fmla="*/ 6 h 461"/>
                <a:gd name="T28" fmla="*/ 3 w 425"/>
                <a:gd name="T29" fmla="*/ 5 h 461"/>
                <a:gd name="T30" fmla="*/ 5 w 425"/>
                <a:gd name="T31" fmla="*/ 5 h 461"/>
                <a:gd name="T32" fmla="*/ 7 w 425"/>
                <a:gd name="T33" fmla="*/ 4 h 461"/>
                <a:gd name="T34" fmla="*/ 7 w 425"/>
                <a:gd name="T35" fmla="*/ 4 h 461"/>
                <a:gd name="T36" fmla="*/ 7 w 425"/>
                <a:gd name="T37" fmla="*/ 3 h 461"/>
                <a:gd name="T38" fmla="*/ 6 w 425"/>
                <a:gd name="T39" fmla="*/ 3 h 461"/>
                <a:gd name="T40" fmla="*/ 7 w 425"/>
                <a:gd name="T41" fmla="*/ 2 h 461"/>
                <a:gd name="T42" fmla="*/ 9 w 425"/>
                <a:gd name="T43" fmla="*/ 2 h 461"/>
                <a:gd name="T44" fmla="*/ 11 w 425"/>
                <a:gd name="T45" fmla="*/ 2 h 461"/>
                <a:gd name="T46" fmla="*/ 11 w 425"/>
                <a:gd name="T47" fmla="*/ 1 h 461"/>
                <a:gd name="T48" fmla="*/ 12 w 425"/>
                <a:gd name="T49" fmla="*/ 1 h 461"/>
                <a:gd name="T50" fmla="*/ 15 w 425"/>
                <a:gd name="T51" fmla="*/ 1 h 461"/>
                <a:gd name="T52" fmla="*/ 19 w 425"/>
                <a:gd name="T53" fmla="*/ 1 h 461"/>
                <a:gd name="T54" fmla="*/ 21 w 425"/>
                <a:gd name="T55" fmla="*/ 0 h 461"/>
                <a:gd name="T56" fmla="*/ 22 w 425"/>
                <a:gd name="T57" fmla="*/ 0 h 461"/>
                <a:gd name="T58" fmla="*/ 22 w 425"/>
                <a:gd name="T59" fmla="*/ 1 h 461"/>
                <a:gd name="T60" fmla="*/ 24 w 425"/>
                <a:gd name="T61" fmla="*/ 1 h 461"/>
                <a:gd name="T62" fmla="*/ 26 w 425"/>
                <a:gd name="T63" fmla="*/ 2 h 461"/>
                <a:gd name="T64" fmla="*/ 26 w 425"/>
                <a:gd name="T65" fmla="*/ 2 h 461"/>
                <a:gd name="T66" fmla="*/ 25 w 425"/>
                <a:gd name="T67" fmla="*/ 2 h 461"/>
                <a:gd name="T68" fmla="*/ 23 w 425"/>
                <a:gd name="T69" fmla="*/ 2 h 461"/>
                <a:gd name="T70" fmla="*/ 23 w 425"/>
                <a:gd name="T71" fmla="*/ 3 h 4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25" h="461">
                  <a:moveTo>
                    <a:pt x="372" y="224"/>
                  </a:moveTo>
                  <a:lnTo>
                    <a:pt x="358" y="224"/>
                  </a:lnTo>
                  <a:lnTo>
                    <a:pt x="333" y="224"/>
                  </a:lnTo>
                  <a:lnTo>
                    <a:pt x="303" y="227"/>
                  </a:lnTo>
                  <a:lnTo>
                    <a:pt x="268" y="234"/>
                  </a:lnTo>
                  <a:lnTo>
                    <a:pt x="232" y="247"/>
                  </a:lnTo>
                  <a:lnTo>
                    <a:pt x="195" y="270"/>
                  </a:lnTo>
                  <a:lnTo>
                    <a:pt x="163" y="301"/>
                  </a:lnTo>
                  <a:lnTo>
                    <a:pt x="138" y="345"/>
                  </a:lnTo>
                  <a:lnTo>
                    <a:pt x="130" y="365"/>
                  </a:lnTo>
                  <a:lnTo>
                    <a:pt x="123" y="385"/>
                  </a:lnTo>
                  <a:lnTo>
                    <a:pt x="116" y="401"/>
                  </a:lnTo>
                  <a:lnTo>
                    <a:pt x="110" y="414"/>
                  </a:lnTo>
                  <a:lnTo>
                    <a:pt x="103" y="426"/>
                  </a:lnTo>
                  <a:lnTo>
                    <a:pt x="95" y="436"/>
                  </a:lnTo>
                  <a:lnTo>
                    <a:pt x="88" y="442"/>
                  </a:lnTo>
                  <a:lnTo>
                    <a:pt x="78" y="445"/>
                  </a:lnTo>
                  <a:lnTo>
                    <a:pt x="68" y="447"/>
                  </a:lnTo>
                  <a:lnTo>
                    <a:pt x="56" y="448"/>
                  </a:lnTo>
                  <a:lnTo>
                    <a:pt x="45" y="450"/>
                  </a:lnTo>
                  <a:lnTo>
                    <a:pt x="35" y="452"/>
                  </a:lnTo>
                  <a:lnTo>
                    <a:pt x="25" y="454"/>
                  </a:lnTo>
                  <a:lnTo>
                    <a:pt x="16" y="457"/>
                  </a:lnTo>
                  <a:lnTo>
                    <a:pt x="8" y="458"/>
                  </a:lnTo>
                  <a:lnTo>
                    <a:pt x="1" y="461"/>
                  </a:lnTo>
                  <a:lnTo>
                    <a:pt x="1" y="460"/>
                  </a:lnTo>
                  <a:lnTo>
                    <a:pt x="1" y="458"/>
                  </a:lnTo>
                  <a:lnTo>
                    <a:pt x="0" y="457"/>
                  </a:lnTo>
                  <a:lnTo>
                    <a:pt x="0" y="455"/>
                  </a:lnTo>
                  <a:lnTo>
                    <a:pt x="35" y="441"/>
                  </a:lnTo>
                  <a:lnTo>
                    <a:pt x="61" y="420"/>
                  </a:lnTo>
                  <a:lnTo>
                    <a:pt x="80" y="395"/>
                  </a:lnTo>
                  <a:lnTo>
                    <a:pt x="93" y="367"/>
                  </a:lnTo>
                  <a:lnTo>
                    <a:pt x="100" y="339"/>
                  </a:lnTo>
                  <a:lnTo>
                    <a:pt x="103" y="312"/>
                  </a:lnTo>
                  <a:lnTo>
                    <a:pt x="105" y="289"/>
                  </a:lnTo>
                  <a:lnTo>
                    <a:pt x="105" y="272"/>
                  </a:lnTo>
                  <a:lnTo>
                    <a:pt x="105" y="258"/>
                  </a:lnTo>
                  <a:lnTo>
                    <a:pt x="100" y="239"/>
                  </a:lnTo>
                  <a:lnTo>
                    <a:pt x="95" y="219"/>
                  </a:lnTo>
                  <a:lnTo>
                    <a:pt x="88" y="197"/>
                  </a:lnTo>
                  <a:lnTo>
                    <a:pt x="101" y="194"/>
                  </a:lnTo>
                  <a:lnTo>
                    <a:pt x="118" y="187"/>
                  </a:lnTo>
                  <a:lnTo>
                    <a:pt x="135" y="175"/>
                  </a:lnTo>
                  <a:lnTo>
                    <a:pt x="152" y="160"/>
                  </a:lnTo>
                  <a:lnTo>
                    <a:pt x="165" y="143"/>
                  </a:lnTo>
                  <a:lnTo>
                    <a:pt x="173" y="122"/>
                  </a:lnTo>
                  <a:lnTo>
                    <a:pt x="175" y="101"/>
                  </a:lnTo>
                  <a:lnTo>
                    <a:pt x="170" y="81"/>
                  </a:lnTo>
                  <a:lnTo>
                    <a:pt x="188" y="79"/>
                  </a:lnTo>
                  <a:lnTo>
                    <a:pt x="210" y="73"/>
                  </a:lnTo>
                  <a:lnTo>
                    <a:pt x="237" y="66"/>
                  </a:lnTo>
                  <a:lnTo>
                    <a:pt x="263" y="54"/>
                  </a:lnTo>
                  <a:lnTo>
                    <a:pt x="290" y="42"/>
                  </a:lnTo>
                  <a:lnTo>
                    <a:pt x="313" y="28"/>
                  </a:lnTo>
                  <a:lnTo>
                    <a:pt x="332" y="14"/>
                  </a:lnTo>
                  <a:lnTo>
                    <a:pt x="345" y="0"/>
                  </a:lnTo>
                  <a:lnTo>
                    <a:pt x="343" y="17"/>
                  </a:lnTo>
                  <a:lnTo>
                    <a:pt x="347" y="38"/>
                  </a:lnTo>
                  <a:lnTo>
                    <a:pt x="352" y="60"/>
                  </a:lnTo>
                  <a:lnTo>
                    <a:pt x="360" y="82"/>
                  </a:lnTo>
                  <a:lnTo>
                    <a:pt x="372" y="104"/>
                  </a:lnTo>
                  <a:lnTo>
                    <a:pt x="387" y="123"/>
                  </a:lnTo>
                  <a:lnTo>
                    <a:pt x="405" y="140"/>
                  </a:lnTo>
                  <a:lnTo>
                    <a:pt x="425" y="152"/>
                  </a:lnTo>
                  <a:lnTo>
                    <a:pt x="412" y="153"/>
                  </a:lnTo>
                  <a:lnTo>
                    <a:pt x="397" y="157"/>
                  </a:lnTo>
                  <a:lnTo>
                    <a:pt x="385" y="163"/>
                  </a:lnTo>
                  <a:lnTo>
                    <a:pt x="373" y="172"/>
                  </a:lnTo>
                  <a:lnTo>
                    <a:pt x="365" y="181"/>
                  </a:lnTo>
                  <a:lnTo>
                    <a:pt x="362" y="194"/>
                  </a:lnTo>
                  <a:lnTo>
                    <a:pt x="363" y="208"/>
                  </a:lnTo>
                  <a:lnTo>
                    <a:pt x="372" y="22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9" name="Freeform 1290"/>
            <p:cNvSpPr>
              <a:spLocks/>
            </p:cNvSpPr>
            <p:nvPr/>
          </p:nvSpPr>
          <p:spPr bwMode="auto">
            <a:xfrm>
              <a:off x="5324" y="2383"/>
              <a:ext cx="125" cy="150"/>
            </a:xfrm>
            <a:custGeom>
              <a:avLst/>
              <a:gdLst>
                <a:gd name="T0" fmla="*/ 9 w 250"/>
                <a:gd name="T1" fmla="*/ 5 h 450"/>
                <a:gd name="T2" fmla="*/ 8 w 250"/>
                <a:gd name="T3" fmla="*/ 5 h 450"/>
                <a:gd name="T4" fmla="*/ 6 w 250"/>
                <a:gd name="T5" fmla="*/ 5 h 450"/>
                <a:gd name="T6" fmla="*/ 5 w 250"/>
                <a:gd name="T7" fmla="*/ 5 h 450"/>
                <a:gd name="T8" fmla="*/ 6 w 250"/>
                <a:gd name="T9" fmla="*/ 5 h 450"/>
                <a:gd name="T10" fmla="*/ 7 w 250"/>
                <a:gd name="T11" fmla="*/ 5 h 450"/>
                <a:gd name="T12" fmla="*/ 8 w 250"/>
                <a:gd name="T13" fmla="*/ 5 h 450"/>
                <a:gd name="T14" fmla="*/ 9 w 250"/>
                <a:gd name="T15" fmla="*/ 5 h 450"/>
                <a:gd name="T16" fmla="*/ 10 w 250"/>
                <a:gd name="T17" fmla="*/ 5 h 450"/>
                <a:gd name="T18" fmla="*/ 10 w 250"/>
                <a:gd name="T19" fmla="*/ 5 h 450"/>
                <a:gd name="T20" fmla="*/ 10 w 250"/>
                <a:gd name="T21" fmla="*/ 4 h 450"/>
                <a:gd name="T22" fmla="*/ 10 w 250"/>
                <a:gd name="T23" fmla="*/ 4 h 450"/>
                <a:gd name="T24" fmla="*/ 9 w 250"/>
                <a:gd name="T25" fmla="*/ 4 h 450"/>
                <a:gd name="T26" fmla="*/ 7 w 250"/>
                <a:gd name="T27" fmla="*/ 4 h 450"/>
                <a:gd name="T28" fmla="*/ 6 w 250"/>
                <a:gd name="T29" fmla="*/ 4 h 450"/>
                <a:gd name="T30" fmla="*/ 6 w 250"/>
                <a:gd name="T31" fmla="*/ 4 h 450"/>
                <a:gd name="T32" fmla="*/ 6 w 250"/>
                <a:gd name="T33" fmla="*/ 5 h 450"/>
                <a:gd name="T34" fmla="*/ 5 w 250"/>
                <a:gd name="T35" fmla="*/ 5 h 450"/>
                <a:gd name="T36" fmla="*/ 4 w 250"/>
                <a:gd name="T37" fmla="*/ 5 h 450"/>
                <a:gd name="T38" fmla="*/ 4 w 250"/>
                <a:gd name="T39" fmla="*/ 5 h 450"/>
                <a:gd name="T40" fmla="*/ 4 w 250"/>
                <a:gd name="T41" fmla="*/ 5 h 450"/>
                <a:gd name="T42" fmla="*/ 4 w 250"/>
                <a:gd name="T43" fmla="*/ 4 h 450"/>
                <a:gd name="T44" fmla="*/ 5 w 250"/>
                <a:gd name="T45" fmla="*/ 4 h 450"/>
                <a:gd name="T46" fmla="*/ 5 w 250"/>
                <a:gd name="T47" fmla="*/ 4 h 450"/>
                <a:gd name="T48" fmla="*/ 6 w 250"/>
                <a:gd name="T49" fmla="*/ 4 h 450"/>
                <a:gd name="T50" fmla="*/ 6 w 250"/>
                <a:gd name="T51" fmla="*/ 4 h 450"/>
                <a:gd name="T52" fmla="*/ 5 w 250"/>
                <a:gd name="T53" fmla="*/ 4 h 450"/>
                <a:gd name="T54" fmla="*/ 5 w 250"/>
                <a:gd name="T55" fmla="*/ 4 h 450"/>
                <a:gd name="T56" fmla="*/ 3 w 250"/>
                <a:gd name="T57" fmla="*/ 4 h 450"/>
                <a:gd name="T58" fmla="*/ 3 w 250"/>
                <a:gd name="T59" fmla="*/ 4 h 450"/>
                <a:gd name="T60" fmla="*/ 2 w 250"/>
                <a:gd name="T61" fmla="*/ 4 h 450"/>
                <a:gd name="T62" fmla="*/ 1 w 250"/>
                <a:gd name="T63" fmla="*/ 4 h 450"/>
                <a:gd name="T64" fmla="*/ 0 w 250"/>
                <a:gd name="T65" fmla="*/ 3 h 450"/>
                <a:gd name="T66" fmla="*/ 2 w 250"/>
                <a:gd name="T67" fmla="*/ 2 h 450"/>
                <a:gd name="T68" fmla="*/ 6 w 250"/>
                <a:gd name="T69" fmla="*/ 1 h 450"/>
                <a:gd name="T70" fmla="*/ 11 w 250"/>
                <a:gd name="T71" fmla="*/ 0 h 450"/>
                <a:gd name="T72" fmla="*/ 14 w 250"/>
                <a:gd name="T73" fmla="*/ 0 h 450"/>
                <a:gd name="T74" fmla="*/ 15 w 250"/>
                <a:gd name="T75" fmla="*/ 0 h 450"/>
                <a:gd name="T76" fmla="*/ 16 w 250"/>
                <a:gd name="T77" fmla="*/ 0 h 450"/>
                <a:gd name="T78" fmla="*/ 16 w 250"/>
                <a:gd name="T79" fmla="*/ 0 h 450"/>
                <a:gd name="T80" fmla="*/ 15 w 250"/>
                <a:gd name="T81" fmla="*/ 0 h 450"/>
                <a:gd name="T82" fmla="*/ 13 w 250"/>
                <a:gd name="T83" fmla="*/ 1 h 450"/>
                <a:gd name="T84" fmla="*/ 13 w 250"/>
                <a:gd name="T85" fmla="*/ 2 h 450"/>
                <a:gd name="T86" fmla="*/ 14 w 250"/>
                <a:gd name="T87" fmla="*/ 2 h 450"/>
                <a:gd name="T88" fmla="*/ 15 w 250"/>
                <a:gd name="T89" fmla="*/ 3 h 450"/>
                <a:gd name="T90" fmla="*/ 16 w 250"/>
                <a:gd name="T91" fmla="*/ 3 h 450"/>
                <a:gd name="T92" fmla="*/ 16 w 250"/>
                <a:gd name="T93" fmla="*/ 4 h 450"/>
                <a:gd name="T94" fmla="*/ 15 w 250"/>
                <a:gd name="T95" fmla="*/ 4 h 450"/>
                <a:gd name="T96" fmla="*/ 14 w 250"/>
                <a:gd name="T97" fmla="*/ 5 h 450"/>
                <a:gd name="T98" fmla="*/ 11 w 250"/>
                <a:gd name="T99" fmla="*/ 5 h 4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0" h="450">
                  <a:moveTo>
                    <a:pt x="140" y="450"/>
                  </a:moveTo>
                  <a:lnTo>
                    <a:pt x="136" y="445"/>
                  </a:lnTo>
                  <a:lnTo>
                    <a:pt x="130" y="436"/>
                  </a:lnTo>
                  <a:lnTo>
                    <a:pt x="120" y="430"/>
                  </a:lnTo>
                  <a:lnTo>
                    <a:pt x="103" y="430"/>
                  </a:lnTo>
                  <a:lnTo>
                    <a:pt x="93" y="431"/>
                  </a:lnTo>
                  <a:lnTo>
                    <a:pt x="86" y="428"/>
                  </a:lnTo>
                  <a:lnTo>
                    <a:pt x="80" y="424"/>
                  </a:lnTo>
                  <a:lnTo>
                    <a:pt x="75" y="419"/>
                  </a:lnTo>
                  <a:lnTo>
                    <a:pt x="83" y="412"/>
                  </a:lnTo>
                  <a:lnTo>
                    <a:pt x="90" y="405"/>
                  </a:lnTo>
                  <a:lnTo>
                    <a:pt x="98" y="399"/>
                  </a:lnTo>
                  <a:lnTo>
                    <a:pt x="105" y="393"/>
                  </a:lnTo>
                  <a:lnTo>
                    <a:pt x="121" y="394"/>
                  </a:lnTo>
                  <a:lnTo>
                    <a:pt x="133" y="391"/>
                  </a:lnTo>
                  <a:lnTo>
                    <a:pt x="143" y="387"/>
                  </a:lnTo>
                  <a:lnTo>
                    <a:pt x="151" y="378"/>
                  </a:lnTo>
                  <a:lnTo>
                    <a:pt x="155" y="374"/>
                  </a:lnTo>
                  <a:lnTo>
                    <a:pt x="156" y="369"/>
                  </a:lnTo>
                  <a:lnTo>
                    <a:pt x="156" y="365"/>
                  </a:lnTo>
                  <a:lnTo>
                    <a:pt x="156" y="360"/>
                  </a:lnTo>
                  <a:lnTo>
                    <a:pt x="155" y="356"/>
                  </a:lnTo>
                  <a:lnTo>
                    <a:pt x="153" y="352"/>
                  </a:lnTo>
                  <a:lnTo>
                    <a:pt x="150" y="347"/>
                  </a:lnTo>
                  <a:lnTo>
                    <a:pt x="146" y="343"/>
                  </a:lnTo>
                  <a:lnTo>
                    <a:pt x="138" y="337"/>
                  </a:lnTo>
                  <a:lnTo>
                    <a:pt x="125" y="335"/>
                  </a:lnTo>
                  <a:lnTo>
                    <a:pt x="111" y="337"/>
                  </a:lnTo>
                  <a:lnTo>
                    <a:pt x="100" y="341"/>
                  </a:lnTo>
                  <a:lnTo>
                    <a:pt x="93" y="349"/>
                  </a:lnTo>
                  <a:lnTo>
                    <a:pt x="91" y="355"/>
                  </a:lnTo>
                  <a:lnTo>
                    <a:pt x="91" y="360"/>
                  </a:lnTo>
                  <a:lnTo>
                    <a:pt x="93" y="366"/>
                  </a:lnTo>
                  <a:lnTo>
                    <a:pt x="85" y="375"/>
                  </a:lnTo>
                  <a:lnTo>
                    <a:pt x="75" y="383"/>
                  </a:lnTo>
                  <a:lnTo>
                    <a:pt x="66" y="388"/>
                  </a:lnTo>
                  <a:lnTo>
                    <a:pt x="61" y="391"/>
                  </a:lnTo>
                  <a:lnTo>
                    <a:pt x="58" y="388"/>
                  </a:lnTo>
                  <a:lnTo>
                    <a:pt x="55" y="386"/>
                  </a:lnTo>
                  <a:lnTo>
                    <a:pt x="51" y="383"/>
                  </a:lnTo>
                  <a:lnTo>
                    <a:pt x="46" y="381"/>
                  </a:lnTo>
                  <a:lnTo>
                    <a:pt x="51" y="372"/>
                  </a:lnTo>
                  <a:lnTo>
                    <a:pt x="55" y="362"/>
                  </a:lnTo>
                  <a:lnTo>
                    <a:pt x="56" y="353"/>
                  </a:lnTo>
                  <a:lnTo>
                    <a:pt x="58" y="347"/>
                  </a:lnTo>
                  <a:lnTo>
                    <a:pt x="68" y="341"/>
                  </a:lnTo>
                  <a:lnTo>
                    <a:pt x="75" y="335"/>
                  </a:lnTo>
                  <a:lnTo>
                    <a:pt x="80" y="326"/>
                  </a:lnTo>
                  <a:lnTo>
                    <a:pt x="83" y="319"/>
                  </a:lnTo>
                  <a:lnTo>
                    <a:pt x="83" y="316"/>
                  </a:lnTo>
                  <a:lnTo>
                    <a:pt x="83" y="313"/>
                  </a:lnTo>
                  <a:lnTo>
                    <a:pt x="83" y="312"/>
                  </a:lnTo>
                  <a:lnTo>
                    <a:pt x="81" y="309"/>
                  </a:lnTo>
                  <a:lnTo>
                    <a:pt x="78" y="301"/>
                  </a:lnTo>
                  <a:lnTo>
                    <a:pt x="73" y="296"/>
                  </a:lnTo>
                  <a:lnTo>
                    <a:pt x="65" y="291"/>
                  </a:lnTo>
                  <a:lnTo>
                    <a:pt x="53" y="287"/>
                  </a:lnTo>
                  <a:lnTo>
                    <a:pt x="46" y="285"/>
                  </a:lnTo>
                  <a:lnTo>
                    <a:pt x="40" y="285"/>
                  </a:lnTo>
                  <a:lnTo>
                    <a:pt x="35" y="288"/>
                  </a:lnTo>
                  <a:lnTo>
                    <a:pt x="30" y="290"/>
                  </a:lnTo>
                  <a:lnTo>
                    <a:pt x="25" y="293"/>
                  </a:lnTo>
                  <a:lnTo>
                    <a:pt x="21" y="294"/>
                  </a:lnTo>
                  <a:lnTo>
                    <a:pt x="16" y="297"/>
                  </a:lnTo>
                  <a:lnTo>
                    <a:pt x="13" y="300"/>
                  </a:lnTo>
                  <a:lnTo>
                    <a:pt x="0" y="259"/>
                  </a:lnTo>
                  <a:lnTo>
                    <a:pt x="3" y="214"/>
                  </a:lnTo>
                  <a:lnTo>
                    <a:pt x="23" y="172"/>
                  </a:lnTo>
                  <a:lnTo>
                    <a:pt x="53" y="129"/>
                  </a:lnTo>
                  <a:lnTo>
                    <a:pt x="91" y="90"/>
                  </a:lnTo>
                  <a:lnTo>
                    <a:pt x="133" y="58"/>
                  </a:lnTo>
                  <a:lnTo>
                    <a:pt x="175" y="33"/>
                  </a:lnTo>
                  <a:lnTo>
                    <a:pt x="213" y="15"/>
                  </a:lnTo>
                  <a:lnTo>
                    <a:pt x="218" y="14"/>
                  </a:lnTo>
                  <a:lnTo>
                    <a:pt x="225" y="9"/>
                  </a:lnTo>
                  <a:lnTo>
                    <a:pt x="233" y="6"/>
                  </a:lnTo>
                  <a:lnTo>
                    <a:pt x="241" y="3"/>
                  </a:lnTo>
                  <a:lnTo>
                    <a:pt x="246" y="0"/>
                  </a:lnTo>
                  <a:lnTo>
                    <a:pt x="250" y="0"/>
                  </a:lnTo>
                  <a:lnTo>
                    <a:pt x="250" y="3"/>
                  </a:lnTo>
                  <a:lnTo>
                    <a:pt x="245" y="11"/>
                  </a:lnTo>
                  <a:lnTo>
                    <a:pt x="230" y="30"/>
                  </a:lnTo>
                  <a:lnTo>
                    <a:pt x="216" y="55"/>
                  </a:lnTo>
                  <a:lnTo>
                    <a:pt x="206" y="82"/>
                  </a:lnTo>
                  <a:lnTo>
                    <a:pt x="203" y="108"/>
                  </a:lnTo>
                  <a:lnTo>
                    <a:pt x="206" y="124"/>
                  </a:lnTo>
                  <a:lnTo>
                    <a:pt x="211" y="145"/>
                  </a:lnTo>
                  <a:lnTo>
                    <a:pt x="220" y="167"/>
                  </a:lnTo>
                  <a:lnTo>
                    <a:pt x="228" y="192"/>
                  </a:lnTo>
                  <a:lnTo>
                    <a:pt x="235" y="214"/>
                  </a:lnTo>
                  <a:lnTo>
                    <a:pt x="240" y="234"/>
                  </a:lnTo>
                  <a:lnTo>
                    <a:pt x="245" y="253"/>
                  </a:lnTo>
                  <a:lnTo>
                    <a:pt x="245" y="267"/>
                  </a:lnTo>
                  <a:lnTo>
                    <a:pt x="245" y="284"/>
                  </a:lnTo>
                  <a:lnTo>
                    <a:pt x="243" y="307"/>
                  </a:lnTo>
                  <a:lnTo>
                    <a:pt x="240" y="334"/>
                  </a:lnTo>
                  <a:lnTo>
                    <a:pt x="233" y="362"/>
                  </a:lnTo>
                  <a:lnTo>
                    <a:pt x="220" y="390"/>
                  </a:lnTo>
                  <a:lnTo>
                    <a:pt x="201" y="415"/>
                  </a:lnTo>
                  <a:lnTo>
                    <a:pt x="175" y="436"/>
                  </a:lnTo>
                  <a:lnTo>
                    <a:pt x="140" y="45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0" name="Freeform 1291"/>
            <p:cNvSpPr>
              <a:spLocks/>
            </p:cNvSpPr>
            <p:nvPr/>
          </p:nvSpPr>
          <p:spPr bwMode="auto">
            <a:xfrm>
              <a:off x="5128" y="2456"/>
              <a:ext cx="611" cy="253"/>
            </a:xfrm>
            <a:custGeom>
              <a:avLst/>
              <a:gdLst>
                <a:gd name="T0" fmla="*/ 36 w 1222"/>
                <a:gd name="T1" fmla="*/ 8 h 758"/>
                <a:gd name="T2" fmla="*/ 33 w 1222"/>
                <a:gd name="T3" fmla="*/ 9 h 758"/>
                <a:gd name="T4" fmla="*/ 31 w 1222"/>
                <a:gd name="T5" fmla="*/ 9 h 758"/>
                <a:gd name="T6" fmla="*/ 27 w 1222"/>
                <a:gd name="T7" fmla="*/ 8 h 758"/>
                <a:gd name="T8" fmla="*/ 24 w 1222"/>
                <a:gd name="T9" fmla="*/ 8 h 758"/>
                <a:gd name="T10" fmla="*/ 22 w 1222"/>
                <a:gd name="T11" fmla="*/ 7 h 758"/>
                <a:gd name="T12" fmla="*/ 23 w 1222"/>
                <a:gd name="T13" fmla="*/ 5 h 758"/>
                <a:gd name="T14" fmla="*/ 27 w 1222"/>
                <a:gd name="T15" fmla="*/ 4 h 758"/>
                <a:gd name="T16" fmla="*/ 27 w 1222"/>
                <a:gd name="T17" fmla="*/ 3 h 758"/>
                <a:gd name="T18" fmla="*/ 26 w 1222"/>
                <a:gd name="T19" fmla="*/ 4 h 758"/>
                <a:gd name="T20" fmla="*/ 21 w 1222"/>
                <a:gd name="T21" fmla="*/ 5 h 758"/>
                <a:gd name="T22" fmla="*/ 13 w 1222"/>
                <a:gd name="T23" fmla="*/ 6 h 758"/>
                <a:gd name="T24" fmla="*/ 9 w 1222"/>
                <a:gd name="T25" fmla="*/ 6 h 758"/>
                <a:gd name="T26" fmla="*/ 4 w 1222"/>
                <a:gd name="T27" fmla="*/ 5 h 758"/>
                <a:gd name="T28" fmla="*/ 2 w 1222"/>
                <a:gd name="T29" fmla="*/ 5 h 758"/>
                <a:gd name="T30" fmla="*/ 7 w 1222"/>
                <a:gd name="T31" fmla="*/ 4 h 758"/>
                <a:gd name="T32" fmla="*/ 12 w 1222"/>
                <a:gd name="T33" fmla="*/ 3 h 758"/>
                <a:gd name="T34" fmla="*/ 20 w 1222"/>
                <a:gd name="T35" fmla="*/ 3 h 758"/>
                <a:gd name="T36" fmla="*/ 22 w 1222"/>
                <a:gd name="T37" fmla="*/ 3 h 758"/>
                <a:gd name="T38" fmla="*/ 24 w 1222"/>
                <a:gd name="T39" fmla="*/ 3 h 758"/>
                <a:gd name="T40" fmla="*/ 23 w 1222"/>
                <a:gd name="T41" fmla="*/ 3 h 758"/>
                <a:gd name="T42" fmla="*/ 23 w 1222"/>
                <a:gd name="T43" fmla="*/ 4 h 758"/>
                <a:gd name="T44" fmla="*/ 25 w 1222"/>
                <a:gd name="T45" fmla="*/ 4 h 758"/>
                <a:gd name="T46" fmla="*/ 26 w 1222"/>
                <a:gd name="T47" fmla="*/ 3 h 758"/>
                <a:gd name="T48" fmla="*/ 26 w 1222"/>
                <a:gd name="T49" fmla="*/ 3 h 758"/>
                <a:gd name="T50" fmla="*/ 27 w 1222"/>
                <a:gd name="T51" fmla="*/ 3 h 758"/>
                <a:gd name="T52" fmla="*/ 30 w 1222"/>
                <a:gd name="T53" fmla="*/ 3 h 758"/>
                <a:gd name="T54" fmla="*/ 33 w 1222"/>
                <a:gd name="T55" fmla="*/ 3 h 758"/>
                <a:gd name="T56" fmla="*/ 36 w 1222"/>
                <a:gd name="T57" fmla="*/ 3 h 758"/>
                <a:gd name="T58" fmla="*/ 39 w 1222"/>
                <a:gd name="T59" fmla="*/ 3 h 758"/>
                <a:gd name="T60" fmla="*/ 41 w 1222"/>
                <a:gd name="T61" fmla="*/ 2 h 758"/>
                <a:gd name="T62" fmla="*/ 48 w 1222"/>
                <a:gd name="T63" fmla="*/ 0 h 758"/>
                <a:gd name="T64" fmla="*/ 57 w 1222"/>
                <a:gd name="T65" fmla="*/ 0 h 758"/>
                <a:gd name="T66" fmla="*/ 62 w 1222"/>
                <a:gd name="T67" fmla="*/ 0 h 758"/>
                <a:gd name="T68" fmla="*/ 68 w 1222"/>
                <a:gd name="T69" fmla="*/ 1 h 758"/>
                <a:gd name="T70" fmla="*/ 75 w 1222"/>
                <a:gd name="T71" fmla="*/ 1 h 758"/>
                <a:gd name="T72" fmla="*/ 76 w 1222"/>
                <a:gd name="T73" fmla="*/ 1 h 758"/>
                <a:gd name="T74" fmla="*/ 68 w 1222"/>
                <a:gd name="T75" fmla="*/ 3 h 758"/>
                <a:gd name="T76" fmla="*/ 61 w 1222"/>
                <a:gd name="T77" fmla="*/ 3 h 758"/>
                <a:gd name="T78" fmla="*/ 53 w 1222"/>
                <a:gd name="T79" fmla="*/ 4 h 758"/>
                <a:gd name="T80" fmla="*/ 45 w 1222"/>
                <a:gd name="T81" fmla="*/ 4 h 758"/>
                <a:gd name="T82" fmla="*/ 40 w 1222"/>
                <a:gd name="T83" fmla="*/ 3 h 758"/>
                <a:gd name="T84" fmla="*/ 38 w 1222"/>
                <a:gd name="T85" fmla="*/ 3 h 758"/>
                <a:gd name="T86" fmla="*/ 35 w 1222"/>
                <a:gd name="T87" fmla="*/ 3 h 758"/>
                <a:gd name="T88" fmla="*/ 34 w 1222"/>
                <a:gd name="T89" fmla="*/ 3 h 758"/>
                <a:gd name="T90" fmla="*/ 37 w 1222"/>
                <a:gd name="T91" fmla="*/ 3 h 758"/>
                <a:gd name="T92" fmla="*/ 41 w 1222"/>
                <a:gd name="T93" fmla="*/ 3 h 758"/>
                <a:gd name="T94" fmla="*/ 47 w 1222"/>
                <a:gd name="T95" fmla="*/ 4 h 758"/>
                <a:gd name="T96" fmla="*/ 55 w 1222"/>
                <a:gd name="T97" fmla="*/ 5 h 758"/>
                <a:gd name="T98" fmla="*/ 58 w 1222"/>
                <a:gd name="T99" fmla="*/ 7 h 758"/>
                <a:gd name="T100" fmla="*/ 55 w 1222"/>
                <a:gd name="T101" fmla="*/ 7 h 758"/>
                <a:gd name="T102" fmla="*/ 46 w 1222"/>
                <a:gd name="T103" fmla="*/ 6 h 758"/>
                <a:gd name="T104" fmla="*/ 40 w 1222"/>
                <a:gd name="T105" fmla="*/ 6 h 758"/>
                <a:gd name="T106" fmla="*/ 36 w 1222"/>
                <a:gd name="T107" fmla="*/ 5 h 758"/>
                <a:gd name="T108" fmla="*/ 34 w 1222"/>
                <a:gd name="T109" fmla="*/ 4 h 758"/>
                <a:gd name="T110" fmla="*/ 31 w 1222"/>
                <a:gd name="T111" fmla="*/ 3 h 758"/>
                <a:gd name="T112" fmla="*/ 29 w 1222"/>
                <a:gd name="T113" fmla="*/ 3 h 758"/>
                <a:gd name="T114" fmla="*/ 30 w 1222"/>
                <a:gd name="T115" fmla="*/ 4 h 758"/>
                <a:gd name="T116" fmla="*/ 35 w 1222"/>
                <a:gd name="T117" fmla="*/ 5 h 7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2" h="758">
                  <a:moveTo>
                    <a:pt x="582" y="447"/>
                  </a:moveTo>
                  <a:lnTo>
                    <a:pt x="593" y="500"/>
                  </a:lnTo>
                  <a:lnTo>
                    <a:pt x="593" y="556"/>
                  </a:lnTo>
                  <a:lnTo>
                    <a:pt x="585" y="606"/>
                  </a:lnTo>
                  <a:lnTo>
                    <a:pt x="565" y="646"/>
                  </a:lnTo>
                  <a:lnTo>
                    <a:pt x="553" y="661"/>
                  </a:lnTo>
                  <a:lnTo>
                    <a:pt x="543" y="675"/>
                  </a:lnTo>
                  <a:lnTo>
                    <a:pt x="533" y="689"/>
                  </a:lnTo>
                  <a:lnTo>
                    <a:pt x="525" y="702"/>
                  </a:lnTo>
                  <a:lnTo>
                    <a:pt x="517" y="714"/>
                  </a:lnTo>
                  <a:lnTo>
                    <a:pt x="510" y="729"/>
                  </a:lnTo>
                  <a:lnTo>
                    <a:pt x="505" y="742"/>
                  </a:lnTo>
                  <a:lnTo>
                    <a:pt x="500" y="758"/>
                  </a:lnTo>
                  <a:lnTo>
                    <a:pt x="497" y="748"/>
                  </a:lnTo>
                  <a:lnTo>
                    <a:pt x="492" y="733"/>
                  </a:lnTo>
                  <a:lnTo>
                    <a:pt x="482" y="717"/>
                  </a:lnTo>
                  <a:lnTo>
                    <a:pt x="472" y="698"/>
                  </a:lnTo>
                  <a:lnTo>
                    <a:pt x="457" y="678"/>
                  </a:lnTo>
                  <a:lnTo>
                    <a:pt x="443" y="659"/>
                  </a:lnTo>
                  <a:lnTo>
                    <a:pt x="427" y="645"/>
                  </a:lnTo>
                  <a:lnTo>
                    <a:pt x="412" y="631"/>
                  </a:lnTo>
                  <a:lnTo>
                    <a:pt x="403" y="625"/>
                  </a:lnTo>
                  <a:lnTo>
                    <a:pt x="395" y="619"/>
                  </a:lnTo>
                  <a:lnTo>
                    <a:pt x="388" y="614"/>
                  </a:lnTo>
                  <a:lnTo>
                    <a:pt x="382" y="608"/>
                  </a:lnTo>
                  <a:lnTo>
                    <a:pt x="377" y="600"/>
                  </a:lnTo>
                  <a:lnTo>
                    <a:pt x="372" y="594"/>
                  </a:lnTo>
                  <a:lnTo>
                    <a:pt x="367" y="587"/>
                  </a:lnTo>
                  <a:lnTo>
                    <a:pt x="362" y="581"/>
                  </a:lnTo>
                  <a:lnTo>
                    <a:pt x="345" y="538"/>
                  </a:lnTo>
                  <a:lnTo>
                    <a:pt x="340" y="497"/>
                  </a:lnTo>
                  <a:lnTo>
                    <a:pt x="342" y="460"/>
                  </a:lnTo>
                  <a:lnTo>
                    <a:pt x="348" y="432"/>
                  </a:lnTo>
                  <a:lnTo>
                    <a:pt x="353" y="417"/>
                  </a:lnTo>
                  <a:lnTo>
                    <a:pt x="362" y="404"/>
                  </a:lnTo>
                  <a:lnTo>
                    <a:pt x="372" y="389"/>
                  </a:lnTo>
                  <a:lnTo>
                    <a:pt x="383" y="373"/>
                  </a:lnTo>
                  <a:lnTo>
                    <a:pt x="397" y="358"/>
                  </a:lnTo>
                  <a:lnTo>
                    <a:pt x="410" y="342"/>
                  </a:lnTo>
                  <a:lnTo>
                    <a:pt x="422" y="324"/>
                  </a:lnTo>
                  <a:lnTo>
                    <a:pt x="433" y="307"/>
                  </a:lnTo>
                  <a:lnTo>
                    <a:pt x="437" y="295"/>
                  </a:lnTo>
                  <a:lnTo>
                    <a:pt x="438" y="282"/>
                  </a:lnTo>
                  <a:lnTo>
                    <a:pt x="435" y="273"/>
                  </a:lnTo>
                  <a:lnTo>
                    <a:pt x="432" y="270"/>
                  </a:lnTo>
                  <a:lnTo>
                    <a:pt x="422" y="276"/>
                  </a:lnTo>
                  <a:lnTo>
                    <a:pt x="415" y="286"/>
                  </a:lnTo>
                  <a:lnTo>
                    <a:pt x="410" y="296"/>
                  </a:lnTo>
                  <a:lnTo>
                    <a:pt x="407" y="307"/>
                  </a:lnTo>
                  <a:lnTo>
                    <a:pt x="402" y="323"/>
                  </a:lnTo>
                  <a:lnTo>
                    <a:pt x="395" y="338"/>
                  </a:lnTo>
                  <a:lnTo>
                    <a:pt x="387" y="352"/>
                  </a:lnTo>
                  <a:lnTo>
                    <a:pt x="378" y="366"/>
                  </a:lnTo>
                  <a:lnTo>
                    <a:pt x="357" y="391"/>
                  </a:lnTo>
                  <a:lnTo>
                    <a:pt x="333" y="413"/>
                  </a:lnTo>
                  <a:lnTo>
                    <a:pt x="307" y="431"/>
                  </a:lnTo>
                  <a:lnTo>
                    <a:pt x="280" y="444"/>
                  </a:lnTo>
                  <a:lnTo>
                    <a:pt x="252" y="454"/>
                  </a:lnTo>
                  <a:lnTo>
                    <a:pt x="223" y="462"/>
                  </a:lnTo>
                  <a:lnTo>
                    <a:pt x="196" y="465"/>
                  </a:lnTo>
                  <a:lnTo>
                    <a:pt x="170" y="465"/>
                  </a:lnTo>
                  <a:lnTo>
                    <a:pt x="161" y="463"/>
                  </a:lnTo>
                  <a:lnTo>
                    <a:pt x="153" y="462"/>
                  </a:lnTo>
                  <a:lnTo>
                    <a:pt x="145" y="460"/>
                  </a:lnTo>
                  <a:lnTo>
                    <a:pt x="136" y="459"/>
                  </a:lnTo>
                  <a:lnTo>
                    <a:pt x="121" y="453"/>
                  </a:lnTo>
                  <a:lnTo>
                    <a:pt x="106" y="448"/>
                  </a:lnTo>
                  <a:lnTo>
                    <a:pt x="91" y="441"/>
                  </a:lnTo>
                  <a:lnTo>
                    <a:pt x="76" y="435"/>
                  </a:lnTo>
                  <a:lnTo>
                    <a:pt x="60" y="428"/>
                  </a:lnTo>
                  <a:lnTo>
                    <a:pt x="41" y="420"/>
                  </a:lnTo>
                  <a:lnTo>
                    <a:pt x="21" y="413"/>
                  </a:lnTo>
                  <a:lnTo>
                    <a:pt x="0" y="404"/>
                  </a:lnTo>
                  <a:lnTo>
                    <a:pt x="11" y="401"/>
                  </a:lnTo>
                  <a:lnTo>
                    <a:pt x="26" y="398"/>
                  </a:lnTo>
                  <a:lnTo>
                    <a:pt x="43" y="394"/>
                  </a:lnTo>
                  <a:lnTo>
                    <a:pt x="60" y="388"/>
                  </a:lnTo>
                  <a:lnTo>
                    <a:pt x="76" y="380"/>
                  </a:lnTo>
                  <a:lnTo>
                    <a:pt x="91" y="372"/>
                  </a:lnTo>
                  <a:lnTo>
                    <a:pt x="103" y="361"/>
                  </a:lnTo>
                  <a:lnTo>
                    <a:pt x="113" y="348"/>
                  </a:lnTo>
                  <a:lnTo>
                    <a:pt x="125" y="329"/>
                  </a:lnTo>
                  <a:lnTo>
                    <a:pt x="143" y="307"/>
                  </a:lnTo>
                  <a:lnTo>
                    <a:pt x="163" y="285"/>
                  </a:lnTo>
                  <a:lnTo>
                    <a:pt x="188" y="265"/>
                  </a:lnTo>
                  <a:lnTo>
                    <a:pt x="215" y="249"/>
                  </a:lnTo>
                  <a:lnTo>
                    <a:pt x="245" y="237"/>
                  </a:lnTo>
                  <a:lnTo>
                    <a:pt x="275" y="233"/>
                  </a:lnTo>
                  <a:lnTo>
                    <a:pt x="307" y="236"/>
                  </a:lnTo>
                  <a:lnTo>
                    <a:pt x="312" y="239"/>
                  </a:lnTo>
                  <a:lnTo>
                    <a:pt x="320" y="242"/>
                  </a:lnTo>
                  <a:lnTo>
                    <a:pt x="327" y="243"/>
                  </a:lnTo>
                  <a:lnTo>
                    <a:pt x="335" y="243"/>
                  </a:lnTo>
                  <a:lnTo>
                    <a:pt x="343" y="242"/>
                  </a:lnTo>
                  <a:lnTo>
                    <a:pt x="350" y="240"/>
                  </a:lnTo>
                  <a:lnTo>
                    <a:pt x="355" y="237"/>
                  </a:lnTo>
                  <a:lnTo>
                    <a:pt x="358" y="234"/>
                  </a:lnTo>
                  <a:lnTo>
                    <a:pt x="363" y="230"/>
                  </a:lnTo>
                  <a:lnTo>
                    <a:pt x="372" y="228"/>
                  </a:lnTo>
                  <a:lnTo>
                    <a:pt x="378" y="231"/>
                  </a:lnTo>
                  <a:lnTo>
                    <a:pt x="383" y="233"/>
                  </a:lnTo>
                  <a:lnTo>
                    <a:pt x="373" y="242"/>
                  </a:lnTo>
                  <a:lnTo>
                    <a:pt x="363" y="252"/>
                  </a:lnTo>
                  <a:lnTo>
                    <a:pt x="357" y="265"/>
                  </a:lnTo>
                  <a:lnTo>
                    <a:pt x="353" y="276"/>
                  </a:lnTo>
                  <a:lnTo>
                    <a:pt x="353" y="279"/>
                  </a:lnTo>
                  <a:lnTo>
                    <a:pt x="355" y="282"/>
                  </a:lnTo>
                  <a:lnTo>
                    <a:pt x="357" y="283"/>
                  </a:lnTo>
                  <a:lnTo>
                    <a:pt x="358" y="286"/>
                  </a:lnTo>
                  <a:lnTo>
                    <a:pt x="362" y="287"/>
                  </a:lnTo>
                  <a:lnTo>
                    <a:pt x="363" y="289"/>
                  </a:lnTo>
                  <a:lnTo>
                    <a:pt x="367" y="290"/>
                  </a:lnTo>
                  <a:lnTo>
                    <a:pt x="368" y="290"/>
                  </a:lnTo>
                  <a:lnTo>
                    <a:pt x="380" y="292"/>
                  </a:lnTo>
                  <a:lnTo>
                    <a:pt x="392" y="290"/>
                  </a:lnTo>
                  <a:lnTo>
                    <a:pt x="402" y="286"/>
                  </a:lnTo>
                  <a:lnTo>
                    <a:pt x="410" y="280"/>
                  </a:lnTo>
                  <a:lnTo>
                    <a:pt x="415" y="270"/>
                  </a:lnTo>
                  <a:lnTo>
                    <a:pt x="415" y="258"/>
                  </a:lnTo>
                  <a:lnTo>
                    <a:pt x="413" y="248"/>
                  </a:lnTo>
                  <a:lnTo>
                    <a:pt x="408" y="239"/>
                  </a:lnTo>
                  <a:lnTo>
                    <a:pt x="405" y="234"/>
                  </a:lnTo>
                  <a:lnTo>
                    <a:pt x="405" y="230"/>
                  </a:lnTo>
                  <a:lnTo>
                    <a:pt x="408" y="227"/>
                  </a:lnTo>
                  <a:lnTo>
                    <a:pt x="412" y="226"/>
                  </a:lnTo>
                  <a:lnTo>
                    <a:pt x="415" y="227"/>
                  </a:lnTo>
                  <a:lnTo>
                    <a:pt x="418" y="230"/>
                  </a:lnTo>
                  <a:lnTo>
                    <a:pt x="420" y="237"/>
                  </a:lnTo>
                  <a:lnTo>
                    <a:pt x="422" y="245"/>
                  </a:lnTo>
                  <a:lnTo>
                    <a:pt x="425" y="252"/>
                  </a:lnTo>
                  <a:lnTo>
                    <a:pt x="432" y="259"/>
                  </a:lnTo>
                  <a:lnTo>
                    <a:pt x="445" y="261"/>
                  </a:lnTo>
                  <a:lnTo>
                    <a:pt x="462" y="252"/>
                  </a:lnTo>
                  <a:lnTo>
                    <a:pt x="468" y="258"/>
                  </a:lnTo>
                  <a:lnTo>
                    <a:pt x="477" y="262"/>
                  </a:lnTo>
                  <a:lnTo>
                    <a:pt x="487" y="265"/>
                  </a:lnTo>
                  <a:lnTo>
                    <a:pt x="498" y="267"/>
                  </a:lnTo>
                  <a:lnTo>
                    <a:pt x="508" y="264"/>
                  </a:lnTo>
                  <a:lnTo>
                    <a:pt x="518" y="259"/>
                  </a:lnTo>
                  <a:lnTo>
                    <a:pt x="527" y="251"/>
                  </a:lnTo>
                  <a:lnTo>
                    <a:pt x="533" y="237"/>
                  </a:lnTo>
                  <a:lnTo>
                    <a:pt x="540" y="234"/>
                  </a:lnTo>
                  <a:lnTo>
                    <a:pt x="548" y="233"/>
                  </a:lnTo>
                  <a:lnTo>
                    <a:pt x="557" y="230"/>
                  </a:lnTo>
                  <a:lnTo>
                    <a:pt x="567" y="228"/>
                  </a:lnTo>
                  <a:lnTo>
                    <a:pt x="577" y="226"/>
                  </a:lnTo>
                  <a:lnTo>
                    <a:pt x="588" y="224"/>
                  </a:lnTo>
                  <a:lnTo>
                    <a:pt x="600" y="223"/>
                  </a:lnTo>
                  <a:lnTo>
                    <a:pt x="610" y="221"/>
                  </a:lnTo>
                  <a:lnTo>
                    <a:pt x="620" y="218"/>
                  </a:lnTo>
                  <a:lnTo>
                    <a:pt x="627" y="212"/>
                  </a:lnTo>
                  <a:lnTo>
                    <a:pt x="635" y="202"/>
                  </a:lnTo>
                  <a:lnTo>
                    <a:pt x="642" y="190"/>
                  </a:lnTo>
                  <a:lnTo>
                    <a:pt x="648" y="177"/>
                  </a:lnTo>
                  <a:lnTo>
                    <a:pt x="655" y="161"/>
                  </a:lnTo>
                  <a:lnTo>
                    <a:pt x="662" y="141"/>
                  </a:lnTo>
                  <a:lnTo>
                    <a:pt x="670" y="121"/>
                  </a:lnTo>
                  <a:lnTo>
                    <a:pt x="695" y="77"/>
                  </a:lnTo>
                  <a:lnTo>
                    <a:pt x="727" y="46"/>
                  </a:lnTo>
                  <a:lnTo>
                    <a:pt x="764" y="23"/>
                  </a:lnTo>
                  <a:lnTo>
                    <a:pt x="800" y="10"/>
                  </a:lnTo>
                  <a:lnTo>
                    <a:pt x="835" y="3"/>
                  </a:lnTo>
                  <a:lnTo>
                    <a:pt x="865" y="0"/>
                  </a:lnTo>
                  <a:lnTo>
                    <a:pt x="890" y="0"/>
                  </a:lnTo>
                  <a:lnTo>
                    <a:pt x="904" y="0"/>
                  </a:lnTo>
                  <a:lnTo>
                    <a:pt x="914" y="0"/>
                  </a:lnTo>
                  <a:lnTo>
                    <a:pt x="929" y="1"/>
                  </a:lnTo>
                  <a:lnTo>
                    <a:pt x="947" y="3"/>
                  </a:lnTo>
                  <a:lnTo>
                    <a:pt x="965" y="6"/>
                  </a:lnTo>
                  <a:lnTo>
                    <a:pt x="987" y="10"/>
                  </a:lnTo>
                  <a:lnTo>
                    <a:pt x="1009" y="16"/>
                  </a:lnTo>
                  <a:lnTo>
                    <a:pt x="1029" y="23"/>
                  </a:lnTo>
                  <a:lnTo>
                    <a:pt x="1047" y="31"/>
                  </a:lnTo>
                  <a:lnTo>
                    <a:pt x="1066" y="38"/>
                  </a:lnTo>
                  <a:lnTo>
                    <a:pt x="1086" y="44"/>
                  </a:lnTo>
                  <a:lnTo>
                    <a:pt x="1106" y="48"/>
                  </a:lnTo>
                  <a:lnTo>
                    <a:pt x="1127" y="50"/>
                  </a:lnTo>
                  <a:lnTo>
                    <a:pt x="1147" y="51"/>
                  </a:lnTo>
                  <a:lnTo>
                    <a:pt x="1167" y="53"/>
                  </a:lnTo>
                  <a:lnTo>
                    <a:pt x="1186" y="53"/>
                  </a:lnTo>
                  <a:lnTo>
                    <a:pt x="1202" y="51"/>
                  </a:lnTo>
                  <a:lnTo>
                    <a:pt x="1222" y="51"/>
                  </a:lnTo>
                  <a:lnTo>
                    <a:pt x="1222" y="57"/>
                  </a:lnTo>
                  <a:lnTo>
                    <a:pt x="1214" y="66"/>
                  </a:lnTo>
                  <a:lnTo>
                    <a:pt x="1206" y="74"/>
                  </a:lnTo>
                  <a:lnTo>
                    <a:pt x="1187" y="96"/>
                  </a:lnTo>
                  <a:lnTo>
                    <a:pt x="1166" y="122"/>
                  </a:lnTo>
                  <a:lnTo>
                    <a:pt x="1141" y="152"/>
                  </a:lnTo>
                  <a:lnTo>
                    <a:pt x="1112" y="183"/>
                  </a:lnTo>
                  <a:lnTo>
                    <a:pt x="1084" y="211"/>
                  </a:lnTo>
                  <a:lnTo>
                    <a:pt x="1055" y="236"/>
                  </a:lnTo>
                  <a:lnTo>
                    <a:pt x="1027" y="255"/>
                  </a:lnTo>
                  <a:lnTo>
                    <a:pt x="1000" y="265"/>
                  </a:lnTo>
                  <a:lnTo>
                    <a:pt x="984" y="270"/>
                  </a:lnTo>
                  <a:lnTo>
                    <a:pt x="962" y="277"/>
                  </a:lnTo>
                  <a:lnTo>
                    <a:pt x="937" y="285"/>
                  </a:lnTo>
                  <a:lnTo>
                    <a:pt x="912" y="292"/>
                  </a:lnTo>
                  <a:lnTo>
                    <a:pt x="884" y="299"/>
                  </a:lnTo>
                  <a:lnTo>
                    <a:pt x="859" y="305"/>
                  </a:lnTo>
                  <a:lnTo>
                    <a:pt x="834" y="310"/>
                  </a:lnTo>
                  <a:lnTo>
                    <a:pt x="812" y="311"/>
                  </a:lnTo>
                  <a:lnTo>
                    <a:pt x="790" y="310"/>
                  </a:lnTo>
                  <a:lnTo>
                    <a:pt x="767" y="305"/>
                  </a:lnTo>
                  <a:lnTo>
                    <a:pt x="742" y="299"/>
                  </a:lnTo>
                  <a:lnTo>
                    <a:pt x="717" y="292"/>
                  </a:lnTo>
                  <a:lnTo>
                    <a:pt x="694" y="285"/>
                  </a:lnTo>
                  <a:lnTo>
                    <a:pt x="674" y="277"/>
                  </a:lnTo>
                  <a:lnTo>
                    <a:pt x="659" y="271"/>
                  </a:lnTo>
                  <a:lnTo>
                    <a:pt x="650" y="267"/>
                  </a:lnTo>
                  <a:lnTo>
                    <a:pt x="640" y="261"/>
                  </a:lnTo>
                  <a:lnTo>
                    <a:pt x="632" y="255"/>
                  </a:lnTo>
                  <a:lnTo>
                    <a:pt x="623" y="251"/>
                  </a:lnTo>
                  <a:lnTo>
                    <a:pt x="613" y="245"/>
                  </a:lnTo>
                  <a:lnTo>
                    <a:pt x="607" y="243"/>
                  </a:lnTo>
                  <a:lnTo>
                    <a:pt x="598" y="243"/>
                  </a:lnTo>
                  <a:lnTo>
                    <a:pt x="587" y="243"/>
                  </a:lnTo>
                  <a:lnTo>
                    <a:pt x="577" y="245"/>
                  </a:lnTo>
                  <a:lnTo>
                    <a:pt x="567" y="248"/>
                  </a:lnTo>
                  <a:lnTo>
                    <a:pt x="555" y="249"/>
                  </a:lnTo>
                  <a:lnTo>
                    <a:pt x="547" y="252"/>
                  </a:lnTo>
                  <a:lnTo>
                    <a:pt x="540" y="255"/>
                  </a:lnTo>
                  <a:lnTo>
                    <a:pt x="532" y="261"/>
                  </a:lnTo>
                  <a:lnTo>
                    <a:pt x="530" y="267"/>
                  </a:lnTo>
                  <a:lnTo>
                    <a:pt x="532" y="271"/>
                  </a:lnTo>
                  <a:lnTo>
                    <a:pt x="538" y="274"/>
                  </a:lnTo>
                  <a:lnTo>
                    <a:pt x="545" y="276"/>
                  </a:lnTo>
                  <a:lnTo>
                    <a:pt x="553" y="276"/>
                  </a:lnTo>
                  <a:lnTo>
                    <a:pt x="563" y="276"/>
                  </a:lnTo>
                  <a:lnTo>
                    <a:pt x="573" y="276"/>
                  </a:lnTo>
                  <a:lnTo>
                    <a:pt x="587" y="274"/>
                  </a:lnTo>
                  <a:lnTo>
                    <a:pt x="598" y="273"/>
                  </a:lnTo>
                  <a:lnTo>
                    <a:pt x="612" y="271"/>
                  </a:lnTo>
                  <a:lnTo>
                    <a:pt x="623" y="270"/>
                  </a:lnTo>
                  <a:lnTo>
                    <a:pt x="635" y="268"/>
                  </a:lnTo>
                  <a:lnTo>
                    <a:pt x="648" y="268"/>
                  </a:lnTo>
                  <a:lnTo>
                    <a:pt x="662" y="268"/>
                  </a:lnTo>
                  <a:lnTo>
                    <a:pt x="677" y="271"/>
                  </a:lnTo>
                  <a:lnTo>
                    <a:pt x="697" y="276"/>
                  </a:lnTo>
                  <a:lnTo>
                    <a:pt x="720" y="283"/>
                  </a:lnTo>
                  <a:lnTo>
                    <a:pt x="747" y="293"/>
                  </a:lnTo>
                  <a:lnTo>
                    <a:pt x="780" y="307"/>
                  </a:lnTo>
                  <a:lnTo>
                    <a:pt x="805" y="321"/>
                  </a:lnTo>
                  <a:lnTo>
                    <a:pt x="830" y="341"/>
                  </a:lnTo>
                  <a:lnTo>
                    <a:pt x="850" y="363"/>
                  </a:lnTo>
                  <a:lnTo>
                    <a:pt x="870" y="389"/>
                  </a:lnTo>
                  <a:lnTo>
                    <a:pt x="885" y="417"/>
                  </a:lnTo>
                  <a:lnTo>
                    <a:pt x="899" y="447"/>
                  </a:lnTo>
                  <a:lnTo>
                    <a:pt x="909" y="479"/>
                  </a:lnTo>
                  <a:lnTo>
                    <a:pt x="915" y="510"/>
                  </a:lnTo>
                  <a:lnTo>
                    <a:pt x="919" y="531"/>
                  </a:lnTo>
                  <a:lnTo>
                    <a:pt x="919" y="552"/>
                  </a:lnTo>
                  <a:lnTo>
                    <a:pt x="919" y="572"/>
                  </a:lnTo>
                  <a:lnTo>
                    <a:pt x="915" y="591"/>
                  </a:lnTo>
                  <a:lnTo>
                    <a:pt x="900" y="577"/>
                  </a:lnTo>
                  <a:lnTo>
                    <a:pt x="880" y="563"/>
                  </a:lnTo>
                  <a:lnTo>
                    <a:pt x="854" y="552"/>
                  </a:lnTo>
                  <a:lnTo>
                    <a:pt x="825" y="541"/>
                  </a:lnTo>
                  <a:lnTo>
                    <a:pt x="795" y="532"/>
                  </a:lnTo>
                  <a:lnTo>
                    <a:pt x="764" y="524"/>
                  </a:lnTo>
                  <a:lnTo>
                    <a:pt x="735" y="519"/>
                  </a:lnTo>
                  <a:lnTo>
                    <a:pt x="710" y="515"/>
                  </a:lnTo>
                  <a:lnTo>
                    <a:pt x="695" y="512"/>
                  </a:lnTo>
                  <a:lnTo>
                    <a:pt x="677" y="509"/>
                  </a:lnTo>
                  <a:lnTo>
                    <a:pt x="659" y="506"/>
                  </a:lnTo>
                  <a:lnTo>
                    <a:pt x="638" y="498"/>
                  </a:lnTo>
                  <a:lnTo>
                    <a:pt x="620" y="491"/>
                  </a:lnTo>
                  <a:lnTo>
                    <a:pt x="603" y="479"/>
                  </a:lnTo>
                  <a:lnTo>
                    <a:pt x="590" y="463"/>
                  </a:lnTo>
                  <a:lnTo>
                    <a:pt x="580" y="444"/>
                  </a:lnTo>
                  <a:lnTo>
                    <a:pt x="567" y="417"/>
                  </a:lnTo>
                  <a:lnTo>
                    <a:pt x="552" y="394"/>
                  </a:lnTo>
                  <a:lnTo>
                    <a:pt x="543" y="370"/>
                  </a:lnTo>
                  <a:lnTo>
                    <a:pt x="543" y="335"/>
                  </a:lnTo>
                  <a:lnTo>
                    <a:pt x="542" y="324"/>
                  </a:lnTo>
                  <a:lnTo>
                    <a:pt x="537" y="314"/>
                  </a:lnTo>
                  <a:lnTo>
                    <a:pt x="528" y="305"/>
                  </a:lnTo>
                  <a:lnTo>
                    <a:pt x="520" y="296"/>
                  </a:lnTo>
                  <a:lnTo>
                    <a:pt x="508" y="289"/>
                  </a:lnTo>
                  <a:lnTo>
                    <a:pt x="497" y="283"/>
                  </a:lnTo>
                  <a:lnTo>
                    <a:pt x="488" y="277"/>
                  </a:lnTo>
                  <a:lnTo>
                    <a:pt x="480" y="274"/>
                  </a:lnTo>
                  <a:lnTo>
                    <a:pt x="468" y="270"/>
                  </a:lnTo>
                  <a:lnTo>
                    <a:pt x="458" y="267"/>
                  </a:lnTo>
                  <a:lnTo>
                    <a:pt x="452" y="268"/>
                  </a:lnTo>
                  <a:lnTo>
                    <a:pt x="450" y="273"/>
                  </a:lnTo>
                  <a:lnTo>
                    <a:pt x="452" y="282"/>
                  </a:lnTo>
                  <a:lnTo>
                    <a:pt x="453" y="289"/>
                  </a:lnTo>
                  <a:lnTo>
                    <a:pt x="455" y="298"/>
                  </a:lnTo>
                  <a:lnTo>
                    <a:pt x="460" y="307"/>
                  </a:lnTo>
                  <a:lnTo>
                    <a:pt x="467" y="313"/>
                  </a:lnTo>
                  <a:lnTo>
                    <a:pt x="478" y="323"/>
                  </a:lnTo>
                  <a:lnTo>
                    <a:pt x="495" y="336"/>
                  </a:lnTo>
                  <a:lnTo>
                    <a:pt x="513" y="352"/>
                  </a:lnTo>
                  <a:lnTo>
                    <a:pt x="533" y="372"/>
                  </a:lnTo>
                  <a:lnTo>
                    <a:pt x="553" y="394"/>
                  </a:lnTo>
                  <a:lnTo>
                    <a:pt x="568" y="419"/>
                  </a:lnTo>
                  <a:lnTo>
                    <a:pt x="582" y="44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1" name="Freeform 1292"/>
            <p:cNvSpPr>
              <a:spLocks/>
            </p:cNvSpPr>
            <p:nvPr/>
          </p:nvSpPr>
          <p:spPr bwMode="auto">
            <a:xfrm>
              <a:off x="5138" y="2418"/>
              <a:ext cx="183" cy="110"/>
            </a:xfrm>
            <a:custGeom>
              <a:avLst/>
              <a:gdLst>
                <a:gd name="T0" fmla="*/ 17 w 367"/>
                <a:gd name="T1" fmla="*/ 4 h 331"/>
                <a:gd name="T2" fmla="*/ 18 w 367"/>
                <a:gd name="T3" fmla="*/ 4 h 331"/>
                <a:gd name="T4" fmla="*/ 19 w 367"/>
                <a:gd name="T5" fmla="*/ 4 h 331"/>
                <a:gd name="T6" fmla="*/ 20 w 367"/>
                <a:gd name="T7" fmla="*/ 4 h 331"/>
                <a:gd name="T8" fmla="*/ 20 w 367"/>
                <a:gd name="T9" fmla="*/ 4 h 331"/>
                <a:gd name="T10" fmla="*/ 21 w 367"/>
                <a:gd name="T11" fmla="*/ 4 h 331"/>
                <a:gd name="T12" fmla="*/ 22 w 367"/>
                <a:gd name="T13" fmla="*/ 4 h 331"/>
                <a:gd name="T14" fmla="*/ 22 w 367"/>
                <a:gd name="T15" fmla="*/ 4 h 331"/>
                <a:gd name="T16" fmla="*/ 22 w 367"/>
                <a:gd name="T17" fmla="*/ 4 h 331"/>
                <a:gd name="T18" fmla="*/ 21 w 367"/>
                <a:gd name="T19" fmla="*/ 4 h 331"/>
                <a:gd name="T20" fmla="*/ 20 w 367"/>
                <a:gd name="T21" fmla="*/ 4 h 331"/>
                <a:gd name="T22" fmla="*/ 19 w 367"/>
                <a:gd name="T23" fmla="*/ 4 h 331"/>
                <a:gd name="T24" fmla="*/ 18 w 367"/>
                <a:gd name="T25" fmla="*/ 3 h 331"/>
                <a:gd name="T26" fmla="*/ 18 w 367"/>
                <a:gd name="T27" fmla="*/ 3 h 331"/>
                <a:gd name="T28" fmla="*/ 18 w 367"/>
                <a:gd name="T29" fmla="*/ 3 h 331"/>
                <a:gd name="T30" fmla="*/ 19 w 367"/>
                <a:gd name="T31" fmla="*/ 3 h 331"/>
                <a:gd name="T32" fmla="*/ 19 w 367"/>
                <a:gd name="T33" fmla="*/ 3 h 331"/>
                <a:gd name="T34" fmla="*/ 20 w 367"/>
                <a:gd name="T35" fmla="*/ 3 h 331"/>
                <a:gd name="T36" fmla="*/ 21 w 367"/>
                <a:gd name="T37" fmla="*/ 2 h 331"/>
                <a:gd name="T38" fmla="*/ 21 w 367"/>
                <a:gd name="T39" fmla="*/ 2 h 331"/>
                <a:gd name="T40" fmla="*/ 18 w 367"/>
                <a:gd name="T41" fmla="*/ 1 h 331"/>
                <a:gd name="T42" fmla="*/ 12 w 367"/>
                <a:gd name="T43" fmla="*/ 1 h 331"/>
                <a:gd name="T44" fmla="*/ 7 w 367"/>
                <a:gd name="T45" fmla="*/ 0 h 331"/>
                <a:gd name="T46" fmla="*/ 5 w 367"/>
                <a:gd name="T47" fmla="*/ 0 h 331"/>
                <a:gd name="T48" fmla="*/ 2 w 367"/>
                <a:gd name="T49" fmla="*/ 0 h 331"/>
                <a:gd name="T50" fmla="*/ 0 w 367"/>
                <a:gd name="T51" fmla="*/ 0 h 331"/>
                <a:gd name="T52" fmla="*/ 0 w 367"/>
                <a:gd name="T53" fmla="*/ 0 h 331"/>
                <a:gd name="T54" fmla="*/ 2 w 367"/>
                <a:gd name="T55" fmla="*/ 1 h 331"/>
                <a:gd name="T56" fmla="*/ 3 w 367"/>
                <a:gd name="T57" fmla="*/ 1 h 331"/>
                <a:gd name="T58" fmla="*/ 4 w 367"/>
                <a:gd name="T59" fmla="*/ 2 h 331"/>
                <a:gd name="T60" fmla="*/ 4 w 367"/>
                <a:gd name="T61" fmla="*/ 2 h 331"/>
                <a:gd name="T62" fmla="*/ 6 w 367"/>
                <a:gd name="T63" fmla="*/ 3 h 331"/>
                <a:gd name="T64" fmla="*/ 9 w 367"/>
                <a:gd name="T65" fmla="*/ 4 h 331"/>
                <a:gd name="T66" fmla="*/ 14 w 367"/>
                <a:gd name="T67" fmla="*/ 4 h 3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7" h="331">
                  <a:moveTo>
                    <a:pt x="278" y="331"/>
                  </a:moveTo>
                  <a:lnTo>
                    <a:pt x="278" y="319"/>
                  </a:lnTo>
                  <a:lnTo>
                    <a:pt x="283" y="309"/>
                  </a:lnTo>
                  <a:lnTo>
                    <a:pt x="290" y="301"/>
                  </a:lnTo>
                  <a:lnTo>
                    <a:pt x="302" y="297"/>
                  </a:lnTo>
                  <a:lnTo>
                    <a:pt x="313" y="295"/>
                  </a:lnTo>
                  <a:lnTo>
                    <a:pt x="322" y="297"/>
                  </a:lnTo>
                  <a:lnTo>
                    <a:pt x="328" y="301"/>
                  </a:lnTo>
                  <a:lnTo>
                    <a:pt x="332" y="306"/>
                  </a:lnTo>
                  <a:lnTo>
                    <a:pt x="333" y="309"/>
                  </a:lnTo>
                  <a:lnTo>
                    <a:pt x="338" y="310"/>
                  </a:lnTo>
                  <a:lnTo>
                    <a:pt x="345" y="310"/>
                  </a:lnTo>
                  <a:lnTo>
                    <a:pt x="353" y="311"/>
                  </a:lnTo>
                  <a:lnTo>
                    <a:pt x="362" y="313"/>
                  </a:lnTo>
                  <a:lnTo>
                    <a:pt x="367" y="313"/>
                  </a:lnTo>
                  <a:lnTo>
                    <a:pt x="367" y="311"/>
                  </a:lnTo>
                  <a:lnTo>
                    <a:pt x="363" y="307"/>
                  </a:lnTo>
                  <a:lnTo>
                    <a:pt x="358" y="301"/>
                  </a:lnTo>
                  <a:lnTo>
                    <a:pt x="353" y="297"/>
                  </a:lnTo>
                  <a:lnTo>
                    <a:pt x="347" y="292"/>
                  </a:lnTo>
                  <a:lnTo>
                    <a:pt x="340" y="286"/>
                  </a:lnTo>
                  <a:lnTo>
                    <a:pt x="335" y="289"/>
                  </a:lnTo>
                  <a:lnTo>
                    <a:pt x="327" y="291"/>
                  </a:lnTo>
                  <a:lnTo>
                    <a:pt x="318" y="291"/>
                  </a:lnTo>
                  <a:lnTo>
                    <a:pt x="310" y="286"/>
                  </a:lnTo>
                  <a:lnTo>
                    <a:pt x="303" y="278"/>
                  </a:lnTo>
                  <a:lnTo>
                    <a:pt x="300" y="270"/>
                  </a:lnTo>
                  <a:lnTo>
                    <a:pt x="298" y="263"/>
                  </a:lnTo>
                  <a:lnTo>
                    <a:pt x="300" y="257"/>
                  </a:lnTo>
                  <a:lnTo>
                    <a:pt x="302" y="252"/>
                  </a:lnTo>
                  <a:lnTo>
                    <a:pt x="303" y="250"/>
                  </a:lnTo>
                  <a:lnTo>
                    <a:pt x="307" y="247"/>
                  </a:lnTo>
                  <a:lnTo>
                    <a:pt x="308" y="244"/>
                  </a:lnTo>
                  <a:lnTo>
                    <a:pt x="315" y="239"/>
                  </a:lnTo>
                  <a:lnTo>
                    <a:pt x="323" y="235"/>
                  </a:lnTo>
                  <a:lnTo>
                    <a:pt x="332" y="232"/>
                  </a:lnTo>
                  <a:lnTo>
                    <a:pt x="340" y="230"/>
                  </a:lnTo>
                  <a:lnTo>
                    <a:pt x="347" y="198"/>
                  </a:lnTo>
                  <a:lnTo>
                    <a:pt x="347" y="165"/>
                  </a:lnTo>
                  <a:lnTo>
                    <a:pt x="337" y="136"/>
                  </a:lnTo>
                  <a:lnTo>
                    <a:pt x="317" y="108"/>
                  </a:lnTo>
                  <a:lnTo>
                    <a:pt x="288" y="83"/>
                  </a:lnTo>
                  <a:lnTo>
                    <a:pt x="252" y="62"/>
                  </a:lnTo>
                  <a:lnTo>
                    <a:pt x="205" y="46"/>
                  </a:lnTo>
                  <a:lnTo>
                    <a:pt x="148" y="36"/>
                  </a:lnTo>
                  <a:lnTo>
                    <a:pt x="126" y="33"/>
                  </a:lnTo>
                  <a:lnTo>
                    <a:pt x="105" y="28"/>
                  </a:lnTo>
                  <a:lnTo>
                    <a:pt x="81" y="24"/>
                  </a:lnTo>
                  <a:lnTo>
                    <a:pt x="61" y="18"/>
                  </a:lnTo>
                  <a:lnTo>
                    <a:pt x="41" y="12"/>
                  </a:lnTo>
                  <a:lnTo>
                    <a:pt x="25" y="8"/>
                  </a:lnTo>
                  <a:lnTo>
                    <a:pt x="10" y="3"/>
                  </a:lnTo>
                  <a:lnTo>
                    <a:pt x="0" y="0"/>
                  </a:lnTo>
                  <a:lnTo>
                    <a:pt x="13" y="16"/>
                  </a:lnTo>
                  <a:lnTo>
                    <a:pt x="23" y="36"/>
                  </a:lnTo>
                  <a:lnTo>
                    <a:pt x="35" y="56"/>
                  </a:lnTo>
                  <a:lnTo>
                    <a:pt x="43" y="78"/>
                  </a:lnTo>
                  <a:lnTo>
                    <a:pt x="51" y="101"/>
                  </a:lnTo>
                  <a:lnTo>
                    <a:pt x="58" y="123"/>
                  </a:lnTo>
                  <a:lnTo>
                    <a:pt x="65" y="143"/>
                  </a:lnTo>
                  <a:lnTo>
                    <a:pt x="70" y="162"/>
                  </a:lnTo>
                  <a:lnTo>
                    <a:pt x="76" y="183"/>
                  </a:lnTo>
                  <a:lnTo>
                    <a:pt x="86" y="208"/>
                  </a:lnTo>
                  <a:lnTo>
                    <a:pt x="100" y="236"/>
                  </a:lnTo>
                  <a:lnTo>
                    <a:pt x="121" y="264"/>
                  </a:lnTo>
                  <a:lnTo>
                    <a:pt x="148" y="289"/>
                  </a:lnTo>
                  <a:lnTo>
                    <a:pt x="183" y="310"/>
                  </a:lnTo>
                  <a:lnTo>
                    <a:pt x="226" y="325"/>
                  </a:lnTo>
                  <a:lnTo>
                    <a:pt x="278" y="33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2" name="Freeform 1293"/>
            <p:cNvSpPr>
              <a:spLocks/>
            </p:cNvSpPr>
            <p:nvPr/>
          </p:nvSpPr>
          <p:spPr bwMode="auto">
            <a:xfrm>
              <a:off x="5335" y="2483"/>
              <a:ext cx="20" cy="12"/>
            </a:xfrm>
            <a:custGeom>
              <a:avLst/>
              <a:gdLst>
                <a:gd name="T0" fmla="*/ 0 w 38"/>
                <a:gd name="T1" fmla="*/ 0 h 36"/>
                <a:gd name="T2" fmla="*/ 1 w 38"/>
                <a:gd name="T3" fmla="*/ 0 h 36"/>
                <a:gd name="T4" fmla="*/ 1 w 38"/>
                <a:gd name="T5" fmla="*/ 0 h 36"/>
                <a:gd name="T6" fmla="*/ 1 w 38"/>
                <a:gd name="T7" fmla="*/ 0 h 36"/>
                <a:gd name="T8" fmla="*/ 2 w 38"/>
                <a:gd name="T9" fmla="*/ 0 h 36"/>
                <a:gd name="T10" fmla="*/ 2 w 38"/>
                <a:gd name="T11" fmla="*/ 0 h 36"/>
                <a:gd name="T12" fmla="*/ 3 w 38"/>
                <a:gd name="T13" fmla="*/ 0 h 36"/>
                <a:gd name="T14" fmla="*/ 3 w 38"/>
                <a:gd name="T15" fmla="*/ 0 h 36"/>
                <a:gd name="T16" fmla="*/ 3 w 38"/>
                <a:gd name="T17" fmla="*/ 0 h 36"/>
                <a:gd name="T18" fmla="*/ 3 w 38"/>
                <a:gd name="T19" fmla="*/ 0 h 36"/>
                <a:gd name="T20" fmla="*/ 3 w 38"/>
                <a:gd name="T21" fmla="*/ 0 h 36"/>
                <a:gd name="T22" fmla="*/ 2 w 38"/>
                <a:gd name="T23" fmla="*/ 0 h 36"/>
                <a:gd name="T24" fmla="*/ 2 w 38"/>
                <a:gd name="T25" fmla="*/ 0 h 36"/>
                <a:gd name="T26" fmla="*/ 1 w 38"/>
                <a:gd name="T27" fmla="*/ 0 h 36"/>
                <a:gd name="T28" fmla="*/ 1 w 38"/>
                <a:gd name="T29" fmla="*/ 0 h 36"/>
                <a:gd name="T30" fmla="*/ 1 w 38"/>
                <a:gd name="T31" fmla="*/ 0 h 36"/>
                <a:gd name="T32" fmla="*/ 0 w 3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6">
                  <a:moveTo>
                    <a:pt x="0" y="15"/>
                  </a:moveTo>
                  <a:lnTo>
                    <a:pt x="2" y="8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7" y="11"/>
                  </a:lnTo>
                  <a:lnTo>
                    <a:pt x="38" y="18"/>
                  </a:lnTo>
                  <a:lnTo>
                    <a:pt x="37" y="25"/>
                  </a:lnTo>
                  <a:lnTo>
                    <a:pt x="33" y="31"/>
                  </a:lnTo>
                  <a:lnTo>
                    <a:pt x="27" y="34"/>
                  </a:lnTo>
                  <a:lnTo>
                    <a:pt x="22" y="36"/>
                  </a:lnTo>
                  <a:lnTo>
                    <a:pt x="15" y="34"/>
                  </a:lnTo>
                  <a:lnTo>
                    <a:pt x="8" y="28"/>
                  </a:lnTo>
                  <a:lnTo>
                    <a:pt x="2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3" name="Freeform 1294"/>
            <p:cNvSpPr>
              <a:spLocks/>
            </p:cNvSpPr>
            <p:nvPr/>
          </p:nvSpPr>
          <p:spPr bwMode="auto">
            <a:xfrm>
              <a:off x="5375" y="2499"/>
              <a:ext cx="21" cy="13"/>
            </a:xfrm>
            <a:custGeom>
              <a:avLst/>
              <a:gdLst>
                <a:gd name="T0" fmla="*/ 1 w 42"/>
                <a:gd name="T1" fmla="*/ 0 h 37"/>
                <a:gd name="T2" fmla="*/ 1 w 42"/>
                <a:gd name="T3" fmla="*/ 0 h 37"/>
                <a:gd name="T4" fmla="*/ 2 w 42"/>
                <a:gd name="T5" fmla="*/ 0 h 37"/>
                <a:gd name="T6" fmla="*/ 2 w 42"/>
                <a:gd name="T7" fmla="*/ 0 h 37"/>
                <a:gd name="T8" fmla="*/ 3 w 42"/>
                <a:gd name="T9" fmla="*/ 0 h 37"/>
                <a:gd name="T10" fmla="*/ 3 w 42"/>
                <a:gd name="T11" fmla="*/ 0 h 37"/>
                <a:gd name="T12" fmla="*/ 3 w 42"/>
                <a:gd name="T13" fmla="*/ 0 h 37"/>
                <a:gd name="T14" fmla="*/ 3 w 42"/>
                <a:gd name="T15" fmla="*/ 0 h 37"/>
                <a:gd name="T16" fmla="*/ 3 w 42"/>
                <a:gd name="T17" fmla="*/ 0 h 37"/>
                <a:gd name="T18" fmla="*/ 2 w 42"/>
                <a:gd name="T19" fmla="*/ 1 h 37"/>
                <a:gd name="T20" fmla="*/ 2 w 42"/>
                <a:gd name="T21" fmla="*/ 1 h 37"/>
                <a:gd name="T22" fmla="*/ 1 w 42"/>
                <a:gd name="T23" fmla="*/ 0 h 37"/>
                <a:gd name="T24" fmla="*/ 1 w 42"/>
                <a:gd name="T25" fmla="*/ 0 h 37"/>
                <a:gd name="T26" fmla="*/ 1 w 42"/>
                <a:gd name="T27" fmla="*/ 0 h 37"/>
                <a:gd name="T28" fmla="*/ 0 w 42"/>
                <a:gd name="T29" fmla="*/ 0 h 37"/>
                <a:gd name="T30" fmla="*/ 0 w 42"/>
                <a:gd name="T31" fmla="*/ 0 h 37"/>
                <a:gd name="T32" fmla="*/ 1 w 4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7">
                  <a:moveTo>
                    <a:pt x="4" y="4"/>
                  </a:moveTo>
                  <a:lnTo>
                    <a:pt x="12" y="1"/>
                  </a:lnTo>
                  <a:lnTo>
                    <a:pt x="20" y="0"/>
                  </a:lnTo>
                  <a:lnTo>
                    <a:pt x="30" y="3"/>
                  </a:lnTo>
                  <a:lnTo>
                    <a:pt x="37" y="6"/>
                  </a:lnTo>
                  <a:lnTo>
                    <a:pt x="40" y="11"/>
                  </a:lnTo>
                  <a:lnTo>
                    <a:pt x="42" y="19"/>
                  </a:lnTo>
                  <a:lnTo>
                    <a:pt x="42" y="28"/>
                  </a:lnTo>
                  <a:lnTo>
                    <a:pt x="39" y="34"/>
                  </a:lnTo>
                  <a:lnTo>
                    <a:pt x="32" y="37"/>
                  </a:lnTo>
                  <a:lnTo>
                    <a:pt x="22" y="37"/>
                  </a:lnTo>
                  <a:lnTo>
                    <a:pt x="12" y="35"/>
                  </a:lnTo>
                  <a:lnTo>
                    <a:pt x="7" y="29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4" name="Freeform 1295"/>
            <p:cNvSpPr>
              <a:spLocks/>
            </p:cNvSpPr>
            <p:nvPr/>
          </p:nvSpPr>
          <p:spPr bwMode="auto">
            <a:xfrm>
              <a:off x="5328" y="2514"/>
              <a:ext cx="20" cy="12"/>
            </a:xfrm>
            <a:custGeom>
              <a:avLst/>
              <a:gdLst>
                <a:gd name="T0" fmla="*/ 1 w 40"/>
                <a:gd name="T1" fmla="*/ 0 h 37"/>
                <a:gd name="T2" fmla="*/ 1 w 40"/>
                <a:gd name="T3" fmla="*/ 0 h 37"/>
                <a:gd name="T4" fmla="*/ 2 w 40"/>
                <a:gd name="T5" fmla="*/ 0 h 37"/>
                <a:gd name="T6" fmla="*/ 2 w 40"/>
                <a:gd name="T7" fmla="*/ 0 h 37"/>
                <a:gd name="T8" fmla="*/ 3 w 40"/>
                <a:gd name="T9" fmla="*/ 0 h 37"/>
                <a:gd name="T10" fmla="*/ 3 w 40"/>
                <a:gd name="T11" fmla="*/ 0 h 37"/>
                <a:gd name="T12" fmla="*/ 3 w 40"/>
                <a:gd name="T13" fmla="*/ 0 h 37"/>
                <a:gd name="T14" fmla="*/ 3 w 40"/>
                <a:gd name="T15" fmla="*/ 0 h 37"/>
                <a:gd name="T16" fmla="*/ 3 w 40"/>
                <a:gd name="T17" fmla="*/ 0 h 37"/>
                <a:gd name="T18" fmla="*/ 2 w 40"/>
                <a:gd name="T19" fmla="*/ 0 h 37"/>
                <a:gd name="T20" fmla="*/ 2 w 40"/>
                <a:gd name="T21" fmla="*/ 0 h 37"/>
                <a:gd name="T22" fmla="*/ 1 w 40"/>
                <a:gd name="T23" fmla="*/ 0 h 37"/>
                <a:gd name="T24" fmla="*/ 1 w 40"/>
                <a:gd name="T25" fmla="*/ 0 h 37"/>
                <a:gd name="T26" fmla="*/ 1 w 40"/>
                <a:gd name="T27" fmla="*/ 0 h 37"/>
                <a:gd name="T28" fmla="*/ 0 w 40"/>
                <a:gd name="T29" fmla="*/ 0 h 37"/>
                <a:gd name="T30" fmla="*/ 0 w 40"/>
                <a:gd name="T31" fmla="*/ 0 h 37"/>
                <a:gd name="T32" fmla="*/ 1 w 40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7">
                  <a:moveTo>
                    <a:pt x="3" y="7"/>
                  </a:moveTo>
                  <a:lnTo>
                    <a:pt x="8" y="3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35" y="4"/>
                  </a:lnTo>
                  <a:lnTo>
                    <a:pt x="40" y="12"/>
                  </a:lnTo>
                  <a:lnTo>
                    <a:pt x="40" y="19"/>
                  </a:lnTo>
                  <a:lnTo>
                    <a:pt x="37" y="26"/>
                  </a:lnTo>
                  <a:lnTo>
                    <a:pt x="33" y="32"/>
                  </a:lnTo>
                  <a:lnTo>
                    <a:pt x="27" y="35"/>
                  </a:lnTo>
                  <a:lnTo>
                    <a:pt x="20" y="37"/>
                  </a:lnTo>
                  <a:lnTo>
                    <a:pt x="12" y="37"/>
                  </a:lnTo>
                  <a:lnTo>
                    <a:pt x="5" y="32"/>
                  </a:lnTo>
                  <a:lnTo>
                    <a:pt x="2" y="26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5" name="Freeform 1296"/>
            <p:cNvSpPr>
              <a:spLocks/>
            </p:cNvSpPr>
            <p:nvPr/>
          </p:nvSpPr>
          <p:spPr bwMode="auto">
            <a:xfrm>
              <a:off x="5295" y="2499"/>
              <a:ext cx="20" cy="12"/>
            </a:xfrm>
            <a:custGeom>
              <a:avLst/>
              <a:gdLst>
                <a:gd name="T0" fmla="*/ 0 w 42"/>
                <a:gd name="T1" fmla="*/ 0 h 35"/>
                <a:gd name="T2" fmla="*/ 0 w 42"/>
                <a:gd name="T3" fmla="*/ 0 h 35"/>
                <a:gd name="T4" fmla="*/ 0 w 42"/>
                <a:gd name="T5" fmla="*/ 0 h 35"/>
                <a:gd name="T6" fmla="*/ 0 w 42"/>
                <a:gd name="T7" fmla="*/ 0 h 35"/>
                <a:gd name="T8" fmla="*/ 0 w 42"/>
                <a:gd name="T9" fmla="*/ 0 h 35"/>
                <a:gd name="T10" fmla="*/ 0 w 42"/>
                <a:gd name="T11" fmla="*/ 0 h 35"/>
                <a:gd name="T12" fmla="*/ 1 w 42"/>
                <a:gd name="T13" fmla="*/ 0 h 35"/>
                <a:gd name="T14" fmla="*/ 1 w 42"/>
                <a:gd name="T15" fmla="*/ 0 h 35"/>
                <a:gd name="T16" fmla="*/ 2 w 42"/>
                <a:gd name="T17" fmla="*/ 0 h 35"/>
                <a:gd name="T18" fmla="*/ 2 w 42"/>
                <a:gd name="T19" fmla="*/ 0 h 35"/>
                <a:gd name="T20" fmla="*/ 2 w 42"/>
                <a:gd name="T21" fmla="*/ 0 h 35"/>
                <a:gd name="T22" fmla="*/ 2 w 42"/>
                <a:gd name="T23" fmla="*/ 0 h 35"/>
                <a:gd name="T24" fmla="*/ 2 w 42"/>
                <a:gd name="T25" fmla="*/ 0 h 35"/>
                <a:gd name="T26" fmla="*/ 2 w 42"/>
                <a:gd name="T27" fmla="*/ 0 h 35"/>
                <a:gd name="T28" fmla="*/ 1 w 42"/>
                <a:gd name="T29" fmla="*/ 0 h 35"/>
                <a:gd name="T30" fmla="*/ 0 w 42"/>
                <a:gd name="T31" fmla="*/ 0 h 35"/>
                <a:gd name="T32" fmla="*/ 0 w 42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5">
                  <a:moveTo>
                    <a:pt x="7" y="1"/>
                  </a:moveTo>
                  <a:lnTo>
                    <a:pt x="2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4" y="29"/>
                  </a:lnTo>
                  <a:lnTo>
                    <a:pt x="10" y="32"/>
                  </a:lnTo>
                  <a:lnTo>
                    <a:pt x="20" y="35"/>
                  </a:lnTo>
                  <a:lnTo>
                    <a:pt x="30" y="35"/>
                  </a:lnTo>
                  <a:lnTo>
                    <a:pt x="37" y="32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5" y="4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6" name="Freeform 1297"/>
            <p:cNvSpPr>
              <a:spLocks/>
            </p:cNvSpPr>
            <p:nvPr/>
          </p:nvSpPr>
          <p:spPr bwMode="auto">
            <a:xfrm>
              <a:off x="5282" y="2522"/>
              <a:ext cx="18" cy="11"/>
            </a:xfrm>
            <a:custGeom>
              <a:avLst/>
              <a:gdLst>
                <a:gd name="T0" fmla="*/ 0 w 35"/>
                <a:gd name="T1" fmla="*/ 0 h 33"/>
                <a:gd name="T2" fmla="*/ 0 w 35"/>
                <a:gd name="T3" fmla="*/ 0 h 33"/>
                <a:gd name="T4" fmla="*/ 0 w 35"/>
                <a:gd name="T5" fmla="*/ 0 h 33"/>
                <a:gd name="T6" fmla="*/ 1 w 35"/>
                <a:gd name="T7" fmla="*/ 0 h 33"/>
                <a:gd name="T8" fmla="*/ 1 w 35"/>
                <a:gd name="T9" fmla="*/ 0 h 33"/>
                <a:gd name="T10" fmla="*/ 2 w 35"/>
                <a:gd name="T11" fmla="*/ 0 h 33"/>
                <a:gd name="T12" fmla="*/ 2 w 35"/>
                <a:gd name="T13" fmla="*/ 0 h 33"/>
                <a:gd name="T14" fmla="*/ 3 w 35"/>
                <a:gd name="T15" fmla="*/ 0 h 33"/>
                <a:gd name="T16" fmla="*/ 3 w 35"/>
                <a:gd name="T17" fmla="*/ 0 h 33"/>
                <a:gd name="T18" fmla="*/ 3 w 35"/>
                <a:gd name="T19" fmla="*/ 0 h 33"/>
                <a:gd name="T20" fmla="*/ 3 w 35"/>
                <a:gd name="T21" fmla="*/ 0 h 33"/>
                <a:gd name="T22" fmla="*/ 2 w 35"/>
                <a:gd name="T23" fmla="*/ 0 h 33"/>
                <a:gd name="T24" fmla="*/ 2 w 35"/>
                <a:gd name="T25" fmla="*/ 0 h 33"/>
                <a:gd name="T26" fmla="*/ 2 w 35"/>
                <a:gd name="T27" fmla="*/ 0 h 33"/>
                <a:gd name="T28" fmla="*/ 1 w 35"/>
                <a:gd name="T29" fmla="*/ 0 h 33"/>
                <a:gd name="T30" fmla="*/ 1 w 35"/>
                <a:gd name="T31" fmla="*/ 0 h 33"/>
                <a:gd name="T32" fmla="*/ 0 w 35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5" y="5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5" y="11"/>
                  </a:lnTo>
                  <a:lnTo>
                    <a:pt x="35" y="17"/>
                  </a:lnTo>
                  <a:lnTo>
                    <a:pt x="34" y="24"/>
                  </a:lnTo>
                  <a:lnTo>
                    <a:pt x="29" y="30"/>
                  </a:lnTo>
                  <a:lnTo>
                    <a:pt x="24" y="33"/>
                  </a:lnTo>
                  <a:lnTo>
                    <a:pt x="17" y="33"/>
                  </a:lnTo>
                  <a:lnTo>
                    <a:pt x="10" y="30"/>
                  </a:lnTo>
                  <a:lnTo>
                    <a:pt x="4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7" name="Freeform 1298"/>
            <p:cNvSpPr>
              <a:spLocks/>
            </p:cNvSpPr>
            <p:nvPr/>
          </p:nvSpPr>
          <p:spPr bwMode="auto">
            <a:xfrm>
              <a:off x="5315" y="2539"/>
              <a:ext cx="15" cy="12"/>
            </a:xfrm>
            <a:custGeom>
              <a:avLst/>
              <a:gdLst>
                <a:gd name="T0" fmla="*/ 0 w 32"/>
                <a:gd name="T1" fmla="*/ 0 h 37"/>
                <a:gd name="T2" fmla="*/ 0 w 32"/>
                <a:gd name="T3" fmla="*/ 0 h 37"/>
                <a:gd name="T4" fmla="*/ 0 w 32"/>
                <a:gd name="T5" fmla="*/ 0 h 37"/>
                <a:gd name="T6" fmla="*/ 0 w 32"/>
                <a:gd name="T7" fmla="*/ 0 h 37"/>
                <a:gd name="T8" fmla="*/ 0 w 32"/>
                <a:gd name="T9" fmla="*/ 0 h 37"/>
                <a:gd name="T10" fmla="*/ 0 w 32"/>
                <a:gd name="T11" fmla="*/ 0 h 37"/>
                <a:gd name="T12" fmla="*/ 0 w 32"/>
                <a:gd name="T13" fmla="*/ 0 h 37"/>
                <a:gd name="T14" fmla="*/ 0 w 32"/>
                <a:gd name="T15" fmla="*/ 0 h 37"/>
                <a:gd name="T16" fmla="*/ 1 w 32"/>
                <a:gd name="T17" fmla="*/ 0 h 37"/>
                <a:gd name="T18" fmla="*/ 1 w 32"/>
                <a:gd name="T19" fmla="*/ 0 h 37"/>
                <a:gd name="T20" fmla="*/ 1 w 32"/>
                <a:gd name="T21" fmla="*/ 0 h 37"/>
                <a:gd name="T22" fmla="*/ 1 w 32"/>
                <a:gd name="T23" fmla="*/ 0 h 37"/>
                <a:gd name="T24" fmla="*/ 1 w 32"/>
                <a:gd name="T25" fmla="*/ 0 h 37"/>
                <a:gd name="T26" fmla="*/ 1 w 32"/>
                <a:gd name="T27" fmla="*/ 0 h 37"/>
                <a:gd name="T28" fmla="*/ 1 w 32"/>
                <a:gd name="T29" fmla="*/ 0 h 37"/>
                <a:gd name="T30" fmla="*/ 1 w 32"/>
                <a:gd name="T31" fmla="*/ 0 h 37"/>
                <a:gd name="T32" fmla="*/ 0 w 3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7">
                  <a:moveTo>
                    <a:pt x="10" y="37"/>
                  </a:moveTo>
                  <a:lnTo>
                    <a:pt x="4" y="35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9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9" y="6"/>
                  </a:lnTo>
                  <a:lnTo>
                    <a:pt x="30" y="13"/>
                  </a:lnTo>
                  <a:lnTo>
                    <a:pt x="32" y="19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19" y="35"/>
                  </a:lnTo>
                  <a:lnTo>
                    <a:pt x="10" y="3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8" name="Freeform 1299"/>
            <p:cNvSpPr>
              <a:spLocks/>
            </p:cNvSpPr>
            <p:nvPr/>
          </p:nvSpPr>
          <p:spPr bwMode="auto">
            <a:xfrm>
              <a:off x="5343" y="2527"/>
              <a:ext cx="18" cy="1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0 h 41"/>
                <a:gd name="T4" fmla="*/ 0 w 37"/>
                <a:gd name="T5" fmla="*/ 0 h 41"/>
                <a:gd name="T6" fmla="*/ 0 w 37"/>
                <a:gd name="T7" fmla="*/ 0 h 41"/>
                <a:gd name="T8" fmla="*/ 1 w 37"/>
                <a:gd name="T9" fmla="*/ 0 h 41"/>
                <a:gd name="T10" fmla="*/ 2 w 37"/>
                <a:gd name="T11" fmla="*/ 0 h 41"/>
                <a:gd name="T12" fmla="*/ 2 w 37"/>
                <a:gd name="T13" fmla="*/ 0 h 41"/>
                <a:gd name="T14" fmla="*/ 2 w 37"/>
                <a:gd name="T15" fmla="*/ 0 h 41"/>
                <a:gd name="T16" fmla="*/ 2 w 37"/>
                <a:gd name="T17" fmla="*/ 0 h 41"/>
                <a:gd name="T18" fmla="*/ 2 w 37"/>
                <a:gd name="T19" fmla="*/ 0 h 41"/>
                <a:gd name="T20" fmla="*/ 1 w 37"/>
                <a:gd name="T21" fmla="*/ 0 h 41"/>
                <a:gd name="T22" fmla="*/ 1 w 37"/>
                <a:gd name="T23" fmla="*/ 1 h 41"/>
                <a:gd name="T24" fmla="*/ 0 w 37"/>
                <a:gd name="T25" fmla="*/ 1 h 41"/>
                <a:gd name="T26" fmla="*/ 0 w 37"/>
                <a:gd name="T27" fmla="*/ 1 h 41"/>
                <a:gd name="T28" fmla="*/ 0 w 37"/>
                <a:gd name="T29" fmla="*/ 0 h 41"/>
                <a:gd name="T30" fmla="*/ 0 w 37"/>
                <a:gd name="T31" fmla="*/ 0 h 41"/>
                <a:gd name="T32" fmla="*/ 0 w 37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41">
                  <a:moveTo>
                    <a:pt x="2" y="20"/>
                  </a:moveTo>
                  <a:lnTo>
                    <a:pt x="5" y="14"/>
                  </a:lnTo>
                  <a:lnTo>
                    <a:pt x="8" y="7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5" y="6"/>
                  </a:lnTo>
                  <a:lnTo>
                    <a:pt x="37" y="13"/>
                  </a:lnTo>
                  <a:lnTo>
                    <a:pt x="37" y="20"/>
                  </a:lnTo>
                  <a:lnTo>
                    <a:pt x="33" y="28"/>
                  </a:lnTo>
                  <a:lnTo>
                    <a:pt x="27" y="35"/>
                  </a:lnTo>
                  <a:lnTo>
                    <a:pt x="18" y="40"/>
                  </a:lnTo>
                  <a:lnTo>
                    <a:pt x="12" y="41"/>
                  </a:lnTo>
                  <a:lnTo>
                    <a:pt x="7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9" name="Freeform 1300"/>
            <p:cNvSpPr>
              <a:spLocks/>
            </p:cNvSpPr>
            <p:nvPr/>
          </p:nvSpPr>
          <p:spPr bwMode="auto">
            <a:xfrm>
              <a:off x="5366" y="2530"/>
              <a:ext cx="20" cy="11"/>
            </a:xfrm>
            <a:custGeom>
              <a:avLst/>
              <a:gdLst>
                <a:gd name="T0" fmla="*/ 2 w 38"/>
                <a:gd name="T1" fmla="*/ 0 h 34"/>
                <a:gd name="T2" fmla="*/ 3 w 38"/>
                <a:gd name="T3" fmla="*/ 0 h 34"/>
                <a:gd name="T4" fmla="*/ 3 w 38"/>
                <a:gd name="T5" fmla="*/ 0 h 34"/>
                <a:gd name="T6" fmla="*/ 3 w 38"/>
                <a:gd name="T7" fmla="*/ 0 h 34"/>
                <a:gd name="T8" fmla="*/ 3 w 38"/>
                <a:gd name="T9" fmla="*/ 0 h 34"/>
                <a:gd name="T10" fmla="*/ 2 w 38"/>
                <a:gd name="T11" fmla="*/ 0 h 34"/>
                <a:gd name="T12" fmla="*/ 2 w 38"/>
                <a:gd name="T13" fmla="*/ 0 h 34"/>
                <a:gd name="T14" fmla="*/ 2 w 38"/>
                <a:gd name="T15" fmla="*/ 0 h 34"/>
                <a:gd name="T16" fmla="*/ 1 w 38"/>
                <a:gd name="T17" fmla="*/ 0 h 34"/>
                <a:gd name="T18" fmla="*/ 1 w 38"/>
                <a:gd name="T19" fmla="*/ 0 h 34"/>
                <a:gd name="T20" fmla="*/ 1 w 38"/>
                <a:gd name="T21" fmla="*/ 0 h 34"/>
                <a:gd name="T22" fmla="*/ 0 w 38"/>
                <a:gd name="T23" fmla="*/ 0 h 34"/>
                <a:gd name="T24" fmla="*/ 1 w 38"/>
                <a:gd name="T25" fmla="*/ 0 h 34"/>
                <a:gd name="T26" fmla="*/ 1 w 38"/>
                <a:gd name="T27" fmla="*/ 0 h 34"/>
                <a:gd name="T28" fmla="*/ 1 w 38"/>
                <a:gd name="T29" fmla="*/ 0 h 34"/>
                <a:gd name="T30" fmla="*/ 2 w 38"/>
                <a:gd name="T31" fmla="*/ 0 h 34"/>
                <a:gd name="T32" fmla="*/ 2 w 38"/>
                <a:gd name="T33" fmla="*/ 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4">
                  <a:moveTo>
                    <a:pt x="31" y="3"/>
                  </a:moveTo>
                  <a:lnTo>
                    <a:pt x="35" y="7"/>
                  </a:lnTo>
                  <a:lnTo>
                    <a:pt x="38" y="12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1" y="28"/>
                  </a:lnTo>
                  <a:lnTo>
                    <a:pt x="25" y="33"/>
                  </a:lnTo>
                  <a:lnTo>
                    <a:pt x="18" y="34"/>
                  </a:lnTo>
                  <a:lnTo>
                    <a:pt x="13" y="34"/>
                  </a:lnTo>
                  <a:lnTo>
                    <a:pt x="8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1" y="13"/>
                  </a:lnTo>
                  <a:lnTo>
                    <a:pt x="6" y="7"/>
                  </a:lnTo>
                  <a:lnTo>
                    <a:pt x="11" y="3"/>
                  </a:lnTo>
                  <a:lnTo>
                    <a:pt x="20" y="0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0" name="Freeform 1301"/>
            <p:cNvSpPr>
              <a:spLocks/>
            </p:cNvSpPr>
            <p:nvPr/>
          </p:nvSpPr>
          <p:spPr bwMode="auto">
            <a:xfrm>
              <a:off x="5156" y="2546"/>
              <a:ext cx="156" cy="63"/>
            </a:xfrm>
            <a:custGeom>
              <a:avLst/>
              <a:gdLst>
                <a:gd name="T0" fmla="*/ 20 w 312"/>
                <a:gd name="T1" fmla="*/ 0 h 189"/>
                <a:gd name="T2" fmla="*/ 19 w 312"/>
                <a:gd name="T3" fmla="*/ 0 h 189"/>
                <a:gd name="T4" fmla="*/ 19 w 312"/>
                <a:gd name="T5" fmla="*/ 0 h 189"/>
                <a:gd name="T6" fmla="*/ 18 w 312"/>
                <a:gd name="T7" fmla="*/ 0 h 189"/>
                <a:gd name="T8" fmla="*/ 16 w 312"/>
                <a:gd name="T9" fmla="*/ 0 h 189"/>
                <a:gd name="T10" fmla="*/ 12 w 312"/>
                <a:gd name="T11" fmla="*/ 0 h 189"/>
                <a:gd name="T12" fmla="*/ 9 w 312"/>
                <a:gd name="T13" fmla="*/ 0 h 189"/>
                <a:gd name="T14" fmla="*/ 8 w 312"/>
                <a:gd name="T15" fmla="*/ 0 h 189"/>
                <a:gd name="T16" fmla="*/ 11 w 312"/>
                <a:gd name="T17" fmla="*/ 0 h 189"/>
                <a:gd name="T18" fmla="*/ 15 w 312"/>
                <a:gd name="T19" fmla="*/ 0 h 189"/>
                <a:gd name="T20" fmla="*/ 17 w 312"/>
                <a:gd name="T21" fmla="*/ 0 h 189"/>
                <a:gd name="T22" fmla="*/ 17 w 312"/>
                <a:gd name="T23" fmla="*/ 1 h 189"/>
                <a:gd name="T24" fmla="*/ 15 w 312"/>
                <a:gd name="T25" fmla="*/ 1 h 189"/>
                <a:gd name="T26" fmla="*/ 14 w 312"/>
                <a:gd name="T27" fmla="*/ 1 h 189"/>
                <a:gd name="T28" fmla="*/ 10 w 312"/>
                <a:gd name="T29" fmla="*/ 1 h 189"/>
                <a:gd name="T30" fmla="*/ 7 w 312"/>
                <a:gd name="T31" fmla="*/ 1 h 189"/>
                <a:gd name="T32" fmla="*/ 5 w 312"/>
                <a:gd name="T33" fmla="*/ 1 h 189"/>
                <a:gd name="T34" fmla="*/ 7 w 312"/>
                <a:gd name="T35" fmla="*/ 1 h 189"/>
                <a:gd name="T36" fmla="*/ 8 w 312"/>
                <a:gd name="T37" fmla="*/ 1 h 189"/>
                <a:gd name="T38" fmla="*/ 10 w 312"/>
                <a:gd name="T39" fmla="*/ 1 h 189"/>
                <a:gd name="T40" fmla="*/ 12 w 312"/>
                <a:gd name="T41" fmla="*/ 1 h 189"/>
                <a:gd name="T42" fmla="*/ 13 w 312"/>
                <a:gd name="T43" fmla="*/ 1 h 189"/>
                <a:gd name="T44" fmla="*/ 12 w 312"/>
                <a:gd name="T45" fmla="*/ 1 h 189"/>
                <a:gd name="T46" fmla="*/ 10 w 312"/>
                <a:gd name="T47" fmla="*/ 1 h 189"/>
                <a:gd name="T48" fmla="*/ 9 w 312"/>
                <a:gd name="T49" fmla="*/ 1 h 189"/>
                <a:gd name="T50" fmla="*/ 8 w 312"/>
                <a:gd name="T51" fmla="*/ 1 h 189"/>
                <a:gd name="T52" fmla="*/ 6 w 312"/>
                <a:gd name="T53" fmla="*/ 1 h 189"/>
                <a:gd name="T54" fmla="*/ 4 w 312"/>
                <a:gd name="T55" fmla="*/ 1 h 189"/>
                <a:gd name="T56" fmla="*/ 7 w 312"/>
                <a:gd name="T57" fmla="*/ 1 h 189"/>
                <a:gd name="T58" fmla="*/ 7 w 312"/>
                <a:gd name="T59" fmla="*/ 1 h 189"/>
                <a:gd name="T60" fmla="*/ 4 w 312"/>
                <a:gd name="T61" fmla="*/ 1 h 189"/>
                <a:gd name="T62" fmla="*/ 1 w 312"/>
                <a:gd name="T63" fmla="*/ 2 h 189"/>
                <a:gd name="T64" fmla="*/ 0 w 312"/>
                <a:gd name="T65" fmla="*/ 2 h 189"/>
                <a:gd name="T66" fmla="*/ 2 w 312"/>
                <a:gd name="T67" fmla="*/ 2 h 189"/>
                <a:gd name="T68" fmla="*/ 5 w 312"/>
                <a:gd name="T69" fmla="*/ 2 h 189"/>
                <a:gd name="T70" fmla="*/ 8 w 312"/>
                <a:gd name="T71" fmla="*/ 1 h 189"/>
                <a:gd name="T72" fmla="*/ 8 w 312"/>
                <a:gd name="T73" fmla="*/ 2 h 189"/>
                <a:gd name="T74" fmla="*/ 7 w 312"/>
                <a:gd name="T75" fmla="*/ 2 h 189"/>
                <a:gd name="T76" fmla="*/ 8 w 312"/>
                <a:gd name="T77" fmla="*/ 2 h 189"/>
                <a:gd name="T78" fmla="*/ 10 w 312"/>
                <a:gd name="T79" fmla="*/ 2 h 189"/>
                <a:gd name="T80" fmla="*/ 11 w 312"/>
                <a:gd name="T81" fmla="*/ 1 h 189"/>
                <a:gd name="T82" fmla="*/ 13 w 312"/>
                <a:gd name="T83" fmla="*/ 1 h 189"/>
                <a:gd name="T84" fmla="*/ 14 w 312"/>
                <a:gd name="T85" fmla="*/ 1 h 189"/>
                <a:gd name="T86" fmla="*/ 14 w 312"/>
                <a:gd name="T87" fmla="*/ 2 h 189"/>
                <a:gd name="T88" fmla="*/ 14 w 312"/>
                <a:gd name="T89" fmla="*/ 2 h 189"/>
                <a:gd name="T90" fmla="*/ 15 w 312"/>
                <a:gd name="T91" fmla="*/ 2 h 189"/>
                <a:gd name="T92" fmla="*/ 16 w 312"/>
                <a:gd name="T93" fmla="*/ 1 h 189"/>
                <a:gd name="T94" fmla="*/ 18 w 312"/>
                <a:gd name="T95" fmla="*/ 1 h 189"/>
                <a:gd name="T96" fmla="*/ 19 w 312"/>
                <a:gd name="T97" fmla="*/ 1 h 189"/>
                <a:gd name="T98" fmla="*/ 19 w 312"/>
                <a:gd name="T99" fmla="*/ 1 h 189"/>
                <a:gd name="T100" fmla="*/ 18 w 312"/>
                <a:gd name="T101" fmla="*/ 2 h 189"/>
                <a:gd name="T102" fmla="*/ 20 w 312"/>
                <a:gd name="T103" fmla="*/ 1 h 18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12" h="189">
                  <a:moveTo>
                    <a:pt x="312" y="20"/>
                  </a:moveTo>
                  <a:lnTo>
                    <a:pt x="311" y="20"/>
                  </a:lnTo>
                  <a:lnTo>
                    <a:pt x="307" y="19"/>
                  </a:lnTo>
                  <a:lnTo>
                    <a:pt x="306" y="17"/>
                  </a:lnTo>
                  <a:lnTo>
                    <a:pt x="302" y="16"/>
                  </a:lnTo>
                  <a:lnTo>
                    <a:pt x="301" y="13"/>
                  </a:lnTo>
                  <a:lnTo>
                    <a:pt x="299" y="12"/>
                  </a:lnTo>
                  <a:lnTo>
                    <a:pt x="297" y="9"/>
                  </a:lnTo>
                  <a:lnTo>
                    <a:pt x="297" y="6"/>
                  </a:lnTo>
                  <a:lnTo>
                    <a:pt x="292" y="12"/>
                  </a:lnTo>
                  <a:lnTo>
                    <a:pt x="287" y="16"/>
                  </a:lnTo>
                  <a:lnTo>
                    <a:pt x="284" y="20"/>
                  </a:lnTo>
                  <a:lnTo>
                    <a:pt x="281" y="23"/>
                  </a:lnTo>
                  <a:lnTo>
                    <a:pt x="269" y="19"/>
                  </a:lnTo>
                  <a:lnTo>
                    <a:pt x="251" y="15"/>
                  </a:lnTo>
                  <a:lnTo>
                    <a:pt x="231" y="9"/>
                  </a:lnTo>
                  <a:lnTo>
                    <a:pt x="209" y="6"/>
                  </a:lnTo>
                  <a:lnTo>
                    <a:pt x="185" y="1"/>
                  </a:lnTo>
                  <a:lnTo>
                    <a:pt x="165" y="0"/>
                  </a:lnTo>
                  <a:lnTo>
                    <a:pt x="147" y="0"/>
                  </a:lnTo>
                  <a:lnTo>
                    <a:pt x="135" y="1"/>
                  </a:lnTo>
                  <a:lnTo>
                    <a:pt x="122" y="6"/>
                  </a:lnTo>
                  <a:lnTo>
                    <a:pt x="120" y="7"/>
                  </a:lnTo>
                  <a:lnTo>
                    <a:pt x="125" y="7"/>
                  </a:lnTo>
                  <a:lnTo>
                    <a:pt x="135" y="6"/>
                  </a:lnTo>
                  <a:lnTo>
                    <a:pt x="152" y="6"/>
                  </a:lnTo>
                  <a:lnTo>
                    <a:pt x="169" y="6"/>
                  </a:lnTo>
                  <a:lnTo>
                    <a:pt x="189" y="9"/>
                  </a:lnTo>
                  <a:lnTo>
                    <a:pt x="207" y="13"/>
                  </a:lnTo>
                  <a:lnTo>
                    <a:pt x="226" y="17"/>
                  </a:lnTo>
                  <a:lnTo>
                    <a:pt x="241" y="22"/>
                  </a:lnTo>
                  <a:lnTo>
                    <a:pt x="254" y="28"/>
                  </a:lnTo>
                  <a:lnTo>
                    <a:pt x="264" y="34"/>
                  </a:lnTo>
                  <a:lnTo>
                    <a:pt x="267" y="38"/>
                  </a:lnTo>
                  <a:lnTo>
                    <a:pt x="266" y="40"/>
                  </a:lnTo>
                  <a:lnTo>
                    <a:pt x="259" y="41"/>
                  </a:lnTo>
                  <a:lnTo>
                    <a:pt x="252" y="44"/>
                  </a:lnTo>
                  <a:lnTo>
                    <a:pt x="244" y="48"/>
                  </a:lnTo>
                  <a:lnTo>
                    <a:pt x="234" y="53"/>
                  </a:lnTo>
                  <a:lnTo>
                    <a:pt x="226" y="57"/>
                  </a:lnTo>
                  <a:lnTo>
                    <a:pt x="219" y="62"/>
                  </a:lnTo>
                  <a:lnTo>
                    <a:pt x="209" y="57"/>
                  </a:lnTo>
                  <a:lnTo>
                    <a:pt x="194" y="54"/>
                  </a:lnTo>
                  <a:lnTo>
                    <a:pt x="177" y="50"/>
                  </a:lnTo>
                  <a:lnTo>
                    <a:pt x="159" y="46"/>
                  </a:lnTo>
                  <a:lnTo>
                    <a:pt x="139" y="43"/>
                  </a:lnTo>
                  <a:lnTo>
                    <a:pt x="120" y="41"/>
                  </a:lnTo>
                  <a:lnTo>
                    <a:pt x="105" y="41"/>
                  </a:lnTo>
                  <a:lnTo>
                    <a:pt x="92" y="44"/>
                  </a:lnTo>
                  <a:lnTo>
                    <a:pt x="84" y="48"/>
                  </a:lnTo>
                  <a:lnTo>
                    <a:pt x="79" y="51"/>
                  </a:lnTo>
                  <a:lnTo>
                    <a:pt x="80" y="53"/>
                  </a:lnTo>
                  <a:lnTo>
                    <a:pt x="90" y="51"/>
                  </a:lnTo>
                  <a:lnTo>
                    <a:pt x="97" y="50"/>
                  </a:lnTo>
                  <a:lnTo>
                    <a:pt x="105" y="50"/>
                  </a:lnTo>
                  <a:lnTo>
                    <a:pt x="115" y="50"/>
                  </a:lnTo>
                  <a:lnTo>
                    <a:pt x="124" y="51"/>
                  </a:lnTo>
                  <a:lnTo>
                    <a:pt x="134" y="51"/>
                  </a:lnTo>
                  <a:lnTo>
                    <a:pt x="144" y="53"/>
                  </a:lnTo>
                  <a:lnTo>
                    <a:pt x="154" y="56"/>
                  </a:lnTo>
                  <a:lnTo>
                    <a:pt x="162" y="57"/>
                  </a:lnTo>
                  <a:lnTo>
                    <a:pt x="179" y="62"/>
                  </a:lnTo>
                  <a:lnTo>
                    <a:pt x="192" y="65"/>
                  </a:lnTo>
                  <a:lnTo>
                    <a:pt x="201" y="68"/>
                  </a:lnTo>
                  <a:lnTo>
                    <a:pt x="207" y="71"/>
                  </a:lnTo>
                  <a:lnTo>
                    <a:pt x="202" y="74"/>
                  </a:lnTo>
                  <a:lnTo>
                    <a:pt x="196" y="76"/>
                  </a:lnTo>
                  <a:lnTo>
                    <a:pt x="187" y="79"/>
                  </a:lnTo>
                  <a:lnTo>
                    <a:pt x="179" y="82"/>
                  </a:lnTo>
                  <a:lnTo>
                    <a:pt x="170" y="85"/>
                  </a:lnTo>
                  <a:lnTo>
                    <a:pt x="162" y="87"/>
                  </a:lnTo>
                  <a:lnTo>
                    <a:pt x="155" y="90"/>
                  </a:lnTo>
                  <a:lnTo>
                    <a:pt x="150" y="91"/>
                  </a:lnTo>
                  <a:lnTo>
                    <a:pt x="145" y="93"/>
                  </a:lnTo>
                  <a:lnTo>
                    <a:pt x="139" y="93"/>
                  </a:lnTo>
                  <a:lnTo>
                    <a:pt x="130" y="91"/>
                  </a:lnTo>
                  <a:lnTo>
                    <a:pt x="124" y="90"/>
                  </a:lnTo>
                  <a:lnTo>
                    <a:pt x="115" y="87"/>
                  </a:lnTo>
                  <a:lnTo>
                    <a:pt x="107" y="84"/>
                  </a:lnTo>
                  <a:lnTo>
                    <a:pt x="99" y="82"/>
                  </a:lnTo>
                  <a:lnTo>
                    <a:pt x="92" y="79"/>
                  </a:lnTo>
                  <a:lnTo>
                    <a:pt x="80" y="76"/>
                  </a:lnTo>
                  <a:lnTo>
                    <a:pt x="69" y="76"/>
                  </a:lnTo>
                  <a:lnTo>
                    <a:pt x="64" y="79"/>
                  </a:lnTo>
                  <a:lnTo>
                    <a:pt x="69" y="82"/>
                  </a:lnTo>
                  <a:lnTo>
                    <a:pt x="82" y="87"/>
                  </a:lnTo>
                  <a:lnTo>
                    <a:pt x="97" y="91"/>
                  </a:lnTo>
                  <a:lnTo>
                    <a:pt x="109" y="96"/>
                  </a:lnTo>
                  <a:lnTo>
                    <a:pt x="117" y="100"/>
                  </a:lnTo>
                  <a:lnTo>
                    <a:pt x="107" y="103"/>
                  </a:lnTo>
                  <a:lnTo>
                    <a:pt x="94" y="107"/>
                  </a:lnTo>
                  <a:lnTo>
                    <a:pt x="77" y="112"/>
                  </a:lnTo>
                  <a:lnTo>
                    <a:pt x="60" y="116"/>
                  </a:lnTo>
                  <a:lnTo>
                    <a:pt x="42" y="121"/>
                  </a:lnTo>
                  <a:lnTo>
                    <a:pt x="27" y="125"/>
                  </a:lnTo>
                  <a:lnTo>
                    <a:pt x="14" y="128"/>
                  </a:lnTo>
                  <a:lnTo>
                    <a:pt x="7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5" y="134"/>
                  </a:lnTo>
                  <a:lnTo>
                    <a:pt x="15" y="134"/>
                  </a:lnTo>
                  <a:lnTo>
                    <a:pt x="27" y="134"/>
                  </a:lnTo>
                  <a:lnTo>
                    <a:pt x="42" y="131"/>
                  </a:lnTo>
                  <a:lnTo>
                    <a:pt x="59" y="130"/>
                  </a:lnTo>
                  <a:lnTo>
                    <a:pt x="77" y="127"/>
                  </a:lnTo>
                  <a:lnTo>
                    <a:pt x="94" y="122"/>
                  </a:lnTo>
                  <a:lnTo>
                    <a:pt x="110" y="118"/>
                  </a:lnTo>
                  <a:lnTo>
                    <a:pt x="124" y="115"/>
                  </a:lnTo>
                  <a:lnTo>
                    <a:pt x="132" y="110"/>
                  </a:lnTo>
                  <a:lnTo>
                    <a:pt x="130" y="127"/>
                  </a:lnTo>
                  <a:lnTo>
                    <a:pt x="124" y="147"/>
                  </a:lnTo>
                  <a:lnTo>
                    <a:pt x="117" y="168"/>
                  </a:lnTo>
                  <a:lnTo>
                    <a:pt x="109" y="181"/>
                  </a:lnTo>
                  <a:lnTo>
                    <a:pt x="104" y="187"/>
                  </a:lnTo>
                  <a:lnTo>
                    <a:pt x="105" y="189"/>
                  </a:lnTo>
                  <a:lnTo>
                    <a:pt x="110" y="187"/>
                  </a:lnTo>
                  <a:lnTo>
                    <a:pt x="115" y="183"/>
                  </a:lnTo>
                  <a:lnTo>
                    <a:pt x="125" y="169"/>
                  </a:lnTo>
                  <a:lnTo>
                    <a:pt x="137" y="149"/>
                  </a:lnTo>
                  <a:lnTo>
                    <a:pt x="149" y="127"/>
                  </a:lnTo>
                  <a:lnTo>
                    <a:pt x="154" y="110"/>
                  </a:lnTo>
                  <a:lnTo>
                    <a:pt x="160" y="109"/>
                  </a:lnTo>
                  <a:lnTo>
                    <a:pt x="170" y="105"/>
                  </a:lnTo>
                  <a:lnTo>
                    <a:pt x="180" y="102"/>
                  </a:lnTo>
                  <a:lnTo>
                    <a:pt x="190" y="97"/>
                  </a:lnTo>
                  <a:lnTo>
                    <a:pt x="201" y="94"/>
                  </a:lnTo>
                  <a:lnTo>
                    <a:pt x="211" y="90"/>
                  </a:lnTo>
                  <a:lnTo>
                    <a:pt x="219" y="87"/>
                  </a:lnTo>
                  <a:lnTo>
                    <a:pt x="224" y="85"/>
                  </a:lnTo>
                  <a:lnTo>
                    <a:pt x="224" y="102"/>
                  </a:lnTo>
                  <a:lnTo>
                    <a:pt x="221" y="124"/>
                  </a:lnTo>
                  <a:lnTo>
                    <a:pt x="216" y="147"/>
                  </a:lnTo>
                  <a:lnTo>
                    <a:pt x="211" y="164"/>
                  </a:lnTo>
                  <a:lnTo>
                    <a:pt x="207" y="171"/>
                  </a:lnTo>
                  <a:lnTo>
                    <a:pt x="209" y="174"/>
                  </a:lnTo>
                  <a:lnTo>
                    <a:pt x="212" y="172"/>
                  </a:lnTo>
                  <a:lnTo>
                    <a:pt x="217" y="164"/>
                  </a:lnTo>
                  <a:lnTo>
                    <a:pt x="226" y="147"/>
                  </a:lnTo>
                  <a:lnTo>
                    <a:pt x="236" y="125"/>
                  </a:lnTo>
                  <a:lnTo>
                    <a:pt x="242" y="100"/>
                  </a:lnTo>
                  <a:lnTo>
                    <a:pt x="242" y="78"/>
                  </a:lnTo>
                  <a:lnTo>
                    <a:pt x="256" y="69"/>
                  </a:lnTo>
                  <a:lnTo>
                    <a:pt x="266" y="59"/>
                  </a:lnTo>
                  <a:lnTo>
                    <a:pt x="274" y="51"/>
                  </a:lnTo>
                  <a:lnTo>
                    <a:pt x="281" y="46"/>
                  </a:lnTo>
                  <a:lnTo>
                    <a:pt x="284" y="43"/>
                  </a:lnTo>
                  <a:lnTo>
                    <a:pt x="289" y="41"/>
                  </a:lnTo>
                  <a:lnTo>
                    <a:pt x="291" y="44"/>
                  </a:lnTo>
                  <a:lnTo>
                    <a:pt x="291" y="51"/>
                  </a:lnTo>
                  <a:lnTo>
                    <a:pt x="289" y="68"/>
                  </a:lnTo>
                  <a:lnTo>
                    <a:pt x="287" y="91"/>
                  </a:lnTo>
                  <a:lnTo>
                    <a:pt x="286" y="116"/>
                  </a:lnTo>
                  <a:lnTo>
                    <a:pt x="282" y="133"/>
                  </a:lnTo>
                  <a:lnTo>
                    <a:pt x="294" y="112"/>
                  </a:lnTo>
                  <a:lnTo>
                    <a:pt x="302" y="81"/>
                  </a:lnTo>
                  <a:lnTo>
                    <a:pt x="309" y="47"/>
                  </a:lnTo>
                  <a:lnTo>
                    <a:pt x="312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1" name="Freeform 1302"/>
            <p:cNvSpPr>
              <a:spLocks/>
            </p:cNvSpPr>
            <p:nvPr/>
          </p:nvSpPr>
          <p:spPr bwMode="auto">
            <a:xfrm>
              <a:off x="5167" y="2433"/>
              <a:ext cx="125" cy="71"/>
            </a:xfrm>
            <a:custGeom>
              <a:avLst/>
              <a:gdLst>
                <a:gd name="T0" fmla="*/ 16 w 250"/>
                <a:gd name="T1" fmla="*/ 3 h 211"/>
                <a:gd name="T2" fmla="*/ 16 w 250"/>
                <a:gd name="T3" fmla="*/ 3 h 211"/>
                <a:gd name="T4" fmla="*/ 15 w 250"/>
                <a:gd name="T5" fmla="*/ 2 h 211"/>
                <a:gd name="T6" fmla="*/ 15 w 250"/>
                <a:gd name="T7" fmla="*/ 2 h 211"/>
                <a:gd name="T8" fmla="*/ 14 w 250"/>
                <a:gd name="T9" fmla="*/ 2 h 211"/>
                <a:gd name="T10" fmla="*/ 14 w 250"/>
                <a:gd name="T11" fmla="*/ 1 h 211"/>
                <a:gd name="T12" fmla="*/ 13 w 250"/>
                <a:gd name="T13" fmla="*/ 1 h 211"/>
                <a:gd name="T14" fmla="*/ 13 w 250"/>
                <a:gd name="T15" fmla="*/ 1 h 211"/>
                <a:gd name="T16" fmla="*/ 13 w 250"/>
                <a:gd name="T17" fmla="*/ 1 h 211"/>
                <a:gd name="T18" fmla="*/ 13 w 250"/>
                <a:gd name="T19" fmla="*/ 2 h 211"/>
                <a:gd name="T20" fmla="*/ 13 w 250"/>
                <a:gd name="T21" fmla="*/ 2 h 211"/>
                <a:gd name="T22" fmla="*/ 12 w 250"/>
                <a:gd name="T23" fmla="*/ 2 h 211"/>
                <a:gd name="T24" fmla="*/ 11 w 250"/>
                <a:gd name="T25" fmla="*/ 2 h 211"/>
                <a:gd name="T26" fmla="*/ 10 w 250"/>
                <a:gd name="T27" fmla="*/ 2 h 211"/>
                <a:gd name="T28" fmla="*/ 10 w 250"/>
                <a:gd name="T29" fmla="*/ 1 h 211"/>
                <a:gd name="T30" fmla="*/ 9 w 250"/>
                <a:gd name="T31" fmla="*/ 1 h 211"/>
                <a:gd name="T32" fmla="*/ 9 w 250"/>
                <a:gd name="T33" fmla="*/ 0 h 211"/>
                <a:gd name="T34" fmla="*/ 9 w 250"/>
                <a:gd name="T35" fmla="*/ 0 h 211"/>
                <a:gd name="T36" fmla="*/ 8 w 250"/>
                <a:gd name="T37" fmla="*/ 0 h 211"/>
                <a:gd name="T38" fmla="*/ 8 w 250"/>
                <a:gd name="T39" fmla="*/ 0 h 211"/>
                <a:gd name="T40" fmla="*/ 8 w 250"/>
                <a:gd name="T41" fmla="*/ 0 h 211"/>
                <a:gd name="T42" fmla="*/ 8 w 250"/>
                <a:gd name="T43" fmla="*/ 1 h 211"/>
                <a:gd name="T44" fmla="*/ 8 w 250"/>
                <a:gd name="T45" fmla="*/ 1 h 211"/>
                <a:gd name="T46" fmla="*/ 8 w 250"/>
                <a:gd name="T47" fmla="*/ 1 h 211"/>
                <a:gd name="T48" fmla="*/ 7 w 250"/>
                <a:gd name="T49" fmla="*/ 1 h 211"/>
                <a:gd name="T50" fmla="*/ 5 w 250"/>
                <a:gd name="T51" fmla="*/ 1 h 211"/>
                <a:gd name="T52" fmla="*/ 3 w 250"/>
                <a:gd name="T53" fmla="*/ 0 h 211"/>
                <a:gd name="T54" fmla="*/ 1 w 250"/>
                <a:gd name="T55" fmla="*/ 0 h 211"/>
                <a:gd name="T56" fmla="*/ 1 w 250"/>
                <a:gd name="T57" fmla="*/ 0 h 211"/>
                <a:gd name="T58" fmla="*/ 2 w 250"/>
                <a:gd name="T59" fmla="*/ 0 h 211"/>
                <a:gd name="T60" fmla="*/ 3 w 250"/>
                <a:gd name="T61" fmla="*/ 1 h 211"/>
                <a:gd name="T62" fmla="*/ 4 w 250"/>
                <a:gd name="T63" fmla="*/ 1 h 211"/>
                <a:gd name="T64" fmla="*/ 4 w 250"/>
                <a:gd name="T65" fmla="*/ 1 h 211"/>
                <a:gd name="T66" fmla="*/ 5 w 250"/>
                <a:gd name="T67" fmla="*/ 1 h 211"/>
                <a:gd name="T68" fmla="*/ 6 w 250"/>
                <a:gd name="T69" fmla="*/ 1 h 211"/>
                <a:gd name="T70" fmla="*/ 7 w 250"/>
                <a:gd name="T71" fmla="*/ 1 h 211"/>
                <a:gd name="T72" fmla="*/ 7 w 250"/>
                <a:gd name="T73" fmla="*/ 1 h 211"/>
                <a:gd name="T74" fmla="*/ 6 w 250"/>
                <a:gd name="T75" fmla="*/ 1 h 211"/>
                <a:gd name="T76" fmla="*/ 5 w 250"/>
                <a:gd name="T77" fmla="*/ 1 h 211"/>
                <a:gd name="T78" fmla="*/ 4 w 250"/>
                <a:gd name="T79" fmla="*/ 1 h 211"/>
                <a:gd name="T80" fmla="*/ 4 w 250"/>
                <a:gd name="T81" fmla="*/ 1 h 211"/>
                <a:gd name="T82" fmla="*/ 3 w 250"/>
                <a:gd name="T83" fmla="*/ 1 h 211"/>
                <a:gd name="T84" fmla="*/ 4 w 250"/>
                <a:gd name="T85" fmla="*/ 1 h 211"/>
                <a:gd name="T86" fmla="*/ 5 w 250"/>
                <a:gd name="T87" fmla="*/ 2 h 211"/>
                <a:gd name="T88" fmla="*/ 7 w 250"/>
                <a:gd name="T89" fmla="*/ 2 h 211"/>
                <a:gd name="T90" fmla="*/ 9 w 250"/>
                <a:gd name="T91" fmla="*/ 2 h 211"/>
                <a:gd name="T92" fmla="*/ 10 w 250"/>
                <a:gd name="T93" fmla="*/ 2 h 211"/>
                <a:gd name="T94" fmla="*/ 11 w 250"/>
                <a:gd name="T95" fmla="*/ 2 h 211"/>
                <a:gd name="T96" fmla="*/ 12 w 250"/>
                <a:gd name="T97" fmla="*/ 2 h 211"/>
                <a:gd name="T98" fmla="*/ 12 w 250"/>
                <a:gd name="T99" fmla="*/ 2 h 211"/>
                <a:gd name="T100" fmla="*/ 12 w 250"/>
                <a:gd name="T101" fmla="*/ 2 h 211"/>
                <a:gd name="T102" fmla="*/ 11 w 250"/>
                <a:gd name="T103" fmla="*/ 2 h 211"/>
                <a:gd name="T104" fmla="*/ 10 w 250"/>
                <a:gd name="T105" fmla="*/ 2 h 211"/>
                <a:gd name="T106" fmla="*/ 8 w 250"/>
                <a:gd name="T107" fmla="*/ 2 h 211"/>
                <a:gd name="T108" fmla="*/ 7 w 250"/>
                <a:gd name="T109" fmla="*/ 2 h 211"/>
                <a:gd name="T110" fmla="*/ 7 w 250"/>
                <a:gd name="T111" fmla="*/ 2 h 211"/>
                <a:gd name="T112" fmla="*/ 9 w 250"/>
                <a:gd name="T113" fmla="*/ 2 h 211"/>
                <a:gd name="T114" fmla="*/ 10 w 250"/>
                <a:gd name="T115" fmla="*/ 2 h 211"/>
                <a:gd name="T116" fmla="*/ 12 w 250"/>
                <a:gd name="T117" fmla="*/ 2 h 211"/>
                <a:gd name="T118" fmla="*/ 14 w 250"/>
                <a:gd name="T119" fmla="*/ 2 h 211"/>
                <a:gd name="T120" fmla="*/ 14 w 250"/>
                <a:gd name="T121" fmla="*/ 2 h 211"/>
                <a:gd name="T122" fmla="*/ 15 w 250"/>
                <a:gd name="T123" fmla="*/ 3 h 21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0" h="211">
                  <a:moveTo>
                    <a:pt x="242" y="211"/>
                  </a:moveTo>
                  <a:lnTo>
                    <a:pt x="244" y="206"/>
                  </a:lnTo>
                  <a:lnTo>
                    <a:pt x="245" y="204"/>
                  </a:lnTo>
                  <a:lnTo>
                    <a:pt x="249" y="201"/>
                  </a:lnTo>
                  <a:lnTo>
                    <a:pt x="250" y="198"/>
                  </a:lnTo>
                  <a:lnTo>
                    <a:pt x="240" y="189"/>
                  </a:lnTo>
                  <a:lnTo>
                    <a:pt x="230" y="180"/>
                  </a:lnTo>
                  <a:lnTo>
                    <a:pt x="225" y="173"/>
                  </a:lnTo>
                  <a:lnTo>
                    <a:pt x="224" y="164"/>
                  </a:lnTo>
                  <a:lnTo>
                    <a:pt x="222" y="147"/>
                  </a:lnTo>
                  <a:lnTo>
                    <a:pt x="219" y="122"/>
                  </a:lnTo>
                  <a:lnTo>
                    <a:pt x="214" y="97"/>
                  </a:lnTo>
                  <a:lnTo>
                    <a:pt x="209" y="81"/>
                  </a:lnTo>
                  <a:lnTo>
                    <a:pt x="204" y="74"/>
                  </a:lnTo>
                  <a:lnTo>
                    <a:pt x="199" y="69"/>
                  </a:lnTo>
                  <a:lnTo>
                    <a:pt x="197" y="72"/>
                  </a:lnTo>
                  <a:lnTo>
                    <a:pt x="199" y="80"/>
                  </a:lnTo>
                  <a:lnTo>
                    <a:pt x="202" y="96"/>
                  </a:lnTo>
                  <a:lnTo>
                    <a:pt x="204" y="116"/>
                  </a:lnTo>
                  <a:lnTo>
                    <a:pt x="204" y="137"/>
                  </a:lnTo>
                  <a:lnTo>
                    <a:pt x="202" y="152"/>
                  </a:lnTo>
                  <a:lnTo>
                    <a:pt x="195" y="149"/>
                  </a:lnTo>
                  <a:lnTo>
                    <a:pt x="189" y="145"/>
                  </a:lnTo>
                  <a:lnTo>
                    <a:pt x="182" y="142"/>
                  </a:lnTo>
                  <a:lnTo>
                    <a:pt x="175" y="137"/>
                  </a:lnTo>
                  <a:lnTo>
                    <a:pt x="167" y="133"/>
                  </a:lnTo>
                  <a:lnTo>
                    <a:pt x="162" y="128"/>
                  </a:lnTo>
                  <a:lnTo>
                    <a:pt x="155" y="124"/>
                  </a:lnTo>
                  <a:lnTo>
                    <a:pt x="152" y="119"/>
                  </a:lnTo>
                  <a:lnTo>
                    <a:pt x="145" y="106"/>
                  </a:lnTo>
                  <a:lnTo>
                    <a:pt x="140" y="87"/>
                  </a:lnTo>
                  <a:lnTo>
                    <a:pt x="135" y="66"/>
                  </a:lnTo>
                  <a:lnTo>
                    <a:pt x="133" y="50"/>
                  </a:lnTo>
                  <a:lnTo>
                    <a:pt x="133" y="38"/>
                  </a:lnTo>
                  <a:lnTo>
                    <a:pt x="132" y="26"/>
                  </a:lnTo>
                  <a:lnTo>
                    <a:pt x="130" y="16"/>
                  </a:lnTo>
                  <a:lnTo>
                    <a:pt x="125" y="9"/>
                  </a:lnTo>
                  <a:lnTo>
                    <a:pt x="122" y="4"/>
                  </a:lnTo>
                  <a:lnTo>
                    <a:pt x="120" y="6"/>
                  </a:lnTo>
                  <a:lnTo>
                    <a:pt x="122" y="12"/>
                  </a:lnTo>
                  <a:lnTo>
                    <a:pt x="123" y="21"/>
                  </a:lnTo>
                  <a:lnTo>
                    <a:pt x="125" y="31"/>
                  </a:lnTo>
                  <a:lnTo>
                    <a:pt x="123" y="40"/>
                  </a:lnTo>
                  <a:lnTo>
                    <a:pt x="122" y="49"/>
                  </a:lnTo>
                  <a:lnTo>
                    <a:pt x="120" y="56"/>
                  </a:lnTo>
                  <a:lnTo>
                    <a:pt x="120" y="66"/>
                  </a:lnTo>
                  <a:lnTo>
                    <a:pt x="122" y="81"/>
                  </a:lnTo>
                  <a:lnTo>
                    <a:pt x="125" y="96"/>
                  </a:lnTo>
                  <a:lnTo>
                    <a:pt x="127" y="106"/>
                  </a:lnTo>
                  <a:lnTo>
                    <a:pt x="110" y="93"/>
                  </a:lnTo>
                  <a:lnTo>
                    <a:pt x="92" y="77"/>
                  </a:lnTo>
                  <a:lnTo>
                    <a:pt x="73" y="59"/>
                  </a:lnTo>
                  <a:lnTo>
                    <a:pt x="55" y="43"/>
                  </a:lnTo>
                  <a:lnTo>
                    <a:pt x="37" y="26"/>
                  </a:lnTo>
                  <a:lnTo>
                    <a:pt x="22" y="13"/>
                  </a:lnTo>
                  <a:lnTo>
                    <a:pt x="10" y="4"/>
                  </a:lnTo>
                  <a:lnTo>
                    <a:pt x="0" y="0"/>
                  </a:lnTo>
                  <a:lnTo>
                    <a:pt x="7" y="9"/>
                  </a:lnTo>
                  <a:lnTo>
                    <a:pt x="15" y="19"/>
                  </a:lnTo>
                  <a:lnTo>
                    <a:pt x="23" y="29"/>
                  </a:lnTo>
                  <a:lnTo>
                    <a:pt x="33" y="41"/>
                  </a:lnTo>
                  <a:lnTo>
                    <a:pt x="42" y="52"/>
                  </a:lnTo>
                  <a:lnTo>
                    <a:pt x="48" y="60"/>
                  </a:lnTo>
                  <a:lnTo>
                    <a:pt x="55" y="68"/>
                  </a:lnTo>
                  <a:lnTo>
                    <a:pt x="58" y="74"/>
                  </a:lnTo>
                  <a:lnTo>
                    <a:pt x="63" y="78"/>
                  </a:lnTo>
                  <a:lnTo>
                    <a:pt x="68" y="84"/>
                  </a:lnTo>
                  <a:lnTo>
                    <a:pt x="77" y="91"/>
                  </a:lnTo>
                  <a:lnTo>
                    <a:pt x="85" y="97"/>
                  </a:lnTo>
                  <a:lnTo>
                    <a:pt x="93" y="105"/>
                  </a:lnTo>
                  <a:lnTo>
                    <a:pt x="102" y="111"/>
                  </a:lnTo>
                  <a:lnTo>
                    <a:pt x="110" y="115"/>
                  </a:lnTo>
                  <a:lnTo>
                    <a:pt x="115" y="118"/>
                  </a:lnTo>
                  <a:lnTo>
                    <a:pt x="108" y="118"/>
                  </a:lnTo>
                  <a:lnTo>
                    <a:pt x="102" y="118"/>
                  </a:lnTo>
                  <a:lnTo>
                    <a:pt x="93" y="118"/>
                  </a:lnTo>
                  <a:lnTo>
                    <a:pt x="85" y="116"/>
                  </a:lnTo>
                  <a:lnTo>
                    <a:pt x="77" y="115"/>
                  </a:lnTo>
                  <a:lnTo>
                    <a:pt x="68" y="112"/>
                  </a:lnTo>
                  <a:lnTo>
                    <a:pt x="63" y="111"/>
                  </a:lnTo>
                  <a:lnTo>
                    <a:pt x="58" y="108"/>
                  </a:lnTo>
                  <a:lnTo>
                    <a:pt x="52" y="103"/>
                  </a:lnTo>
                  <a:lnTo>
                    <a:pt x="45" y="103"/>
                  </a:lnTo>
                  <a:lnTo>
                    <a:pt x="42" y="106"/>
                  </a:lnTo>
                  <a:lnTo>
                    <a:pt x="47" y="112"/>
                  </a:lnTo>
                  <a:lnTo>
                    <a:pt x="53" y="116"/>
                  </a:lnTo>
                  <a:lnTo>
                    <a:pt x="63" y="121"/>
                  </a:lnTo>
                  <a:lnTo>
                    <a:pt x="75" y="127"/>
                  </a:lnTo>
                  <a:lnTo>
                    <a:pt x="88" y="131"/>
                  </a:lnTo>
                  <a:lnTo>
                    <a:pt x="103" y="136"/>
                  </a:lnTo>
                  <a:lnTo>
                    <a:pt x="117" y="139"/>
                  </a:lnTo>
                  <a:lnTo>
                    <a:pt x="132" y="142"/>
                  </a:lnTo>
                  <a:lnTo>
                    <a:pt x="143" y="142"/>
                  </a:lnTo>
                  <a:lnTo>
                    <a:pt x="150" y="143"/>
                  </a:lnTo>
                  <a:lnTo>
                    <a:pt x="157" y="146"/>
                  </a:lnTo>
                  <a:lnTo>
                    <a:pt x="165" y="150"/>
                  </a:lnTo>
                  <a:lnTo>
                    <a:pt x="172" y="155"/>
                  </a:lnTo>
                  <a:lnTo>
                    <a:pt x="179" y="159"/>
                  </a:lnTo>
                  <a:lnTo>
                    <a:pt x="185" y="164"/>
                  </a:lnTo>
                  <a:lnTo>
                    <a:pt x="190" y="168"/>
                  </a:lnTo>
                  <a:lnTo>
                    <a:pt x="195" y="173"/>
                  </a:lnTo>
                  <a:lnTo>
                    <a:pt x="189" y="175"/>
                  </a:lnTo>
                  <a:lnTo>
                    <a:pt x="179" y="178"/>
                  </a:lnTo>
                  <a:lnTo>
                    <a:pt x="168" y="180"/>
                  </a:lnTo>
                  <a:lnTo>
                    <a:pt x="157" y="181"/>
                  </a:lnTo>
                  <a:lnTo>
                    <a:pt x="145" y="183"/>
                  </a:lnTo>
                  <a:lnTo>
                    <a:pt x="135" y="183"/>
                  </a:lnTo>
                  <a:lnTo>
                    <a:pt x="125" y="183"/>
                  </a:lnTo>
                  <a:lnTo>
                    <a:pt x="117" y="181"/>
                  </a:lnTo>
                  <a:lnTo>
                    <a:pt x="107" y="181"/>
                  </a:lnTo>
                  <a:lnTo>
                    <a:pt x="100" y="183"/>
                  </a:lnTo>
                  <a:lnTo>
                    <a:pt x="103" y="186"/>
                  </a:lnTo>
                  <a:lnTo>
                    <a:pt x="118" y="190"/>
                  </a:lnTo>
                  <a:lnTo>
                    <a:pt x="130" y="192"/>
                  </a:lnTo>
                  <a:lnTo>
                    <a:pt x="143" y="193"/>
                  </a:lnTo>
                  <a:lnTo>
                    <a:pt x="158" y="193"/>
                  </a:lnTo>
                  <a:lnTo>
                    <a:pt x="172" y="192"/>
                  </a:lnTo>
                  <a:lnTo>
                    <a:pt x="185" y="192"/>
                  </a:lnTo>
                  <a:lnTo>
                    <a:pt x="199" y="192"/>
                  </a:lnTo>
                  <a:lnTo>
                    <a:pt x="209" y="190"/>
                  </a:lnTo>
                  <a:lnTo>
                    <a:pt x="215" y="190"/>
                  </a:lnTo>
                  <a:lnTo>
                    <a:pt x="224" y="192"/>
                  </a:lnTo>
                  <a:lnTo>
                    <a:pt x="232" y="198"/>
                  </a:lnTo>
                  <a:lnTo>
                    <a:pt x="237" y="204"/>
                  </a:lnTo>
                  <a:lnTo>
                    <a:pt x="242" y="21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2" name="Freeform 1303"/>
            <p:cNvSpPr>
              <a:spLocks/>
            </p:cNvSpPr>
            <p:nvPr/>
          </p:nvSpPr>
          <p:spPr bwMode="auto">
            <a:xfrm>
              <a:off x="5353" y="2407"/>
              <a:ext cx="78" cy="106"/>
            </a:xfrm>
            <a:custGeom>
              <a:avLst/>
              <a:gdLst>
                <a:gd name="T0" fmla="*/ 2 w 155"/>
                <a:gd name="T1" fmla="*/ 3 h 320"/>
                <a:gd name="T2" fmla="*/ 2 w 155"/>
                <a:gd name="T3" fmla="*/ 3 h 320"/>
                <a:gd name="T4" fmla="*/ 3 w 155"/>
                <a:gd name="T5" fmla="*/ 3 h 320"/>
                <a:gd name="T6" fmla="*/ 3 w 155"/>
                <a:gd name="T7" fmla="*/ 3 h 320"/>
                <a:gd name="T8" fmla="*/ 2 w 155"/>
                <a:gd name="T9" fmla="*/ 2 h 320"/>
                <a:gd name="T10" fmla="*/ 1 w 155"/>
                <a:gd name="T11" fmla="*/ 2 h 320"/>
                <a:gd name="T12" fmla="*/ 1 w 155"/>
                <a:gd name="T13" fmla="*/ 2 h 320"/>
                <a:gd name="T14" fmla="*/ 3 w 155"/>
                <a:gd name="T15" fmla="*/ 2 h 320"/>
                <a:gd name="T16" fmla="*/ 4 w 155"/>
                <a:gd name="T17" fmla="*/ 2 h 320"/>
                <a:gd name="T18" fmla="*/ 4 w 155"/>
                <a:gd name="T19" fmla="*/ 1 h 320"/>
                <a:gd name="T20" fmla="*/ 4 w 155"/>
                <a:gd name="T21" fmla="*/ 0 h 320"/>
                <a:gd name="T22" fmla="*/ 4 w 155"/>
                <a:gd name="T23" fmla="*/ 0 h 320"/>
                <a:gd name="T24" fmla="*/ 5 w 155"/>
                <a:gd name="T25" fmla="*/ 1 h 320"/>
                <a:gd name="T26" fmla="*/ 5 w 155"/>
                <a:gd name="T27" fmla="*/ 1 h 320"/>
                <a:gd name="T28" fmla="*/ 8 w 155"/>
                <a:gd name="T29" fmla="*/ 0 h 320"/>
                <a:gd name="T30" fmla="*/ 8 w 155"/>
                <a:gd name="T31" fmla="*/ 0 h 320"/>
                <a:gd name="T32" fmla="*/ 7 w 155"/>
                <a:gd name="T33" fmla="*/ 1 h 320"/>
                <a:gd name="T34" fmla="*/ 7 w 155"/>
                <a:gd name="T35" fmla="*/ 1 h 320"/>
                <a:gd name="T36" fmla="*/ 9 w 155"/>
                <a:gd name="T37" fmla="*/ 1 h 320"/>
                <a:gd name="T38" fmla="*/ 9 w 155"/>
                <a:gd name="T39" fmla="*/ 1 h 320"/>
                <a:gd name="T40" fmla="*/ 8 w 155"/>
                <a:gd name="T41" fmla="*/ 1 h 320"/>
                <a:gd name="T42" fmla="*/ 7 w 155"/>
                <a:gd name="T43" fmla="*/ 1 h 320"/>
                <a:gd name="T44" fmla="*/ 6 w 155"/>
                <a:gd name="T45" fmla="*/ 1 h 320"/>
                <a:gd name="T46" fmla="*/ 5 w 155"/>
                <a:gd name="T47" fmla="*/ 2 h 320"/>
                <a:gd name="T48" fmla="*/ 6 w 155"/>
                <a:gd name="T49" fmla="*/ 2 h 320"/>
                <a:gd name="T50" fmla="*/ 8 w 155"/>
                <a:gd name="T51" fmla="*/ 2 h 320"/>
                <a:gd name="T52" fmla="*/ 9 w 155"/>
                <a:gd name="T53" fmla="*/ 2 h 320"/>
                <a:gd name="T54" fmla="*/ 10 w 155"/>
                <a:gd name="T55" fmla="*/ 2 h 320"/>
                <a:gd name="T56" fmla="*/ 9 w 155"/>
                <a:gd name="T57" fmla="*/ 2 h 320"/>
                <a:gd name="T58" fmla="*/ 6 w 155"/>
                <a:gd name="T59" fmla="*/ 3 h 320"/>
                <a:gd name="T60" fmla="*/ 5 w 155"/>
                <a:gd name="T61" fmla="*/ 3 h 320"/>
                <a:gd name="T62" fmla="*/ 4 w 155"/>
                <a:gd name="T63" fmla="*/ 3 h 320"/>
                <a:gd name="T64" fmla="*/ 5 w 155"/>
                <a:gd name="T65" fmla="*/ 3 h 320"/>
                <a:gd name="T66" fmla="*/ 6 w 155"/>
                <a:gd name="T67" fmla="*/ 3 h 320"/>
                <a:gd name="T68" fmla="*/ 8 w 155"/>
                <a:gd name="T69" fmla="*/ 3 h 320"/>
                <a:gd name="T70" fmla="*/ 9 w 155"/>
                <a:gd name="T71" fmla="*/ 3 h 320"/>
                <a:gd name="T72" fmla="*/ 10 w 155"/>
                <a:gd name="T73" fmla="*/ 3 h 320"/>
                <a:gd name="T74" fmla="*/ 10 w 155"/>
                <a:gd name="T75" fmla="*/ 3 h 320"/>
                <a:gd name="T76" fmla="*/ 8 w 155"/>
                <a:gd name="T77" fmla="*/ 3 h 320"/>
                <a:gd name="T78" fmla="*/ 7 w 155"/>
                <a:gd name="T79" fmla="*/ 3 h 320"/>
                <a:gd name="T80" fmla="*/ 6 w 155"/>
                <a:gd name="T81" fmla="*/ 3 h 320"/>
                <a:gd name="T82" fmla="*/ 5 w 155"/>
                <a:gd name="T83" fmla="*/ 3 h 320"/>
                <a:gd name="T84" fmla="*/ 3 w 155"/>
                <a:gd name="T85" fmla="*/ 3 h 320"/>
                <a:gd name="T86" fmla="*/ 3 w 155"/>
                <a:gd name="T87" fmla="*/ 4 h 320"/>
                <a:gd name="T88" fmla="*/ 2 w 155"/>
                <a:gd name="T89" fmla="*/ 4 h 320"/>
                <a:gd name="T90" fmla="*/ 1 w 155"/>
                <a:gd name="T91" fmla="*/ 4 h 320"/>
                <a:gd name="T92" fmla="*/ 2 w 155"/>
                <a:gd name="T93" fmla="*/ 3 h 320"/>
                <a:gd name="T94" fmla="*/ 1 w 155"/>
                <a:gd name="T95" fmla="*/ 3 h 3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5" h="320">
                  <a:moveTo>
                    <a:pt x="0" y="276"/>
                  </a:moveTo>
                  <a:lnTo>
                    <a:pt x="10" y="270"/>
                  </a:lnTo>
                  <a:lnTo>
                    <a:pt x="17" y="264"/>
                  </a:lnTo>
                  <a:lnTo>
                    <a:pt x="22" y="255"/>
                  </a:lnTo>
                  <a:lnTo>
                    <a:pt x="25" y="248"/>
                  </a:lnTo>
                  <a:lnTo>
                    <a:pt x="28" y="251"/>
                  </a:lnTo>
                  <a:lnTo>
                    <a:pt x="32" y="254"/>
                  </a:lnTo>
                  <a:lnTo>
                    <a:pt x="33" y="254"/>
                  </a:lnTo>
                  <a:lnTo>
                    <a:pt x="37" y="255"/>
                  </a:lnTo>
                  <a:lnTo>
                    <a:pt x="38" y="251"/>
                  </a:lnTo>
                  <a:lnTo>
                    <a:pt x="42" y="239"/>
                  </a:lnTo>
                  <a:lnTo>
                    <a:pt x="42" y="227"/>
                  </a:lnTo>
                  <a:lnTo>
                    <a:pt x="40" y="220"/>
                  </a:lnTo>
                  <a:lnTo>
                    <a:pt x="30" y="205"/>
                  </a:lnTo>
                  <a:lnTo>
                    <a:pt x="17" y="180"/>
                  </a:lnTo>
                  <a:lnTo>
                    <a:pt x="5" y="155"/>
                  </a:lnTo>
                  <a:lnTo>
                    <a:pt x="0" y="140"/>
                  </a:lnTo>
                  <a:lnTo>
                    <a:pt x="2" y="132"/>
                  </a:lnTo>
                  <a:lnTo>
                    <a:pt x="3" y="126"/>
                  </a:lnTo>
                  <a:lnTo>
                    <a:pt x="5" y="127"/>
                  </a:lnTo>
                  <a:lnTo>
                    <a:pt x="7" y="133"/>
                  </a:lnTo>
                  <a:lnTo>
                    <a:pt x="12" y="148"/>
                  </a:lnTo>
                  <a:lnTo>
                    <a:pt x="22" y="167"/>
                  </a:lnTo>
                  <a:lnTo>
                    <a:pt x="35" y="185"/>
                  </a:lnTo>
                  <a:lnTo>
                    <a:pt x="47" y="195"/>
                  </a:lnTo>
                  <a:lnTo>
                    <a:pt x="53" y="177"/>
                  </a:lnTo>
                  <a:lnTo>
                    <a:pt x="60" y="151"/>
                  </a:lnTo>
                  <a:lnTo>
                    <a:pt x="63" y="124"/>
                  </a:lnTo>
                  <a:lnTo>
                    <a:pt x="62" y="106"/>
                  </a:lnTo>
                  <a:lnTo>
                    <a:pt x="58" y="90"/>
                  </a:lnTo>
                  <a:lnTo>
                    <a:pt x="55" y="70"/>
                  </a:lnTo>
                  <a:lnTo>
                    <a:pt x="55" y="50"/>
                  </a:lnTo>
                  <a:lnTo>
                    <a:pt x="57" y="37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3" y="39"/>
                  </a:lnTo>
                  <a:lnTo>
                    <a:pt x="62" y="46"/>
                  </a:lnTo>
                  <a:lnTo>
                    <a:pt x="62" y="56"/>
                  </a:lnTo>
                  <a:lnTo>
                    <a:pt x="65" y="70"/>
                  </a:lnTo>
                  <a:lnTo>
                    <a:pt x="68" y="83"/>
                  </a:lnTo>
                  <a:lnTo>
                    <a:pt x="72" y="90"/>
                  </a:lnTo>
                  <a:lnTo>
                    <a:pt x="80" y="70"/>
                  </a:lnTo>
                  <a:lnTo>
                    <a:pt x="90" y="43"/>
                  </a:lnTo>
                  <a:lnTo>
                    <a:pt x="102" y="19"/>
                  </a:lnTo>
                  <a:lnTo>
                    <a:pt x="117" y="3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25" y="5"/>
                  </a:lnTo>
                  <a:lnTo>
                    <a:pt x="118" y="9"/>
                  </a:lnTo>
                  <a:lnTo>
                    <a:pt x="110" y="24"/>
                  </a:lnTo>
                  <a:lnTo>
                    <a:pt x="100" y="47"/>
                  </a:lnTo>
                  <a:lnTo>
                    <a:pt x="92" y="73"/>
                  </a:lnTo>
                  <a:lnTo>
                    <a:pt x="87" y="89"/>
                  </a:lnTo>
                  <a:lnTo>
                    <a:pt x="97" y="87"/>
                  </a:lnTo>
                  <a:lnTo>
                    <a:pt x="110" y="84"/>
                  </a:lnTo>
                  <a:lnTo>
                    <a:pt x="122" y="80"/>
                  </a:lnTo>
                  <a:lnTo>
                    <a:pt x="130" y="76"/>
                  </a:lnTo>
                  <a:lnTo>
                    <a:pt x="135" y="71"/>
                  </a:lnTo>
                  <a:lnTo>
                    <a:pt x="138" y="71"/>
                  </a:lnTo>
                  <a:lnTo>
                    <a:pt x="138" y="74"/>
                  </a:lnTo>
                  <a:lnTo>
                    <a:pt x="133" y="78"/>
                  </a:lnTo>
                  <a:lnTo>
                    <a:pt x="128" y="81"/>
                  </a:lnTo>
                  <a:lnTo>
                    <a:pt x="123" y="86"/>
                  </a:lnTo>
                  <a:lnTo>
                    <a:pt x="117" y="90"/>
                  </a:lnTo>
                  <a:lnTo>
                    <a:pt x="108" y="95"/>
                  </a:lnTo>
                  <a:lnTo>
                    <a:pt x="100" y="99"/>
                  </a:lnTo>
                  <a:lnTo>
                    <a:pt x="93" y="104"/>
                  </a:lnTo>
                  <a:lnTo>
                    <a:pt x="88" y="106"/>
                  </a:lnTo>
                  <a:lnTo>
                    <a:pt x="83" y="109"/>
                  </a:lnTo>
                  <a:lnTo>
                    <a:pt x="80" y="133"/>
                  </a:lnTo>
                  <a:lnTo>
                    <a:pt x="73" y="160"/>
                  </a:lnTo>
                  <a:lnTo>
                    <a:pt x="68" y="183"/>
                  </a:lnTo>
                  <a:lnTo>
                    <a:pt x="63" y="196"/>
                  </a:lnTo>
                  <a:lnTo>
                    <a:pt x="75" y="196"/>
                  </a:lnTo>
                  <a:lnTo>
                    <a:pt x="87" y="195"/>
                  </a:lnTo>
                  <a:lnTo>
                    <a:pt x="98" y="194"/>
                  </a:lnTo>
                  <a:lnTo>
                    <a:pt x="110" y="192"/>
                  </a:lnTo>
                  <a:lnTo>
                    <a:pt x="120" y="191"/>
                  </a:lnTo>
                  <a:lnTo>
                    <a:pt x="130" y="188"/>
                  </a:lnTo>
                  <a:lnTo>
                    <a:pt x="137" y="186"/>
                  </a:lnTo>
                  <a:lnTo>
                    <a:pt x="142" y="183"/>
                  </a:lnTo>
                  <a:lnTo>
                    <a:pt x="147" y="180"/>
                  </a:lnTo>
                  <a:lnTo>
                    <a:pt x="148" y="180"/>
                  </a:lnTo>
                  <a:lnTo>
                    <a:pt x="148" y="182"/>
                  </a:lnTo>
                  <a:lnTo>
                    <a:pt x="143" y="186"/>
                  </a:lnTo>
                  <a:lnTo>
                    <a:pt x="138" y="189"/>
                  </a:lnTo>
                  <a:lnTo>
                    <a:pt x="130" y="194"/>
                  </a:lnTo>
                  <a:lnTo>
                    <a:pt x="118" y="199"/>
                  </a:lnTo>
                  <a:lnTo>
                    <a:pt x="107" y="204"/>
                  </a:lnTo>
                  <a:lnTo>
                    <a:pt x="93" y="208"/>
                  </a:lnTo>
                  <a:lnTo>
                    <a:pt x="82" y="213"/>
                  </a:lnTo>
                  <a:lnTo>
                    <a:pt x="73" y="217"/>
                  </a:lnTo>
                  <a:lnTo>
                    <a:pt x="67" y="219"/>
                  </a:lnTo>
                  <a:lnTo>
                    <a:pt x="60" y="225"/>
                  </a:lnTo>
                  <a:lnTo>
                    <a:pt x="55" y="236"/>
                  </a:lnTo>
                  <a:lnTo>
                    <a:pt x="53" y="248"/>
                  </a:lnTo>
                  <a:lnTo>
                    <a:pt x="52" y="257"/>
                  </a:lnTo>
                  <a:lnTo>
                    <a:pt x="55" y="261"/>
                  </a:lnTo>
                  <a:lnTo>
                    <a:pt x="65" y="263"/>
                  </a:lnTo>
                  <a:lnTo>
                    <a:pt x="75" y="263"/>
                  </a:lnTo>
                  <a:lnTo>
                    <a:pt x="83" y="261"/>
                  </a:lnTo>
                  <a:lnTo>
                    <a:pt x="92" y="257"/>
                  </a:lnTo>
                  <a:lnTo>
                    <a:pt x="102" y="254"/>
                  </a:lnTo>
                  <a:lnTo>
                    <a:pt x="112" y="250"/>
                  </a:lnTo>
                  <a:lnTo>
                    <a:pt x="120" y="245"/>
                  </a:lnTo>
                  <a:lnTo>
                    <a:pt x="128" y="242"/>
                  </a:lnTo>
                  <a:lnTo>
                    <a:pt x="135" y="238"/>
                  </a:lnTo>
                  <a:lnTo>
                    <a:pt x="142" y="235"/>
                  </a:lnTo>
                  <a:lnTo>
                    <a:pt x="145" y="232"/>
                  </a:lnTo>
                  <a:lnTo>
                    <a:pt x="150" y="227"/>
                  </a:lnTo>
                  <a:lnTo>
                    <a:pt x="155" y="226"/>
                  </a:lnTo>
                  <a:lnTo>
                    <a:pt x="155" y="229"/>
                  </a:lnTo>
                  <a:lnTo>
                    <a:pt x="150" y="236"/>
                  </a:lnTo>
                  <a:lnTo>
                    <a:pt x="145" y="242"/>
                  </a:lnTo>
                  <a:lnTo>
                    <a:pt x="138" y="250"/>
                  </a:lnTo>
                  <a:lnTo>
                    <a:pt x="132" y="257"/>
                  </a:lnTo>
                  <a:lnTo>
                    <a:pt x="125" y="266"/>
                  </a:lnTo>
                  <a:lnTo>
                    <a:pt x="117" y="273"/>
                  </a:lnTo>
                  <a:lnTo>
                    <a:pt x="110" y="281"/>
                  </a:lnTo>
                  <a:lnTo>
                    <a:pt x="103" y="286"/>
                  </a:lnTo>
                  <a:lnTo>
                    <a:pt x="98" y="289"/>
                  </a:lnTo>
                  <a:lnTo>
                    <a:pt x="97" y="285"/>
                  </a:lnTo>
                  <a:lnTo>
                    <a:pt x="95" y="281"/>
                  </a:lnTo>
                  <a:lnTo>
                    <a:pt x="92" y="276"/>
                  </a:lnTo>
                  <a:lnTo>
                    <a:pt x="88" y="272"/>
                  </a:lnTo>
                  <a:lnTo>
                    <a:pt x="80" y="266"/>
                  </a:lnTo>
                  <a:lnTo>
                    <a:pt x="67" y="264"/>
                  </a:lnTo>
                  <a:lnTo>
                    <a:pt x="53" y="266"/>
                  </a:lnTo>
                  <a:lnTo>
                    <a:pt x="42" y="270"/>
                  </a:lnTo>
                  <a:lnTo>
                    <a:pt x="35" y="278"/>
                  </a:lnTo>
                  <a:lnTo>
                    <a:pt x="33" y="284"/>
                  </a:lnTo>
                  <a:lnTo>
                    <a:pt x="33" y="289"/>
                  </a:lnTo>
                  <a:lnTo>
                    <a:pt x="35" y="295"/>
                  </a:lnTo>
                  <a:lnTo>
                    <a:pt x="27" y="304"/>
                  </a:lnTo>
                  <a:lnTo>
                    <a:pt x="17" y="312"/>
                  </a:lnTo>
                  <a:lnTo>
                    <a:pt x="8" y="317"/>
                  </a:lnTo>
                  <a:lnTo>
                    <a:pt x="3" y="320"/>
                  </a:lnTo>
                  <a:lnTo>
                    <a:pt x="12" y="310"/>
                  </a:lnTo>
                  <a:lnTo>
                    <a:pt x="20" y="300"/>
                  </a:lnTo>
                  <a:lnTo>
                    <a:pt x="25" y="291"/>
                  </a:lnTo>
                  <a:lnTo>
                    <a:pt x="23" y="284"/>
                  </a:lnTo>
                  <a:lnTo>
                    <a:pt x="18" y="279"/>
                  </a:lnTo>
                  <a:lnTo>
                    <a:pt x="13" y="275"/>
                  </a:lnTo>
                  <a:lnTo>
                    <a:pt x="8" y="275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3" name="Freeform 1304"/>
            <p:cNvSpPr>
              <a:spLocks/>
            </p:cNvSpPr>
            <p:nvPr/>
          </p:nvSpPr>
          <p:spPr bwMode="auto">
            <a:xfrm>
              <a:off x="5336" y="2466"/>
              <a:ext cx="14" cy="14"/>
            </a:xfrm>
            <a:custGeom>
              <a:avLst/>
              <a:gdLst>
                <a:gd name="T0" fmla="*/ 2 w 28"/>
                <a:gd name="T1" fmla="*/ 0 h 42"/>
                <a:gd name="T2" fmla="*/ 2 w 28"/>
                <a:gd name="T3" fmla="*/ 0 h 42"/>
                <a:gd name="T4" fmla="*/ 1 w 28"/>
                <a:gd name="T5" fmla="*/ 0 h 42"/>
                <a:gd name="T6" fmla="*/ 1 w 28"/>
                <a:gd name="T7" fmla="*/ 0 h 42"/>
                <a:gd name="T8" fmla="*/ 1 w 28"/>
                <a:gd name="T9" fmla="*/ 1 h 42"/>
                <a:gd name="T10" fmla="*/ 1 w 28"/>
                <a:gd name="T11" fmla="*/ 0 h 42"/>
                <a:gd name="T12" fmla="*/ 1 w 28"/>
                <a:gd name="T13" fmla="*/ 0 h 42"/>
                <a:gd name="T14" fmla="*/ 0 w 28"/>
                <a:gd name="T15" fmla="*/ 0 h 42"/>
                <a:gd name="T16" fmla="*/ 0 w 28"/>
                <a:gd name="T17" fmla="*/ 0 h 42"/>
                <a:gd name="T18" fmla="*/ 1 w 28"/>
                <a:gd name="T19" fmla="*/ 0 h 42"/>
                <a:gd name="T20" fmla="*/ 1 w 28"/>
                <a:gd name="T21" fmla="*/ 0 h 42"/>
                <a:gd name="T22" fmla="*/ 1 w 28"/>
                <a:gd name="T23" fmla="*/ 0 h 42"/>
                <a:gd name="T24" fmla="*/ 1 w 28"/>
                <a:gd name="T25" fmla="*/ 0 h 42"/>
                <a:gd name="T26" fmla="*/ 1 w 28"/>
                <a:gd name="T27" fmla="*/ 0 h 42"/>
                <a:gd name="T28" fmla="*/ 1 w 28"/>
                <a:gd name="T29" fmla="*/ 0 h 42"/>
                <a:gd name="T30" fmla="*/ 2 w 28"/>
                <a:gd name="T31" fmla="*/ 0 h 42"/>
                <a:gd name="T32" fmla="*/ 2 w 2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42">
                  <a:moveTo>
                    <a:pt x="28" y="39"/>
                  </a:moveTo>
                  <a:lnTo>
                    <a:pt x="21" y="37"/>
                  </a:lnTo>
                  <a:lnTo>
                    <a:pt x="15" y="37"/>
                  </a:lnTo>
                  <a:lnTo>
                    <a:pt x="10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4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4"/>
                  </a:lnTo>
                  <a:lnTo>
                    <a:pt x="13" y="22"/>
                  </a:lnTo>
                  <a:lnTo>
                    <a:pt x="20" y="31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4" name="Freeform 1305"/>
            <p:cNvSpPr>
              <a:spLocks/>
            </p:cNvSpPr>
            <p:nvPr/>
          </p:nvSpPr>
          <p:spPr bwMode="auto">
            <a:xfrm>
              <a:off x="5441" y="2462"/>
              <a:ext cx="247" cy="89"/>
            </a:xfrm>
            <a:custGeom>
              <a:avLst/>
              <a:gdLst>
                <a:gd name="T0" fmla="*/ 3 w 494"/>
                <a:gd name="T1" fmla="*/ 2 h 266"/>
                <a:gd name="T2" fmla="*/ 6 w 494"/>
                <a:gd name="T3" fmla="*/ 2 h 266"/>
                <a:gd name="T4" fmla="*/ 8 w 494"/>
                <a:gd name="T5" fmla="*/ 1 h 266"/>
                <a:gd name="T6" fmla="*/ 10 w 494"/>
                <a:gd name="T7" fmla="*/ 1 h 266"/>
                <a:gd name="T8" fmla="*/ 13 w 494"/>
                <a:gd name="T9" fmla="*/ 0 h 266"/>
                <a:gd name="T10" fmla="*/ 14 w 494"/>
                <a:gd name="T11" fmla="*/ 0 h 266"/>
                <a:gd name="T12" fmla="*/ 12 w 494"/>
                <a:gd name="T13" fmla="*/ 0 h 266"/>
                <a:gd name="T14" fmla="*/ 10 w 494"/>
                <a:gd name="T15" fmla="*/ 1 h 266"/>
                <a:gd name="T16" fmla="*/ 8 w 494"/>
                <a:gd name="T17" fmla="*/ 2 h 266"/>
                <a:gd name="T18" fmla="*/ 9 w 494"/>
                <a:gd name="T19" fmla="*/ 2 h 266"/>
                <a:gd name="T20" fmla="*/ 11 w 494"/>
                <a:gd name="T21" fmla="*/ 2 h 266"/>
                <a:gd name="T22" fmla="*/ 13 w 494"/>
                <a:gd name="T23" fmla="*/ 1 h 266"/>
                <a:gd name="T24" fmla="*/ 16 w 494"/>
                <a:gd name="T25" fmla="*/ 1 h 266"/>
                <a:gd name="T26" fmla="*/ 20 w 494"/>
                <a:gd name="T27" fmla="*/ 0 h 266"/>
                <a:gd name="T28" fmla="*/ 22 w 494"/>
                <a:gd name="T29" fmla="*/ 0 h 266"/>
                <a:gd name="T30" fmla="*/ 18 w 494"/>
                <a:gd name="T31" fmla="*/ 1 h 266"/>
                <a:gd name="T32" fmla="*/ 15 w 494"/>
                <a:gd name="T33" fmla="*/ 1 h 266"/>
                <a:gd name="T34" fmla="*/ 15 w 494"/>
                <a:gd name="T35" fmla="*/ 1 h 266"/>
                <a:gd name="T36" fmla="*/ 17 w 494"/>
                <a:gd name="T37" fmla="*/ 1 h 266"/>
                <a:gd name="T38" fmla="*/ 19 w 494"/>
                <a:gd name="T39" fmla="*/ 1 h 266"/>
                <a:gd name="T40" fmla="*/ 23 w 494"/>
                <a:gd name="T41" fmla="*/ 1 h 266"/>
                <a:gd name="T42" fmla="*/ 27 w 494"/>
                <a:gd name="T43" fmla="*/ 0 h 266"/>
                <a:gd name="T44" fmla="*/ 28 w 494"/>
                <a:gd name="T45" fmla="*/ 0 h 266"/>
                <a:gd name="T46" fmla="*/ 25 w 494"/>
                <a:gd name="T47" fmla="*/ 1 h 266"/>
                <a:gd name="T48" fmla="*/ 22 w 494"/>
                <a:gd name="T49" fmla="*/ 1 h 266"/>
                <a:gd name="T50" fmla="*/ 25 w 494"/>
                <a:gd name="T51" fmla="*/ 1 h 266"/>
                <a:gd name="T52" fmla="*/ 29 w 494"/>
                <a:gd name="T53" fmla="*/ 1 h 266"/>
                <a:gd name="T54" fmla="*/ 31 w 494"/>
                <a:gd name="T55" fmla="*/ 1 h 266"/>
                <a:gd name="T56" fmla="*/ 29 w 494"/>
                <a:gd name="T57" fmla="*/ 1 h 266"/>
                <a:gd name="T58" fmla="*/ 23 w 494"/>
                <a:gd name="T59" fmla="*/ 1 h 266"/>
                <a:gd name="T60" fmla="*/ 24 w 494"/>
                <a:gd name="T61" fmla="*/ 2 h 266"/>
                <a:gd name="T62" fmla="*/ 27 w 494"/>
                <a:gd name="T63" fmla="*/ 2 h 266"/>
                <a:gd name="T64" fmla="*/ 29 w 494"/>
                <a:gd name="T65" fmla="*/ 2 h 266"/>
                <a:gd name="T66" fmla="*/ 25 w 494"/>
                <a:gd name="T67" fmla="*/ 2 h 266"/>
                <a:gd name="T68" fmla="*/ 21 w 494"/>
                <a:gd name="T69" fmla="*/ 2 h 266"/>
                <a:gd name="T70" fmla="*/ 18 w 494"/>
                <a:gd name="T71" fmla="*/ 2 h 266"/>
                <a:gd name="T72" fmla="*/ 16 w 494"/>
                <a:gd name="T73" fmla="*/ 2 h 266"/>
                <a:gd name="T74" fmla="*/ 17 w 494"/>
                <a:gd name="T75" fmla="*/ 2 h 266"/>
                <a:gd name="T76" fmla="*/ 19 w 494"/>
                <a:gd name="T77" fmla="*/ 2 h 266"/>
                <a:gd name="T78" fmla="*/ 22 w 494"/>
                <a:gd name="T79" fmla="*/ 3 h 266"/>
                <a:gd name="T80" fmla="*/ 23 w 494"/>
                <a:gd name="T81" fmla="*/ 3 h 266"/>
                <a:gd name="T82" fmla="*/ 19 w 494"/>
                <a:gd name="T83" fmla="*/ 2 h 266"/>
                <a:gd name="T84" fmla="*/ 15 w 494"/>
                <a:gd name="T85" fmla="*/ 2 h 266"/>
                <a:gd name="T86" fmla="*/ 13 w 494"/>
                <a:gd name="T87" fmla="*/ 2 h 266"/>
                <a:gd name="T88" fmla="*/ 11 w 494"/>
                <a:gd name="T89" fmla="*/ 2 h 266"/>
                <a:gd name="T90" fmla="*/ 9 w 494"/>
                <a:gd name="T91" fmla="*/ 2 h 266"/>
                <a:gd name="T92" fmla="*/ 9 w 494"/>
                <a:gd name="T93" fmla="*/ 2 h 266"/>
                <a:gd name="T94" fmla="*/ 12 w 494"/>
                <a:gd name="T95" fmla="*/ 3 h 266"/>
                <a:gd name="T96" fmla="*/ 16 w 494"/>
                <a:gd name="T97" fmla="*/ 3 h 266"/>
                <a:gd name="T98" fmla="*/ 16 w 494"/>
                <a:gd name="T99" fmla="*/ 3 h 266"/>
                <a:gd name="T100" fmla="*/ 12 w 494"/>
                <a:gd name="T101" fmla="*/ 3 h 266"/>
                <a:gd name="T102" fmla="*/ 8 w 494"/>
                <a:gd name="T103" fmla="*/ 2 h 266"/>
                <a:gd name="T104" fmla="*/ 5 w 494"/>
                <a:gd name="T105" fmla="*/ 2 h 266"/>
                <a:gd name="T106" fmla="*/ 1 w 494"/>
                <a:gd name="T107" fmla="*/ 3 h 266"/>
                <a:gd name="T108" fmla="*/ 1 w 494"/>
                <a:gd name="T109" fmla="*/ 3 h 2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94" h="266">
                  <a:moveTo>
                    <a:pt x="20" y="205"/>
                  </a:moveTo>
                  <a:lnTo>
                    <a:pt x="26" y="201"/>
                  </a:lnTo>
                  <a:lnTo>
                    <a:pt x="37" y="193"/>
                  </a:lnTo>
                  <a:lnTo>
                    <a:pt x="48" y="187"/>
                  </a:lnTo>
                  <a:lnTo>
                    <a:pt x="62" y="180"/>
                  </a:lnTo>
                  <a:lnTo>
                    <a:pt x="75" y="174"/>
                  </a:lnTo>
                  <a:lnTo>
                    <a:pt x="87" y="167"/>
                  </a:lnTo>
                  <a:lnTo>
                    <a:pt x="95" y="162"/>
                  </a:lnTo>
                  <a:lnTo>
                    <a:pt x="98" y="158"/>
                  </a:lnTo>
                  <a:lnTo>
                    <a:pt x="103" y="145"/>
                  </a:lnTo>
                  <a:lnTo>
                    <a:pt x="112" y="122"/>
                  </a:lnTo>
                  <a:lnTo>
                    <a:pt x="123" y="99"/>
                  </a:lnTo>
                  <a:lnTo>
                    <a:pt x="133" y="81"/>
                  </a:lnTo>
                  <a:lnTo>
                    <a:pt x="140" y="72"/>
                  </a:lnTo>
                  <a:lnTo>
                    <a:pt x="148" y="62"/>
                  </a:lnTo>
                  <a:lnTo>
                    <a:pt x="160" y="50"/>
                  </a:lnTo>
                  <a:lnTo>
                    <a:pt x="172" y="37"/>
                  </a:lnTo>
                  <a:lnTo>
                    <a:pt x="185" y="25"/>
                  </a:lnTo>
                  <a:lnTo>
                    <a:pt x="197" y="13"/>
                  </a:lnTo>
                  <a:lnTo>
                    <a:pt x="207" y="6"/>
                  </a:lnTo>
                  <a:lnTo>
                    <a:pt x="213" y="1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2" y="4"/>
                  </a:lnTo>
                  <a:lnTo>
                    <a:pt x="217" y="9"/>
                  </a:lnTo>
                  <a:lnTo>
                    <a:pt x="212" y="13"/>
                  </a:lnTo>
                  <a:lnTo>
                    <a:pt x="203" y="22"/>
                  </a:lnTo>
                  <a:lnTo>
                    <a:pt x="192" y="32"/>
                  </a:lnTo>
                  <a:lnTo>
                    <a:pt x="180" y="46"/>
                  </a:lnTo>
                  <a:lnTo>
                    <a:pt x="167" y="59"/>
                  </a:lnTo>
                  <a:lnTo>
                    <a:pt x="155" y="71"/>
                  </a:lnTo>
                  <a:lnTo>
                    <a:pt x="147" y="83"/>
                  </a:lnTo>
                  <a:lnTo>
                    <a:pt x="142" y="90"/>
                  </a:lnTo>
                  <a:lnTo>
                    <a:pt x="135" y="103"/>
                  </a:lnTo>
                  <a:lnTo>
                    <a:pt x="130" y="117"/>
                  </a:lnTo>
                  <a:lnTo>
                    <a:pt x="128" y="131"/>
                  </a:lnTo>
                  <a:lnTo>
                    <a:pt x="127" y="140"/>
                  </a:lnTo>
                  <a:lnTo>
                    <a:pt x="127" y="145"/>
                  </a:lnTo>
                  <a:lnTo>
                    <a:pt x="128" y="145"/>
                  </a:lnTo>
                  <a:lnTo>
                    <a:pt x="132" y="143"/>
                  </a:lnTo>
                  <a:lnTo>
                    <a:pt x="140" y="140"/>
                  </a:lnTo>
                  <a:lnTo>
                    <a:pt x="147" y="137"/>
                  </a:lnTo>
                  <a:lnTo>
                    <a:pt x="153" y="131"/>
                  </a:lnTo>
                  <a:lnTo>
                    <a:pt x="163" y="125"/>
                  </a:lnTo>
                  <a:lnTo>
                    <a:pt x="173" y="119"/>
                  </a:lnTo>
                  <a:lnTo>
                    <a:pt x="183" y="114"/>
                  </a:lnTo>
                  <a:lnTo>
                    <a:pt x="192" y="108"/>
                  </a:lnTo>
                  <a:lnTo>
                    <a:pt x="200" y="103"/>
                  </a:lnTo>
                  <a:lnTo>
                    <a:pt x="205" y="102"/>
                  </a:lnTo>
                  <a:lnTo>
                    <a:pt x="215" y="86"/>
                  </a:lnTo>
                  <a:lnTo>
                    <a:pt x="230" y="69"/>
                  </a:lnTo>
                  <a:lnTo>
                    <a:pt x="248" y="53"/>
                  </a:lnTo>
                  <a:lnTo>
                    <a:pt x="268" y="38"/>
                  </a:lnTo>
                  <a:lnTo>
                    <a:pt x="287" y="27"/>
                  </a:lnTo>
                  <a:lnTo>
                    <a:pt x="305" y="15"/>
                  </a:lnTo>
                  <a:lnTo>
                    <a:pt x="320" y="9"/>
                  </a:lnTo>
                  <a:lnTo>
                    <a:pt x="330" y="4"/>
                  </a:lnTo>
                  <a:lnTo>
                    <a:pt x="342" y="3"/>
                  </a:lnTo>
                  <a:lnTo>
                    <a:pt x="348" y="3"/>
                  </a:lnTo>
                  <a:lnTo>
                    <a:pt x="347" y="4"/>
                  </a:lnTo>
                  <a:lnTo>
                    <a:pt x="338" y="9"/>
                  </a:lnTo>
                  <a:lnTo>
                    <a:pt x="323" y="16"/>
                  </a:lnTo>
                  <a:lnTo>
                    <a:pt x="307" y="28"/>
                  </a:lnTo>
                  <a:lnTo>
                    <a:pt x="288" y="41"/>
                  </a:lnTo>
                  <a:lnTo>
                    <a:pt x="270" y="56"/>
                  </a:lnTo>
                  <a:lnTo>
                    <a:pt x="253" y="71"/>
                  </a:lnTo>
                  <a:lnTo>
                    <a:pt x="240" y="84"/>
                  </a:lnTo>
                  <a:lnTo>
                    <a:pt x="232" y="96"/>
                  </a:lnTo>
                  <a:lnTo>
                    <a:pt x="228" y="105"/>
                  </a:lnTo>
                  <a:lnTo>
                    <a:pt x="228" y="108"/>
                  </a:lnTo>
                  <a:lnTo>
                    <a:pt x="232" y="109"/>
                  </a:lnTo>
                  <a:lnTo>
                    <a:pt x="238" y="108"/>
                  </a:lnTo>
                  <a:lnTo>
                    <a:pt x="248" y="106"/>
                  </a:lnTo>
                  <a:lnTo>
                    <a:pt x="255" y="105"/>
                  </a:lnTo>
                  <a:lnTo>
                    <a:pt x="263" y="103"/>
                  </a:lnTo>
                  <a:lnTo>
                    <a:pt x="272" y="102"/>
                  </a:lnTo>
                  <a:lnTo>
                    <a:pt x="280" y="100"/>
                  </a:lnTo>
                  <a:lnTo>
                    <a:pt x="288" y="99"/>
                  </a:lnTo>
                  <a:lnTo>
                    <a:pt x="295" y="97"/>
                  </a:lnTo>
                  <a:lnTo>
                    <a:pt x="302" y="96"/>
                  </a:lnTo>
                  <a:lnTo>
                    <a:pt x="307" y="96"/>
                  </a:lnTo>
                  <a:lnTo>
                    <a:pt x="320" y="86"/>
                  </a:lnTo>
                  <a:lnTo>
                    <a:pt x="337" y="77"/>
                  </a:lnTo>
                  <a:lnTo>
                    <a:pt x="355" y="66"/>
                  </a:lnTo>
                  <a:lnTo>
                    <a:pt x="377" y="58"/>
                  </a:lnTo>
                  <a:lnTo>
                    <a:pt x="395" y="49"/>
                  </a:lnTo>
                  <a:lnTo>
                    <a:pt x="413" y="41"/>
                  </a:lnTo>
                  <a:lnTo>
                    <a:pt x="427" y="37"/>
                  </a:lnTo>
                  <a:lnTo>
                    <a:pt x="435" y="32"/>
                  </a:lnTo>
                  <a:lnTo>
                    <a:pt x="444" y="29"/>
                  </a:lnTo>
                  <a:lnTo>
                    <a:pt x="449" y="32"/>
                  </a:lnTo>
                  <a:lnTo>
                    <a:pt x="445" y="38"/>
                  </a:lnTo>
                  <a:lnTo>
                    <a:pt x="435" y="43"/>
                  </a:lnTo>
                  <a:lnTo>
                    <a:pt x="422" y="47"/>
                  </a:lnTo>
                  <a:lnTo>
                    <a:pt x="407" y="52"/>
                  </a:lnTo>
                  <a:lnTo>
                    <a:pt x="390" y="59"/>
                  </a:lnTo>
                  <a:lnTo>
                    <a:pt x="377" y="68"/>
                  </a:lnTo>
                  <a:lnTo>
                    <a:pt x="363" y="75"/>
                  </a:lnTo>
                  <a:lnTo>
                    <a:pt x="352" y="84"/>
                  </a:lnTo>
                  <a:lnTo>
                    <a:pt x="343" y="91"/>
                  </a:lnTo>
                  <a:lnTo>
                    <a:pt x="338" y="99"/>
                  </a:lnTo>
                  <a:lnTo>
                    <a:pt x="355" y="100"/>
                  </a:lnTo>
                  <a:lnTo>
                    <a:pt x="373" y="99"/>
                  </a:lnTo>
                  <a:lnTo>
                    <a:pt x="393" y="97"/>
                  </a:lnTo>
                  <a:lnTo>
                    <a:pt x="413" y="94"/>
                  </a:lnTo>
                  <a:lnTo>
                    <a:pt x="433" y="90"/>
                  </a:lnTo>
                  <a:lnTo>
                    <a:pt x="450" y="87"/>
                  </a:lnTo>
                  <a:lnTo>
                    <a:pt x="464" y="83"/>
                  </a:lnTo>
                  <a:lnTo>
                    <a:pt x="474" y="80"/>
                  </a:lnTo>
                  <a:lnTo>
                    <a:pt x="485" y="75"/>
                  </a:lnTo>
                  <a:lnTo>
                    <a:pt x="492" y="74"/>
                  </a:lnTo>
                  <a:lnTo>
                    <a:pt x="494" y="75"/>
                  </a:lnTo>
                  <a:lnTo>
                    <a:pt x="487" y="81"/>
                  </a:lnTo>
                  <a:lnTo>
                    <a:pt x="479" y="86"/>
                  </a:lnTo>
                  <a:lnTo>
                    <a:pt x="465" y="91"/>
                  </a:lnTo>
                  <a:lnTo>
                    <a:pt x="450" y="99"/>
                  </a:lnTo>
                  <a:lnTo>
                    <a:pt x="432" y="105"/>
                  </a:lnTo>
                  <a:lnTo>
                    <a:pt x="410" y="111"/>
                  </a:lnTo>
                  <a:lnTo>
                    <a:pt x="388" y="115"/>
                  </a:lnTo>
                  <a:lnTo>
                    <a:pt x="367" y="118"/>
                  </a:lnTo>
                  <a:lnTo>
                    <a:pt x="345" y="118"/>
                  </a:lnTo>
                  <a:lnTo>
                    <a:pt x="352" y="124"/>
                  </a:lnTo>
                  <a:lnTo>
                    <a:pt x="363" y="131"/>
                  </a:lnTo>
                  <a:lnTo>
                    <a:pt x="377" y="139"/>
                  </a:lnTo>
                  <a:lnTo>
                    <a:pt x="390" y="146"/>
                  </a:lnTo>
                  <a:lnTo>
                    <a:pt x="405" y="153"/>
                  </a:lnTo>
                  <a:lnTo>
                    <a:pt x="418" y="159"/>
                  </a:lnTo>
                  <a:lnTo>
                    <a:pt x="430" y="164"/>
                  </a:lnTo>
                  <a:lnTo>
                    <a:pt x="439" y="167"/>
                  </a:lnTo>
                  <a:lnTo>
                    <a:pt x="449" y="173"/>
                  </a:lnTo>
                  <a:lnTo>
                    <a:pt x="454" y="176"/>
                  </a:lnTo>
                  <a:lnTo>
                    <a:pt x="450" y="178"/>
                  </a:lnTo>
                  <a:lnTo>
                    <a:pt x="440" y="177"/>
                  </a:lnTo>
                  <a:lnTo>
                    <a:pt x="428" y="174"/>
                  </a:lnTo>
                  <a:lnTo>
                    <a:pt x="413" y="168"/>
                  </a:lnTo>
                  <a:lnTo>
                    <a:pt x="393" y="162"/>
                  </a:lnTo>
                  <a:lnTo>
                    <a:pt x="373" y="155"/>
                  </a:lnTo>
                  <a:lnTo>
                    <a:pt x="353" y="148"/>
                  </a:lnTo>
                  <a:lnTo>
                    <a:pt x="337" y="140"/>
                  </a:lnTo>
                  <a:lnTo>
                    <a:pt x="323" y="133"/>
                  </a:lnTo>
                  <a:lnTo>
                    <a:pt x="315" y="127"/>
                  </a:lnTo>
                  <a:lnTo>
                    <a:pt x="307" y="127"/>
                  </a:lnTo>
                  <a:lnTo>
                    <a:pt x="297" y="128"/>
                  </a:lnTo>
                  <a:lnTo>
                    <a:pt x="287" y="128"/>
                  </a:lnTo>
                  <a:lnTo>
                    <a:pt x="275" y="130"/>
                  </a:lnTo>
                  <a:lnTo>
                    <a:pt x="263" y="130"/>
                  </a:lnTo>
                  <a:lnTo>
                    <a:pt x="253" y="131"/>
                  </a:lnTo>
                  <a:lnTo>
                    <a:pt x="245" y="131"/>
                  </a:lnTo>
                  <a:lnTo>
                    <a:pt x="240" y="133"/>
                  </a:lnTo>
                  <a:lnTo>
                    <a:pt x="245" y="140"/>
                  </a:lnTo>
                  <a:lnTo>
                    <a:pt x="253" y="148"/>
                  </a:lnTo>
                  <a:lnTo>
                    <a:pt x="262" y="156"/>
                  </a:lnTo>
                  <a:lnTo>
                    <a:pt x="272" y="165"/>
                  </a:lnTo>
                  <a:lnTo>
                    <a:pt x="282" y="173"/>
                  </a:lnTo>
                  <a:lnTo>
                    <a:pt x="292" y="180"/>
                  </a:lnTo>
                  <a:lnTo>
                    <a:pt x="302" y="186"/>
                  </a:lnTo>
                  <a:lnTo>
                    <a:pt x="308" y="190"/>
                  </a:lnTo>
                  <a:lnTo>
                    <a:pt x="322" y="196"/>
                  </a:lnTo>
                  <a:lnTo>
                    <a:pt x="335" y="204"/>
                  </a:lnTo>
                  <a:lnTo>
                    <a:pt x="348" y="209"/>
                  </a:lnTo>
                  <a:lnTo>
                    <a:pt x="357" y="214"/>
                  </a:lnTo>
                  <a:lnTo>
                    <a:pt x="363" y="220"/>
                  </a:lnTo>
                  <a:lnTo>
                    <a:pt x="368" y="226"/>
                  </a:lnTo>
                  <a:lnTo>
                    <a:pt x="365" y="227"/>
                  </a:lnTo>
                  <a:lnTo>
                    <a:pt x="348" y="220"/>
                  </a:lnTo>
                  <a:lnTo>
                    <a:pt x="335" y="212"/>
                  </a:lnTo>
                  <a:lnTo>
                    <a:pt x="318" y="204"/>
                  </a:lnTo>
                  <a:lnTo>
                    <a:pt x="300" y="193"/>
                  </a:lnTo>
                  <a:lnTo>
                    <a:pt x="280" y="183"/>
                  </a:lnTo>
                  <a:lnTo>
                    <a:pt x="262" y="173"/>
                  </a:lnTo>
                  <a:lnTo>
                    <a:pt x="247" y="164"/>
                  </a:lnTo>
                  <a:lnTo>
                    <a:pt x="233" y="156"/>
                  </a:lnTo>
                  <a:lnTo>
                    <a:pt x="225" y="150"/>
                  </a:lnTo>
                  <a:lnTo>
                    <a:pt x="217" y="145"/>
                  </a:lnTo>
                  <a:lnTo>
                    <a:pt x="208" y="145"/>
                  </a:lnTo>
                  <a:lnTo>
                    <a:pt x="202" y="146"/>
                  </a:lnTo>
                  <a:lnTo>
                    <a:pt x="193" y="149"/>
                  </a:lnTo>
                  <a:lnTo>
                    <a:pt x="187" y="150"/>
                  </a:lnTo>
                  <a:lnTo>
                    <a:pt x="178" y="153"/>
                  </a:lnTo>
                  <a:lnTo>
                    <a:pt x="170" y="156"/>
                  </a:lnTo>
                  <a:lnTo>
                    <a:pt x="160" y="158"/>
                  </a:lnTo>
                  <a:lnTo>
                    <a:pt x="150" y="161"/>
                  </a:lnTo>
                  <a:lnTo>
                    <a:pt x="142" y="164"/>
                  </a:lnTo>
                  <a:lnTo>
                    <a:pt x="135" y="167"/>
                  </a:lnTo>
                  <a:lnTo>
                    <a:pt x="132" y="168"/>
                  </a:lnTo>
                  <a:lnTo>
                    <a:pt x="128" y="173"/>
                  </a:lnTo>
                  <a:lnTo>
                    <a:pt x="130" y="176"/>
                  </a:lnTo>
                  <a:lnTo>
                    <a:pt x="133" y="181"/>
                  </a:lnTo>
                  <a:lnTo>
                    <a:pt x="142" y="187"/>
                  </a:lnTo>
                  <a:lnTo>
                    <a:pt x="150" y="193"/>
                  </a:lnTo>
                  <a:lnTo>
                    <a:pt x="162" y="202"/>
                  </a:lnTo>
                  <a:lnTo>
                    <a:pt x="178" y="212"/>
                  </a:lnTo>
                  <a:lnTo>
                    <a:pt x="195" y="224"/>
                  </a:lnTo>
                  <a:lnTo>
                    <a:pt x="213" y="235"/>
                  </a:lnTo>
                  <a:lnTo>
                    <a:pt x="230" y="245"/>
                  </a:lnTo>
                  <a:lnTo>
                    <a:pt x="245" y="252"/>
                  </a:lnTo>
                  <a:lnTo>
                    <a:pt x="255" y="257"/>
                  </a:lnTo>
                  <a:lnTo>
                    <a:pt x="263" y="263"/>
                  </a:lnTo>
                  <a:lnTo>
                    <a:pt x="263" y="266"/>
                  </a:lnTo>
                  <a:lnTo>
                    <a:pt x="253" y="266"/>
                  </a:lnTo>
                  <a:lnTo>
                    <a:pt x="237" y="258"/>
                  </a:lnTo>
                  <a:lnTo>
                    <a:pt x="223" y="251"/>
                  </a:lnTo>
                  <a:lnTo>
                    <a:pt x="208" y="242"/>
                  </a:lnTo>
                  <a:lnTo>
                    <a:pt x="188" y="232"/>
                  </a:lnTo>
                  <a:lnTo>
                    <a:pt x="168" y="220"/>
                  </a:lnTo>
                  <a:lnTo>
                    <a:pt x="150" y="209"/>
                  </a:lnTo>
                  <a:lnTo>
                    <a:pt x="132" y="201"/>
                  </a:lnTo>
                  <a:lnTo>
                    <a:pt x="120" y="195"/>
                  </a:lnTo>
                  <a:lnTo>
                    <a:pt x="112" y="192"/>
                  </a:lnTo>
                  <a:lnTo>
                    <a:pt x="105" y="192"/>
                  </a:lnTo>
                  <a:lnTo>
                    <a:pt x="93" y="195"/>
                  </a:lnTo>
                  <a:lnTo>
                    <a:pt x="77" y="199"/>
                  </a:lnTo>
                  <a:lnTo>
                    <a:pt x="60" y="205"/>
                  </a:lnTo>
                  <a:lnTo>
                    <a:pt x="42" y="209"/>
                  </a:lnTo>
                  <a:lnTo>
                    <a:pt x="26" y="214"/>
                  </a:lnTo>
                  <a:lnTo>
                    <a:pt x="13" y="217"/>
                  </a:lnTo>
                  <a:lnTo>
                    <a:pt x="5" y="218"/>
                  </a:lnTo>
                  <a:lnTo>
                    <a:pt x="0" y="218"/>
                  </a:lnTo>
                  <a:lnTo>
                    <a:pt x="3" y="215"/>
                  </a:lnTo>
                  <a:lnTo>
                    <a:pt x="10" y="211"/>
                  </a:lnTo>
                  <a:lnTo>
                    <a:pt x="20" y="20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5" name="Freeform 1306"/>
            <p:cNvSpPr>
              <a:spLocks/>
            </p:cNvSpPr>
            <p:nvPr/>
          </p:nvSpPr>
          <p:spPr bwMode="auto">
            <a:xfrm>
              <a:off x="5391" y="2551"/>
              <a:ext cx="179" cy="88"/>
            </a:xfrm>
            <a:custGeom>
              <a:avLst/>
              <a:gdLst>
                <a:gd name="T0" fmla="*/ 2 w 357"/>
                <a:gd name="T1" fmla="*/ 0 h 263"/>
                <a:gd name="T2" fmla="*/ 3 w 357"/>
                <a:gd name="T3" fmla="*/ 0 h 263"/>
                <a:gd name="T4" fmla="*/ 5 w 357"/>
                <a:gd name="T5" fmla="*/ 0 h 263"/>
                <a:gd name="T6" fmla="*/ 9 w 357"/>
                <a:gd name="T7" fmla="*/ 0 h 263"/>
                <a:gd name="T8" fmla="*/ 13 w 357"/>
                <a:gd name="T9" fmla="*/ 0 h 263"/>
                <a:gd name="T10" fmla="*/ 16 w 357"/>
                <a:gd name="T11" fmla="*/ 0 h 263"/>
                <a:gd name="T12" fmla="*/ 14 w 357"/>
                <a:gd name="T13" fmla="*/ 0 h 263"/>
                <a:gd name="T14" fmla="*/ 11 w 357"/>
                <a:gd name="T15" fmla="*/ 0 h 263"/>
                <a:gd name="T16" fmla="*/ 7 w 357"/>
                <a:gd name="T17" fmla="*/ 0 h 263"/>
                <a:gd name="T18" fmla="*/ 6 w 357"/>
                <a:gd name="T19" fmla="*/ 1 h 263"/>
                <a:gd name="T20" fmla="*/ 8 w 357"/>
                <a:gd name="T21" fmla="*/ 1 h 263"/>
                <a:gd name="T22" fmla="*/ 10 w 357"/>
                <a:gd name="T23" fmla="*/ 1 h 263"/>
                <a:gd name="T24" fmla="*/ 13 w 357"/>
                <a:gd name="T25" fmla="*/ 1 h 263"/>
                <a:gd name="T26" fmla="*/ 18 w 357"/>
                <a:gd name="T27" fmla="*/ 1 h 263"/>
                <a:gd name="T28" fmla="*/ 21 w 357"/>
                <a:gd name="T29" fmla="*/ 1 h 263"/>
                <a:gd name="T30" fmla="*/ 21 w 357"/>
                <a:gd name="T31" fmla="*/ 1 h 263"/>
                <a:gd name="T32" fmla="*/ 18 w 357"/>
                <a:gd name="T33" fmla="*/ 1 h 263"/>
                <a:gd name="T34" fmla="*/ 15 w 357"/>
                <a:gd name="T35" fmla="*/ 1 h 263"/>
                <a:gd name="T36" fmla="*/ 12 w 357"/>
                <a:gd name="T37" fmla="*/ 1 h 263"/>
                <a:gd name="T38" fmla="*/ 14 w 357"/>
                <a:gd name="T39" fmla="*/ 1 h 263"/>
                <a:gd name="T40" fmla="*/ 17 w 357"/>
                <a:gd name="T41" fmla="*/ 1 h 263"/>
                <a:gd name="T42" fmla="*/ 20 w 357"/>
                <a:gd name="T43" fmla="*/ 2 h 263"/>
                <a:gd name="T44" fmla="*/ 23 w 357"/>
                <a:gd name="T45" fmla="*/ 2 h 263"/>
                <a:gd name="T46" fmla="*/ 21 w 357"/>
                <a:gd name="T47" fmla="*/ 2 h 263"/>
                <a:gd name="T48" fmla="*/ 18 w 357"/>
                <a:gd name="T49" fmla="*/ 2 h 263"/>
                <a:gd name="T50" fmla="*/ 17 w 357"/>
                <a:gd name="T51" fmla="*/ 2 h 263"/>
                <a:gd name="T52" fmla="*/ 20 w 357"/>
                <a:gd name="T53" fmla="*/ 2 h 263"/>
                <a:gd name="T54" fmla="*/ 22 w 357"/>
                <a:gd name="T55" fmla="*/ 3 h 263"/>
                <a:gd name="T56" fmla="*/ 22 w 357"/>
                <a:gd name="T57" fmla="*/ 3 h 263"/>
                <a:gd name="T58" fmla="*/ 22 w 357"/>
                <a:gd name="T59" fmla="*/ 3 h 263"/>
                <a:gd name="T60" fmla="*/ 19 w 357"/>
                <a:gd name="T61" fmla="*/ 2 h 263"/>
                <a:gd name="T62" fmla="*/ 16 w 357"/>
                <a:gd name="T63" fmla="*/ 2 h 263"/>
                <a:gd name="T64" fmla="*/ 15 w 357"/>
                <a:gd name="T65" fmla="*/ 2 h 263"/>
                <a:gd name="T66" fmla="*/ 15 w 357"/>
                <a:gd name="T67" fmla="*/ 2 h 263"/>
                <a:gd name="T68" fmla="*/ 17 w 357"/>
                <a:gd name="T69" fmla="*/ 3 h 263"/>
                <a:gd name="T70" fmla="*/ 17 w 357"/>
                <a:gd name="T71" fmla="*/ 3 h 263"/>
                <a:gd name="T72" fmla="*/ 15 w 357"/>
                <a:gd name="T73" fmla="*/ 2 h 263"/>
                <a:gd name="T74" fmla="*/ 13 w 357"/>
                <a:gd name="T75" fmla="*/ 2 h 263"/>
                <a:gd name="T76" fmla="*/ 12 w 357"/>
                <a:gd name="T77" fmla="*/ 1 h 263"/>
                <a:gd name="T78" fmla="*/ 10 w 357"/>
                <a:gd name="T79" fmla="*/ 1 h 263"/>
                <a:gd name="T80" fmla="*/ 10 w 357"/>
                <a:gd name="T81" fmla="*/ 1 h 263"/>
                <a:gd name="T82" fmla="*/ 9 w 357"/>
                <a:gd name="T83" fmla="*/ 1 h 263"/>
                <a:gd name="T84" fmla="*/ 12 w 357"/>
                <a:gd name="T85" fmla="*/ 2 h 263"/>
                <a:gd name="T86" fmla="*/ 12 w 357"/>
                <a:gd name="T87" fmla="*/ 3 h 263"/>
                <a:gd name="T88" fmla="*/ 10 w 357"/>
                <a:gd name="T89" fmla="*/ 2 h 263"/>
                <a:gd name="T90" fmla="*/ 9 w 357"/>
                <a:gd name="T91" fmla="*/ 2 h 263"/>
                <a:gd name="T92" fmla="*/ 8 w 357"/>
                <a:gd name="T93" fmla="*/ 1 h 263"/>
                <a:gd name="T94" fmla="*/ 7 w 357"/>
                <a:gd name="T95" fmla="*/ 1 h 263"/>
                <a:gd name="T96" fmla="*/ 6 w 357"/>
                <a:gd name="T97" fmla="*/ 1 h 263"/>
                <a:gd name="T98" fmla="*/ 5 w 357"/>
                <a:gd name="T99" fmla="*/ 1 h 263"/>
                <a:gd name="T100" fmla="*/ 5 w 357"/>
                <a:gd name="T101" fmla="*/ 1 h 263"/>
                <a:gd name="T102" fmla="*/ 6 w 357"/>
                <a:gd name="T103" fmla="*/ 2 h 263"/>
                <a:gd name="T104" fmla="*/ 6 w 357"/>
                <a:gd name="T105" fmla="*/ 2 h 263"/>
                <a:gd name="T106" fmla="*/ 5 w 357"/>
                <a:gd name="T107" fmla="*/ 2 h 263"/>
                <a:gd name="T108" fmla="*/ 4 w 357"/>
                <a:gd name="T109" fmla="*/ 1 h 263"/>
                <a:gd name="T110" fmla="*/ 2 w 357"/>
                <a:gd name="T111" fmla="*/ 0 h 263"/>
                <a:gd name="T112" fmla="*/ 1 w 357"/>
                <a:gd name="T113" fmla="*/ 0 h 263"/>
                <a:gd name="T114" fmla="*/ 0 w 357"/>
                <a:gd name="T115" fmla="*/ 0 h 263"/>
                <a:gd name="T116" fmla="*/ 1 w 357"/>
                <a:gd name="T117" fmla="*/ 0 h 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57" h="263">
                  <a:moveTo>
                    <a:pt x="11" y="4"/>
                  </a:moveTo>
                  <a:lnTo>
                    <a:pt x="18" y="9"/>
                  </a:lnTo>
                  <a:lnTo>
                    <a:pt x="25" y="13"/>
                  </a:lnTo>
                  <a:lnTo>
                    <a:pt x="33" y="18"/>
                  </a:lnTo>
                  <a:lnTo>
                    <a:pt x="40" y="22"/>
                  </a:lnTo>
                  <a:lnTo>
                    <a:pt x="48" y="27"/>
                  </a:lnTo>
                  <a:lnTo>
                    <a:pt x="55" y="30"/>
                  </a:lnTo>
                  <a:lnTo>
                    <a:pt x="63" y="31"/>
                  </a:lnTo>
                  <a:lnTo>
                    <a:pt x="70" y="31"/>
                  </a:lnTo>
                  <a:lnTo>
                    <a:pt x="88" y="27"/>
                  </a:lnTo>
                  <a:lnTo>
                    <a:pt x="110" y="24"/>
                  </a:lnTo>
                  <a:lnTo>
                    <a:pt x="135" y="21"/>
                  </a:lnTo>
                  <a:lnTo>
                    <a:pt x="160" y="18"/>
                  </a:lnTo>
                  <a:lnTo>
                    <a:pt x="185" y="16"/>
                  </a:lnTo>
                  <a:lnTo>
                    <a:pt x="208" y="16"/>
                  </a:lnTo>
                  <a:lnTo>
                    <a:pt x="227" y="18"/>
                  </a:lnTo>
                  <a:lnTo>
                    <a:pt x="238" y="21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40" y="30"/>
                  </a:lnTo>
                  <a:lnTo>
                    <a:pt x="223" y="28"/>
                  </a:lnTo>
                  <a:lnTo>
                    <a:pt x="212" y="28"/>
                  </a:lnTo>
                  <a:lnTo>
                    <a:pt x="195" y="28"/>
                  </a:lnTo>
                  <a:lnTo>
                    <a:pt x="173" y="30"/>
                  </a:lnTo>
                  <a:lnTo>
                    <a:pt x="152" y="31"/>
                  </a:lnTo>
                  <a:lnTo>
                    <a:pt x="130" y="34"/>
                  </a:lnTo>
                  <a:lnTo>
                    <a:pt x="111" y="37"/>
                  </a:lnTo>
                  <a:lnTo>
                    <a:pt x="96" y="40"/>
                  </a:lnTo>
                  <a:lnTo>
                    <a:pt x="88" y="44"/>
                  </a:lnTo>
                  <a:lnTo>
                    <a:pt x="96" y="49"/>
                  </a:lnTo>
                  <a:lnTo>
                    <a:pt x="105" y="53"/>
                  </a:lnTo>
                  <a:lnTo>
                    <a:pt x="115" y="56"/>
                  </a:lnTo>
                  <a:lnTo>
                    <a:pt x="126" y="60"/>
                  </a:lnTo>
                  <a:lnTo>
                    <a:pt x="137" y="63"/>
                  </a:lnTo>
                  <a:lnTo>
                    <a:pt x="145" y="66"/>
                  </a:lnTo>
                  <a:lnTo>
                    <a:pt x="152" y="69"/>
                  </a:lnTo>
                  <a:lnTo>
                    <a:pt x="157" y="72"/>
                  </a:lnTo>
                  <a:lnTo>
                    <a:pt x="175" y="69"/>
                  </a:lnTo>
                  <a:lnTo>
                    <a:pt x="198" y="69"/>
                  </a:lnTo>
                  <a:lnTo>
                    <a:pt x="223" y="69"/>
                  </a:lnTo>
                  <a:lnTo>
                    <a:pt x="250" y="72"/>
                  </a:lnTo>
                  <a:lnTo>
                    <a:pt x="275" y="77"/>
                  </a:lnTo>
                  <a:lnTo>
                    <a:pt x="297" y="81"/>
                  </a:lnTo>
                  <a:lnTo>
                    <a:pt x="313" y="87"/>
                  </a:lnTo>
                  <a:lnTo>
                    <a:pt x="325" y="93"/>
                  </a:lnTo>
                  <a:lnTo>
                    <a:pt x="335" y="102"/>
                  </a:lnTo>
                  <a:lnTo>
                    <a:pt x="335" y="105"/>
                  </a:lnTo>
                  <a:lnTo>
                    <a:pt x="328" y="103"/>
                  </a:lnTo>
                  <a:lnTo>
                    <a:pt x="315" y="99"/>
                  </a:lnTo>
                  <a:lnTo>
                    <a:pt x="303" y="96"/>
                  </a:lnTo>
                  <a:lnTo>
                    <a:pt x="288" y="91"/>
                  </a:lnTo>
                  <a:lnTo>
                    <a:pt x="268" y="89"/>
                  </a:lnTo>
                  <a:lnTo>
                    <a:pt x="248" y="86"/>
                  </a:lnTo>
                  <a:lnTo>
                    <a:pt x="227" y="84"/>
                  </a:lnTo>
                  <a:lnTo>
                    <a:pt x="208" y="84"/>
                  </a:lnTo>
                  <a:lnTo>
                    <a:pt x="192" y="84"/>
                  </a:lnTo>
                  <a:lnTo>
                    <a:pt x="180" y="87"/>
                  </a:lnTo>
                  <a:lnTo>
                    <a:pt x="197" y="97"/>
                  </a:lnTo>
                  <a:lnTo>
                    <a:pt x="212" y="106"/>
                  </a:lnTo>
                  <a:lnTo>
                    <a:pt x="222" y="112"/>
                  </a:lnTo>
                  <a:lnTo>
                    <a:pt x="227" y="118"/>
                  </a:lnTo>
                  <a:lnTo>
                    <a:pt x="240" y="118"/>
                  </a:lnTo>
                  <a:lnTo>
                    <a:pt x="257" y="120"/>
                  </a:lnTo>
                  <a:lnTo>
                    <a:pt x="275" y="122"/>
                  </a:lnTo>
                  <a:lnTo>
                    <a:pt x="295" y="125"/>
                  </a:lnTo>
                  <a:lnTo>
                    <a:pt x="315" y="133"/>
                  </a:lnTo>
                  <a:lnTo>
                    <a:pt x="333" y="143"/>
                  </a:lnTo>
                  <a:lnTo>
                    <a:pt x="347" y="156"/>
                  </a:lnTo>
                  <a:lnTo>
                    <a:pt x="357" y="174"/>
                  </a:lnTo>
                  <a:lnTo>
                    <a:pt x="347" y="167"/>
                  </a:lnTo>
                  <a:lnTo>
                    <a:pt x="335" y="159"/>
                  </a:lnTo>
                  <a:lnTo>
                    <a:pt x="322" y="152"/>
                  </a:lnTo>
                  <a:lnTo>
                    <a:pt x="307" y="146"/>
                  </a:lnTo>
                  <a:lnTo>
                    <a:pt x="293" y="140"/>
                  </a:lnTo>
                  <a:lnTo>
                    <a:pt x="278" y="137"/>
                  </a:lnTo>
                  <a:lnTo>
                    <a:pt x="263" y="136"/>
                  </a:lnTo>
                  <a:lnTo>
                    <a:pt x="250" y="136"/>
                  </a:lnTo>
                  <a:lnTo>
                    <a:pt x="267" y="150"/>
                  </a:lnTo>
                  <a:lnTo>
                    <a:pt x="282" y="165"/>
                  </a:lnTo>
                  <a:lnTo>
                    <a:pt x="297" y="179"/>
                  </a:lnTo>
                  <a:lnTo>
                    <a:pt x="312" y="192"/>
                  </a:lnTo>
                  <a:lnTo>
                    <a:pt x="323" y="204"/>
                  </a:lnTo>
                  <a:lnTo>
                    <a:pt x="333" y="214"/>
                  </a:lnTo>
                  <a:lnTo>
                    <a:pt x="340" y="220"/>
                  </a:lnTo>
                  <a:lnTo>
                    <a:pt x="343" y="224"/>
                  </a:lnTo>
                  <a:lnTo>
                    <a:pt x="347" y="232"/>
                  </a:lnTo>
                  <a:lnTo>
                    <a:pt x="350" y="240"/>
                  </a:lnTo>
                  <a:lnTo>
                    <a:pt x="353" y="252"/>
                  </a:lnTo>
                  <a:lnTo>
                    <a:pt x="357" y="263"/>
                  </a:lnTo>
                  <a:lnTo>
                    <a:pt x="347" y="251"/>
                  </a:lnTo>
                  <a:lnTo>
                    <a:pt x="333" y="235"/>
                  </a:lnTo>
                  <a:lnTo>
                    <a:pt x="315" y="215"/>
                  </a:lnTo>
                  <a:lnTo>
                    <a:pt x="297" y="195"/>
                  </a:lnTo>
                  <a:lnTo>
                    <a:pt x="278" y="176"/>
                  </a:lnTo>
                  <a:lnTo>
                    <a:pt x="262" y="161"/>
                  </a:lnTo>
                  <a:lnTo>
                    <a:pt x="248" y="149"/>
                  </a:lnTo>
                  <a:lnTo>
                    <a:pt x="240" y="143"/>
                  </a:lnTo>
                  <a:lnTo>
                    <a:pt x="233" y="142"/>
                  </a:lnTo>
                  <a:lnTo>
                    <a:pt x="230" y="146"/>
                  </a:lnTo>
                  <a:lnTo>
                    <a:pt x="230" y="152"/>
                  </a:lnTo>
                  <a:lnTo>
                    <a:pt x="232" y="159"/>
                  </a:lnTo>
                  <a:lnTo>
                    <a:pt x="237" y="173"/>
                  </a:lnTo>
                  <a:lnTo>
                    <a:pt x="245" y="196"/>
                  </a:lnTo>
                  <a:lnTo>
                    <a:pt x="257" y="218"/>
                  </a:lnTo>
                  <a:lnTo>
                    <a:pt x="263" y="233"/>
                  </a:lnTo>
                  <a:lnTo>
                    <a:pt x="265" y="239"/>
                  </a:lnTo>
                  <a:lnTo>
                    <a:pt x="262" y="239"/>
                  </a:lnTo>
                  <a:lnTo>
                    <a:pt x="257" y="236"/>
                  </a:lnTo>
                  <a:lnTo>
                    <a:pt x="250" y="229"/>
                  </a:lnTo>
                  <a:lnTo>
                    <a:pt x="240" y="211"/>
                  </a:lnTo>
                  <a:lnTo>
                    <a:pt x="225" y="183"/>
                  </a:lnTo>
                  <a:lnTo>
                    <a:pt x="213" y="152"/>
                  </a:lnTo>
                  <a:lnTo>
                    <a:pt x="213" y="130"/>
                  </a:lnTo>
                  <a:lnTo>
                    <a:pt x="203" y="122"/>
                  </a:lnTo>
                  <a:lnTo>
                    <a:pt x="195" y="117"/>
                  </a:lnTo>
                  <a:lnTo>
                    <a:pt x="185" y="112"/>
                  </a:lnTo>
                  <a:lnTo>
                    <a:pt x="177" y="108"/>
                  </a:lnTo>
                  <a:lnTo>
                    <a:pt x="168" y="103"/>
                  </a:lnTo>
                  <a:lnTo>
                    <a:pt x="162" y="100"/>
                  </a:lnTo>
                  <a:lnTo>
                    <a:pt x="157" y="97"/>
                  </a:lnTo>
                  <a:lnTo>
                    <a:pt x="153" y="96"/>
                  </a:lnTo>
                  <a:lnTo>
                    <a:pt x="150" y="93"/>
                  </a:lnTo>
                  <a:lnTo>
                    <a:pt x="147" y="91"/>
                  </a:lnTo>
                  <a:lnTo>
                    <a:pt x="143" y="94"/>
                  </a:lnTo>
                  <a:lnTo>
                    <a:pt x="142" y="102"/>
                  </a:lnTo>
                  <a:lnTo>
                    <a:pt x="143" y="120"/>
                  </a:lnTo>
                  <a:lnTo>
                    <a:pt x="150" y="146"/>
                  </a:lnTo>
                  <a:lnTo>
                    <a:pt x="162" y="177"/>
                  </a:lnTo>
                  <a:lnTo>
                    <a:pt x="178" y="201"/>
                  </a:lnTo>
                  <a:lnTo>
                    <a:pt x="187" y="211"/>
                  </a:lnTo>
                  <a:lnTo>
                    <a:pt x="187" y="215"/>
                  </a:lnTo>
                  <a:lnTo>
                    <a:pt x="180" y="214"/>
                  </a:lnTo>
                  <a:lnTo>
                    <a:pt x="172" y="208"/>
                  </a:lnTo>
                  <a:lnTo>
                    <a:pt x="167" y="202"/>
                  </a:lnTo>
                  <a:lnTo>
                    <a:pt x="158" y="192"/>
                  </a:lnTo>
                  <a:lnTo>
                    <a:pt x="150" y="177"/>
                  </a:lnTo>
                  <a:lnTo>
                    <a:pt x="140" y="161"/>
                  </a:lnTo>
                  <a:lnTo>
                    <a:pt x="133" y="143"/>
                  </a:lnTo>
                  <a:lnTo>
                    <a:pt x="128" y="124"/>
                  </a:lnTo>
                  <a:lnTo>
                    <a:pt x="126" y="103"/>
                  </a:lnTo>
                  <a:lnTo>
                    <a:pt x="128" y="83"/>
                  </a:lnTo>
                  <a:lnTo>
                    <a:pt x="121" y="78"/>
                  </a:lnTo>
                  <a:lnTo>
                    <a:pt x="115" y="74"/>
                  </a:lnTo>
                  <a:lnTo>
                    <a:pt x="108" y="69"/>
                  </a:lnTo>
                  <a:lnTo>
                    <a:pt x="100" y="66"/>
                  </a:lnTo>
                  <a:lnTo>
                    <a:pt x="91" y="63"/>
                  </a:lnTo>
                  <a:lnTo>
                    <a:pt x="85" y="60"/>
                  </a:lnTo>
                  <a:lnTo>
                    <a:pt x="80" y="58"/>
                  </a:lnTo>
                  <a:lnTo>
                    <a:pt x="75" y="56"/>
                  </a:lnTo>
                  <a:lnTo>
                    <a:pt x="70" y="68"/>
                  </a:lnTo>
                  <a:lnTo>
                    <a:pt x="71" y="86"/>
                  </a:lnTo>
                  <a:lnTo>
                    <a:pt x="75" y="105"/>
                  </a:lnTo>
                  <a:lnTo>
                    <a:pt x="78" y="120"/>
                  </a:lnTo>
                  <a:lnTo>
                    <a:pt x="81" y="136"/>
                  </a:lnTo>
                  <a:lnTo>
                    <a:pt x="86" y="156"/>
                  </a:lnTo>
                  <a:lnTo>
                    <a:pt x="91" y="177"/>
                  </a:lnTo>
                  <a:lnTo>
                    <a:pt x="96" y="190"/>
                  </a:lnTo>
                  <a:lnTo>
                    <a:pt x="96" y="193"/>
                  </a:lnTo>
                  <a:lnTo>
                    <a:pt x="91" y="192"/>
                  </a:lnTo>
                  <a:lnTo>
                    <a:pt x="85" y="184"/>
                  </a:lnTo>
                  <a:lnTo>
                    <a:pt x="78" y="171"/>
                  </a:lnTo>
                  <a:lnTo>
                    <a:pt x="73" y="146"/>
                  </a:lnTo>
                  <a:lnTo>
                    <a:pt x="65" y="109"/>
                  </a:lnTo>
                  <a:lnTo>
                    <a:pt x="58" y="74"/>
                  </a:lnTo>
                  <a:lnTo>
                    <a:pt x="53" y="52"/>
                  </a:lnTo>
                  <a:lnTo>
                    <a:pt x="43" y="43"/>
                  </a:lnTo>
                  <a:lnTo>
                    <a:pt x="33" y="34"/>
                  </a:lnTo>
                  <a:lnTo>
                    <a:pt x="25" y="27"/>
                  </a:lnTo>
                  <a:lnTo>
                    <a:pt x="16" y="21"/>
                  </a:lnTo>
                  <a:lnTo>
                    <a:pt x="11" y="15"/>
                  </a:lnTo>
                  <a:lnTo>
                    <a:pt x="6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6" y="1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6" name="Freeform 1307"/>
            <p:cNvSpPr>
              <a:spLocks/>
            </p:cNvSpPr>
            <p:nvPr/>
          </p:nvSpPr>
          <p:spPr bwMode="auto">
            <a:xfrm>
              <a:off x="5300" y="2562"/>
              <a:ext cx="122" cy="120"/>
            </a:xfrm>
            <a:custGeom>
              <a:avLst/>
              <a:gdLst>
                <a:gd name="T0" fmla="*/ 6 w 245"/>
                <a:gd name="T1" fmla="*/ 0 h 361"/>
                <a:gd name="T2" fmla="*/ 7 w 245"/>
                <a:gd name="T3" fmla="*/ 1 h 361"/>
                <a:gd name="T4" fmla="*/ 7 w 245"/>
                <a:gd name="T5" fmla="*/ 1 h 361"/>
                <a:gd name="T6" fmla="*/ 8 w 245"/>
                <a:gd name="T7" fmla="*/ 1 h 361"/>
                <a:gd name="T8" fmla="*/ 10 w 245"/>
                <a:gd name="T9" fmla="*/ 1 h 361"/>
                <a:gd name="T10" fmla="*/ 11 w 245"/>
                <a:gd name="T11" fmla="*/ 1 h 361"/>
                <a:gd name="T12" fmla="*/ 13 w 245"/>
                <a:gd name="T13" fmla="*/ 2 h 361"/>
                <a:gd name="T14" fmla="*/ 15 w 245"/>
                <a:gd name="T15" fmla="*/ 2 h 361"/>
                <a:gd name="T16" fmla="*/ 15 w 245"/>
                <a:gd name="T17" fmla="*/ 3 h 361"/>
                <a:gd name="T18" fmla="*/ 14 w 245"/>
                <a:gd name="T19" fmla="*/ 3 h 361"/>
                <a:gd name="T20" fmla="*/ 14 w 245"/>
                <a:gd name="T21" fmla="*/ 2 h 361"/>
                <a:gd name="T22" fmla="*/ 13 w 245"/>
                <a:gd name="T23" fmla="*/ 2 h 361"/>
                <a:gd name="T24" fmla="*/ 12 w 245"/>
                <a:gd name="T25" fmla="*/ 2 h 361"/>
                <a:gd name="T26" fmla="*/ 10 w 245"/>
                <a:gd name="T27" fmla="*/ 1 h 361"/>
                <a:gd name="T28" fmla="*/ 9 w 245"/>
                <a:gd name="T29" fmla="*/ 1 h 361"/>
                <a:gd name="T30" fmla="*/ 8 w 245"/>
                <a:gd name="T31" fmla="*/ 1 h 361"/>
                <a:gd name="T32" fmla="*/ 8 w 245"/>
                <a:gd name="T33" fmla="*/ 1 h 361"/>
                <a:gd name="T34" fmla="*/ 8 w 245"/>
                <a:gd name="T35" fmla="*/ 2 h 361"/>
                <a:gd name="T36" fmla="*/ 9 w 245"/>
                <a:gd name="T37" fmla="*/ 2 h 361"/>
                <a:gd name="T38" fmla="*/ 10 w 245"/>
                <a:gd name="T39" fmla="*/ 2 h 361"/>
                <a:gd name="T40" fmla="*/ 12 w 245"/>
                <a:gd name="T41" fmla="*/ 3 h 361"/>
                <a:gd name="T42" fmla="*/ 14 w 245"/>
                <a:gd name="T43" fmla="*/ 3 h 361"/>
                <a:gd name="T44" fmla="*/ 14 w 245"/>
                <a:gd name="T45" fmla="*/ 4 h 361"/>
                <a:gd name="T46" fmla="*/ 13 w 245"/>
                <a:gd name="T47" fmla="*/ 3 h 361"/>
                <a:gd name="T48" fmla="*/ 12 w 245"/>
                <a:gd name="T49" fmla="*/ 3 h 361"/>
                <a:gd name="T50" fmla="*/ 11 w 245"/>
                <a:gd name="T51" fmla="*/ 3 h 361"/>
                <a:gd name="T52" fmla="*/ 10 w 245"/>
                <a:gd name="T53" fmla="*/ 3 h 361"/>
                <a:gd name="T54" fmla="*/ 9 w 245"/>
                <a:gd name="T55" fmla="*/ 2 h 361"/>
                <a:gd name="T56" fmla="*/ 9 w 245"/>
                <a:gd name="T57" fmla="*/ 3 h 361"/>
                <a:gd name="T58" fmla="*/ 10 w 245"/>
                <a:gd name="T59" fmla="*/ 4 h 361"/>
                <a:gd name="T60" fmla="*/ 9 w 245"/>
                <a:gd name="T61" fmla="*/ 4 h 361"/>
                <a:gd name="T62" fmla="*/ 9 w 245"/>
                <a:gd name="T63" fmla="*/ 4 h 361"/>
                <a:gd name="T64" fmla="*/ 9 w 245"/>
                <a:gd name="T65" fmla="*/ 4 h 361"/>
                <a:gd name="T66" fmla="*/ 8 w 245"/>
                <a:gd name="T67" fmla="*/ 3 h 361"/>
                <a:gd name="T68" fmla="*/ 6 w 245"/>
                <a:gd name="T69" fmla="*/ 3 h 361"/>
                <a:gd name="T70" fmla="*/ 5 w 245"/>
                <a:gd name="T71" fmla="*/ 3 h 361"/>
                <a:gd name="T72" fmla="*/ 4 w 245"/>
                <a:gd name="T73" fmla="*/ 3 h 361"/>
                <a:gd name="T74" fmla="*/ 3 w 245"/>
                <a:gd name="T75" fmla="*/ 3 h 361"/>
                <a:gd name="T76" fmla="*/ 3 w 245"/>
                <a:gd name="T77" fmla="*/ 4 h 361"/>
                <a:gd name="T78" fmla="*/ 2 w 245"/>
                <a:gd name="T79" fmla="*/ 4 h 361"/>
                <a:gd name="T80" fmla="*/ 3 w 245"/>
                <a:gd name="T81" fmla="*/ 3 h 361"/>
                <a:gd name="T82" fmla="*/ 4 w 245"/>
                <a:gd name="T83" fmla="*/ 3 h 361"/>
                <a:gd name="T84" fmla="*/ 5 w 245"/>
                <a:gd name="T85" fmla="*/ 3 h 361"/>
                <a:gd name="T86" fmla="*/ 6 w 245"/>
                <a:gd name="T87" fmla="*/ 2 h 361"/>
                <a:gd name="T88" fmla="*/ 6 w 245"/>
                <a:gd name="T89" fmla="*/ 2 h 361"/>
                <a:gd name="T90" fmla="*/ 6 w 245"/>
                <a:gd name="T91" fmla="*/ 1 h 361"/>
                <a:gd name="T92" fmla="*/ 6 w 245"/>
                <a:gd name="T93" fmla="*/ 1 h 361"/>
                <a:gd name="T94" fmla="*/ 4 w 245"/>
                <a:gd name="T95" fmla="*/ 2 h 361"/>
                <a:gd name="T96" fmla="*/ 2 w 245"/>
                <a:gd name="T97" fmla="*/ 2 h 361"/>
                <a:gd name="T98" fmla="*/ 0 w 245"/>
                <a:gd name="T99" fmla="*/ 2 h 361"/>
                <a:gd name="T100" fmla="*/ 0 w 245"/>
                <a:gd name="T101" fmla="*/ 3 h 361"/>
                <a:gd name="T102" fmla="*/ 0 w 245"/>
                <a:gd name="T103" fmla="*/ 3 h 361"/>
                <a:gd name="T104" fmla="*/ 0 w 245"/>
                <a:gd name="T105" fmla="*/ 2 h 361"/>
                <a:gd name="T106" fmla="*/ 1 w 245"/>
                <a:gd name="T107" fmla="*/ 2 h 361"/>
                <a:gd name="T108" fmla="*/ 3 w 245"/>
                <a:gd name="T109" fmla="*/ 1 h 361"/>
                <a:gd name="T110" fmla="*/ 5 w 245"/>
                <a:gd name="T111" fmla="*/ 1 h 361"/>
                <a:gd name="T112" fmla="*/ 6 w 245"/>
                <a:gd name="T113" fmla="*/ 1 h 361"/>
                <a:gd name="T114" fmla="*/ 6 w 245"/>
                <a:gd name="T115" fmla="*/ 0 h 361"/>
                <a:gd name="T116" fmla="*/ 6 w 245"/>
                <a:gd name="T117" fmla="*/ 0 h 361"/>
                <a:gd name="T118" fmla="*/ 6 w 245"/>
                <a:gd name="T119" fmla="*/ 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45" h="361">
                  <a:moveTo>
                    <a:pt x="105" y="0"/>
                  </a:moveTo>
                  <a:lnTo>
                    <a:pt x="109" y="3"/>
                  </a:lnTo>
                  <a:lnTo>
                    <a:pt x="112" y="21"/>
                  </a:lnTo>
                  <a:lnTo>
                    <a:pt x="115" y="43"/>
                  </a:lnTo>
                  <a:lnTo>
                    <a:pt x="119" y="55"/>
                  </a:lnTo>
                  <a:lnTo>
                    <a:pt x="122" y="58"/>
                  </a:lnTo>
                  <a:lnTo>
                    <a:pt x="129" y="63"/>
                  </a:lnTo>
                  <a:lnTo>
                    <a:pt x="139" y="69"/>
                  </a:lnTo>
                  <a:lnTo>
                    <a:pt x="152" y="78"/>
                  </a:lnTo>
                  <a:lnTo>
                    <a:pt x="164" y="89"/>
                  </a:lnTo>
                  <a:lnTo>
                    <a:pt x="177" y="102"/>
                  </a:lnTo>
                  <a:lnTo>
                    <a:pt x="190" y="115"/>
                  </a:lnTo>
                  <a:lnTo>
                    <a:pt x="200" y="131"/>
                  </a:lnTo>
                  <a:lnTo>
                    <a:pt x="219" y="161"/>
                  </a:lnTo>
                  <a:lnTo>
                    <a:pt x="232" y="180"/>
                  </a:lnTo>
                  <a:lnTo>
                    <a:pt x="242" y="193"/>
                  </a:lnTo>
                  <a:lnTo>
                    <a:pt x="245" y="202"/>
                  </a:lnTo>
                  <a:lnTo>
                    <a:pt x="245" y="208"/>
                  </a:lnTo>
                  <a:lnTo>
                    <a:pt x="244" y="211"/>
                  </a:lnTo>
                  <a:lnTo>
                    <a:pt x="239" y="208"/>
                  </a:lnTo>
                  <a:lnTo>
                    <a:pt x="234" y="199"/>
                  </a:lnTo>
                  <a:lnTo>
                    <a:pt x="229" y="190"/>
                  </a:lnTo>
                  <a:lnTo>
                    <a:pt x="222" y="179"/>
                  </a:lnTo>
                  <a:lnTo>
                    <a:pt x="212" y="165"/>
                  </a:lnTo>
                  <a:lnTo>
                    <a:pt x="202" y="150"/>
                  </a:lnTo>
                  <a:lnTo>
                    <a:pt x="192" y="136"/>
                  </a:lnTo>
                  <a:lnTo>
                    <a:pt x="182" y="122"/>
                  </a:lnTo>
                  <a:lnTo>
                    <a:pt x="172" y="112"/>
                  </a:lnTo>
                  <a:lnTo>
                    <a:pt x="165" y="106"/>
                  </a:lnTo>
                  <a:lnTo>
                    <a:pt x="154" y="99"/>
                  </a:lnTo>
                  <a:lnTo>
                    <a:pt x="145" y="93"/>
                  </a:lnTo>
                  <a:lnTo>
                    <a:pt x="137" y="89"/>
                  </a:lnTo>
                  <a:lnTo>
                    <a:pt x="130" y="87"/>
                  </a:lnTo>
                  <a:lnTo>
                    <a:pt x="130" y="106"/>
                  </a:lnTo>
                  <a:lnTo>
                    <a:pt x="130" y="127"/>
                  </a:lnTo>
                  <a:lnTo>
                    <a:pt x="132" y="146"/>
                  </a:lnTo>
                  <a:lnTo>
                    <a:pt x="134" y="161"/>
                  </a:lnTo>
                  <a:lnTo>
                    <a:pt x="144" y="168"/>
                  </a:lnTo>
                  <a:lnTo>
                    <a:pt x="159" y="179"/>
                  </a:lnTo>
                  <a:lnTo>
                    <a:pt x="174" y="192"/>
                  </a:lnTo>
                  <a:lnTo>
                    <a:pt x="190" y="207"/>
                  </a:lnTo>
                  <a:lnTo>
                    <a:pt x="204" y="224"/>
                  </a:lnTo>
                  <a:lnTo>
                    <a:pt x="217" y="243"/>
                  </a:lnTo>
                  <a:lnTo>
                    <a:pt x="227" y="266"/>
                  </a:lnTo>
                  <a:lnTo>
                    <a:pt x="230" y="289"/>
                  </a:lnTo>
                  <a:lnTo>
                    <a:pt x="230" y="298"/>
                  </a:lnTo>
                  <a:lnTo>
                    <a:pt x="225" y="295"/>
                  </a:lnTo>
                  <a:lnTo>
                    <a:pt x="219" y="282"/>
                  </a:lnTo>
                  <a:lnTo>
                    <a:pt x="209" y="260"/>
                  </a:lnTo>
                  <a:lnTo>
                    <a:pt x="202" y="246"/>
                  </a:lnTo>
                  <a:lnTo>
                    <a:pt x="194" y="235"/>
                  </a:lnTo>
                  <a:lnTo>
                    <a:pt x="185" y="223"/>
                  </a:lnTo>
                  <a:lnTo>
                    <a:pt x="175" y="212"/>
                  </a:lnTo>
                  <a:lnTo>
                    <a:pt x="164" y="204"/>
                  </a:lnTo>
                  <a:lnTo>
                    <a:pt x="154" y="198"/>
                  </a:lnTo>
                  <a:lnTo>
                    <a:pt x="144" y="192"/>
                  </a:lnTo>
                  <a:lnTo>
                    <a:pt x="135" y="189"/>
                  </a:lnTo>
                  <a:lnTo>
                    <a:pt x="149" y="220"/>
                  </a:lnTo>
                  <a:lnTo>
                    <a:pt x="159" y="264"/>
                  </a:lnTo>
                  <a:lnTo>
                    <a:pt x="162" y="311"/>
                  </a:lnTo>
                  <a:lnTo>
                    <a:pt x="160" y="351"/>
                  </a:lnTo>
                  <a:lnTo>
                    <a:pt x="157" y="360"/>
                  </a:lnTo>
                  <a:lnTo>
                    <a:pt x="155" y="361"/>
                  </a:lnTo>
                  <a:lnTo>
                    <a:pt x="154" y="356"/>
                  </a:lnTo>
                  <a:lnTo>
                    <a:pt x="154" y="344"/>
                  </a:lnTo>
                  <a:lnTo>
                    <a:pt x="150" y="317"/>
                  </a:lnTo>
                  <a:lnTo>
                    <a:pt x="140" y="273"/>
                  </a:lnTo>
                  <a:lnTo>
                    <a:pt x="129" y="230"/>
                  </a:lnTo>
                  <a:lnTo>
                    <a:pt x="119" y="205"/>
                  </a:lnTo>
                  <a:lnTo>
                    <a:pt x="110" y="209"/>
                  </a:lnTo>
                  <a:lnTo>
                    <a:pt x="100" y="217"/>
                  </a:lnTo>
                  <a:lnTo>
                    <a:pt x="90" y="226"/>
                  </a:lnTo>
                  <a:lnTo>
                    <a:pt x="82" y="236"/>
                  </a:lnTo>
                  <a:lnTo>
                    <a:pt x="72" y="248"/>
                  </a:lnTo>
                  <a:lnTo>
                    <a:pt x="65" y="260"/>
                  </a:lnTo>
                  <a:lnTo>
                    <a:pt x="59" y="273"/>
                  </a:lnTo>
                  <a:lnTo>
                    <a:pt x="55" y="285"/>
                  </a:lnTo>
                  <a:lnTo>
                    <a:pt x="52" y="294"/>
                  </a:lnTo>
                  <a:lnTo>
                    <a:pt x="49" y="294"/>
                  </a:lnTo>
                  <a:lnTo>
                    <a:pt x="45" y="286"/>
                  </a:lnTo>
                  <a:lnTo>
                    <a:pt x="49" y="271"/>
                  </a:lnTo>
                  <a:lnTo>
                    <a:pt x="54" y="261"/>
                  </a:lnTo>
                  <a:lnTo>
                    <a:pt x="60" y="249"/>
                  </a:lnTo>
                  <a:lnTo>
                    <a:pt x="69" y="235"/>
                  </a:lnTo>
                  <a:lnTo>
                    <a:pt x="79" y="220"/>
                  </a:lnTo>
                  <a:lnTo>
                    <a:pt x="87" y="207"/>
                  </a:lnTo>
                  <a:lnTo>
                    <a:pt x="95" y="193"/>
                  </a:lnTo>
                  <a:lnTo>
                    <a:pt x="104" y="183"/>
                  </a:lnTo>
                  <a:lnTo>
                    <a:pt x="109" y="177"/>
                  </a:lnTo>
                  <a:lnTo>
                    <a:pt x="110" y="153"/>
                  </a:lnTo>
                  <a:lnTo>
                    <a:pt x="112" y="127"/>
                  </a:lnTo>
                  <a:lnTo>
                    <a:pt x="110" y="105"/>
                  </a:lnTo>
                  <a:lnTo>
                    <a:pt x="110" y="90"/>
                  </a:lnTo>
                  <a:lnTo>
                    <a:pt x="97" y="97"/>
                  </a:lnTo>
                  <a:lnTo>
                    <a:pt x="82" y="109"/>
                  </a:lnTo>
                  <a:lnTo>
                    <a:pt x="67" y="122"/>
                  </a:lnTo>
                  <a:lnTo>
                    <a:pt x="50" y="139"/>
                  </a:lnTo>
                  <a:lnTo>
                    <a:pt x="35" y="155"/>
                  </a:lnTo>
                  <a:lnTo>
                    <a:pt x="24" y="173"/>
                  </a:lnTo>
                  <a:lnTo>
                    <a:pt x="14" y="189"/>
                  </a:lnTo>
                  <a:lnTo>
                    <a:pt x="9" y="204"/>
                  </a:lnTo>
                  <a:lnTo>
                    <a:pt x="5" y="211"/>
                  </a:lnTo>
                  <a:lnTo>
                    <a:pt x="2" y="211"/>
                  </a:lnTo>
                  <a:lnTo>
                    <a:pt x="0" y="205"/>
                  </a:lnTo>
                  <a:lnTo>
                    <a:pt x="2" y="195"/>
                  </a:lnTo>
                  <a:lnTo>
                    <a:pt x="7" y="184"/>
                  </a:lnTo>
                  <a:lnTo>
                    <a:pt x="15" y="170"/>
                  </a:lnTo>
                  <a:lnTo>
                    <a:pt x="27" y="152"/>
                  </a:lnTo>
                  <a:lnTo>
                    <a:pt x="42" y="131"/>
                  </a:lnTo>
                  <a:lnTo>
                    <a:pt x="57" y="112"/>
                  </a:lnTo>
                  <a:lnTo>
                    <a:pt x="74" y="93"/>
                  </a:lnTo>
                  <a:lnTo>
                    <a:pt x="89" y="78"/>
                  </a:lnTo>
                  <a:lnTo>
                    <a:pt x="102" y="68"/>
                  </a:lnTo>
                  <a:lnTo>
                    <a:pt x="109" y="56"/>
                  </a:lnTo>
                  <a:lnTo>
                    <a:pt x="107" y="40"/>
                  </a:lnTo>
                  <a:lnTo>
                    <a:pt x="104" y="24"/>
                  </a:lnTo>
                  <a:lnTo>
                    <a:pt x="100" y="15"/>
                  </a:lnTo>
                  <a:lnTo>
                    <a:pt x="100" y="10"/>
                  </a:lnTo>
                  <a:lnTo>
                    <a:pt x="102" y="7"/>
                  </a:lnTo>
                  <a:lnTo>
                    <a:pt x="104" y="4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7" name="Freeform 1308"/>
            <p:cNvSpPr>
              <a:spLocks/>
            </p:cNvSpPr>
            <p:nvPr/>
          </p:nvSpPr>
          <p:spPr bwMode="auto">
            <a:xfrm>
              <a:off x="5423" y="2405"/>
              <a:ext cx="149" cy="125"/>
            </a:xfrm>
            <a:custGeom>
              <a:avLst/>
              <a:gdLst>
                <a:gd name="T0" fmla="*/ 0 w 299"/>
                <a:gd name="T1" fmla="*/ 4 h 375"/>
                <a:gd name="T2" fmla="*/ 2 w 299"/>
                <a:gd name="T3" fmla="*/ 4 h 375"/>
                <a:gd name="T4" fmla="*/ 3 w 299"/>
                <a:gd name="T5" fmla="*/ 3 h 375"/>
                <a:gd name="T6" fmla="*/ 4 w 299"/>
                <a:gd name="T7" fmla="*/ 3 h 375"/>
                <a:gd name="T8" fmla="*/ 4 w 299"/>
                <a:gd name="T9" fmla="*/ 2 h 375"/>
                <a:gd name="T10" fmla="*/ 3 w 299"/>
                <a:gd name="T11" fmla="*/ 2 h 375"/>
                <a:gd name="T12" fmla="*/ 3 w 299"/>
                <a:gd name="T13" fmla="*/ 2 h 375"/>
                <a:gd name="T14" fmla="*/ 3 w 299"/>
                <a:gd name="T15" fmla="*/ 2 h 375"/>
                <a:gd name="T16" fmla="*/ 4 w 299"/>
                <a:gd name="T17" fmla="*/ 2 h 375"/>
                <a:gd name="T18" fmla="*/ 5 w 299"/>
                <a:gd name="T19" fmla="*/ 2 h 375"/>
                <a:gd name="T20" fmla="*/ 6 w 299"/>
                <a:gd name="T21" fmla="*/ 2 h 375"/>
                <a:gd name="T22" fmla="*/ 7 w 299"/>
                <a:gd name="T23" fmla="*/ 2 h 375"/>
                <a:gd name="T24" fmla="*/ 9 w 299"/>
                <a:gd name="T25" fmla="*/ 2 h 375"/>
                <a:gd name="T26" fmla="*/ 10 w 299"/>
                <a:gd name="T27" fmla="*/ 1 h 375"/>
                <a:gd name="T28" fmla="*/ 10 w 299"/>
                <a:gd name="T29" fmla="*/ 1 h 375"/>
                <a:gd name="T30" fmla="*/ 9 w 299"/>
                <a:gd name="T31" fmla="*/ 1 h 375"/>
                <a:gd name="T32" fmla="*/ 8 w 299"/>
                <a:gd name="T33" fmla="*/ 0 h 375"/>
                <a:gd name="T34" fmla="*/ 8 w 299"/>
                <a:gd name="T35" fmla="*/ 0 h 375"/>
                <a:gd name="T36" fmla="*/ 9 w 299"/>
                <a:gd name="T37" fmla="*/ 0 h 375"/>
                <a:gd name="T38" fmla="*/ 11 w 299"/>
                <a:gd name="T39" fmla="*/ 1 h 375"/>
                <a:gd name="T40" fmla="*/ 11 w 299"/>
                <a:gd name="T41" fmla="*/ 1 h 375"/>
                <a:gd name="T42" fmla="*/ 12 w 299"/>
                <a:gd name="T43" fmla="*/ 1 h 375"/>
                <a:gd name="T44" fmla="*/ 13 w 299"/>
                <a:gd name="T45" fmla="*/ 0 h 375"/>
                <a:gd name="T46" fmla="*/ 14 w 299"/>
                <a:gd name="T47" fmla="*/ 0 h 375"/>
                <a:gd name="T48" fmla="*/ 15 w 299"/>
                <a:gd name="T49" fmla="*/ 0 h 375"/>
                <a:gd name="T50" fmla="*/ 15 w 299"/>
                <a:gd name="T51" fmla="*/ 0 h 375"/>
                <a:gd name="T52" fmla="*/ 14 w 299"/>
                <a:gd name="T53" fmla="*/ 0 h 375"/>
                <a:gd name="T54" fmla="*/ 14 w 299"/>
                <a:gd name="T55" fmla="*/ 1 h 375"/>
                <a:gd name="T56" fmla="*/ 13 w 299"/>
                <a:gd name="T57" fmla="*/ 1 h 375"/>
                <a:gd name="T58" fmla="*/ 12 w 299"/>
                <a:gd name="T59" fmla="*/ 1 h 375"/>
                <a:gd name="T60" fmla="*/ 12 w 299"/>
                <a:gd name="T61" fmla="*/ 1 h 375"/>
                <a:gd name="T62" fmla="*/ 14 w 299"/>
                <a:gd name="T63" fmla="*/ 1 h 375"/>
                <a:gd name="T64" fmla="*/ 15 w 299"/>
                <a:gd name="T65" fmla="*/ 1 h 375"/>
                <a:gd name="T66" fmla="*/ 16 w 299"/>
                <a:gd name="T67" fmla="*/ 1 h 375"/>
                <a:gd name="T68" fmla="*/ 17 w 299"/>
                <a:gd name="T69" fmla="*/ 1 h 375"/>
                <a:gd name="T70" fmla="*/ 18 w 299"/>
                <a:gd name="T71" fmla="*/ 1 h 375"/>
                <a:gd name="T72" fmla="*/ 17 w 299"/>
                <a:gd name="T73" fmla="*/ 1 h 375"/>
                <a:gd name="T74" fmla="*/ 15 w 299"/>
                <a:gd name="T75" fmla="*/ 1 h 375"/>
                <a:gd name="T76" fmla="*/ 13 w 299"/>
                <a:gd name="T77" fmla="*/ 1 h 375"/>
                <a:gd name="T78" fmla="*/ 12 w 299"/>
                <a:gd name="T79" fmla="*/ 2 h 375"/>
                <a:gd name="T80" fmla="*/ 10 w 299"/>
                <a:gd name="T81" fmla="*/ 2 h 375"/>
                <a:gd name="T82" fmla="*/ 8 w 299"/>
                <a:gd name="T83" fmla="*/ 2 h 375"/>
                <a:gd name="T84" fmla="*/ 8 w 299"/>
                <a:gd name="T85" fmla="*/ 2 h 375"/>
                <a:gd name="T86" fmla="*/ 9 w 299"/>
                <a:gd name="T87" fmla="*/ 2 h 375"/>
                <a:gd name="T88" fmla="*/ 9 w 299"/>
                <a:gd name="T89" fmla="*/ 2 h 375"/>
                <a:gd name="T90" fmla="*/ 8 w 299"/>
                <a:gd name="T91" fmla="*/ 2 h 375"/>
                <a:gd name="T92" fmla="*/ 7 w 299"/>
                <a:gd name="T93" fmla="*/ 2 h 375"/>
                <a:gd name="T94" fmla="*/ 7 w 299"/>
                <a:gd name="T95" fmla="*/ 2 h 375"/>
                <a:gd name="T96" fmla="*/ 7 w 299"/>
                <a:gd name="T97" fmla="*/ 3 h 375"/>
                <a:gd name="T98" fmla="*/ 5 w 299"/>
                <a:gd name="T99" fmla="*/ 3 h 375"/>
                <a:gd name="T100" fmla="*/ 4 w 299"/>
                <a:gd name="T101" fmla="*/ 4 h 375"/>
                <a:gd name="T102" fmla="*/ 3 w 299"/>
                <a:gd name="T103" fmla="*/ 4 h 375"/>
                <a:gd name="T104" fmla="*/ 3 w 299"/>
                <a:gd name="T105" fmla="*/ 4 h 375"/>
                <a:gd name="T106" fmla="*/ 2 w 299"/>
                <a:gd name="T107" fmla="*/ 4 h 375"/>
                <a:gd name="T108" fmla="*/ 1 w 299"/>
                <a:gd name="T109" fmla="*/ 5 h 375"/>
                <a:gd name="T110" fmla="*/ 0 w 299"/>
                <a:gd name="T111" fmla="*/ 5 h 3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99" h="375">
                  <a:moveTo>
                    <a:pt x="0" y="375"/>
                  </a:moveTo>
                  <a:lnTo>
                    <a:pt x="10" y="357"/>
                  </a:lnTo>
                  <a:lnTo>
                    <a:pt x="23" y="333"/>
                  </a:lnTo>
                  <a:lnTo>
                    <a:pt x="35" y="308"/>
                  </a:lnTo>
                  <a:lnTo>
                    <a:pt x="43" y="290"/>
                  </a:lnTo>
                  <a:lnTo>
                    <a:pt x="52" y="273"/>
                  </a:lnTo>
                  <a:lnTo>
                    <a:pt x="63" y="248"/>
                  </a:lnTo>
                  <a:lnTo>
                    <a:pt x="77" y="224"/>
                  </a:lnTo>
                  <a:lnTo>
                    <a:pt x="84" y="211"/>
                  </a:lnTo>
                  <a:lnTo>
                    <a:pt x="74" y="200"/>
                  </a:lnTo>
                  <a:lnTo>
                    <a:pt x="63" y="190"/>
                  </a:lnTo>
                  <a:lnTo>
                    <a:pt x="57" y="180"/>
                  </a:lnTo>
                  <a:lnTo>
                    <a:pt x="53" y="167"/>
                  </a:lnTo>
                  <a:lnTo>
                    <a:pt x="53" y="158"/>
                  </a:lnTo>
                  <a:lnTo>
                    <a:pt x="55" y="159"/>
                  </a:lnTo>
                  <a:lnTo>
                    <a:pt x="58" y="165"/>
                  </a:lnTo>
                  <a:lnTo>
                    <a:pt x="62" y="172"/>
                  </a:lnTo>
                  <a:lnTo>
                    <a:pt x="69" y="178"/>
                  </a:lnTo>
                  <a:lnTo>
                    <a:pt x="79" y="183"/>
                  </a:lnTo>
                  <a:lnTo>
                    <a:pt x="87" y="186"/>
                  </a:lnTo>
                  <a:lnTo>
                    <a:pt x="94" y="189"/>
                  </a:lnTo>
                  <a:lnTo>
                    <a:pt x="104" y="180"/>
                  </a:lnTo>
                  <a:lnTo>
                    <a:pt x="115" y="168"/>
                  </a:lnTo>
                  <a:lnTo>
                    <a:pt x="127" y="156"/>
                  </a:lnTo>
                  <a:lnTo>
                    <a:pt x="139" y="143"/>
                  </a:lnTo>
                  <a:lnTo>
                    <a:pt x="149" y="131"/>
                  </a:lnTo>
                  <a:lnTo>
                    <a:pt x="157" y="121"/>
                  </a:lnTo>
                  <a:lnTo>
                    <a:pt x="164" y="112"/>
                  </a:lnTo>
                  <a:lnTo>
                    <a:pt x="167" y="106"/>
                  </a:lnTo>
                  <a:lnTo>
                    <a:pt x="167" y="93"/>
                  </a:lnTo>
                  <a:lnTo>
                    <a:pt x="162" y="72"/>
                  </a:lnTo>
                  <a:lnTo>
                    <a:pt x="155" y="50"/>
                  </a:lnTo>
                  <a:lnTo>
                    <a:pt x="145" y="34"/>
                  </a:lnTo>
                  <a:lnTo>
                    <a:pt x="137" y="25"/>
                  </a:lnTo>
                  <a:lnTo>
                    <a:pt x="134" y="19"/>
                  </a:lnTo>
                  <a:lnTo>
                    <a:pt x="135" y="18"/>
                  </a:lnTo>
                  <a:lnTo>
                    <a:pt x="142" y="21"/>
                  </a:lnTo>
                  <a:lnTo>
                    <a:pt x="154" y="34"/>
                  </a:lnTo>
                  <a:lnTo>
                    <a:pt x="167" y="54"/>
                  </a:lnTo>
                  <a:lnTo>
                    <a:pt x="177" y="77"/>
                  </a:lnTo>
                  <a:lnTo>
                    <a:pt x="180" y="93"/>
                  </a:lnTo>
                  <a:lnTo>
                    <a:pt x="187" y="82"/>
                  </a:lnTo>
                  <a:lnTo>
                    <a:pt x="194" y="71"/>
                  </a:lnTo>
                  <a:lnTo>
                    <a:pt x="202" y="57"/>
                  </a:lnTo>
                  <a:lnTo>
                    <a:pt x="210" y="43"/>
                  </a:lnTo>
                  <a:lnTo>
                    <a:pt x="219" y="29"/>
                  </a:lnTo>
                  <a:lnTo>
                    <a:pt x="227" y="18"/>
                  </a:lnTo>
                  <a:lnTo>
                    <a:pt x="235" y="9"/>
                  </a:lnTo>
                  <a:lnTo>
                    <a:pt x="242" y="3"/>
                  </a:lnTo>
                  <a:lnTo>
                    <a:pt x="250" y="0"/>
                  </a:lnTo>
                  <a:lnTo>
                    <a:pt x="252" y="1"/>
                  </a:lnTo>
                  <a:lnTo>
                    <a:pt x="249" y="6"/>
                  </a:lnTo>
                  <a:lnTo>
                    <a:pt x="244" y="13"/>
                  </a:lnTo>
                  <a:lnTo>
                    <a:pt x="239" y="21"/>
                  </a:lnTo>
                  <a:lnTo>
                    <a:pt x="234" y="31"/>
                  </a:lnTo>
                  <a:lnTo>
                    <a:pt x="225" y="46"/>
                  </a:lnTo>
                  <a:lnTo>
                    <a:pt x="217" y="62"/>
                  </a:lnTo>
                  <a:lnTo>
                    <a:pt x="209" y="77"/>
                  </a:lnTo>
                  <a:lnTo>
                    <a:pt x="200" y="90"/>
                  </a:lnTo>
                  <a:lnTo>
                    <a:pt x="192" y="100"/>
                  </a:lnTo>
                  <a:lnTo>
                    <a:pt x="187" y="106"/>
                  </a:lnTo>
                  <a:lnTo>
                    <a:pt x="202" y="103"/>
                  </a:lnTo>
                  <a:lnTo>
                    <a:pt x="215" y="99"/>
                  </a:lnTo>
                  <a:lnTo>
                    <a:pt x="229" y="96"/>
                  </a:lnTo>
                  <a:lnTo>
                    <a:pt x="242" y="93"/>
                  </a:lnTo>
                  <a:lnTo>
                    <a:pt x="252" y="90"/>
                  </a:lnTo>
                  <a:lnTo>
                    <a:pt x="262" y="85"/>
                  </a:lnTo>
                  <a:lnTo>
                    <a:pt x="270" y="82"/>
                  </a:lnTo>
                  <a:lnTo>
                    <a:pt x="277" y="78"/>
                  </a:lnTo>
                  <a:lnTo>
                    <a:pt x="287" y="72"/>
                  </a:lnTo>
                  <a:lnTo>
                    <a:pt x="295" y="69"/>
                  </a:lnTo>
                  <a:lnTo>
                    <a:pt x="299" y="72"/>
                  </a:lnTo>
                  <a:lnTo>
                    <a:pt x="292" y="80"/>
                  </a:lnTo>
                  <a:lnTo>
                    <a:pt x="284" y="84"/>
                  </a:lnTo>
                  <a:lnTo>
                    <a:pt x="272" y="91"/>
                  </a:lnTo>
                  <a:lnTo>
                    <a:pt x="255" y="99"/>
                  </a:lnTo>
                  <a:lnTo>
                    <a:pt x="239" y="108"/>
                  </a:lnTo>
                  <a:lnTo>
                    <a:pt x="220" y="115"/>
                  </a:lnTo>
                  <a:lnTo>
                    <a:pt x="205" y="121"/>
                  </a:lnTo>
                  <a:lnTo>
                    <a:pt x="192" y="125"/>
                  </a:lnTo>
                  <a:lnTo>
                    <a:pt x="184" y="127"/>
                  </a:lnTo>
                  <a:lnTo>
                    <a:pt x="169" y="134"/>
                  </a:lnTo>
                  <a:lnTo>
                    <a:pt x="154" y="149"/>
                  </a:lnTo>
                  <a:lnTo>
                    <a:pt x="142" y="164"/>
                  </a:lnTo>
                  <a:lnTo>
                    <a:pt x="139" y="174"/>
                  </a:lnTo>
                  <a:lnTo>
                    <a:pt x="142" y="178"/>
                  </a:lnTo>
                  <a:lnTo>
                    <a:pt x="147" y="181"/>
                  </a:lnTo>
                  <a:lnTo>
                    <a:pt x="152" y="183"/>
                  </a:lnTo>
                  <a:lnTo>
                    <a:pt x="157" y="183"/>
                  </a:lnTo>
                  <a:lnTo>
                    <a:pt x="150" y="189"/>
                  </a:lnTo>
                  <a:lnTo>
                    <a:pt x="142" y="193"/>
                  </a:lnTo>
                  <a:lnTo>
                    <a:pt x="135" y="198"/>
                  </a:lnTo>
                  <a:lnTo>
                    <a:pt x="130" y="202"/>
                  </a:lnTo>
                  <a:lnTo>
                    <a:pt x="125" y="200"/>
                  </a:lnTo>
                  <a:lnTo>
                    <a:pt x="124" y="199"/>
                  </a:lnTo>
                  <a:lnTo>
                    <a:pt x="120" y="200"/>
                  </a:lnTo>
                  <a:lnTo>
                    <a:pt x="114" y="209"/>
                  </a:lnTo>
                  <a:lnTo>
                    <a:pt x="104" y="224"/>
                  </a:lnTo>
                  <a:lnTo>
                    <a:pt x="94" y="242"/>
                  </a:lnTo>
                  <a:lnTo>
                    <a:pt x="82" y="262"/>
                  </a:lnTo>
                  <a:lnTo>
                    <a:pt x="70" y="285"/>
                  </a:lnTo>
                  <a:lnTo>
                    <a:pt x="62" y="305"/>
                  </a:lnTo>
                  <a:lnTo>
                    <a:pt x="57" y="323"/>
                  </a:lnTo>
                  <a:lnTo>
                    <a:pt x="55" y="336"/>
                  </a:lnTo>
                  <a:lnTo>
                    <a:pt x="52" y="344"/>
                  </a:lnTo>
                  <a:lnTo>
                    <a:pt x="47" y="352"/>
                  </a:lnTo>
                  <a:lnTo>
                    <a:pt x="42" y="360"/>
                  </a:lnTo>
                  <a:lnTo>
                    <a:pt x="37" y="366"/>
                  </a:lnTo>
                  <a:lnTo>
                    <a:pt x="30" y="369"/>
                  </a:lnTo>
                  <a:lnTo>
                    <a:pt x="18" y="372"/>
                  </a:lnTo>
                  <a:lnTo>
                    <a:pt x="8" y="375"/>
                  </a:lnTo>
                  <a:lnTo>
                    <a:pt x="0" y="37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8" name="Freeform 1309"/>
            <p:cNvSpPr>
              <a:spLocks/>
            </p:cNvSpPr>
            <p:nvPr/>
          </p:nvSpPr>
          <p:spPr bwMode="auto">
            <a:xfrm>
              <a:off x="5207" y="2604"/>
              <a:ext cx="96" cy="97"/>
            </a:xfrm>
            <a:custGeom>
              <a:avLst/>
              <a:gdLst>
                <a:gd name="T0" fmla="*/ 8 w 192"/>
                <a:gd name="T1" fmla="*/ 0 h 290"/>
                <a:gd name="T2" fmla="*/ 7 w 192"/>
                <a:gd name="T3" fmla="*/ 1 h 290"/>
                <a:gd name="T4" fmla="*/ 6 w 192"/>
                <a:gd name="T5" fmla="*/ 1 h 290"/>
                <a:gd name="T6" fmla="*/ 4 w 192"/>
                <a:gd name="T7" fmla="*/ 1 h 290"/>
                <a:gd name="T8" fmla="*/ 2 w 192"/>
                <a:gd name="T9" fmla="*/ 1 h 290"/>
                <a:gd name="T10" fmla="*/ 1 w 192"/>
                <a:gd name="T11" fmla="*/ 1 h 290"/>
                <a:gd name="T12" fmla="*/ 0 w 192"/>
                <a:gd name="T13" fmla="*/ 1 h 290"/>
                <a:gd name="T14" fmla="*/ 1 w 192"/>
                <a:gd name="T15" fmla="*/ 1 h 290"/>
                <a:gd name="T16" fmla="*/ 1 w 192"/>
                <a:gd name="T17" fmla="*/ 1 h 290"/>
                <a:gd name="T18" fmla="*/ 3 w 192"/>
                <a:gd name="T19" fmla="*/ 1 h 290"/>
                <a:gd name="T20" fmla="*/ 4 w 192"/>
                <a:gd name="T21" fmla="*/ 1 h 290"/>
                <a:gd name="T22" fmla="*/ 6 w 192"/>
                <a:gd name="T23" fmla="*/ 1 h 290"/>
                <a:gd name="T24" fmla="*/ 6 w 192"/>
                <a:gd name="T25" fmla="*/ 1 h 290"/>
                <a:gd name="T26" fmla="*/ 6 w 192"/>
                <a:gd name="T27" fmla="*/ 2 h 290"/>
                <a:gd name="T28" fmla="*/ 5 w 192"/>
                <a:gd name="T29" fmla="*/ 2 h 290"/>
                <a:gd name="T30" fmla="*/ 4 w 192"/>
                <a:gd name="T31" fmla="*/ 2 h 290"/>
                <a:gd name="T32" fmla="*/ 2 w 192"/>
                <a:gd name="T33" fmla="*/ 2 h 290"/>
                <a:gd name="T34" fmla="*/ 1 w 192"/>
                <a:gd name="T35" fmla="*/ 2 h 290"/>
                <a:gd name="T36" fmla="*/ 1 w 192"/>
                <a:gd name="T37" fmla="*/ 3 h 290"/>
                <a:gd name="T38" fmla="*/ 1 w 192"/>
                <a:gd name="T39" fmla="*/ 3 h 290"/>
                <a:gd name="T40" fmla="*/ 2 w 192"/>
                <a:gd name="T41" fmla="*/ 3 h 290"/>
                <a:gd name="T42" fmla="*/ 3 w 192"/>
                <a:gd name="T43" fmla="*/ 2 h 290"/>
                <a:gd name="T44" fmla="*/ 4 w 192"/>
                <a:gd name="T45" fmla="*/ 2 h 290"/>
                <a:gd name="T46" fmla="*/ 5 w 192"/>
                <a:gd name="T47" fmla="*/ 2 h 290"/>
                <a:gd name="T48" fmla="*/ 6 w 192"/>
                <a:gd name="T49" fmla="*/ 2 h 290"/>
                <a:gd name="T50" fmla="*/ 6 w 192"/>
                <a:gd name="T51" fmla="*/ 3 h 290"/>
                <a:gd name="T52" fmla="*/ 6 w 192"/>
                <a:gd name="T53" fmla="*/ 4 h 290"/>
                <a:gd name="T54" fmla="*/ 7 w 192"/>
                <a:gd name="T55" fmla="*/ 4 h 290"/>
                <a:gd name="T56" fmla="*/ 7 w 192"/>
                <a:gd name="T57" fmla="*/ 3 h 290"/>
                <a:gd name="T58" fmla="*/ 6 w 192"/>
                <a:gd name="T59" fmla="*/ 2 h 290"/>
                <a:gd name="T60" fmla="*/ 7 w 192"/>
                <a:gd name="T61" fmla="*/ 2 h 290"/>
                <a:gd name="T62" fmla="*/ 7 w 192"/>
                <a:gd name="T63" fmla="*/ 2 h 290"/>
                <a:gd name="T64" fmla="*/ 7 w 192"/>
                <a:gd name="T65" fmla="*/ 2 h 290"/>
                <a:gd name="T66" fmla="*/ 8 w 192"/>
                <a:gd name="T67" fmla="*/ 2 h 290"/>
                <a:gd name="T68" fmla="*/ 10 w 192"/>
                <a:gd name="T69" fmla="*/ 2 h 290"/>
                <a:gd name="T70" fmla="*/ 11 w 192"/>
                <a:gd name="T71" fmla="*/ 3 h 290"/>
                <a:gd name="T72" fmla="*/ 12 w 192"/>
                <a:gd name="T73" fmla="*/ 3 h 290"/>
                <a:gd name="T74" fmla="*/ 11 w 192"/>
                <a:gd name="T75" fmla="*/ 3 h 290"/>
                <a:gd name="T76" fmla="*/ 10 w 192"/>
                <a:gd name="T77" fmla="*/ 2 h 290"/>
                <a:gd name="T78" fmla="*/ 9 w 192"/>
                <a:gd name="T79" fmla="*/ 2 h 290"/>
                <a:gd name="T80" fmla="*/ 8 w 192"/>
                <a:gd name="T81" fmla="*/ 2 h 290"/>
                <a:gd name="T82" fmla="*/ 8 w 192"/>
                <a:gd name="T83" fmla="*/ 2 h 290"/>
                <a:gd name="T84" fmla="*/ 7 w 192"/>
                <a:gd name="T85" fmla="*/ 1 h 290"/>
                <a:gd name="T86" fmla="*/ 8 w 192"/>
                <a:gd name="T87" fmla="*/ 1 h 290"/>
                <a:gd name="T88" fmla="*/ 8 w 192"/>
                <a:gd name="T89" fmla="*/ 1 h 290"/>
                <a:gd name="T90" fmla="*/ 8 w 192"/>
                <a:gd name="T91" fmla="*/ 1 h 290"/>
                <a:gd name="T92" fmla="*/ 9 w 192"/>
                <a:gd name="T93" fmla="*/ 1 h 290"/>
                <a:gd name="T94" fmla="*/ 10 w 192"/>
                <a:gd name="T95" fmla="*/ 1 h 290"/>
                <a:gd name="T96" fmla="*/ 11 w 192"/>
                <a:gd name="T97" fmla="*/ 1 h 290"/>
                <a:gd name="T98" fmla="*/ 12 w 192"/>
                <a:gd name="T99" fmla="*/ 2 h 290"/>
                <a:gd name="T100" fmla="*/ 12 w 192"/>
                <a:gd name="T101" fmla="*/ 2 h 290"/>
                <a:gd name="T102" fmla="*/ 12 w 192"/>
                <a:gd name="T103" fmla="*/ 1 h 290"/>
                <a:gd name="T104" fmla="*/ 10 w 192"/>
                <a:gd name="T105" fmla="*/ 1 h 290"/>
                <a:gd name="T106" fmla="*/ 9 w 192"/>
                <a:gd name="T107" fmla="*/ 1 h 290"/>
                <a:gd name="T108" fmla="*/ 9 w 192"/>
                <a:gd name="T109" fmla="*/ 1 h 290"/>
                <a:gd name="T110" fmla="*/ 9 w 192"/>
                <a:gd name="T111" fmla="*/ 0 h 290"/>
                <a:gd name="T112" fmla="*/ 10 w 192"/>
                <a:gd name="T113" fmla="*/ 0 h 290"/>
                <a:gd name="T114" fmla="*/ 9 w 192"/>
                <a:gd name="T115" fmla="*/ 0 h 2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2" h="290">
                  <a:moveTo>
                    <a:pt x="134" y="6"/>
                  </a:moveTo>
                  <a:lnTo>
                    <a:pt x="125" y="19"/>
                  </a:lnTo>
                  <a:lnTo>
                    <a:pt x="115" y="35"/>
                  </a:lnTo>
                  <a:lnTo>
                    <a:pt x="105" y="52"/>
                  </a:lnTo>
                  <a:lnTo>
                    <a:pt x="102" y="62"/>
                  </a:lnTo>
                  <a:lnTo>
                    <a:pt x="90" y="62"/>
                  </a:lnTo>
                  <a:lnTo>
                    <a:pt x="77" y="66"/>
                  </a:lnTo>
                  <a:lnTo>
                    <a:pt x="60" y="71"/>
                  </a:lnTo>
                  <a:lnTo>
                    <a:pt x="45" y="78"/>
                  </a:lnTo>
                  <a:lnTo>
                    <a:pt x="28" y="85"/>
                  </a:lnTo>
                  <a:lnTo>
                    <a:pt x="17" y="93"/>
                  </a:lnTo>
                  <a:lnTo>
                    <a:pt x="7" y="100"/>
                  </a:lnTo>
                  <a:lnTo>
                    <a:pt x="2" y="105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2" y="113"/>
                  </a:lnTo>
                  <a:lnTo>
                    <a:pt x="8" y="111"/>
                  </a:lnTo>
                  <a:lnTo>
                    <a:pt x="15" y="108"/>
                  </a:lnTo>
                  <a:lnTo>
                    <a:pt x="25" y="102"/>
                  </a:lnTo>
                  <a:lnTo>
                    <a:pt x="37" y="96"/>
                  </a:lnTo>
                  <a:lnTo>
                    <a:pt x="50" y="90"/>
                  </a:lnTo>
                  <a:lnTo>
                    <a:pt x="63" y="84"/>
                  </a:lnTo>
                  <a:lnTo>
                    <a:pt x="75" y="78"/>
                  </a:lnTo>
                  <a:lnTo>
                    <a:pt x="87" y="74"/>
                  </a:lnTo>
                  <a:lnTo>
                    <a:pt x="95" y="72"/>
                  </a:lnTo>
                  <a:lnTo>
                    <a:pt x="90" y="87"/>
                  </a:lnTo>
                  <a:lnTo>
                    <a:pt x="85" y="106"/>
                  </a:lnTo>
                  <a:lnTo>
                    <a:pt x="82" y="124"/>
                  </a:lnTo>
                  <a:lnTo>
                    <a:pt x="78" y="136"/>
                  </a:lnTo>
                  <a:lnTo>
                    <a:pt x="70" y="143"/>
                  </a:lnTo>
                  <a:lnTo>
                    <a:pt x="60" y="152"/>
                  </a:lnTo>
                  <a:lnTo>
                    <a:pt x="50" y="162"/>
                  </a:lnTo>
                  <a:lnTo>
                    <a:pt x="38" y="172"/>
                  </a:lnTo>
                  <a:lnTo>
                    <a:pt x="27" y="184"/>
                  </a:lnTo>
                  <a:lnTo>
                    <a:pt x="17" y="193"/>
                  </a:lnTo>
                  <a:lnTo>
                    <a:pt x="10" y="201"/>
                  </a:lnTo>
                  <a:lnTo>
                    <a:pt x="7" y="206"/>
                  </a:lnTo>
                  <a:lnTo>
                    <a:pt x="5" y="212"/>
                  </a:lnTo>
                  <a:lnTo>
                    <a:pt x="7" y="215"/>
                  </a:lnTo>
                  <a:lnTo>
                    <a:pt x="10" y="215"/>
                  </a:lnTo>
                  <a:lnTo>
                    <a:pt x="15" y="211"/>
                  </a:lnTo>
                  <a:lnTo>
                    <a:pt x="20" y="205"/>
                  </a:lnTo>
                  <a:lnTo>
                    <a:pt x="28" y="199"/>
                  </a:lnTo>
                  <a:lnTo>
                    <a:pt x="37" y="190"/>
                  </a:lnTo>
                  <a:lnTo>
                    <a:pt x="47" y="181"/>
                  </a:lnTo>
                  <a:lnTo>
                    <a:pt x="57" y="174"/>
                  </a:lnTo>
                  <a:lnTo>
                    <a:pt x="65" y="167"/>
                  </a:lnTo>
                  <a:lnTo>
                    <a:pt x="73" y="161"/>
                  </a:lnTo>
                  <a:lnTo>
                    <a:pt x="80" y="158"/>
                  </a:lnTo>
                  <a:lnTo>
                    <a:pt x="82" y="181"/>
                  </a:lnTo>
                  <a:lnTo>
                    <a:pt x="85" y="220"/>
                  </a:lnTo>
                  <a:lnTo>
                    <a:pt x="88" y="258"/>
                  </a:lnTo>
                  <a:lnTo>
                    <a:pt x="92" y="282"/>
                  </a:lnTo>
                  <a:lnTo>
                    <a:pt x="95" y="289"/>
                  </a:lnTo>
                  <a:lnTo>
                    <a:pt x="97" y="290"/>
                  </a:lnTo>
                  <a:lnTo>
                    <a:pt x="97" y="288"/>
                  </a:lnTo>
                  <a:lnTo>
                    <a:pt x="99" y="279"/>
                  </a:lnTo>
                  <a:lnTo>
                    <a:pt x="99" y="254"/>
                  </a:lnTo>
                  <a:lnTo>
                    <a:pt x="97" y="211"/>
                  </a:lnTo>
                  <a:lnTo>
                    <a:pt x="95" y="170"/>
                  </a:lnTo>
                  <a:lnTo>
                    <a:pt x="99" y="144"/>
                  </a:lnTo>
                  <a:lnTo>
                    <a:pt x="100" y="141"/>
                  </a:lnTo>
                  <a:lnTo>
                    <a:pt x="104" y="141"/>
                  </a:lnTo>
                  <a:lnTo>
                    <a:pt x="105" y="146"/>
                  </a:lnTo>
                  <a:lnTo>
                    <a:pt x="107" y="152"/>
                  </a:lnTo>
                  <a:lnTo>
                    <a:pt x="110" y="158"/>
                  </a:lnTo>
                  <a:lnTo>
                    <a:pt x="117" y="167"/>
                  </a:lnTo>
                  <a:lnTo>
                    <a:pt x="125" y="177"/>
                  </a:lnTo>
                  <a:lnTo>
                    <a:pt x="135" y="189"/>
                  </a:lnTo>
                  <a:lnTo>
                    <a:pt x="147" y="199"/>
                  </a:lnTo>
                  <a:lnTo>
                    <a:pt x="157" y="208"/>
                  </a:lnTo>
                  <a:lnTo>
                    <a:pt x="165" y="215"/>
                  </a:lnTo>
                  <a:lnTo>
                    <a:pt x="172" y="218"/>
                  </a:lnTo>
                  <a:lnTo>
                    <a:pt x="177" y="218"/>
                  </a:lnTo>
                  <a:lnTo>
                    <a:pt x="177" y="214"/>
                  </a:lnTo>
                  <a:lnTo>
                    <a:pt x="170" y="206"/>
                  </a:lnTo>
                  <a:lnTo>
                    <a:pt x="162" y="198"/>
                  </a:lnTo>
                  <a:lnTo>
                    <a:pt x="155" y="192"/>
                  </a:lnTo>
                  <a:lnTo>
                    <a:pt x="149" y="184"/>
                  </a:lnTo>
                  <a:lnTo>
                    <a:pt x="142" y="175"/>
                  </a:lnTo>
                  <a:lnTo>
                    <a:pt x="134" y="165"/>
                  </a:lnTo>
                  <a:lnTo>
                    <a:pt x="125" y="156"/>
                  </a:lnTo>
                  <a:lnTo>
                    <a:pt x="119" y="147"/>
                  </a:lnTo>
                  <a:lnTo>
                    <a:pt x="115" y="140"/>
                  </a:lnTo>
                  <a:lnTo>
                    <a:pt x="112" y="134"/>
                  </a:lnTo>
                  <a:lnTo>
                    <a:pt x="110" y="121"/>
                  </a:lnTo>
                  <a:lnTo>
                    <a:pt x="112" y="103"/>
                  </a:lnTo>
                  <a:lnTo>
                    <a:pt x="114" y="87"/>
                  </a:lnTo>
                  <a:lnTo>
                    <a:pt x="117" y="77"/>
                  </a:lnTo>
                  <a:lnTo>
                    <a:pt x="119" y="74"/>
                  </a:lnTo>
                  <a:lnTo>
                    <a:pt x="122" y="74"/>
                  </a:lnTo>
                  <a:lnTo>
                    <a:pt x="125" y="77"/>
                  </a:lnTo>
                  <a:lnTo>
                    <a:pt x="132" y="82"/>
                  </a:lnTo>
                  <a:lnTo>
                    <a:pt x="137" y="87"/>
                  </a:lnTo>
                  <a:lnTo>
                    <a:pt x="145" y="93"/>
                  </a:lnTo>
                  <a:lnTo>
                    <a:pt x="154" y="100"/>
                  </a:lnTo>
                  <a:lnTo>
                    <a:pt x="162" y="108"/>
                  </a:lnTo>
                  <a:lnTo>
                    <a:pt x="172" y="113"/>
                  </a:lnTo>
                  <a:lnTo>
                    <a:pt x="179" y="119"/>
                  </a:lnTo>
                  <a:lnTo>
                    <a:pt x="185" y="125"/>
                  </a:lnTo>
                  <a:lnTo>
                    <a:pt x="190" y="128"/>
                  </a:lnTo>
                  <a:lnTo>
                    <a:pt x="192" y="128"/>
                  </a:lnTo>
                  <a:lnTo>
                    <a:pt x="187" y="122"/>
                  </a:lnTo>
                  <a:lnTo>
                    <a:pt x="179" y="112"/>
                  </a:lnTo>
                  <a:lnTo>
                    <a:pt x="170" y="103"/>
                  </a:lnTo>
                  <a:lnTo>
                    <a:pt x="160" y="93"/>
                  </a:lnTo>
                  <a:lnTo>
                    <a:pt x="150" y="82"/>
                  </a:lnTo>
                  <a:lnTo>
                    <a:pt x="142" y="72"/>
                  </a:lnTo>
                  <a:lnTo>
                    <a:pt x="137" y="66"/>
                  </a:lnTo>
                  <a:lnTo>
                    <a:pt x="135" y="59"/>
                  </a:lnTo>
                  <a:lnTo>
                    <a:pt x="134" y="44"/>
                  </a:lnTo>
                  <a:lnTo>
                    <a:pt x="134" y="29"/>
                  </a:lnTo>
                  <a:lnTo>
                    <a:pt x="140" y="15"/>
                  </a:lnTo>
                  <a:lnTo>
                    <a:pt x="145" y="4"/>
                  </a:lnTo>
                  <a:lnTo>
                    <a:pt x="145" y="0"/>
                  </a:lnTo>
                  <a:lnTo>
                    <a:pt x="139" y="1"/>
                  </a:lnTo>
                  <a:lnTo>
                    <a:pt x="134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9" name="Freeform 1310"/>
            <p:cNvSpPr>
              <a:spLocks/>
            </p:cNvSpPr>
            <p:nvPr/>
          </p:nvSpPr>
          <p:spPr bwMode="auto">
            <a:xfrm>
              <a:off x="5544" y="2561"/>
              <a:ext cx="191" cy="89"/>
            </a:xfrm>
            <a:custGeom>
              <a:avLst/>
              <a:gdLst>
                <a:gd name="T0" fmla="*/ 2 w 382"/>
                <a:gd name="T1" fmla="*/ 0 h 265"/>
                <a:gd name="T2" fmla="*/ 3 w 382"/>
                <a:gd name="T3" fmla="*/ 1 h 265"/>
                <a:gd name="T4" fmla="*/ 4 w 382"/>
                <a:gd name="T5" fmla="*/ 1 h 265"/>
                <a:gd name="T6" fmla="*/ 6 w 382"/>
                <a:gd name="T7" fmla="*/ 1 h 265"/>
                <a:gd name="T8" fmla="*/ 6 w 382"/>
                <a:gd name="T9" fmla="*/ 2 h 265"/>
                <a:gd name="T10" fmla="*/ 6 w 382"/>
                <a:gd name="T11" fmla="*/ 2 h 265"/>
                <a:gd name="T12" fmla="*/ 6 w 382"/>
                <a:gd name="T13" fmla="*/ 2 h 265"/>
                <a:gd name="T14" fmla="*/ 7 w 382"/>
                <a:gd name="T15" fmla="*/ 1 h 265"/>
                <a:gd name="T16" fmla="*/ 8 w 382"/>
                <a:gd name="T17" fmla="*/ 1 h 265"/>
                <a:gd name="T18" fmla="*/ 10 w 382"/>
                <a:gd name="T19" fmla="*/ 1 h 265"/>
                <a:gd name="T20" fmla="*/ 11 w 382"/>
                <a:gd name="T21" fmla="*/ 2 h 265"/>
                <a:gd name="T22" fmla="*/ 13 w 382"/>
                <a:gd name="T23" fmla="*/ 3 h 265"/>
                <a:gd name="T24" fmla="*/ 14 w 382"/>
                <a:gd name="T25" fmla="*/ 3 h 265"/>
                <a:gd name="T26" fmla="*/ 13 w 382"/>
                <a:gd name="T27" fmla="*/ 3 h 265"/>
                <a:gd name="T28" fmla="*/ 13 w 382"/>
                <a:gd name="T29" fmla="*/ 2 h 265"/>
                <a:gd name="T30" fmla="*/ 17 w 382"/>
                <a:gd name="T31" fmla="*/ 2 h 265"/>
                <a:gd name="T32" fmla="*/ 22 w 382"/>
                <a:gd name="T33" fmla="*/ 3 h 265"/>
                <a:gd name="T34" fmla="*/ 24 w 382"/>
                <a:gd name="T35" fmla="*/ 3 h 265"/>
                <a:gd name="T36" fmla="*/ 23 w 382"/>
                <a:gd name="T37" fmla="*/ 3 h 265"/>
                <a:gd name="T38" fmla="*/ 20 w 382"/>
                <a:gd name="T39" fmla="*/ 2 h 265"/>
                <a:gd name="T40" fmla="*/ 15 w 382"/>
                <a:gd name="T41" fmla="*/ 2 h 265"/>
                <a:gd name="T42" fmla="*/ 13 w 382"/>
                <a:gd name="T43" fmla="*/ 1 h 265"/>
                <a:gd name="T44" fmla="*/ 14 w 382"/>
                <a:gd name="T45" fmla="*/ 1 h 265"/>
                <a:gd name="T46" fmla="*/ 18 w 382"/>
                <a:gd name="T47" fmla="*/ 1 h 265"/>
                <a:gd name="T48" fmla="*/ 22 w 382"/>
                <a:gd name="T49" fmla="*/ 1 h 265"/>
                <a:gd name="T50" fmla="*/ 24 w 382"/>
                <a:gd name="T51" fmla="*/ 1 h 265"/>
                <a:gd name="T52" fmla="*/ 23 w 382"/>
                <a:gd name="T53" fmla="*/ 1 h 265"/>
                <a:gd name="T54" fmla="*/ 20 w 382"/>
                <a:gd name="T55" fmla="*/ 1 h 265"/>
                <a:gd name="T56" fmla="*/ 15 w 382"/>
                <a:gd name="T57" fmla="*/ 1 h 265"/>
                <a:gd name="T58" fmla="*/ 12 w 382"/>
                <a:gd name="T59" fmla="*/ 1 h 265"/>
                <a:gd name="T60" fmla="*/ 11 w 382"/>
                <a:gd name="T61" fmla="*/ 1 h 265"/>
                <a:gd name="T62" fmla="*/ 9 w 382"/>
                <a:gd name="T63" fmla="*/ 1 h 265"/>
                <a:gd name="T64" fmla="*/ 10 w 382"/>
                <a:gd name="T65" fmla="*/ 1 h 265"/>
                <a:gd name="T66" fmla="*/ 13 w 382"/>
                <a:gd name="T67" fmla="*/ 0 h 265"/>
                <a:gd name="T68" fmla="*/ 15 w 382"/>
                <a:gd name="T69" fmla="*/ 0 h 265"/>
                <a:gd name="T70" fmla="*/ 15 w 382"/>
                <a:gd name="T71" fmla="*/ 0 h 265"/>
                <a:gd name="T72" fmla="*/ 13 w 382"/>
                <a:gd name="T73" fmla="*/ 0 h 265"/>
                <a:gd name="T74" fmla="*/ 10 w 382"/>
                <a:gd name="T75" fmla="*/ 0 h 265"/>
                <a:gd name="T76" fmla="*/ 7 w 382"/>
                <a:gd name="T77" fmla="*/ 1 h 265"/>
                <a:gd name="T78" fmla="*/ 6 w 382"/>
                <a:gd name="T79" fmla="*/ 1 h 265"/>
                <a:gd name="T80" fmla="*/ 4 w 382"/>
                <a:gd name="T81" fmla="*/ 0 h 265"/>
                <a:gd name="T82" fmla="*/ 2 w 382"/>
                <a:gd name="T83" fmla="*/ 0 h 265"/>
                <a:gd name="T84" fmla="*/ 0 w 382"/>
                <a:gd name="T85" fmla="*/ 0 h 2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2" h="265">
                  <a:moveTo>
                    <a:pt x="0" y="20"/>
                  </a:moveTo>
                  <a:lnTo>
                    <a:pt x="8" y="26"/>
                  </a:lnTo>
                  <a:lnTo>
                    <a:pt x="20" y="35"/>
                  </a:lnTo>
                  <a:lnTo>
                    <a:pt x="30" y="44"/>
                  </a:lnTo>
                  <a:lnTo>
                    <a:pt x="37" y="48"/>
                  </a:lnTo>
                  <a:lnTo>
                    <a:pt x="40" y="50"/>
                  </a:lnTo>
                  <a:lnTo>
                    <a:pt x="45" y="51"/>
                  </a:lnTo>
                  <a:lnTo>
                    <a:pt x="52" y="54"/>
                  </a:lnTo>
                  <a:lnTo>
                    <a:pt x="60" y="57"/>
                  </a:lnTo>
                  <a:lnTo>
                    <a:pt x="68" y="61"/>
                  </a:lnTo>
                  <a:lnTo>
                    <a:pt x="75" y="64"/>
                  </a:lnTo>
                  <a:lnTo>
                    <a:pt x="82" y="67"/>
                  </a:lnTo>
                  <a:lnTo>
                    <a:pt x="87" y="70"/>
                  </a:lnTo>
                  <a:lnTo>
                    <a:pt x="87" y="94"/>
                  </a:lnTo>
                  <a:lnTo>
                    <a:pt x="85" y="122"/>
                  </a:lnTo>
                  <a:lnTo>
                    <a:pt x="87" y="147"/>
                  </a:lnTo>
                  <a:lnTo>
                    <a:pt x="90" y="166"/>
                  </a:lnTo>
                  <a:lnTo>
                    <a:pt x="95" y="174"/>
                  </a:lnTo>
                  <a:lnTo>
                    <a:pt x="97" y="174"/>
                  </a:lnTo>
                  <a:lnTo>
                    <a:pt x="97" y="168"/>
                  </a:lnTo>
                  <a:lnTo>
                    <a:pt x="95" y="159"/>
                  </a:lnTo>
                  <a:lnTo>
                    <a:pt x="95" y="141"/>
                  </a:lnTo>
                  <a:lnTo>
                    <a:pt x="98" y="113"/>
                  </a:lnTo>
                  <a:lnTo>
                    <a:pt x="102" y="87"/>
                  </a:lnTo>
                  <a:lnTo>
                    <a:pt x="105" y="72"/>
                  </a:lnTo>
                  <a:lnTo>
                    <a:pt x="112" y="76"/>
                  </a:lnTo>
                  <a:lnTo>
                    <a:pt x="120" y="82"/>
                  </a:lnTo>
                  <a:lnTo>
                    <a:pt x="130" y="91"/>
                  </a:lnTo>
                  <a:lnTo>
                    <a:pt x="140" y="100"/>
                  </a:lnTo>
                  <a:lnTo>
                    <a:pt x="150" y="107"/>
                  </a:lnTo>
                  <a:lnTo>
                    <a:pt x="160" y="115"/>
                  </a:lnTo>
                  <a:lnTo>
                    <a:pt x="168" y="120"/>
                  </a:lnTo>
                  <a:lnTo>
                    <a:pt x="175" y="123"/>
                  </a:lnTo>
                  <a:lnTo>
                    <a:pt x="178" y="153"/>
                  </a:lnTo>
                  <a:lnTo>
                    <a:pt x="187" y="196"/>
                  </a:lnTo>
                  <a:lnTo>
                    <a:pt x="198" y="236"/>
                  </a:lnTo>
                  <a:lnTo>
                    <a:pt x="208" y="259"/>
                  </a:lnTo>
                  <a:lnTo>
                    <a:pt x="215" y="265"/>
                  </a:lnTo>
                  <a:lnTo>
                    <a:pt x="217" y="261"/>
                  </a:lnTo>
                  <a:lnTo>
                    <a:pt x="213" y="250"/>
                  </a:lnTo>
                  <a:lnTo>
                    <a:pt x="210" y="239"/>
                  </a:lnTo>
                  <a:lnTo>
                    <a:pt x="205" y="218"/>
                  </a:lnTo>
                  <a:lnTo>
                    <a:pt x="198" y="187"/>
                  </a:lnTo>
                  <a:lnTo>
                    <a:pt x="193" y="154"/>
                  </a:lnTo>
                  <a:lnTo>
                    <a:pt x="193" y="134"/>
                  </a:lnTo>
                  <a:lnTo>
                    <a:pt x="210" y="143"/>
                  </a:lnTo>
                  <a:lnTo>
                    <a:pt x="235" y="154"/>
                  </a:lnTo>
                  <a:lnTo>
                    <a:pt x="264" y="168"/>
                  </a:lnTo>
                  <a:lnTo>
                    <a:pt x="294" y="182"/>
                  </a:lnTo>
                  <a:lnTo>
                    <a:pt x="322" y="197"/>
                  </a:lnTo>
                  <a:lnTo>
                    <a:pt x="347" y="210"/>
                  </a:lnTo>
                  <a:lnTo>
                    <a:pt x="365" y="219"/>
                  </a:lnTo>
                  <a:lnTo>
                    <a:pt x="375" y="225"/>
                  </a:lnTo>
                  <a:lnTo>
                    <a:pt x="380" y="228"/>
                  </a:lnTo>
                  <a:lnTo>
                    <a:pt x="382" y="227"/>
                  </a:lnTo>
                  <a:lnTo>
                    <a:pt x="377" y="221"/>
                  </a:lnTo>
                  <a:lnTo>
                    <a:pt x="367" y="212"/>
                  </a:lnTo>
                  <a:lnTo>
                    <a:pt x="355" y="205"/>
                  </a:lnTo>
                  <a:lnTo>
                    <a:pt x="335" y="193"/>
                  </a:lnTo>
                  <a:lnTo>
                    <a:pt x="312" y="180"/>
                  </a:lnTo>
                  <a:lnTo>
                    <a:pt x="285" y="165"/>
                  </a:lnTo>
                  <a:lnTo>
                    <a:pt x="259" y="150"/>
                  </a:lnTo>
                  <a:lnTo>
                    <a:pt x="235" y="137"/>
                  </a:lnTo>
                  <a:lnTo>
                    <a:pt x="215" y="128"/>
                  </a:lnTo>
                  <a:lnTo>
                    <a:pt x="203" y="122"/>
                  </a:lnTo>
                  <a:lnTo>
                    <a:pt x="193" y="119"/>
                  </a:lnTo>
                  <a:lnTo>
                    <a:pt x="197" y="118"/>
                  </a:lnTo>
                  <a:lnTo>
                    <a:pt x="207" y="116"/>
                  </a:lnTo>
                  <a:lnTo>
                    <a:pt x="220" y="113"/>
                  </a:lnTo>
                  <a:lnTo>
                    <a:pt x="234" y="109"/>
                  </a:lnTo>
                  <a:lnTo>
                    <a:pt x="252" y="106"/>
                  </a:lnTo>
                  <a:lnTo>
                    <a:pt x="274" y="103"/>
                  </a:lnTo>
                  <a:lnTo>
                    <a:pt x="295" y="101"/>
                  </a:lnTo>
                  <a:lnTo>
                    <a:pt x="319" y="101"/>
                  </a:lnTo>
                  <a:lnTo>
                    <a:pt x="340" y="103"/>
                  </a:lnTo>
                  <a:lnTo>
                    <a:pt x="357" y="104"/>
                  </a:lnTo>
                  <a:lnTo>
                    <a:pt x="370" y="109"/>
                  </a:lnTo>
                  <a:lnTo>
                    <a:pt x="382" y="113"/>
                  </a:lnTo>
                  <a:lnTo>
                    <a:pt x="382" y="110"/>
                  </a:lnTo>
                  <a:lnTo>
                    <a:pt x="375" y="104"/>
                  </a:lnTo>
                  <a:lnTo>
                    <a:pt x="364" y="97"/>
                  </a:lnTo>
                  <a:lnTo>
                    <a:pt x="354" y="95"/>
                  </a:lnTo>
                  <a:lnTo>
                    <a:pt x="334" y="94"/>
                  </a:lnTo>
                  <a:lnTo>
                    <a:pt x="309" y="94"/>
                  </a:lnTo>
                  <a:lnTo>
                    <a:pt x="282" y="94"/>
                  </a:lnTo>
                  <a:lnTo>
                    <a:pt x="254" y="95"/>
                  </a:lnTo>
                  <a:lnTo>
                    <a:pt x="228" y="95"/>
                  </a:lnTo>
                  <a:lnTo>
                    <a:pt x="210" y="97"/>
                  </a:lnTo>
                  <a:lnTo>
                    <a:pt x="198" y="97"/>
                  </a:lnTo>
                  <a:lnTo>
                    <a:pt x="192" y="97"/>
                  </a:lnTo>
                  <a:lnTo>
                    <a:pt x="182" y="92"/>
                  </a:lnTo>
                  <a:lnTo>
                    <a:pt x="172" y="87"/>
                  </a:lnTo>
                  <a:lnTo>
                    <a:pt x="162" y="79"/>
                  </a:lnTo>
                  <a:lnTo>
                    <a:pt x="150" y="72"/>
                  </a:lnTo>
                  <a:lnTo>
                    <a:pt x="140" y="66"/>
                  </a:lnTo>
                  <a:lnTo>
                    <a:pt x="133" y="60"/>
                  </a:lnTo>
                  <a:lnTo>
                    <a:pt x="128" y="57"/>
                  </a:lnTo>
                  <a:lnTo>
                    <a:pt x="140" y="51"/>
                  </a:lnTo>
                  <a:lnTo>
                    <a:pt x="153" y="44"/>
                  </a:lnTo>
                  <a:lnTo>
                    <a:pt x="168" y="36"/>
                  </a:lnTo>
                  <a:lnTo>
                    <a:pt x="185" y="28"/>
                  </a:lnTo>
                  <a:lnTo>
                    <a:pt x="200" y="20"/>
                  </a:lnTo>
                  <a:lnTo>
                    <a:pt x="215" y="13"/>
                  </a:lnTo>
                  <a:lnTo>
                    <a:pt x="227" y="8"/>
                  </a:lnTo>
                  <a:lnTo>
                    <a:pt x="237" y="7"/>
                  </a:lnTo>
                  <a:lnTo>
                    <a:pt x="247" y="4"/>
                  </a:lnTo>
                  <a:lnTo>
                    <a:pt x="245" y="1"/>
                  </a:lnTo>
                  <a:lnTo>
                    <a:pt x="234" y="0"/>
                  </a:lnTo>
                  <a:lnTo>
                    <a:pt x="218" y="2"/>
                  </a:lnTo>
                  <a:lnTo>
                    <a:pt x="208" y="7"/>
                  </a:lnTo>
                  <a:lnTo>
                    <a:pt x="193" y="11"/>
                  </a:lnTo>
                  <a:lnTo>
                    <a:pt x="177" y="17"/>
                  </a:lnTo>
                  <a:lnTo>
                    <a:pt x="160" y="25"/>
                  </a:lnTo>
                  <a:lnTo>
                    <a:pt x="145" y="32"/>
                  </a:lnTo>
                  <a:lnTo>
                    <a:pt x="130" y="38"/>
                  </a:lnTo>
                  <a:lnTo>
                    <a:pt x="118" y="42"/>
                  </a:lnTo>
                  <a:lnTo>
                    <a:pt x="112" y="47"/>
                  </a:lnTo>
                  <a:lnTo>
                    <a:pt x="103" y="50"/>
                  </a:lnTo>
                  <a:lnTo>
                    <a:pt x="93" y="50"/>
                  </a:lnTo>
                  <a:lnTo>
                    <a:pt x="83" y="48"/>
                  </a:lnTo>
                  <a:lnTo>
                    <a:pt x="70" y="42"/>
                  </a:lnTo>
                  <a:lnTo>
                    <a:pt x="62" y="38"/>
                  </a:lnTo>
                  <a:lnTo>
                    <a:pt x="53" y="35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2" y="23"/>
                  </a:lnTo>
                  <a:lnTo>
                    <a:pt x="12" y="22"/>
                  </a:lnTo>
                  <a:lnTo>
                    <a:pt x="5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0" name="Freeform 1311"/>
            <p:cNvSpPr>
              <a:spLocks/>
            </p:cNvSpPr>
            <p:nvPr/>
          </p:nvSpPr>
          <p:spPr bwMode="auto">
            <a:xfrm>
              <a:off x="4496" y="2750"/>
              <a:ext cx="484" cy="282"/>
            </a:xfrm>
            <a:custGeom>
              <a:avLst/>
              <a:gdLst>
                <a:gd name="T0" fmla="*/ 24 w 967"/>
                <a:gd name="T1" fmla="*/ 2 h 848"/>
                <a:gd name="T2" fmla="*/ 17 w 967"/>
                <a:gd name="T3" fmla="*/ 2 h 848"/>
                <a:gd name="T4" fmla="*/ 7 w 967"/>
                <a:gd name="T5" fmla="*/ 1 h 848"/>
                <a:gd name="T6" fmla="*/ 4 w 967"/>
                <a:gd name="T7" fmla="*/ 1 h 848"/>
                <a:gd name="T8" fmla="*/ 6 w 967"/>
                <a:gd name="T9" fmla="*/ 2 h 848"/>
                <a:gd name="T10" fmla="*/ 10 w 967"/>
                <a:gd name="T11" fmla="*/ 4 h 848"/>
                <a:gd name="T12" fmla="*/ 17 w 967"/>
                <a:gd name="T13" fmla="*/ 4 h 848"/>
                <a:gd name="T14" fmla="*/ 23 w 967"/>
                <a:gd name="T15" fmla="*/ 5 h 848"/>
                <a:gd name="T16" fmla="*/ 21 w 967"/>
                <a:gd name="T17" fmla="*/ 5 h 848"/>
                <a:gd name="T18" fmla="*/ 16 w 967"/>
                <a:gd name="T19" fmla="*/ 5 h 848"/>
                <a:gd name="T20" fmla="*/ 10 w 967"/>
                <a:gd name="T21" fmla="*/ 6 h 848"/>
                <a:gd name="T22" fmla="*/ 6 w 967"/>
                <a:gd name="T23" fmla="*/ 6 h 848"/>
                <a:gd name="T24" fmla="*/ 1 w 967"/>
                <a:gd name="T25" fmla="*/ 7 h 848"/>
                <a:gd name="T26" fmla="*/ 2 w 967"/>
                <a:gd name="T27" fmla="*/ 7 h 848"/>
                <a:gd name="T28" fmla="*/ 6 w 967"/>
                <a:gd name="T29" fmla="*/ 8 h 848"/>
                <a:gd name="T30" fmla="*/ 13 w 967"/>
                <a:gd name="T31" fmla="*/ 8 h 848"/>
                <a:gd name="T32" fmla="*/ 21 w 967"/>
                <a:gd name="T33" fmla="*/ 7 h 848"/>
                <a:gd name="T34" fmla="*/ 23 w 967"/>
                <a:gd name="T35" fmla="*/ 6 h 848"/>
                <a:gd name="T36" fmla="*/ 26 w 967"/>
                <a:gd name="T37" fmla="*/ 5 h 848"/>
                <a:gd name="T38" fmla="*/ 27 w 967"/>
                <a:gd name="T39" fmla="*/ 6 h 848"/>
                <a:gd name="T40" fmla="*/ 25 w 967"/>
                <a:gd name="T41" fmla="*/ 7 h 848"/>
                <a:gd name="T42" fmla="*/ 23 w 967"/>
                <a:gd name="T43" fmla="*/ 7 h 848"/>
                <a:gd name="T44" fmla="*/ 20 w 967"/>
                <a:gd name="T45" fmla="*/ 7 h 848"/>
                <a:gd name="T46" fmla="*/ 18 w 967"/>
                <a:gd name="T47" fmla="*/ 9 h 848"/>
                <a:gd name="T48" fmla="*/ 18 w 967"/>
                <a:gd name="T49" fmla="*/ 9 h 848"/>
                <a:gd name="T50" fmla="*/ 17 w 967"/>
                <a:gd name="T51" fmla="*/ 10 h 848"/>
                <a:gd name="T52" fmla="*/ 23 w 967"/>
                <a:gd name="T53" fmla="*/ 10 h 848"/>
                <a:gd name="T54" fmla="*/ 30 w 967"/>
                <a:gd name="T55" fmla="*/ 9 h 848"/>
                <a:gd name="T56" fmla="*/ 33 w 967"/>
                <a:gd name="T57" fmla="*/ 8 h 848"/>
                <a:gd name="T58" fmla="*/ 31 w 967"/>
                <a:gd name="T59" fmla="*/ 7 h 848"/>
                <a:gd name="T60" fmla="*/ 31 w 967"/>
                <a:gd name="T61" fmla="*/ 6 h 848"/>
                <a:gd name="T62" fmla="*/ 34 w 967"/>
                <a:gd name="T63" fmla="*/ 7 h 848"/>
                <a:gd name="T64" fmla="*/ 36 w 967"/>
                <a:gd name="T65" fmla="*/ 8 h 848"/>
                <a:gd name="T66" fmla="*/ 43 w 967"/>
                <a:gd name="T67" fmla="*/ 9 h 848"/>
                <a:gd name="T68" fmla="*/ 50 w 967"/>
                <a:gd name="T69" fmla="*/ 9 h 848"/>
                <a:gd name="T70" fmla="*/ 53 w 967"/>
                <a:gd name="T71" fmla="*/ 9 h 848"/>
                <a:gd name="T72" fmla="*/ 46 w 967"/>
                <a:gd name="T73" fmla="*/ 6 h 848"/>
                <a:gd name="T74" fmla="*/ 41 w 967"/>
                <a:gd name="T75" fmla="*/ 6 h 848"/>
                <a:gd name="T76" fmla="*/ 40 w 967"/>
                <a:gd name="T77" fmla="*/ 6 h 848"/>
                <a:gd name="T78" fmla="*/ 46 w 967"/>
                <a:gd name="T79" fmla="*/ 6 h 848"/>
                <a:gd name="T80" fmla="*/ 55 w 967"/>
                <a:gd name="T81" fmla="*/ 6 h 848"/>
                <a:gd name="T82" fmla="*/ 59 w 967"/>
                <a:gd name="T83" fmla="*/ 6 h 848"/>
                <a:gd name="T84" fmla="*/ 59 w 967"/>
                <a:gd name="T85" fmla="*/ 6 h 848"/>
                <a:gd name="T86" fmla="*/ 54 w 967"/>
                <a:gd name="T87" fmla="*/ 5 h 848"/>
                <a:gd name="T88" fmla="*/ 48 w 967"/>
                <a:gd name="T89" fmla="*/ 4 h 848"/>
                <a:gd name="T90" fmla="*/ 40 w 967"/>
                <a:gd name="T91" fmla="*/ 4 h 848"/>
                <a:gd name="T92" fmla="*/ 37 w 967"/>
                <a:gd name="T93" fmla="*/ 4 h 848"/>
                <a:gd name="T94" fmla="*/ 37 w 967"/>
                <a:gd name="T95" fmla="*/ 4 h 848"/>
                <a:gd name="T96" fmla="*/ 39 w 967"/>
                <a:gd name="T97" fmla="*/ 4 h 848"/>
                <a:gd name="T98" fmla="*/ 42 w 967"/>
                <a:gd name="T99" fmla="*/ 4 h 848"/>
                <a:gd name="T100" fmla="*/ 45 w 967"/>
                <a:gd name="T101" fmla="*/ 2 h 848"/>
                <a:gd name="T102" fmla="*/ 43 w 967"/>
                <a:gd name="T103" fmla="*/ 0 h 848"/>
                <a:gd name="T104" fmla="*/ 40 w 967"/>
                <a:gd name="T105" fmla="*/ 1 h 848"/>
                <a:gd name="T106" fmla="*/ 34 w 967"/>
                <a:gd name="T107" fmla="*/ 1 h 848"/>
                <a:gd name="T108" fmla="*/ 28 w 967"/>
                <a:gd name="T109" fmla="*/ 3 h 848"/>
                <a:gd name="T110" fmla="*/ 27 w 967"/>
                <a:gd name="T111" fmla="*/ 4 h 8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67" h="848">
                  <a:moveTo>
                    <a:pt x="422" y="309"/>
                  </a:moveTo>
                  <a:lnTo>
                    <a:pt x="419" y="281"/>
                  </a:lnTo>
                  <a:lnTo>
                    <a:pt x="412" y="252"/>
                  </a:lnTo>
                  <a:lnTo>
                    <a:pt x="399" y="224"/>
                  </a:lnTo>
                  <a:lnTo>
                    <a:pt x="384" y="197"/>
                  </a:lnTo>
                  <a:lnTo>
                    <a:pt x="364" y="174"/>
                  </a:lnTo>
                  <a:lnTo>
                    <a:pt x="342" y="154"/>
                  </a:lnTo>
                  <a:lnTo>
                    <a:pt x="319" y="141"/>
                  </a:lnTo>
                  <a:lnTo>
                    <a:pt x="293" y="132"/>
                  </a:lnTo>
                  <a:lnTo>
                    <a:pt x="267" y="126"/>
                  </a:lnTo>
                  <a:lnTo>
                    <a:pt x="235" y="122"/>
                  </a:lnTo>
                  <a:lnTo>
                    <a:pt x="202" y="116"/>
                  </a:lnTo>
                  <a:lnTo>
                    <a:pt x="168" y="109"/>
                  </a:lnTo>
                  <a:lnTo>
                    <a:pt x="138" y="103"/>
                  </a:lnTo>
                  <a:lnTo>
                    <a:pt x="112" y="97"/>
                  </a:lnTo>
                  <a:lnTo>
                    <a:pt x="90" y="91"/>
                  </a:lnTo>
                  <a:lnTo>
                    <a:pt x="77" y="85"/>
                  </a:lnTo>
                  <a:lnTo>
                    <a:pt x="63" y="76"/>
                  </a:lnTo>
                  <a:lnTo>
                    <a:pt x="57" y="76"/>
                  </a:lnTo>
                  <a:lnTo>
                    <a:pt x="57" y="81"/>
                  </a:lnTo>
                  <a:lnTo>
                    <a:pt x="65" y="91"/>
                  </a:lnTo>
                  <a:lnTo>
                    <a:pt x="75" y="109"/>
                  </a:lnTo>
                  <a:lnTo>
                    <a:pt x="83" y="134"/>
                  </a:lnTo>
                  <a:lnTo>
                    <a:pt x="90" y="165"/>
                  </a:lnTo>
                  <a:lnTo>
                    <a:pt x="95" y="196"/>
                  </a:lnTo>
                  <a:lnTo>
                    <a:pt x="100" y="213"/>
                  </a:lnTo>
                  <a:lnTo>
                    <a:pt x="108" y="233"/>
                  </a:lnTo>
                  <a:lnTo>
                    <a:pt x="122" y="253"/>
                  </a:lnTo>
                  <a:lnTo>
                    <a:pt x="137" y="275"/>
                  </a:lnTo>
                  <a:lnTo>
                    <a:pt x="155" y="296"/>
                  </a:lnTo>
                  <a:lnTo>
                    <a:pt x="175" y="315"/>
                  </a:lnTo>
                  <a:lnTo>
                    <a:pt x="198" y="331"/>
                  </a:lnTo>
                  <a:lnTo>
                    <a:pt x="223" y="343"/>
                  </a:lnTo>
                  <a:lnTo>
                    <a:pt x="248" y="352"/>
                  </a:lnTo>
                  <a:lnTo>
                    <a:pt x="272" y="358"/>
                  </a:lnTo>
                  <a:lnTo>
                    <a:pt x="293" y="365"/>
                  </a:lnTo>
                  <a:lnTo>
                    <a:pt x="312" y="371"/>
                  </a:lnTo>
                  <a:lnTo>
                    <a:pt x="330" y="380"/>
                  </a:lnTo>
                  <a:lnTo>
                    <a:pt x="345" y="391"/>
                  </a:lnTo>
                  <a:lnTo>
                    <a:pt x="360" y="404"/>
                  </a:lnTo>
                  <a:lnTo>
                    <a:pt x="374" y="421"/>
                  </a:lnTo>
                  <a:lnTo>
                    <a:pt x="360" y="424"/>
                  </a:lnTo>
                  <a:lnTo>
                    <a:pt x="347" y="424"/>
                  </a:lnTo>
                  <a:lnTo>
                    <a:pt x="334" y="423"/>
                  </a:lnTo>
                  <a:lnTo>
                    <a:pt x="322" y="420"/>
                  </a:lnTo>
                  <a:lnTo>
                    <a:pt x="309" y="417"/>
                  </a:lnTo>
                  <a:lnTo>
                    <a:pt x="295" y="413"/>
                  </a:lnTo>
                  <a:lnTo>
                    <a:pt x="282" y="410"/>
                  </a:lnTo>
                  <a:lnTo>
                    <a:pt x="267" y="407"/>
                  </a:lnTo>
                  <a:lnTo>
                    <a:pt x="247" y="407"/>
                  </a:lnTo>
                  <a:lnTo>
                    <a:pt x="225" y="408"/>
                  </a:lnTo>
                  <a:lnTo>
                    <a:pt x="205" y="414"/>
                  </a:lnTo>
                  <a:lnTo>
                    <a:pt x="185" y="423"/>
                  </a:lnTo>
                  <a:lnTo>
                    <a:pt x="167" y="433"/>
                  </a:lnTo>
                  <a:lnTo>
                    <a:pt x="148" y="447"/>
                  </a:lnTo>
                  <a:lnTo>
                    <a:pt x="133" y="461"/>
                  </a:lnTo>
                  <a:lnTo>
                    <a:pt x="122" y="478"/>
                  </a:lnTo>
                  <a:lnTo>
                    <a:pt x="110" y="494"/>
                  </a:lnTo>
                  <a:lnTo>
                    <a:pt x="97" y="509"/>
                  </a:lnTo>
                  <a:lnTo>
                    <a:pt x="82" y="522"/>
                  </a:lnTo>
                  <a:lnTo>
                    <a:pt x="67" y="534"/>
                  </a:lnTo>
                  <a:lnTo>
                    <a:pt x="52" y="544"/>
                  </a:lnTo>
                  <a:lnTo>
                    <a:pt x="38" y="553"/>
                  </a:lnTo>
                  <a:lnTo>
                    <a:pt x="25" y="559"/>
                  </a:lnTo>
                  <a:lnTo>
                    <a:pt x="15" y="565"/>
                  </a:lnTo>
                  <a:lnTo>
                    <a:pt x="3" y="570"/>
                  </a:lnTo>
                  <a:lnTo>
                    <a:pt x="0" y="575"/>
                  </a:lnTo>
                  <a:lnTo>
                    <a:pt x="5" y="581"/>
                  </a:lnTo>
                  <a:lnTo>
                    <a:pt x="20" y="590"/>
                  </a:lnTo>
                  <a:lnTo>
                    <a:pt x="25" y="593"/>
                  </a:lnTo>
                  <a:lnTo>
                    <a:pt x="32" y="596"/>
                  </a:lnTo>
                  <a:lnTo>
                    <a:pt x="42" y="600"/>
                  </a:lnTo>
                  <a:lnTo>
                    <a:pt x="53" y="604"/>
                  </a:lnTo>
                  <a:lnTo>
                    <a:pt x="67" y="609"/>
                  </a:lnTo>
                  <a:lnTo>
                    <a:pt x="82" y="613"/>
                  </a:lnTo>
                  <a:lnTo>
                    <a:pt x="97" y="618"/>
                  </a:lnTo>
                  <a:lnTo>
                    <a:pt x="115" y="622"/>
                  </a:lnTo>
                  <a:lnTo>
                    <a:pt x="142" y="627"/>
                  </a:lnTo>
                  <a:lnTo>
                    <a:pt x="170" y="629"/>
                  </a:lnTo>
                  <a:lnTo>
                    <a:pt x="200" y="628"/>
                  </a:lnTo>
                  <a:lnTo>
                    <a:pt x="230" y="624"/>
                  </a:lnTo>
                  <a:lnTo>
                    <a:pt x="258" y="615"/>
                  </a:lnTo>
                  <a:lnTo>
                    <a:pt x="285" y="601"/>
                  </a:lnTo>
                  <a:lnTo>
                    <a:pt x="310" y="582"/>
                  </a:lnTo>
                  <a:lnTo>
                    <a:pt x="334" y="556"/>
                  </a:lnTo>
                  <a:lnTo>
                    <a:pt x="340" y="545"/>
                  </a:lnTo>
                  <a:lnTo>
                    <a:pt x="345" y="535"/>
                  </a:lnTo>
                  <a:lnTo>
                    <a:pt x="352" y="523"/>
                  </a:lnTo>
                  <a:lnTo>
                    <a:pt x="357" y="511"/>
                  </a:lnTo>
                  <a:lnTo>
                    <a:pt x="364" y="497"/>
                  </a:lnTo>
                  <a:lnTo>
                    <a:pt x="370" y="482"/>
                  </a:lnTo>
                  <a:lnTo>
                    <a:pt x="379" y="470"/>
                  </a:lnTo>
                  <a:lnTo>
                    <a:pt x="387" y="460"/>
                  </a:lnTo>
                  <a:lnTo>
                    <a:pt x="395" y="452"/>
                  </a:lnTo>
                  <a:lnTo>
                    <a:pt x="405" y="445"/>
                  </a:lnTo>
                  <a:lnTo>
                    <a:pt x="415" y="441"/>
                  </a:lnTo>
                  <a:lnTo>
                    <a:pt x="427" y="439"/>
                  </a:lnTo>
                  <a:lnTo>
                    <a:pt x="427" y="451"/>
                  </a:lnTo>
                  <a:lnTo>
                    <a:pt x="427" y="461"/>
                  </a:lnTo>
                  <a:lnTo>
                    <a:pt x="430" y="470"/>
                  </a:lnTo>
                  <a:lnTo>
                    <a:pt x="435" y="476"/>
                  </a:lnTo>
                  <a:lnTo>
                    <a:pt x="434" y="498"/>
                  </a:lnTo>
                  <a:lnTo>
                    <a:pt x="427" y="516"/>
                  </a:lnTo>
                  <a:lnTo>
                    <a:pt x="412" y="531"/>
                  </a:lnTo>
                  <a:lnTo>
                    <a:pt x="389" y="541"/>
                  </a:lnTo>
                  <a:lnTo>
                    <a:pt x="382" y="544"/>
                  </a:lnTo>
                  <a:lnTo>
                    <a:pt x="374" y="547"/>
                  </a:lnTo>
                  <a:lnTo>
                    <a:pt x="367" y="550"/>
                  </a:lnTo>
                  <a:lnTo>
                    <a:pt x="360" y="554"/>
                  </a:lnTo>
                  <a:lnTo>
                    <a:pt x="354" y="559"/>
                  </a:lnTo>
                  <a:lnTo>
                    <a:pt x="347" y="563"/>
                  </a:lnTo>
                  <a:lnTo>
                    <a:pt x="340" y="568"/>
                  </a:lnTo>
                  <a:lnTo>
                    <a:pt x="335" y="572"/>
                  </a:lnTo>
                  <a:lnTo>
                    <a:pt x="320" y="587"/>
                  </a:lnTo>
                  <a:lnTo>
                    <a:pt x="307" y="603"/>
                  </a:lnTo>
                  <a:lnTo>
                    <a:pt x="295" y="621"/>
                  </a:lnTo>
                  <a:lnTo>
                    <a:pt x="285" y="638"/>
                  </a:lnTo>
                  <a:lnTo>
                    <a:pt x="278" y="658"/>
                  </a:lnTo>
                  <a:lnTo>
                    <a:pt x="273" y="677"/>
                  </a:lnTo>
                  <a:lnTo>
                    <a:pt x="273" y="697"/>
                  </a:lnTo>
                  <a:lnTo>
                    <a:pt x="275" y="717"/>
                  </a:lnTo>
                  <a:lnTo>
                    <a:pt x="277" y="730"/>
                  </a:lnTo>
                  <a:lnTo>
                    <a:pt x="280" y="742"/>
                  </a:lnTo>
                  <a:lnTo>
                    <a:pt x="282" y="753"/>
                  </a:lnTo>
                  <a:lnTo>
                    <a:pt x="282" y="764"/>
                  </a:lnTo>
                  <a:lnTo>
                    <a:pt x="283" y="789"/>
                  </a:lnTo>
                  <a:lnTo>
                    <a:pt x="282" y="808"/>
                  </a:lnTo>
                  <a:lnTo>
                    <a:pt x="277" y="823"/>
                  </a:lnTo>
                  <a:lnTo>
                    <a:pt x="270" y="835"/>
                  </a:lnTo>
                  <a:lnTo>
                    <a:pt x="265" y="845"/>
                  </a:lnTo>
                  <a:lnTo>
                    <a:pt x="268" y="848"/>
                  </a:lnTo>
                  <a:lnTo>
                    <a:pt x="278" y="848"/>
                  </a:lnTo>
                  <a:lnTo>
                    <a:pt x="293" y="846"/>
                  </a:lnTo>
                  <a:lnTo>
                    <a:pt x="327" y="843"/>
                  </a:lnTo>
                  <a:lnTo>
                    <a:pt x="359" y="836"/>
                  </a:lnTo>
                  <a:lnTo>
                    <a:pt x="387" y="827"/>
                  </a:lnTo>
                  <a:lnTo>
                    <a:pt x="414" y="815"/>
                  </a:lnTo>
                  <a:lnTo>
                    <a:pt x="437" y="801"/>
                  </a:lnTo>
                  <a:lnTo>
                    <a:pt x="459" y="783"/>
                  </a:lnTo>
                  <a:lnTo>
                    <a:pt x="477" y="765"/>
                  </a:lnTo>
                  <a:lnTo>
                    <a:pt x="492" y="745"/>
                  </a:lnTo>
                  <a:lnTo>
                    <a:pt x="505" y="724"/>
                  </a:lnTo>
                  <a:lnTo>
                    <a:pt x="515" y="700"/>
                  </a:lnTo>
                  <a:lnTo>
                    <a:pt x="522" y="678"/>
                  </a:lnTo>
                  <a:lnTo>
                    <a:pt x="525" y="655"/>
                  </a:lnTo>
                  <a:lnTo>
                    <a:pt x="525" y="629"/>
                  </a:lnTo>
                  <a:lnTo>
                    <a:pt x="522" y="606"/>
                  </a:lnTo>
                  <a:lnTo>
                    <a:pt x="517" y="582"/>
                  </a:lnTo>
                  <a:lnTo>
                    <a:pt x="507" y="560"/>
                  </a:lnTo>
                  <a:lnTo>
                    <a:pt x="495" y="538"/>
                  </a:lnTo>
                  <a:lnTo>
                    <a:pt x="485" y="522"/>
                  </a:lnTo>
                  <a:lnTo>
                    <a:pt x="477" y="509"/>
                  </a:lnTo>
                  <a:lnTo>
                    <a:pt x="474" y="497"/>
                  </a:lnTo>
                  <a:lnTo>
                    <a:pt x="484" y="494"/>
                  </a:lnTo>
                  <a:lnTo>
                    <a:pt x="494" y="489"/>
                  </a:lnTo>
                  <a:lnTo>
                    <a:pt x="502" y="486"/>
                  </a:lnTo>
                  <a:lnTo>
                    <a:pt x="507" y="482"/>
                  </a:lnTo>
                  <a:lnTo>
                    <a:pt x="522" y="497"/>
                  </a:lnTo>
                  <a:lnTo>
                    <a:pt x="532" y="519"/>
                  </a:lnTo>
                  <a:lnTo>
                    <a:pt x="537" y="545"/>
                  </a:lnTo>
                  <a:lnTo>
                    <a:pt x="542" y="572"/>
                  </a:lnTo>
                  <a:lnTo>
                    <a:pt x="545" y="591"/>
                  </a:lnTo>
                  <a:lnTo>
                    <a:pt x="549" y="609"/>
                  </a:lnTo>
                  <a:lnTo>
                    <a:pt x="555" y="628"/>
                  </a:lnTo>
                  <a:lnTo>
                    <a:pt x="564" y="646"/>
                  </a:lnTo>
                  <a:lnTo>
                    <a:pt x="577" y="662"/>
                  </a:lnTo>
                  <a:lnTo>
                    <a:pt x="594" y="678"/>
                  </a:lnTo>
                  <a:lnTo>
                    <a:pt x="615" y="691"/>
                  </a:lnTo>
                  <a:lnTo>
                    <a:pt x="644" y="703"/>
                  </a:lnTo>
                  <a:lnTo>
                    <a:pt x="674" y="714"/>
                  </a:lnTo>
                  <a:lnTo>
                    <a:pt x="702" y="722"/>
                  </a:lnTo>
                  <a:lnTo>
                    <a:pt x="729" y="733"/>
                  </a:lnTo>
                  <a:lnTo>
                    <a:pt x="754" y="742"/>
                  </a:lnTo>
                  <a:lnTo>
                    <a:pt x="776" y="753"/>
                  </a:lnTo>
                  <a:lnTo>
                    <a:pt x="796" y="767"/>
                  </a:lnTo>
                  <a:lnTo>
                    <a:pt x="811" y="781"/>
                  </a:lnTo>
                  <a:lnTo>
                    <a:pt x="824" y="799"/>
                  </a:lnTo>
                  <a:lnTo>
                    <a:pt x="831" y="773"/>
                  </a:lnTo>
                  <a:lnTo>
                    <a:pt x="836" y="736"/>
                  </a:lnTo>
                  <a:lnTo>
                    <a:pt x="837" y="694"/>
                  </a:lnTo>
                  <a:lnTo>
                    <a:pt x="834" y="650"/>
                  </a:lnTo>
                  <a:lnTo>
                    <a:pt x="822" y="609"/>
                  </a:lnTo>
                  <a:lnTo>
                    <a:pt x="801" y="570"/>
                  </a:lnTo>
                  <a:lnTo>
                    <a:pt x="769" y="541"/>
                  </a:lnTo>
                  <a:lnTo>
                    <a:pt x="722" y="523"/>
                  </a:lnTo>
                  <a:lnTo>
                    <a:pt x="706" y="520"/>
                  </a:lnTo>
                  <a:lnTo>
                    <a:pt x="690" y="517"/>
                  </a:lnTo>
                  <a:lnTo>
                    <a:pt x="675" y="513"/>
                  </a:lnTo>
                  <a:lnTo>
                    <a:pt x="662" y="510"/>
                  </a:lnTo>
                  <a:lnTo>
                    <a:pt x="649" y="507"/>
                  </a:lnTo>
                  <a:lnTo>
                    <a:pt x="639" y="506"/>
                  </a:lnTo>
                  <a:lnTo>
                    <a:pt x="629" y="503"/>
                  </a:lnTo>
                  <a:lnTo>
                    <a:pt x="622" y="501"/>
                  </a:lnTo>
                  <a:lnTo>
                    <a:pt x="629" y="495"/>
                  </a:lnTo>
                  <a:lnTo>
                    <a:pt x="634" y="488"/>
                  </a:lnTo>
                  <a:lnTo>
                    <a:pt x="639" y="480"/>
                  </a:lnTo>
                  <a:lnTo>
                    <a:pt x="640" y="475"/>
                  </a:lnTo>
                  <a:lnTo>
                    <a:pt x="672" y="488"/>
                  </a:lnTo>
                  <a:lnTo>
                    <a:pt x="706" y="500"/>
                  </a:lnTo>
                  <a:lnTo>
                    <a:pt x="736" y="507"/>
                  </a:lnTo>
                  <a:lnTo>
                    <a:pt x="767" y="511"/>
                  </a:lnTo>
                  <a:lnTo>
                    <a:pt x="796" y="514"/>
                  </a:lnTo>
                  <a:lnTo>
                    <a:pt x="822" y="513"/>
                  </a:lnTo>
                  <a:lnTo>
                    <a:pt x="846" y="509"/>
                  </a:lnTo>
                  <a:lnTo>
                    <a:pt x="867" y="503"/>
                  </a:lnTo>
                  <a:lnTo>
                    <a:pt x="887" y="495"/>
                  </a:lnTo>
                  <a:lnTo>
                    <a:pt x="904" y="489"/>
                  </a:lnTo>
                  <a:lnTo>
                    <a:pt x="917" y="483"/>
                  </a:lnTo>
                  <a:lnTo>
                    <a:pt x="931" y="479"/>
                  </a:lnTo>
                  <a:lnTo>
                    <a:pt x="941" y="476"/>
                  </a:lnTo>
                  <a:lnTo>
                    <a:pt x="951" y="475"/>
                  </a:lnTo>
                  <a:lnTo>
                    <a:pt x="959" y="473"/>
                  </a:lnTo>
                  <a:lnTo>
                    <a:pt x="967" y="473"/>
                  </a:lnTo>
                  <a:lnTo>
                    <a:pt x="947" y="466"/>
                  </a:lnTo>
                  <a:lnTo>
                    <a:pt x="931" y="457"/>
                  </a:lnTo>
                  <a:lnTo>
                    <a:pt x="914" y="448"/>
                  </a:lnTo>
                  <a:lnTo>
                    <a:pt x="897" y="436"/>
                  </a:lnTo>
                  <a:lnTo>
                    <a:pt x="884" y="423"/>
                  </a:lnTo>
                  <a:lnTo>
                    <a:pt x="871" y="408"/>
                  </a:lnTo>
                  <a:lnTo>
                    <a:pt x="859" y="393"/>
                  </a:lnTo>
                  <a:lnTo>
                    <a:pt x="847" y="377"/>
                  </a:lnTo>
                  <a:lnTo>
                    <a:pt x="832" y="361"/>
                  </a:lnTo>
                  <a:lnTo>
                    <a:pt x="812" y="346"/>
                  </a:lnTo>
                  <a:lnTo>
                    <a:pt x="787" y="334"/>
                  </a:lnTo>
                  <a:lnTo>
                    <a:pt x="761" y="324"/>
                  </a:lnTo>
                  <a:lnTo>
                    <a:pt x="731" y="318"/>
                  </a:lnTo>
                  <a:lnTo>
                    <a:pt x="702" y="315"/>
                  </a:lnTo>
                  <a:lnTo>
                    <a:pt x="675" y="318"/>
                  </a:lnTo>
                  <a:lnTo>
                    <a:pt x="654" y="327"/>
                  </a:lnTo>
                  <a:lnTo>
                    <a:pt x="640" y="336"/>
                  </a:lnTo>
                  <a:lnTo>
                    <a:pt x="627" y="342"/>
                  </a:lnTo>
                  <a:lnTo>
                    <a:pt x="617" y="348"/>
                  </a:lnTo>
                  <a:lnTo>
                    <a:pt x="607" y="352"/>
                  </a:lnTo>
                  <a:lnTo>
                    <a:pt x="599" y="357"/>
                  </a:lnTo>
                  <a:lnTo>
                    <a:pt x="592" y="360"/>
                  </a:lnTo>
                  <a:lnTo>
                    <a:pt x="587" y="361"/>
                  </a:lnTo>
                  <a:lnTo>
                    <a:pt x="582" y="362"/>
                  </a:lnTo>
                  <a:lnTo>
                    <a:pt x="582" y="355"/>
                  </a:lnTo>
                  <a:lnTo>
                    <a:pt x="582" y="346"/>
                  </a:lnTo>
                  <a:lnTo>
                    <a:pt x="580" y="336"/>
                  </a:lnTo>
                  <a:lnTo>
                    <a:pt x="577" y="330"/>
                  </a:lnTo>
                  <a:lnTo>
                    <a:pt x="585" y="326"/>
                  </a:lnTo>
                  <a:lnTo>
                    <a:pt x="594" y="321"/>
                  </a:lnTo>
                  <a:lnTo>
                    <a:pt x="600" y="320"/>
                  </a:lnTo>
                  <a:lnTo>
                    <a:pt x="609" y="318"/>
                  </a:lnTo>
                  <a:lnTo>
                    <a:pt x="617" y="318"/>
                  </a:lnTo>
                  <a:lnTo>
                    <a:pt x="625" y="317"/>
                  </a:lnTo>
                  <a:lnTo>
                    <a:pt x="635" y="314"/>
                  </a:lnTo>
                  <a:lnTo>
                    <a:pt x="644" y="311"/>
                  </a:lnTo>
                  <a:lnTo>
                    <a:pt x="665" y="296"/>
                  </a:lnTo>
                  <a:lnTo>
                    <a:pt x="684" y="274"/>
                  </a:lnTo>
                  <a:lnTo>
                    <a:pt x="699" y="247"/>
                  </a:lnTo>
                  <a:lnTo>
                    <a:pt x="709" y="219"/>
                  </a:lnTo>
                  <a:lnTo>
                    <a:pt x="717" y="190"/>
                  </a:lnTo>
                  <a:lnTo>
                    <a:pt x="719" y="162"/>
                  </a:lnTo>
                  <a:lnTo>
                    <a:pt x="717" y="138"/>
                  </a:lnTo>
                  <a:lnTo>
                    <a:pt x="709" y="119"/>
                  </a:lnTo>
                  <a:lnTo>
                    <a:pt x="695" y="90"/>
                  </a:lnTo>
                  <a:lnTo>
                    <a:pt x="687" y="56"/>
                  </a:lnTo>
                  <a:lnTo>
                    <a:pt x="685" y="25"/>
                  </a:lnTo>
                  <a:lnTo>
                    <a:pt x="689" y="0"/>
                  </a:lnTo>
                  <a:lnTo>
                    <a:pt x="674" y="19"/>
                  </a:lnTo>
                  <a:lnTo>
                    <a:pt x="659" y="35"/>
                  </a:lnTo>
                  <a:lnTo>
                    <a:pt x="644" y="50"/>
                  </a:lnTo>
                  <a:lnTo>
                    <a:pt x="627" y="63"/>
                  </a:lnTo>
                  <a:lnTo>
                    <a:pt x="610" y="75"/>
                  </a:lnTo>
                  <a:lnTo>
                    <a:pt x="595" y="84"/>
                  </a:lnTo>
                  <a:lnTo>
                    <a:pt x="580" y="90"/>
                  </a:lnTo>
                  <a:lnTo>
                    <a:pt x="565" y="94"/>
                  </a:lnTo>
                  <a:lnTo>
                    <a:pt x="537" y="104"/>
                  </a:lnTo>
                  <a:lnTo>
                    <a:pt x="512" y="122"/>
                  </a:lnTo>
                  <a:lnTo>
                    <a:pt x="487" y="144"/>
                  </a:lnTo>
                  <a:lnTo>
                    <a:pt x="469" y="172"/>
                  </a:lnTo>
                  <a:lnTo>
                    <a:pt x="454" y="203"/>
                  </a:lnTo>
                  <a:lnTo>
                    <a:pt x="447" y="237"/>
                  </a:lnTo>
                  <a:lnTo>
                    <a:pt x="449" y="272"/>
                  </a:lnTo>
                  <a:lnTo>
                    <a:pt x="459" y="309"/>
                  </a:lnTo>
                  <a:lnTo>
                    <a:pt x="450" y="308"/>
                  </a:lnTo>
                  <a:lnTo>
                    <a:pt x="440" y="306"/>
                  </a:lnTo>
                  <a:lnTo>
                    <a:pt x="430" y="308"/>
                  </a:lnTo>
                  <a:lnTo>
                    <a:pt x="422" y="30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1" name="Freeform 1312"/>
            <p:cNvSpPr>
              <a:spLocks/>
            </p:cNvSpPr>
            <p:nvPr/>
          </p:nvSpPr>
          <p:spPr bwMode="auto">
            <a:xfrm>
              <a:off x="4632" y="2730"/>
              <a:ext cx="147" cy="123"/>
            </a:xfrm>
            <a:custGeom>
              <a:avLst/>
              <a:gdLst>
                <a:gd name="T0" fmla="*/ 18 w 295"/>
                <a:gd name="T1" fmla="*/ 2 h 367"/>
                <a:gd name="T2" fmla="*/ 17 w 295"/>
                <a:gd name="T3" fmla="*/ 2 h 367"/>
                <a:gd name="T4" fmla="*/ 16 w 295"/>
                <a:gd name="T5" fmla="*/ 2 h 367"/>
                <a:gd name="T6" fmla="*/ 15 w 295"/>
                <a:gd name="T7" fmla="*/ 2 h 367"/>
                <a:gd name="T8" fmla="*/ 14 w 295"/>
                <a:gd name="T9" fmla="*/ 2 h 367"/>
                <a:gd name="T10" fmla="*/ 13 w 295"/>
                <a:gd name="T11" fmla="*/ 3 h 367"/>
                <a:gd name="T12" fmla="*/ 12 w 295"/>
                <a:gd name="T13" fmla="*/ 3 h 367"/>
                <a:gd name="T14" fmla="*/ 11 w 295"/>
                <a:gd name="T15" fmla="*/ 3 h 367"/>
                <a:gd name="T16" fmla="*/ 11 w 295"/>
                <a:gd name="T17" fmla="*/ 3 h 367"/>
                <a:gd name="T18" fmla="*/ 11 w 295"/>
                <a:gd name="T19" fmla="*/ 3 h 367"/>
                <a:gd name="T20" fmla="*/ 11 w 295"/>
                <a:gd name="T21" fmla="*/ 4 h 367"/>
                <a:gd name="T22" fmla="*/ 11 w 295"/>
                <a:gd name="T23" fmla="*/ 4 h 367"/>
                <a:gd name="T24" fmla="*/ 11 w 295"/>
                <a:gd name="T25" fmla="*/ 4 h 367"/>
                <a:gd name="T26" fmla="*/ 11 w 295"/>
                <a:gd name="T27" fmla="*/ 4 h 367"/>
                <a:gd name="T28" fmla="*/ 11 w 295"/>
                <a:gd name="T29" fmla="*/ 4 h 367"/>
                <a:gd name="T30" fmla="*/ 11 w 295"/>
                <a:gd name="T31" fmla="*/ 4 h 367"/>
                <a:gd name="T32" fmla="*/ 11 w 295"/>
                <a:gd name="T33" fmla="*/ 5 h 367"/>
                <a:gd name="T34" fmla="*/ 11 w 295"/>
                <a:gd name="T35" fmla="*/ 5 h 367"/>
                <a:gd name="T36" fmla="*/ 10 w 295"/>
                <a:gd name="T37" fmla="*/ 5 h 367"/>
                <a:gd name="T38" fmla="*/ 10 w 295"/>
                <a:gd name="T39" fmla="*/ 5 h 367"/>
                <a:gd name="T40" fmla="*/ 9 w 295"/>
                <a:gd name="T41" fmla="*/ 5 h 367"/>
                <a:gd name="T42" fmla="*/ 9 w 295"/>
                <a:gd name="T43" fmla="*/ 4 h 367"/>
                <a:gd name="T44" fmla="*/ 8 w 295"/>
                <a:gd name="T45" fmla="*/ 4 h 367"/>
                <a:gd name="T46" fmla="*/ 8 w 295"/>
                <a:gd name="T47" fmla="*/ 4 h 367"/>
                <a:gd name="T48" fmla="*/ 7 w 295"/>
                <a:gd name="T49" fmla="*/ 3 h 367"/>
                <a:gd name="T50" fmla="*/ 5 w 295"/>
                <a:gd name="T51" fmla="*/ 3 h 367"/>
                <a:gd name="T52" fmla="*/ 4 w 295"/>
                <a:gd name="T53" fmla="*/ 3 h 367"/>
                <a:gd name="T54" fmla="*/ 3 w 295"/>
                <a:gd name="T55" fmla="*/ 2 h 367"/>
                <a:gd name="T56" fmla="*/ 1 w 295"/>
                <a:gd name="T57" fmla="*/ 2 h 367"/>
                <a:gd name="T58" fmla="*/ 1 w 295"/>
                <a:gd name="T59" fmla="*/ 2 h 367"/>
                <a:gd name="T60" fmla="*/ 1 w 295"/>
                <a:gd name="T61" fmla="*/ 2 h 367"/>
                <a:gd name="T62" fmla="*/ 1 w 295"/>
                <a:gd name="T63" fmla="*/ 2 h 367"/>
                <a:gd name="T64" fmla="*/ 0 w 295"/>
                <a:gd name="T65" fmla="*/ 2 h 367"/>
                <a:gd name="T66" fmla="*/ 0 w 295"/>
                <a:gd name="T67" fmla="*/ 2 h 367"/>
                <a:gd name="T68" fmla="*/ 1 w 295"/>
                <a:gd name="T69" fmla="*/ 1 h 367"/>
                <a:gd name="T70" fmla="*/ 1 w 295"/>
                <a:gd name="T71" fmla="*/ 1 h 367"/>
                <a:gd name="T72" fmla="*/ 2 w 295"/>
                <a:gd name="T73" fmla="*/ 1 h 367"/>
                <a:gd name="T74" fmla="*/ 2 w 295"/>
                <a:gd name="T75" fmla="*/ 1 h 367"/>
                <a:gd name="T76" fmla="*/ 2 w 295"/>
                <a:gd name="T77" fmla="*/ 0 h 367"/>
                <a:gd name="T78" fmla="*/ 2 w 295"/>
                <a:gd name="T79" fmla="*/ 0 h 367"/>
                <a:gd name="T80" fmla="*/ 1 w 295"/>
                <a:gd name="T81" fmla="*/ 0 h 367"/>
                <a:gd name="T82" fmla="*/ 2 w 295"/>
                <a:gd name="T83" fmla="*/ 0 h 367"/>
                <a:gd name="T84" fmla="*/ 3 w 295"/>
                <a:gd name="T85" fmla="*/ 0 h 367"/>
                <a:gd name="T86" fmla="*/ 4 w 295"/>
                <a:gd name="T87" fmla="*/ 0 h 367"/>
                <a:gd name="T88" fmla="*/ 5 w 295"/>
                <a:gd name="T89" fmla="*/ 1 h 367"/>
                <a:gd name="T90" fmla="*/ 6 w 295"/>
                <a:gd name="T91" fmla="*/ 1 h 367"/>
                <a:gd name="T92" fmla="*/ 8 w 295"/>
                <a:gd name="T93" fmla="*/ 1 h 367"/>
                <a:gd name="T94" fmla="*/ 9 w 295"/>
                <a:gd name="T95" fmla="*/ 1 h 367"/>
                <a:gd name="T96" fmla="*/ 11 w 295"/>
                <a:gd name="T97" fmla="*/ 1 h 367"/>
                <a:gd name="T98" fmla="*/ 11 w 295"/>
                <a:gd name="T99" fmla="*/ 1 h 367"/>
                <a:gd name="T100" fmla="*/ 11 w 295"/>
                <a:gd name="T101" fmla="*/ 1 h 367"/>
                <a:gd name="T102" fmla="*/ 11 w 295"/>
                <a:gd name="T103" fmla="*/ 1 h 367"/>
                <a:gd name="T104" fmla="*/ 12 w 295"/>
                <a:gd name="T105" fmla="*/ 2 h 367"/>
                <a:gd name="T106" fmla="*/ 13 w 295"/>
                <a:gd name="T107" fmla="*/ 2 h 367"/>
                <a:gd name="T108" fmla="*/ 14 w 295"/>
                <a:gd name="T109" fmla="*/ 2 h 367"/>
                <a:gd name="T110" fmla="*/ 16 w 295"/>
                <a:gd name="T111" fmla="*/ 2 h 367"/>
                <a:gd name="T112" fmla="*/ 18 w 295"/>
                <a:gd name="T113" fmla="*/ 2 h 3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95" h="367">
                  <a:moveTo>
                    <a:pt x="295" y="152"/>
                  </a:moveTo>
                  <a:lnTo>
                    <a:pt x="277" y="158"/>
                  </a:lnTo>
                  <a:lnTo>
                    <a:pt x="259" y="168"/>
                  </a:lnTo>
                  <a:lnTo>
                    <a:pt x="242" y="180"/>
                  </a:lnTo>
                  <a:lnTo>
                    <a:pt x="225" y="193"/>
                  </a:lnTo>
                  <a:lnTo>
                    <a:pt x="212" y="210"/>
                  </a:lnTo>
                  <a:lnTo>
                    <a:pt x="199" y="229"/>
                  </a:lnTo>
                  <a:lnTo>
                    <a:pt x="189" y="248"/>
                  </a:lnTo>
                  <a:lnTo>
                    <a:pt x="182" y="270"/>
                  </a:lnTo>
                  <a:lnTo>
                    <a:pt x="180" y="277"/>
                  </a:lnTo>
                  <a:lnTo>
                    <a:pt x="179" y="283"/>
                  </a:lnTo>
                  <a:lnTo>
                    <a:pt x="177" y="291"/>
                  </a:lnTo>
                  <a:lnTo>
                    <a:pt x="177" y="298"/>
                  </a:lnTo>
                  <a:lnTo>
                    <a:pt x="177" y="314"/>
                  </a:lnTo>
                  <a:lnTo>
                    <a:pt x="179" y="332"/>
                  </a:lnTo>
                  <a:lnTo>
                    <a:pt x="182" y="350"/>
                  </a:lnTo>
                  <a:lnTo>
                    <a:pt x="189" y="367"/>
                  </a:lnTo>
                  <a:lnTo>
                    <a:pt x="180" y="366"/>
                  </a:lnTo>
                  <a:lnTo>
                    <a:pt x="170" y="364"/>
                  </a:lnTo>
                  <a:lnTo>
                    <a:pt x="160" y="366"/>
                  </a:lnTo>
                  <a:lnTo>
                    <a:pt x="152" y="367"/>
                  </a:lnTo>
                  <a:lnTo>
                    <a:pt x="149" y="339"/>
                  </a:lnTo>
                  <a:lnTo>
                    <a:pt x="142" y="310"/>
                  </a:lnTo>
                  <a:lnTo>
                    <a:pt x="129" y="282"/>
                  </a:lnTo>
                  <a:lnTo>
                    <a:pt x="114" y="255"/>
                  </a:lnTo>
                  <a:lnTo>
                    <a:pt x="94" y="232"/>
                  </a:lnTo>
                  <a:lnTo>
                    <a:pt x="72" y="212"/>
                  </a:lnTo>
                  <a:lnTo>
                    <a:pt x="49" y="199"/>
                  </a:lnTo>
                  <a:lnTo>
                    <a:pt x="23" y="190"/>
                  </a:lnTo>
                  <a:lnTo>
                    <a:pt x="27" y="173"/>
                  </a:lnTo>
                  <a:lnTo>
                    <a:pt x="25" y="155"/>
                  </a:lnTo>
                  <a:lnTo>
                    <a:pt x="17" y="140"/>
                  </a:lnTo>
                  <a:lnTo>
                    <a:pt x="0" y="131"/>
                  </a:lnTo>
                  <a:lnTo>
                    <a:pt x="8" y="121"/>
                  </a:lnTo>
                  <a:lnTo>
                    <a:pt x="18" y="106"/>
                  </a:lnTo>
                  <a:lnTo>
                    <a:pt x="27" y="89"/>
                  </a:lnTo>
                  <a:lnTo>
                    <a:pt x="34" y="69"/>
                  </a:lnTo>
                  <a:lnTo>
                    <a:pt x="39" y="50"/>
                  </a:lnTo>
                  <a:lnTo>
                    <a:pt x="39" y="32"/>
                  </a:lnTo>
                  <a:lnTo>
                    <a:pt x="35" y="15"/>
                  </a:lnTo>
                  <a:lnTo>
                    <a:pt x="27" y="0"/>
                  </a:lnTo>
                  <a:lnTo>
                    <a:pt x="40" y="10"/>
                  </a:lnTo>
                  <a:lnTo>
                    <a:pt x="55" y="22"/>
                  </a:lnTo>
                  <a:lnTo>
                    <a:pt x="70" y="34"/>
                  </a:lnTo>
                  <a:lnTo>
                    <a:pt x="89" y="43"/>
                  </a:lnTo>
                  <a:lnTo>
                    <a:pt x="107" y="52"/>
                  </a:lnTo>
                  <a:lnTo>
                    <a:pt x="130" y="58"/>
                  </a:lnTo>
                  <a:lnTo>
                    <a:pt x="154" y="59"/>
                  </a:lnTo>
                  <a:lnTo>
                    <a:pt x="182" y="58"/>
                  </a:lnTo>
                  <a:lnTo>
                    <a:pt x="182" y="75"/>
                  </a:lnTo>
                  <a:lnTo>
                    <a:pt x="184" y="94"/>
                  </a:lnTo>
                  <a:lnTo>
                    <a:pt x="189" y="114"/>
                  </a:lnTo>
                  <a:lnTo>
                    <a:pt x="197" y="131"/>
                  </a:lnTo>
                  <a:lnTo>
                    <a:pt x="212" y="146"/>
                  </a:lnTo>
                  <a:lnTo>
                    <a:pt x="232" y="155"/>
                  </a:lnTo>
                  <a:lnTo>
                    <a:pt x="260" y="158"/>
                  </a:lnTo>
                  <a:lnTo>
                    <a:pt x="295" y="1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2" name="Freeform 1313"/>
            <p:cNvSpPr>
              <a:spLocks/>
            </p:cNvSpPr>
            <p:nvPr/>
          </p:nvSpPr>
          <p:spPr bwMode="auto">
            <a:xfrm>
              <a:off x="4499" y="2935"/>
              <a:ext cx="165" cy="114"/>
            </a:xfrm>
            <a:custGeom>
              <a:avLst/>
              <a:gdLst>
                <a:gd name="T0" fmla="*/ 8 w 330"/>
                <a:gd name="T1" fmla="*/ 1 h 342"/>
                <a:gd name="T2" fmla="*/ 9 w 330"/>
                <a:gd name="T3" fmla="*/ 1 h 342"/>
                <a:gd name="T4" fmla="*/ 10 w 330"/>
                <a:gd name="T5" fmla="*/ 1 h 342"/>
                <a:gd name="T6" fmla="*/ 12 w 330"/>
                <a:gd name="T7" fmla="*/ 1 h 342"/>
                <a:gd name="T8" fmla="*/ 13 w 330"/>
                <a:gd name="T9" fmla="*/ 1 h 342"/>
                <a:gd name="T10" fmla="*/ 14 w 330"/>
                <a:gd name="T11" fmla="*/ 1 h 342"/>
                <a:gd name="T12" fmla="*/ 16 w 330"/>
                <a:gd name="T13" fmla="*/ 1 h 342"/>
                <a:gd name="T14" fmla="*/ 17 w 330"/>
                <a:gd name="T15" fmla="*/ 1 h 342"/>
                <a:gd name="T16" fmla="*/ 19 w 330"/>
                <a:gd name="T17" fmla="*/ 0 h 342"/>
                <a:gd name="T18" fmla="*/ 20 w 330"/>
                <a:gd name="T19" fmla="*/ 0 h 342"/>
                <a:gd name="T20" fmla="*/ 21 w 330"/>
                <a:gd name="T21" fmla="*/ 0 h 342"/>
                <a:gd name="T22" fmla="*/ 21 w 330"/>
                <a:gd name="T23" fmla="*/ 0 h 342"/>
                <a:gd name="T24" fmla="*/ 20 w 330"/>
                <a:gd name="T25" fmla="*/ 0 h 342"/>
                <a:gd name="T26" fmla="*/ 19 w 330"/>
                <a:gd name="T27" fmla="*/ 1 h 342"/>
                <a:gd name="T28" fmla="*/ 18 w 330"/>
                <a:gd name="T29" fmla="*/ 1 h 342"/>
                <a:gd name="T30" fmla="*/ 17 w 330"/>
                <a:gd name="T31" fmla="*/ 2 h 342"/>
                <a:gd name="T32" fmla="*/ 17 w 330"/>
                <a:gd name="T33" fmla="*/ 2 h 342"/>
                <a:gd name="T34" fmla="*/ 18 w 330"/>
                <a:gd name="T35" fmla="*/ 2 h 342"/>
                <a:gd name="T36" fmla="*/ 17 w 330"/>
                <a:gd name="T37" fmla="*/ 3 h 342"/>
                <a:gd name="T38" fmla="*/ 16 w 330"/>
                <a:gd name="T39" fmla="*/ 3 h 342"/>
                <a:gd name="T40" fmla="*/ 14 w 330"/>
                <a:gd name="T41" fmla="*/ 3 h 342"/>
                <a:gd name="T42" fmla="*/ 13 w 330"/>
                <a:gd name="T43" fmla="*/ 4 h 342"/>
                <a:gd name="T44" fmla="*/ 12 w 330"/>
                <a:gd name="T45" fmla="*/ 4 h 342"/>
                <a:gd name="T46" fmla="*/ 10 w 330"/>
                <a:gd name="T47" fmla="*/ 4 h 342"/>
                <a:gd name="T48" fmla="*/ 7 w 330"/>
                <a:gd name="T49" fmla="*/ 4 h 342"/>
                <a:gd name="T50" fmla="*/ 5 w 330"/>
                <a:gd name="T51" fmla="*/ 4 h 342"/>
                <a:gd name="T52" fmla="*/ 4 w 330"/>
                <a:gd name="T53" fmla="*/ 4 h 342"/>
                <a:gd name="T54" fmla="*/ 4 w 330"/>
                <a:gd name="T55" fmla="*/ 4 h 342"/>
                <a:gd name="T56" fmla="*/ 3 w 330"/>
                <a:gd name="T57" fmla="*/ 3 h 342"/>
                <a:gd name="T58" fmla="*/ 2 w 330"/>
                <a:gd name="T59" fmla="*/ 3 h 342"/>
                <a:gd name="T60" fmla="*/ 2 w 330"/>
                <a:gd name="T61" fmla="*/ 2 h 342"/>
                <a:gd name="T62" fmla="*/ 3 w 330"/>
                <a:gd name="T63" fmla="*/ 2 h 342"/>
                <a:gd name="T64" fmla="*/ 3 w 330"/>
                <a:gd name="T65" fmla="*/ 1 h 342"/>
                <a:gd name="T66" fmla="*/ 5 w 330"/>
                <a:gd name="T67" fmla="*/ 1 h 342"/>
                <a:gd name="T68" fmla="*/ 6 w 330"/>
                <a:gd name="T69" fmla="*/ 1 h 342"/>
                <a:gd name="T70" fmla="*/ 7 w 330"/>
                <a:gd name="T71" fmla="*/ 1 h 3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0" h="342">
                  <a:moveTo>
                    <a:pt x="110" y="66"/>
                  </a:moveTo>
                  <a:lnTo>
                    <a:pt x="120" y="68"/>
                  </a:lnTo>
                  <a:lnTo>
                    <a:pt x="128" y="69"/>
                  </a:lnTo>
                  <a:lnTo>
                    <a:pt x="138" y="71"/>
                  </a:lnTo>
                  <a:lnTo>
                    <a:pt x="148" y="71"/>
                  </a:lnTo>
                  <a:lnTo>
                    <a:pt x="158" y="72"/>
                  </a:lnTo>
                  <a:lnTo>
                    <a:pt x="168" y="72"/>
                  </a:lnTo>
                  <a:lnTo>
                    <a:pt x="180" y="72"/>
                  </a:lnTo>
                  <a:lnTo>
                    <a:pt x="190" y="72"/>
                  </a:lnTo>
                  <a:lnTo>
                    <a:pt x="202" y="72"/>
                  </a:lnTo>
                  <a:lnTo>
                    <a:pt x="212" y="71"/>
                  </a:lnTo>
                  <a:lnTo>
                    <a:pt x="222" y="68"/>
                  </a:lnTo>
                  <a:lnTo>
                    <a:pt x="233" y="66"/>
                  </a:lnTo>
                  <a:lnTo>
                    <a:pt x="247" y="62"/>
                  </a:lnTo>
                  <a:lnTo>
                    <a:pt x="260" y="57"/>
                  </a:lnTo>
                  <a:lnTo>
                    <a:pt x="272" y="50"/>
                  </a:lnTo>
                  <a:lnTo>
                    <a:pt x="283" y="43"/>
                  </a:lnTo>
                  <a:lnTo>
                    <a:pt x="295" y="34"/>
                  </a:lnTo>
                  <a:lnTo>
                    <a:pt x="307" y="25"/>
                  </a:lnTo>
                  <a:lnTo>
                    <a:pt x="319" y="13"/>
                  </a:lnTo>
                  <a:lnTo>
                    <a:pt x="329" y="0"/>
                  </a:lnTo>
                  <a:lnTo>
                    <a:pt x="330" y="4"/>
                  </a:lnTo>
                  <a:lnTo>
                    <a:pt x="330" y="7"/>
                  </a:lnTo>
                  <a:lnTo>
                    <a:pt x="330" y="12"/>
                  </a:lnTo>
                  <a:lnTo>
                    <a:pt x="330" y="16"/>
                  </a:lnTo>
                  <a:lnTo>
                    <a:pt x="315" y="31"/>
                  </a:lnTo>
                  <a:lnTo>
                    <a:pt x="302" y="47"/>
                  </a:lnTo>
                  <a:lnTo>
                    <a:pt x="290" y="65"/>
                  </a:lnTo>
                  <a:lnTo>
                    <a:pt x="280" y="82"/>
                  </a:lnTo>
                  <a:lnTo>
                    <a:pt x="273" y="102"/>
                  </a:lnTo>
                  <a:lnTo>
                    <a:pt x="268" y="121"/>
                  </a:lnTo>
                  <a:lnTo>
                    <a:pt x="268" y="141"/>
                  </a:lnTo>
                  <a:lnTo>
                    <a:pt x="270" y="161"/>
                  </a:lnTo>
                  <a:lnTo>
                    <a:pt x="272" y="174"/>
                  </a:lnTo>
                  <a:lnTo>
                    <a:pt x="275" y="186"/>
                  </a:lnTo>
                  <a:lnTo>
                    <a:pt x="277" y="197"/>
                  </a:lnTo>
                  <a:lnTo>
                    <a:pt x="277" y="208"/>
                  </a:lnTo>
                  <a:lnTo>
                    <a:pt x="267" y="206"/>
                  </a:lnTo>
                  <a:lnTo>
                    <a:pt x="255" y="211"/>
                  </a:lnTo>
                  <a:lnTo>
                    <a:pt x="242" y="217"/>
                  </a:lnTo>
                  <a:lnTo>
                    <a:pt x="228" y="228"/>
                  </a:lnTo>
                  <a:lnTo>
                    <a:pt x="217" y="245"/>
                  </a:lnTo>
                  <a:lnTo>
                    <a:pt x="208" y="264"/>
                  </a:lnTo>
                  <a:lnTo>
                    <a:pt x="203" y="289"/>
                  </a:lnTo>
                  <a:lnTo>
                    <a:pt x="205" y="317"/>
                  </a:lnTo>
                  <a:lnTo>
                    <a:pt x="192" y="307"/>
                  </a:lnTo>
                  <a:lnTo>
                    <a:pt x="172" y="301"/>
                  </a:lnTo>
                  <a:lnTo>
                    <a:pt x="150" y="296"/>
                  </a:lnTo>
                  <a:lnTo>
                    <a:pt x="127" y="296"/>
                  </a:lnTo>
                  <a:lnTo>
                    <a:pt x="105" y="301"/>
                  </a:lnTo>
                  <a:lnTo>
                    <a:pt x="85" y="310"/>
                  </a:lnTo>
                  <a:lnTo>
                    <a:pt x="68" y="323"/>
                  </a:lnTo>
                  <a:lnTo>
                    <a:pt x="58" y="342"/>
                  </a:lnTo>
                  <a:lnTo>
                    <a:pt x="58" y="324"/>
                  </a:lnTo>
                  <a:lnTo>
                    <a:pt x="57" y="305"/>
                  </a:lnTo>
                  <a:lnTo>
                    <a:pt x="53" y="286"/>
                  </a:lnTo>
                  <a:lnTo>
                    <a:pt x="47" y="267"/>
                  </a:lnTo>
                  <a:lnTo>
                    <a:pt x="40" y="249"/>
                  </a:lnTo>
                  <a:lnTo>
                    <a:pt x="28" y="233"/>
                  </a:lnTo>
                  <a:lnTo>
                    <a:pt x="17" y="223"/>
                  </a:lnTo>
                  <a:lnTo>
                    <a:pt x="0" y="218"/>
                  </a:lnTo>
                  <a:lnTo>
                    <a:pt x="18" y="194"/>
                  </a:lnTo>
                  <a:lnTo>
                    <a:pt x="30" y="166"/>
                  </a:lnTo>
                  <a:lnTo>
                    <a:pt x="33" y="140"/>
                  </a:lnTo>
                  <a:lnTo>
                    <a:pt x="27" y="122"/>
                  </a:lnTo>
                  <a:lnTo>
                    <a:pt x="40" y="119"/>
                  </a:lnTo>
                  <a:lnTo>
                    <a:pt x="52" y="115"/>
                  </a:lnTo>
                  <a:lnTo>
                    <a:pt x="65" y="109"/>
                  </a:lnTo>
                  <a:lnTo>
                    <a:pt x="77" y="103"/>
                  </a:lnTo>
                  <a:lnTo>
                    <a:pt x="88" y="96"/>
                  </a:lnTo>
                  <a:lnTo>
                    <a:pt x="97" y="87"/>
                  </a:lnTo>
                  <a:lnTo>
                    <a:pt x="105" y="78"/>
                  </a:lnTo>
                  <a:lnTo>
                    <a:pt x="110" y="66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3" name="Freeform 1314"/>
            <p:cNvSpPr>
              <a:spLocks/>
            </p:cNvSpPr>
            <p:nvPr/>
          </p:nvSpPr>
          <p:spPr bwMode="auto">
            <a:xfrm>
              <a:off x="4639" y="2744"/>
              <a:ext cx="103" cy="86"/>
            </a:xfrm>
            <a:custGeom>
              <a:avLst/>
              <a:gdLst>
                <a:gd name="T0" fmla="*/ 10 w 207"/>
                <a:gd name="T1" fmla="*/ 3 h 257"/>
                <a:gd name="T2" fmla="*/ 10 w 207"/>
                <a:gd name="T3" fmla="*/ 3 h 257"/>
                <a:gd name="T4" fmla="*/ 9 w 207"/>
                <a:gd name="T5" fmla="*/ 3 h 257"/>
                <a:gd name="T6" fmla="*/ 8 w 207"/>
                <a:gd name="T7" fmla="*/ 3 h 257"/>
                <a:gd name="T8" fmla="*/ 7 w 207"/>
                <a:gd name="T9" fmla="*/ 2 h 257"/>
                <a:gd name="T10" fmla="*/ 6 w 207"/>
                <a:gd name="T11" fmla="*/ 2 h 257"/>
                <a:gd name="T12" fmla="*/ 5 w 207"/>
                <a:gd name="T13" fmla="*/ 2 h 257"/>
                <a:gd name="T14" fmla="*/ 4 w 207"/>
                <a:gd name="T15" fmla="*/ 2 h 257"/>
                <a:gd name="T16" fmla="*/ 3 w 207"/>
                <a:gd name="T17" fmla="*/ 2 h 257"/>
                <a:gd name="T18" fmla="*/ 3 w 207"/>
                <a:gd name="T19" fmla="*/ 2 h 257"/>
                <a:gd name="T20" fmla="*/ 3 w 207"/>
                <a:gd name="T21" fmla="*/ 2 h 257"/>
                <a:gd name="T22" fmla="*/ 5 w 207"/>
                <a:gd name="T23" fmla="*/ 2 h 257"/>
                <a:gd name="T24" fmla="*/ 6 w 207"/>
                <a:gd name="T25" fmla="*/ 2 h 257"/>
                <a:gd name="T26" fmla="*/ 7 w 207"/>
                <a:gd name="T27" fmla="*/ 2 h 257"/>
                <a:gd name="T28" fmla="*/ 7 w 207"/>
                <a:gd name="T29" fmla="*/ 2 h 257"/>
                <a:gd name="T30" fmla="*/ 7 w 207"/>
                <a:gd name="T31" fmla="*/ 2 h 257"/>
                <a:gd name="T32" fmla="*/ 5 w 207"/>
                <a:gd name="T33" fmla="*/ 2 h 257"/>
                <a:gd name="T34" fmla="*/ 3 w 207"/>
                <a:gd name="T35" fmla="*/ 1 h 257"/>
                <a:gd name="T36" fmla="*/ 2 w 207"/>
                <a:gd name="T37" fmla="*/ 1 h 257"/>
                <a:gd name="T38" fmla="*/ 0 w 207"/>
                <a:gd name="T39" fmla="*/ 1 h 257"/>
                <a:gd name="T40" fmla="*/ 0 w 207"/>
                <a:gd name="T41" fmla="*/ 1 h 257"/>
                <a:gd name="T42" fmla="*/ 0 w 207"/>
                <a:gd name="T43" fmla="*/ 1 h 257"/>
                <a:gd name="T44" fmla="*/ 1 w 207"/>
                <a:gd name="T45" fmla="*/ 1 h 257"/>
                <a:gd name="T46" fmla="*/ 2 w 207"/>
                <a:gd name="T47" fmla="*/ 1 h 257"/>
                <a:gd name="T48" fmla="*/ 4 w 207"/>
                <a:gd name="T49" fmla="*/ 1 h 257"/>
                <a:gd name="T50" fmla="*/ 5 w 207"/>
                <a:gd name="T51" fmla="*/ 1 h 257"/>
                <a:gd name="T52" fmla="*/ 6 w 207"/>
                <a:gd name="T53" fmla="*/ 1 h 257"/>
                <a:gd name="T54" fmla="*/ 5 w 207"/>
                <a:gd name="T55" fmla="*/ 1 h 257"/>
                <a:gd name="T56" fmla="*/ 4 w 207"/>
                <a:gd name="T57" fmla="*/ 1 h 257"/>
                <a:gd name="T58" fmla="*/ 3 w 207"/>
                <a:gd name="T59" fmla="*/ 0 h 257"/>
                <a:gd name="T60" fmla="*/ 2 w 207"/>
                <a:gd name="T61" fmla="*/ 0 h 257"/>
                <a:gd name="T62" fmla="*/ 3 w 207"/>
                <a:gd name="T63" fmla="*/ 0 h 257"/>
                <a:gd name="T64" fmla="*/ 4 w 207"/>
                <a:gd name="T65" fmla="*/ 0 h 257"/>
                <a:gd name="T66" fmla="*/ 5 w 207"/>
                <a:gd name="T67" fmla="*/ 1 h 257"/>
                <a:gd name="T68" fmla="*/ 6 w 207"/>
                <a:gd name="T69" fmla="*/ 1 h 257"/>
                <a:gd name="T70" fmla="*/ 7 w 207"/>
                <a:gd name="T71" fmla="*/ 1 h 257"/>
                <a:gd name="T72" fmla="*/ 8 w 207"/>
                <a:gd name="T73" fmla="*/ 1 h 257"/>
                <a:gd name="T74" fmla="*/ 9 w 207"/>
                <a:gd name="T75" fmla="*/ 1 h 257"/>
                <a:gd name="T76" fmla="*/ 9 w 207"/>
                <a:gd name="T77" fmla="*/ 0 h 257"/>
                <a:gd name="T78" fmla="*/ 9 w 207"/>
                <a:gd name="T79" fmla="*/ 0 h 257"/>
                <a:gd name="T80" fmla="*/ 10 w 207"/>
                <a:gd name="T81" fmla="*/ 1 h 257"/>
                <a:gd name="T82" fmla="*/ 9 w 207"/>
                <a:gd name="T83" fmla="*/ 1 h 257"/>
                <a:gd name="T84" fmla="*/ 8 w 207"/>
                <a:gd name="T85" fmla="*/ 2 h 257"/>
                <a:gd name="T86" fmla="*/ 9 w 207"/>
                <a:gd name="T87" fmla="*/ 2 h 257"/>
                <a:gd name="T88" fmla="*/ 9 w 207"/>
                <a:gd name="T89" fmla="*/ 2 h 257"/>
                <a:gd name="T90" fmla="*/ 10 w 207"/>
                <a:gd name="T91" fmla="*/ 2 h 257"/>
                <a:gd name="T92" fmla="*/ 11 w 207"/>
                <a:gd name="T93" fmla="*/ 2 h 257"/>
                <a:gd name="T94" fmla="*/ 12 w 207"/>
                <a:gd name="T95" fmla="*/ 2 h 257"/>
                <a:gd name="T96" fmla="*/ 12 w 207"/>
                <a:gd name="T97" fmla="*/ 2 h 257"/>
                <a:gd name="T98" fmla="*/ 12 w 207"/>
                <a:gd name="T99" fmla="*/ 2 h 257"/>
                <a:gd name="T100" fmla="*/ 12 w 207"/>
                <a:gd name="T101" fmla="*/ 2 h 257"/>
                <a:gd name="T102" fmla="*/ 12 w 207"/>
                <a:gd name="T103" fmla="*/ 2 h 257"/>
                <a:gd name="T104" fmla="*/ 11 w 207"/>
                <a:gd name="T105" fmla="*/ 2 h 257"/>
                <a:gd name="T106" fmla="*/ 10 w 207"/>
                <a:gd name="T107" fmla="*/ 2 h 257"/>
                <a:gd name="T108" fmla="*/ 9 w 207"/>
                <a:gd name="T109" fmla="*/ 3 h 257"/>
                <a:gd name="T110" fmla="*/ 10 w 207"/>
                <a:gd name="T111" fmla="*/ 3 h 2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7" h="257">
                  <a:moveTo>
                    <a:pt x="167" y="229"/>
                  </a:moveTo>
                  <a:lnTo>
                    <a:pt x="165" y="236"/>
                  </a:lnTo>
                  <a:lnTo>
                    <a:pt x="164" y="242"/>
                  </a:lnTo>
                  <a:lnTo>
                    <a:pt x="162" y="250"/>
                  </a:lnTo>
                  <a:lnTo>
                    <a:pt x="162" y="257"/>
                  </a:lnTo>
                  <a:lnTo>
                    <a:pt x="152" y="242"/>
                  </a:lnTo>
                  <a:lnTo>
                    <a:pt x="144" y="225"/>
                  </a:lnTo>
                  <a:lnTo>
                    <a:pt x="135" y="208"/>
                  </a:lnTo>
                  <a:lnTo>
                    <a:pt x="132" y="198"/>
                  </a:lnTo>
                  <a:lnTo>
                    <a:pt x="125" y="195"/>
                  </a:lnTo>
                  <a:lnTo>
                    <a:pt x="117" y="192"/>
                  </a:lnTo>
                  <a:lnTo>
                    <a:pt x="107" y="188"/>
                  </a:lnTo>
                  <a:lnTo>
                    <a:pt x="97" y="185"/>
                  </a:lnTo>
                  <a:lnTo>
                    <a:pt x="87" y="182"/>
                  </a:lnTo>
                  <a:lnTo>
                    <a:pt x="77" y="179"/>
                  </a:lnTo>
                  <a:lnTo>
                    <a:pt x="69" y="176"/>
                  </a:lnTo>
                  <a:lnTo>
                    <a:pt x="60" y="176"/>
                  </a:lnTo>
                  <a:lnTo>
                    <a:pt x="59" y="174"/>
                  </a:lnTo>
                  <a:lnTo>
                    <a:pt x="57" y="171"/>
                  </a:lnTo>
                  <a:lnTo>
                    <a:pt x="54" y="170"/>
                  </a:lnTo>
                  <a:lnTo>
                    <a:pt x="52" y="169"/>
                  </a:lnTo>
                  <a:lnTo>
                    <a:pt x="59" y="169"/>
                  </a:lnTo>
                  <a:lnTo>
                    <a:pt x="69" y="170"/>
                  </a:lnTo>
                  <a:lnTo>
                    <a:pt x="80" y="171"/>
                  </a:lnTo>
                  <a:lnTo>
                    <a:pt x="94" y="171"/>
                  </a:lnTo>
                  <a:lnTo>
                    <a:pt x="105" y="173"/>
                  </a:lnTo>
                  <a:lnTo>
                    <a:pt x="115" y="174"/>
                  </a:lnTo>
                  <a:lnTo>
                    <a:pt x="124" y="176"/>
                  </a:lnTo>
                  <a:lnTo>
                    <a:pt x="129" y="177"/>
                  </a:lnTo>
                  <a:lnTo>
                    <a:pt x="124" y="163"/>
                  </a:lnTo>
                  <a:lnTo>
                    <a:pt x="119" y="151"/>
                  </a:lnTo>
                  <a:lnTo>
                    <a:pt x="114" y="142"/>
                  </a:lnTo>
                  <a:lnTo>
                    <a:pt x="109" y="135"/>
                  </a:lnTo>
                  <a:lnTo>
                    <a:pt x="92" y="129"/>
                  </a:lnTo>
                  <a:lnTo>
                    <a:pt x="77" y="123"/>
                  </a:lnTo>
                  <a:lnTo>
                    <a:pt x="62" y="117"/>
                  </a:lnTo>
                  <a:lnTo>
                    <a:pt x="49" y="109"/>
                  </a:lnTo>
                  <a:lnTo>
                    <a:pt x="37" y="102"/>
                  </a:lnTo>
                  <a:lnTo>
                    <a:pt x="25" y="96"/>
                  </a:lnTo>
                  <a:lnTo>
                    <a:pt x="15" y="93"/>
                  </a:lnTo>
                  <a:lnTo>
                    <a:pt x="8" y="90"/>
                  </a:lnTo>
                  <a:lnTo>
                    <a:pt x="3" y="87"/>
                  </a:lnTo>
                  <a:lnTo>
                    <a:pt x="0" y="84"/>
                  </a:lnTo>
                  <a:lnTo>
                    <a:pt x="2" y="83"/>
                  </a:lnTo>
                  <a:lnTo>
                    <a:pt x="10" y="84"/>
                  </a:lnTo>
                  <a:lnTo>
                    <a:pt x="19" y="87"/>
                  </a:lnTo>
                  <a:lnTo>
                    <a:pt x="29" y="92"/>
                  </a:lnTo>
                  <a:lnTo>
                    <a:pt x="40" y="98"/>
                  </a:lnTo>
                  <a:lnTo>
                    <a:pt x="54" y="102"/>
                  </a:lnTo>
                  <a:lnTo>
                    <a:pt x="69" y="108"/>
                  </a:lnTo>
                  <a:lnTo>
                    <a:pt x="82" y="112"/>
                  </a:lnTo>
                  <a:lnTo>
                    <a:pt x="94" y="117"/>
                  </a:lnTo>
                  <a:lnTo>
                    <a:pt x="105" y="118"/>
                  </a:lnTo>
                  <a:lnTo>
                    <a:pt x="104" y="108"/>
                  </a:lnTo>
                  <a:lnTo>
                    <a:pt x="99" y="93"/>
                  </a:lnTo>
                  <a:lnTo>
                    <a:pt x="90" y="76"/>
                  </a:lnTo>
                  <a:lnTo>
                    <a:pt x="82" y="59"/>
                  </a:lnTo>
                  <a:lnTo>
                    <a:pt x="72" y="42"/>
                  </a:lnTo>
                  <a:lnTo>
                    <a:pt x="62" y="27"/>
                  </a:lnTo>
                  <a:lnTo>
                    <a:pt x="54" y="17"/>
                  </a:lnTo>
                  <a:lnTo>
                    <a:pt x="49" y="9"/>
                  </a:lnTo>
                  <a:lnTo>
                    <a:pt x="44" y="3"/>
                  </a:lnTo>
                  <a:lnTo>
                    <a:pt x="45" y="0"/>
                  </a:lnTo>
                  <a:lnTo>
                    <a:pt x="54" y="3"/>
                  </a:lnTo>
                  <a:lnTo>
                    <a:pt x="64" y="12"/>
                  </a:lnTo>
                  <a:lnTo>
                    <a:pt x="70" y="20"/>
                  </a:lnTo>
                  <a:lnTo>
                    <a:pt x="79" y="31"/>
                  </a:lnTo>
                  <a:lnTo>
                    <a:pt x="87" y="45"/>
                  </a:lnTo>
                  <a:lnTo>
                    <a:pt x="97" y="58"/>
                  </a:lnTo>
                  <a:lnTo>
                    <a:pt x="105" y="73"/>
                  </a:lnTo>
                  <a:lnTo>
                    <a:pt x="112" y="86"/>
                  </a:lnTo>
                  <a:lnTo>
                    <a:pt x="117" y="99"/>
                  </a:lnTo>
                  <a:lnTo>
                    <a:pt x="120" y="108"/>
                  </a:lnTo>
                  <a:lnTo>
                    <a:pt x="134" y="95"/>
                  </a:lnTo>
                  <a:lnTo>
                    <a:pt x="145" y="73"/>
                  </a:lnTo>
                  <a:lnTo>
                    <a:pt x="152" y="50"/>
                  </a:lnTo>
                  <a:lnTo>
                    <a:pt x="155" y="34"/>
                  </a:lnTo>
                  <a:lnTo>
                    <a:pt x="155" y="27"/>
                  </a:lnTo>
                  <a:lnTo>
                    <a:pt x="157" y="25"/>
                  </a:lnTo>
                  <a:lnTo>
                    <a:pt x="159" y="31"/>
                  </a:lnTo>
                  <a:lnTo>
                    <a:pt x="160" y="40"/>
                  </a:lnTo>
                  <a:lnTo>
                    <a:pt x="160" y="56"/>
                  </a:lnTo>
                  <a:lnTo>
                    <a:pt x="157" y="81"/>
                  </a:lnTo>
                  <a:lnTo>
                    <a:pt x="149" y="107"/>
                  </a:lnTo>
                  <a:lnTo>
                    <a:pt x="129" y="129"/>
                  </a:lnTo>
                  <a:lnTo>
                    <a:pt x="137" y="143"/>
                  </a:lnTo>
                  <a:lnTo>
                    <a:pt x="142" y="157"/>
                  </a:lnTo>
                  <a:lnTo>
                    <a:pt x="144" y="169"/>
                  </a:lnTo>
                  <a:lnTo>
                    <a:pt x="145" y="177"/>
                  </a:lnTo>
                  <a:lnTo>
                    <a:pt x="154" y="174"/>
                  </a:lnTo>
                  <a:lnTo>
                    <a:pt x="162" y="170"/>
                  </a:lnTo>
                  <a:lnTo>
                    <a:pt x="169" y="166"/>
                  </a:lnTo>
                  <a:lnTo>
                    <a:pt x="175" y="161"/>
                  </a:lnTo>
                  <a:lnTo>
                    <a:pt x="182" y="157"/>
                  </a:lnTo>
                  <a:lnTo>
                    <a:pt x="187" y="151"/>
                  </a:lnTo>
                  <a:lnTo>
                    <a:pt x="192" y="145"/>
                  </a:lnTo>
                  <a:lnTo>
                    <a:pt x="195" y="138"/>
                  </a:lnTo>
                  <a:lnTo>
                    <a:pt x="200" y="130"/>
                  </a:lnTo>
                  <a:lnTo>
                    <a:pt x="205" y="129"/>
                  </a:lnTo>
                  <a:lnTo>
                    <a:pt x="207" y="133"/>
                  </a:lnTo>
                  <a:lnTo>
                    <a:pt x="207" y="142"/>
                  </a:lnTo>
                  <a:lnTo>
                    <a:pt x="204" y="148"/>
                  </a:lnTo>
                  <a:lnTo>
                    <a:pt x="199" y="155"/>
                  </a:lnTo>
                  <a:lnTo>
                    <a:pt x="192" y="164"/>
                  </a:lnTo>
                  <a:lnTo>
                    <a:pt x="185" y="173"/>
                  </a:lnTo>
                  <a:lnTo>
                    <a:pt x="177" y="180"/>
                  </a:lnTo>
                  <a:lnTo>
                    <a:pt x="169" y="188"/>
                  </a:lnTo>
                  <a:lnTo>
                    <a:pt x="160" y="194"/>
                  </a:lnTo>
                  <a:lnTo>
                    <a:pt x="154" y="197"/>
                  </a:lnTo>
                  <a:lnTo>
                    <a:pt x="157" y="207"/>
                  </a:lnTo>
                  <a:lnTo>
                    <a:pt x="160" y="214"/>
                  </a:lnTo>
                  <a:lnTo>
                    <a:pt x="164" y="223"/>
                  </a:lnTo>
                  <a:lnTo>
                    <a:pt x="167" y="229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4" name="Freeform 1315"/>
            <p:cNvSpPr>
              <a:spLocks/>
            </p:cNvSpPr>
            <p:nvPr/>
          </p:nvSpPr>
          <p:spPr bwMode="auto">
            <a:xfrm>
              <a:off x="4514" y="2957"/>
              <a:ext cx="102" cy="77"/>
            </a:xfrm>
            <a:custGeom>
              <a:avLst/>
              <a:gdLst>
                <a:gd name="T0" fmla="*/ 12 w 203"/>
                <a:gd name="T1" fmla="*/ 0 h 232"/>
                <a:gd name="T2" fmla="*/ 11 w 203"/>
                <a:gd name="T3" fmla="*/ 0 h 232"/>
                <a:gd name="T4" fmla="*/ 10 w 203"/>
                <a:gd name="T5" fmla="*/ 0 h 232"/>
                <a:gd name="T6" fmla="*/ 9 w 203"/>
                <a:gd name="T7" fmla="*/ 0 h 232"/>
                <a:gd name="T8" fmla="*/ 8 w 203"/>
                <a:gd name="T9" fmla="*/ 1 h 232"/>
                <a:gd name="T10" fmla="*/ 6 w 203"/>
                <a:gd name="T11" fmla="*/ 1 h 232"/>
                <a:gd name="T12" fmla="*/ 4 w 203"/>
                <a:gd name="T13" fmla="*/ 1 h 232"/>
                <a:gd name="T14" fmla="*/ 3 w 203"/>
                <a:gd name="T15" fmla="*/ 1 h 232"/>
                <a:gd name="T16" fmla="*/ 2 w 203"/>
                <a:gd name="T17" fmla="*/ 1 h 232"/>
                <a:gd name="T18" fmla="*/ 2 w 203"/>
                <a:gd name="T19" fmla="*/ 1 h 232"/>
                <a:gd name="T20" fmla="*/ 3 w 203"/>
                <a:gd name="T21" fmla="*/ 1 h 232"/>
                <a:gd name="T22" fmla="*/ 4 w 203"/>
                <a:gd name="T23" fmla="*/ 1 h 232"/>
                <a:gd name="T24" fmla="*/ 6 w 203"/>
                <a:gd name="T25" fmla="*/ 1 h 232"/>
                <a:gd name="T26" fmla="*/ 8 w 203"/>
                <a:gd name="T27" fmla="*/ 1 h 232"/>
                <a:gd name="T28" fmla="*/ 8 w 203"/>
                <a:gd name="T29" fmla="*/ 1 h 232"/>
                <a:gd name="T30" fmla="*/ 7 w 203"/>
                <a:gd name="T31" fmla="*/ 1 h 232"/>
                <a:gd name="T32" fmla="*/ 6 w 203"/>
                <a:gd name="T33" fmla="*/ 1 h 232"/>
                <a:gd name="T34" fmla="*/ 4 w 203"/>
                <a:gd name="T35" fmla="*/ 2 h 232"/>
                <a:gd name="T36" fmla="*/ 3 w 203"/>
                <a:gd name="T37" fmla="*/ 2 h 232"/>
                <a:gd name="T38" fmla="*/ 1 w 203"/>
                <a:gd name="T39" fmla="*/ 2 h 232"/>
                <a:gd name="T40" fmla="*/ 1 w 203"/>
                <a:gd name="T41" fmla="*/ 2 h 232"/>
                <a:gd name="T42" fmla="*/ 1 w 203"/>
                <a:gd name="T43" fmla="*/ 2 h 232"/>
                <a:gd name="T44" fmla="*/ 2 w 203"/>
                <a:gd name="T45" fmla="*/ 2 h 232"/>
                <a:gd name="T46" fmla="*/ 3 w 203"/>
                <a:gd name="T47" fmla="*/ 2 h 232"/>
                <a:gd name="T48" fmla="*/ 4 w 203"/>
                <a:gd name="T49" fmla="*/ 2 h 232"/>
                <a:gd name="T50" fmla="*/ 5 w 203"/>
                <a:gd name="T51" fmla="*/ 2 h 232"/>
                <a:gd name="T52" fmla="*/ 5 w 203"/>
                <a:gd name="T53" fmla="*/ 2 h 232"/>
                <a:gd name="T54" fmla="*/ 3 w 203"/>
                <a:gd name="T55" fmla="*/ 2 h 232"/>
                <a:gd name="T56" fmla="*/ 4 w 203"/>
                <a:gd name="T57" fmla="*/ 3 h 232"/>
                <a:gd name="T58" fmla="*/ 4 w 203"/>
                <a:gd name="T59" fmla="*/ 2 h 232"/>
                <a:gd name="T60" fmla="*/ 5 w 203"/>
                <a:gd name="T61" fmla="*/ 2 h 232"/>
                <a:gd name="T62" fmla="*/ 6 w 203"/>
                <a:gd name="T63" fmla="*/ 2 h 232"/>
                <a:gd name="T64" fmla="*/ 7 w 203"/>
                <a:gd name="T65" fmla="*/ 2 h 232"/>
                <a:gd name="T66" fmla="*/ 8 w 203"/>
                <a:gd name="T67" fmla="*/ 2 h 232"/>
                <a:gd name="T68" fmla="*/ 9 w 203"/>
                <a:gd name="T69" fmla="*/ 3 h 232"/>
                <a:gd name="T70" fmla="*/ 9 w 203"/>
                <a:gd name="T71" fmla="*/ 3 h 232"/>
                <a:gd name="T72" fmla="*/ 8 w 203"/>
                <a:gd name="T73" fmla="*/ 2 h 232"/>
                <a:gd name="T74" fmla="*/ 8 w 203"/>
                <a:gd name="T75" fmla="*/ 2 h 232"/>
                <a:gd name="T76" fmla="*/ 8 w 203"/>
                <a:gd name="T77" fmla="*/ 1 h 232"/>
                <a:gd name="T78" fmla="*/ 9 w 203"/>
                <a:gd name="T79" fmla="*/ 1 h 232"/>
                <a:gd name="T80" fmla="*/ 11 w 203"/>
                <a:gd name="T81" fmla="*/ 1 h 232"/>
                <a:gd name="T82" fmla="*/ 12 w 203"/>
                <a:gd name="T83" fmla="*/ 1 h 232"/>
                <a:gd name="T84" fmla="*/ 13 w 203"/>
                <a:gd name="T85" fmla="*/ 2 h 232"/>
                <a:gd name="T86" fmla="*/ 13 w 203"/>
                <a:gd name="T87" fmla="*/ 2 h 232"/>
                <a:gd name="T88" fmla="*/ 13 w 203"/>
                <a:gd name="T89" fmla="*/ 1 h 232"/>
                <a:gd name="T90" fmla="*/ 12 w 203"/>
                <a:gd name="T91" fmla="*/ 1 h 232"/>
                <a:gd name="T92" fmla="*/ 12 w 203"/>
                <a:gd name="T93" fmla="*/ 0 h 232"/>
                <a:gd name="T94" fmla="*/ 13 w 203"/>
                <a:gd name="T95" fmla="*/ 0 h 232"/>
                <a:gd name="T96" fmla="*/ 13 w 203"/>
                <a:gd name="T97" fmla="*/ 0 h 2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3" h="232">
                  <a:moveTo>
                    <a:pt x="203" y="0"/>
                  </a:moveTo>
                  <a:lnTo>
                    <a:pt x="192" y="2"/>
                  </a:lnTo>
                  <a:lnTo>
                    <a:pt x="182" y="5"/>
                  </a:lnTo>
                  <a:lnTo>
                    <a:pt x="172" y="6"/>
                  </a:lnTo>
                  <a:lnTo>
                    <a:pt x="160" y="6"/>
                  </a:lnTo>
                  <a:lnTo>
                    <a:pt x="158" y="16"/>
                  </a:lnTo>
                  <a:lnTo>
                    <a:pt x="152" y="28"/>
                  </a:lnTo>
                  <a:lnTo>
                    <a:pt x="143" y="37"/>
                  </a:lnTo>
                  <a:lnTo>
                    <a:pt x="133" y="41"/>
                  </a:lnTo>
                  <a:lnTo>
                    <a:pt x="122" y="43"/>
                  </a:lnTo>
                  <a:lnTo>
                    <a:pt x="108" y="44"/>
                  </a:lnTo>
                  <a:lnTo>
                    <a:pt x="93" y="46"/>
                  </a:lnTo>
                  <a:lnTo>
                    <a:pt x="78" y="50"/>
                  </a:lnTo>
                  <a:lnTo>
                    <a:pt x="63" y="53"/>
                  </a:lnTo>
                  <a:lnTo>
                    <a:pt x="50" y="58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30" y="71"/>
                  </a:lnTo>
                  <a:lnTo>
                    <a:pt x="30" y="72"/>
                  </a:lnTo>
                  <a:lnTo>
                    <a:pt x="32" y="72"/>
                  </a:lnTo>
                  <a:lnTo>
                    <a:pt x="38" y="69"/>
                  </a:lnTo>
                  <a:lnTo>
                    <a:pt x="45" y="67"/>
                  </a:lnTo>
                  <a:lnTo>
                    <a:pt x="53" y="64"/>
                  </a:lnTo>
                  <a:lnTo>
                    <a:pt x="63" y="61"/>
                  </a:lnTo>
                  <a:lnTo>
                    <a:pt x="75" y="59"/>
                  </a:lnTo>
                  <a:lnTo>
                    <a:pt x="87" y="56"/>
                  </a:lnTo>
                  <a:lnTo>
                    <a:pt x="100" y="56"/>
                  </a:lnTo>
                  <a:lnTo>
                    <a:pt x="113" y="56"/>
                  </a:lnTo>
                  <a:lnTo>
                    <a:pt x="125" y="58"/>
                  </a:lnTo>
                  <a:lnTo>
                    <a:pt x="117" y="74"/>
                  </a:lnTo>
                  <a:lnTo>
                    <a:pt x="108" y="92"/>
                  </a:lnTo>
                  <a:lnTo>
                    <a:pt x="100" y="105"/>
                  </a:lnTo>
                  <a:lnTo>
                    <a:pt x="90" y="114"/>
                  </a:lnTo>
                  <a:lnTo>
                    <a:pt x="83" y="117"/>
                  </a:lnTo>
                  <a:lnTo>
                    <a:pt x="73" y="120"/>
                  </a:lnTo>
                  <a:lnTo>
                    <a:pt x="62" y="123"/>
                  </a:lnTo>
                  <a:lnTo>
                    <a:pt x="48" y="126"/>
                  </a:lnTo>
                  <a:lnTo>
                    <a:pt x="37" y="128"/>
                  </a:lnTo>
                  <a:lnTo>
                    <a:pt x="25" y="131"/>
                  </a:lnTo>
                  <a:lnTo>
                    <a:pt x="15" y="133"/>
                  </a:lnTo>
                  <a:lnTo>
                    <a:pt x="7" y="134"/>
                  </a:lnTo>
                  <a:lnTo>
                    <a:pt x="2" y="136"/>
                  </a:lnTo>
                  <a:lnTo>
                    <a:pt x="0" y="136"/>
                  </a:lnTo>
                  <a:lnTo>
                    <a:pt x="2" y="137"/>
                  </a:lnTo>
                  <a:lnTo>
                    <a:pt x="10" y="137"/>
                  </a:lnTo>
                  <a:lnTo>
                    <a:pt x="17" y="137"/>
                  </a:lnTo>
                  <a:lnTo>
                    <a:pt x="25" y="136"/>
                  </a:lnTo>
                  <a:lnTo>
                    <a:pt x="35" y="136"/>
                  </a:lnTo>
                  <a:lnTo>
                    <a:pt x="45" y="134"/>
                  </a:lnTo>
                  <a:lnTo>
                    <a:pt x="55" y="133"/>
                  </a:lnTo>
                  <a:lnTo>
                    <a:pt x="67" y="131"/>
                  </a:lnTo>
                  <a:lnTo>
                    <a:pt x="77" y="130"/>
                  </a:lnTo>
                  <a:lnTo>
                    <a:pt x="87" y="128"/>
                  </a:lnTo>
                  <a:lnTo>
                    <a:pt x="72" y="143"/>
                  </a:lnTo>
                  <a:lnTo>
                    <a:pt x="58" y="159"/>
                  </a:lnTo>
                  <a:lnTo>
                    <a:pt x="48" y="186"/>
                  </a:lnTo>
                  <a:lnTo>
                    <a:pt x="45" y="232"/>
                  </a:lnTo>
                  <a:lnTo>
                    <a:pt x="50" y="221"/>
                  </a:lnTo>
                  <a:lnTo>
                    <a:pt x="57" y="210"/>
                  </a:lnTo>
                  <a:lnTo>
                    <a:pt x="63" y="195"/>
                  </a:lnTo>
                  <a:lnTo>
                    <a:pt x="70" y="182"/>
                  </a:lnTo>
                  <a:lnTo>
                    <a:pt x="78" y="167"/>
                  </a:lnTo>
                  <a:lnTo>
                    <a:pt x="87" y="154"/>
                  </a:lnTo>
                  <a:lnTo>
                    <a:pt x="93" y="143"/>
                  </a:lnTo>
                  <a:lnTo>
                    <a:pt x="102" y="136"/>
                  </a:lnTo>
                  <a:lnTo>
                    <a:pt x="107" y="155"/>
                  </a:lnTo>
                  <a:lnTo>
                    <a:pt x="115" y="176"/>
                  </a:lnTo>
                  <a:lnTo>
                    <a:pt x="125" y="195"/>
                  </a:lnTo>
                  <a:lnTo>
                    <a:pt x="135" y="208"/>
                  </a:lnTo>
                  <a:lnTo>
                    <a:pt x="142" y="214"/>
                  </a:lnTo>
                  <a:lnTo>
                    <a:pt x="143" y="213"/>
                  </a:lnTo>
                  <a:lnTo>
                    <a:pt x="142" y="208"/>
                  </a:lnTo>
                  <a:lnTo>
                    <a:pt x="137" y="202"/>
                  </a:lnTo>
                  <a:lnTo>
                    <a:pt x="128" y="182"/>
                  </a:lnTo>
                  <a:lnTo>
                    <a:pt x="122" y="159"/>
                  </a:lnTo>
                  <a:lnTo>
                    <a:pt x="117" y="140"/>
                  </a:lnTo>
                  <a:lnTo>
                    <a:pt x="117" y="124"/>
                  </a:lnTo>
                  <a:lnTo>
                    <a:pt x="122" y="108"/>
                  </a:lnTo>
                  <a:lnTo>
                    <a:pt x="132" y="90"/>
                  </a:lnTo>
                  <a:lnTo>
                    <a:pt x="142" y="72"/>
                  </a:lnTo>
                  <a:lnTo>
                    <a:pt x="148" y="62"/>
                  </a:lnTo>
                  <a:lnTo>
                    <a:pt x="163" y="75"/>
                  </a:lnTo>
                  <a:lnTo>
                    <a:pt x="178" y="92"/>
                  </a:lnTo>
                  <a:lnTo>
                    <a:pt x="190" y="112"/>
                  </a:lnTo>
                  <a:lnTo>
                    <a:pt x="195" y="139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202" y="142"/>
                  </a:lnTo>
                  <a:lnTo>
                    <a:pt x="202" y="134"/>
                  </a:lnTo>
                  <a:lnTo>
                    <a:pt x="198" y="108"/>
                  </a:lnTo>
                  <a:lnTo>
                    <a:pt x="190" y="81"/>
                  </a:lnTo>
                  <a:lnTo>
                    <a:pt x="180" y="61"/>
                  </a:lnTo>
                  <a:lnTo>
                    <a:pt x="170" y="50"/>
                  </a:lnTo>
                  <a:lnTo>
                    <a:pt x="180" y="38"/>
                  </a:lnTo>
                  <a:lnTo>
                    <a:pt x="188" y="25"/>
                  </a:lnTo>
                  <a:lnTo>
                    <a:pt x="197" y="12"/>
                  </a:lnTo>
                  <a:lnTo>
                    <a:pt x="202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5" name="Freeform 1316"/>
            <p:cNvSpPr>
              <a:spLocks/>
            </p:cNvSpPr>
            <p:nvPr/>
          </p:nvSpPr>
          <p:spPr bwMode="auto">
            <a:xfrm>
              <a:off x="4672" y="2852"/>
              <a:ext cx="145" cy="66"/>
            </a:xfrm>
            <a:custGeom>
              <a:avLst/>
              <a:gdLst>
                <a:gd name="T0" fmla="*/ 11 w 288"/>
                <a:gd name="T1" fmla="*/ 0 h 198"/>
                <a:gd name="T2" fmla="*/ 13 w 288"/>
                <a:gd name="T3" fmla="*/ 0 h 198"/>
                <a:gd name="T4" fmla="*/ 15 w 288"/>
                <a:gd name="T5" fmla="*/ 0 h 198"/>
                <a:gd name="T6" fmla="*/ 15 w 288"/>
                <a:gd name="T7" fmla="*/ 0 h 198"/>
                <a:gd name="T8" fmla="*/ 15 w 288"/>
                <a:gd name="T9" fmla="*/ 1 h 198"/>
                <a:gd name="T10" fmla="*/ 12 w 288"/>
                <a:gd name="T11" fmla="*/ 1 h 198"/>
                <a:gd name="T12" fmla="*/ 11 w 288"/>
                <a:gd name="T13" fmla="*/ 1 h 198"/>
                <a:gd name="T14" fmla="*/ 11 w 288"/>
                <a:gd name="T15" fmla="*/ 1 h 198"/>
                <a:gd name="T16" fmla="*/ 11 w 288"/>
                <a:gd name="T17" fmla="*/ 1 h 198"/>
                <a:gd name="T18" fmla="*/ 13 w 288"/>
                <a:gd name="T19" fmla="*/ 1 h 198"/>
                <a:gd name="T20" fmla="*/ 14 w 288"/>
                <a:gd name="T21" fmla="*/ 1 h 198"/>
                <a:gd name="T22" fmla="*/ 14 w 288"/>
                <a:gd name="T23" fmla="*/ 1 h 198"/>
                <a:gd name="T24" fmla="*/ 14 w 288"/>
                <a:gd name="T25" fmla="*/ 1 h 198"/>
                <a:gd name="T26" fmla="*/ 14 w 288"/>
                <a:gd name="T27" fmla="*/ 2 h 198"/>
                <a:gd name="T28" fmla="*/ 14 w 288"/>
                <a:gd name="T29" fmla="*/ 2 h 198"/>
                <a:gd name="T30" fmla="*/ 15 w 288"/>
                <a:gd name="T31" fmla="*/ 2 h 198"/>
                <a:gd name="T32" fmla="*/ 17 w 288"/>
                <a:gd name="T33" fmla="*/ 2 h 198"/>
                <a:gd name="T34" fmla="*/ 18 w 288"/>
                <a:gd name="T35" fmla="*/ 2 h 198"/>
                <a:gd name="T36" fmla="*/ 18 w 288"/>
                <a:gd name="T37" fmla="*/ 2 h 198"/>
                <a:gd name="T38" fmla="*/ 17 w 288"/>
                <a:gd name="T39" fmla="*/ 2 h 198"/>
                <a:gd name="T40" fmla="*/ 16 w 288"/>
                <a:gd name="T41" fmla="*/ 2 h 198"/>
                <a:gd name="T42" fmla="*/ 14 w 288"/>
                <a:gd name="T43" fmla="*/ 2 h 198"/>
                <a:gd name="T44" fmla="*/ 14 w 288"/>
                <a:gd name="T45" fmla="*/ 2 h 198"/>
                <a:gd name="T46" fmla="*/ 12 w 288"/>
                <a:gd name="T47" fmla="*/ 2 h 198"/>
                <a:gd name="T48" fmla="*/ 11 w 288"/>
                <a:gd name="T49" fmla="*/ 1 h 198"/>
                <a:gd name="T50" fmla="*/ 11 w 288"/>
                <a:gd name="T51" fmla="*/ 2 h 198"/>
                <a:gd name="T52" fmla="*/ 11 w 288"/>
                <a:gd name="T53" fmla="*/ 2 h 198"/>
                <a:gd name="T54" fmla="*/ 9 w 288"/>
                <a:gd name="T55" fmla="*/ 2 h 198"/>
                <a:gd name="T56" fmla="*/ 7 w 288"/>
                <a:gd name="T57" fmla="*/ 2 h 198"/>
                <a:gd name="T58" fmla="*/ 6 w 288"/>
                <a:gd name="T59" fmla="*/ 2 h 198"/>
                <a:gd name="T60" fmla="*/ 5 w 288"/>
                <a:gd name="T61" fmla="*/ 2 h 198"/>
                <a:gd name="T62" fmla="*/ 6 w 288"/>
                <a:gd name="T63" fmla="*/ 2 h 198"/>
                <a:gd name="T64" fmla="*/ 6 w 288"/>
                <a:gd name="T65" fmla="*/ 1 h 198"/>
                <a:gd name="T66" fmla="*/ 4 w 288"/>
                <a:gd name="T67" fmla="*/ 1 h 198"/>
                <a:gd name="T68" fmla="*/ 3 w 288"/>
                <a:gd name="T69" fmla="*/ 1 h 198"/>
                <a:gd name="T70" fmla="*/ 1 w 288"/>
                <a:gd name="T71" fmla="*/ 1 h 198"/>
                <a:gd name="T72" fmla="*/ 1 w 288"/>
                <a:gd name="T73" fmla="*/ 1 h 198"/>
                <a:gd name="T74" fmla="*/ 2 w 288"/>
                <a:gd name="T75" fmla="*/ 1 h 198"/>
                <a:gd name="T76" fmla="*/ 2 w 288"/>
                <a:gd name="T77" fmla="*/ 1 h 198"/>
                <a:gd name="T78" fmla="*/ 3 w 288"/>
                <a:gd name="T79" fmla="*/ 1 h 198"/>
                <a:gd name="T80" fmla="*/ 3 w 288"/>
                <a:gd name="T81" fmla="*/ 0 h 198"/>
                <a:gd name="T82" fmla="*/ 5 w 288"/>
                <a:gd name="T83" fmla="*/ 0 h 198"/>
                <a:gd name="T84" fmla="*/ 7 w 288"/>
                <a:gd name="T85" fmla="*/ 0 h 198"/>
                <a:gd name="T86" fmla="*/ 8 w 288"/>
                <a:gd name="T87" fmla="*/ 0 h 198"/>
                <a:gd name="T88" fmla="*/ 8 w 288"/>
                <a:gd name="T89" fmla="*/ 1 h 198"/>
                <a:gd name="T90" fmla="*/ 9 w 288"/>
                <a:gd name="T91" fmla="*/ 1 h 198"/>
                <a:gd name="T92" fmla="*/ 9 w 288"/>
                <a:gd name="T93" fmla="*/ 1 h 198"/>
                <a:gd name="T94" fmla="*/ 10 w 288"/>
                <a:gd name="T95" fmla="*/ 1 h 198"/>
                <a:gd name="T96" fmla="*/ 10 w 288"/>
                <a:gd name="T97" fmla="*/ 1 h 198"/>
                <a:gd name="T98" fmla="*/ 10 w 288"/>
                <a:gd name="T99" fmla="*/ 0 h 1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88" h="198">
                  <a:moveTo>
                    <a:pt x="158" y="21"/>
                  </a:moveTo>
                  <a:lnTo>
                    <a:pt x="163" y="17"/>
                  </a:lnTo>
                  <a:lnTo>
                    <a:pt x="172" y="14"/>
                  </a:lnTo>
                  <a:lnTo>
                    <a:pt x="182" y="12"/>
                  </a:lnTo>
                  <a:lnTo>
                    <a:pt x="192" y="12"/>
                  </a:lnTo>
                  <a:lnTo>
                    <a:pt x="200" y="12"/>
                  </a:lnTo>
                  <a:lnTo>
                    <a:pt x="210" y="14"/>
                  </a:lnTo>
                  <a:lnTo>
                    <a:pt x="218" y="18"/>
                  </a:lnTo>
                  <a:lnTo>
                    <a:pt x="227" y="25"/>
                  </a:lnTo>
                  <a:lnTo>
                    <a:pt x="225" y="24"/>
                  </a:lnTo>
                  <a:lnTo>
                    <a:pt x="228" y="30"/>
                  </a:lnTo>
                  <a:lnTo>
                    <a:pt x="230" y="40"/>
                  </a:lnTo>
                  <a:lnTo>
                    <a:pt x="230" y="49"/>
                  </a:lnTo>
                  <a:lnTo>
                    <a:pt x="230" y="56"/>
                  </a:lnTo>
                  <a:lnTo>
                    <a:pt x="227" y="62"/>
                  </a:lnTo>
                  <a:lnTo>
                    <a:pt x="220" y="68"/>
                  </a:lnTo>
                  <a:lnTo>
                    <a:pt x="207" y="71"/>
                  </a:lnTo>
                  <a:lnTo>
                    <a:pt x="185" y="70"/>
                  </a:lnTo>
                  <a:lnTo>
                    <a:pt x="180" y="74"/>
                  </a:lnTo>
                  <a:lnTo>
                    <a:pt x="173" y="79"/>
                  </a:lnTo>
                  <a:lnTo>
                    <a:pt x="167" y="83"/>
                  </a:lnTo>
                  <a:lnTo>
                    <a:pt x="163" y="86"/>
                  </a:lnTo>
                  <a:lnTo>
                    <a:pt x="165" y="87"/>
                  </a:lnTo>
                  <a:lnTo>
                    <a:pt x="167" y="90"/>
                  </a:lnTo>
                  <a:lnTo>
                    <a:pt x="168" y="92"/>
                  </a:lnTo>
                  <a:lnTo>
                    <a:pt x="168" y="93"/>
                  </a:lnTo>
                  <a:lnTo>
                    <a:pt x="172" y="87"/>
                  </a:lnTo>
                  <a:lnTo>
                    <a:pt x="180" y="82"/>
                  </a:lnTo>
                  <a:lnTo>
                    <a:pt x="192" y="80"/>
                  </a:lnTo>
                  <a:lnTo>
                    <a:pt x="202" y="82"/>
                  </a:lnTo>
                  <a:lnTo>
                    <a:pt x="208" y="85"/>
                  </a:lnTo>
                  <a:lnTo>
                    <a:pt x="213" y="87"/>
                  </a:lnTo>
                  <a:lnTo>
                    <a:pt x="217" y="90"/>
                  </a:lnTo>
                  <a:lnTo>
                    <a:pt x="220" y="95"/>
                  </a:lnTo>
                  <a:lnTo>
                    <a:pt x="222" y="96"/>
                  </a:lnTo>
                  <a:lnTo>
                    <a:pt x="222" y="99"/>
                  </a:lnTo>
                  <a:lnTo>
                    <a:pt x="222" y="101"/>
                  </a:lnTo>
                  <a:lnTo>
                    <a:pt x="222" y="104"/>
                  </a:lnTo>
                  <a:lnTo>
                    <a:pt x="222" y="108"/>
                  </a:lnTo>
                  <a:lnTo>
                    <a:pt x="220" y="114"/>
                  </a:lnTo>
                  <a:lnTo>
                    <a:pt x="217" y="120"/>
                  </a:lnTo>
                  <a:lnTo>
                    <a:pt x="213" y="123"/>
                  </a:lnTo>
                  <a:lnTo>
                    <a:pt x="215" y="124"/>
                  </a:lnTo>
                  <a:lnTo>
                    <a:pt x="218" y="126"/>
                  </a:lnTo>
                  <a:lnTo>
                    <a:pt x="222" y="129"/>
                  </a:lnTo>
                  <a:lnTo>
                    <a:pt x="225" y="130"/>
                  </a:lnTo>
                  <a:lnTo>
                    <a:pt x="232" y="127"/>
                  </a:lnTo>
                  <a:lnTo>
                    <a:pt x="238" y="124"/>
                  </a:lnTo>
                  <a:lnTo>
                    <a:pt x="245" y="124"/>
                  </a:lnTo>
                  <a:lnTo>
                    <a:pt x="252" y="124"/>
                  </a:lnTo>
                  <a:lnTo>
                    <a:pt x="260" y="126"/>
                  </a:lnTo>
                  <a:lnTo>
                    <a:pt x="267" y="129"/>
                  </a:lnTo>
                  <a:lnTo>
                    <a:pt x="273" y="133"/>
                  </a:lnTo>
                  <a:lnTo>
                    <a:pt x="278" y="138"/>
                  </a:lnTo>
                  <a:lnTo>
                    <a:pt x="285" y="149"/>
                  </a:lnTo>
                  <a:lnTo>
                    <a:pt x="288" y="163"/>
                  </a:lnTo>
                  <a:lnTo>
                    <a:pt x="285" y="176"/>
                  </a:lnTo>
                  <a:lnTo>
                    <a:pt x="277" y="186"/>
                  </a:lnTo>
                  <a:lnTo>
                    <a:pt x="272" y="191"/>
                  </a:lnTo>
                  <a:lnTo>
                    <a:pt x="265" y="194"/>
                  </a:lnTo>
                  <a:lnTo>
                    <a:pt x="257" y="197"/>
                  </a:lnTo>
                  <a:lnTo>
                    <a:pt x="250" y="197"/>
                  </a:lnTo>
                  <a:lnTo>
                    <a:pt x="242" y="198"/>
                  </a:lnTo>
                  <a:lnTo>
                    <a:pt x="235" y="197"/>
                  </a:lnTo>
                  <a:lnTo>
                    <a:pt x="228" y="194"/>
                  </a:lnTo>
                  <a:lnTo>
                    <a:pt x="222" y="191"/>
                  </a:lnTo>
                  <a:lnTo>
                    <a:pt x="213" y="182"/>
                  </a:lnTo>
                  <a:lnTo>
                    <a:pt x="210" y="172"/>
                  </a:lnTo>
                  <a:lnTo>
                    <a:pt x="208" y="163"/>
                  </a:lnTo>
                  <a:lnTo>
                    <a:pt x="212" y="154"/>
                  </a:lnTo>
                  <a:lnTo>
                    <a:pt x="203" y="148"/>
                  </a:lnTo>
                  <a:lnTo>
                    <a:pt x="188" y="138"/>
                  </a:lnTo>
                  <a:lnTo>
                    <a:pt x="173" y="129"/>
                  </a:lnTo>
                  <a:lnTo>
                    <a:pt x="165" y="123"/>
                  </a:lnTo>
                  <a:lnTo>
                    <a:pt x="163" y="121"/>
                  </a:lnTo>
                  <a:lnTo>
                    <a:pt x="162" y="121"/>
                  </a:lnTo>
                  <a:lnTo>
                    <a:pt x="160" y="123"/>
                  </a:lnTo>
                  <a:lnTo>
                    <a:pt x="162" y="126"/>
                  </a:lnTo>
                  <a:lnTo>
                    <a:pt x="167" y="139"/>
                  </a:lnTo>
                  <a:lnTo>
                    <a:pt x="167" y="154"/>
                  </a:lnTo>
                  <a:lnTo>
                    <a:pt x="162" y="166"/>
                  </a:lnTo>
                  <a:lnTo>
                    <a:pt x="155" y="176"/>
                  </a:lnTo>
                  <a:lnTo>
                    <a:pt x="150" y="180"/>
                  </a:lnTo>
                  <a:lnTo>
                    <a:pt x="142" y="183"/>
                  </a:lnTo>
                  <a:lnTo>
                    <a:pt x="132" y="188"/>
                  </a:lnTo>
                  <a:lnTo>
                    <a:pt x="122" y="191"/>
                  </a:lnTo>
                  <a:lnTo>
                    <a:pt x="110" y="188"/>
                  </a:lnTo>
                  <a:lnTo>
                    <a:pt x="98" y="183"/>
                  </a:lnTo>
                  <a:lnTo>
                    <a:pt x="90" y="177"/>
                  </a:lnTo>
                  <a:lnTo>
                    <a:pt x="83" y="170"/>
                  </a:lnTo>
                  <a:lnTo>
                    <a:pt x="78" y="164"/>
                  </a:lnTo>
                  <a:lnTo>
                    <a:pt x="75" y="155"/>
                  </a:lnTo>
                  <a:lnTo>
                    <a:pt x="75" y="145"/>
                  </a:lnTo>
                  <a:lnTo>
                    <a:pt x="75" y="133"/>
                  </a:lnTo>
                  <a:lnTo>
                    <a:pt x="78" y="129"/>
                  </a:lnTo>
                  <a:lnTo>
                    <a:pt x="83" y="123"/>
                  </a:lnTo>
                  <a:lnTo>
                    <a:pt x="88" y="118"/>
                  </a:lnTo>
                  <a:lnTo>
                    <a:pt x="93" y="115"/>
                  </a:lnTo>
                  <a:lnTo>
                    <a:pt x="83" y="114"/>
                  </a:lnTo>
                  <a:lnTo>
                    <a:pt x="75" y="108"/>
                  </a:lnTo>
                  <a:lnTo>
                    <a:pt x="67" y="101"/>
                  </a:lnTo>
                  <a:lnTo>
                    <a:pt x="62" y="93"/>
                  </a:lnTo>
                  <a:lnTo>
                    <a:pt x="60" y="104"/>
                  </a:lnTo>
                  <a:lnTo>
                    <a:pt x="55" y="113"/>
                  </a:lnTo>
                  <a:lnTo>
                    <a:pt x="45" y="117"/>
                  </a:lnTo>
                  <a:lnTo>
                    <a:pt x="27" y="114"/>
                  </a:lnTo>
                  <a:lnTo>
                    <a:pt x="15" y="108"/>
                  </a:lnTo>
                  <a:lnTo>
                    <a:pt x="7" y="101"/>
                  </a:lnTo>
                  <a:lnTo>
                    <a:pt x="2" y="93"/>
                  </a:lnTo>
                  <a:lnTo>
                    <a:pt x="0" y="87"/>
                  </a:lnTo>
                  <a:lnTo>
                    <a:pt x="2" y="79"/>
                  </a:lnTo>
                  <a:lnTo>
                    <a:pt x="7" y="68"/>
                  </a:lnTo>
                  <a:lnTo>
                    <a:pt x="13" y="59"/>
                  </a:lnTo>
                  <a:lnTo>
                    <a:pt x="17" y="54"/>
                  </a:lnTo>
                  <a:lnTo>
                    <a:pt x="20" y="51"/>
                  </a:lnTo>
                  <a:lnTo>
                    <a:pt x="25" y="49"/>
                  </a:lnTo>
                  <a:lnTo>
                    <a:pt x="28" y="48"/>
                  </a:lnTo>
                  <a:lnTo>
                    <a:pt x="33" y="46"/>
                  </a:lnTo>
                  <a:lnTo>
                    <a:pt x="38" y="45"/>
                  </a:lnTo>
                  <a:lnTo>
                    <a:pt x="43" y="45"/>
                  </a:lnTo>
                  <a:lnTo>
                    <a:pt x="47" y="43"/>
                  </a:lnTo>
                  <a:lnTo>
                    <a:pt x="50" y="43"/>
                  </a:lnTo>
                  <a:lnTo>
                    <a:pt x="48" y="34"/>
                  </a:lnTo>
                  <a:lnTo>
                    <a:pt x="50" y="23"/>
                  </a:lnTo>
                  <a:lnTo>
                    <a:pt x="57" y="12"/>
                  </a:lnTo>
                  <a:lnTo>
                    <a:pt x="70" y="3"/>
                  </a:lnTo>
                  <a:lnTo>
                    <a:pt x="78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7" y="3"/>
                  </a:lnTo>
                  <a:lnTo>
                    <a:pt x="118" y="9"/>
                  </a:lnTo>
                  <a:lnTo>
                    <a:pt x="127" y="21"/>
                  </a:lnTo>
                  <a:lnTo>
                    <a:pt x="125" y="36"/>
                  </a:lnTo>
                  <a:lnTo>
                    <a:pt x="115" y="48"/>
                  </a:lnTo>
                  <a:lnTo>
                    <a:pt x="125" y="49"/>
                  </a:lnTo>
                  <a:lnTo>
                    <a:pt x="135" y="55"/>
                  </a:lnTo>
                  <a:lnTo>
                    <a:pt x="142" y="62"/>
                  </a:lnTo>
                  <a:lnTo>
                    <a:pt x="143" y="71"/>
                  </a:lnTo>
                  <a:lnTo>
                    <a:pt x="142" y="76"/>
                  </a:lnTo>
                  <a:lnTo>
                    <a:pt x="142" y="79"/>
                  </a:lnTo>
                  <a:lnTo>
                    <a:pt x="142" y="80"/>
                  </a:lnTo>
                  <a:lnTo>
                    <a:pt x="145" y="79"/>
                  </a:lnTo>
                  <a:lnTo>
                    <a:pt x="150" y="74"/>
                  </a:lnTo>
                  <a:lnTo>
                    <a:pt x="155" y="70"/>
                  </a:lnTo>
                  <a:lnTo>
                    <a:pt x="158" y="65"/>
                  </a:lnTo>
                  <a:lnTo>
                    <a:pt x="162" y="59"/>
                  </a:lnTo>
                  <a:lnTo>
                    <a:pt x="158" y="51"/>
                  </a:lnTo>
                  <a:lnTo>
                    <a:pt x="155" y="42"/>
                  </a:lnTo>
                  <a:lnTo>
                    <a:pt x="153" y="31"/>
                  </a:lnTo>
                  <a:lnTo>
                    <a:pt x="158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6" name="Freeform 1317"/>
            <p:cNvSpPr>
              <a:spLocks/>
            </p:cNvSpPr>
            <p:nvPr/>
          </p:nvSpPr>
          <p:spPr bwMode="auto">
            <a:xfrm>
              <a:off x="4555" y="2793"/>
              <a:ext cx="134" cy="77"/>
            </a:xfrm>
            <a:custGeom>
              <a:avLst/>
              <a:gdLst>
                <a:gd name="T0" fmla="*/ 17 w 268"/>
                <a:gd name="T1" fmla="*/ 3 h 231"/>
                <a:gd name="T2" fmla="*/ 16 w 268"/>
                <a:gd name="T3" fmla="*/ 3 h 231"/>
                <a:gd name="T4" fmla="*/ 14 w 268"/>
                <a:gd name="T5" fmla="*/ 3 h 231"/>
                <a:gd name="T6" fmla="*/ 12 w 268"/>
                <a:gd name="T7" fmla="*/ 3 h 231"/>
                <a:gd name="T8" fmla="*/ 10 w 268"/>
                <a:gd name="T9" fmla="*/ 3 h 231"/>
                <a:gd name="T10" fmla="*/ 9 w 268"/>
                <a:gd name="T11" fmla="*/ 3 h 231"/>
                <a:gd name="T12" fmla="*/ 10 w 268"/>
                <a:gd name="T13" fmla="*/ 3 h 231"/>
                <a:gd name="T14" fmla="*/ 11 w 268"/>
                <a:gd name="T15" fmla="*/ 3 h 231"/>
                <a:gd name="T16" fmla="*/ 13 w 268"/>
                <a:gd name="T17" fmla="*/ 2 h 231"/>
                <a:gd name="T18" fmla="*/ 13 w 268"/>
                <a:gd name="T19" fmla="*/ 2 h 231"/>
                <a:gd name="T20" fmla="*/ 11 w 268"/>
                <a:gd name="T21" fmla="*/ 2 h 231"/>
                <a:gd name="T22" fmla="*/ 8 w 268"/>
                <a:gd name="T23" fmla="*/ 2 h 231"/>
                <a:gd name="T24" fmla="*/ 5 w 268"/>
                <a:gd name="T25" fmla="*/ 2 h 231"/>
                <a:gd name="T26" fmla="*/ 4 w 268"/>
                <a:gd name="T27" fmla="*/ 2 h 231"/>
                <a:gd name="T28" fmla="*/ 5 w 268"/>
                <a:gd name="T29" fmla="*/ 2 h 231"/>
                <a:gd name="T30" fmla="*/ 6 w 268"/>
                <a:gd name="T31" fmla="*/ 2 h 231"/>
                <a:gd name="T32" fmla="*/ 8 w 268"/>
                <a:gd name="T33" fmla="*/ 2 h 231"/>
                <a:gd name="T34" fmla="*/ 9 w 268"/>
                <a:gd name="T35" fmla="*/ 2 h 231"/>
                <a:gd name="T36" fmla="*/ 7 w 268"/>
                <a:gd name="T37" fmla="*/ 1 h 231"/>
                <a:gd name="T38" fmla="*/ 4 w 268"/>
                <a:gd name="T39" fmla="*/ 1 h 231"/>
                <a:gd name="T40" fmla="*/ 2 w 268"/>
                <a:gd name="T41" fmla="*/ 1 h 231"/>
                <a:gd name="T42" fmla="*/ 1 w 268"/>
                <a:gd name="T43" fmla="*/ 1 h 231"/>
                <a:gd name="T44" fmla="*/ 1 w 268"/>
                <a:gd name="T45" fmla="*/ 1 h 231"/>
                <a:gd name="T46" fmla="*/ 3 w 268"/>
                <a:gd name="T47" fmla="*/ 1 h 231"/>
                <a:gd name="T48" fmla="*/ 5 w 268"/>
                <a:gd name="T49" fmla="*/ 1 h 231"/>
                <a:gd name="T50" fmla="*/ 5 w 268"/>
                <a:gd name="T51" fmla="*/ 1 h 231"/>
                <a:gd name="T52" fmla="*/ 3 w 268"/>
                <a:gd name="T53" fmla="*/ 1 h 231"/>
                <a:gd name="T54" fmla="*/ 1 w 268"/>
                <a:gd name="T55" fmla="*/ 0 h 231"/>
                <a:gd name="T56" fmla="*/ 1 w 268"/>
                <a:gd name="T57" fmla="*/ 0 h 231"/>
                <a:gd name="T58" fmla="*/ 2 w 268"/>
                <a:gd name="T59" fmla="*/ 0 h 231"/>
                <a:gd name="T60" fmla="*/ 4 w 268"/>
                <a:gd name="T61" fmla="*/ 1 h 231"/>
                <a:gd name="T62" fmla="*/ 6 w 268"/>
                <a:gd name="T63" fmla="*/ 1 h 231"/>
                <a:gd name="T64" fmla="*/ 7 w 268"/>
                <a:gd name="T65" fmla="*/ 1 h 231"/>
                <a:gd name="T66" fmla="*/ 7 w 268"/>
                <a:gd name="T67" fmla="*/ 0 h 231"/>
                <a:gd name="T68" fmla="*/ 7 w 268"/>
                <a:gd name="T69" fmla="*/ 0 h 231"/>
                <a:gd name="T70" fmla="*/ 8 w 268"/>
                <a:gd name="T71" fmla="*/ 1 h 231"/>
                <a:gd name="T72" fmla="*/ 9 w 268"/>
                <a:gd name="T73" fmla="*/ 1 h 231"/>
                <a:gd name="T74" fmla="*/ 11 w 268"/>
                <a:gd name="T75" fmla="*/ 1 h 231"/>
                <a:gd name="T76" fmla="*/ 12 w 268"/>
                <a:gd name="T77" fmla="*/ 1 h 231"/>
                <a:gd name="T78" fmla="*/ 13 w 268"/>
                <a:gd name="T79" fmla="*/ 1 h 231"/>
                <a:gd name="T80" fmla="*/ 13 w 268"/>
                <a:gd name="T81" fmla="*/ 1 h 231"/>
                <a:gd name="T82" fmla="*/ 13 w 268"/>
                <a:gd name="T83" fmla="*/ 2 h 231"/>
                <a:gd name="T84" fmla="*/ 15 w 268"/>
                <a:gd name="T85" fmla="*/ 2 h 231"/>
                <a:gd name="T86" fmla="*/ 16 w 268"/>
                <a:gd name="T87" fmla="*/ 2 h 231"/>
                <a:gd name="T88" fmla="*/ 17 w 268"/>
                <a:gd name="T89" fmla="*/ 2 h 231"/>
                <a:gd name="T90" fmla="*/ 17 w 268"/>
                <a:gd name="T91" fmla="*/ 2 h 231"/>
                <a:gd name="T92" fmla="*/ 16 w 268"/>
                <a:gd name="T93" fmla="*/ 2 h 231"/>
                <a:gd name="T94" fmla="*/ 17 w 268"/>
                <a:gd name="T95" fmla="*/ 3 h 2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8" h="231">
                  <a:moveTo>
                    <a:pt x="268" y="223"/>
                  </a:moveTo>
                  <a:lnTo>
                    <a:pt x="263" y="225"/>
                  </a:lnTo>
                  <a:lnTo>
                    <a:pt x="260" y="226"/>
                  </a:lnTo>
                  <a:lnTo>
                    <a:pt x="255" y="228"/>
                  </a:lnTo>
                  <a:lnTo>
                    <a:pt x="252" y="231"/>
                  </a:lnTo>
                  <a:lnTo>
                    <a:pt x="243" y="220"/>
                  </a:lnTo>
                  <a:lnTo>
                    <a:pt x="238" y="214"/>
                  </a:lnTo>
                  <a:lnTo>
                    <a:pt x="230" y="213"/>
                  </a:lnTo>
                  <a:lnTo>
                    <a:pt x="218" y="214"/>
                  </a:lnTo>
                  <a:lnTo>
                    <a:pt x="210" y="216"/>
                  </a:lnTo>
                  <a:lnTo>
                    <a:pt x="200" y="217"/>
                  </a:lnTo>
                  <a:lnTo>
                    <a:pt x="190" y="217"/>
                  </a:lnTo>
                  <a:lnTo>
                    <a:pt x="180" y="217"/>
                  </a:lnTo>
                  <a:lnTo>
                    <a:pt x="170" y="217"/>
                  </a:lnTo>
                  <a:lnTo>
                    <a:pt x="160" y="216"/>
                  </a:lnTo>
                  <a:lnTo>
                    <a:pt x="153" y="214"/>
                  </a:lnTo>
                  <a:lnTo>
                    <a:pt x="146" y="213"/>
                  </a:lnTo>
                  <a:lnTo>
                    <a:pt x="140" y="208"/>
                  </a:lnTo>
                  <a:lnTo>
                    <a:pt x="136" y="205"/>
                  </a:lnTo>
                  <a:lnTo>
                    <a:pt x="141" y="202"/>
                  </a:lnTo>
                  <a:lnTo>
                    <a:pt x="151" y="204"/>
                  </a:lnTo>
                  <a:lnTo>
                    <a:pt x="158" y="205"/>
                  </a:lnTo>
                  <a:lnTo>
                    <a:pt x="166" y="205"/>
                  </a:lnTo>
                  <a:lnTo>
                    <a:pt x="176" y="204"/>
                  </a:lnTo>
                  <a:lnTo>
                    <a:pt x="185" y="202"/>
                  </a:lnTo>
                  <a:lnTo>
                    <a:pt x="193" y="201"/>
                  </a:lnTo>
                  <a:lnTo>
                    <a:pt x="200" y="200"/>
                  </a:lnTo>
                  <a:lnTo>
                    <a:pt x="207" y="197"/>
                  </a:lnTo>
                  <a:lnTo>
                    <a:pt x="210" y="195"/>
                  </a:lnTo>
                  <a:lnTo>
                    <a:pt x="200" y="183"/>
                  </a:lnTo>
                  <a:lnTo>
                    <a:pt x="187" y="170"/>
                  </a:lnTo>
                  <a:lnTo>
                    <a:pt x="175" y="161"/>
                  </a:lnTo>
                  <a:lnTo>
                    <a:pt x="168" y="155"/>
                  </a:lnTo>
                  <a:lnTo>
                    <a:pt x="156" y="158"/>
                  </a:lnTo>
                  <a:lnTo>
                    <a:pt x="143" y="160"/>
                  </a:lnTo>
                  <a:lnTo>
                    <a:pt x="126" y="161"/>
                  </a:lnTo>
                  <a:lnTo>
                    <a:pt x="111" y="163"/>
                  </a:lnTo>
                  <a:lnTo>
                    <a:pt x="95" y="164"/>
                  </a:lnTo>
                  <a:lnTo>
                    <a:pt x="80" y="163"/>
                  </a:lnTo>
                  <a:lnTo>
                    <a:pt x="66" y="161"/>
                  </a:lnTo>
                  <a:lnTo>
                    <a:pt x="58" y="157"/>
                  </a:lnTo>
                  <a:lnTo>
                    <a:pt x="51" y="151"/>
                  </a:lnTo>
                  <a:lnTo>
                    <a:pt x="51" y="146"/>
                  </a:lnTo>
                  <a:lnTo>
                    <a:pt x="56" y="145"/>
                  </a:lnTo>
                  <a:lnTo>
                    <a:pt x="66" y="148"/>
                  </a:lnTo>
                  <a:lnTo>
                    <a:pt x="73" y="149"/>
                  </a:lnTo>
                  <a:lnTo>
                    <a:pt x="83" y="151"/>
                  </a:lnTo>
                  <a:lnTo>
                    <a:pt x="95" y="149"/>
                  </a:lnTo>
                  <a:lnTo>
                    <a:pt x="106" y="149"/>
                  </a:lnTo>
                  <a:lnTo>
                    <a:pt x="116" y="148"/>
                  </a:lnTo>
                  <a:lnTo>
                    <a:pt x="128" y="145"/>
                  </a:lnTo>
                  <a:lnTo>
                    <a:pt x="138" y="142"/>
                  </a:lnTo>
                  <a:lnTo>
                    <a:pt x="145" y="139"/>
                  </a:lnTo>
                  <a:lnTo>
                    <a:pt x="138" y="129"/>
                  </a:lnTo>
                  <a:lnTo>
                    <a:pt x="130" y="120"/>
                  </a:lnTo>
                  <a:lnTo>
                    <a:pt x="118" y="112"/>
                  </a:lnTo>
                  <a:lnTo>
                    <a:pt x="108" y="105"/>
                  </a:lnTo>
                  <a:lnTo>
                    <a:pt x="93" y="110"/>
                  </a:lnTo>
                  <a:lnTo>
                    <a:pt x="78" y="111"/>
                  </a:lnTo>
                  <a:lnTo>
                    <a:pt x="63" y="112"/>
                  </a:lnTo>
                  <a:lnTo>
                    <a:pt x="46" y="111"/>
                  </a:lnTo>
                  <a:lnTo>
                    <a:pt x="33" y="108"/>
                  </a:lnTo>
                  <a:lnTo>
                    <a:pt x="20" y="104"/>
                  </a:lnTo>
                  <a:lnTo>
                    <a:pt x="10" y="98"/>
                  </a:lnTo>
                  <a:lnTo>
                    <a:pt x="3" y="90"/>
                  </a:lnTo>
                  <a:lnTo>
                    <a:pt x="1" y="86"/>
                  </a:lnTo>
                  <a:lnTo>
                    <a:pt x="1" y="84"/>
                  </a:lnTo>
                  <a:lnTo>
                    <a:pt x="3" y="86"/>
                  </a:lnTo>
                  <a:lnTo>
                    <a:pt x="10" y="89"/>
                  </a:lnTo>
                  <a:lnTo>
                    <a:pt x="16" y="92"/>
                  </a:lnTo>
                  <a:lnTo>
                    <a:pt x="25" y="93"/>
                  </a:lnTo>
                  <a:lnTo>
                    <a:pt x="35" y="95"/>
                  </a:lnTo>
                  <a:lnTo>
                    <a:pt x="46" y="96"/>
                  </a:lnTo>
                  <a:lnTo>
                    <a:pt x="58" y="96"/>
                  </a:lnTo>
                  <a:lnTo>
                    <a:pt x="70" y="95"/>
                  </a:lnTo>
                  <a:lnTo>
                    <a:pt x="80" y="95"/>
                  </a:lnTo>
                  <a:lnTo>
                    <a:pt x="88" y="92"/>
                  </a:lnTo>
                  <a:lnTo>
                    <a:pt x="78" y="83"/>
                  </a:lnTo>
                  <a:lnTo>
                    <a:pt x="66" y="73"/>
                  </a:lnTo>
                  <a:lnTo>
                    <a:pt x="55" y="62"/>
                  </a:lnTo>
                  <a:lnTo>
                    <a:pt x="41" y="51"/>
                  </a:lnTo>
                  <a:lnTo>
                    <a:pt x="30" y="40"/>
                  </a:lnTo>
                  <a:lnTo>
                    <a:pt x="20" y="30"/>
                  </a:lnTo>
                  <a:lnTo>
                    <a:pt x="11" y="20"/>
                  </a:lnTo>
                  <a:lnTo>
                    <a:pt x="5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2"/>
                  </a:lnTo>
                  <a:lnTo>
                    <a:pt x="15" y="6"/>
                  </a:lnTo>
                  <a:lnTo>
                    <a:pt x="20" y="12"/>
                  </a:lnTo>
                  <a:lnTo>
                    <a:pt x="28" y="20"/>
                  </a:lnTo>
                  <a:lnTo>
                    <a:pt x="38" y="30"/>
                  </a:lnTo>
                  <a:lnTo>
                    <a:pt x="51" y="42"/>
                  </a:lnTo>
                  <a:lnTo>
                    <a:pt x="63" y="53"/>
                  </a:lnTo>
                  <a:lnTo>
                    <a:pt x="75" y="64"/>
                  </a:lnTo>
                  <a:lnTo>
                    <a:pt x="86" y="71"/>
                  </a:lnTo>
                  <a:lnTo>
                    <a:pt x="93" y="77"/>
                  </a:lnTo>
                  <a:lnTo>
                    <a:pt x="100" y="65"/>
                  </a:lnTo>
                  <a:lnTo>
                    <a:pt x="103" y="51"/>
                  </a:lnTo>
                  <a:lnTo>
                    <a:pt x="105" y="37"/>
                  </a:lnTo>
                  <a:lnTo>
                    <a:pt x="103" y="25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6" y="14"/>
                  </a:lnTo>
                  <a:lnTo>
                    <a:pt x="110" y="18"/>
                  </a:lnTo>
                  <a:lnTo>
                    <a:pt x="116" y="40"/>
                  </a:lnTo>
                  <a:lnTo>
                    <a:pt x="120" y="61"/>
                  </a:lnTo>
                  <a:lnTo>
                    <a:pt x="121" y="79"/>
                  </a:lnTo>
                  <a:lnTo>
                    <a:pt x="120" y="87"/>
                  </a:lnTo>
                  <a:lnTo>
                    <a:pt x="131" y="98"/>
                  </a:lnTo>
                  <a:lnTo>
                    <a:pt x="143" y="108"/>
                  </a:lnTo>
                  <a:lnTo>
                    <a:pt x="153" y="117"/>
                  </a:lnTo>
                  <a:lnTo>
                    <a:pt x="160" y="124"/>
                  </a:lnTo>
                  <a:lnTo>
                    <a:pt x="173" y="120"/>
                  </a:lnTo>
                  <a:lnTo>
                    <a:pt x="183" y="108"/>
                  </a:lnTo>
                  <a:lnTo>
                    <a:pt x="190" y="92"/>
                  </a:lnTo>
                  <a:lnTo>
                    <a:pt x="190" y="74"/>
                  </a:lnTo>
                  <a:lnTo>
                    <a:pt x="188" y="61"/>
                  </a:lnTo>
                  <a:lnTo>
                    <a:pt x="190" y="55"/>
                  </a:lnTo>
                  <a:lnTo>
                    <a:pt x="193" y="56"/>
                  </a:lnTo>
                  <a:lnTo>
                    <a:pt x="197" y="65"/>
                  </a:lnTo>
                  <a:lnTo>
                    <a:pt x="202" y="84"/>
                  </a:lnTo>
                  <a:lnTo>
                    <a:pt x="203" y="107"/>
                  </a:lnTo>
                  <a:lnTo>
                    <a:pt x="203" y="127"/>
                  </a:lnTo>
                  <a:lnTo>
                    <a:pt x="195" y="142"/>
                  </a:lnTo>
                  <a:lnTo>
                    <a:pt x="208" y="154"/>
                  </a:lnTo>
                  <a:lnTo>
                    <a:pt x="220" y="164"/>
                  </a:lnTo>
                  <a:lnTo>
                    <a:pt x="227" y="174"/>
                  </a:lnTo>
                  <a:lnTo>
                    <a:pt x="233" y="182"/>
                  </a:lnTo>
                  <a:lnTo>
                    <a:pt x="240" y="176"/>
                  </a:lnTo>
                  <a:lnTo>
                    <a:pt x="247" y="169"/>
                  </a:lnTo>
                  <a:lnTo>
                    <a:pt x="252" y="161"/>
                  </a:lnTo>
                  <a:lnTo>
                    <a:pt x="253" y="154"/>
                  </a:lnTo>
                  <a:lnTo>
                    <a:pt x="257" y="151"/>
                  </a:lnTo>
                  <a:lnTo>
                    <a:pt x="260" y="149"/>
                  </a:lnTo>
                  <a:lnTo>
                    <a:pt x="263" y="152"/>
                  </a:lnTo>
                  <a:lnTo>
                    <a:pt x="265" y="160"/>
                  </a:lnTo>
                  <a:lnTo>
                    <a:pt x="263" y="170"/>
                  </a:lnTo>
                  <a:lnTo>
                    <a:pt x="258" y="182"/>
                  </a:lnTo>
                  <a:lnTo>
                    <a:pt x="255" y="191"/>
                  </a:lnTo>
                  <a:lnTo>
                    <a:pt x="252" y="197"/>
                  </a:lnTo>
                  <a:lnTo>
                    <a:pt x="255" y="202"/>
                  </a:lnTo>
                  <a:lnTo>
                    <a:pt x="260" y="210"/>
                  </a:lnTo>
                  <a:lnTo>
                    <a:pt x="263" y="216"/>
                  </a:lnTo>
                  <a:lnTo>
                    <a:pt x="268" y="22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7" name="Freeform 1318"/>
            <p:cNvSpPr>
              <a:spLocks/>
            </p:cNvSpPr>
            <p:nvPr/>
          </p:nvSpPr>
          <p:spPr bwMode="auto">
            <a:xfrm>
              <a:off x="4729" y="2773"/>
              <a:ext cx="109" cy="86"/>
            </a:xfrm>
            <a:custGeom>
              <a:avLst/>
              <a:gdLst>
                <a:gd name="T0" fmla="*/ 3 w 217"/>
                <a:gd name="T1" fmla="*/ 3 h 257"/>
                <a:gd name="T2" fmla="*/ 2 w 217"/>
                <a:gd name="T3" fmla="*/ 3 h 257"/>
                <a:gd name="T4" fmla="*/ 1 w 217"/>
                <a:gd name="T5" fmla="*/ 3 h 257"/>
                <a:gd name="T6" fmla="*/ 0 w 217"/>
                <a:gd name="T7" fmla="*/ 2 h 257"/>
                <a:gd name="T8" fmla="*/ 1 w 217"/>
                <a:gd name="T9" fmla="*/ 2 h 257"/>
                <a:gd name="T10" fmla="*/ 1 w 217"/>
                <a:gd name="T11" fmla="*/ 2 h 257"/>
                <a:gd name="T12" fmla="*/ 1 w 217"/>
                <a:gd name="T13" fmla="*/ 2 h 257"/>
                <a:gd name="T14" fmla="*/ 3 w 217"/>
                <a:gd name="T15" fmla="*/ 3 h 257"/>
                <a:gd name="T16" fmla="*/ 4 w 217"/>
                <a:gd name="T17" fmla="*/ 3 h 257"/>
                <a:gd name="T18" fmla="*/ 4 w 217"/>
                <a:gd name="T19" fmla="*/ 3 h 257"/>
                <a:gd name="T20" fmla="*/ 4 w 217"/>
                <a:gd name="T21" fmla="*/ 2 h 257"/>
                <a:gd name="T22" fmla="*/ 4 w 217"/>
                <a:gd name="T23" fmla="*/ 2 h 257"/>
                <a:gd name="T24" fmla="*/ 4 w 217"/>
                <a:gd name="T25" fmla="*/ 1 h 257"/>
                <a:gd name="T26" fmla="*/ 4 w 217"/>
                <a:gd name="T27" fmla="*/ 1 h 257"/>
                <a:gd name="T28" fmla="*/ 4 w 217"/>
                <a:gd name="T29" fmla="*/ 2 h 257"/>
                <a:gd name="T30" fmla="*/ 5 w 217"/>
                <a:gd name="T31" fmla="*/ 2 h 257"/>
                <a:gd name="T32" fmla="*/ 6 w 217"/>
                <a:gd name="T33" fmla="*/ 2 h 257"/>
                <a:gd name="T34" fmla="*/ 7 w 217"/>
                <a:gd name="T35" fmla="*/ 2 h 257"/>
                <a:gd name="T36" fmla="*/ 6 w 217"/>
                <a:gd name="T37" fmla="*/ 1 h 257"/>
                <a:gd name="T38" fmla="*/ 6 w 217"/>
                <a:gd name="T39" fmla="*/ 1 h 257"/>
                <a:gd name="T40" fmla="*/ 8 w 217"/>
                <a:gd name="T41" fmla="*/ 0 h 257"/>
                <a:gd name="T42" fmla="*/ 8 w 217"/>
                <a:gd name="T43" fmla="*/ 0 h 257"/>
                <a:gd name="T44" fmla="*/ 7 w 217"/>
                <a:gd name="T45" fmla="*/ 1 h 257"/>
                <a:gd name="T46" fmla="*/ 7 w 217"/>
                <a:gd name="T47" fmla="*/ 1 h 257"/>
                <a:gd name="T48" fmla="*/ 9 w 217"/>
                <a:gd name="T49" fmla="*/ 1 h 257"/>
                <a:gd name="T50" fmla="*/ 10 w 217"/>
                <a:gd name="T51" fmla="*/ 1 h 257"/>
                <a:gd name="T52" fmla="*/ 10 w 217"/>
                <a:gd name="T53" fmla="*/ 1 h 257"/>
                <a:gd name="T54" fmla="*/ 11 w 217"/>
                <a:gd name="T55" fmla="*/ 0 h 257"/>
                <a:gd name="T56" fmla="*/ 12 w 217"/>
                <a:gd name="T57" fmla="*/ 0 h 257"/>
                <a:gd name="T58" fmla="*/ 13 w 217"/>
                <a:gd name="T59" fmla="*/ 0 h 257"/>
                <a:gd name="T60" fmla="*/ 12 w 217"/>
                <a:gd name="T61" fmla="*/ 0 h 257"/>
                <a:gd name="T62" fmla="*/ 10 w 217"/>
                <a:gd name="T63" fmla="*/ 1 h 257"/>
                <a:gd name="T64" fmla="*/ 10 w 217"/>
                <a:gd name="T65" fmla="*/ 1 h 257"/>
                <a:gd name="T66" fmla="*/ 9 w 217"/>
                <a:gd name="T67" fmla="*/ 1 h 257"/>
                <a:gd name="T68" fmla="*/ 10 w 217"/>
                <a:gd name="T69" fmla="*/ 1 h 257"/>
                <a:gd name="T70" fmla="*/ 11 w 217"/>
                <a:gd name="T71" fmla="*/ 1 h 257"/>
                <a:gd name="T72" fmla="*/ 12 w 217"/>
                <a:gd name="T73" fmla="*/ 1 h 257"/>
                <a:gd name="T74" fmla="*/ 13 w 217"/>
                <a:gd name="T75" fmla="*/ 1 h 257"/>
                <a:gd name="T76" fmla="*/ 14 w 217"/>
                <a:gd name="T77" fmla="*/ 1 h 257"/>
                <a:gd name="T78" fmla="*/ 14 w 217"/>
                <a:gd name="T79" fmla="*/ 1 h 257"/>
                <a:gd name="T80" fmla="*/ 13 w 217"/>
                <a:gd name="T81" fmla="*/ 1 h 257"/>
                <a:gd name="T82" fmla="*/ 12 w 217"/>
                <a:gd name="T83" fmla="*/ 1 h 257"/>
                <a:gd name="T84" fmla="*/ 11 w 217"/>
                <a:gd name="T85" fmla="*/ 2 h 257"/>
                <a:gd name="T86" fmla="*/ 9 w 217"/>
                <a:gd name="T87" fmla="*/ 2 h 257"/>
                <a:gd name="T88" fmla="*/ 8 w 217"/>
                <a:gd name="T89" fmla="*/ 2 h 257"/>
                <a:gd name="T90" fmla="*/ 7 w 217"/>
                <a:gd name="T91" fmla="*/ 2 h 257"/>
                <a:gd name="T92" fmla="*/ 7 w 217"/>
                <a:gd name="T93" fmla="*/ 3 h 257"/>
                <a:gd name="T94" fmla="*/ 9 w 217"/>
                <a:gd name="T95" fmla="*/ 3 h 257"/>
                <a:gd name="T96" fmla="*/ 10 w 217"/>
                <a:gd name="T97" fmla="*/ 3 h 257"/>
                <a:gd name="T98" fmla="*/ 11 w 217"/>
                <a:gd name="T99" fmla="*/ 2 h 257"/>
                <a:gd name="T100" fmla="*/ 12 w 217"/>
                <a:gd name="T101" fmla="*/ 2 h 257"/>
                <a:gd name="T102" fmla="*/ 12 w 217"/>
                <a:gd name="T103" fmla="*/ 2 h 257"/>
                <a:gd name="T104" fmla="*/ 12 w 217"/>
                <a:gd name="T105" fmla="*/ 2 h 257"/>
                <a:gd name="T106" fmla="*/ 10 w 217"/>
                <a:gd name="T107" fmla="*/ 3 h 257"/>
                <a:gd name="T108" fmla="*/ 9 w 217"/>
                <a:gd name="T109" fmla="*/ 3 h 257"/>
                <a:gd name="T110" fmla="*/ 7 w 217"/>
                <a:gd name="T111" fmla="*/ 3 h 257"/>
                <a:gd name="T112" fmla="*/ 6 w 217"/>
                <a:gd name="T113" fmla="*/ 3 h 257"/>
                <a:gd name="T114" fmla="*/ 5 w 217"/>
                <a:gd name="T115" fmla="*/ 3 h 257"/>
                <a:gd name="T116" fmla="*/ 5 w 217"/>
                <a:gd name="T117" fmla="*/ 3 h 257"/>
                <a:gd name="T118" fmla="*/ 4 w 217"/>
                <a:gd name="T119" fmla="*/ 3 h 2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7" h="257">
                  <a:moveTo>
                    <a:pt x="45" y="257"/>
                  </a:moveTo>
                  <a:lnTo>
                    <a:pt x="39" y="253"/>
                  </a:lnTo>
                  <a:lnTo>
                    <a:pt x="30" y="245"/>
                  </a:lnTo>
                  <a:lnTo>
                    <a:pt x="22" y="233"/>
                  </a:lnTo>
                  <a:lnTo>
                    <a:pt x="14" y="222"/>
                  </a:lnTo>
                  <a:lnTo>
                    <a:pt x="7" y="208"/>
                  </a:lnTo>
                  <a:lnTo>
                    <a:pt x="2" y="194"/>
                  </a:lnTo>
                  <a:lnTo>
                    <a:pt x="0" y="179"/>
                  </a:lnTo>
                  <a:lnTo>
                    <a:pt x="2" y="164"/>
                  </a:lnTo>
                  <a:lnTo>
                    <a:pt x="5" y="155"/>
                  </a:lnTo>
                  <a:lnTo>
                    <a:pt x="9" y="154"/>
                  </a:lnTo>
                  <a:lnTo>
                    <a:pt x="10" y="157"/>
                  </a:lnTo>
                  <a:lnTo>
                    <a:pt x="12" y="164"/>
                  </a:lnTo>
                  <a:lnTo>
                    <a:pt x="15" y="185"/>
                  </a:lnTo>
                  <a:lnTo>
                    <a:pt x="22" y="207"/>
                  </a:lnTo>
                  <a:lnTo>
                    <a:pt x="34" y="228"/>
                  </a:lnTo>
                  <a:lnTo>
                    <a:pt x="50" y="241"/>
                  </a:lnTo>
                  <a:lnTo>
                    <a:pt x="57" y="235"/>
                  </a:lnTo>
                  <a:lnTo>
                    <a:pt x="62" y="226"/>
                  </a:lnTo>
                  <a:lnTo>
                    <a:pt x="64" y="220"/>
                  </a:lnTo>
                  <a:lnTo>
                    <a:pt x="67" y="217"/>
                  </a:lnTo>
                  <a:lnTo>
                    <a:pt x="57" y="194"/>
                  </a:lnTo>
                  <a:lnTo>
                    <a:pt x="50" y="166"/>
                  </a:lnTo>
                  <a:lnTo>
                    <a:pt x="49" y="141"/>
                  </a:lnTo>
                  <a:lnTo>
                    <a:pt x="49" y="123"/>
                  </a:lnTo>
                  <a:lnTo>
                    <a:pt x="52" y="112"/>
                  </a:lnTo>
                  <a:lnTo>
                    <a:pt x="55" y="108"/>
                  </a:lnTo>
                  <a:lnTo>
                    <a:pt x="59" y="111"/>
                  </a:lnTo>
                  <a:lnTo>
                    <a:pt x="59" y="121"/>
                  </a:lnTo>
                  <a:lnTo>
                    <a:pt x="59" y="139"/>
                  </a:lnTo>
                  <a:lnTo>
                    <a:pt x="62" y="161"/>
                  </a:lnTo>
                  <a:lnTo>
                    <a:pt x="67" y="183"/>
                  </a:lnTo>
                  <a:lnTo>
                    <a:pt x="77" y="197"/>
                  </a:lnTo>
                  <a:lnTo>
                    <a:pt x="87" y="183"/>
                  </a:lnTo>
                  <a:lnTo>
                    <a:pt x="97" y="169"/>
                  </a:lnTo>
                  <a:lnTo>
                    <a:pt x="102" y="152"/>
                  </a:lnTo>
                  <a:lnTo>
                    <a:pt x="105" y="141"/>
                  </a:lnTo>
                  <a:lnTo>
                    <a:pt x="94" y="112"/>
                  </a:lnTo>
                  <a:lnTo>
                    <a:pt x="92" y="83"/>
                  </a:lnTo>
                  <a:lnTo>
                    <a:pt x="95" y="55"/>
                  </a:lnTo>
                  <a:lnTo>
                    <a:pt x="107" y="34"/>
                  </a:lnTo>
                  <a:lnTo>
                    <a:pt x="114" y="30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39"/>
                  </a:lnTo>
                  <a:lnTo>
                    <a:pt x="110" y="61"/>
                  </a:lnTo>
                  <a:lnTo>
                    <a:pt x="109" y="84"/>
                  </a:lnTo>
                  <a:lnTo>
                    <a:pt x="110" y="104"/>
                  </a:lnTo>
                  <a:lnTo>
                    <a:pt x="119" y="118"/>
                  </a:lnTo>
                  <a:lnTo>
                    <a:pt x="132" y="102"/>
                  </a:lnTo>
                  <a:lnTo>
                    <a:pt x="140" y="86"/>
                  </a:lnTo>
                  <a:lnTo>
                    <a:pt x="145" y="71"/>
                  </a:lnTo>
                  <a:lnTo>
                    <a:pt x="149" y="59"/>
                  </a:lnTo>
                  <a:lnTo>
                    <a:pt x="154" y="46"/>
                  </a:lnTo>
                  <a:lnTo>
                    <a:pt x="162" y="30"/>
                  </a:lnTo>
                  <a:lnTo>
                    <a:pt x="172" y="17"/>
                  </a:lnTo>
                  <a:lnTo>
                    <a:pt x="180" y="6"/>
                  </a:lnTo>
                  <a:lnTo>
                    <a:pt x="187" y="2"/>
                  </a:lnTo>
                  <a:lnTo>
                    <a:pt x="194" y="0"/>
                  </a:lnTo>
                  <a:lnTo>
                    <a:pt x="197" y="3"/>
                  </a:lnTo>
                  <a:lnTo>
                    <a:pt x="195" y="9"/>
                  </a:lnTo>
                  <a:lnTo>
                    <a:pt x="180" y="25"/>
                  </a:lnTo>
                  <a:lnTo>
                    <a:pt x="167" y="42"/>
                  </a:lnTo>
                  <a:lnTo>
                    <a:pt x="159" y="56"/>
                  </a:lnTo>
                  <a:lnTo>
                    <a:pt x="155" y="70"/>
                  </a:lnTo>
                  <a:lnTo>
                    <a:pt x="154" y="83"/>
                  </a:lnTo>
                  <a:lnTo>
                    <a:pt x="149" y="98"/>
                  </a:lnTo>
                  <a:lnTo>
                    <a:pt x="142" y="112"/>
                  </a:lnTo>
                  <a:lnTo>
                    <a:pt x="135" y="123"/>
                  </a:lnTo>
                  <a:lnTo>
                    <a:pt x="147" y="120"/>
                  </a:lnTo>
                  <a:lnTo>
                    <a:pt x="157" y="117"/>
                  </a:lnTo>
                  <a:lnTo>
                    <a:pt x="169" y="112"/>
                  </a:lnTo>
                  <a:lnTo>
                    <a:pt x="179" y="108"/>
                  </a:lnTo>
                  <a:lnTo>
                    <a:pt x="189" y="102"/>
                  </a:lnTo>
                  <a:lnTo>
                    <a:pt x="197" y="98"/>
                  </a:lnTo>
                  <a:lnTo>
                    <a:pt x="204" y="93"/>
                  </a:lnTo>
                  <a:lnTo>
                    <a:pt x="207" y="89"/>
                  </a:lnTo>
                  <a:lnTo>
                    <a:pt x="212" y="84"/>
                  </a:lnTo>
                  <a:lnTo>
                    <a:pt x="217" y="83"/>
                  </a:lnTo>
                  <a:lnTo>
                    <a:pt x="217" y="86"/>
                  </a:lnTo>
                  <a:lnTo>
                    <a:pt x="215" y="92"/>
                  </a:lnTo>
                  <a:lnTo>
                    <a:pt x="207" y="104"/>
                  </a:lnTo>
                  <a:lnTo>
                    <a:pt x="197" y="112"/>
                  </a:lnTo>
                  <a:lnTo>
                    <a:pt x="185" y="120"/>
                  </a:lnTo>
                  <a:lnTo>
                    <a:pt x="174" y="127"/>
                  </a:lnTo>
                  <a:lnTo>
                    <a:pt x="162" y="132"/>
                  </a:lnTo>
                  <a:lnTo>
                    <a:pt x="150" y="135"/>
                  </a:lnTo>
                  <a:lnTo>
                    <a:pt x="140" y="138"/>
                  </a:lnTo>
                  <a:lnTo>
                    <a:pt x="134" y="138"/>
                  </a:lnTo>
                  <a:lnTo>
                    <a:pt x="124" y="152"/>
                  </a:lnTo>
                  <a:lnTo>
                    <a:pt x="112" y="173"/>
                  </a:lnTo>
                  <a:lnTo>
                    <a:pt x="102" y="194"/>
                  </a:lnTo>
                  <a:lnTo>
                    <a:pt x="99" y="205"/>
                  </a:lnTo>
                  <a:lnTo>
                    <a:pt x="107" y="208"/>
                  </a:lnTo>
                  <a:lnTo>
                    <a:pt x="117" y="210"/>
                  </a:lnTo>
                  <a:lnTo>
                    <a:pt x="129" y="210"/>
                  </a:lnTo>
                  <a:lnTo>
                    <a:pt x="139" y="208"/>
                  </a:lnTo>
                  <a:lnTo>
                    <a:pt x="150" y="205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77" y="188"/>
                  </a:lnTo>
                  <a:lnTo>
                    <a:pt x="184" y="180"/>
                  </a:lnTo>
                  <a:lnTo>
                    <a:pt x="189" y="177"/>
                  </a:lnTo>
                  <a:lnTo>
                    <a:pt x="190" y="180"/>
                  </a:lnTo>
                  <a:lnTo>
                    <a:pt x="187" y="188"/>
                  </a:lnTo>
                  <a:lnTo>
                    <a:pt x="180" y="198"/>
                  </a:lnTo>
                  <a:lnTo>
                    <a:pt x="170" y="208"/>
                  </a:lnTo>
                  <a:lnTo>
                    <a:pt x="159" y="216"/>
                  </a:lnTo>
                  <a:lnTo>
                    <a:pt x="147" y="220"/>
                  </a:lnTo>
                  <a:lnTo>
                    <a:pt x="134" y="225"/>
                  </a:lnTo>
                  <a:lnTo>
                    <a:pt x="120" y="226"/>
                  </a:lnTo>
                  <a:lnTo>
                    <a:pt x="107" y="226"/>
                  </a:lnTo>
                  <a:lnTo>
                    <a:pt x="95" y="223"/>
                  </a:lnTo>
                  <a:lnTo>
                    <a:pt x="89" y="231"/>
                  </a:lnTo>
                  <a:lnTo>
                    <a:pt x="84" y="235"/>
                  </a:lnTo>
                  <a:lnTo>
                    <a:pt x="80" y="241"/>
                  </a:lnTo>
                  <a:lnTo>
                    <a:pt x="79" y="248"/>
                  </a:lnTo>
                  <a:lnTo>
                    <a:pt x="69" y="248"/>
                  </a:lnTo>
                  <a:lnTo>
                    <a:pt x="59" y="250"/>
                  </a:lnTo>
                  <a:lnTo>
                    <a:pt x="50" y="253"/>
                  </a:lnTo>
                  <a:lnTo>
                    <a:pt x="45" y="25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8" name="Freeform 1319"/>
            <p:cNvSpPr>
              <a:spLocks/>
            </p:cNvSpPr>
            <p:nvPr/>
          </p:nvSpPr>
          <p:spPr bwMode="auto">
            <a:xfrm>
              <a:off x="4783" y="2869"/>
              <a:ext cx="171" cy="47"/>
            </a:xfrm>
            <a:custGeom>
              <a:avLst/>
              <a:gdLst>
                <a:gd name="T0" fmla="*/ 0 w 344"/>
                <a:gd name="T1" fmla="*/ 1 h 140"/>
                <a:gd name="T2" fmla="*/ 0 w 344"/>
                <a:gd name="T3" fmla="*/ 1 h 140"/>
                <a:gd name="T4" fmla="*/ 0 w 344"/>
                <a:gd name="T5" fmla="*/ 1 h 140"/>
                <a:gd name="T6" fmla="*/ 2 w 344"/>
                <a:gd name="T7" fmla="*/ 1 h 140"/>
                <a:gd name="T8" fmla="*/ 4 w 344"/>
                <a:gd name="T9" fmla="*/ 1 h 140"/>
                <a:gd name="T10" fmla="*/ 6 w 344"/>
                <a:gd name="T11" fmla="*/ 1 h 140"/>
                <a:gd name="T12" fmla="*/ 6 w 344"/>
                <a:gd name="T13" fmla="*/ 1 h 140"/>
                <a:gd name="T14" fmla="*/ 7 w 344"/>
                <a:gd name="T15" fmla="*/ 1 h 140"/>
                <a:gd name="T16" fmla="*/ 7 w 344"/>
                <a:gd name="T17" fmla="*/ 1 h 140"/>
                <a:gd name="T18" fmla="*/ 8 w 344"/>
                <a:gd name="T19" fmla="*/ 1 h 140"/>
                <a:gd name="T20" fmla="*/ 10 w 344"/>
                <a:gd name="T21" fmla="*/ 2 h 140"/>
                <a:gd name="T22" fmla="*/ 10 w 344"/>
                <a:gd name="T23" fmla="*/ 2 h 140"/>
                <a:gd name="T24" fmla="*/ 9 w 344"/>
                <a:gd name="T25" fmla="*/ 1 h 140"/>
                <a:gd name="T26" fmla="*/ 8 w 344"/>
                <a:gd name="T27" fmla="*/ 1 h 140"/>
                <a:gd name="T28" fmla="*/ 8 w 344"/>
                <a:gd name="T29" fmla="*/ 1 h 140"/>
                <a:gd name="T30" fmla="*/ 9 w 344"/>
                <a:gd name="T31" fmla="*/ 1 h 140"/>
                <a:gd name="T32" fmla="*/ 10 w 344"/>
                <a:gd name="T33" fmla="*/ 1 h 140"/>
                <a:gd name="T34" fmla="*/ 11 w 344"/>
                <a:gd name="T35" fmla="*/ 1 h 140"/>
                <a:gd name="T36" fmla="*/ 12 w 344"/>
                <a:gd name="T37" fmla="*/ 1 h 140"/>
                <a:gd name="T38" fmla="*/ 12 w 344"/>
                <a:gd name="T39" fmla="*/ 1 h 140"/>
                <a:gd name="T40" fmla="*/ 13 w 344"/>
                <a:gd name="T41" fmla="*/ 1 h 140"/>
                <a:gd name="T42" fmla="*/ 14 w 344"/>
                <a:gd name="T43" fmla="*/ 2 h 140"/>
                <a:gd name="T44" fmla="*/ 16 w 344"/>
                <a:gd name="T45" fmla="*/ 2 h 140"/>
                <a:gd name="T46" fmla="*/ 17 w 344"/>
                <a:gd name="T47" fmla="*/ 2 h 140"/>
                <a:gd name="T48" fmla="*/ 16 w 344"/>
                <a:gd name="T49" fmla="*/ 2 h 140"/>
                <a:gd name="T50" fmla="*/ 14 w 344"/>
                <a:gd name="T51" fmla="*/ 1 h 140"/>
                <a:gd name="T52" fmla="*/ 13 w 344"/>
                <a:gd name="T53" fmla="*/ 1 h 140"/>
                <a:gd name="T54" fmla="*/ 13 w 344"/>
                <a:gd name="T55" fmla="*/ 1 h 140"/>
                <a:gd name="T56" fmla="*/ 14 w 344"/>
                <a:gd name="T57" fmla="*/ 1 h 140"/>
                <a:gd name="T58" fmla="*/ 16 w 344"/>
                <a:gd name="T59" fmla="*/ 1 h 140"/>
                <a:gd name="T60" fmla="*/ 18 w 344"/>
                <a:gd name="T61" fmla="*/ 1 h 140"/>
                <a:gd name="T62" fmla="*/ 20 w 344"/>
                <a:gd name="T63" fmla="*/ 1 h 140"/>
                <a:gd name="T64" fmla="*/ 21 w 344"/>
                <a:gd name="T65" fmla="*/ 1 h 140"/>
                <a:gd name="T66" fmla="*/ 21 w 344"/>
                <a:gd name="T67" fmla="*/ 1 h 140"/>
                <a:gd name="T68" fmla="*/ 19 w 344"/>
                <a:gd name="T69" fmla="*/ 1 h 140"/>
                <a:gd name="T70" fmla="*/ 17 w 344"/>
                <a:gd name="T71" fmla="*/ 1 h 140"/>
                <a:gd name="T72" fmla="*/ 15 w 344"/>
                <a:gd name="T73" fmla="*/ 1 h 140"/>
                <a:gd name="T74" fmla="*/ 14 w 344"/>
                <a:gd name="T75" fmla="*/ 1 h 140"/>
                <a:gd name="T76" fmla="*/ 14 w 344"/>
                <a:gd name="T77" fmla="*/ 1 h 140"/>
                <a:gd name="T78" fmla="*/ 16 w 344"/>
                <a:gd name="T79" fmla="*/ 1 h 140"/>
                <a:gd name="T80" fmla="*/ 17 w 344"/>
                <a:gd name="T81" fmla="*/ 1 h 140"/>
                <a:gd name="T82" fmla="*/ 17 w 344"/>
                <a:gd name="T83" fmla="*/ 0 h 140"/>
                <a:gd name="T84" fmla="*/ 16 w 344"/>
                <a:gd name="T85" fmla="*/ 0 h 140"/>
                <a:gd name="T86" fmla="*/ 14 w 344"/>
                <a:gd name="T87" fmla="*/ 0 h 140"/>
                <a:gd name="T88" fmla="*/ 13 w 344"/>
                <a:gd name="T89" fmla="*/ 1 h 140"/>
                <a:gd name="T90" fmla="*/ 13 w 344"/>
                <a:gd name="T91" fmla="*/ 1 h 140"/>
                <a:gd name="T92" fmla="*/ 12 w 344"/>
                <a:gd name="T93" fmla="*/ 1 h 140"/>
                <a:gd name="T94" fmla="*/ 11 w 344"/>
                <a:gd name="T95" fmla="*/ 1 h 140"/>
                <a:gd name="T96" fmla="*/ 9 w 344"/>
                <a:gd name="T97" fmla="*/ 1 h 140"/>
                <a:gd name="T98" fmla="*/ 8 w 344"/>
                <a:gd name="T99" fmla="*/ 1 h 140"/>
                <a:gd name="T100" fmla="*/ 8 w 344"/>
                <a:gd name="T101" fmla="*/ 1 h 140"/>
                <a:gd name="T102" fmla="*/ 9 w 344"/>
                <a:gd name="T103" fmla="*/ 0 h 140"/>
                <a:gd name="T104" fmla="*/ 11 w 344"/>
                <a:gd name="T105" fmla="*/ 0 h 140"/>
                <a:gd name="T106" fmla="*/ 10 w 344"/>
                <a:gd name="T107" fmla="*/ 0 h 140"/>
                <a:gd name="T108" fmla="*/ 10 w 344"/>
                <a:gd name="T109" fmla="*/ 0 h 140"/>
                <a:gd name="T110" fmla="*/ 8 w 344"/>
                <a:gd name="T111" fmla="*/ 0 h 140"/>
                <a:gd name="T112" fmla="*/ 7 w 344"/>
                <a:gd name="T113" fmla="*/ 0 h 140"/>
                <a:gd name="T114" fmla="*/ 6 w 344"/>
                <a:gd name="T115" fmla="*/ 0 h 140"/>
                <a:gd name="T116" fmla="*/ 5 w 344"/>
                <a:gd name="T117" fmla="*/ 0 h 140"/>
                <a:gd name="T118" fmla="*/ 4 w 344"/>
                <a:gd name="T119" fmla="*/ 0 h 140"/>
                <a:gd name="T120" fmla="*/ 2 w 344"/>
                <a:gd name="T121" fmla="*/ 0 h 140"/>
                <a:gd name="T122" fmla="*/ 0 w 344"/>
                <a:gd name="T123" fmla="*/ 1 h 1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44" h="140">
                  <a:moveTo>
                    <a:pt x="0" y="43"/>
                  </a:moveTo>
                  <a:lnTo>
                    <a:pt x="2" y="44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15" y="52"/>
                  </a:lnTo>
                  <a:lnTo>
                    <a:pt x="28" y="52"/>
                  </a:lnTo>
                  <a:lnTo>
                    <a:pt x="45" y="52"/>
                  </a:lnTo>
                  <a:lnTo>
                    <a:pt x="60" y="53"/>
                  </a:lnTo>
                  <a:lnTo>
                    <a:pt x="75" y="56"/>
                  </a:lnTo>
                  <a:lnTo>
                    <a:pt x="87" y="59"/>
                  </a:lnTo>
                  <a:lnTo>
                    <a:pt x="97" y="62"/>
                  </a:lnTo>
                  <a:lnTo>
                    <a:pt x="102" y="65"/>
                  </a:lnTo>
                  <a:lnTo>
                    <a:pt x="105" y="69"/>
                  </a:lnTo>
                  <a:lnTo>
                    <a:pt x="108" y="77"/>
                  </a:lnTo>
                  <a:lnTo>
                    <a:pt x="112" y="84"/>
                  </a:lnTo>
                  <a:lnTo>
                    <a:pt x="117" y="94"/>
                  </a:lnTo>
                  <a:lnTo>
                    <a:pt x="123" y="103"/>
                  </a:lnTo>
                  <a:lnTo>
                    <a:pt x="132" y="112"/>
                  </a:lnTo>
                  <a:lnTo>
                    <a:pt x="140" y="120"/>
                  </a:lnTo>
                  <a:lnTo>
                    <a:pt x="152" y="125"/>
                  </a:lnTo>
                  <a:lnTo>
                    <a:pt x="162" y="128"/>
                  </a:lnTo>
                  <a:lnTo>
                    <a:pt x="165" y="127"/>
                  </a:lnTo>
                  <a:lnTo>
                    <a:pt x="162" y="122"/>
                  </a:lnTo>
                  <a:lnTo>
                    <a:pt x="154" y="114"/>
                  </a:lnTo>
                  <a:lnTo>
                    <a:pt x="144" y="103"/>
                  </a:lnTo>
                  <a:lnTo>
                    <a:pt x="135" y="90"/>
                  </a:lnTo>
                  <a:lnTo>
                    <a:pt x="132" y="77"/>
                  </a:lnTo>
                  <a:lnTo>
                    <a:pt x="130" y="66"/>
                  </a:lnTo>
                  <a:lnTo>
                    <a:pt x="139" y="66"/>
                  </a:lnTo>
                  <a:lnTo>
                    <a:pt x="147" y="66"/>
                  </a:lnTo>
                  <a:lnTo>
                    <a:pt x="155" y="68"/>
                  </a:lnTo>
                  <a:lnTo>
                    <a:pt x="165" y="69"/>
                  </a:lnTo>
                  <a:lnTo>
                    <a:pt x="174" y="71"/>
                  </a:lnTo>
                  <a:lnTo>
                    <a:pt x="182" y="72"/>
                  </a:lnTo>
                  <a:lnTo>
                    <a:pt x="187" y="75"/>
                  </a:lnTo>
                  <a:lnTo>
                    <a:pt x="192" y="77"/>
                  </a:lnTo>
                  <a:lnTo>
                    <a:pt x="194" y="84"/>
                  </a:lnTo>
                  <a:lnTo>
                    <a:pt x="197" y="92"/>
                  </a:lnTo>
                  <a:lnTo>
                    <a:pt x="204" y="100"/>
                  </a:lnTo>
                  <a:lnTo>
                    <a:pt x="210" y="109"/>
                  </a:lnTo>
                  <a:lnTo>
                    <a:pt x="219" y="118"/>
                  </a:lnTo>
                  <a:lnTo>
                    <a:pt x="229" y="125"/>
                  </a:lnTo>
                  <a:lnTo>
                    <a:pt x="237" y="131"/>
                  </a:lnTo>
                  <a:lnTo>
                    <a:pt x="247" y="136"/>
                  </a:lnTo>
                  <a:lnTo>
                    <a:pt x="264" y="140"/>
                  </a:lnTo>
                  <a:lnTo>
                    <a:pt x="274" y="140"/>
                  </a:lnTo>
                  <a:lnTo>
                    <a:pt x="277" y="137"/>
                  </a:lnTo>
                  <a:lnTo>
                    <a:pt x="269" y="133"/>
                  </a:lnTo>
                  <a:lnTo>
                    <a:pt x="257" y="127"/>
                  </a:lnTo>
                  <a:lnTo>
                    <a:pt x="247" y="121"/>
                  </a:lnTo>
                  <a:lnTo>
                    <a:pt x="237" y="114"/>
                  </a:lnTo>
                  <a:lnTo>
                    <a:pt x="230" y="108"/>
                  </a:lnTo>
                  <a:lnTo>
                    <a:pt x="224" y="100"/>
                  </a:lnTo>
                  <a:lnTo>
                    <a:pt x="217" y="94"/>
                  </a:lnTo>
                  <a:lnTo>
                    <a:pt x="214" y="89"/>
                  </a:lnTo>
                  <a:lnTo>
                    <a:pt x="212" y="84"/>
                  </a:lnTo>
                  <a:lnTo>
                    <a:pt x="225" y="90"/>
                  </a:lnTo>
                  <a:lnTo>
                    <a:pt x="242" y="94"/>
                  </a:lnTo>
                  <a:lnTo>
                    <a:pt x="260" y="97"/>
                  </a:lnTo>
                  <a:lnTo>
                    <a:pt x="279" y="100"/>
                  </a:lnTo>
                  <a:lnTo>
                    <a:pt x="297" y="103"/>
                  </a:lnTo>
                  <a:lnTo>
                    <a:pt x="312" y="105"/>
                  </a:lnTo>
                  <a:lnTo>
                    <a:pt x="325" y="106"/>
                  </a:lnTo>
                  <a:lnTo>
                    <a:pt x="334" y="106"/>
                  </a:lnTo>
                  <a:lnTo>
                    <a:pt x="342" y="106"/>
                  </a:lnTo>
                  <a:lnTo>
                    <a:pt x="344" y="103"/>
                  </a:lnTo>
                  <a:lnTo>
                    <a:pt x="339" y="99"/>
                  </a:lnTo>
                  <a:lnTo>
                    <a:pt x="329" y="97"/>
                  </a:lnTo>
                  <a:lnTo>
                    <a:pt x="317" y="96"/>
                  </a:lnTo>
                  <a:lnTo>
                    <a:pt x="302" y="93"/>
                  </a:lnTo>
                  <a:lnTo>
                    <a:pt x="285" y="89"/>
                  </a:lnTo>
                  <a:lnTo>
                    <a:pt x="269" y="84"/>
                  </a:lnTo>
                  <a:lnTo>
                    <a:pt x="254" y="80"/>
                  </a:lnTo>
                  <a:lnTo>
                    <a:pt x="240" y="75"/>
                  </a:lnTo>
                  <a:lnTo>
                    <a:pt x="229" y="72"/>
                  </a:lnTo>
                  <a:lnTo>
                    <a:pt x="224" y="69"/>
                  </a:lnTo>
                  <a:lnTo>
                    <a:pt x="234" y="61"/>
                  </a:lnTo>
                  <a:lnTo>
                    <a:pt x="245" y="53"/>
                  </a:lnTo>
                  <a:lnTo>
                    <a:pt x="257" y="50"/>
                  </a:lnTo>
                  <a:lnTo>
                    <a:pt x="267" y="49"/>
                  </a:lnTo>
                  <a:lnTo>
                    <a:pt x="275" y="47"/>
                  </a:lnTo>
                  <a:lnTo>
                    <a:pt x="277" y="44"/>
                  </a:lnTo>
                  <a:lnTo>
                    <a:pt x="274" y="40"/>
                  </a:lnTo>
                  <a:lnTo>
                    <a:pt x="264" y="37"/>
                  </a:lnTo>
                  <a:lnTo>
                    <a:pt x="257" y="35"/>
                  </a:lnTo>
                  <a:lnTo>
                    <a:pt x="249" y="37"/>
                  </a:lnTo>
                  <a:lnTo>
                    <a:pt x="240" y="38"/>
                  </a:lnTo>
                  <a:lnTo>
                    <a:pt x="232" y="41"/>
                  </a:lnTo>
                  <a:lnTo>
                    <a:pt x="224" y="46"/>
                  </a:lnTo>
                  <a:lnTo>
                    <a:pt x="217" y="49"/>
                  </a:lnTo>
                  <a:lnTo>
                    <a:pt x="210" y="55"/>
                  </a:lnTo>
                  <a:lnTo>
                    <a:pt x="207" y="59"/>
                  </a:lnTo>
                  <a:lnTo>
                    <a:pt x="199" y="59"/>
                  </a:lnTo>
                  <a:lnTo>
                    <a:pt x="189" y="58"/>
                  </a:lnTo>
                  <a:lnTo>
                    <a:pt x="179" y="58"/>
                  </a:lnTo>
                  <a:lnTo>
                    <a:pt x="169" y="56"/>
                  </a:lnTo>
                  <a:lnTo>
                    <a:pt x="159" y="55"/>
                  </a:lnTo>
                  <a:lnTo>
                    <a:pt x="149" y="55"/>
                  </a:lnTo>
                  <a:lnTo>
                    <a:pt x="142" y="55"/>
                  </a:lnTo>
                  <a:lnTo>
                    <a:pt x="139" y="55"/>
                  </a:lnTo>
                  <a:lnTo>
                    <a:pt x="137" y="41"/>
                  </a:lnTo>
                  <a:lnTo>
                    <a:pt x="142" y="30"/>
                  </a:lnTo>
                  <a:lnTo>
                    <a:pt x="152" y="18"/>
                  </a:lnTo>
                  <a:lnTo>
                    <a:pt x="167" y="9"/>
                  </a:lnTo>
                  <a:lnTo>
                    <a:pt x="179" y="4"/>
                  </a:lnTo>
                  <a:lnTo>
                    <a:pt x="180" y="2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60" y="2"/>
                  </a:lnTo>
                  <a:lnTo>
                    <a:pt x="152" y="6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20" y="24"/>
                  </a:lnTo>
                  <a:lnTo>
                    <a:pt x="112" y="31"/>
                  </a:lnTo>
                  <a:lnTo>
                    <a:pt x="105" y="35"/>
                  </a:lnTo>
                  <a:lnTo>
                    <a:pt x="102" y="40"/>
                  </a:lnTo>
                  <a:lnTo>
                    <a:pt x="92" y="40"/>
                  </a:lnTo>
                  <a:lnTo>
                    <a:pt x="80" y="40"/>
                  </a:lnTo>
                  <a:lnTo>
                    <a:pt x="65" y="40"/>
                  </a:lnTo>
                  <a:lnTo>
                    <a:pt x="50" y="40"/>
                  </a:lnTo>
                  <a:lnTo>
                    <a:pt x="35" y="40"/>
                  </a:lnTo>
                  <a:lnTo>
                    <a:pt x="20" y="40"/>
                  </a:lnTo>
                  <a:lnTo>
                    <a:pt x="8" y="41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9" name="Freeform 1320"/>
            <p:cNvSpPr>
              <a:spLocks/>
            </p:cNvSpPr>
            <p:nvPr/>
          </p:nvSpPr>
          <p:spPr bwMode="auto">
            <a:xfrm>
              <a:off x="4765" y="2910"/>
              <a:ext cx="140" cy="95"/>
            </a:xfrm>
            <a:custGeom>
              <a:avLst/>
              <a:gdLst>
                <a:gd name="T0" fmla="*/ 1 w 280"/>
                <a:gd name="T1" fmla="*/ 0 h 285"/>
                <a:gd name="T2" fmla="*/ 3 w 280"/>
                <a:gd name="T3" fmla="*/ 0 h 285"/>
                <a:gd name="T4" fmla="*/ 3 w 280"/>
                <a:gd name="T5" fmla="*/ 1 h 285"/>
                <a:gd name="T6" fmla="*/ 3 w 280"/>
                <a:gd name="T7" fmla="*/ 2 h 285"/>
                <a:gd name="T8" fmla="*/ 4 w 280"/>
                <a:gd name="T9" fmla="*/ 2 h 285"/>
                <a:gd name="T10" fmla="*/ 4 w 280"/>
                <a:gd name="T11" fmla="*/ 1 h 285"/>
                <a:gd name="T12" fmla="*/ 5 w 280"/>
                <a:gd name="T13" fmla="*/ 1 h 285"/>
                <a:gd name="T14" fmla="*/ 5 w 280"/>
                <a:gd name="T15" fmla="*/ 1 h 285"/>
                <a:gd name="T16" fmla="*/ 6 w 280"/>
                <a:gd name="T17" fmla="*/ 1 h 285"/>
                <a:gd name="T18" fmla="*/ 8 w 280"/>
                <a:gd name="T19" fmla="*/ 1 h 285"/>
                <a:gd name="T20" fmla="*/ 8 w 280"/>
                <a:gd name="T21" fmla="*/ 2 h 285"/>
                <a:gd name="T22" fmla="*/ 8 w 280"/>
                <a:gd name="T23" fmla="*/ 2 h 285"/>
                <a:gd name="T24" fmla="*/ 9 w 280"/>
                <a:gd name="T25" fmla="*/ 2 h 285"/>
                <a:gd name="T26" fmla="*/ 9 w 280"/>
                <a:gd name="T27" fmla="*/ 2 h 285"/>
                <a:gd name="T28" fmla="*/ 11 w 280"/>
                <a:gd name="T29" fmla="*/ 2 h 285"/>
                <a:gd name="T30" fmla="*/ 13 w 280"/>
                <a:gd name="T31" fmla="*/ 2 h 285"/>
                <a:gd name="T32" fmla="*/ 15 w 280"/>
                <a:gd name="T33" fmla="*/ 3 h 285"/>
                <a:gd name="T34" fmla="*/ 17 w 280"/>
                <a:gd name="T35" fmla="*/ 3 h 285"/>
                <a:gd name="T36" fmla="*/ 18 w 280"/>
                <a:gd name="T37" fmla="*/ 4 h 285"/>
                <a:gd name="T38" fmla="*/ 18 w 280"/>
                <a:gd name="T39" fmla="*/ 3 h 285"/>
                <a:gd name="T40" fmla="*/ 17 w 280"/>
                <a:gd name="T41" fmla="*/ 3 h 285"/>
                <a:gd name="T42" fmla="*/ 16 w 280"/>
                <a:gd name="T43" fmla="*/ 3 h 285"/>
                <a:gd name="T44" fmla="*/ 14 w 280"/>
                <a:gd name="T45" fmla="*/ 2 h 285"/>
                <a:gd name="T46" fmla="*/ 12 w 280"/>
                <a:gd name="T47" fmla="*/ 2 h 285"/>
                <a:gd name="T48" fmla="*/ 12 w 280"/>
                <a:gd name="T49" fmla="*/ 1 h 285"/>
                <a:gd name="T50" fmla="*/ 13 w 280"/>
                <a:gd name="T51" fmla="*/ 1 h 285"/>
                <a:gd name="T52" fmla="*/ 14 w 280"/>
                <a:gd name="T53" fmla="*/ 1 h 285"/>
                <a:gd name="T54" fmla="*/ 15 w 280"/>
                <a:gd name="T55" fmla="*/ 1 h 285"/>
                <a:gd name="T56" fmla="*/ 16 w 280"/>
                <a:gd name="T57" fmla="*/ 1 h 285"/>
                <a:gd name="T58" fmla="*/ 16 w 280"/>
                <a:gd name="T59" fmla="*/ 1 h 285"/>
                <a:gd name="T60" fmla="*/ 16 w 280"/>
                <a:gd name="T61" fmla="*/ 1 h 285"/>
                <a:gd name="T62" fmla="*/ 14 w 280"/>
                <a:gd name="T63" fmla="*/ 1 h 285"/>
                <a:gd name="T64" fmla="*/ 12 w 280"/>
                <a:gd name="T65" fmla="*/ 1 h 285"/>
                <a:gd name="T66" fmla="*/ 11 w 280"/>
                <a:gd name="T67" fmla="*/ 1 h 285"/>
                <a:gd name="T68" fmla="*/ 10 w 280"/>
                <a:gd name="T69" fmla="*/ 1 h 285"/>
                <a:gd name="T70" fmla="*/ 9 w 280"/>
                <a:gd name="T71" fmla="*/ 1 h 285"/>
                <a:gd name="T72" fmla="*/ 8 w 280"/>
                <a:gd name="T73" fmla="*/ 1 h 285"/>
                <a:gd name="T74" fmla="*/ 7 w 280"/>
                <a:gd name="T75" fmla="*/ 1 h 285"/>
                <a:gd name="T76" fmla="*/ 7 w 280"/>
                <a:gd name="T77" fmla="*/ 1 h 285"/>
                <a:gd name="T78" fmla="*/ 8 w 280"/>
                <a:gd name="T79" fmla="*/ 1 h 285"/>
                <a:gd name="T80" fmla="*/ 9 w 280"/>
                <a:gd name="T81" fmla="*/ 1 h 285"/>
                <a:gd name="T82" fmla="*/ 10 w 280"/>
                <a:gd name="T83" fmla="*/ 1 h 285"/>
                <a:gd name="T84" fmla="*/ 11 w 280"/>
                <a:gd name="T85" fmla="*/ 1 h 285"/>
                <a:gd name="T86" fmla="*/ 11 w 280"/>
                <a:gd name="T87" fmla="*/ 1 h 285"/>
                <a:gd name="T88" fmla="*/ 10 w 280"/>
                <a:gd name="T89" fmla="*/ 1 h 285"/>
                <a:gd name="T90" fmla="*/ 8 w 280"/>
                <a:gd name="T91" fmla="*/ 1 h 285"/>
                <a:gd name="T92" fmla="*/ 7 w 280"/>
                <a:gd name="T93" fmla="*/ 1 h 285"/>
                <a:gd name="T94" fmla="*/ 6 w 280"/>
                <a:gd name="T95" fmla="*/ 1 h 285"/>
                <a:gd name="T96" fmla="*/ 5 w 280"/>
                <a:gd name="T97" fmla="*/ 1 h 285"/>
                <a:gd name="T98" fmla="*/ 3 w 280"/>
                <a:gd name="T99" fmla="*/ 0 h 285"/>
                <a:gd name="T100" fmla="*/ 2 w 280"/>
                <a:gd name="T101" fmla="*/ 0 h 285"/>
                <a:gd name="T102" fmla="*/ 1 w 280"/>
                <a:gd name="T103" fmla="*/ 0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" h="285">
                  <a:moveTo>
                    <a:pt x="0" y="2"/>
                  </a:moveTo>
                  <a:lnTo>
                    <a:pt x="12" y="11"/>
                  </a:lnTo>
                  <a:lnTo>
                    <a:pt x="25" y="24"/>
                  </a:lnTo>
                  <a:lnTo>
                    <a:pt x="38" y="37"/>
                  </a:lnTo>
                  <a:lnTo>
                    <a:pt x="47" y="46"/>
                  </a:lnTo>
                  <a:lnTo>
                    <a:pt x="40" y="68"/>
                  </a:lnTo>
                  <a:lnTo>
                    <a:pt x="38" y="99"/>
                  </a:lnTo>
                  <a:lnTo>
                    <a:pt x="42" y="130"/>
                  </a:lnTo>
                  <a:lnTo>
                    <a:pt x="52" y="151"/>
                  </a:lnTo>
                  <a:lnTo>
                    <a:pt x="50" y="127"/>
                  </a:lnTo>
                  <a:lnTo>
                    <a:pt x="52" y="101"/>
                  </a:lnTo>
                  <a:lnTo>
                    <a:pt x="55" y="77"/>
                  </a:lnTo>
                  <a:lnTo>
                    <a:pt x="65" y="64"/>
                  </a:lnTo>
                  <a:lnTo>
                    <a:pt x="70" y="61"/>
                  </a:lnTo>
                  <a:lnTo>
                    <a:pt x="73" y="62"/>
                  </a:lnTo>
                  <a:lnTo>
                    <a:pt x="77" y="65"/>
                  </a:lnTo>
                  <a:lnTo>
                    <a:pt x="82" y="71"/>
                  </a:lnTo>
                  <a:lnTo>
                    <a:pt x="92" y="82"/>
                  </a:lnTo>
                  <a:lnTo>
                    <a:pt x="105" y="95"/>
                  </a:lnTo>
                  <a:lnTo>
                    <a:pt x="120" y="110"/>
                  </a:lnTo>
                  <a:lnTo>
                    <a:pt x="128" y="119"/>
                  </a:lnTo>
                  <a:lnTo>
                    <a:pt x="123" y="142"/>
                  </a:lnTo>
                  <a:lnTo>
                    <a:pt x="120" y="169"/>
                  </a:lnTo>
                  <a:lnTo>
                    <a:pt x="123" y="194"/>
                  </a:lnTo>
                  <a:lnTo>
                    <a:pt x="140" y="214"/>
                  </a:lnTo>
                  <a:lnTo>
                    <a:pt x="137" y="191"/>
                  </a:lnTo>
                  <a:lnTo>
                    <a:pt x="135" y="166"/>
                  </a:lnTo>
                  <a:lnTo>
                    <a:pt x="140" y="144"/>
                  </a:lnTo>
                  <a:lnTo>
                    <a:pt x="152" y="130"/>
                  </a:lnTo>
                  <a:lnTo>
                    <a:pt x="162" y="139"/>
                  </a:lnTo>
                  <a:lnTo>
                    <a:pt x="177" y="155"/>
                  </a:lnTo>
                  <a:lnTo>
                    <a:pt x="194" y="175"/>
                  </a:lnTo>
                  <a:lnTo>
                    <a:pt x="212" y="197"/>
                  </a:lnTo>
                  <a:lnTo>
                    <a:pt x="230" y="220"/>
                  </a:lnTo>
                  <a:lnTo>
                    <a:pt x="247" y="242"/>
                  </a:lnTo>
                  <a:lnTo>
                    <a:pt x="260" y="260"/>
                  </a:lnTo>
                  <a:lnTo>
                    <a:pt x="269" y="275"/>
                  </a:lnTo>
                  <a:lnTo>
                    <a:pt x="275" y="284"/>
                  </a:lnTo>
                  <a:lnTo>
                    <a:pt x="279" y="285"/>
                  </a:lnTo>
                  <a:lnTo>
                    <a:pt x="280" y="281"/>
                  </a:lnTo>
                  <a:lnTo>
                    <a:pt x="277" y="269"/>
                  </a:lnTo>
                  <a:lnTo>
                    <a:pt x="272" y="259"/>
                  </a:lnTo>
                  <a:lnTo>
                    <a:pt x="260" y="241"/>
                  </a:lnTo>
                  <a:lnTo>
                    <a:pt x="245" y="219"/>
                  </a:lnTo>
                  <a:lnTo>
                    <a:pt x="229" y="195"/>
                  </a:lnTo>
                  <a:lnTo>
                    <a:pt x="212" y="172"/>
                  </a:lnTo>
                  <a:lnTo>
                    <a:pt x="195" y="149"/>
                  </a:lnTo>
                  <a:lnTo>
                    <a:pt x="180" y="135"/>
                  </a:lnTo>
                  <a:lnTo>
                    <a:pt x="170" y="126"/>
                  </a:lnTo>
                  <a:lnTo>
                    <a:pt x="177" y="120"/>
                  </a:lnTo>
                  <a:lnTo>
                    <a:pt x="185" y="116"/>
                  </a:lnTo>
                  <a:lnTo>
                    <a:pt x="194" y="113"/>
                  </a:lnTo>
                  <a:lnTo>
                    <a:pt x="202" y="110"/>
                  </a:lnTo>
                  <a:lnTo>
                    <a:pt x="210" y="108"/>
                  </a:lnTo>
                  <a:lnTo>
                    <a:pt x="219" y="108"/>
                  </a:lnTo>
                  <a:lnTo>
                    <a:pt x="225" y="111"/>
                  </a:lnTo>
                  <a:lnTo>
                    <a:pt x="234" y="114"/>
                  </a:lnTo>
                  <a:lnTo>
                    <a:pt x="247" y="120"/>
                  </a:lnTo>
                  <a:lnTo>
                    <a:pt x="254" y="123"/>
                  </a:lnTo>
                  <a:lnTo>
                    <a:pt x="255" y="120"/>
                  </a:lnTo>
                  <a:lnTo>
                    <a:pt x="250" y="113"/>
                  </a:lnTo>
                  <a:lnTo>
                    <a:pt x="242" y="107"/>
                  </a:lnTo>
                  <a:lnTo>
                    <a:pt x="232" y="102"/>
                  </a:lnTo>
                  <a:lnTo>
                    <a:pt x="219" y="99"/>
                  </a:lnTo>
                  <a:lnTo>
                    <a:pt x="205" y="96"/>
                  </a:lnTo>
                  <a:lnTo>
                    <a:pt x="190" y="96"/>
                  </a:lnTo>
                  <a:lnTo>
                    <a:pt x="177" y="98"/>
                  </a:lnTo>
                  <a:lnTo>
                    <a:pt x="165" y="102"/>
                  </a:lnTo>
                  <a:lnTo>
                    <a:pt x="155" y="107"/>
                  </a:lnTo>
                  <a:lnTo>
                    <a:pt x="147" y="101"/>
                  </a:lnTo>
                  <a:lnTo>
                    <a:pt x="138" y="95"/>
                  </a:lnTo>
                  <a:lnTo>
                    <a:pt x="130" y="88"/>
                  </a:lnTo>
                  <a:lnTo>
                    <a:pt x="122" y="82"/>
                  </a:lnTo>
                  <a:lnTo>
                    <a:pt x="113" y="74"/>
                  </a:lnTo>
                  <a:lnTo>
                    <a:pt x="107" y="68"/>
                  </a:lnTo>
                  <a:lnTo>
                    <a:pt x="102" y="64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108" y="57"/>
                  </a:lnTo>
                  <a:lnTo>
                    <a:pt x="117" y="54"/>
                  </a:lnTo>
                  <a:lnTo>
                    <a:pt x="123" y="54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4"/>
                  </a:lnTo>
                  <a:lnTo>
                    <a:pt x="157" y="55"/>
                  </a:lnTo>
                  <a:lnTo>
                    <a:pt x="165" y="55"/>
                  </a:lnTo>
                  <a:lnTo>
                    <a:pt x="167" y="54"/>
                  </a:lnTo>
                  <a:lnTo>
                    <a:pt x="162" y="51"/>
                  </a:lnTo>
                  <a:lnTo>
                    <a:pt x="153" y="48"/>
                  </a:lnTo>
                  <a:lnTo>
                    <a:pt x="147" y="48"/>
                  </a:lnTo>
                  <a:lnTo>
                    <a:pt x="138" y="46"/>
                  </a:lnTo>
                  <a:lnTo>
                    <a:pt x="127" y="45"/>
                  </a:lnTo>
                  <a:lnTo>
                    <a:pt x="117" y="43"/>
                  </a:lnTo>
                  <a:lnTo>
                    <a:pt x="105" y="43"/>
                  </a:lnTo>
                  <a:lnTo>
                    <a:pt x="95" y="42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68" y="42"/>
                  </a:lnTo>
                  <a:lnTo>
                    <a:pt x="58" y="36"/>
                  </a:lnTo>
                  <a:lnTo>
                    <a:pt x="48" y="29"/>
                  </a:lnTo>
                  <a:lnTo>
                    <a:pt x="37" y="20"/>
                  </a:lnTo>
                  <a:lnTo>
                    <a:pt x="27" y="11"/>
                  </a:lnTo>
                  <a:lnTo>
                    <a:pt x="17" y="5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0" name="Freeform 1321"/>
            <p:cNvSpPr>
              <a:spLocks/>
            </p:cNvSpPr>
            <p:nvPr/>
          </p:nvSpPr>
          <p:spPr bwMode="auto">
            <a:xfrm>
              <a:off x="4644" y="2919"/>
              <a:ext cx="106" cy="109"/>
            </a:xfrm>
            <a:custGeom>
              <a:avLst/>
              <a:gdLst>
                <a:gd name="T0" fmla="*/ 9 w 212"/>
                <a:gd name="T1" fmla="*/ 0 h 328"/>
                <a:gd name="T2" fmla="*/ 8 w 212"/>
                <a:gd name="T3" fmla="*/ 1 h 328"/>
                <a:gd name="T4" fmla="*/ 5 w 212"/>
                <a:gd name="T5" fmla="*/ 1 h 328"/>
                <a:gd name="T6" fmla="*/ 2 w 212"/>
                <a:gd name="T7" fmla="*/ 1 h 328"/>
                <a:gd name="T8" fmla="*/ 2 w 212"/>
                <a:gd name="T9" fmla="*/ 2 h 328"/>
                <a:gd name="T10" fmla="*/ 3 w 212"/>
                <a:gd name="T11" fmla="*/ 1 h 328"/>
                <a:gd name="T12" fmla="*/ 5 w 212"/>
                <a:gd name="T13" fmla="*/ 1 h 328"/>
                <a:gd name="T14" fmla="*/ 7 w 212"/>
                <a:gd name="T15" fmla="*/ 1 h 328"/>
                <a:gd name="T16" fmla="*/ 7 w 212"/>
                <a:gd name="T17" fmla="*/ 1 h 328"/>
                <a:gd name="T18" fmla="*/ 6 w 212"/>
                <a:gd name="T19" fmla="*/ 2 h 328"/>
                <a:gd name="T20" fmla="*/ 3 w 212"/>
                <a:gd name="T21" fmla="*/ 2 h 328"/>
                <a:gd name="T22" fmla="*/ 1 w 212"/>
                <a:gd name="T23" fmla="*/ 2 h 328"/>
                <a:gd name="T24" fmla="*/ 1 w 212"/>
                <a:gd name="T25" fmla="*/ 2 h 328"/>
                <a:gd name="T26" fmla="*/ 2 w 212"/>
                <a:gd name="T27" fmla="*/ 2 h 328"/>
                <a:gd name="T28" fmla="*/ 4 w 212"/>
                <a:gd name="T29" fmla="*/ 2 h 328"/>
                <a:gd name="T30" fmla="*/ 6 w 212"/>
                <a:gd name="T31" fmla="*/ 2 h 328"/>
                <a:gd name="T32" fmla="*/ 7 w 212"/>
                <a:gd name="T33" fmla="*/ 2 h 328"/>
                <a:gd name="T34" fmla="*/ 5 w 212"/>
                <a:gd name="T35" fmla="*/ 3 h 328"/>
                <a:gd name="T36" fmla="*/ 3 w 212"/>
                <a:gd name="T37" fmla="*/ 3 h 328"/>
                <a:gd name="T38" fmla="*/ 2 w 212"/>
                <a:gd name="T39" fmla="*/ 3 h 328"/>
                <a:gd name="T40" fmla="*/ 2 w 212"/>
                <a:gd name="T41" fmla="*/ 3 h 328"/>
                <a:gd name="T42" fmla="*/ 4 w 212"/>
                <a:gd name="T43" fmla="*/ 3 h 328"/>
                <a:gd name="T44" fmla="*/ 6 w 212"/>
                <a:gd name="T45" fmla="*/ 3 h 328"/>
                <a:gd name="T46" fmla="*/ 5 w 212"/>
                <a:gd name="T47" fmla="*/ 3 h 328"/>
                <a:gd name="T48" fmla="*/ 3 w 212"/>
                <a:gd name="T49" fmla="*/ 4 h 328"/>
                <a:gd name="T50" fmla="*/ 1 w 212"/>
                <a:gd name="T51" fmla="*/ 4 h 328"/>
                <a:gd name="T52" fmla="*/ 1 w 212"/>
                <a:gd name="T53" fmla="*/ 4 h 328"/>
                <a:gd name="T54" fmla="*/ 3 w 212"/>
                <a:gd name="T55" fmla="*/ 4 h 328"/>
                <a:gd name="T56" fmla="*/ 6 w 212"/>
                <a:gd name="T57" fmla="*/ 3 h 328"/>
                <a:gd name="T58" fmla="*/ 8 w 212"/>
                <a:gd name="T59" fmla="*/ 3 h 328"/>
                <a:gd name="T60" fmla="*/ 9 w 212"/>
                <a:gd name="T61" fmla="*/ 3 h 328"/>
                <a:gd name="T62" fmla="*/ 9 w 212"/>
                <a:gd name="T63" fmla="*/ 3 h 328"/>
                <a:gd name="T64" fmla="*/ 10 w 212"/>
                <a:gd name="T65" fmla="*/ 3 h 328"/>
                <a:gd name="T66" fmla="*/ 9 w 212"/>
                <a:gd name="T67" fmla="*/ 3 h 328"/>
                <a:gd name="T68" fmla="*/ 8 w 212"/>
                <a:gd name="T69" fmla="*/ 3 h 328"/>
                <a:gd name="T70" fmla="*/ 8 w 212"/>
                <a:gd name="T71" fmla="*/ 2 h 328"/>
                <a:gd name="T72" fmla="*/ 9 w 212"/>
                <a:gd name="T73" fmla="*/ 2 h 328"/>
                <a:gd name="T74" fmla="*/ 11 w 212"/>
                <a:gd name="T75" fmla="*/ 2 h 328"/>
                <a:gd name="T76" fmla="*/ 12 w 212"/>
                <a:gd name="T77" fmla="*/ 2 h 328"/>
                <a:gd name="T78" fmla="*/ 13 w 212"/>
                <a:gd name="T79" fmla="*/ 3 h 328"/>
                <a:gd name="T80" fmla="*/ 13 w 212"/>
                <a:gd name="T81" fmla="*/ 2 h 328"/>
                <a:gd name="T82" fmla="*/ 11 w 212"/>
                <a:gd name="T83" fmla="*/ 2 h 328"/>
                <a:gd name="T84" fmla="*/ 9 w 212"/>
                <a:gd name="T85" fmla="*/ 2 h 328"/>
                <a:gd name="T86" fmla="*/ 10 w 212"/>
                <a:gd name="T87" fmla="*/ 1 h 328"/>
                <a:gd name="T88" fmla="*/ 11 w 212"/>
                <a:gd name="T89" fmla="*/ 1 h 328"/>
                <a:gd name="T90" fmla="*/ 12 w 212"/>
                <a:gd name="T91" fmla="*/ 1 h 328"/>
                <a:gd name="T92" fmla="*/ 13 w 212"/>
                <a:gd name="T93" fmla="*/ 1 h 328"/>
                <a:gd name="T94" fmla="*/ 14 w 212"/>
                <a:gd name="T95" fmla="*/ 2 h 328"/>
                <a:gd name="T96" fmla="*/ 13 w 212"/>
                <a:gd name="T97" fmla="*/ 1 h 328"/>
                <a:gd name="T98" fmla="*/ 12 w 212"/>
                <a:gd name="T99" fmla="*/ 1 h 328"/>
                <a:gd name="T100" fmla="*/ 10 w 212"/>
                <a:gd name="T101" fmla="*/ 1 h 328"/>
                <a:gd name="T102" fmla="*/ 10 w 212"/>
                <a:gd name="T103" fmla="*/ 0 h 328"/>
                <a:gd name="T104" fmla="*/ 10 w 212"/>
                <a:gd name="T105" fmla="*/ 0 h 3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12" h="328">
                  <a:moveTo>
                    <a:pt x="140" y="16"/>
                  </a:moveTo>
                  <a:lnTo>
                    <a:pt x="139" y="30"/>
                  </a:lnTo>
                  <a:lnTo>
                    <a:pt x="137" y="40"/>
                  </a:lnTo>
                  <a:lnTo>
                    <a:pt x="134" y="49"/>
                  </a:lnTo>
                  <a:lnTo>
                    <a:pt x="129" y="55"/>
                  </a:lnTo>
                  <a:lnTo>
                    <a:pt x="117" y="61"/>
                  </a:lnTo>
                  <a:lnTo>
                    <a:pt x="102" y="66"/>
                  </a:lnTo>
                  <a:lnTo>
                    <a:pt x="85" y="74"/>
                  </a:lnTo>
                  <a:lnTo>
                    <a:pt x="67" y="81"/>
                  </a:lnTo>
                  <a:lnTo>
                    <a:pt x="50" y="90"/>
                  </a:lnTo>
                  <a:lnTo>
                    <a:pt x="37" y="99"/>
                  </a:lnTo>
                  <a:lnTo>
                    <a:pt x="27" y="106"/>
                  </a:lnTo>
                  <a:lnTo>
                    <a:pt x="22" y="115"/>
                  </a:lnTo>
                  <a:lnTo>
                    <a:pt x="22" y="121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2" y="118"/>
                  </a:lnTo>
                  <a:lnTo>
                    <a:pt x="39" y="111"/>
                  </a:lnTo>
                  <a:lnTo>
                    <a:pt x="49" y="105"/>
                  </a:lnTo>
                  <a:lnTo>
                    <a:pt x="59" y="97"/>
                  </a:lnTo>
                  <a:lnTo>
                    <a:pt x="70" y="93"/>
                  </a:lnTo>
                  <a:lnTo>
                    <a:pt x="82" y="87"/>
                  </a:lnTo>
                  <a:lnTo>
                    <a:pt x="95" y="84"/>
                  </a:lnTo>
                  <a:lnTo>
                    <a:pt x="107" y="83"/>
                  </a:lnTo>
                  <a:lnTo>
                    <a:pt x="119" y="81"/>
                  </a:lnTo>
                  <a:lnTo>
                    <a:pt x="115" y="99"/>
                  </a:lnTo>
                  <a:lnTo>
                    <a:pt x="110" y="114"/>
                  </a:lnTo>
                  <a:lnTo>
                    <a:pt x="107" y="127"/>
                  </a:lnTo>
                  <a:lnTo>
                    <a:pt x="102" y="136"/>
                  </a:lnTo>
                  <a:lnTo>
                    <a:pt x="85" y="139"/>
                  </a:lnTo>
                  <a:lnTo>
                    <a:pt x="69" y="143"/>
                  </a:lnTo>
                  <a:lnTo>
                    <a:pt x="54" y="149"/>
                  </a:lnTo>
                  <a:lnTo>
                    <a:pt x="40" y="156"/>
                  </a:lnTo>
                  <a:lnTo>
                    <a:pt x="29" y="164"/>
                  </a:lnTo>
                  <a:lnTo>
                    <a:pt x="20" y="173"/>
                  </a:lnTo>
                  <a:lnTo>
                    <a:pt x="14" y="182"/>
                  </a:lnTo>
                  <a:lnTo>
                    <a:pt x="12" y="192"/>
                  </a:lnTo>
                  <a:lnTo>
                    <a:pt x="14" y="198"/>
                  </a:lnTo>
                  <a:lnTo>
                    <a:pt x="15" y="198"/>
                  </a:lnTo>
                  <a:lnTo>
                    <a:pt x="19" y="195"/>
                  </a:lnTo>
                  <a:lnTo>
                    <a:pt x="22" y="187"/>
                  </a:lnTo>
                  <a:lnTo>
                    <a:pt x="25" y="183"/>
                  </a:lnTo>
                  <a:lnTo>
                    <a:pt x="34" y="179"/>
                  </a:lnTo>
                  <a:lnTo>
                    <a:pt x="44" y="173"/>
                  </a:lnTo>
                  <a:lnTo>
                    <a:pt x="55" y="167"/>
                  </a:lnTo>
                  <a:lnTo>
                    <a:pt x="69" y="161"/>
                  </a:lnTo>
                  <a:lnTo>
                    <a:pt x="80" y="156"/>
                  </a:lnTo>
                  <a:lnTo>
                    <a:pt x="94" y="153"/>
                  </a:lnTo>
                  <a:lnTo>
                    <a:pt x="104" y="153"/>
                  </a:lnTo>
                  <a:lnTo>
                    <a:pt x="102" y="171"/>
                  </a:lnTo>
                  <a:lnTo>
                    <a:pt x="99" y="187"/>
                  </a:lnTo>
                  <a:lnTo>
                    <a:pt x="94" y="201"/>
                  </a:lnTo>
                  <a:lnTo>
                    <a:pt x="89" y="210"/>
                  </a:lnTo>
                  <a:lnTo>
                    <a:pt x="75" y="214"/>
                  </a:lnTo>
                  <a:lnTo>
                    <a:pt x="64" y="218"/>
                  </a:lnTo>
                  <a:lnTo>
                    <a:pt x="50" y="224"/>
                  </a:lnTo>
                  <a:lnTo>
                    <a:pt x="40" y="230"/>
                  </a:lnTo>
                  <a:lnTo>
                    <a:pt x="32" y="236"/>
                  </a:lnTo>
                  <a:lnTo>
                    <a:pt x="24" y="245"/>
                  </a:lnTo>
                  <a:lnTo>
                    <a:pt x="19" y="254"/>
                  </a:lnTo>
                  <a:lnTo>
                    <a:pt x="17" y="264"/>
                  </a:lnTo>
                  <a:lnTo>
                    <a:pt x="24" y="257"/>
                  </a:lnTo>
                  <a:lnTo>
                    <a:pt x="32" y="251"/>
                  </a:lnTo>
                  <a:lnTo>
                    <a:pt x="42" y="243"/>
                  </a:lnTo>
                  <a:lnTo>
                    <a:pt x="50" y="238"/>
                  </a:lnTo>
                  <a:lnTo>
                    <a:pt x="60" y="233"/>
                  </a:lnTo>
                  <a:lnTo>
                    <a:pt x="69" y="229"/>
                  </a:lnTo>
                  <a:lnTo>
                    <a:pt x="75" y="226"/>
                  </a:lnTo>
                  <a:lnTo>
                    <a:pt x="82" y="224"/>
                  </a:lnTo>
                  <a:lnTo>
                    <a:pt x="80" y="233"/>
                  </a:lnTo>
                  <a:lnTo>
                    <a:pt x="75" y="245"/>
                  </a:lnTo>
                  <a:lnTo>
                    <a:pt x="67" y="258"/>
                  </a:lnTo>
                  <a:lnTo>
                    <a:pt x="59" y="274"/>
                  </a:lnTo>
                  <a:lnTo>
                    <a:pt x="47" y="289"/>
                  </a:lnTo>
                  <a:lnTo>
                    <a:pt x="35" y="302"/>
                  </a:lnTo>
                  <a:lnTo>
                    <a:pt x="22" y="313"/>
                  </a:lnTo>
                  <a:lnTo>
                    <a:pt x="9" y="320"/>
                  </a:lnTo>
                  <a:lnTo>
                    <a:pt x="2" y="323"/>
                  </a:lnTo>
                  <a:lnTo>
                    <a:pt x="0" y="326"/>
                  </a:lnTo>
                  <a:lnTo>
                    <a:pt x="2" y="328"/>
                  </a:lnTo>
                  <a:lnTo>
                    <a:pt x="12" y="326"/>
                  </a:lnTo>
                  <a:lnTo>
                    <a:pt x="20" y="323"/>
                  </a:lnTo>
                  <a:lnTo>
                    <a:pt x="30" y="316"/>
                  </a:lnTo>
                  <a:lnTo>
                    <a:pt x="44" y="307"/>
                  </a:lnTo>
                  <a:lnTo>
                    <a:pt x="59" y="294"/>
                  </a:lnTo>
                  <a:lnTo>
                    <a:pt x="72" y="279"/>
                  </a:lnTo>
                  <a:lnTo>
                    <a:pt x="84" y="261"/>
                  </a:lnTo>
                  <a:lnTo>
                    <a:pt x="94" y="243"/>
                  </a:lnTo>
                  <a:lnTo>
                    <a:pt x="100" y="223"/>
                  </a:lnTo>
                  <a:lnTo>
                    <a:pt x="114" y="229"/>
                  </a:lnTo>
                  <a:lnTo>
                    <a:pt x="127" y="239"/>
                  </a:lnTo>
                  <a:lnTo>
                    <a:pt x="135" y="251"/>
                  </a:lnTo>
                  <a:lnTo>
                    <a:pt x="135" y="263"/>
                  </a:lnTo>
                  <a:lnTo>
                    <a:pt x="132" y="274"/>
                  </a:lnTo>
                  <a:lnTo>
                    <a:pt x="130" y="282"/>
                  </a:lnTo>
                  <a:lnTo>
                    <a:pt x="134" y="283"/>
                  </a:lnTo>
                  <a:lnTo>
                    <a:pt x="140" y="279"/>
                  </a:lnTo>
                  <a:lnTo>
                    <a:pt x="145" y="272"/>
                  </a:lnTo>
                  <a:lnTo>
                    <a:pt x="149" y="266"/>
                  </a:lnTo>
                  <a:lnTo>
                    <a:pt x="149" y="261"/>
                  </a:lnTo>
                  <a:lnTo>
                    <a:pt x="147" y="254"/>
                  </a:lnTo>
                  <a:lnTo>
                    <a:pt x="140" y="239"/>
                  </a:lnTo>
                  <a:lnTo>
                    <a:pt x="132" y="226"/>
                  </a:lnTo>
                  <a:lnTo>
                    <a:pt x="124" y="217"/>
                  </a:lnTo>
                  <a:lnTo>
                    <a:pt x="117" y="211"/>
                  </a:lnTo>
                  <a:lnTo>
                    <a:pt x="120" y="196"/>
                  </a:lnTo>
                  <a:lnTo>
                    <a:pt x="124" y="177"/>
                  </a:lnTo>
                  <a:lnTo>
                    <a:pt x="127" y="161"/>
                  </a:lnTo>
                  <a:lnTo>
                    <a:pt x="129" y="148"/>
                  </a:lnTo>
                  <a:lnTo>
                    <a:pt x="130" y="143"/>
                  </a:lnTo>
                  <a:lnTo>
                    <a:pt x="134" y="142"/>
                  </a:lnTo>
                  <a:lnTo>
                    <a:pt x="140" y="143"/>
                  </a:lnTo>
                  <a:lnTo>
                    <a:pt x="150" y="148"/>
                  </a:lnTo>
                  <a:lnTo>
                    <a:pt x="162" y="155"/>
                  </a:lnTo>
                  <a:lnTo>
                    <a:pt x="175" y="165"/>
                  </a:lnTo>
                  <a:lnTo>
                    <a:pt x="185" y="182"/>
                  </a:lnTo>
                  <a:lnTo>
                    <a:pt x="190" y="202"/>
                  </a:lnTo>
                  <a:lnTo>
                    <a:pt x="192" y="211"/>
                  </a:lnTo>
                  <a:lnTo>
                    <a:pt x="194" y="212"/>
                  </a:lnTo>
                  <a:lnTo>
                    <a:pt x="195" y="210"/>
                  </a:lnTo>
                  <a:lnTo>
                    <a:pt x="197" y="201"/>
                  </a:lnTo>
                  <a:lnTo>
                    <a:pt x="197" y="193"/>
                  </a:lnTo>
                  <a:lnTo>
                    <a:pt x="194" y="183"/>
                  </a:lnTo>
                  <a:lnTo>
                    <a:pt x="190" y="171"/>
                  </a:lnTo>
                  <a:lnTo>
                    <a:pt x="184" y="158"/>
                  </a:lnTo>
                  <a:lnTo>
                    <a:pt x="175" y="146"/>
                  </a:lnTo>
                  <a:lnTo>
                    <a:pt x="164" y="137"/>
                  </a:lnTo>
                  <a:lnTo>
                    <a:pt x="150" y="128"/>
                  </a:lnTo>
                  <a:lnTo>
                    <a:pt x="132" y="124"/>
                  </a:lnTo>
                  <a:lnTo>
                    <a:pt x="137" y="114"/>
                  </a:lnTo>
                  <a:lnTo>
                    <a:pt x="142" y="100"/>
                  </a:lnTo>
                  <a:lnTo>
                    <a:pt x="145" y="89"/>
                  </a:lnTo>
                  <a:lnTo>
                    <a:pt x="145" y="80"/>
                  </a:lnTo>
                  <a:lnTo>
                    <a:pt x="154" y="81"/>
                  </a:lnTo>
                  <a:lnTo>
                    <a:pt x="164" y="84"/>
                  </a:lnTo>
                  <a:lnTo>
                    <a:pt x="172" y="87"/>
                  </a:lnTo>
                  <a:lnTo>
                    <a:pt x="182" y="90"/>
                  </a:lnTo>
                  <a:lnTo>
                    <a:pt x="189" y="96"/>
                  </a:lnTo>
                  <a:lnTo>
                    <a:pt x="195" y="102"/>
                  </a:lnTo>
                  <a:lnTo>
                    <a:pt x="200" y="109"/>
                  </a:lnTo>
                  <a:lnTo>
                    <a:pt x="204" y="118"/>
                  </a:lnTo>
                  <a:lnTo>
                    <a:pt x="207" y="127"/>
                  </a:lnTo>
                  <a:lnTo>
                    <a:pt x="210" y="128"/>
                  </a:lnTo>
                  <a:lnTo>
                    <a:pt x="212" y="124"/>
                  </a:lnTo>
                  <a:lnTo>
                    <a:pt x="212" y="114"/>
                  </a:lnTo>
                  <a:lnTo>
                    <a:pt x="210" y="106"/>
                  </a:lnTo>
                  <a:lnTo>
                    <a:pt x="205" y="99"/>
                  </a:lnTo>
                  <a:lnTo>
                    <a:pt x="199" y="90"/>
                  </a:lnTo>
                  <a:lnTo>
                    <a:pt x="192" y="81"/>
                  </a:lnTo>
                  <a:lnTo>
                    <a:pt x="184" y="74"/>
                  </a:lnTo>
                  <a:lnTo>
                    <a:pt x="175" y="66"/>
                  </a:lnTo>
                  <a:lnTo>
                    <a:pt x="165" y="62"/>
                  </a:lnTo>
                  <a:lnTo>
                    <a:pt x="157" y="59"/>
                  </a:lnTo>
                  <a:lnTo>
                    <a:pt x="157" y="44"/>
                  </a:lnTo>
                  <a:lnTo>
                    <a:pt x="157" y="31"/>
                  </a:lnTo>
                  <a:lnTo>
                    <a:pt x="157" y="19"/>
                  </a:lnTo>
                  <a:lnTo>
                    <a:pt x="155" y="7"/>
                  </a:lnTo>
                  <a:lnTo>
                    <a:pt x="152" y="0"/>
                  </a:lnTo>
                  <a:lnTo>
                    <a:pt x="147" y="2"/>
                  </a:lnTo>
                  <a:lnTo>
                    <a:pt x="144" y="7"/>
                  </a:lnTo>
                  <a:lnTo>
                    <a:pt x="140" y="1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1" name="Freeform 1322"/>
            <p:cNvSpPr>
              <a:spLocks/>
            </p:cNvSpPr>
            <p:nvPr/>
          </p:nvSpPr>
          <p:spPr bwMode="auto">
            <a:xfrm>
              <a:off x="4527" y="2894"/>
              <a:ext cx="170" cy="56"/>
            </a:xfrm>
            <a:custGeom>
              <a:avLst/>
              <a:gdLst>
                <a:gd name="T0" fmla="*/ 19 w 338"/>
                <a:gd name="T1" fmla="*/ 0 h 168"/>
                <a:gd name="T2" fmla="*/ 17 w 338"/>
                <a:gd name="T3" fmla="*/ 0 h 168"/>
                <a:gd name="T4" fmla="*/ 15 w 338"/>
                <a:gd name="T5" fmla="*/ 0 h 168"/>
                <a:gd name="T6" fmla="*/ 13 w 338"/>
                <a:gd name="T7" fmla="*/ 1 h 168"/>
                <a:gd name="T8" fmla="*/ 13 w 338"/>
                <a:gd name="T9" fmla="*/ 0 h 168"/>
                <a:gd name="T10" fmla="*/ 11 w 338"/>
                <a:gd name="T11" fmla="*/ 0 h 168"/>
                <a:gd name="T12" fmla="*/ 10 w 338"/>
                <a:gd name="T13" fmla="*/ 0 h 168"/>
                <a:gd name="T14" fmla="*/ 8 w 338"/>
                <a:gd name="T15" fmla="*/ 0 h 168"/>
                <a:gd name="T16" fmla="*/ 7 w 338"/>
                <a:gd name="T17" fmla="*/ 0 h 168"/>
                <a:gd name="T18" fmla="*/ 8 w 338"/>
                <a:gd name="T19" fmla="*/ 0 h 168"/>
                <a:gd name="T20" fmla="*/ 9 w 338"/>
                <a:gd name="T21" fmla="*/ 0 h 168"/>
                <a:gd name="T22" fmla="*/ 10 w 338"/>
                <a:gd name="T23" fmla="*/ 1 h 168"/>
                <a:gd name="T24" fmla="*/ 11 w 338"/>
                <a:gd name="T25" fmla="*/ 1 h 168"/>
                <a:gd name="T26" fmla="*/ 12 w 338"/>
                <a:gd name="T27" fmla="*/ 1 h 168"/>
                <a:gd name="T28" fmla="*/ 12 w 338"/>
                <a:gd name="T29" fmla="*/ 1 h 168"/>
                <a:gd name="T30" fmla="*/ 10 w 338"/>
                <a:gd name="T31" fmla="*/ 1 h 168"/>
                <a:gd name="T32" fmla="*/ 9 w 338"/>
                <a:gd name="T33" fmla="*/ 1 h 168"/>
                <a:gd name="T34" fmla="*/ 7 w 338"/>
                <a:gd name="T35" fmla="*/ 1 h 168"/>
                <a:gd name="T36" fmla="*/ 5 w 338"/>
                <a:gd name="T37" fmla="*/ 1 h 168"/>
                <a:gd name="T38" fmla="*/ 4 w 338"/>
                <a:gd name="T39" fmla="*/ 1 h 168"/>
                <a:gd name="T40" fmla="*/ 4 w 338"/>
                <a:gd name="T41" fmla="*/ 1 h 168"/>
                <a:gd name="T42" fmla="*/ 5 w 338"/>
                <a:gd name="T43" fmla="*/ 1 h 168"/>
                <a:gd name="T44" fmla="*/ 7 w 338"/>
                <a:gd name="T45" fmla="*/ 1 h 168"/>
                <a:gd name="T46" fmla="*/ 8 w 338"/>
                <a:gd name="T47" fmla="*/ 1 h 168"/>
                <a:gd name="T48" fmla="*/ 8 w 338"/>
                <a:gd name="T49" fmla="*/ 1 h 168"/>
                <a:gd name="T50" fmla="*/ 6 w 338"/>
                <a:gd name="T51" fmla="*/ 1 h 168"/>
                <a:gd name="T52" fmla="*/ 4 w 338"/>
                <a:gd name="T53" fmla="*/ 2 h 168"/>
                <a:gd name="T54" fmla="*/ 2 w 338"/>
                <a:gd name="T55" fmla="*/ 2 h 168"/>
                <a:gd name="T56" fmla="*/ 1 w 338"/>
                <a:gd name="T57" fmla="*/ 2 h 168"/>
                <a:gd name="T58" fmla="*/ 1 w 338"/>
                <a:gd name="T59" fmla="*/ 2 h 168"/>
                <a:gd name="T60" fmla="*/ 2 w 338"/>
                <a:gd name="T61" fmla="*/ 2 h 168"/>
                <a:gd name="T62" fmla="*/ 4 w 338"/>
                <a:gd name="T63" fmla="*/ 2 h 168"/>
                <a:gd name="T64" fmla="*/ 6 w 338"/>
                <a:gd name="T65" fmla="*/ 2 h 168"/>
                <a:gd name="T66" fmla="*/ 8 w 338"/>
                <a:gd name="T67" fmla="*/ 1 h 168"/>
                <a:gd name="T68" fmla="*/ 10 w 338"/>
                <a:gd name="T69" fmla="*/ 2 h 168"/>
                <a:gd name="T70" fmla="*/ 10 w 338"/>
                <a:gd name="T71" fmla="*/ 2 h 168"/>
                <a:gd name="T72" fmla="*/ 9 w 338"/>
                <a:gd name="T73" fmla="*/ 2 h 168"/>
                <a:gd name="T74" fmla="*/ 9 w 338"/>
                <a:gd name="T75" fmla="*/ 2 h 168"/>
                <a:gd name="T76" fmla="*/ 10 w 338"/>
                <a:gd name="T77" fmla="*/ 2 h 168"/>
                <a:gd name="T78" fmla="*/ 11 w 338"/>
                <a:gd name="T79" fmla="*/ 2 h 168"/>
                <a:gd name="T80" fmla="*/ 11 w 338"/>
                <a:gd name="T81" fmla="*/ 1 h 168"/>
                <a:gd name="T82" fmla="*/ 12 w 338"/>
                <a:gd name="T83" fmla="*/ 1 h 168"/>
                <a:gd name="T84" fmla="*/ 13 w 338"/>
                <a:gd name="T85" fmla="*/ 1 h 168"/>
                <a:gd name="T86" fmla="*/ 14 w 338"/>
                <a:gd name="T87" fmla="*/ 1 h 168"/>
                <a:gd name="T88" fmla="*/ 15 w 338"/>
                <a:gd name="T89" fmla="*/ 1 h 168"/>
                <a:gd name="T90" fmla="*/ 16 w 338"/>
                <a:gd name="T91" fmla="*/ 1 h 168"/>
                <a:gd name="T92" fmla="*/ 15 w 338"/>
                <a:gd name="T93" fmla="*/ 2 h 168"/>
                <a:gd name="T94" fmla="*/ 16 w 338"/>
                <a:gd name="T95" fmla="*/ 2 h 168"/>
                <a:gd name="T96" fmla="*/ 16 w 338"/>
                <a:gd name="T97" fmla="*/ 1 h 168"/>
                <a:gd name="T98" fmla="*/ 16 w 338"/>
                <a:gd name="T99" fmla="*/ 1 h 168"/>
                <a:gd name="T100" fmla="*/ 16 w 338"/>
                <a:gd name="T101" fmla="*/ 1 h 168"/>
                <a:gd name="T102" fmla="*/ 18 w 338"/>
                <a:gd name="T103" fmla="*/ 0 h 168"/>
                <a:gd name="T104" fmla="*/ 19 w 338"/>
                <a:gd name="T105" fmla="*/ 0 h 168"/>
                <a:gd name="T106" fmla="*/ 21 w 338"/>
                <a:gd name="T107" fmla="*/ 0 h 168"/>
                <a:gd name="T108" fmla="*/ 21 w 338"/>
                <a:gd name="T109" fmla="*/ 0 h 168"/>
                <a:gd name="T110" fmla="*/ 20 w 338"/>
                <a:gd name="T111" fmla="*/ 0 h 1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8" h="168">
                  <a:moveTo>
                    <a:pt x="302" y="4"/>
                  </a:moveTo>
                  <a:lnTo>
                    <a:pt x="292" y="7"/>
                  </a:lnTo>
                  <a:lnTo>
                    <a:pt x="278" y="12"/>
                  </a:lnTo>
                  <a:lnTo>
                    <a:pt x="262" y="18"/>
                  </a:lnTo>
                  <a:lnTo>
                    <a:pt x="245" y="23"/>
                  </a:lnTo>
                  <a:lnTo>
                    <a:pt x="230" y="29"/>
                  </a:lnTo>
                  <a:lnTo>
                    <a:pt x="215" y="35"/>
                  </a:lnTo>
                  <a:lnTo>
                    <a:pt x="205" y="41"/>
                  </a:lnTo>
                  <a:lnTo>
                    <a:pt x="200" y="44"/>
                  </a:lnTo>
                  <a:lnTo>
                    <a:pt x="193" y="38"/>
                  </a:lnTo>
                  <a:lnTo>
                    <a:pt x="183" y="35"/>
                  </a:lnTo>
                  <a:lnTo>
                    <a:pt x="173" y="31"/>
                  </a:lnTo>
                  <a:lnTo>
                    <a:pt x="161" y="28"/>
                  </a:lnTo>
                  <a:lnTo>
                    <a:pt x="150" y="28"/>
                  </a:lnTo>
                  <a:lnTo>
                    <a:pt x="136" y="26"/>
                  </a:lnTo>
                  <a:lnTo>
                    <a:pt x="126" y="28"/>
                  </a:lnTo>
                  <a:lnTo>
                    <a:pt x="116" y="31"/>
                  </a:lnTo>
                  <a:lnTo>
                    <a:pt x="110" y="34"/>
                  </a:lnTo>
                  <a:lnTo>
                    <a:pt x="111" y="35"/>
                  </a:lnTo>
                  <a:lnTo>
                    <a:pt x="116" y="37"/>
                  </a:lnTo>
                  <a:lnTo>
                    <a:pt x="125" y="37"/>
                  </a:lnTo>
                  <a:lnTo>
                    <a:pt x="131" y="37"/>
                  </a:lnTo>
                  <a:lnTo>
                    <a:pt x="138" y="38"/>
                  </a:lnTo>
                  <a:lnTo>
                    <a:pt x="148" y="41"/>
                  </a:lnTo>
                  <a:lnTo>
                    <a:pt x="156" y="44"/>
                  </a:lnTo>
                  <a:lnTo>
                    <a:pt x="166" y="48"/>
                  </a:lnTo>
                  <a:lnTo>
                    <a:pt x="173" y="51"/>
                  </a:lnTo>
                  <a:lnTo>
                    <a:pt x="180" y="56"/>
                  </a:lnTo>
                  <a:lnTo>
                    <a:pt x="183" y="59"/>
                  </a:lnTo>
                  <a:lnTo>
                    <a:pt x="176" y="65"/>
                  </a:lnTo>
                  <a:lnTo>
                    <a:pt x="168" y="74"/>
                  </a:lnTo>
                  <a:lnTo>
                    <a:pt x="158" y="81"/>
                  </a:lnTo>
                  <a:lnTo>
                    <a:pt x="150" y="85"/>
                  </a:lnTo>
                  <a:lnTo>
                    <a:pt x="138" y="82"/>
                  </a:lnTo>
                  <a:lnTo>
                    <a:pt x="125" y="81"/>
                  </a:lnTo>
                  <a:lnTo>
                    <a:pt x="110" y="78"/>
                  </a:lnTo>
                  <a:lnTo>
                    <a:pt x="93" y="77"/>
                  </a:lnTo>
                  <a:lnTo>
                    <a:pt x="78" y="77"/>
                  </a:lnTo>
                  <a:lnTo>
                    <a:pt x="65" y="77"/>
                  </a:lnTo>
                  <a:lnTo>
                    <a:pt x="53" y="77"/>
                  </a:lnTo>
                  <a:lnTo>
                    <a:pt x="45" y="79"/>
                  </a:lnTo>
                  <a:lnTo>
                    <a:pt x="53" y="79"/>
                  </a:lnTo>
                  <a:lnTo>
                    <a:pt x="63" y="81"/>
                  </a:lnTo>
                  <a:lnTo>
                    <a:pt x="73" y="82"/>
                  </a:lnTo>
                  <a:lnTo>
                    <a:pt x="86" y="84"/>
                  </a:lnTo>
                  <a:lnTo>
                    <a:pt x="98" y="87"/>
                  </a:lnTo>
                  <a:lnTo>
                    <a:pt x="108" y="88"/>
                  </a:lnTo>
                  <a:lnTo>
                    <a:pt x="118" y="93"/>
                  </a:lnTo>
                  <a:lnTo>
                    <a:pt x="126" y="96"/>
                  </a:lnTo>
                  <a:lnTo>
                    <a:pt x="115" y="106"/>
                  </a:lnTo>
                  <a:lnTo>
                    <a:pt x="101" y="115"/>
                  </a:lnTo>
                  <a:lnTo>
                    <a:pt x="86" y="121"/>
                  </a:lnTo>
                  <a:lnTo>
                    <a:pt x="70" y="127"/>
                  </a:lnTo>
                  <a:lnTo>
                    <a:pt x="55" y="130"/>
                  </a:lnTo>
                  <a:lnTo>
                    <a:pt x="38" y="133"/>
                  </a:lnTo>
                  <a:lnTo>
                    <a:pt x="25" y="134"/>
                  </a:lnTo>
                  <a:lnTo>
                    <a:pt x="13" y="134"/>
                  </a:lnTo>
                  <a:lnTo>
                    <a:pt x="3" y="134"/>
                  </a:lnTo>
                  <a:lnTo>
                    <a:pt x="0" y="137"/>
                  </a:lnTo>
                  <a:lnTo>
                    <a:pt x="1" y="138"/>
                  </a:lnTo>
                  <a:lnTo>
                    <a:pt x="11" y="141"/>
                  </a:lnTo>
                  <a:lnTo>
                    <a:pt x="21" y="141"/>
                  </a:lnTo>
                  <a:lnTo>
                    <a:pt x="35" y="141"/>
                  </a:lnTo>
                  <a:lnTo>
                    <a:pt x="51" y="140"/>
                  </a:lnTo>
                  <a:lnTo>
                    <a:pt x="70" y="137"/>
                  </a:lnTo>
                  <a:lnTo>
                    <a:pt x="90" y="134"/>
                  </a:lnTo>
                  <a:lnTo>
                    <a:pt x="108" y="128"/>
                  </a:lnTo>
                  <a:lnTo>
                    <a:pt x="125" y="119"/>
                  </a:lnTo>
                  <a:lnTo>
                    <a:pt x="140" y="110"/>
                  </a:lnTo>
                  <a:lnTo>
                    <a:pt x="148" y="122"/>
                  </a:lnTo>
                  <a:lnTo>
                    <a:pt x="150" y="136"/>
                  </a:lnTo>
                  <a:lnTo>
                    <a:pt x="148" y="150"/>
                  </a:lnTo>
                  <a:lnTo>
                    <a:pt x="138" y="162"/>
                  </a:lnTo>
                  <a:lnTo>
                    <a:pt x="133" y="167"/>
                  </a:lnTo>
                  <a:lnTo>
                    <a:pt x="135" y="168"/>
                  </a:lnTo>
                  <a:lnTo>
                    <a:pt x="140" y="168"/>
                  </a:lnTo>
                  <a:lnTo>
                    <a:pt x="148" y="165"/>
                  </a:lnTo>
                  <a:lnTo>
                    <a:pt x="156" y="156"/>
                  </a:lnTo>
                  <a:lnTo>
                    <a:pt x="163" y="141"/>
                  </a:lnTo>
                  <a:lnTo>
                    <a:pt x="165" y="124"/>
                  </a:lnTo>
                  <a:lnTo>
                    <a:pt x="161" y="106"/>
                  </a:lnTo>
                  <a:lnTo>
                    <a:pt x="168" y="100"/>
                  </a:lnTo>
                  <a:lnTo>
                    <a:pt x="176" y="93"/>
                  </a:lnTo>
                  <a:lnTo>
                    <a:pt x="185" y="85"/>
                  </a:lnTo>
                  <a:lnTo>
                    <a:pt x="193" y="78"/>
                  </a:lnTo>
                  <a:lnTo>
                    <a:pt x="201" y="72"/>
                  </a:lnTo>
                  <a:lnTo>
                    <a:pt x="210" y="66"/>
                  </a:lnTo>
                  <a:lnTo>
                    <a:pt x="218" y="62"/>
                  </a:lnTo>
                  <a:lnTo>
                    <a:pt x="226" y="59"/>
                  </a:lnTo>
                  <a:lnTo>
                    <a:pt x="235" y="71"/>
                  </a:lnTo>
                  <a:lnTo>
                    <a:pt x="240" y="87"/>
                  </a:lnTo>
                  <a:lnTo>
                    <a:pt x="240" y="105"/>
                  </a:lnTo>
                  <a:lnTo>
                    <a:pt x="235" y="122"/>
                  </a:lnTo>
                  <a:lnTo>
                    <a:pt x="233" y="127"/>
                  </a:lnTo>
                  <a:lnTo>
                    <a:pt x="235" y="130"/>
                  </a:lnTo>
                  <a:lnTo>
                    <a:pt x="240" y="128"/>
                  </a:lnTo>
                  <a:lnTo>
                    <a:pt x="245" y="124"/>
                  </a:lnTo>
                  <a:lnTo>
                    <a:pt x="250" y="110"/>
                  </a:lnTo>
                  <a:lnTo>
                    <a:pt x="253" y="93"/>
                  </a:lnTo>
                  <a:lnTo>
                    <a:pt x="253" y="71"/>
                  </a:lnTo>
                  <a:lnTo>
                    <a:pt x="245" y="50"/>
                  </a:lnTo>
                  <a:lnTo>
                    <a:pt x="252" y="44"/>
                  </a:lnTo>
                  <a:lnTo>
                    <a:pt x="262" y="37"/>
                  </a:lnTo>
                  <a:lnTo>
                    <a:pt x="275" y="29"/>
                  </a:lnTo>
                  <a:lnTo>
                    <a:pt x="290" y="22"/>
                  </a:lnTo>
                  <a:lnTo>
                    <a:pt x="303" y="15"/>
                  </a:lnTo>
                  <a:lnTo>
                    <a:pt x="318" y="9"/>
                  </a:lnTo>
                  <a:lnTo>
                    <a:pt x="330" y="3"/>
                  </a:lnTo>
                  <a:lnTo>
                    <a:pt x="338" y="0"/>
                  </a:lnTo>
                  <a:lnTo>
                    <a:pt x="332" y="0"/>
                  </a:lnTo>
                  <a:lnTo>
                    <a:pt x="320" y="1"/>
                  </a:lnTo>
                  <a:lnTo>
                    <a:pt x="308" y="3"/>
                  </a:lnTo>
                  <a:lnTo>
                    <a:pt x="302" y="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2" name="Freeform 1323"/>
            <p:cNvSpPr>
              <a:spLocks/>
            </p:cNvSpPr>
            <p:nvPr/>
          </p:nvSpPr>
          <p:spPr bwMode="auto">
            <a:xfrm>
              <a:off x="4763" y="2862"/>
              <a:ext cx="15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1 w 32"/>
                <a:gd name="T5" fmla="*/ 0 h 30"/>
                <a:gd name="T6" fmla="*/ 1 w 32"/>
                <a:gd name="T7" fmla="*/ 0 h 30"/>
                <a:gd name="T8" fmla="*/ 1 w 32"/>
                <a:gd name="T9" fmla="*/ 0 h 30"/>
                <a:gd name="T10" fmla="*/ 1 w 32"/>
                <a:gd name="T11" fmla="*/ 0 h 30"/>
                <a:gd name="T12" fmla="*/ 1 w 32"/>
                <a:gd name="T13" fmla="*/ 0 h 30"/>
                <a:gd name="T14" fmla="*/ 1 w 32"/>
                <a:gd name="T15" fmla="*/ 0 h 30"/>
                <a:gd name="T16" fmla="*/ 1 w 32"/>
                <a:gd name="T17" fmla="*/ 0 h 30"/>
                <a:gd name="T18" fmla="*/ 1 w 32"/>
                <a:gd name="T19" fmla="*/ 0 h 30"/>
                <a:gd name="T20" fmla="*/ 1 w 32"/>
                <a:gd name="T21" fmla="*/ 0 h 30"/>
                <a:gd name="T22" fmla="*/ 0 w 32"/>
                <a:gd name="T23" fmla="*/ 0 h 30"/>
                <a:gd name="T24" fmla="*/ 0 w 32"/>
                <a:gd name="T25" fmla="*/ 0 h 30"/>
                <a:gd name="T26" fmla="*/ 0 w 32"/>
                <a:gd name="T27" fmla="*/ 0 h 30"/>
                <a:gd name="T28" fmla="*/ 0 w 32"/>
                <a:gd name="T29" fmla="*/ 0 h 30"/>
                <a:gd name="T30" fmla="*/ 0 w 32"/>
                <a:gd name="T31" fmla="*/ 0 h 30"/>
                <a:gd name="T32" fmla="*/ 0 w 3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0">
                  <a:moveTo>
                    <a:pt x="5" y="2"/>
                  </a:moveTo>
                  <a:lnTo>
                    <a:pt x="13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0" y="8"/>
                  </a:lnTo>
                  <a:lnTo>
                    <a:pt x="32" y="14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3" y="28"/>
                  </a:lnTo>
                  <a:lnTo>
                    <a:pt x="17" y="30"/>
                  </a:lnTo>
                  <a:lnTo>
                    <a:pt x="10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3" name="Freeform 1324"/>
            <p:cNvSpPr>
              <a:spLocks/>
            </p:cNvSpPr>
            <p:nvPr/>
          </p:nvSpPr>
          <p:spPr bwMode="auto">
            <a:xfrm>
              <a:off x="4759" y="2885"/>
              <a:ext cx="14" cy="7"/>
            </a:xfrm>
            <a:custGeom>
              <a:avLst/>
              <a:gdLst>
                <a:gd name="T0" fmla="*/ 1 w 27"/>
                <a:gd name="T1" fmla="*/ 0 h 19"/>
                <a:gd name="T2" fmla="*/ 1 w 27"/>
                <a:gd name="T3" fmla="*/ 0 h 19"/>
                <a:gd name="T4" fmla="*/ 1 w 27"/>
                <a:gd name="T5" fmla="*/ 0 h 19"/>
                <a:gd name="T6" fmla="*/ 2 w 27"/>
                <a:gd name="T7" fmla="*/ 0 h 19"/>
                <a:gd name="T8" fmla="*/ 2 w 27"/>
                <a:gd name="T9" fmla="*/ 0 h 19"/>
                <a:gd name="T10" fmla="*/ 2 w 27"/>
                <a:gd name="T11" fmla="*/ 0 h 19"/>
                <a:gd name="T12" fmla="*/ 2 w 27"/>
                <a:gd name="T13" fmla="*/ 0 h 19"/>
                <a:gd name="T14" fmla="*/ 2 w 27"/>
                <a:gd name="T15" fmla="*/ 0 h 19"/>
                <a:gd name="T16" fmla="*/ 2 w 27"/>
                <a:gd name="T17" fmla="*/ 0 h 19"/>
                <a:gd name="T18" fmla="*/ 2 w 27"/>
                <a:gd name="T19" fmla="*/ 0 h 19"/>
                <a:gd name="T20" fmla="*/ 1 w 27"/>
                <a:gd name="T21" fmla="*/ 0 h 19"/>
                <a:gd name="T22" fmla="*/ 1 w 27"/>
                <a:gd name="T23" fmla="*/ 0 h 19"/>
                <a:gd name="T24" fmla="*/ 1 w 27"/>
                <a:gd name="T25" fmla="*/ 0 h 19"/>
                <a:gd name="T26" fmla="*/ 1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1 w 27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19">
                  <a:moveTo>
                    <a:pt x="4" y="1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19" y="19"/>
                  </a:lnTo>
                  <a:lnTo>
                    <a:pt x="12" y="17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4" name="Freeform 1325"/>
            <p:cNvSpPr>
              <a:spLocks/>
            </p:cNvSpPr>
            <p:nvPr/>
          </p:nvSpPr>
          <p:spPr bwMode="auto">
            <a:xfrm>
              <a:off x="4788" y="2900"/>
              <a:ext cx="18" cy="10"/>
            </a:xfrm>
            <a:custGeom>
              <a:avLst/>
              <a:gdLst>
                <a:gd name="T0" fmla="*/ 1 w 35"/>
                <a:gd name="T1" fmla="*/ 0 h 30"/>
                <a:gd name="T2" fmla="*/ 1 w 35"/>
                <a:gd name="T3" fmla="*/ 0 h 30"/>
                <a:gd name="T4" fmla="*/ 1 w 35"/>
                <a:gd name="T5" fmla="*/ 0 h 30"/>
                <a:gd name="T6" fmla="*/ 2 w 35"/>
                <a:gd name="T7" fmla="*/ 0 h 30"/>
                <a:gd name="T8" fmla="*/ 2 w 35"/>
                <a:gd name="T9" fmla="*/ 0 h 30"/>
                <a:gd name="T10" fmla="*/ 3 w 35"/>
                <a:gd name="T11" fmla="*/ 0 h 30"/>
                <a:gd name="T12" fmla="*/ 3 w 35"/>
                <a:gd name="T13" fmla="*/ 0 h 30"/>
                <a:gd name="T14" fmla="*/ 3 w 35"/>
                <a:gd name="T15" fmla="*/ 0 h 30"/>
                <a:gd name="T16" fmla="*/ 2 w 35"/>
                <a:gd name="T17" fmla="*/ 0 h 30"/>
                <a:gd name="T18" fmla="*/ 2 w 35"/>
                <a:gd name="T19" fmla="*/ 0 h 30"/>
                <a:gd name="T20" fmla="*/ 2 w 35"/>
                <a:gd name="T21" fmla="*/ 0 h 30"/>
                <a:gd name="T22" fmla="*/ 1 w 35"/>
                <a:gd name="T23" fmla="*/ 0 h 30"/>
                <a:gd name="T24" fmla="*/ 1 w 35"/>
                <a:gd name="T25" fmla="*/ 0 h 30"/>
                <a:gd name="T26" fmla="*/ 1 w 35"/>
                <a:gd name="T27" fmla="*/ 0 h 30"/>
                <a:gd name="T28" fmla="*/ 0 w 35"/>
                <a:gd name="T29" fmla="*/ 0 h 30"/>
                <a:gd name="T30" fmla="*/ 0 w 35"/>
                <a:gd name="T31" fmla="*/ 0 h 30"/>
                <a:gd name="T32" fmla="*/ 1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0">
                  <a:moveTo>
                    <a:pt x="3" y="8"/>
                  </a:moveTo>
                  <a:lnTo>
                    <a:pt x="10" y="3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5" y="14"/>
                  </a:lnTo>
                  <a:lnTo>
                    <a:pt x="35" y="20"/>
                  </a:lnTo>
                  <a:lnTo>
                    <a:pt x="31" y="24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0" y="30"/>
                  </a:lnTo>
                  <a:lnTo>
                    <a:pt x="5" y="2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5" name="Freeform 1326"/>
            <p:cNvSpPr>
              <a:spLocks/>
            </p:cNvSpPr>
            <p:nvPr/>
          </p:nvSpPr>
          <p:spPr bwMode="auto">
            <a:xfrm>
              <a:off x="4723" y="2897"/>
              <a:ext cx="19" cy="11"/>
            </a:xfrm>
            <a:custGeom>
              <a:avLst/>
              <a:gdLst>
                <a:gd name="T0" fmla="*/ 2 w 38"/>
                <a:gd name="T1" fmla="*/ 0 h 33"/>
                <a:gd name="T2" fmla="*/ 2 w 38"/>
                <a:gd name="T3" fmla="*/ 0 h 33"/>
                <a:gd name="T4" fmla="*/ 3 w 38"/>
                <a:gd name="T5" fmla="*/ 0 h 33"/>
                <a:gd name="T6" fmla="*/ 3 w 38"/>
                <a:gd name="T7" fmla="*/ 0 h 33"/>
                <a:gd name="T8" fmla="*/ 3 w 38"/>
                <a:gd name="T9" fmla="*/ 0 h 33"/>
                <a:gd name="T10" fmla="*/ 3 w 38"/>
                <a:gd name="T11" fmla="*/ 0 h 33"/>
                <a:gd name="T12" fmla="*/ 3 w 38"/>
                <a:gd name="T13" fmla="*/ 0 h 33"/>
                <a:gd name="T14" fmla="*/ 2 w 38"/>
                <a:gd name="T15" fmla="*/ 0 h 33"/>
                <a:gd name="T16" fmla="*/ 2 w 38"/>
                <a:gd name="T17" fmla="*/ 0 h 33"/>
                <a:gd name="T18" fmla="*/ 1 w 38"/>
                <a:gd name="T19" fmla="*/ 0 h 33"/>
                <a:gd name="T20" fmla="*/ 1 w 38"/>
                <a:gd name="T21" fmla="*/ 0 h 33"/>
                <a:gd name="T22" fmla="*/ 1 w 38"/>
                <a:gd name="T23" fmla="*/ 0 h 33"/>
                <a:gd name="T24" fmla="*/ 0 w 38"/>
                <a:gd name="T25" fmla="*/ 0 h 33"/>
                <a:gd name="T26" fmla="*/ 1 w 38"/>
                <a:gd name="T27" fmla="*/ 0 h 33"/>
                <a:gd name="T28" fmla="*/ 1 w 38"/>
                <a:gd name="T29" fmla="*/ 0 h 33"/>
                <a:gd name="T30" fmla="*/ 1 w 38"/>
                <a:gd name="T31" fmla="*/ 0 h 33"/>
                <a:gd name="T32" fmla="*/ 2 w 38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3">
                  <a:moveTo>
                    <a:pt x="20" y="0"/>
                  </a:moveTo>
                  <a:lnTo>
                    <a:pt x="28" y="2"/>
                  </a:lnTo>
                  <a:lnTo>
                    <a:pt x="35" y="3"/>
                  </a:lnTo>
                  <a:lnTo>
                    <a:pt x="36" y="8"/>
                  </a:lnTo>
                  <a:lnTo>
                    <a:pt x="38" y="15"/>
                  </a:lnTo>
                  <a:lnTo>
                    <a:pt x="36" y="22"/>
                  </a:lnTo>
                  <a:lnTo>
                    <a:pt x="33" y="28"/>
                  </a:lnTo>
                  <a:lnTo>
                    <a:pt x="28" y="31"/>
                  </a:lnTo>
                  <a:lnTo>
                    <a:pt x="21" y="33"/>
                  </a:lnTo>
                  <a:lnTo>
                    <a:pt x="13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6" name="Freeform 1327"/>
            <p:cNvSpPr>
              <a:spLocks/>
            </p:cNvSpPr>
            <p:nvPr/>
          </p:nvSpPr>
          <p:spPr bwMode="auto">
            <a:xfrm>
              <a:off x="4713" y="2872"/>
              <a:ext cx="19" cy="11"/>
            </a:xfrm>
            <a:custGeom>
              <a:avLst/>
              <a:gdLst>
                <a:gd name="T0" fmla="*/ 0 w 38"/>
                <a:gd name="T1" fmla="*/ 0 h 33"/>
                <a:gd name="T2" fmla="*/ 0 w 38"/>
                <a:gd name="T3" fmla="*/ 0 h 33"/>
                <a:gd name="T4" fmla="*/ 1 w 38"/>
                <a:gd name="T5" fmla="*/ 0 h 33"/>
                <a:gd name="T6" fmla="*/ 1 w 38"/>
                <a:gd name="T7" fmla="*/ 0 h 33"/>
                <a:gd name="T8" fmla="*/ 2 w 38"/>
                <a:gd name="T9" fmla="*/ 0 h 33"/>
                <a:gd name="T10" fmla="*/ 2 w 38"/>
                <a:gd name="T11" fmla="*/ 0 h 33"/>
                <a:gd name="T12" fmla="*/ 2 w 38"/>
                <a:gd name="T13" fmla="*/ 0 h 33"/>
                <a:gd name="T14" fmla="*/ 3 w 38"/>
                <a:gd name="T15" fmla="*/ 0 h 33"/>
                <a:gd name="T16" fmla="*/ 3 w 38"/>
                <a:gd name="T17" fmla="*/ 0 h 33"/>
                <a:gd name="T18" fmla="*/ 3 w 38"/>
                <a:gd name="T19" fmla="*/ 0 h 33"/>
                <a:gd name="T20" fmla="*/ 3 w 38"/>
                <a:gd name="T21" fmla="*/ 0 h 33"/>
                <a:gd name="T22" fmla="*/ 2 w 38"/>
                <a:gd name="T23" fmla="*/ 0 h 33"/>
                <a:gd name="T24" fmla="*/ 2 w 38"/>
                <a:gd name="T25" fmla="*/ 0 h 33"/>
                <a:gd name="T26" fmla="*/ 2 w 38"/>
                <a:gd name="T27" fmla="*/ 0 h 33"/>
                <a:gd name="T28" fmla="*/ 1 w 38"/>
                <a:gd name="T29" fmla="*/ 0 h 33"/>
                <a:gd name="T30" fmla="*/ 1 w 38"/>
                <a:gd name="T31" fmla="*/ 0 h 33"/>
                <a:gd name="T32" fmla="*/ 0 w 38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3">
                  <a:moveTo>
                    <a:pt x="0" y="18"/>
                  </a:moveTo>
                  <a:lnTo>
                    <a:pt x="0" y="11"/>
                  </a:lnTo>
                  <a:lnTo>
                    <a:pt x="5" y="5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1" y="3"/>
                  </a:lnTo>
                  <a:lnTo>
                    <a:pt x="36" y="6"/>
                  </a:lnTo>
                  <a:lnTo>
                    <a:pt x="38" y="11"/>
                  </a:lnTo>
                  <a:lnTo>
                    <a:pt x="38" y="17"/>
                  </a:lnTo>
                  <a:lnTo>
                    <a:pt x="36" y="23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20" y="33"/>
                  </a:lnTo>
                  <a:lnTo>
                    <a:pt x="11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7" name="Freeform 1328"/>
            <p:cNvSpPr>
              <a:spLocks/>
            </p:cNvSpPr>
            <p:nvPr/>
          </p:nvSpPr>
          <p:spPr bwMode="auto">
            <a:xfrm>
              <a:off x="4683" y="2872"/>
              <a:ext cx="17" cy="9"/>
            </a:xfrm>
            <a:custGeom>
              <a:avLst/>
              <a:gdLst>
                <a:gd name="T0" fmla="*/ 0 w 33"/>
                <a:gd name="T1" fmla="*/ 0 h 28"/>
                <a:gd name="T2" fmla="*/ 1 w 33"/>
                <a:gd name="T3" fmla="*/ 0 h 28"/>
                <a:gd name="T4" fmla="*/ 1 w 33"/>
                <a:gd name="T5" fmla="*/ 0 h 28"/>
                <a:gd name="T6" fmla="*/ 1 w 33"/>
                <a:gd name="T7" fmla="*/ 0 h 28"/>
                <a:gd name="T8" fmla="*/ 1 w 33"/>
                <a:gd name="T9" fmla="*/ 0 h 28"/>
                <a:gd name="T10" fmla="*/ 2 w 33"/>
                <a:gd name="T11" fmla="*/ 0 h 28"/>
                <a:gd name="T12" fmla="*/ 2 w 33"/>
                <a:gd name="T13" fmla="*/ 0 h 28"/>
                <a:gd name="T14" fmla="*/ 2 w 33"/>
                <a:gd name="T15" fmla="*/ 0 h 28"/>
                <a:gd name="T16" fmla="*/ 3 w 33"/>
                <a:gd name="T17" fmla="*/ 0 h 28"/>
                <a:gd name="T18" fmla="*/ 2 w 33"/>
                <a:gd name="T19" fmla="*/ 0 h 28"/>
                <a:gd name="T20" fmla="*/ 2 w 33"/>
                <a:gd name="T21" fmla="*/ 0 h 28"/>
                <a:gd name="T22" fmla="*/ 2 w 33"/>
                <a:gd name="T23" fmla="*/ 0 h 28"/>
                <a:gd name="T24" fmla="*/ 2 w 33"/>
                <a:gd name="T25" fmla="*/ 0 h 28"/>
                <a:gd name="T26" fmla="*/ 1 w 33"/>
                <a:gd name="T27" fmla="*/ 0 h 28"/>
                <a:gd name="T28" fmla="*/ 1 w 33"/>
                <a:gd name="T29" fmla="*/ 0 h 28"/>
                <a:gd name="T30" fmla="*/ 1 w 33"/>
                <a:gd name="T31" fmla="*/ 0 h 28"/>
                <a:gd name="T32" fmla="*/ 0 w 3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8">
                  <a:moveTo>
                    <a:pt x="0" y="18"/>
                  </a:move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31" y="7"/>
                  </a:lnTo>
                  <a:lnTo>
                    <a:pt x="33" y="12"/>
                  </a:lnTo>
                  <a:lnTo>
                    <a:pt x="31" y="18"/>
                  </a:lnTo>
                  <a:lnTo>
                    <a:pt x="30" y="22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6" y="26"/>
                  </a:lnTo>
                  <a:lnTo>
                    <a:pt x="1" y="2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8" name="Freeform 1329"/>
            <p:cNvSpPr>
              <a:spLocks/>
            </p:cNvSpPr>
            <p:nvPr/>
          </p:nvSpPr>
          <p:spPr bwMode="auto">
            <a:xfrm>
              <a:off x="4708" y="2856"/>
              <a:ext cx="18" cy="10"/>
            </a:xfrm>
            <a:custGeom>
              <a:avLst/>
              <a:gdLst>
                <a:gd name="T0" fmla="*/ 0 w 35"/>
                <a:gd name="T1" fmla="*/ 0 h 30"/>
                <a:gd name="T2" fmla="*/ 1 w 35"/>
                <a:gd name="T3" fmla="*/ 0 h 30"/>
                <a:gd name="T4" fmla="*/ 1 w 35"/>
                <a:gd name="T5" fmla="*/ 0 h 30"/>
                <a:gd name="T6" fmla="*/ 1 w 35"/>
                <a:gd name="T7" fmla="*/ 0 h 30"/>
                <a:gd name="T8" fmla="*/ 1 w 35"/>
                <a:gd name="T9" fmla="*/ 0 h 30"/>
                <a:gd name="T10" fmla="*/ 2 w 35"/>
                <a:gd name="T11" fmla="*/ 0 h 30"/>
                <a:gd name="T12" fmla="*/ 2 w 35"/>
                <a:gd name="T13" fmla="*/ 0 h 30"/>
                <a:gd name="T14" fmla="*/ 2 w 35"/>
                <a:gd name="T15" fmla="*/ 0 h 30"/>
                <a:gd name="T16" fmla="*/ 3 w 35"/>
                <a:gd name="T17" fmla="*/ 0 h 30"/>
                <a:gd name="T18" fmla="*/ 3 w 35"/>
                <a:gd name="T19" fmla="*/ 0 h 30"/>
                <a:gd name="T20" fmla="*/ 2 w 35"/>
                <a:gd name="T21" fmla="*/ 0 h 30"/>
                <a:gd name="T22" fmla="*/ 2 w 35"/>
                <a:gd name="T23" fmla="*/ 0 h 30"/>
                <a:gd name="T24" fmla="*/ 2 w 35"/>
                <a:gd name="T25" fmla="*/ 0 h 30"/>
                <a:gd name="T26" fmla="*/ 1 w 35"/>
                <a:gd name="T27" fmla="*/ 0 h 30"/>
                <a:gd name="T28" fmla="*/ 1 w 35"/>
                <a:gd name="T29" fmla="*/ 0 h 30"/>
                <a:gd name="T30" fmla="*/ 1 w 35"/>
                <a:gd name="T31" fmla="*/ 0 h 30"/>
                <a:gd name="T32" fmla="*/ 0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0">
                  <a:moveTo>
                    <a:pt x="0" y="16"/>
                  </a:moveTo>
                  <a:lnTo>
                    <a:pt x="1" y="11"/>
                  </a:lnTo>
                  <a:lnTo>
                    <a:pt x="5" y="6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5" y="11"/>
                  </a:lnTo>
                  <a:lnTo>
                    <a:pt x="33" y="16"/>
                  </a:lnTo>
                  <a:lnTo>
                    <a:pt x="31" y="22"/>
                  </a:lnTo>
                  <a:lnTo>
                    <a:pt x="26" y="27"/>
                  </a:lnTo>
                  <a:lnTo>
                    <a:pt x="21" y="30"/>
                  </a:lnTo>
                  <a:lnTo>
                    <a:pt x="13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9" name="Freeform 1330"/>
            <p:cNvSpPr>
              <a:spLocks/>
            </p:cNvSpPr>
            <p:nvPr/>
          </p:nvSpPr>
          <p:spPr bwMode="auto">
            <a:xfrm>
              <a:off x="5300" y="2817"/>
              <a:ext cx="142" cy="81"/>
            </a:xfrm>
            <a:custGeom>
              <a:avLst/>
              <a:gdLst>
                <a:gd name="T0" fmla="*/ 14 w 283"/>
                <a:gd name="T1" fmla="*/ 2 h 243"/>
                <a:gd name="T2" fmla="*/ 16 w 283"/>
                <a:gd name="T3" fmla="*/ 2 h 243"/>
                <a:gd name="T4" fmla="*/ 16 w 283"/>
                <a:gd name="T5" fmla="*/ 2 h 243"/>
                <a:gd name="T6" fmla="*/ 14 w 283"/>
                <a:gd name="T7" fmla="*/ 2 h 243"/>
                <a:gd name="T8" fmla="*/ 13 w 283"/>
                <a:gd name="T9" fmla="*/ 1 h 243"/>
                <a:gd name="T10" fmla="*/ 12 w 283"/>
                <a:gd name="T11" fmla="*/ 1 h 243"/>
                <a:gd name="T12" fmla="*/ 13 w 283"/>
                <a:gd name="T13" fmla="*/ 1 h 243"/>
                <a:gd name="T14" fmla="*/ 14 w 283"/>
                <a:gd name="T15" fmla="*/ 1 h 243"/>
                <a:gd name="T16" fmla="*/ 15 w 283"/>
                <a:gd name="T17" fmla="*/ 2 h 243"/>
                <a:gd name="T18" fmla="*/ 17 w 283"/>
                <a:gd name="T19" fmla="*/ 2 h 243"/>
                <a:gd name="T20" fmla="*/ 18 w 283"/>
                <a:gd name="T21" fmla="*/ 1 h 243"/>
                <a:gd name="T22" fmla="*/ 18 w 283"/>
                <a:gd name="T23" fmla="*/ 1 h 243"/>
                <a:gd name="T24" fmla="*/ 17 w 283"/>
                <a:gd name="T25" fmla="*/ 1 h 243"/>
                <a:gd name="T26" fmla="*/ 15 w 283"/>
                <a:gd name="T27" fmla="*/ 1 h 243"/>
                <a:gd name="T28" fmla="*/ 14 w 283"/>
                <a:gd name="T29" fmla="*/ 1 h 243"/>
                <a:gd name="T30" fmla="*/ 13 w 283"/>
                <a:gd name="T31" fmla="*/ 1 h 243"/>
                <a:gd name="T32" fmla="*/ 14 w 283"/>
                <a:gd name="T33" fmla="*/ 1 h 243"/>
                <a:gd name="T34" fmla="*/ 14 w 283"/>
                <a:gd name="T35" fmla="*/ 0 h 243"/>
                <a:gd name="T36" fmla="*/ 13 w 283"/>
                <a:gd name="T37" fmla="*/ 0 h 243"/>
                <a:gd name="T38" fmla="*/ 11 w 283"/>
                <a:gd name="T39" fmla="*/ 0 h 243"/>
                <a:gd name="T40" fmla="*/ 11 w 283"/>
                <a:gd name="T41" fmla="*/ 0 h 243"/>
                <a:gd name="T42" fmla="*/ 11 w 283"/>
                <a:gd name="T43" fmla="*/ 1 h 243"/>
                <a:gd name="T44" fmla="*/ 10 w 283"/>
                <a:gd name="T45" fmla="*/ 1 h 243"/>
                <a:gd name="T46" fmla="*/ 10 w 283"/>
                <a:gd name="T47" fmla="*/ 1 h 243"/>
                <a:gd name="T48" fmla="*/ 9 w 283"/>
                <a:gd name="T49" fmla="*/ 0 h 243"/>
                <a:gd name="T50" fmla="*/ 7 w 283"/>
                <a:gd name="T51" fmla="*/ 0 h 243"/>
                <a:gd name="T52" fmla="*/ 5 w 283"/>
                <a:gd name="T53" fmla="*/ 0 h 243"/>
                <a:gd name="T54" fmla="*/ 3 w 283"/>
                <a:gd name="T55" fmla="*/ 0 h 243"/>
                <a:gd name="T56" fmla="*/ 2 w 283"/>
                <a:gd name="T57" fmla="*/ 1 h 243"/>
                <a:gd name="T58" fmla="*/ 3 w 283"/>
                <a:gd name="T59" fmla="*/ 1 h 243"/>
                <a:gd name="T60" fmla="*/ 5 w 283"/>
                <a:gd name="T61" fmla="*/ 1 h 243"/>
                <a:gd name="T62" fmla="*/ 6 w 283"/>
                <a:gd name="T63" fmla="*/ 1 h 243"/>
                <a:gd name="T64" fmla="*/ 5 w 283"/>
                <a:gd name="T65" fmla="*/ 1 h 243"/>
                <a:gd name="T66" fmla="*/ 4 w 283"/>
                <a:gd name="T67" fmla="*/ 1 h 243"/>
                <a:gd name="T68" fmla="*/ 2 w 283"/>
                <a:gd name="T69" fmla="*/ 1 h 243"/>
                <a:gd name="T70" fmla="*/ 1 w 283"/>
                <a:gd name="T71" fmla="*/ 2 h 243"/>
                <a:gd name="T72" fmla="*/ 0 w 283"/>
                <a:gd name="T73" fmla="*/ 2 h 243"/>
                <a:gd name="T74" fmla="*/ 1 w 283"/>
                <a:gd name="T75" fmla="*/ 2 h 243"/>
                <a:gd name="T76" fmla="*/ 2 w 283"/>
                <a:gd name="T77" fmla="*/ 2 h 243"/>
                <a:gd name="T78" fmla="*/ 4 w 283"/>
                <a:gd name="T79" fmla="*/ 2 h 243"/>
                <a:gd name="T80" fmla="*/ 5 w 283"/>
                <a:gd name="T81" fmla="*/ 2 h 243"/>
                <a:gd name="T82" fmla="*/ 5 w 283"/>
                <a:gd name="T83" fmla="*/ 2 h 243"/>
                <a:gd name="T84" fmla="*/ 7 w 283"/>
                <a:gd name="T85" fmla="*/ 2 h 243"/>
                <a:gd name="T86" fmla="*/ 8 w 283"/>
                <a:gd name="T87" fmla="*/ 2 h 243"/>
                <a:gd name="T88" fmla="*/ 7 w 283"/>
                <a:gd name="T89" fmla="*/ 2 h 243"/>
                <a:gd name="T90" fmla="*/ 6 w 283"/>
                <a:gd name="T91" fmla="*/ 2 h 243"/>
                <a:gd name="T92" fmla="*/ 5 w 283"/>
                <a:gd name="T93" fmla="*/ 3 h 243"/>
                <a:gd name="T94" fmla="*/ 7 w 283"/>
                <a:gd name="T95" fmla="*/ 3 h 243"/>
                <a:gd name="T96" fmla="*/ 9 w 283"/>
                <a:gd name="T97" fmla="*/ 3 h 243"/>
                <a:gd name="T98" fmla="*/ 10 w 283"/>
                <a:gd name="T99" fmla="*/ 3 h 243"/>
                <a:gd name="T100" fmla="*/ 10 w 283"/>
                <a:gd name="T101" fmla="*/ 3 h 243"/>
                <a:gd name="T102" fmla="*/ 10 w 283"/>
                <a:gd name="T103" fmla="*/ 2 h 243"/>
                <a:gd name="T104" fmla="*/ 9 w 283"/>
                <a:gd name="T105" fmla="*/ 2 h 243"/>
                <a:gd name="T106" fmla="*/ 10 w 283"/>
                <a:gd name="T107" fmla="*/ 2 h 243"/>
                <a:gd name="T108" fmla="*/ 11 w 283"/>
                <a:gd name="T109" fmla="*/ 2 h 243"/>
                <a:gd name="T110" fmla="*/ 12 w 283"/>
                <a:gd name="T111" fmla="*/ 2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3" h="243">
                  <a:moveTo>
                    <a:pt x="203" y="194"/>
                  </a:moveTo>
                  <a:lnTo>
                    <a:pt x="212" y="194"/>
                  </a:lnTo>
                  <a:lnTo>
                    <a:pt x="223" y="191"/>
                  </a:lnTo>
                  <a:lnTo>
                    <a:pt x="233" y="187"/>
                  </a:lnTo>
                  <a:lnTo>
                    <a:pt x="242" y="181"/>
                  </a:lnTo>
                  <a:lnTo>
                    <a:pt x="248" y="174"/>
                  </a:lnTo>
                  <a:lnTo>
                    <a:pt x="252" y="163"/>
                  </a:lnTo>
                  <a:lnTo>
                    <a:pt x="250" y="152"/>
                  </a:lnTo>
                  <a:lnTo>
                    <a:pt x="242" y="137"/>
                  </a:lnTo>
                  <a:lnTo>
                    <a:pt x="235" y="131"/>
                  </a:lnTo>
                  <a:lnTo>
                    <a:pt x="227" y="131"/>
                  </a:lnTo>
                  <a:lnTo>
                    <a:pt x="217" y="131"/>
                  </a:lnTo>
                  <a:lnTo>
                    <a:pt x="210" y="134"/>
                  </a:lnTo>
                  <a:lnTo>
                    <a:pt x="203" y="128"/>
                  </a:lnTo>
                  <a:lnTo>
                    <a:pt x="197" y="121"/>
                  </a:lnTo>
                  <a:lnTo>
                    <a:pt x="192" y="115"/>
                  </a:lnTo>
                  <a:lnTo>
                    <a:pt x="187" y="109"/>
                  </a:lnTo>
                  <a:lnTo>
                    <a:pt x="185" y="103"/>
                  </a:lnTo>
                  <a:lnTo>
                    <a:pt x="185" y="101"/>
                  </a:lnTo>
                  <a:lnTo>
                    <a:pt x="190" y="103"/>
                  </a:lnTo>
                  <a:lnTo>
                    <a:pt x="198" y="106"/>
                  </a:lnTo>
                  <a:lnTo>
                    <a:pt x="208" y="107"/>
                  </a:lnTo>
                  <a:lnTo>
                    <a:pt x="215" y="109"/>
                  </a:lnTo>
                  <a:lnTo>
                    <a:pt x="220" y="112"/>
                  </a:lnTo>
                  <a:lnTo>
                    <a:pt x="222" y="115"/>
                  </a:lnTo>
                  <a:lnTo>
                    <a:pt x="225" y="119"/>
                  </a:lnTo>
                  <a:lnTo>
                    <a:pt x="230" y="125"/>
                  </a:lnTo>
                  <a:lnTo>
                    <a:pt x="240" y="128"/>
                  </a:lnTo>
                  <a:lnTo>
                    <a:pt x="253" y="128"/>
                  </a:lnTo>
                  <a:lnTo>
                    <a:pt x="265" y="124"/>
                  </a:lnTo>
                  <a:lnTo>
                    <a:pt x="275" y="116"/>
                  </a:lnTo>
                  <a:lnTo>
                    <a:pt x="282" y="106"/>
                  </a:lnTo>
                  <a:lnTo>
                    <a:pt x="283" y="93"/>
                  </a:lnTo>
                  <a:lnTo>
                    <a:pt x="283" y="85"/>
                  </a:lnTo>
                  <a:lnTo>
                    <a:pt x="282" y="79"/>
                  </a:lnTo>
                  <a:lnTo>
                    <a:pt x="278" y="75"/>
                  </a:lnTo>
                  <a:lnTo>
                    <a:pt x="277" y="70"/>
                  </a:lnTo>
                  <a:lnTo>
                    <a:pt x="270" y="66"/>
                  </a:lnTo>
                  <a:lnTo>
                    <a:pt x="263" y="63"/>
                  </a:lnTo>
                  <a:lnTo>
                    <a:pt x="255" y="60"/>
                  </a:lnTo>
                  <a:lnTo>
                    <a:pt x="247" y="59"/>
                  </a:lnTo>
                  <a:lnTo>
                    <a:pt x="238" y="59"/>
                  </a:lnTo>
                  <a:lnTo>
                    <a:pt x="232" y="60"/>
                  </a:lnTo>
                  <a:lnTo>
                    <a:pt x="225" y="63"/>
                  </a:lnTo>
                  <a:lnTo>
                    <a:pt x="220" y="66"/>
                  </a:lnTo>
                  <a:lnTo>
                    <a:pt x="213" y="70"/>
                  </a:lnTo>
                  <a:lnTo>
                    <a:pt x="207" y="70"/>
                  </a:lnTo>
                  <a:lnTo>
                    <a:pt x="198" y="68"/>
                  </a:lnTo>
                  <a:lnTo>
                    <a:pt x="192" y="66"/>
                  </a:lnTo>
                  <a:lnTo>
                    <a:pt x="207" y="56"/>
                  </a:lnTo>
                  <a:lnTo>
                    <a:pt x="222" y="41"/>
                  </a:lnTo>
                  <a:lnTo>
                    <a:pt x="230" y="25"/>
                  </a:lnTo>
                  <a:lnTo>
                    <a:pt x="227" y="11"/>
                  </a:lnTo>
                  <a:lnTo>
                    <a:pt x="222" y="6"/>
                  </a:lnTo>
                  <a:lnTo>
                    <a:pt x="213" y="3"/>
                  </a:lnTo>
                  <a:lnTo>
                    <a:pt x="207" y="1"/>
                  </a:lnTo>
                  <a:lnTo>
                    <a:pt x="198" y="0"/>
                  </a:lnTo>
                  <a:lnTo>
                    <a:pt x="190" y="1"/>
                  </a:lnTo>
                  <a:lnTo>
                    <a:pt x="182" y="4"/>
                  </a:lnTo>
                  <a:lnTo>
                    <a:pt x="175" y="7"/>
                  </a:lnTo>
                  <a:lnTo>
                    <a:pt x="170" y="11"/>
                  </a:lnTo>
                  <a:lnTo>
                    <a:pt x="163" y="22"/>
                  </a:lnTo>
                  <a:lnTo>
                    <a:pt x="162" y="35"/>
                  </a:lnTo>
                  <a:lnTo>
                    <a:pt x="162" y="47"/>
                  </a:lnTo>
                  <a:lnTo>
                    <a:pt x="167" y="56"/>
                  </a:lnTo>
                  <a:lnTo>
                    <a:pt x="170" y="63"/>
                  </a:lnTo>
                  <a:lnTo>
                    <a:pt x="168" y="68"/>
                  </a:lnTo>
                  <a:lnTo>
                    <a:pt x="165" y="69"/>
                  </a:lnTo>
                  <a:lnTo>
                    <a:pt x="160" y="70"/>
                  </a:lnTo>
                  <a:lnTo>
                    <a:pt x="157" y="69"/>
                  </a:lnTo>
                  <a:lnTo>
                    <a:pt x="155" y="65"/>
                  </a:lnTo>
                  <a:lnTo>
                    <a:pt x="153" y="57"/>
                  </a:lnTo>
                  <a:lnTo>
                    <a:pt x="153" y="50"/>
                  </a:lnTo>
                  <a:lnTo>
                    <a:pt x="150" y="41"/>
                  </a:lnTo>
                  <a:lnTo>
                    <a:pt x="143" y="32"/>
                  </a:lnTo>
                  <a:lnTo>
                    <a:pt x="130" y="29"/>
                  </a:lnTo>
                  <a:lnTo>
                    <a:pt x="108" y="37"/>
                  </a:lnTo>
                  <a:lnTo>
                    <a:pt x="102" y="29"/>
                  </a:lnTo>
                  <a:lnTo>
                    <a:pt x="93" y="23"/>
                  </a:lnTo>
                  <a:lnTo>
                    <a:pt x="83" y="19"/>
                  </a:lnTo>
                  <a:lnTo>
                    <a:pt x="72" y="17"/>
                  </a:lnTo>
                  <a:lnTo>
                    <a:pt x="60" y="19"/>
                  </a:lnTo>
                  <a:lnTo>
                    <a:pt x="48" y="23"/>
                  </a:lnTo>
                  <a:lnTo>
                    <a:pt x="38" y="31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0" y="53"/>
                  </a:lnTo>
                  <a:lnTo>
                    <a:pt x="33" y="59"/>
                  </a:lnTo>
                  <a:lnTo>
                    <a:pt x="40" y="69"/>
                  </a:lnTo>
                  <a:lnTo>
                    <a:pt x="50" y="76"/>
                  </a:lnTo>
                  <a:lnTo>
                    <a:pt x="68" y="78"/>
                  </a:lnTo>
                  <a:lnTo>
                    <a:pt x="78" y="78"/>
                  </a:lnTo>
                  <a:lnTo>
                    <a:pt x="87" y="81"/>
                  </a:lnTo>
                  <a:lnTo>
                    <a:pt x="93" y="87"/>
                  </a:lnTo>
                  <a:lnTo>
                    <a:pt x="97" y="93"/>
                  </a:lnTo>
                  <a:lnTo>
                    <a:pt x="87" y="100"/>
                  </a:lnTo>
                  <a:lnTo>
                    <a:pt x="78" y="107"/>
                  </a:lnTo>
                  <a:lnTo>
                    <a:pt x="68" y="113"/>
                  </a:lnTo>
                  <a:lnTo>
                    <a:pt x="62" y="118"/>
                  </a:lnTo>
                  <a:lnTo>
                    <a:pt x="52" y="116"/>
                  </a:lnTo>
                  <a:lnTo>
                    <a:pt x="43" y="115"/>
                  </a:lnTo>
                  <a:lnTo>
                    <a:pt x="35" y="115"/>
                  </a:lnTo>
                  <a:lnTo>
                    <a:pt x="28" y="116"/>
                  </a:lnTo>
                  <a:lnTo>
                    <a:pt x="22" y="118"/>
                  </a:lnTo>
                  <a:lnTo>
                    <a:pt x="17" y="121"/>
                  </a:lnTo>
                  <a:lnTo>
                    <a:pt x="12" y="125"/>
                  </a:lnTo>
                  <a:lnTo>
                    <a:pt x="7" y="129"/>
                  </a:lnTo>
                  <a:lnTo>
                    <a:pt x="2" y="138"/>
                  </a:lnTo>
                  <a:lnTo>
                    <a:pt x="0" y="149"/>
                  </a:lnTo>
                  <a:lnTo>
                    <a:pt x="2" y="159"/>
                  </a:lnTo>
                  <a:lnTo>
                    <a:pt x="7" y="168"/>
                  </a:lnTo>
                  <a:lnTo>
                    <a:pt x="12" y="172"/>
                  </a:lnTo>
                  <a:lnTo>
                    <a:pt x="17" y="175"/>
                  </a:lnTo>
                  <a:lnTo>
                    <a:pt x="23" y="177"/>
                  </a:lnTo>
                  <a:lnTo>
                    <a:pt x="32" y="178"/>
                  </a:lnTo>
                  <a:lnTo>
                    <a:pt x="40" y="180"/>
                  </a:lnTo>
                  <a:lnTo>
                    <a:pt x="47" y="178"/>
                  </a:lnTo>
                  <a:lnTo>
                    <a:pt x="53" y="178"/>
                  </a:lnTo>
                  <a:lnTo>
                    <a:pt x="60" y="175"/>
                  </a:lnTo>
                  <a:lnTo>
                    <a:pt x="67" y="169"/>
                  </a:lnTo>
                  <a:lnTo>
                    <a:pt x="70" y="162"/>
                  </a:lnTo>
                  <a:lnTo>
                    <a:pt x="70" y="155"/>
                  </a:lnTo>
                  <a:lnTo>
                    <a:pt x="70" y="149"/>
                  </a:lnTo>
                  <a:lnTo>
                    <a:pt x="80" y="140"/>
                  </a:lnTo>
                  <a:lnTo>
                    <a:pt x="92" y="134"/>
                  </a:lnTo>
                  <a:lnTo>
                    <a:pt x="103" y="128"/>
                  </a:lnTo>
                  <a:lnTo>
                    <a:pt x="108" y="125"/>
                  </a:lnTo>
                  <a:lnTo>
                    <a:pt x="112" y="128"/>
                  </a:lnTo>
                  <a:lnTo>
                    <a:pt x="115" y="132"/>
                  </a:lnTo>
                  <a:lnTo>
                    <a:pt x="118" y="135"/>
                  </a:lnTo>
                  <a:lnTo>
                    <a:pt x="123" y="138"/>
                  </a:lnTo>
                  <a:lnTo>
                    <a:pt x="117" y="147"/>
                  </a:lnTo>
                  <a:lnTo>
                    <a:pt x="112" y="156"/>
                  </a:lnTo>
                  <a:lnTo>
                    <a:pt x="108" y="166"/>
                  </a:lnTo>
                  <a:lnTo>
                    <a:pt x="105" y="172"/>
                  </a:lnTo>
                  <a:lnTo>
                    <a:pt x="92" y="180"/>
                  </a:lnTo>
                  <a:lnTo>
                    <a:pt x="80" y="190"/>
                  </a:lnTo>
                  <a:lnTo>
                    <a:pt x="73" y="202"/>
                  </a:lnTo>
                  <a:lnTo>
                    <a:pt x="73" y="214"/>
                  </a:lnTo>
                  <a:lnTo>
                    <a:pt x="78" y="224"/>
                  </a:lnTo>
                  <a:lnTo>
                    <a:pt x="88" y="234"/>
                  </a:lnTo>
                  <a:lnTo>
                    <a:pt x="102" y="240"/>
                  </a:lnTo>
                  <a:lnTo>
                    <a:pt x="115" y="243"/>
                  </a:lnTo>
                  <a:lnTo>
                    <a:pt x="123" y="242"/>
                  </a:lnTo>
                  <a:lnTo>
                    <a:pt x="132" y="239"/>
                  </a:lnTo>
                  <a:lnTo>
                    <a:pt x="140" y="234"/>
                  </a:lnTo>
                  <a:lnTo>
                    <a:pt x="148" y="230"/>
                  </a:lnTo>
                  <a:lnTo>
                    <a:pt x="153" y="225"/>
                  </a:lnTo>
                  <a:lnTo>
                    <a:pt x="157" y="221"/>
                  </a:lnTo>
                  <a:lnTo>
                    <a:pt x="158" y="217"/>
                  </a:lnTo>
                  <a:lnTo>
                    <a:pt x="160" y="211"/>
                  </a:lnTo>
                  <a:lnTo>
                    <a:pt x="157" y="199"/>
                  </a:lnTo>
                  <a:lnTo>
                    <a:pt x="152" y="190"/>
                  </a:lnTo>
                  <a:lnTo>
                    <a:pt x="145" y="184"/>
                  </a:lnTo>
                  <a:lnTo>
                    <a:pt x="138" y="180"/>
                  </a:lnTo>
                  <a:lnTo>
                    <a:pt x="140" y="169"/>
                  </a:lnTo>
                  <a:lnTo>
                    <a:pt x="142" y="159"/>
                  </a:lnTo>
                  <a:lnTo>
                    <a:pt x="143" y="152"/>
                  </a:lnTo>
                  <a:lnTo>
                    <a:pt x="145" y="146"/>
                  </a:lnTo>
                  <a:lnTo>
                    <a:pt x="150" y="146"/>
                  </a:lnTo>
                  <a:lnTo>
                    <a:pt x="157" y="144"/>
                  </a:lnTo>
                  <a:lnTo>
                    <a:pt x="160" y="143"/>
                  </a:lnTo>
                  <a:lnTo>
                    <a:pt x="162" y="143"/>
                  </a:lnTo>
                  <a:lnTo>
                    <a:pt x="170" y="155"/>
                  </a:lnTo>
                  <a:lnTo>
                    <a:pt x="175" y="171"/>
                  </a:lnTo>
                  <a:lnTo>
                    <a:pt x="183" y="187"/>
                  </a:lnTo>
                  <a:lnTo>
                    <a:pt x="203" y="19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0" name="Freeform 1331"/>
            <p:cNvSpPr>
              <a:spLocks/>
            </p:cNvSpPr>
            <p:nvPr/>
          </p:nvSpPr>
          <p:spPr bwMode="auto">
            <a:xfrm>
              <a:off x="5408" y="2651"/>
              <a:ext cx="153" cy="140"/>
            </a:xfrm>
            <a:custGeom>
              <a:avLst/>
              <a:gdLst>
                <a:gd name="T0" fmla="*/ 0 w 305"/>
                <a:gd name="T1" fmla="*/ 5 h 420"/>
                <a:gd name="T2" fmla="*/ 2 w 305"/>
                <a:gd name="T3" fmla="*/ 5 h 420"/>
                <a:gd name="T4" fmla="*/ 4 w 305"/>
                <a:gd name="T5" fmla="*/ 5 h 420"/>
                <a:gd name="T6" fmla="*/ 6 w 305"/>
                <a:gd name="T7" fmla="*/ 4 h 420"/>
                <a:gd name="T8" fmla="*/ 8 w 305"/>
                <a:gd name="T9" fmla="*/ 4 h 420"/>
                <a:gd name="T10" fmla="*/ 10 w 305"/>
                <a:gd name="T11" fmla="*/ 4 h 420"/>
                <a:gd name="T12" fmla="*/ 12 w 305"/>
                <a:gd name="T13" fmla="*/ 4 h 420"/>
                <a:gd name="T14" fmla="*/ 14 w 305"/>
                <a:gd name="T15" fmla="*/ 4 h 420"/>
                <a:gd name="T16" fmla="*/ 16 w 305"/>
                <a:gd name="T17" fmla="*/ 4 h 420"/>
                <a:gd name="T18" fmla="*/ 16 w 305"/>
                <a:gd name="T19" fmla="*/ 4 h 420"/>
                <a:gd name="T20" fmla="*/ 16 w 305"/>
                <a:gd name="T21" fmla="*/ 4 h 420"/>
                <a:gd name="T22" fmla="*/ 16 w 305"/>
                <a:gd name="T23" fmla="*/ 4 h 420"/>
                <a:gd name="T24" fmla="*/ 16 w 305"/>
                <a:gd name="T25" fmla="*/ 4 h 420"/>
                <a:gd name="T26" fmla="*/ 17 w 305"/>
                <a:gd name="T27" fmla="*/ 3 h 420"/>
                <a:gd name="T28" fmla="*/ 17 w 305"/>
                <a:gd name="T29" fmla="*/ 3 h 420"/>
                <a:gd name="T30" fmla="*/ 18 w 305"/>
                <a:gd name="T31" fmla="*/ 3 h 420"/>
                <a:gd name="T32" fmla="*/ 20 w 305"/>
                <a:gd name="T33" fmla="*/ 3 h 420"/>
                <a:gd name="T34" fmla="*/ 19 w 305"/>
                <a:gd name="T35" fmla="*/ 3 h 420"/>
                <a:gd name="T36" fmla="*/ 18 w 305"/>
                <a:gd name="T37" fmla="*/ 2 h 420"/>
                <a:gd name="T38" fmla="*/ 18 w 305"/>
                <a:gd name="T39" fmla="*/ 2 h 420"/>
                <a:gd name="T40" fmla="*/ 19 w 305"/>
                <a:gd name="T41" fmla="*/ 1 h 420"/>
                <a:gd name="T42" fmla="*/ 19 w 305"/>
                <a:gd name="T43" fmla="*/ 1 h 420"/>
                <a:gd name="T44" fmla="*/ 18 w 305"/>
                <a:gd name="T45" fmla="*/ 1 h 420"/>
                <a:gd name="T46" fmla="*/ 17 w 305"/>
                <a:gd name="T47" fmla="*/ 1 h 420"/>
                <a:gd name="T48" fmla="*/ 16 w 305"/>
                <a:gd name="T49" fmla="*/ 1 h 420"/>
                <a:gd name="T50" fmla="*/ 15 w 305"/>
                <a:gd name="T51" fmla="*/ 1 h 420"/>
                <a:gd name="T52" fmla="*/ 14 w 305"/>
                <a:gd name="T53" fmla="*/ 1 h 420"/>
                <a:gd name="T54" fmla="*/ 13 w 305"/>
                <a:gd name="T55" fmla="*/ 0 h 420"/>
                <a:gd name="T56" fmla="*/ 13 w 305"/>
                <a:gd name="T57" fmla="*/ 0 h 420"/>
                <a:gd name="T58" fmla="*/ 12 w 305"/>
                <a:gd name="T59" fmla="*/ 0 h 420"/>
                <a:gd name="T60" fmla="*/ 12 w 305"/>
                <a:gd name="T61" fmla="*/ 0 h 420"/>
                <a:gd name="T62" fmla="*/ 11 w 305"/>
                <a:gd name="T63" fmla="*/ 1 h 420"/>
                <a:gd name="T64" fmla="*/ 10 w 305"/>
                <a:gd name="T65" fmla="*/ 1 h 420"/>
                <a:gd name="T66" fmla="*/ 9 w 305"/>
                <a:gd name="T67" fmla="*/ 1 h 420"/>
                <a:gd name="T68" fmla="*/ 7 w 305"/>
                <a:gd name="T69" fmla="*/ 1 h 420"/>
                <a:gd name="T70" fmla="*/ 6 w 305"/>
                <a:gd name="T71" fmla="*/ 1 h 420"/>
                <a:gd name="T72" fmla="*/ 5 w 305"/>
                <a:gd name="T73" fmla="*/ 1 h 420"/>
                <a:gd name="T74" fmla="*/ 5 w 305"/>
                <a:gd name="T75" fmla="*/ 1 h 420"/>
                <a:gd name="T76" fmla="*/ 5 w 305"/>
                <a:gd name="T77" fmla="*/ 2 h 420"/>
                <a:gd name="T78" fmla="*/ 5 w 305"/>
                <a:gd name="T79" fmla="*/ 2 h 420"/>
                <a:gd name="T80" fmla="*/ 3 w 305"/>
                <a:gd name="T81" fmla="*/ 2 h 420"/>
                <a:gd name="T82" fmla="*/ 4 w 305"/>
                <a:gd name="T83" fmla="*/ 3 h 420"/>
                <a:gd name="T84" fmla="*/ 4 w 305"/>
                <a:gd name="T85" fmla="*/ 3 h 420"/>
                <a:gd name="T86" fmla="*/ 4 w 305"/>
                <a:gd name="T87" fmla="*/ 4 h 420"/>
                <a:gd name="T88" fmla="*/ 3 w 305"/>
                <a:gd name="T89" fmla="*/ 4 h 420"/>
                <a:gd name="T90" fmla="*/ 3 w 305"/>
                <a:gd name="T91" fmla="*/ 5 h 420"/>
                <a:gd name="T92" fmla="*/ 2 w 305"/>
                <a:gd name="T93" fmla="*/ 5 h 420"/>
                <a:gd name="T94" fmla="*/ 1 w 305"/>
                <a:gd name="T95" fmla="*/ 5 h 420"/>
                <a:gd name="T96" fmla="*/ 1 w 305"/>
                <a:gd name="T97" fmla="*/ 5 h 420"/>
                <a:gd name="T98" fmla="*/ 0 w 305"/>
                <a:gd name="T99" fmla="*/ 5 h 420"/>
                <a:gd name="T100" fmla="*/ 0 w 305"/>
                <a:gd name="T101" fmla="*/ 5 h 420"/>
                <a:gd name="T102" fmla="*/ 0 w 305"/>
                <a:gd name="T103" fmla="*/ 5 h 420"/>
                <a:gd name="T104" fmla="*/ 1 w 305"/>
                <a:gd name="T105" fmla="*/ 5 h 420"/>
                <a:gd name="T106" fmla="*/ 0 w 305"/>
                <a:gd name="T107" fmla="*/ 5 h 4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5" h="420">
                  <a:moveTo>
                    <a:pt x="0" y="420"/>
                  </a:moveTo>
                  <a:lnTo>
                    <a:pt x="27" y="394"/>
                  </a:lnTo>
                  <a:lnTo>
                    <a:pt x="55" y="373"/>
                  </a:lnTo>
                  <a:lnTo>
                    <a:pt x="87" y="356"/>
                  </a:lnTo>
                  <a:lnTo>
                    <a:pt x="119" y="344"/>
                  </a:lnTo>
                  <a:lnTo>
                    <a:pt x="152" y="335"/>
                  </a:lnTo>
                  <a:lnTo>
                    <a:pt x="184" y="330"/>
                  </a:lnTo>
                  <a:lnTo>
                    <a:pt x="214" y="329"/>
                  </a:lnTo>
                  <a:lnTo>
                    <a:pt x="242" y="332"/>
                  </a:lnTo>
                  <a:lnTo>
                    <a:pt x="242" y="323"/>
                  </a:lnTo>
                  <a:lnTo>
                    <a:pt x="244" y="311"/>
                  </a:lnTo>
                  <a:lnTo>
                    <a:pt x="247" y="300"/>
                  </a:lnTo>
                  <a:lnTo>
                    <a:pt x="252" y="288"/>
                  </a:lnTo>
                  <a:lnTo>
                    <a:pt x="260" y="274"/>
                  </a:lnTo>
                  <a:lnTo>
                    <a:pt x="272" y="264"/>
                  </a:lnTo>
                  <a:lnTo>
                    <a:pt x="287" y="255"/>
                  </a:lnTo>
                  <a:lnTo>
                    <a:pt x="305" y="248"/>
                  </a:lnTo>
                  <a:lnTo>
                    <a:pt x="290" y="218"/>
                  </a:lnTo>
                  <a:lnTo>
                    <a:pt x="282" y="181"/>
                  </a:lnTo>
                  <a:lnTo>
                    <a:pt x="284" y="148"/>
                  </a:lnTo>
                  <a:lnTo>
                    <a:pt x="302" y="120"/>
                  </a:lnTo>
                  <a:lnTo>
                    <a:pt x="290" y="114"/>
                  </a:lnTo>
                  <a:lnTo>
                    <a:pt x="277" y="106"/>
                  </a:lnTo>
                  <a:lnTo>
                    <a:pt x="260" y="97"/>
                  </a:lnTo>
                  <a:lnTo>
                    <a:pt x="244" y="84"/>
                  </a:lnTo>
                  <a:lnTo>
                    <a:pt x="229" y="68"/>
                  </a:lnTo>
                  <a:lnTo>
                    <a:pt x="215" y="49"/>
                  </a:lnTo>
                  <a:lnTo>
                    <a:pt x="204" y="27"/>
                  </a:lnTo>
                  <a:lnTo>
                    <a:pt x="199" y="0"/>
                  </a:lnTo>
                  <a:lnTo>
                    <a:pt x="190" y="15"/>
                  </a:lnTo>
                  <a:lnTo>
                    <a:pt x="179" y="30"/>
                  </a:lnTo>
                  <a:lnTo>
                    <a:pt x="165" y="44"/>
                  </a:lnTo>
                  <a:lnTo>
                    <a:pt x="149" y="59"/>
                  </a:lnTo>
                  <a:lnTo>
                    <a:pt x="130" y="71"/>
                  </a:lnTo>
                  <a:lnTo>
                    <a:pt x="112" y="81"/>
                  </a:lnTo>
                  <a:lnTo>
                    <a:pt x="90" y="86"/>
                  </a:lnTo>
                  <a:lnTo>
                    <a:pt x="68" y="87"/>
                  </a:lnTo>
                  <a:lnTo>
                    <a:pt x="77" y="108"/>
                  </a:lnTo>
                  <a:lnTo>
                    <a:pt x="80" y="131"/>
                  </a:lnTo>
                  <a:lnTo>
                    <a:pt x="72" y="159"/>
                  </a:lnTo>
                  <a:lnTo>
                    <a:pt x="48" y="186"/>
                  </a:lnTo>
                  <a:lnTo>
                    <a:pt x="62" y="233"/>
                  </a:lnTo>
                  <a:lnTo>
                    <a:pt x="62" y="279"/>
                  </a:lnTo>
                  <a:lnTo>
                    <a:pt x="53" y="319"/>
                  </a:lnTo>
                  <a:lnTo>
                    <a:pt x="43" y="350"/>
                  </a:lnTo>
                  <a:lnTo>
                    <a:pt x="33" y="367"/>
                  </a:lnTo>
                  <a:lnTo>
                    <a:pt x="22" y="385"/>
                  </a:lnTo>
                  <a:lnTo>
                    <a:pt x="12" y="400"/>
                  </a:lnTo>
                  <a:lnTo>
                    <a:pt x="3" y="407"/>
                  </a:lnTo>
                  <a:lnTo>
                    <a:pt x="0" y="410"/>
                  </a:lnTo>
                  <a:lnTo>
                    <a:pt x="0" y="415"/>
                  </a:lnTo>
                  <a:lnTo>
                    <a:pt x="0" y="416"/>
                  </a:lnTo>
                  <a:lnTo>
                    <a:pt x="2" y="418"/>
                  </a:lnTo>
                  <a:lnTo>
                    <a:pt x="0" y="42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1" name="Freeform 1332"/>
            <p:cNvSpPr>
              <a:spLocks/>
            </p:cNvSpPr>
            <p:nvPr/>
          </p:nvSpPr>
          <p:spPr bwMode="auto">
            <a:xfrm>
              <a:off x="4938" y="2681"/>
              <a:ext cx="247" cy="124"/>
            </a:xfrm>
            <a:custGeom>
              <a:avLst/>
              <a:gdLst>
                <a:gd name="T0" fmla="*/ 16 w 494"/>
                <a:gd name="T1" fmla="*/ 5 h 373"/>
                <a:gd name="T2" fmla="*/ 17 w 494"/>
                <a:gd name="T3" fmla="*/ 5 h 373"/>
                <a:gd name="T4" fmla="*/ 19 w 494"/>
                <a:gd name="T5" fmla="*/ 5 h 373"/>
                <a:gd name="T6" fmla="*/ 20 w 494"/>
                <a:gd name="T7" fmla="*/ 4 h 373"/>
                <a:gd name="T8" fmla="*/ 22 w 494"/>
                <a:gd name="T9" fmla="*/ 4 h 373"/>
                <a:gd name="T10" fmla="*/ 24 w 494"/>
                <a:gd name="T11" fmla="*/ 4 h 373"/>
                <a:gd name="T12" fmla="*/ 26 w 494"/>
                <a:gd name="T13" fmla="*/ 4 h 373"/>
                <a:gd name="T14" fmla="*/ 28 w 494"/>
                <a:gd name="T15" fmla="*/ 4 h 373"/>
                <a:gd name="T16" fmla="*/ 29 w 494"/>
                <a:gd name="T17" fmla="*/ 4 h 373"/>
                <a:gd name="T18" fmla="*/ 30 w 494"/>
                <a:gd name="T19" fmla="*/ 4 h 373"/>
                <a:gd name="T20" fmla="*/ 31 w 494"/>
                <a:gd name="T21" fmla="*/ 4 h 373"/>
                <a:gd name="T22" fmla="*/ 31 w 494"/>
                <a:gd name="T23" fmla="*/ 4 h 373"/>
                <a:gd name="T24" fmla="*/ 31 w 494"/>
                <a:gd name="T25" fmla="*/ 4 h 373"/>
                <a:gd name="T26" fmla="*/ 30 w 494"/>
                <a:gd name="T27" fmla="*/ 4 h 373"/>
                <a:gd name="T28" fmla="*/ 28 w 494"/>
                <a:gd name="T29" fmla="*/ 4 h 373"/>
                <a:gd name="T30" fmla="*/ 27 w 494"/>
                <a:gd name="T31" fmla="*/ 3 h 373"/>
                <a:gd name="T32" fmla="*/ 26 w 494"/>
                <a:gd name="T33" fmla="*/ 3 h 373"/>
                <a:gd name="T34" fmla="*/ 25 w 494"/>
                <a:gd name="T35" fmla="*/ 3 h 373"/>
                <a:gd name="T36" fmla="*/ 24 w 494"/>
                <a:gd name="T37" fmla="*/ 2 h 373"/>
                <a:gd name="T38" fmla="*/ 24 w 494"/>
                <a:gd name="T39" fmla="*/ 2 h 373"/>
                <a:gd name="T40" fmla="*/ 24 w 494"/>
                <a:gd name="T41" fmla="*/ 1 h 373"/>
                <a:gd name="T42" fmla="*/ 23 w 494"/>
                <a:gd name="T43" fmla="*/ 1 h 373"/>
                <a:gd name="T44" fmla="*/ 22 w 494"/>
                <a:gd name="T45" fmla="*/ 1 h 373"/>
                <a:gd name="T46" fmla="*/ 21 w 494"/>
                <a:gd name="T47" fmla="*/ 1 h 373"/>
                <a:gd name="T48" fmla="*/ 20 w 494"/>
                <a:gd name="T49" fmla="*/ 1 h 373"/>
                <a:gd name="T50" fmla="*/ 18 w 494"/>
                <a:gd name="T51" fmla="*/ 1 h 373"/>
                <a:gd name="T52" fmla="*/ 17 w 494"/>
                <a:gd name="T53" fmla="*/ 1 h 373"/>
                <a:gd name="T54" fmla="*/ 17 w 494"/>
                <a:gd name="T55" fmla="*/ 0 h 373"/>
                <a:gd name="T56" fmla="*/ 16 w 494"/>
                <a:gd name="T57" fmla="*/ 0 h 373"/>
                <a:gd name="T58" fmla="*/ 15 w 494"/>
                <a:gd name="T59" fmla="*/ 0 h 373"/>
                <a:gd name="T60" fmla="*/ 14 w 494"/>
                <a:gd name="T61" fmla="*/ 0 h 373"/>
                <a:gd name="T62" fmla="*/ 12 w 494"/>
                <a:gd name="T63" fmla="*/ 0 h 373"/>
                <a:gd name="T64" fmla="*/ 10 w 494"/>
                <a:gd name="T65" fmla="*/ 0 h 373"/>
                <a:gd name="T66" fmla="*/ 8 w 494"/>
                <a:gd name="T67" fmla="*/ 0 h 373"/>
                <a:gd name="T68" fmla="*/ 6 w 494"/>
                <a:gd name="T69" fmla="*/ 0 h 373"/>
                <a:gd name="T70" fmla="*/ 3 w 494"/>
                <a:gd name="T71" fmla="*/ 0 h 373"/>
                <a:gd name="T72" fmla="*/ 1 w 494"/>
                <a:gd name="T73" fmla="*/ 0 h 373"/>
                <a:gd name="T74" fmla="*/ 1 w 494"/>
                <a:gd name="T75" fmla="*/ 0 h 373"/>
                <a:gd name="T76" fmla="*/ 2 w 494"/>
                <a:gd name="T77" fmla="*/ 0 h 373"/>
                <a:gd name="T78" fmla="*/ 2 w 494"/>
                <a:gd name="T79" fmla="*/ 1 h 373"/>
                <a:gd name="T80" fmla="*/ 3 w 494"/>
                <a:gd name="T81" fmla="*/ 1 h 373"/>
                <a:gd name="T82" fmla="*/ 3 w 494"/>
                <a:gd name="T83" fmla="*/ 1 h 373"/>
                <a:gd name="T84" fmla="*/ 3 w 494"/>
                <a:gd name="T85" fmla="*/ 2 h 373"/>
                <a:gd name="T86" fmla="*/ 2 w 494"/>
                <a:gd name="T87" fmla="*/ 2 h 373"/>
                <a:gd name="T88" fmla="*/ 0 w 494"/>
                <a:gd name="T89" fmla="*/ 2 h 373"/>
                <a:gd name="T90" fmla="*/ 2 w 494"/>
                <a:gd name="T91" fmla="*/ 2 h 373"/>
                <a:gd name="T92" fmla="*/ 4 w 494"/>
                <a:gd name="T93" fmla="*/ 3 h 373"/>
                <a:gd name="T94" fmla="*/ 5 w 494"/>
                <a:gd name="T95" fmla="*/ 3 h 373"/>
                <a:gd name="T96" fmla="*/ 6 w 494"/>
                <a:gd name="T97" fmla="*/ 3 h 373"/>
                <a:gd name="T98" fmla="*/ 7 w 494"/>
                <a:gd name="T99" fmla="*/ 3 h 373"/>
                <a:gd name="T100" fmla="*/ 8 w 494"/>
                <a:gd name="T101" fmla="*/ 3 h 373"/>
                <a:gd name="T102" fmla="*/ 8 w 494"/>
                <a:gd name="T103" fmla="*/ 4 h 373"/>
                <a:gd name="T104" fmla="*/ 8 w 494"/>
                <a:gd name="T105" fmla="*/ 4 h 373"/>
                <a:gd name="T106" fmla="*/ 9 w 494"/>
                <a:gd name="T107" fmla="*/ 4 h 373"/>
                <a:gd name="T108" fmla="*/ 10 w 494"/>
                <a:gd name="T109" fmla="*/ 4 h 373"/>
                <a:gd name="T110" fmla="*/ 11 w 494"/>
                <a:gd name="T111" fmla="*/ 4 h 373"/>
                <a:gd name="T112" fmla="*/ 12 w 494"/>
                <a:gd name="T113" fmla="*/ 4 h 373"/>
                <a:gd name="T114" fmla="*/ 13 w 494"/>
                <a:gd name="T115" fmla="*/ 4 h 373"/>
                <a:gd name="T116" fmla="*/ 14 w 494"/>
                <a:gd name="T117" fmla="*/ 4 h 373"/>
                <a:gd name="T118" fmla="*/ 15 w 494"/>
                <a:gd name="T119" fmla="*/ 4 h 373"/>
                <a:gd name="T120" fmla="*/ 16 w 494"/>
                <a:gd name="T121" fmla="*/ 5 h 3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94" h="373">
                  <a:moveTo>
                    <a:pt x="249" y="373"/>
                  </a:moveTo>
                  <a:lnTo>
                    <a:pt x="267" y="370"/>
                  </a:lnTo>
                  <a:lnTo>
                    <a:pt x="292" y="366"/>
                  </a:lnTo>
                  <a:lnTo>
                    <a:pt x="319" y="360"/>
                  </a:lnTo>
                  <a:lnTo>
                    <a:pt x="349" y="354"/>
                  </a:lnTo>
                  <a:lnTo>
                    <a:pt x="379" y="350"/>
                  </a:lnTo>
                  <a:lnTo>
                    <a:pt x="409" y="347"/>
                  </a:lnTo>
                  <a:lnTo>
                    <a:pt x="437" y="345"/>
                  </a:lnTo>
                  <a:lnTo>
                    <a:pt x="461" y="345"/>
                  </a:lnTo>
                  <a:lnTo>
                    <a:pt x="471" y="347"/>
                  </a:lnTo>
                  <a:lnTo>
                    <a:pt x="481" y="348"/>
                  </a:lnTo>
                  <a:lnTo>
                    <a:pt x="489" y="351"/>
                  </a:lnTo>
                  <a:lnTo>
                    <a:pt x="494" y="351"/>
                  </a:lnTo>
                  <a:lnTo>
                    <a:pt x="467" y="333"/>
                  </a:lnTo>
                  <a:lnTo>
                    <a:pt x="444" y="310"/>
                  </a:lnTo>
                  <a:lnTo>
                    <a:pt x="424" y="283"/>
                  </a:lnTo>
                  <a:lnTo>
                    <a:pt x="407" y="252"/>
                  </a:lnTo>
                  <a:lnTo>
                    <a:pt x="394" y="220"/>
                  </a:lnTo>
                  <a:lnTo>
                    <a:pt x="384" y="184"/>
                  </a:lnTo>
                  <a:lnTo>
                    <a:pt x="377" y="149"/>
                  </a:lnTo>
                  <a:lnTo>
                    <a:pt x="374" y="114"/>
                  </a:lnTo>
                  <a:lnTo>
                    <a:pt x="361" y="112"/>
                  </a:lnTo>
                  <a:lnTo>
                    <a:pt x="344" y="108"/>
                  </a:lnTo>
                  <a:lnTo>
                    <a:pt x="326" y="97"/>
                  </a:lnTo>
                  <a:lnTo>
                    <a:pt x="306" y="86"/>
                  </a:lnTo>
                  <a:lnTo>
                    <a:pt x="287" y="69"/>
                  </a:lnTo>
                  <a:lnTo>
                    <a:pt x="271" y="52"/>
                  </a:lnTo>
                  <a:lnTo>
                    <a:pt x="257" y="32"/>
                  </a:lnTo>
                  <a:lnTo>
                    <a:pt x="247" y="10"/>
                  </a:lnTo>
                  <a:lnTo>
                    <a:pt x="231" y="19"/>
                  </a:lnTo>
                  <a:lnTo>
                    <a:pt x="209" y="28"/>
                  </a:lnTo>
                  <a:lnTo>
                    <a:pt x="182" y="34"/>
                  </a:lnTo>
                  <a:lnTo>
                    <a:pt x="152" y="38"/>
                  </a:lnTo>
                  <a:lnTo>
                    <a:pt x="119" y="37"/>
                  </a:lnTo>
                  <a:lnTo>
                    <a:pt x="82" y="31"/>
                  </a:lnTo>
                  <a:lnTo>
                    <a:pt x="44" y="19"/>
                  </a:lnTo>
                  <a:lnTo>
                    <a:pt x="4" y="0"/>
                  </a:lnTo>
                  <a:lnTo>
                    <a:pt x="14" y="15"/>
                  </a:lnTo>
                  <a:lnTo>
                    <a:pt x="24" y="32"/>
                  </a:lnTo>
                  <a:lnTo>
                    <a:pt x="32" y="52"/>
                  </a:lnTo>
                  <a:lnTo>
                    <a:pt x="37" y="75"/>
                  </a:lnTo>
                  <a:lnTo>
                    <a:pt x="39" y="100"/>
                  </a:lnTo>
                  <a:lnTo>
                    <a:pt x="34" y="128"/>
                  </a:lnTo>
                  <a:lnTo>
                    <a:pt x="22" y="159"/>
                  </a:lnTo>
                  <a:lnTo>
                    <a:pt x="0" y="193"/>
                  </a:lnTo>
                  <a:lnTo>
                    <a:pt x="25" y="201"/>
                  </a:lnTo>
                  <a:lnTo>
                    <a:pt x="49" y="210"/>
                  </a:lnTo>
                  <a:lnTo>
                    <a:pt x="72" y="221"/>
                  </a:lnTo>
                  <a:lnTo>
                    <a:pt x="92" y="238"/>
                  </a:lnTo>
                  <a:lnTo>
                    <a:pt x="109" y="255"/>
                  </a:lnTo>
                  <a:lnTo>
                    <a:pt x="120" y="279"/>
                  </a:lnTo>
                  <a:lnTo>
                    <a:pt x="127" y="307"/>
                  </a:lnTo>
                  <a:lnTo>
                    <a:pt x="124" y="339"/>
                  </a:lnTo>
                  <a:lnTo>
                    <a:pt x="137" y="338"/>
                  </a:lnTo>
                  <a:lnTo>
                    <a:pt x="152" y="336"/>
                  </a:lnTo>
                  <a:lnTo>
                    <a:pt x="167" y="336"/>
                  </a:lnTo>
                  <a:lnTo>
                    <a:pt x="182" y="339"/>
                  </a:lnTo>
                  <a:lnTo>
                    <a:pt x="197" y="344"/>
                  </a:lnTo>
                  <a:lnTo>
                    <a:pt x="214" y="350"/>
                  </a:lnTo>
                  <a:lnTo>
                    <a:pt x="231" y="360"/>
                  </a:lnTo>
                  <a:lnTo>
                    <a:pt x="249" y="37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2" name="Freeform 1333"/>
            <p:cNvSpPr>
              <a:spLocks/>
            </p:cNvSpPr>
            <p:nvPr/>
          </p:nvSpPr>
          <p:spPr bwMode="auto">
            <a:xfrm>
              <a:off x="5063" y="2832"/>
              <a:ext cx="252" cy="157"/>
            </a:xfrm>
            <a:custGeom>
              <a:avLst/>
              <a:gdLst>
                <a:gd name="T0" fmla="*/ 4 w 505"/>
                <a:gd name="T1" fmla="*/ 3 h 471"/>
                <a:gd name="T2" fmla="*/ 5 w 505"/>
                <a:gd name="T3" fmla="*/ 3 h 471"/>
                <a:gd name="T4" fmla="*/ 7 w 505"/>
                <a:gd name="T5" fmla="*/ 3 h 471"/>
                <a:gd name="T6" fmla="*/ 10 w 505"/>
                <a:gd name="T7" fmla="*/ 3 h 471"/>
                <a:gd name="T8" fmla="*/ 12 w 505"/>
                <a:gd name="T9" fmla="*/ 3 h 471"/>
                <a:gd name="T10" fmla="*/ 15 w 505"/>
                <a:gd name="T11" fmla="*/ 2 h 471"/>
                <a:gd name="T12" fmla="*/ 17 w 505"/>
                <a:gd name="T13" fmla="*/ 2 h 471"/>
                <a:gd name="T14" fmla="*/ 20 w 505"/>
                <a:gd name="T15" fmla="*/ 2 h 471"/>
                <a:gd name="T16" fmla="*/ 21 w 505"/>
                <a:gd name="T17" fmla="*/ 1 h 471"/>
                <a:gd name="T18" fmla="*/ 23 w 505"/>
                <a:gd name="T19" fmla="*/ 1 h 471"/>
                <a:gd name="T20" fmla="*/ 24 w 505"/>
                <a:gd name="T21" fmla="*/ 0 h 471"/>
                <a:gd name="T22" fmla="*/ 25 w 505"/>
                <a:gd name="T23" fmla="*/ 0 h 471"/>
                <a:gd name="T24" fmla="*/ 26 w 505"/>
                <a:gd name="T25" fmla="*/ 0 h 471"/>
                <a:gd name="T26" fmla="*/ 28 w 505"/>
                <a:gd name="T27" fmla="*/ 0 h 471"/>
                <a:gd name="T28" fmla="*/ 29 w 505"/>
                <a:gd name="T29" fmla="*/ 0 h 471"/>
                <a:gd name="T30" fmla="*/ 31 w 505"/>
                <a:gd name="T31" fmla="*/ 0 h 471"/>
                <a:gd name="T32" fmla="*/ 31 w 505"/>
                <a:gd name="T33" fmla="*/ 0 h 471"/>
                <a:gd name="T34" fmla="*/ 31 w 505"/>
                <a:gd name="T35" fmla="*/ 0 h 471"/>
                <a:gd name="T36" fmla="*/ 28 w 505"/>
                <a:gd name="T37" fmla="*/ 0 h 471"/>
                <a:gd name="T38" fmla="*/ 25 w 505"/>
                <a:gd name="T39" fmla="*/ 1 h 471"/>
                <a:gd name="T40" fmla="*/ 23 w 505"/>
                <a:gd name="T41" fmla="*/ 2 h 471"/>
                <a:gd name="T42" fmla="*/ 22 w 505"/>
                <a:gd name="T43" fmla="*/ 2 h 471"/>
                <a:gd name="T44" fmla="*/ 22 w 505"/>
                <a:gd name="T45" fmla="*/ 3 h 471"/>
                <a:gd name="T46" fmla="*/ 23 w 505"/>
                <a:gd name="T47" fmla="*/ 3 h 471"/>
                <a:gd name="T48" fmla="*/ 22 w 505"/>
                <a:gd name="T49" fmla="*/ 3 h 471"/>
                <a:gd name="T50" fmla="*/ 20 w 505"/>
                <a:gd name="T51" fmla="*/ 4 h 471"/>
                <a:gd name="T52" fmla="*/ 17 w 505"/>
                <a:gd name="T53" fmla="*/ 4 h 471"/>
                <a:gd name="T54" fmla="*/ 16 w 505"/>
                <a:gd name="T55" fmla="*/ 5 h 471"/>
                <a:gd name="T56" fmla="*/ 15 w 505"/>
                <a:gd name="T57" fmla="*/ 5 h 471"/>
                <a:gd name="T58" fmla="*/ 12 w 505"/>
                <a:gd name="T59" fmla="*/ 5 h 471"/>
                <a:gd name="T60" fmla="*/ 8 w 505"/>
                <a:gd name="T61" fmla="*/ 5 h 471"/>
                <a:gd name="T62" fmla="*/ 5 w 505"/>
                <a:gd name="T63" fmla="*/ 6 h 471"/>
                <a:gd name="T64" fmla="*/ 4 w 505"/>
                <a:gd name="T65" fmla="*/ 6 h 471"/>
                <a:gd name="T66" fmla="*/ 4 w 505"/>
                <a:gd name="T67" fmla="*/ 5 h 471"/>
                <a:gd name="T68" fmla="*/ 3 w 505"/>
                <a:gd name="T69" fmla="*/ 4 h 471"/>
                <a:gd name="T70" fmla="*/ 1 w 505"/>
                <a:gd name="T71" fmla="*/ 4 h 471"/>
                <a:gd name="T72" fmla="*/ 0 w 505"/>
                <a:gd name="T73" fmla="*/ 4 h 471"/>
                <a:gd name="T74" fmla="*/ 2 w 505"/>
                <a:gd name="T75" fmla="*/ 4 h 471"/>
                <a:gd name="T76" fmla="*/ 4 w 505"/>
                <a:gd name="T77" fmla="*/ 3 h 471"/>
                <a:gd name="T78" fmla="*/ 4 w 505"/>
                <a:gd name="T79" fmla="*/ 3 h 4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05" h="471">
                  <a:moveTo>
                    <a:pt x="66" y="223"/>
                  </a:moveTo>
                  <a:lnTo>
                    <a:pt x="73" y="223"/>
                  </a:lnTo>
                  <a:lnTo>
                    <a:pt x="81" y="224"/>
                  </a:lnTo>
                  <a:lnTo>
                    <a:pt x="93" y="226"/>
                  </a:lnTo>
                  <a:lnTo>
                    <a:pt x="108" y="226"/>
                  </a:lnTo>
                  <a:lnTo>
                    <a:pt x="125" y="227"/>
                  </a:lnTo>
                  <a:lnTo>
                    <a:pt x="141" y="226"/>
                  </a:lnTo>
                  <a:lnTo>
                    <a:pt x="161" y="224"/>
                  </a:lnTo>
                  <a:lnTo>
                    <a:pt x="181" y="221"/>
                  </a:lnTo>
                  <a:lnTo>
                    <a:pt x="203" y="217"/>
                  </a:lnTo>
                  <a:lnTo>
                    <a:pt x="223" y="211"/>
                  </a:lnTo>
                  <a:lnTo>
                    <a:pt x="245" y="202"/>
                  </a:lnTo>
                  <a:lnTo>
                    <a:pt x="266" y="190"/>
                  </a:lnTo>
                  <a:lnTo>
                    <a:pt x="286" y="177"/>
                  </a:lnTo>
                  <a:lnTo>
                    <a:pt x="305" y="159"/>
                  </a:lnTo>
                  <a:lnTo>
                    <a:pt x="323" y="139"/>
                  </a:lnTo>
                  <a:lnTo>
                    <a:pt x="338" y="114"/>
                  </a:lnTo>
                  <a:lnTo>
                    <a:pt x="350" y="91"/>
                  </a:lnTo>
                  <a:lnTo>
                    <a:pt x="361" y="72"/>
                  </a:lnTo>
                  <a:lnTo>
                    <a:pt x="370" y="55"/>
                  </a:lnTo>
                  <a:lnTo>
                    <a:pt x="380" y="40"/>
                  </a:lnTo>
                  <a:lnTo>
                    <a:pt x="388" y="28"/>
                  </a:lnTo>
                  <a:lnTo>
                    <a:pt x="397" y="19"/>
                  </a:lnTo>
                  <a:lnTo>
                    <a:pt x="407" y="15"/>
                  </a:lnTo>
                  <a:lnTo>
                    <a:pt x="418" y="12"/>
                  </a:lnTo>
                  <a:lnTo>
                    <a:pt x="430" y="12"/>
                  </a:lnTo>
                  <a:lnTo>
                    <a:pt x="443" y="10"/>
                  </a:lnTo>
                  <a:lnTo>
                    <a:pt x="455" y="9"/>
                  </a:lnTo>
                  <a:lnTo>
                    <a:pt x="467" y="7"/>
                  </a:lnTo>
                  <a:lnTo>
                    <a:pt x="477" y="6"/>
                  </a:lnTo>
                  <a:lnTo>
                    <a:pt x="487" y="4"/>
                  </a:lnTo>
                  <a:lnTo>
                    <a:pt x="497" y="1"/>
                  </a:lnTo>
                  <a:lnTo>
                    <a:pt x="503" y="0"/>
                  </a:lnTo>
                  <a:lnTo>
                    <a:pt x="503" y="1"/>
                  </a:lnTo>
                  <a:lnTo>
                    <a:pt x="503" y="4"/>
                  </a:lnTo>
                  <a:lnTo>
                    <a:pt x="505" y="6"/>
                  </a:lnTo>
                  <a:lnTo>
                    <a:pt x="505" y="9"/>
                  </a:lnTo>
                  <a:lnTo>
                    <a:pt x="463" y="21"/>
                  </a:lnTo>
                  <a:lnTo>
                    <a:pt x="432" y="41"/>
                  </a:lnTo>
                  <a:lnTo>
                    <a:pt x="408" y="66"/>
                  </a:lnTo>
                  <a:lnTo>
                    <a:pt x="390" y="96"/>
                  </a:lnTo>
                  <a:lnTo>
                    <a:pt x="378" y="125"/>
                  </a:lnTo>
                  <a:lnTo>
                    <a:pt x="371" y="153"/>
                  </a:lnTo>
                  <a:lnTo>
                    <a:pt x="366" y="178"/>
                  </a:lnTo>
                  <a:lnTo>
                    <a:pt x="365" y="198"/>
                  </a:lnTo>
                  <a:lnTo>
                    <a:pt x="363" y="214"/>
                  </a:lnTo>
                  <a:lnTo>
                    <a:pt x="365" y="233"/>
                  </a:lnTo>
                  <a:lnTo>
                    <a:pt x="368" y="257"/>
                  </a:lnTo>
                  <a:lnTo>
                    <a:pt x="373" y="280"/>
                  </a:lnTo>
                  <a:lnTo>
                    <a:pt x="358" y="282"/>
                  </a:lnTo>
                  <a:lnTo>
                    <a:pt x="340" y="289"/>
                  </a:lnTo>
                  <a:lnTo>
                    <a:pt x="320" y="299"/>
                  </a:lnTo>
                  <a:lnTo>
                    <a:pt x="300" y="316"/>
                  </a:lnTo>
                  <a:lnTo>
                    <a:pt x="283" y="333"/>
                  </a:lnTo>
                  <a:lnTo>
                    <a:pt x="271" y="354"/>
                  </a:lnTo>
                  <a:lnTo>
                    <a:pt x="265" y="376"/>
                  </a:lnTo>
                  <a:lnTo>
                    <a:pt x="268" y="400"/>
                  </a:lnTo>
                  <a:lnTo>
                    <a:pt x="248" y="400"/>
                  </a:lnTo>
                  <a:lnTo>
                    <a:pt x="221" y="403"/>
                  </a:lnTo>
                  <a:lnTo>
                    <a:pt x="193" y="409"/>
                  </a:lnTo>
                  <a:lnTo>
                    <a:pt x="163" y="417"/>
                  </a:lnTo>
                  <a:lnTo>
                    <a:pt x="133" y="429"/>
                  </a:lnTo>
                  <a:lnTo>
                    <a:pt x="105" y="443"/>
                  </a:lnTo>
                  <a:lnTo>
                    <a:pt x="83" y="456"/>
                  </a:lnTo>
                  <a:lnTo>
                    <a:pt x="66" y="471"/>
                  </a:lnTo>
                  <a:lnTo>
                    <a:pt x="70" y="450"/>
                  </a:lnTo>
                  <a:lnTo>
                    <a:pt x="70" y="428"/>
                  </a:lnTo>
                  <a:lnTo>
                    <a:pt x="66" y="403"/>
                  </a:lnTo>
                  <a:lnTo>
                    <a:pt x="60" y="376"/>
                  </a:lnTo>
                  <a:lnTo>
                    <a:pt x="50" y="353"/>
                  </a:lnTo>
                  <a:lnTo>
                    <a:pt x="36" y="329"/>
                  </a:lnTo>
                  <a:lnTo>
                    <a:pt x="20" y="310"/>
                  </a:lnTo>
                  <a:lnTo>
                    <a:pt x="0" y="295"/>
                  </a:lnTo>
                  <a:lnTo>
                    <a:pt x="15" y="295"/>
                  </a:lnTo>
                  <a:lnTo>
                    <a:pt x="30" y="292"/>
                  </a:lnTo>
                  <a:lnTo>
                    <a:pt x="45" y="286"/>
                  </a:lnTo>
                  <a:lnTo>
                    <a:pt x="58" y="279"/>
                  </a:lnTo>
                  <a:lnTo>
                    <a:pt x="68" y="270"/>
                  </a:lnTo>
                  <a:lnTo>
                    <a:pt x="73" y="257"/>
                  </a:lnTo>
                  <a:lnTo>
                    <a:pt x="73" y="240"/>
                  </a:lnTo>
                  <a:lnTo>
                    <a:pt x="66" y="22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3" name="Freeform 1334"/>
            <p:cNvSpPr>
              <a:spLocks/>
            </p:cNvSpPr>
            <p:nvPr/>
          </p:nvSpPr>
          <p:spPr bwMode="auto">
            <a:xfrm>
              <a:off x="5225" y="2835"/>
              <a:ext cx="154" cy="159"/>
            </a:xfrm>
            <a:custGeom>
              <a:avLst/>
              <a:gdLst>
                <a:gd name="T0" fmla="*/ 11 w 309"/>
                <a:gd name="T1" fmla="*/ 0 h 478"/>
                <a:gd name="T2" fmla="*/ 12 w 309"/>
                <a:gd name="T3" fmla="*/ 0 h 478"/>
                <a:gd name="T4" fmla="*/ 14 w 309"/>
                <a:gd name="T5" fmla="*/ 0 h 478"/>
                <a:gd name="T6" fmla="*/ 15 w 309"/>
                <a:gd name="T7" fmla="*/ 0 h 478"/>
                <a:gd name="T8" fmla="*/ 14 w 309"/>
                <a:gd name="T9" fmla="*/ 1 h 478"/>
                <a:gd name="T10" fmla="*/ 13 w 309"/>
                <a:gd name="T11" fmla="*/ 1 h 478"/>
                <a:gd name="T12" fmla="*/ 12 w 309"/>
                <a:gd name="T13" fmla="*/ 1 h 478"/>
                <a:gd name="T14" fmla="*/ 11 w 309"/>
                <a:gd name="T15" fmla="*/ 1 h 478"/>
                <a:gd name="T16" fmla="*/ 10 w 309"/>
                <a:gd name="T17" fmla="*/ 1 h 478"/>
                <a:gd name="T18" fmla="*/ 10 w 309"/>
                <a:gd name="T19" fmla="*/ 1 h 478"/>
                <a:gd name="T20" fmla="*/ 9 w 309"/>
                <a:gd name="T21" fmla="*/ 1 h 478"/>
                <a:gd name="T22" fmla="*/ 9 w 309"/>
                <a:gd name="T23" fmla="*/ 1 h 478"/>
                <a:gd name="T24" fmla="*/ 9 w 309"/>
                <a:gd name="T25" fmla="*/ 1 h 478"/>
                <a:gd name="T26" fmla="*/ 9 w 309"/>
                <a:gd name="T27" fmla="*/ 1 h 478"/>
                <a:gd name="T28" fmla="*/ 10 w 309"/>
                <a:gd name="T29" fmla="*/ 1 h 478"/>
                <a:gd name="T30" fmla="*/ 10 w 309"/>
                <a:gd name="T31" fmla="*/ 2 h 478"/>
                <a:gd name="T32" fmla="*/ 12 w 309"/>
                <a:gd name="T33" fmla="*/ 2 h 478"/>
                <a:gd name="T34" fmla="*/ 12 w 309"/>
                <a:gd name="T35" fmla="*/ 2 h 478"/>
                <a:gd name="T36" fmla="*/ 13 w 309"/>
                <a:gd name="T37" fmla="*/ 1 h 478"/>
                <a:gd name="T38" fmla="*/ 13 w 309"/>
                <a:gd name="T39" fmla="*/ 1 h 478"/>
                <a:gd name="T40" fmla="*/ 14 w 309"/>
                <a:gd name="T41" fmla="*/ 1 h 478"/>
                <a:gd name="T42" fmla="*/ 15 w 309"/>
                <a:gd name="T43" fmla="*/ 1 h 478"/>
                <a:gd name="T44" fmla="*/ 16 w 309"/>
                <a:gd name="T45" fmla="*/ 1 h 478"/>
                <a:gd name="T46" fmla="*/ 16 w 309"/>
                <a:gd name="T47" fmla="*/ 1 h 478"/>
                <a:gd name="T48" fmla="*/ 16 w 309"/>
                <a:gd name="T49" fmla="*/ 1 h 478"/>
                <a:gd name="T50" fmla="*/ 16 w 309"/>
                <a:gd name="T51" fmla="*/ 1 h 478"/>
                <a:gd name="T52" fmla="*/ 15 w 309"/>
                <a:gd name="T53" fmla="*/ 2 h 478"/>
                <a:gd name="T54" fmla="*/ 14 w 309"/>
                <a:gd name="T55" fmla="*/ 2 h 478"/>
                <a:gd name="T56" fmla="*/ 14 w 309"/>
                <a:gd name="T57" fmla="*/ 2 h 478"/>
                <a:gd name="T58" fmla="*/ 14 w 309"/>
                <a:gd name="T59" fmla="*/ 2 h 478"/>
                <a:gd name="T60" fmla="*/ 14 w 309"/>
                <a:gd name="T61" fmla="*/ 2 h 478"/>
                <a:gd name="T62" fmla="*/ 15 w 309"/>
                <a:gd name="T63" fmla="*/ 2 h 478"/>
                <a:gd name="T64" fmla="*/ 16 w 309"/>
                <a:gd name="T65" fmla="*/ 2 h 478"/>
                <a:gd name="T66" fmla="*/ 17 w 309"/>
                <a:gd name="T67" fmla="*/ 2 h 478"/>
                <a:gd name="T68" fmla="*/ 17 w 309"/>
                <a:gd name="T69" fmla="*/ 2 h 478"/>
                <a:gd name="T70" fmla="*/ 18 w 309"/>
                <a:gd name="T71" fmla="*/ 2 h 478"/>
                <a:gd name="T72" fmla="*/ 19 w 309"/>
                <a:gd name="T73" fmla="*/ 2 h 478"/>
                <a:gd name="T74" fmla="*/ 19 w 309"/>
                <a:gd name="T75" fmla="*/ 3 h 478"/>
                <a:gd name="T76" fmla="*/ 17 w 309"/>
                <a:gd name="T77" fmla="*/ 4 h 478"/>
                <a:gd name="T78" fmla="*/ 15 w 309"/>
                <a:gd name="T79" fmla="*/ 4 h 478"/>
                <a:gd name="T80" fmla="*/ 13 w 309"/>
                <a:gd name="T81" fmla="*/ 5 h 478"/>
                <a:gd name="T82" fmla="*/ 10 w 309"/>
                <a:gd name="T83" fmla="*/ 5 h 478"/>
                <a:gd name="T84" fmla="*/ 6 w 309"/>
                <a:gd name="T85" fmla="*/ 5 h 478"/>
                <a:gd name="T86" fmla="*/ 4 w 309"/>
                <a:gd name="T87" fmla="*/ 6 h 478"/>
                <a:gd name="T88" fmla="*/ 2 w 309"/>
                <a:gd name="T89" fmla="*/ 6 h 478"/>
                <a:gd name="T90" fmla="*/ 1 w 309"/>
                <a:gd name="T91" fmla="*/ 6 h 478"/>
                <a:gd name="T92" fmla="*/ 0 w 309"/>
                <a:gd name="T93" fmla="*/ 6 h 478"/>
                <a:gd name="T94" fmla="*/ 0 w 309"/>
                <a:gd name="T95" fmla="*/ 6 h 478"/>
                <a:gd name="T96" fmla="*/ 1 w 309"/>
                <a:gd name="T97" fmla="*/ 6 h 478"/>
                <a:gd name="T98" fmla="*/ 2 w 309"/>
                <a:gd name="T99" fmla="*/ 5 h 478"/>
                <a:gd name="T100" fmla="*/ 3 w 309"/>
                <a:gd name="T101" fmla="*/ 5 h 478"/>
                <a:gd name="T102" fmla="*/ 4 w 309"/>
                <a:gd name="T103" fmla="*/ 5 h 478"/>
                <a:gd name="T104" fmla="*/ 4 w 309"/>
                <a:gd name="T105" fmla="*/ 4 h 478"/>
                <a:gd name="T106" fmla="*/ 3 w 309"/>
                <a:gd name="T107" fmla="*/ 4 h 478"/>
                <a:gd name="T108" fmla="*/ 2 w 309"/>
                <a:gd name="T109" fmla="*/ 3 h 478"/>
                <a:gd name="T110" fmla="*/ 2 w 309"/>
                <a:gd name="T111" fmla="*/ 3 h 478"/>
                <a:gd name="T112" fmla="*/ 2 w 309"/>
                <a:gd name="T113" fmla="*/ 2 h 478"/>
                <a:gd name="T114" fmla="*/ 3 w 309"/>
                <a:gd name="T115" fmla="*/ 1 h 478"/>
                <a:gd name="T116" fmla="*/ 5 w 309"/>
                <a:gd name="T117" fmla="*/ 1 h 478"/>
                <a:gd name="T118" fmla="*/ 8 w 309"/>
                <a:gd name="T119" fmla="*/ 0 h 4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09" h="478">
                  <a:moveTo>
                    <a:pt x="182" y="0"/>
                  </a:moveTo>
                  <a:lnTo>
                    <a:pt x="185" y="6"/>
                  </a:lnTo>
                  <a:lnTo>
                    <a:pt x="192" y="16"/>
                  </a:lnTo>
                  <a:lnTo>
                    <a:pt x="202" y="23"/>
                  </a:lnTo>
                  <a:lnTo>
                    <a:pt x="220" y="25"/>
                  </a:lnTo>
                  <a:lnTo>
                    <a:pt x="230" y="25"/>
                  </a:lnTo>
                  <a:lnTo>
                    <a:pt x="239" y="28"/>
                  </a:lnTo>
                  <a:lnTo>
                    <a:pt x="245" y="34"/>
                  </a:lnTo>
                  <a:lnTo>
                    <a:pt x="249" y="40"/>
                  </a:lnTo>
                  <a:lnTo>
                    <a:pt x="239" y="47"/>
                  </a:lnTo>
                  <a:lnTo>
                    <a:pt x="230" y="54"/>
                  </a:lnTo>
                  <a:lnTo>
                    <a:pt x="220" y="60"/>
                  </a:lnTo>
                  <a:lnTo>
                    <a:pt x="214" y="65"/>
                  </a:lnTo>
                  <a:lnTo>
                    <a:pt x="204" y="63"/>
                  </a:lnTo>
                  <a:lnTo>
                    <a:pt x="195" y="62"/>
                  </a:lnTo>
                  <a:lnTo>
                    <a:pt x="187" y="62"/>
                  </a:lnTo>
                  <a:lnTo>
                    <a:pt x="180" y="63"/>
                  </a:lnTo>
                  <a:lnTo>
                    <a:pt x="174" y="65"/>
                  </a:lnTo>
                  <a:lnTo>
                    <a:pt x="169" y="68"/>
                  </a:lnTo>
                  <a:lnTo>
                    <a:pt x="164" y="72"/>
                  </a:lnTo>
                  <a:lnTo>
                    <a:pt x="159" y="76"/>
                  </a:lnTo>
                  <a:lnTo>
                    <a:pt x="155" y="81"/>
                  </a:lnTo>
                  <a:lnTo>
                    <a:pt x="154" y="85"/>
                  </a:lnTo>
                  <a:lnTo>
                    <a:pt x="152" y="91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4" y="105"/>
                  </a:lnTo>
                  <a:lnTo>
                    <a:pt x="157" y="110"/>
                  </a:lnTo>
                  <a:lnTo>
                    <a:pt x="159" y="115"/>
                  </a:lnTo>
                  <a:lnTo>
                    <a:pt x="164" y="119"/>
                  </a:lnTo>
                  <a:lnTo>
                    <a:pt x="169" y="122"/>
                  </a:lnTo>
                  <a:lnTo>
                    <a:pt x="175" y="124"/>
                  </a:lnTo>
                  <a:lnTo>
                    <a:pt x="184" y="125"/>
                  </a:lnTo>
                  <a:lnTo>
                    <a:pt x="192" y="127"/>
                  </a:lnTo>
                  <a:lnTo>
                    <a:pt x="199" y="125"/>
                  </a:lnTo>
                  <a:lnTo>
                    <a:pt x="205" y="125"/>
                  </a:lnTo>
                  <a:lnTo>
                    <a:pt x="212" y="122"/>
                  </a:lnTo>
                  <a:lnTo>
                    <a:pt x="219" y="116"/>
                  </a:lnTo>
                  <a:lnTo>
                    <a:pt x="222" y="109"/>
                  </a:lnTo>
                  <a:lnTo>
                    <a:pt x="222" y="102"/>
                  </a:lnTo>
                  <a:lnTo>
                    <a:pt x="222" y="96"/>
                  </a:lnTo>
                  <a:lnTo>
                    <a:pt x="232" y="87"/>
                  </a:lnTo>
                  <a:lnTo>
                    <a:pt x="244" y="81"/>
                  </a:lnTo>
                  <a:lnTo>
                    <a:pt x="255" y="75"/>
                  </a:lnTo>
                  <a:lnTo>
                    <a:pt x="260" y="72"/>
                  </a:lnTo>
                  <a:lnTo>
                    <a:pt x="264" y="75"/>
                  </a:lnTo>
                  <a:lnTo>
                    <a:pt x="267" y="79"/>
                  </a:lnTo>
                  <a:lnTo>
                    <a:pt x="270" y="82"/>
                  </a:lnTo>
                  <a:lnTo>
                    <a:pt x="275" y="85"/>
                  </a:lnTo>
                  <a:lnTo>
                    <a:pt x="269" y="94"/>
                  </a:lnTo>
                  <a:lnTo>
                    <a:pt x="264" y="103"/>
                  </a:lnTo>
                  <a:lnTo>
                    <a:pt x="260" y="113"/>
                  </a:lnTo>
                  <a:lnTo>
                    <a:pt x="257" y="119"/>
                  </a:lnTo>
                  <a:lnTo>
                    <a:pt x="247" y="125"/>
                  </a:lnTo>
                  <a:lnTo>
                    <a:pt x="237" y="131"/>
                  </a:lnTo>
                  <a:lnTo>
                    <a:pt x="230" y="140"/>
                  </a:lnTo>
                  <a:lnTo>
                    <a:pt x="227" y="149"/>
                  </a:lnTo>
                  <a:lnTo>
                    <a:pt x="225" y="152"/>
                  </a:lnTo>
                  <a:lnTo>
                    <a:pt x="225" y="155"/>
                  </a:lnTo>
                  <a:lnTo>
                    <a:pt x="225" y="158"/>
                  </a:lnTo>
                  <a:lnTo>
                    <a:pt x="225" y="161"/>
                  </a:lnTo>
                  <a:lnTo>
                    <a:pt x="229" y="168"/>
                  </a:lnTo>
                  <a:lnTo>
                    <a:pt x="235" y="175"/>
                  </a:lnTo>
                  <a:lnTo>
                    <a:pt x="244" y="181"/>
                  </a:lnTo>
                  <a:lnTo>
                    <a:pt x="255" y="187"/>
                  </a:lnTo>
                  <a:lnTo>
                    <a:pt x="262" y="189"/>
                  </a:lnTo>
                  <a:lnTo>
                    <a:pt x="269" y="189"/>
                  </a:lnTo>
                  <a:lnTo>
                    <a:pt x="275" y="189"/>
                  </a:lnTo>
                  <a:lnTo>
                    <a:pt x="280" y="187"/>
                  </a:lnTo>
                  <a:lnTo>
                    <a:pt x="287" y="184"/>
                  </a:lnTo>
                  <a:lnTo>
                    <a:pt x="292" y="181"/>
                  </a:lnTo>
                  <a:lnTo>
                    <a:pt x="297" y="180"/>
                  </a:lnTo>
                  <a:lnTo>
                    <a:pt x="300" y="177"/>
                  </a:lnTo>
                  <a:lnTo>
                    <a:pt x="307" y="200"/>
                  </a:lnTo>
                  <a:lnTo>
                    <a:pt x="309" y="224"/>
                  </a:lnTo>
                  <a:lnTo>
                    <a:pt x="307" y="248"/>
                  </a:lnTo>
                  <a:lnTo>
                    <a:pt x="299" y="271"/>
                  </a:lnTo>
                  <a:lnTo>
                    <a:pt x="287" y="293"/>
                  </a:lnTo>
                  <a:lnTo>
                    <a:pt x="272" y="317"/>
                  </a:lnTo>
                  <a:lnTo>
                    <a:pt x="254" y="338"/>
                  </a:lnTo>
                  <a:lnTo>
                    <a:pt x="232" y="358"/>
                  </a:lnTo>
                  <a:lnTo>
                    <a:pt x="210" y="379"/>
                  </a:lnTo>
                  <a:lnTo>
                    <a:pt x="185" y="397"/>
                  </a:lnTo>
                  <a:lnTo>
                    <a:pt x="160" y="413"/>
                  </a:lnTo>
                  <a:lnTo>
                    <a:pt x="135" y="428"/>
                  </a:lnTo>
                  <a:lnTo>
                    <a:pt x="110" y="441"/>
                  </a:lnTo>
                  <a:lnTo>
                    <a:pt x="87" y="451"/>
                  </a:lnTo>
                  <a:lnTo>
                    <a:pt x="64" y="460"/>
                  </a:lnTo>
                  <a:lnTo>
                    <a:pt x="42" y="466"/>
                  </a:lnTo>
                  <a:lnTo>
                    <a:pt x="37" y="467"/>
                  </a:lnTo>
                  <a:lnTo>
                    <a:pt x="28" y="470"/>
                  </a:lnTo>
                  <a:lnTo>
                    <a:pt x="20" y="473"/>
                  </a:lnTo>
                  <a:lnTo>
                    <a:pt x="10" y="476"/>
                  </a:lnTo>
                  <a:lnTo>
                    <a:pt x="3" y="478"/>
                  </a:lnTo>
                  <a:lnTo>
                    <a:pt x="0" y="478"/>
                  </a:lnTo>
                  <a:lnTo>
                    <a:pt x="0" y="475"/>
                  </a:lnTo>
                  <a:lnTo>
                    <a:pt x="7" y="469"/>
                  </a:lnTo>
                  <a:lnTo>
                    <a:pt x="17" y="460"/>
                  </a:lnTo>
                  <a:lnTo>
                    <a:pt x="27" y="448"/>
                  </a:lnTo>
                  <a:lnTo>
                    <a:pt x="37" y="436"/>
                  </a:lnTo>
                  <a:lnTo>
                    <a:pt x="45" y="423"/>
                  </a:lnTo>
                  <a:lnTo>
                    <a:pt x="53" y="410"/>
                  </a:lnTo>
                  <a:lnTo>
                    <a:pt x="59" y="395"/>
                  </a:lnTo>
                  <a:lnTo>
                    <a:pt x="64" y="382"/>
                  </a:lnTo>
                  <a:lnTo>
                    <a:pt x="65" y="367"/>
                  </a:lnTo>
                  <a:lnTo>
                    <a:pt x="65" y="348"/>
                  </a:lnTo>
                  <a:lnTo>
                    <a:pt x="62" y="326"/>
                  </a:lnTo>
                  <a:lnTo>
                    <a:pt x="57" y="299"/>
                  </a:lnTo>
                  <a:lnTo>
                    <a:pt x="50" y="271"/>
                  </a:lnTo>
                  <a:lnTo>
                    <a:pt x="45" y="248"/>
                  </a:lnTo>
                  <a:lnTo>
                    <a:pt x="42" y="224"/>
                  </a:lnTo>
                  <a:lnTo>
                    <a:pt x="40" y="205"/>
                  </a:lnTo>
                  <a:lnTo>
                    <a:pt x="42" y="189"/>
                  </a:lnTo>
                  <a:lnTo>
                    <a:pt x="43" y="169"/>
                  </a:lnTo>
                  <a:lnTo>
                    <a:pt x="48" y="144"/>
                  </a:lnTo>
                  <a:lnTo>
                    <a:pt x="55" y="116"/>
                  </a:lnTo>
                  <a:lnTo>
                    <a:pt x="67" y="87"/>
                  </a:lnTo>
                  <a:lnTo>
                    <a:pt x="85" y="57"/>
                  </a:lnTo>
                  <a:lnTo>
                    <a:pt x="109" y="32"/>
                  </a:lnTo>
                  <a:lnTo>
                    <a:pt x="140" y="12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4" name="Freeform 1335"/>
            <p:cNvSpPr>
              <a:spLocks/>
            </p:cNvSpPr>
            <p:nvPr/>
          </p:nvSpPr>
          <p:spPr bwMode="auto">
            <a:xfrm>
              <a:off x="4925" y="2643"/>
              <a:ext cx="693" cy="264"/>
            </a:xfrm>
            <a:custGeom>
              <a:avLst/>
              <a:gdLst>
                <a:gd name="T0" fmla="*/ 48 w 1386"/>
                <a:gd name="T1" fmla="*/ 3 h 794"/>
                <a:gd name="T2" fmla="*/ 51 w 1386"/>
                <a:gd name="T3" fmla="*/ 1 h 794"/>
                <a:gd name="T4" fmla="*/ 55 w 1386"/>
                <a:gd name="T5" fmla="*/ 0 h 794"/>
                <a:gd name="T6" fmla="*/ 57 w 1386"/>
                <a:gd name="T7" fmla="*/ 1 h 794"/>
                <a:gd name="T8" fmla="*/ 61 w 1386"/>
                <a:gd name="T9" fmla="*/ 2 h 794"/>
                <a:gd name="T10" fmla="*/ 65 w 1386"/>
                <a:gd name="T11" fmla="*/ 3 h 794"/>
                <a:gd name="T12" fmla="*/ 62 w 1386"/>
                <a:gd name="T13" fmla="*/ 5 h 794"/>
                <a:gd name="T14" fmla="*/ 58 w 1386"/>
                <a:gd name="T15" fmla="*/ 6 h 794"/>
                <a:gd name="T16" fmla="*/ 56 w 1386"/>
                <a:gd name="T17" fmla="*/ 7 h 794"/>
                <a:gd name="T18" fmla="*/ 59 w 1386"/>
                <a:gd name="T19" fmla="*/ 6 h 794"/>
                <a:gd name="T20" fmla="*/ 64 w 1386"/>
                <a:gd name="T21" fmla="*/ 5 h 794"/>
                <a:gd name="T22" fmla="*/ 74 w 1386"/>
                <a:gd name="T23" fmla="*/ 4 h 794"/>
                <a:gd name="T24" fmla="*/ 78 w 1386"/>
                <a:gd name="T25" fmla="*/ 5 h 794"/>
                <a:gd name="T26" fmla="*/ 83 w 1386"/>
                <a:gd name="T27" fmla="*/ 5 h 794"/>
                <a:gd name="T28" fmla="*/ 85 w 1386"/>
                <a:gd name="T29" fmla="*/ 5 h 794"/>
                <a:gd name="T30" fmla="*/ 80 w 1386"/>
                <a:gd name="T31" fmla="*/ 6 h 794"/>
                <a:gd name="T32" fmla="*/ 73 w 1386"/>
                <a:gd name="T33" fmla="*/ 7 h 794"/>
                <a:gd name="T34" fmla="*/ 64 w 1386"/>
                <a:gd name="T35" fmla="*/ 7 h 794"/>
                <a:gd name="T36" fmla="*/ 62 w 1386"/>
                <a:gd name="T37" fmla="*/ 7 h 794"/>
                <a:gd name="T38" fmla="*/ 60 w 1386"/>
                <a:gd name="T39" fmla="*/ 7 h 794"/>
                <a:gd name="T40" fmla="*/ 62 w 1386"/>
                <a:gd name="T41" fmla="*/ 7 h 794"/>
                <a:gd name="T42" fmla="*/ 61 w 1386"/>
                <a:gd name="T43" fmla="*/ 7 h 794"/>
                <a:gd name="T44" fmla="*/ 59 w 1386"/>
                <a:gd name="T45" fmla="*/ 6 h 794"/>
                <a:gd name="T46" fmla="*/ 58 w 1386"/>
                <a:gd name="T47" fmla="*/ 7 h 794"/>
                <a:gd name="T48" fmla="*/ 57 w 1386"/>
                <a:gd name="T49" fmla="*/ 7 h 794"/>
                <a:gd name="T50" fmla="*/ 57 w 1386"/>
                <a:gd name="T51" fmla="*/ 7 h 794"/>
                <a:gd name="T52" fmla="*/ 53 w 1386"/>
                <a:gd name="T53" fmla="*/ 7 h 794"/>
                <a:gd name="T54" fmla="*/ 50 w 1386"/>
                <a:gd name="T55" fmla="*/ 7 h 794"/>
                <a:gd name="T56" fmla="*/ 47 w 1386"/>
                <a:gd name="T57" fmla="*/ 7 h 794"/>
                <a:gd name="T58" fmla="*/ 43 w 1386"/>
                <a:gd name="T59" fmla="*/ 7 h 794"/>
                <a:gd name="T60" fmla="*/ 40 w 1386"/>
                <a:gd name="T61" fmla="*/ 8 h 794"/>
                <a:gd name="T62" fmla="*/ 36 w 1386"/>
                <a:gd name="T63" fmla="*/ 9 h 794"/>
                <a:gd name="T64" fmla="*/ 29 w 1386"/>
                <a:gd name="T65" fmla="*/ 10 h 794"/>
                <a:gd name="T66" fmla="*/ 24 w 1386"/>
                <a:gd name="T67" fmla="*/ 10 h 794"/>
                <a:gd name="T68" fmla="*/ 20 w 1386"/>
                <a:gd name="T69" fmla="*/ 10 h 794"/>
                <a:gd name="T70" fmla="*/ 14 w 1386"/>
                <a:gd name="T71" fmla="*/ 9 h 794"/>
                <a:gd name="T72" fmla="*/ 7 w 1386"/>
                <a:gd name="T73" fmla="*/ 9 h 794"/>
                <a:gd name="T74" fmla="*/ 0 w 1386"/>
                <a:gd name="T75" fmla="*/ 9 h 794"/>
                <a:gd name="T76" fmla="*/ 5 w 1386"/>
                <a:gd name="T77" fmla="*/ 8 h 794"/>
                <a:gd name="T78" fmla="*/ 16 w 1386"/>
                <a:gd name="T79" fmla="*/ 6 h 794"/>
                <a:gd name="T80" fmla="*/ 24 w 1386"/>
                <a:gd name="T81" fmla="*/ 6 h 794"/>
                <a:gd name="T82" fmla="*/ 32 w 1386"/>
                <a:gd name="T83" fmla="*/ 6 h 794"/>
                <a:gd name="T84" fmla="*/ 40 w 1386"/>
                <a:gd name="T85" fmla="*/ 6 h 794"/>
                <a:gd name="T86" fmla="*/ 43 w 1386"/>
                <a:gd name="T87" fmla="*/ 7 h 794"/>
                <a:gd name="T88" fmla="*/ 46 w 1386"/>
                <a:gd name="T89" fmla="*/ 7 h 794"/>
                <a:gd name="T90" fmla="*/ 49 w 1386"/>
                <a:gd name="T91" fmla="*/ 7 h 794"/>
                <a:gd name="T92" fmla="*/ 48 w 1386"/>
                <a:gd name="T93" fmla="*/ 6 h 794"/>
                <a:gd name="T94" fmla="*/ 44 w 1386"/>
                <a:gd name="T95" fmla="*/ 6 h 794"/>
                <a:gd name="T96" fmla="*/ 40 w 1386"/>
                <a:gd name="T97" fmla="*/ 6 h 794"/>
                <a:gd name="T98" fmla="*/ 31 w 1386"/>
                <a:gd name="T99" fmla="*/ 6 h 794"/>
                <a:gd name="T100" fmla="*/ 26 w 1386"/>
                <a:gd name="T101" fmla="*/ 4 h 794"/>
                <a:gd name="T102" fmla="*/ 26 w 1386"/>
                <a:gd name="T103" fmla="*/ 2 h 794"/>
                <a:gd name="T104" fmla="*/ 32 w 1386"/>
                <a:gd name="T105" fmla="*/ 3 h 794"/>
                <a:gd name="T106" fmla="*/ 41 w 1386"/>
                <a:gd name="T107" fmla="*/ 3 h 794"/>
                <a:gd name="T108" fmla="*/ 46 w 1386"/>
                <a:gd name="T109" fmla="*/ 4 h 794"/>
                <a:gd name="T110" fmla="*/ 50 w 1386"/>
                <a:gd name="T111" fmla="*/ 5 h 794"/>
                <a:gd name="T112" fmla="*/ 51 w 1386"/>
                <a:gd name="T113" fmla="*/ 6 h 794"/>
                <a:gd name="T114" fmla="*/ 54 w 1386"/>
                <a:gd name="T115" fmla="*/ 7 h 794"/>
                <a:gd name="T116" fmla="*/ 55 w 1386"/>
                <a:gd name="T117" fmla="*/ 6 h 794"/>
                <a:gd name="T118" fmla="*/ 53 w 1386"/>
                <a:gd name="T119" fmla="*/ 6 h 794"/>
                <a:gd name="T120" fmla="*/ 48 w 1386"/>
                <a:gd name="T121" fmla="*/ 4 h 7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86" h="794">
                  <a:moveTo>
                    <a:pt x="754" y="332"/>
                  </a:moveTo>
                  <a:lnTo>
                    <a:pt x="751" y="303"/>
                  </a:lnTo>
                  <a:lnTo>
                    <a:pt x="749" y="272"/>
                  </a:lnTo>
                  <a:lnTo>
                    <a:pt x="753" y="242"/>
                  </a:lnTo>
                  <a:lnTo>
                    <a:pt x="758" y="211"/>
                  </a:lnTo>
                  <a:lnTo>
                    <a:pt x="764" y="183"/>
                  </a:lnTo>
                  <a:lnTo>
                    <a:pt x="774" y="158"/>
                  </a:lnTo>
                  <a:lnTo>
                    <a:pt x="788" y="135"/>
                  </a:lnTo>
                  <a:lnTo>
                    <a:pt x="801" y="117"/>
                  </a:lnTo>
                  <a:lnTo>
                    <a:pt x="816" y="101"/>
                  </a:lnTo>
                  <a:lnTo>
                    <a:pt x="829" y="86"/>
                  </a:lnTo>
                  <a:lnTo>
                    <a:pt x="841" y="73"/>
                  </a:lnTo>
                  <a:lnTo>
                    <a:pt x="851" y="59"/>
                  </a:lnTo>
                  <a:lnTo>
                    <a:pt x="861" y="46"/>
                  </a:lnTo>
                  <a:lnTo>
                    <a:pt x="871" y="33"/>
                  </a:lnTo>
                  <a:lnTo>
                    <a:pt x="879" y="17"/>
                  </a:lnTo>
                  <a:lnTo>
                    <a:pt x="886" y="0"/>
                  </a:lnTo>
                  <a:lnTo>
                    <a:pt x="888" y="12"/>
                  </a:lnTo>
                  <a:lnTo>
                    <a:pt x="893" y="28"/>
                  </a:lnTo>
                  <a:lnTo>
                    <a:pt x="901" y="49"/>
                  </a:lnTo>
                  <a:lnTo>
                    <a:pt x="911" y="70"/>
                  </a:lnTo>
                  <a:lnTo>
                    <a:pt x="923" y="92"/>
                  </a:lnTo>
                  <a:lnTo>
                    <a:pt x="936" y="114"/>
                  </a:lnTo>
                  <a:lnTo>
                    <a:pt x="951" y="133"/>
                  </a:lnTo>
                  <a:lnTo>
                    <a:pt x="966" y="148"/>
                  </a:lnTo>
                  <a:lnTo>
                    <a:pt x="983" y="163"/>
                  </a:lnTo>
                  <a:lnTo>
                    <a:pt x="996" y="177"/>
                  </a:lnTo>
                  <a:lnTo>
                    <a:pt x="1006" y="194"/>
                  </a:lnTo>
                  <a:lnTo>
                    <a:pt x="1014" y="210"/>
                  </a:lnTo>
                  <a:lnTo>
                    <a:pt x="1028" y="257"/>
                  </a:lnTo>
                  <a:lnTo>
                    <a:pt x="1028" y="303"/>
                  </a:lnTo>
                  <a:lnTo>
                    <a:pt x="1019" y="343"/>
                  </a:lnTo>
                  <a:lnTo>
                    <a:pt x="1009" y="374"/>
                  </a:lnTo>
                  <a:lnTo>
                    <a:pt x="1001" y="388"/>
                  </a:lnTo>
                  <a:lnTo>
                    <a:pt x="991" y="403"/>
                  </a:lnTo>
                  <a:lnTo>
                    <a:pt x="978" y="419"/>
                  </a:lnTo>
                  <a:lnTo>
                    <a:pt x="963" y="434"/>
                  </a:lnTo>
                  <a:lnTo>
                    <a:pt x="946" y="450"/>
                  </a:lnTo>
                  <a:lnTo>
                    <a:pt x="929" y="467"/>
                  </a:lnTo>
                  <a:lnTo>
                    <a:pt x="914" y="484"/>
                  </a:lnTo>
                  <a:lnTo>
                    <a:pt x="899" y="503"/>
                  </a:lnTo>
                  <a:lnTo>
                    <a:pt x="893" y="517"/>
                  </a:lnTo>
                  <a:lnTo>
                    <a:pt x="891" y="530"/>
                  </a:lnTo>
                  <a:lnTo>
                    <a:pt x="891" y="540"/>
                  </a:lnTo>
                  <a:lnTo>
                    <a:pt x="896" y="543"/>
                  </a:lnTo>
                  <a:lnTo>
                    <a:pt x="908" y="537"/>
                  </a:lnTo>
                  <a:lnTo>
                    <a:pt x="916" y="529"/>
                  </a:lnTo>
                  <a:lnTo>
                    <a:pt x="923" y="517"/>
                  </a:lnTo>
                  <a:lnTo>
                    <a:pt x="928" y="506"/>
                  </a:lnTo>
                  <a:lnTo>
                    <a:pt x="936" y="489"/>
                  </a:lnTo>
                  <a:lnTo>
                    <a:pt x="944" y="473"/>
                  </a:lnTo>
                  <a:lnTo>
                    <a:pt x="954" y="458"/>
                  </a:lnTo>
                  <a:lnTo>
                    <a:pt x="966" y="444"/>
                  </a:lnTo>
                  <a:lnTo>
                    <a:pt x="993" y="418"/>
                  </a:lnTo>
                  <a:lnTo>
                    <a:pt x="1021" y="397"/>
                  </a:lnTo>
                  <a:lnTo>
                    <a:pt x="1053" y="380"/>
                  </a:lnTo>
                  <a:lnTo>
                    <a:pt x="1085" y="368"/>
                  </a:lnTo>
                  <a:lnTo>
                    <a:pt x="1118" y="359"/>
                  </a:lnTo>
                  <a:lnTo>
                    <a:pt x="1150" y="354"/>
                  </a:lnTo>
                  <a:lnTo>
                    <a:pt x="1180" y="353"/>
                  </a:lnTo>
                  <a:lnTo>
                    <a:pt x="1208" y="356"/>
                  </a:lnTo>
                  <a:lnTo>
                    <a:pt x="1218" y="359"/>
                  </a:lnTo>
                  <a:lnTo>
                    <a:pt x="1226" y="360"/>
                  </a:lnTo>
                  <a:lnTo>
                    <a:pt x="1235" y="363"/>
                  </a:lnTo>
                  <a:lnTo>
                    <a:pt x="1243" y="366"/>
                  </a:lnTo>
                  <a:lnTo>
                    <a:pt x="1260" y="374"/>
                  </a:lnTo>
                  <a:lnTo>
                    <a:pt x="1275" y="381"/>
                  </a:lnTo>
                  <a:lnTo>
                    <a:pt x="1291" y="390"/>
                  </a:lnTo>
                  <a:lnTo>
                    <a:pt x="1306" y="399"/>
                  </a:lnTo>
                  <a:lnTo>
                    <a:pt x="1323" y="409"/>
                  </a:lnTo>
                  <a:lnTo>
                    <a:pt x="1341" y="419"/>
                  </a:lnTo>
                  <a:lnTo>
                    <a:pt x="1363" y="430"/>
                  </a:lnTo>
                  <a:lnTo>
                    <a:pt x="1386" y="442"/>
                  </a:lnTo>
                  <a:lnTo>
                    <a:pt x="1373" y="443"/>
                  </a:lnTo>
                  <a:lnTo>
                    <a:pt x="1356" y="446"/>
                  </a:lnTo>
                  <a:lnTo>
                    <a:pt x="1338" y="449"/>
                  </a:lnTo>
                  <a:lnTo>
                    <a:pt x="1318" y="453"/>
                  </a:lnTo>
                  <a:lnTo>
                    <a:pt x="1300" y="459"/>
                  </a:lnTo>
                  <a:lnTo>
                    <a:pt x="1281" y="467"/>
                  </a:lnTo>
                  <a:lnTo>
                    <a:pt x="1266" y="477"/>
                  </a:lnTo>
                  <a:lnTo>
                    <a:pt x="1255" y="490"/>
                  </a:lnTo>
                  <a:lnTo>
                    <a:pt x="1238" y="511"/>
                  </a:lnTo>
                  <a:lnTo>
                    <a:pt x="1216" y="533"/>
                  </a:lnTo>
                  <a:lnTo>
                    <a:pt x="1191" y="554"/>
                  </a:lnTo>
                  <a:lnTo>
                    <a:pt x="1161" y="573"/>
                  </a:lnTo>
                  <a:lnTo>
                    <a:pt x="1130" y="589"/>
                  </a:lnTo>
                  <a:lnTo>
                    <a:pt x="1096" y="598"/>
                  </a:lnTo>
                  <a:lnTo>
                    <a:pt x="1061" y="601"/>
                  </a:lnTo>
                  <a:lnTo>
                    <a:pt x="1028" y="593"/>
                  </a:lnTo>
                  <a:lnTo>
                    <a:pt x="1021" y="589"/>
                  </a:lnTo>
                  <a:lnTo>
                    <a:pt x="1014" y="586"/>
                  </a:lnTo>
                  <a:lnTo>
                    <a:pt x="1006" y="583"/>
                  </a:lnTo>
                  <a:lnTo>
                    <a:pt x="998" y="582"/>
                  </a:lnTo>
                  <a:lnTo>
                    <a:pt x="989" y="582"/>
                  </a:lnTo>
                  <a:lnTo>
                    <a:pt x="983" y="583"/>
                  </a:lnTo>
                  <a:lnTo>
                    <a:pt x="976" y="586"/>
                  </a:lnTo>
                  <a:lnTo>
                    <a:pt x="971" y="589"/>
                  </a:lnTo>
                  <a:lnTo>
                    <a:pt x="964" y="593"/>
                  </a:lnTo>
                  <a:lnTo>
                    <a:pt x="958" y="593"/>
                  </a:lnTo>
                  <a:lnTo>
                    <a:pt x="949" y="591"/>
                  </a:lnTo>
                  <a:lnTo>
                    <a:pt x="943" y="589"/>
                  </a:lnTo>
                  <a:lnTo>
                    <a:pt x="956" y="582"/>
                  </a:lnTo>
                  <a:lnTo>
                    <a:pt x="968" y="570"/>
                  </a:lnTo>
                  <a:lnTo>
                    <a:pt x="978" y="558"/>
                  </a:lnTo>
                  <a:lnTo>
                    <a:pt x="981" y="545"/>
                  </a:lnTo>
                  <a:lnTo>
                    <a:pt x="981" y="542"/>
                  </a:lnTo>
                  <a:lnTo>
                    <a:pt x="981" y="539"/>
                  </a:lnTo>
                  <a:lnTo>
                    <a:pt x="979" y="537"/>
                  </a:lnTo>
                  <a:lnTo>
                    <a:pt x="978" y="534"/>
                  </a:lnTo>
                  <a:lnTo>
                    <a:pt x="976" y="532"/>
                  </a:lnTo>
                  <a:lnTo>
                    <a:pt x="973" y="530"/>
                  </a:lnTo>
                  <a:lnTo>
                    <a:pt x="971" y="529"/>
                  </a:lnTo>
                  <a:lnTo>
                    <a:pt x="968" y="527"/>
                  </a:lnTo>
                  <a:lnTo>
                    <a:pt x="956" y="524"/>
                  </a:lnTo>
                  <a:lnTo>
                    <a:pt x="943" y="524"/>
                  </a:lnTo>
                  <a:lnTo>
                    <a:pt x="931" y="529"/>
                  </a:lnTo>
                  <a:lnTo>
                    <a:pt x="921" y="534"/>
                  </a:lnTo>
                  <a:lnTo>
                    <a:pt x="914" y="545"/>
                  </a:lnTo>
                  <a:lnTo>
                    <a:pt x="913" y="558"/>
                  </a:lnTo>
                  <a:lnTo>
                    <a:pt x="913" y="570"/>
                  </a:lnTo>
                  <a:lnTo>
                    <a:pt x="918" y="579"/>
                  </a:lnTo>
                  <a:lnTo>
                    <a:pt x="921" y="586"/>
                  </a:lnTo>
                  <a:lnTo>
                    <a:pt x="919" y="591"/>
                  </a:lnTo>
                  <a:lnTo>
                    <a:pt x="916" y="592"/>
                  </a:lnTo>
                  <a:lnTo>
                    <a:pt x="911" y="593"/>
                  </a:lnTo>
                  <a:lnTo>
                    <a:pt x="908" y="592"/>
                  </a:lnTo>
                  <a:lnTo>
                    <a:pt x="906" y="588"/>
                  </a:lnTo>
                  <a:lnTo>
                    <a:pt x="904" y="580"/>
                  </a:lnTo>
                  <a:lnTo>
                    <a:pt x="904" y="573"/>
                  </a:lnTo>
                  <a:lnTo>
                    <a:pt x="901" y="564"/>
                  </a:lnTo>
                  <a:lnTo>
                    <a:pt x="894" y="555"/>
                  </a:lnTo>
                  <a:lnTo>
                    <a:pt x="881" y="552"/>
                  </a:lnTo>
                  <a:lnTo>
                    <a:pt x="859" y="560"/>
                  </a:lnTo>
                  <a:lnTo>
                    <a:pt x="853" y="552"/>
                  </a:lnTo>
                  <a:lnTo>
                    <a:pt x="844" y="546"/>
                  </a:lnTo>
                  <a:lnTo>
                    <a:pt x="834" y="542"/>
                  </a:lnTo>
                  <a:lnTo>
                    <a:pt x="823" y="540"/>
                  </a:lnTo>
                  <a:lnTo>
                    <a:pt x="811" y="542"/>
                  </a:lnTo>
                  <a:lnTo>
                    <a:pt x="799" y="546"/>
                  </a:lnTo>
                  <a:lnTo>
                    <a:pt x="789" y="554"/>
                  </a:lnTo>
                  <a:lnTo>
                    <a:pt x="779" y="567"/>
                  </a:lnTo>
                  <a:lnTo>
                    <a:pt x="773" y="568"/>
                  </a:lnTo>
                  <a:lnTo>
                    <a:pt x="763" y="571"/>
                  </a:lnTo>
                  <a:lnTo>
                    <a:pt x="753" y="573"/>
                  </a:lnTo>
                  <a:lnTo>
                    <a:pt x="743" y="574"/>
                  </a:lnTo>
                  <a:lnTo>
                    <a:pt x="731" y="576"/>
                  </a:lnTo>
                  <a:lnTo>
                    <a:pt x="719" y="577"/>
                  </a:lnTo>
                  <a:lnTo>
                    <a:pt x="706" y="579"/>
                  </a:lnTo>
                  <a:lnTo>
                    <a:pt x="694" y="579"/>
                  </a:lnTo>
                  <a:lnTo>
                    <a:pt x="683" y="582"/>
                  </a:lnTo>
                  <a:lnTo>
                    <a:pt x="673" y="586"/>
                  </a:lnTo>
                  <a:lnTo>
                    <a:pt x="664" y="595"/>
                  </a:lnTo>
                  <a:lnTo>
                    <a:pt x="656" y="607"/>
                  </a:lnTo>
                  <a:lnTo>
                    <a:pt x="646" y="622"/>
                  </a:lnTo>
                  <a:lnTo>
                    <a:pt x="637" y="639"/>
                  </a:lnTo>
                  <a:lnTo>
                    <a:pt x="626" y="658"/>
                  </a:lnTo>
                  <a:lnTo>
                    <a:pt x="614" y="681"/>
                  </a:lnTo>
                  <a:lnTo>
                    <a:pt x="599" y="706"/>
                  </a:lnTo>
                  <a:lnTo>
                    <a:pt x="581" y="726"/>
                  </a:lnTo>
                  <a:lnTo>
                    <a:pt x="562" y="744"/>
                  </a:lnTo>
                  <a:lnTo>
                    <a:pt x="542" y="757"/>
                  </a:lnTo>
                  <a:lnTo>
                    <a:pt x="521" y="769"/>
                  </a:lnTo>
                  <a:lnTo>
                    <a:pt x="499" y="778"/>
                  </a:lnTo>
                  <a:lnTo>
                    <a:pt x="479" y="784"/>
                  </a:lnTo>
                  <a:lnTo>
                    <a:pt x="457" y="788"/>
                  </a:lnTo>
                  <a:lnTo>
                    <a:pt x="437" y="791"/>
                  </a:lnTo>
                  <a:lnTo>
                    <a:pt x="417" y="793"/>
                  </a:lnTo>
                  <a:lnTo>
                    <a:pt x="401" y="794"/>
                  </a:lnTo>
                  <a:lnTo>
                    <a:pt x="384" y="793"/>
                  </a:lnTo>
                  <a:lnTo>
                    <a:pt x="369" y="793"/>
                  </a:lnTo>
                  <a:lnTo>
                    <a:pt x="357" y="791"/>
                  </a:lnTo>
                  <a:lnTo>
                    <a:pt x="349" y="790"/>
                  </a:lnTo>
                  <a:lnTo>
                    <a:pt x="342" y="790"/>
                  </a:lnTo>
                  <a:lnTo>
                    <a:pt x="331" y="788"/>
                  </a:lnTo>
                  <a:lnTo>
                    <a:pt x="316" y="785"/>
                  </a:lnTo>
                  <a:lnTo>
                    <a:pt x="297" y="781"/>
                  </a:lnTo>
                  <a:lnTo>
                    <a:pt x="276" y="775"/>
                  </a:lnTo>
                  <a:lnTo>
                    <a:pt x="254" y="768"/>
                  </a:lnTo>
                  <a:lnTo>
                    <a:pt x="230" y="760"/>
                  </a:lnTo>
                  <a:lnTo>
                    <a:pt x="210" y="750"/>
                  </a:lnTo>
                  <a:lnTo>
                    <a:pt x="190" y="740"/>
                  </a:lnTo>
                  <a:lnTo>
                    <a:pt x="170" y="729"/>
                  </a:lnTo>
                  <a:lnTo>
                    <a:pt x="150" y="720"/>
                  </a:lnTo>
                  <a:lnTo>
                    <a:pt x="129" y="714"/>
                  </a:lnTo>
                  <a:lnTo>
                    <a:pt x="105" y="709"/>
                  </a:lnTo>
                  <a:lnTo>
                    <a:pt x="84" y="706"/>
                  </a:lnTo>
                  <a:lnTo>
                    <a:pt x="62" y="703"/>
                  </a:lnTo>
                  <a:lnTo>
                    <a:pt x="40" y="701"/>
                  </a:lnTo>
                  <a:lnTo>
                    <a:pt x="22" y="701"/>
                  </a:lnTo>
                  <a:lnTo>
                    <a:pt x="0" y="698"/>
                  </a:lnTo>
                  <a:lnTo>
                    <a:pt x="2" y="691"/>
                  </a:lnTo>
                  <a:lnTo>
                    <a:pt x="12" y="683"/>
                  </a:lnTo>
                  <a:lnTo>
                    <a:pt x="22" y="676"/>
                  </a:lnTo>
                  <a:lnTo>
                    <a:pt x="45" y="654"/>
                  </a:lnTo>
                  <a:lnTo>
                    <a:pt x="74" y="627"/>
                  </a:lnTo>
                  <a:lnTo>
                    <a:pt x="105" y="596"/>
                  </a:lnTo>
                  <a:lnTo>
                    <a:pt x="139" y="567"/>
                  </a:lnTo>
                  <a:lnTo>
                    <a:pt x="174" y="539"/>
                  </a:lnTo>
                  <a:lnTo>
                    <a:pt x="210" y="514"/>
                  </a:lnTo>
                  <a:lnTo>
                    <a:pt x="244" y="496"/>
                  </a:lnTo>
                  <a:lnTo>
                    <a:pt x="274" y="487"/>
                  </a:lnTo>
                  <a:lnTo>
                    <a:pt x="292" y="484"/>
                  </a:lnTo>
                  <a:lnTo>
                    <a:pt x="317" y="480"/>
                  </a:lnTo>
                  <a:lnTo>
                    <a:pt x="344" y="474"/>
                  </a:lnTo>
                  <a:lnTo>
                    <a:pt x="374" y="468"/>
                  </a:lnTo>
                  <a:lnTo>
                    <a:pt x="404" y="464"/>
                  </a:lnTo>
                  <a:lnTo>
                    <a:pt x="434" y="461"/>
                  </a:lnTo>
                  <a:lnTo>
                    <a:pt x="462" y="459"/>
                  </a:lnTo>
                  <a:lnTo>
                    <a:pt x="486" y="459"/>
                  </a:lnTo>
                  <a:lnTo>
                    <a:pt x="509" y="462"/>
                  </a:lnTo>
                  <a:lnTo>
                    <a:pt x="534" y="470"/>
                  </a:lnTo>
                  <a:lnTo>
                    <a:pt x="561" y="478"/>
                  </a:lnTo>
                  <a:lnTo>
                    <a:pt x="587" y="489"/>
                  </a:lnTo>
                  <a:lnTo>
                    <a:pt x="611" y="499"/>
                  </a:lnTo>
                  <a:lnTo>
                    <a:pt x="631" y="509"/>
                  </a:lnTo>
                  <a:lnTo>
                    <a:pt x="647" y="517"/>
                  </a:lnTo>
                  <a:lnTo>
                    <a:pt x="656" y="523"/>
                  </a:lnTo>
                  <a:lnTo>
                    <a:pt x="666" y="530"/>
                  </a:lnTo>
                  <a:lnTo>
                    <a:pt x="674" y="537"/>
                  </a:lnTo>
                  <a:lnTo>
                    <a:pt x="684" y="545"/>
                  </a:lnTo>
                  <a:lnTo>
                    <a:pt x="694" y="551"/>
                  </a:lnTo>
                  <a:lnTo>
                    <a:pt x="701" y="554"/>
                  </a:lnTo>
                  <a:lnTo>
                    <a:pt x="711" y="555"/>
                  </a:lnTo>
                  <a:lnTo>
                    <a:pt x="723" y="555"/>
                  </a:lnTo>
                  <a:lnTo>
                    <a:pt x="734" y="555"/>
                  </a:lnTo>
                  <a:lnTo>
                    <a:pt x="746" y="554"/>
                  </a:lnTo>
                  <a:lnTo>
                    <a:pt x="758" y="552"/>
                  </a:lnTo>
                  <a:lnTo>
                    <a:pt x="766" y="551"/>
                  </a:lnTo>
                  <a:lnTo>
                    <a:pt x="774" y="548"/>
                  </a:lnTo>
                  <a:lnTo>
                    <a:pt x="784" y="542"/>
                  </a:lnTo>
                  <a:lnTo>
                    <a:pt x="788" y="537"/>
                  </a:lnTo>
                  <a:lnTo>
                    <a:pt x="786" y="533"/>
                  </a:lnTo>
                  <a:lnTo>
                    <a:pt x="779" y="527"/>
                  </a:lnTo>
                  <a:lnTo>
                    <a:pt x="773" y="524"/>
                  </a:lnTo>
                  <a:lnTo>
                    <a:pt x="764" y="523"/>
                  </a:lnTo>
                  <a:lnTo>
                    <a:pt x="753" y="523"/>
                  </a:lnTo>
                  <a:lnTo>
                    <a:pt x="741" y="523"/>
                  </a:lnTo>
                  <a:lnTo>
                    <a:pt x="728" y="523"/>
                  </a:lnTo>
                  <a:lnTo>
                    <a:pt x="713" y="523"/>
                  </a:lnTo>
                  <a:lnTo>
                    <a:pt x="699" y="524"/>
                  </a:lnTo>
                  <a:lnTo>
                    <a:pt x="686" y="524"/>
                  </a:lnTo>
                  <a:lnTo>
                    <a:pt x="673" y="524"/>
                  </a:lnTo>
                  <a:lnTo>
                    <a:pt x="659" y="524"/>
                  </a:lnTo>
                  <a:lnTo>
                    <a:pt x="644" y="521"/>
                  </a:lnTo>
                  <a:lnTo>
                    <a:pt x="627" y="517"/>
                  </a:lnTo>
                  <a:lnTo>
                    <a:pt x="606" y="509"/>
                  </a:lnTo>
                  <a:lnTo>
                    <a:pt x="582" y="498"/>
                  </a:lnTo>
                  <a:lnTo>
                    <a:pt x="554" y="484"/>
                  </a:lnTo>
                  <a:lnTo>
                    <a:pt x="519" y="465"/>
                  </a:lnTo>
                  <a:lnTo>
                    <a:pt x="492" y="447"/>
                  </a:lnTo>
                  <a:lnTo>
                    <a:pt x="469" y="424"/>
                  </a:lnTo>
                  <a:lnTo>
                    <a:pt x="449" y="397"/>
                  </a:lnTo>
                  <a:lnTo>
                    <a:pt x="432" y="366"/>
                  </a:lnTo>
                  <a:lnTo>
                    <a:pt x="419" y="334"/>
                  </a:lnTo>
                  <a:lnTo>
                    <a:pt x="409" y="298"/>
                  </a:lnTo>
                  <a:lnTo>
                    <a:pt x="402" y="263"/>
                  </a:lnTo>
                  <a:lnTo>
                    <a:pt x="399" y="228"/>
                  </a:lnTo>
                  <a:lnTo>
                    <a:pt x="399" y="204"/>
                  </a:lnTo>
                  <a:lnTo>
                    <a:pt x="402" y="182"/>
                  </a:lnTo>
                  <a:lnTo>
                    <a:pt x="406" y="160"/>
                  </a:lnTo>
                  <a:lnTo>
                    <a:pt x="411" y="139"/>
                  </a:lnTo>
                  <a:lnTo>
                    <a:pt x="424" y="157"/>
                  </a:lnTo>
                  <a:lnTo>
                    <a:pt x="446" y="173"/>
                  </a:lnTo>
                  <a:lnTo>
                    <a:pt x="472" y="189"/>
                  </a:lnTo>
                  <a:lnTo>
                    <a:pt x="502" y="204"/>
                  </a:lnTo>
                  <a:lnTo>
                    <a:pt x="534" y="217"/>
                  </a:lnTo>
                  <a:lnTo>
                    <a:pt x="567" y="228"/>
                  </a:lnTo>
                  <a:lnTo>
                    <a:pt x="597" y="236"/>
                  </a:lnTo>
                  <a:lnTo>
                    <a:pt x="624" y="244"/>
                  </a:lnTo>
                  <a:lnTo>
                    <a:pt x="641" y="248"/>
                  </a:lnTo>
                  <a:lnTo>
                    <a:pt x="659" y="253"/>
                  </a:lnTo>
                  <a:lnTo>
                    <a:pt x="679" y="260"/>
                  </a:lnTo>
                  <a:lnTo>
                    <a:pt x="699" y="269"/>
                  </a:lnTo>
                  <a:lnTo>
                    <a:pt x="719" y="281"/>
                  </a:lnTo>
                  <a:lnTo>
                    <a:pt x="736" y="295"/>
                  </a:lnTo>
                  <a:lnTo>
                    <a:pt x="749" y="313"/>
                  </a:lnTo>
                  <a:lnTo>
                    <a:pt x="758" y="337"/>
                  </a:lnTo>
                  <a:lnTo>
                    <a:pt x="769" y="369"/>
                  </a:lnTo>
                  <a:lnTo>
                    <a:pt x="781" y="394"/>
                  </a:lnTo>
                  <a:lnTo>
                    <a:pt x="788" y="422"/>
                  </a:lnTo>
                  <a:lnTo>
                    <a:pt x="783" y="461"/>
                  </a:lnTo>
                  <a:lnTo>
                    <a:pt x="783" y="473"/>
                  </a:lnTo>
                  <a:lnTo>
                    <a:pt x="786" y="484"/>
                  </a:lnTo>
                  <a:lnTo>
                    <a:pt x="794" y="495"/>
                  </a:lnTo>
                  <a:lnTo>
                    <a:pt x="804" y="505"/>
                  </a:lnTo>
                  <a:lnTo>
                    <a:pt x="814" y="514"/>
                  </a:lnTo>
                  <a:lnTo>
                    <a:pt x="826" y="523"/>
                  </a:lnTo>
                  <a:lnTo>
                    <a:pt x="836" y="529"/>
                  </a:lnTo>
                  <a:lnTo>
                    <a:pt x="844" y="533"/>
                  </a:lnTo>
                  <a:lnTo>
                    <a:pt x="856" y="539"/>
                  </a:lnTo>
                  <a:lnTo>
                    <a:pt x="868" y="543"/>
                  </a:lnTo>
                  <a:lnTo>
                    <a:pt x="874" y="542"/>
                  </a:lnTo>
                  <a:lnTo>
                    <a:pt x="876" y="537"/>
                  </a:lnTo>
                  <a:lnTo>
                    <a:pt x="876" y="529"/>
                  </a:lnTo>
                  <a:lnTo>
                    <a:pt x="876" y="520"/>
                  </a:lnTo>
                  <a:lnTo>
                    <a:pt x="874" y="509"/>
                  </a:lnTo>
                  <a:lnTo>
                    <a:pt x="869" y="499"/>
                  </a:lnTo>
                  <a:lnTo>
                    <a:pt x="863" y="492"/>
                  </a:lnTo>
                  <a:lnTo>
                    <a:pt x="851" y="480"/>
                  </a:lnTo>
                  <a:lnTo>
                    <a:pt x="836" y="464"/>
                  </a:lnTo>
                  <a:lnTo>
                    <a:pt x="818" y="444"/>
                  </a:lnTo>
                  <a:lnTo>
                    <a:pt x="798" y="421"/>
                  </a:lnTo>
                  <a:lnTo>
                    <a:pt x="779" y="394"/>
                  </a:lnTo>
                  <a:lnTo>
                    <a:pt x="764" y="365"/>
                  </a:lnTo>
                  <a:lnTo>
                    <a:pt x="754" y="33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5" name="Freeform 1336"/>
            <p:cNvSpPr>
              <a:spLocks/>
            </p:cNvSpPr>
            <p:nvPr/>
          </p:nvSpPr>
          <p:spPr bwMode="auto">
            <a:xfrm>
              <a:off x="5393" y="2848"/>
              <a:ext cx="179" cy="130"/>
            </a:xfrm>
            <a:custGeom>
              <a:avLst/>
              <a:gdLst>
                <a:gd name="T0" fmla="*/ 6 w 359"/>
                <a:gd name="T1" fmla="*/ 0 h 391"/>
                <a:gd name="T2" fmla="*/ 5 w 359"/>
                <a:gd name="T3" fmla="*/ 0 h 391"/>
                <a:gd name="T4" fmla="*/ 3 w 359"/>
                <a:gd name="T5" fmla="*/ 0 h 391"/>
                <a:gd name="T6" fmla="*/ 2 w 359"/>
                <a:gd name="T7" fmla="*/ 0 h 391"/>
                <a:gd name="T8" fmla="*/ 2 w 359"/>
                <a:gd name="T9" fmla="*/ 0 h 391"/>
                <a:gd name="T10" fmla="*/ 1 w 359"/>
                <a:gd name="T11" fmla="*/ 0 h 391"/>
                <a:gd name="T12" fmla="*/ 0 w 359"/>
                <a:gd name="T13" fmla="*/ 0 h 391"/>
                <a:gd name="T14" fmla="*/ 0 w 359"/>
                <a:gd name="T15" fmla="*/ 0 h 391"/>
                <a:gd name="T16" fmla="*/ 0 w 359"/>
                <a:gd name="T17" fmla="*/ 0 h 391"/>
                <a:gd name="T18" fmla="*/ 1 w 359"/>
                <a:gd name="T19" fmla="*/ 0 h 391"/>
                <a:gd name="T20" fmla="*/ 2 w 359"/>
                <a:gd name="T21" fmla="*/ 0 h 391"/>
                <a:gd name="T22" fmla="*/ 3 w 359"/>
                <a:gd name="T23" fmla="*/ 0 h 391"/>
                <a:gd name="T24" fmla="*/ 3 w 359"/>
                <a:gd name="T25" fmla="*/ 1 h 391"/>
                <a:gd name="T26" fmla="*/ 4 w 359"/>
                <a:gd name="T27" fmla="*/ 1 h 391"/>
                <a:gd name="T28" fmla="*/ 3 w 359"/>
                <a:gd name="T29" fmla="*/ 1 h 391"/>
                <a:gd name="T30" fmla="*/ 3 w 359"/>
                <a:gd name="T31" fmla="*/ 1 h 391"/>
                <a:gd name="T32" fmla="*/ 2 w 359"/>
                <a:gd name="T33" fmla="*/ 1 h 391"/>
                <a:gd name="T34" fmla="*/ 1 w 359"/>
                <a:gd name="T35" fmla="*/ 1 h 391"/>
                <a:gd name="T36" fmla="*/ 0 w 359"/>
                <a:gd name="T37" fmla="*/ 2 h 391"/>
                <a:gd name="T38" fmla="*/ 0 w 359"/>
                <a:gd name="T39" fmla="*/ 3 h 391"/>
                <a:gd name="T40" fmla="*/ 3 w 359"/>
                <a:gd name="T41" fmla="*/ 3 h 391"/>
                <a:gd name="T42" fmla="*/ 8 w 359"/>
                <a:gd name="T43" fmla="*/ 4 h 391"/>
                <a:gd name="T44" fmla="*/ 14 w 359"/>
                <a:gd name="T45" fmla="*/ 4 h 391"/>
                <a:gd name="T46" fmla="*/ 17 w 359"/>
                <a:gd name="T47" fmla="*/ 4 h 391"/>
                <a:gd name="T48" fmla="*/ 19 w 359"/>
                <a:gd name="T49" fmla="*/ 5 h 391"/>
                <a:gd name="T50" fmla="*/ 21 w 359"/>
                <a:gd name="T51" fmla="*/ 5 h 391"/>
                <a:gd name="T52" fmla="*/ 21 w 359"/>
                <a:gd name="T53" fmla="*/ 5 h 391"/>
                <a:gd name="T54" fmla="*/ 20 w 359"/>
                <a:gd name="T55" fmla="*/ 4 h 391"/>
                <a:gd name="T56" fmla="*/ 19 w 359"/>
                <a:gd name="T57" fmla="*/ 3 h 391"/>
                <a:gd name="T58" fmla="*/ 19 w 359"/>
                <a:gd name="T59" fmla="*/ 3 h 391"/>
                <a:gd name="T60" fmla="*/ 18 w 359"/>
                <a:gd name="T61" fmla="*/ 2 h 391"/>
                <a:gd name="T62" fmla="*/ 17 w 359"/>
                <a:gd name="T63" fmla="*/ 1 h 391"/>
                <a:gd name="T64" fmla="*/ 14 w 359"/>
                <a:gd name="T65" fmla="*/ 1 h 391"/>
                <a:gd name="T66" fmla="*/ 9 w 359"/>
                <a:gd name="T67" fmla="*/ 0 h 39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9" h="391">
                  <a:moveTo>
                    <a:pt x="98" y="0"/>
                  </a:moveTo>
                  <a:lnTo>
                    <a:pt x="97" y="13"/>
                  </a:lnTo>
                  <a:lnTo>
                    <a:pt x="90" y="23"/>
                  </a:lnTo>
                  <a:lnTo>
                    <a:pt x="80" y="31"/>
                  </a:lnTo>
                  <a:lnTo>
                    <a:pt x="68" y="35"/>
                  </a:lnTo>
                  <a:lnTo>
                    <a:pt x="55" y="35"/>
                  </a:lnTo>
                  <a:lnTo>
                    <a:pt x="45" y="32"/>
                  </a:lnTo>
                  <a:lnTo>
                    <a:pt x="40" y="26"/>
                  </a:lnTo>
                  <a:lnTo>
                    <a:pt x="37" y="22"/>
                  </a:lnTo>
                  <a:lnTo>
                    <a:pt x="35" y="19"/>
                  </a:lnTo>
                  <a:lnTo>
                    <a:pt x="30" y="16"/>
                  </a:lnTo>
                  <a:lnTo>
                    <a:pt x="23" y="14"/>
                  </a:lnTo>
                  <a:lnTo>
                    <a:pt x="13" y="13"/>
                  </a:lnTo>
                  <a:lnTo>
                    <a:pt x="5" y="10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7" y="22"/>
                  </a:lnTo>
                  <a:lnTo>
                    <a:pt x="12" y="28"/>
                  </a:lnTo>
                  <a:lnTo>
                    <a:pt x="18" y="35"/>
                  </a:lnTo>
                  <a:lnTo>
                    <a:pt x="25" y="41"/>
                  </a:lnTo>
                  <a:lnTo>
                    <a:pt x="32" y="38"/>
                  </a:lnTo>
                  <a:lnTo>
                    <a:pt x="42" y="38"/>
                  </a:lnTo>
                  <a:lnTo>
                    <a:pt x="50" y="38"/>
                  </a:lnTo>
                  <a:lnTo>
                    <a:pt x="57" y="44"/>
                  </a:lnTo>
                  <a:lnTo>
                    <a:pt x="63" y="54"/>
                  </a:lnTo>
                  <a:lnTo>
                    <a:pt x="67" y="63"/>
                  </a:lnTo>
                  <a:lnTo>
                    <a:pt x="67" y="70"/>
                  </a:lnTo>
                  <a:lnTo>
                    <a:pt x="65" y="78"/>
                  </a:lnTo>
                  <a:lnTo>
                    <a:pt x="62" y="82"/>
                  </a:lnTo>
                  <a:lnTo>
                    <a:pt x="60" y="85"/>
                  </a:lnTo>
                  <a:lnTo>
                    <a:pt x="57" y="90"/>
                  </a:lnTo>
                  <a:lnTo>
                    <a:pt x="53" y="93"/>
                  </a:lnTo>
                  <a:lnTo>
                    <a:pt x="45" y="97"/>
                  </a:lnTo>
                  <a:lnTo>
                    <a:pt x="35" y="100"/>
                  </a:lnTo>
                  <a:lnTo>
                    <a:pt x="27" y="101"/>
                  </a:lnTo>
                  <a:lnTo>
                    <a:pt x="18" y="101"/>
                  </a:lnTo>
                  <a:lnTo>
                    <a:pt x="5" y="137"/>
                  </a:lnTo>
                  <a:lnTo>
                    <a:pt x="2" y="172"/>
                  </a:lnTo>
                  <a:lnTo>
                    <a:pt x="8" y="206"/>
                  </a:lnTo>
                  <a:lnTo>
                    <a:pt x="27" y="239"/>
                  </a:lnTo>
                  <a:lnTo>
                    <a:pt x="53" y="268"/>
                  </a:lnTo>
                  <a:lnTo>
                    <a:pt x="92" y="296"/>
                  </a:lnTo>
                  <a:lnTo>
                    <a:pt x="140" y="318"/>
                  </a:lnTo>
                  <a:lnTo>
                    <a:pt x="200" y="336"/>
                  </a:lnTo>
                  <a:lnTo>
                    <a:pt x="224" y="342"/>
                  </a:lnTo>
                  <a:lnTo>
                    <a:pt x="247" y="349"/>
                  </a:lnTo>
                  <a:lnTo>
                    <a:pt x="272" y="357"/>
                  </a:lnTo>
                  <a:lnTo>
                    <a:pt x="294" y="364"/>
                  </a:lnTo>
                  <a:lnTo>
                    <a:pt x="315" y="373"/>
                  </a:lnTo>
                  <a:lnTo>
                    <a:pt x="332" y="380"/>
                  </a:lnTo>
                  <a:lnTo>
                    <a:pt x="347" y="386"/>
                  </a:lnTo>
                  <a:lnTo>
                    <a:pt x="359" y="391"/>
                  </a:lnTo>
                  <a:lnTo>
                    <a:pt x="347" y="371"/>
                  </a:lnTo>
                  <a:lnTo>
                    <a:pt x="337" y="349"/>
                  </a:lnTo>
                  <a:lnTo>
                    <a:pt x="327" y="326"/>
                  </a:lnTo>
                  <a:lnTo>
                    <a:pt x="320" y="301"/>
                  </a:lnTo>
                  <a:lnTo>
                    <a:pt x="315" y="275"/>
                  </a:lnTo>
                  <a:lnTo>
                    <a:pt x="310" y="250"/>
                  </a:lnTo>
                  <a:lnTo>
                    <a:pt x="307" y="225"/>
                  </a:lnTo>
                  <a:lnTo>
                    <a:pt x="304" y="205"/>
                  </a:lnTo>
                  <a:lnTo>
                    <a:pt x="300" y="181"/>
                  </a:lnTo>
                  <a:lnTo>
                    <a:pt x="292" y="153"/>
                  </a:lnTo>
                  <a:lnTo>
                    <a:pt x="280" y="121"/>
                  </a:lnTo>
                  <a:lnTo>
                    <a:pt x="262" y="88"/>
                  </a:lnTo>
                  <a:lnTo>
                    <a:pt x="235" y="59"/>
                  </a:lnTo>
                  <a:lnTo>
                    <a:pt x="200" y="32"/>
                  </a:lnTo>
                  <a:lnTo>
                    <a:pt x="155" y="1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6" name="Freeform 1337"/>
            <p:cNvSpPr>
              <a:spLocks/>
            </p:cNvSpPr>
            <p:nvPr/>
          </p:nvSpPr>
          <p:spPr bwMode="auto">
            <a:xfrm>
              <a:off x="5349" y="2879"/>
              <a:ext cx="21" cy="13"/>
            </a:xfrm>
            <a:custGeom>
              <a:avLst/>
              <a:gdLst>
                <a:gd name="T0" fmla="*/ 3 w 41"/>
                <a:gd name="T1" fmla="*/ 0 h 39"/>
                <a:gd name="T2" fmla="*/ 3 w 41"/>
                <a:gd name="T3" fmla="*/ 0 h 39"/>
                <a:gd name="T4" fmla="*/ 3 w 41"/>
                <a:gd name="T5" fmla="*/ 0 h 39"/>
                <a:gd name="T6" fmla="*/ 2 w 41"/>
                <a:gd name="T7" fmla="*/ 0 h 39"/>
                <a:gd name="T8" fmla="*/ 2 w 41"/>
                <a:gd name="T9" fmla="*/ 0 h 39"/>
                <a:gd name="T10" fmla="*/ 1 w 41"/>
                <a:gd name="T11" fmla="*/ 0 h 39"/>
                <a:gd name="T12" fmla="*/ 1 w 41"/>
                <a:gd name="T13" fmla="*/ 0 h 39"/>
                <a:gd name="T14" fmla="*/ 1 w 41"/>
                <a:gd name="T15" fmla="*/ 0 h 39"/>
                <a:gd name="T16" fmla="*/ 0 w 41"/>
                <a:gd name="T17" fmla="*/ 0 h 39"/>
                <a:gd name="T18" fmla="*/ 1 w 41"/>
                <a:gd name="T19" fmla="*/ 0 h 39"/>
                <a:gd name="T20" fmla="*/ 1 w 41"/>
                <a:gd name="T21" fmla="*/ 0 h 39"/>
                <a:gd name="T22" fmla="*/ 1 w 41"/>
                <a:gd name="T23" fmla="*/ 0 h 39"/>
                <a:gd name="T24" fmla="*/ 2 w 41"/>
                <a:gd name="T25" fmla="*/ 0 h 39"/>
                <a:gd name="T26" fmla="*/ 2 w 41"/>
                <a:gd name="T27" fmla="*/ 0 h 39"/>
                <a:gd name="T28" fmla="*/ 3 w 41"/>
                <a:gd name="T29" fmla="*/ 0 h 39"/>
                <a:gd name="T30" fmla="*/ 3 w 41"/>
                <a:gd name="T31" fmla="*/ 0 h 39"/>
                <a:gd name="T32" fmla="*/ 3 w 41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39">
                  <a:moveTo>
                    <a:pt x="41" y="25"/>
                  </a:moveTo>
                  <a:lnTo>
                    <a:pt x="38" y="32"/>
                  </a:lnTo>
                  <a:lnTo>
                    <a:pt x="33" y="38"/>
                  </a:lnTo>
                  <a:lnTo>
                    <a:pt x="26" y="39"/>
                  </a:lnTo>
                  <a:lnTo>
                    <a:pt x="18" y="38"/>
                  </a:lnTo>
                  <a:lnTo>
                    <a:pt x="10" y="35"/>
                  </a:lnTo>
                  <a:lnTo>
                    <a:pt x="5" y="31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8" y="4"/>
                  </a:lnTo>
                  <a:lnTo>
                    <a:pt x="15" y="1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6" y="8"/>
                  </a:lnTo>
                  <a:lnTo>
                    <a:pt x="41" y="17"/>
                  </a:lnTo>
                  <a:lnTo>
                    <a:pt x="41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7" name="Freeform 1338"/>
            <p:cNvSpPr>
              <a:spLocks/>
            </p:cNvSpPr>
            <p:nvPr/>
          </p:nvSpPr>
          <p:spPr bwMode="auto">
            <a:xfrm>
              <a:off x="5308" y="2858"/>
              <a:ext cx="22" cy="13"/>
            </a:xfrm>
            <a:custGeom>
              <a:avLst/>
              <a:gdLst>
                <a:gd name="T0" fmla="*/ 2 w 45"/>
                <a:gd name="T1" fmla="*/ 0 h 39"/>
                <a:gd name="T2" fmla="*/ 2 w 45"/>
                <a:gd name="T3" fmla="*/ 0 h 39"/>
                <a:gd name="T4" fmla="*/ 1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1 w 45"/>
                <a:gd name="T21" fmla="*/ 0 h 39"/>
                <a:gd name="T22" fmla="*/ 2 w 45"/>
                <a:gd name="T23" fmla="*/ 0 h 39"/>
                <a:gd name="T24" fmla="*/ 2 w 45"/>
                <a:gd name="T25" fmla="*/ 0 h 39"/>
                <a:gd name="T26" fmla="*/ 2 w 45"/>
                <a:gd name="T27" fmla="*/ 0 h 39"/>
                <a:gd name="T28" fmla="*/ 2 w 45"/>
                <a:gd name="T29" fmla="*/ 0 h 39"/>
                <a:gd name="T30" fmla="*/ 2 w 45"/>
                <a:gd name="T31" fmla="*/ 0 h 39"/>
                <a:gd name="T32" fmla="*/ 2 w 4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39">
                  <a:moveTo>
                    <a:pt x="40" y="36"/>
                  </a:moveTo>
                  <a:lnTo>
                    <a:pt x="32" y="39"/>
                  </a:lnTo>
                  <a:lnTo>
                    <a:pt x="22" y="39"/>
                  </a:lnTo>
                  <a:lnTo>
                    <a:pt x="10" y="36"/>
                  </a:lnTo>
                  <a:lnTo>
                    <a:pt x="3" y="3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3" y="8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0" y="10"/>
                  </a:lnTo>
                  <a:lnTo>
                    <a:pt x="43" y="17"/>
                  </a:lnTo>
                  <a:lnTo>
                    <a:pt x="45" y="25"/>
                  </a:lnTo>
                  <a:lnTo>
                    <a:pt x="45" y="31"/>
                  </a:lnTo>
                  <a:lnTo>
                    <a:pt x="40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8" name="Freeform 1339"/>
            <p:cNvSpPr>
              <a:spLocks/>
            </p:cNvSpPr>
            <p:nvPr/>
          </p:nvSpPr>
          <p:spPr bwMode="auto">
            <a:xfrm>
              <a:off x="5362" y="2845"/>
              <a:ext cx="23" cy="14"/>
            </a:xfrm>
            <a:custGeom>
              <a:avLst/>
              <a:gdLst>
                <a:gd name="T0" fmla="*/ 3 w 45"/>
                <a:gd name="T1" fmla="*/ 0 h 42"/>
                <a:gd name="T2" fmla="*/ 3 w 45"/>
                <a:gd name="T3" fmla="*/ 0 h 42"/>
                <a:gd name="T4" fmla="*/ 2 w 45"/>
                <a:gd name="T5" fmla="*/ 1 h 42"/>
                <a:gd name="T6" fmla="*/ 1 w 45"/>
                <a:gd name="T7" fmla="*/ 1 h 42"/>
                <a:gd name="T8" fmla="*/ 1 w 45"/>
                <a:gd name="T9" fmla="*/ 0 h 42"/>
                <a:gd name="T10" fmla="*/ 0 w 45"/>
                <a:gd name="T11" fmla="*/ 0 h 42"/>
                <a:gd name="T12" fmla="*/ 1 w 45"/>
                <a:gd name="T13" fmla="*/ 0 h 42"/>
                <a:gd name="T14" fmla="*/ 1 w 45"/>
                <a:gd name="T15" fmla="*/ 0 h 42"/>
                <a:gd name="T16" fmla="*/ 1 w 45"/>
                <a:gd name="T17" fmla="*/ 0 h 42"/>
                <a:gd name="T18" fmla="*/ 2 w 45"/>
                <a:gd name="T19" fmla="*/ 0 h 42"/>
                <a:gd name="T20" fmla="*/ 2 w 45"/>
                <a:gd name="T21" fmla="*/ 0 h 42"/>
                <a:gd name="T22" fmla="*/ 3 w 45"/>
                <a:gd name="T23" fmla="*/ 0 h 42"/>
                <a:gd name="T24" fmla="*/ 3 w 45"/>
                <a:gd name="T25" fmla="*/ 0 h 42"/>
                <a:gd name="T26" fmla="*/ 3 w 45"/>
                <a:gd name="T27" fmla="*/ 0 h 42"/>
                <a:gd name="T28" fmla="*/ 3 w 45"/>
                <a:gd name="T29" fmla="*/ 0 h 42"/>
                <a:gd name="T30" fmla="*/ 3 w 45"/>
                <a:gd name="T31" fmla="*/ 0 h 42"/>
                <a:gd name="T32" fmla="*/ 3 w 45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40" y="36"/>
                  </a:moveTo>
                  <a:lnTo>
                    <a:pt x="34" y="40"/>
                  </a:lnTo>
                  <a:lnTo>
                    <a:pt x="24" y="42"/>
                  </a:lnTo>
                  <a:lnTo>
                    <a:pt x="14" y="42"/>
                  </a:lnTo>
                  <a:lnTo>
                    <a:pt x="5" y="36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5" y="11"/>
                  </a:lnTo>
                  <a:lnTo>
                    <a:pt x="12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6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44" y="30"/>
                  </a:lnTo>
                  <a:lnTo>
                    <a:pt x="40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9" name="Freeform 1340"/>
            <p:cNvSpPr>
              <a:spLocks/>
            </p:cNvSpPr>
            <p:nvPr/>
          </p:nvSpPr>
          <p:spPr bwMode="auto">
            <a:xfrm>
              <a:off x="5396" y="2865"/>
              <a:ext cx="22" cy="13"/>
            </a:xfrm>
            <a:custGeom>
              <a:avLst/>
              <a:gdLst>
                <a:gd name="T0" fmla="*/ 2 w 45"/>
                <a:gd name="T1" fmla="*/ 0 h 40"/>
                <a:gd name="T2" fmla="*/ 2 w 45"/>
                <a:gd name="T3" fmla="*/ 0 h 40"/>
                <a:gd name="T4" fmla="*/ 2 w 45"/>
                <a:gd name="T5" fmla="*/ 0 h 40"/>
                <a:gd name="T6" fmla="*/ 2 w 45"/>
                <a:gd name="T7" fmla="*/ 0 h 40"/>
                <a:gd name="T8" fmla="*/ 2 w 45"/>
                <a:gd name="T9" fmla="*/ 0 h 40"/>
                <a:gd name="T10" fmla="*/ 2 w 45"/>
                <a:gd name="T11" fmla="*/ 0 h 40"/>
                <a:gd name="T12" fmla="*/ 1 w 45"/>
                <a:gd name="T13" fmla="*/ 0 h 40"/>
                <a:gd name="T14" fmla="*/ 0 w 45"/>
                <a:gd name="T15" fmla="*/ 0 h 40"/>
                <a:gd name="T16" fmla="*/ 0 w 45"/>
                <a:gd name="T17" fmla="*/ 0 h 40"/>
                <a:gd name="T18" fmla="*/ 0 w 45"/>
                <a:gd name="T19" fmla="*/ 0 h 40"/>
                <a:gd name="T20" fmla="*/ 0 w 45"/>
                <a:gd name="T21" fmla="*/ 0 h 40"/>
                <a:gd name="T22" fmla="*/ 0 w 45"/>
                <a:gd name="T23" fmla="*/ 0 h 40"/>
                <a:gd name="T24" fmla="*/ 0 w 45"/>
                <a:gd name="T25" fmla="*/ 0 h 40"/>
                <a:gd name="T26" fmla="*/ 0 w 45"/>
                <a:gd name="T27" fmla="*/ 0 h 40"/>
                <a:gd name="T28" fmla="*/ 0 w 45"/>
                <a:gd name="T29" fmla="*/ 0 h 40"/>
                <a:gd name="T30" fmla="*/ 1 w 45"/>
                <a:gd name="T31" fmla="*/ 0 h 40"/>
                <a:gd name="T32" fmla="*/ 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35" y="40"/>
                  </a:moveTo>
                  <a:lnTo>
                    <a:pt x="42" y="34"/>
                  </a:lnTo>
                  <a:lnTo>
                    <a:pt x="45" y="25"/>
                  </a:lnTo>
                  <a:lnTo>
                    <a:pt x="45" y="16"/>
                  </a:lnTo>
                  <a:lnTo>
                    <a:pt x="43" y="9"/>
                  </a:lnTo>
                  <a:lnTo>
                    <a:pt x="37" y="4"/>
                  </a:lnTo>
                  <a:lnTo>
                    <a:pt x="27" y="1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5" y="32"/>
                  </a:lnTo>
                  <a:lnTo>
                    <a:pt x="15" y="37"/>
                  </a:lnTo>
                  <a:lnTo>
                    <a:pt x="27" y="40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0" name="Freeform 1341"/>
            <p:cNvSpPr>
              <a:spLocks/>
            </p:cNvSpPr>
            <p:nvPr/>
          </p:nvSpPr>
          <p:spPr bwMode="auto">
            <a:xfrm>
              <a:off x="5416" y="2842"/>
              <a:ext cx="20" cy="12"/>
            </a:xfrm>
            <a:custGeom>
              <a:avLst/>
              <a:gdLst>
                <a:gd name="T0" fmla="*/ 3 w 40"/>
                <a:gd name="T1" fmla="*/ 0 h 35"/>
                <a:gd name="T2" fmla="*/ 3 w 40"/>
                <a:gd name="T3" fmla="*/ 0 h 35"/>
                <a:gd name="T4" fmla="*/ 3 w 40"/>
                <a:gd name="T5" fmla="*/ 0 h 35"/>
                <a:gd name="T6" fmla="*/ 3 w 40"/>
                <a:gd name="T7" fmla="*/ 0 h 35"/>
                <a:gd name="T8" fmla="*/ 2 w 40"/>
                <a:gd name="T9" fmla="*/ 0 h 35"/>
                <a:gd name="T10" fmla="*/ 1 w 40"/>
                <a:gd name="T11" fmla="*/ 0 h 35"/>
                <a:gd name="T12" fmla="*/ 1 w 40"/>
                <a:gd name="T13" fmla="*/ 0 h 35"/>
                <a:gd name="T14" fmla="*/ 1 w 40"/>
                <a:gd name="T15" fmla="*/ 0 h 35"/>
                <a:gd name="T16" fmla="*/ 0 w 40"/>
                <a:gd name="T17" fmla="*/ 0 h 35"/>
                <a:gd name="T18" fmla="*/ 1 w 40"/>
                <a:gd name="T19" fmla="*/ 0 h 35"/>
                <a:gd name="T20" fmla="*/ 1 w 40"/>
                <a:gd name="T21" fmla="*/ 0 h 35"/>
                <a:gd name="T22" fmla="*/ 1 w 40"/>
                <a:gd name="T23" fmla="*/ 0 h 35"/>
                <a:gd name="T24" fmla="*/ 1 w 40"/>
                <a:gd name="T25" fmla="*/ 0 h 35"/>
                <a:gd name="T26" fmla="*/ 2 w 40"/>
                <a:gd name="T27" fmla="*/ 0 h 35"/>
                <a:gd name="T28" fmla="*/ 2 w 40"/>
                <a:gd name="T29" fmla="*/ 0 h 35"/>
                <a:gd name="T30" fmla="*/ 3 w 40"/>
                <a:gd name="T31" fmla="*/ 0 h 35"/>
                <a:gd name="T32" fmla="*/ 3 w 40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5">
                  <a:moveTo>
                    <a:pt x="40" y="15"/>
                  </a:moveTo>
                  <a:lnTo>
                    <a:pt x="40" y="21"/>
                  </a:lnTo>
                  <a:lnTo>
                    <a:pt x="38" y="26"/>
                  </a:lnTo>
                  <a:lnTo>
                    <a:pt x="33" y="32"/>
                  </a:lnTo>
                  <a:lnTo>
                    <a:pt x="23" y="35"/>
                  </a:lnTo>
                  <a:lnTo>
                    <a:pt x="13" y="35"/>
                  </a:lnTo>
                  <a:lnTo>
                    <a:pt x="6" y="32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8" y="9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1" name="Freeform 1342"/>
            <p:cNvSpPr>
              <a:spLocks/>
            </p:cNvSpPr>
            <p:nvPr/>
          </p:nvSpPr>
          <p:spPr bwMode="auto">
            <a:xfrm>
              <a:off x="5387" y="2820"/>
              <a:ext cx="18" cy="13"/>
            </a:xfrm>
            <a:custGeom>
              <a:avLst/>
              <a:gdLst>
                <a:gd name="T0" fmla="*/ 2 w 35"/>
                <a:gd name="T1" fmla="*/ 0 h 39"/>
                <a:gd name="T2" fmla="*/ 2 w 35"/>
                <a:gd name="T3" fmla="*/ 0 h 39"/>
                <a:gd name="T4" fmla="*/ 3 w 35"/>
                <a:gd name="T5" fmla="*/ 0 h 39"/>
                <a:gd name="T6" fmla="*/ 3 w 35"/>
                <a:gd name="T7" fmla="*/ 0 h 39"/>
                <a:gd name="T8" fmla="*/ 3 w 35"/>
                <a:gd name="T9" fmla="*/ 0 h 39"/>
                <a:gd name="T10" fmla="*/ 2 w 35"/>
                <a:gd name="T11" fmla="*/ 0 h 39"/>
                <a:gd name="T12" fmla="*/ 2 w 35"/>
                <a:gd name="T13" fmla="*/ 0 h 39"/>
                <a:gd name="T14" fmla="*/ 2 w 35"/>
                <a:gd name="T15" fmla="*/ 0 h 39"/>
                <a:gd name="T16" fmla="*/ 1 w 35"/>
                <a:gd name="T17" fmla="*/ 0 h 39"/>
                <a:gd name="T18" fmla="*/ 1 w 35"/>
                <a:gd name="T19" fmla="*/ 0 h 39"/>
                <a:gd name="T20" fmla="*/ 1 w 35"/>
                <a:gd name="T21" fmla="*/ 0 h 39"/>
                <a:gd name="T22" fmla="*/ 0 w 35"/>
                <a:gd name="T23" fmla="*/ 0 h 39"/>
                <a:gd name="T24" fmla="*/ 0 w 35"/>
                <a:gd name="T25" fmla="*/ 0 h 39"/>
                <a:gd name="T26" fmla="*/ 1 w 35"/>
                <a:gd name="T27" fmla="*/ 0 h 39"/>
                <a:gd name="T28" fmla="*/ 1 w 35"/>
                <a:gd name="T29" fmla="*/ 0 h 39"/>
                <a:gd name="T30" fmla="*/ 2 w 35"/>
                <a:gd name="T31" fmla="*/ 0 h 39"/>
                <a:gd name="T32" fmla="*/ 2 w 3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9">
                  <a:moveTo>
                    <a:pt x="25" y="0"/>
                  </a:moveTo>
                  <a:lnTo>
                    <a:pt x="32" y="2"/>
                  </a:lnTo>
                  <a:lnTo>
                    <a:pt x="35" y="7"/>
                  </a:lnTo>
                  <a:lnTo>
                    <a:pt x="35" y="14"/>
                  </a:lnTo>
                  <a:lnTo>
                    <a:pt x="35" y="23"/>
                  </a:lnTo>
                  <a:lnTo>
                    <a:pt x="30" y="30"/>
                  </a:lnTo>
                  <a:lnTo>
                    <a:pt x="24" y="35"/>
                  </a:lnTo>
                  <a:lnTo>
                    <a:pt x="17" y="38"/>
                  </a:lnTo>
                  <a:lnTo>
                    <a:pt x="10" y="39"/>
                  </a:lnTo>
                  <a:lnTo>
                    <a:pt x="5" y="38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9" y="5"/>
                  </a:lnTo>
                  <a:lnTo>
                    <a:pt x="17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2" name="Freeform 1343"/>
            <p:cNvSpPr>
              <a:spLocks/>
            </p:cNvSpPr>
            <p:nvPr/>
          </p:nvSpPr>
          <p:spPr bwMode="auto">
            <a:xfrm>
              <a:off x="5350" y="2829"/>
              <a:ext cx="22" cy="14"/>
            </a:xfrm>
            <a:custGeom>
              <a:avLst/>
              <a:gdLst>
                <a:gd name="T0" fmla="*/ 3 w 43"/>
                <a:gd name="T1" fmla="*/ 0 h 42"/>
                <a:gd name="T2" fmla="*/ 3 w 43"/>
                <a:gd name="T3" fmla="*/ 0 h 42"/>
                <a:gd name="T4" fmla="*/ 2 w 43"/>
                <a:gd name="T5" fmla="*/ 0 h 42"/>
                <a:gd name="T6" fmla="*/ 2 w 43"/>
                <a:gd name="T7" fmla="*/ 1 h 42"/>
                <a:gd name="T8" fmla="*/ 1 w 43"/>
                <a:gd name="T9" fmla="*/ 1 h 42"/>
                <a:gd name="T10" fmla="*/ 1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1 w 43"/>
                <a:gd name="T17" fmla="*/ 0 h 42"/>
                <a:gd name="T18" fmla="*/ 1 w 43"/>
                <a:gd name="T19" fmla="*/ 0 h 42"/>
                <a:gd name="T20" fmla="*/ 1 w 43"/>
                <a:gd name="T21" fmla="*/ 0 h 42"/>
                <a:gd name="T22" fmla="*/ 2 w 43"/>
                <a:gd name="T23" fmla="*/ 0 h 42"/>
                <a:gd name="T24" fmla="*/ 2 w 43"/>
                <a:gd name="T25" fmla="*/ 0 h 42"/>
                <a:gd name="T26" fmla="*/ 3 w 43"/>
                <a:gd name="T27" fmla="*/ 0 h 42"/>
                <a:gd name="T28" fmla="*/ 3 w 43"/>
                <a:gd name="T29" fmla="*/ 0 h 42"/>
                <a:gd name="T30" fmla="*/ 3 w 43"/>
                <a:gd name="T31" fmla="*/ 0 h 42"/>
                <a:gd name="T32" fmla="*/ 3 w 43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2">
                  <a:moveTo>
                    <a:pt x="40" y="22"/>
                  </a:moveTo>
                  <a:lnTo>
                    <a:pt x="35" y="29"/>
                  </a:lnTo>
                  <a:lnTo>
                    <a:pt x="30" y="36"/>
                  </a:lnTo>
                  <a:lnTo>
                    <a:pt x="23" y="41"/>
                  </a:lnTo>
                  <a:lnTo>
                    <a:pt x="13" y="42"/>
                  </a:lnTo>
                  <a:lnTo>
                    <a:pt x="5" y="3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5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7"/>
                  </a:lnTo>
                  <a:lnTo>
                    <a:pt x="43" y="14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3" name="Freeform 1344"/>
            <p:cNvSpPr>
              <a:spLocks/>
            </p:cNvSpPr>
            <p:nvPr/>
          </p:nvSpPr>
          <p:spPr bwMode="auto">
            <a:xfrm>
              <a:off x="5325" y="2827"/>
              <a:ext cx="20" cy="12"/>
            </a:xfrm>
            <a:custGeom>
              <a:avLst/>
              <a:gdLst>
                <a:gd name="T0" fmla="*/ 0 w 42"/>
                <a:gd name="T1" fmla="*/ 0 h 37"/>
                <a:gd name="T2" fmla="*/ 0 w 42"/>
                <a:gd name="T3" fmla="*/ 0 h 37"/>
                <a:gd name="T4" fmla="*/ 0 w 42"/>
                <a:gd name="T5" fmla="*/ 0 h 37"/>
                <a:gd name="T6" fmla="*/ 0 w 42"/>
                <a:gd name="T7" fmla="*/ 0 h 37"/>
                <a:gd name="T8" fmla="*/ 0 w 42"/>
                <a:gd name="T9" fmla="*/ 0 h 37"/>
                <a:gd name="T10" fmla="*/ 0 w 42"/>
                <a:gd name="T11" fmla="*/ 0 h 37"/>
                <a:gd name="T12" fmla="*/ 1 w 42"/>
                <a:gd name="T13" fmla="*/ 0 h 37"/>
                <a:gd name="T14" fmla="*/ 1 w 42"/>
                <a:gd name="T15" fmla="*/ 0 h 37"/>
                <a:gd name="T16" fmla="*/ 1 w 42"/>
                <a:gd name="T17" fmla="*/ 0 h 37"/>
                <a:gd name="T18" fmla="*/ 2 w 42"/>
                <a:gd name="T19" fmla="*/ 0 h 37"/>
                <a:gd name="T20" fmla="*/ 2 w 42"/>
                <a:gd name="T21" fmla="*/ 0 h 37"/>
                <a:gd name="T22" fmla="*/ 2 w 42"/>
                <a:gd name="T23" fmla="*/ 0 h 37"/>
                <a:gd name="T24" fmla="*/ 2 w 42"/>
                <a:gd name="T25" fmla="*/ 0 h 37"/>
                <a:gd name="T26" fmla="*/ 2 w 42"/>
                <a:gd name="T27" fmla="*/ 0 h 37"/>
                <a:gd name="T28" fmla="*/ 1 w 42"/>
                <a:gd name="T29" fmla="*/ 0 h 37"/>
                <a:gd name="T30" fmla="*/ 1 w 42"/>
                <a:gd name="T31" fmla="*/ 0 h 37"/>
                <a:gd name="T32" fmla="*/ 0 w 4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7">
                  <a:moveTo>
                    <a:pt x="7" y="33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6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7" y="5"/>
                  </a:lnTo>
                  <a:lnTo>
                    <a:pt x="40" y="10"/>
                  </a:lnTo>
                  <a:lnTo>
                    <a:pt x="42" y="18"/>
                  </a:lnTo>
                  <a:lnTo>
                    <a:pt x="40" y="24"/>
                  </a:lnTo>
                  <a:lnTo>
                    <a:pt x="34" y="30"/>
                  </a:lnTo>
                  <a:lnTo>
                    <a:pt x="27" y="36"/>
                  </a:lnTo>
                  <a:lnTo>
                    <a:pt x="17" y="37"/>
                  </a:lnTo>
                  <a:lnTo>
                    <a:pt x="7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4" name="Freeform 1345"/>
            <p:cNvSpPr>
              <a:spLocks/>
            </p:cNvSpPr>
            <p:nvPr/>
          </p:nvSpPr>
          <p:spPr bwMode="auto">
            <a:xfrm>
              <a:off x="5409" y="2764"/>
              <a:ext cx="178" cy="68"/>
            </a:xfrm>
            <a:custGeom>
              <a:avLst/>
              <a:gdLst>
                <a:gd name="T0" fmla="*/ 0 w 357"/>
                <a:gd name="T1" fmla="*/ 2 h 204"/>
                <a:gd name="T2" fmla="*/ 0 w 357"/>
                <a:gd name="T3" fmla="*/ 2 h 204"/>
                <a:gd name="T4" fmla="*/ 0 w 357"/>
                <a:gd name="T5" fmla="*/ 2 h 204"/>
                <a:gd name="T6" fmla="*/ 1 w 357"/>
                <a:gd name="T7" fmla="*/ 2 h 204"/>
                <a:gd name="T8" fmla="*/ 4 w 357"/>
                <a:gd name="T9" fmla="*/ 2 h 204"/>
                <a:gd name="T10" fmla="*/ 8 w 357"/>
                <a:gd name="T11" fmla="*/ 2 h 204"/>
                <a:gd name="T12" fmla="*/ 12 w 357"/>
                <a:gd name="T13" fmla="*/ 3 h 204"/>
                <a:gd name="T14" fmla="*/ 12 w 357"/>
                <a:gd name="T15" fmla="*/ 2 h 204"/>
                <a:gd name="T16" fmla="*/ 9 w 357"/>
                <a:gd name="T17" fmla="*/ 2 h 204"/>
                <a:gd name="T18" fmla="*/ 5 w 357"/>
                <a:gd name="T19" fmla="*/ 2 h 204"/>
                <a:gd name="T20" fmla="*/ 3 w 357"/>
                <a:gd name="T21" fmla="*/ 2 h 204"/>
                <a:gd name="T22" fmla="*/ 3 w 357"/>
                <a:gd name="T23" fmla="*/ 2 h 204"/>
                <a:gd name="T24" fmla="*/ 5 w 357"/>
                <a:gd name="T25" fmla="*/ 2 h 204"/>
                <a:gd name="T26" fmla="*/ 7 w 357"/>
                <a:gd name="T27" fmla="*/ 2 h 204"/>
                <a:gd name="T28" fmla="*/ 10 w 357"/>
                <a:gd name="T29" fmla="*/ 2 h 204"/>
                <a:gd name="T30" fmla="*/ 14 w 357"/>
                <a:gd name="T31" fmla="*/ 2 h 204"/>
                <a:gd name="T32" fmla="*/ 16 w 357"/>
                <a:gd name="T33" fmla="*/ 2 h 204"/>
                <a:gd name="T34" fmla="*/ 14 w 357"/>
                <a:gd name="T35" fmla="*/ 2 h 204"/>
                <a:gd name="T36" fmla="*/ 13 w 357"/>
                <a:gd name="T37" fmla="*/ 2 h 204"/>
                <a:gd name="T38" fmla="*/ 11 w 357"/>
                <a:gd name="T39" fmla="*/ 2 h 204"/>
                <a:gd name="T40" fmla="*/ 8 w 357"/>
                <a:gd name="T41" fmla="*/ 2 h 204"/>
                <a:gd name="T42" fmla="*/ 8 w 357"/>
                <a:gd name="T43" fmla="*/ 1 h 204"/>
                <a:gd name="T44" fmla="*/ 9 w 357"/>
                <a:gd name="T45" fmla="*/ 1 h 204"/>
                <a:gd name="T46" fmla="*/ 11 w 357"/>
                <a:gd name="T47" fmla="*/ 1 h 204"/>
                <a:gd name="T48" fmla="*/ 12 w 357"/>
                <a:gd name="T49" fmla="*/ 1 h 204"/>
                <a:gd name="T50" fmla="*/ 14 w 357"/>
                <a:gd name="T51" fmla="*/ 1 h 204"/>
                <a:gd name="T52" fmla="*/ 15 w 357"/>
                <a:gd name="T53" fmla="*/ 2 h 204"/>
                <a:gd name="T54" fmla="*/ 17 w 357"/>
                <a:gd name="T55" fmla="*/ 2 h 204"/>
                <a:gd name="T56" fmla="*/ 16 w 357"/>
                <a:gd name="T57" fmla="*/ 1 h 204"/>
                <a:gd name="T58" fmla="*/ 14 w 357"/>
                <a:gd name="T59" fmla="*/ 1 h 204"/>
                <a:gd name="T60" fmla="*/ 13 w 357"/>
                <a:gd name="T61" fmla="*/ 1 h 204"/>
                <a:gd name="T62" fmla="*/ 16 w 357"/>
                <a:gd name="T63" fmla="*/ 1 h 204"/>
                <a:gd name="T64" fmla="*/ 20 w 357"/>
                <a:gd name="T65" fmla="*/ 1 h 204"/>
                <a:gd name="T66" fmla="*/ 22 w 357"/>
                <a:gd name="T67" fmla="*/ 1 h 204"/>
                <a:gd name="T68" fmla="*/ 21 w 357"/>
                <a:gd name="T69" fmla="*/ 1 h 204"/>
                <a:gd name="T70" fmla="*/ 18 w 357"/>
                <a:gd name="T71" fmla="*/ 1 h 204"/>
                <a:gd name="T72" fmla="*/ 14 w 357"/>
                <a:gd name="T73" fmla="*/ 1 h 204"/>
                <a:gd name="T74" fmla="*/ 13 w 357"/>
                <a:gd name="T75" fmla="*/ 1 h 204"/>
                <a:gd name="T76" fmla="*/ 15 w 357"/>
                <a:gd name="T77" fmla="*/ 0 h 204"/>
                <a:gd name="T78" fmla="*/ 15 w 357"/>
                <a:gd name="T79" fmla="*/ 0 h 204"/>
                <a:gd name="T80" fmla="*/ 14 w 357"/>
                <a:gd name="T81" fmla="*/ 0 h 204"/>
                <a:gd name="T82" fmla="*/ 12 w 357"/>
                <a:gd name="T83" fmla="*/ 1 h 204"/>
                <a:gd name="T84" fmla="*/ 11 w 357"/>
                <a:gd name="T85" fmla="*/ 1 h 204"/>
                <a:gd name="T86" fmla="*/ 9 w 357"/>
                <a:gd name="T87" fmla="*/ 1 h 204"/>
                <a:gd name="T88" fmla="*/ 7 w 357"/>
                <a:gd name="T89" fmla="*/ 1 h 204"/>
                <a:gd name="T90" fmla="*/ 6 w 357"/>
                <a:gd name="T91" fmla="*/ 1 h 204"/>
                <a:gd name="T92" fmla="*/ 8 w 357"/>
                <a:gd name="T93" fmla="*/ 0 h 204"/>
                <a:gd name="T94" fmla="*/ 8 w 357"/>
                <a:gd name="T95" fmla="*/ 0 h 204"/>
                <a:gd name="T96" fmla="*/ 6 w 357"/>
                <a:gd name="T97" fmla="*/ 1 h 204"/>
                <a:gd name="T98" fmla="*/ 4 w 357"/>
                <a:gd name="T99" fmla="*/ 1 h 204"/>
                <a:gd name="T100" fmla="*/ 2 w 357"/>
                <a:gd name="T101" fmla="*/ 2 h 204"/>
                <a:gd name="T102" fmla="*/ 1 w 357"/>
                <a:gd name="T103" fmla="*/ 2 h 204"/>
                <a:gd name="T104" fmla="*/ 2 w 357"/>
                <a:gd name="T105" fmla="*/ 1 h 204"/>
                <a:gd name="T106" fmla="*/ 2 w 357"/>
                <a:gd name="T107" fmla="*/ 1 h 204"/>
                <a:gd name="T108" fmla="*/ 0 w 357"/>
                <a:gd name="T109" fmla="*/ 2 h 2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7" h="204">
                  <a:moveTo>
                    <a:pt x="0" y="164"/>
                  </a:moveTo>
                  <a:lnTo>
                    <a:pt x="3" y="166"/>
                  </a:lnTo>
                  <a:lnTo>
                    <a:pt x="5" y="167"/>
                  </a:lnTo>
                  <a:lnTo>
                    <a:pt x="8" y="169"/>
                  </a:lnTo>
                  <a:lnTo>
                    <a:pt x="10" y="171"/>
                  </a:lnTo>
                  <a:lnTo>
                    <a:pt x="11" y="174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3" y="182"/>
                  </a:lnTo>
                  <a:lnTo>
                    <a:pt x="20" y="176"/>
                  </a:lnTo>
                  <a:lnTo>
                    <a:pt x="26" y="171"/>
                  </a:lnTo>
                  <a:lnTo>
                    <a:pt x="31" y="169"/>
                  </a:lnTo>
                  <a:lnTo>
                    <a:pt x="35" y="166"/>
                  </a:lnTo>
                  <a:lnTo>
                    <a:pt x="48" y="171"/>
                  </a:lnTo>
                  <a:lnTo>
                    <a:pt x="66" y="179"/>
                  </a:lnTo>
                  <a:lnTo>
                    <a:pt x="88" y="186"/>
                  </a:lnTo>
                  <a:lnTo>
                    <a:pt x="112" y="192"/>
                  </a:lnTo>
                  <a:lnTo>
                    <a:pt x="137" y="198"/>
                  </a:lnTo>
                  <a:lnTo>
                    <a:pt x="158" y="202"/>
                  </a:lnTo>
                  <a:lnTo>
                    <a:pt x="178" y="204"/>
                  </a:lnTo>
                  <a:lnTo>
                    <a:pt x="192" y="204"/>
                  </a:lnTo>
                  <a:lnTo>
                    <a:pt x="205" y="201"/>
                  </a:lnTo>
                  <a:lnTo>
                    <a:pt x="208" y="199"/>
                  </a:lnTo>
                  <a:lnTo>
                    <a:pt x="202" y="198"/>
                  </a:lnTo>
                  <a:lnTo>
                    <a:pt x="192" y="198"/>
                  </a:lnTo>
                  <a:lnTo>
                    <a:pt x="173" y="198"/>
                  </a:lnTo>
                  <a:lnTo>
                    <a:pt x="153" y="195"/>
                  </a:lnTo>
                  <a:lnTo>
                    <a:pt x="133" y="189"/>
                  </a:lnTo>
                  <a:lnTo>
                    <a:pt x="113" y="183"/>
                  </a:lnTo>
                  <a:lnTo>
                    <a:pt x="95" y="177"/>
                  </a:lnTo>
                  <a:lnTo>
                    <a:pt x="78" y="170"/>
                  </a:lnTo>
                  <a:lnTo>
                    <a:pt x="65" y="163"/>
                  </a:lnTo>
                  <a:lnTo>
                    <a:pt x="55" y="155"/>
                  </a:lnTo>
                  <a:lnTo>
                    <a:pt x="51" y="151"/>
                  </a:lnTo>
                  <a:lnTo>
                    <a:pt x="55" y="148"/>
                  </a:lnTo>
                  <a:lnTo>
                    <a:pt x="61" y="148"/>
                  </a:lnTo>
                  <a:lnTo>
                    <a:pt x="70" y="145"/>
                  </a:lnTo>
                  <a:lnTo>
                    <a:pt x="80" y="140"/>
                  </a:lnTo>
                  <a:lnTo>
                    <a:pt x="90" y="138"/>
                  </a:lnTo>
                  <a:lnTo>
                    <a:pt x="100" y="133"/>
                  </a:lnTo>
                  <a:lnTo>
                    <a:pt x="107" y="130"/>
                  </a:lnTo>
                  <a:lnTo>
                    <a:pt x="117" y="135"/>
                  </a:lnTo>
                  <a:lnTo>
                    <a:pt x="133" y="140"/>
                  </a:lnTo>
                  <a:lnTo>
                    <a:pt x="152" y="146"/>
                  </a:lnTo>
                  <a:lnTo>
                    <a:pt x="172" y="152"/>
                  </a:lnTo>
                  <a:lnTo>
                    <a:pt x="192" y="158"/>
                  </a:lnTo>
                  <a:lnTo>
                    <a:pt x="212" y="161"/>
                  </a:lnTo>
                  <a:lnTo>
                    <a:pt x="230" y="163"/>
                  </a:lnTo>
                  <a:lnTo>
                    <a:pt x="243" y="161"/>
                  </a:lnTo>
                  <a:lnTo>
                    <a:pt x="253" y="158"/>
                  </a:lnTo>
                  <a:lnTo>
                    <a:pt x="258" y="155"/>
                  </a:lnTo>
                  <a:lnTo>
                    <a:pt x="257" y="154"/>
                  </a:lnTo>
                  <a:lnTo>
                    <a:pt x="247" y="154"/>
                  </a:lnTo>
                  <a:lnTo>
                    <a:pt x="238" y="154"/>
                  </a:lnTo>
                  <a:lnTo>
                    <a:pt x="228" y="154"/>
                  </a:lnTo>
                  <a:lnTo>
                    <a:pt x="218" y="152"/>
                  </a:lnTo>
                  <a:lnTo>
                    <a:pt x="208" y="151"/>
                  </a:lnTo>
                  <a:lnTo>
                    <a:pt x="198" y="149"/>
                  </a:lnTo>
                  <a:lnTo>
                    <a:pt x="188" y="146"/>
                  </a:lnTo>
                  <a:lnTo>
                    <a:pt x="178" y="142"/>
                  </a:lnTo>
                  <a:lnTo>
                    <a:pt x="168" y="139"/>
                  </a:lnTo>
                  <a:lnTo>
                    <a:pt x="152" y="133"/>
                  </a:lnTo>
                  <a:lnTo>
                    <a:pt x="138" y="129"/>
                  </a:lnTo>
                  <a:lnTo>
                    <a:pt x="128" y="126"/>
                  </a:lnTo>
                  <a:lnTo>
                    <a:pt x="122" y="121"/>
                  </a:lnTo>
                  <a:lnTo>
                    <a:pt x="128" y="118"/>
                  </a:lnTo>
                  <a:lnTo>
                    <a:pt x="135" y="115"/>
                  </a:lnTo>
                  <a:lnTo>
                    <a:pt x="145" y="112"/>
                  </a:lnTo>
                  <a:lnTo>
                    <a:pt x="155" y="111"/>
                  </a:lnTo>
                  <a:lnTo>
                    <a:pt x="163" y="110"/>
                  </a:lnTo>
                  <a:lnTo>
                    <a:pt x="173" y="108"/>
                  </a:lnTo>
                  <a:lnTo>
                    <a:pt x="180" y="107"/>
                  </a:lnTo>
                  <a:lnTo>
                    <a:pt x="187" y="105"/>
                  </a:lnTo>
                  <a:lnTo>
                    <a:pt x="192" y="104"/>
                  </a:lnTo>
                  <a:lnTo>
                    <a:pt x="200" y="105"/>
                  </a:lnTo>
                  <a:lnTo>
                    <a:pt x="207" y="107"/>
                  </a:lnTo>
                  <a:lnTo>
                    <a:pt x="215" y="110"/>
                  </a:lnTo>
                  <a:lnTo>
                    <a:pt x="225" y="112"/>
                  </a:lnTo>
                  <a:lnTo>
                    <a:pt x="233" y="117"/>
                  </a:lnTo>
                  <a:lnTo>
                    <a:pt x="242" y="120"/>
                  </a:lnTo>
                  <a:lnTo>
                    <a:pt x="248" y="123"/>
                  </a:lnTo>
                  <a:lnTo>
                    <a:pt x="262" y="127"/>
                  </a:lnTo>
                  <a:lnTo>
                    <a:pt x="275" y="129"/>
                  </a:lnTo>
                  <a:lnTo>
                    <a:pt x="280" y="127"/>
                  </a:lnTo>
                  <a:lnTo>
                    <a:pt x="275" y="123"/>
                  </a:lnTo>
                  <a:lnTo>
                    <a:pt x="268" y="120"/>
                  </a:lnTo>
                  <a:lnTo>
                    <a:pt x="262" y="117"/>
                  </a:lnTo>
                  <a:lnTo>
                    <a:pt x="253" y="112"/>
                  </a:lnTo>
                  <a:lnTo>
                    <a:pt x="245" y="110"/>
                  </a:lnTo>
                  <a:lnTo>
                    <a:pt x="238" y="107"/>
                  </a:lnTo>
                  <a:lnTo>
                    <a:pt x="232" y="104"/>
                  </a:lnTo>
                  <a:lnTo>
                    <a:pt x="227" y="101"/>
                  </a:lnTo>
                  <a:lnTo>
                    <a:pt x="223" y="98"/>
                  </a:lnTo>
                  <a:lnTo>
                    <a:pt x="235" y="96"/>
                  </a:lnTo>
                  <a:lnTo>
                    <a:pt x="250" y="93"/>
                  </a:lnTo>
                  <a:lnTo>
                    <a:pt x="268" y="90"/>
                  </a:lnTo>
                  <a:lnTo>
                    <a:pt x="288" y="87"/>
                  </a:lnTo>
                  <a:lnTo>
                    <a:pt x="308" y="84"/>
                  </a:lnTo>
                  <a:lnTo>
                    <a:pt x="327" y="81"/>
                  </a:lnTo>
                  <a:lnTo>
                    <a:pt x="340" y="79"/>
                  </a:lnTo>
                  <a:lnTo>
                    <a:pt x="348" y="77"/>
                  </a:lnTo>
                  <a:lnTo>
                    <a:pt x="357" y="76"/>
                  </a:lnTo>
                  <a:lnTo>
                    <a:pt x="357" y="73"/>
                  </a:lnTo>
                  <a:lnTo>
                    <a:pt x="352" y="71"/>
                  </a:lnTo>
                  <a:lnTo>
                    <a:pt x="340" y="70"/>
                  </a:lnTo>
                  <a:lnTo>
                    <a:pt x="328" y="70"/>
                  </a:lnTo>
                  <a:lnTo>
                    <a:pt x="312" y="70"/>
                  </a:lnTo>
                  <a:lnTo>
                    <a:pt x="292" y="71"/>
                  </a:lnTo>
                  <a:lnTo>
                    <a:pt x="272" y="73"/>
                  </a:lnTo>
                  <a:lnTo>
                    <a:pt x="252" y="76"/>
                  </a:lnTo>
                  <a:lnTo>
                    <a:pt x="235" y="79"/>
                  </a:lnTo>
                  <a:lnTo>
                    <a:pt x="220" y="81"/>
                  </a:lnTo>
                  <a:lnTo>
                    <a:pt x="210" y="84"/>
                  </a:lnTo>
                  <a:lnTo>
                    <a:pt x="215" y="67"/>
                  </a:lnTo>
                  <a:lnTo>
                    <a:pt x="223" y="45"/>
                  </a:lnTo>
                  <a:lnTo>
                    <a:pt x="233" y="22"/>
                  </a:lnTo>
                  <a:lnTo>
                    <a:pt x="245" y="9"/>
                  </a:lnTo>
                  <a:lnTo>
                    <a:pt x="250" y="3"/>
                  </a:lnTo>
                  <a:lnTo>
                    <a:pt x="250" y="0"/>
                  </a:lnTo>
                  <a:lnTo>
                    <a:pt x="243" y="2"/>
                  </a:lnTo>
                  <a:lnTo>
                    <a:pt x="237" y="6"/>
                  </a:lnTo>
                  <a:lnTo>
                    <a:pt x="232" y="12"/>
                  </a:lnTo>
                  <a:lnTo>
                    <a:pt x="225" y="20"/>
                  </a:lnTo>
                  <a:lnTo>
                    <a:pt x="217" y="31"/>
                  </a:lnTo>
                  <a:lnTo>
                    <a:pt x="208" y="43"/>
                  </a:lnTo>
                  <a:lnTo>
                    <a:pt x="200" y="55"/>
                  </a:lnTo>
                  <a:lnTo>
                    <a:pt x="192" y="67"/>
                  </a:lnTo>
                  <a:lnTo>
                    <a:pt x="187" y="76"/>
                  </a:lnTo>
                  <a:lnTo>
                    <a:pt x="185" y="83"/>
                  </a:lnTo>
                  <a:lnTo>
                    <a:pt x="177" y="84"/>
                  </a:lnTo>
                  <a:lnTo>
                    <a:pt x="167" y="87"/>
                  </a:lnTo>
                  <a:lnTo>
                    <a:pt x="155" y="90"/>
                  </a:lnTo>
                  <a:lnTo>
                    <a:pt x="143" y="93"/>
                  </a:lnTo>
                  <a:lnTo>
                    <a:pt x="132" y="96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5" y="104"/>
                  </a:lnTo>
                  <a:lnTo>
                    <a:pt x="107" y="86"/>
                  </a:lnTo>
                  <a:lnTo>
                    <a:pt x="113" y="61"/>
                  </a:lnTo>
                  <a:lnTo>
                    <a:pt x="122" y="36"/>
                  </a:lnTo>
                  <a:lnTo>
                    <a:pt x="130" y="18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0" y="8"/>
                  </a:lnTo>
                  <a:lnTo>
                    <a:pt x="123" y="17"/>
                  </a:lnTo>
                  <a:lnTo>
                    <a:pt x="112" y="34"/>
                  </a:lnTo>
                  <a:lnTo>
                    <a:pt x="97" y="58"/>
                  </a:lnTo>
                  <a:lnTo>
                    <a:pt x="86" y="84"/>
                  </a:lnTo>
                  <a:lnTo>
                    <a:pt x="83" y="108"/>
                  </a:lnTo>
                  <a:lnTo>
                    <a:pt x="68" y="117"/>
                  </a:lnTo>
                  <a:lnTo>
                    <a:pt x="56" y="126"/>
                  </a:lnTo>
                  <a:lnTo>
                    <a:pt x="46" y="135"/>
                  </a:lnTo>
                  <a:lnTo>
                    <a:pt x="38" y="140"/>
                  </a:lnTo>
                  <a:lnTo>
                    <a:pt x="33" y="143"/>
                  </a:lnTo>
                  <a:lnTo>
                    <a:pt x="28" y="143"/>
                  </a:lnTo>
                  <a:lnTo>
                    <a:pt x="26" y="140"/>
                  </a:lnTo>
                  <a:lnTo>
                    <a:pt x="28" y="133"/>
                  </a:lnTo>
                  <a:lnTo>
                    <a:pt x="31" y="115"/>
                  </a:lnTo>
                  <a:lnTo>
                    <a:pt x="36" y="89"/>
                  </a:lnTo>
                  <a:lnTo>
                    <a:pt x="43" y="62"/>
                  </a:lnTo>
                  <a:lnTo>
                    <a:pt x="48" y="45"/>
                  </a:lnTo>
                  <a:lnTo>
                    <a:pt x="33" y="65"/>
                  </a:lnTo>
                  <a:lnTo>
                    <a:pt x="18" y="99"/>
                  </a:lnTo>
                  <a:lnTo>
                    <a:pt x="6" y="135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5" name="Freeform 1346"/>
            <p:cNvSpPr>
              <a:spLocks/>
            </p:cNvSpPr>
            <p:nvPr/>
          </p:nvSpPr>
          <p:spPr bwMode="auto">
            <a:xfrm>
              <a:off x="5420" y="2874"/>
              <a:ext cx="123" cy="85"/>
            </a:xfrm>
            <a:custGeom>
              <a:avLst/>
              <a:gdLst>
                <a:gd name="T0" fmla="*/ 0 w 247"/>
                <a:gd name="T1" fmla="*/ 0 h 256"/>
                <a:gd name="T2" fmla="*/ 0 w 247"/>
                <a:gd name="T3" fmla="*/ 0 h 256"/>
                <a:gd name="T4" fmla="*/ 0 w 247"/>
                <a:gd name="T5" fmla="*/ 0 h 256"/>
                <a:gd name="T6" fmla="*/ 1 w 247"/>
                <a:gd name="T7" fmla="*/ 1 h 256"/>
                <a:gd name="T8" fmla="*/ 1 w 247"/>
                <a:gd name="T9" fmla="*/ 1 h 256"/>
                <a:gd name="T10" fmla="*/ 1 w 247"/>
                <a:gd name="T11" fmla="*/ 2 h 256"/>
                <a:gd name="T12" fmla="*/ 2 w 247"/>
                <a:gd name="T13" fmla="*/ 2 h 256"/>
                <a:gd name="T14" fmla="*/ 2 w 247"/>
                <a:gd name="T15" fmla="*/ 2 h 256"/>
                <a:gd name="T16" fmla="*/ 2 w 247"/>
                <a:gd name="T17" fmla="*/ 2 h 256"/>
                <a:gd name="T18" fmla="*/ 2 w 247"/>
                <a:gd name="T19" fmla="*/ 1 h 256"/>
                <a:gd name="T20" fmla="*/ 3 w 247"/>
                <a:gd name="T21" fmla="*/ 1 h 256"/>
                <a:gd name="T22" fmla="*/ 4 w 247"/>
                <a:gd name="T23" fmla="*/ 1 h 256"/>
                <a:gd name="T24" fmla="*/ 5 w 247"/>
                <a:gd name="T25" fmla="*/ 1 h 256"/>
                <a:gd name="T26" fmla="*/ 5 w 247"/>
                <a:gd name="T27" fmla="*/ 1 h 256"/>
                <a:gd name="T28" fmla="*/ 6 w 247"/>
                <a:gd name="T29" fmla="*/ 2 h 256"/>
                <a:gd name="T30" fmla="*/ 6 w 247"/>
                <a:gd name="T31" fmla="*/ 2 h 256"/>
                <a:gd name="T32" fmla="*/ 6 w 247"/>
                <a:gd name="T33" fmla="*/ 2 h 256"/>
                <a:gd name="T34" fmla="*/ 6 w 247"/>
                <a:gd name="T35" fmla="*/ 3 h 256"/>
                <a:gd name="T36" fmla="*/ 7 w 247"/>
                <a:gd name="T37" fmla="*/ 3 h 256"/>
                <a:gd name="T38" fmla="*/ 7 w 247"/>
                <a:gd name="T39" fmla="*/ 3 h 256"/>
                <a:gd name="T40" fmla="*/ 7 w 247"/>
                <a:gd name="T41" fmla="*/ 3 h 256"/>
                <a:gd name="T42" fmla="*/ 7 w 247"/>
                <a:gd name="T43" fmla="*/ 2 h 256"/>
                <a:gd name="T44" fmla="*/ 7 w 247"/>
                <a:gd name="T45" fmla="*/ 2 h 256"/>
                <a:gd name="T46" fmla="*/ 7 w 247"/>
                <a:gd name="T47" fmla="*/ 2 h 256"/>
                <a:gd name="T48" fmla="*/ 8 w 247"/>
                <a:gd name="T49" fmla="*/ 2 h 256"/>
                <a:gd name="T50" fmla="*/ 11 w 247"/>
                <a:gd name="T51" fmla="*/ 2 h 256"/>
                <a:gd name="T52" fmla="*/ 13 w 247"/>
                <a:gd name="T53" fmla="*/ 3 h 256"/>
                <a:gd name="T54" fmla="*/ 14 w 247"/>
                <a:gd name="T55" fmla="*/ 3 h 256"/>
                <a:gd name="T56" fmla="*/ 15 w 247"/>
                <a:gd name="T57" fmla="*/ 3 h 256"/>
                <a:gd name="T58" fmla="*/ 14 w 247"/>
                <a:gd name="T59" fmla="*/ 3 h 256"/>
                <a:gd name="T60" fmla="*/ 13 w 247"/>
                <a:gd name="T61" fmla="*/ 2 h 256"/>
                <a:gd name="T62" fmla="*/ 12 w 247"/>
                <a:gd name="T63" fmla="*/ 2 h 256"/>
                <a:gd name="T64" fmla="*/ 11 w 247"/>
                <a:gd name="T65" fmla="*/ 2 h 256"/>
                <a:gd name="T66" fmla="*/ 11 w 247"/>
                <a:gd name="T67" fmla="*/ 2 h 256"/>
                <a:gd name="T68" fmla="*/ 9 w 247"/>
                <a:gd name="T69" fmla="*/ 2 h 256"/>
                <a:gd name="T70" fmla="*/ 8 w 247"/>
                <a:gd name="T71" fmla="*/ 1 h 256"/>
                <a:gd name="T72" fmla="*/ 9 w 247"/>
                <a:gd name="T73" fmla="*/ 1 h 256"/>
                <a:gd name="T74" fmla="*/ 10 w 247"/>
                <a:gd name="T75" fmla="*/ 1 h 256"/>
                <a:gd name="T76" fmla="*/ 11 w 247"/>
                <a:gd name="T77" fmla="*/ 2 h 256"/>
                <a:gd name="T78" fmla="*/ 12 w 247"/>
                <a:gd name="T79" fmla="*/ 2 h 256"/>
                <a:gd name="T80" fmla="*/ 12 w 247"/>
                <a:gd name="T81" fmla="*/ 2 h 256"/>
                <a:gd name="T82" fmla="*/ 13 w 247"/>
                <a:gd name="T83" fmla="*/ 2 h 256"/>
                <a:gd name="T84" fmla="*/ 12 w 247"/>
                <a:gd name="T85" fmla="*/ 2 h 256"/>
                <a:gd name="T86" fmla="*/ 11 w 247"/>
                <a:gd name="T87" fmla="*/ 1 h 256"/>
                <a:gd name="T88" fmla="*/ 9 w 247"/>
                <a:gd name="T89" fmla="*/ 1 h 256"/>
                <a:gd name="T90" fmla="*/ 7 w 247"/>
                <a:gd name="T91" fmla="*/ 1 h 256"/>
                <a:gd name="T92" fmla="*/ 6 w 247"/>
                <a:gd name="T93" fmla="*/ 1 h 256"/>
                <a:gd name="T94" fmla="*/ 5 w 247"/>
                <a:gd name="T95" fmla="*/ 1 h 256"/>
                <a:gd name="T96" fmla="*/ 4 w 247"/>
                <a:gd name="T97" fmla="*/ 1 h 256"/>
                <a:gd name="T98" fmla="*/ 3 w 247"/>
                <a:gd name="T99" fmla="*/ 1 h 256"/>
                <a:gd name="T100" fmla="*/ 4 w 247"/>
                <a:gd name="T101" fmla="*/ 1 h 256"/>
                <a:gd name="T102" fmla="*/ 5 w 247"/>
                <a:gd name="T103" fmla="*/ 1 h 256"/>
                <a:gd name="T104" fmla="*/ 7 w 247"/>
                <a:gd name="T105" fmla="*/ 1 h 256"/>
                <a:gd name="T106" fmla="*/ 8 w 247"/>
                <a:gd name="T107" fmla="*/ 1 h 256"/>
                <a:gd name="T108" fmla="*/ 9 w 247"/>
                <a:gd name="T109" fmla="*/ 1 h 256"/>
                <a:gd name="T110" fmla="*/ 9 w 247"/>
                <a:gd name="T111" fmla="*/ 1 h 256"/>
                <a:gd name="T112" fmla="*/ 8 w 247"/>
                <a:gd name="T113" fmla="*/ 0 h 256"/>
                <a:gd name="T114" fmla="*/ 6 w 247"/>
                <a:gd name="T115" fmla="*/ 0 h 256"/>
                <a:gd name="T116" fmla="*/ 4 w 247"/>
                <a:gd name="T117" fmla="*/ 0 h 256"/>
                <a:gd name="T118" fmla="*/ 2 w 247"/>
                <a:gd name="T119" fmla="*/ 0 h 256"/>
                <a:gd name="T120" fmla="*/ 1 w 247"/>
                <a:gd name="T121" fmla="*/ 0 h 256"/>
                <a:gd name="T122" fmla="*/ 1 w 247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47" h="256">
                  <a:moveTo>
                    <a:pt x="12" y="0"/>
                  </a:moveTo>
                  <a:lnTo>
                    <a:pt x="9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10" y="23"/>
                  </a:lnTo>
                  <a:lnTo>
                    <a:pt x="20" y="34"/>
                  </a:lnTo>
                  <a:lnTo>
                    <a:pt x="25" y="44"/>
                  </a:lnTo>
                  <a:lnTo>
                    <a:pt x="25" y="53"/>
                  </a:lnTo>
                  <a:lnTo>
                    <a:pt x="24" y="69"/>
                  </a:lnTo>
                  <a:lnTo>
                    <a:pt x="25" y="97"/>
                  </a:lnTo>
                  <a:lnTo>
                    <a:pt x="27" y="127"/>
                  </a:lnTo>
                  <a:lnTo>
                    <a:pt x="30" y="146"/>
                  </a:lnTo>
                  <a:lnTo>
                    <a:pt x="35" y="155"/>
                  </a:lnTo>
                  <a:lnTo>
                    <a:pt x="39" y="159"/>
                  </a:lnTo>
                  <a:lnTo>
                    <a:pt x="42" y="158"/>
                  </a:lnTo>
                  <a:lnTo>
                    <a:pt x="42" y="149"/>
                  </a:lnTo>
                  <a:lnTo>
                    <a:pt x="40" y="131"/>
                  </a:lnTo>
                  <a:lnTo>
                    <a:pt x="42" y="107"/>
                  </a:lnTo>
                  <a:lnTo>
                    <a:pt x="44" y="85"/>
                  </a:lnTo>
                  <a:lnTo>
                    <a:pt x="47" y="69"/>
                  </a:lnTo>
                  <a:lnTo>
                    <a:pt x="54" y="74"/>
                  </a:lnTo>
                  <a:lnTo>
                    <a:pt x="60" y="78"/>
                  </a:lnTo>
                  <a:lnTo>
                    <a:pt x="69" y="82"/>
                  </a:lnTo>
                  <a:lnTo>
                    <a:pt x="76" y="88"/>
                  </a:lnTo>
                  <a:lnTo>
                    <a:pt x="82" y="94"/>
                  </a:lnTo>
                  <a:lnTo>
                    <a:pt x="89" y="100"/>
                  </a:lnTo>
                  <a:lnTo>
                    <a:pt x="94" y="106"/>
                  </a:lnTo>
                  <a:lnTo>
                    <a:pt x="97" y="110"/>
                  </a:lnTo>
                  <a:lnTo>
                    <a:pt x="102" y="125"/>
                  </a:lnTo>
                  <a:lnTo>
                    <a:pt x="106" y="146"/>
                  </a:lnTo>
                  <a:lnTo>
                    <a:pt x="109" y="169"/>
                  </a:lnTo>
                  <a:lnTo>
                    <a:pt x="109" y="187"/>
                  </a:lnTo>
                  <a:lnTo>
                    <a:pt x="107" y="200"/>
                  </a:lnTo>
                  <a:lnTo>
                    <a:pt x="106" y="212"/>
                  </a:lnTo>
                  <a:lnTo>
                    <a:pt x="107" y="226"/>
                  </a:lnTo>
                  <a:lnTo>
                    <a:pt x="111" y="234"/>
                  </a:lnTo>
                  <a:lnTo>
                    <a:pt x="114" y="239"/>
                  </a:lnTo>
                  <a:lnTo>
                    <a:pt x="116" y="236"/>
                  </a:lnTo>
                  <a:lnTo>
                    <a:pt x="117" y="230"/>
                  </a:lnTo>
                  <a:lnTo>
                    <a:pt x="116" y="221"/>
                  </a:lnTo>
                  <a:lnTo>
                    <a:pt x="116" y="209"/>
                  </a:lnTo>
                  <a:lnTo>
                    <a:pt x="119" y="199"/>
                  </a:lnTo>
                  <a:lnTo>
                    <a:pt x="122" y="190"/>
                  </a:lnTo>
                  <a:lnTo>
                    <a:pt x="124" y="183"/>
                  </a:lnTo>
                  <a:lnTo>
                    <a:pt x="126" y="172"/>
                  </a:lnTo>
                  <a:lnTo>
                    <a:pt x="126" y="155"/>
                  </a:lnTo>
                  <a:lnTo>
                    <a:pt x="126" y="138"/>
                  </a:lnTo>
                  <a:lnTo>
                    <a:pt x="124" y="127"/>
                  </a:lnTo>
                  <a:lnTo>
                    <a:pt x="141" y="143"/>
                  </a:lnTo>
                  <a:lnTo>
                    <a:pt x="157" y="162"/>
                  </a:lnTo>
                  <a:lnTo>
                    <a:pt x="176" y="183"/>
                  </a:lnTo>
                  <a:lnTo>
                    <a:pt x="194" y="203"/>
                  </a:lnTo>
                  <a:lnTo>
                    <a:pt x="211" y="223"/>
                  </a:lnTo>
                  <a:lnTo>
                    <a:pt x="226" y="239"/>
                  </a:lnTo>
                  <a:lnTo>
                    <a:pt x="237" y="251"/>
                  </a:lnTo>
                  <a:lnTo>
                    <a:pt x="247" y="256"/>
                  </a:lnTo>
                  <a:lnTo>
                    <a:pt x="241" y="246"/>
                  </a:lnTo>
                  <a:lnTo>
                    <a:pt x="234" y="233"/>
                  </a:lnTo>
                  <a:lnTo>
                    <a:pt x="226" y="221"/>
                  </a:lnTo>
                  <a:lnTo>
                    <a:pt x="217" y="208"/>
                  </a:lnTo>
                  <a:lnTo>
                    <a:pt x="209" y="196"/>
                  </a:lnTo>
                  <a:lnTo>
                    <a:pt x="202" y="184"/>
                  </a:lnTo>
                  <a:lnTo>
                    <a:pt x="196" y="175"/>
                  </a:lnTo>
                  <a:lnTo>
                    <a:pt x="192" y="169"/>
                  </a:lnTo>
                  <a:lnTo>
                    <a:pt x="189" y="164"/>
                  </a:lnTo>
                  <a:lnTo>
                    <a:pt x="184" y="156"/>
                  </a:lnTo>
                  <a:lnTo>
                    <a:pt x="176" y="149"/>
                  </a:lnTo>
                  <a:lnTo>
                    <a:pt x="167" y="140"/>
                  </a:lnTo>
                  <a:lnTo>
                    <a:pt x="159" y="133"/>
                  </a:lnTo>
                  <a:lnTo>
                    <a:pt x="151" y="125"/>
                  </a:lnTo>
                  <a:lnTo>
                    <a:pt x="142" y="119"/>
                  </a:lnTo>
                  <a:lnTo>
                    <a:pt x="137" y="115"/>
                  </a:lnTo>
                  <a:lnTo>
                    <a:pt x="144" y="115"/>
                  </a:lnTo>
                  <a:lnTo>
                    <a:pt x="152" y="116"/>
                  </a:lnTo>
                  <a:lnTo>
                    <a:pt x="161" y="118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7" y="125"/>
                  </a:lnTo>
                  <a:lnTo>
                    <a:pt x="194" y="130"/>
                  </a:lnTo>
                  <a:lnTo>
                    <a:pt x="199" y="133"/>
                  </a:lnTo>
                  <a:lnTo>
                    <a:pt x="206" y="137"/>
                  </a:lnTo>
                  <a:lnTo>
                    <a:pt x="212" y="138"/>
                  </a:lnTo>
                  <a:lnTo>
                    <a:pt x="216" y="137"/>
                  </a:lnTo>
                  <a:lnTo>
                    <a:pt x="211" y="130"/>
                  </a:lnTo>
                  <a:lnTo>
                    <a:pt x="204" y="124"/>
                  </a:lnTo>
                  <a:lnTo>
                    <a:pt x="194" y="118"/>
                  </a:lnTo>
                  <a:lnTo>
                    <a:pt x="182" y="110"/>
                  </a:lnTo>
                  <a:lnTo>
                    <a:pt x="167" y="103"/>
                  </a:lnTo>
                  <a:lnTo>
                    <a:pt x="152" y="97"/>
                  </a:lnTo>
                  <a:lnTo>
                    <a:pt x="137" y="91"/>
                  </a:lnTo>
                  <a:lnTo>
                    <a:pt x="124" y="87"/>
                  </a:lnTo>
                  <a:lnTo>
                    <a:pt x="111" y="85"/>
                  </a:lnTo>
                  <a:lnTo>
                    <a:pt x="104" y="82"/>
                  </a:lnTo>
                  <a:lnTo>
                    <a:pt x="96" y="79"/>
                  </a:lnTo>
                  <a:lnTo>
                    <a:pt x="89" y="74"/>
                  </a:lnTo>
                  <a:lnTo>
                    <a:pt x="81" y="69"/>
                  </a:lnTo>
                  <a:lnTo>
                    <a:pt x="74" y="63"/>
                  </a:lnTo>
                  <a:lnTo>
                    <a:pt x="67" y="57"/>
                  </a:lnTo>
                  <a:lnTo>
                    <a:pt x="62" y="53"/>
                  </a:lnTo>
                  <a:lnTo>
                    <a:pt x="57" y="47"/>
                  </a:lnTo>
                  <a:lnTo>
                    <a:pt x="65" y="44"/>
                  </a:lnTo>
                  <a:lnTo>
                    <a:pt x="76" y="43"/>
                  </a:lnTo>
                  <a:lnTo>
                    <a:pt x="87" y="41"/>
                  </a:lnTo>
                  <a:lnTo>
                    <a:pt x="101" y="41"/>
                  </a:lnTo>
                  <a:lnTo>
                    <a:pt x="114" y="41"/>
                  </a:lnTo>
                  <a:lnTo>
                    <a:pt x="126" y="41"/>
                  </a:lnTo>
                  <a:lnTo>
                    <a:pt x="136" y="43"/>
                  </a:lnTo>
                  <a:lnTo>
                    <a:pt x="144" y="44"/>
                  </a:lnTo>
                  <a:lnTo>
                    <a:pt x="156" y="47"/>
                  </a:lnTo>
                  <a:lnTo>
                    <a:pt x="162" y="46"/>
                  </a:lnTo>
                  <a:lnTo>
                    <a:pt x="159" y="41"/>
                  </a:lnTo>
                  <a:lnTo>
                    <a:pt x="144" y="35"/>
                  </a:lnTo>
                  <a:lnTo>
                    <a:pt x="131" y="32"/>
                  </a:lnTo>
                  <a:lnTo>
                    <a:pt x="116" y="31"/>
                  </a:lnTo>
                  <a:lnTo>
                    <a:pt x="101" y="28"/>
                  </a:lnTo>
                  <a:lnTo>
                    <a:pt x="86" y="28"/>
                  </a:lnTo>
                  <a:lnTo>
                    <a:pt x="70" y="26"/>
                  </a:lnTo>
                  <a:lnTo>
                    <a:pt x="57" y="26"/>
                  </a:lnTo>
                  <a:lnTo>
                    <a:pt x="47" y="25"/>
                  </a:lnTo>
                  <a:lnTo>
                    <a:pt x="39" y="25"/>
                  </a:lnTo>
                  <a:lnTo>
                    <a:pt x="29" y="22"/>
                  </a:lnTo>
                  <a:lnTo>
                    <a:pt x="22" y="16"/>
                  </a:lnTo>
                  <a:lnTo>
                    <a:pt x="17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6" name="Freeform 1347"/>
            <p:cNvSpPr>
              <a:spLocks/>
            </p:cNvSpPr>
            <p:nvPr/>
          </p:nvSpPr>
          <p:spPr bwMode="auto">
            <a:xfrm>
              <a:off x="5264" y="2859"/>
              <a:ext cx="91" cy="112"/>
            </a:xfrm>
            <a:custGeom>
              <a:avLst/>
              <a:gdLst>
                <a:gd name="T0" fmla="*/ 10 w 181"/>
                <a:gd name="T1" fmla="*/ 1 h 336"/>
                <a:gd name="T2" fmla="*/ 10 w 181"/>
                <a:gd name="T3" fmla="*/ 1 h 336"/>
                <a:gd name="T4" fmla="*/ 9 w 181"/>
                <a:gd name="T5" fmla="*/ 1 h 336"/>
                <a:gd name="T6" fmla="*/ 8 w 181"/>
                <a:gd name="T7" fmla="*/ 1 h 336"/>
                <a:gd name="T8" fmla="*/ 10 w 181"/>
                <a:gd name="T9" fmla="*/ 2 h 336"/>
                <a:gd name="T10" fmla="*/ 10 w 181"/>
                <a:gd name="T11" fmla="*/ 3 h 336"/>
                <a:gd name="T12" fmla="*/ 10 w 181"/>
                <a:gd name="T13" fmla="*/ 3 h 336"/>
                <a:gd name="T14" fmla="*/ 8 w 181"/>
                <a:gd name="T15" fmla="*/ 2 h 336"/>
                <a:gd name="T16" fmla="*/ 6 w 181"/>
                <a:gd name="T17" fmla="*/ 2 h 336"/>
                <a:gd name="T18" fmla="*/ 6 w 181"/>
                <a:gd name="T19" fmla="*/ 3 h 336"/>
                <a:gd name="T20" fmla="*/ 6 w 181"/>
                <a:gd name="T21" fmla="*/ 4 h 336"/>
                <a:gd name="T22" fmla="*/ 5 w 181"/>
                <a:gd name="T23" fmla="*/ 4 h 336"/>
                <a:gd name="T24" fmla="*/ 5 w 181"/>
                <a:gd name="T25" fmla="*/ 3 h 336"/>
                <a:gd name="T26" fmla="*/ 5 w 181"/>
                <a:gd name="T27" fmla="*/ 3 h 336"/>
                <a:gd name="T28" fmla="*/ 4 w 181"/>
                <a:gd name="T29" fmla="*/ 4 h 336"/>
                <a:gd name="T30" fmla="*/ 2 w 181"/>
                <a:gd name="T31" fmla="*/ 4 h 336"/>
                <a:gd name="T32" fmla="*/ 1 w 181"/>
                <a:gd name="T33" fmla="*/ 4 h 336"/>
                <a:gd name="T34" fmla="*/ 2 w 181"/>
                <a:gd name="T35" fmla="*/ 4 h 336"/>
                <a:gd name="T36" fmla="*/ 4 w 181"/>
                <a:gd name="T37" fmla="*/ 3 h 336"/>
                <a:gd name="T38" fmla="*/ 3 w 181"/>
                <a:gd name="T39" fmla="*/ 3 h 336"/>
                <a:gd name="T40" fmla="*/ 2 w 181"/>
                <a:gd name="T41" fmla="*/ 3 h 336"/>
                <a:gd name="T42" fmla="*/ 1 w 181"/>
                <a:gd name="T43" fmla="*/ 3 h 336"/>
                <a:gd name="T44" fmla="*/ 1 w 181"/>
                <a:gd name="T45" fmla="*/ 3 h 336"/>
                <a:gd name="T46" fmla="*/ 2 w 181"/>
                <a:gd name="T47" fmla="*/ 3 h 336"/>
                <a:gd name="T48" fmla="*/ 4 w 181"/>
                <a:gd name="T49" fmla="*/ 3 h 336"/>
                <a:gd name="T50" fmla="*/ 5 w 181"/>
                <a:gd name="T51" fmla="*/ 2 h 336"/>
                <a:gd name="T52" fmla="*/ 7 w 181"/>
                <a:gd name="T53" fmla="*/ 2 h 336"/>
                <a:gd name="T54" fmla="*/ 4 w 181"/>
                <a:gd name="T55" fmla="*/ 2 h 336"/>
                <a:gd name="T56" fmla="*/ 2 w 181"/>
                <a:gd name="T57" fmla="*/ 2 h 336"/>
                <a:gd name="T58" fmla="*/ 1 w 181"/>
                <a:gd name="T59" fmla="*/ 2 h 336"/>
                <a:gd name="T60" fmla="*/ 1 w 181"/>
                <a:gd name="T61" fmla="*/ 2 h 336"/>
                <a:gd name="T62" fmla="*/ 3 w 181"/>
                <a:gd name="T63" fmla="*/ 1 h 336"/>
                <a:gd name="T64" fmla="*/ 5 w 181"/>
                <a:gd name="T65" fmla="*/ 1 h 336"/>
                <a:gd name="T66" fmla="*/ 7 w 181"/>
                <a:gd name="T67" fmla="*/ 1 h 336"/>
                <a:gd name="T68" fmla="*/ 8 w 181"/>
                <a:gd name="T69" fmla="*/ 1 h 336"/>
                <a:gd name="T70" fmla="*/ 6 w 181"/>
                <a:gd name="T71" fmla="*/ 1 h 336"/>
                <a:gd name="T72" fmla="*/ 5 w 181"/>
                <a:gd name="T73" fmla="*/ 1 h 336"/>
                <a:gd name="T74" fmla="*/ 3 w 181"/>
                <a:gd name="T75" fmla="*/ 1 h 336"/>
                <a:gd name="T76" fmla="*/ 1 w 181"/>
                <a:gd name="T77" fmla="*/ 1 h 336"/>
                <a:gd name="T78" fmla="*/ 1 w 181"/>
                <a:gd name="T79" fmla="*/ 1 h 336"/>
                <a:gd name="T80" fmla="*/ 2 w 181"/>
                <a:gd name="T81" fmla="*/ 1 h 336"/>
                <a:gd name="T82" fmla="*/ 4 w 181"/>
                <a:gd name="T83" fmla="*/ 0 h 336"/>
                <a:gd name="T84" fmla="*/ 5 w 181"/>
                <a:gd name="T85" fmla="*/ 0 h 336"/>
                <a:gd name="T86" fmla="*/ 5 w 181"/>
                <a:gd name="T87" fmla="*/ 0 h 336"/>
                <a:gd name="T88" fmla="*/ 6 w 181"/>
                <a:gd name="T89" fmla="*/ 1 h 336"/>
                <a:gd name="T90" fmla="*/ 8 w 181"/>
                <a:gd name="T91" fmla="*/ 1 h 336"/>
                <a:gd name="T92" fmla="*/ 9 w 181"/>
                <a:gd name="T93" fmla="*/ 1 h 336"/>
                <a:gd name="T94" fmla="*/ 9 w 181"/>
                <a:gd name="T95" fmla="*/ 0 h 336"/>
                <a:gd name="T96" fmla="*/ 11 w 181"/>
                <a:gd name="T97" fmla="*/ 0 h 336"/>
                <a:gd name="T98" fmla="*/ 11 w 181"/>
                <a:gd name="T99" fmla="*/ 0 h 336"/>
                <a:gd name="T100" fmla="*/ 10 w 181"/>
                <a:gd name="T101" fmla="*/ 0 h 336"/>
                <a:gd name="T102" fmla="*/ 11 w 181"/>
                <a:gd name="T103" fmla="*/ 1 h 3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1" h="336">
                  <a:moveTo>
                    <a:pt x="178" y="47"/>
                  </a:moveTo>
                  <a:lnTo>
                    <a:pt x="168" y="53"/>
                  </a:lnTo>
                  <a:lnTo>
                    <a:pt x="158" y="59"/>
                  </a:lnTo>
                  <a:lnTo>
                    <a:pt x="151" y="68"/>
                  </a:lnTo>
                  <a:lnTo>
                    <a:pt x="148" y="77"/>
                  </a:lnTo>
                  <a:lnTo>
                    <a:pt x="145" y="72"/>
                  </a:lnTo>
                  <a:lnTo>
                    <a:pt x="141" y="69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3" y="72"/>
                  </a:lnTo>
                  <a:lnTo>
                    <a:pt x="130" y="84"/>
                  </a:lnTo>
                  <a:lnTo>
                    <a:pt x="126" y="97"/>
                  </a:lnTo>
                  <a:lnTo>
                    <a:pt x="128" y="106"/>
                  </a:lnTo>
                  <a:lnTo>
                    <a:pt x="136" y="123"/>
                  </a:lnTo>
                  <a:lnTo>
                    <a:pt x="148" y="151"/>
                  </a:lnTo>
                  <a:lnTo>
                    <a:pt x="156" y="179"/>
                  </a:lnTo>
                  <a:lnTo>
                    <a:pt x="160" y="198"/>
                  </a:lnTo>
                  <a:lnTo>
                    <a:pt x="158" y="208"/>
                  </a:lnTo>
                  <a:lnTo>
                    <a:pt x="155" y="213"/>
                  </a:lnTo>
                  <a:lnTo>
                    <a:pt x="151" y="211"/>
                  </a:lnTo>
                  <a:lnTo>
                    <a:pt x="151" y="204"/>
                  </a:lnTo>
                  <a:lnTo>
                    <a:pt x="148" y="187"/>
                  </a:lnTo>
                  <a:lnTo>
                    <a:pt x="140" y="165"/>
                  </a:lnTo>
                  <a:lnTo>
                    <a:pt x="128" y="145"/>
                  </a:lnTo>
                  <a:lnTo>
                    <a:pt x="116" y="133"/>
                  </a:lnTo>
                  <a:lnTo>
                    <a:pt x="106" y="152"/>
                  </a:lnTo>
                  <a:lnTo>
                    <a:pt x="96" y="180"/>
                  </a:lnTo>
                  <a:lnTo>
                    <a:pt x="88" y="207"/>
                  </a:lnTo>
                  <a:lnTo>
                    <a:pt x="86" y="227"/>
                  </a:lnTo>
                  <a:lnTo>
                    <a:pt x="88" y="246"/>
                  </a:lnTo>
                  <a:lnTo>
                    <a:pt x="90" y="269"/>
                  </a:lnTo>
                  <a:lnTo>
                    <a:pt x="90" y="291"/>
                  </a:lnTo>
                  <a:lnTo>
                    <a:pt x="85" y="304"/>
                  </a:lnTo>
                  <a:lnTo>
                    <a:pt x="80" y="308"/>
                  </a:lnTo>
                  <a:lnTo>
                    <a:pt x="78" y="307"/>
                  </a:lnTo>
                  <a:lnTo>
                    <a:pt x="78" y="302"/>
                  </a:lnTo>
                  <a:lnTo>
                    <a:pt x="80" y="294"/>
                  </a:lnTo>
                  <a:lnTo>
                    <a:pt x="81" y="282"/>
                  </a:lnTo>
                  <a:lnTo>
                    <a:pt x="80" y="267"/>
                  </a:lnTo>
                  <a:lnTo>
                    <a:pt x="78" y="254"/>
                  </a:lnTo>
                  <a:lnTo>
                    <a:pt x="75" y="243"/>
                  </a:lnTo>
                  <a:lnTo>
                    <a:pt x="70" y="254"/>
                  </a:lnTo>
                  <a:lnTo>
                    <a:pt x="63" y="266"/>
                  </a:lnTo>
                  <a:lnTo>
                    <a:pt x="56" y="279"/>
                  </a:lnTo>
                  <a:lnTo>
                    <a:pt x="50" y="294"/>
                  </a:lnTo>
                  <a:lnTo>
                    <a:pt x="41" y="307"/>
                  </a:lnTo>
                  <a:lnTo>
                    <a:pt x="33" y="319"/>
                  </a:lnTo>
                  <a:lnTo>
                    <a:pt x="25" y="328"/>
                  </a:lnTo>
                  <a:lnTo>
                    <a:pt x="15" y="333"/>
                  </a:lnTo>
                  <a:lnTo>
                    <a:pt x="6" y="336"/>
                  </a:lnTo>
                  <a:lnTo>
                    <a:pt x="3" y="336"/>
                  </a:lnTo>
                  <a:lnTo>
                    <a:pt x="5" y="332"/>
                  </a:lnTo>
                  <a:lnTo>
                    <a:pt x="11" y="328"/>
                  </a:lnTo>
                  <a:lnTo>
                    <a:pt x="23" y="313"/>
                  </a:lnTo>
                  <a:lnTo>
                    <a:pt x="38" y="288"/>
                  </a:lnTo>
                  <a:lnTo>
                    <a:pt x="51" y="261"/>
                  </a:lnTo>
                  <a:lnTo>
                    <a:pt x="58" y="243"/>
                  </a:lnTo>
                  <a:lnTo>
                    <a:pt x="53" y="243"/>
                  </a:lnTo>
                  <a:lnTo>
                    <a:pt x="46" y="245"/>
                  </a:lnTo>
                  <a:lnTo>
                    <a:pt x="40" y="245"/>
                  </a:lnTo>
                  <a:lnTo>
                    <a:pt x="31" y="246"/>
                  </a:lnTo>
                  <a:lnTo>
                    <a:pt x="25" y="248"/>
                  </a:lnTo>
                  <a:lnTo>
                    <a:pt x="18" y="249"/>
                  </a:lnTo>
                  <a:lnTo>
                    <a:pt x="13" y="252"/>
                  </a:lnTo>
                  <a:lnTo>
                    <a:pt x="8" y="254"/>
                  </a:lnTo>
                  <a:lnTo>
                    <a:pt x="3" y="257"/>
                  </a:lnTo>
                  <a:lnTo>
                    <a:pt x="0" y="257"/>
                  </a:lnTo>
                  <a:lnTo>
                    <a:pt x="1" y="254"/>
                  </a:lnTo>
                  <a:lnTo>
                    <a:pt x="6" y="249"/>
                  </a:lnTo>
                  <a:lnTo>
                    <a:pt x="11" y="246"/>
                  </a:lnTo>
                  <a:lnTo>
                    <a:pt x="18" y="242"/>
                  </a:lnTo>
                  <a:lnTo>
                    <a:pt x="26" y="239"/>
                  </a:lnTo>
                  <a:lnTo>
                    <a:pt x="36" y="235"/>
                  </a:lnTo>
                  <a:lnTo>
                    <a:pt x="45" y="230"/>
                  </a:lnTo>
                  <a:lnTo>
                    <a:pt x="53" y="227"/>
                  </a:lnTo>
                  <a:lnTo>
                    <a:pt x="60" y="223"/>
                  </a:lnTo>
                  <a:lnTo>
                    <a:pt x="65" y="221"/>
                  </a:lnTo>
                  <a:lnTo>
                    <a:pt x="71" y="196"/>
                  </a:lnTo>
                  <a:lnTo>
                    <a:pt x="81" y="168"/>
                  </a:lnTo>
                  <a:lnTo>
                    <a:pt x="91" y="143"/>
                  </a:lnTo>
                  <a:lnTo>
                    <a:pt x="98" y="130"/>
                  </a:lnTo>
                  <a:lnTo>
                    <a:pt x="86" y="128"/>
                  </a:lnTo>
                  <a:lnTo>
                    <a:pt x="73" y="128"/>
                  </a:lnTo>
                  <a:lnTo>
                    <a:pt x="60" y="128"/>
                  </a:lnTo>
                  <a:lnTo>
                    <a:pt x="48" y="128"/>
                  </a:lnTo>
                  <a:lnTo>
                    <a:pt x="35" y="130"/>
                  </a:lnTo>
                  <a:lnTo>
                    <a:pt x="25" y="131"/>
                  </a:lnTo>
                  <a:lnTo>
                    <a:pt x="16" y="134"/>
                  </a:lnTo>
                  <a:lnTo>
                    <a:pt x="11" y="136"/>
                  </a:lnTo>
                  <a:lnTo>
                    <a:pt x="5" y="139"/>
                  </a:lnTo>
                  <a:lnTo>
                    <a:pt x="3" y="139"/>
                  </a:lnTo>
                  <a:lnTo>
                    <a:pt x="3" y="136"/>
                  </a:lnTo>
                  <a:lnTo>
                    <a:pt x="8" y="131"/>
                  </a:lnTo>
                  <a:lnTo>
                    <a:pt x="15" y="128"/>
                  </a:lnTo>
                  <a:lnTo>
                    <a:pt x="25" y="124"/>
                  </a:lnTo>
                  <a:lnTo>
                    <a:pt x="38" y="120"/>
                  </a:lnTo>
                  <a:lnTo>
                    <a:pt x="53" y="115"/>
                  </a:lnTo>
                  <a:lnTo>
                    <a:pt x="66" y="112"/>
                  </a:lnTo>
                  <a:lnTo>
                    <a:pt x="80" y="108"/>
                  </a:lnTo>
                  <a:lnTo>
                    <a:pt x="91" y="106"/>
                  </a:lnTo>
                  <a:lnTo>
                    <a:pt x="98" y="105"/>
                  </a:lnTo>
                  <a:lnTo>
                    <a:pt x="106" y="99"/>
                  </a:lnTo>
                  <a:lnTo>
                    <a:pt x="113" y="86"/>
                  </a:lnTo>
                  <a:lnTo>
                    <a:pt x="116" y="72"/>
                  </a:lnTo>
                  <a:lnTo>
                    <a:pt x="118" y="64"/>
                  </a:lnTo>
                  <a:lnTo>
                    <a:pt x="115" y="59"/>
                  </a:lnTo>
                  <a:lnTo>
                    <a:pt x="106" y="56"/>
                  </a:lnTo>
                  <a:lnTo>
                    <a:pt x="95" y="55"/>
                  </a:lnTo>
                  <a:lnTo>
                    <a:pt x="86" y="56"/>
                  </a:lnTo>
                  <a:lnTo>
                    <a:pt x="76" y="59"/>
                  </a:lnTo>
                  <a:lnTo>
                    <a:pt x="65" y="62"/>
                  </a:lnTo>
                  <a:lnTo>
                    <a:pt x="55" y="66"/>
                  </a:lnTo>
                  <a:lnTo>
                    <a:pt x="43" y="69"/>
                  </a:lnTo>
                  <a:lnTo>
                    <a:pt x="35" y="72"/>
                  </a:lnTo>
                  <a:lnTo>
                    <a:pt x="26" y="75"/>
                  </a:lnTo>
                  <a:lnTo>
                    <a:pt x="20" y="78"/>
                  </a:lnTo>
                  <a:lnTo>
                    <a:pt x="15" y="81"/>
                  </a:lnTo>
                  <a:lnTo>
                    <a:pt x="8" y="86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10" y="77"/>
                  </a:lnTo>
                  <a:lnTo>
                    <a:pt x="16" y="71"/>
                  </a:lnTo>
                  <a:lnTo>
                    <a:pt x="23" y="64"/>
                  </a:lnTo>
                  <a:lnTo>
                    <a:pt x="31" y="55"/>
                  </a:lnTo>
                  <a:lnTo>
                    <a:pt x="40" y="46"/>
                  </a:lnTo>
                  <a:lnTo>
                    <a:pt x="50" y="38"/>
                  </a:lnTo>
                  <a:lnTo>
                    <a:pt x="58" y="31"/>
                  </a:lnTo>
                  <a:lnTo>
                    <a:pt x="66" y="27"/>
                  </a:lnTo>
                  <a:lnTo>
                    <a:pt x="73" y="24"/>
                  </a:lnTo>
                  <a:lnTo>
                    <a:pt x="73" y="28"/>
                  </a:lnTo>
                  <a:lnTo>
                    <a:pt x="75" y="33"/>
                  </a:lnTo>
                  <a:lnTo>
                    <a:pt x="78" y="38"/>
                  </a:lnTo>
                  <a:lnTo>
                    <a:pt x="80" y="43"/>
                  </a:lnTo>
                  <a:lnTo>
                    <a:pt x="85" y="47"/>
                  </a:lnTo>
                  <a:lnTo>
                    <a:pt x="90" y="50"/>
                  </a:lnTo>
                  <a:lnTo>
                    <a:pt x="96" y="52"/>
                  </a:lnTo>
                  <a:lnTo>
                    <a:pt x="105" y="53"/>
                  </a:lnTo>
                  <a:lnTo>
                    <a:pt x="113" y="55"/>
                  </a:lnTo>
                  <a:lnTo>
                    <a:pt x="120" y="53"/>
                  </a:lnTo>
                  <a:lnTo>
                    <a:pt x="126" y="53"/>
                  </a:lnTo>
                  <a:lnTo>
                    <a:pt x="133" y="50"/>
                  </a:lnTo>
                  <a:lnTo>
                    <a:pt x="140" y="44"/>
                  </a:lnTo>
                  <a:lnTo>
                    <a:pt x="143" y="37"/>
                  </a:lnTo>
                  <a:lnTo>
                    <a:pt x="143" y="30"/>
                  </a:lnTo>
                  <a:lnTo>
                    <a:pt x="143" y="24"/>
                  </a:lnTo>
                  <a:lnTo>
                    <a:pt x="153" y="15"/>
                  </a:lnTo>
                  <a:lnTo>
                    <a:pt x="165" y="9"/>
                  </a:lnTo>
                  <a:lnTo>
                    <a:pt x="176" y="3"/>
                  </a:lnTo>
                  <a:lnTo>
                    <a:pt x="181" y="0"/>
                  </a:lnTo>
                  <a:lnTo>
                    <a:pt x="171" y="10"/>
                  </a:lnTo>
                  <a:lnTo>
                    <a:pt x="160" y="21"/>
                  </a:lnTo>
                  <a:lnTo>
                    <a:pt x="153" y="30"/>
                  </a:lnTo>
                  <a:lnTo>
                    <a:pt x="153" y="37"/>
                  </a:lnTo>
                  <a:lnTo>
                    <a:pt x="158" y="43"/>
                  </a:lnTo>
                  <a:lnTo>
                    <a:pt x="163" y="49"/>
                  </a:lnTo>
                  <a:lnTo>
                    <a:pt x="170" y="50"/>
                  </a:lnTo>
                  <a:lnTo>
                    <a:pt x="178" y="4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7" name="Freeform 1348"/>
            <p:cNvSpPr>
              <a:spLocks/>
            </p:cNvSpPr>
            <p:nvPr/>
          </p:nvSpPr>
          <p:spPr bwMode="auto">
            <a:xfrm>
              <a:off x="5352" y="2897"/>
              <a:ext cx="14" cy="14"/>
            </a:xfrm>
            <a:custGeom>
              <a:avLst/>
              <a:gdLst>
                <a:gd name="T0" fmla="*/ 0 w 29"/>
                <a:gd name="T1" fmla="*/ 0 h 43"/>
                <a:gd name="T2" fmla="*/ 0 w 29"/>
                <a:gd name="T3" fmla="*/ 0 h 43"/>
                <a:gd name="T4" fmla="*/ 0 w 29"/>
                <a:gd name="T5" fmla="*/ 0 h 43"/>
                <a:gd name="T6" fmla="*/ 1 w 29"/>
                <a:gd name="T7" fmla="*/ 0 h 43"/>
                <a:gd name="T8" fmla="*/ 1 w 29"/>
                <a:gd name="T9" fmla="*/ 0 h 43"/>
                <a:gd name="T10" fmla="*/ 1 w 29"/>
                <a:gd name="T11" fmla="*/ 0 h 43"/>
                <a:gd name="T12" fmla="*/ 1 w 29"/>
                <a:gd name="T13" fmla="*/ 0 h 43"/>
                <a:gd name="T14" fmla="*/ 1 w 29"/>
                <a:gd name="T15" fmla="*/ 0 h 43"/>
                <a:gd name="T16" fmla="*/ 1 w 29"/>
                <a:gd name="T17" fmla="*/ 0 h 43"/>
                <a:gd name="T18" fmla="*/ 1 w 29"/>
                <a:gd name="T19" fmla="*/ 1 h 43"/>
                <a:gd name="T20" fmla="*/ 1 w 29"/>
                <a:gd name="T21" fmla="*/ 1 h 43"/>
                <a:gd name="T22" fmla="*/ 1 w 29"/>
                <a:gd name="T23" fmla="*/ 0 h 43"/>
                <a:gd name="T24" fmla="*/ 1 w 29"/>
                <a:gd name="T25" fmla="*/ 0 h 43"/>
                <a:gd name="T26" fmla="*/ 1 w 29"/>
                <a:gd name="T27" fmla="*/ 0 h 43"/>
                <a:gd name="T28" fmla="*/ 0 w 29"/>
                <a:gd name="T29" fmla="*/ 0 h 43"/>
                <a:gd name="T30" fmla="*/ 0 w 29"/>
                <a:gd name="T31" fmla="*/ 0 h 43"/>
                <a:gd name="T32" fmla="*/ 0 w 29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43">
                  <a:moveTo>
                    <a:pt x="0" y="0"/>
                  </a:moveTo>
                  <a:lnTo>
                    <a:pt x="7" y="2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7" y="10"/>
                  </a:lnTo>
                  <a:lnTo>
                    <a:pt x="29" y="21"/>
                  </a:lnTo>
                  <a:lnTo>
                    <a:pt x="27" y="30"/>
                  </a:lnTo>
                  <a:lnTo>
                    <a:pt x="25" y="40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19" y="30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8" name="Freeform 1349"/>
            <p:cNvSpPr>
              <a:spLocks/>
            </p:cNvSpPr>
            <p:nvPr/>
          </p:nvSpPr>
          <p:spPr bwMode="auto">
            <a:xfrm>
              <a:off x="4984" y="2802"/>
              <a:ext cx="280" cy="98"/>
            </a:xfrm>
            <a:custGeom>
              <a:avLst/>
              <a:gdLst>
                <a:gd name="T0" fmla="*/ 32 w 559"/>
                <a:gd name="T1" fmla="*/ 1 h 296"/>
                <a:gd name="T2" fmla="*/ 28 w 559"/>
                <a:gd name="T3" fmla="*/ 2 h 296"/>
                <a:gd name="T4" fmla="*/ 26 w 559"/>
                <a:gd name="T5" fmla="*/ 2 h 296"/>
                <a:gd name="T6" fmla="*/ 23 w 559"/>
                <a:gd name="T7" fmla="*/ 3 h 296"/>
                <a:gd name="T8" fmla="*/ 19 w 559"/>
                <a:gd name="T9" fmla="*/ 4 h 296"/>
                <a:gd name="T10" fmla="*/ 18 w 559"/>
                <a:gd name="T11" fmla="*/ 4 h 296"/>
                <a:gd name="T12" fmla="*/ 21 w 559"/>
                <a:gd name="T13" fmla="*/ 3 h 296"/>
                <a:gd name="T14" fmla="*/ 24 w 559"/>
                <a:gd name="T15" fmla="*/ 3 h 296"/>
                <a:gd name="T16" fmla="*/ 26 w 559"/>
                <a:gd name="T17" fmla="*/ 2 h 296"/>
                <a:gd name="T18" fmla="*/ 26 w 559"/>
                <a:gd name="T19" fmla="*/ 2 h 296"/>
                <a:gd name="T20" fmla="*/ 23 w 559"/>
                <a:gd name="T21" fmla="*/ 2 h 296"/>
                <a:gd name="T22" fmla="*/ 21 w 559"/>
                <a:gd name="T23" fmla="*/ 2 h 296"/>
                <a:gd name="T24" fmla="*/ 17 w 559"/>
                <a:gd name="T25" fmla="*/ 3 h 296"/>
                <a:gd name="T26" fmla="*/ 12 w 559"/>
                <a:gd name="T27" fmla="*/ 3 h 296"/>
                <a:gd name="T28" fmla="*/ 10 w 559"/>
                <a:gd name="T29" fmla="*/ 3 h 296"/>
                <a:gd name="T30" fmla="*/ 14 w 559"/>
                <a:gd name="T31" fmla="*/ 3 h 296"/>
                <a:gd name="T32" fmla="*/ 18 w 559"/>
                <a:gd name="T33" fmla="*/ 2 h 296"/>
                <a:gd name="T34" fmla="*/ 18 w 559"/>
                <a:gd name="T35" fmla="*/ 2 h 296"/>
                <a:gd name="T36" fmla="*/ 16 w 559"/>
                <a:gd name="T37" fmla="*/ 2 h 296"/>
                <a:gd name="T38" fmla="*/ 14 w 559"/>
                <a:gd name="T39" fmla="*/ 2 h 296"/>
                <a:gd name="T40" fmla="*/ 10 w 559"/>
                <a:gd name="T41" fmla="*/ 3 h 296"/>
                <a:gd name="T42" fmla="*/ 5 w 559"/>
                <a:gd name="T43" fmla="*/ 3 h 296"/>
                <a:gd name="T44" fmla="*/ 3 w 559"/>
                <a:gd name="T45" fmla="*/ 3 h 296"/>
                <a:gd name="T46" fmla="*/ 7 w 559"/>
                <a:gd name="T47" fmla="*/ 3 h 296"/>
                <a:gd name="T48" fmla="*/ 11 w 559"/>
                <a:gd name="T49" fmla="*/ 2 h 296"/>
                <a:gd name="T50" fmla="*/ 7 w 559"/>
                <a:gd name="T51" fmla="*/ 2 h 296"/>
                <a:gd name="T52" fmla="*/ 3 w 559"/>
                <a:gd name="T53" fmla="*/ 2 h 296"/>
                <a:gd name="T54" fmla="*/ 0 w 559"/>
                <a:gd name="T55" fmla="*/ 2 h 296"/>
                <a:gd name="T56" fmla="*/ 4 w 559"/>
                <a:gd name="T57" fmla="*/ 2 h 296"/>
                <a:gd name="T58" fmla="*/ 10 w 559"/>
                <a:gd name="T59" fmla="*/ 2 h 296"/>
                <a:gd name="T60" fmla="*/ 9 w 559"/>
                <a:gd name="T61" fmla="*/ 2 h 296"/>
                <a:gd name="T62" fmla="*/ 6 w 559"/>
                <a:gd name="T63" fmla="*/ 1 h 296"/>
                <a:gd name="T64" fmla="*/ 4 w 559"/>
                <a:gd name="T65" fmla="*/ 1 h 296"/>
                <a:gd name="T66" fmla="*/ 8 w 559"/>
                <a:gd name="T67" fmla="*/ 1 h 296"/>
                <a:gd name="T68" fmla="*/ 13 w 559"/>
                <a:gd name="T69" fmla="*/ 2 h 296"/>
                <a:gd name="T70" fmla="*/ 15 w 559"/>
                <a:gd name="T71" fmla="*/ 2 h 296"/>
                <a:gd name="T72" fmla="*/ 18 w 559"/>
                <a:gd name="T73" fmla="*/ 2 h 296"/>
                <a:gd name="T74" fmla="*/ 17 w 559"/>
                <a:gd name="T75" fmla="*/ 1 h 296"/>
                <a:gd name="T76" fmla="*/ 15 w 559"/>
                <a:gd name="T77" fmla="*/ 1 h 296"/>
                <a:gd name="T78" fmla="*/ 13 w 559"/>
                <a:gd name="T79" fmla="*/ 1 h 296"/>
                <a:gd name="T80" fmla="*/ 11 w 559"/>
                <a:gd name="T81" fmla="*/ 1 h 296"/>
                <a:gd name="T82" fmla="*/ 11 w 559"/>
                <a:gd name="T83" fmla="*/ 0 h 296"/>
                <a:gd name="T84" fmla="*/ 15 w 559"/>
                <a:gd name="T85" fmla="*/ 1 h 296"/>
                <a:gd name="T86" fmla="*/ 19 w 559"/>
                <a:gd name="T87" fmla="*/ 2 h 296"/>
                <a:gd name="T88" fmla="*/ 21 w 559"/>
                <a:gd name="T89" fmla="*/ 2 h 296"/>
                <a:gd name="T90" fmla="*/ 23 w 559"/>
                <a:gd name="T91" fmla="*/ 2 h 296"/>
                <a:gd name="T92" fmla="*/ 26 w 559"/>
                <a:gd name="T93" fmla="*/ 2 h 296"/>
                <a:gd name="T94" fmla="*/ 26 w 559"/>
                <a:gd name="T95" fmla="*/ 1 h 296"/>
                <a:gd name="T96" fmla="*/ 23 w 559"/>
                <a:gd name="T97" fmla="*/ 1 h 296"/>
                <a:gd name="T98" fmla="*/ 19 w 559"/>
                <a:gd name="T99" fmla="*/ 0 h 296"/>
                <a:gd name="T100" fmla="*/ 18 w 559"/>
                <a:gd name="T101" fmla="*/ 0 h 296"/>
                <a:gd name="T102" fmla="*/ 23 w 559"/>
                <a:gd name="T103" fmla="*/ 1 h 296"/>
                <a:gd name="T104" fmla="*/ 27 w 559"/>
                <a:gd name="T105" fmla="*/ 1 h 296"/>
                <a:gd name="T106" fmla="*/ 30 w 559"/>
                <a:gd name="T107" fmla="*/ 1 h 296"/>
                <a:gd name="T108" fmla="*/ 35 w 559"/>
                <a:gd name="T109" fmla="*/ 1 h 296"/>
                <a:gd name="T110" fmla="*/ 35 w 559"/>
                <a:gd name="T111" fmla="*/ 1 h 2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59" h="296">
                  <a:moveTo>
                    <a:pt x="535" y="94"/>
                  </a:moveTo>
                  <a:lnTo>
                    <a:pt x="527" y="99"/>
                  </a:lnTo>
                  <a:lnTo>
                    <a:pt x="515" y="105"/>
                  </a:lnTo>
                  <a:lnTo>
                    <a:pt x="502" y="111"/>
                  </a:lnTo>
                  <a:lnTo>
                    <a:pt x="485" y="116"/>
                  </a:lnTo>
                  <a:lnTo>
                    <a:pt x="470" y="122"/>
                  </a:lnTo>
                  <a:lnTo>
                    <a:pt x="457" y="128"/>
                  </a:lnTo>
                  <a:lnTo>
                    <a:pt x="448" y="133"/>
                  </a:lnTo>
                  <a:lnTo>
                    <a:pt x="443" y="137"/>
                  </a:lnTo>
                  <a:lnTo>
                    <a:pt x="437" y="150"/>
                  </a:lnTo>
                  <a:lnTo>
                    <a:pt x="423" y="174"/>
                  </a:lnTo>
                  <a:lnTo>
                    <a:pt x="408" y="199"/>
                  </a:lnTo>
                  <a:lnTo>
                    <a:pt x="395" y="218"/>
                  </a:lnTo>
                  <a:lnTo>
                    <a:pt x="387" y="227"/>
                  </a:lnTo>
                  <a:lnTo>
                    <a:pt x="375" y="237"/>
                  </a:lnTo>
                  <a:lnTo>
                    <a:pt x="362" y="249"/>
                  </a:lnTo>
                  <a:lnTo>
                    <a:pt x="345" y="261"/>
                  </a:lnTo>
                  <a:lnTo>
                    <a:pt x="330" y="273"/>
                  </a:lnTo>
                  <a:lnTo>
                    <a:pt x="317" y="283"/>
                  </a:lnTo>
                  <a:lnTo>
                    <a:pt x="303" y="291"/>
                  </a:lnTo>
                  <a:lnTo>
                    <a:pt x="295" y="295"/>
                  </a:lnTo>
                  <a:lnTo>
                    <a:pt x="287" y="296"/>
                  </a:lnTo>
                  <a:lnTo>
                    <a:pt x="283" y="295"/>
                  </a:lnTo>
                  <a:lnTo>
                    <a:pt x="287" y="292"/>
                  </a:lnTo>
                  <a:lnTo>
                    <a:pt x="292" y="288"/>
                  </a:lnTo>
                  <a:lnTo>
                    <a:pt x="298" y="283"/>
                  </a:lnTo>
                  <a:lnTo>
                    <a:pt x="308" y="274"/>
                  </a:lnTo>
                  <a:lnTo>
                    <a:pt x="323" y="263"/>
                  </a:lnTo>
                  <a:lnTo>
                    <a:pt x="338" y="251"/>
                  </a:lnTo>
                  <a:lnTo>
                    <a:pt x="353" y="237"/>
                  </a:lnTo>
                  <a:lnTo>
                    <a:pt x="368" y="226"/>
                  </a:lnTo>
                  <a:lnTo>
                    <a:pt x="380" y="214"/>
                  </a:lnTo>
                  <a:lnTo>
                    <a:pt x="387" y="206"/>
                  </a:lnTo>
                  <a:lnTo>
                    <a:pt x="395" y="193"/>
                  </a:lnTo>
                  <a:lnTo>
                    <a:pt x="402" y="177"/>
                  </a:lnTo>
                  <a:lnTo>
                    <a:pt x="407" y="164"/>
                  </a:lnTo>
                  <a:lnTo>
                    <a:pt x="410" y="153"/>
                  </a:lnTo>
                  <a:lnTo>
                    <a:pt x="410" y="149"/>
                  </a:lnTo>
                  <a:lnTo>
                    <a:pt x="408" y="147"/>
                  </a:lnTo>
                  <a:lnTo>
                    <a:pt x="403" y="149"/>
                  </a:lnTo>
                  <a:lnTo>
                    <a:pt x="395" y="152"/>
                  </a:lnTo>
                  <a:lnTo>
                    <a:pt x="388" y="155"/>
                  </a:lnTo>
                  <a:lnTo>
                    <a:pt x="378" y="161"/>
                  </a:lnTo>
                  <a:lnTo>
                    <a:pt x="368" y="165"/>
                  </a:lnTo>
                  <a:lnTo>
                    <a:pt x="357" y="171"/>
                  </a:lnTo>
                  <a:lnTo>
                    <a:pt x="345" y="177"/>
                  </a:lnTo>
                  <a:lnTo>
                    <a:pt x="333" y="181"/>
                  </a:lnTo>
                  <a:lnTo>
                    <a:pt x="325" y="184"/>
                  </a:lnTo>
                  <a:lnTo>
                    <a:pt x="318" y="186"/>
                  </a:lnTo>
                  <a:lnTo>
                    <a:pt x="305" y="204"/>
                  </a:lnTo>
                  <a:lnTo>
                    <a:pt x="287" y="220"/>
                  </a:lnTo>
                  <a:lnTo>
                    <a:pt x="265" y="235"/>
                  </a:lnTo>
                  <a:lnTo>
                    <a:pt x="242" y="249"/>
                  </a:lnTo>
                  <a:lnTo>
                    <a:pt x="218" y="261"/>
                  </a:lnTo>
                  <a:lnTo>
                    <a:pt x="198" y="270"/>
                  </a:lnTo>
                  <a:lnTo>
                    <a:pt x="182" y="276"/>
                  </a:lnTo>
                  <a:lnTo>
                    <a:pt x="170" y="279"/>
                  </a:lnTo>
                  <a:lnTo>
                    <a:pt x="157" y="280"/>
                  </a:lnTo>
                  <a:lnTo>
                    <a:pt x="150" y="280"/>
                  </a:lnTo>
                  <a:lnTo>
                    <a:pt x="152" y="277"/>
                  </a:lnTo>
                  <a:lnTo>
                    <a:pt x="162" y="274"/>
                  </a:lnTo>
                  <a:lnTo>
                    <a:pt x="178" y="267"/>
                  </a:lnTo>
                  <a:lnTo>
                    <a:pt x="198" y="257"/>
                  </a:lnTo>
                  <a:lnTo>
                    <a:pt x="220" y="245"/>
                  </a:lnTo>
                  <a:lnTo>
                    <a:pt x="240" y="230"/>
                  </a:lnTo>
                  <a:lnTo>
                    <a:pt x="260" y="215"/>
                  </a:lnTo>
                  <a:lnTo>
                    <a:pt x="277" y="202"/>
                  </a:lnTo>
                  <a:lnTo>
                    <a:pt x="288" y="190"/>
                  </a:lnTo>
                  <a:lnTo>
                    <a:pt x="293" y="181"/>
                  </a:lnTo>
                  <a:lnTo>
                    <a:pt x="293" y="178"/>
                  </a:lnTo>
                  <a:lnTo>
                    <a:pt x="290" y="177"/>
                  </a:lnTo>
                  <a:lnTo>
                    <a:pt x="283" y="177"/>
                  </a:lnTo>
                  <a:lnTo>
                    <a:pt x="272" y="177"/>
                  </a:lnTo>
                  <a:lnTo>
                    <a:pt x="263" y="177"/>
                  </a:lnTo>
                  <a:lnTo>
                    <a:pt x="255" y="178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27" y="181"/>
                  </a:lnTo>
                  <a:lnTo>
                    <a:pt x="218" y="183"/>
                  </a:lnTo>
                  <a:lnTo>
                    <a:pt x="212" y="183"/>
                  </a:lnTo>
                  <a:lnTo>
                    <a:pt x="207" y="183"/>
                  </a:lnTo>
                  <a:lnTo>
                    <a:pt x="192" y="192"/>
                  </a:lnTo>
                  <a:lnTo>
                    <a:pt x="172" y="201"/>
                  </a:lnTo>
                  <a:lnTo>
                    <a:pt x="150" y="209"/>
                  </a:lnTo>
                  <a:lnTo>
                    <a:pt x="126" y="217"/>
                  </a:lnTo>
                  <a:lnTo>
                    <a:pt x="103" y="224"/>
                  </a:lnTo>
                  <a:lnTo>
                    <a:pt x="83" y="230"/>
                  </a:lnTo>
                  <a:lnTo>
                    <a:pt x="68" y="235"/>
                  </a:lnTo>
                  <a:lnTo>
                    <a:pt x="58" y="237"/>
                  </a:lnTo>
                  <a:lnTo>
                    <a:pt x="48" y="239"/>
                  </a:lnTo>
                  <a:lnTo>
                    <a:pt x="43" y="236"/>
                  </a:lnTo>
                  <a:lnTo>
                    <a:pt x="46" y="232"/>
                  </a:lnTo>
                  <a:lnTo>
                    <a:pt x="60" y="227"/>
                  </a:lnTo>
                  <a:lnTo>
                    <a:pt x="75" y="224"/>
                  </a:lnTo>
                  <a:lnTo>
                    <a:pt x="91" y="220"/>
                  </a:lnTo>
                  <a:lnTo>
                    <a:pt x="110" y="214"/>
                  </a:lnTo>
                  <a:lnTo>
                    <a:pt x="126" y="206"/>
                  </a:lnTo>
                  <a:lnTo>
                    <a:pt x="143" y="199"/>
                  </a:lnTo>
                  <a:lnTo>
                    <a:pt x="157" y="190"/>
                  </a:lnTo>
                  <a:lnTo>
                    <a:pt x="167" y="183"/>
                  </a:lnTo>
                  <a:lnTo>
                    <a:pt x="173" y="175"/>
                  </a:lnTo>
                  <a:lnTo>
                    <a:pt x="155" y="173"/>
                  </a:lnTo>
                  <a:lnTo>
                    <a:pt x="135" y="171"/>
                  </a:lnTo>
                  <a:lnTo>
                    <a:pt x="111" y="171"/>
                  </a:lnTo>
                  <a:lnTo>
                    <a:pt x="90" y="173"/>
                  </a:lnTo>
                  <a:lnTo>
                    <a:pt x="68" y="175"/>
                  </a:lnTo>
                  <a:lnTo>
                    <a:pt x="48" y="178"/>
                  </a:lnTo>
                  <a:lnTo>
                    <a:pt x="33" y="180"/>
                  </a:lnTo>
                  <a:lnTo>
                    <a:pt x="21" y="183"/>
                  </a:lnTo>
                  <a:lnTo>
                    <a:pt x="8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8" y="180"/>
                  </a:lnTo>
                  <a:lnTo>
                    <a:pt x="18" y="175"/>
                  </a:lnTo>
                  <a:lnTo>
                    <a:pt x="31" y="170"/>
                  </a:lnTo>
                  <a:lnTo>
                    <a:pt x="50" y="164"/>
                  </a:lnTo>
                  <a:lnTo>
                    <a:pt x="71" y="159"/>
                  </a:lnTo>
                  <a:lnTo>
                    <a:pt x="95" y="155"/>
                  </a:lnTo>
                  <a:lnTo>
                    <a:pt x="120" y="152"/>
                  </a:lnTo>
                  <a:lnTo>
                    <a:pt x="145" y="152"/>
                  </a:lnTo>
                  <a:lnTo>
                    <a:pt x="168" y="155"/>
                  </a:lnTo>
                  <a:lnTo>
                    <a:pt x="162" y="147"/>
                  </a:lnTo>
                  <a:lnTo>
                    <a:pt x="150" y="137"/>
                  </a:lnTo>
                  <a:lnTo>
                    <a:pt x="137" y="128"/>
                  </a:lnTo>
                  <a:lnTo>
                    <a:pt x="121" y="118"/>
                  </a:lnTo>
                  <a:lnTo>
                    <a:pt x="106" y="109"/>
                  </a:lnTo>
                  <a:lnTo>
                    <a:pt x="93" y="102"/>
                  </a:lnTo>
                  <a:lnTo>
                    <a:pt x="81" y="94"/>
                  </a:lnTo>
                  <a:lnTo>
                    <a:pt x="73" y="90"/>
                  </a:lnTo>
                  <a:lnTo>
                    <a:pt x="61" y="84"/>
                  </a:lnTo>
                  <a:lnTo>
                    <a:pt x="58" y="80"/>
                  </a:lnTo>
                  <a:lnTo>
                    <a:pt x="61" y="77"/>
                  </a:lnTo>
                  <a:lnTo>
                    <a:pt x="73" y="80"/>
                  </a:lnTo>
                  <a:lnTo>
                    <a:pt x="85" y="84"/>
                  </a:lnTo>
                  <a:lnTo>
                    <a:pt x="101" y="91"/>
                  </a:lnTo>
                  <a:lnTo>
                    <a:pt x="120" y="100"/>
                  </a:lnTo>
                  <a:lnTo>
                    <a:pt x="142" y="111"/>
                  </a:lnTo>
                  <a:lnTo>
                    <a:pt x="162" y="121"/>
                  </a:lnTo>
                  <a:lnTo>
                    <a:pt x="180" y="131"/>
                  </a:lnTo>
                  <a:lnTo>
                    <a:pt x="195" y="140"/>
                  </a:lnTo>
                  <a:lnTo>
                    <a:pt x="203" y="147"/>
                  </a:lnTo>
                  <a:lnTo>
                    <a:pt x="212" y="147"/>
                  </a:lnTo>
                  <a:lnTo>
                    <a:pt x="222" y="149"/>
                  </a:lnTo>
                  <a:lnTo>
                    <a:pt x="233" y="149"/>
                  </a:lnTo>
                  <a:lnTo>
                    <a:pt x="245" y="149"/>
                  </a:lnTo>
                  <a:lnTo>
                    <a:pt x="257" y="149"/>
                  </a:lnTo>
                  <a:lnTo>
                    <a:pt x="268" y="149"/>
                  </a:lnTo>
                  <a:lnTo>
                    <a:pt x="277" y="149"/>
                  </a:lnTo>
                  <a:lnTo>
                    <a:pt x="283" y="149"/>
                  </a:lnTo>
                  <a:lnTo>
                    <a:pt x="280" y="140"/>
                  </a:lnTo>
                  <a:lnTo>
                    <a:pt x="272" y="131"/>
                  </a:lnTo>
                  <a:lnTo>
                    <a:pt x="263" y="121"/>
                  </a:lnTo>
                  <a:lnTo>
                    <a:pt x="253" y="111"/>
                  </a:lnTo>
                  <a:lnTo>
                    <a:pt x="243" y="102"/>
                  </a:lnTo>
                  <a:lnTo>
                    <a:pt x="233" y="93"/>
                  </a:lnTo>
                  <a:lnTo>
                    <a:pt x="225" y="85"/>
                  </a:lnTo>
                  <a:lnTo>
                    <a:pt x="218" y="80"/>
                  </a:lnTo>
                  <a:lnTo>
                    <a:pt x="212" y="75"/>
                  </a:lnTo>
                  <a:lnTo>
                    <a:pt x="205" y="71"/>
                  </a:lnTo>
                  <a:lnTo>
                    <a:pt x="197" y="66"/>
                  </a:lnTo>
                  <a:lnTo>
                    <a:pt x="190" y="62"/>
                  </a:lnTo>
                  <a:lnTo>
                    <a:pt x="183" y="59"/>
                  </a:lnTo>
                  <a:lnTo>
                    <a:pt x="177" y="55"/>
                  </a:lnTo>
                  <a:lnTo>
                    <a:pt x="172" y="52"/>
                  </a:lnTo>
                  <a:lnTo>
                    <a:pt x="167" y="49"/>
                  </a:lnTo>
                  <a:lnTo>
                    <a:pt x="160" y="41"/>
                  </a:lnTo>
                  <a:lnTo>
                    <a:pt x="158" y="34"/>
                  </a:lnTo>
                  <a:lnTo>
                    <a:pt x="162" y="32"/>
                  </a:lnTo>
                  <a:lnTo>
                    <a:pt x="178" y="43"/>
                  </a:lnTo>
                  <a:lnTo>
                    <a:pt x="192" y="52"/>
                  </a:lnTo>
                  <a:lnTo>
                    <a:pt x="208" y="63"/>
                  </a:lnTo>
                  <a:lnTo>
                    <a:pt x="228" y="77"/>
                  </a:lnTo>
                  <a:lnTo>
                    <a:pt x="247" y="90"/>
                  </a:lnTo>
                  <a:lnTo>
                    <a:pt x="265" y="103"/>
                  </a:lnTo>
                  <a:lnTo>
                    <a:pt x="282" y="115"/>
                  </a:lnTo>
                  <a:lnTo>
                    <a:pt x="295" y="124"/>
                  </a:lnTo>
                  <a:lnTo>
                    <a:pt x="303" y="131"/>
                  </a:lnTo>
                  <a:lnTo>
                    <a:pt x="312" y="139"/>
                  </a:lnTo>
                  <a:lnTo>
                    <a:pt x="320" y="140"/>
                  </a:lnTo>
                  <a:lnTo>
                    <a:pt x="328" y="139"/>
                  </a:lnTo>
                  <a:lnTo>
                    <a:pt x="338" y="137"/>
                  </a:lnTo>
                  <a:lnTo>
                    <a:pt x="345" y="136"/>
                  </a:lnTo>
                  <a:lnTo>
                    <a:pt x="355" y="134"/>
                  </a:lnTo>
                  <a:lnTo>
                    <a:pt x="365" y="133"/>
                  </a:lnTo>
                  <a:lnTo>
                    <a:pt x="375" y="130"/>
                  </a:lnTo>
                  <a:lnTo>
                    <a:pt x="387" y="128"/>
                  </a:lnTo>
                  <a:lnTo>
                    <a:pt x="395" y="127"/>
                  </a:lnTo>
                  <a:lnTo>
                    <a:pt x="402" y="124"/>
                  </a:lnTo>
                  <a:lnTo>
                    <a:pt x="407" y="122"/>
                  </a:lnTo>
                  <a:lnTo>
                    <a:pt x="412" y="118"/>
                  </a:lnTo>
                  <a:lnTo>
                    <a:pt x="412" y="114"/>
                  </a:lnTo>
                  <a:lnTo>
                    <a:pt x="408" y="109"/>
                  </a:lnTo>
                  <a:lnTo>
                    <a:pt x="400" y="100"/>
                  </a:lnTo>
                  <a:lnTo>
                    <a:pt x="392" y="93"/>
                  </a:lnTo>
                  <a:lnTo>
                    <a:pt x="378" y="83"/>
                  </a:lnTo>
                  <a:lnTo>
                    <a:pt x="363" y="69"/>
                  </a:lnTo>
                  <a:lnTo>
                    <a:pt x="345" y="55"/>
                  </a:lnTo>
                  <a:lnTo>
                    <a:pt x="327" y="41"/>
                  </a:lnTo>
                  <a:lnTo>
                    <a:pt x="310" y="28"/>
                  </a:lnTo>
                  <a:lnTo>
                    <a:pt x="295" y="18"/>
                  </a:lnTo>
                  <a:lnTo>
                    <a:pt x="285" y="12"/>
                  </a:lnTo>
                  <a:lnTo>
                    <a:pt x="275" y="4"/>
                  </a:lnTo>
                  <a:lnTo>
                    <a:pt x="278" y="0"/>
                  </a:lnTo>
                  <a:lnTo>
                    <a:pt x="288" y="3"/>
                  </a:lnTo>
                  <a:lnTo>
                    <a:pt x="307" y="12"/>
                  </a:lnTo>
                  <a:lnTo>
                    <a:pt x="318" y="21"/>
                  </a:lnTo>
                  <a:lnTo>
                    <a:pt x="335" y="34"/>
                  </a:lnTo>
                  <a:lnTo>
                    <a:pt x="355" y="47"/>
                  </a:lnTo>
                  <a:lnTo>
                    <a:pt x="375" y="60"/>
                  </a:lnTo>
                  <a:lnTo>
                    <a:pt x="395" y="74"/>
                  </a:lnTo>
                  <a:lnTo>
                    <a:pt x="412" y="85"/>
                  </a:lnTo>
                  <a:lnTo>
                    <a:pt x="425" y="94"/>
                  </a:lnTo>
                  <a:lnTo>
                    <a:pt x="432" y="97"/>
                  </a:lnTo>
                  <a:lnTo>
                    <a:pt x="440" y="97"/>
                  </a:lnTo>
                  <a:lnTo>
                    <a:pt x="453" y="96"/>
                  </a:lnTo>
                  <a:lnTo>
                    <a:pt x="472" y="93"/>
                  </a:lnTo>
                  <a:lnTo>
                    <a:pt x="492" y="90"/>
                  </a:lnTo>
                  <a:lnTo>
                    <a:pt x="512" y="85"/>
                  </a:lnTo>
                  <a:lnTo>
                    <a:pt x="530" y="83"/>
                  </a:lnTo>
                  <a:lnTo>
                    <a:pt x="545" y="80"/>
                  </a:lnTo>
                  <a:lnTo>
                    <a:pt x="554" y="80"/>
                  </a:lnTo>
                  <a:lnTo>
                    <a:pt x="559" y="81"/>
                  </a:lnTo>
                  <a:lnTo>
                    <a:pt x="555" y="83"/>
                  </a:lnTo>
                  <a:lnTo>
                    <a:pt x="545" y="87"/>
                  </a:lnTo>
                  <a:lnTo>
                    <a:pt x="535" y="9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9" name="Freeform 1350"/>
            <p:cNvSpPr>
              <a:spLocks/>
            </p:cNvSpPr>
            <p:nvPr/>
          </p:nvSpPr>
          <p:spPr bwMode="auto">
            <a:xfrm>
              <a:off x="5139" y="2706"/>
              <a:ext cx="183" cy="108"/>
            </a:xfrm>
            <a:custGeom>
              <a:avLst/>
              <a:gdLst>
                <a:gd name="T0" fmla="*/ 21 w 367"/>
                <a:gd name="T1" fmla="*/ 4 h 326"/>
                <a:gd name="T2" fmla="*/ 19 w 367"/>
                <a:gd name="T3" fmla="*/ 4 h 326"/>
                <a:gd name="T4" fmla="*/ 18 w 367"/>
                <a:gd name="T5" fmla="*/ 3 h 326"/>
                <a:gd name="T6" fmla="*/ 13 w 367"/>
                <a:gd name="T7" fmla="*/ 4 h 326"/>
                <a:gd name="T8" fmla="*/ 8 w 367"/>
                <a:gd name="T9" fmla="*/ 3 h 326"/>
                <a:gd name="T10" fmla="*/ 6 w 367"/>
                <a:gd name="T11" fmla="*/ 3 h 326"/>
                <a:gd name="T12" fmla="*/ 7 w 367"/>
                <a:gd name="T13" fmla="*/ 3 h 326"/>
                <a:gd name="T14" fmla="*/ 11 w 367"/>
                <a:gd name="T15" fmla="*/ 3 h 326"/>
                <a:gd name="T16" fmla="*/ 15 w 367"/>
                <a:gd name="T17" fmla="*/ 3 h 326"/>
                <a:gd name="T18" fmla="*/ 16 w 367"/>
                <a:gd name="T19" fmla="*/ 3 h 326"/>
                <a:gd name="T20" fmla="*/ 14 w 367"/>
                <a:gd name="T21" fmla="*/ 3 h 326"/>
                <a:gd name="T22" fmla="*/ 13 w 367"/>
                <a:gd name="T23" fmla="*/ 3 h 326"/>
                <a:gd name="T24" fmla="*/ 9 w 367"/>
                <a:gd name="T25" fmla="*/ 3 h 326"/>
                <a:gd name="T26" fmla="*/ 4 w 367"/>
                <a:gd name="T27" fmla="*/ 3 h 326"/>
                <a:gd name="T28" fmla="*/ 1 w 367"/>
                <a:gd name="T29" fmla="*/ 2 h 326"/>
                <a:gd name="T30" fmla="*/ 1 w 367"/>
                <a:gd name="T31" fmla="*/ 2 h 326"/>
                <a:gd name="T32" fmla="*/ 4 w 367"/>
                <a:gd name="T33" fmla="*/ 2 h 326"/>
                <a:gd name="T34" fmla="*/ 8 w 367"/>
                <a:gd name="T35" fmla="*/ 3 h 326"/>
                <a:gd name="T36" fmla="*/ 11 w 367"/>
                <a:gd name="T37" fmla="*/ 3 h 326"/>
                <a:gd name="T38" fmla="*/ 8 w 367"/>
                <a:gd name="T39" fmla="*/ 2 h 326"/>
                <a:gd name="T40" fmla="*/ 6 w 367"/>
                <a:gd name="T41" fmla="*/ 2 h 326"/>
                <a:gd name="T42" fmla="*/ 2 w 367"/>
                <a:gd name="T43" fmla="*/ 2 h 326"/>
                <a:gd name="T44" fmla="*/ 0 w 367"/>
                <a:gd name="T45" fmla="*/ 1 h 326"/>
                <a:gd name="T46" fmla="*/ 2 w 367"/>
                <a:gd name="T47" fmla="*/ 2 h 326"/>
                <a:gd name="T48" fmla="*/ 5 w 367"/>
                <a:gd name="T49" fmla="*/ 2 h 326"/>
                <a:gd name="T50" fmla="*/ 5 w 367"/>
                <a:gd name="T51" fmla="*/ 2 h 326"/>
                <a:gd name="T52" fmla="*/ 3 w 367"/>
                <a:gd name="T53" fmla="*/ 1 h 326"/>
                <a:gd name="T54" fmla="*/ 1 w 367"/>
                <a:gd name="T55" fmla="*/ 1 h 326"/>
                <a:gd name="T56" fmla="*/ 1 w 367"/>
                <a:gd name="T57" fmla="*/ 0 h 326"/>
                <a:gd name="T58" fmla="*/ 1 w 367"/>
                <a:gd name="T59" fmla="*/ 0 h 326"/>
                <a:gd name="T60" fmla="*/ 4 w 367"/>
                <a:gd name="T61" fmla="*/ 1 h 326"/>
                <a:gd name="T62" fmla="*/ 7 w 367"/>
                <a:gd name="T63" fmla="*/ 2 h 326"/>
                <a:gd name="T64" fmla="*/ 8 w 367"/>
                <a:gd name="T65" fmla="*/ 2 h 326"/>
                <a:gd name="T66" fmla="*/ 8 w 367"/>
                <a:gd name="T67" fmla="*/ 1 h 326"/>
                <a:gd name="T68" fmla="*/ 6 w 367"/>
                <a:gd name="T69" fmla="*/ 1 h 326"/>
                <a:gd name="T70" fmla="*/ 7 w 367"/>
                <a:gd name="T71" fmla="*/ 0 h 326"/>
                <a:gd name="T72" fmla="*/ 9 w 367"/>
                <a:gd name="T73" fmla="*/ 1 h 326"/>
                <a:gd name="T74" fmla="*/ 10 w 367"/>
                <a:gd name="T75" fmla="*/ 2 h 326"/>
                <a:gd name="T76" fmla="*/ 11 w 367"/>
                <a:gd name="T77" fmla="*/ 2 h 326"/>
                <a:gd name="T78" fmla="*/ 13 w 367"/>
                <a:gd name="T79" fmla="*/ 3 h 326"/>
                <a:gd name="T80" fmla="*/ 13 w 367"/>
                <a:gd name="T81" fmla="*/ 3 h 326"/>
                <a:gd name="T82" fmla="*/ 14 w 367"/>
                <a:gd name="T83" fmla="*/ 2 h 326"/>
                <a:gd name="T84" fmla="*/ 12 w 367"/>
                <a:gd name="T85" fmla="*/ 1 h 326"/>
                <a:gd name="T86" fmla="*/ 12 w 367"/>
                <a:gd name="T87" fmla="*/ 1 h 326"/>
                <a:gd name="T88" fmla="*/ 13 w 367"/>
                <a:gd name="T89" fmla="*/ 1 h 326"/>
                <a:gd name="T90" fmla="*/ 15 w 367"/>
                <a:gd name="T91" fmla="*/ 2 h 326"/>
                <a:gd name="T92" fmla="*/ 14 w 367"/>
                <a:gd name="T93" fmla="*/ 3 h 326"/>
                <a:gd name="T94" fmla="*/ 16 w 367"/>
                <a:gd name="T95" fmla="*/ 3 h 326"/>
                <a:gd name="T96" fmla="*/ 17 w 367"/>
                <a:gd name="T97" fmla="*/ 3 h 326"/>
                <a:gd name="T98" fmla="*/ 18 w 367"/>
                <a:gd name="T99" fmla="*/ 3 h 326"/>
                <a:gd name="T100" fmla="*/ 18 w 367"/>
                <a:gd name="T101" fmla="*/ 2 h 326"/>
                <a:gd name="T102" fmla="*/ 18 w 367"/>
                <a:gd name="T103" fmla="*/ 1 h 326"/>
                <a:gd name="T104" fmla="*/ 18 w 367"/>
                <a:gd name="T105" fmla="*/ 1 h 326"/>
                <a:gd name="T106" fmla="*/ 19 w 367"/>
                <a:gd name="T107" fmla="*/ 2 h 326"/>
                <a:gd name="T108" fmla="*/ 19 w 367"/>
                <a:gd name="T109" fmla="*/ 3 h 326"/>
                <a:gd name="T110" fmla="*/ 21 w 367"/>
                <a:gd name="T111" fmla="*/ 4 h 326"/>
                <a:gd name="T112" fmla="*/ 22 w 367"/>
                <a:gd name="T113" fmla="*/ 4 h 326"/>
                <a:gd name="T114" fmla="*/ 22 w 367"/>
                <a:gd name="T115" fmla="*/ 4 h 326"/>
                <a:gd name="T116" fmla="*/ 22 w 367"/>
                <a:gd name="T117" fmla="*/ 4 h 3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7" h="326">
                  <a:moveTo>
                    <a:pt x="354" y="320"/>
                  </a:moveTo>
                  <a:lnTo>
                    <a:pt x="347" y="316"/>
                  </a:lnTo>
                  <a:lnTo>
                    <a:pt x="341" y="310"/>
                  </a:lnTo>
                  <a:lnTo>
                    <a:pt x="332" y="304"/>
                  </a:lnTo>
                  <a:lnTo>
                    <a:pt x="326" y="298"/>
                  </a:lnTo>
                  <a:lnTo>
                    <a:pt x="317" y="292"/>
                  </a:lnTo>
                  <a:lnTo>
                    <a:pt x="309" y="288"/>
                  </a:lnTo>
                  <a:lnTo>
                    <a:pt x="302" y="285"/>
                  </a:lnTo>
                  <a:lnTo>
                    <a:pt x="294" y="285"/>
                  </a:lnTo>
                  <a:lnTo>
                    <a:pt x="274" y="288"/>
                  </a:lnTo>
                  <a:lnTo>
                    <a:pt x="251" y="289"/>
                  </a:lnTo>
                  <a:lnTo>
                    <a:pt x="222" y="289"/>
                  </a:lnTo>
                  <a:lnTo>
                    <a:pt x="194" y="289"/>
                  </a:lnTo>
                  <a:lnTo>
                    <a:pt x="165" y="289"/>
                  </a:lnTo>
                  <a:lnTo>
                    <a:pt x="142" y="286"/>
                  </a:lnTo>
                  <a:lnTo>
                    <a:pt x="122" y="284"/>
                  </a:lnTo>
                  <a:lnTo>
                    <a:pt x="109" y="279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9" y="270"/>
                  </a:lnTo>
                  <a:lnTo>
                    <a:pt x="125" y="273"/>
                  </a:lnTo>
                  <a:lnTo>
                    <a:pt x="139" y="275"/>
                  </a:lnTo>
                  <a:lnTo>
                    <a:pt x="157" y="276"/>
                  </a:lnTo>
                  <a:lnTo>
                    <a:pt x="180" y="276"/>
                  </a:lnTo>
                  <a:lnTo>
                    <a:pt x="204" y="276"/>
                  </a:lnTo>
                  <a:lnTo>
                    <a:pt x="227" y="276"/>
                  </a:lnTo>
                  <a:lnTo>
                    <a:pt x="249" y="275"/>
                  </a:lnTo>
                  <a:lnTo>
                    <a:pt x="266" y="272"/>
                  </a:lnTo>
                  <a:lnTo>
                    <a:pt x="276" y="269"/>
                  </a:lnTo>
                  <a:lnTo>
                    <a:pt x="269" y="263"/>
                  </a:lnTo>
                  <a:lnTo>
                    <a:pt x="259" y="258"/>
                  </a:lnTo>
                  <a:lnTo>
                    <a:pt x="249" y="253"/>
                  </a:lnTo>
                  <a:lnTo>
                    <a:pt x="237" y="247"/>
                  </a:lnTo>
                  <a:lnTo>
                    <a:pt x="227" y="242"/>
                  </a:lnTo>
                  <a:lnTo>
                    <a:pt x="217" y="238"/>
                  </a:lnTo>
                  <a:lnTo>
                    <a:pt x="209" y="233"/>
                  </a:lnTo>
                  <a:lnTo>
                    <a:pt x="204" y="230"/>
                  </a:lnTo>
                  <a:lnTo>
                    <a:pt x="184" y="232"/>
                  </a:lnTo>
                  <a:lnTo>
                    <a:pt x="159" y="229"/>
                  </a:lnTo>
                  <a:lnTo>
                    <a:pt x="130" y="226"/>
                  </a:lnTo>
                  <a:lnTo>
                    <a:pt x="104" y="220"/>
                  </a:lnTo>
                  <a:lnTo>
                    <a:pt x="77" y="214"/>
                  </a:lnTo>
                  <a:lnTo>
                    <a:pt x="54" y="207"/>
                  </a:lnTo>
                  <a:lnTo>
                    <a:pt x="35" y="198"/>
                  </a:lnTo>
                  <a:lnTo>
                    <a:pt x="24" y="191"/>
                  </a:lnTo>
                  <a:lnTo>
                    <a:pt x="15" y="180"/>
                  </a:lnTo>
                  <a:lnTo>
                    <a:pt x="15" y="176"/>
                  </a:lnTo>
                  <a:lnTo>
                    <a:pt x="22" y="179"/>
                  </a:lnTo>
                  <a:lnTo>
                    <a:pt x="35" y="185"/>
                  </a:lnTo>
                  <a:lnTo>
                    <a:pt x="47" y="189"/>
                  </a:lnTo>
                  <a:lnTo>
                    <a:pt x="64" y="195"/>
                  </a:lnTo>
                  <a:lnTo>
                    <a:pt x="84" y="201"/>
                  </a:lnTo>
                  <a:lnTo>
                    <a:pt x="105" y="205"/>
                  </a:lnTo>
                  <a:lnTo>
                    <a:pt x="129" y="210"/>
                  </a:lnTo>
                  <a:lnTo>
                    <a:pt x="149" y="213"/>
                  </a:lnTo>
                  <a:lnTo>
                    <a:pt x="167" y="214"/>
                  </a:lnTo>
                  <a:lnTo>
                    <a:pt x="180" y="213"/>
                  </a:lnTo>
                  <a:lnTo>
                    <a:pt x="164" y="198"/>
                  </a:lnTo>
                  <a:lnTo>
                    <a:pt x="149" y="188"/>
                  </a:lnTo>
                  <a:lnTo>
                    <a:pt x="139" y="180"/>
                  </a:lnTo>
                  <a:lnTo>
                    <a:pt x="134" y="173"/>
                  </a:lnTo>
                  <a:lnTo>
                    <a:pt x="120" y="170"/>
                  </a:lnTo>
                  <a:lnTo>
                    <a:pt x="102" y="167"/>
                  </a:lnTo>
                  <a:lnTo>
                    <a:pt x="82" y="163"/>
                  </a:lnTo>
                  <a:lnTo>
                    <a:pt x="62" y="155"/>
                  </a:lnTo>
                  <a:lnTo>
                    <a:pt x="40" y="146"/>
                  </a:lnTo>
                  <a:lnTo>
                    <a:pt x="22" y="133"/>
                  </a:lnTo>
                  <a:lnTo>
                    <a:pt x="9" y="117"/>
                  </a:lnTo>
                  <a:lnTo>
                    <a:pt x="0" y="96"/>
                  </a:lnTo>
                  <a:lnTo>
                    <a:pt x="10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50" y="133"/>
                  </a:lnTo>
                  <a:lnTo>
                    <a:pt x="65" y="140"/>
                  </a:lnTo>
                  <a:lnTo>
                    <a:pt x="82" y="145"/>
                  </a:lnTo>
                  <a:lnTo>
                    <a:pt x="95" y="148"/>
                  </a:lnTo>
                  <a:lnTo>
                    <a:pt x="110" y="149"/>
                  </a:lnTo>
                  <a:lnTo>
                    <a:pt x="95" y="132"/>
                  </a:lnTo>
                  <a:lnTo>
                    <a:pt x="80" y="114"/>
                  </a:lnTo>
                  <a:lnTo>
                    <a:pt x="65" y="98"/>
                  </a:lnTo>
                  <a:lnTo>
                    <a:pt x="52" y="81"/>
                  </a:lnTo>
                  <a:lnTo>
                    <a:pt x="39" y="68"/>
                  </a:lnTo>
                  <a:lnTo>
                    <a:pt x="30" y="56"/>
                  </a:lnTo>
                  <a:lnTo>
                    <a:pt x="24" y="47"/>
                  </a:lnTo>
                  <a:lnTo>
                    <a:pt x="20" y="43"/>
                  </a:lnTo>
                  <a:lnTo>
                    <a:pt x="19" y="34"/>
                  </a:lnTo>
                  <a:lnTo>
                    <a:pt x="17" y="24"/>
                  </a:lnTo>
                  <a:lnTo>
                    <a:pt x="15" y="11"/>
                  </a:lnTo>
                  <a:lnTo>
                    <a:pt x="12" y="0"/>
                  </a:lnTo>
                  <a:lnTo>
                    <a:pt x="20" y="15"/>
                  </a:lnTo>
                  <a:lnTo>
                    <a:pt x="34" y="34"/>
                  </a:lnTo>
                  <a:lnTo>
                    <a:pt x="50" y="56"/>
                  </a:lnTo>
                  <a:lnTo>
                    <a:pt x="69" y="80"/>
                  </a:lnTo>
                  <a:lnTo>
                    <a:pt x="85" y="102"/>
                  </a:lnTo>
                  <a:lnTo>
                    <a:pt x="102" y="123"/>
                  </a:lnTo>
                  <a:lnTo>
                    <a:pt x="115" y="136"/>
                  </a:lnTo>
                  <a:lnTo>
                    <a:pt x="124" y="143"/>
                  </a:lnTo>
                  <a:lnTo>
                    <a:pt x="132" y="145"/>
                  </a:lnTo>
                  <a:lnTo>
                    <a:pt x="135" y="140"/>
                  </a:lnTo>
                  <a:lnTo>
                    <a:pt x="135" y="135"/>
                  </a:lnTo>
                  <a:lnTo>
                    <a:pt x="135" y="126"/>
                  </a:lnTo>
                  <a:lnTo>
                    <a:pt x="132" y="109"/>
                  </a:lnTo>
                  <a:lnTo>
                    <a:pt x="124" y="84"/>
                  </a:lnTo>
                  <a:lnTo>
                    <a:pt x="115" y="59"/>
                  </a:lnTo>
                  <a:lnTo>
                    <a:pt x="110" y="43"/>
                  </a:lnTo>
                  <a:lnTo>
                    <a:pt x="110" y="37"/>
                  </a:lnTo>
                  <a:lnTo>
                    <a:pt x="114" y="36"/>
                  </a:lnTo>
                  <a:lnTo>
                    <a:pt x="119" y="40"/>
                  </a:lnTo>
                  <a:lnTo>
                    <a:pt x="124" y="49"/>
                  </a:lnTo>
                  <a:lnTo>
                    <a:pt x="132" y="68"/>
                  </a:lnTo>
                  <a:lnTo>
                    <a:pt x="145" y="101"/>
                  </a:lnTo>
                  <a:lnTo>
                    <a:pt x="152" y="135"/>
                  </a:lnTo>
                  <a:lnTo>
                    <a:pt x="150" y="160"/>
                  </a:lnTo>
                  <a:lnTo>
                    <a:pt x="160" y="168"/>
                  </a:lnTo>
                  <a:lnTo>
                    <a:pt x="170" y="177"/>
                  </a:lnTo>
                  <a:lnTo>
                    <a:pt x="180" y="183"/>
                  </a:lnTo>
                  <a:lnTo>
                    <a:pt x="189" y="191"/>
                  </a:lnTo>
                  <a:lnTo>
                    <a:pt x="197" y="195"/>
                  </a:lnTo>
                  <a:lnTo>
                    <a:pt x="204" y="199"/>
                  </a:lnTo>
                  <a:lnTo>
                    <a:pt x="209" y="204"/>
                  </a:lnTo>
                  <a:lnTo>
                    <a:pt x="212" y="205"/>
                  </a:lnTo>
                  <a:lnTo>
                    <a:pt x="215" y="208"/>
                  </a:lnTo>
                  <a:lnTo>
                    <a:pt x="219" y="210"/>
                  </a:lnTo>
                  <a:lnTo>
                    <a:pt x="222" y="207"/>
                  </a:lnTo>
                  <a:lnTo>
                    <a:pt x="225" y="199"/>
                  </a:lnTo>
                  <a:lnTo>
                    <a:pt x="227" y="180"/>
                  </a:lnTo>
                  <a:lnTo>
                    <a:pt x="224" y="149"/>
                  </a:lnTo>
                  <a:lnTo>
                    <a:pt x="215" y="114"/>
                  </a:lnTo>
                  <a:lnTo>
                    <a:pt x="199" y="86"/>
                  </a:lnTo>
                  <a:lnTo>
                    <a:pt x="192" y="74"/>
                  </a:lnTo>
                  <a:lnTo>
                    <a:pt x="192" y="70"/>
                  </a:lnTo>
                  <a:lnTo>
                    <a:pt x="199" y="71"/>
                  </a:lnTo>
                  <a:lnTo>
                    <a:pt x="207" y="78"/>
                  </a:lnTo>
                  <a:lnTo>
                    <a:pt x="212" y="86"/>
                  </a:lnTo>
                  <a:lnTo>
                    <a:pt x="219" y="99"/>
                  </a:lnTo>
                  <a:lnTo>
                    <a:pt x="227" y="115"/>
                  </a:lnTo>
                  <a:lnTo>
                    <a:pt x="234" y="133"/>
                  </a:lnTo>
                  <a:lnTo>
                    <a:pt x="241" y="154"/>
                  </a:lnTo>
                  <a:lnTo>
                    <a:pt x="244" y="176"/>
                  </a:lnTo>
                  <a:lnTo>
                    <a:pt x="242" y="199"/>
                  </a:lnTo>
                  <a:lnTo>
                    <a:pt x="237" y="222"/>
                  </a:lnTo>
                  <a:lnTo>
                    <a:pt x="244" y="227"/>
                  </a:lnTo>
                  <a:lnTo>
                    <a:pt x="251" y="233"/>
                  </a:lnTo>
                  <a:lnTo>
                    <a:pt x="259" y="239"/>
                  </a:lnTo>
                  <a:lnTo>
                    <a:pt x="267" y="244"/>
                  </a:lnTo>
                  <a:lnTo>
                    <a:pt x="274" y="248"/>
                  </a:lnTo>
                  <a:lnTo>
                    <a:pt x="282" y="251"/>
                  </a:lnTo>
                  <a:lnTo>
                    <a:pt x="287" y="254"/>
                  </a:lnTo>
                  <a:lnTo>
                    <a:pt x="292" y="257"/>
                  </a:lnTo>
                  <a:lnTo>
                    <a:pt x="299" y="245"/>
                  </a:lnTo>
                  <a:lnTo>
                    <a:pt x="301" y="224"/>
                  </a:lnTo>
                  <a:lnTo>
                    <a:pt x="299" y="204"/>
                  </a:lnTo>
                  <a:lnTo>
                    <a:pt x="297" y="186"/>
                  </a:lnTo>
                  <a:lnTo>
                    <a:pt x="296" y="167"/>
                  </a:lnTo>
                  <a:lnTo>
                    <a:pt x="294" y="143"/>
                  </a:lnTo>
                  <a:lnTo>
                    <a:pt x="291" y="121"/>
                  </a:lnTo>
                  <a:lnTo>
                    <a:pt x="287" y="106"/>
                  </a:lnTo>
                  <a:lnTo>
                    <a:pt x="287" y="102"/>
                  </a:lnTo>
                  <a:lnTo>
                    <a:pt x="292" y="105"/>
                  </a:lnTo>
                  <a:lnTo>
                    <a:pt x="301" y="114"/>
                  </a:lnTo>
                  <a:lnTo>
                    <a:pt x="306" y="130"/>
                  </a:lnTo>
                  <a:lnTo>
                    <a:pt x="307" y="158"/>
                  </a:lnTo>
                  <a:lnTo>
                    <a:pt x="311" y="199"/>
                  </a:lnTo>
                  <a:lnTo>
                    <a:pt x="314" y="239"/>
                  </a:lnTo>
                  <a:lnTo>
                    <a:pt x="316" y="264"/>
                  </a:lnTo>
                  <a:lnTo>
                    <a:pt x="326" y="275"/>
                  </a:lnTo>
                  <a:lnTo>
                    <a:pt x="336" y="285"/>
                  </a:lnTo>
                  <a:lnTo>
                    <a:pt x="342" y="294"/>
                  </a:lnTo>
                  <a:lnTo>
                    <a:pt x="351" y="301"/>
                  </a:lnTo>
                  <a:lnTo>
                    <a:pt x="356" y="309"/>
                  </a:lnTo>
                  <a:lnTo>
                    <a:pt x="361" y="314"/>
                  </a:lnTo>
                  <a:lnTo>
                    <a:pt x="366" y="319"/>
                  </a:lnTo>
                  <a:lnTo>
                    <a:pt x="367" y="322"/>
                  </a:lnTo>
                  <a:lnTo>
                    <a:pt x="367" y="325"/>
                  </a:lnTo>
                  <a:lnTo>
                    <a:pt x="366" y="326"/>
                  </a:lnTo>
                  <a:lnTo>
                    <a:pt x="361" y="325"/>
                  </a:lnTo>
                  <a:lnTo>
                    <a:pt x="354" y="3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60" name="Freeform 1351"/>
            <p:cNvSpPr>
              <a:spLocks/>
            </p:cNvSpPr>
            <p:nvPr/>
          </p:nvSpPr>
          <p:spPr bwMode="auto">
            <a:xfrm>
              <a:off x="5304" y="2672"/>
              <a:ext cx="134" cy="134"/>
            </a:xfrm>
            <a:custGeom>
              <a:avLst/>
              <a:gdLst>
                <a:gd name="T0" fmla="*/ 8 w 268"/>
                <a:gd name="T1" fmla="*/ 5 h 400"/>
                <a:gd name="T2" fmla="*/ 8 w 268"/>
                <a:gd name="T3" fmla="*/ 4 h 400"/>
                <a:gd name="T4" fmla="*/ 8 w 268"/>
                <a:gd name="T5" fmla="*/ 4 h 400"/>
                <a:gd name="T6" fmla="*/ 7 w 268"/>
                <a:gd name="T7" fmla="*/ 4 h 400"/>
                <a:gd name="T8" fmla="*/ 5 w 268"/>
                <a:gd name="T9" fmla="*/ 4 h 400"/>
                <a:gd name="T10" fmla="*/ 4 w 268"/>
                <a:gd name="T11" fmla="*/ 3 h 400"/>
                <a:gd name="T12" fmla="*/ 2 w 268"/>
                <a:gd name="T13" fmla="*/ 3 h 400"/>
                <a:gd name="T14" fmla="*/ 1 w 268"/>
                <a:gd name="T15" fmla="*/ 2 h 400"/>
                <a:gd name="T16" fmla="*/ 1 w 268"/>
                <a:gd name="T17" fmla="*/ 2 h 400"/>
                <a:gd name="T18" fmla="*/ 1 w 268"/>
                <a:gd name="T19" fmla="*/ 2 h 400"/>
                <a:gd name="T20" fmla="*/ 1 w 268"/>
                <a:gd name="T21" fmla="*/ 2 h 400"/>
                <a:gd name="T22" fmla="*/ 2 w 268"/>
                <a:gd name="T23" fmla="*/ 3 h 400"/>
                <a:gd name="T24" fmla="*/ 4 w 268"/>
                <a:gd name="T25" fmla="*/ 3 h 400"/>
                <a:gd name="T26" fmla="*/ 5 w 268"/>
                <a:gd name="T27" fmla="*/ 3 h 400"/>
                <a:gd name="T28" fmla="*/ 6 w 268"/>
                <a:gd name="T29" fmla="*/ 4 h 400"/>
                <a:gd name="T30" fmla="*/ 7 w 268"/>
                <a:gd name="T31" fmla="*/ 4 h 400"/>
                <a:gd name="T32" fmla="*/ 8 w 268"/>
                <a:gd name="T33" fmla="*/ 3 h 400"/>
                <a:gd name="T34" fmla="*/ 8 w 268"/>
                <a:gd name="T35" fmla="*/ 3 h 400"/>
                <a:gd name="T36" fmla="*/ 7 w 268"/>
                <a:gd name="T37" fmla="*/ 3 h 400"/>
                <a:gd name="T38" fmla="*/ 5 w 268"/>
                <a:gd name="T39" fmla="*/ 2 h 400"/>
                <a:gd name="T40" fmla="*/ 3 w 268"/>
                <a:gd name="T41" fmla="*/ 2 h 400"/>
                <a:gd name="T42" fmla="*/ 2 w 268"/>
                <a:gd name="T43" fmla="*/ 1 h 400"/>
                <a:gd name="T44" fmla="*/ 2 w 268"/>
                <a:gd name="T45" fmla="*/ 1 h 400"/>
                <a:gd name="T46" fmla="*/ 3 w 268"/>
                <a:gd name="T47" fmla="*/ 1 h 400"/>
                <a:gd name="T48" fmla="*/ 4 w 268"/>
                <a:gd name="T49" fmla="*/ 1 h 400"/>
                <a:gd name="T50" fmla="*/ 5 w 268"/>
                <a:gd name="T51" fmla="*/ 2 h 400"/>
                <a:gd name="T52" fmla="*/ 6 w 268"/>
                <a:gd name="T53" fmla="*/ 2 h 400"/>
                <a:gd name="T54" fmla="*/ 7 w 268"/>
                <a:gd name="T55" fmla="*/ 2 h 400"/>
                <a:gd name="T56" fmla="*/ 7 w 268"/>
                <a:gd name="T57" fmla="*/ 2 h 400"/>
                <a:gd name="T58" fmla="*/ 7 w 268"/>
                <a:gd name="T59" fmla="*/ 1 h 400"/>
                <a:gd name="T60" fmla="*/ 8 w 268"/>
                <a:gd name="T61" fmla="*/ 0 h 400"/>
                <a:gd name="T62" fmla="*/ 8 w 268"/>
                <a:gd name="T63" fmla="*/ 0 h 400"/>
                <a:gd name="T64" fmla="*/ 8 w 268"/>
                <a:gd name="T65" fmla="*/ 1 h 400"/>
                <a:gd name="T66" fmla="*/ 9 w 268"/>
                <a:gd name="T67" fmla="*/ 2 h 400"/>
                <a:gd name="T68" fmla="*/ 10 w 268"/>
                <a:gd name="T69" fmla="*/ 2 h 400"/>
                <a:gd name="T70" fmla="*/ 11 w 268"/>
                <a:gd name="T71" fmla="*/ 2 h 400"/>
                <a:gd name="T72" fmla="*/ 13 w 268"/>
                <a:gd name="T73" fmla="*/ 2 h 400"/>
                <a:gd name="T74" fmla="*/ 14 w 268"/>
                <a:gd name="T75" fmla="*/ 1 h 400"/>
                <a:gd name="T76" fmla="*/ 14 w 268"/>
                <a:gd name="T77" fmla="*/ 1 h 400"/>
                <a:gd name="T78" fmla="*/ 15 w 268"/>
                <a:gd name="T79" fmla="*/ 1 h 400"/>
                <a:gd name="T80" fmla="*/ 14 w 268"/>
                <a:gd name="T81" fmla="*/ 1 h 400"/>
                <a:gd name="T82" fmla="*/ 13 w 268"/>
                <a:gd name="T83" fmla="*/ 2 h 400"/>
                <a:gd name="T84" fmla="*/ 11 w 268"/>
                <a:gd name="T85" fmla="*/ 2 h 400"/>
                <a:gd name="T86" fmla="*/ 10 w 268"/>
                <a:gd name="T87" fmla="*/ 2 h 400"/>
                <a:gd name="T88" fmla="*/ 9 w 268"/>
                <a:gd name="T89" fmla="*/ 3 h 400"/>
                <a:gd name="T90" fmla="*/ 9 w 268"/>
                <a:gd name="T91" fmla="*/ 4 h 400"/>
                <a:gd name="T92" fmla="*/ 10 w 268"/>
                <a:gd name="T93" fmla="*/ 4 h 400"/>
                <a:gd name="T94" fmla="*/ 12 w 268"/>
                <a:gd name="T95" fmla="*/ 3 h 400"/>
                <a:gd name="T96" fmla="*/ 14 w 268"/>
                <a:gd name="T97" fmla="*/ 3 h 400"/>
                <a:gd name="T98" fmla="*/ 16 w 268"/>
                <a:gd name="T99" fmla="*/ 3 h 400"/>
                <a:gd name="T100" fmla="*/ 17 w 268"/>
                <a:gd name="T101" fmla="*/ 2 h 400"/>
                <a:gd name="T102" fmla="*/ 17 w 268"/>
                <a:gd name="T103" fmla="*/ 2 h 400"/>
                <a:gd name="T104" fmla="*/ 17 w 268"/>
                <a:gd name="T105" fmla="*/ 3 h 400"/>
                <a:gd name="T106" fmla="*/ 15 w 268"/>
                <a:gd name="T107" fmla="*/ 3 h 400"/>
                <a:gd name="T108" fmla="*/ 13 w 268"/>
                <a:gd name="T109" fmla="*/ 4 h 400"/>
                <a:gd name="T110" fmla="*/ 10 w 268"/>
                <a:gd name="T111" fmla="*/ 4 h 400"/>
                <a:gd name="T112" fmla="*/ 9 w 268"/>
                <a:gd name="T113" fmla="*/ 4 h 400"/>
                <a:gd name="T114" fmla="*/ 9 w 268"/>
                <a:gd name="T115" fmla="*/ 5 h 400"/>
                <a:gd name="T116" fmla="*/ 9 w 268"/>
                <a:gd name="T117" fmla="*/ 5 h 400"/>
                <a:gd name="T118" fmla="*/ 9 w 268"/>
                <a:gd name="T119" fmla="*/ 5 h 4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68" h="400">
                  <a:moveTo>
                    <a:pt x="126" y="400"/>
                  </a:moveTo>
                  <a:lnTo>
                    <a:pt x="121" y="397"/>
                  </a:lnTo>
                  <a:lnTo>
                    <a:pt x="120" y="376"/>
                  </a:lnTo>
                  <a:lnTo>
                    <a:pt x="120" y="354"/>
                  </a:lnTo>
                  <a:lnTo>
                    <a:pt x="118" y="341"/>
                  </a:lnTo>
                  <a:lnTo>
                    <a:pt x="115" y="336"/>
                  </a:lnTo>
                  <a:lnTo>
                    <a:pt x="108" y="330"/>
                  </a:lnTo>
                  <a:lnTo>
                    <a:pt x="98" y="322"/>
                  </a:lnTo>
                  <a:lnTo>
                    <a:pt x="86" y="310"/>
                  </a:lnTo>
                  <a:lnTo>
                    <a:pt x="73" y="296"/>
                  </a:lnTo>
                  <a:lnTo>
                    <a:pt x="61" y="282"/>
                  </a:lnTo>
                  <a:lnTo>
                    <a:pt x="50" y="264"/>
                  </a:lnTo>
                  <a:lnTo>
                    <a:pt x="40" y="245"/>
                  </a:lnTo>
                  <a:lnTo>
                    <a:pt x="25" y="212"/>
                  </a:lnTo>
                  <a:lnTo>
                    <a:pt x="11" y="189"/>
                  </a:lnTo>
                  <a:lnTo>
                    <a:pt x="3" y="174"/>
                  </a:lnTo>
                  <a:lnTo>
                    <a:pt x="0" y="162"/>
                  </a:lnTo>
                  <a:lnTo>
                    <a:pt x="1" y="156"/>
                  </a:lnTo>
                  <a:lnTo>
                    <a:pt x="5" y="153"/>
                  </a:lnTo>
                  <a:lnTo>
                    <a:pt x="8" y="158"/>
                  </a:lnTo>
                  <a:lnTo>
                    <a:pt x="13" y="168"/>
                  </a:lnTo>
                  <a:lnTo>
                    <a:pt x="16" y="177"/>
                  </a:lnTo>
                  <a:lnTo>
                    <a:pt x="23" y="190"/>
                  </a:lnTo>
                  <a:lnTo>
                    <a:pt x="31" y="206"/>
                  </a:lnTo>
                  <a:lnTo>
                    <a:pt x="41" y="224"/>
                  </a:lnTo>
                  <a:lnTo>
                    <a:pt x="50" y="242"/>
                  </a:lnTo>
                  <a:lnTo>
                    <a:pt x="60" y="257"/>
                  </a:lnTo>
                  <a:lnTo>
                    <a:pt x="68" y="270"/>
                  </a:lnTo>
                  <a:lnTo>
                    <a:pt x="75" y="277"/>
                  </a:lnTo>
                  <a:lnTo>
                    <a:pt x="85" y="288"/>
                  </a:lnTo>
                  <a:lnTo>
                    <a:pt x="95" y="294"/>
                  </a:lnTo>
                  <a:lnTo>
                    <a:pt x="103" y="299"/>
                  </a:lnTo>
                  <a:lnTo>
                    <a:pt x="110" y="302"/>
                  </a:lnTo>
                  <a:lnTo>
                    <a:pt x="113" y="282"/>
                  </a:lnTo>
                  <a:lnTo>
                    <a:pt x="116" y="258"/>
                  </a:lnTo>
                  <a:lnTo>
                    <a:pt x="118" y="236"/>
                  </a:lnTo>
                  <a:lnTo>
                    <a:pt x="118" y="221"/>
                  </a:lnTo>
                  <a:lnTo>
                    <a:pt x="108" y="211"/>
                  </a:lnTo>
                  <a:lnTo>
                    <a:pt x="93" y="199"/>
                  </a:lnTo>
                  <a:lnTo>
                    <a:pt x="78" y="183"/>
                  </a:lnTo>
                  <a:lnTo>
                    <a:pt x="63" y="165"/>
                  </a:lnTo>
                  <a:lnTo>
                    <a:pt x="48" y="145"/>
                  </a:lnTo>
                  <a:lnTo>
                    <a:pt x="36" y="121"/>
                  </a:lnTo>
                  <a:lnTo>
                    <a:pt x="30" y="96"/>
                  </a:lnTo>
                  <a:lnTo>
                    <a:pt x="28" y="69"/>
                  </a:lnTo>
                  <a:lnTo>
                    <a:pt x="30" y="60"/>
                  </a:lnTo>
                  <a:lnTo>
                    <a:pt x="35" y="63"/>
                  </a:lnTo>
                  <a:lnTo>
                    <a:pt x="40" y="80"/>
                  </a:lnTo>
                  <a:lnTo>
                    <a:pt x="48" y="105"/>
                  </a:lnTo>
                  <a:lnTo>
                    <a:pt x="53" y="119"/>
                  </a:lnTo>
                  <a:lnTo>
                    <a:pt x="60" y="133"/>
                  </a:lnTo>
                  <a:lnTo>
                    <a:pt x="70" y="146"/>
                  </a:lnTo>
                  <a:lnTo>
                    <a:pt x="80" y="159"/>
                  </a:lnTo>
                  <a:lnTo>
                    <a:pt x="90" y="170"/>
                  </a:lnTo>
                  <a:lnTo>
                    <a:pt x="100" y="178"/>
                  </a:lnTo>
                  <a:lnTo>
                    <a:pt x="110" y="184"/>
                  </a:lnTo>
                  <a:lnTo>
                    <a:pt x="118" y="189"/>
                  </a:lnTo>
                  <a:lnTo>
                    <a:pt x="108" y="153"/>
                  </a:lnTo>
                  <a:lnTo>
                    <a:pt x="103" y="103"/>
                  </a:lnTo>
                  <a:lnTo>
                    <a:pt x="105" y="52"/>
                  </a:lnTo>
                  <a:lnTo>
                    <a:pt x="113" y="1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3" y="6"/>
                  </a:lnTo>
                  <a:lnTo>
                    <a:pt x="121" y="18"/>
                  </a:lnTo>
                  <a:lnTo>
                    <a:pt x="121" y="47"/>
                  </a:lnTo>
                  <a:lnTo>
                    <a:pt x="125" y="96"/>
                  </a:lnTo>
                  <a:lnTo>
                    <a:pt x="131" y="145"/>
                  </a:lnTo>
                  <a:lnTo>
                    <a:pt x="138" y="174"/>
                  </a:lnTo>
                  <a:lnTo>
                    <a:pt x="148" y="170"/>
                  </a:lnTo>
                  <a:lnTo>
                    <a:pt x="160" y="164"/>
                  </a:lnTo>
                  <a:lnTo>
                    <a:pt x="171" y="153"/>
                  </a:lnTo>
                  <a:lnTo>
                    <a:pt x="185" y="143"/>
                  </a:lnTo>
                  <a:lnTo>
                    <a:pt x="196" y="131"/>
                  </a:lnTo>
                  <a:lnTo>
                    <a:pt x="206" y="119"/>
                  </a:lnTo>
                  <a:lnTo>
                    <a:pt x="213" y="106"/>
                  </a:lnTo>
                  <a:lnTo>
                    <a:pt x="218" y="93"/>
                  </a:lnTo>
                  <a:lnTo>
                    <a:pt x="223" y="84"/>
                  </a:lnTo>
                  <a:lnTo>
                    <a:pt x="228" y="84"/>
                  </a:lnTo>
                  <a:lnTo>
                    <a:pt x="230" y="93"/>
                  </a:lnTo>
                  <a:lnTo>
                    <a:pt x="225" y="108"/>
                  </a:lnTo>
                  <a:lnTo>
                    <a:pt x="218" y="118"/>
                  </a:lnTo>
                  <a:lnTo>
                    <a:pt x="210" y="131"/>
                  </a:lnTo>
                  <a:lnTo>
                    <a:pt x="198" y="146"/>
                  </a:lnTo>
                  <a:lnTo>
                    <a:pt x="186" y="161"/>
                  </a:lnTo>
                  <a:lnTo>
                    <a:pt x="175" y="175"/>
                  </a:lnTo>
                  <a:lnTo>
                    <a:pt x="163" y="189"/>
                  </a:lnTo>
                  <a:lnTo>
                    <a:pt x="153" y="199"/>
                  </a:lnTo>
                  <a:lnTo>
                    <a:pt x="146" y="205"/>
                  </a:lnTo>
                  <a:lnTo>
                    <a:pt x="141" y="232"/>
                  </a:lnTo>
                  <a:lnTo>
                    <a:pt x="136" y="260"/>
                  </a:lnTo>
                  <a:lnTo>
                    <a:pt x="133" y="285"/>
                  </a:lnTo>
                  <a:lnTo>
                    <a:pt x="131" y="301"/>
                  </a:lnTo>
                  <a:lnTo>
                    <a:pt x="146" y="294"/>
                  </a:lnTo>
                  <a:lnTo>
                    <a:pt x="165" y="283"/>
                  </a:lnTo>
                  <a:lnTo>
                    <a:pt x="185" y="268"/>
                  </a:lnTo>
                  <a:lnTo>
                    <a:pt x="203" y="254"/>
                  </a:lnTo>
                  <a:lnTo>
                    <a:pt x="221" y="237"/>
                  </a:lnTo>
                  <a:lnTo>
                    <a:pt x="238" y="220"/>
                  </a:lnTo>
                  <a:lnTo>
                    <a:pt x="251" y="204"/>
                  </a:lnTo>
                  <a:lnTo>
                    <a:pt x="260" y="187"/>
                  </a:lnTo>
                  <a:lnTo>
                    <a:pt x="265" y="180"/>
                  </a:lnTo>
                  <a:lnTo>
                    <a:pt x="268" y="178"/>
                  </a:lnTo>
                  <a:lnTo>
                    <a:pt x="268" y="186"/>
                  </a:lnTo>
                  <a:lnTo>
                    <a:pt x="265" y="198"/>
                  </a:lnTo>
                  <a:lnTo>
                    <a:pt x="258" y="208"/>
                  </a:lnTo>
                  <a:lnTo>
                    <a:pt x="246" y="223"/>
                  </a:lnTo>
                  <a:lnTo>
                    <a:pt x="231" y="242"/>
                  </a:lnTo>
                  <a:lnTo>
                    <a:pt x="213" y="263"/>
                  </a:lnTo>
                  <a:lnTo>
                    <a:pt x="195" y="283"/>
                  </a:lnTo>
                  <a:lnTo>
                    <a:pt x="175" y="302"/>
                  </a:lnTo>
                  <a:lnTo>
                    <a:pt x="156" y="317"/>
                  </a:lnTo>
                  <a:lnTo>
                    <a:pt x="140" y="327"/>
                  </a:lnTo>
                  <a:lnTo>
                    <a:pt x="130" y="339"/>
                  </a:lnTo>
                  <a:lnTo>
                    <a:pt x="130" y="357"/>
                  </a:lnTo>
                  <a:lnTo>
                    <a:pt x="131" y="375"/>
                  </a:lnTo>
                  <a:lnTo>
                    <a:pt x="133" y="385"/>
                  </a:lnTo>
                  <a:lnTo>
                    <a:pt x="133" y="389"/>
                  </a:lnTo>
                  <a:lnTo>
                    <a:pt x="131" y="392"/>
                  </a:lnTo>
                  <a:lnTo>
                    <a:pt x="130" y="395"/>
                  </a:lnTo>
                  <a:lnTo>
                    <a:pt x="126" y="40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61" name="Freeform 1352"/>
            <p:cNvSpPr>
              <a:spLocks/>
            </p:cNvSpPr>
            <p:nvPr/>
          </p:nvSpPr>
          <p:spPr bwMode="auto">
            <a:xfrm>
              <a:off x="5099" y="2835"/>
              <a:ext cx="184" cy="128"/>
            </a:xfrm>
            <a:custGeom>
              <a:avLst/>
              <a:gdLst>
                <a:gd name="T0" fmla="*/ 23 w 367"/>
                <a:gd name="T1" fmla="*/ 0 h 384"/>
                <a:gd name="T2" fmla="*/ 22 w 367"/>
                <a:gd name="T3" fmla="*/ 0 h 384"/>
                <a:gd name="T4" fmla="*/ 21 w 367"/>
                <a:gd name="T5" fmla="*/ 1 h 384"/>
                <a:gd name="T6" fmla="*/ 20 w 367"/>
                <a:gd name="T7" fmla="*/ 1 h 384"/>
                <a:gd name="T8" fmla="*/ 19 w 367"/>
                <a:gd name="T9" fmla="*/ 1 h 384"/>
                <a:gd name="T10" fmla="*/ 18 w 367"/>
                <a:gd name="T11" fmla="*/ 1 h 384"/>
                <a:gd name="T12" fmla="*/ 17 w 367"/>
                <a:gd name="T13" fmla="*/ 2 h 384"/>
                <a:gd name="T14" fmla="*/ 17 w 367"/>
                <a:gd name="T15" fmla="*/ 2 h 384"/>
                <a:gd name="T16" fmla="*/ 17 w 367"/>
                <a:gd name="T17" fmla="*/ 2 h 384"/>
                <a:gd name="T18" fmla="*/ 18 w 367"/>
                <a:gd name="T19" fmla="*/ 3 h 384"/>
                <a:gd name="T20" fmla="*/ 18 w 367"/>
                <a:gd name="T21" fmla="*/ 3 h 384"/>
                <a:gd name="T22" fmla="*/ 18 w 367"/>
                <a:gd name="T23" fmla="*/ 3 h 384"/>
                <a:gd name="T24" fmla="*/ 17 w 367"/>
                <a:gd name="T25" fmla="*/ 3 h 384"/>
                <a:gd name="T26" fmla="*/ 16 w 367"/>
                <a:gd name="T27" fmla="*/ 2 h 384"/>
                <a:gd name="T28" fmla="*/ 15 w 367"/>
                <a:gd name="T29" fmla="*/ 3 h 384"/>
                <a:gd name="T30" fmla="*/ 13 w 367"/>
                <a:gd name="T31" fmla="*/ 3 h 384"/>
                <a:gd name="T32" fmla="*/ 11 w 367"/>
                <a:gd name="T33" fmla="*/ 3 h 384"/>
                <a:gd name="T34" fmla="*/ 10 w 367"/>
                <a:gd name="T35" fmla="*/ 3 h 384"/>
                <a:gd name="T36" fmla="*/ 10 w 367"/>
                <a:gd name="T37" fmla="*/ 4 h 384"/>
                <a:gd name="T38" fmla="*/ 10 w 367"/>
                <a:gd name="T39" fmla="*/ 4 h 384"/>
                <a:gd name="T40" fmla="*/ 11 w 367"/>
                <a:gd name="T41" fmla="*/ 5 h 384"/>
                <a:gd name="T42" fmla="*/ 11 w 367"/>
                <a:gd name="T43" fmla="*/ 5 h 384"/>
                <a:gd name="T44" fmla="*/ 10 w 367"/>
                <a:gd name="T45" fmla="*/ 4 h 384"/>
                <a:gd name="T46" fmla="*/ 9 w 367"/>
                <a:gd name="T47" fmla="*/ 4 h 384"/>
                <a:gd name="T48" fmla="*/ 8 w 367"/>
                <a:gd name="T49" fmla="*/ 4 h 384"/>
                <a:gd name="T50" fmla="*/ 7 w 367"/>
                <a:gd name="T51" fmla="*/ 4 h 384"/>
                <a:gd name="T52" fmla="*/ 6 w 367"/>
                <a:gd name="T53" fmla="*/ 4 h 384"/>
                <a:gd name="T54" fmla="*/ 4 w 367"/>
                <a:gd name="T55" fmla="*/ 5 h 384"/>
                <a:gd name="T56" fmla="*/ 3 w 367"/>
                <a:gd name="T57" fmla="*/ 5 h 384"/>
                <a:gd name="T58" fmla="*/ 3 w 367"/>
                <a:gd name="T59" fmla="*/ 5 h 384"/>
                <a:gd name="T60" fmla="*/ 4 w 367"/>
                <a:gd name="T61" fmla="*/ 4 h 384"/>
                <a:gd name="T62" fmla="*/ 5 w 367"/>
                <a:gd name="T63" fmla="*/ 4 h 384"/>
                <a:gd name="T64" fmla="*/ 7 w 367"/>
                <a:gd name="T65" fmla="*/ 4 h 384"/>
                <a:gd name="T66" fmla="*/ 8 w 367"/>
                <a:gd name="T67" fmla="*/ 3 h 384"/>
                <a:gd name="T68" fmla="*/ 7 w 367"/>
                <a:gd name="T69" fmla="*/ 3 h 384"/>
                <a:gd name="T70" fmla="*/ 5 w 367"/>
                <a:gd name="T71" fmla="*/ 3 h 384"/>
                <a:gd name="T72" fmla="*/ 4 w 367"/>
                <a:gd name="T73" fmla="*/ 4 h 384"/>
                <a:gd name="T74" fmla="*/ 2 w 367"/>
                <a:gd name="T75" fmla="*/ 4 h 384"/>
                <a:gd name="T76" fmla="*/ 1 w 367"/>
                <a:gd name="T77" fmla="*/ 4 h 384"/>
                <a:gd name="T78" fmla="*/ 0 w 367"/>
                <a:gd name="T79" fmla="*/ 4 h 384"/>
                <a:gd name="T80" fmla="*/ 2 w 367"/>
                <a:gd name="T81" fmla="*/ 4 h 384"/>
                <a:gd name="T82" fmla="*/ 4 w 367"/>
                <a:gd name="T83" fmla="*/ 3 h 384"/>
                <a:gd name="T84" fmla="*/ 6 w 367"/>
                <a:gd name="T85" fmla="*/ 3 h 384"/>
                <a:gd name="T86" fmla="*/ 8 w 367"/>
                <a:gd name="T87" fmla="*/ 3 h 384"/>
                <a:gd name="T88" fmla="*/ 9 w 367"/>
                <a:gd name="T89" fmla="*/ 3 h 384"/>
                <a:gd name="T90" fmla="*/ 10 w 367"/>
                <a:gd name="T91" fmla="*/ 3 h 384"/>
                <a:gd name="T92" fmla="*/ 12 w 367"/>
                <a:gd name="T93" fmla="*/ 3 h 384"/>
                <a:gd name="T94" fmla="*/ 12 w 367"/>
                <a:gd name="T95" fmla="*/ 3 h 384"/>
                <a:gd name="T96" fmla="*/ 12 w 367"/>
                <a:gd name="T97" fmla="*/ 2 h 384"/>
                <a:gd name="T98" fmla="*/ 11 w 367"/>
                <a:gd name="T99" fmla="*/ 2 h 384"/>
                <a:gd name="T100" fmla="*/ 12 w 367"/>
                <a:gd name="T101" fmla="*/ 2 h 384"/>
                <a:gd name="T102" fmla="*/ 13 w 367"/>
                <a:gd name="T103" fmla="*/ 2 h 384"/>
                <a:gd name="T104" fmla="*/ 13 w 367"/>
                <a:gd name="T105" fmla="*/ 2 h 384"/>
                <a:gd name="T106" fmla="*/ 14 w 367"/>
                <a:gd name="T107" fmla="*/ 2 h 384"/>
                <a:gd name="T108" fmla="*/ 14 w 367"/>
                <a:gd name="T109" fmla="*/ 2 h 384"/>
                <a:gd name="T110" fmla="*/ 16 w 367"/>
                <a:gd name="T111" fmla="*/ 2 h 384"/>
                <a:gd name="T112" fmla="*/ 18 w 367"/>
                <a:gd name="T113" fmla="*/ 1 h 384"/>
                <a:gd name="T114" fmla="*/ 19 w 367"/>
                <a:gd name="T115" fmla="*/ 1 h 384"/>
                <a:gd name="T116" fmla="*/ 20 w 367"/>
                <a:gd name="T117" fmla="*/ 0 h 384"/>
                <a:gd name="T118" fmla="*/ 20 w 367"/>
                <a:gd name="T119" fmla="*/ 0 h 384"/>
                <a:gd name="T120" fmla="*/ 21 w 367"/>
                <a:gd name="T121" fmla="*/ 0 h 384"/>
                <a:gd name="T122" fmla="*/ 23 w 367"/>
                <a:gd name="T123" fmla="*/ 0 h 38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67" h="384">
                  <a:moveTo>
                    <a:pt x="367" y="0"/>
                  </a:moveTo>
                  <a:lnTo>
                    <a:pt x="360" y="8"/>
                  </a:lnTo>
                  <a:lnTo>
                    <a:pt x="354" y="18"/>
                  </a:lnTo>
                  <a:lnTo>
                    <a:pt x="345" y="31"/>
                  </a:lnTo>
                  <a:lnTo>
                    <a:pt x="335" y="45"/>
                  </a:lnTo>
                  <a:lnTo>
                    <a:pt x="327" y="58"/>
                  </a:lnTo>
                  <a:lnTo>
                    <a:pt x="319" y="71"/>
                  </a:lnTo>
                  <a:lnTo>
                    <a:pt x="312" y="81"/>
                  </a:lnTo>
                  <a:lnTo>
                    <a:pt x="307" y="89"/>
                  </a:lnTo>
                  <a:lnTo>
                    <a:pt x="302" y="96"/>
                  </a:lnTo>
                  <a:lnTo>
                    <a:pt x="295" y="108"/>
                  </a:lnTo>
                  <a:lnTo>
                    <a:pt x="288" y="120"/>
                  </a:lnTo>
                  <a:lnTo>
                    <a:pt x="280" y="133"/>
                  </a:lnTo>
                  <a:lnTo>
                    <a:pt x="272" y="146"/>
                  </a:lnTo>
                  <a:lnTo>
                    <a:pt x="263" y="158"/>
                  </a:lnTo>
                  <a:lnTo>
                    <a:pt x="257" y="167"/>
                  </a:lnTo>
                  <a:lnTo>
                    <a:pt x="253" y="171"/>
                  </a:lnTo>
                  <a:lnTo>
                    <a:pt x="263" y="183"/>
                  </a:lnTo>
                  <a:lnTo>
                    <a:pt x="273" y="195"/>
                  </a:lnTo>
                  <a:lnTo>
                    <a:pt x="278" y="208"/>
                  </a:lnTo>
                  <a:lnTo>
                    <a:pt x="280" y="223"/>
                  </a:lnTo>
                  <a:lnTo>
                    <a:pt x="278" y="232"/>
                  </a:lnTo>
                  <a:lnTo>
                    <a:pt x="277" y="230"/>
                  </a:lnTo>
                  <a:lnTo>
                    <a:pt x="275" y="224"/>
                  </a:lnTo>
                  <a:lnTo>
                    <a:pt x="272" y="216"/>
                  </a:lnTo>
                  <a:lnTo>
                    <a:pt x="265" y="210"/>
                  </a:lnTo>
                  <a:lnTo>
                    <a:pt x="255" y="202"/>
                  </a:lnTo>
                  <a:lnTo>
                    <a:pt x="247" y="198"/>
                  </a:lnTo>
                  <a:lnTo>
                    <a:pt x="238" y="195"/>
                  </a:lnTo>
                  <a:lnTo>
                    <a:pt x="227" y="204"/>
                  </a:lnTo>
                  <a:lnTo>
                    <a:pt x="213" y="214"/>
                  </a:lnTo>
                  <a:lnTo>
                    <a:pt x="198" y="226"/>
                  </a:lnTo>
                  <a:lnTo>
                    <a:pt x="185" y="239"/>
                  </a:lnTo>
                  <a:lnTo>
                    <a:pt x="172" y="251"/>
                  </a:lnTo>
                  <a:lnTo>
                    <a:pt x="160" y="261"/>
                  </a:lnTo>
                  <a:lnTo>
                    <a:pt x="152" y="270"/>
                  </a:lnTo>
                  <a:lnTo>
                    <a:pt x="148" y="276"/>
                  </a:lnTo>
                  <a:lnTo>
                    <a:pt x="147" y="291"/>
                  </a:lnTo>
                  <a:lnTo>
                    <a:pt x="148" y="314"/>
                  </a:lnTo>
                  <a:lnTo>
                    <a:pt x="153" y="340"/>
                  </a:lnTo>
                  <a:lnTo>
                    <a:pt x="162" y="359"/>
                  </a:lnTo>
                  <a:lnTo>
                    <a:pt x="168" y="371"/>
                  </a:lnTo>
                  <a:lnTo>
                    <a:pt x="172" y="376"/>
                  </a:lnTo>
                  <a:lnTo>
                    <a:pt x="170" y="378"/>
                  </a:lnTo>
                  <a:lnTo>
                    <a:pt x="163" y="372"/>
                  </a:lnTo>
                  <a:lnTo>
                    <a:pt x="153" y="357"/>
                  </a:lnTo>
                  <a:lnTo>
                    <a:pt x="142" y="332"/>
                  </a:lnTo>
                  <a:lnTo>
                    <a:pt x="135" y="307"/>
                  </a:lnTo>
                  <a:lnTo>
                    <a:pt x="133" y="289"/>
                  </a:lnTo>
                  <a:lnTo>
                    <a:pt x="125" y="300"/>
                  </a:lnTo>
                  <a:lnTo>
                    <a:pt x="115" y="313"/>
                  </a:lnTo>
                  <a:lnTo>
                    <a:pt x="105" y="328"/>
                  </a:lnTo>
                  <a:lnTo>
                    <a:pt x="93" y="341"/>
                  </a:lnTo>
                  <a:lnTo>
                    <a:pt x="82" y="356"/>
                  </a:lnTo>
                  <a:lnTo>
                    <a:pt x="72" y="368"/>
                  </a:lnTo>
                  <a:lnTo>
                    <a:pt x="62" y="376"/>
                  </a:lnTo>
                  <a:lnTo>
                    <a:pt x="53" y="381"/>
                  </a:lnTo>
                  <a:lnTo>
                    <a:pt x="43" y="384"/>
                  </a:lnTo>
                  <a:lnTo>
                    <a:pt x="40" y="382"/>
                  </a:lnTo>
                  <a:lnTo>
                    <a:pt x="45" y="378"/>
                  </a:lnTo>
                  <a:lnTo>
                    <a:pt x="52" y="371"/>
                  </a:lnTo>
                  <a:lnTo>
                    <a:pt x="57" y="363"/>
                  </a:lnTo>
                  <a:lnTo>
                    <a:pt x="65" y="351"/>
                  </a:lnTo>
                  <a:lnTo>
                    <a:pt x="75" y="337"/>
                  </a:lnTo>
                  <a:lnTo>
                    <a:pt x="87" y="320"/>
                  </a:lnTo>
                  <a:lnTo>
                    <a:pt x="98" y="304"/>
                  </a:lnTo>
                  <a:lnTo>
                    <a:pt x="110" y="289"/>
                  </a:lnTo>
                  <a:lnTo>
                    <a:pt x="118" y="279"/>
                  </a:lnTo>
                  <a:lnTo>
                    <a:pt x="125" y="275"/>
                  </a:lnTo>
                  <a:lnTo>
                    <a:pt x="108" y="276"/>
                  </a:lnTo>
                  <a:lnTo>
                    <a:pt x="93" y="279"/>
                  </a:lnTo>
                  <a:lnTo>
                    <a:pt x="78" y="281"/>
                  </a:lnTo>
                  <a:lnTo>
                    <a:pt x="65" y="284"/>
                  </a:lnTo>
                  <a:lnTo>
                    <a:pt x="52" y="286"/>
                  </a:lnTo>
                  <a:lnTo>
                    <a:pt x="42" y="289"/>
                  </a:lnTo>
                  <a:lnTo>
                    <a:pt x="32" y="292"/>
                  </a:lnTo>
                  <a:lnTo>
                    <a:pt x="23" y="297"/>
                  </a:lnTo>
                  <a:lnTo>
                    <a:pt x="10" y="303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7" y="294"/>
                  </a:lnTo>
                  <a:lnTo>
                    <a:pt x="17" y="288"/>
                  </a:lnTo>
                  <a:lnTo>
                    <a:pt x="32" y="282"/>
                  </a:lnTo>
                  <a:lnTo>
                    <a:pt x="50" y="275"/>
                  </a:lnTo>
                  <a:lnTo>
                    <a:pt x="70" y="269"/>
                  </a:lnTo>
                  <a:lnTo>
                    <a:pt x="90" y="261"/>
                  </a:lnTo>
                  <a:lnTo>
                    <a:pt x="108" y="257"/>
                  </a:lnTo>
                  <a:lnTo>
                    <a:pt x="123" y="254"/>
                  </a:lnTo>
                  <a:lnTo>
                    <a:pt x="133" y="253"/>
                  </a:lnTo>
                  <a:lnTo>
                    <a:pt x="142" y="251"/>
                  </a:lnTo>
                  <a:lnTo>
                    <a:pt x="150" y="247"/>
                  </a:lnTo>
                  <a:lnTo>
                    <a:pt x="160" y="239"/>
                  </a:lnTo>
                  <a:lnTo>
                    <a:pt x="168" y="232"/>
                  </a:lnTo>
                  <a:lnTo>
                    <a:pt x="177" y="223"/>
                  </a:lnTo>
                  <a:lnTo>
                    <a:pt x="183" y="216"/>
                  </a:lnTo>
                  <a:lnTo>
                    <a:pt x="187" y="210"/>
                  </a:lnTo>
                  <a:lnTo>
                    <a:pt x="188" y="205"/>
                  </a:lnTo>
                  <a:lnTo>
                    <a:pt x="185" y="201"/>
                  </a:lnTo>
                  <a:lnTo>
                    <a:pt x="180" y="196"/>
                  </a:lnTo>
                  <a:lnTo>
                    <a:pt x="173" y="195"/>
                  </a:lnTo>
                  <a:lnTo>
                    <a:pt x="168" y="194"/>
                  </a:lnTo>
                  <a:lnTo>
                    <a:pt x="178" y="189"/>
                  </a:lnTo>
                  <a:lnTo>
                    <a:pt x="187" y="185"/>
                  </a:lnTo>
                  <a:lnTo>
                    <a:pt x="193" y="180"/>
                  </a:lnTo>
                  <a:lnTo>
                    <a:pt x="200" y="176"/>
                  </a:lnTo>
                  <a:lnTo>
                    <a:pt x="205" y="179"/>
                  </a:lnTo>
                  <a:lnTo>
                    <a:pt x="208" y="180"/>
                  </a:lnTo>
                  <a:lnTo>
                    <a:pt x="210" y="180"/>
                  </a:lnTo>
                  <a:lnTo>
                    <a:pt x="212" y="180"/>
                  </a:lnTo>
                  <a:lnTo>
                    <a:pt x="220" y="171"/>
                  </a:lnTo>
                  <a:lnTo>
                    <a:pt x="233" y="155"/>
                  </a:lnTo>
                  <a:lnTo>
                    <a:pt x="247" y="136"/>
                  </a:lnTo>
                  <a:lnTo>
                    <a:pt x="262" y="115"/>
                  </a:lnTo>
                  <a:lnTo>
                    <a:pt x="277" y="92"/>
                  </a:lnTo>
                  <a:lnTo>
                    <a:pt x="290" y="71"/>
                  </a:lnTo>
                  <a:lnTo>
                    <a:pt x="298" y="52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4" y="21"/>
                  </a:lnTo>
                  <a:lnTo>
                    <a:pt x="319" y="14"/>
                  </a:lnTo>
                  <a:lnTo>
                    <a:pt x="325" y="8"/>
                  </a:lnTo>
                  <a:lnTo>
                    <a:pt x="334" y="5"/>
                  </a:lnTo>
                  <a:lnTo>
                    <a:pt x="347" y="2"/>
                  </a:lnTo>
                  <a:lnTo>
                    <a:pt x="359" y="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62" name="Freeform 1353"/>
            <p:cNvSpPr>
              <a:spLocks/>
            </p:cNvSpPr>
            <p:nvPr/>
          </p:nvSpPr>
          <p:spPr bwMode="auto">
            <a:xfrm>
              <a:off x="5439" y="2660"/>
              <a:ext cx="106" cy="104"/>
            </a:xfrm>
            <a:custGeom>
              <a:avLst/>
              <a:gdLst>
                <a:gd name="T0" fmla="*/ 4 w 212"/>
                <a:gd name="T1" fmla="*/ 4 h 313"/>
                <a:gd name="T2" fmla="*/ 6 w 212"/>
                <a:gd name="T3" fmla="*/ 3 h 313"/>
                <a:gd name="T4" fmla="*/ 7 w 212"/>
                <a:gd name="T5" fmla="*/ 3 h 313"/>
                <a:gd name="T6" fmla="*/ 9 w 212"/>
                <a:gd name="T7" fmla="*/ 3 h 313"/>
                <a:gd name="T8" fmla="*/ 11 w 212"/>
                <a:gd name="T9" fmla="*/ 3 h 313"/>
                <a:gd name="T10" fmla="*/ 13 w 212"/>
                <a:gd name="T11" fmla="*/ 3 h 313"/>
                <a:gd name="T12" fmla="*/ 13 w 212"/>
                <a:gd name="T13" fmla="*/ 3 h 313"/>
                <a:gd name="T14" fmla="*/ 13 w 212"/>
                <a:gd name="T15" fmla="*/ 3 h 313"/>
                <a:gd name="T16" fmla="*/ 12 w 212"/>
                <a:gd name="T17" fmla="*/ 3 h 313"/>
                <a:gd name="T18" fmla="*/ 11 w 212"/>
                <a:gd name="T19" fmla="*/ 3 h 313"/>
                <a:gd name="T20" fmla="*/ 9 w 212"/>
                <a:gd name="T21" fmla="*/ 3 h 313"/>
                <a:gd name="T22" fmla="*/ 7 w 212"/>
                <a:gd name="T23" fmla="*/ 3 h 313"/>
                <a:gd name="T24" fmla="*/ 7 w 212"/>
                <a:gd name="T25" fmla="*/ 3 h 313"/>
                <a:gd name="T26" fmla="*/ 8 w 212"/>
                <a:gd name="T27" fmla="*/ 2 h 313"/>
                <a:gd name="T28" fmla="*/ 9 w 212"/>
                <a:gd name="T29" fmla="*/ 2 h 313"/>
                <a:gd name="T30" fmla="*/ 10 w 212"/>
                <a:gd name="T31" fmla="*/ 2 h 313"/>
                <a:gd name="T32" fmla="*/ 12 w 212"/>
                <a:gd name="T33" fmla="*/ 2 h 313"/>
                <a:gd name="T34" fmla="*/ 13 w 212"/>
                <a:gd name="T35" fmla="*/ 1 h 313"/>
                <a:gd name="T36" fmla="*/ 14 w 212"/>
                <a:gd name="T37" fmla="*/ 1 h 313"/>
                <a:gd name="T38" fmla="*/ 13 w 212"/>
                <a:gd name="T39" fmla="*/ 1 h 313"/>
                <a:gd name="T40" fmla="*/ 13 w 212"/>
                <a:gd name="T41" fmla="*/ 1 h 313"/>
                <a:gd name="T42" fmla="*/ 12 w 212"/>
                <a:gd name="T43" fmla="*/ 1 h 313"/>
                <a:gd name="T44" fmla="*/ 10 w 212"/>
                <a:gd name="T45" fmla="*/ 2 h 313"/>
                <a:gd name="T46" fmla="*/ 9 w 212"/>
                <a:gd name="T47" fmla="*/ 2 h 313"/>
                <a:gd name="T48" fmla="*/ 8 w 212"/>
                <a:gd name="T49" fmla="*/ 1 h 313"/>
                <a:gd name="T50" fmla="*/ 9 w 212"/>
                <a:gd name="T51" fmla="*/ 0 h 313"/>
                <a:gd name="T52" fmla="*/ 8 w 212"/>
                <a:gd name="T53" fmla="*/ 0 h 313"/>
                <a:gd name="T54" fmla="*/ 8 w 212"/>
                <a:gd name="T55" fmla="*/ 0 h 313"/>
                <a:gd name="T56" fmla="*/ 8 w 212"/>
                <a:gd name="T57" fmla="*/ 1 h 313"/>
                <a:gd name="T58" fmla="*/ 7 w 212"/>
                <a:gd name="T59" fmla="*/ 2 h 313"/>
                <a:gd name="T60" fmla="*/ 7 w 212"/>
                <a:gd name="T61" fmla="*/ 2 h 313"/>
                <a:gd name="T62" fmla="*/ 6 w 212"/>
                <a:gd name="T63" fmla="*/ 2 h 313"/>
                <a:gd name="T64" fmla="*/ 6 w 212"/>
                <a:gd name="T65" fmla="*/ 2 h 313"/>
                <a:gd name="T66" fmla="*/ 5 w 212"/>
                <a:gd name="T67" fmla="*/ 1 h 313"/>
                <a:gd name="T68" fmla="*/ 4 w 212"/>
                <a:gd name="T69" fmla="*/ 1 h 313"/>
                <a:gd name="T70" fmla="*/ 3 w 212"/>
                <a:gd name="T71" fmla="*/ 1 h 313"/>
                <a:gd name="T72" fmla="*/ 2 w 212"/>
                <a:gd name="T73" fmla="*/ 1 h 313"/>
                <a:gd name="T74" fmla="*/ 3 w 212"/>
                <a:gd name="T75" fmla="*/ 1 h 313"/>
                <a:gd name="T76" fmla="*/ 4 w 212"/>
                <a:gd name="T77" fmla="*/ 1 h 313"/>
                <a:gd name="T78" fmla="*/ 5 w 212"/>
                <a:gd name="T79" fmla="*/ 2 h 313"/>
                <a:gd name="T80" fmla="*/ 6 w 212"/>
                <a:gd name="T81" fmla="*/ 2 h 313"/>
                <a:gd name="T82" fmla="*/ 5 w 212"/>
                <a:gd name="T83" fmla="*/ 3 h 313"/>
                <a:gd name="T84" fmla="*/ 5 w 212"/>
                <a:gd name="T85" fmla="*/ 3 h 313"/>
                <a:gd name="T86" fmla="*/ 4 w 212"/>
                <a:gd name="T87" fmla="*/ 3 h 313"/>
                <a:gd name="T88" fmla="*/ 4 w 212"/>
                <a:gd name="T89" fmla="*/ 3 h 313"/>
                <a:gd name="T90" fmla="*/ 3 w 212"/>
                <a:gd name="T91" fmla="*/ 2 h 313"/>
                <a:gd name="T92" fmla="*/ 2 w 212"/>
                <a:gd name="T93" fmla="*/ 2 h 313"/>
                <a:gd name="T94" fmla="*/ 1 w 212"/>
                <a:gd name="T95" fmla="*/ 2 h 313"/>
                <a:gd name="T96" fmla="*/ 0 w 212"/>
                <a:gd name="T97" fmla="*/ 2 h 313"/>
                <a:gd name="T98" fmla="*/ 1 w 212"/>
                <a:gd name="T99" fmla="*/ 2 h 313"/>
                <a:gd name="T100" fmla="*/ 2 w 212"/>
                <a:gd name="T101" fmla="*/ 3 h 313"/>
                <a:gd name="T102" fmla="*/ 3 w 212"/>
                <a:gd name="T103" fmla="*/ 3 h 313"/>
                <a:gd name="T104" fmla="*/ 4 w 212"/>
                <a:gd name="T105" fmla="*/ 3 h 313"/>
                <a:gd name="T106" fmla="*/ 3 w 212"/>
                <a:gd name="T107" fmla="*/ 3 h 313"/>
                <a:gd name="T108" fmla="*/ 3 w 212"/>
                <a:gd name="T109" fmla="*/ 4 h 313"/>
                <a:gd name="T110" fmla="*/ 3 w 212"/>
                <a:gd name="T111" fmla="*/ 4 h 3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2" h="313">
                  <a:moveTo>
                    <a:pt x="45" y="308"/>
                  </a:moveTo>
                  <a:lnTo>
                    <a:pt x="57" y="295"/>
                  </a:lnTo>
                  <a:lnTo>
                    <a:pt x="70" y="277"/>
                  </a:lnTo>
                  <a:lnTo>
                    <a:pt x="83" y="261"/>
                  </a:lnTo>
                  <a:lnTo>
                    <a:pt x="88" y="251"/>
                  </a:lnTo>
                  <a:lnTo>
                    <a:pt x="100" y="251"/>
                  </a:lnTo>
                  <a:lnTo>
                    <a:pt x="117" y="248"/>
                  </a:lnTo>
                  <a:lnTo>
                    <a:pt x="133" y="243"/>
                  </a:lnTo>
                  <a:lnTo>
                    <a:pt x="153" y="238"/>
                  </a:lnTo>
                  <a:lnTo>
                    <a:pt x="170" y="232"/>
                  </a:lnTo>
                  <a:lnTo>
                    <a:pt x="185" y="224"/>
                  </a:lnTo>
                  <a:lnTo>
                    <a:pt x="197" y="218"/>
                  </a:lnTo>
                  <a:lnTo>
                    <a:pt x="202" y="214"/>
                  </a:lnTo>
                  <a:lnTo>
                    <a:pt x="205" y="207"/>
                  </a:lnTo>
                  <a:lnTo>
                    <a:pt x="207" y="204"/>
                  </a:lnTo>
                  <a:lnTo>
                    <a:pt x="203" y="204"/>
                  </a:lnTo>
                  <a:lnTo>
                    <a:pt x="197" y="207"/>
                  </a:lnTo>
                  <a:lnTo>
                    <a:pt x="190" y="210"/>
                  </a:lnTo>
                  <a:lnTo>
                    <a:pt x="178" y="214"/>
                  </a:lnTo>
                  <a:lnTo>
                    <a:pt x="165" y="218"/>
                  </a:lnTo>
                  <a:lnTo>
                    <a:pt x="150" y="224"/>
                  </a:lnTo>
                  <a:lnTo>
                    <a:pt x="133" y="230"/>
                  </a:lnTo>
                  <a:lnTo>
                    <a:pt x="118" y="235"/>
                  </a:lnTo>
                  <a:lnTo>
                    <a:pt x="107" y="238"/>
                  </a:lnTo>
                  <a:lnTo>
                    <a:pt x="97" y="239"/>
                  </a:lnTo>
                  <a:lnTo>
                    <a:pt x="103" y="224"/>
                  </a:lnTo>
                  <a:lnTo>
                    <a:pt x="112" y="204"/>
                  </a:lnTo>
                  <a:lnTo>
                    <a:pt x="120" y="183"/>
                  </a:lnTo>
                  <a:lnTo>
                    <a:pt x="123" y="171"/>
                  </a:lnTo>
                  <a:lnTo>
                    <a:pt x="133" y="164"/>
                  </a:lnTo>
                  <a:lnTo>
                    <a:pt x="145" y="155"/>
                  </a:lnTo>
                  <a:lnTo>
                    <a:pt x="158" y="146"/>
                  </a:lnTo>
                  <a:lnTo>
                    <a:pt x="172" y="134"/>
                  </a:lnTo>
                  <a:lnTo>
                    <a:pt x="185" y="124"/>
                  </a:lnTo>
                  <a:lnTo>
                    <a:pt x="197" y="115"/>
                  </a:lnTo>
                  <a:lnTo>
                    <a:pt x="205" y="108"/>
                  </a:lnTo>
                  <a:lnTo>
                    <a:pt x="210" y="102"/>
                  </a:lnTo>
                  <a:lnTo>
                    <a:pt x="212" y="96"/>
                  </a:lnTo>
                  <a:lnTo>
                    <a:pt x="212" y="92"/>
                  </a:lnTo>
                  <a:lnTo>
                    <a:pt x="208" y="92"/>
                  </a:lnTo>
                  <a:lnTo>
                    <a:pt x="202" y="97"/>
                  </a:lnTo>
                  <a:lnTo>
                    <a:pt x="195" y="102"/>
                  </a:lnTo>
                  <a:lnTo>
                    <a:pt x="187" y="109"/>
                  </a:lnTo>
                  <a:lnTo>
                    <a:pt x="177" y="117"/>
                  </a:lnTo>
                  <a:lnTo>
                    <a:pt x="165" y="124"/>
                  </a:lnTo>
                  <a:lnTo>
                    <a:pt x="153" y="131"/>
                  </a:lnTo>
                  <a:lnTo>
                    <a:pt x="142" y="139"/>
                  </a:lnTo>
                  <a:lnTo>
                    <a:pt x="132" y="145"/>
                  </a:lnTo>
                  <a:lnTo>
                    <a:pt x="125" y="148"/>
                  </a:lnTo>
                  <a:lnTo>
                    <a:pt x="127" y="121"/>
                  </a:lnTo>
                  <a:lnTo>
                    <a:pt x="128" y="78"/>
                  </a:lnTo>
                  <a:lnTo>
                    <a:pt x="130" y="35"/>
                  </a:lnTo>
                  <a:lnTo>
                    <a:pt x="128" y="10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3" y="3"/>
                  </a:lnTo>
                  <a:lnTo>
                    <a:pt x="122" y="13"/>
                  </a:lnTo>
                  <a:lnTo>
                    <a:pt x="118" y="41"/>
                  </a:lnTo>
                  <a:lnTo>
                    <a:pt x="115" y="87"/>
                  </a:lnTo>
                  <a:lnTo>
                    <a:pt x="110" y="133"/>
                  </a:lnTo>
                  <a:lnTo>
                    <a:pt x="103" y="161"/>
                  </a:lnTo>
                  <a:lnTo>
                    <a:pt x="100" y="164"/>
                  </a:lnTo>
                  <a:lnTo>
                    <a:pt x="97" y="162"/>
                  </a:lnTo>
                  <a:lnTo>
                    <a:pt x="95" y="158"/>
                  </a:lnTo>
                  <a:lnTo>
                    <a:pt x="93" y="151"/>
                  </a:lnTo>
                  <a:lnTo>
                    <a:pt x="92" y="143"/>
                  </a:lnTo>
                  <a:lnTo>
                    <a:pt x="85" y="133"/>
                  </a:lnTo>
                  <a:lnTo>
                    <a:pt x="78" y="121"/>
                  </a:lnTo>
                  <a:lnTo>
                    <a:pt x="68" y="108"/>
                  </a:lnTo>
                  <a:lnTo>
                    <a:pt x="58" y="94"/>
                  </a:lnTo>
                  <a:lnTo>
                    <a:pt x="48" y="83"/>
                  </a:lnTo>
                  <a:lnTo>
                    <a:pt x="38" y="75"/>
                  </a:lnTo>
                  <a:lnTo>
                    <a:pt x="31" y="71"/>
                  </a:lnTo>
                  <a:lnTo>
                    <a:pt x="25" y="71"/>
                  </a:lnTo>
                  <a:lnTo>
                    <a:pt x="26" y="75"/>
                  </a:lnTo>
                  <a:lnTo>
                    <a:pt x="33" y="83"/>
                  </a:lnTo>
                  <a:lnTo>
                    <a:pt x="42" y="94"/>
                  </a:lnTo>
                  <a:lnTo>
                    <a:pt x="53" y="111"/>
                  </a:lnTo>
                  <a:lnTo>
                    <a:pt x="67" y="133"/>
                  </a:lnTo>
                  <a:lnTo>
                    <a:pt x="80" y="153"/>
                  </a:lnTo>
                  <a:lnTo>
                    <a:pt x="87" y="170"/>
                  </a:lnTo>
                  <a:lnTo>
                    <a:pt x="87" y="184"/>
                  </a:lnTo>
                  <a:lnTo>
                    <a:pt x="83" y="204"/>
                  </a:lnTo>
                  <a:lnTo>
                    <a:pt x="78" y="221"/>
                  </a:lnTo>
                  <a:lnTo>
                    <a:pt x="73" y="232"/>
                  </a:lnTo>
                  <a:lnTo>
                    <a:pt x="70" y="235"/>
                  </a:lnTo>
                  <a:lnTo>
                    <a:pt x="67" y="235"/>
                  </a:lnTo>
                  <a:lnTo>
                    <a:pt x="63" y="230"/>
                  </a:lnTo>
                  <a:lnTo>
                    <a:pt x="57" y="223"/>
                  </a:lnTo>
                  <a:lnTo>
                    <a:pt x="52" y="217"/>
                  </a:lnTo>
                  <a:lnTo>
                    <a:pt x="45" y="211"/>
                  </a:lnTo>
                  <a:lnTo>
                    <a:pt x="37" y="202"/>
                  </a:lnTo>
                  <a:lnTo>
                    <a:pt x="28" y="193"/>
                  </a:lnTo>
                  <a:lnTo>
                    <a:pt x="20" y="186"/>
                  </a:lnTo>
                  <a:lnTo>
                    <a:pt x="11" y="179"/>
                  </a:lnTo>
                  <a:lnTo>
                    <a:pt x="5" y="173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3" y="174"/>
                  </a:lnTo>
                  <a:lnTo>
                    <a:pt x="11" y="186"/>
                  </a:lnTo>
                  <a:lnTo>
                    <a:pt x="20" y="198"/>
                  </a:lnTo>
                  <a:lnTo>
                    <a:pt x="28" y="210"/>
                  </a:lnTo>
                  <a:lnTo>
                    <a:pt x="38" y="221"/>
                  </a:lnTo>
                  <a:lnTo>
                    <a:pt x="47" y="233"/>
                  </a:lnTo>
                  <a:lnTo>
                    <a:pt x="50" y="241"/>
                  </a:lnTo>
                  <a:lnTo>
                    <a:pt x="52" y="249"/>
                  </a:lnTo>
                  <a:lnTo>
                    <a:pt x="52" y="264"/>
                  </a:lnTo>
                  <a:lnTo>
                    <a:pt x="48" y="282"/>
                  </a:lnTo>
                  <a:lnTo>
                    <a:pt x="40" y="297"/>
                  </a:lnTo>
                  <a:lnTo>
                    <a:pt x="33" y="307"/>
                  </a:lnTo>
                  <a:lnTo>
                    <a:pt x="33" y="313"/>
                  </a:lnTo>
                  <a:lnTo>
                    <a:pt x="38" y="313"/>
                  </a:lnTo>
                  <a:lnTo>
                    <a:pt x="45" y="30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63" name="Freeform 1354"/>
            <p:cNvSpPr>
              <a:spLocks/>
            </p:cNvSpPr>
            <p:nvPr/>
          </p:nvSpPr>
          <p:spPr bwMode="auto">
            <a:xfrm>
              <a:off x="4956" y="2689"/>
              <a:ext cx="202" cy="96"/>
            </a:xfrm>
            <a:custGeom>
              <a:avLst/>
              <a:gdLst>
                <a:gd name="T0" fmla="*/ 25 w 404"/>
                <a:gd name="T1" fmla="*/ 3 h 290"/>
                <a:gd name="T2" fmla="*/ 23 w 404"/>
                <a:gd name="T3" fmla="*/ 3 h 290"/>
                <a:gd name="T4" fmla="*/ 22 w 404"/>
                <a:gd name="T5" fmla="*/ 3 h 290"/>
                <a:gd name="T6" fmla="*/ 20 w 404"/>
                <a:gd name="T7" fmla="*/ 3 h 290"/>
                <a:gd name="T8" fmla="*/ 21 w 404"/>
                <a:gd name="T9" fmla="*/ 2 h 290"/>
                <a:gd name="T10" fmla="*/ 21 w 404"/>
                <a:gd name="T11" fmla="*/ 1 h 290"/>
                <a:gd name="T12" fmla="*/ 20 w 404"/>
                <a:gd name="T13" fmla="*/ 2 h 290"/>
                <a:gd name="T14" fmla="*/ 19 w 404"/>
                <a:gd name="T15" fmla="*/ 3 h 290"/>
                <a:gd name="T16" fmla="*/ 18 w 404"/>
                <a:gd name="T17" fmla="*/ 3 h 290"/>
                <a:gd name="T18" fmla="*/ 16 w 404"/>
                <a:gd name="T19" fmla="*/ 2 h 290"/>
                <a:gd name="T20" fmla="*/ 15 w 404"/>
                <a:gd name="T21" fmla="*/ 2 h 290"/>
                <a:gd name="T22" fmla="*/ 14 w 404"/>
                <a:gd name="T23" fmla="*/ 0 h 290"/>
                <a:gd name="T24" fmla="*/ 13 w 404"/>
                <a:gd name="T25" fmla="*/ 0 h 290"/>
                <a:gd name="T26" fmla="*/ 14 w 404"/>
                <a:gd name="T27" fmla="*/ 1 h 290"/>
                <a:gd name="T28" fmla="*/ 14 w 404"/>
                <a:gd name="T29" fmla="*/ 2 h 290"/>
                <a:gd name="T30" fmla="*/ 9 w 404"/>
                <a:gd name="T31" fmla="*/ 1 h 290"/>
                <a:gd name="T32" fmla="*/ 4 w 404"/>
                <a:gd name="T33" fmla="*/ 1 h 290"/>
                <a:gd name="T34" fmla="*/ 2 w 404"/>
                <a:gd name="T35" fmla="*/ 0 h 290"/>
                <a:gd name="T36" fmla="*/ 2 w 404"/>
                <a:gd name="T37" fmla="*/ 0 h 290"/>
                <a:gd name="T38" fmla="*/ 6 w 404"/>
                <a:gd name="T39" fmla="*/ 1 h 290"/>
                <a:gd name="T40" fmla="*/ 11 w 404"/>
                <a:gd name="T41" fmla="*/ 2 h 290"/>
                <a:gd name="T42" fmla="*/ 13 w 404"/>
                <a:gd name="T43" fmla="*/ 2 h 290"/>
                <a:gd name="T44" fmla="*/ 12 w 404"/>
                <a:gd name="T45" fmla="*/ 2 h 290"/>
                <a:gd name="T46" fmla="*/ 8 w 404"/>
                <a:gd name="T47" fmla="*/ 2 h 290"/>
                <a:gd name="T48" fmla="*/ 3 w 404"/>
                <a:gd name="T49" fmla="*/ 2 h 290"/>
                <a:gd name="T50" fmla="*/ 0 w 404"/>
                <a:gd name="T51" fmla="*/ 2 h 290"/>
                <a:gd name="T52" fmla="*/ 2 w 404"/>
                <a:gd name="T53" fmla="*/ 2 h 290"/>
                <a:gd name="T54" fmla="*/ 5 w 404"/>
                <a:gd name="T55" fmla="*/ 2 h 290"/>
                <a:gd name="T56" fmla="*/ 11 w 404"/>
                <a:gd name="T57" fmla="*/ 2 h 290"/>
                <a:gd name="T58" fmla="*/ 13 w 404"/>
                <a:gd name="T59" fmla="*/ 2 h 290"/>
                <a:gd name="T60" fmla="*/ 15 w 404"/>
                <a:gd name="T61" fmla="*/ 3 h 290"/>
                <a:gd name="T62" fmla="*/ 17 w 404"/>
                <a:gd name="T63" fmla="*/ 3 h 290"/>
                <a:gd name="T64" fmla="*/ 15 w 404"/>
                <a:gd name="T65" fmla="*/ 3 h 290"/>
                <a:gd name="T66" fmla="*/ 12 w 404"/>
                <a:gd name="T67" fmla="*/ 3 h 290"/>
                <a:gd name="T68" fmla="*/ 9 w 404"/>
                <a:gd name="T69" fmla="*/ 3 h 290"/>
                <a:gd name="T70" fmla="*/ 10 w 404"/>
                <a:gd name="T71" fmla="*/ 3 h 290"/>
                <a:gd name="T72" fmla="*/ 12 w 404"/>
                <a:gd name="T73" fmla="*/ 3 h 290"/>
                <a:gd name="T74" fmla="*/ 16 w 404"/>
                <a:gd name="T75" fmla="*/ 3 h 290"/>
                <a:gd name="T76" fmla="*/ 18 w 404"/>
                <a:gd name="T77" fmla="*/ 3 h 290"/>
                <a:gd name="T78" fmla="*/ 20 w 404"/>
                <a:gd name="T79" fmla="*/ 3 h 290"/>
                <a:gd name="T80" fmla="*/ 22 w 404"/>
                <a:gd name="T81" fmla="*/ 3 h 290"/>
                <a:gd name="T82" fmla="*/ 24 w 404"/>
                <a:gd name="T83" fmla="*/ 3 h 290"/>
                <a:gd name="T84" fmla="*/ 26 w 404"/>
                <a:gd name="T85" fmla="*/ 4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4" h="290">
                  <a:moveTo>
                    <a:pt x="404" y="290"/>
                  </a:moveTo>
                  <a:lnTo>
                    <a:pt x="395" y="283"/>
                  </a:lnTo>
                  <a:lnTo>
                    <a:pt x="385" y="271"/>
                  </a:lnTo>
                  <a:lnTo>
                    <a:pt x="375" y="262"/>
                  </a:lnTo>
                  <a:lnTo>
                    <a:pt x="369" y="256"/>
                  </a:lnTo>
                  <a:lnTo>
                    <a:pt x="365" y="255"/>
                  </a:lnTo>
                  <a:lnTo>
                    <a:pt x="360" y="250"/>
                  </a:lnTo>
                  <a:lnTo>
                    <a:pt x="352" y="247"/>
                  </a:lnTo>
                  <a:lnTo>
                    <a:pt x="344" y="243"/>
                  </a:lnTo>
                  <a:lnTo>
                    <a:pt x="335" y="239"/>
                  </a:lnTo>
                  <a:lnTo>
                    <a:pt x="327" y="234"/>
                  </a:lnTo>
                  <a:lnTo>
                    <a:pt x="320" y="230"/>
                  </a:lnTo>
                  <a:lnTo>
                    <a:pt x="317" y="225"/>
                  </a:lnTo>
                  <a:lnTo>
                    <a:pt x="320" y="199"/>
                  </a:lnTo>
                  <a:lnTo>
                    <a:pt x="325" y="168"/>
                  </a:lnTo>
                  <a:lnTo>
                    <a:pt x="327" y="140"/>
                  </a:lnTo>
                  <a:lnTo>
                    <a:pt x="325" y="119"/>
                  </a:lnTo>
                  <a:lnTo>
                    <a:pt x="322" y="110"/>
                  </a:lnTo>
                  <a:lnTo>
                    <a:pt x="320" y="110"/>
                  </a:lnTo>
                  <a:lnTo>
                    <a:pt x="319" y="118"/>
                  </a:lnTo>
                  <a:lnTo>
                    <a:pt x="320" y="128"/>
                  </a:lnTo>
                  <a:lnTo>
                    <a:pt x="317" y="147"/>
                  </a:lnTo>
                  <a:lnTo>
                    <a:pt x="310" y="177"/>
                  </a:lnTo>
                  <a:lnTo>
                    <a:pt x="302" y="205"/>
                  </a:lnTo>
                  <a:lnTo>
                    <a:pt x="297" y="222"/>
                  </a:lnTo>
                  <a:lnTo>
                    <a:pt x="290" y="218"/>
                  </a:lnTo>
                  <a:lnTo>
                    <a:pt x="282" y="209"/>
                  </a:lnTo>
                  <a:lnTo>
                    <a:pt x="272" y="199"/>
                  </a:lnTo>
                  <a:lnTo>
                    <a:pt x="262" y="188"/>
                  </a:lnTo>
                  <a:lnTo>
                    <a:pt x="250" y="178"/>
                  </a:lnTo>
                  <a:lnTo>
                    <a:pt x="240" y="168"/>
                  </a:lnTo>
                  <a:lnTo>
                    <a:pt x="232" y="162"/>
                  </a:lnTo>
                  <a:lnTo>
                    <a:pt x="227" y="157"/>
                  </a:lnTo>
                  <a:lnTo>
                    <a:pt x="229" y="124"/>
                  </a:lnTo>
                  <a:lnTo>
                    <a:pt x="225" y="78"/>
                  </a:lnTo>
                  <a:lnTo>
                    <a:pt x="219" y="34"/>
                  </a:lnTo>
                  <a:lnTo>
                    <a:pt x="209" y="6"/>
                  </a:lnTo>
                  <a:lnTo>
                    <a:pt x="202" y="0"/>
                  </a:lnTo>
                  <a:lnTo>
                    <a:pt x="202" y="3"/>
                  </a:lnTo>
                  <a:lnTo>
                    <a:pt x="202" y="14"/>
                  </a:lnTo>
                  <a:lnTo>
                    <a:pt x="205" y="28"/>
                  </a:lnTo>
                  <a:lnTo>
                    <a:pt x="209" y="50"/>
                  </a:lnTo>
                  <a:lnTo>
                    <a:pt x="212" y="85"/>
                  </a:lnTo>
                  <a:lnTo>
                    <a:pt x="212" y="121"/>
                  </a:lnTo>
                  <a:lnTo>
                    <a:pt x="209" y="144"/>
                  </a:lnTo>
                  <a:lnTo>
                    <a:pt x="192" y="132"/>
                  </a:lnTo>
                  <a:lnTo>
                    <a:pt x="167" y="118"/>
                  </a:lnTo>
                  <a:lnTo>
                    <a:pt x="137" y="100"/>
                  </a:lnTo>
                  <a:lnTo>
                    <a:pt x="107" y="79"/>
                  </a:lnTo>
                  <a:lnTo>
                    <a:pt x="77" y="62"/>
                  </a:lnTo>
                  <a:lnTo>
                    <a:pt x="52" y="44"/>
                  </a:lnTo>
                  <a:lnTo>
                    <a:pt x="32" y="32"/>
                  </a:lnTo>
                  <a:lnTo>
                    <a:pt x="23" y="25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20" y="29"/>
                  </a:lnTo>
                  <a:lnTo>
                    <a:pt x="30" y="39"/>
                  </a:lnTo>
                  <a:lnTo>
                    <a:pt x="42" y="50"/>
                  </a:lnTo>
                  <a:lnTo>
                    <a:pt x="60" y="63"/>
                  </a:lnTo>
                  <a:lnTo>
                    <a:pt x="85" y="81"/>
                  </a:lnTo>
                  <a:lnTo>
                    <a:pt x="112" y="100"/>
                  </a:lnTo>
                  <a:lnTo>
                    <a:pt x="140" y="119"/>
                  </a:lnTo>
                  <a:lnTo>
                    <a:pt x="163" y="135"/>
                  </a:lnTo>
                  <a:lnTo>
                    <a:pt x="183" y="149"/>
                  </a:lnTo>
                  <a:lnTo>
                    <a:pt x="197" y="156"/>
                  </a:lnTo>
                  <a:lnTo>
                    <a:pt x="207" y="160"/>
                  </a:lnTo>
                  <a:lnTo>
                    <a:pt x="204" y="162"/>
                  </a:lnTo>
                  <a:lnTo>
                    <a:pt x="194" y="162"/>
                  </a:lnTo>
                  <a:lnTo>
                    <a:pt x="177" y="163"/>
                  </a:lnTo>
                  <a:lnTo>
                    <a:pt x="162" y="166"/>
                  </a:lnTo>
                  <a:lnTo>
                    <a:pt x="142" y="168"/>
                  </a:lnTo>
                  <a:lnTo>
                    <a:pt x="118" y="169"/>
                  </a:lnTo>
                  <a:lnTo>
                    <a:pt x="92" y="168"/>
                  </a:lnTo>
                  <a:lnTo>
                    <a:pt x="67" y="166"/>
                  </a:lnTo>
                  <a:lnTo>
                    <a:pt x="45" y="163"/>
                  </a:lnTo>
                  <a:lnTo>
                    <a:pt x="25" y="159"/>
                  </a:lnTo>
                  <a:lnTo>
                    <a:pt x="12" y="153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7" y="157"/>
                  </a:lnTo>
                  <a:lnTo>
                    <a:pt x="17" y="166"/>
                  </a:lnTo>
                  <a:lnTo>
                    <a:pt x="28" y="169"/>
                  </a:lnTo>
                  <a:lnTo>
                    <a:pt x="50" y="172"/>
                  </a:lnTo>
                  <a:lnTo>
                    <a:pt x="77" y="175"/>
                  </a:lnTo>
                  <a:lnTo>
                    <a:pt x="107" y="178"/>
                  </a:lnTo>
                  <a:lnTo>
                    <a:pt x="137" y="180"/>
                  </a:lnTo>
                  <a:lnTo>
                    <a:pt x="163" y="181"/>
                  </a:lnTo>
                  <a:lnTo>
                    <a:pt x="185" y="183"/>
                  </a:lnTo>
                  <a:lnTo>
                    <a:pt x="197" y="183"/>
                  </a:lnTo>
                  <a:lnTo>
                    <a:pt x="205" y="184"/>
                  </a:lnTo>
                  <a:lnTo>
                    <a:pt x="215" y="190"/>
                  </a:lnTo>
                  <a:lnTo>
                    <a:pt x="225" y="199"/>
                  </a:lnTo>
                  <a:lnTo>
                    <a:pt x="237" y="208"/>
                  </a:lnTo>
                  <a:lnTo>
                    <a:pt x="249" y="218"/>
                  </a:lnTo>
                  <a:lnTo>
                    <a:pt x="259" y="227"/>
                  </a:lnTo>
                  <a:lnTo>
                    <a:pt x="265" y="233"/>
                  </a:lnTo>
                  <a:lnTo>
                    <a:pt x="270" y="237"/>
                  </a:lnTo>
                  <a:lnTo>
                    <a:pt x="257" y="242"/>
                  </a:lnTo>
                  <a:lnTo>
                    <a:pt x="240" y="247"/>
                  </a:lnTo>
                  <a:lnTo>
                    <a:pt x="222" y="255"/>
                  </a:lnTo>
                  <a:lnTo>
                    <a:pt x="204" y="262"/>
                  </a:lnTo>
                  <a:lnTo>
                    <a:pt x="185" y="270"/>
                  </a:lnTo>
                  <a:lnTo>
                    <a:pt x="168" y="274"/>
                  </a:lnTo>
                  <a:lnTo>
                    <a:pt x="155" y="278"/>
                  </a:lnTo>
                  <a:lnTo>
                    <a:pt x="143" y="280"/>
                  </a:lnTo>
                  <a:lnTo>
                    <a:pt x="133" y="281"/>
                  </a:lnTo>
                  <a:lnTo>
                    <a:pt x="135" y="284"/>
                  </a:lnTo>
                  <a:lnTo>
                    <a:pt x="145" y="287"/>
                  </a:lnTo>
                  <a:lnTo>
                    <a:pt x="163" y="286"/>
                  </a:lnTo>
                  <a:lnTo>
                    <a:pt x="175" y="283"/>
                  </a:lnTo>
                  <a:lnTo>
                    <a:pt x="192" y="280"/>
                  </a:lnTo>
                  <a:lnTo>
                    <a:pt x="210" y="274"/>
                  </a:lnTo>
                  <a:lnTo>
                    <a:pt x="230" y="268"/>
                  </a:lnTo>
                  <a:lnTo>
                    <a:pt x="249" y="264"/>
                  </a:lnTo>
                  <a:lnTo>
                    <a:pt x="265" y="258"/>
                  </a:lnTo>
                  <a:lnTo>
                    <a:pt x="279" y="253"/>
                  </a:lnTo>
                  <a:lnTo>
                    <a:pt x="287" y="250"/>
                  </a:lnTo>
                  <a:lnTo>
                    <a:pt x="297" y="247"/>
                  </a:lnTo>
                  <a:lnTo>
                    <a:pt x="307" y="247"/>
                  </a:lnTo>
                  <a:lnTo>
                    <a:pt x="317" y="252"/>
                  </a:lnTo>
                  <a:lnTo>
                    <a:pt x="330" y="259"/>
                  </a:lnTo>
                  <a:lnTo>
                    <a:pt x="339" y="264"/>
                  </a:lnTo>
                  <a:lnTo>
                    <a:pt x="349" y="270"/>
                  </a:lnTo>
                  <a:lnTo>
                    <a:pt x="360" y="274"/>
                  </a:lnTo>
                  <a:lnTo>
                    <a:pt x="372" y="280"/>
                  </a:lnTo>
                  <a:lnTo>
                    <a:pt x="382" y="284"/>
                  </a:lnTo>
                  <a:lnTo>
                    <a:pt x="392" y="287"/>
                  </a:lnTo>
                  <a:lnTo>
                    <a:pt x="399" y="290"/>
                  </a:lnTo>
                  <a:lnTo>
                    <a:pt x="404" y="29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</p:grpSp>
      <p:grpSp>
        <p:nvGrpSpPr>
          <p:cNvPr id="664" name="Group 696"/>
          <p:cNvGrpSpPr>
            <a:grpSpLocks noChangeAspect="1"/>
          </p:cNvGrpSpPr>
          <p:nvPr/>
        </p:nvGrpSpPr>
        <p:grpSpPr bwMode="auto">
          <a:xfrm rot="-5400000">
            <a:off x="856228" y="2913326"/>
            <a:ext cx="1481138" cy="2798137"/>
            <a:chOff x="432" y="3072"/>
            <a:chExt cx="912" cy="909"/>
          </a:xfrm>
        </p:grpSpPr>
        <p:sp>
          <p:nvSpPr>
            <p:cNvPr id="665" name="AutoShape 697"/>
            <p:cNvSpPr>
              <a:spLocks noChangeAspect="1" noChangeArrowheads="1" noTextEdit="1"/>
            </p:cNvSpPr>
            <p:nvPr/>
          </p:nvSpPr>
          <p:spPr bwMode="auto">
            <a:xfrm>
              <a:off x="432" y="3072"/>
              <a:ext cx="912" cy="9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grpSp>
          <p:nvGrpSpPr>
            <p:cNvPr id="666" name="Group 698"/>
            <p:cNvGrpSpPr>
              <a:grpSpLocks/>
            </p:cNvGrpSpPr>
            <p:nvPr/>
          </p:nvGrpSpPr>
          <p:grpSpPr bwMode="auto">
            <a:xfrm>
              <a:off x="443" y="3076"/>
              <a:ext cx="900" cy="753"/>
              <a:chOff x="443" y="3076"/>
              <a:chExt cx="900" cy="753"/>
            </a:xfrm>
          </p:grpSpPr>
          <p:sp>
            <p:nvSpPr>
              <p:cNvPr id="787" name="Freeform 699"/>
              <p:cNvSpPr>
                <a:spLocks/>
              </p:cNvSpPr>
              <p:nvPr/>
            </p:nvSpPr>
            <p:spPr bwMode="auto">
              <a:xfrm>
                <a:off x="926" y="3096"/>
                <a:ext cx="127" cy="56"/>
              </a:xfrm>
              <a:custGeom>
                <a:avLst/>
                <a:gdLst>
                  <a:gd name="T0" fmla="*/ 0 w 253"/>
                  <a:gd name="T1" fmla="*/ 7 h 111"/>
                  <a:gd name="T2" fmla="*/ 0 w 253"/>
                  <a:gd name="T3" fmla="*/ 6 h 111"/>
                  <a:gd name="T4" fmla="*/ 1 w 253"/>
                  <a:gd name="T5" fmla="*/ 6 h 111"/>
                  <a:gd name="T6" fmla="*/ 1 w 253"/>
                  <a:gd name="T7" fmla="*/ 6 h 111"/>
                  <a:gd name="T8" fmla="*/ 1 w 253"/>
                  <a:gd name="T9" fmla="*/ 6 h 111"/>
                  <a:gd name="T10" fmla="*/ 2 w 253"/>
                  <a:gd name="T11" fmla="*/ 7 h 111"/>
                  <a:gd name="T12" fmla="*/ 3 w 253"/>
                  <a:gd name="T13" fmla="*/ 7 h 111"/>
                  <a:gd name="T14" fmla="*/ 5 w 253"/>
                  <a:gd name="T15" fmla="*/ 7 h 111"/>
                  <a:gd name="T16" fmla="*/ 6 w 253"/>
                  <a:gd name="T17" fmla="*/ 7 h 111"/>
                  <a:gd name="T18" fmla="*/ 7 w 253"/>
                  <a:gd name="T19" fmla="*/ 6 h 111"/>
                  <a:gd name="T20" fmla="*/ 8 w 253"/>
                  <a:gd name="T21" fmla="*/ 6 h 111"/>
                  <a:gd name="T22" fmla="*/ 9 w 253"/>
                  <a:gd name="T23" fmla="*/ 6 h 111"/>
                  <a:gd name="T24" fmla="*/ 10 w 253"/>
                  <a:gd name="T25" fmla="*/ 5 h 111"/>
                  <a:gd name="T26" fmla="*/ 11 w 253"/>
                  <a:gd name="T27" fmla="*/ 5 h 111"/>
                  <a:gd name="T28" fmla="*/ 12 w 253"/>
                  <a:gd name="T29" fmla="*/ 4 h 111"/>
                  <a:gd name="T30" fmla="*/ 13 w 253"/>
                  <a:gd name="T31" fmla="*/ 3 h 111"/>
                  <a:gd name="T32" fmla="*/ 14 w 253"/>
                  <a:gd name="T33" fmla="*/ 3 h 111"/>
                  <a:gd name="T34" fmla="*/ 14 w 253"/>
                  <a:gd name="T35" fmla="*/ 2 h 111"/>
                  <a:gd name="T36" fmla="*/ 15 w 253"/>
                  <a:gd name="T37" fmla="*/ 2 h 111"/>
                  <a:gd name="T38" fmla="*/ 16 w 253"/>
                  <a:gd name="T39" fmla="*/ 1 h 111"/>
                  <a:gd name="T40" fmla="*/ 16 w 253"/>
                  <a:gd name="T41" fmla="*/ 0 h 111"/>
                  <a:gd name="T42" fmla="*/ 16 w 253"/>
                  <a:gd name="T43" fmla="*/ 1 h 111"/>
                  <a:gd name="T44" fmla="*/ 16 w 253"/>
                  <a:gd name="T45" fmla="*/ 2 h 111"/>
                  <a:gd name="T46" fmla="*/ 15 w 253"/>
                  <a:gd name="T47" fmla="*/ 2 h 111"/>
                  <a:gd name="T48" fmla="*/ 14 w 253"/>
                  <a:gd name="T49" fmla="*/ 3 h 111"/>
                  <a:gd name="T50" fmla="*/ 13 w 253"/>
                  <a:gd name="T51" fmla="*/ 4 h 111"/>
                  <a:gd name="T52" fmla="*/ 12 w 253"/>
                  <a:gd name="T53" fmla="*/ 5 h 111"/>
                  <a:gd name="T54" fmla="*/ 11 w 253"/>
                  <a:gd name="T55" fmla="*/ 5 h 111"/>
                  <a:gd name="T56" fmla="*/ 10 w 253"/>
                  <a:gd name="T57" fmla="*/ 6 h 111"/>
                  <a:gd name="T58" fmla="*/ 9 w 253"/>
                  <a:gd name="T59" fmla="*/ 6 h 111"/>
                  <a:gd name="T60" fmla="*/ 8 w 253"/>
                  <a:gd name="T61" fmla="*/ 7 h 111"/>
                  <a:gd name="T62" fmla="*/ 6 w 253"/>
                  <a:gd name="T63" fmla="*/ 7 h 111"/>
                  <a:gd name="T64" fmla="*/ 5 w 253"/>
                  <a:gd name="T65" fmla="*/ 7 h 111"/>
                  <a:gd name="T66" fmla="*/ 4 w 253"/>
                  <a:gd name="T67" fmla="*/ 7 h 111"/>
                  <a:gd name="T68" fmla="*/ 3 w 253"/>
                  <a:gd name="T69" fmla="*/ 7 h 111"/>
                  <a:gd name="T70" fmla="*/ 1 w 253"/>
                  <a:gd name="T71" fmla="*/ 7 h 111"/>
                  <a:gd name="T72" fmla="*/ 0 w 253"/>
                  <a:gd name="T73" fmla="*/ 7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53" h="111">
                    <a:moveTo>
                      <a:pt x="0" y="97"/>
                    </a:moveTo>
                    <a:lnTo>
                      <a:pt x="0" y="96"/>
                    </a:lnTo>
                    <a:lnTo>
                      <a:pt x="4" y="94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27" y="97"/>
                    </a:lnTo>
                    <a:lnTo>
                      <a:pt x="48" y="99"/>
                    </a:lnTo>
                    <a:lnTo>
                      <a:pt x="68" y="101"/>
                    </a:lnTo>
                    <a:lnTo>
                      <a:pt x="86" y="98"/>
                    </a:lnTo>
                    <a:lnTo>
                      <a:pt x="104" y="94"/>
                    </a:lnTo>
                    <a:lnTo>
                      <a:pt x="123" y="89"/>
                    </a:lnTo>
                    <a:lnTo>
                      <a:pt x="140" y="83"/>
                    </a:lnTo>
                    <a:lnTo>
                      <a:pt x="155" y="75"/>
                    </a:lnTo>
                    <a:lnTo>
                      <a:pt x="171" y="66"/>
                    </a:lnTo>
                    <a:lnTo>
                      <a:pt x="185" y="56"/>
                    </a:lnTo>
                    <a:lnTo>
                      <a:pt x="198" y="47"/>
                    </a:lnTo>
                    <a:lnTo>
                      <a:pt x="211" y="37"/>
                    </a:lnTo>
                    <a:lnTo>
                      <a:pt x="223" y="26"/>
                    </a:lnTo>
                    <a:lnTo>
                      <a:pt x="234" y="17"/>
                    </a:lnTo>
                    <a:lnTo>
                      <a:pt x="244" y="8"/>
                    </a:lnTo>
                    <a:lnTo>
                      <a:pt x="253" y="0"/>
                    </a:lnTo>
                    <a:lnTo>
                      <a:pt x="250" y="11"/>
                    </a:lnTo>
                    <a:lnTo>
                      <a:pt x="244" y="21"/>
                    </a:lnTo>
                    <a:lnTo>
                      <a:pt x="235" y="32"/>
                    </a:lnTo>
                    <a:lnTo>
                      <a:pt x="222" y="43"/>
                    </a:lnTo>
                    <a:lnTo>
                      <a:pt x="207" y="55"/>
                    </a:lnTo>
                    <a:lnTo>
                      <a:pt x="192" y="67"/>
                    </a:lnTo>
                    <a:lnTo>
                      <a:pt x="174" y="77"/>
                    </a:lnTo>
                    <a:lnTo>
                      <a:pt x="154" y="86"/>
                    </a:lnTo>
                    <a:lnTo>
                      <a:pt x="134" y="96"/>
                    </a:lnTo>
                    <a:lnTo>
                      <a:pt x="113" y="102"/>
                    </a:lnTo>
                    <a:lnTo>
                      <a:pt x="93" y="107"/>
                    </a:lnTo>
                    <a:lnTo>
                      <a:pt x="73" y="111"/>
                    </a:lnTo>
                    <a:lnTo>
                      <a:pt x="52" y="111"/>
                    </a:lnTo>
                    <a:lnTo>
                      <a:pt x="34" y="110"/>
                    </a:lnTo>
                    <a:lnTo>
                      <a:pt x="16" y="10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88" name="Freeform 700"/>
              <p:cNvSpPr>
                <a:spLocks/>
              </p:cNvSpPr>
              <p:nvPr/>
            </p:nvSpPr>
            <p:spPr bwMode="auto">
              <a:xfrm>
                <a:off x="1026" y="3080"/>
                <a:ext cx="7" cy="43"/>
              </a:xfrm>
              <a:custGeom>
                <a:avLst/>
                <a:gdLst>
                  <a:gd name="T0" fmla="*/ 0 w 15"/>
                  <a:gd name="T1" fmla="*/ 0 h 86"/>
                  <a:gd name="T2" fmla="*/ 0 w 15"/>
                  <a:gd name="T3" fmla="*/ 1 h 86"/>
                  <a:gd name="T4" fmla="*/ 0 w 15"/>
                  <a:gd name="T5" fmla="*/ 3 h 86"/>
                  <a:gd name="T6" fmla="*/ 0 w 15"/>
                  <a:gd name="T7" fmla="*/ 4 h 86"/>
                  <a:gd name="T8" fmla="*/ 0 w 15"/>
                  <a:gd name="T9" fmla="*/ 6 h 86"/>
                  <a:gd name="T10" fmla="*/ 0 w 15"/>
                  <a:gd name="T11" fmla="*/ 4 h 86"/>
                  <a:gd name="T12" fmla="*/ 0 w 15"/>
                  <a:gd name="T13" fmla="*/ 3 h 86"/>
                  <a:gd name="T14" fmla="*/ 0 w 15"/>
                  <a:gd name="T15" fmla="*/ 1 h 86"/>
                  <a:gd name="T16" fmla="*/ 0 w 15"/>
                  <a:gd name="T17" fmla="*/ 0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6">
                    <a:moveTo>
                      <a:pt x="11" y="0"/>
                    </a:moveTo>
                    <a:lnTo>
                      <a:pt x="15" y="10"/>
                    </a:lnTo>
                    <a:lnTo>
                      <a:pt x="15" y="35"/>
                    </a:lnTo>
                    <a:lnTo>
                      <a:pt x="11" y="64"/>
                    </a:lnTo>
                    <a:lnTo>
                      <a:pt x="0" y="86"/>
                    </a:lnTo>
                    <a:lnTo>
                      <a:pt x="3" y="64"/>
                    </a:lnTo>
                    <a:lnTo>
                      <a:pt x="6" y="35"/>
                    </a:lnTo>
                    <a:lnTo>
                      <a:pt x="8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89" name="Freeform 701"/>
              <p:cNvSpPr>
                <a:spLocks/>
              </p:cNvSpPr>
              <p:nvPr/>
            </p:nvSpPr>
            <p:spPr bwMode="auto">
              <a:xfrm>
                <a:off x="1015" y="3079"/>
                <a:ext cx="9" cy="52"/>
              </a:xfrm>
              <a:custGeom>
                <a:avLst/>
                <a:gdLst>
                  <a:gd name="T0" fmla="*/ 0 w 19"/>
                  <a:gd name="T1" fmla="*/ 0 h 103"/>
                  <a:gd name="T2" fmla="*/ 1 w 19"/>
                  <a:gd name="T3" fmla="*/ 1 h 103"/>
                  <a:gd name="T4" fmla="*/ 1 w 19"/>
                  <a:gd name="T5" fmla="*/ 3 h 103"/>
                  <a:gd name="T6" fmla="*/ 0 w 19"/>
                  <a:gd name="T7" fmla="*/ 5 h 103"/>
                  <a:gd name="T8" fmla="*/ 0 w 19"/>
                  <a:gd name="T9" fmla="*/ 7 h 103"/>
                  <a:gd name="T10" fmla="*/ 0 w 19"/>
                  <a:gd name="T11" fmla="*/ 6 h 103"/>
                  <a:gd name="T12" fmla="*/ 0 w 19"/>
                  <a:gd name="T13" fmla="*/ 3 h 103"/>
                  <a:gd name="T14" fmla="*/ 0 w 19"/>
                  <a:gd name="T15" fmla="*/ 1 h 103"/>
                  <a:gd name="T16" fmla="*/ 0 w 19"/>
                  <a:gd name="T17" fmla="*/ 0 h 1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03">
                    <a:moveTo>
                      <a:pt x="15" y="0"/>
                    </a:moveTo>
                    <a:lnTo>
                      <a:pt x="19" y="13"/>
                    </a:lnTo>
                    <a:lnTo>
                      <a:pt x="17" y="43"/>
                    </a:lnTo>
                    <a:lnTo>
                      <a:pt x="12" y="77"/>
                    </a:lnTo>
                    <a:lnTo>
                      <a:pt x="0" y="103"/>
                    </a:lnTo>
                    <a:lnTo>
                      <a:pt x="3" y="83"/>
                    </a:lnTo>
                    <a:lnTo>
                      <a:pt x="6" y="47"/>
                    </a:lnTo>
                    <a:lnTo>
                      <a:pt x="10" y="1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0" name="Freeform 702"/>
              <p:cNvSpPr>
                <a:spLocks/>
              </p:cNvSpPr>
              <p:nvPr/>
            </p:nvSpPr>
            <p:spPr bwMode="auto">
              <a:xfrm>
                <a:off x="997" y="3087"/>
                <a:ext cx="7" cy="54"/>
              </a:xfrm>
              <a:custGeom>
                <a:avLst/>
                <a:gdLst>
                  <a:gd name="T0" fmla="*/ 1 w 14"/>
                  <a:gd name="T1" fmla="*/ 0 h 108"/>
                  <a:gd name="T2" fmla="*/ 1 w 14"/>
                  <a:gd name="T3" fmla="*/ 1 h 108"/>
                  <a:gd name="T4" fmla="*/ 1 w 14"/>
                  <a:gd name="T5" fmla="*/ 3 h 108"/>
                  <a:gd name="T6" fmla="*/ 1 w 14"/>
                  <a:gd name="T7" fmla="*/ 6 h 108"/>
                  <a:gd name="T8" fmla="*/ 0 w 14"/>
                  <a:gd name="T9" fmla="*/ 7 h 108"/>
                  <a:gd name="T10" fmla="*/ 0 w 14"/>
                  <a:gd name="T11" fmla="*/ 6 h 108"/>
                  <a:gd name="T12" fmla="*/ 1 w 14"/>
                  <a:gd name="T13" fmla="*/ 4 h 108"/>
                  <a:gd name="T14" fmla="*/ 1 w 14"/>
                  <a:gd name="T15" fmla="*/ 1 h 108"/>
                  <a:gd name="T16" fmla="*/ 1 w 14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8">
                    <a:moveTo>
                      <a:pt x="8" y="0"/>
                    </a:moveTo>
                    <a:lnTo>
                      <a:pt x="13" y="14"/>
                    </a:lnTo>
                    <a:lnTo>
                      <a:pt x="14" y="47"/>
                    </a:lnTo>
                    <a:lnTo>
                      <a:pt x="10" y="84"/>
                    </a:lnTo>
                    <a:lnTo>
                      <a:pt x="0" y="108"/>
                    </a:lnTo>
                    <a:lnTo>
                      <a:pt x="0" y="86"/>
                    </a:lnTo>
                    <a:lnTo>
                      <a:pt x="1" y="50"/>
                    </a:lnTo>
                    <a:lnTo>
                      <a:pt x="4" y="1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1" name="Freeform 703"/>
              <p:cNvSpPr>
                <a:spLocks/>
              </p:cNvSpPr>
              <p:nvPr/>
            </p:nvSpPr>
            <p:spPr bwMode="auto">
              <a:xfrm>
                <a:off x="985" y="3097"/>
                <a:ext cx="6" cy="48"/>
              </a:xfrm>
              <a:custGeom>
                <a:avLst/>
                <a:gdLst>
                  <a:gd name="T0" fmla="*/ 1 w 12"/>
                  <a:gd name="T1" fmla="*/ 0 h 96"/>
                  <a:gd name="T2" fmla="*/ 1 w 12"/>
                  <a:gd name="T3" fmla="*/ 1 h 96"/>
                  <a:gd name="T4" fmla="*/ 1 w 12"/>
                  <a:gd name="T5" fmla="*/ 3 h 96"/>
                  <a:gd name="T6" fmla="*/ 1 w 12"/>
                  <a:gd name="T7" fmla="*/ 5 h 96"/>
                  <a:gd name="T8" fmla="*/ 1 w 12"/>
                  <a:gd name="T9" fmla="*/ 6 h 96"/>
                  <a:gd name="T10" fmla="*/ 1 w 12"/>
                  <a:gd name="T11" fmla="*/ 5 h 96"/>
                  <a:gd name="T12" fmla="*/ 0 w 12"/>
                  <a:gd name="T13" fmla="*/ 3 h 96"/>
                  <a:gd name="T14" fmla="*/ 1 w 12"/>
                  <a:gd name="T15" fmla="*/ 1 h 96"/>
                  <a:gd name="T16" fmla="*/ 1 w 12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96">
                    <a:moveTo>
                      <a:pt x="7" y="0"/>
                    </a:moveTo>
                    <a:lnTo>
                      <a:pt x="11" y="13"/>
                    </a:lnTo>
                    <a:lnTo>
                      <a:pt x="12" y="43"/>
                    </a:lnTo>
                    <a:lnTo>
                      <a:pt x="10" y="75"/>
                    </a:lnTo>
                    <a:lnTo>
                      <a:pt x="2" y="96"/>
                    </a:lnTo>
                    <a:lnTo>
                      <a:pt x="2" y="74"/>
                    </a:lnTo>
                    <a:lnTo>
                      <a:pt x="0" y="41"/>
                    </a:lnTo>
                    <a:lnTo>
                      <a:pt x="2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2" name="Freeform 704"/>
              <p:cNvSpPr>
                <a:spLocks/>
              </p:cNvSpPr>
              <p:nvPr/>
            </p:nvSpPr>
            <p:spPr bwMode="auto">
              <a:xfrm>
                <a:off x="962" y="3109"/>
                <a:ext cx="8" cy="41"/>
              </a:xfrm>
              <a:custGeom>
                <a:avLst/>
                <a:gdLst>
                  <a:gd name="T0" fmla="*/ 1 w 14"/>
                  <a:gd name="T1" fmla="*/ 0 h 81"/>
                  <a:gd name="T2" fmla="*/ 1 w 14"/>
                  <a:gd name="T3" fmla="*/ 1 h 81"/>
                  <a:gd name="T4" fmla="*/ 2 w 14"/>
                  <a:gd name="T5" fmla="*/ 3 h 81"/>
                  <a:gd name="T6" fmla="*/ 1 w 14"/>
                  <a:gd name="T7" fmla="*/ 4 h 81"/>
                  <a:gd name="T8" fmla="*/ 1 w 14"/>
                  <a:gd name="T9" fmla="*/ 6 h 81"/>
                  <a:gd name="T10" fmla="*/ 1 w 14"/>
                  <a:gd name="T11" fmla="*/ 4 h 81"/>
                  <a:gd name="T12" fmla="*/ 1 w 14"/>
                  <a:gd name="T13" fmla="*/ 3 h 81"/>
                  <a:gd name="T14" fmla="*/ 0 w 14"/>
                  <a:gd name="T15" fmla="*/ 1 h 81"/>
                  <a:gd name="T16" fmla="*/ 1 w 14"/>
                  <a:gd name="T17" fmla="*/ 0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81">
                    <a:moveTo>
                      <a:pt x="2" y="0"/>
                    </a:moveTo>
                    <a:lnTo>
                      <a:pt x="9" y="10"/>
                    </a:lnTo>
                    <a:lnTo>
                      <a:pt x="14" y="33"/>
                    </a:lnTo>
                    <a:lnTo>
                      <a:pt x="13" y="59"/>
                    </a:lnTo>
                    <a:lnTo>
                      <a:pt x="5" y="81"/>
                    </a:lnTo>
                    <a:lnTo>
                      <a:pt x="4" y="62"/>
                    </a:lnTo>
                    <a:lnTo>
                      <a:pt x="1" y="34"/>
                    </a:lnTo>
                    <a:lnTo>
                      <a:pt x="0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3" name="Freeform 705"/>
              <p:cNvSpPr>
                <a:spLocks/>
              </p:cNvSpPr>
              <p:nvPr/>
            </p:nvSpPr>
            <p:spPr bwMode="auto">
              <a:xfrm>
                <a:off x="929" y="3127"/>
                <a:ext cx="9" cy="20"/>
              </a:xfrm>
              <a:custGeom>
                <a:avLst/>
                <a:gdLst>
                  <a:gd name="T0" fmla="*/ 1 w 17"/>
                  <a:gd name="T1" fmla="*/ 0 h 39"/>
                  <a:gd name="T2" fmla="*/ 1 w 17"/>
                  <a:gd name="T3" fmla="*/ 1 h 39"/>
                  <a:gd name="T4" fmla="*/ 1 w 17"/>
                  <a:gd name="T5" fmla="*/ 1 h 39"/>
                  <a:gd name="T6" fmla="*/ 2 w 17"/>
                  <a:gd name="T7" fmla="*/ 2 h 39"/>
                  <a:gd name="T8" fmla="*/ 1 w 17"/>
                  <a:gd name="T9" fmla="*/ 3 h 39"/>
                  <a:gd name="T10" fmla="*/ 1 w 17"/>
                  <a:gd name="T11" fmla="*/ 2 h 39"/>
                  <a:gd name="T12" fmla="*/ 1 w 17"/>
                  <a:gd name="T13" fmla="*/ 1 h 39"/>
                  <a:gd name="T14" fmla="*/ 0 w 17"/>
                  <a:gd name="T15" fmla="*/ 1 h 39"/>
                  <a:gd name="T16" fmla="*/ 1 w 17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9">
                    <a:moveTo>
                      <a:pt x="3" y="0"/>
                    </a:moveTo>
                    <a:lnTo>
                      <a:pt x="8" y="4"/>
                    </a:lnTo>
                    <a:lnTo>
                      <a:pt x="15" y="16"/>
                    </a:lnTo>
                    <a:lnTo>
                      <a:pt x="17" y="30"/>
                    </a:lnTo>
                    <a:lnTo>
                      <a:pt x="13" y="39"/>
                    </a:lnTo>
                    <a:lnTo>
                      <a:pt x="13" y="26"/>
                    </a:lnTo>
                    <a:lnTo>
                      <a:pt x="7" y="1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4" name="Freeform 706"/>
              <p:cNvSpPr>
                <a:spLocks/>
              </p:cNvSpPr>
              <p:nvPr/>
            </p:nvSpPr>
            <p:spPr bwMode="auto">
              <a:xfrm>
                <a:off x="1038" y="3076"/>
                <a:ext cx="7" cy="37"/>
              </a:xfrm>
              <a:custGeom>
                <a:avLst/>
                <a:gdLst>
                  <a:gd name="T0" fmla="*/ 1 w 14"/>
                  <a:gd name="T1" fmla="*/ 0 h 74"/>
                  <a:gd name="T2" fmla="*/ 1 w 14"/>
                  <a:gd name="T3" fmla="*/ 1 h 74"/>
                  <a:gd name="T4" fmla="*/ 1 w 14"/>
                  <a:gd name="T5" fmla="*/ 2 h 74"/>
                  <a:gd name="T6" fmla="*/ 1 w 14"/>
                  <a:gd name="T7" fmla="*/ 4 h 74"/>
                  <a:gd name="T8" fmla="*/ 0 w 14"/>
                  <a:gd name="T9" fmla="*/ 5 h 74"/>
                  <a:gd name="T10" fmla="*/ 1 w 14"/>
                  <a:gd name="T11" fmla="*/ 4 h 74"/>
                  <a:gd name="T12" fmla="*/ 1 w 14"/>
                  <a:gd name="T13" fmla="*/ 2 h 74"/>
                  <a:gd name="T14" fmla="*/ 1 w 14"/>
                  <a:gd name="T15" fmla="*/ 1 h 74"/>
                  <a:gd name="T16" fmla="*/ 1 w 14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74">
                    <a:moveTo>
                      <a:pt x="11" y="0"/>
                    </a:moveTo>
                    <a:lnTo>
                      <a:pt x="14" y="8"/>
                    </a:lnTo>
                    <a:lnTo>
                      <a:pt x="14" y="29"/>
                    </a:lnTo>
                    <a:lnTo>
                      <a:pt x="11" y="52"/>
                    </a:lnTo>
                    <a:lnTo>
                      <a:pt x="0" y="74"/>
                    </a:lnTo>
                    <a:lnTo>
                      <a:pt x="3" y="53"/>
                    </a:lnTo>
                    <a:lnTo>
                      <a:pt x="4" y="29"/>
                    </a:lnTo>
                    <a:lnTo>
                      <a:pt x="7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5" name="Freeform 707"/>
              <p:cNvSpPr>
                <a:spLocks/>
              </p:cNvSpPr>
              <p:nvPr/>
            </p:nvSpPr>
            <p:spPr bwMode="auto">
              <a:xfrm>
                <a:off x="1007" y="3083"/>
                <a:ext cx="8" cy="53"/>
              </a:xfrm>
              <a:custGeom>
                <a:avLst/>
                <a:gdLst>
                  <a:gd name="T0" fmla="*/ 1 w 14"/>
                  <a:gd name="T1" fmla="*/ 0 h 106"/>
                  <a:gd name="T2" fmla="*/ 1 w 14"/>
                  <a:gd name="T3" fmla="*/ 1 h 106"/>
                  <a:gd name="T4" fmla="*/ 2 w 14"/>
                  <a:gd name="T5" fmla="*/ 3 h 106"/>
                  <a:gd name="T6" fmla="*/ 1 w 14"/>
                  <a:gd name="T7" fmla="*/ 6 h 106"/>
                  <a:gd name="T8" fmla="*/ 0 w 14"/>
                  <a:gd name="T9" fmla="*/ 7 h 106"/>
                  <a:gd name="T10" fmla="*/ 0 w 14"/>
                  <a:gd name="T11" fmla="*/ 6 h 106"/>
                  <a:gd name="T12" fmla="*/ 1 w 14"/>
                  <a:gd name="T13" fmla="*/ 3 h 106"/>
                  <a:gd name="T14" fmla="*/ 1 w 14"/>
                  <a:gd name="T15" fmla="*/ 1 h 106"/>
                  <a:gd name="T16" fmla="*/ 1 w 14"/>
                  <a:gd name="T17" fmla="*/ 0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6">
                    <a:moveTo>
                      <a:pt x="8" y="0"/>
                    </a:moveTo>
                    <a:lnTo>
                      <a:pt x="13" y="15"/>
                    </a:lnTo>
                    <a:lnTo>
                      <a:pt x="14" y="46"/>
                    </a:lnTo>
                    <a:lnTo>
                      <a:pt x="10" y="81"/>
                    </a:lnTo>
                    <a:lnTo>
                      <a:pt x="0" y="106"/>
                    </a:lnTo>
                    <a:lnTo>
                      <a:pt x="0" y="85"/>
                    </a:lnTo>
                    <a:lnTo>
                      <a:pt x="1" y="48"/>
                    </a:lnTo>
                    <a:lnTo>
                      <a:pt x="4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6" name="Freeform 708"/>
              <p:cNvSpPr>
                <a:spLocks/>
              </p:cNvSpPr>
              <p:nvPr/>
            </p:nvSpPr>
            <p:spPr bwMode="auto">
              <a:xfrm>
                <a:off x="972" y="3101"/>
                <a:ext cx="7" cy="47"/>
              </a:xfrm>
              <a:custGeom>
                <a:avLst/>
                <a:gdLst>
                  <a:gd name="T0" fmla="*/ 1 w 14"/>
                  <a:gd name="T1" fmla="*/ 0 h 92"/>
                  <a:gd name="T2" fmla="*/ 1 w 14"/>
                  <a:gd name="T3" fmla="*/ 1 h 92"/>
                  <a:gd name="T4" fmla="*/ 1 w 14"/>
                  <a:gd name="T5" fmla="*/ 3 h 92"/>
                  <a:gd name="T6" fmla="*/ 1 w 14"/>
                  <a:gd name="T7" fmla="*/ 5 h 92"/>
                  <a:gd name="T8" fmla="*/ 1 w 14"/>
                  <a:gd name="T9" fmla="*/ 6 h 92"/>
                  <a:gd name="T10" fmla="*/ 1 w 14"/>
                  <a:gd name="T11" fmla="*/ 5 h 92"/>
                  <a:gd name="T12" fmla="*/ 1 w 14"/>
                  <a:gd name="T13" fmla="*/ 3 h 92"/>
                  <a:gd name="T14" fmla="*/ 0 w 14"/>
                  <a:gd name="T15" fmla="*/ 1 h 92"/>
                  <a:gd name="T16" fmla="*/ 1 w 14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92">
                    <a:moveTo>
                      <a:pt x="3" y="0"/>
                    </a:moveTo>
                    <a:lnTo>
                      <a:pt x="9" y="11"/>
                    </a:lnTo>
                    <a:lnTo>
                      <a:pt x="14" y="38"/>
                    </a:lnTo>
                    <a:lnTo>
                      <a:pt x="14" y="69"/>
                    </a:lnTo>
                    <a:lnTo>
                      <a:pt x="7" y="92"/>
                    </a:lnTo>
                    <a:lnTo>
                      <a:pt x="5" y="70"/>
                    </a:lnTo>
                    <a:lnTo>
                      <a:pt x="3" y="40"/>
                    </a:lnTo>
                    <a:lnTo>
                      <a:pt x="0" y="1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7" name="Freeform 709"/>
              <p:cNvSpPr>
                <a:spLocks/>
              </p:cNvSpPr>
              <p:nvPr/>
            </p:nvSpPr>
            <p:spPr bwMode="auto">
              <a:xfrm>
                <a:off x="955" y="3111"/>
                <a:ext cx="3" cy="39"/>
              </a:xfrm>
              <a:custGeom>
                <a:avLst/>
                <a:gdLst>
                  <a:gd name="T0" fmla="*/ 0 w 8"/>
                  <a:gd name="T1" fmla="*/ 0 h 77"/>
                  <a:gd name="T2" fmla="*/ 0 w 8"/>
                  <a:gd name="T3" fmla="*/ 1 h 77"/>
                  <a:gd name="T4" fmla="*/ 0 w 8"/>
                  <a:gd name="T5" fmla="*/ 3 h 77"/>
                  <a:gd name="T6" fmla="*/ 0 w 8"/>
                  <a:gd name="T7" fmla="*/ 4 h 77"/>
                  <a:gd name="T8" fmla="*/ 0 w 8"/>
                  <a:gd name="T9" fmla="*/ 5 h 77"/>
                  <a:gd name="T10" fmla="*/ 0 w 8"/>
                  <a:gd name="T11" fmla="*/ 4 h 77"/>
                  <a:gd name="T12" fmla="*/ 0 w 8"/>
                  <a:gd name="T13" fmla="*/ 3 h 77"/>
                  <a:gd name="T14" fmla="*/ 0 w 8"/>
                  <a:gd name="T15" fmla="*/ 1 h 77"/>
                  <a:gd name="T16" fmla="*/ 0 w 8"/>
                  <a:gd name="T17" fmla="*/ 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77">
                    <a:moveTo>
                      <a:pt x="3" y="0"/>
                    </a:moveTo>
                    <a:lnTo>
                      <a:pt x="7" y="12"/>
                    </a:lnTo>
                    <a:lnTo>
                      <a:pt x="8" y="37"/>
                    </a:lnTo>
                    <a:lnTo>
                      <a:pt x="7" y="63"/>
                    </a:lnTo>
                    <a:lnTo>
                      <a:pt x="1" y="77"/>
                    </a:lnTo>
                    <a:lnTo>
                      <a:pt x="1" y="60"/>
                    </a:lnTo>
                    <a:lnTo>
                      <a:pt x="0" y="37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8" name="Freeform 710"/>
              <p:cNvSpPr>
                <a:spLocks/>
              </p:cNvSpPr>
              <p:nvPr/>
            </p:nvSpPr>
            <p:spPr bwMode="auto">
              <a:xfrm>
                <a:off x="941" y="3126"/>
                <a:ext cx="8" cy="23"/>
              </a:xfrm>
              <a:custGeom>
                <a:avLst/>
                <a:gdLst>
                  <a:gd name="T0" fmla="*/ 1 w 15"/>
                  <a:gd name="T1" fmla="*/ 0 h 47"/>
                  <a:gd name="T2" fmla="*/ 1 w 15"/>
                  <a:gd name="T3" fmla="*/ 0 h 47"/>
                  <a:gd name="T4" fmla="*/ 1 w 15"/>
                  <a:gd name="T5" fmla="*/ 1 h 47"/>
                  <a:gd name="T6" fmla="*/ 1 w 15"/>
                  <a:gd name="T7" fmla="*/ 2 h 47"/>
                  <a:gd name="T8" fmla="*/ 1 w 15"/>
                  <a:gd name="T9" fmla="*/ 2 h 47"/>
                  <a:gd name="T10" fmla="*/ 1 w 15"/>
                  <a:gd name="T11" fmla="*/ 2 h 47"/>
                  <a:gd name="T12" fmla="*/ 1 w 15"/>
                  <a:gd name="T13" fmla="*/ 1 h 47"/>
                  <a:gd name="T14" fmla="*/ 0 w 15"/>
                  <a:gd name="T15" fmla="*/ 0 h 47"/>
                  <a:gd name="T16" fmla="*/ 1 w 15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2" y="0"/>
                    </a:moveTo>
                    <a:lnTo>
                      <a:pt x="8" y="5"/>
                    </a:lnTo>
                    <a:lnTo>
                      <a:pt x="13" y="20"/>
                    </a:lnTo>
                    <a:lnTo>
                      <a:pt x="15" y="37"/>
                    </a:lnTo>
                    <a:lnTo>
                      <a:pt x="10" y="47"/>
                    </a:lnTo>
                    <a:lnTo>
                      <a:pt x="10" y="34"/>
                    </a:lnTo>
                    <a:lnTo>
                      <a:pt x="5" y="18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799" name="Freeform 711"/>
              <p:cNvSpPr>
                <a:spLocks/>
              </p:cNvSpPr>
              <p:nvPr/>
            </p:nvSpPr>
            <p:spPr bwMode="auto">
              <a:xfrm>
                <a:off x="1048" y="3080"/>
                <a:ext cx="8" cy="25"/>
              </a:xfrm>
              <a:custGeom>
                <a:avLst/>
                <a:gdLst>
                  <a:gd name="T0" fmla="*/ 0 w 15"/>
                  <a:gd name="T1" fmla="*/ 4 h 48"/>
                  <a:gd name="T2" fmla="*/ 0 w 15"/>
                  <a:gd name="T3" fmla="*/ 3 h 48"/>
                  <a:gd name="T4" fmla="*/ 1 w 15"/>
                  <a:gd name="T5" fmla="*/ 2 h 48"/>
                  <a:gd name="T6" fmla="*/ 1 w 15"/>
                  <a:gd name="T7" fmla="*/ 1 h 48"/>
                  <a:gd name="T8" fmla="*/ 1 w 15"/>
                  <a:gd name="T9" fmla="*/ 0 h 48"/>
                  <a:gd name="T10" fmla="*/ 1 w 15"/>
                  <a:gd name="T11" fmla="*/ 1 h 48"/>
                  <a:gd name="T12" fmla="*/ 1 w 15"/>
                  <a:gd name="T13" fmla="*/ 2 h 48"/>
                  <a:gd name="T14" fmla="*/ 1 w 15"/>
                  <a:gd name="T15" fmla="*/ 3 h 48"/>
                  <a:gd name="T16" fmla="*/ 0 w 15"/>
                  <a:gd name="T17" fmla="*/ 4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0" y="48"/>
                    </a:moveTo>
                    <a:lnTo>
                      <a:pt x="0" y="38"/>
                    </a:lnTo>
                    <a:lnTo>
                      <a:pt x="1" y="20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5" y="8"/>
                    </a:lnTo>
                    <a:lnTo>
                      <a:pt x="11" y="22"/>
                    </a:lnTo>
                    <a:lnTo>
                      <a:pt x="5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0" name="Freeform 712"/>
              <p:cNvSpPr>
                <a:spLocks/>
              </p:cNvSpPr>
              <p:nvPr/>
            </p:nvSpPr>
            <p:spPr bwMode="auto">
              <a:xfrm>
                <a:off x="1047" y="3101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1 w 44"/>
                  <a:gd name="T7" fmla="*/ 0 h 11"/>
                  <a:gd name="T8" fmla="*/ 2 w 44"/>
                  <a:gd name="T9" fmla="*/ 0 h 11"/>
                  <a:gd name="T10" fmla="*/ 2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3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10"/>
                    </a:moveTo>
                    <a:lnTo>
                      <a:pt x="3" y="10"/>
                    </a:lnTo>
                    <a:lnTo>
                      <a:pt x="8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8" y="4"/>
                    </a:lnTo>
                    <a:lnTo>
                      <a:pt x="10" y="6"/>
                    </a:lnTo>
                    <a:lnTo>
                      <a:pt x="5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1" name="Freeform 713"/>
              <p:cNvSpPr>
                <a:spLocks/>
              </p:cNvSpPr>
              <p:nvPr/>
            </p:nvSpPr>
            <p:spPr bwMode="auto">
              <a:xfrm>
                <a:off x="1052" y="3083"/>
                <a:ext cx="19" cy="14"/>
              </a:xfrm>
              <a:custGeom>
                <a:avLst/>
                <a:gdLst>
                  <a:gd name="T0" fmla="*/ 0 w 36"/>
                  <a:gd name="T1" fmla="*/ 2 h 28"/>
                  <a:gd name="T2" fmla="*/ 1 w 36"/>
                  <a:gd name="T3" fmla="*/ 2 h 28"/>
                  <a:gd name="T4" fmla="*/ 1 w 36"/>
                  <a:gd name="T5" fmla="*/ 2 h 28"/>
                  <a:gd name="T6" fmla="*/ 1 w 36"/>
                  <a:gd name="T7" fmla="*/ 2 h 28"/>
                  <a:gd name="T8" fmla="*/ 2 w 36"/>
                  <a:gd name="T9" fmla="*/ 1 h 28"/>
                  <a:gd name="T10" fmla="*/ 2 w 36"/>
                  <a:gd name="T11" fmla="*/ 1 h 28"/>
                  <a:gd name="T12" fmla="*/ 3 w 36"/>
                  <a:gd name="T13" fmla="*/ 1 h 28"/>
                  <a:gd name="T14" fmla="*/ 3 w 36"/>
                  <a:gd name="T15" fmla="*/ 1 h 28"/>
                  <a:gd name="T16" fmla="*/ 3 w 36"/>
                  <a:gd name="T17" fmla="*/ 0 h 28"/>
                  <a:gd name="T18" fmla="*/ 2 w 36"/>
                  <a:gd name="T19" fmla="*/ 0 h 28"/>
                  <a:gd name="T20" fmla="*/ 2 w 36"/>
                  <a:gd name="T21" fmla="*/ 1 h 28"/>
                  <a:gd name="T22" fmla="*/ 1 w 36"/>
                  <a:gd name="T23" fmla="*/ 2 h 28"/>
                  <a:gd name="T24" fmla="*/ 0 w 36"/>
                  <a:gd name="T25" fmla="*/ 2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28"/>
                    </a:moveTo>
                    <a:lnTo>
                      <a:pt x="2" y="26"/>
                    </a:lnTo>
                    <a:lnTo>
                      <a:pt x="8" y="24"/>
                    </a:lnTo>
                    <a:lnTo>
                      <a:pt x="14" y="20"/>
                    </a:lnTo>
                    <a:lnTo>
                      <a:pt x="21" y="16"/>
                    </a:lnTo>
                    <a:lnTo>
                      <a:pt x="27" y="12"/>
                    </a:lnTo>
                    <a:lnTo>
                      <a:pt x="34" y="8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19" y="8"/>
                    </a:lnTo>
                    <a:lnTo>
                      <a:pt x="8" y="2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2" name="Freeform 714"/>
              <p:cNvSpPr>
                <a:spLocks/>
              </p:cNvSpPr>
              <p:nvPr/>
            </p:nvSpPr>
            <p:spPr bwMode="auto">
              <a:xfrm>
                <a:off x="945" y="3146"/>
                <a:ext cx="7" cy="30"/>
              </a:xfrm>
              <a:custGeom>
                <a:avLst/>
                <a:gdLst>
                  <a:gd name="T0" fmla="*/ 1 w 13"/>
                  <a:gd name="T1" fmla="*/ 0 h 59"/>
                  <a:gd name="T2" fmla="*/ 1 w 13"/>
                  <a:gd name="T3" fmla="*/ 1 h 59"/>
                  <a:gd name="T4" fmla="*/ 1 w 13"/>
                  <a:gd name="T5" fmla="*/ 2 h 59"/>
                  <a:gd name="T6" fmla="*/ 1 w 13"/>
                  <a:gd name="T7" fmla="*/ 4 h 59"/>
                  <a:gd name="T8" fmla="*/ 1 w 13"/>
                  <a:gd name="T9" fmla="*/ 4 h 59"/>
                  <a:gd name="T10" fmla="*/ 1 w 13"/>
                  <a:gd name="T11" fmla="*/ 4 h 59"/>
                  <a:gd name="T12" fmla="*/ 0 w 13"/>
                  <a:gd name="T13" fmla="*/ 3 h 59"/>
                  <a:gd name="T14" fmla="*/ 1 w 13"/>
                  <a:gd name="T15" fmla="*/ 2 h 59"/>
                  <a:gd name="T16" fmla="*/ 1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1" y="0"/>
                    </a:moveTo>
                    <a:lnTo>
                      <a:pt x="9" y="14"/>
                    </a:lnTo>
                    <a:lnTo>
                      <a:pt x="13" y="32"/>
                    </a:lnTo>
                    <a:lnTo>
                      <a:pt x="12" y="49"/>
                    </a:lnTo>
                    <a:lnTo>
                      <a:pt x="6" y="59"/>
                    </a:lnTo>
                    <a:lnTo>
                      <a:pt x="1" y="53"/>
                    </a:lnTo>
                    <a:lnTo>
                      <a:pt x="0" y="36"/>
                    </a:lnTo>
                    <a:lnTo>
                      <a:pt x="1" y="1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3" name="Freeform 715"/>
              <p:cNvSpPr>
                <a:spLocks/>
              </p:cNvSpPr>
              <p:nvPr/>
            </p:nvSpPr>
            <p:spPr bwMode="auto">
              <a:xfrm>
                <a:off x="924" y="3142"/>
                <a:ext cx="10" cy="29"/>
              </a:xfrm>
              <a:custGeom>
                <a:avLst/>
                <a:gdLst>
                  <a:gd name="T0" fmla="*/ 2 w 19"/>
                  <a:gd name="T1" fmla="*/ 0 h 56"/>
                  <a:gd name="T2" fmla="*/ 2 w 19"/>
                  <a:gd name="T3" fmla="*/ 1 h 56"/>
                  <a:gd name="T4" fmla="*/ 1 w 19"/>
                  <a:gd name="T5" fmla="*/ 2 h 56"/>
                  <a:gd name="T6" fmla="*/ 1 w 19"/>
                  <a:gd name="T7" fmla="*/ 4 h 56"/>
                  <a:gd name="T8" fmla="*/ 1 w 19"/>
                  <a:gd name="T9" fmla="*/ 4 h 56"/>
                  <a:gd name="T10" fmla="*/ 0 w 19"/>
                  <a:gd name="T11" fmla="*/ 4 h 56"/>
                  <a:gd name="T12" fmla="*/ 1 w 19"/>
                  <a:gd name="T13" fmla="*/ 2 h 56"/>
                  <a:gd name="T14" fmla="*/ 1 w 19"/>
                  <a:gd name="T15" fmla="*/ 1 h 56"/>
                  <a:gd name="T16" fmla="*/ 2 w 1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6">
                    <a:moveTo>
                      <a:pt x="19" y="0"/>
                    </a:moveTo>
                    <a:lnTo>
                      <a:pt x="18" y="13"/>
                    </a:lnTo>
                    <a:lnTo>
                      <a:pt x="15" y="31"/>
                    </a:lnTo>
                    <a:lnTo>
                      <a:pt x="10" y="4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5" y="31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4" name="Freeform 716"/>
              <p:cNvSpPr>
                <a:spLocks/>
              </p:cNvSpPr>
              <p:nvPr/>
            </p:nvSpPr>
            <p:spPr bwMode="auto">
              <a:xfrm>
                <a:off x="955" y="3148"/>
                <a:ext cx="7" cy="27"/>
              </a:xfrm>
              <a:custGeom>
                <a:avLst/>
                <a:gdLst>
                  <a:gd name="T0" fmla="*/ 0 w 15"/>
                  <a:gd name="T1" fmla="*/ 0 h 53"/>
                  <a:gd name="T2" fmla="*/ 0 w 15"/>
                  <a:gd name="T3" fmla="*/ 1 h 53"/>
                  <a:gd name="T4" fmla="*/ 0 w 15"/>
                  <a:gd name="T5" fmla="*/ 2 h 53"/>
                  <a:gd name="T6" fmla="*/ 0 w 15"/>
                  <a:gd name="T7" fmla="*/ 3 h 53"/>
                  <a:gd name="T8" fmla="*/ 0 w 15"/>
                  <a:gd name="T9" fmla="*/ 4 h 53"/>
                  <a:gd name="T10" fmla="*/ 0 w 15"/>
                  <a:gd name="T11" fmla="*/ 4 h 53"/>
                  <a:gd name="T12" fmla="*/ 0 w 15"/>
                  <a:gd name="T13" fmla="*/ 3 h 53"/>
                  <a:gd name="T14" fmla="*/ 0 w 15"/>
                  <a:gd name="T15" fmla="*/ 1 h 53"/>
                  <a:gd name="T16" fmla="*/ 0 w 15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0" y="0"/>
                    </a:moveTo>
                    <a:lnTo>
                      <a:pt x="8" y="8"/>
                    </a:lnTo>
                    <a:lnTo>
                      <a:pt x="13" y="23"/>
                    </a:lnTo>
                    <a:lnTo>
                      <a:pt x="15" y="41"/>
                    </a:lnTo>
                    <a:lnTo>
                      <a:pt x="11" y="53"/>
                    </a:lnTo>
                    <a:lnTo>
                      <a:pt x="6" y="51"/>
                    </a:lnTo>
                    <a:lnTo>
                      <a:pt x="4" y="35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5" name="Freeform 717"/>
              <p:cNvSpPr>
                <a:spLocks/>
              </p:cNvSpPr>
              <p:nvPr/>
            </p:nvSpPr>
            <p:spPr bwMode="auto">
              <a:xfrm>
                <a:off x="965" y="3148"/>
                <a:ext cx="10" cy="28"/>
              </a:xfrm>
              <a:custGeom>
                <a:avLst/>
                <a:gdLst>
                  <a:gd name="T0" fmla="*/ 0 w 21"/>
                  <a:gd name="T1" fmla="*/ 0 h 56"/>
                  <a:gd name="T2" fmla="*/ 0 w 21"/>
                  <a:gd name="T3" fmla="*/ 1 h 56"/>
                  <a:gd name="T4" fmla="*/ 1 w 21"/>
                  <a:gd name="T5" fmla="*/ 2 h 56"/>
                  <a:gd name="T6" fmla="*/ 1 w 21"/>
                  <a:gd name="T7" fmla="*/ 3 h 56"/>
                  <a:gd name="T8" fmla="*/ 1 w 21"/>
                  <a:gd name="T9" fmla="*/ 4 h 56"/>
                  <a:gd name="T10" fmla="*/ 0 w 21"/>
                  <a:gd name="T11" fmla="*/ 4 h 56"/>
                  <a:gd name="T12" fmla="*/ 0 w 21"/>
                  <a:gd name="T13" fmla="*/ 3 h 56"/>
                  <a:gd name="T14" fmla="*/ 0 w 21"/>
                  <a:gd name="T15" fmla="*/ 2 h 56"/>
                  <a:gd name="T16" fmla="*/ 0 w 21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6">
                    <a:moveTo>
                      <a:pt x="0" y="0"/>
                    </a:moveTo>
                    <a:lnTo>
                      <a:pt x="10" y="9"/>
                    </a:lnTo>
                    <a:lnTo>
                      <a:pt x="17" y="27"/>
                    </a:lnTo>
                    <a:lnTo>
                      <a:pt x="21" y="45"/>
                    </a:lnTo>
                    <a:lnTo>
                      <a:pt x="18" y="56"/>
                    </a:lnTo>
                    <a:lnTo>
                      <a:pt x="13" y="52"/>
                    </a:lnTo>
                    <a:lnTo>
                      <a:pt x="9" y="38"/>
                    </a:lnTo>
                    <a:lnTo>
                      <a:pt x="5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6" name="Freeform 718"/>
              <p:cNvSpPr>
                <a:spLocks/>
              </p:cNvSpPr>
              <p:nvPr/>
            </p:nvSpPr>
            <p:spPr bwMode="auto">
              <a:xfrm>
                <a:off x="973" y="3147"/>
                <a:ext cx="14" cy="26"/>
              </a:xfrm>
              <a:custGeom>
                <a:avLst/>
                <a:gdLst>
                  <a:gd name="T0" fmla="*/ 0 w 26"/>
                  <a:gd name="T1" fmla="*/ 0 h 52"/>
                  <a:gd name="T2" fmla="*/ 1 w 26"/>
                  <a:gd name="T3" fmla="*/ 1 h 52"/>
                  <a:gd name="T4" fmla="*/ 2 w 26"/>
                  <a:gd name="T5" fmla="*/ 2 h 52"/>
                  <a:gd name="T6" fmla="*/ 2 w 26"/>
                  <a:gd name="T7" fmla="*/ 3 h 52"/>
                  <a:gd name="T8" fmla="*/ 2 w 26"/>
                  <a:gd name="T9" fmla="*/ 4 h 52"/>
                  <a:gd name="T10" fmla="*/ 2 w 26"/>
                  <a:gd name="T11" fmla="*/ 3 h 52"/>
                  <a:gd name="T12" fmla="*/ 1 w 26"/>
                  <a:gd name="T13" fmla="*/ 3 h 52"/>
                  <a:gd name="T14" fmla="*/ 1 w 26"/>
                  <a:gd name="T15" fmla="*/ 1 h 52"/>
                  <a:gd name="T16" fmla="*/ 0 w 26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52">
                    <a:moveTo>
                      <a:pt x="0" y="0"/>
                    </a:moveTo>
                    <a:lnTo>
                      <a:pt x="12" y="11"/>
                    </a:lnTo>
                    <a:lnTo>
                      <a:pt x="21" y="27"/>
                    </a:lnTo>
                    <a:lnTo>
                      <a:pt x="26" y="44"/>
                    </a:lnTo>
                    <a:lnTo>
                      <a:pt x="23" y="52"/>
                    </a:lnTo>
                    <a:lnTo>
                      <a:pt x="17" y="48"/>
                    </a:lnTo>
                    <a:lnTo>
                      <a:pt x="12" y="33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7" name="Freeform 719"/>
              <p:cNvSpPr>
                <a:spLocks/>
              </p:cNvSpPr>
              <p:nvPr/>
            </p:nvSpPr>
            <p:spPr bwMode="auto">
              <a:xfrm>
                <a:off x="983" y="3144"/>
                <a:ext cx="20" cy="27"/>
              </a:xfrm>
              <a:custGeom>
                <a:avLst/>
                <a:gdLst>
                  <a:gd name="T0" fmla="*/ 0 w 40"/>
                  <a:gd name="T1" fmla="*/ 0 h 54"/>
                  <a:gd name="T2" fmla="*/ 1 w 40"/>
                  <a:gd name="T3" fmla="*/ 1 h 54"/>
                  <a:gd name="T4" fmla="*/ 1 w 40"/>
                  <a:gd name="T5" fmla="*/ 1 h 54"/>
                  <a:gd name="T6" fmla="*/ 2 w 40"/>
                  <a:gd name="T7" fmla="*/ 2 h 54"/>
                  <a:gd name="T8" fmla="*/ 2 w 40"/>
                  <a:gd name="T9" fmla="*/ 2 h 54"/>
                  <a:gd name="T10" fmla="*/ 3 w 40"/>
                  <a:gd name="T11" fmla="*/ 3 h 54"/>
                  <a:gd name="T12" fmla="*/ 3 w 40"/>
                  <a:gd name="T13" fmla="*/ 3 h 54"/>
                  <a:gd name="T14" fmla="*/ 3 w 40"/>
                  <a:gd name="T15" fmla="*/ 4 h 54"/>
                  <a:gd name="T16" fmla="*/ 3 w 40"/>
                  <a:gd name="T17" fmla="*/ 4 h 54"/>
                  <a:gd name="T18" fmla="*/ 2 w 40"/>
                  <a:gd name="T19" fmla="*/ 4 h 54"/>
                  <a:gd name="T20" fmla="*/ 2 w 40"/>
                  <a:gd name="T21" fmla="*/ 3 h 54"/>
                  <a:gd name="T22" fmla="*/ 1 w 40"/>
                  <a:gd name="T23" fmla="*/ 1 h 54"/>
                  <a:gd name="T24" fmla="*/ 0 w 40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54">
                    <a:moveTo>
                      <a:pt x="0" y="0"/>
                    </a:moveTo>
                    <a:lnTo>
                      <a:pt x="7" y="5"/>
                    </a:lnTo>
                    <a:lnTo>
                      <a:pt x="14" y="13"/>
                    </a:lnTo>
                    <a:lnTo>
                      <a:pt x="21" y="20"/>
                    </a:lnTo>
                    <a:lnTo>
                      <a:pt x="29" y="28"/>
                    </a:lnTo>
                    <a:lnTo>
                      <a:pt x="34" y="37"/>
                    </a:lnTo>
                    <a:lnTo>
                      <a:pt x="38" y="45"/>
                    </a:lnTo>
                    <a:lnTo>
                      <a:pt x="40" y="50"/>
                    </a:lnTo>
                    <a:lnTo>
                      <a:pt x="37" y="54"/>
                    </a:lnTo>
                    <a:lnTo>
                      <a:pt x="28" y="50"/>
                    </a:lnTo>
                    <a:lnTo>
                      <a:pt x="17" y="33"/>
                    </a:lnTo>
                    <a:lnTo>
                      <a:pt x="8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8" name="Freeform 720"/>
              <p:cNvSpPr>
                <a:spLocks/>
              </p:cNvSpPr>
              <p:nvPr/>
            </p:nvSpPr>
            <p:spPr bwMode="auto">
              <a:xfrm>
                <a:off x="995" y="3139"/>
                <a:ext cx="25" cy="26"/>
              </a:xfrm>
              <a:custGeom>
                <a:avLst/>
                <a:gdLst>
                  <a:gd name="T0" fmla="*/ 0 w 51"/>
                  <a:gd name="T1" fmla="*/ 0 h 52"/>
                  <a:gd name="T2" fmla="*/ 0 w 51"/>
                  <a:gd name="T3" fmla="*/ 1 h 52"/>
                  <a:gd name="T4" fmla="*/ 0 w 51"/>
                  <a:gd name="T5" fmla="*/ 1 h 52"/>
                  <a:gd name="T6" fmla="*/ 1 w 51"/>
                  <a:gd name="T7" fmla="*/ 2 h 52"/>
                  <a:gd name="T8" fmla="*/ 2 w 51"/>
                  <a:gd name="T9" fmla="*/ 2 h 52"/>
                  <a:gd name="T10" fmla="*/ 2 w 51"/>
                  <a:gd name="T11" fmla="*/ 3 h 52"/>
                  <a:gd name="T12" fmla="*/ 3 w 51"/>
                  <a:gd name="T13" fmla="*/ 3 h 52"/>
                  <a:gd name="T14" fmla="*/ 3 w 51"/>
                  <a:gd name="T15" fmla="*/ 4 h 52"/>
                  <a:gd name="T16" fmla="*/ 3 w 51"/>
                  <a:gd name="T17" fmla="*/ 4 h 52"/>
                  <a:gd name="T18" fmla="*/ 2 w 51"/>
                  <a:gd name="T19" fmla="*/ 4 h 52"/>
                  <a:gd name="T20" fmla="*/ 2 w 51"/>
                  <a:gd name="T21" fmla="*/ 3 h 52"/>
                  <a:gd name="T22" fmla="*/ 1 w 51"/>
                  <a:gd name="T23" fmla="*/ 3 h 52"/>
                  <a:gd name="T24" fmla="*/ 1 w 51"/>
                  <a:gd name="T25" fmla="*/ 2 h 52"/>
                  <a:gd name="T26" fmla="*/ 1 w 51"/>
                  <a:gd name="T27" fmla="*/ 2 h 52"/>
                  <a:gd name="T28" fmla="*/ 0 w 51"/>
                  <a:gd name="T29" fmla="*/ 1 h 52"/>
                  <a:gd name="T30" fmla="*/ 0 w 51"/>
                  <a:gd name="T31" fmla="*/ 1 h 52"/>
                  <a:gd name="T32" fmla="*/ 0 w 51"/>
                  <a:gd name="T33" fmla="*/ 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2">
                    <a:moveTo>
                      <a:pt x="0" y="0"/>
                    </a:moveTo>
                    <a:lnTo>
                      <a:pt x="6" y="4"/>
                    </a:lnTo>
                    <a:lnTo>
                      <a:pt x="14" y="11"/>
                    </a:lnTo>
                    <a:lnTo>
                      <a:pt x="23" y="20"/>
                    </a:lnTo>
                    <a:lnTo>
                      <a:pt x="34" y="28"/>
                    </a:lnTo>
                    <a:lnTo>
                      <a:pt x="42" y="37"/>
                    </a:lnTo>
                    <a:lnTo>
                      <a:pt x="48" y="43"/>
                    </a:lnTo>
                    <a:lnTo>
                      <a:pt x="51" y="50"/>
                    </a:lnTo>
                    <a:lnTo>
                      <a:pt x="50" y="52"/>
                    </a:lnTo>
                    <a:lnTo>
                      <a:pt x="44" y="52"/>
                    </a:lnTo>
                    <a:lnTo>
                      <a:pt x="38" y="47"/>
                    </a:lnTo>
                    <a:lnTo>
                      <a:pt x="30" y="39"/>
                    </a:lnTo>
                    <a:lnTo>
                      <a:pt x="22" y="30"/>
                    </a:lnTo>
                    <a:lnTo>
                      <a:pt x="16" y="20"/>
                    </a:lnTo>
                    <a:lnTo>
                      <a:pt x="9" y="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09" name="Freeform 721"/>
              <p:cNvSpPr>
                <a:spLocks/>
              </p:cNvSpPr>
              <p:nvPr/>
            </p:nvSpPr>
            <p:spPr bwMode="auto">
              <a:xfrm>
                <a:off x="1009" y="3133"/>
                <a:ext cx="28" cy="27"/>
              </a:xfrm>
              <a:custGeom>
                <a:avLst/>
                <a:gdLst>
                  <a:gd name="T0" fmla="*/ 0 w 58"/>
                  <a:gd name="T1" fmla="*/ 0 h 55"/>
                  <a:gd name="T2" fmla="*/ 0 w 58"/>
                  <a:gd name="T3" fmla="*/ 0 h 55"/>
                  <a:gd name="T4" fmla="*/ 1 w 58"/>
                  <a:gd name="T5" fmla="*/ 0 h 55"/>
                  <a:gd name="T6" fmla="*/ 1 w 58"/>
                  <a:gd name="T7" fmla="*/ 1 h 55"/>
                  <a:gd name="T8" fmla="*/ 2 w 58"/>
                  <a:gd name="T9" fmla="*/ 1 h 55"/>
                  <a:gd name="T10" fmla="*/ 2 w 58"/>
                  <a:gd name="T11" fmla="*/ 2 h 55"/>
                  <a:gd name="T12" fmla="*/ 3 w 58"/>
                  <a:gd name="T13" fmla="*/ 2 h 55"/>
                  <a:gd name="T14" fmla="*/ 3 w 58"/>
                  <a:gd name="T15" fmla="*/ 3 h 55"/>
                  <a:gd name="T16" fmla="*/ 3 w 58"/>
                  <a:gd name="T17" fmla="*/ 3 h 55"/>
                  <a:gd name="T18" fmla="*/ 3 w 58"/>
                  <a:gd name="T19" fmla="*/ 3 h 55"/>
                  <a:gd name="T20" fmla="*/ 2 w 58"/>
                  <a:gd name="T21" fmla="*/ 3 h 55"/>
                  <a:gd name="T22" fmla="*/ 2 w 58"/>
                  <a:gd name="T23" fmla="*/ 2 h 55"/>
                  <a:gd name="T24" fmla="*/ 1 w 58"/>
                  <a:gd name="T25" fmla="*/ 2 h 55"/>
                  <a:gd name="T26" fmla="*/ 1 w 58"/>
                  <a:gd name="T27" fmla="*/ 1 h 55"/>
                  <a:gd name="T28" fmla="*/ 0 w 58"/>
                  <a:gd name="T29" fmla="*/ 0 h 55"/>
                  <a:gd name="T30" fmla="*/ 0 w 58"/>
                  <a:gd name="T31" fmla="*/ 0 h 55"/>
                  <a:gd name="T32" fmla="*/ 0 w 58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7" y="4"/>
                    </a:lnTo>
                    <a:lnTo>
                      <a:pt x="16" y="10"/>
                    </a:lnTo>
                    <a:lnTo>
                      <a:pt x="26" y="17"/>
                    </a:lnTo>
                    <a:lnTo>
                      <a:pt x="37" y="26"/>
                    </a:lnTo>
                    <a:lnTo>
                      <a:pt x="47" y="36"/>
                    </a:lnTo>
                    <a:lnTo>
                      <a:pt x="54" y="43"/>
                    </a:lnTo>
                    <a:lnTo>
                      <a:pt x="58" y="50"/>
                    </a:lnTo>
                    <a:lnTo>
                      <a:pt x="56" y="55"/>
                    </a:lnTo>
                    <a:lnTo>
                      <a:pt x="51" y="55"/>
                    </a:lnTo>
                    <a:lnTo>
                      <a:pt x="45" y="51"/>
                    </a:lnTo>
                    <a:lnTo>
                      <a:pt x="37" y="43"/>
                    </a:lnTo>
                    <a:lnTo>
                      <a:pt x="29" y="33"/>
                    </a:lnTo>
                    <a:lnTo>
                      <a:pt x="20" y="23"/>
                    </a:lnTo>
                    <a:lnTo>
                      <a:pt x="12" y="13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0" name="Freeform 722"/>
              <p:cNvSpPr>
                <a:spLocks/>
              </p:cNvSpPr>
              <p:nvPr/>
            </p:nvSpPr>
            <p:spPr bwMode="auto">
              <a:xfrm>
                <a:off x="1018" y="3126"/>
                <a:ext cx="33" cy="25"/>
              </a:xfrm>
              <a:custGeom>
                <a:avLst/>
                <a:gdLst>
                  <a:gd name="T0" fmla="*/ 0 w 65"/>
                  <a:gd name="T1" fmla="*/ 0 h 50"/>
                  <a:gd name="T2" fmla="*/ 1 w 65"/>
                  <a:gd name="T3" fmla="*/ 1 h 50"/>
                  <a:gd name="T4" fmla="*/ 2 w 65"/>
                  <a:gd name="T5" fmla="*/ 1 h 50"/>
                  <a:gd name="T6" fmla="*/ 2 w 65"/>
                  <a:gd name="T7" fmla="*/ 1 h 50"/>
                  <a:gd name="T8" fmla="*/ 3 w 65"/>
                  <a:gd name="T9" fmla="*/ 2 h 50"/>
                  <a:gd name="T10" fmla="*/ 4 w 65"/>
                  <a:gd name="T11" fmla="*/ 2 h 50"/>
                  <a:gd name="T12" fmla="*/ 4 w 65"/>
                  <a:gd name="T13" fmla="*/ 2 h 50"/>
                  <a:gd name="T14" fmla="*/ 4 w 65"/>
                  <a:gd name="T15" fmla="*/ 3 h 50"/>
                  <a:gd name="T16" fmla="*/ 5 w 65"/>
                  <a:gd name="T17" fmla="*/ 4 h 50"/>
                  <a:gd name="T18" fmla="*/ 4 w 65"/>
                  <a:gd name="T19" fmla="*/ 4 h 50"/>
                  <a:gd name="T20" fmla="*/ 4 w 65"/>
                  <a:gd name="T21" fmla="*/ 3 h 50"/>
                  <a:gd name="T22" fmla="*/ 3 w 65"/>
                  <a:gd name="T23" fmla="*/ 3 h 50"/>
                  <a:gd name="T24" fmla="*/ 3 w 65"/>
                  <a:gd name="T25" fmla="*/ 2 h 50"/>
                  <a:gd name="T26" fmla="*/ 2 w 65"/>
                  <a:gd name="T27" fmla="*/ 2 h 50"/>
                  <a:gd name="T28" fmla="*/ 1 w 65"/>
                  <a:gd name="T29" fmla="*/ 1 h 50"/>
                  <a:gd name="T30" fmla="*/ 1 w 65"/>
                  <a:gd name="T31" fmla="*/ 1 h 50"/>
                  <a:gd name="T32" fmla="*/ 0 w 65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0">
                    <a:moveTo>
                      <a:pt x="0" y="0"/>
                    </a:moveTo>
                    <a:lnTo>
                      <a:pt x="8" y="3"/>
                    </a:lnTo>
                    <a:lnTo>
                      <a:pt x="18" y="7"/>
                    </a:lnTo>
                    <a:lnTo>
                      <a:pt x="29" y="12"/>
                    </a:lnTo>
                    <a:lnTo>
                      <a:pt x="39" y="17"/>
                    </a:lnTo>
                    <a:lnTo>
                      <a:pt x="50" y="25"/>
                    </a:lnTo>
                    <a:lnTo>
                      <a:pt x="57" y="32"/>
                    </a:lnTo>
                    <a:lnTo>
                      <a:pt x="63" y="41"/>
                    </a:lnTo>
                    <a:lnTo>
                      <a:pt x="65" y="49"/>
                    </a:lnTo>
                    <a:lnTo>
                      <a:pt x="63" y="50"/>
                    </a:lnTo>
                    <a:lnTo>
                      <a:pt x="57" y="47"/>
                    </a:lnTo>
                    <a:lnTo>
                      <a:pt x="47" y="41"/>
                    </a:lnTo>
                    <a:lnTo>
                      <a:pt x="36" y="32"/>
                    </a:lnTo>
                    <a:lnTo>
                      <a:pt x="25" y="23"/>
                    </a:lnTo>
                    <a:lnTo>
                      <a:pt x="14" y="13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1" name="Freeform 723"/>
              <p:cNvSpPr>
                <a:spLocks/>
              </p:cNvSpPr>
              <p:nvPr/>
            </p:nvSpPr>
            <p:spPr bwMode="auto">
              <a:xfrm>
                <a:off x="1026" y="3122"/>
                <a:ext cx="35" cy="11"/>
              </a:xfrm>
              <a:custGeom>
                <a:avLst/>
                <a:gdLst>
                  <a:gd name="T0" fmla="*/ 5 w 69"/>
                  <a:gd name="T1" fmla="*/ 1 h 24"/>
                  <a:gd name="T2" fmla="*/ 5 w 69"/>
                  <a:gd name="T3" fmla="*/ 1 h 24"/>
                  <a:gd name="T4" fmla="*/ 4 w 69"/>
                  <a:gd name="T5" fmla="*/ 1 h 24"/>
                  <a:gd name="T6" fmla="*/ 4 w 69"/>
                  <a:gd name="T7" fmla="*/ 1 h 24"/>
                  <a:gd name="T8" fmla="*/ 3 w 69"/>
                  <a:gd name="T9" fmla="*/ 0 h 24"/>
                  <a:gd name="T10" fmla="*/ 2 w 69"/>
                  <a:gd name="T11" fmla="*/ 0 h 24"/>
                  <a:gd name="T12" fmla="*/ 2 w 69"/>
                  <a:gd name="T13" fmla="*/ 0 h 24"/>
                  <a:gd name="T14" fmla="*/ 1 w 69"/>
                  <a:gd name="T15" fmla="*/ 0 h 24"/>
                  <a:gd name="T16" fmla="*/ 0 w 69"/>
                  <a:gd name="T17" fmla="*/ 0 h 24"/>
                  <a:gd name="T18" fmla="*/ 1 w 69"/>
                  <a:gd name="T19" fmla="*/ 0 h 24"/>
                  <a:gd name="T20" fmla="*/ 2 w 69"/>
                  <a:gd name="T21" fmla="*/ 0 h 24"/>
                  <a:gd name="T22" fmla="*/ 2 w 69"/>
                  <a:gd name="T23" fmla="*/ 0 h 24"/>
                  <a:gd name="T24" fmla="*/ 3 w 69"/>
                  <a:gd name="T25" fmla="*/ 0 h 24"/>
                  <a:gd name="T26" fmla="*/ 4 w 69"/>
                  <a:gd name="T27" fmla="*/ 0 h 24"/>
                  <a:gd name="T28" fmla="*/ 4 w 69"/>
                  <a:gd name="T29" fmla="*/ 0 h 24"/>
                  <a:gd name="T30" fmla="*/ 5 w 69"/>
                  <a:gd name="T31" fmla="*/ 1 h 24"/>
                  <a:gd name="T32" fmla="*/ 5 w 69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24">
                    <a:moveTo>
                      <a:pt x="69" y="22"/>
                    </a:moveTo>
                    <a:lnTo>
                      <a:pt x="66" y="24"/>
                    </a:lnTo>
                    <a:lnTo>
                      <a:pt x="58" y="22"/>
                    </a:lnTo>
                    <a:lnTo>
                      <a:pt x="49" y="20"/>
                    </a:lnTo>
                    <a:lnTo>
                      <a:pt x="39" y="16"/>
                    </a:lnTo>
                    <a:lnTo>
                      <a:pt x="27" y="12"/>
                    </a:lnTo>
                    <a:lnTo>
                      <a:pt x="17" y="8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2" y="1"/>
                    </a:lnTo>
                    <a:lnTo>
                      <a:pt x="44" y="4"/>
                    </a:lnTo>
                    <a:lnTo>
                      <a:pt x="56" y="7"/>
                    </a:lnTo>
                    <a:lnTo>
                      <a:pt x="64" y="12"/>
                    </a:lnTo>
                    <a:lnTo>
                      <a:pt x="69" y="17"/>
                    </a:lnTo>
                    <a:lnTo>
                      <a:pt x="6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2" name="Freeform 724"/>
              <p:cNvSpPr>
                <a:spLocks/>
              </p:cNvSpPr>
              <p:nvPr/>
            </p:nvSpPr>
            <p:spPr bwMode="auto">
              <a:xfrm>
                <a:off x="1037" y="3111"/>
                <a:ext cx="34" cy="11"/>
              </a:xfrm>
              <a:custGeom>
                <a:avLst/>
                <a:gdLst>
                  <a:gd name="T0" fmla="*/ 4 w 70"/>
                  <a:gd name="T1" fmla="*/ 2 h 22"/>
                  <a:gd name="T2" fmla="*/ 4 w 70"/>
                  <a:gd name="T3" fmla="*/ 2 h 22"/>
                  <a:gd name="T4" fmla="*/ 3 w 70"/>
                  <a:gd name="T5" fmla="*/ 2 h 22"/>
                  <a:gd name="T6" fmla="*/ 3 w 70"/>
                  <a:gd name="T7" fmla="*/ 2 h 22"/>
                  <a:gd name="T8" fmla="*/ 2 w 70"/>
                  <a:gd name="T9" fmla="*/ 1 h 22"/>
                  <a:gd name="T10" fmla="*/ 1 w 70"/>
                  <a:gd name="T11" fmla="*/ 1 h 22"/>
                  <a:gd name="T12" fmla="*/ 1 w 70"/>
                  <a:gd name="T13" fmla="*/ 1 h 22"/>
                  <a:gd name="T14" fmla="*/ 0 w 70"/>
                  <a:gd name="T15" fmla="*/ 1 h 22"/>
                  <a:gd name="T16" fmla="*/ 0 w 70"/>
                  <a:gd name="T17" fmla="*/ 1 h 22"/>
                  <a:gd name="T18" fmla="*/ 0 w 70"/>
                  <a:gd name="T19" fmla="*/ 0 h 22"/>
                  <a:gd name="T20" fmla="*/ 1 w 70"/>
                  <a:gd name="T21" fmla="*/ 0 h 22"/>
                  <a:gd name="T22" fmla="*/ 2 w 70"/>
                  <a:gd name="T23" fmla="*/ 1 h 22"/>
                  <a:gd name="T24" fmla="*/ 2 w 70"/>
                  <a:gd name="T25" fmla="*/ 1 h 22"/>
                  <a:gd name="T26" fmla="*/ 3 w 70"/>
                  <a:gd name="T27" fmla="*/ 1 h 22"/>
                  <a:gd name="T28" fmla="*/ 3 w 70"/>
                  <a:gd name="T29" fmla="*/ 1 h 22"/>
                  <a:gd name="T30" fmla="*/ 4 w 70"/>
                  <a:gd name="T31" fmla="*/ 2 h 22"/>
                  <a:gd name="T32" fmla="*/ 4 w 70"/>
                  <a:gd name="T33" fmla="*/ 2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22">
                    <a:moveTo>
                      <a:pt x="70" y="22"/>
                    </a:moveTo>
                    <a:lnTo>
                      <a:pt x="66" y="22"/>
                    </a:lnTo>
                    <a:lnTo>
                      <a:pt x="59" y="21"/>
                    </a:lnTo>
                    <a:lnTo>
                      <a:pt x="49" y="19"/>
                    </a:lnTo>
                    <a:lnTo>
                      <a:pt x="38" y="16"/>
                    </a:lnTo>
                    <a:lnTo>
                      <a:pt x="27" y="12"/>
                    </a:lnTo>
                    <a:lnTo>
                      <a:pt x="16" y="8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33" y="2"/>
                    </a:lnTo>
                    <a:lnTo>
                      <a:pt x="45" y="4"/>
                    </a:lnTo>
                    <a:lnTo>
                      <a:pt x="57" y="7"/>
                    </a:lnTo>
                    <a:lnTo>
                      <a:pt x="64" y="12"/>
                    </a:lnTo>
                    <a:lnTo>
                      <a:pt x="70" y="17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3" name="Freeform 725"/>
              <p:cNvSpPr>
                <a:spLocks/>
              </p:cNvSpPr>
              <p:nvPr/>
            </p:nvSpPr>
            <p:spPr bwMode="auto">
              <a:xfrm>
                <a:off x="1007" y="3133"/>
                <a:ext cx="167" cy="45"/>
              </a:xfrm>
              <a:custGeom>
                <a:avLst/>
                <a:gdLst>
                  <a:gd name="T0" fmla="*/ 1 w 332"/>
                  <a:gd name="T1" fmla="*/ 4 h 92"/>
                  <a:gd name="T2" fmla="*/ 1 w 332"/>
                  <a:gd name="T3" fmla="*/ 5 h 92"/>
                  <a:gd name="T4" fmla="*/ 1 w 332"/>
                  <a:gd name="T5" fmla="*/ 5 h 92"/>
                  <a:gd name="T6" fmla="*/ 1 w 332"/>
                  <a:gd name="T7" fmla="*/ 5 h 92"/>
                  <a:gd name="T8" fmla="*/ 0 w 332"/>
                  <a:gd name="T9" fmla="*/ 5 h 92"/>
                  <a:gd name="T10" fmla="*/ 2 w 332"/>
                  <a:gd name="T11" fmla="*/ 4 h 92"/>
                  <a:gd name="T12" fmla="*/ 3 w 332"/>
                  <a:gd name="T13" fmla="*/ 3 h 92"/>
                  <a:gd name="T14" fmla="*/ 5 w 332"/>
                  <a:gd name="T15" fmla="*/ 3 h 92"/>
                  <a:gd name="T16" fmla="*/ 6 w 332"/>
                  <a:gd name="T17" fmla="*/ 2 h 92"/>
                  <a:gd name="T18" fmla="*/ 8 w 332"/>
                  <a:gd name="T19" fmla="*/ 2 h 92"/>
                  <a:gd name="T20" fmla="*/ 9 w 332"/>
                  <a:gd name="T21" fmla="*/ 1 h 92"/>
                  <a:gd name="T22" fmla="*/ 11 w 332"/>
                  <a:gd name="T23" fmla="*/ 1 h 92"/>
                  <a:gd name="T24" fmla="*/ 12 w 332"/>
                  <a:gd name="T25" fmla="*/ 1 h 92"/>
                  <a:gd name="T26" fmla="*/ 13 w 332"/>
                  <a:gd name="T27" fmla="*/ 0 h 92"/>
                  <a:gd name="T28" fmla="*/ 15 w 332"/>
                  <a:gd name="T29" fmla="*/ 0 h 92"/>
                  <a:gd name="T30" fmla="*/ 16 w 332"/>
                  <a:gd name="T31" fmla="*/ 0 h 92"/>
                  <a:gd name="T32" fmla="*/ 17 w 332"/>
                  <a:gd name="T33" fmla="*/ 0 h 92"/>
                  <a:gd name="T34" fmla="*/ 18 w 332"/>
                  <a:gd name="T35" fmla="*/ 0 h 92"/>
                  <a:gd name="T36" fmla="*/ 19 w 332"/>
                  <a:gd name="T37" fmla="*/ 0 h 92"/>
                  <a:gd name="T38" fmla="*/ 20 w 332"/>
                  <a:gd name="T39" fmla="*/ 0 h 92"/>
                  <a:gd name="T40" fmla="*/ 21 w 332"/>
                  <a:gd name="T41" fmla="*/ 0 h 92"/>
                  <a:gd name="T42" fmla="*/ 21 w 332"/>
                  <a:gd name="T43" fmla="*/ 0 h 92"/>
                  <a:gd name="T44" fmla="*/ 20 w 332"/>
                  <a:gd name="T45" fmla="*/ 0 h 92"/>
                  <a:gd name="T46" fmla="*/ 19 w 332"/>
                  <a:gd name="T47" fmla="*/ 0 h 92"/>
                  <a:gd name="T48" fmla="*/ 18 w 332"/>
                  <a:gd name="T49" fmla="*/ 0 h 92"/>
                  <a:gd name="T50" fmla="*/ 16 w 332"/>
                  <a:gd name="T51" fmla="*/ 0 h 92"/>
                  <a:gd name="T52" fmla="*/ 15 w 332"/>
                  <a:gd name="T53" fmla="*/ 0 h 92"/>
                  <a:gd name="T54" fmla="*/ 13 w 332"/>
                  <a:gd name="T55" fmla="*/ 0 h 92"/>
                  <a:gd name="T56" fmla="*/ 12 w 332"/>
                  <a:gd name="T57" fmla="*/ 0 h 92"/>
                  <a:gd name="T58" fmla="*/ 10 w 332"/>
                  <a:gd name="T59" fmla="*/ 0 h 92"/>
                  <a:gd name="T60" fmla="*/ 8 w 332"/>
                  <a:gd name="T61" fmla="*/ 1 h 92"/>
                  <a:gd name="T62" fmla="*/ 7 w 332"/>
                  <a:gd name="T63" fmla="*/ 1 h 92"/>
                  <a:gd name="T64" fmla="*/ 5 w 332"/>
                  <a:gd name="T65" fmla="*/ 2 h 92"/>
                  <a:gd name="T66" fmla="*/ 4 w 332"/>
                  <a:gd name="T67" fmla="*/ 2 h 92"/>
                  <a:gd name="T68" fmla="*/ 3 w 332"/>
                  <a:gd name="T69" fmla="*/ 3 h 92"/>
                  <a:gd name="T70" fmla="*/ 2 w 332"/>
                  <a:gd name="T71" fmla="*/ 4 h 92"/>
                  <a:gd name="T72" fmla="*/ 1 w 332"/>
                  <a:gd name="T73" fmla="*/ 4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2" h="92">
                    <a:moveTo>
                      <a:pt x="4" y="80"/>
                    </a:moveTo>
                    <a:lnTo>
                      <a:pt x="2" y="83"/>
                    </a:lnTo>
                    <a:lnTo>
                      <a:pt x="1" y="85"/>
                    </a:lnTo>
                    <a:lnTo>
                      <a:pt x="1" y="89"/>
                    </a:lnTo>
                    <a:lnTo>
                      <a:pt x="0" y="92"/>
                    </a:lnTo>
                    <a:lnTo>
                      <a:pt x="23" y="76"/>
                    </a:lnTo>
                    <a:lnTo>
                      <a:pt x="48" y="63"/>
                    </a:lnTo>
                    <a:lnTo>
                      <a:pt x="72" y="53"/>
                    </a:lnTo>
                    <a:lnTo>
                      <a:pt x="95" y="42"/>
                    </a:lnTo>
                    <a:lnTo>
                      <a:pt x="118" y="34"/>
                    </a:lnTo>
                    <a:lnTo>
                      <a:pt x="141" y="28"/>
                    </a:lnTo>
                    <a:lnTo>
                      <a:pt x="163" y="23"/>
                    </a:lnTo>
                    <a:lnTo>
                      <a:pt x="184" y="17"/>
                    </a:lnTo>
                    <a:lnTo>
                      <a:pt x="206" y="15"/>
                    </a:lnTo>
                    <a:lnTo>
                      <a:pt x="225" y="12"/>
                    </a:lnTo>
                    <a:lnTo>
                      <a:pt x="245" y="10"/>
                    </a:lnTo>
                    <a:lnTo>
                      <a:pt x="265" y="8"/>
                    </a:lnTo>
                    <a:lnTo>
                      <a:pt x="283" y="8"/>
                    </a:lnTo>
                    <a:lnTo>
                      <a:pt x="300" y="7"/>
                    </a:lnTo>
                    <a:lnTo>
                      <a:pt x="317" y="7"/>
                    </a:lnTo>
                    <a:lnTo>
                      <a:pt x="332" y="6"/>
                    </a:lnTo>
                    <a:lnTo>
                      <a:pt x="322" y="3"/>
                    </a:lnTo>
                    <a:lnTo>
                      <a:pt x="308" y="2"/>
                    </a:lnTo>
                    <a:lnTo>
                      <a:pt x="292" y="0"/>
                    </a:lnTo>
                    <a:lnTo>
                      <a:pt x="272" y="0"/>
                    </a:lnTo>
                    <a:lnTo>
                      <a:pt x="250" y="0"/>
                    </a:lnTo>
                    <a:lnTo>
                      <a:pt x="228" y="3"/>
                    </a:lnTo>
                    <a:lnTo>
                      <a:pt x="203" y="6"/>
                    </a:lnTo>
                    <a:lnTo>
                      <a:pt x="179" y="10"/>
                    </a:lnTo>
                    <a:lnTo>
                      <a:pt x="152" y="13"/>
                    </a:lnTo>
                    <a:lnTo>
                      <a:pt x="128" y="20"/>
                    </a:lnTo>
                    <a:lnTo>
                      <a:pt x="103" y="26"/>
                    </a:lnTo>
                    <a:lnTo>
                      <a:pt x="79" y="34"/>
                    </a:lnTo>
                    <a:lnTo>
                      <a:pt x="57" y="45"/>
                    </a:lnTo>
                    <a:lnTo>
                      <a:pt x="36" y="55"/>
                    </a:lnTo>
                    <a:lnTo>
                      <a:pt x="19" y="67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4" name="Freeform 726"/>
              <p:cNvSpPr>
                <a:spLocks/>
              </p:cNvSpPr>
              <p:nvPr/>
            </p:nvSpPr>
            <p:spPr bwMode="auto">
              <a:xfrm>
                <a:off x="1139" y="3135"/>
                <a:ext cx="26" cy="24"/>
              </a:xfrm>
              <a:custGeom>
                <a:avLst/>
                <a:gdLst>
                  <a:gd name="T0" fmla="*/ 4 w 51"/>
                  <a:gd name="T1" fmla="*/ 3 h 47"/>
                  <a:gd name="T2" fmla="*/ 4 w 51"/>
                  <a:gd name="T3" fmla="*/ 3 h 47"/>
                  <a:gd name="T4" fmla="*/ 4 w 51"/>
                  <a:gd name="T5" fmla="*/ 3 h 47"/>
                  <a:gd name="T6" fmla="*/ 3 w 51"/>
                  <a:gd name="T7" fmla="*/ 2 h 47"/>
                  <a:gd name="T8" fmla="*/ 3 w 51"/>
                  <a:gd name="T9" fmla="*/ 2 h 47"/>
                  <a:gd name="T10" fmla="*/ 2 w 51"/>
                  <a:gd name="T11" fmla="*/ 1 h 47"/>
                  <a:gd name="T12" fmla="*/ 2 w 51"/>
                  <a:gd name="T13" fmla="*/ 1 h 47"/>
                  <a:gd name="T14" fmla="*/ 1 w 51"/>
                  <a:gd name="T15" fmla="*/ 1 h 47"/>
                  <a:gd name="T16" fmla="*/ 0 w 51"/>
                  <a:gd name="T17" fmla="*/ 0 h 47"/>
                  <a:gd name="T18" fmla="*/ 1 w 51"/>
                  <a:gd name="T19" fmla="*/ 1 h 47"/>
                  <a:gd name="T20" fmla="*/ 1 w 51"/>
                  <a:gd name="T21" fmla="*/ 1 h 47"/>
                  <a:gd name="T22" fmla="*/ 2 w 51"/>
                  <a:gd name="T23" fmla="*/ 2 h 47"/>
                  <a:gd name="T24" fmla="*/ 2 w 51"/>
                  <a:gd name="T25" fmla="*/ 2 h 47"/>
                  <a:gd name="T26" fmla="*/ 3 w 51"/>
                  <a:gd name="T27" fmla="*/ 3 h 47"/>
                  <a:gd name="T28" fmla="*/ 3 w 51"/>
                  <a:gd name="T29" fmla="*/ 3 h 47"/>
                  <a:gd name="T30" fmla="*/ 3 w 51"/>
                  <a:gd name="T31" fmla="*/ 3 h 47"/>
                  <a:gd name="T32" fmla="*/ 4 w 51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47">
                    <a:moveTo>
                      <a:pt x="50" y="47"/>
                    </a:moveTo>
                    <a:lnTo>
                      <a:pt x="51" y="44"/>
                    </a:lnTo>
                    <a:lnTo>
                      <a:pt x="50" y="39"/>
                    </a:lnTo>
                    <a:lnTo>
                      <a:pt x="46" y="31"/>
                    </a:lnTo>
                    <a:lnTo>
                      <a:pt x="39" y="23"/>
                    </a:lnTo>
                    <a:lnTo>
                      <a:pt x="32" y="15"/>
                    </a:lnTo>
                    <a:lnTo>
                      <a:pt x="22" y="7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3" y="11"/>
                    </a:lnTo>
                    <a:lnTo>
                      <a:pt x="21" y="19"/>
                    </a:lnTo>
                    <a:lnTo>
                      <a:pt x="28" y="28"/>
                    </a:lnTo>
                    <a:lnTo>
                      <a:pt x="36" y="36"/>
                    </a:lnTo>
                    <a:lnTo>
                      <a:pt x="42" y="43"/>
                    </a:lnTo>
                    <a:lnTo>
                      <a:pt x="46" y="47"/>
                    </a:lnTo>
                    <a:lnTo>
                      <a:pt x="5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5" name="Freeform 727"/>
              <p:cNvSpPr>
                <a:spLocks/>
              </p:cNvSpPr>
              <p:nvPr/>
            </p:nvSpPr>
            <p:spPr bwMode="auto">
              <a:xfrm>
                <a:off x="1108" y="3136"/>
                <a:ext cx="34" cy="27"/>
              </a:xfrm>
              <a:custGeom>
                <a:avLst/>
                <a:gdLst>
                  <a:gd name="T0" fmla="*/ 5 w 67"/>
                  <a:gd name="T1" fmla="*/ 4 h 53"/>
                  <a:gd name="T2" fmla="*/ 5 w 67"/>
                  <a:gd name="T3" fmla="*/ 4 h 53"/>
                  <a:gd name="T4" fmla="*/ 4 w 67"/>
                  <a:gd name="T5" fmla="*/ 3 h 53"/>
                  <a:gd name="T6" fmla="*/ 4 w 67"/>
                  <a:gd name="T7" fmla="*/ 3 h 53"/>
                  <a:gd name="T8" fmla="*/ 3 w 67"/>
                  <a:gd name="T9" fmla="*/ 2 h 53"/>
                  <a:gd name="T10" fmla="*/ 3 w 67"/>
                  <a:gd name="T11" fmla="*/ 2 h 53"/>
                  <a:gd name="T12" fmla="*/ 2 w 67"/>
                  <a:gd name="T13" fmla="*/ 1 h 53"/>
                  <a:gd name="T14" fmla="*/ 1 w 67"/>
                  <a:gd name="T15" fmla="*/ 1 h 53"/>
                  <a:gd name="T16" fmla="*/ 0 w 67"/>
                  <a:gd name="T17" fmla="*/ 0 h 53"/>
                  <a:gd name="T18" fmla="*/ 1 w 67"/>
                  <a:gd name="T19" fmla="*/ 1 h 53"/>
                  <a:gd name="T20" fmla="*/ 1 w 67"/>
                  <a:gd name="T21" fmla="*/ 1 h 53"/>
                  <a:gd name="T22" fmla="*/ 2 w 67"/>
                  <a:gd name="T23" fmla="*/ 2 h 53"/>
                  <a:gd name="T24" fmla="*/ 3 w 67"/>
                  <a:gd name="T25" fmla="*/ 2 h 53"/>
                  <a:gd name="T26" fmla="*/ 3 w 67"/>
                  <a:gd name="T27" fmla="*/ 3 h 53"/>
                  <a:gd name="T28" fmla="*/ 4 w 67"/>
                  <a:gd name="T29" fmla="*/ 3 h 53"/>
                  <a:gd name="T30" fmla="*/ 4 w 67"/>
                  <a:gd name="T31" fmla="*/ 4 h 53"/>
                  <a:gd name="T32" fmla="*/ 5 w 67"/>
                  <a:gd name="T33" fmla="*/ 4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53">
                    <a:moveTo>
                      <a:pt x="65" y="53"/>
                    </a:moveTo>
                    <a:lnTo>
                      <a:pt x="67" y="49"/>
                    </a:lnTo>
                    <a:lnTo>
                      <a:pt x="64" y="44"/>
                    </a:lnTo>
                    <a:lnTo>
                      <a:pt x="57" y="35"/>
                    </a:lnTo>
                    <a:lnTo>
                      <a:pt x="48" y="26"/>
                    </a:lnTo>
                    <a:lnTo>
                      <a:pt x="38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2"/>
                    </a:lnTo>
                    <a:lnTo>
                      <a:pt x="22" y="21"/>
                    </a:lnTo>
                    <a:lnTo>
                      <a:pt x="33" y="30"/>
                    </a:lnTo>
                    <a:lnTo>
                      <a:pt x="42" y="40"/>
                    </a:lnTo>
                    <a:lnTo>
                      <a:pt x="52" y="48"/>
                    </a:lnTo>
                    <a:lnTo>
                      <a:pt x="60" y="53"/>
                    </a:lnTo>
                    <a:lnTo>
                      <a:pt x="65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6" name="Freeform 728"/>
              <p:cNvSpPr>
                <a:spLocks/>
              </p:cNvSpPr>
              <p:nvPr/>
            </p:nvSpPr>
            <p:spPr bwMode="auto">
              <a:xfrm>
                <a:off x="1093" y="3139"/>
                <a:ext cx="30" cy="31"/>
              </a:xfrm>
              <a:custGeom>
                <a:avLst/>
                <a:gdLst>
                  <a:gd name="T0" fmla="*/ 4 w 59"/>
                  <a:gd name="T1" fmla="*/ 4 h 62"/>
                  <a:gd name="T2" fmla="*/ 4 w 59"/>
                  <a:gd name="T3" fmla="*/ 4 h 62"/>
                  <a:gd name="T4" fmla="*/ 4 w 59"/>
                  <a:gd name="T5" fmla="*/ 4 h 62"/>
                  <a:gd name="T6" fmla="*/ 4 w 59"/>
                  <a:gd name="T7" fmla="*/ 3 h 62"/>
                  <a:gd name="T8" fmla="*/ 3 w 59"/>
                  <a:gd name="T9" fmla="*/ 2 h 62"/>
                  <a:gd name="T10" fmla="*/ 3 w 59"/>
                  <a:gd name="T11" fmla="*/ 2 h 62"/>
                  <a:gd name="T12" fmla="*/ 2 w 59"/>
                  <a:gd name="T13" fmla="*/ 1 h 62"/>
                  <a:gd name="T14" fmla="*/ 1 w 59"/>
                  <a:gd name="T15" fmla="*/ 1 h 62"/>
                  <a:gd name="T16" fmla="*/ 0 w 59"/>
                  <a:gd name="T17" fmla="*/ 0 h 62"/>
                  <a:gd name="T18" fmla="*/ 1 w 59"/>
                  <a:gd name="T19" fmla="*/ 1 h 62"/>
                  <a:gd name="T20" fmla="*/ 1 w 59"/>
                  <a:gd name="T21" fmla="*/ 1 h 62"/>
                  <a:gd name="T22" fmla="*/ 2 w 59"/>
                  <a:gd name="T23" fmla="*/ 2 h 62"/>
                  <a:gd name="T24" fmla="*/ 2 w 59"/>
                  <a:gd name="T25" fmla="*/ 3 h 62"/>
                  <a:gd name="T26" fmla="*/ 3 w 59"/>
                  <a:gd name="T27" fmla="*/ 3 h 62"/>
                  <a:gd name="T28" fmla="*/ 3 w 59"/>
                  <a:gd name="T29" fmla="*/ 4 h 62"/>
                  <a:gd name="T30" fmla="*/ 4 w 59"/>
                  <a:gd name="T31" fmla="*/ 4 h 62"/>
                  <a:gd name="T32" fmla="*/ 4 w 59"/>
                  <a:gd name="T33" fmla="*/ 4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2">
                    <a:moveTo>
                      <a:pt x="57" y="62"/>
                    </a:moveTo>
                    <a:lnTo>
                      <a:pt x="59" y="58"/>
                    </a:lnTo>
                    <a:lnTo>
                      <a:pt x="57" y="50"/>
                    </a:lnTo>
                    <a:lnTo>
                      <a:pt x="51" y="40"/>
                    </a:lnTo>
                    <a:lnTo>
                      <a:pt x="43" y="29"/>
                    </a:lnTo>
                    <a:lnTo>
                      <a:pt x="34" y="19"/>
                    </a:lnTo>
                    <a:lnTo>
                      <a:pt x="22" y="10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3"/>
                    </a:lnTo>
                    <a:lnTo>
                      <a:pt x="18" y="24"/>
                    </a:lnTo>
                    <a:lnTo>
                      <a:pt x="27" y="34"/>
                    </a:lnTo>
                    <a:lnTo>
                      <a:pt x="37" y="46"/>
                    </a:lnTo>
                    <a:lnTo>
                      <a:pt x="46" y="55"/>
                    </a:lnTo>
                    <a:lnTo>
                      <a:pt x="53" y="60"/>
                    </a:lnTo>
                    <a:lnTo>
                      <a:pt x="57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7" name="Freeform 729"/>
              <p:cNvSpPr>
                <a:spLocks/>
              </p:cNvSpPr>
              <p:nvPr/>
            </p:nvSpPr>
            <p:spPr bwMode="auto">
              <a:xfrm>
                <a:off x="1065" y="3144"/>
                <a:ext cx="26" cy="29"/>
              </a:xfrm>
              <a:custGeom>
                <a:avLst/>
                <a:gdLst>
                  <a:gd name="T0" fmla="*/ 4 w 51"/>
                  <a:gd name="T1" fmla="*/ 4 h 57"/>
                  <a:gd name="T2" fmla="*/ 4 w 51"/>
                  <a:gd name="T3" fmla="*/ 4 h 57"/>
                  <a:gd name="T4" fmla="*/ 3 w 51"/>
                  <a:gd name="T5" fmla="*/ 3 h 57"/>
                  <a:gd name="T6" fmla="*/ 3 w 51"/>
                  <a:gd name="T7" fmla="*/ 3 h 57"/>
                  <a:gd name="T8" fmla="*/ 3 w 51"/>
                  <a:gd name="T9" fmla="*/ 2 h 57"/>
                  <a:gd name="T10" fmla="*/ 2 w 51"/>
                  <a:gd name="T11" fmla="*/ 2 h 57"/>
                  <a:gd name="T12" fmla="*/ 2 w 51"/>
                  <a:gd name="T13" fmla="*/ 1 h 57"/>
                  <a:gd name="T14" fmla="*/ 1 w 51"/>
                  <a:gd name="T15" fmla="*/ 1 h 57"/>
                  <a:gd name="T16" fmla="*/ 0 w 51"/>
                  <a:gd name="T17" fmla="*/ 0 h 57"/>
                  <a:gd name="T18" fmla="*/ 1 w 51"/>
                  <a:gd name="T19" fmla="*/ 1 h 57"/>
                  <a:gd name="T20" fmla="*/ 1 w 51"/>
                  <a:gd name="T21" fmla="*/ 1 h 57"/>
                  <a:gd name="T22" fmla="*/ 1 w 51"/>
                  <a:gd name="T23" fmla="*/ 2 h 57"/>
                  <a:gd name="T24" fmla="*/ 2 w 51"/>
                  <a:gd name="T25" fmla="*/ 3 h 57"/>
                  <a:gd name="T26" fmla="*/ 2 w 51"/>
                  <a:gd name="T27" fmla="*/ 3 h 57"/>
                  <a:gd name="T28" fmla="*/ 3 w 51"/>
                  <a:gd name="T29" fmla="*/ 4 h 57"/>
                  <a:gd name="T30" fmla="*/ 3 w 51"/>
                  <a:gd name="T31" fmla="*/ 4 h 57"/>
                  <a:gd name="T32" fmla="*/ 4 w 51"/>
                  <a:gd name="T33" fmla="*/ 4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7">
                    <a:moveTo>
                      <a:pt x="49" y="57"/>
                    </a:moveTo>
                    <a:lnTo>
                      <a:pt x="51" y="53"/>
                    </a:lnTo>
                    <a:lnTo>
                      <a:pt x="48" y="47"/>
                    </a:lnTo>
                    <a:lnTo>
                      <a:pt x="43" y="38"/>
                    </a:lnTo>
                    <a:lnTo>
                      <a:pt x="35" y="27"/>
                    </a:lnTo>
                    <a:lnTo>
                      <a:pt x="27" y="17"/>
                    </a:lnTo>
                    <a:lnTo>
                      <a:pt x="18" y="8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13"/>
                    </a:lnTo>
                    <a:lnTo>
                      <a:pt x="16" y="23"/>
                    </a:lnTo>
                    <a:lnTo>
                      <a:pt x="23" y="34"/>
                    </a:lnTo>
                    <a:lnTo>
                      <a:pt x="30" y="44"/>
                    </a:lnTo>
                    <a:lnTo>
                      <a:pt x="38" y="52"/>
                    </a:lnTo>
                    <a:lnTo>
                      <a:pt x="44" y="57"/>
                    </a:lnTo>
                    <a:lnTo>
                      <a:pt x="49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8" name="Freeform 730"/>
              <p:cNvSpPr>
                <a:spLocks/>
              </p:cNvSpPr>
              <p:nvPr/>
            </p:nvSpPr>
            <p:spPr bwMode="auto">
              <a:xfrm>
                <a:off x="1054" y="3149"/>
                <a:ext cx="18" cy="26"/>
              </a:xfrm>
              <a:custGeom>
                <a:avLst/>
                <a:gdLst>
                  <a:gd name="T0" fmla="*/ 2 w 37"/>
                  <a:gd name="T1" fmla="*/ 4 h 52"/>
                  <a:gd name="T2" fmla="*/ 2 w 37"/>
                  <a:gd name="T3" fmla="*/ 4 h 52"/>
                  <a:gd name="T4" fmla="*/ 2 w 37"/>
                  <a:gd name="T5" fmla="*/ 3 h 52"/>
                  <a:gd name="T6" fmla="*/ 2 w 37"/>
                  <a:gd name="T7" fmla="*/ 3 h 52"/>
                  <a:gd name="T8" fmla="*/ 2 w 37"/>
                  <a:gd name="T9" fmla="*/ 2 h 52"/>
                  <a:gd name="T10" fmla="*/ 1 w 37"/>
                  <a:gd name="T11" fmla="*/ 2 h 52"/>
                  <a:gd name="T12" fmla="*/ 1 w 37"/>
                  <a:gd name="T13" fmla="*/ 1 h 52"/>
                  <a:gd name="T14" fmla="*/ 0 w 37"/>
                  <a:gd name="T15" fmla="*/ 1 h 52"/>
                  <a:gd name="T16" fmla="*/ 0 w 37"/>
                  <a:gd name="T17" fmla="*/ 0 h 52"/>
                  <a:gd name="T18" fmla="*/ 0 w 37"/>
                  <a:gd name="T19" fmla="*/ 1 h 52"/>
                  <a:gd name="T20" fmla="*/ 1 w 37"/>
                  <a:gd name="T21" fmla="*/ 2 h 52"/>
                  <a:gd name="T22" fmla="*/ 1 w 37"/>
                  <a:gd name="T23" fmla="*/ 3 h 52"/>
                  <a:gd name="T24" fmla="*/ 2 w 37"/>
                  <a:gd name="T25" fmla="*/ 4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52">
                    <a:moveTo>
                      <a:pt x="34" y="52"/>
                    </a:moveTo>
                    <a:lnTo>
                      <a:pt x="37" y="50"/>
                    </a:lnTo>
                    <a:lnTo>
                      <a:pt x="37" y="43"/>
                    </a:lnTo>
                    <a:lnTo>
                      <a:pt x="36" y="35"/>
                    </a:lnTo>
                    <a:lnTo>
                      <a:pt x="32" y="26"/>
                    </a:lnTo>
                    <a:lnTo>
                      <a:pt x="26" y="18"/>
                    </a:lnTo>
                    <a:lnTo>
                      <a:pt x="20" y="10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8" y="13"/>
                    </a:lnTo>
                    <a:lnTo>
                      <a:pt x="17" y="31"/>
                    </a:lnTo>
                    <a:lnTo>
                      <a:pt x="26" y="47"/>
                    </a:lnTo>
                    <a:lnTo>
                      <a:pt x="34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19" name="Freeform 731"/>
              <p:cNvSpPr>
                <a:spLocks/>
              </p:cNvSpPr>
              <p:nvPr/>
            </p:nvSpPr>
            <p:spPr bwMode="auto">
              <a:xfrm>
                <a:off x="1028" y="3161"/>
                <a:ext cx="15" cy="20"/>
              </a:xfrm>
              <a:custGeom>
                <a:avLst/>
                <a:gdLst>
                  <a:gd name="T0" fmla="*/ 2 w 28"/>
                  <a:gd name="T1" fmla="*/ 3 h 39"/>
                  <a:gd name="T2" fmla="*/ 2 w 28"/>
                  <a:gd name="T3" fmla="*/ 2 h 39"/>
                  <a:gd name="T4" fmla="*/ 2 w 28"/>
                  <a:gd name="T5" fmla="*/ 2 h 39"/>
                  <a:gd name="T6" fmla="*/ 1 w 28"/>
                  <a:gd name="T7" fmla="*/ 1 h 39"/>
                  <a:gd name="T8" fmla="*/ 0 w 28"/>
                  <a:gd name="T9" fmla="*/ 0 h 39"/>
                  <a:gd name="T10" fmla="*/ 1 w 28"/>
                  <a:gd name="T11" fmla="*/ 1 h 39"/>
                  <a:gd name="T12" fmla="*/ 1 w 28"/>
                  <a:gd name="T13" fmla="*/ 2 h 39"/>
                  <a:gd name="T14" fmla="*/ 2 w 28"/>
                  <a:gd name="T15" fmla="*/ 3 h 39"/>
                  <a:gd name="T16" fmla="*/ 2 w 28"/>
                  <a:gd name="T17" fmla="*/ 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26" y="39"/>
                    </a:moveTo>
                    <a:lnTo>
                      <a:pt x="28" y="31"/>
                    </a:lnTo>
                    <a:lnTo>
                      <a:pt x="22" y="17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11" y="22"/>
                    </a:lnTo>
                    <a:lnTo>
                      <a:pt x="19" y="34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0" name="Freeform 732"/>
              <p:cNvSpPr>
                <a:spLocks/>
              </p:cNvSpPr>
              <p:nvPr/>
            </p:nvSpPr>
            <p:spPr bwMode="auto">
              <a:xfrm>
                <a:off x="1017" y="3167"/>
                <a:ext cx="11" cy="13"/>
              </a:xfrm>
              <a:custGeom>
                <a:avLst/>
                <a:gdLst>
                  <a:gd name="T0" fmla="*/ 2 w 21"/>
                  <a:gd name="T1" fmla="*/ 1 h 28"/>
                  <a:gd name="T2" fmla="*/ 2 w 21"/>
                  <a:gd name="T3" fmla="*/ 1 h 28"/>
                  <a:gd name="T4" fmla="*/ 2 w 21"/>
                  <a:gd name="T5" fmla="*/ 0 h 28"/>
                  <a:gd name="T6" fmla="*/ 1 w 21"/>
                  <a:gd name="T7" fmla="*/ 0 h 28"/>
                  <a:gd name="T8" fmla="*/ 0 w 21"/>
                  <a:gd name="T9" fmla="*/ 0 h 28"/>
                  <a:gd name="T10" fmla="*/ 1 w 21"/>
                  <a:gd name="T11" fmla="*/ 0 h 28"/>
                  <a:gd name="T12" fmla="*/ 1 w 21"/>
                  <a:gd name="T13" fmla="*/ 1 h 28"/>
                  <a:gd name="T14" fmla="*/ 1 w 21"/>
                  <a:gd name="T15" fmla="*/ 1 h 28"/>
                  <a:gd name="T16" fmla="*/ 2 w 21"/>
                  <a:gd name="T17" fmla="*/ 1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20" y="26"/>
                    </a:moveTo>
                    <a:lnTo>
                      <a:pt x="21" y="19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2" y="17"/>
                    </a:lnTo>
                    <a:lnTo>
                      <a:pt x="16" y="28"/>
                    </a:lnTo>
                    <a:lnTo>
                      <a:pt x="2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1" name="Freeform 733"/>
              <p:cNvSpPr>
                <a:spLocks/>
              </p:cNvSpPr>
              <p:nvPr/>
            </p:nvSpPr>
            <p:spPr bwMode="auto">
              <a:xfrm>
                <a:off x="1123" y="3135"/>
                <a:ext cx="29" cy="26"/>
              </a:xfrm>
              <a:custGeom>
                <a:avLst/>
                <a:gdLst>
                  <a:gd name="T0" fmla="*/ 4 w 58"/>
                  <a:gd name="T1" fmla="*/ 4 h 50"/>
                  <a:gd name="T2" fmla="*/ 4 w 58"/>
                  <a:gd name="T3" fmla="*/ 3 h 50"/>
                  <a:gd name="T4" fmla="*/ 4 w 58"/>
                  <a:gd name="T5" fmla="*/ 3 h 50"/>
                  <a:gd name="T6" fmla="*/ 4 w 58"/>
                  <a:gd name="T7" fmla="*/ 3 h 50"/>
                  <a:gd name="T8" fmla="*/ 3 w 58"/>
                  <a:gd name="T9" fmla="*/ 2 h 50"/>
                  <a:gd name="T10" fmla="*/ 3 w 58"/>
                  <a:gd name="T11" fmla="*/ 2 h 50"/>
                  <a:gd name="T12" fmla="*/ 2 w 58"/>
                  <a:gd name="T13" fmla="*/ 1 h 50"/>
                  <a:gd name="T14" fmla="*/ 1 w 58"/>
                  <a:gd name="T15" fmla="*/ 1 h 50"/>
                  <a:gd name="T16" fmla="*/ 0 w 58"/>
                  <a:gd name="T17" fmla="*/ 0 h 50"/>
                  <a:gd name="T18" fmla="*/ 1 w 58"/>
                  <a:gd name="T19" fmla="*/ 1 h 50"/>
                  <a:gd name="T20" fmla="*/ 1 w 58"/>
                  <a:gd name="T21" fmla="*/ 1 h 50"/>
                  <a:gd name="T22" fmla="*/ 2 w 58"/>
                  <a:gd name="T23" fmla="*/ 2 h 50"/>
                  <a:gd name="T24" fmla="*/ 2 w 58"/>
                  <a:gd name="T25" fmla="*/ 2 h 50"/>
                  <a:gd name="T26" fmla="*/ 3 w 58"/>
                  <a:gd name="T27" fmla="*/ 3 h 50"/>
                  <a:gd name="T28" fmla="*/ 3 w 58"/>
                  <a:gd name="T29" fmla="*/ 3 h 50"/>
                  <a:gd name="T30" fmla="*/ 4 w 58"/>
                  <a:gd name="T31" fmla="*/ 4 h 50"/>
                  <a:gd name="T32" fmla="*/ 4 w 58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0">
                    <a:moveTo>
                      <a:pt x="57" y="50"/>
                    </a:moveTo>
                    <a:lnTo>
                      <a:pt x="58" y="47"/>
                    </a:lnTo>
                    <a:lnTo>
                      <a:pt x="57" y="41"/>
                    </a:lnTo>
                    <a:lnTo>
                      <a:pt x="52" y="34"/>
                    </a:lnTo>
                    <a:lnTo>
                      <a:pt x="44" y="24"/>
                    </a:lnTo>
                    <a:lnTo>
                      <a:pt x="35" y="17"/>
                    </a:lnTo>
                    <a:lnTo>
                      <a:pt x="24" y="9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1" y="10"/>
                    </a:lnTo>
                    <a:lnTo>
                      <a:pt x="19" y="19"/>
                    </a:lnTo>
                    <a:lnTo>
                      <a:pt x="28" y="28"/>
                    </a:lnTo>
                    <a:lnTo>
                      <a:pt x="38" y="37"/>
                    </a:lnTo>
                    <a:lnTo>
                      <a:pt x="45" y="45"/>
                    </a:lnTo>
                    <a:lnTo>
                      <a:pt x="52" y="50"/>
                    </a:lnTo>
                    <a:lnTo>
                      <a:pt x="57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2" name="Freeform 734"/>
              <p:cNvSpPr>
                <a:spLocks/>
              </p:cNvSpPr>
              <p:nvPr/>
            </p:nvSpPr>
            <p:spPr bwMode="auto">
              <a:xfrm>
                <a:off x="1154" y="3134"/>
                <a:ext cx="22" cy="20"/>
              </a:xfrm>
              <a:custGeom>
                <a:avLst/>
                <a:gdLst>
                  <a:gd name="T0" fmla="*/ 2 w 46"/>
                  <a:gd name="T1" fmla="*/ 3 h 40"/>
                  <a:gd name="T2" fmla="*/ 2 w 46"/>
                  <a:gd name="T3" fmla="*/ 3 h 40"/>
                  <a:gd name="T4" fmla="*/ 2 w 46"/>
                  <a:gd name="T5" fmla="*/ 3 h 40"/>
                  <a:gd name="T6" fmla="*/ 2 w 46"/>
                  <a:gd name="T7" fmla="*/ 2 h 40"/>
                  <a:gd name="T8" fmla="*/ 2 w 46"/>
                  <a:gd name="T9" fmla="*/ 2 h 40"/>
                  <a:gd name="T10" fmla="*/ 1 w 46"/>
                  <a:gd name="T11" fmla="*/ 1 h 40"/>
                  <a:gd name="T12" fmla="*/ 1 w 46"/>
                  <a:gd name="T13" fmla="*/ 1 h 40"/>
                  <a:gd name="T14" fmla="*/ 0 w 46"/>
                  <a:gd name="T15" fmla="*/ 1 h 40"/>
                  <a:gd name="T16" fmla="*/ 0 w 46"/>
                  <a:gd name="T17" fmla="*/ 0 h 40"/>
                  <a:gd name="T18" fmla="*/ 0 w 46"/>
                  <a:gd name="T19" fmla="*/ 1 h 40"/>
                  <a:gd name="T20" fmla="*/ 0 w 46"/>
                  <a:gd name="T21" fmla="*/ 1 h 40"/>
                  <a:gd name="T22" fmla="*/ 1 w 46"/>
                  <a:gd name="T23" fmla="*/ 2 h 40"/>
                  <a:gd name="T24" fmla="*/ 1 w 46"/>
                  <a:gd name="T25" fmla="*/ 2 h 40"/>
                  <a:gd name="T26" fmla="*/ 1 w 46"/>
                  <a:gd name="T27" fmla="*/ 3 h 40"/>
                  <a:gd name="T28" fmla="*/ 2 w 46"/>
                  <a:gd name="T29" fmla="*/ 3 h 40"/>
                  <a:gd name="T30" fmla="*/ 2 w 46"/>
                  <a:gd name="T31" fmla="*/ 3 h 40"/>
                  <a:gd name="T32" fmla="*/ 2 w 46"/>
                  <a:gd name="T33" fmla="*/ 3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40">
                    <a:moveTo>
                      <a:pt x="44" y="40"/>
                    </a:moveTo>
                    <a:lnTo>
                      <a:pt x="46" y="38"/>
                    </a:lnTo>
                    <a:lnTo>
                      <a:pt x="46" y="34"/>
                    </a:lnTo>
                    <a:lnTo>
                      <a:pt x="42" y="27"/>
                    </a:lnTo>
                    <a:lnTo>
                      <a:pt x="38" y="21"/>
                    </a:lnTo>
                    <a:lnTo>
                      <a:pt x="30" y="14"/>
                    </a:lnTo>
                    <a:lnTo>
                      <a:pt x="22" y="8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5" y="26"/>
                    </a:lnTo>
                    <a:lnTo>
                      <a:pt x="31" y="33"/>
                    </a:lnTo>
                    <a:lnTo>
                      <a:pt x="37" y="38"/>
                    </a:lnTo>
                    <a:lnTo>
                      <a:pt x="42" y="40"/>
                    </a:lnTo>
                    <a:lnTo>
                      <a:pt x="44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3" name="Freeform 735"/>
              <p:cNvSpPr>
                <a:spLocks/>
              </p:cNvSpPr>
              <p:nvPr/>
            </p:nvSpPr>
            <p:spPr bwMode="auto">
              <a:xfrm>
                <a:off x="1077" y="3141"/>
                <a:ext cx="26" cy="28"/>
              </a:xfrm>
              <a:custGeom>
                <a:avLst/>
                <a:gdLst>
                  <a:gd name="T0" fmla="*/ 4 w 51"/>
                  <a:gd name="T1" fmla="*/ 4 h 56"/>
                  <a:gd name="T2" fmla="*/ 4 w 51"/>
                  <a:gd name="T3" fmla="*/ 4 h 56"/>
                  <a:gd name="T4" fmla="*/ 4 w 51"/>
                  <a:gd name="T5" fmla="*/ 3 h 56"/>
                  <a:gd name="T6" fmla="*/ 3 w 51"/>
                  <a:gd name="T7" fmla="*/ 3 h 56"/>
                  <a:gd name="T8" fmla="*/ 3 w 51"/>
                  <a:gd name="T9" fmla="*/ 2 h 56"/>
                  <a:gd name="T10" fmla="*/ 2 w 51"/>
                  <a:gd name="T11" fmla="*/ 2 h 56"/>
                  <a:gd name="T12" fmla="*/ 2 w 51"/>
                  <a:gd name="T13" fmla="*/ 1 h 56"/>
                  <a:gd name="T14" fmla="*/ 1 w 51"/>
                  <a:gd name="T15" fmla="*/ 1 h 56"/>
                  <a:gd name="T16" fmla="*/ 0 w 51"/>
                  <a:gd name="T17" fmla="*/ 0 h 56"/>
                  <a:gd name="T18" fmla="*/ 1 w 51"/>
                  <a:gd name="T19" fmla="*/ 1 h 56"/>
                  <a:gd name="T20" fmla="*/ 1 w 51"/>
                  <a:gd name="T21" fmla="*/ 1 h 56"/>
                  <a:gd name="T22" fmla="*/ 1 w 51"/>
                  <a:gd name="T23" fmla="*/ 2 h 56"/>
                  <a:gd name="T24" fmla="*/ 2 w 51"/>
                  <a:gd name="T25" fmla="*/ 3 h 56"/>
                  <a:gd name="T26" fmla="*/ 2 w 51"/>
                  <a:gd name="T27" fmla="*/ 3 h 56"/>
                  <a:gd name="T28" fmla="*/ 3 w 51"/>
                  <a:gd name="T29" fmla="*/ 4 h 56"/>
                  <a:gd name="T30" fmla="*/ 3 w 51"/>
                  <a:gd name="T31" fmla="*/ 4 h 56"/>
                  <a:gd name="T32" fmla="*/ 4 w 51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6">
                    <a:moveTo>
                      <a:pt x="50" y="56"/>
                    </a:moveTo>
                    <a:lnTo>
                      <a:pt x="51" y="54"/>
                    </a:lnTo>
                    <a:lnTo>
                      <a:pt x="49" y="46"/>
                    </a:lnTo>
                    <a:lnTo>
                      <a:pt x="43" y="38"/>
                    </a:lnTo>
                    <a:lnTo>
                      <a:pt x="36" y="27"/>
                    </a:lnTo>
                    <a:lnTo>
                      <a:pt x="28" y="17"/>
                    </a:lnTo>
                    <a:lnTo>
                      <a:pt x="19" y="8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3"/>
                    </a:lnTo>
                    <a:lnTo>
                      <a:pt x="16" y="24"/>
                    </a:lnTo>
                    <a:lnTo>
                      <a:pt x="24" y="34"/>
                    </a:lnTo>
                    <a:lnTo>
                      <a:pt x="30" y="43"/>
                    </a:lnTo>
                    <a:lnTo>
                      <a:pt x="38" y="51"/>
                    </a:lnTo>
                    <a:lnTo>
                      <a:pt x="45" y="56"/>
                    </a:lnTo>
                    <a:lnTo>
                      <a:pt x="50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4" name="Freeform 736"/>
              <p:cNvSpPr>
                <a:spLocks/>
              </p:cNvSpPr>
              <p:nvPr/>
            </p:nvSpPr>
            <p:spPr bwMode="auto">
              <a:xfrm>
                <a:off x="1041" y="3154"/>
                <a:ext cx="19" cy="24"/>
              </a:xfrm>
              <a:custGeom>
                <a:avLst/>
                <a:gdLst>
                  <a:gd name="T0" fmla="*/ 3 w 38"/>
                  <a:gd name="T1" fmla="*/ 3 h 47"/>
                  <a:gd name="T2" fmla="*/ 3 w 38"/>
                  <a:gd name="T3" fmla="*/ 3 h 47"/>
                  <a:gd name="T4" fmla="*/ 3 w 38"/>
                  <a:gd name="T5" fmla="*/ 3 h 47"/>
                  <a:gd name="T6" fmla="*/ 3 w 38"/>
                  <a:gd name="T7" fmla="*/ 2 h 47"/>
                  <a:gd name="T8" fmla="*/ 2 w 38"/>
                  <a:gd name="T9" fmla="*/ 2 h 47"/>
                  <a:gd name="T10" fmla="*/ 2 w 38"/>
                  <a:gd name="T11" fmla="*/ 1 h 47"/>
                  <a:gd name="T12" fmla="*/ 1 w 38"/>
                  <a:gd name="T13" fmla="*/ 1 h 47"/>
                  <a:gd name="T14" fmla="*/ 1 w 38"/>
                  <a:gd name="T15" fmla="*/ 1 h 47"/>
                  <a:gd name="T16" fmla="*/ 0 w 38"/>
                  <a:gd name="T17" fmla="*/ 0 h 47"/>
                  <a:gd name="T18" fmla="*/ 1 w 38"/>
                  <a:gd name="T19" fmla="*/ 1 h 47"/>
                  <a:gd name="T20" fmla="*/ 1 w 38"/>
                  <a:gd name="T21" fmla="*/ 2 h 47"/>
                  <a:gd name="T22" fmla="*/ 2 w 38"/>
                  <a:gd name="T23" fmla="*/ 3 h 47"/>
                  <a:gd name="T24" fmla="*/ 3 w 38"/>
                  <a:gd name="T25" fmla="*/ 3 h 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7">
                    <a:moveTo>
                      <a:pt x="36" y="47"/>
                    </a:moveTo>
                    <a:lnTo>
                      <a:pt x="38" y="45"/>
                    </a:lnTo>
                    <a:lnTo>
                      <a:pt x="37" y="38"/>
                    </a:lnTo>
                    <a:lnTo>
                      <a:pt x="33" y="30"/>
                    </a:lnTo>
                    <a:lnTo>
                      <a:pt x="26" y="21"/>
                    </a:lnTo>
                    <a:lnTo>
                      <a:pt x="20" y="13"/>
                    </a:lnTo>
                    <a:lnTo>
                      <a:pt x="13" y="7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7" y="11"/>
                    </a:lnTo>
                    <a:lnTo>
                      <a:pt x="16" y="27"/>
                    </a:lnTo>
                    <a:lnTo>
                      <a:pt x="26" y="41"/>
                    </a:lnTo>
                    <a:lnTo>
                      <a:pt x="36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5" name="Freeform 737"/>
              <p:cNvSpPr>
                <a:spLocks/>
              </p:cNvSpPr>
              <p:nvPr/>
            </p:nvSpPr>
            <p:spPr bwMode="auto">
              <a:xfrm>
                <a:off x="1165" y="3132"/>
                <a:ext cx="25" cy="4"/>
              </a:xfrm>
              <a:custGeom>
                <a:avLst/>
                <a:gdLst>
                  <a:gd name="T0" fmla="*/ 0 w 51"/>
                  <a:gd name="T1" fmla="*/ 1 h 8"/>
                  <a:gd name="T2" fmla="*/ 0 w 51"/>
                  <a:gd name="T3" fmla="*/ 1 h 8"/>
                  <a:gd name="T4" fmla="*/ 0 w 51"/>
                  <a:gd name="T5" fmla="*/ 1 h 8"/>
                  <a:gd name="T6" fmla="*/ 1 w 51"/>
                  <a:gd name="T7" fmla="*/ 1 h 8"/>
                  <a:gd name="T8" fmla="*/ 1 w 51"/>
                  <a:gd name="T9" fmla="*/ 1 h 8"/>
                  <a:gd name="T10" fmla="*/ 2 w 51"/>
                  <a:gd name="T11" fmla="*/ 1 h 8"/>
                  <a:gd name="T12" fmla="*/ 2 w 51"/>
                  <a:gd name="T13" fmla="*/ 0 h 8"/>
                  <a:gd name="T14" fmla="*/ 3 w 51"/>
                  <a:gd name="T15" fmla="*/ 0 h 8"/>
                  <a:gd name="T16" fmla="*/ 3 w 51"/>
                  <a:gd name="T17" fmla="*/ 1 h 8"/>
                  <a:gd name="T18" fmla="*/ 3 w 51"/>
                  <a:gd name="T19" fmla="*/ 1 h 8"/>
                  <a:gd name="T20" fmla="*/ 2 w 51"/>
                  <a:gd name="T21" fmla="*/ 1 h 8"/>
                  <a:gd name="T22" fmla="*/ 2 w 51"/>
                  <a:gd name="T23" fmla="*/ 1 h 8"/>
                  <a:gd name="T24" fmla="*/ 1 w 51"/>
                  <a:gd name="T25" fmla="*/ 1 h 8"/>
                  <a:gd name="T26" fmla="*/ 1 w 51"/>
                  <a:gd name="T27" fmla="*/ 1 h 8"/>
                  <a:gd name="T28" fmla="*/ 0 w 51"/>
                  <a:gd name="T29" fmla="*/ 1 h 8"/>
                  <a:gd name="T30" fmla="*/ 0 w 51"/>
                  <a:gd name="T31" fmla="*/ 1 h 8"/>
                  <a:gd name="T32" fmla="*/ 0 w 51"/>
                  <a:gd name="T33" fmla="*/ 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8">
                    <a:moveTo>
                      <a:pt x="0" y="7"/>
                    </a:moveTo>
                    <a:lnTo>
                      <a:pt x="4" y="7"/>
                    </a:lnTo>
                    <a:lnTo>
                      <a:pt x="11" y="5"/>
                    </a:lnTo>
                    <a:lnTo>
                      <a:pt x="18" y="4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1" y="3"/>
                    </a:lnTo>
                    <a:lnTo>
                      <a:pt x="50" y="5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1" y="8"/>
                    </a:lnTo>
                    <a:lnTo>
                      <a:pt x="12" y="8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6" name="Freeform 738"/>
              <p:cNvSpPr>
                <a:spLocks/>
              </p:cNvSpPr>
              <p:nvPr/>
            </p:nvSpPr>
            <p:spPr bwMode="auto">
              <a:xfrm>
                <a:off x="1135" y="3104"/>
                <a:ext cx="34" cy="31"/>
              </a:xfrm>
              <a:custGeom>
                <a:avLst/>
                <a:gdLst>
                  <a:gd name="T0" fmla="*/ 0 w 68"/>
                  <a:gd name="T1" fmla="*/ 4 h 61"/>
                  <a:gd name="T2" fmla="*/ 1 w 68"/>
                  <a:gd name="T3" fmla="*/ 4 h 61"/>
                  <a:gd name="T4" fmla="*/ 2 w 68"/>
                  <a:gd name="T5" fmla="*/ 4 h 61"/>
                  <a:gd name="T6" fmla="*/ 2 w 68"/>
                  <a:gd name="T7" fmla="*/ 3 h 61"/>
                  <a:gd name="T8" fmla="*/ 3 w 68"/>
                  <a:gd name="T9" fmla="*/ 2 h 61"/>
                  <a:gd name="T10" fmla="*/ 4 w 68"/>
                  <a:gd name="T11" fmla="*/ 2 h 61"/>
                  <a:gd name="T12" fmla="*/ 4 w 68"/>
                  <a:gd name="T13" fmla="*/ 1 h 61"/>
                  <a:gd name="T14" fmla="*/ 5 w 68"/>
                  <a:gd name="T15" fmla="*/ 1 h 61"/>
                  <a:gd name="T16" fmla="*/ 5 w 68"/>
                  <a:gd name="T17" fmla="*/ 0 h 61"/>
                  <a:gd name="T18" fmla="*/ 4 w 68"/>
                  <a:gd name="T19" fmla="*/ 0 h 61"/>
                  <a:gd name="T20" fmla="*/ 4 w 68"/>
                  <a:gd name="T21" fmla="*/ 1 h 61"/>
                  <a:gd name="T22" fmla="*/ 3 w 68"/>
                  <a:gd name="T23" fmla="*/ 1 h 61"/>
                  <a:gd name="T24" fmla="*/ 3 w 68"/>
                  <a:gd name="T25" fmla="*/ 2 h 61"/>
                  <a:gd name="T26" fmla="*/ 2 w 68"/>
                  <a:gd name="T27" fmla="*/ 3 h 61"/>
                  <a:gd name="T28" fmla="*/ 1 w 68"/>
                  <a:gd name="T29" fmla="*/ 3 h 61"/>
                  <a:gd name="T30" fmla="*/ 1 w 68"/>
                  <a:gd name="T31" fmla="*/ 4 h 61"/>
                  <a:gd name="T32" fmla="*/ 0 w 68"/>
                  <a:gd name="T33" fmla="*/ 4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61">
                    <a:moveTo>
                      <a:pt x="0" y="61"/>
                    </a:moveTo>
                    <a:lnTo>
                      <a:pt x="8" y="57"/>
                    </a:lnTo>
                    <a:lnTo>
                      <a:pt x="19" y="50"/>
                    </a:lnTo>
                    <a:lnTo>
                      <a:pt x="32" y="40"/>
                    </a:lnTo>
                    <a:lnTo>
                      <a:pt x="45" y="30"/>
                    </a:lnTo>
                    <a:lnTo>
                      <a:pt x="55" y="21"/>
                    </a:lnTo>
                    <a:lnTo>
                      <a:pt x="64" y="12"/>
                    </a:lnTo>
                    <a:lnTo>
                      <a:pt x="68" y="4"/>
                    </a:lnTo>
                    <a:lnTo>
                      <a:pt x="67" y="0"/>
                    </a:lnTo>
                    <a:lnTo>
                      <a:pt x="62" y="0"/>
                    </a:lnTo>
                    <a:lnTo>
                      <a:pt x="54" y="5"/>
                    </a:lnTo>
                    <a:lnTo>
                      <a:pt x="45" y="13"/>
                    </a:lnTo>
                    <a:lnTo>
                      <a:pt x="36" y="25"/>
                    </a:lnTo>
                    <a:lnTo>
                      <a:pt x="25" y="35"/>
                    </a:lnTo>
                    <a:lnTo>
                      <a:pt x="16" y="47"/>
                    </a:lnTo>
                    <a:lnTo>
                      <a:pt x="7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7" name="Freeform 739"/>
              <p:cNvSpPr>
                <a:spLocks/>
              </p:cNvSpPr>
              <p:nvPr/>
            </p:nvSpPr>
            <p:spPr bwMode="auto">
              <a:xfrm>
                <a:off x="1123" y="3104"/>
                <a:ext cx="31" cy="32"/>
              </a:xfrm>
              <a:custGeom>
                <a:avLst/>
                <a:gdLst>
                  <a:gd name="T0" fmla="*/ 0 w 61"/>
                  <a:gd name="T1" fmla="*/ 4 h 64"/>
                  <a:gd name="T2" fmla="*/ 1 w 61"/>
                  <a:gd name="T3" fmla="*/ 4 h 64"/>
                  <a:gd name="T4" fmla="*/ 2 w 61"/>
                  <a:gd name="T5" fmla="*/ 4 h 64"/>
                  <a:gd name="T6" fmla="*/ 2 w 61"/>
                  <a:gd name="T7" fmla="*/ 3 h 64"/>
                  <a:gd name="T8" fmla="*/ 3 w 61"/>
                  <a:gd name="T9" fmla="*/ 2 h 64"/>
                  <a:gd name="T10" fmla="*/ 4 w 61"/>
                  <a:gd name="T11" fmla="*/ 2 h 64"/>
                  <a:gd name="T12" fmla="*/ 4 w 61"/>
                  <a:gd name="T13" fmla="*/ 1 h 64"/>
                  <a:gd name="T14" fmla="*/ 4 w 61"/>
                  <a:gd name="T15" fmla="*/ 1 h 64"/>
                  <a:gd name="T16" fmla="*/ 4 w 61"/>
                  <a:gd name="T17" fmla="*/ 0 h 64"/>
                  <a:gd name="T18" fmla="*/ 4 w 61"/>
                  <a:gd name="T19" fmla="*/ 1 h 64"/>
                  <a:gd name="T20" fmla="*/ 3 w 61"/>
                  <a:gd name="T21" fmla="*/ 1 h 64"/>
                  <a:gd name="T22" fmla="*/ 3 w 61"/>
                  <a:gd name="T23" fmla="*/ 2 h 64"/>
                  <a:gd name="T24" fmla="*/ 2 w 61"/>
                  <a:gd name="T25" fmla="*/ 2 h 64"/>
                  <a:gd name="T26" fmla="*/ 2 w 61"/>
                  <a:gd name="T27" fmla="*/ 3 h 64"/>
                  <a:gd name="T28" fmla="*/ 1 w 61"/>
                  <a:gd name="T29" fmla="*/ 4 h 64"/>
                  <a:gd name="T30" fmla="*/ 1 w 61"/>
                  <a:gd name="T31" fmla="*/ 4 h 64"/>
                  <a:gd name="T32" fmla="*/ 0 w 61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1" h="64">
                    <a:moveTo>
                      <a:pt x="0" y="64"/>
                    </a:moveTo>
                    <a:lnTo>
                      <a:pt x="8" y="59"/>
                    </a:lnTo>
                    <a:lnTo>
                      <a:pt x="18" y="50"/>
                    </a:lnTo>
                    <a:lnTo>
                      <a:pt x="28" y="40"/>
                    </a:lnTo>
                    <a:lnTo>
                      <a:pt x="40" y="29"/>
                    </a:lnTo>
                    <a:lnTo>
                      <a:pt x="51" y="18"/>
                    </a:lnTo>
                    <a:lnTo>
                      <a:pt x="58" y="9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3" y="3"/>
                    </a:lnTo>
                    <a:lnTo>
                      <a:pt x="45" y="9"/>
                    </a:lnTo>
                    <a:lnTo>
                      <a:pt x="38" y="18"/>
                    </a:lnTo>
                    <a:lnTo>
                      <a:pt x="28" y="30"/>
                    </a:lnTo>
                    <a:lnTo>
                      <a:pt x="19" y="40"/>
                    </a:lnTo>
                    <a:lnTo>
                      <a:pt x="11" y="52"/>
                    </a:lnTo>
                    <a:lnTo>
                      <a:pt x="5" y="6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8" name="Freeform 740"/>
              <p:cNvSpPr>
                <a:spLocks/>
              </p:cNvSpPr>
              <p:nvPr/>
            </p:nvSpPr>
            <p:spPr bwMode="auto">
              <a:xfrm>
                <a:off x="1108" y="3103"/>
                <a:ext cx="27" cy="34"/>
              </a:xfrm>
              <a:custGeom>
                <a:avLst/>
                <a:gdLst>
                  <a:gd name="T0" fmla="*/ 0 w 53"/>
                  <a:gd name="T1" fmla="*/ 5 h 68"/>
                  <a:gd name="T2" fmla="*/ 1 w 53"/>
                  <a:gd name="T3" fmla="*/ 4 h 68"/>
                  <a:gd name="T4" fmla="*/ 2 w 53"/>
                  <a:gd name="T5" fmla="*/ 4 h 68"/>
                  <a:gd name="T6" fmla="*/ 2 w 53"/>
                  <a:gd name="T7" fmla="*/ 3 h 68"/>
                  <a:gd name="T8" fmla="*/ 3 w 53"/>
                  <a:gd name="T9" fmla="*/ 2 h 68"/>
                  <a:gd name="T10" fmla="*/ 3 w 53"/>
                  <a:gd name="T11" fmla="*/ 2 h 68"/>
                  <a:gd name="T12" fmla="*/ 4 w 53"/>
                  <a:gd name="T13" fmla="*/ 1 h 68"/>
                  <a:gd name="T14" fmla="*/ 4 w 53"/>
                  <a:gd name="T15" fmla="*/ 1 h 68"/>
                  <a:gd name="T16" fmla="*/ 4 w 53"/>
                  <a:gd name="T17" fmla="*/ 0 h 68"/>
                  <a:gd name="T18" fmla="*/ 3 w 53"/>
                  <a:gd name="T19" fmla="*/ 1 h 68"/>
                  <a:gd name="T20" fmla="*/ 3 w 53"/>
                  <a:gd name="T21" fmla="*/ 1 h 68"/>
                  <a:gd name="T22" fmla="*/ 3 w 53"/>
                  <a:gd name="T23" fmla="*/ 2 h 68"/>
                  <a:gd name="T24" fmla="*/ 2 w 53"/>
                  <a:gd name="T25" fmla="*/ 2 h 68"/>
                  <a:gd name="T26" fmla="*/ 2 w 53"/>
                  <a:gd name="T27" fmla="*/ 3 h 68"/>
                  <a:gd name="T28" fmla="*/ 1 w 53"/>
                  <a:gd name="T29" fmla="*/ 4 h 68"/>
                  <a:gd name="T30" fmla="*/ 1 w 53"/>
                  <a:gd name="T31" fmla="*/ 4 h 68"/>
                  <a:gd name="T32" fmla="*/ 0 w 53"/>
                  <a:gd name="T33" fmla="*/ 5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68">
                    <a:moveTo>
                      <a:pt x="0" y="68"/>
                    </a:moveTo>
                    <a:lnTo>
                      <a:pt x="8" y="61"/>
                    </a:lnTo>
                    <a:lnTo>
                      <a:pt x="18" y="52"/>
                    </a:lnTo>
                    <a:lnTo>
                      <a:pt x="29" y="40"/>
                    </a:lnTo>
                    <a:lnTo>
                      <a:pt x="38" y="30"/>
                    </a:lnTo>
                    <a:lnTo>
                      <a:pt x="46" y="18"/>
                    </a:lnTo>
                    <a:lnTo>
                      <a:pt x="52" y="9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7" y="2"/>
                    </a:lnTo>
                    <a:lnTo>
                      <a:pt x="40" y="9"/>
                    </a:lnTo>
                    <a:lnTo>
                      <a:pt x="34" y="18"/>
                    </a:lnTo>
                    <a:lnTo>
                      <a:pt x="26" y="30"/>
                    </a:lnTo>
                    <a:lnTo>
                      <a:pt x="20" y="43"/>
                    </a:lnTo>
                    <a:lnTo>
                      <a:pt x="12" y="53"/>
                    </a:lnTo>
                    <a:lnTo>
                      <a:pt x="5" y="6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29" name="Freeform 741"/>
              <p:cNvSpPr>
                <a:spLocks/>
              </p:cNvSpPr>
              <p:nvPr/>
            </p:nvSpPr>
            <p:spPr bwMode="auto">
              <a:xfrm>
                <a:off x="1094" y="3109"/>
                <a:ext cx="20" cy="32"/>
              </a:xfrm>
              <a:custGeom>
                <a:avLst/>
                <a:gdLst>
                  <a:gd name="T0" fmla="*/ 0 w 41"/>
                  <a:gd name="T1" fmla="*/ 4 h 63"/>
                  <a:gd name="T2" fmla="*/ 0 w 41"/>
                  <a:gd name="T3" fmla="*/ 4 h 63"/>
                  <a:gd name="T4" fmla="*/ 0 w 41"/>
                  <a:gd name="T5" fmla="*/ 4 h 63"/>
                  <a:gd name="T6" fmla="*/ 1 w 41"/>
                  <a:gd name="T7" fmla="*/ 3 h 63"/>
                  <a:gd name="T8" fmla="*/ 1 w 41"/>
                  <a:gd name="T9" fmla="*/ 2 h 63"/>
                  <a:gd name="T10" fmla="*/ 2 w 41"/>
                  <a:gd name="T11" fmla="*/ 2 h 63"/>
                  <a:gd name="T12" fmla="*/ 2 w 41"/>
                  <a:gd name="T13" fmla="*/ 1 h 63"/>
                  <a:gd name="T14" fmla="*/ 2 w 41"/>
                  <a:gd name="T15" fmla="*/ 1 h 63"/>
                  <a:gd name="T16" fmla="*/ 2 w 41"/>
                  <a:gd name="T17" fmla="*/ 0 h 63"/>
                  <a:gd name="T18" fmla="*/ 1 w 41"/>
                  <a:gd name="T19" fmla="*/ 1 h 63"/>
                  <a:gd name="T20" fmla="*/ 1 w 41"/>
                  <a:gd name="T21" fmla="*/ 2 h 63"/>
                  <a:gd name="T22" fmla="*/ 0 w 41"/>
                  <a:gd name="T23" fmla="*/ 4 h 63"/>
                  <a:gd name="T24" fmla="*/ 0 w 41"/>
                  <a:gd name="T25" fmla="*/ 4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63">
                    <a:moveTo>
                      <a:pt x="0" y="63"/>
                    </a:moveTo>
                    <a:lnTo>
                      <a:pt x="7" y="58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30" y="28"/>
                    </a:lnTo>
                    <a:lnTo>
                      <a:pt x="37" y="17"/>
                    </a:lnTo>
                    <a:lnTo>
                      <a:pt x="41" y="8"/>
                    </a:lnTo>
                    <a:lnTo>
                      <a:pt x="41" y="3"/>
                    </a:lnTo>
                    <a:lnTo>
                      <a:pt x="37" y="0"/>
                    </a:lnTo>
                    <a:lnTo>
                      <a:pt x="25" y="10"/>
                    </a:lnTo>
                    <a:lnTo>
                      <a:pt x="17" y="28"/>
                    </a:lnTo>
                    <a:lnTo>
                      <a:pt x="8" y="4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0" name="Freeform 742"/>
              <p:cNvSpPr>
                <a:spLocks/>
              </p:cNvSpPr>
              <p:nvPr/>
            </p:nvSpPr>
            <p:spPr bwMode="auto">
              <a:xfrm>
                <a:off x="1078" y="3113"/>
                <a:ext cx="19" cy="30"/>
              </a:xfrm>
              <a:custGeom>
                <a:avLst/>
                <a:gdLst>
                  <a:gd name="T0" fmla="*/ 0 w 37"/>
                  <a:gd name="T1" fmla="*/ 4 h 60"/>
                  <a:gd name="T2" fmla="*/ 1 w 37"/>
                  <a:gd name="T3" fmla="*/ 4 h 60"/>
                  <a:gd name="T4" fmla="*/ 1 w 37"/>
                  <a:gd name="T5" fmla="*/ 3 h 60"/>
                  <a:gd name="T6" fmla="*/ 2 w 37"/>
                  <a:gd name="T7" fmla="*/ 3 h 60"/>
                  <a:gd name="T8" fmla="*/ 2 w 37"/>
                  <a:gd name="T9" fmla="*/ 2 h 60"/>
                  <a:gd name="T10" fmla="*/ 2 w 37"/>
                  <a:gd name="T11" fmla="*/ 1 h 60"/>
                  <a:gd name="T12" fmla="*/ 3 w 37"/>
                  <a:gd name="T13" fmla="*/ 1 h 60"/>
                  <a:gd name="T14" fmla="*/ 3 w 37"/>
                  <a:gd name="T15" fmla="*/ 0 h 60"/>
                  <a:gd name="T16" fmla="*/ 3 w 37"/>
                  <a:gd name="T17" fmla="*/ 0 h 60"/>
                  <a:gd name="T18" fmla="*/ 2 w 37"/>
                  <a:gd name="T19" fmla="*/ 1 h 60"/>
                  <a:gd name="T20" fmla="*/ 1 w 37"/>
                  <a:gd name="T21" fmla="*/ 2 h 60"/>
                  <a:gd name="T22" fmla="*/ 1 w 37"/>
                  <a:gd name="T23" fmla="*/ 4 h 60"/>
                  <a:gd name="T24" fmla="*/ 0 w 37"/>
                  <a:gd name="T25" fmla="*/ 4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0">
                    <a:moveTo>
                      <a:pt x="0" y="60"/>
                    </a:moveTo>
                    <a:lnTo>
                      <a:pt x="5" y="55"/>
                    </a:lnTo>
                    <a:lnTo>
                      <a:pt x="12" y="46"/>
                    </a:lnTo>
                    <a:lnTo>
                      <a:pt x="18" y="35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5" y="5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1" y="11"/>
                    </a:lnTo>
                    <a:lnTo>
                      <a:pt x="12" y="29"/>
                    </a:lnTo>
                    <a:lnTo>
                      <a:pt x="5" y="4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1" name="Freeform 743"/>
              <p:cNvSpPr>
                <a:spLocks/>
              </p:cNvSpPr>
              <p:nvPr/>
            </p:nvSpPr>
            <p:spPr bwMode="auto">
              <a:xfrm>
                <a:off x="1063" y="3121"/>
                <a:ext cx="10" cy="26"/>
              </a:xfrm>
              <a:custGeom>
                <a:avLst/>
                <a:gdLst>
                  <a:gd name="T0" fmla="*/ 0 w 18"/>
                  <a:gd name="T1" fmla="*/ 4 h 52"/>
                  <a:gd name="T2" fmla="*/ 1 w 18"/>
                  <a:gd name="T3" fmla="*/ 3 h 52"/>
                  <a:gd name="T4" fmla="*/ 2 w 18"/>
                  <a:gd name="T5" fmla="*/ 2 h 52"/>
                  <a:gd name="T6" fmla="*/ 2 w 18"/>
                  <a:gd name="T7" fmla="*/ 1 h 52"/>
                  <a:gd name="T8" fmla="*/ 1 w 18"/>
                  <a:gd name="T9" fmla="*/ 0 h 52"/>
                  <a:gd name="T10" fmla="*/ 1 w 18"/>
                  <a:gd name="T11" fmla="*/ 1 h 52"/>
                  <a:gd name="T12" fmla="*/ 1 w 18"/>
                  <a:gd name="T13" fmla="*/ 2 h 52"/>
                  <a:gd name="T14" fmla="*/ 1 w 18"/>
                  <a:gd name="T15" fmla="*/ 3 h 52"/>
                  <a:gd name="T16" fmla="*/ 0 w 18"/>
                  <a:gd name="T17" fmla="*/ 4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2">
                    <a:moveTo>
                      <a:pt x="0" y="52"/>
                    </a:moveTo>
                    <a:lnTo>
                      <a:pt x="9" y="38"/>
                    </a:lnTo>
                    <a:lnTo>
                      <a:pt x="16" y="19"/>
                    </a:lnTo>
                    <a:lnTo>
                      <a:pt x="18" y="5"/>
                    </a:lnTo>
                    <a:lnTo>
                      <a:pt x="12" y="0"/>
                    </a:lnTo>
                    <a:lnTo>
                      <a:pt x="4" y="8"/>
                    </a:lnTo>
                    <a:lnTo>
                      <a:pt x="3" y="22"/>
                    </a:lnTo>
                    <a:lnTo>
                      <a:pt x="3" y="39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2" name="Freeform 744"/>
              <p:cNvSpPr>
                <a:spLocks/>
              </p:cNvSpPr>
              <p:nvPr/>
            </p:nvSpPr>
            <p:spPr bwMode="auto">
              <a:xfrm>
                <a:off x="1050" y="3128"/>
                <a:ext cx="6" cy="23"/>
              </a:xfrm>
              <a:custGeom>
                <a:avLst/>
                <a:gdLst>
                  <a:gd name="T0" fmla="*/ 1 w 10"/>
                  <a:gd name="T1" fmla="*/ 3 h 46"/>
                  <a:gd name="T2" fmla="*/ 1 w 10"/>
                  <a:gd name="T3" fmla="*/ 3 h 46"/>
                  <a:gd name="T4" fmla="*/ 1 w 10"/>
                  <a:gd name="T5" fmla="*/ 2 h 46"/>
                  <a:gd name="T6" fmla="*/ 1 w 10"/>
                  <a:gd name="T7" fmla="*/ 1 h 46"/>
                  <a:gd name="T8" fmla="*/ 1 w 10"/>
                  <a:gd name="T9" fmla="*/ 0 h 46"/>
                  <a:gd name="T10" fmla="*/ 0 w 10"/>
                  <a:gd name="T11" fmla="*/ 1 h 46"/>
                  <a:gd name="T12" fmla="*/ 1 w 10"/>
                  <a:gd name="T13" fmla="*/ 2 h 46"/>
                  <a:gd name="T14" fmla="*/ 1 w 10"/>
                  <a:gd name="T15" fmla="*/ 3 h 46"/>
                  <a:gd name="T16" fmla="*/ 1 w 10"/>
                  <a:gd name="T17" fmla="*/ 3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6">
                    <a:moveTo>
                      <a:pt x="2" y="46"/>
                    </a:moveTo>
                    <a:lnTo>
                      <a:pt x="6" y="34"/>
                    </a:lnTo>
                    <a:lnTo>
                      <a:pt x="10" y="19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1" y="19"/>
                    </a:lnTo>
                    <a:lnTo>
                      <a:pt x="2" y="3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3" name="Freeform 745"/>
              <p:cNvSpPr>
                <a:spLocks/>
              </p:cNvSpPr>
              <p:nvPr/>
            </p:nvSpPr>
            <p:spPr bwMode="auto">
              <a:xfrm>
                <a:off x="1037" y="3133"/>
                <a:ext cx="6" cy="22"/>
              </a:xfrm>
              <a:custGeom>
                <a:avLst/>
                <a:gdLst>
                  <a:gd name="T0" fmla="*/ 0 w 14"/>
                  <a:gd name="T1" fmla="*/ 2 h 45"/>
                  <a:gd name="T2" fmla="*/ 0 w 14"/>
                  <a:gd name="T3" fmla="*/ 2 h 45"/>
                  <a:gd name="T4" fmla="*/ 0 w 14"/>
                  <a:gd name="T5" fmla="*/ 1 h 45"/>
                  <a:gd name="T6" fmla="*/ 0 w 14"/>
                  <a:gd name="T7" fmla="*/ 0 h 45"/>
                  <a:gd name="T8" fmla="*/ 0 w 14"/>
                  <a:gd name="T9" fmla="*/ 0 h 45"/>
                  <a:gd name="T10" fmla="*/ 0 w 14"/>
                  <a:gd name="T11" fmla="*/ 0 h 45"/>
                  <a:gd name="T12" fmla="*/ 0 w 14"/>
                  <a:gd name="T13" fmla="*/ 1 h 45"/>
                  <a:gd name="T14" fmla="*/ 0 w 14"/>
                  <a:gd name="T15" fmla="*/ 1 h 45"/>
                  <a:gd name="T16" fmla="*/ 0 w 14"/>
                  <a:gd name="T17" fmla="*/ 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45">
                    <a:moveTo>
                      <a:pt x="10" y="45"/>
                    </a:moveTo>
                    <a:lnTo>
                      <a:pt x="12" y="34"/>
                    </a:lnTo>
                    <a:lnTo>
                      <a:pt x="14" y="20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30"/>
                    </a:lnTo>
                    <a:lnTo>
                      <a:pt x="1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4" name="Freeform 746"/>
              <p:cNvSpPr>
                <a:spLocks/>
              </p:cNvSpPr>
              <p:nvPr/>
            </p:nvSpPr>
            <p:spPr bwMode="auto">
              <a:xfrm>
                <a:off x="1026" y="3141"/>
                <a:ext cx="7" cy="21"/>
              </a:xfrm>
              <a:custGeom>
                <a:avLst/>
                <a:gdLst>
                  <a:gd name="T0" fmla="*/ 1 w 13"/>
                  <a:gd name="T1" fmla="*/ 2 h 43"/>
                  <a:gd name="T2" fmla="*/ 1 w 13"/>
                  <a:gd name="T3" fmla="*/ 2 h 43"/>
                  <a:gd name="T4" fmla="*/ 1 w 13"/>
                  <a:gd name="T5" fmla="*/ 1 h 43"/>
                  <a:gd name="T6" fmla="*/ 1 w 13"/>
                  <a:gd name="T7" fmla="*/ 0 h 43"/>
                  <a:gd name="T8" fmla="*/ 1 w 13"/>
                  <a:gd name="T9" fmla="*/ 0 h 43"/>
                  <a:gd name="T10" fmla="*/ 0 w 13"/>
                  <a:gd name="T11" fmla="*/ 0 h 43"/>
                  <a:gd name="T12" fmla="*/ 0 w 13"/>
                  <a:gd name="T13" fmla="*/ 1 h 43"/>
                  <a:gd name="T14" fmla="*/ 1 w 13"/>
                  <a:gd name="T15" fmla="*/ 1 h 43"/>
                  <a:gd name="T16" fmla="*/ 1 w 13"/>
                  <a:gd name="T17" fmla="*/ 2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" y="43"/>
                    </a:moveTo>
                    <a:lnTo>
                      <a:pt x="7" y="37"/>
                    </a:lnTo>
                    <a:lnTo>
                      <a:pt x="13" y="24"/>
                    </a:lnTo>
                    <a:lnTo>
                      <a:pt x="13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6"/>
                    </a:lnTo>
                    <a:lnTo>
                      <a:pt x="1" y="31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5" name="Freeform 747"/>
              <p:cNvSpPr>
                <a:spLocks/>
              </p:cNvSpPr>
              <p:nvPr/>
            </p:nvSpPr>
            <p:spPr bwMode="auto">
              <a:xfrm>
                <a:off x="1018" y="3143"/>
                <a:ext cx="6" cy="24"/>
              </a:xfrm>
              <a:custGeom>
                <a:avLst/>
                <a:gdLst>
                  <a:gd name="T0" fmla="*/ 1 w 12"/>
                  <a:gd name="T1" fmla="*/ 3 h 49"/>
                  <a:gd name="T2" fmla="*/ 1 w 12"/>
                  <a:gd name="T3" fmla="*/ 2 h 49"/>
                  <a:gd name="T4" fmla="*/ 1 w 12"/>
                  <a:gd name="T5" fmla="*/ 1 h 49"/>
                  <a:gd name="T6" fmla="*/ 1 w 12"/>
                  <a:gd name="T7" fmla="*/ 0 h 49"/>
                  <a:gd name="T8" fmla="*/ 1 w 12"/>
                  <a:gd name="T9" fmla="*/ 0 h 49"/>
                  <a:gd name="T10" fmla="*/ 0 w 12"/>
                  <a:gd name="T11" fmla="*/ 0 h 49"/>
                  <a:gd name="T12" fmla="*/ 0 w 12"/>
                  <a:gd name="T13" fmla="*/ 1 h 49"/>
                  <a:gd name="T14" fmla="*/ 1 w 12"/>
                  <a:gd name="T15" fmla="*/ 2 h 49"/>
                  <a:gd name="T16" fmla="*/ 1 w 12"/>
                  <a:gd name="T17" fmla="*/ 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9">
                    <a:moveTo>
                      <a:pt x="4" y="49"/>
                    </a:moveTo>
                    <a:lnTo>
                      <a:pt x="8" y="38"/>
                    </a:lnTo>
                    <a:lnTo>
                      <a:pt x="12" y="24"/>
                    </a:lnTo>
                    <a:lnTo>
                      <a:pt x="12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9"/>
                    </a:lnTo>
                    <a:lnTo>
                      <a:pt x="1" y="37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6" name="Freeform 748"/>
              <p:cNvSpPr>
                <a:spLocks/>
              </p:cNvSpPr>
              <p:nvPr/>
            </p:nvSpPr>
            <p:spPr bwMode="auto">
              <a:xfrm>
                <a:off x="1149" y="3109"/>
                <a:ext cx="35" cy="26"/>
              </a:xfrm>
              <a:custGeom>
                <a:avLst/>
                <a:gdLst>
                  <a:gd name="T0" fmla="*/ 5 w 70"/>
                  <a:gd name="T1" fmla="*/ 0 h 51"/>
                  <a:gd name="T2" fmla="*/ 4 w 70"/>
                  <a:gd name="T3" fmla="*/ 1 h 51"/>
                  <a:gd name="T4" fmla="*/ 4 w 70"/>
                  <a:gd name="T5" fmla="*/ 1 h 51"/>
                  <a:gd name="T6" fmla="*/ 4 w 70"/>
                  <a:gd name="T7" fmla="*/ 1 h 51"/>
                  <a:gd name="T8" fmla="*/ 3 w 70"/>
                  <a:gd name="T9" fmla="*/ 2 h 51"/>
                  <a:gd name="T10" fmla="*/ 2 w 70"/>
                  <a:gd name="T11" fmla="*/ 3 h 51"/>
                  <a:gd name="T12" fmla="*/ 2 w 70"/>
                  <a:gd name="T13" fmla="*/ 3 h 51"/>
                  <a:gd name="T14" fmla="*/ 1 w 70"/>
                  <a:gd name="T15" fmla="*/ 3 h 51"/>
                  <a:gd name="T16" fmla="*/ 0 w 70"/>
                  <a:gd name="T17" fmla="*/ 4 h 51"/>
                  <a:gd name="T18" fmla="*/ 1 w 70"/>
                  <a:gd name="T19" fmla="*/ 3 h 51"/>
                  <a:gd name="T20" fmla="*/ 2 w 70"/>
                  <a:gd name="T21" fmla="*/ 3 h 51"/>
                  <a:gd name="T22" fmla="*/ 3 w 70"/>
                  <a:gd name="T23" fmla="*/ 3 h 51"/>
                  <a:gd name="T24" fmla="*/ 4 w 70"/>
                  <a:gd name="T25" fmla="*/ 2 h 51"/>
                  <a:gd name="T26" fmla="*/ 4 w 70"/>
                  <a:gd name="T27" fmla="*/ 2 h 51"/>
                  <a:gd name="T28" fmla="*/ 5 w 70"/>
                  <a:gd name="T29" fmla="*/ 1 h 51"/>
                  <a:gd name="T30" fmla="*/ 5 w 70"/>
                  <a:gd name="T31" fmla="*/ 1 h 51"/>
                  <a:gd name="T32" fmla="*/ 5 w 70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1">
                    <a:moveTo>
                      <a:pt x="68" y="0"/>
                    </a:moveTo>
                    <a:lnTo>
                      <a:pt x="64" y="2"/>
                    </a:lnTo>
                    <a:lnTo>
                      <a:pt x="59" y="7"/>
                    </a:lnTo>
                    <a:lnTo>
                      <a:pt x="49" y="15"/>
                    </a:lnTo>
                    <a:lnTo>
                      <a:pt x="40" y="24"/>
                    </a:lnTo>
                    <a:lnTo>
                      <a:pt x="30" y="33"/>
                    </a:lnTo>
                    <a:lnTo>
                      <a:pt x="19" y="41"/>
                    </a:lnTo>
                    <a:lnTo>
                      <a:pt x="9" y="47"/>
                    </a:lnTo>
                    <a:lnTo>
                      <a:pt x="0" y="51"/>
                    </a:lnTo>
                    <a:lnTo>
                      <a:pt x="12" y="47"/>
                    </a:lnTo>
                    <a:lnTo>
                      <a:pt x="25" y="41"/>
                    </a:lnTo>
                    <a:lnTo>
                      <a:pt x="38" y="34"/>
                    </a:lnTo>
                    <a:lnTo>
                      <a:pt x="49" y="25"/>
                    </a:lnTo>
                    <a:lnTo>
                      <a:pt x="60" y="17"/>
                    </a:lnTo>
                    <a:lnTo>
                      <a:pt x="68" y="10"/>
                    </a:lnTo>
                    <a:lnTo>
                      <a:pt x="70" y="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7" name="Freeform 749"/>
              <p:cNvSpPr>
                <a:spLocks/>
              </p:cNvSpPr>
              <p:nvPr/>
            </p:nvSpPr>
            <p:spPr bwMode="auto">
              <a:xfrm>
                <a:off x="1165" y="3119"/>
                <a:ext cx="26" cy="16"/>
              </a:xfrm>
              <a:custGeom>
                <a:avLst/>
                <a:gdLst>
                  <a:gd name="T0" fmla="*/ 0 w 52"/>
                  <a:gd name="T1" fmla="*/ 2 h 33"/>
                  <a:gd name="T2" fmla="*/ 1 w 52"/>
                  <a:gd name="T3" fmla="*/ 1 h 33"/>
                  <a:gd name="T4" fmla="*/ 1 w 52"/>
                  <a:gd name="T5" fmla="*/ 1 h 33"/>
                  <a:gd name="T6" fmla="*/ 2 w 52"/>
                  <a:gd name="T7" fmla="*/ 1 h 33"/>
                  <a:gd name="T8" fmla="*/ 3 w 52"/>
                  <a:gd name="T9" fmla="*/ 0 h 33"/>
                  <a:gd name="T10" fmla="*/ 3 w 52"/>
                  <a:gd name="T11" fmla="*/ 0 h 33"/>
                  <a:gd name="T12" fmla="*/ 4 w 52"/>
                  <a:gd name="T13" fmla="*/ 0 h 33"/>
                  <a:gd name="T14" fmla="*/ 4 w 52"/>
                  <a:gd name="T15" fmla="*/ 0 h 33"/>
                  <a:gd name="T16" fmla="*/ 4 w 52"/>
                  <a:gd name="T17" fmla="*/ 0 h 33"/>
                  <a:gd name="T18" fmla="*/ 3 w 52"/>
                  <a:gd name="T19" fmla="*/ 0 h 33"/>
                  <a:gd name="T20" fmla="*/ 3 w 52"/>
                  <a:gd name="T21" fmla="*/ 0 h 33"/>
                  <a:gd name="T22" fmla="*/ 3 w 52"/>
                  <a:gd name="T23" fmla="*/ 0 h 33"/>
                  <a:gd name="T24" fmla="*/ 2 w 52"/>
                  <a:gd name="T25" fmla="*/ 0 h 33"/>
                  <a:gd name="T26" fmla="*/ 2 w 52"/>
                  <a:gd name="T27" fmla="*/ 1 h 33"/>
                  <a:gd name="T28" fmla="*/ 1 w 52"/>
                  <a:gd name="T29" fmla="*/ 1 h 33"/>
                  <a:gd name="T30" fmla="*/ 1 w 52"/>
                  <a:gd name="T31" fmla="*/ 1 h 33"/>
                  <a:gd name="T32" fmla="*/ 0 w 52"/>
                  <a:gd name="T33" fmla="*/ 2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33">
                    <a:moveTo>
                      <a:pt x="0" y="33"/>
                    </a:moveTo>
                    <a:lnTo>
                      <a:pt x="7" y="29"/>
                    </a:lnTo>
                    <a:lnTo>
                      <a:pt x="16" y="25"/>
                    </a:lnTo>
                    <a:lnTo>
                      <a:pt x="25" y="20"/>
                    </a:lnTo>
                    <a:lnTo>
                      <a:pt x="34" y="14"/>
                    </a:lnTo>
                    <a:lnTo>
                      <a:pt x="43" y="10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3"/>
                    </a:lnTo>
                    <a:lnTo>
                      <a:pt x="35" y="8"/>
                    </a:lnTo>
                    <a:lnTo>
                      <a:pt x="26" y="13"/>
                    </a:lnTo>
                    <a:lnTo>
                      <a:pt x="18" y="20"/>
                    </a:lnTo>
                    <a:lnTo>
                      <a:pt x="11" y="25"/>
                    </a:lnTo>
                    <a:lnTo>
                      <a:pt x="4" y="3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8" name="Freeform 750"/>
              <p:cNvSpPr>
                <a:spLocks/>
              </p:cNvSpPr>
              <p:nvPr/>
            </p:nvSpPr>
            <p:spPr bwMode="auto">
              <a:xfrm>
                <a:off x="955" y="3215"/>
                <a:ext cx="144" cy="34"/>
              </a:xfrm>
              <a:custGeom>
                <a:avLst/>
                <a:gdLst>
                  <a:gd name="T0" fmla="*/ 0 w 289"/>
                  <a:gd name="T1" fmla="*/ 1 h 68"/>
                  <a:gd name="T2" fmla="*/ 0 w 289"/>
                  <a:gd name="T3" fmla="*/ 1 h 68"/>
                  <a:gd name="T4" fmla="*/ 0 w 289"/>
                  <a:gd name="T5" fmla="*/ 1 h 68"/>
                  <a:gd name="T6" fmla="*/ 0 w 289"/>
                  <a:gd name="T7" fmla="*/ 1 h 68"/>
                  <a:gd name="T8" fmla="*/ 0 w 289"/>
                  <a:gd name="T9" fmla="*/ 0 h 68"/>
                  <a:gd name="T10" fmla="*/ 1 w 289"/>
                  <a:gd name="T11" fmla="*/ 1 h 68"/>
                  <a:gd name="T12" fmla="*/ 2 w 289"/>
                  <a:gd name="T13" fmla="*/ 2 h 68"/>
                  <a:gd name="T14" fmla="*/ 3 w 289"/>
                  <a:gd name="T15" fmla="*/ 3 h 68"/>
                  <a:gd name="T16" fmla="*/ 4 w 289"/>
                  <a:gd name="T17" fmla="*/ 3 h 68"/>
                  <a:gd name="T18" fmla="*/ 6 w 289"/>
                  <a:gd name="T19" fmla="*/ 4 h 68"/>
                  <a:gd name="T20" fmla="*/ 7 w 289"/>
                  <a:gd name="T21" fmla="*/ 4 h 68"/>
                  <a:gd name="T22" fmla="*/ 8 w 289"/>
                  <a:gd name="T23" fmla="*/ 4 h 68"/>
                  <a:gd name="T24" fmla="*/ 9 w 289"/>
                  <a:gd name="T25" fmla="*/ 4 h 68"/>
                  <a:gd name="T26" fmla="*/ 10 w 289"/>
                  <a:gd name="T27" fmla="*/ 4 h 68"/>
                  <a:gd name="T28" fmla="*/ 12 w 289"/>
                  <a:gd name="T29" fmla="*/ 4 h 68"/>
                  <a:gd name="T30" fmla="*/ 13 w 289"/>
                  <a:gd name="T31" fmla="*/ 4 h 68"/>
                  <a:gd name="T32" fmla="*/ 14 w 289"/>
                  <a:gd name="T33" fmla="*/ 4 h 68"/>
                  <a:gd name="T34" fmla="*/ 15 w 289"/>
                  <a:gd name="T35" fmla="*/ 4 h 68"/>
                  <a:gd name="T36" fmla="*/ 16 w 289"/>
                  <a:gd name="T37" fmla="*/ 3 h 68"/>
                  <a:gd name="T38" fmla="*/ 17 w 289"/>
                  <a:gd name="T39" fmla="*/ 3 h 68"/>
                  <a:gd name="T40" fmla="*/ 18 w 289"/>
                  <a:gd name="T41" fmla="*/ 3 h 68"/>
                  <a:gd name="T42" fmla="*/ 17 w 289"/>
                  <a:gd name="T43" fmla="*/ 3 h 68"/>
                  <a:gd name="T44" fmla="*/ 16 w 289"/>
                  <a:gd name="T45" fmla="*/ 4 h 68"/>
                  <a:gd name="T46" fmla="*/ 15 w 289"/>
                  <a:gd name="T47" fmla="*/ 4 h 68"/>
                  <a:gd name="T48" fmla="*/ 14 w 289"/>
                  <a:gd name="T49" fmla="*/ 4 h 68"/>
                  <a:gd name="T50" fmla="*/ 13 w 289"/>
                  <a:gd name="T51" fmla="*/ 5 h 68"/>
                  <a:gd name="T52" fmla="*/ 12 w 289"/>
                  <a:gd name="T53" fmla="*/ 5 h 68"/>
                  <a:gd name="T54" fmla="*/ 10 w 289"/>
                  <a:gd name="T55" fmla="*/ 5 h 68"/>
                  <a:gd name="T56" fmla="*/ 9 w 289"/>
                  <a:gd name="T57" fmla="*/ 5 h 68"/>
                  <a:gd name="T58" fmla="*/ 8 w 289"/>
                  <a:gd name="T59" fmla="*/ 5 h 68"/>
                  <a:gd name="T60" fmla="*/ 6 w 289"/>
                  <a:gd name="T61" fmla="*/ 4 h 68"/>
                  <a:gd name="T62" fmla="*/ 5 w 289"/>
                  <a:gd name="T63" fmla="*/ 4 h 68"/>
                  <a:gd name="T64" fmla="*/ 3 w 289"/>
                  <a:gd name="T65" fmla="*/ 4 h 68"/>
                  <a:gd name="T66" fmla="*/ 2 w 289"/>
                  <a:gd name="T67" fmla="*/ 3 h 68"/>
                  <a:gd name="T68" fmla="*/ 1 w 289"/>
                  <a:gd name="T69" fmla="*/ 3 h 68"/>
                  <a:gd name="T70" fmla="*/ 0 w 289"/>
                  <a:gd name="T71" fmla="*/ 2 h 68"/>
                  <a:gd name="T72" fmla="*/ 0 w 289"/>
                  <a:gd name="T73" fmla="*/ 1 h 6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9" h="68">
                    <a:moveTo>
                      <a:pt x="2" y="12"/>
                    </a:moveTo>
                    <a:lnTo>
                      <a:pt x="0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1" y="15"/>
                    </a:lnTo>
                    <a:lnTo>
                      <a:pt x="40" y="27"/>
                    </a:lnTo>
                    <a:lnTo>
                      <a:pt x="59" y="38"/>
                    </a:lnTo>
                    <a:lnTo>
                      <a:pt x="79" y="45"/>
                    </a:lnTo>
                    <a:lnTo>
                      <a:pt x="98" y="52"/>
                    </a:lnTo>
                    <a:lnTo>
                      <a:pt x="118" y="56"/>
                    </a:lnTo>
                    <a:lnTo>
                      <a:pt x="137" y="57"/>
                    </a:lnTo>
                    <a:lnTo>
                      <a:pt x="157" y="59"/>
                    </a:lnTo>
                    <a:lnTo>
                      <a:pt x="175" y="59"/>
                    </a:lnTo>
                    <a:lnTo>
                      <a:pt x="195" y="57"/>
                    </a:lnTo>
                    <a:lnTo>
                      <a:pt x="213" y="55"/>
                    </a:lnTo>
                    <a:lnTo>
                      <a:pt x="230" y="52"/>
                    </a:lnTo>
                    <a:lnTo>
                      <a:pt x="246" y="49"/>
                    </a:lnTo>
                    <a:lnTo>
                      <a:pt x="261" y="47"/>
                    </a:lnTo>
                    <a:lnTo>
                      <a:pt x="276" y="43"/>
                    </a:lnTo>
                    <a:lnTo>
                      <a:pt x="289" y="40"/>
                    </a:lnTo>
                    <a:lnTo>
                      <a:pt x="280" y="47"/>
                    </a:lnTo>
                    <a:lnTo>
                      <a:pt x="268" y="52"/>
                    </a:lnTo>
                    <a:lnTo>
                      <a:pt x="252" y="57"/>
                    </a:lnTo>
                    <a:lnTo>
                      <a:pt x="235" y="61"/>
                    </a:lnTo>
                    <a:lnTo>
                      <a:pt x="216" y="65"/>
                    </a:lnTo>
                    <a:lnTo>
                      <a:pt x="195" y="66"/>
                    </a:lnTo>
                    <a:lnTo>
                      <a:pt x="173" y="68"/>
                    </a:lnTo>
                    <a:lnTo>
                      <a:pt x="150" y="66"/>
                    </a:lnTo>
                    <a:lnTo>
                      <a:pt x="128" y="65"/>
                    </a:lnTo>
                    <a:lnTo>
                      <a:pt x="106" y="62"/>
                    </a:lnTo>
                    <a:lnTo>
                      <a:pt x="84" y="59"/>
                    </a:lnTo>
                    <a:lnTo>
                      <a:pt x="63" y="52"/>
                    </a:lnTo>
                    <a:lnTo>
                      <a:pt x="45" y="44"/>
                    </a:lnTo>
                    <a:lnTo>
                      <a:pt x="28" y="35"/>
                    </a:lnTo>
                    <a:lnTo>
                      <a:pt x="13" y="2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39" name="Freeform 751"/>
              <p:cNvSpPr>
                <a:spLocks/>
              </p:cNvSpPr>
              <p:nvPr/>
            </p:nvSpPr>
            <p:spPr bwMode="auto">
              <a:xfrm>
                <a:off x="1077" y="3213"/>
                <a:ext cx="17" cy="29"/>
              </a:xfrm>
              <a:custGeom>
                <a:avLst/>
                <a:gdLst>
                  <a:gd name="T0" fmla="*/ 0 w 35"/>
                  <a:gd name="T1" fmla="*/ 3 h 59"/>
                  <a:gd name="T2" fmla="*/ 0 w 35"/>
                  <a:gd name="T3" fmla="*/ 3 h 59"/>
                  <a:gd name="T4" fmla="*/ 0 w 35"/>
                  <a:gd name="T5" fmla="*/ 2 h 59"/>
                  <a:gd name="T6" fmla="*/ 1 w 35"/>
                  <a:gd name="T7" fmla="*/ 2 h 59"/>
                  <a:gd name="T8" fmla="*/ 1 w 35"/>
                  <a:gd name="T9" fmla="*/ 1 h 59"/>
                  <a:gd name="T10" fmla="*/ 1 w 35"/>
                  <a:gd name="T11" fmla="*/ 1 h 59"/>
                  <a:gd name="T12" fmla="*/ 2 w 35"/>
                  <a:gd name="T13" fmla="*/ 0 h 59"/>
                  <a:gd name="T14" fmla="*/ 2 w 35"/>
                  <a:gd name="T15" fmla="*/ 0 h 59"/>
                  <a:gd name="T16" fmla="*/ 2 w 35"/>
                  <a:gd name="T17" fmla="*/ 0 h 59"/>
                  <a:gd name="T18" fmla="*/ 1 w 35"/>
                  <a:gd name="T19" fmla="*/ 0 h 59"/>
                  <a:gd name="T20" fmla="*/ 1 w 35"/>
                  <a:gd name="T21" fmla="*/ 1 h 59"/>
                  <a:gd name="T22" fmla="*/ 0 w 35"/>
                  <a:gd name="T23" fmla="*/ 2 h 59"/>
                  <a:gd name="T24" fmla="*/ 0 w 35"/>
                  <a:gd name="T25" fmla="*/ 3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9">
                    <a:moveTo>
                      <a:pt x="0" y="59"/>
                    </a:moveTo>
                    <a:lnTo>
                      <a:pt x="7" y="53"/>
                    </a:lnTo>
                    <a:lnTo>
                      <a:pt x="14" y="46"/>
                    </a:lnTo>
                    <a:lnTo>
                      <a:pt x="21" y="36"/>
                    </a:lnTo>
                    <a:lnTo>
                      <a:pt x="27" y="26"/>
                    </a:lnTo>
                    <a:lnTo>
                      <a:pt x="31" y="17"/>
                    </a:lnTo>
                    <a:lnTo>
                      <a:pt x="34" y="9"/>
                    </a:lnTo>
                    <a:lnTo>
                      <a:pt x="35" y="3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1" y="21"/>
                    </a:lnTo>
                    <a:lnTo>
                      <a:pt x="12" y="4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0" name="Freeform 752"/>
              <p:cNvSpPr>
                <a:spLocks/>
              </p:cNvSpPr>
              <p:nvPr/>
            </p:nvSpPr>
            <p:spPr bwMode="auto">
              <a:xfrm>
                <a:off x="1063" y="3209"/>
                <a:ext cx="26" cy="36"/>
              </a:xfrm>
              <a:custGeom>
                <a:avLst/>
                <a:gdLst>
                  <a:gd name="T0" fmla="*/ 4 w 52"/>
                  <a:gd name="T1" fmla="*/ 0 h 72"/>
                  <a:gd name="T2" fmla="*/ 4 w 52"/>
                  <a:gd name="T3" fmla="*/ 1 h 72"/>
                  <a:gd name="T4" fmla="*/ 4 w 52"/>
                  <a:gd name="T5" fmla="*/ 1 h 72"/>
                  <a:gd name="T6" fmla="*/ 3 w 52"/>
                  <a:gd name="T7" fmla="*/ 2 h 72"/>
                  <a:gd name="T8" fmla="*/ 3 w 52"/>
                  <a:gd name="T9" fmla="*/ 3 h 72"/>
                  <a:gd name="T10" fmla="*/ 2 w 52"/>
                  <a:gd name="T11" fmla="*/ 3 h 72"/>
                  <a:gd name="T12" fmla="*/ 2 w 52"/>
                  <a:gd name="T13" fmla="*/ 4 h 72"/>
                  <a:gd name="T14" fmla="*/ 1 w 52"/>
                  <a:gd name="T15" fmla="*/ 5 h 72"/>
                  <a:gd name="T16" fmla="*/ 0 w 52"/>
                  <a:gd name="T17" fmla="*/ 5 h 72"/>
                  <a:gd name="T18" fmla="*/ 1 w 52"/>
                  <a:gd name="T19" fmla="*/ 4 h 72"/>
                  <a:gd name="T20" fmla="*/ 1 w 52"/>
                  <a:gd name="T21" fmla="*/ 4 h 72"/>
                  <a:gd name="T22" fmla="*/ 2 w 52"/>
                  <a:gd name="T23" fmla="*/ 3 h 72"/>
                  <a:gd name="T24" fmla="*/ 2 w 52"/>
                  <a:gd name="T25" fmla="*/ 2 h 72"/>
                  <a:gd name="T26" fmla="*/ 3 w 52"/>
                  <a:gd name="T27" fmla="*/ 2 h 72"/>
                  <a:gd name="T28" fmla="*/ 3 w 52"/>
                  <a:gd name="T29" fmla="*/ 1 h 72"/>
                  <a:gd name="T30" fmla="*/ 3 w 52"/>
                  <a:gd name="T31" fmla="*/ 1 h 72"/>
                  <a:gd name="T32" fmla="*/ 4 w 5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72">
                    <a:moveTo>
                      <a:pt x="52" y="0"/>
                    </a:moveTo>
                    <a:lnTo>
                      <a:pt x="52" y="4"/>
                    </a:lnTo>
                    <a:lnTo>
                      <a:pt x="51" y="11"/>
                    </a:lnTo>
                    <a:lnTo>
                      <a:pt x="45" y="21"/>
                    </a:lnTo>
                    <a:lnTo>
                      <a:pt x="39" y="33"/>
                    </a:lnTo>
                    <a:lnTo>
                      <a:pt x="31" y="46"/>
                    </a:lnTo>
                    <a:lnTo>
                      <a:pt x="22" y="56"/>
                    </a:lnTo>
                    <a:lnTo>
                      <a:pt x="10" y="65"/>
                    </a:lnTo>
                    <a:lnTo>
                      <a:pt x="0" y="72"/>
                    </a:lnTo>
                    <a:lnTo>
                      <a:pt x="6" y="64"/>
                    </a:lnTo>
                    <a:lnTo>
                      <a:pt x="13" y="54"/>
                    </a:lnTo>
                    <a:lnTo>
                      <a:pt x="21" y="42"/>
                    </a:lnTo>
                    <a:lnTo>
                      <a:pt x="28" y="29"/>
                    </a:lnTo>
                    <a:lnTo>
                      <a:pt x="36" y="17"/>
                    </a:lnTo>
                    <a:lnTo>
                      <a:pt x="43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1" name="Freeform 753"/>
              <p:cNvSpPr>
                <a:spLocks/>
              </p:cNvSpPr>
              <p:nvPr/>
            </p:nvSpPr>
            <p:spPr bwMode="auto">
              <a:xfrm>
                <a:off x="1037" y="3206"/>
                <a:ext cx="34" cy="42"/>
              </a:xfrm>
              <a:custGeom>
                <a:avLst/>
                <a:gdLst>
                  <a:gd name="T0" fmla="*/ 5 w 68"/>
                  <a:gd name="T1" fmla="*/ 0 h 83"/>
                  <a:gd name="T2" fmla="*/ 5 w 68"/>
                  <a:gd name="T3" fmla="*/ 1 h 83"/>
                  <a:gd name="T4" fmla="*/ 4 w 68"/>
                  <a:gd name="T5" fmla="*/ 1 h 83"/>
                  <a:gd name="T6" fmla="*/ 4 w 68"/>
                  <a:gd name="T7" fmla="*/ 2 h 83"/>
                  <a:gd name="T8" fmla="*/ 3 w 68"/>
                  <a:gd name="T9" fmla="*/ 3 h 83"/>
                  <a:gd name="T10" fmla="*/ 3 w 68"/>
                  <a:gd name="T11" fmla="*/ 4 h 83"/>
                  <a:gd name="T12" fmla="*/ 2 w 68"/>
                  <a:gd name="T13" fmla="*/ 5 h 83"/>
                  <a:gd name="T14" fmla="*/ 1 w 68"/>
                  <a:gd name="T15" fmla="*/ 5 h 83"/>
                  <a:gd name="T16" fmla="*/ 0 w 68"/>
                  <a:gd name="T17" fmla="*/ 6 h 83"/>
                  <a:gd name="T18" fmla="*/ 1 w 68"/>
                  <a:gd name="T19" fmla="*/ 5 h 83"/>
                  <a:gd name="T20" fmla="*/ 1 w 68"/>
                  <a:gd name="T21" fmla="*/ 5 h 83"/>
                  <a:gd name="T22" fmla="*/ 2 w 68"/>
                  <a:gd name="T23" fmla="*/ 4 h 83"/>
                  <a:gd name="T24" fmla="*/ 3 w 68"/>
                  <a:gd name="T25" fmla="*/ 3 h 83"/>
                  <a:gd name="T26" fmla="*/ 3 w 68"/>
                  <a:gd name="T27" fmla="*/ 2 h 83"/>
                  <a:gd name="T28" fmla="*/ 4 w 68"/>
                  <a:gd name="T29" fmla="*/ 1 h 83"/>
                  <a:gd name="T30" fmla="*/ 4 w 68"/>
                  <a:gd name="T31" fmla="*/ 1 h 83"/>
                  <a:gd name="T32" fmla="*/ 5 w 68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83">
                    <a:moveTo>
                      <a:pt x="67" y="0"/>
                    </a:moveTo>
                    <a:lnTo>
                      <a:pt x="68" y="3"/>
                    </a:lnTo>
                    <a:lnTo>
                      <a:pt x="64" y="13"/>
                    </a:lnTo>
                    <a:lnTo>
                      <a:pt x="58" y="24"/>
                    </a:lnTo>
                    <a:lnTo>
                      <a:pt x="47" y="39"/>
                    </a:lnTo>
                    <a:lnTo>
                      <a:pt x="37" y="53"/>
                    </a:lnTo>
                    <a:lnTo>
                      <a:pt x="24" y="66"/>
                    </a:lnTo>
                    <a:lnTo>
                      <a:pt x="12" y="77"/>
                    </a:lnTo>
                    <a:lnTo>
                      <a:pt x="0" y="83"/>
                    </a:lnTo>
                    <a:lnTo>
                      <a:pt x="6" y="77"/>
                    </a:lnTo>
                    <a:lnTo>
                      <a:pt x="14" y="65"/>
                    </a:lnTo>
                    <a:lnTo>
                      <a:pt x="23" y="52"/>
                    </a:lnTo>
                    <a:lnTo>
                      <a:pt x="34" y="36"/>
                    </a:lnTo>
                    <a:lnTo>
                      <a:pt x="45" y="22"/>
                    </a:lnTo>
                    <a:lnTo>
                      <a:pt x="54" y="9"/>
                    </a:lnTo>
                    <a:lnTo>
                      <a:pt x="62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2" name="Freeform 754"/>
              <p:cNvSpPr>
                <a:spLocks/>
              </p:cNvSpPr>
              <p:nvPr/>
            </p:nvSpPr>
            <p:spPr bwMode="auto">
              <a:xfrm>
                <a:off x="1011" y="3201"/>
                <a:ext cx="30" cy="45"/>
              </a:xfrm>
              <a:custGeom>
                <a:avLst/>
                <a:gdLst>
                  <a:gd name="T0" fmla="*/ 3 w 62"/>
                  <a:gd name="T1" fmla="*/ 0 h 91"/>
                  <a:gd name="T2" fmla="*/ 3 w 62"/>
                  <a:gd name="T3" fmla="*/ 0 h 91"/>
                  <a:gd name="T4" fmla="*/ 3 w 62"/>
                  <a:gd name="T5" fmla="*/ 1 h 91"/>
                  <a:gd name="T6" fmla="*/ 3 w 62"/>
                  <a:gd name="T7" fmla="*/ 1 h 91"/>
                  <a:gd name="T8" fmla="*/ 2 w 62"/>
                  <a:gd name="T9" fmla="*/ 2 h 91"/>
                  <a:gd name="T10" fmla="*/ 2 w 62"/>
                  <a:gd name="T11" fmla="*/ 3 h 91"/>
                  <a:gd name="T12" fmla="*/ 1 w 62"/>
                  <a:gd name="T13" fmla="*/ 4 h 91"/>
                  <a:gd name="T14" fmla="*/ 0 w 62"/>
                  <a:gd name="T15" fmla="*/ 5 h 91"/>
                  <a:gd name="T16" fmla="*/ 0 w 62"/>
                  <a:gd name="T17" fmla="*/ 5 h 91"/>
                  <a:gd name="T18" fmla="*/ 0 w 62"/>
                  <a:gd name="T19" fmla="*/ 5 h 91"/>
                  <a:gd name="T20" fmla="*/ 0 w 62"/>
                  <a:gd name="T21" fmla="*/ 4 h 91"/>
                  <a:gd name="T22" fmla="*/ 1 w 62"/>
                  <a:gd name="T23" fmla="*/ 3 h 91"/>
                  <a:gd name="T24" fmla="*/ 1 w 62"/>
                  <a:gd name="T25" fmla="*/ 2 h 91"/>
                  <a:gd name="T26" fmla="*/ 2 w 62"/>
                  <a:gd name="T27" fmla="*/ 1 h 91"/>
                  <a:gd name="T28" fmla="*/ 3 w 62"/>
                  <a:gd name="T29" fmla="*/ 0 h 91"/>
                  <a:gd name="T30" fmla="*/ 3 w 62"/>
                  <a:gd name="T31" fmla="*/ 0 h 91"/>
                  <a:gd name="T32" fmla="*/ 3 w 62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91">
                    <a:moveTo>
                      <a:pt x="60" y="0"/>
                    </a:moveTo>
                    <a:lnTo>
                      <a:pt x="62" y="5"/>
                    </a:lnTo>
                    <a:lnTo>
                      <a:pt x="59" y="16"/>
                    </a:lnTo>
                    <a:lnTo>
                      <a:pt x="52" y="29"/>
                    </a:lnTo>
                    <a:lnTo>
                      <a:pt x="43" y="44"/>
                    </a:lnTo>
                    <a:lnTo>
                      <a:pt x="33" y="60"/>
                    </a:lnTo>
                    <a:lnTo>
                      <a:pt x="22" y="74"/>
                    </a:lnTo>
                    <a:lnTo>
                      <a:pt x="11" y="85"/>
                    </a:lnTo>
                    <a:lnTo>
                      <a:pt x="0" y="91"/>
                    </a:lnTo>
                    <a:lnTo>
                      <a:pt x="4" y="85"/>
                    </a:lnTo>
                    <a:lnTo>
                      <a:pt x="11" y="72"/>
                    </a:lnTo>
                    <a:lnTo>
                      <a:pt x="20" y="58"/>
                    </a:lnTo>
                    <a:lnTo>
                      <a:pt x="29" y="41"/>
                    </a:lnTo>
                    <a:lnTo>
                      <a:pt x="39" y="25"/>
                    </a:lnTo>
                    <a:lnTo>
                      <a:pt x="49" y="12"/>
                    </a:lnTo>
                    <a:lnTo>
                      <a:pt x="55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3" name="Freeform 755"/>
              <p:cNvSpPr>
                <a:spLocks/>
              </p:cNvSpPr>
              <p:nvPr/>
            </p:nvSpPr>
            <p:spPr bwMode="auto">
              <a:xfrm>
                <a:off x="1000" y="3201"/>
                <a:ext cx="26" cy="41"/>
              </a:xfrm>
              <a:custGeom>
                <a:avLst/>
                <a:gdLst>
                  <a:gd name="T0" fmla="*/ 3 w 53"/>
                  <a:gd name="T1" fmla="*/ 0 h 82"/>
                  <a:gd name="T2" fmla="*/ 3 w 53"/>
                  <a:gd name="T3" fmla="*/ 1 h 82"/>
                  <a:gd name="T4" fmla="*/ 3 w 53"/>
                  <a:gd name="T5" fmla="*/ 1 h 82"/>
                  <a:gd name="T6" fmla="*/ 2 w 53"/>
                  <a:gd name="T7" fmla="*/ 2 h 82"/>
                  <a:gd name="T8" fmla="*/ 2 w 53"/>
                  <a:gd name="T9" fmla="*/ 3 h 82"/>
                  <a:gd name="T10" fmla="*/ 1 w 53"/>
                  <a:gd name="T11" fmla="*/ 4 h 82"/>
                  <a:gd name="T12" fmla="*/ 1 w 53"/>
                  <a:gd name="T13" fmla="*/ 5 h 82"/>
                  <a:gd name="T14" fmla="*/ 0 w 53"/>
                  <a:gd name="T15" fmla="*/ 5 h 82"/>
                  <a:gd name="T16" fmla="*/ 0 w 53"/>
                  <a:gd name="T17" fmla="*/ 6 h 82"/>
                  <a:gd name="T18" fmla="*/ 0 w 53"/>
                  <a:gd name="T19" fmla="*/ 5 h 82"/>
                  <a:gd name="T20" fmla="*/ 0 w 53"/>
                  <a:gd name="T21" fmla="*/ 4 h 82"/>
                  <a:gd name="T22" fmla="*/ 1 w 53"/>
                  <a:gd name="T23" fmla="*/ 3 h 82"/>
                  <a:gd name="T24" fmla="*/ 1 w 53"/>
                  <a:gd name="T25" fmla="*/ 3 h 82"/>
                  <a:gd name="T26" fmla="*/ 2 w 53"/>
                  <a:gd name="T27" fmla="*/ 2 h 82"/>
                  <a:gd name="T28" fmla="*/ 2 w 53"/>
                  <a:gd name="T29" fmla="*/ 1 h 82"/>
                  <a:gd name="T30" fmla="*/ 2 w 53"/>
                  <a:gd name="T31" fmla="*/ 1 h 82"/>
                  <a:gd name="T32" fmla="*/ 3 w 5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82">
                    <a:moveTo>
                      <a:pt x="53" y="0"/>
                    </a:moveTo>
                    <a:lnTo>
                      <a:pt x="53" y="4"/>
                    </a:lnTo>
                    <a:lnTo>
                      <a:pt x="50" y="13"/>
                    </a:lnTo>
                    <a:lnTo>
                      <a:pt x="43" y="25"/>
                    </a:lnTo>
                    <a:lnTo>
                      <a:pt x="37" y="39"/>
                    </a:lnTo>
                    <a:lnTo>
                      <a:pt x="28" y="55"/>
                    </a:lnTo>
                    <a:lnTo>
                      <a:pt x="17" y="68"/>
                    </a:lnTo>
                    <a:lnTo>
                      <a:pt x="8" y="77"/>
                    </a:lnTo>
                    <a:lnTo>
                      <a:pt x="0" y="82"/>
                    </a:lnTo>
                    <a:lnTo>
                      <a:pt x="4" y="74"/>
                    </a:lnTo>
                    <a:lnTo>
                      <a:pt x="11" y="63"/>
                    </a:lnTo>
                    <a:lnTo>
                      <a:pt x="17" y="48"/>
                    </a:lnTo>
                    <a:lnTo>
                      <a:pt x="25" y="33"/>
                    </a:lnTo>
                    <a:lnTo>
                      <a:pt x="33" y="20"/>
                    </a:lnTo>
                    <a:lnTo>
                      <a:pt x="41" y="8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4" name="Freeform 756"/>
              <p:cNvSpPr>
                <a:spLocks/>
              </p:cNvSpPr>
              <p:nvPr/>
            </p:nvSpPr>
            <p:spPr bwMode="auto">
              <a:xfrm>
                <a:off x="979" y="3203"/>
                <a:ext cx="23" cy="34"/>
              </a:xfrm>
              <a:custGeom>
                <a:avLst/>
                <a:gdLst>
                  <a:gd name="T0" fmla="*/ 3 w 44"/>
                  <a:gd name="T1" fmla="*/ 0 h 69"/>
                  <a:gd name="T2" fmla="*/ 3 w 44"/>
                  <a:gd name="T3" fmla="*/ 0 h 69"/>
                  <a:gd name="T4" fmla="*/ 3 w 44"/>
                  <a:gd name="T5" fmla="*/ 0 h 69"/>
                  <a:gd name="T6" fmla="*/ 3 w 44"/>
                  <a:gd name="T7" fmla="*/ 1 h 69"/>
                  <a:gd name="T8" fmla="*/ 3 w 44"/>
                  <a:gd name="T9" fmla="*/ 2 h 69"/>
                  <a:gd name="T10" fmla="*/ 2 w 44"/>
                  <a:gd name="T11" fmla="*/ 2 h 69"/>
                  <a:gd name="T12" fmla="*/ 2 w 44"/>
                  <a:gd name="T13" fmla="*/ 3 h 69"/>
                  <a:gd name="T14" fmla="*/ 1 w 44"/>
                  <a:gd name="T15" fmla="*/ 4 h 69"/>
                  <a:gd name="T16" fmla="*/ 0 w 44"/>
                  <a:gd name="T17" fmla="*/ 4 h 69"/>
                  <a:gd name="T18" fmla="*/ 1 w 44"/>
                  <a:gd name="T19" fmla="*/ 3 h 69"/>
                  <a:gd name="T20" fmla="*/ 1 w 44"/>
                  <a:gd name="T21" fmla="*/ 3 h 69"/>
                  <a:gd name="T22" fmla="*/ 2 w 44"/>
                  <a:gd name="T23" fmla="*/ 2 h 69"/>
                  <a:gd name="T24" fmla="*/ 2 w 44"/>
                  <a:gd name="T25" fmla="*/ 1 h 69"/>
                  <a:gd name="T26" fmla="*/ 2 w 44"/>
                  <a:gd name="T27" fmla="*/ 1 h 69"/>
                  <a:gd name="T28" fmla="*/ 3 w 44"/>
                  <a:gd name="T29" fmla="*/ 0 h 69"/>
                  <a:gd name="T30" fmla="*/ 3 w 44"/>
                  <a:gd name="T31" fmla="*/ 0 h 69"/>
                  <a:gd name="T32" fmla="*/ 3 w 44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69">
                    <a:moveTo>
                      <a:pt x="43" y="0"/>
                    </a:moveTo>
                    <a:lnTo>
                      <a:pt x="44" y="4"/>
                    </a:lnTo>
                    <a:lnTo>
                      <a:pt x="43" y="12"/>
                    </a:lnTo>
                    <a:lnTo>
                      <a:pt x="40" y="22"/>
                    </a:lnTo>
                    <a:lnTo>
                      <a:pt x="35" y="33"/>
                    </a:lnTo>
                    <a:lnTo>
                      <a:pt x="28" y="44"/>
                    </a:lnTo>
                    <a:lnTo>
                      <a:pt x="19" y="55"/>
                    </a:lnTo>
                    <a:lnTo>
                      <a:pt x="10" y="64"/>
                    </a:lnTo>
                    <a:lnTo>
                      <a:pt x="0" y="69"/>
                    </a:lnTo>
                    <a:lnTo>
                      <a:pt x="5" y="63"/>
                    </a:lnTo>
                    <a:lnTo>
                      <a:pt x="10" y="52"/>
                    </a:lnTo>
                    <a:lnTo>
                      <a:pt x="17" y="40"/>
                    </a:lnTo>
                    <a:lnTo>
                      <a:pt x="23" y="29"/>
                    </a:lnTo>
                    <a:lnTo>
                      <a:pt x="28" y="17"/>
                    </a:lnTo>
                    <a:lnTo>
                      <a:pt x="35" y="8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5" name="Freeform 757"/>
              <p:cNvSpPr>
                <a:spLocks/>
              </p:cNvSpPr>
              <p:nvPr/>
            </p:nvSpPr>
            <p:spPr bwMode="auto">
              <a:xfrm>
                <a:off x="961" y="3199"/>
                <a:ext cx="6" cy="20"/>
              </a:xfrm>
              <a:custGeom>
                <a:avLst/>
                <a:gdLst>
                  <a:gd name="T0" fmla="*/ 1 w 12"/>
                  <a:gd name="T1" fmla="*/ 0 h 41"/>
                  <a:gd name="T2" fmla="*/ 1 w 12"/>
                  <a:gd name="T3" fmla="*/ 0 h 41"/>
                  <a:gd name="T4" fmla="*/ 1 w 12"/>
                  <a:gd name="T5" fmla="*/ 1 h 41"/>
                  <a:gd name="T6" fmla="*/ 1 w 12"/>
                  <a:gd name="T7" fmla="*/ 2 h 41"/>
                  <a:gd name="T8" fmla="*/ 0 w 12"/>
                  <a:gd name="T9" fmla="*/ 2 h 41"/>
                  <a:gd name="T10" fmla="*/ 1 w 12"/>
                  <a:gd name="T11" fmla="*/ 1 h 41"/>
                  <a:gd name="T12" fmla="*/ 1 w 12"/>
                  <a:gd name="T13" fmla="*/ 0 h 41"/>
                  <a:gd name="T14" fmla="*/ 1 w 12"/>
                  <a:gd name="T15" fmla="*/ 0 h 41"/>
                  <a:gd name="T16" fmla="*/ 1 w 12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1">
                    <a:moveTo>
                      <a:pt x="7" y="0"/>
                    </a:moveTo>
                    <a:lnTo>
                      <a:pt x="11" y="7"/>
                    </a:lnTo>
                    <a:lnTo>
                      <a:pt x="12" y="20"/>
                    </a:lnTo>
                    <a:lnTo>
                      <a:pt x="8" y="33"/>
                    </a:lnTo>
                    <a:lnTo>
                      <a:pt x="0" y="41"/>
                    </a:lnTo>
                    <a:lnTo>
                      <a:pt x="4" y="29"/>
                    </a:lnTo>
                    <a:lnTo>
                      <a:pt x="4" y="15"/>
                    </a:lnTo>
                    <a:lnTo>
                      <a:pt x="3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6" name="Freeform 758"/>
              <p:cNvSpPr>
                <a:spLocks/>
              </p:cNvSpPr>
              <p:nvPr/>
            </p:nvSpPr>
            <p:spPr bwMode="auto">
              <a:xfrm>
                <a:off x="1048" y="3208"/>
                <a:ext cx="30" cy="39"/>
              </a:xfrm>
              <a:custGeom>
                <a:avLst/>
                <a:gdLst>
                  <a:gd name="T0" fmla="*/ 4 w 60"/>
                  <a:gd name="T1" fmla="*/ 0 h 77"/>
                  <a:gd name="T2" fmla="*/ 4 w 60"/>
                  <a:gd name="T3" fmla="*/ 1 h 77"/>
                  <a:gd name="T4" fmla="*/ 4 w 60"/>
                  <a:gd name="T5" fmla="*/ 1 h 77"/>
                  <a:gd name="T6" fmla="*/ 4 w 60"/>
                  <a:gd name="T7" fmla="*/ 2 h 77"/>
                  <a:gd name="T8" fmla="*/ 3 w 60"/>
                  <a:gd name="T9" fmla="*/ 3 h 77"/>
                  <a:gd name="T10" fmla="*/ 3 w 60"/>
                  <a:gd name="T11" fmla="*/ 3 h 77"/>
                  <a:gd name="T12" fmla="*/ 2 w 60"/>
                  <a:gd name="T13" fmla="*/ 4 h 77"/>
                  <a:gd name="T14" fmla="*/ 1 w 60"/>
                  <a:gd name="T15" fmla="*/ 5 h 77"/>
                  <a:gd name="T16" fmla="*/ 0 w 60"/>
                  <a:gd name="T17" fmla="*/ 5 h 77"/>
                  <a:gd name="T18" fmla="*/ 1 w 60"/>
                  <a:gd name="T19" fmla="*/ 5 h 77"/>
                  <a:gd name="T20" fmla="*/ 1 w 60"/>
                  <a:gd name="T21" fmla="*/ 4 h 77"/>
                  <a:gd name="T22" fmla="*/ 2 w 60"/>
                  <a:gd name="T23" fmla="*/ 3 h 77"/>
                  <a:gd name="T24" fmla="*/ 2 w 60"/>
                  <a:gd name="T25" fmla="*/ 3 h 77"/>
                  <a:gd name="T26" fmla="*/ 3 w 60"/>
                  <a:gd name="T27" fmla="*/ 2 h 77"/>
                  <a:gd name="T28" fmla="*/ 3 w 60"/>
                  <a:gd name="T29" fmla="*/ 1 h 77"/>
                  <a:gd name="T30" fmla="*/ 4 w 60"/>
                  <a:gd name="T31" fmla="*/ 1 h 77"/>
                  <a:gd name="T32" fmla="*/ 4 w 60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77">
                    <a:moveTo>
                      <a:pt x="59" y="0"/>
                    </a:moveTo>
                    <a:lnTo>
                      <a:pt x="60" y="4"/>
                    </a:lnTo>
                    <a:lnTo>
                      <a:pt x="57" y="13"/>
                    </a:lnTo>
                    <a:lnTo>
                      <a:pt x="52" y="23"/>
                    </a:lnTo>
                    <a:lnTo>
                      <a:pt x="44" y="36"/>
                    </a:lnTo>
                    <a:lnTo>
                      <a:pt x="34" y="48"/>
                    </a:lnTo>
                    <a:lnTo>
                      <a:pt x="23" y="61"/>
                    </a:lnTo>
                    <a:lnTo>
                      <a:pt x="12" y="70"/>
                    </a:lnTo>
                    <a:lnTo>
                      <a:pt x="0" y="77"/>
                    </a:lnTo>
                    <a:lnTo>
                      <a:pt x="5" y="70"/>
                    </a:lnTo>
                    <a:lnTo>
                      <a:pt x="12" y="60"/>
                    </a:lnTo>
                    <a:lnTo>
                      <a:pt x="20" y="47"/>
                    </a:lnTo>
                    <a:lnTo>
                      <a:pt x="30" y="34"/>
                    </a:lnTo>
                    <a:lnTo>
                      <a:pt x="39" y="21"/>
                    </a:lnTo>
                    <a:lnTo>
                      <a:pt x="47" y="9"/>
                    </a:lnTo>
                    <a:lnTo>
                      <a:pt x="53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7" name="Freeform 759"/>
              <p:cNvSpPr>
                <a:spLocks/>
              </p:cNvSpPr>
              <p:nvPr/>
            </p:nvSpPr>
            <p:spPr bwMode="auto">
              <a:xfrm>
                <a:off x="1024" y="3203"/>
                <a:ext cx="30" cy="45"/>
              </a:xfrm>
              <a:custGeom>
                <a:avLst/>
                <a:gdLst>
                  <a:gd name="T0" fmla="*/ 4 w 58"/>
                  <a:gd name="T1" fmla="*/ 0 h 89"/>
                  <a:gd name="T2" fmla="*/ 4 w 58"/>
                  <a:gd name="T3" fmla="*/ 1 h 89"/>
                  <a:gd name="T4" fmla="*/ 4 w 58"/>
                  <a:gd name="T5" fmla="*/ 1 h 89"/>
                  <a:gd name="T6" fmla="*/ 4 w 58"/>
                  <a:gd name="T7" fmla="*/ 2 h 89"/>
                  <a:gd name="T8" fmla="*/ 3 w 58"/>
                  <a:gd name="T9" fmla="*/ 3 h 89"/>
                  <a:gd name="T10" fmla="*/ 3 w 58"/>
                  <a:gd name="T11" fmla="*/ 4 h 89"/>
                  <a:gd name="T12" fmla="*/ 2 w 58"/>
                  <a:gd name="T13" fmla="*/ 5 h 89"/>
                  <a:gd name="T14" fmla="*/ 1 w 58"/>
                  <a:gd name="T15" fmla="*/ 6 h 89"/>
                  <a:gd name="T16" fmla="*/ 0 w 58"/>
                  <a:gd name="T17" fmla="*/ 6 h 89"/>
                  <a:gd name="T18" fmla="*/ 1 w 58"/>
                  <a:gd name="T19" fmla="*/ 6 h 89"/>
                  <a:gd name="T20" fmla="*/ 1 w 58"/>
                  <a:gd name="T21" fmla="*/ 5 h 89"/>
                  <a:gd name="T22" fmla="*/ 2 w 58"/>
                  <a:gd name="T23" fmla="*/ 4 h 89"/>
                  <a:gd name="T24" fmla="*/ 2 w 58"/>
                  <a:gd name="T25" fmla="*/ 3 h 89"/>
                  <a:gd name="T26" fmla="*/ 3 w 58"/>
                  <a:gd name="T27" fmla="*/ 2 h 89"/>
                  <a:gd name="T28" fmla="*/ 3 w 58"/>
                  <a:gd name="T29" fmla="*/ 1 h 89"/>
                  <a:gd name="T30" fmla="*/ 4 w 58"/>
                  <a:gd name="T31" fmla="*/ 1 h 89"/>
                  <a:gd name="T32" fmla="*/ 4 w 58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89">
                    <a:moveTo>
                      <a:pt x="57" y="0"/>
                    </a:moveTo>
                    <a:lnTo>
                      <a:pt x="58" y="6"/>
                    </a:lnTo>
                    <a:lnTo>
                      <a:pt x="56" y="16"/>
                    </a:lnTo>
                    <a:lnTo>
                      <a:pt x="51" y="29"/>
                    </a:lnTo>
                    <a:lnTo>
                      <a:pt x="43" y="45"/>
                    </a:lnTo>
                    <a:lnTo>
                      <a:pt x="32" y="59"/>
                    </a:lnTo>
                    <a:lnTo>
                      <a:pt x="21" y="73"/>
                    </a:lnTo>
                    <a:lnTo>
                      <a:pt x="10" y="84"/>
                    </a:lnTo>
                    <a:lnTo>
                      <a:pt x="0" y="89"/>
                    </a:lnTo>
                    <a:lnTo>
                      <a:pt x="4" y="83"/>
                    </a:lnTo>
                    <a:lnTo>
                      <a:pt x="10" y="71"/>
                    </a:lnTo>
                    <a:lnTo>
                      <a:pt x="18" y="55"/>
                    </a:lnTo>
                    <a:lnTo>
                      <a:pt x="28" y="39"/>
                    </a:lnTo>
                    <a:lnTo>
                      <a:pt x="38" y="24"/>
                    </a:lnTo>
                    <a:lnTo>
                      <a:pt x="47" y="11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8" name="Freeform 760"/>
              <p:cNvSpPr>
                <a:spLocks/>
              </p:cNvSpPr>
              <p:nvPr/>
            </p:nvSpPr>
            <p:spPr bwMode="auto">
              <a:xfrm>
                <a:off x="990" y="3200"/>
                <a:ext cx="21" cy="42"/>
              </a:xfrm>
              <a:custGeom>
                <a:avLst/>
                <a:gdLst>
                  <a:gd name="T0" fmla="*/ 2 w 43"/>
                  <a:gd name="T1" fmla="*/ 0 h 85"/>
                  <a:gd name="T2" fmla="*/ 2 w 43"/>
                  <a:gd name="T3" fmla="*/ 0 h 85"/>
                  <a:gd name="T4" fmla="*/ 2 w 43"/>
                  <a:gd name="T5" fmla="*/ 0 h 85"/>
                  <a:gd name="T6" fmla="*/ 2 w 43"/>
                  <a:gd name="T7" fmla="*/ 1 h 85"/>
                  <a:gd name="T8" fmla="*/ 2 w 43"/>
                  <a:gd name="T9" fmla="*/ 2 h 85"/>
                  <a:gd name="T10" fmla="*/ 1 w 43"/>
                  <a:gd name="T11" fmla="*/ 3 h 85"/>
                  <a:gd name="T12" fmla="*/ 1 w 43"/>
                  <a:gd name="T13" fmla="*/ 4 h 85"/>
                  <a:gd name="T14" fmla="*/ 0 w 43"/>
                  <a:gd name="T15" fmla="*/ 4 h 85"/>
                  <a:gd name="T16" fmla="*/ 0 w 43"/>
                  <a:gd name="T17" fmla="*/ 5 h 85"/>
                  <a:gd name="T18" fmla="*/ 0 w 43"/>
                  <a:gd name="T19" fmla="*/ 4 h 85"/>
                  <a:gd name="T20" fmla="*/ 0 w 43"/>
                  <a:gd name="T21" fmla="*/ 4 h 85"/>
                  <a:gd name="T22" fmla="*/ 0 w 43"/>
                  <a:gd name="T23" fmla="*/ 3 h 85"/>
                  <a:gd name="T24" fmla="*/ 1 w 43"/>
                  <a:gd name="T25" fmla="*/ 2 h 85"/>
                  <a:gd name="T26" fmla="*/ 1 w 43"/>
                  <a:gd name="T27" fmla="*/ 1 h 85"/>
                  <a:gd name="T28" fmla="*/ 2 w 43"/>
                  <a:gd name="T29" fmla="*/ 0 h 85"/>
                  <a:gd name="T30" fmla="*/ 2 w 43"/>
                  <a:gd name="T31" fmla="*/ 0 h 85"/>
                  <a:gd name="T32" fmla="*/ 2 w 43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85">
                    <a:moveTo>
                      <a:pt x="41" y="0"/>
                    </a:moveTo>
                    <a:lnTo>
                      <a:pt x="43" y="4"/>
                    </a:lnTo>
                    <a:lnTo>
                      <a:pt x="41" y="13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7" y="53"/>
                    </a:lnTo>
                    <a:lnTo>
                      <a:pt x="19" y="66"/>
                    </a:lnTo>
                    <a:lnTo>
                      <a:pt x="10" y="78"/>
                    </a:lnTo>
                    <a:lnTo>
                      <a:pt x="0" y="85"/>
                    </a:lnTo>
                    <a:lnTo>
                      <a:pt x="3" y="77"/>
                    </a:lnTo>
                    <a:lnTo>
                      <a:pt x="9" y="64"/>
                    </a:lnTo>
                    <a:lnTo>
                      <a:pt x="14" y="49"/>
                    </a:lnTo>
                    <a:lnTo>
                      <a:pt x="20" y="35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37" y="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49" name="Freeform 761"/>
              <p:cNvSpPr>
                <a:spLocks/>
              </p:cNvSpPr>
              <p:nvPr/>
            </p:nvSpPr>
            <p:spPr bwMode="auto">
              <a:xfrm>
                <a:off x="972" y="3201"/>
                <a:ext cx="22" cy="32"/>
              </a:xfrm>
              <a:custGeom>
                <a:avLst/>
                <a:gdLst>
                  <a:gd name="T0" fmla="*/ 2 w 46"/>
                  <a:gd name="T1" fmla="*/ 0 h 63"/>
                  <a:gd name="T2" fmla="*/ 2 w 46"/>
                  <a:gd name="T3" fmla="*/ 1 h 63"/>
                  <a:gd name="T4" fmla="*/ 2 w 46"/>
                  <a:gd name="T5" fmla="*/ 1 h 63"/>
                  <a:gd name="T6" fmla="*/ 2 w 46"/>
                  <a:gd name="T7" fmla="*/ 2 h 63"/>
                  <a:gd name="T8" fmla="*/ 1 w 46"/>
                  <a:gd name="T9" fmla="*/ 3 h 63"/>
                  <a:gd name="T10" fmla="*/ 1 w 46"/>
                  <a:gd name="T11" fmla="*/ 3 h 63"/>
                  <a:gd name="T12" fmla="*/ 0 w 46"/>
                  <a:gd name="T13" fmla="*/ 4 h 63"/>
                  <a:gd name="T14" fmla="*/ 0 w 46"/>
                  <a:gd name="T15" fmla="*/ 4 h 63"/>
                  <a:gd name="T16" fmla="*/ 0 w 46"/>
                  <a:gd name="T17" fmla="*/ 4 h 63"/>
                  <a:gd name="T18" fmla="*/ 0 w 46"/>
                  <a:gd name="T19" fmla="*/ 4 h 63"/>
                  <a:gd name="T20" fmla="*/ 0 w 46"/>
                  <a:gd name="T21" fmla="*/ 4 h 63"/>
                  <a:gd name="T22" fmla="*/ 1 w 46"/>
                  <a:gd name="T23" fmla="*/ 3 h 63"/>
                  <a:gd name="T24" fmla="*/ 1 w 46"/>
                  <a:gd name="T25" fmla="*/ 2 h 63"/>
                  <a:gd name="T26" fmla="*/ 1 w 46"/>
                  <a:gd name="T27" fmla="*/ 2 h 63"/>
                  <a:gd name="T28" fmla="*/ 2 w 46"/>
                  <a:gd name="T29" fmla="*/ 1 h 63"/>
                  <a:gd name="T30" fmla="*/ 2 w 46"/>
                  <a:gd name="T31" fmla="*/ 1 h 63"/>
                  <a:gd name="T32" fmla="*/ 2 w 46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63">
                    <a:moveTo>
                      <a:pt x="44" y="0"/>
                    </a:moveTo>
                    <a:lnTo>
                      <a:pt x="46" y="4"/>
                    </a:lnTo>
                    <a:lnTo>
                      <a:pt x="42" y="12"/>
                    </a:lnTo>
                    <a:lnTo>
                      <a:pt x="37" y="23"/>
                    </a:lnTo>
                    <a:lnTo>
                      <a:pt x="30" y="33"/>
                    </a:lnTo>
                    <a:lnTo>
                      <a:pt x="21" y="45"/>
                    </a:lnTo>
                    <a:lnTo>
                      <a:pt x="13" y="54"/>
                    </a:lnTo>
                    <a:lnTo>
                      <a:pt x="5" y="60"/>
                    </a:lnTo>
                    <a:lnTo>
                      <a:pt x="0" y="63"/>
                    </a:lnTo>
                    <a:lnTo>
                      <a:pt x="4" y="57"/>
                    </a:lnTo>
                    <a:lnTo>
                      <a:pt x="9" y="49"/>
                    </a:lnTo>
                    <a:lnTo>
                      <a:pt x="16" y="38"/>
                    </a:lnTo>
                    <a:lnTo>
                      <a:pt x="22" y="28"/>
                    </a:lnTo>
                    <a:lnTo>
                      <a:pt x="29" y="17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0" name="Freeform 762"/>
              <p:cNvSpPr>
                <a:spLocks/>
              </p:cNvSpPr>
              <p:nvPr/>
            </p:nvSpPr>
            <p:spPr bwMode="auto">
              <a:xfrm>
                <a:off x="968" y="3206"/>
                <a:ext cx="8" cy="23"/>
              </a:xfrm>
              <a:custGeom>
                <a:avLst/>
                <a:gdLst>
                  <a:gd name="T0" fmla="*/ 0 w 17"/>
                  <a:gd name="T1" fmla="*/ 0 h 45"/>
                  <a:gd name="T2" fmla="*/ 1 w 17"/>
                  <a:gd name="T3" fmla="*/ 1 h 45"/>
                  <a:gd name="T4" fmla="*/ 0 w 17"/>
                  <a:gd name="T5" fmla="*/ 2 h 45"/>
                  <a:gd name="T6" fmla="*/ 0 w 17"/>
                  <a:gd name="T7" fmla="*/ 3 h 45"/>
                  <a:gd name="T8" fmla="*/ 0 w 17"/>
                  <a:gd name="T9" fmla="*/ 3 h 45"/>
                  <a:gd name="T10" fmla="*/ 0 w 17"/>
                  <a:gd name="T11" fmla="*/ 3 h 45"/>
                  <a:gd name="T12" fmla="*/ 0 w 17"/>
                  <a:gd name="T13" fmla="*/ 2 h 45"/>
                  <a:gd name="T14" fmla="*/ 0 w 17"/>
                  <a:gd name="T15" fmla="*/ 1 h 45"/>
                  <a:gd name="T16" fmla="*/ 0 w 17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45">
                    <a:moveTo>
                      <a:pt x="15" y="0"/>
                    </a:moveTo>
                    <a:lnTo>
                      <a:pt x="17" y="7"/>
                    </a:lnTo>
                    <a:lnTo>
                      <a:pt x="15" y="23"/>
                    </a:lnTo>
                    <a:lnTo>
                      <a:pt x="9" y="37"/>
                    </a:lnTo>
                    <a:lnTo>
                      <a:pt x="0" y="45"/>
                    </a:lnTo>
                    <a:lnTo>
                      <a:pt x="5" y="33"/>
                    </a:lnTo>
                    <a:lnTo>
                      <a:pt x="8" y="17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1" name="Freeform 763"/>
              <p:cNvSpPr>
                <a:spLocks/>
              </p:cNvSpPr>
              <p:nvPr/>
            </p:nvSpPr>
            <p:spPr bwMode="auto">
              <a:xfrm>
                <a:off x="1088" y="3221"/>
                <a:ext cx="18" cy="18"/>
              </a:xfrm>
              <a:custGeom>
                <a:avLst/>
                <a:gdLst>
                  <a:gd name="T0" fmla="*/ 0 w 37"/>
                  <a:gd name="T1" fmla="*/ 3 h 36"/>
                  <a:gd name="T2" fmla="*/ 0 w 37"/>
                  <a:gd name="T3" fmla="*/ 2 h 36"/>
                  <a:gd name="T4" fmla="*/ 1 w 37"/>
                  <a:gd name="T5" fmla="*/ 1 h 36"/>
                  <a:gd name="T6" fmla="*/ 1 w 37"/>
                  <a:gd name="T7" fmla="*/ 1 h 36"/>
                  <a:gd name="T8" fmla="*/ 2 w 37"/>
                  <a:gd name="T9" fmla="*/ 0 h 36"/>
                  <a:gd name="T10" fmla="*/ 2 w 37"/>
                  <a:gd name="T11" fmla="*/ 1 h 36"/>
                  <a:gd name="T12" fmla="*/ 2 w 37"/>
                  <a:gd name="T13" fmla="*/ 1 h 36"/>
                  <a:gd name="T14" fmla="*/ 1 w 37"/>
                  <a:gd name="T15" fmla="*/ 1 h 36"/>
                  <a:gd name="T16" fmla="*/ 1 w 37"/>
                  <a:gd name="T17" fmla="*/ 2 h 36"/>
                  <a:gd name="T18" fmla="*/ 1 w 37"/>
                  <a:gd name="T19" fmla="*/ 2 h 36"/>
                  <a:gd name="T20" fmla="*/ 0 w 37"/>
                  <a:gd name="T21" fmla="*/ 2 h 36"/>
                  <a:gd name="T22" fmla="*/ 0 w 37"/>
                  <a:gd name="T23" fmla="*/ 3 h 36"/>
                  <a:gd name="T24" fmla="*/ 0 w 37"/>
                  <a:gd name="T25" fmla="*/ 3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6">
                    <a:moveTo>
                      <a:pt x="0" y="36"/>
                    </a:moveTo>
                    <a:lnTo>
                      <a:pt x="7" y="27"/>
                    </a:lnTo>
                    <a:lnTo>
                      <a:pt x="16" y="13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37" y="3"/>
                    </a:lnTo>
                    <a:lnTo>
                      <a:pt x="35" y="9"/>
                    </a:lnTo>
                    <a:lnTo>
                      <a:pt x="30" y="14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28"/>
                    </a:lnTo>
                    <a:lnTo>
                      <a:pt x="4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2" name="Freeform 764"/>
              <p:cNvSpPr>
                <a:spLocks/>
              </p:cNvSpPr>
              <p:nvPr/>
            </p:nvSpPr>
            <p:spPr bwMode="auto">
              <a:xfrm>
                <a:off x="1092" y="3233"/>
                <a:ext cx="23" cy="5"/>
              </a:xfrm>
              <a:custGeom>
                <a:avLst/>
                <a:gdLst>
                  <a:gd name="T0" fmla="*/ 0 w 47"/>
                  <a:gd name="T1" fmla="*/ 0 h 11"/>
                  <a:gd name="T2" fmla="*/ 0 w 47"/>
                  <a:gd name="T3" fmla="*/ 0 h 11"/>
                  <a:gd name="T4" fmla="*/ 0 w 47"/>
                  <a:gd name="T5" fmla="*/ 0 h 11"/>
                  <a:gd name="T6" fmla="*/ 1 w 47"/>
                  <a:gd name="T7" fmla="*/ 0 h 11"/>
                  <a:gd name="T8" fmla="*/ 1 w 47"/>
                  <a:gd name="T9" fmla="*/ 0 h 11"/>
                  <a:gd name="T10" fmla="*/ 2 w 47"/>
                  <a:gd name="T11" fmla="*/ 0 h 11"/>
                  <a:gd name="T12" fmla="*/ 2 w 47"/>
                  <a:gd name="T13" fmla="*/ 0 h 11"/>
                  <a:gd name="T14" fmla="*/ 2 w 47"/>
                  <a:gd name="T15" fmla="*/ 0 h 11"/>
                  <a:gd name="T16" fmla="*/ 2 w 47"/>
                  <a:gd name="T17" fmla="*/ 0 h 11"/>
                  <a:gd name="T18" fmla="*/ 2 w 47"/>
                  <a:gd name="T19" fmla="*/ 0 h 11"/>
                  <a:gd name="T20" fmla="*/ 2 w 47"/>
                  <a:gd name="T21" fmla="*/ 0 h 11"/>
                  <a:gd name="T22" fmla="*/ 2 w 47"/>
                  <a:gd name="T23" fmla="*/ 0 h 11"/>
                  <a:gd name="T24" fmla="*/ 1 w 47"/>
                  <a:gd name="T25" fmla="*/ 0 h 11"/>
                  <a:gd name="T26" fmla="*/ 1 w 47"/>
                  <a:gd name="T27" fmla="*/ 0 h 11"/>
                  <a:gd name="T28" fmla="*/ 0 w 47"/>
                  <a:gd name="T29" fmla="*/ 0 h 11"/>
                  <a:gd name="T30" fmla="*/ 0 w 47"/>
                  <a:gd name="T31" fmla="*/ 0 h 11"/>
                  <a:gd name="T32" fmla="*/ 0 w 4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1">
                    <a:moveTo>
                      <a:pt x="0" y="9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7" y="9"/>
                    </a:lnTo>
                    <a:lnTo>
                      <a:pt x="25" y="11"/>
                    </a:lnTo>
                    <a:lnTo>
                      <a:pt x="33" y="11"/>
                    </a:lnTo>
                    <a:lnTo>
                      <a:pt x="41" y="9"/>
                    </a:lnTo>
                    <a:lnTo>
                      <a:pt x="46" y="7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8" y="4"/>
                    </a:lnTo>
                    <a:lnTo>
                      <a:pt x="12" y="6"/>
                    </a:lnTo>
                    <a:lnTo>
                      <a:pt x="5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3" name="Freeform 765"/>
              <p:cNvSpPr>
                <a:spLocks/>
              </p:cNvSpPr>
              <p:nvPr/>
            </p:nvSpPr>
            <p:spPr bwMode="auto">
              <a:xfrm>
                <a:off x="1087" y="3238"/>
                <a:ext cx="23" cy="18"/>
              </a:xfrm>
              <a:custGeom>
                <a:avLst/>
                <a:gdLst>
                  <a:gd name="T0" fmla="*/ 0 w 47"/>
                  <a:gd name="T1" fmla="*/ 0 h 35"/>
                  <a:gd name="T2" fmla="*/ 0 w 47"/>
                  <a:gd name="T3" fmla="*/ 1 h 35"/>
                  <a:gd name="T4" fmla="*/ 0 w 47"/>
                  <a:gd name="T5" fmla="*/ 1 h 35"/>
                  <a:gd name="T6" fmla="*/ 1 w 47"/>
                  <a:gd name="T7" fmla="*/ 1 h 35"/>
                  <a:gd name="T8" fmla="*/ 1 w 47"/>
                  <a:gd name="T9" fmla="*/ 2 h 35"/>
                  <a:gd name="T10" fmla="*/ 2 w 47"/>
                  <a:gd name="T11" fmla="*/ 2 h 35"/>
                  <a:gd name="T12" fmla="*/ 2 w 47"/>
                  <a:gd name="T13" fmla="*/ 2 h 35"/>
                  <a:gd name="T14" fmla="*/ 2 w 47"/>
                  <a:gd name="T15" fmla="*/ 2 h 35"/>
                  <a:gd name="T16" fmla="*/ 2 w 47"/>
                  <a:gd name="T17" fmla="*/ 3 h 35"/>
                  <a:gd name="T18" fmla="*/ 2 w 47"/>
                  <a:gd name="T19" fmla="*/ 3 h 35"/>
                  <a:gd name="T20" fmla="*/ 2 w 47"/>
                  <a:gd name="T21" fmla="*/ 2 h 35"/>
                  <a:gd name="T22" fmla="*/ 1 w 47"/>
                  <a:gd name="T23" fmla="*/ 2 h 35"/>
                  <a:gd name="T24" fmla="*/ 1 w 47"/>
                  <a:gd name="T25" fmla="*/ 2 h 35"/>
                  <a:gd name="T26" fmla="*/ 1 w 47"/>
                  <a:gd name="T27" fmla="*/ 1 h 35"/>
                  <a:gd name="T28" fmla="*/ 0 w 47"/>
                  <a:gd name="T29" fmla="*/ 1 h 35"/>
                  <a:gd name="T30" fmla="*/ 0 w 47"/>
                  <a:gd name="T31" fmla="*/ 1 h 35"/>
                  <a:gd name="T32" fmla="*/ 0 w 4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35">
                    <a:moveTo>
                      <a:pt x="0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2" y="13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9"/>
                    </a:lnTo>
                    <a:lnTo>
                      <a:pt x="47" y="32"/>
                    </a:lnTo>
                    <a:lnTo>
                      <a:pt x="46" y="35"/>
                    </a:lnTo>
                    <a:lnTo>
                      <a:pt x="42" y="35"/>
                    </a:lnTo>
                    <a:lnTo>
                      <a:pt x="36" y="32"/>
                    </a:lnTo>
                    <a:lnTo>
                      <a:pt x="30" y="29"/>
                    </a:lnTo>
                    <a:lnTo>
                      <a:pt x="23" y="22"/>
                    </a:lnTo>
                    <a:lnTo>
                      <a:pt x="16" y="15"/>
                    </a:lnTo>
                    <a:lnTo>
                      <a:pt x="9" y="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4" name="Freeform 766"/>
              <p:cNvSpPr>
                <a:spLocks/>
              </p:cNvSpPr>
              <p:nvPr/>
            </p:nvSpPr>
            <p:spPr bwMode="auto">
              <a:xfrm>
                <a:off x="969" y="3231"/>
                <a:ext cx="6" cy="30"/>
              </a:xfrm>
              <a:custGeom>
                <a:avLst/>
                <a:gdLst>
                  <a:gd name="T0" fmla="*/ 1 w 12"/>
                  <a:gd name="T1" fmla="*/ 0 h 59"/>
                  <a:gd name="T2" fmla="*/ 1 w 12"/>
                  <a:gd name="T3" fmla="*/ 1 h 59"/>
                  <a:gd name="T4" fmla="*/ 1 w 12"/>
                  <a:gd name="T5" fmla="*/ 3 h 59"/>
                  <a:gd name="T6" fmla="*/ 1 w 12"/>
                  <a:gd name="T7" fmla="*/ 4 h 59"/>
                  <a:gd name="T8" fmla="*/ 1 w 12"/>
                  <a:gd name="T9" fmla="*/ 4 h 59"/>
                  <a:gd name="T10" fmla="*/ 0 w 12"/>
                  <a:gd name="T11" fmla="*/ 4 h 59"/>
                  <a:gd name="T12" fmla="*/ 1 w 12"/>
                  <a:gd name="T13" fmla="*/ 3 h 59"/>
                  <a:gd name="T14" fmla="*/ 1 w 12"/>
                  <a:gd name="T15" fmla="*/ 1 h 59"/>
                  <a:gd name="T16" fmla="*/ 1 w 12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9">
                    <a:moveTo>
                      <a:pt x="6" y="0"/>
                    </a:moveTo>
                    <a:lnTo>
                      <a:pt x="9" y="16"/>
                    </a:lnTo>
                    <a:lnTo>
                      <a:pt x="12" y="34"/>
                    </a:lnTo>
                    <a:lnTo>
                      <a:pt x="12" y="51"/>
                    </a:lnTo>
                    <a:lnTo>
                      <a:pt x="5" y="59"/>
                    </a:lnTo>
                    <a:lnTo>
                      <a:pt x="0" y="53"/>
                    </a:lnTo>
                    <a:lnTo>
                      <a:pt x="1" y="36"/>
                    </a:lnTo>
                    <a:lnTo>
                      <a:pt x="4" y="1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5" name="Freeform 767"/>
              <p:cNvSpPr>
                <a:spLocks/>
              </p:cNvSpPr>
              <p:nvPr/>
            </p:nvSpPr>
            <p:spPr bwMode="auto">
              <a:xfrm>
                <a:off x="956" y="3227"/>
                <a:ext cx="11" cy="28"/>
              </a:xfrm>
              <a:custGeom>
                <a:avLst/>
                <a:gdLst>
                  <a:gd name="T0" fmla="*/ 2 w 22"/>
                  <a:gd name="T1" fmla="*/ 0 h 58"/>
                  <a:gd name="T2" fmla="*/ 2 w 22"/>
                  <a:gd name="T3" fmla="*/ 0 h 58"/>
                  <a:gd name="T4" fmla="*/ 2 w 22"/>
                  <a:gd name="T5" fmla="*/ 2 h 58"/>
                  <a:gd name="T6" fmla="*/ 1 w 22"/>
                  <a:gd name="T7" fmla="*/ 3 h 58"/>
                  <a:gd name="T8" fmla="*/ 1 w 22"/>
                  <a:gd name="T9" fmla="*/ 3 h 58"/>
                  <a:gd name="T10" fmla="*/ 0 w 22"/>
                  <a:gd name="T11" fmla="*/ 3 h 58"/>
                  <a:gd name="T12" fmla="*/ 1 w 22"/>
                  <a:gd name="T13" fmla="*/ 2 h 58"/>
                  <a:gd name="T14" fmla="*/ 1 w 22"/>
                  <a:gd name="T15" fmla="*/ 0 h 58"/>
                  <a:gd name="T16" fmla="*/ 2 w 22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58">
                    <a:moveTo>
                      <a:pt x="22" y="0"/>
                    </a:moveTo>
                    <a:lnTo>
                      <a:pt x="21" y="13"/>
                    </a:lnTo>
                    <a:lnTo>
                      <a:pt x="17" y="33"/>
                    </a:lnTo>
                    <a:lnTo>
                      <a:pt x="11" y="50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6" y="33"/>
                    </a:lnTo>
                    <a:lnTo>
                      <a:pt x="15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6" name="Freeform 768"/>
              <p:cNvSpPr>
                <a:spLocks/>
              </p:cNvSpPr>
              <p:nvPr/>
            </p:nvSpPr>
            <p:spPr bwMode="auto">
              <a:xfrm>
                <a:off x="981" y="3233"/>
                <a:ext cx="6" cy="27"/>
              </a:xfrm>
              <a:custGeom>
                <a:avLst/>
                <a:gdLst>
                  <a:gd name="T0" fmla="*/ 1 w 12"/>
                  <a:gd name="T1" fmla="*/ 0 h 55"/>
                  <a:gd name="T2" fmla="*/ 1 w 12"/>
                  <a:gd name="T3" fmla="*/ 0 h 55"/>
                  <a:gd name="T4" fmla="*/ 1 w 12"/>
                  <a:gd name="T5" fmla="*/ 1 h 55"/>
                  <a:gd name="T6" fmla="*/ 1 w 12"/>
                  <a:gd name="T7" fmla="*/ 2 h 55"/>
                  <a:gd name="T8" fmla="*/ 1 w 12"/>
                  <a:gd name="T9" fmla="*/ 3 h 55"/>
                  <a:gd name="T10" fmla="*/ 0 w 12"/>
                  <a:gd name="T11" fmla="*/ 3 h 55"/>
                  <a:gd name="T12" fmla="*/ 0 w 12"/>
                  <a:gd name="T13" fmla="*/ 2 h 55"/>
                  <a:gd name="T14" fmla="*/ 1 w 12"/>
                  <a:gd name="T15" fmla="*/ 1 h 55"/>
                  <a:gd name="T16" fmla="*/ 1 w 12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5">
                    <a:moveTo>
                      <a:pt x="3" y="0"/>
                    </a:moveTo>
                    <a:lnTo>
                      <a:pt x="8" y="8"/>
                    </a:lnTo>
                    <a:lnTo>
                      <a:pt x="12" y="25"/>
                    </a:lnTo>
                    <a:lnTo>
                      <a:pt x="12" y="43"/>
                    </a:lnTo>
                    <a:lnTo>
                      <a:pt x="5" y="55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3" y="1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7" name="Freeform 769"/>
              <p:cNvSpPr>
                <a:spLocks/>
              </p:cNvSpPr>
              <p:nvPr/>
            </p:nvSpPr>
            <p:spPr bwMode="auto">
              <a:xfrm>
                <a:off x="991" y="3237"/>
                <a:ext cx="7" cy="29"/>
              </a:xfrm>
              <a:custGeom>
                <a:avLst/>
                <a:gdLst>
                  <a:gd name="T0" fmla="*/ 0 w 13"/>
                  <a:gd name="T1" fmla="*/ 0 h 59"/>
                  <a:gd name="T2" fmla="*/ 1 w 13"/>
                  <a:gd name="T3" fmla="*/ 0 h 59"/>
                  <a:gd name="T4" fmla="*/ 1 w 13"/>
                  <a:gd name="T5" fmla="*/ 1 h 59"/>
                  <a:gd name="T6" fmla="*/ 1 w 13"/>
                  <a:gd name="T7" fmla="*/ 3 h 59"/>
                  <a:gd name="T8" fmla="*/ 1 w 13"/>
                  <a:gd name="T9" fmla="*/ 3 h 59"/>
                  <a:gd name="T10" fmla="*/ 1 w 13"/>
                  <a:gd name="T11" fmla="*/ 3 h 59"/>
                  <a:gd name="T12" fmla="*/ 1 w 13"/>
                  <a:gd name="T13" fmla="*/ 2 h 59"/>
                  <a:gd name="T14" fmla="*/ 1 w 13"/>
                  <a:gd name="T15" fmla="*/ 1 h 59"/>
                  <a:gd name="T16" fmla="*/ 0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5" y="12"/>
                    </a:lnTo>
                    <a:lnTo>
                      <a:pt x="11" y="30"/>
                    </a:lnTo>
                    <a:lnTo>
                      <a:pt x="13" y="48"/>
                    </a:lnTo>
                    <a:lnTo>
                      <a:pt x="9" y="59"/>
                    </a:lnTo>
                    <a:lnTo>
                      <a:pt x="5" y="55"/>
                    </a:lnTo>
                    <a:lnTo>
                      <a:pt x="3" y="39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8" name="Freeform 770"/>
              <p:cNvSpPr>
                <a:spLocks/>
              </p:cNvSpPr>
              <p:nvPr/>
            </p:nvSpPr>
            <p:spPr bwMode="auto">
              <a:xfrm>
                <a:off x="1002" y="3242"/>
                <a:ext cx="7" cy="29"/>
              </a:xfrm>
              <a:custGeom>
                <a:avLst/>
                <a:gdLst>
                  <a:gd name="T0" fmla="*/ 0 w 16"/>
                  <a:gd name="T1" fmla="*/ 0 h 59"/>
                  <a:gd name="T2" fmla="*/ 0 w 16"/>
                  <a:gd name="T3" fmla="*/ 0 h 59"/>
                  <a:gd name="T4" fmla="*/ 0 w 16"/>
                  <a:gd name="T5" fmla="*/ 2 h 59"/>
                  <a:gd name="T6" fmla="*/ 0 w 16"/>
                  <a:gd name="T7" fmla="*/ 3 h 59"/>
                  <a:gd name="T8" fmla="*/ 0 w 16"/>
                  <a:gd name="T9" fmla="*/ 3 h 59"/>
                  <a:gd name="T10" fmla="*/ 0 w 16"/>
                  <a:gd name="T11" fmla="*/ 3 h 59"/>
                  <a:gd name="T12" fmla="*/ 0 w 16"/>
                  <a:gd name="T13" fmla="*/ 2 h 59"/>
                  <a:gd name="T14" fmla="*/ 0 w 16"/>
                  <a:gd name="T15" fmla="*/ 1 h 59"/>
                  <a:gd name="T16" fmla="*/ 0 w 16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59">
                    <a:moveTo>
                      <a:pt x="0" y="0"/>
                    </a:moveTo>
                    <a:lnTo>
                      <a:pt x="5" y="13"/>
                    </a:lnTo>
                    <a:lnTo>
                      <a:pt x="13" y="33"/>
                    </a:lnTo>
                    <a:lnTo>
                      <a:pt x="16" y="51"/>
                    </a:lnTo>
                    <a:lnTo>
                      <a:pt x="13" y="59"/>
                    </a:lnTo>
                    <a:lnTo>
                      <a:pt x="7" y="53"/>
                    </a:lnTo>
                    <a:lnTo>
                      <a:pt x="4" y="36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59" name="Freeform 771"/>
              <p:cNvSpPr>
                <a:spLocks/>
              </p:cNvSpPr>
              <p:nvPr/>
            </p:nvSpPr>
            <p:spPr bwMode="auto">
              <a:xfrm>
                <a:off x="1012" y="3244"/>
                <a:ext cx="10" cy="32"/>
              </a:xfrm>
              <a:custGeom>
                <a:avLst/>
                <a:gdLst>
                  <a:gd name="T0" fmla="*/ 0 w 19"/>
                  <a:gd name="T1" fmla="*/ 0 h 65"/>
                  <a:gd name="T2" fmla="*/ 1 w 19"/>
                  <a:gd name="T3" fmla="*/ 1 h 65"/>
                  <a:gd name="T4" fmla="*/ 2 w 19"/>
                  <a:gd name="T5" fmla="*/ 2 h 65"/>
                  <a:gd name="T6" fmla="*/ 2 w 19"/>
                  <a:gd name="T7" fmla="*/ 3 h 65"/>
                  <a:gd name="T8" fmla="*/ 1 w 19"/>
                  <a:gd name="T9" fmla="*/ 4 h 65"/>
                  <a:gd name="T10" fmla="*/ 1 w 19"/>
                  <a:gd name="T11" fmla="*/ 3 h 65"/>
                  <a:gd name="T12" fmla="*/ 1 w 19"/>
                  <a:gd name="T13" fmla="*/ 2 h 65"/>
                  <a:gd name="T14" fmla="*/ 1 w 19"/>
                  <a:gd name="T15" fmla="*/ 1 h 65"/>
                  <a:gd name="T16" fmla="*/ 0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65">
                    <a:moveTo>
                      <a:pt x="0" y="0"/>
                    </a:moveTo>
                    <a:lnTo>
                      <a:pt x="9" y="17"/>
                    </a:lnTo>
                    <a:lnTo>
                      <a:pt x="17" y="38"/>
                    </a:lnTo>
                    <a:lnTo>
                      <a:pt x="19" y="56"/>
                    </a:lnTo>
                    <a:lnTo>
                      <a:pt x="14" y="65"/>
                    </a:lnTo>
                    <a:lnTo>
                      <a:pt x="6" y="58"/>
                    </a:lnTo>
                    <a:lnTo>
                      <a:pt x="4" y="38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0" name="Freeform 772"/>
              <p:cNvSpPr>
                <a:spLocks/>
              </p:cNvSpPr>
              <p:nvPr/>
            </p:nvSpPr>
            <p:spPr bwMode="auto">
              <a:xfrm>
                <a:off x="1024" y="3246"/>
                <a:ext cx="13" cy="34"/>
              </a:xfrm>
              <a:custGeom>
                <a:avLst/>
                <a:gdLst>
                  <a:gd name="T0" fmla="*/ 0 w 26"/>
                  <a:gd name="T1" fmla="*/ 0 h 69"/>
                  <a:gd name="T2" fmla="*/ 1 w 26"/>
                  <a:gd name="T3" fmla="*/ 1 h 69"/>
                  <a:gd name="T4" fmla="*/ 2 w 26"/>
                  <a:gd name="T5" fmla="*/ 2 h 69"/>
                  <a:gd name="T6" fmla="*/ 2 w 26"/>
                  <a:gd name="T7" fmla="*/ 3 h 69"/>
                  <a:gd name="T8" fmla="*/ 2 w 26"/>
                  <a:gd name="T9" fmla="*/ 4 h 69"/>
                  <a:gd name="T10" fmla="*/ 1 w 26"/>
                  <a:gd name="T11" fmla="*/ 3 h 69"/>
                  <a:gd name="T12" fmla="*/ 1 w 26"/>
                  <a:gd name="T13" fmla="*/ 2 h 69"/>
                  <a:gd name="T14" fmla="*/ 1 w 26"/>
                  <a:gd name="T15" fmla="*/ 0 h 69"/>
                  <a:gd name="T16" fmla="*/ 0 w 26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69">
                    <a:moveTo>
                      <a:pt x="0" y="0"/>
                    </a:moveTo>
                    <a:lnTo>
                      <a:pt x="8" y="16"/>
                    </a:lnTo>
                    <a:lnTo>
                      <a:pt x="19" y="41"/>
                    </a:lnTo>
                    <a:lnTo>
                      <a:pt x="26" y="61"/>
                    </a:lnTo>
                    <a:lnTo>
                      <a:pt x="22" y="69"/>
                    </a:lnTo>
                    <a:lnTo>
                      <a:pt x="13" y="59"/>
                    </a:lnTo>
                    <a:lnTo>
                      <a:pt x="8" y="37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1" name="Freeform 773"/>
              <p:cNvSpPr>
                <a:spLocks/>
              </p:cNvSpPr>
              <p:nvPr/>
            </p:nvSpPr>
            <p:spPr bwMode="auto">
              <a:xfrm>
                <a:off x="1033" y="3245"/>
                <a:ext cx="17" cy="38"/>
              </a:xfrm>
              <a:custGeom>
                <a:avLst/>
                <a:gdLst>
                  <a:gd name="T0" fmla="*/ 0 w 34"/>
                  <a:gd name="T1" fmla="*/ 0 h 76"/>
                  <a:gd name="T2" fmla="*/ 1 w 34"/>
                  <a:gd name="T3" fmla="*/ 1 h 76"/>
                  <a:gd name="T4" fmla="*/ 1 w 34"/>
                  <a:gd name="T5" fmla="*/ 2 h 76"/>
                  <a:gd name="T6" fmla="*/ 2 w 34"/>
                  <a:gd name="T7" fmla="*/ 2 h 76"/>
                  <a:gd name="T8" fmla="*/ 2 w 34"/>
                  <a:gd name="T9" fmla="*/ 3 h 76"/>
                  <a:gd name="T10" fmla="*/ 2 w 34"/>
                  <a:gd name="T11" fmla="*/ 4 h 76"/>
                  <a:gd name="T12" fmla="*/ 3 w 34"/>
                  <a:gd name="T13" fmla="*/ 5 h 76"/>
                  <a:gd name="T14" fmla="*/ 3 w 34"/>
                  <a:gd name="T15" fmla="*/ 5 h 76"/>
                  <a:gd name="T16" fmla="*/ 2 w 34"/>
                  <a:gd name="T17" fmla="*/ 5 h 76"/>
                  <a:gd name="T18" fmla="*/ 2 w 34"/>
                  <a:gd name="T19" fmla="*/ 5 h 76"/>
                  <a:gd name="T20" fmla="*/ 1 w 34"/>
                  <a:gd name="T21" fmla="*/ 3 h 76"/>
                  <a:gd name="T22" fmla="*/ 1 w 34"/>
                  <a:gd name="T23" fmla="*/ 2 h 76"/>
                  <a:gd name="T24" fmla="*/ 0 w 34"/>
                  <a:gd name="T25" fmla="*/ 0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76">
                    <a:moveTo>
                      <a:pt x="0" y="0"/>
                    </a:moveTo>
                    <a:lnTo>
                      <a:pt x="6" y="6"/>
                    </a:lnTo>
                    <a:lnTo>
                      <a:pt x="14" y="17"/>
                    </a:lnTo>
                    <a:lnTo>
                      <a:pt x="21" y="29"/>
                    </a:lnTo>
                    <a:lnTo>
                      <a:pt x="27" y="42"/>
                    </a:lnTo>
                    <a:lnTo>
                      <a:pt x="31" y="55"/>
                    </a:lnTo>
                    <a:lnTo>
                      <a:pt x="34" y="65"/>
                    </a:lnTo>
                    <a:lnTo>
                      <a:pt x="33" y="73"/>
                    </a:lnTo>
                    <a:lnTo>
                      <a:pt x="29" y="76"/>
                    </a:lnTo>
                    <a:lnTo>
                      <a:pt x="18" y="68"/>
                    </a:lnTo>
                    <a:lnTo>
                      <a:pt x="9" y="46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2" name="Freeform 774"/>
              <p:cNvSpPr>
                <a:spLocks/>
              </p:cNvSpPr>
              <p:nvPr/>
            </p:nvSpPr>
            <p:spPr bwMode="auto">
              <a:xfrm>
                <a:off x="1048" y="3244"/>
                <a:ext cx="26" cy="34"/>
              </a:xfrm>
              <a:custGeom>
                <a:avLst/>
                <a:gdLst>
                  <a:gd name="T0" fmla="*/ 0 w 52"/>
                  <a:gd name="T1" fmla="*/ 0 h 69"/>
                  <a:gd name="T2" fmla="*/ 1 w 52"/>
                  <a:gd name="T3" fmla="*/ 0 h 69"/>
                  <a:gd name="T4" fmla="*/ 2 w 52"/>
                  <a:gd name="T5" fmla="*/ 0 h 69"/>
                  <a:gd name="T6" fmla="*/ 2 w 52"/>
                  <a:gd name="T7" fmla="*/ 1 h 69"/>
                  <a:gd name="T8" fmla="*/ 3 w 52"/>
                  <a:gd name="T9" fmla="*/ 2 h 69"/>
                  <a:gd name="T10" fmla="*/ 3 w 52"/>
                  <a:gd name="T11" fmla="*/ 3 h 69"/>
                  <a:gd name="T12" fmla="*/ 4 w 52"/>
                  <a:gd name="T13" fmla="*/ 3 h 69"/>
                  <a:gd name="T14" fmla="*/ 4 w 52"/>
                  <a:gd name="T15" fmla="*/ 4 h 69"/>
                  <a:gd name="T16" fmla="*/ 4 w 52"/>
                  <a:gd name="T17" fmla="*/ 4 h 69"/>
                  <a:gd name="T18" fmla="*/ 3 w 52"/>
                  <a:gd name="T19" fmla="*/ 4 h 69"/>
                  <a:gd name="T20" fmla="*/ 3 w 52"/>
                  <a:gd name="T21" fmla="*/ 4 h 69"/>
                  <a:gd name="T22" fmla="*/ 2 w 52"/>
                  <a:gd name="T23" fmla="*/ 3 h 69"/>
                  <a:gd name="T24" fmla="*/ 2 w 52"/>
                  <a:gd name="T25" fmla="*/ 2 h 69"/>
                  <a:gd name="T26" fmla="*/ 1 w 52"/>
                  <a:gd name="T27" fmla="*/ 2 h 69"/>
                  <a:gd name="T28" fmla="*/ 1 w 52"/>
                  <a:gd name="T29" fmla="*/ 1 h 69"/>
                  <a:gd name="T30" fmla="*/ 1 w 52"/>
                  <a:gd name="T31" fmla="*/ 0 h 69"/>
                  <a:gd name="T32" fmla="*/ 0 w 52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69">
                    <a:moveTo>
                      <a:pt x="0" y="0"/>
                    </a:moveTo>
                    <a:lnTo>
                      <a:pt x="7" y="5"/>
                    </a:lnTo>
                    <a:lnTo>
                      <a:pt x="17" y="15"/>
                    </a:lnTo>
                    <a:lnTo>
                      <a:pt x="27" y="25"/>
                    </a:lnTo>
                    <a:lnTo>
                      <a:pt x="36" y="37"/>
                    </a:lnTo>
                    <a:lnTo>
                      <a:pt x="44" y="49"/>
                    </a:lnTo>
                    <a:lnTo>
                      <a:pt x="49" y="58"/>
                    </a:lnTo>
                    <a:lnTo>
                      <a:pt x="52" y="65"/>
                    </a:lnTo>
                    <a:lnTo>
                      <a:pt x="51" y="69"/>
                    </a:lnTo>
                    <a:lnTo>
                      <a:pt x="45" y="69"/>
                    </a:lnTo>
                    <a:lnTo>
                      <a:pt x="39" y="64"/>
                    </a:lnTo>
                    <a:lnTo>
                      <a:pt x="31" y="56"/>
                    </a:lnTo>
                    <a:lnTo>
                      <a:pt x="23" y="46"/>
                    </a:lnTo>
                    <a:lnTo>
                      <a:pt x="15" y="34"/>
                    </a:lnTo>
                    <a:lnTo>
                      <a:pt x="9" y="22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3" name="Freeform 775"/>
              <p:cNvSpPr>
                <a:spLocks/>
              </p:cNvSpPr>
              <p:nvPr/>
            </p:nvSpPr>
            <p:spPr bwMode="auto">
              <a:xfrm>
                <a:off x="1062" y="3242"/>
                <a:ext cx="32" cy="29"/>
              </a:xfrm>
              <a:custGeom>
                <a:avLst/>
                <a:gdLst>
                  <a:gd name="T0" fmla="*/ 0 w 65"/>
                  <a:gd name="T1" fmla="*/ 0 h 57"/>
                  <a:gd name="T2" fmla="*/ 0 w 65"/>
                  <a:gd name="T3" fmla="*/ 1 h 57"/>
                  <a:gd name="T4" fmla="*/ 1 w 65"/>
                  <a:gd name="T5" fmla="*/ 1 h 57"/>
                  <a:gd name="T6" fmla="*/ 1 w 65"/>
                  <a:gd name="T7" fmla="*/ 2 h 57"/>
                  <a:gd name="T8" fmla="*/ 2 w 65"/>
                  <a:gd name="T9" fmla="*/ 2 h 57"/>
                  <a:gd name="T10" fmla="*/ 3 w 65"/>
                  <a:gd name="T11" fmla="*/ 3 h 57"/>
                  <a:gd name="T12" fmla="*/ 3 w 65"/>
                  <a:gd name="T13" fmla="*/ 3 h 57"/>
                  <a:gd name="T14" fmla="*/ 4 w 65"/>
                  <a:gd name="T15" fmla="*/ 4 h 57"/>
                  <a:gd name="T16" fmla="*/ 4 w 65"/>
                  <a:gd name="T17" fmla="*/ 4 h 57"/>
                  <a:gd name="T18" fmla="*/ 3 w 65"/>
                  <a:gd name="T19" fmla="*/ 4 h 57"/>
                  <a:gd name="T20" fmla="*/ 3 w 65"/>
                  <a:gd name="T21" fmla="*/ 4 h 57"/>
                  <a:gd name="T22" fmla="*/ 2 w 65"/>
                  <a:gd name="T23" fmla="*/ 3 h 57"/>
                  <a:gd name="T24" fmla="*/ 1 w 65"/>
                  <a:gd name="T25" fmla="*/ 3 h 57"/>
                  <a:gd name="T26" fmla="*/ 1 w 65"/>
                  <a:gd name="T27" fmla="*/ 2 h 57"/>
                  <a:gd name="T28" fmla="*/ 0 w 65"/>
                  <a:gd name="T29" fmla="*/ 1 h 57"/>
                  <a:gd name="T30" fmla="*/ 0 w 65"/>
                  <a:gd name="T31" fmla="*/ 1 h 57"/>
                  <a:gd name="T32" fmla="*/ 0 w 65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7">
                    <a:moveTo>
                      <a:pt x="0" y="0"/>
                    </a:moveTo>
                    <a:lnTo>
                      <a:pt x="8" y="4"/>
                    </a:lnTo>
                    <a:lnTo>
                      <a:pt x="18" y="11"/>
                    </a:lnTo>
                    <a:lnTo>
                      <a:pt x="30" y="19"/>
                    </a:lnTo>
                    <a:lnTo>
                      <a:pt x="42" y="28"/>
                    </a:lnTo>
                    <a:lnTo>
                      <a:pt x="54" y="37"/>
                    </a:lnTo>
                    <a:lnTo>
                      <a:pt x="61" y="45"/>
                    </a:lnTo>
                    <a:lnTo>
                      <a:pt x="65" y="53"/>
                    </a:lnTo>
                    <a:lnTo>
                      <a:pt x="64" y="57"/>
                    </a:lnTo>
                    <a:lnTo>
                      <a:pt x="57" y="57"/>
                    </a:lnTo>
                    <a:lnTo>
                      <a:pt x="50" y="53"/>
                    </a:lnTo>
                    <a:lnTo>
                      <a:pt x="39" y="45"/>
                    </a:lnTo>
                    <a:lnTo>
                      <a:pt x="27" y="36"/>
                    </a:lnTo>
                    <a:lnTo>
                      <a:pt x="17" y="24"/>
                    </a:lnTo>
                    <a:lnTo>
                      <a:pt x="8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4" name="Freeform 776"/>
              <p:cNvSpPr>
                <a:spLocks/>
              </p:cNvSpPr>
              <p:nvPr/>
            </p:nvSpPr>
            <p:spPr bwMode="auto">
              <a:xfrm>
                <a:off x="1075" y="3240"/>
                <a:ext cx="28" cy="26"/>
              </a:xfrm>
              <a:custGeom>
                <a:avLst/>
                <a:gdLst>
                  <a:gd name="T0" fmla="*/ 3 w 58"/>
                  <a:gd name="T1" fmla="*/ 4 h 52"/>
                  <a:gd name="T2" fmla="*/ 3 w 58"/>
                  <a:gd name="T3" fmla="*/ 4 h 52"/>
                  <a:gd name="T4" fmla="*/ 2 w 58"/>
                  <a:gd name="T5" fmla="*/ 3 h 52"/>
                  <a:gd name="T6" fmla="*/ 2 w 58"/>
                  <a:gd name="T7" fmla="*/ 3 h 52"/>
                  <a:gd name="T8" fmla="*/ 1 w 58"/>
                  <a:gd name="T9" fmla="*/ 2 h 52"/>
                  <a:gd name="T10" fmla="*/ 1 w 58"/>
                  <a:gd name="T11" fmla="*/ 2 h 52"/>
                  <a:gd name="T12" fmla="*/ 0 w 58"/>
                  <a:gd name="T13" fmla="*/ 1 h 52"/>
                  <a:gd name="T14" fmla="*/ 0 w 58"/>
                  <a:gd name="T15" fmla="*/ 1 h 52"/>
                  <a:gd name="T16" fmla="*/ 0 w 58"/>
                  <a:gd name="T17" fmla="*/ 0 h 52"/>
                  <a:gd name="T18" fmla="*/ 0 w 58"/>
                  <a:gd name="T19" fmla="*/ 1 h 52"/>
                  <a:gd name="T20" fmla="*/ 1 w 58"/>
                  <a:gd name="T21" fmla="*/ 1 h 52"/>
                  <a:gd name="T22" fmla="*/ 1 w 58"/>
                  <a:gd name="T23" fmla="*/ 1 h 52"/>
                  <a:gd name="T24" fmla="*/ 2 w 58"/>
                  <a:gd name="T25" fmla="*/ 2 h 52"/>
                  <a:gd name="T26" fmla="*/ 3 w 58"/>
                  <a:gd name="T27" fmla="*/ 2 h 52"/>
                  <a:gd name="T28" fmla="*/ 3 w 58"/>
                  <a:gd name="T29" fmla="*/ 3 h 52"/>
                  <a:gd name="T30" fmla="*/ 3 w 58"/>
                  <a:gd name="T31" fmla="*/ 3 h 52"/>
                  <a:gd name="T32" fmla="*/ 3 w 58"/>
                  <a:gd name="T33" fmla="*/ 4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2">
                    <a:moveTo>
                      <a:pt x="55" y="52"/>
                    </a:moveTo>
                    <a:lnTo>
                      <a:pt x="52" y="51"/>
                    </a:lnTo>
                    <a:lnTo>
                      <a:pt x="47" y="47"/>
                    </a:lnTo>
                    <a:lnTo>
                      <a:pt x="39" y="39"/>
                    </a:lnTo>
                    <a:lnTo>
                      <a:pt x="31" y="30"/>
                    </a:lnTo>
                    <a:lnTo>
                      <a:pt x="24" y="21"/>
                    </a:lnTo>
                    <a:lnTo>
                      <a:pt x="15" y="11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1" y="8"/>
                    </a:lnTo>
                    <a:lnTo>
                      <a:pt x="31" y="15"/>
                    </a:lnTo>
                    <a:lnTo>
                      <a:pt x="42" y="23"/>
                    </a:lnTo>
                    <a:lnTo>
                      <a:pt x="50" y="32"/>
                    </a:lnTo>
                    <a:lnTo>
                      <a:pt x="56" y="40"/>
                    </a:lnTo>
                    <a:lnTo>
                      <a:pt x="58" y="47"/>
                    </a:lnTo>
                    <a:lnTo>
                      <a:pt x="55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5" name="Freeform 777"/>
              <p:cNvSpPr>
                <a:spLocks/>
              </p:cNvSpPr>
              <p:nvPr/>
            </p:nvSpPr>
            <p:spPr bwMode="auto">
              <a:xfrm>
                <a:off x="1100" y="3179"/>
                <a:ext cx="134" cy="29"/>
              </a:xfrm>
              <a:custGeom>
                <a:avLst/>
                <a:gdLst>
                  <a:gd name="T0" fmla="*/ 0 w 268"/>
                  <a:gd name="T1" fmla="*/ 1 h 57"/>
                  <a:gd name="T2" fmla="*/ 0 w 268"/>
                  <a:gd name="T3" fmla="*/ 1 h 57"/>
                  <a:gd name="T4" fmla="*/ 1 w 268"/>
                  <a:gd name="T5" fmla="*/ 1 h 57"/>
                  <a:gd name="T6" fmla="*/ 1 w 268"/>
                  <a:gd name="T7" fmla="*/ 1 h 57"/>
                  <a:gd name="T8" fmla="*/ 1 w 268"/>
                  <a:gd name="T9" fmla="*/ 0 h 57"/>
                  <a:gd name="T10" fmla="*/ 2 w 268"/>
                  <a:gd name="T11" fmla="*/ 1 h 57"/>
                  <a:gd name="T12" fmla="*/ 3 w 268"/>
                  <a:gd name="T13" fmla="*/ 2 h 57"/>
                  <a:gd name="T14" fmla="*/ 4 w 268"/>
                  <a:gd name="T15" fmla="*/ 3 h 57"/>
                  <a:gd name="T16" fmla="*/ 5 w 268"/>
                  <a:gd name="T17" fmla="*/ 3 h 57"/>
                  <a:gd name="T18" fmla="*/ 6 w 268"/>
                  <a:gd name="T19" fmla="*/ 3 h 57"/>
                  <a:gd name="T20" fmla="*/ 7 w 268"/>
                  <a:gd name="T21" fmla="*/ 3 h 57"/>
                  <a:gd name="T22" fmla="*/ 9 w 268"/>
                  <a:gd name="T23" fmla="*/ 3 h 57"/>
                  <a:gd name="T24" fmla="*/ 10 w 268"/>
                  <a:gd name="T25" fmla="*/ 3 h 57"/>
                  <a:gd name="T26" fmla="*/ 11 w 268"/>
                  <a:gd name="T27" fmla="*/ 3 h 57"/>
                  <a:gd name="T28" fmla="*/ 12 w 268"/>
                  <a:gd name="T29" fmla="*/ 3 h 57"/>
                  <a:gd name="T30" fmla="*/ 13 w 268"/>
                  <a:gd name="T31" fmla="*/ 3 h 57"/>
                  <a:gd name="T32" fmla="*/ 14 w 268"/>
                  <a:gd name="T33" fmla="*/ 3 h 57"/>
                  <a:gd name="T34" fmla="*/ 15 w 268"/>
                  <a:gd name="T35" fmla="*/ 2 h 57"/>
                  <a:gd name="T36" fmla="*/ 16 w 268"/>
                  <a:gd name="T37" fmla="*/ 2 h 57"/>
                  <a:gd name="T38" fmla="*/ 16 w 268"/>
                  <a:gd name="T39" fmla="*/ 2 h 57"/>
                  <a:gd name="T40" fmla="*/ 17 w 268"/>
                  <a:gd name="T41" fmla="*/ 2 h 57"/>
                  <a:gd name="T42" fmla="*/ 17 w 268"/>
                  <a:gd name="T43" fmla="*/ 2 h 57"/>
                  <a:gd name="T44" fmla="*/ 16 w 268"/>
                  <a:gd name="T45" fmla="*/ 3 h 57"/>
                  <a:gd name="T46" fmla="*/ 15 w 268"/>
                  <a:gd name="T47" fmla="*/ 3 h 57"/>
                  <a:gd name="T48" fmla="*/ 14 w 268"/>
                  <a:gd name="T49" fmla="*/ 3 h 57"/>
                  <a:gd name="T50" fmla="*/ 13 w 268"/>
                  <a:gd name="T51" fmla="*/ 4 h 57"/>
                  <a:gd name="T52" fmla="*/ 12 w 268"/>
                  <a:gd name="T53" fmla="*/ 4 h 57"/>
                  <a:gd name="T54" fmla="*/ 11 w 268"/>
                  <a:gd name="T55" fmla="*/ 4 h 57"/>
                  <a:gd name="T56" fmla="*/ 10 w 268"/>
                  <a:gd name="T57" fmla="*/ 4 h 57"/>
                  <a:gd name="T58" fmla="*/ 8 w 268"/>
                  <a:gd name="T59" fmla="*/ 4 h 57"/>
                  <a:gd name="T60" fmla="*/ 7 w 268"/>
                  <a:gd name="T61" fmla="*/ 4 h 57"/>
                  <a:gd name="T62" fmla="*/ 6 w 268"/>
                  <a:gd name="T63" fmla="*/ 4 h 57"/>
                  <a:gd name="T64" fmla="*/ 4 w 268"/>
                  <a:gd name="T65" fmla="*/ 3 h 57"/>
                  <a:gd name="T66" fmla="*/ 3 w 268"/>
                  <a:gd name="T67" fmla="*/ 3 h 57"/>
                  <a:gd name="T68" fmla="*/ 2 w 268"/>
                  <a:gd name="T69" fmla="*/ 3 h 57"/>
                  <a:gd name="T70" fmla="*/ 1 w 268"/>
                  <a:gd name="T71" fmla="*/ 2 h 57"/>
                  <a:gd name="T72" fmla="*/ 0 w 268"/>
                  <a:gd name="T73" fmla="*/ 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8" h="57">
                    <a:moveTo>
                      <a:pt x="0" y="8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2" y="13"/>
                    </a:lnTo>
                    <a:lnTo>
                      <a:pt x="40" y="25"/>
                    </a:lnTo>
                    <a:lnTo>
                      <a:pt x="57" y="33"/>
                    </a:lnTo>
                    <a:lnTo>
                      <a:pt x="76" y="39"/>
                    </a:lnTo>
                    <a:lnTo>
                      <a:pt x="94" y="43"/>
                    </a:lnTo>
                    <a:lnTo>
                      <a:pt x="112" y="46"/>
                    </a:lnTo>
                    <a:lnTo>
                      <a:pt x="131" y="46"/>
                    </a:lnTo>
                    <a:lnTo>
                      <a:pt x="149" y="46"/>
                    </a:lnTo>
                    <a:lnTo>
                      <a:pt x="166" y="44"/>
                    </a:lnTo>
                    <a:lnTo>
                      <a:pt x="183" y="42"/>
                    </a:lnTo>
                    <a:lnTo>
                      <a:pt x="200" y="38"/>
                    </a:lnTo>
                    <a:lnTo>
                      <a:pt x="215" y="34"/>
                    </a:lnTo>
                    <a:lnTo>
                      <a:pt x="230" y="30"/>
                    </a:lnTo>
                    <a:lnTo>
                      <a:pt x="244" y="25"/>
                    </a:lnTo>
                    <a:lnTo>
                      <a:pt x="256" y="21"/>
                    </a:lnTo>
                    <a:lnTo>
                      <a:pt x="268" y="17"/>
                    </a:lnTo>
                    <a:lnTo>
                      <a:pt x="262" y="25"/>
                    </a:lnTo>
                    <a:lnTo>
                      <a:pt x="252" y="33"/>
                    </a:lnTo>
                    <a:lnTo>
                      <a:pt x="240" y="39"/>
                    </a:lnTo>
                    <a:lnTo>
                      <a:pt x="224" y="44"/>
                    </a:lnTo>
                    <a:lnTo>
                      <a:pt x="207" y="50"/>
                    </a:lnTo>
                    <a:lnTo>
                      <a:pt x="188" y="54"/>
                    </a:lnTo>
                    <a:lnTo>
                      <a:pt x="167" y="56"/>
                    </a:lnTo>
                    <a:lnTo>
                      <a:pt x="146" y="57"/>
                    </a:lnTo>
                    <a:lnTo>
                      <a:pt x="124" y="57"/>
                    </a:lnTo>
                    <a:lnTo>
                      <a:pt x="103" y="56"/>
                    </a:lnTo>
                    <a:lnTo>
                      <a:pt x="81" y="52"/>
                    </a:lnTo>
                    <a:lnTo>
                      <a:pt x="61" y="48"/>
                    </a:lnTo>
                    <a:lnTo>
                      <a:pt x="43" y="40"/>
                    </a:lnTo>
                    <a:lnTo>
                      <a:pt x="26" y="33"/>
                    </a:lnTo>
                    <a:lnTo>
                      <a:pt x="1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6" name="Freeform 778"/>
              <p:cNvSpPr>
                <a:spLocks/>
              </p:cNvSpPr>
              <p:nvPr/>
            </p:nvSpPr>
            <p:spPr bwMode="auto">
              <a:xfrm>
                <a:off x="1216" y="3167"/>
                <a:ext cx="15" cy="30"/>
              </a:xfrm>
              <a:custGeom>
                <a:avLst/>
                <a:gdLst>
                  <a:gd name="T0" fmla="*/ 0 w 30"/>
                  <a:gd name="T1" fmla="*/ 4 h 60"/>
                  <a:gd name="T2" fmla="*/ 1 w 30"/>
                  <a:gd name="T3" fmla="*/ 3 h 60"/>
                  <a:gd name="T4" fmla="*/ 2 w 30"/>
                  <a:gd name="T5" fmla="*/ 2 h 60"/>
                  <a:gd name="T6" fmla="*/ 2 w 30"/>
                  <a:gd name="T7" fmla="*/ 1 h 60"/>
                  <a:gd name="T8" fmla="*/ 2 w 30"/>
                  <a:gd name="T9" fmla="*/ 0 h 60"/>
                  <a:gd name="T10" fmla="*/ 2 w 30"/>
                  <a:gd name="T11" fmla="*/ 1 h 60"/>
                  <a:gd name="T12" fmla="*/ 2 w 30"/>
                  <a:gd name="T13" fmla="*/ 2 h 60"/>
                  <a:gd name="T14" fmla="*/ 1 w 30"/>
                  <a:gd name="T15" fmla="*/ 3 h 60"/>
                  <a:gd name="T16" fmla="*/ 0 w 30"/>
                  <a:gd name="T17" fmla="*/ 4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60">
                    <a:moveTo>
                      <a:pt x="0" y="60"/>
                    </a:moveTo>
                    <a:lnTo>
                      <a:pt x="13" y="45"/>
                    </a:lnTo>
                    <a:lnTo>
                      <a:pt x="24" y="26"/>
                    </a:lnTo>
                    <a:lnTo>
                      <a:pt x="30" y="9"/>
                    </a:lnTo>
                    <a:lnTo>
                      <a:pt x="29" y="0"/>
                    </a:lnTo>
                    <a:lnTo>
                      <a:pt x="24" y="5"/>
                    </a:lnTo>
                    <a:lnTo>
                      <a:pt x="17" y="22"/>
                    </a:lnTo>
                    <a:lnTo>
                      <a:pt x="9" y="41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7" name="Freeform 779"/>
              <p:cNvSpPr>
                <a:spLocks/>
              </p:cNvSpPr>
              <p:nvPr/>
            </p:nvSpPr>
            <p:spPr bwMode="auto">
              <a:xfrm>
                <a:off x="1205" y="3168"/>
                <a:ext cx="16" cy="33"/>
              </a:xfrm>
              <a:custGeom>
                <a:avLst/>
                <a:gdLst>
                  <a:gd name="T0" fmla="*/ 2 w 33"/>
                  <a:gd name="T1" fmla="*/ 0 h 66"/>
                  <a:gd name="T2" fmla="*/ 2 w 33"/>
                  <a:gd name="T3" fmla="*/ 1 h 66"/>
                  <a:gd name="T4" fmla="*/ 1 w 33"/>
                  <a:gd name="T5" fmla="*/ 2 h 66"/>
                  <a:gd name="T6" fmla="*/ 1 w 33"/>
                  <a:gd name="T7" fmla="*/ 4 h 66"/>
                  <a:gd name="T8" fmla="*/ 0 w 33"/>
                  <a:gd name="T9" fmla="*/ 5 h 66"/>
                  <a:gd name="T10" fmla="*/ 0 w 33"/>
                  <a:gd name="T11" fmla="*/ 3 h 66"/>
                  <a:gd name="T12" fmla="*/ 1 w 33"/>
                  <a:gd name="T13" fmla="*/ 2 h 66"/>
                  <a:gd name="T14" fmla="*/ 1 w 33"/>
                  <a:gd name="T15" fmla="*/ 1 h 66"/>
                  <a:gd name="T16" fmla="*/ 2 w 3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66">
                    <a:moveTo>
                      <a:pt x="33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6" y="49"/>
                    </a:lnTo>
                    <a:lnTo>
                      <a:pt x="0" y="66"/>
                    </a:lnTo>
                    <a:lnTo>
                      <a:pt x="8" y="48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8" name="Freeform 780"/>
              <p:cNvSpPr>
                <a:spLocks/>
              </p:cNvSpPr>
              <p:nvPr/>
            </p:nvSpPr>
            <p:spPr bwMode="auto">
              <a:xfrm>
                <a:off x="1178" y="3163"/>
                <a:ext cx="24" cy="43"/>
              </a:xfrm>
              <a:custGeom>
                <a:avLst/>
                <a:gdLst>
                  <a:gd name="T0" fmla="*/ 3 w 47"/>
                  <a:gd name="T1" fmla="*/ 0 h 87"/>
                  <a:gd name="T2" fmla="*/ 3 w 47"/>
                  <a:gd name="T3" fmla="*/ 0 h 87"/>
                  <a:gd name="T4" fmla="*/ 3 w 47"/>
                  <a:gd name="T5" fmla="*/ 0 h 87"/>
                  <a:gd name="T6" fmla="*/ 3 w 47"/>
                  <a:gd name="T7" fmla="*/ 1 h 87"/>
                  <a:gd name="T8" fmla="*/ 3 w 47"/>
                  <a:gd name="T9" fmla="*/ 2 h 87"/>
                  <a:gd name="T10" fmla="*/ 2 w 47"/>
                  <a:gd name="T11" fmla="*/ 3 h 87"/>
                  <a:gd name="T12" fmla="*/ 2 w 47"/>
                  <a:gd name="T13" fmla="*/ 4 h 87"/>
                  <a:gd name="T14" fmla="*/ 1 w 47"/>
                  <a:gd name="T15" fmla="*/ 4 h 87"/>
                  <a:gd name="T16" fmla="*/ 0 w 47"/>
                  <a:gd name="T17" fmla="*/ 5 h 87"/>
                  <a:gd name="T18" fmla="*/ 1 w 47"/>
                  <a:gd name="T19" fmla="*/ 5 h 87"/>
                  <a:gd name="T20" fmla="*/ 1 w 47"/>
                  <a:gd name="T21" fmla="*/ 4 h 87"/>
                  <a:gd name="T22" fmla="*/ 1 w 47"/>
                  <a:gd name="T23" fmla="*/ 3 h 87"/>
                  <a:gd name="T24" fmla="*/ 2 w 47"/>
                  <a:gd name="T25" fmla="*/ 2 h 87"/>
                  <a:gd name="T26" fmla="*/ 2 w 47"/>
                  <a:gd name="T27" fmla="*/ 1 h 87"/>
                  <a:gd name="T28" fmla="*/ 3 w 47"/>
                  <a:gd name="T29" fmla="*/ 0 h 87"/>
                  <a:gd name="T30" fmla="*/ 3 w 47"/>
                  <a:gd name="T31" fmla="*/ 0 h 87"/>
                  <a:gd name="T32" fmla="*/ 3 w 47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87">
                    <a:moveTo>
                      <a:pt x="45" y="0"/>
                    </a:moveTo>
                    <a:lnTo>
                      <a:pt x="47" y="4"/>
                    </a:lnTo>
                    <a:lnTo>
                      <a:pt x="45" y="13"/>
                    </a:lnTo>
                    <a:lnTo>
                      <a:pt x="41" y="25"/>
                    </a:lnTo>
                    <a:lnTo>
                      <a:pt x="35" y="40"/>
                    </a:lnTo>
                    <a:lnTo>
                      <a:pt x="27" y="54"/>
                    </a:lnTo>
                    <a:lnTo>
                      <a:pt x="19" y="67"/>
                    </a:lnTo>
                    <a:lnTo>
                      <a:pt x="9" y="79"/>
                    </a:lnTo>
                    <a:lnTo>
                      <a:pt x="0" y="87"/>
                    </a:lnTo>
                    <a:lnTo>
                      <a:pt x="4" y="80"/>
                    </a:lnTo>
                    <a:lnTo>
                      <a:pt x="9" y="68"/>
                    </a:lnTo>
                    <a:lnTo>
                      <a:pt x="15" y="54"/>
                    </a:lnTo>
                    <a:lnTo>
                      <a:pt x="23" y="38"/>
                    </a:lnTo>
                    <a:lnTo>
                      <a:pt x="30" y="23"/>
                    </a:lnTo>
                    <a:lnTo>
                      <a:pt x="36" y="11"/>
                    </a:lnTo>
                    <a:lnTo>
                      <a:pt x="4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69" name="Freeform 781"/>
              <p:cNvSpPr>
                <a:spLocks/>
              </p:cNvSpPr>
              <p:nvPr/>
            </p:nvSpPr>
            <p:spPr bwMode="auto">
              <a:xfrm>
                <a:off x="1154" y="3158"/>
                <a:ext cx="26" cy="47"/>
              </a:xfrm>
              <a:custGeom>
                <a:avLst/>
                <a:gdLst>
                  <a:gd name="T0" fmla="*/ 4 w 52"/>
                  <a:gd name="T1" fmla="*/ 0 h 94"/>
                  <a:gd name="T2" fmla="*/ 4 w 52"/>
                  <a:gd name="T3" fmla="*/ 1 h 94"/>
                  <a:gd name="T4" fmla="*/ 4 w 52"/>
                  <a:gd name="T5" fmla="*/ 1 h 94"/>
                  <a:gd name="T6" fmla="*/ 3 w 52"/>
                  <a:gd name="T7" fmla="*/ 2 h 94"/>
                  <a:gd name="T8" fmla="*/ 3 w 52"/>
                  <a:gd name="T9" fmla="*/ 3 h 94"/>
                  <a:gd name="T10" fmla="*/ 2 w 52"/>
                  <a:gd name="T11" fmla="*/ 4 h 94"/>
                  <a:gd name="T12" fmla="*/ 2 w 52"/>
                  <a:gd name="T13" fmla="*/ 5 h 94"/>
                  <a:gd name="T14" fmla="*/ 1 w 52"/>
                  <a:gd name="T15" fmla="*/ 6 h 94"/>
                  <a:gd name="T16" fmla="*/ 0 w 52"/>
                  <a:gd name="T17" fmla="*/ 6 h 94"/>
                  <a:gd name="T18" fmla="*/ 1 w 52"/>
                  <a:gd name="T19" fmla="*/ 6 h 94"/>
                  <a:gd name="T20" fmla="*/ 1 w 52"/>
                  <a:gd name="T21" fmla="*/ 5 h 94"/>
                  <a:gd name="T22" fmla="*/ 2 w 52"/>
                  <a:gd name="T23" fmla="*/ 4 h 94"/>
                  <a:gd name="T24" fmla="*/ 2 w 52"/>
                  <a:gd name="T25" fmla="*/ 3 h 94"/>
                  <a:gd name="T26" fmla="*/ 3 w 52"/>
                  <a:gd name="T27" fmla="*/ 2 h 94"/>
                  <a:gd name="T28" fmla="*/ 3 w 52"/>
                  <a:gd name="T29" fmla="*/ 1 h 94"/>
                  <a:gd name="T30" fmla="*/ 3 w 52"/>
                  <a:gd name="T31" fmla="*/ 1 h 94"/>
                  <a:gd name="T32" fmla="*/ 4 w 52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94">
                    <a:moveTo>
                      <a:pt x="51" y="0"/>
                    </a:moveTo>
                    <a:lnTo>
                      <a:pt x="52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8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4" y="88"/>
                    </a:lnTo>
                    <a:lnTo>
                      <a:pt x="9" y="75"/>
                    </a:lnTo>
                    <a:lnTo>
                      <a:pt x="17" y="59"/>
                    </a:lnTo>
                    <a:lnTo>
                      <a:pt x="25" y="42"/>
                    </a:lnTo>
                    <a:lnTo>
                      <a:pt x="34" y="26"/>
                    </a:lnTo>
                    <a:lnTo>
                      <a:pt x="40" y="12"/>
                    </a:lnTo>
                    <a:lnTo>
                      <a:pt x="47" y="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0" name="Freeform 782"/>
              <p:cNvSpPr>
                <a:spLocks/>
              </p:cNvSpPr>
              <p:nvPr/>
            </p:nvSpPr>
            <p:spPr bwMode="auto">
              <a:xfrm>
                <a:off x="1137" y="3163"/>
                <a:ext cx="28" cy="39"/>
              </a:xfrm>
              <a:custGeom>
                <a:avLst/>
                <a:gdLst>
                  <a:gd name="T0" fmla="*/ 3 w 57"/>
                  <a:gd name="T1" fmla="*/ 0 h 77"/>
                  <a:gd name="T2" fmla="*/ 3 w 57"/>
                  <a:gd name="T3" fmla="*/ 1 h 77"/>
                  <a:gd name="T4" fmla="*/ 3 w 57"/>
                  <a:gd name="T5" fmla="*/ 1 h 77"/>
                  <a:gd name="T6" fmla="*/ 2 w 57"/>
                  <a:gd name="T7" fmla="*/ 2 h 77"/>
                  <a:gd name="T8" fmla="*/ 2 w 57"/>
                  <a:gd name="T9" fmla="*/ 3 h 77"/>
                  <a:gd name="T10" fmla="*/ 1 w 57"/>
                  <a:gd name="T11" fmla="*/ 4 h 77"/>
                  <a:gd name="T12" fmla="*/ 1 w 57"/>
                  <a:gd name="T13" fmla="*/ 4 h 77"/>
                  <a:gd name="T14" fmla="*/ 0 w 57"/>
                  <a:gd name="T15" fmla="*/ 5 h 77"/>
                  <a:gd name="T16" fmla="*/ 0 w 57"/>
                  <a:gd name="T17" fmla="*/ 5 h 77"/>
                  <a:gd name="T18" fmla="*/ 0 w 57"/>
                  <a:gd name="T19" fmla="*/ 5 h 77"/>
                  <a:gd name="T20" fmla="*/ 0 w 57"/>
                  <a:gd name="T21" fmla="*/ 4 h 77"/>
                  <a:gd name="T22" fmla="*/ 1 w 57"/>
                  <a:gd name="T23" fmla="*/ 3 h 77"/>
                  <a:gd name="T24" fmla="*/ 1 w 57"/>
                  <a:gd name="T25" fmla="*/ 2 h 77"/>
                  <a:gd name="T26" fmla="*/ 2 w 57"/>
                  <a:gd name="T27" fmla="*/ 2 h 77"/>
                  <a:gd name="T28" fmla="*/ 2 w 57"/>
                  <a:gd name="T29" fmla="*/ 1 h 77"/>
                  <a:gd name="T30" fmla="*/ 3 w 57"/>
                  <a:gd name="T31" fmla="*/ 1 h 77"/>
                  <a:gd name="T32" fmla="*/ 3 w 57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77">
                    <a:moveTo>
                      <a:pt x="57" y="0"/>
                    </a:moveTo>
                    <a:lnTo>
                      <a:pt x="57" y="4"/>
                    </a:lnTo>
                    <a:lnTo>
                      <a:pt x="53" y="13"/>
                    </a:lnTo>
                    <a:lnTo>
                      <a:pt x="46" y="25"/>
                    </a:lnTo>
                    <a:lnTo>
                      <a:pt x="38" y="38"/>
                    </a:lnTo>
                    <a:lnTo>
                      <a:pt x="28" y="52"/>
                    </a:lnTo>
                    <a:lnTo>
                      <a:pt x="17" y="64"/>
                    </a:lnTo>
                    <a:lnTo>
                      <a:pt x="8" y="73"/>
                    </a:lnTo>
                    <a:lnTo>
                      <a:pt x="0" y="77"/>
                    </a:lnTo>
                    <a:lnTo>
                      <a:pt x="6" y="69"/>
                    </a:lnTo>
                    <a:lnTo>
                      <a:pt x="12" y="58"/>
                    </a:lnTo>
                    <a:lnTo>
                      <a:pt x="20" y="45"/>
                    </a:lnTo>
                    <a:lnTo>
                      <a:pt x="28" y="31"/>
                    </a:lnTo>
                    <a:lnTo>
                      <a:pt x="37" y="18"/>
                    </a:lnTo>
                    <a:lnTo>
                      <a:pt x="45" y="8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1" name="Freeform 783"/>
              <p:cNvSpPr>
                <a:spLocks/>
              </p:cNvSpPr>
              <p:nvPr/>
            </p:nvSpPr>
            <p:spPr bwMode="auto">
              <a:xfrm>
                <a:off x="1124" y="3166"/>
                <a:ext cx="25" cy="32"/>
              </a:xfrm>
              <a:custGeom>
                <a:avLst/>
                <a:gdLst>
                  <a:gd name="T0" fmla="*/ 4 w 50"/>
                  <a:gd name="T1" fmla="*/ 0 h 64"/>
                  <a:gd name="T2" fmla="*/ 4 w 50"/>
                  <a:gd name="T3" fmla="*/ 1 h 64"/>
                  <a:gd name="T4" fmla="*/ 3 w 50"/>
                  <a:gd name="T5" fmla="*/ 1 h 64"/>
                  <a:gd name="T6" fmla="*/ 3 w 50"/>
                  <a:gd name="T7" fmla="*/ 2 h 64"/>
                  <a:gd name="T8" fmla="*/ 3 w 50"/>
                  <a:gd name="T9" fmla="*/ 2 h 64"/>
                  <a:gd name="T10" fmla="*/ 2 w 50"/>
                  <a:gd name="T11" fmla="*/ 3 h 64"/>
                  <a:gd name="T12" fmla="*/ 2 w 50"/>
                  <a:gd name="T13" fmla="*/ 4 h 64"/>
                  <a:gd name="T14" fmla="*/ 1 w 50"/>
                  <a:gd name="T15" fmla="*/ 4 h 64"/>
                  <a:gd name="T16" fmla="*/ 0 w 50"/>
                  <a:gd name="T17" fmla="*/ 4 h 64"/>
                  <a:gd name="T18" fmla="*/ 1 w 50"/>
                  <a:gd name="T19" fmla="*/ 4 h 64"/>
                  <a:gd name="T20" fmla="*/ 1 w 50"/>
                  <a:gd name="T21" fmla="*/ 3 h 64"/>
                  <a:gd name="T22" fmla="*/ 2 w 50"/>
                  <a:gd name="T23" fmla="*/ 3 h 64"/>
                  <a:gd name="T24" fmla="*/ 2 w 50"/>
                  <a:gd name="T25" fmla="*/ 2 h 64"/>
                  <a:gd name="T26" fmla="*/ 3 w 50"/>
                  <a:gd name="T27" fmla="*/ 1 h 64"/>
                  <a:gd name="T28" fmla="*/ 3 w 50"/>
                  <a:gd name="T29" fmla="*/ 1 h 64"/>
                  <a:gd name="T30" fmla="*/ 3 w 50"/>
                  <a:gd name="T31" fmla="*/ 1 h 64"/>
                  <a:gd name="T32" fmla="*/ 4 w 50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64">
                    <a:moveTo>
                      <a:pt x="49" y="0"/>
                    </a:moveTo>
                    <a:lnTo>
                      <a:pt x="50" y="4"/>
                    </a:lnTo>
                    <a:lnTo>
                      <a:pt x="47" y="10"/>
                    </a:lnTo>
                    <a:lnTo>
                      <a:pt x="43" y="20"/>
                    </a:lnTo>
                    <a:lnTo>
                      <a:pt x="38" y="30"/>
                    </a:lnTo>
                    <a:lnTo>
                      <a:pt x="30" y="42"/>
                    </a:lnTo>
                    <a:lnTo>
                      <a:pt x="21" y="51"/>
                    </a:lnTo>
                    <a:lnTo>
                      <a:pt x="11" y="59"/>
                    </a:lnTo>
                    <a:lnTo>
                      <a:pt x="0" y="64"/>
                    </a:lnTo>
                    <a:lnTo>
                      <a:pt x="6" y="57"/>
                    </a:lnTo>
                    <a:lnTo>
                      <a:pt x="12" y="48"/>
                    </a:lnTo>
                    <a:lnTo>
                      <a:pt x="19" y="36"/>
                    </a:lnTo>
                    <a:lnTo>
                      <a:pt x="26" y="25"/>
                    </a:lnTo>
                    <a:lnTo>
                      <a:pt x="33" y="14"/>
                    </a:lnTo>
                    <a:lnTo>
                      <a:pt x="39" y="6"/>
                    </a:lnTo>
                    <a:lnTo>
                      <a:pt x="45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2" name="Freeform 784"/>
              <p:cNvSpPr>
                <a:spLocks/>
              </p:cNvSpPr>
              <p:nvPr/>
            </p:nvSpPr>
            <p:spPr bwMode="auto">
              <a:xfrm>
                <a:off x="1112" y="3167"/>
                <a:ext cx="21" cy="23"/>
              </a:xfrm>
              <a:custGeom>
                <a:avLst/>
                <a:gdLst>
                  <a:gd name="T0" fmla="*/ 3 w 41"/>
                  <a:gd name="T1" fmla="*/ 0 h 47"/>
                  <a:gd name="T2" fmla="*/ 3 w 41"/>
                  <a:gd name="T3" fmla="*/ 0 h 47"/>
                  <a:gd name="T4" fmla="*/ 3 w 41"/>
                  <a:gd name="T5" fmla="*/ 0 h 47"/>
                  <a:gd name="T6" fmla="*/ 3 w 41"/>
                  <a:gd name="T7" fmla="*/ 1 h 47"/>
                  <a:gd name="T8" fmla="*/ 2 w 41"/>
                  <a:gd name="T9" fmla="*/ 1 h 47"/>
                  <a:gd name="T10" fmla="*/ 2 w 41"/>
                  <a:gd name="T11" fmla="*/ 2 h 47"/>
                  <a:gd name="T12" fmla="*/ 1 w 41"/>
                  <a:gd name="T13" fmla="*/ 2 h 47"/>
                  <a:gd name="T14" fmla="*/ 1 w 41"/>
                  <a:gd name="T15" fmla="*/ 2 h 47"/>
                  <a:gd name="T16" fmla="*/ 0 w 41"/>
                  <a:gd name="T17" fmla="*/ 2 h 47"/>
                  <a:gd name="T18" fmla="*/ 1 w 41"/>
                  <a:gd name="T19" fmla="*/ 2 h 47"/>
                  <a:gd name="T20" fmla="*/ 1 w 41"/>
                  <a:gd name="T21" fmla="*/ 2 h 47"/>
                  <a:gd name="T22" fmla="*/ 1 w 41"/>
                  <a:gd name="T23" fmla="*/ 1 h 47"/>
                  <a:gd name="T24" fmla="*/ 2 w 41"/>
                  <a:gd name="T25" fmla="*/ 1 h 47"/>
                  <a:gd name="T26" fmla="*/ 2 w 41"/>
                  <a:gd name="T27" fmla="*/ 0 h 47"/>
                  <a:gd name="T28" fmla="*/ 2 w 41"/>
                  <a:gd name="T29" fmla="*/ 0 h 47"/>
                  <a:gd name="T30" fmla="*/ 3 w 41"/>
                  <a:gd name="T31" fmla="*/ 0 h 47"/>
                  <a:gd name="T32" fmla="*/ 3 w 41"/>
                  <a:gd name="T33" fmla="*/ 0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47">
                    <a:moveTo>
                      <a:pt x="41" y="0"/>
                    </a:moveTo>
                    <a:lnTo>
                      <a:pt x="41" y="4"/>
                    </a:lnTo>
                    <a:lnTo>
                      <a:pt x="39" y="9"/>
                    </a:lnTo>
                    <a:lnTo>
                      <a:pt x="33" y="17"/>
                    </a:lnTo>
                    <a:lnTo>
                      <a:pt x="27" y="26"/>
                    </a:lnTo>
                    <a:lnTo>
                      <a:pt x="19" y="34"/>
                    </a:lnTo>
                    <a:lnTo>
                      <a:pt x="11" y="41"/>
                    </a:lnTo>
                    <a:lnTo>
                      <a:pt x="5" y="46"/>
                    </a:lnTo>
                    <a:lnTo>
                      <a:pt x="0" y="47"/>
                    </a:lnTo>
                    <a:lnTo>
                      <a:pt x="3" y="42"/>
                    </a:lnTo>
                    <a:lnTo>
                      <a:pt x="9" y="35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7" y="13"/>
                    </a:lnTo>
                    <a:lnTo>
                      <a:pt x="32" y="7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3" name="Freeform 785"/>
              <p:cNvSpPr>
                <a:spLocks/>
              </p:cNvSpPr>
              <p:nvPr/>
            </p:nvSpPr>
            <p:spPr bwMode="auto">
              <a:xfrm>
                <a:off x="1103" y="3171"/>
                <a:ext cx="15" cy="15"/>
              </a:xfrm>
              <a:custGeom>
                <a:avLst/>
                <a:gdLst>
                  <a:gd name="T0" fmla="*/ 2 w 28"/>
                  <a:gd name="T1" fmla="*/ 0 h 30"/>
                  <a:gd name="T2" fmla="*/ 2 w 28"/>
                  <a:gd name="T3" fmla="*/ 1 h 30"/>
                  <a:gd name="T4" fmla="*/ 2 w 28"/>
                  <a:gd name="T5" fmla="*/ 2 h 30"/>
                  <a:gd name="T6" fmla="*/ 1 w 28"/>
                  <a:gd name="T7" fmla="*/ 2 h 30"/>
                  <a:gd name="T8" fmla="*/ 0 w 28"/>
                  <a:gd name="T9" fmla="*/ 2 h 30"/>
                  <a:gd name="T10" fmla="*/ 1 w 28"/>
                  <a:gd name="T11" fmla="*/ 2 h 30"/>
                  <a:gd name="T12" fmla="*/ 2 w 28"/>
                  <a:gd name="T13" fmla="*/ 1 h 30"/>
                  <a:gd name="T14" fmla="*/ 2 w 28"/>
                  <a:gd name="T15" fmla="*/ 0 h 30"/>
                  <a:gd name="T16" fmla="*/ 2 w 28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28" y="0"/>
                    </a:moveTo>
                    <a:lnTo>
                      <a:pt x="27" y="8"/>
                    </a:lnTo>
                    <a:lnTo>
                      <a:pt x="20" y="18"/>
                    </a:lnTo>
                    <a:lnTo>
                      <a:pt x="10" y="29"/>
                    </a:lnTo>
                    <a:lnTo>
                      <a:pt x="0" y="30"/>
                    </a:lnTo>
                    <a:lnTo>
                      <a:pt x="10" y="24"/>
                    </a:lnTo>
                    <a:lnTo>
                      <a:pt x="18" y="11"/>
                    </a:lnTo>
                    <a:lnTo>
                      <a:pt x="2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4" name="Freeform 786"/>
              <p:cNvSpPr>
                <a:spLocks/>
              </p:cNvSpPr>
              <p:nvPr/>
            </p:nvSpPr>
            <p:spPr bwMode="auto">
              <a:xfrm>
                <a:off x="1227" y="3172"/>
                <a:ext cx="15" cy="19"/>
              </a:xfrm>
              <a:custGeom>
                <a:avLst/>
                <a:gdLst>
                  <a:gd name="T0" fmla="*/ 0 w 31"/>
                  <a:gd name="T1" fmla="*/ 3 h 38"/>
                  <a:gd name="T2" fmla="*/ 0 w 31"/>
                  <a:gd name="T3" fmla="*/ 2 h 38"/>
                  <a:gd name="T4" fmla="*/ 0 w 31"/>
                  <a:gd name="T5" fmla="*/ 1 h 38"/>
                  <a:gd name="T6" fmla="*/ 1 w 31"/>
                  <a:gd name="T7" fmla="*/ 1 h 38"/>
                  <a:gd name="T8" fmla="*/ 1 w 31"/>
                  <a:gd name="T9" fmla="*/ 0 h 38"/>
                  <a:gd name="T10" fmla="*/ 1 w 31"/>
                  <a:gd name="T11" fmla="*/ 1 h 38"/>
                  <a:gd name="T12" fmla="*/ 1 w 31"/>
                  <a:gd name="T13" fmla="*/ 1 h 38"/>
                  <a:gd name="T14" fmla="*/ 1 w 31"/>
                  <a:gd name="T15" fmla="*/ 1 h 38"/>
                  <a:gd name="T16" fmla="*/ 1 w 31"/>
                  <a:gd name="T17" fmla="*/ 2 h 38"/>
                  <a:gd name="T18" fmla="*/ 0 w 31"/>
                  <a:gd name="T19" fmla="*/ 2 h 38"/>
                  <a:gd name="T20" fmla="*/ 0 w 31"/>
                  <a:gd name="T21" fmla="*/ 2 h 38"/>
                  <a:gd name="T22" fmla="*/ 0 w 31"/>
                  <a:gd name="T23" fmla="*/ 3 h 38"/>
                  <a:gd name="T24" fmla="*/ 0 w 31"/>
                  <a:gd name="T25" fmla="*/ 3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4"/>
                    </a:lnTo>
                    <a:lnTo>
                      <a:pt x="22" y="3"/>
                    </a:lnTo>
                    <a:lnTo>
                      <a:pt x="30" y="0"/>
                    </a:lnTo>
                    <a:lnTo>
                      <a:pt x="31" y="4"/>
                    </a:lnTo>
                    <a:lnTo>
                      <a:pt x="30" y="8"/>
                    </a:lnTo>
                    <a:lnTo>
                      <a:pt x="26" y="13"/>
                    </a:lnTo>
                    <a:lnTo>
                      <a:pt x="21" y="20"/>
                    </a:lnTo>
                    <a:lnTo>
                      <a:pt x="15" y="25"/>
                    </a:lnTo>
                    <a:lnTo>
                      <a:pt x="9" y="30"/>
                    </a:lnTo>
                    <a:lnTo>
                      <a:pt x="4" y="35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5" name="Freeform 787"/>
              <p:cNvSpPr>
                <a:spLocks/>
              </p:cNvSpPr>
              <p:nvPr/>
            </p:nvSpPr>
            <p:spPr bwMode="auto">
              <a:xfrm>
                <a:off x="1226" y="3193"/>
                <a:ext cx="20" cy="8"/>
              </a:xfrm>
              <a:custGeom>
                <a:avLst/>
                <a:gdLst>
                  <a:gd name="T0" fmla="*/ 0 w 40"/>
                  <a:gd name="T1" fmla="*/ 0 h 16"/>
                  <a:gd name="T2" fmla="*/ 1 w 40"/>
                  <a:gd name="T3" fmla="*/ 1 h 16"/>
                  <a:gd name="T4" fmla="*/ 1 w 40"/>
                  <a:gd name="T5" fmla="*/ 1 h 16"/>
                  <a:gd name="T6" fmla="*/ 1 w 40"/>
                  <a:gd name="T7" fmla="*/ 1 h 16"/>
                  <a:gd name="T8" fmla="*/ 2 w 40"/>
                  <a:gd name="T9" fmla="*/ 1 h 16"/>
                  <a:gd name="T10" fmla="*/ 2 w 40"/>
                  <a:gd name="T11" fmla="*/ 1 h 16"/>
                  <a:gd name="T12" fmla="*/ 2 w 40"/>
                  <a:gd name="T13" fmla="*/ 1 h 16"/>
                  <a:gd name="T14" fmla="*/ 3 w 40"/>
                  <a:gd name="T15" fmla="*/ 1 h 16"/>
                  <a:gd name="T16" fmla="*/ 3 w 40"/>
                  <a:gd name="T17" fmla="*/ 1 h 16"/>
                  <a:gd name="T18" fmla="*/ 3 w 40"/>
                  <a:gd name="T19" fmla="*/ 1 h 16"/>
                  <a:gd name="T20" fmla="*/ 3 w 40"/>
                  <a:gd name="T21" fmla="*/ 1 h 16"/>
                  <a:gd name="T22" fmla="*/ 2 w 40"/>
                  <a:gd name="T23" fmla="*/ 1 h 16"/>
                  <a:gd name="T24" fmla="*/ 2 w 40"/>
                  <a:gd name="T25" fmla="*/ 1 h 16"/>
                  <a:gd name="T26" fmla="*/ 2 w 40"/>
                  <a:gd name="T27" fmla="*/ 1 h 16"/>
                  <a:gd name="T28" fmla="*/ 1 w 40"/>
                  <a:gd name="T29" fmla="*/ 1 h 16"/>
                  <a:gd name="T30" fmla="*/ 1 w 40"/>
                  <a:gd name="T31" fmla="*/ 0 h 16"/>
                  <a:gd name="T32" fmla="*/ 0 w 40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lnTo>
                      <a:pt x="2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9" y="11"/>
                    </a:lnTo>
                    <a:lnTo>
                      <a:pt x="26" y="13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4"/>
                    </a:lnTo>
                    <a:lnTo>
                      <a:pt x="18" y="3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6" name="Freeform 788"/>
              <p:cNvSpPr>
                <a:spLocks/>
              </p:cNvSpPr>
              <p:nvPr/>
            </p:nvSpPr>
            <p:spPr bwMode="auto">
              <a:xfrm>
                <a:off x="1230" y="3184"/>
                <a:ext cx="22" cy="6"/>
              </a:xfrm>
              <a:custGeom>
                <a:avLst/>
                <a:gdLst>
                  <a:gd name="T0" fmla="*/ 0 w 44"/>
                  <a:gd name="T1" fmla="*/ 0 h 13"/>
                  <a:gd name="T2" fmla="*/ 1 w 44"/>
                  <a:gd name="T3" fmla="*/ 0 h 13"/>
                  <a:gd name="T4" fmla="*/ 1 w 44"/>
                  <a:gd name="T5" fmla="*/ 0 h 13"/>
                  <a:gd name="T6" fmla="*/ 1 w 44"/>
                  <a:gd name="T7" fmla="*/ 0 h 13"/>
                  <a:gd name="T8" fmla="*/ 2 w 44"/>
                  <a:gd name="T9" fmla="*/ 0 h 13"/>
                  <a:gd name="T10" fmla="*/ 2 w 44"/>
                  <a:gd name="T11" fmla="*/ 0 h 13"/>
                  <a:gd name="T12" fmla="*/ 3 w 44"/>
                  <a:gd name="T13" fmla="*/ 0 h 13"/>
                  <a:gd name="T14" fmla="*/ 3 w 44"/>
                  <a:gd name="T15" fmla="*/ 0 h 13"/>
                  <a:gd name="T16" fmla="*/ 3 w 44"/>
                  <a:gd name="T17" fmla="*/ 0 h 13"/>
                  <a:gd name="T18" fmla="*/ 3 w 44"/>
                  <a:gd name="T19" fmla="*/ 0 h 13"/>
                  <a:gd name="T20" fmla="*/ 3 w 44"/>
                  <a:gd name="T21" fmla="*/ 0 h 13"/>
                  <a:gd name="T22" fmla="*/ 2 w 44"/>
                  <a:gd name="T23" fmla="*/ 0 h 13"/>
                  <a:gd name="T24" fmla="*/ 2 w 44"/>
                  <a:gd name="T25" fmla="*/ 0 h 13"/>
                  <a:gd name="T26" fmla="*/ 2 w 44"/>
                  <a:gd name="T27" fmla="*/ 0 h 13"/>
                  <a:gd name="T28" fmla="*/ 1 w 44"/>
                  <a:gd name="T29" fmla="*/ 0 h 13"/>
                  <a:gd name="T30" fmla="*/ 1 w 44"/>
                  <a:gd name="T31" fmla="*/ 0 h 13"/>
                  <a:gd name="T32" fmla="*/ 0 w 44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lnTo>
                      <a:pt x="2" y="13"/>
                    </a:lnTo>
                    <a:lnTo>
                      <a:pt x="9" y="13"/>
                    </a:lnTo>
                    <a:lnTo>
                      <a:pt x="15" y="12"/>
                    </a:lnTo>
                    <a:lnTo>
                      <a:pt x="24" y="12"/>
                    </a:lnTo>
                    <a:lnTo>
                      <a:pt x="31" y="11"/>
                    </a:lnTo>
                    <a:lnTo>
                      <a:pt x="39" y="9"/>
                    </a:lnTo>
                    <a:lnTo>
                      <a:pt x="43" y="8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6" y="4"/>
                    </a:lnTo>
                    <a:lnTo>
                      <a:pt x="18" y="7"/>
                    </a:lnTo>
                    <a:lnTo>
                      <a:pt x="10" y="9"/>
                    </a:lnTo>
                    <a:lnTo>
                      <a:pt x="4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7" name="Freeform 789"/>
              <p:cNvSpPr>
                <a:spLocks/>
              </p:cNvSpPr>
              <p:nvPr/>
            </p:nvSpPr>
            <p:spPr bwMode="auto">
              <a:xfrm>
                <a:off x="1219" y="3196"/>
                <a:ext cx="21" cy="16"/>
              </a:xfrm>
              <a:custGeom>
                <a:avLst/>
                <a:gdLst>
                  <a:gd name="T0" fmla="*/ 0 w 42"/>
                  <a:gd name="T1" fmla="*/ 0 h 33"/>
                  <a:gd name="T2" fmla="*/ 1 w 42"/>
                  <a:gd name="T3" fmla="*/ 0 h 33"/>
                  <a:gd name="T4" fmla="*/ 1 w 42"/>
                  <a:gd name="T5" fmla="*/ 0 h 33"/>
                  <a:gd name="T6" fmla="*/ 2 w 42"/>
                  <a:gd name="T7" fmla="*/ 0 h 33"/>
                  <a:gd name="T8" fmla="*/ 2 w 42"/>
                  <a:gd name="T9" fmla="*/ 1 h 33"/>
                  <a:gd name="T10" fmla="*/ 3 w 42"/>
                  <a:gd name="T11" fmla="*/ 1 h 33"/>
                  <a:gd name="T12" fmla="*/ 3 w 42"/>
                  <a:gd name="T13" fmla="*/ 1 h 33"/>
                  <a:gd name="T14" fmla="*/ 3 w 42"/>
                  <a:gd name="T15" fmla="*/ 1 h 33"/>
                  <a:gd name="T16" fmla="*/ 3 w 42"/>
                  <a:gd name="T17" fmla="*/ 1 h 33"/>
                  <a:gd name="T18" fmla="*/ 3 w 42"/>
                  <a:gd name="T19" fmla="*/ 2 h 33"/>
                  <a:gd name="T20" fmla="*/ 2 w 42"/>
                  <a:gd name="T21" fmla="*/ 1 h 33"/>
                  <a:gd name="T22" fmla="*/ 2 w 42"/>
                  <a:gd name="T23" fmla="*/ 1 h 33"/>
                  <a:gd name="T24" fmla="*/ 2 w 42"/>
                  <a:gd name="T25" fmla="*/ 1 h 33"/>
                  <a:gd name="T26" fmla="*/ 1 w 42"/>
                  <a:gd name="T27" fmla="*/ 0 h 33"/>
                  <a:gd name="T28" fmla="*/ 1 w 42"/>
                  <a:gd name="T29" fmla="*/ 0 h 33"/>
                  <a:gd name="T30" fmla="*/ 1 w 42"/>
                  <a:gd name="T31" fmla="*/ 0 h 33"/>
                  <a:gd name="T32" fmla="*/ 0 w 4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33">
                    <a:moveTo>
                      <a:pt x="0" y="0"/>
                    </a:moveTo>
                    <a:lnTo>
                      <a:pt x="5" y="3"/>
                    </a:lnTo>
                    <a:lnTo>
                      <a:pt x="13" y="6"/>
                    </a:lnTo>
                    <a:lnTo>
                      <a:pt x="19" y="10"/>
                    </a:lnTo>
                    <a:lnTo>
                      <a:pt x="27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38" y="33"/>
                    </a:lnTo>
                    <a:lnTo>
                      <a:pt x="32" y="30"/>
                    </a:lnTo>
                    <a:lnTo>
                      <a:pt x="27" y="26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8" name="Freeform 790"/>
              <p:cNvSpPr>
                <a:spLocks/>
              </p:cNvSpPr>
              <p:nvPr/>
            </p:nvSpPr>
            <p:spPr bwMode="auto">
              <a:xfrm>
                <a:off x="1110" y="3189"/>
                <a:ext cx="5" cy="29"/>
              </a:xfrm>
              <a:custGeom>
                <a:avLst/>
                <a:gdLst>
                  <a:gd name="T0" fmla="*/ 1 w 10"/>
                  <a:gd name="T1" fmla="*/ 0 h 57"/>
                  <a:gd name="T2" fmla="*/ 1 w 10"/>
                  <a:gd name="T3" fmla="*/ 1 h 57"/>
                  <a:gd name="T4" fmla="*/ 1 w 10"/>
                  <a:gd name="T5" fmla="*/ 2 h 57"/>
                  <a:gd name="T6" fmla="*/ 1 w 10"/>
                  <a:gd name="T7" fmla="*/ 4 h 57"/>
                  <a:gd name="T8" fmla="*/ 1 w 10"/>
                  <a:gd name="T9" fmla="*/ 4 h 57"/>
                  <a:gd name="T10" fmla="*/ 0 w 10"/>
                  <a:gd name="T11" fmla="*/ 4 h 57"/>
                  <a:gd name="T12" fmla="*/ 1 w 10"/>
                  <a:gd name="T13" fmla="*/ 3 h 57"/>
                  <a:gd name="T14" fmla="*/ 1 w 10"/>
                  <a:gd name="T15" fmla="*/ 1 h 57"/>
                  <a:gd name="T16" fmla="*/ 1 w 1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7">
                    <a:moveTo>
                      <a:pt x="6" y="0"/>
                    </a:moveTo>
                    <a:lnTo>
                      <a:pt x="9" y="14"/>
                    </a:lnTo>
                    <a:lnTo>
                      <a:pt x="10" y="32"/>
                    </a:lnTo>
                    <a:lnTo>
                      <a:pt x="9" y="49"/>
                    </a:lnTo>
                    <a:lnTo>
                      <a:pt x="4" y="57"/>
                    </a:lnTo>
                    <a:lnTo>
                      <a:pt x="0" y="52"/>
                    </a:lnTo>
                    <a:lnTo>
                      <a:pt x="1" y="35"/>
                    </a:lnTo>
                    <a:lnTo>
                      <a:pt x="4" y="1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79" name="Freeform 791"/>
              <p:cNvSpPr>
                <a:spLocks/>
              </p:cNvSpPr>
              <p:nvPr/>
            </p:nvSpPr>
            <p:spPr bwMode="auto">
              <a:xfrm>
                <a:off x="1097" y="3185"/>
                <a:ext cx="9" cy="29"/>
              </a:xfrm>
              <a:custGeom>
                <a:avLst/>
                <a:gdLst>
                  <a:gd name="T0" fmla="*/ 2 w 17"/>
                  <a:gd name="T1" fmla="*/ 0 h 57"/>
                  <a:gd name="T2" fmla="*/ 2 w 17"/>
                  <a:gd name="T3" fmla="*/ 1 h 57"/>
                  <a:gd name="T4" fmla="*/ 1 w 17"/>
                  <a:gd name="T5" fmla="*/ 2 h 57"/>
                  <a:gd name="T6" fmla="*/ 1 w 17"/>
                  <a:gd name="T7" fmla="*/ 4 h 57"/>
                  <a:gd name="T8" fmla="*/ 1 w 17"/>
                  <a:gd name="T9" fmla="*/ 4 h 57"/>
                  <a:gd name="T10" fmla="*/ 0 w 17"/>
                  <a:gd name="T11" fmla="*/ 4 h 57"/>
                  <a:gd name="T12" fmla="*/ 1 w 17"/>
                  <a:gd name="T13" fmla="*/ 2 h 57"/>
                  <a:gd name="T14" fmla="*/ 1 w 17"/>
                  <a:gd name="T15" fmla="*/ 1 h 57"/>
                  <a:gd name="T16" fmla="*/ 2 w 1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17" y="0"/>
                    </a:moveTo>
                    <a:lnTo>
                      <a:pt x="17" y="13"/>
                    </a:lnTo>
                    <a:lnTo>
                      <a:pt x="15" y="32"/>
                    </a:lnTo>
                    <a:lnTo>
                      <a:pt x="12" y="49"/>
                    </a:lnTo>
                    <a:lnTo>
                      <a:pt x="4" y="57"/>
                    </a:lnTo>
                    <a:lnTo>
                      <a:pt x="0" y="49"/>
                    </a:lnTo>
                    <a:lnTo>
                      <a:pt x="5" y="32"/>
                    </a:lnTo>
                    <a:lnTo>
                      <a:pt x="12" y="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0" name="Freeform 792"/>
              <p:cNvSpPr>
                <a:spLocks/>
              </p:cNvSpPr>
              <p:nvPr/>
            </p:nvSpPr>
            <p:spPr bwMode="auto">
              <a:xfrm>
                <a:off x="1125" y="3197"/>
                <a:ext cx="5" cy="28"/>
              </a:xfrm>
              <a:custGeom>
                <a:avLst/>
                <a:gdLst>
                  <a:gd name="T0" fmla="*/ 1 w 10"/>
                  <a:gd name="T1" fmla="*/ 0 h 54"/>
                  <a:gd name="T2" fmla="*/ 1 w 10"/>
                  <a:gd name="T3" fmla="*/ 1 h 54"/>
                  <a:gd name="T4" fmla="*/ 1 w 10"/>
                  <a:gd name="T5" fmla="*/ 2 h 54"/>
                  <a:gd name="T6" fmla="*/ 1 w 10"/>
                  <a:gd name="T7" fmla="*/ 3 h 54"/>
                  <a:gd name="T8" fmla="*/ 1 w 10"/>
                  <a:gd name="T9" fmla="*/ 4 h 54"/>
                  <a:gd name="T10" fmla="*/ 0 w 10"/>
                  <a:gd name="T11" fmla="*/ 4 h 54"/>
                  <a:gd name="T12" fmla="*/ 0 w 10"/>
                  <a:gd name="T13" fmla="*/ 3 h 54"/>
                  <a:gd name="T14" fmla="*/ 1 w 10"/>
                  <a:gd name="T15" fmla="*/ 1 h 54"/>
                  <a:gd name="T16" fmla="*/ 1 w 10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4">
                    <a:moveTo>
                      <a:pt x="1" y="0"/>
                    </a:moveTo>
                    <a:lnTo>
                      <a:pt x="6" y="7"/>
                    </a:lnTo>
                    <a:lnTo>
                      <a:pt x="9" y="24"/>
                    </a:lnTo>
                    <a:lnTo>
                      <a:pt x="10" y="43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0" y="35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1" name="Freeform 793"/>
              <p:cNvSpPr>
                <a:spLocks/>
              </p:cNvSpPr>
              <p:nvPr/>
            </p:nvSpPr>
            <p:spPr bwMode="auto">
              <a:xfrm>
                <a:off x="1137" y="3200"/>
                <a:ext cx="11" cy="31"/>
              </a:xfrm>
              <a:custGeom>
                <a:avLst/>
                <a:gdLst>
                  <a:gd name="T0" fmla="*/ 0 w 22"/>
                  <a:gd name="T1" fmla="*/ 0 h 62"/>
                  <a:gd name="T2" fmla="*/ 1 w 22"/>
                  <a:gd name="T3" fmla="*/ 1 h 62"/>
                  <a:gd name="T4" fmla="*/ 2 w 22"/>
                  <a:gd name="T5" fmla="*/ 3 h 62"/>
                  <a:gd name="T6" fmla="*/ 2 w 22"/>
                  <a:gd name="T7" fmla="*/ 4 h 62"/>
                  <a:gd name="T8" fmla="*/ 2 w 22"/>
                  <a:gd name="T9" fmla="*/ 4 h 62"/>
                  <a:gd name="T10" fmla="*/ 1 w 22"/>
                  <a:gd name="T11" fmla="*/ 4 h 62"/>
                  <a:gd name="T12" fmla="*/ 1 w 22"/>
                  <a:gd name="T13" fmla="*/ 3 h 62"/>
                  <a:gd name="T14" fmla="*/ 1 w 22"/>
                  <a:gd name="T15" fmla="*/ 1 h 62"/>
                  <a:gd name="T16" fmla="*/ 0 w 2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2">
                    <a:moveTo>
                      <a:pt x="0" y="0"/>
                    </a:moveTo>
                    <a:lnTo>
                      <a:pt x="9" y="15"/>
                    </a:lnTo>
                    <a:lnTo>
                      <a:pt x="18" y="35"/>
                    </a:lnTo>
                    <a:lnTo>
                      <a:pt x="22" y="53"/>
                    </a:lnTo>
                    <a:lnTo>
                      <a:pt x="18" y="62"/>
                    </a:lnTo>
                    <a:lnTo>
                      <a:pt x="11" y="56"/>
                    </a:lnTo>
                    <a:lnTo>
                      <a:pt x="7" y="36"/>
                    </a:lnTo>
                    <a:lnTo>
                      <a:pt x="4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2" name="Freeform 794"/>
              <p:cNvSpPr>
                <a:spLocks/>
              </p:cNvSpPr>
              <p:nvPr/>
            </p:nvSpPr>
            <p:spPr bwMode="auto">
              <a:xfrm>
                <a:off x="1152" y="3204"/>
                <a:ext cx="12" cy="34"/>
              </a:xfrm>
              <a:custGeom>
                <a:avLst/>
                <a:gdLst>
                  <a:gd name="T0" fmla="*/ 0 w 25"/>
                  <a:gd name="T1" fmla="*/ 0 h 69"/>
                  <a:gd name="T2" fmla="*/ 0 w 25"/>
                  <a:gd name="T3" fmla="*/ 0 h 69"/>
                  <a:gd name="T4" fmla="*/ 1 w 25"/>
                  <a:gd name="T5" fmla="*/ 2 h 69"/>
                  <a:gd name="T6" fmla="*/ 1 w 25"/>
                  <a:gd name="T7" fmla="*/ 3 h 69"/>
                  <a:gd name="T8" fmla="*/ 1 w 25"/>
                  <a:gd name="T9" fmla="*/ 4 h 69"/>
                  <a:gd name="T10" fmla="*/ 0 w 25"/>
                  <a:gd name="T11" fmla="*/ 3 h 69"/>
                  <a:gd name="T12" fmla="*/ 0 w 25"/>
                  <a:gd name="T13" fmla="*/ 2 h 69"/>
                  <a:gd name="T14" fmla="*/ 0 w 25"/>
                  <a:gd name="T15" fmla="*/ 0 h 69"/>
                  <a:gd name="T16" fmla="*/ 0 w 25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9">
                    <a:moveTo>
                      <a:pt x="0" y="0"/>
                    </a:moveTo>
                    <a:lnTo>
                      <a:pt x="8" y="15"/>
                    </a:lnTo>
                    <a:lnTo>
                      <a:pt x="18" y="39"/>
                    </a:lnTo>
                    <a:lnTo>
                      <a:pt x="25" y="60"/>
                    </a:lnTo>
                    <a:lnTo>
                      <a:pt x="22" y="69"/>
                    </a:lnTo>
                    <a:lnTo>
                      <a:pt x="13" y="58"/>
                    </a:lnTo>
                    <a:lnTo>
                      <a:pt x="8" y="36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3" name="Freeform 795"/>
              <p:cNvSpPr>
                <a:spLocks/>
              </p:cNvSpPr>
              <p:nvPr/>
            </p:nvSpPr>
            <p:spPr bwMode="auto">
              <a:xfrm>
                <a:off x="1178" y="3203"/>
                <a:ext cx="21" cy="35"/>
              </a:xfrm>
              <a:custGeom>
                <a:avLst/>
                <a:gdLst>
                  <a:gd name="T0" fmla="*/ 0 w 42"/>
                  <a:gd name="T1" fmla="*/ 0 h 72"/>
                  <a:gd name="T2" fmla="*/ 1 w 42"/>
                  <a:gd name="T3" fmla="*/ 0 h 72"/>
                  <a:gd name="T4" fmla="*/ 1 w 42"/>
                  <a:gd name="T5" fmla="*/ 1 h 72"/>
                  <a:gd name="T6" fmla="*/ 2 w 42"/>
                  <a:gd name="T7" fmla="*/ 1 h 72"/>
                  <a:gd name="T8" fmla="*/ 2 w 42"/>
                  <a:gd name="T9" fmla="*/ 2 h 72"/>
                  <a:gd name="T10" fmla="*/ 3 w 42"/>
                  <a:gd name="T11" fmla="*/ 3 h 72"/>
                  <a:gd name="T12" fmla="*/ 3 w 42"/>
                  <a:gd name="T13" fmla="*/ 3 h 72"/>
                  <a:gd name="T14" fmla="*/ 3 w 42"/>
                  <a:gd name="T15" fmla="*/ 4 h 72"/>
                  <a:gd name="T16" fmla="*/ 3 w 42"/>
                  <a:gd name="T17" fmla="*/ 4 h 72"/>
                  <a:gd name="T18" fmla="*/ 3 w 42"/>
                  <a:gd name="T19" fmla="*/ 4 h 72"/>
                  <a:gd name="T20" fmla="*/ 2 w 42"/>
                  <a:gd name="T21" fmla="*/ 3 h 72"/>
                  <a:gd name="T22" fmla="*/ 2 w 42"/>
                  <a:gd name="T23" fmla="*/ 3 h 72"/>
                  <a:gd name="T24" fmla="*/ 2 w 42"/>
                  <a:gd name="T25" fmla="*/ 2 h 72"/>
                  <a:gd name="T26" fmla="*/ 1 w 42"/>
                  <a:gd name="T27" fmla="*/ 1 h 72"/>
                  <a:gd name="T28" fmla="*/ 1 w 42"/>
                  <a:gd name="T29" fmla="*/ 0 h 72"/>
                  <a:gd name="T30" fmla="*/ 1 w 42"/>
                  <a:gd name="T31" fmla="*/ 0 h 72"/>
                  <a:gd name="T32" fmla="*/ 0 w 4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72">
                    <a:moveTo>
                      <a:pt x="0" y="0"/>
                    </a:moveTo>
                    <a:lnTo>
                      <a:pt x="7" y="7"/>
                    </a:lnTo>
                    <a:lnTo>
                      <a:pt x="15" y="16"/>
                    </a:lnTo>
                    <a:lnTo>
                      <a:pt x="22" y="26"/>
                    </a:lnTo>
                    <a:lnTo>
                      <a:pt x="30" y="38"/>
                    </a:lnTo>
                    <a:lnTo>
                      <a:pt x="37" y="50"/>
                    </a:lnTo>
                    <a:lnTo>
                      <a:pt x="41" y="60"/>
                    </a:lnTo>
                    <a:lnTo>
                      <a:pt x="42" y="68"/>
                    </a:lnTo>
                    <a:lnTo>
                      <a:pt x="41" y="72"/>
                    </a:lnTo>
                    <a:lnTo>
                      <a:pt x="37" y="70"/>
                    </a:lnTo>
                    <a:lnTo>
                      <a:pt x="32" y="64"/>
                    </a:lnTo>
                    <a:lnTo>
                      <a:pt x="26" y="54"/>
                    </a:lnTo>
                    <a:lnTo>
                      <a:pt x="21" y="40"/>
                    </a:lnTo>
                    <a:lnTo>
                      <a:pt x="16" y="27"/>
                    </a:lnTo>
                    <a:lnTo>
                      <a:pt x="11" y="14"/>
                    </a:lnTo>
                    <a:lnTo>
                      <a:pt x="6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4" name="Freeform 796"/>
              <p:cNvSpPr>
                <a:spLocks/>
              </p:cNvSpPr>
              <p:nvPr/>
            </p:nvSpPr>
            <p:spPr bwMode="auto">
              <a:xfrm>
                <a:off x="1207" y="3197"/>
                <a:ext cx="23" cy="34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1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5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1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5" y="5"/>
                    </a:lnTo>
                    <a:lnTo>
                      <a:pt x="14" y="13"/>
                    </a:lnTo>
                    <a:lnTo>
                      <a:pt x="22" y="23"/>
                    </a:lnTo>
                    <a:lnTo>
                      <a:pt x="31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0" y="65"/>
                    </a:lnTo>
                    <a:lnTo>
                      <a:pt x="35" y="58"/>
                    </a:lnTo>
                    <a:lnTo>
                      <a:pt x="29" y="49"/>
                    </a:lnTo>
                    <a:lnTo>
                      <a:pt x="22" y="36"/>
                    </a:lnTo>
                    <a:lnTo>
                      <a:pt x="16" y="24"/>
                    </a:lnTo>
                    <a:lnTo>
                      <a:pt x="9" y="13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5" name="Freeform 797"/>
              <p:cNvSpPr>
                <a:spLocks/>
              </p:cNvSpPr>
              <p:nvPr/>
            </p:nvSpPr>
            <p:spPr bwMode="auto">
              <a:xfrm>
                <a:off x="1165" y="3204"/>
                <a:ext cx="20" cy="31"/>
              </a:xfrm>
              <a:custGeom>
                <a:avLst/>
                <a:gdLst>
                  <a:gd name="T0" fmla="*/ 0 w 42"/>
                  <a:gd name="T1" fmla="*/ 0 h 61"/>
                  <a:gd name="T2" fmla="*/ 0 w 42"/>
                  <a:gd name="T3" fmla="*/ 1 h 61"/>
                  <a:gd name="T4" fmla="*/ 0 w 42"/>
                  <a:gd name="T5" fmla="*/ 1 h 61"/>
                  <a:gd name="T6" fmla="*/ 1 w 42"/>
                  <a:gd name="T7" fmla="*/ 2 h 61"/>
                  <a:gd name="T8" fmla="*/ 1 w 42"/>
                  <a:gd name="T9" fmla="*/ 3 h 61"/>
                  <a:gd name="T10" fmla="*/ 2 w 42"/>
                  <a:gd name="T11" fmla="*/ 3 h 61"/>
                  <a:gd name="T12" fmla="*/ 2 w 42"/>
                  <a:gd name="T13" fmla="*/ 4 h 61"/>
                  <a:gd name="T14" fmla="*/ 2 w 42"/>
                  <a:gd name="T15" fmla="*/ 4 h 61"/>
                  <a:gd name="T16" fmla="*/ 2 w 42"/>
                  <a:gd name="T17" fmla="*/ 4 h 61"/>
                  <a:gd name="T18" fmla="*/ 2 w 42"/>
                  <a:gd name="T19" fmla="*/ 4 h 61"/>
                  <a:gd name="T20" fmla="*/ 1 w 42"/>
                  <a:gd name="T21" fmla="*/ 4 h 61"/>
                  <a:gd name="T22" fmla="*/ 1 w 42"/>
                  <a:gd name="T23" fmla="*/ 3 h 61"/>
                  <a:gd name="T24" fmla="*/ 1 w 42"/>
                  <a:gd name="T25" fmla="*/ 3 h 61"/>
                  <a:gd name="T26" fmla="*/ 0 w 42"/>
                  <a:gd name="T27" fmla="*/ 2 h 61"/>
                  <a:gd name="T28" fmla="*/ 0 w 42"/>
                  <a:gd name="T29" fmla="*/ 1 h 61"/>
                  <a:gd name="T30" fmla="*/ 0 w 42"/>
                  <a:gd name="T31" fmla="*/ 1 h 61"/>
                  <a:gd name="T32" fmla="*/ 0 w 42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61">
                    <a:moveTo>
                      <a:pt x="0" y="0"/>
                    </a:moveTo>
                    <a:lnTo>
                      <a:pt x="5" y="5"/>
                    </a:lnTo>
                    <a:lnTo>
                      <a:pt x="12" y="13"/>
                    </a:lnTo>
                    <a:lnTo>
                      <a:pt x="20" y="23"/>
                    </a:lnTo>
                    <a:lnTo>
                      <a:pt x="28" y="34"/>
                    </a:lnTo>
                    <a:lnTo>
                      <a:pt x="35" y="43"/>
                    </a:lnTo>
                    <a:lnTo>
                      <a:pt x="41" y="52"/>
                    </a:lnTo>
                    <a:lnTo>
                      <a:pt x="42" y="59"/>
                    </a:lnTo>
                    <a:lnTo>
                      <a:pt x="39" y="61"/>
                    </a:lnTo>
                    <a:lnTo>
                      <a:pt x="34" y="60"/>
                    </a:lnTo>
                    <a:lnTo>
                      <a:pt x="28" y="53"/>
                    </a:lnTo>
                    <a:lnTo>
                      <a:pt x="22" y="46"/>
                    </a:lnTo>
                    <a:lnTo>
                      <a:pt x="16" y="34"/>
                    </a:lnTo>
                    <a:lnTo>
                      <a:pt x="11" y="23"/>
                    </a:lnTo>
                    <a:lnTo>
                      <a:pt x="7" y="13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6" name="Freeform 798"/>
              <p:cNvSpPr>
                <a:spLocks/>
              </p:cNvSpPr>
              <p:nvPr/>
            </p:nvSpPr>
            <p:spPr bwMode="auto">
              <a:xfrm>
                <a:off x="1167" y="3160"/>
                <a:ext cx="25" cy="47"/>
              </a:xfrm>
              <a:custGeom>
                <a:avLst/>
                <a:gdLst>
                  <a:gd name="T0" fmla="*/ 3 w 51"/>
                  <a:gd name="T1" fmla="*/ 0 h 94"/>
                  <a:gd name="T2" fmla="*/ 3 w 51"/>
                  <a:gd name="T3" fmla="*/ 1 h 94"/>
                  <a:gd name="T4" fmla="*/ 3 w 51"/>
                  <a:gd name="T5" fmla="*/ 1 h 94"/>
                  <a:gd name="T6" fmla="*/ 2 w 51"/>
                  <a:gd name="T7" fmla="*/ 2 h 94"/>
                  <a:gd name="T8" fmla="*/ 2 w 51"/>
                  <a:gd name="T9" fmla="*/ 3 h 94"/>
                  <a:gd name="T10" fmla="*/ 1 w 51"/>
                  <a:gd name="T11" fmla="*/ 4 h 94"/>
                  <a:gd name="T12" fmla="*/ 1 w 51"/>
                  <a:gd name="T13" fmla="*/ 5 h 94"/>
                  <a:gd name="T14" fmla="*/ 0 w 51"/>
                  <a:gd name="T15" fmla="*/ 6 h 94"/>
                  <a:gd name="T16" fmla="*/ 0 w 51"/>
                  <a:gd name="T17" fmla="*/ 6 h 94"/>
                  <a:gd name="T18" fmla="*/ 0 w 51"/>
                  <a:gd name="T19" fmla="*/ 6 h 94"/>
                  <a:gd name="T20" fmla="*/ 0 w 51"/>
                  <a:gd name="T21" fmla="*/ 5 h 94"/>
                  <a:gd name="T22" fmla="*/ 1 w 51"/>
                  <a:gd name="T23" fmla="*/ 4 h 94"/>
                  <a:gd name="T24" fmla="*/ 1 w 51"/>
                  <a:gd name="T25" fmla="*/ 3 h 94"/>
                  <a:gd name="T26" fmla="*/ 2 w 51"/>
                  <a:gd name="T27" fmla="*/ 2 h 94"/>
                  <a:gd name="T28" fmla="*/ 2 w 51"/>
                  <a:gd name="T29" fmla="*/ 1 h 94"/>
                  <a:gd name="T30" fmla="*/ 2 w 51"/>
                  <a:gd name="T31" fmla="*/ 1 h 94"/>
                  <a:gd name="T32" fmla="*/ 3 w 51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94">
                    <a:moveTo>
                      <a:pt x="50" y="0"/>
                    </a:moveTo>
                    <a:lnTo>
                      <a:pt x="51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7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3" y="88"/>
                    </a:lnTo>
                    <a:lnTo>
                      <a:pt x="9" y="75"/>
                    </a:lnTo>
                    <a:lnTo>
                      <a:pt x="16" y="59"/>
                    </a:lnTo>
                    <a:lnTo>
                      <a:pt x="24" y="42"/>
                    </a:lnTo>
                    <a:lnTo>
                      <a:pt x="33" y="26"/>
                    </a:lnTo>
                    <a:lnTo>
                      <a:pt x="39" y="12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7" name="Freeform 799"/>
              <p:cNvSpPr>
                <a:spLocks/>
              </p:cNvSpPr>
              <p:nvPr/>
            </p:nvSpPr>
            <p:spPr bwMode="auto">
              <a:xfrm>
                <a:off x="1189" y="3167"/>
                <a:ext cx="23" cy="37"/>
              </a:xfrm>
              <a:custGeom>
                <a:avLst/>
                <a:gdLst>
                  <a:gd name="T0" fmla="*/ 3 w 45"/>
                  <a:gd name="T1" fmla="*/ 0 h 75"/>
                  <a:gd name="T2" fmla="*/ 3 w 45"/>
                  <a:gd name="T3" fmla="*/ 0 h 75"/>
                  <a:gd name="T4" fmla="*/ 3 w 45"/>
                  <a:gd name="T5" fmla="*/ 0 h 75"/>
                  <a:gd name="T6" fmla="*/ 3 w 45"/>
                  <a:gd name="T7" fmla="*/ 1 h 75"/>
                  <a:gd name="T8" fmla="*/ 3 w 45"/>
                  <a:gd name="T9" fmla="*/ 2 h 75"/>
                  <a:gd name="T10" fmla="*/ 2 w 45"/>
                  <a:gd name="T11" fmla="*/ 2 h 75"/>
                  <a:gd name="T12" fmla="*/ 2 w 45"/>
                  <a:gd name="T13" fmla="*/ 3 h 75"/>
                  <a:gd name="T14" fmla="*/ 1 w 45"/>
                  <a:gd name="T15" fmla="*/ 4 h 75"/>
                  <a:gd name="T16" fmla="*/ 0 w 45"/>
                  <a:gd name="T17" fmla="*/ 4 h 75"/>
                  <a:gd name="T18" fmla="*/ 1 w 45"/>
                  <a:gd name="T19" fmla="*/ 4 h 75"/>
                  <a:gd name="T20" fmla="*/ 1 w 45"/>
                  <a:gd name="T21" fmla="*/ 3 h 75"/>
                  <a:gd name="T22" fmla="*/ 2 w 45"/>
                  <a:gd name="T23" fmla="*/ 2 h 75"/>
                  <a:gd name="T24" fmla="*/ 2 w 45"/>
                  <a:gd name="T25" fmla="*/ 1 h 75"/>
                  <a:gd name="T26" fmla="*/ 2 w 45"/>
                  <a:gd name="T27" fmla="*/ 1 h 75"/>
                  <a:gd name="T28" fmla="*/ 3 w 45"/>
                  <a:gd name="T29" fmla="*/ 0 h 75"/>
                  <a:gd name="T30" fmla="*/ 3 w 45"/>
                  <a:gd name="T31" fmla="*/ 0 h 75"/>
                  <a:gd name="T32" fmla="*/ 3 w 45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75">
                    <a:moveTo>
                      <a:pt x="44" y="0"/>
                    </a:moveTo>
                    <a:lnTo>
                      <a:pt x="45" y="4"/>
                    </a:lnTo>
                    <a:lnTo>
                      <a:pt x="43" y="11"/>
                    </a:lnTo>
                    <a:lnTo>
                      <a:pt x="40" y="21"/>
                    </a:lnTo>
                    <a:lnTo>
                      <a:pt x="34" y="33"/>
                    </a:lnTo>
                    <a:lnTo>
                      <a:pt x="27" y="46"/>
                    </a:lnTo>
                    <a:lnTo>
                      <a:pt x="19" y="58"/>
                    </a:lnTo>
                    <a:lnTo>
                      <a:pt x="10" y="68"/>
                    </a:lnTo>
                    <a:lnTo>
                      <a:pt x="0" y="75"/>
                    </a:lnTo>
                    <a:lnTo>
                      <a:pt x="5" y="67"/>
                    </a:lnTo>
                    <a:lnTo>
                      <a:pt x="12" y="55"/>
                    </a:lnTo>
                    <a:lnTo>
                      <a:pt x="18" y="43"/>
                    </a:lnTo>
                    <a:lnTo>
                      <a:pt x="25" y="30"/>
                    </a:lnTo>
                    <a:lnTo>
                      <a:pt x="31" y="19"/>
                    </a:lnTo>
                    <a:lnTo>
                      <a:pt x="36" y="8"/>
                    </a:lnTo>
                    <a:lnTo>
                      <a:pt x="42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8" name="Freeform 800"/>
              <p:cNvSpPr>
                <a:spLocks/>
              </p:cNvSpPr>
              <p:nvPr/>
            </p:nvSpPr>
            <p:spPr bwMode="auto">
              <a:xfrm>
                <a:off x="1193" y="3201"/>
                <a:ext cx="23" cy="33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2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4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0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6" y="6"/>
                    </a:lnTo>
                    <a:lnTo>
                      <a:pt x="15" y="13"/>
                    </a:lnTo>
                    <a:lnTo>
                      <a:pt x="22" y="24"/>
                    </a:lnTo>
                    <a:lnTo>
                      <a:pt x="32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1" y="64"/>
                    </a:lnTo>
                    <a:lnTo>
                      <a:pt x="36" y="59"/>
                    </a:lnTo>
                    <a:lnTo>
                      <a:pt x="29" y="49"/>
                    </a:lnTo>
                    <a:lnTo>
                      <a:pt x="21" y="37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89" name="Freeform 801"/>
              <p:cNvSpPr>
                <a:spLocks/>
              </p:cNvSpPr>
              <p:nvPr/>
            </p:nvSpPr>
            <p:spPr bwMode="auto">
              <a:xfrm>
                <a:off x="1214" y="3127"/>
                <a:ext cx="114" cy="25"/>
              </a:xfrm>
              <a:custGeom>
                <a:avLst/>
                <a:gdLst>
                  <a:gd name="T0" fmla="*/ 0 w 229"/>
                  <a:gd name="T1" fmla="*/ 1 h 48"/>
                  <a:gd name="T2" fmla="*/ 0 w 229"/>
                  <a:gd name="T3" fmla="*/ 1 h 48"/>
                  <a:gd name="T4" fmla="*/ 0 w 229"/>
                  <a:gd name="T5" fmla="*/ 1 h 48"/>
                  <a:gd name="T6" fmla="*/ 0 w 229"/>
                  <a:gd name="T7" fmla="*/ 0 h 48"/>
                  <a:gd name="T8" fmla="*/ 0 w 229"/>
                  <a:gd name="T9" fmla="*/ 0 h 48"/>
                  <a:gd name="T10" fmla="*/ 1 w 229"/>
                  <a:gd name="T11" fmla="*/ 1 h 48"/>
                  <a:gd name="T12" fmla="*/ 2 w 229"/>
                  <a:gd name="T13" fmla="*/ 2 h 48"/>
                  <a:gd name="T14" fmla="*/ 3 w 229"/>
                  <a:gd name="T15" fmla="*/ 2 h 48"/>
                  <a:gd name="T16" fmla="*/ 4 w 229"/>
                  <a:gd name="T17" fmla="*/ 3 h 48"/>
                  <a:gd name="T18" fmla="*/ 5 w 229"/>
                  <a:gd name="T19" fmla="*/ 3 h 48"/>
                  <a:gd name="T20" fmla="*/ 6 w 229"/>
                  <a:gd name="T21" fmla="*/ 3 h 48"/>
                  <a:gd name="T22" fmla="*/ 6 w 229"/>
                  <a:gd name="T23" fmla="*/ 3 h 48"/>
                  <a:gd name="T24" fmla="*/ 7 w 229"/>
                  <a:gd name="T25" fmla="*/ 3 h 48"/>
                  <a:gd name="T26" fmla="*/ 8 w 229"/>
                  <a:gd name="T27" fmla="*/ 3 h 48"/>
                  <a:gd name="T28" fmla="*/ 9 w 229"/>
                  <a:gd name="T29" fmla="*/ 3 h 48"/>
                  <a:gd name="T30" fmla="*/ 10 w 229"/>
                  <a:gd name="T31" fmla="*/ 2 h 48"/>
                  <a:gd name="T32" fmla="*/ 11 w 229"/>
                  <a:gd name="T33" fmla="*/ 2 h 48"/>
                  <a:gd name="T34" fmla="*/ 12 w 229"/>
                  <a:gd name="T35" fmla="*/ 2 h 48"/>
                  <a:gd name="T36" fmla="*/ 13 w 229"/>
                  <a:gd name="T37" fmla="*/ 2 h 48"/>
                  <a:gd name="T38" fmla="*/ 13 w 229"/>
                  <a:gd name="T39" fmla="*/ 2 h 48"/>
                  <a:gd name="T40" fmla="*/ 14 w 229"/>
                  <a:gd name="T41" fmla="*/ 1 h 48"/>
                  <a:gd name="T42" fmla="*/ 13 w 229"/>
                  <a:gd name="T43" fmla="*/ 2 h 48"/>
                  <a:gd name="T44" fmla="*/ 13 w 229"/>
                  <a:gd name="T45" fmla="*/ 2 h 48"/>
                  <a:gd name="T46" fmla="*/ 12 w 229"/>
                  <a:gd name="T47" fmla="*/ 2 h 48"/>
                  <a:gd name="T48" fmla="*/ 12 w 229"/>
                  <a:gd name="T49" fmla="*/ 3 h 48"/>
                  <a:gd name="T50" fmla="*/ 11 w 229"/>
                  <a:gd name="T51" fmla="*/ 3 h 48"/>
                  <a:gd name="T52" fmla="*/ 10 w 229"/>
                  <a:gd name="T53" fmla="*/ 3 h 48"/>
                  <a:gd name="T54" fmla="*/ 8 w 229"/>
                  <a:gd name="T55" fmla="*/ 4 h 48"/>
                  <a:gd name="T56" fmla="*/ 7 w 229"/>
                  <a:gd name="T57" fmla="*/ 4 h 48"/>
                  <a:gd name="T58" fmla="*/ 6 w 229"/>
                  <a:gd name="T59" fmla="*/ 4 h 48"/>
                  <a:gd name="T60" fmla="*/ 5 w 229"/>
                  <a:gd name="T61" fmla="*/ 4 h 48"/>
                  <a:gd name="T62" fmla="*/ 4 w 229"/>
                  <a:gd name="T63" fmla="*/ 3 h 48"/>
                  <a:gd name="T64" fmla="*/ 3 w 229"/>
                  <a:gd name="T65" fmla="*/ 3 h 48"/>
                  <a:gd name="T66" fmla="*/ 2 w 229"/>
                  <a:gd name="T67" fmla="*/ 3 h 48"/>
                  <a:gd name="T68" fmla="*/ 1 w 229"/>
                  <a:gd name="T69" fmla="*/ 2 h 48"/>
                  <a:gd name="T70" fmla="*/ 0 w 229"/>
                  <a:gd name="T71" fmla="*/ 2 h 48"/>
                  <a:gd name="T72" fmla="*/ 0 w 229"/>
                  <a:gd name="T73" fmla="*/ 1 h 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9" h="48">
                    <a:moveTo>
                      <a:pt x="0" y="5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0" y="12"/>
                    </a:lnTo>
                    <a:lnTo>
                      <a:pt x="34" y="21"/>
                    </a:lnTo>
                    <a:lnTo>
                      <a:pt x="50" y="27"/>
                    </a:lnTo>
                    <a:lnTo>
                      <a:pt x="66" y="33"/>
                    </a:lnTo>
                    <a:lnTo>
                      <a:pt x="81" y="36"/>
                    </a:lnTo>
                    <a:lnTo>
                      <a:pt x="97" y="38"/>
                    </a:lnTo>
                    <a:lnTo>
                      <a:pt x="111" y="38"/>
                    </a:lnTo>
                    <a:lnTo>
                      <a:pt x="127" y="38"/>
                    </a:lnTo>
                    <a:lnTo>
                      <a:pt x="141" y="36"/>
                    </a:lnTo>
                    <a:lnTo>
                      <a:pt x="156" y="34"/>
                    </a:lnTo>
                    <a:lnTo>
                      <a:pt x="170" y="31"/>
                    </a:lnTo>
                    <a:lnTo>
                      <a:pt x="183" y="27"/>
                    </a:lnTo>
                    <a:lnTo>
                      <a:pt x="196" y="23"/>
                    </a:lnTo>
                    <a:lnTo>
                      <a:pt x="208" y="20"/>
                    </a:lnTo>
                    <a:lnTo>
                      <a:pt x="218" y="17"/>
                    </a:lnTo>
                    <a:lnTo>
                      <a:pt x="229" y="13"/>
                    </a:lnTo>
                    <a:lnTo>
                      <a:pt x="223" y="20"/>
                    </a:lnTo>
                    <a:lnTo>
                      <a:pt x="216" y="26"/>
                    </a:lnTo>
                    <a:lnTo>
                      <a:pt x="205" y="31"/>
                    </a:lnTo>
                    <a:lnTo>
                      <a:pt x="192" y="36"/>
                    </a:lnTo>
                    <a:lnTo>
                      <a:pt x="176" y="42"/>
                    </a:lnTo>
                    <a:lnTo>
                      <a:pt x="161" y="44"/>
                    </a:lnTo>
                    <a:lnTo>
                      <a:pt x="143" y="47"/>
                    </a:lnTo>
                    <a:lnTo>
                      <a:pt x="124" y="48"/>
                    </a:lnTo>
                    <a:lnTo>
                      <a:pt x="106" y="48"/>
                    </a:lnTo>
                    <a:lnTo>
                      <a:pt x="88" y="47"/>
                    </a:lnTo>
                    <a:lnTo>
                      <a:pt x="70" y="43"/>
                    </a:lnTo>
                    <a:lnTo>
                      <a:pt x="53" y="39"/>
                    </a:lnTo>
                    <a:lnTo>
                      <a:pt x="37" y="34"/>
                    </a:lnTo>
                    <a:lnTo>
                      <a:pt x="23" y="26"/>
                    </a:lnTo>
                    <a:lnTo>
                      <a:pt x="11" y="1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0" name="Freeform 802"/>
              <p:cNvSpPr>
                <a:spLocks/>
              </p:cNvSpPr>
              <p:nvPr/>
            </p:nvSpPr>
            <p:spPr bwMode="auto">
              <a:xfrm>
                <a:off x="1313" y="3117"/>
                <a:ext cx="13" cy="25"/>
              </a:xfrm>
              <a:custGeom>
                <a:avLst/>
                <a:gdLst>
                  <a:gd name="T0" fmla="*/ 0 w 24"/>
                  <a:gd name="T1" fmla="*/ 3 h 51"/>
                  <a:gd name="T2" fmla="*/ 1 w 24"/>
                  <a:gd name="T3" fmla="*/ 2 h 51"/>
                  <a:gd name="T4" fmla="*/ 2 w 24"/>
                  <a:gd name="T5" fmla="*/ 1 h 51"/>
                  <a:gd name="T6" fmla="*/ 2 w 24"/>
                  <a:gd name="T7" fmla="*/ 0 h 51"/>
                  <a:gd name="T8" fmla="*/ 2 w 24"/>
                  <a:gd name="T9" fmla="*/ 0 h 51"/>
                  <a:gd name="T10" fmla="*/ 2 w 24"/>
                  <a:gd name="T11" fmla="*/ 0 h 51"/>
                  <a:gd name="T12" fmla="*/ 1 w 24"/>
                  <a:gd name="T13" fmla="*/ 1 h 51"/>
                  <a:gd name="T14" fmla="*/ 1 w 24"/>
                  <a:gd name="T15" fmla="*/ 2 h 51"/>
                  <a:gd name="T16" fmla="*/ 0 w 24"/>
                  <a:gd name="T17" fmla="*/ 3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1">
                    <a:moveTo>
                      <a:pt x="0" y="51"/>
                    </a:moveTo>
                    <a:lnTo>
                      <a:pt x="10" y="38"/>
                    </a:lnTo>
                    <a:lnTo>
                      <a:pt x="19" y="22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14" y="18"/>
                    </a:lnTo>
                    <a:lnTo>
                      <a:pt x="8" y="35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1" name="Freeform 803"/>
              <p:cNvSpPr>
                <a:spLocks/>
              </p:cNvSpPr>
              <p:nvPr/>
            </p:nvSpPr>
            <p:spPr bwMode="auto">
              <a:xfrm>
                <a:off x="1304" y="3118"/>
                <a:ext cx="14" cy="28"/>
              </a:xfrm>
              <a:custGeom>
                <a:avLst/>
                <a:gdLst>
                  <a:gd name="T0" fmla="*/ 1 w 29"/>
                  <a:gd name="T1" fmla="*/ 0 h 56"/>
                  <a:gd name="T2" fmla="*/ 1 w 29"/>
                  <a:gd name="T3" fmla="*/ 1 h 56"/>
                  <a:gd name="T4" fmla="*/ 1 w 29"/>
                  <a:gd name="T5" fmla="*/ 2 h 56"/>
                  <a:gd name="T6" fmla="*/ 0 w 29"/>
                  <a:gd name="T7" fmla="*/ 3 h 56"/>
                  <a:gd name="T8" fmla="*/ 0 w 29"/>
                  <a:gd name="T9" fmla="*/ 4 h 56"/>
                  <a:gd name="T10" fmla="*/ 0 w 29"/>
                  <a:gd name="T11" fmla="*/ 3 h 56"/>
                  <a:gd name="T12" fmla="*/ 1 w 29"/>
                  <a:gd name="T13" fmla="*/ 2 h 56"/>
                  <a:gd name="T14" fmla="*/ 1 w 29"/>
                  <a:gd name="T15" fmla="*/ 1 h 56"/>
                  <a:gd name="T16" fmla="*/ 1 w 2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6">
                    <a:moveTo>
                      <a:pt x="28" y="0"/>
                    </a:moveTo>
                    <a:lnTo>
                      <a:pt x="29" y="8"/>
                    </a:lnTo>
                    <a:lnTo>
                      <a:pt x="24" y="24"/>
                    </a:lnTo>
                    <a:lnTo>
                      <a:pt x="14" y="42"/>
                    </a:lnTo>
                    <a:lnTo>
                      <a:pt x="0" y="56"/>
                    </a:lnTo>
                    <a:lnTo>
                      <a:pt x="7" y="41"/>
                    </a:lnTo>
                    <a:lnTo>
                      <a:pt x="16" y="23"/>
                    </a:lnTo>
                    <a:lnTo>
                      <a:pt x="22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2" name="Freeform 804"/>
              <p:cNvSpPr>
                <a:spLocks/>
              </p:cNvSpPr>
              <p:nvPr/>
            </p:nvSpPr>
            <p:spPr bwMode="auto">
              <a:xfrm>
                <a:off x="1281" y="3113"/>
                <a:ext cx="20" cy="37"/>
              </a:xfrm>
              <a:custGeom>
                <a:avLst/>
                <a:gdLst>
                  <a:gd name="T0" fmla="*/ 2 w 41"/>
                  <a:gd name="T1" fmla="*/ 0 h 73"/>
                  <a:gd name="T2" fmla="*/ 2 w 41"/>
                  <a:gd name="T3" fmla="*/ 1 h 73"/>
                  <a:gd name="T4" fmla="*/ 2 w 41"/>
                  <a:gd name="T5" fmla="*/ 1 h 73"/>
                  <a:gd name="T6" fmla="*/ 2 w 41"/>
                  <a:gd name="T7" fmla="*/ 2 h 73"/>
                  <a:gd name="T8" fmla="*/ 1 w 41"/>
                  <a:gd name="T9" fmla="*/ 3 h 73"/>
                  <a:gd name="T10" fmla="*/ 1 w 41"/>
                  <a:gd name="T11" fmla="*/ 3 h 73"/>
                  <a:gd name="T12" fmla="*/ 1 w 41"/>
                  <a:gd name="T13" fmla="*/ 4 h 73"/>
                  <a:gd name="T14" fmla="*/ 0 w 41"/>
                  <a:gd name="T15" fmla="*/ 5 h 73"/>
                  <a:gd name="T16" fmla="*/ 0 w 41"/>
                  <a:gd name="T17" fmla="*/ 5 h 73"/>
                  <a:gd name="T18" fmla="*/ 0 w 41"/>
                  <a:gd name="T19" fmla="*/ 5 h 73"/>
                  <a:gd name="T20" fmla="*/ 0 w 41"/>
                  <a:gd name="T21" fmla="*/ 4 h 73"/>
                  <a:gd name="T22" fmla="*/ 0 w 41"/>
                  <a:gd name="T23" fmla="*/ 3 h 73"/>
                  <a:gd name="T24" fmla="*/ 1 w 41"/>
                  <a:gd name="T25" fmla="*/ 2 h 73"/>
                  <a:gd name="T26" fmla="*/ 1 w 41"/>
                  <a:gd name="T27" fmla="*/ 2 h 73"/>
                  <a:gd name="T28" fmla="*/ 2 w 41"/>
                  <a:gd name="T29" fmla="*/ 1 h 73"/>
                  <a:gd name="T30" fmla="*/ 2 w 41"/>
                  <a:gd name="T31" fmla="*/ 1 h 73"/>
                  <a:gd name="T32" fmla="*/ 2 w 41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73">
                    <a:moveTo>
                      <a:pt x="40" y="0"/>
                    </a:moveTo>
                    <a:lnTo>
                      <a:pt x="41" y="4"/>
                    </a:lnTo>
                    <a:lnTo>
                      <a:pt x="40" y="11"/>
                    </a:lnTo>
                    <a:lnTo>
                      <a:pt x="36" y="21"/>
                    </a:lnTo>
                    <a:lnTo>
                      <a:pt x="30" y="33"/>
                    </a:lnTo>
                    <a:lnTo>
                      <a:pt x="24" y="45"/>
                    </a:lnTo>
                    <a:lnTo>
                      <a:pt x="17" y="56"/>
                    </a:lnTo>
                    <a:lnTo>
                      <a:pt x="8" y="67"/>
                    </a:lnTo>
                    <a:lnTo>
                      <a:pt x="0" y="73"/>
                    </a:lnTo>
                    <a:lnTo>
                      <a:pt x="4" y="67"/>
                    </a:lnTo>
                    <a:lnTo>
                      <a:pt x="8" y="58"/>
                    </a:lnTo>
                    <a:lnTo>
                      <a:pt x="15" y="45"/>
                    </a:lnTo>
                    <a:lnTo>
                      <a:pt x="20" y="32"/>
                    </a:lnTo>
                    <a:lnTo>
                      <a:pt x="25" y="20"/>
                    </a:lnTo>
                    <a:lnTo>
                      <a:pt x="32" y="8"/>
                    </a:lnTo>
                    <a:lnTo>
                      <a:pt x="36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3" name="Freeform 805"/>
              <p:cNvSpPr>
                <a:spLocks/>
              </p:cNvSpPr>
              <p:nvPr/>
            </p:nvSpPr>
            <p:spPr bwMode="auto">
              <a:xfrm>
                <a:off x="1260" y="3109"/>
                <a:ext cx="22" cy="40"/>
              </a:xfrm>
              <a:custGeom>
                <a:avLst/>
                <a:gdLst>
                  <a:gd name="T0" fmla="*/ 3 w 44"/>
                  <a:gd name="T1" fmla="*/ 0 h 80"/>
                  <a:gd name="T2" fmla="*/ 3 w 44"/>
                  <a:gd name="T3" fmla="*/ 1 h 80"/>
                  <a:gd name="T4" fmla="*/ 3 w 44"/>
                  <a:gd name="T5" fmla="*/ 1 h 80"/>
                  <a:gd name="T6" fmla="*/ 3 w 44"/>
                  <a:gd name="T7" fmla="*/ 2 h 80"/>
                  <a:gd name="T8" fmla="*/ 2 w 44"/>
                  <a:gd name="T9" fmla="*/ 3 h 80"/>
                  <a:gd name="T10" fmla="*/ 2 w 44"/>
                  <a:gd name="T11" fmla="*/ 4 h 80"/>
                  <a:gd name="T12" fmla="*/ 1 w 44"/>
                  <a:gd name="T13" fmla="*/ 4 h 80"/>
                  <a:gd name="T14" fmla="*/ 1 w 44"/>
                  <a:gd name="T15" fmla="*/ 5 h 80"/>
                  <a:gd name="T16" fmla="*/ 0 w 44"/>
                  <a:gd name="T17" fmla="*/ 5 h 80"/>
                  <a:gd name="T18" fmla="*/ 1 w 44"/>
                  <a:gd name="T19" fmla="*/ 5 h 80"/>
                  <a:gd name="T20" fmla="*/ 1 w 44"/>
                  <a:gd name="T21" fmla="*/ 4 h 80"/>
                  <a:gd name="T22" fmla="*/ 1 w 44"/>
                  <a:gd name="T23" fmla="*/ 4 h 80"/>
                  <a:gd name="T24" fmla="*/ 2 w 44"/>
                  <a:gd name="T25" fmla="*/ 3 h 80"/>
                  <a:gd name="T26" fmla="*/ 2 w 44"/>
                  <a:gd name="T27" fmla="*/ 2 h 80"/>
                  <a:gd name="T28" fmla="*/ 3 w 44"/>
                  <a:gd name="T29" fmla="*/ 1 h 80"/>
                  <a:gd name="T30" fmla="*/ 3 w 44"/>
                  <a:gd name="T31" fmla="*/ 1 h 80"/>
                  <a:gd name="T32" fmla="*/ 3 w 44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43" y="0"/>
                    </a:moveTo>
                    <a:lnTo>
                      <a:pt x="44" y="4"/>
                    </a:lnTo>
                    <a:lnTo>
                      <a:pt x="41" y="13"/>
                    </a:lnTo>
                    <a:lnTo>
                      <a:pt x="38" y="25"/>
                    </a:lnTo>
                    <a:lnTo>
                      <a:pt x="31" y="38"/>
                    </a:lnTo>
                    <a:lnTo>
                      <a:pt x="24" y="51"/>
                    </a:lnTo>
                    <a:lnTo>
                      <a:pt x="15" y="64"/>
                    </a:lnTo>
                    <a:lnTo>
                      <a:pt x="8" y="73"/>
                    </a:lnTo>
                    <a:lnTo>
                      <a:pt x="0" y="80"/>
                    </a:lnTo>
                    <a:lnTo>
                      <a:pt x="2" y="73"/>
                    </a:lnTo>
                    <a:lnTo>
                      <a:pt x="8" y="63"/>
                    </a:lnTo>
                    <a:lnTo>
                      <a:pt x="14" y="50"/>
                    </a:lnTo>
                    <a:lnTo>
                      <a:pt x="21" y="36"/>
                    </a:lnTo>
                    <a:lnTo>
                      <a:pt x="28" y="23"/>
                    </a:lnTo>
                    <a:lnTo>
                      <a:pt x="35" y="11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4" name="Freeform 806"/>
              <p:cNvSpPr>
                <a:spLocks/>
              </p:cNvSpPr>
              <p:nvPr/>
            </p:nvSpPr>
            <p:spPr bwMode="auto">
              <a:xfrm>
                <a:off x="1245" y="3114"/>
                <a:ext cx="25" cy="32"/>
              </a:xfrm>
              <a:custGeom>
                <a:avLst/>
                <a:gdLst>
                  <a:gd name="T0" fmla="*/ 4 w 48"/>
                  <a:gd name="T1" fmla="*/ 0 h 65"/>
                  <a:gd name="T2" fmla="*/ 4 w 48"/>
                  <a:gd name="T3" fmla="*/ 0 h 65"/>
                  <a:gd name="T4" fmla="*/ 4 w 48"/>
                  <a:gd name="T5" fmla="*/ 0 h 65"/>
                  <a:gd name="T6" fmla="*/ 3 w 48"/>
                  <a:gd name="T7" fmla="*/ 1 h 65"/>
                  <a:gd name="T8" fmla="*/ 3 w 48"/>
                  <a:gd name="T9" fmla="*/ 2 h 65"/>
                  <a:gd name="T10" fmla="*/ 2 w 48"/>
                  <a:gd name="T11" fmla="*/ 2 h 65"/>
                  <a:gd name="T12" fmla="*/ 1 w 48"/>
                  <a:gd name="T13" fmla="*/ 3 h 65"/>
                  <a:gd name="T14" fmla="*/ 1 w 48"/>
                  <a:gd name="T15" fmla="*/ 3 h 65"/>
                  <a:gd name="T16" fmla="*/ 0 w 48"/>
                  <a:gd name="T17" fmla="*/ 4 h 65"/>
                  <a:gd name="T18" fmla="*/ 1 w 48"/>
                  <a:gd name="T19" fmla="*/ 3 h 65"/>
                  <a:gd name="T20" fmla="*/ 1 w 48"/>
                  <a:gd name="T21" fmla="*/ 3 h 65"/>
                  <a:gd name="T22" fmla="*/ 2 w 48"/>
                  <a:gd name="T23" fmla="*/ 2 h 65"/>
                  <a:gd name="T24" fmla="*/ 2 w 48"/>
                  <a:gd name="T25" fmla="*/ 1 h 65"/>
                  <a:gd name="T26" fmla="*/ 3 w 48"/>
                  <a:gd name="T27" fmla="*/ 0 h 65"/>
                  <a:gd name="T28" fmla="*/ 3 w 48"/>
                  <a:gd name="T29" fmla="*/ 0 h 65"/>
                  <a:gd name="T30" fmla="*/ 3 w 48"/>
                  <a:gd name="T31" fmla="*/ 0 h 65"/>
                  <a:gd name="T32" fmla="*/ 4 w 48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65">
                    <a:moveTo>
                      <a:pt x="48" y="0"/>
                    </a:moveTo>
                    <a:lnTo>
                      <a:pt x="48" y="2"/>
                    </a:lnTo>
                    <a:lnTo>
                      <a:pt x="46" y="10"/>
                    </a:lnTo>
                    <a:lnTo>
                      <a:pt x="39" y="20"/>
                    </a:lnTo>
                    <a:lnTo>
                      <a:pt x="33" y="32"/>
                    </a:lnTo>
                    <a:lnTo>
                      <a:pt x="23" y="44"/>
                    </a:lnTo>
                    <a:lnTo>
                      <a:pt x="14" y="53"/>
                    </a:lnTo>
                    <a:lnTo>
                      <a:pt x="7" y="61"/>
                    </a:lnTo>
                    <a:lnTo>
                      <a:pt x="0" y="65"/>
                    </a:lnTo>
                    <a:lnTo>
                      <a:pt x="4" y="58"/>
                    </a:lnTo>
                    <a:lnTo>
                      <a:pt x="10" y="49"/>
                    </a:lnTo>
                    <a:lnTo>
                      <a:pt x="17" y="39"/>
                    </a:lnTo>
                    <a:lnTo>
                      <a:pt x="25" y="26"/>
                    </a:lnTo>
                    <a:lnTo>
                      <a:pt x="33" y="15"/>
                    </a:lnTo>
                    <a:lnTo>
                      <a:pt x="39" y="6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5" name="Freeform 807"/>
              <p:cNvSpPr>
                <a:spLocks/>
              </p:cNvSpPr>
              <p:nvPr/>
            </p:nvSpPr>
            <p:spPr bwMode="auto">
              <a:xfrm>
                <a:off x="1235" y="3116"/>
                <a:ext cx="21" cy="27"/>
              </a:xfrm>
              <a:custGeom>
                <a:avLst/>
                <a:gdLst>
                  <a:gd name="T0" fmla="*/ 3 w 42"/>
                  <a:gd name="T1" fmla="*/ 0 h 55"/>
                  <a:gd name="T2" fmla="*/ 3 w 42"/>
                  <a:gd name="T3" fmla="*/ 0 h 55"/>
                  <a:gd name="T4" fmla="*/ 3 w 42"/>
                  <a:gd name="T5" fmla="*/ 0 h 55"/>
                  <a:gd name="T6" fmla="*/ 3 w 42"/>
                  <a:gd name="T7" fmla="*/ 1 h 55"/>
                  <a:gd name="T8" fmla="*/ 2 w 42"/>
                  <a:gd name="T9" fmla="*/ 1 h 55"/>
                  <a:gd name="T10" fmla="*/ 2 w 42"/>
                  <a:gd name="T11" fmla="*/ 2 h 55"/>
                  <a:gd name="T12" fmla="*/ 2 w 42"/>
                  <a:gd name="T13" fmla="*/ 2 h 55"/>
                  <a:gd name="T14" fmla="*/ 1 w 42"/>
                  <a:gd name="T15" fmla="*/ 3 h 55"/>
                  <a:gd name="T16" fmla="*/ 0 w 42"/>
                  <a:gd name="T17" fmla="*/ 3 h 55"/>
                  <a:gd name="T18" fmla="*/ 1 w 42"/>
                  <a:gd name="T19" fmla="*/ 3 h 55"/>
                  <a:gd name="T20" fmla="*/ 1 w 42"/>
                  <a:gd name="T21" fmla="*/ 2 h 55"/>
                  <a:gd name="T22" fmla="*/ 1 w 42"/>
                  <a:gd name="T23" fmla="*/ 2 h 55"/>
                  <a:gd name="T24" fmla="*/ 2 w 42"/>
                  <a:gd name="T25" fmla="*/ 1 h 55"/>
                  <a:gd name="T26" fmla="*/ 2 w 42"/>
                  <a:gd name="T27" fmla="*/ 0 h 55"/>
                  <a:gd name="T28" fmla="*/ 3 w 42"/>
                  <a:gd name="T29" fmla="*/ 0 h 55"/>
                  <a:gd name="T30" fmla="*/ 3 w 42"/>
                  <a:gd name="T31" fmla="*/ 0 h 55"/>
                  <a:gd name="T32" fmla="*/ 3 w 42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55">
                    <a:moveTo>
                      <a:pt x="41" y="0"/>
                    </a:moveTo>
                    <a:lnTo>
                      <a:pt x="42" y="3"/>
                    </a:lnTo>
                    <a:lnTo>
                      <a:pt x="39" y="10"/>
                    </a:lnTo>
                    <a:lnTo>
                      <a:pt x="37" y="17"/>
                    </a:lnTo>
                    <a:lnTo>
                      <a:pt x="31" y="27"/>
                    </a:lnTo>
                    <a:lnTo>
                      <a:pt x="25" y="36"/>
                    </a:lnTo>
                    <a:lnTo>
                      <a:pt x="17" y="45"/>
                    </a:lnTo>
                    <a:lnTo>
                      <a:pt x="9" y="51"/>
                    </a:lnTo>
                    <a:lnTo>
                      <a:pt x="0" y="55"/>
                    </a:lnTo>
                    <a:lnTo>
                      <a:pt x="4" y="49"/>
                    </a:lnTo>
                    <a:lnTo>
                      <a:pt x="9" y="41"/>
                    </a:lnTo>
                    <a:lnTo>
                      <a:pt x="16" y="32"/>
                    </a:lnTo>
                    <a:lnTo>
                      <a:pt x="22" y="21"/>
                    </a:lnTo>
                    <a:lnTo>
                      <a:pt x="28" y="13"/>
                    </a:lnTo>
                    <a:lnTo>
                      <a:pt x="33" y="6"/>
                    </a:lnTo>
                    <a:lnTo>
                      <a:pt x="38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6" name="Freeform 808"/>
              <p:cNvSpPr>
                <a:spLocks/>
              </p:cNvSpPr>
              <p:nvPr/>
            </p:nvSpPr>
            <p:spPr bwMode="auto">
              <a:xfrm>
                <a:off x="1224" y="3116"/>
                <a:ext cx="18" cy="20"/>
              </a:xfrm>
              <a:custGeom>
                <a:avLst/>
                <a:gdLst>
                  <a:gd name="T0" fmla="*/ 3 w 36"/>
                  <a:gd name="T1" fmla="*/ 0 h 39"/>
                  <a:gd name="T2" fmla="*/ 3 w 36"/>
                  <a:gd name="T3" fmla="*/ 1 h 39"/>
                  <a:gd name="T4" fmla="*/ 3 w 36"/>
                  <a:gd name="T5" fmla="*/ 1 h 39"/>
                  <a:gd name="T6" fmla="*/ 2 w 36"/>
                  <a:gd name="T7" fmla="*/ 1 h 39"/>
                  <a:gd name="T8" fmla="*/ 2 w 36"/>
                  <a:gd name="T9" fmla="*/ 2 h 39"/>
                  <a:gd name="T10" fmla="*/ 2 w 36"/>
                  <a:gd name="T11" fmla="*/ 2 h 39"/>
                  <a:gd name="T12" fmla="*/ 1 w 36"/>
                  <a:gd name="T13" fmla="*/ 3 h 39"/>
                  <a:gd name="T14" fmla="*/ 1 w 36"/>
                  <a:gd name="T15" fmla="*/ 3 h 39"/>
                  <a:gd name="T16" fmla="*/ 0 w 36"/>
                  <a:gd name="T17" fmla="*/ 3 h 39"/>
                  <a:gd name="T18" fmla="*/ 1 w 36"/>
                  <a:gd name="T19" fmla="*/ 2 h 39"/>
                  <a:gd name="T20" fmla="*/ 2 w 36"/>
                  <a:gd name="T21" fmla="*/ 2 h 39"/>
                  <a:gd name="T22" fmla="*/ 2 w 36"/>
                  <a:gd name="T23" fmla="*/ 1 h 39"/>
                  <a:gd name="T24" fmla="*/ 3 w 36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9">
                    <a:moveTo>
                      <a:pt x="35" y="0"/>
                    </a:moveTo>
                    <a:lnTo>
                      <a:pt x="36" y="2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0" y="35"/>
                    </a:lnTo>
                    <a:lnTo>
                      <a:pt x="4" y="38"/>
                    </a:lnTo>
                    <a:lnTo>
                      <a:pt x="0" y="39"/>
                    </a:lnTo>
                    <a:lnTo>
                      <a:pt x="8" y="30"/>
                    </a:lnTo>
                    <a:lnTo>
                      <a:pt x="18" y="17"/>
                    </a:lnTo>
                    <a:lnTo>
                      <a:pt x="29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7" name="Freeform 809"/>
              <p:cNvSpPr>
                <a:spLocks/>
              </p:cNvSpPr>
              <p:nvPr/>
            </p:nvSpPr>
            <p:spPr bwMode="auto">
              <a:xfrm>
                <a:off x="1217" y="3120"/>
                <a:ext cx="12" cy="12"/>
              </a:xfrm>
              <a:custGeom>
                <a:avLst/>
                <a:gdLst>
                  <a:gd name="T0" fmla="*/ 2 w 23"/>
                  <a:gd name="T1" fmla="*/ 0 h 25"/>
                  <a:gd name="T2" fmla="*/ 2 w 23"/>
                  <a:gd name="T3" fmla="*/ 0 h 25"/>
                  <a:gd name="T4" fmla="*/ 2 w 23"/>
                  <a:gd name="T5" fmla="*/ 1 h 25"/>
                  <a:gd name="T6" fmla="*/ 1 w 23"/>
                  <a:gd name="T7" fmla="*/ 1 h 25"/>
                  <a:gd name="T8" fmla="*/ 0 w 23"/>
                  <a:gd name="T9" fmla="*/ 1 h 25"/>
                  <a:gd name="T10" fmla="*/ 1 w 23"/>
                  <a:gd name="T11" fmla="*/ 1 h 25"/>
                  <a:gd name="T12" fmla="*/ 1 w 23"/>
                  <a:gd name="T13" fmla="*/ 0 h 25"/>
                  <a:gd name="T14" fmla="*/ 2 w 23"/>
                  <a:gd name="T15" fmla="*/ 0 h 25"/>
                  <a:gd name="T16" fmla="*/ 2 w 23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lnTo>
                      <a:pt x="23" y="7"/>
                    </a:lnTo>
                    <a:lnTo>
                      <a:pt x="17" y="16"/>
                    </a:lnTo>
                    <a:lnTo>
                      <a:pt x="9" y="24"/>
                    </a:lnTo>
                    <a:lnTo>
                      <a:pt x="0" y="25"/>
                    </a:lnTo>
                    <a:lnTo>
                      <a:pt x="8" y="20"/>
                    </a:lnTo>
                    <a:lnTo>
                      <a:pt x="14" y="9"/>
                    </a:lnTo>
                    <a:lnTo>
                      <a:pt x="19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8" name="Freeform 810"/>
              <p:cNvSpPr>
                <a:spLocks/>
              </p:cNvSpPr>
              <p:nvPr/>
            </p:nvSpPr>
            <p:spPr bwMode="auto">
              <a:xfrm>
                <a:off x="1322" y="3121"/>
                <a:ext cx="13" cy="17"/>
              </a:xfrm>
              <a:custGeom>
                <a:avLst/>
                <a:gdLst>
                  <a:gd name="T0" fmla="*/ 0 w 26"/>
                  <a:gd name="T1" fmla="*/ 3 h 34"/>
                  <a:gd name="T2" fmla="*/ 1 w 26"/>
                  <a:gd name="T3" fmla="*/ 2 h 34"/>
                  <a:gd name="T4" fmla="*/ 1 w 26"/>
                  <a:gd name="T5" fmla="*/ 1 h 34"/>
                  <a:gd name="T6" fmla="*/ 2 w 26"/>
                  <a:gd name="T7" fmla="*/ 1 h 34"/>
                  <a:gd name="T8" fmla="*/ 2 w 26"/>
                  <a:gd name="T9" fmla="*/ 0 h 34"/>
                  <a:gd name="T10" fmla="*/ 2 w 26"/>
                  <a:gd name="T11" fmla="*/ 1 h 34"/>
                  <a:gd name="T12" fmla="*/ 2 w 26"/>
                  <a:gd name="T13" fmla="*/ 2 h 34"/>
                  <a:gd name="T14" fmla="*/ 1 w 26"/>
                  <a:gd name="T15" fmla="*/ 2 h 34"/>
                  <a:gd name="T16" fmla="*/ 0 w 26"/>
                  <a:gd name="T17" fmla="*/ 3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4">
                    <a:moveTo>
                      <a:pt x="0" y="34"/>
                    </a:moveTo>
                    <a:lnTo>
                      <a:pt x="4" y="26"/>
                    </a:lnTo>
                    <a:lnTo>
                      <a:pt x="11" y="13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6" y="8"/>
                    </a:lnTo>
                    <a:lnTo>
                      <a:pt x="18" y="17"/>
                    </a:lnTo>
                    <a:lnTo>
                      <a:pt x="7" y="27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899" name="Freeform 811"/>
              <p:cNvSpPr>
                <a:spLocks/>
              </p:cNvSpPr>
              <p:nvPr/>
            </p:nvSpPr>
            <p:spPr bwMode="auto">
              <a:xfrm>
                <a:off x="1321" y="3139"/>
                <a:ext cx="18" cy="6"/>
              </a:xfrm>
              <a:custGeom>
                <a:avLst/>
                <a:gdLst>
                  <a:gd name="T0" fmla="*/ 0 w 36"/>
                  <a:gd name="T1" fmla="*/ 0 h 13"/>
                  <a:gd name="T2" fmla="*/ 1 w 36"/>
                  <a:gd name="T3" fmla="*/ 0 h 13"/>
                  <a:gd name="T4" fmla="*/ 2 w 36"/>
                  <a:gd name="T5" fmla="*/ 0 h 13"/>
                  <a:gd name="T6" fmla="*/ 2 w 36"/>
                  <a:gd name="T7" fmla="*/ 0 h 13"/>
                  <a:gd name="T8" fmla="*/ 3 w 36"/>
                  <a:gd name="T9" fmla="*/ 0 h 13"/>
                  <a:gd name="T10" fmla="*/ 3 w 36"/>
                  <a:gd name="T11" fmla="*/ 0 h 13"/>
                  <a:gd name="T12" fmla="*/ 3 w 36"/>
                  <a:gd name="T13" fmla="*/ 0 h 13"/>
                  <a:gd name="T14" fmla="*/ 2 w 36"/>
                  <a:gd name="T15" fmla="*/ 0 h 13"/>
                  <a:gd name="T16" fmla="*/ 2 w 36"/>
                  <a:gd name="T17" fmla="*/ 0 h 13"/>
                  <a:gd name="T18" fmla="*/ 1 w 36"/>
                  <a:gd name="T19" fmla="*/ 0 h 13"/>
                  <a:gd name="T20" fmla="*/ 1 w 36"/>
                  <a:gd name="T21" fmla="*/ 0 h 13"/>
                  <a:gd name="T22" fmla="*/ 1 w 36"/>
                  <a:gd name="T23" fmla="*/ 0 h 13"/>
                  <a:gd name="T24" fmla="*/ 0 w 36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13">
                    <a:moveTo>
                      <a:pt x="0" y="0"/>
                    </a:moveTo>
                    <a:lnTo>
                      <a:pt x="7" y="3"/>
                    </a:lnTo>
                    <a:lnTo>
                      <a:pt x="17" y="9"/>
                    </a:lnTo>
                    <a:lnTo>
                      <a:pt x="29" y="13"/>
                    </a:lnTo>
                    <a:lnTo>
                      <a:pt x="36" y="12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28" y="5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0" name="Freeform 812"/>
              <p:cNvSpPr>
                <a:spLocks/>
              </p:cNvSpPr>
              <p:nvPr/>
            </p:nvSpPr>
            <p:spPr bwMode="auto">
              <a:xfrm>
                <a:off x="1324" y="3131"/>
                <a:ext cx="19" cy="6"/>
              </a:xfrm>
              <a:custGeom>
                <a:avLst/>
                <a:gdLst>
                  <a:gd name="T0" fmla="*/ 0 w 38"/>
                  <a:gd name="T1" fmla="*/ 1 h 12"/>
                  <a:gd name="T2" fmla="*/ 1 w 38"/>
                  <a:gd name="T3" fmla="*/ 1 h 12"/>
                  <a:gd name="T4" fmla="*/ 1 w 38"/>
                  <a:gd name="T5" fmla="*/ 1 h 12"/>
                  <a:gd name="T6" fmla="*/ 1 w 38"/>
                  <a:gd name="T7" fmla="*/ 1 h 12"/>
                  <a:gd name="T8" fmla="*/ 2 w 38"/>
                  <a:gd name="T9" fmla="*/ 1 h 12"/>
                  <a:gd name="T10" fmla="*/ 2 w 38"/>
                  <a:gd name="T11" fmla="*/ 1 h 12"/>
                  <a:gd name="T12" fmla="*/ 2 w 38"/>
                  <a:gd name="T13" fmla="*/ 1 h 12"/>
                  <a:gd name="T14" fmla="*/ 3 w 38"/>
                  <a:gd name="T15" fmla="*/ 1 h 12"/>
                  <a:gd name="T16" fmla="*/ 3 w 38"/>
                  <a:gd name="T17" fmla="*/ 1 h 12"/>
                  <a:gd name="T18" fmla="*/ 2 w 38"/>
                  <a:gd name="T19" fmla="*/ 0 h 12"/>
                  <a:gd name="T20" fmla="*/ 2 w 38"/>
                  <a:gd name="T21" fmla="*/ 1 h 12"/>
                  <a:gd name="T22" fmla="*/ 1 w 38"/>
                  <a:gd name="T23" fmla="*/ 1 h 12"/>
                  <a:gd name="T24" fmla="*/ 0 w 38"/>
                  <a:gd name="T25" fmla="*/ 1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12">
                    <a:moveTo>
                      <a:pt x="0" y="12"/>
                    </a:moveTo>
                    <a:lnTo>
                      <a:pt x="2" y="12"/>
                    </a:lnTo>
                    <a:lnTo>
                      <a:pt x="8" y="11"/>
                    </a:lnTo>
                    <a:lnTo>
                      <a:pt x="14" y="11"/>
                    </a:lnTo>
                    <a:lnTo>
                      <a:pt x="21" y="11"/>
                    </a:lnTo>
                    <a:lnTo>
                      <a:pt x="27" y="10"/>
                    </a:lnTo>
                    <a:lnTo>
                      <a:pt x="32" y="8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22" y="3"/>
                    </a:lnTo>
                    <a:lnTo>
                      <a:pt x="9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1" name="Freeform 813"/>
              <p:cNvSpPr>
                <a:spLocks/>
              </p:cNvSpPr>
              <p:nvPr/>
            </p:nvSpPr>
            <p:spPr bwMode="auto">
              <a:xfrm>
                <a:off x="1315" y="3141"/>
                <a:ext cx="19" cy="14"/>
              </a:xfrm>
              <a:custGeom>
                <a:avLst/>
                <a:gdLst>
                  <a:gd name="T0" fmla="*/ 0 w 36"/>
                  <a:gd name="T1" fmla="*/ 0 h 28"/>
                  <a:gd name="T2" fmla="*/ 1 w 36"/>
                  <a:gd name="T3" fmla="*/ 1 h 28"/>
                  <a:gd name="T4" fmla="*/ 1 w 36"/>
                  <a:gd name="T5" fmla="*/ 1 h 28"/>
                  <a:gd name="T6" fmla="*/ 2 w 36"/>
                  <a:gd name="T7" fmla="*/ 1 h 28"/>
                  <a:gd name="T8" fmla="*/ 2 w 36"/>
                  <a:gd name="T9" fmla="*/ 1 h 28"/>
                  <a:gd name="T10" fmla="*/ 2 w 36"/>
                  <a:gd name="T11" fmla="*/ 2 h 28"/>
                  <a:gd name="T12" fmla="*/ 3 w 36"/>
                  <a:gd name="T13" fmla="*/ 2 h 28"/>
                  <a:gd name="T14" fmla="*/ 3 w 36"/>
                  <a:gd name="T15" fmla="*/ 2 h 28"/>
                  <a:gd name="T16" fmla="*/ 3 w 36"/>
                  <a:gd name="T17" fmla="*/ 2 h 28"/>
                  <a:gd name="T18" fmla="*/ 2 w 36"/>
                  <a:gd name="T19" fmla="*/ 2 h 28"/>
                  <a:gd name="T20" fmla="*/ 2 w 36"/>
                  <a:gd name="T21" fmla="*/ 2 h 28"/>
                  <a:gd name="T22" fmla="*/ 1 w 36"/>
                  <a:gd name="T23" fmla="*/ 1 h 28"/>
                  <a:gd name="T24" fmla="*/ 0 w 36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5" y="3"/>
                    </a:lnTo>
                    <a:lnTo>
                      <a:pt x="10" y="6"/>
                    </a:lnTo>
                    <a:lnTo>
                      <a:pt x="17" y="9"/>
                    </a:lnTo>
                    <a:lnTo>
                      <a:pt x="24" y="13"/>
                    </a:lnTo>
                    <a:lnTo>
                      <a:pt x="30" y="19"/>
                    </a:lnTo>
                    <a:lnTo>
                      <a:pt x="34" y="23"/>
                    </a:lnTo>
                    <a:lnTo>
                      <a:pt x="36" y="25"/>
                    </a:lnTo>
                    <a:lnTo>
                      <a:pt x="36" y="28"/>
                    </a:lnTo>
                    <a:lnTo>
                      <a:pt x="30" y="26"/>
                    </a:lnTo>
                    <a:lnTo>
                      <a:pt x="18" y="17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2" name="Freeform 814"/>
              <p:cNvSpPr>
                <a:spLocks/>
              </p:cNvSpPr>
              <p:nvPr/>
            </p:nvSpPr>
            <p:spPr bwMode="auto">
              <a:xfrm>
                <a:off x="1222" y="3135"/>
                <a:ext cx="5" cy="25"/>
              </a:xfrm>
              <a:custGeom>
                <a:avLst/>
                <a:gdLst>
                  <a:gd name="T0" fmla="*/ 1 w 10"/>
                  <a:gd name="T1" fmla="*/ 0 h 49"/>
                  <a:gd name="T2" fmla="*/ 1 w 10"/>
                  <a:gd name="T3" fmla="*/ 1 h 49"/>
                  <a:gd name="T4" fmla="*/ 1 w 10"/>
                  <a:gd name="T5" fmla="*/ 2 h 49"/>
                  <a:gd name="T6" fmla="*/ 1 w 10"/>
                  <a:gd name="T7" fmla="*/ 3 h 49"/>
                  <a:gd name="T8" fmla="*/ 1 w 10"/>
                  <a:gd name="T9" fmla="*/ 4 h 49"/>
                  <a:gd name="T10" fmla="*/ 0 w 10"/>
                  <a:gd name="T11" fmla="*/ 3 h 49"/>
                  <a:gd name="T12" fmla="*/ 1 w 10"/>
                  <a:gd name="T13" fmla="*/ 2 h 49"/>
                  <a:gd name="T14" fmla="*/ 1 w 10"/>
                  <a:gd name="T15" fmla="*/ 1 h 49"/>
                  <a:gd name="T16" fmla="*/ 1 w 10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9">
                    <a:moveTo>
                      <a:pt x="7" y="0"/>
                    </a:moveTo>
                    <a:lnTo>
                      <a:pt x="9" y="11"/>
                    </a:lnTo>
                    <a:lnTo>
                      <a:pt x="10" y="28"/>
                    </a:lnTo>
                    <a:lnTo>
                      <a:pt x="9" y="41"/>
                    </a:lnTo>
                    <a:lnTo>
                      <a:pt x="4" y="49"/>
                    </a:lnTo>
                    <a:lnTo>
                      <a:pt x="0" y="44"/>
                    </a:lnTo>
                    <a:lnTo>
                      <a:pt x="1" y="30"/>
                    </a:lnTo>
                    <a:lnTo>
                      <a:pt x="5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3" name="Freeform 815"/>
              <p:cNvSpPr>
                <a:spLocks/>
              </p:cNvSpPr>
              <p:nvPr/>
            </p:nvSpPr>
            <p:spPr bwMode="auto">
              <a:xfrm>
                <a:off x="1212" y="3132"/>
                <a:ext cx="7" cy="24"/>
              </a:xfrm>
              <a:custGeom>
                <a:avLst/>
                <a:gdLst>
                  <a:gd name="T0" fmla="*/ 0 w 15"/>
                  <a:gd name="T1" fmla="*/ 0 h 48"/>
                  <a:gd name="T2" fmla="*/ 0 w 15"/>
                  <a:gd name="T3" fmla="*/ 1 h 48"/>
                  <a:gd name="T4" fmla="*/ 0 w 15"/>
                  <a:gd name="T5" fmla="*/ 2 h 48"/>
                  <a:gd name="T6" fmla="*/ 0 w 15"/>
                  <a:gd name="T7" fmla="*/ 3 h 48"/>
                  <a:gd name="T8" fmla="*/ 0 w 15"/>
                  <a:gd name="T9" fmla="*/ 3 h 48"/>
                  <a:gd name="T10" fmla="*/ 0 w 15"/>
                  <a:gd name="T11" fmla="*/ 3 h 48"/>
                  <a:gd name="T12" fmla="*/ 0 w 15"/>
                  <a:gd name="T13" fmla="*/ 2 h 48"/>
                  <a:gd name="T14" fmla="*/ 0 w 15"/>
                  <a:gd name="T15" fmla="*/ 1 h 48"/>
                  <a:gd name="T16" fmla="*/ 0 w 15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7"/>
                    </a:lnTo>
                    <a:lnTo>
                      <a:pt x="10" y="42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4" y="27"/>
                    </a:lnTo>
                    <a:lnTo>
                      <a:pt x="11" y="1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4" name="Freeform 816"/>
              <p:cNvSpPr>
                <a:spLocks/>
              </p:cNvSpPr>
              <p:nvPr/>
            </p:nvSpPr>
            <p:spPr bwMode="auto">
              <a:xfrm>
                <a:off x="1235" y="3142"/>
                <a:ext cx="5" cy="23"/>
              </a:xfrm>
              <a:custGeom>
                <a:avLst/>
                <a:gdLst>
                  <a:gd name="T0" fmla="*/ 1 w 9"/>
                  <a:gd name="T1" fmla="*/ 0 h 46"/>
                  <a:gd name="T2" fmla="*/ 1 w 9"/>
                  <a:gd name="T3" fmla="*/ 1 h 46"/>
                  <a:gd name="T4" fmla="*/ 1 w 9"/>
                  <a:gd name="T5" fmla="*/ 2 h 46"/>
                  <a:gd name="T6" fmla="*/ 1 w 9"/>
                  <a:gd name="T7" fmla="*/ 3 h 46"/>
                  <a:gd name="T8" fmla="*/ 1 w 9"/>
                  <a:gd name="T9" fmla="*/ 3 h 46"/>
                  <a:gd name="T10" fmla="*/ 0 w 9"/>
                  <a:gd name="T11" fmla="*/ 3 h 46"/>
                  <a:gd name="T12" fmla="*/ 0 w 9"/>
                  <a:gd name="T13" fmla="*/ 2 h 46"/>
                  <a:gd name="T14" fmla="*/ 1 w 9"/>
                  <a:gd name="T15" fmla="*/ 1 h 46"/>
                  <a:gd name="T16" fmla="*/ 1 w 9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6">
                    <a:moveTo>
                      <a:pt x="3" y="0"/>
                    </a:moveTo>
                    <a:lnTo>
                      <a:pt x="7" y="6"/>
                    </a:lnTo>
                    <a:lnTo>
                      <a:pt x="9" y="21"/>
                    </a:lnTo>
                    <a:lnTo>
                      <a:pt x="9" y="36"/>
                    </a:lnTo>
                    <a:lnTo>
                      <a:pt x="5" y="46"/>
                    </a:lnTo>
                    <a:lnTo>
                      <a:pt x="0" y="43"/>
                    </a:lnTo>
                    <a:lnTo>
                      <a:pt x="0" y="30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5" name="Freeform 817"/>
              <p:cNvSpPr>
                <a:spLocks/>
              </p:cNvSpPr>
              <p:nvPr/>
            </p:nvSpPr>
            <p:spPr bwMode="auto">
              <a:xfrm>
                <a:off x="1245" y="3144"/>
                <a:ext cx="10" cy="27"/>
              </a:xfrm>
              <a:custGeom>
                <a:avLst/>
                <a:gdLst>
                  <a:gd name="T0" fmla="*/ 0 w 18"/>
                  <a:gd name="T1" fmla="*/ 0 h 53"/>
                  <a:gd name="T2" fmla="*/ 1 w 18"/>
                  <a:gd name="T3" fmla="*/ 1 h 53"/>
                  <a:gd name="T4" fmla="*/ 2 w 18"/>
                  <a:gd name="T5" fmla="*/ 2 h 53"/>
                  <a:gd name="T6" fmla="*/ 2 w 18"/>
                  <a:gd name="T7" fmla="*/ 3 h 53"/>
                  <a:gd name="T8" fmla="*/ 2 w 18"/>
                  <a:gd name="T9" fmla="*/ 4 h 53"/>
                  <a:gd name="T10" fmla="*/ 1 w 18"/>
                  <a:gd name="T11" fmla="*/ 3 h 53"/>
                  <a:gd name="T12" fmla="*/ 1 w 18"/>
                  <a:gd name="T13" fmla="*/ 2 h 53"/>
                  <a:gd name="T14" fmla="*/ 1 w 18"/>
                  <a:gd name="T15" fmla="*/ 1 h 53"/>
                  <a:gd name="T16" fmla="*/ 0 w 18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3">
                    <a:moveTo>
                      <a:pt x="0" y="0"/>
                    </a:moveTo>
                    <a:lnTo>
                      <a:pt x="8" y="13"/>
                    </a:lnTo>
                    <a:lnTo>
                      <a:pt x="16" y="30"/>
                    </a:lnTo>
                    <a:lnTo>
                      <a:pt x="18" y="46"/>
                    </a:lnTo>
                    <a:lnTo>
                      <a:pt x="16" y="53"/>
                    </a:lnTo>
                    <a:lnTo>
                      <a:pt x="9" y="48"/>
                    </a:lnTo>
                    <a:lnTo>
                      <a:pt x="5" y="31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6" name="Freeform 818"/>
              <p:cNvSpPr>
                <a:spLocks/>
              </p:cNvSpPr>
              <p:nvPr/>
            </p:nvSpPr>
            <p:spPr bwMode="auto">
              <a:xfrm>
                <a:off x="1258" y="3148"/>
                <a:ext cx="10" cy="29"/>
              </a:xfrm>
              <a:custGeom>
                <a:avLst/>
                <a:gdLst>
                  <a:gd name="T0" fmla="*/ 0 w 21"/>
                  <a:gd name="T1" fmla="*/ 0 h 57"/>
                  <a:gd name="T2" fmla="*/ 0 w 21"/>
                  <a:gd name="T3" fmla="*/ 1 h 57"/>
                  <a:gd name="T4" fmla="*/ 0 w 21"/>
                  <a:gd name="T5" fmla="*/ 2 h 57"/>
                  <a:gd name="T6" fmla="*/ 1 w 21"/>
                  <a:gd name="T7" fmla="*/ 4 h 57"/>
                  <a:gd name="T8" fmla="*/ 1 w 21"/>
                  <a:gd name="T9" fmla="*/ 4 h 57"/>
                  <a:gd name="T10" fmla="*/ 0 w 21"/>
                  <a:gd name="T11" fmla="*/ 4 h 57"/>
                  <a:gd name="T12" fmla="*/ 0 w 21"/>
                  <a:gd name="T13" fmla="*/ 2 h 57"/>
                  <a:gd name="T14" fmla="*/ 0 w 21"/>
                  <a:gd name="T15" fmla="*/ 1 h 57"/>
                  <a:gd name="T16" fmla="*/ 0 w 21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7">
                    <a:moveTo>
                      <a:pt x="0" y="0"/>
                    </a:moveTo>
                    <a:lnTo>
                      <a:pt x="8" y="13"/>
                    </a:lnTo>
                    <a:lnTo>
                      <a:pt x="15" y="32"/>
                    </a:lnTo>
                    <a:lnTo>
                      <a:pt x="21" y="51"/>
                    </a:lnTo>
                    <a:lnTo>
                      <a:pt x="18" y="57"/>
                    </a:lnTo>
                    <a:lnTo>
                      <a:pt x="12" y="49"/>
                    </a:lnTo>
                    <a:lnTo>
                      <a:pt x="6" y="31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7" name="Freeform 819"/>
              <p:cNvSpPr>
                <a:spLocks/>
              </p:cNvSpPr>
              <p:nvPr/>
            </p:nvSpPr>
            <p:spPr bwMode="auto">
              <a:xfrm>
                <a:off x="1280" y="3147"/>
                <a:ext cx="18" cy="31"/>
              </a:xfrm>
              <a:custGeom>
                <a:avLst/>
                <a:gdLst>
                  <a:gd name="T0" fmla="*/ 0 w 37"/>
                  <a:gd name="T1" fmla="*/ 0 h 61"/>
                  <a:gd name="T2" fmla="*/ 0 w 37"/>
                  <a:gd name="T3" fmla="*/ 1 h 61"/>
                  <a:gd name="T4" fmla="*/ 0 w 37"/>
                  <a:gd name="T5" fmla="*/ 1 h 61"/>
                  <a:gd name="T6" fmla="*/ 1 w 37"/>
                  <a:gd name="T7" fmla="*/ 2 h 61"/>
                  <a:gd name="T8" fmla="*/ 1 w 37"/>
                  <a:gd name="T9" fmla="*/ 3 h 61"/>
                  <a:gd name="T10" fmla="*/ 1 w 37"/>
                  <a:gd name="T11" fmla="*/ 3 h 61"/>
                  <a:gd name="T12" fmla="*/ 2 w 37"/>
                  <a:gd name="T13" fmla="*/ 4 h 61"/>
                  <a:gd name="T14" fmla="*/ 2 w 37"/>
                  <a:gd name="T15" fmla="*/ 4 h 61"/>
                  <a:gd name="T16" fmla="*/ 2 w 37"/>
                  <a:gd name="T17" fmla="*/ 4 h 61"/>
                  <a:gd name="T18" fmla="*/ 1 w 37"/>
                  <a:gd name="T19" fmla="*/ 4 h 61"/>
                  <a:gd name="T20" fmla="*/ 1 w 37"/>
                  <a:gd name="T21" fmla="*/ 3 h 61"/>
                  <a:gd name="T22" fmla="*/ 0 w 37"/>
                  <a:gd name="T23" fmla="*/ 1 h 61"/>
                  <a:gd name="T24" fmla="*/ 0 w 37"/>
                  <a:gd name="T25" fmla="*/ 0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1">
                    <a:moveTo>
                      <a:pt x="0" y="0"/>
                    </a:moveTo>
                    <a:lnTo>
                      <a:pt x="7" y="5"/>
                    </a:lnTo>
                    <a:lnTo>
                      <a:pt x="13" y="13"/>
                    </a:lnTo>
                    <a:lnTo>
                      <a:pt x="20" y="22"/>
                    </a:lnTo>
                    <a:lnTo>
                      <a:pt x="26" y="33"/>
                    </a:lnTo>
                    <a:lnTo>
                      <a:pt x="31" y="42"/>
                    </a:lnTo>
                    <a:lnTo>
                      <a:pt x="35" y="51"/>
                    </a:lnTo>
                    <a:lnTo>
                      <a:pt x="37" y="58"/>
                    </a:lnTo>
                    <a:lnTo>
                      <a:pt x="35" y="61"/>
                    </a:lnTo>
                    <a:lnTo>
                      <a:pt x="28" y="54"/>
                    </a:lnTo>
                    <a:lnTo>
                      <a:pt x="18" y="34"/>
                    </a:lnTo>
                    <a:lnTo>
                      <a:pt x="9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8" name="Freeform 820"/>
              <p:cNvSpPr>
                <a:spLocks/>
              </p:cNvSpPr>
              <p:nvPr/>
            </p:nvSpPr>
            <p:spPr bwMode="auto">
              <a:xfrm>
                <a:off x="1305" y="3142"/>
                <a:ext cx="21" cy="29"/>
              </a:xfrm>
              <a:custGeom>
                <a:avLst/>
                <a:gdLst>
                  <a:gd name="T0" fmla="*/ 0 w 41"/>
                  <a:gd name="T1" fmla="*/ 0 h 56"/>
                  <a:gd name="T2" fmla="*/ 1 w 41"/>
                  <a:gd name="T3" fmla="*/ 1 h 56"/>
                  <a:gd name="T4" fmla="*/ 1 w 41"/>
                  <a:gd name="T5" fmla="*/ 1 h 56"/>
                  <a:gd name="T6" fmla="*/ 2 w 41"/>
                  <a:gd name="T7" fmla="*/ 2 h 56"/>
                  <a:gd name="T8" fmla="*/ 2 w 41"/>
                  <a:gd name="T9" fmla="*/ 2 h 56"/>
                  <a:gd name="T10" fmla="*/ 3 w 41"/>
                  <a:gd name="T11" fmla="*/ 3 h 56"/>
                  <a:gd name="T12" fmla="*/ 3 w 41"/>
                  <a:gd name="T13" fmla="*/ 3 h 56"/>
                  <a:gd name="T14" fmla="*/ 3 w 41"/>
                  <a:gd name="T15" fmla="*/ 4 h 56"/>
                  <a:gd name="T16" fmla="*/ 3 w 41"/>
                  <a:gd name="T17" fmla="*/ 4 h 56"/>
                  <a:gd name="T18" fmla="*/ 3 w 41"/>
                  <a:gd name="T19" fmla="*/ 4 h 56"/>
                  <a:gd name="T20" fmla="*/ 2 w 41"/>
                  <a:gd name="T21" fmla="*/ 4 h 56"/>
                  <a:gd name="T22" fmla="*/ 2 w 41"/>
                  <a:gd name="T23" fmla="*/ 3 h 56"/>
                  <a:gd name="T24" fmla="*/ 2 w 41"/>
                  <a:gd name="T25" fmla="*/ 2 h 56"/>
                  <a:gd name="T26" fmla="*/ 1 w 41"/>
                  <a:gd name="T27" fmla="*/ 2 h 56"/>
                  <a:gd name="T28" fmla="*/ 1 w 41"/>
                  <a:gd name="T29" fmla="*/ 1 h 56"/>
                  <a:gd name="T30" fmla="*/ 1 w 41"/>
                  <a:gd name="T31" fmla="*/ 1 h 56"/>
                  <a:gd name="T32" fmla="*/ 0 w 41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0" y="0"/>
                    </a:moveTo>
                    <a:lnTo>
                      <a:pt x="5" y="4"/>
                    </a:lnTo>
                    <a:lnTo>
                      <a:pt x="11" y="12"/>
                    </a:lnTo>
                    <a:lnTo>
                      <a:pt x="19" y="20"/>
                    </a:lnTo>
                    <a:lnTo>
                      <a:pt x="27" y="29"/>
                    </a:lnTo>
                    <a:lnTo>
                      <a:pt x="34" y="38"/>
                    </a:lnTo>
                    <a:lnTo>
                      <a:pt x="39" y="46"/>
                    </a:lnTo>
                    <a:lnTo>
                      <a:pt x="41" y="52"/>
                    </a:lnTo>
                    <a:lnTo>
                      <a:pt x="40" y="56"/>
                    </a:lnTo>
                    <a:lnTo>
                      <a:pt x="36" y="55"/>
                    </a:lnTo>
                    <a:lnTo>
                      <a:pt x="31" y="50"/>
                    </a:lnTo>
                    <a:lnTo>
                      <a:pt x="25" y="42"/>
                    </a:lnTo>
                    <a:lnTo>
                      <a:pt x="19" y="31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09" name="Freeform 821"/>
              <p:cNvSpPr>
                <a:spLocks/>
              </p:cNvSpPr>
              <p:nvPr/>
            </p:nvSpPr>
            <p:spPr bwMode="auto">
              <a:xfrm>
                <a:off x="1269" y="3149"/>
                <a:ext cx="18" cy="25"/>
              </a:xfrm>
              <a:custGeom>
                <a:avLst/>
                <a:gdLst>
                  <a:gd name="T0" fmla="*/ 0 w 35"/>
                  <a:gd name="T1" fmla="*/ 0 h 51"/>
                  <a:gd name="T2" fmla="*/ 1 w 35"/>
                  <a:gd name="T3" fmla="*/ 0 h 51"/>
                  <a:gd name="T4" fmla="*/ 1 w 35"/>
                  <a:gd name="T5" fmla="*/ 0 h 51"/>
                  <a:gd name="T6" fmla="*/ 2 w 35"/>
                  <a:gd name="T7" fmla="*/ 1 h 51"/>
                  <a:gd name="T8" fmla="*/ 2 w 35"/>
                  <a:gd name="T9" fmla="*/ 1 h 51"/>
                  <a:gd name="T10" fmla="*/ 2 w 35"/>
                  <a:gd name="T11" fmla="*/ 2 h 51"/>
                  <a:gd name="T12" fmla="*/ 3 w 35"/>
                  <a:gd name="T13" fmla="*/ 2 h 51"/>
                  <a:gd name="T14" fmla="*/ 3 w 35"/>
                  <a:gd name="T15" fmla="*/ 3 h 51"/>
                  <a:gd name="T16" fmla="*/ 3 w 35"/>
                  <a:gd name="T17" fmla="*/ 3 h 51"/>
                  <a:gd name="T18" fmla="*/ 2 w 35"/>
                  <a:gd name="T19" fmla="*/ 2 h 51"/>
                  <a:gd name="T20" fmla="*/ 1 w 35"/>
                  <a:gd name="T21" fmla="*/ 1 h 51"/>
                  <a:gd name="T22" fmla="*/ 1 w 35"/>
                  <a:gd name="T23" fmla="*/ 0 h 51"/>
                  <a:gd name="T24" fmla="*/ 0 w 35"/>
                  <a:gd name="T25" fmla="*/ 0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1">
                    <a:moveTo>
                      <a:pt x="0" y="0"/>
                    </a:moveTo>
                    <a:lnTo>
                      <a:pt x="4" y="4"/>
                    </a:lnTo>
                    <a:lnTo>
                      <a:pt x="10" y="10"/>
                    </a:lnTo>
                    <a:lnTo>
                      <a:pt x="17" y="18"/>
                    </a:lnTo>
                    <a:lnTo>
                      <a:pt x="25" y="27"/>
                    </a:lnTo>
                    <a:lnTo>
                      <a:pt x="30" y="35"/>
                    </a:lnTo>
                    <a:lnTo>
                      <a:pt x="34" y="43"/>
                    </a:lnTo>
                    <a:lnTo>
                      <a:pt x="35" y="48"/>
                    </a:lnTo>
                    <a:lnTo>
                      <a:pt x="33" y="51"/>
                    </a:lnTo>
                    <a:lnTo>
                      <a:pt x="23" y="44"/>
                    </a:lnTo>
                    <a:lnTo>
                      <a:pt x="14" y="29"/>
                    </a:lnTo>
                    <a:lnTo>
                      <a:pt x="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0" name="Freeform 822"/>
              <p:cNvSpPr>
                <a:spLocks/>
              </p:cNvSpPr>
              <p:nvPr/>
            </p:nvSpPr>
            <p:spPr bwMode="auto">
              <a:xfrm>
                <a:off x="1270" y="3111"/>
                <a:ext cx="22" cy="40"/>
              </a:xfrm>
              <a:custGeom>
                <a:avLst/>
                <a:gdLst>
                  <a:gd name="T0" fmla="*/ 3 w 44"/>
                  <a:gd name="T1" fmla="*/ 0 h 81"/>
                  <a:gd name="T2" fmla="*/ 3 w 44"/>
                  <a:gd name="T3" fmla="*/ 0 h 81"/>
                  <a:gd name="T4" fmla="*/ 3 w 44"/>
                  <a:gd name="T5" fmla="*/ 0 h 81"/>
                  <a:gd name="T6" fmla="*/ 3 w 44"/>
                  <a:gd name="T7" fmla="*/ 1 h 81"/>
                  <a:gd name="T8" fmla="*/ 2 w 44"/>
                  <a:gd name="T9" fmla="*/ 2 h 81"/>
                  <a:gd name="T10" fmla="*/ 2 w 44"/>
                  <a:gd name="T11" fmla="*/ 3 h 81"/>
                  <a:gd name="T12" fmla="*/ 2 w 44"/>
                  <a:gd name="T13" fmla="*/ 4 h 81"/>
                  <a:gd name="T14" fmla="*/ 1 w 44"/>
                  <a:gd name="T15" fmla="*/ 4 h 81"/>
                  <a:gd name="T16" fmla="*/ 0 w 44"/>
                  <a:gd name="T17" fmla="*/ 5 h 81"/>
                  <a:gd name="T18" fmla="*/ 1 w 44"/>
                  <a:gd name="T19" fmla="*/ 4 h 81"/>
                  <a:gd name="T20" fmla="*/ 1 w 44"/>
                  <a:gd name="T21" fmla="*/ 4 h 81"/>
                  <a:gd name="T22" fmla="*/ 1 w 44"/>
                  <a:gd name="T23" fmla="*/ 3 h 81"/>
                  <a:gd name="T24" fmla="*/ 2 w 44"/>
                  <a:gd name="T25" fmla="*/ 2 h 81"/>
                  <a:gd name="T26" fmla="*/ 2 w 44"/>
                  <a:gd name="T27" fmla="*/ 1 h 81"/>
                  <a:gd name="T28" fmla="*/ 3 w 44"/>
                  <a:gd name="T29" fmla="*/ 0 h 81"/>
                  <a:gd name="T30" fmla="*/ 3 w 44"/>
                  <a:gd name="T31" fmla="*/ 0 h 81"/>
                  <a:gd name="T32" fmla="*/ 3 w 44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1">
                    <a:moveTo>
                      <a:pt x="43" y="0"/>
                    </a:moveTo>
                    <a:lnTo>
                      <a:pt x="44" y="5"/>
                    </a:lnTo>
                    <a:lnTo>
                      <a:pt x="43" y="13"/>
                    </a:lnTo>
                    <a:lnTo>
                      <a:pt x="37" y="26"/>
                    </a:lnTo>
                    <a:lnTo>
                      <a:pt x="32" y="39"/>
                    </a:lnTo>
                    <a:lnTo>
                      <a:pt x="24" y="52"/>
                    </a:lnTo>
                    <a:lnTo>
                      <a:pt x="17" y="65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2" y="74"/>
                    </a:lnTo>
                    <a:lnTo>
                      <a:pt x="7" y="64"/>
                    </a:lnTo>
                    <a:lnTo>
                      <a:pt x="14" y="51"/>
                    </a:lnTo>
                    <a:lnTo>
                      <a:pt x="20" y="37"/>
                    </a:lnTo>
                    <a:lnTo>
                      <a:pt x="28" y="22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1" name="Freeform 823"/>
              <p:cNvSpPr>
                <a:spLocks/>
              </p:cNvSpPr>
              <p:nvPr/>
            </p:nvSpPr>
            <p:spPr bwMode="auto">
              <a:xfrm>
                <a:off x="1291" y="3116"/>
                <a:ext cx="18" cy="32"/>
              </a:xfrm>
              <a:custGeom>
                <a:avLst/>
                <a:gdLst>
                  <a:gd name="T0" fmla="*/ 2 w 38"/>
                  <a:gd name="T1" fmla="*/ 0 h 62"/>
                  <a:gd name="T2" fmla="*/ 2 w 38"/>
                  <a:gd name="T3" fmla="*/ 1 h 62"/>
                  <a:gd name="T4" fmla="*/ 2 w 38"/>
                  <a:gd name="T5" fmla="*/ 1 h 62"/>
                  <a:gd name="T6" fmla="*/ 2 w 38"/>
                  <a:gd name="T7" fmla="*/ 2 h 62"/>
                  <a:gd name="T8" fmla="*/ 1 w 38"/>
                  <a:gd name="T9" fmla="*/ 2 h 62"/>
                  <a:gd name="T10" fmla="*/ 1 w 38"/>
                  <a:gd name="T11" fmla="*/ 3 h 62"/>
                  <a:gd name="T12" fmla="*/ 1 w 38"/>
                  <a:gd name="T13" fmla="*/ 4 h 62"/>
                  <a:gd name="T14" fmla="*/ 0 w 38"/>
                  <a:gd name="T15" fmla="*/ 4 h 62"/>
                  <a:gd name="T16" fmla="*/ 0 w 38"/>
                  <a:gd name="T17" fmla="*/ 5 h 62"/>
                  <a:gd name="T18" fmla="*/ 0 w 38"/>
                  <a:gd name="T19" fmla="*/ 3 h 62"/>
                  <a:gd name="T20" fmla="*/ 1 w 38"/>
                  <a:gd name="T21" fmla="*/ 2 h 62"/>
                  <a:gd name="T22" fmla="*/ 1 w 38"/>
                  <a:gd name="T23" fmla="*/ 1 h 62"/>
                  <a:gd name="T24" fmla="*/ 2 w 38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2">
                    <a:moveTo>
                      <a:pt x="38" y="0"/>
                    </a:moveTo>
                    <a:lnTo>
                      <a:pt x="38" y="2"/>
                    </a:lnTo>
                    <a:lnTo>
                      <a:pt x="37" y="9"/>
                    </a:lnTo>
                    <a:lnTo>
                      <a:pt x="34" y="18"/>
                    </a:lnTo>
                    <a:lnTo>
                      <a:pt x="29" y="27"/>
                    </a:lnTo>
                    <a:lnTo>
                      <a:pt x="22" y="39"/>
                    </a:lnTo>
                    <a:lnTo>
                      <a:pt x="16" y="48"/>
                    </a:lnTo>
                    <a:lnTo>
                      <a:pt x="8" y="57"/>
                    </a:lnTo>
                    <a:lnTo>
                      <a:pt x="0" y="62"/>
                    </a:lnTo>
                    <a:lnTo>
                      <a:pt x="9" y="47"/>
                    </a:lnTo>
                    <a:lnTo>
                      <a:pt x="21" y="25"/>
                    </a:lnTo>
                    <a:lnTo>
                      <a:pt x="31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2" name="Freeform 824"/>
              <p:cNvSpPr>
                <a:spLocks/>
              </p:cNvSpPr>
              <p:nvPr/>
            </p:nvSpPr>
            <p:spPr bwMode="auto">
              <a:xfrm>
                <a:off x="1293" y="3146"/>
                <a:ext cx="20" cy="27"/>
              </a:xfrm>
              <a:custGeom>
                <a:avLst/>
                <a:gdLst>
                  <a:gd name="T0" fmla="*/ 0 w 41"/>
                  <a:gd name="T1" fmla="*/ 0 h 55"/>
                  <a:gd name="T2" fmla="*/ 0 w 41"/>
                  <a:gd name="T3" fmla="*/ 0 h 55"/>
                  <a:gd name="T4" fmla="*/ 0 w 41"/>
                  <a:gd name="T5" fmla="*/ 0 h 55"/>
                  <a:gd name="T6" fmla="*/ 1 w 41"/>
                  <a:gd name="T7" fmla="*/ 1 h 55"/>
                  <a:gd name="T8" fmla="*/ 1 w 41"/>
                  <a:gd name="T9" fmla="*/ 1 h 55"/>
                  <a:gd name="T10" fmla="*/ 2 w 41"/>
                  <a:gd name="T11" fmla="*/ 2 h 55"/>
                  <a:gd name="T12" fmla="*/ 2 w 41"/>
                  <a:gd name="T13" fmla="*/ 2 h 55"/>
                  <a:gd name="T14" fmla="*/ 2 w 41"/>
                  <a:gd name="T15" fmla="*/ 3 h 55"/>
                  <a:gd name="T16" fmla="*/ 2 w 41"/>
                  <a:gd name="T17" fmla="*/ 3 h 55"/>
                  <a:gd name="T18" fmla="*/ 2 w 41"/>
                  <a:gd name="T19" fmla="*/ 3 h 55"/>
                  <a:gd name="T20" fmla="*/ 1 w 41"/>
                  <a:gd name="T21" fmla="*/ 3 h 55"/>
                  <a:gd name="T22" fmla="*/ 1 w 41"/>
                  <a:gd name="T23" fmla="*/ 2 h 55"/>
                  <a:gd name="T24" fmla="*/ 1 w 41"/>
                  <a:gd name="T25" fmla="*/ 2 h 55"/>
                  <a:gd name="T26" fmla="*/ 0 w 41"/>
                  <a:gd name="T27" fmla="*/ 1 h 55"/>
                  <a:gd name="T28" fmla="*/ 0 w 41"/>
                  <a:gd name="T29" fmla="*/ 0 h 55"/>
                  <a:gd name="T30" fmla="*/ 0 w 41"/>
                  <a:gd name="T31" fmla="*/ 0 h 55"/>
                  <a:gd name="T32" fmla="*/ 0 w 41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5">
                    <a:moveTo>
                      <a:pt x="0" y="0"/>
                    </a:moveTo>
                    <a:lnTo>
                      <a:pt x="5" y="4"/>
                    </a:lnTo>
                    <a:lnTo>
                      <a:pt x="12" y="12"/>
                    </a:lnTo>
                    <a:lnTo>
                      <a:pt x="18" y="20"/>
                    </a:lnTo>
                    <a:lnTo>
                      <a:pt x="26" y="29"/>
                    </a:lnTo>
                    <a:lnTo>
                      <a:pt x="33" y="38"/>
                    </a:lnTo>
                    <a:lnTo>
                      <a:pt x="38" y="46"/>
                    </a:lnTo>
                    <a:lnTo>
                      <a:pt x="41" y="51"/>
                    </a:lnTo>
                    <a:lnTo>
                      <a:pt x="39" y="55"/>
                    </a:lnTo>
                    <a:lnTo>
                      <a:pt x="35" y="55"/>
                    </a:lnTo>
                    <a:lnTo>
                      <a:pt x="30" y="50"/>
                    </a:lnTo>
                    <a:lnTo>
                      <a:pt x="24" y="42"/>
                    </a:lnTo>
                    <a:lnTo>
                      <a:pt x="18" y="32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3" name="Freeform 825"/>
              <p:cNvSpPr>
                <a:spLocks/>
              </p:cNvSpPr>
              <p:nvPr/>
            </p:nvSpPr>
            <p:spPr bwMode="auto">
              <a:xfrm>
                <a:off x="579" y="3564"/>
                <a:ext cx="50" cy="129"/>
              </a:xfrm>
              <a:custGeom>
                <a:avLst/>
                <a:gdLst>
                  <a:gd name="T0" fmla="*/ 2 w 99"/>
                  <a:gd name="T1" fmla="*/ 0 h 258"/>
                  <a:gd name="T2" fmla="*/ 2 w 99"/>
                  <a:gd name="T3" fmla="*/ 0 h 258"/>
                  <a:gd name="T4" fmla="*/ 2 w 99"/>
                  <a:gd name="T5" fmla="*/ 1 h 258"/>
                  <a:gd name="T6" fmla="*/ 2 w 99"/>
                  <a:gd name="T7" fmla="*/ 1 h 258"/>
                  <a:gd name="T8" fmla="*/ 2 w 99"/>
                  <a:gd name="T9" fmla="*/ 1 h 258"/>
                  <a:gd name="T10" fmla="*/ 1 w 99"/>
                  <a:gd name="T11" fmla="*/ 3 h 258"/>
                  <a:gd name="T12" fmla="*/ 1 w 99"/>
                  <a:gd name="T13" fmla="*/ 6 h 258"/>
                  <a:gd name="T14" fmla="*/ 2 w 99"/>
                  <a:gd name="T15" fmla="*/ 8 h 258"/>
                  <a:gd name="T16" fmla="*/ 2 w 99"/>
                  <a:gd name="T17" fmla="*/ 10 h 258"/>
                  <a:gd name="T18" fmla="*/ 3 w 99"/>
                  <a:gd name="T19" fmla="*/ 12 h 258"/>
                  <a:gd name="T20" fmla="*/ 5 w 99"/>
                  <a:gd name="T21" fmla="*/ 14 h 258"/>
                  <a:gd name="T22" fmla="*/ 6 w 99"/>
                  <a:gd name="T23" fmla="*/ 15 h 258"/>
                  <a:gd name="T24" fmla="*/ 7 w 99"/>
                  <a:gd name="T25" fmla="*/ 17 h 258"/>
                  <a:gd name="T26" fmla="*/ 5 w 99"/>
                  <a:gd name="T27" fmla="*/ 16 h 258"/>
                  <a:gd name="T28" fmla="*/ 4 w 99"/>
                  <a:gd name="T29" fmla="*/ 15 h 258"/>
                  <a:gd name="T30" fmla="*/ 3 w 99"/>
                  <a:gd name="T31" fmla="*/ 13 h 258"/>
                  <a:gd name="T32" fmla="*/ 2 w 99"/>
                  <a:gd name="T33" fmla="*/ 10 h 258"/>
                  <a:gd name="T34" fmla="*/ 1 w 99"/>
                  <a:gd name="T35" fmla="*/ 8 h 258"/>
                  <a:gd name="T36" fmla="*/ 0 w 99"/>
                  <a:gd name="T37" fmla="*/ 5 h 258"/>
                  <a:gd name="T38" fmla="*/ 1 w 99"/>
                  <a:gd name="T39" fmla="*/ 3 h 258"/>
                  <a:gd name="T40" fmla="*/ 2 w 99"/>
                  <a:gd name="T41" fmla="*/ 0 h 2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258">
                    <a:moveTo>
                      <a:pt x="18" y="0"/>
                    </a:moveTo>
                    <a:lnTo>
                      <a:pt x="19" y="0"/>
                    </a:lnTo>
                    <a:lnTo>
                      <a:pt x="21" y="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13" y="47"/>
                    </a:lnTo>
                    <a:lnTo>
                      <a:pt x="12" y="86"/>
                    </a:lnTo>
                    <a:lnTo>
                      <a:pt x="18" y="123"/>
                    </a:lnTo>
                    <a:lnTo>
                      <a:pt x="31" y="155"/>
                    </a:lnTo>
                    <a:lnTo>
                      <a:pt x="47" y="187"/>
                    </a:lnTo>
                    <a:lnTo>
                      <a:pt x="65" y="214"/>
                    </a:lnTo>
                    <a:lnTo>
                      <a:pt x="83" y="239"/>
                    </a:lnTo>
                    <a:lnTo>
                      <a:pt x="99" y="258"/>
                    </a:lnTo>
                    <a:lnTo>
                      <a:pt x="79" y="248"/>
                    </a:lnTo>
                    <a:lnTo>
                      <a:pt x="59" y="225"/>
                    </a:lnTo>
                    <a:lnTo>
                      <a:pt x="38" y="193"/>
                    </a:lnTo>
                    <a:lnTo>
                      <a:pt x="19" y="154"/>
                    </a:lnTo>
                    <a:lnTo>
                      <a:pt x="6" y="114"/>
                    </a:lnTo>
                    <a:lnTo>
                      <a:pt x="0" y="72"/>
                    </a:lnTo>
                    <a:lnTo>
                      <a:pt x="4" y="3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4" name="Freeform 826"/>
              <p:cNvSpPr>
                <a:spLocks/>
              </p:cNvSpPr>
              <p:nvPr/>
            </p:nvSpPr>
            <p:spPr bwMode="auto">
              <a:xfrm>
                <a:off x="604" y="3665"/>
                <a:ext cx="43" cy="9"/>
              </a:xfrm>
              <a:custGeom>
                <a:avLst/>
                <a:gdLst>
                  <a:gd name="T0" fmla="*/ 6 w 86"/>
                  <a:gd name="T1" fmla="*/ 1 h 18"/>
                  <a:gd name="T2" fmla="*/ 6 w 86"/>
                  <a:gd name="T3" fmla="*/ 2 h 18"/>
                  <a:gd name="T4" fmla="*/ 5 w 86"/>
                  <a:gd name="T5" fmla="*/ 2 h 18"/>
                  <a:gd name="T6" fmla="*/ 5 w 86"/>
                  <a:gd name="T7" fmla="*/ 2 h 18"/>
                  <a:gd name="T8" fmla="*/ 4 w 86"/>
                  <a:gd name="T9" fmla="*/ 2 h 18"/>
                  <a:gd name="T10" fmla="*/ 3 w 86"/>
                  <a:gd name="T11" fmla="*/ 1 h 18"/>
                  <a:gd name="T12" fmla="*/ 2 w 86"/>
                  <a:gd name="T13" fmla="*/ 1 h 18"/>
                  <a:gd name="T14" fmla="*/ 1 w 86"/>
                  <a:gd name="T15" fmla="*/ 1 h 18"/>
                  <a:gd name="T16" fmla="*/ 0 w 86"/>
                  <a:gd name="T17" fmla="*/ 0 h 18"/>
                  <a:gd name="T18" fmla="*/ 1 w 86"/>
                  <a:gd name="T19" fmla="*/ 1 h 18"/>
                  <a:gd name="T20" fmla="*/ 2 w 86"/>
                  <a:gd name="T21" fmla="*/ 1 h 18"/>
                  <a:gd name="T22" fmla="*/ 3 w 86"/>
                  <a:gd name="T23" fmla="*/ 1 h 18"/>
                  <a:gd name="T24" fmla="*/ 4 w 86"/>
                  <a:gd name="T25" fmla="*/ 1 h 18"/>
                  <a:gd name="T26" fmla="*/ 4 w 86"/>
                  <a:gd name="T27" fmla="*/ 1 h 18"/>
                  <a:gd name="T28" fmla="*/ 5 w 86"/>
                  <a:gd name="T29" fmla="*/ 1 h 18"/>
                  <a:gd name="T30" fmla="*/ 6 w 86"/>
                  <a:gd name="T31" fmla="*/ 1 h 18"/>
                  <a:gd name="T32" fmla="*/ 6 w 86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8">
                    <a:moveTo>
                      <a:pt x="86" y="16"/>
                    </a:moveTo>
                    <a:lnTo>
                      <a:pt x="84" y="17"/>
                    </a:lnTo>
                    <a:lnTo>
                      <a:pt x="76" y="18"/>
                    </a:lnTo>
                    <a:lnTo>
                      <a:pt x="65" y="18"/>
                    </a:lnTo>
                    <a:lnTo>
                      <a:pt x="51" y="17"/>
                    </a:lnTo>
                    <a:lnTo>
                      <a:pt x="37" y="16"/>
                    </a:lnTo>
                    <a:lnTo>
                      <a:pt x="22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4"/>
                    </a:lnTo>
                    <a:lnTo>
                      <a:pt x="37" y="5"/>
                    </a:lnTo>
                    <a:lnTo>
                      <a:pt x="51" y="8"/>
                    </a:lnTo>
                    <a:lnTo>
                      <a:pt x="64" y="9"/>
                    </a:lnTo>
                    <a:lnTo>
                      <a:pt x="76" y="12"/>
                    </a:lnTo>
                    <a:lnTo>
                      <a:pt x="84" y="13"/>
                    </a:lnTo>
                    <a:lnTo>
                      <a:pt x="86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5" name="Freeform 827"/>
              <p:cNvSpPr>
                <a:spLocks/>
              </p:cNvSpPr>
              <p:nvPr/>
            </p:nvSpPr>
            <p:spPr bwMode="auto">
              <a:xfrm>
                <a:off x="596" y="3653"/>
                <a:ext cx="52" cy="13"/>
              </a:xfrm>
              <a:custGeom>
                <a:avLst/>
                <a:gdLst>
                  <a:gd name="T0" fmla="*/ 7 w 103"/>
                  <a:gd name="T1" fmla="*/ 2 h 26"/>
                  <a:gd name="T2" fmla="*/ 7 w 103"/>
                  <a:gd name="T3" fmla="*/ 2 h 26"/>
                  <a:gd name="T4" fmla="*/ 6 w 103"/>
                  <a:gd name="T5" fmla="*/ 2 h 26"/>
                  <a:gd name="T6" fmla="*/ 5 w 103"/>
                  <a:gd name="T7" fmla="*/ 2 h 26"/>
                  <a:gd name="T8" fmla="*/ 4 w 103"/>
                  <a:gd name="T9" fmla="*/ 2 h 26"/>
                  <a:gd name="T10" fmla="*/ 3 w 103"/>
                  <a:gd name="T11" fmla="*/ 2 h 26"/>
                  <a:gd name="T12" fmla="*/ 2 w 103"/>
                  <a:gd name="T13" fmla="*/ 1 h 26"/>
                  <a:gd name="T14" fmla="*/ 1 w 103"/>
                  <a:gd name="T15" fmla="*/ 1 h 26"/>
                  <a:gd name="T16" fmla="*/ 0 w 103"/>
                  <a:gd name="T17" fmla="*/ 0 h 26"/>
                  <a:gd name="T18" fmla="*/ 1 w 103"/>
                  <a:gd name="T19" fmla="*/ 1 h 26"/>
                  <a:gd name="T20" fmla="*/ 2 w 103"/>
                  <a:gd name="T21" fmla="*/ 1 h 26"/>
                  <a:gd name="T22" fmla="*/ 3 w 103"/>
                  <a:gd name="T23" fmla="*/ 1 h 26"/>
                  <a:gd name="T24" fmla="*/ 4 w 103"/>
                  <a:gd name="T25" fmla="*/ 1 h 26"/>
                  <a:gd name="T26" fmla="*/ 5 w 103"/>
                  <a:gd name="T27" fmla="*/ 1 h 26"/>
                  <a:gd name="T28" fmla="*/ 6 w 103"/>
                  <a:gd name="T29" fmla="*/ 1 h 26"/>
                  <a:gd name="T30" fmla="*/ 7 w 103"/>
                  <a:gd name="T31" fmla="*/ 2 h 26"/>
                  <a:gd name="T32" fmla="*/ 7 w 103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3" h="26">
                    <a:moveTo>
                      <a:pt x="103" y="22"/>
                    </a:moveTo>
                    <a:lnTo>
                      <a:pt x="99" y="24"/>
                    </a:lnTo>
                    <a:lnTo>
                      <a:pt x="90" y="26"/>
                    </a:lnTo>
                    <a:lnTo>
                      <a:pt x="75" y="24"/>
                    </a:lnTo>
                    <a:lnTo>
                      <a:pt x="60" y="22"/>
                    </a:lnTo>
                    <a:lnTo>
                      <a:pt x="43" y="18"/>
                    </a:lnTo>
                    <a:lnTo>
                      <a:pt x="26" y="13"/>
                    </a:lnTo>
                    <a:lnTo>
                      <a:pt x="12" y="7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22" y="3"/>
                    </a:lnTo>
                    <a:lnTo>
                      <a:pt x="38" y="6"/>
                    </a:lnTo>
                    <a:lnTo>
                      <a:pt x="56" y="9"/>
                    </a:lnTo>
                    <a:lnTo>
                      <a:pt x="74" y="13"/>
                    </a:lnTo>
                    <a:lnTo>
                      <a:pt x="89" y="15"/>
                    </a:lnTo>
                    <a:lnTo>
                      <a:pt x="99" y="18"/>
                    </a:lnTo>
                    <a:lnTo>
                      <a:pt x="103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6" name="Freeform 828"/>
              <p:cNvSpPr>
                <a:spLocks/>
              </p:cNvSpPr>
              <p:nvPr/>
            </p:nvSpPr>
            <p:spPr bwMode="auto">
              <a:xfrm>
                <a:off x="587" y="3634"/>
                <a:ext cx="54" cy="10"/>
              </a:xfrm>
              <a:custGeom>
                <a:avLst/>
                <a:gdLst>
                  <a:gd name="T0" fmla="*/ 7 w 108"/>
                  <a:gd name="T1" fmla="*/ 1 h 20"/>
                  <a:gd name="T2" fmla="*/ 7 w 108"/>
                  <a:gd name="T3" fmla="*/ 2 h 20"/>
                  <a:gd name="T4" fmla="*/ 6 w 108"/>
                  <a:gd name="T5" fmla="*/ 2 h 20"/>
                  <a:gd name="T6" fmla="*/ 5 w 108"/>
                  <a:gd name="T7" fmla="*/ 2 h 20"/>
                  <a:gd name="T8" fmla="*/ 4 w 108"/>
                  <a:gd name="T9" fmla="*/ 2 h 20"/>
                  <a:gd name="T10" fmla="*/ 3 w 108"/>
                  <a:gd name="T11" fmla="*/ 1 h 20"/>
                  <a:gd name="T12" fmla="*/ 2 w 108"/>
                  <a:gd name="T13" fmla="*/ 1 h 20"/>
                  <a:gd name="T14" fmla="*/ 1 w 108"/>
                  <a:gd name="T15" fmla="*/ 1 h 20"/>
                  <a:gd name="T16" fmla="*/ 0 w 108"/>
                  <a:gd name="T17" fmla="*/ 0 h 20"/>
                  <a:gd name="T18" fmla="*/ 1 w 108"/>
                  <a:gd name="T19" fmla="*/ 1 h 20"/>
                  <a:gd name="T20" fmla="*/ 2 w 108"/>
                  <a:gd name="T21" fmla="*/ 1 h 20"/>
                  <a:gd name="T22" fmla="*/ 3 w 108"/>
                  <a:gd name="T23" fmla="*/ 1 h 20"/>
                  <a:gd name="T24" fmla="*/ 4 w 108"/>
                  <a:gd name="T25" fmla="*/ 1 h 20"/>
                  <a:gd name="T26" fmla="*/ 5 w 108"/>
                  <a:gd name="T27" fmla="*/ 1 h 20"/>
                  <a:gd name="T28" fmla="*/ 6 w 108"/>
                  <a:gd name="T29" fmla="*/ 1 h 20"/>
                  <a:gd name="T30" fmla="*/ 7 w 108"/>
                  <a:gd name="T31" fmla="*/ 1 h 20"/>
                  <a:gd name="T32" fmla="*/ 7 w 108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20">
                    <a:moveTo>
                      <a:pt x="108" y="14"/>
                    </a:moveTo>
                    <a:lnTo>
                      <a:pt x="103" y="17"/>
                    </a:lnTo>
                    <a:lnTo>
                      <a:pt x="92" y="20"/>
                    </a:lnTo>
                    <a:lnTo>
                      <a:pt x="78" y="20"/>
                    </a:lnTo>
                    <a:lnTo>
                      <a:pt x="60" y="18"/>
                    </a:lnTo>
                    <a:lnTo>
                      <a:pt x="41" y="16"/>
                    </a:lnTo>
                    <a:lnTo>
                      <a:pt x="24" y="12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2" y="1"/>
                    </a:lnTo>
                    <a:lnTo>
                      <a:pt x="39" y="4"/>
                    </a:lnTo>
                    <a:lnTo>
                      <a:pt x="58" y="5"/>
                    </a:lnTo>
                    <a:lnTo>
                      <a:pt x="77" y="8"/>
                    </a:lnTo>
                    <a:lnTo>
                      <a:pt x="92" y="9"/>
                    </a:lnTo>
                    <a:lnTo>
                      <a:pt x="104" y="12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7" name="Freeform 829"/>
              <p:cNvSpPr>
                <a:spLocks/>
              </p:cNvSpPr>
              <p:nvPr/>
            </p:nvSpPr>
            <p:spPr bwMode="auto">
              <a:xfrm>
                <a:off x="585" y="3623"/>
                <a:ext cx="47" cy="7"/>
              </a:xfrm>
              <a:custGeom>
                <a:avLst/>
                <a:gdLst>
                  <a:gd name="T0" fmla="*/ 5 w 96"/>
                  <a:gd name="T1" fmla="*/ 1 h 14"/>
                  <a:gd name="T2" fmla="*/ 5 w 96"/>
                  <a:gd name="T3" fmla="*/ 1 h 14"/>
                  <a:gd name="T4" fmla="*/ 5 w 96"/>
                  <a:gd name="T5" fmla="*/ 1 h 14"/>
                  <a:gd name="T6" fmla="*/ 4 w 96"/>
                  <a:gd name="T7" fmla="*/ 1 h 14"/>
                  <a:gd name="T8" fmla="*/ 3 w 96"/>
                  <a:gd name="T9" fmla="*/ 1 h 14"/>
                  <a:gd name="T10" fmla="*/ 2 w 96"/>
                  <a:gd name="T11" fmla="*/ 1 h 14"/>
                  <a:gd name="T12" fmla="*/ 1 w 96"/>
                  <a:gd name="T13" fmla="*/ 1 h 14"/>
                  <a:gd name="T14" fmla="*/ 0 w 96"/>
                  <a:gd name="T15" fmla="*/ 1 h 14"/>
                  <a:gd name="T16" fmla="*/ 0 w 96"/>
                  <a:gd name="T17" fmla="*/ 0 h 14"/>
                  <a:gd name="T18" fmla="*/ 0 w 96"/>
                  <a:gd name="T19" fmla="*/ 1 h 14"/>
                  <a:gd name="T20" fmla="*/ 1 w 96"/>
                  <a:gd name="T21" fmla="*/ 1 h 14"/>
                  <a:gd name="T22" fmla="*/ 2 w 96"/>
                  <a:gd name="T23" fmla="*/ 1 h 14"/>
                  <a:gd name="T24" fmla="*/ 3 w 96"/>
                  <a:gd name="T25" fmla="*/ 1 h 14"/>
                  <a:gd name="T26" fmla="*/ 4 w 96"/>
                  <a:gd name="T27" fmla="*/ 1 h 14"/>
                  <a:gd name="T28" fmla="*/ 5 w 96"/>
                  <a:gd name="T29" fmla="*/ 1 h 14"/>
                  <a:gd name="T30" fmla="*/ 5 w 96"/>
                  <a:gd name="T31" fmla="*/ 1 h 14"/>
                  <a:gd name="T32" fmla="*/ 5 w 96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4">
                    <a:moveTo>
                      <a:pt x="96" y="11"/>
                    </a:moveTo>
                    <a:lnTo>
                      <a:pt x="93" y="13"/>
                    </a:lnTo>
                    <a:lnTo>
                      <a:pt x="83" y="14"/>
                    </a:lnTo>
                    <a:lnTo>
                      <a:pt x="69" y="14"/>
                    </a:lnTo>
                    <a:lnTo>
                      <a:pt x="52" y="13"/>
                    </a:lnTo>
                    <a:lnTo>
                      <a:pt x="36" y="11"/>
                    </a:lnTo>
                    <a:lnTo>
                      <a:pt x="20" y="9"/>
                    </a:lnTo>
                    <a:lnTo>
                      <a:pt x="8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4" y="2"/>
                    </a:lnTo>
                    <a:lnTo>
                      <a:pt x="71" y="3"/>
                    </a:lnTo>
                    <a:lnTo>
                      <a:pt x="84" y="5"/>
                    </a:lnTo>
                    <a:lnTo>
                      <a:pt x="93" y="7"/>
                    </a:lnTo>
                    <a:lnTo>
                      <a:pt x="96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8" name="Freeform 830"/>
              <p:cNvSpPr>
                <a:spLocks/>
              </p:cNvSpPr>
              <p:nvPr/>
            </p:nvSpPr>
            <p:spPr bwMode="auto">
              <a:xfrm>
                <a:off x="581" y="3601"/>
                <a:ext cx="41" cy="7"/>
              </a:xfrm>
              <a:custGeom>
                <a:avLst/>
                <a:gdLst>
                  <a:gd name="T0" fmla="*/ 5 w 83"/>
                  <a:gd name="T1" fmla="*/ 1 h 13"/>
                  <a:gd name="T2" fmla="*/ 5 w 83"/>
                  <a:gd name="T3" fmla="*/ 1 h 13"/>
                  <a:gd name="T4" fmla="*/ 4 w 83"/>
                  <a:gd name="T5" fmla="*/ 1 h 13"/>
                  <a:gd name="T6" fmla="*/ 3 w 83"/>
                  <a:gd name="T7" fmla="*/ 1 h 13"/>
                  <a:gd name="T8" fmla="*/ 3 w 83"/>
                  <a:gd name="T9" fmla="*/ 1 h 13"/>
                  <a:gd name="T10" fmla="*/ 2 w 83"/>
                  <a:gd name="T11" fmla="*/ 1 h 13"/>
                  <a:gd name="T12" fmla="*/ 1 w 83"/>
                  <a:gd name="T13" fmla="*/ 1 h 13"/>
                  <a:gd name="T14" fmla="*/ 0 w 83"/>
                  <a:gd name="T15" fmla="*/ 1 h 13"/>
                  <a:gd name="T16" fmla="*/ 0 w 83"/>
                  <a:gd name="T17" fmla="*/ 1 h 13"/>
                  <a:gd name="T18" fmla="*/ 0 w 83"/>
                  <a:gd name="T19" fmla="*/ 1 h 13"/>
                  <a:gd name="T20" fmla="*/ 1 w 83"/>
                  <a:gd name="T21" fmla="*/ 1 h 13"/>
                  <a:gd name="T22" fmla="*/ 2 w 83"/>
                  <a:gd name="T23" fmla="*/ 1 h 13"/>
                  <a:gd name="T24" fmla="*/ 2 w 83"/>
                  <a:gd name="T25" fmla="*/ 0 h 13"/>
                  <a:gd name="T26" fmla="*/ 3 w 83"/>
                  <a:gd name="T27" fmla="*/ 0 h 13"/>
                  <a:gd name="T28" fmla="*/ 4 w 83"/>
                  <a:gd name="T29" fmla="*/ 0 h 13"/>
                  <a:gd name="T30" fmla="*/ 5 w 83"/>
                  <a:gd name="T31" fmla="*/ 1 h 13"/>
                  <a:gd name="T32" fmla="*/ 5 w 83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3" h="13">
                    <a:moveTo>
                      <a:pt x="83" y="4"/>
                    </a:moveTo>
                    <a:lnTo>
                      <a:pt x="80" y="7"/>
                    </a:lnTo>
                    <a:lnTo>
                      <a:pt x="72" y="11"/>
                    </a:lnTo>
                    <a:lnTo>
                      <a:pt x="62" y="12"/>
                    </a:lnTo>
                    <a:lnTo>
                      <a:pt x="50" y="13"/>
                    </a:lnTo>
                    <a:lnTo>
                      <a:pt x="36" y="13"/>
                    </a:lnTo>
                    <a:lnTo>
                      <a:pt x="23" y="11"/>
                    </a:lnTo>
                    <a:lnTo>
                      <a:pt x="11" y="7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20" y="2"/>
                    </a:lnTo>
                    <a:lnTo>
                      <a:pt x="34" y="2"/>
                    </a:lnTo>
                    <a:lnTo>
                      <a:pt x="47" y="0"/>
                    </a:lnTo>
                    <a:lnTo>
                      <a:pt x="60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19" name="Freeform 831"/>
              <p:cNvSpPr>
                <a:spLocks/>
              </p:cNvSpPr>
              <p:nvPr/>
            </p:nvSpPr>
            <p:spPr bwMode="auto">
              <a:xfrm>
                <a:off x="586" y="3567"/>
                <a:ext cx="20" cy="8"/>
              </a:xfrm>
              <a:custGeom>
                <a:avLst/>
                <a:gdLst>
                  <a:gd name="T0" fmla="*/ 3 w 39"/>
                  <a:gd name="T1" fmla="*/ 1 h 15"/>
                  <a:gd name="T2" fmla="*/ 3 w 39"/>
                  <a:gd name="T3" fmla="*/ 1 h 15"/>
                  <a:gd name="T4" fmla="*/ 3 w 39"/>
                  <a:gd name="T5" fmla="*/ 1 h 15"/>
                  <a:gd name="T6" fmla="*/ 2 w 39"/>
                  <a:gd name="T7" fmla="*/ 1 h 15"/>
                  <a:gd name="T8" fmla="*/ 2 w 39"/>
                  <a:gd name="T9" fmla="*/ 1 h 15"/>
                  <a:gd name="T10" fmla="*/ 1 w 39"/>
                  <a:gd name="T11" fmla="*/ 1 h 15"/>
                  <a:gd name="T12" fmla="*/ 1 w 39"/>
                  <a:gd name="T13" fmla="*/ 1 h 15"/>
                  <a:gd name="T14" fmla="*/ 1 w 39"/>
                  <a:gd name="T15" fmla="*/ 1 h 15"/>
                  <a:gd name="T16" fmla="*/ 0 w 39"/>
                  <a:gd name="T17" fmla="*/ 1 h 15"/>
                  <a:gd name="T18" fmla="*/ 1 w 39"/>
                  <a:gd name="T19" fmla="*/ 1 h 15"/>
                  <a:gd name="T20" fmla="*/ 1 w 39"/>
                  <a:gd name="T21" fmla="*/ 1 h 15"/>
                  <a:gd name="T22" fmla="*/ 2 w 39"/>
                  <a:gd name="T23" fmla="*/ 1 h 15"/>
                  <a:gd name="T24" fmla="*/ 2 w 39"/>
                  <a:gd name="T25" fmla="*/ 1 h 15"/>
                  <a:gd name="T26" fmla="*/ 2 w 39"/>
                  <a:gd name="T27" fmla="*/ 1 h 15"/>
                  <a:gd name="T28" fmla="*/ 3 w 39"/>
                  <a:gd name="T29" fmla="*/ 0 h 15"/>
                  <a:gd name="T30" fmla="*/ 3 w 39"/>
                  <a:gd name="T31" fmla="*/ 0 h 15"/>
                  <a:gd name="T32" fmla="*/ 3 w 39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5">
                    <a:moveTo>
                      <a:pt x="39" y="2"/>
                    </a:moveTo>
                    <a:lnTo>
                      <a:pt x="38" y="5"/>
                    </a:lnTo>
                    <a:lnTo>
                      <a:pt x="34" y="7"/>
                    </a:lnTo>
                    <a:lnTo>
                      <a:pt x="29" y="10"/>
                    </a:lnTo>
                    <a:lnTo>
                      <a:pt x="22" y="13"/>
                    </a:lnTo>
                    <a:lnTo>
                      <a:pt x="16" y="15"/>
                    </a:lnTo>
                    <a:lnTo>
                      <a:pt x="9" y="15"/>
                    </a:lnTo>
                    <a:lnTo>
                      <a:pt x="4" y="14"/>
                    </a:lnTo>
                    <a:lnTo>
                      <a:pt x="0" y="11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18" y="9"/>
                    </a:lnTo>
                    <a:lnTo>
                      <a:pt x="25" y="5"/>
                    </a:lnTo>
                    <a:lnTo>
                      <a:pt x="30" y="2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0" name="Freeform 832"/>
              <p:cNvSpPr>
                <a:spLocks/>
              </p:cNvSpPr>
              <p:nvPr/>
            </p:nvSpPr>
            <p:spPr bwMode="auto">
              <a:xfrm>
                <a:off x="613" y="3677"/>
                <a:ext cx="37" cy="9"/>
              </a:xfrm>
              <a:custGeom>
                <a:avLst/>
                <a:gdLst>
                  <a:gd name="T0" fmla="*/ 5 w 73"/>
                  <a:gd name="T1" fmla="*/ 1 h 18"/>
                  <a:gd name="T2" fmla="*/ 5 w 73"/>
                  <a:gd name="T3" fmla="*/ 2 h 18"/>
                  <a:gd name="T4" fmla="*/ 5 w 73"/>
                  <a:gd name="T5" fmla="*/ 2 h 18"/>
                  <a:gd name="T6" fmla="*/ 4 w 73"/>
                  <a:gd name="T7" fmla="*/ 2 h 18"/>
                  <a:gd name="T8" fmla="*/ 3 w 73"/>
                  <a:gd name="T9" fmla="*/ 2 h 18"/>
                  <a:gd name="T10" fmla="*/ 2 w 73"/>
                  <a:gd name="T11" fmla="*/ 1 h 18"/>
                  <a:gd name="T12" fmla="*/ 2 w 73"/>
                  <a:gd name="T13" fmla="*/ 1 h 18"/>
                  <a:gd name="T14" fmla="*/ 1 w 73"/>
                  <a:gd name="T15" fmla="*/ 1 h 18"/>
                  <a:gd name="T16" fmla="*/ 0 w 73"/>
                  <a:gd name="T17" fmla="*/ 0 h 18"/>
                  <a:gd name="T18" fmla="*/ 1 w 73"/>
                  <a:gd name="T19" fmla="*/ 1 h 18"/>
                  <a:gd name="T20" fmla="*/ 2 w 73"/>
                  <a:gd name="T21" fmla="*/ 1 h 18"/>
                  <a:gd name="T22" fmla="*/ 2 w 73"/>
                  <a:gd name="T23" fmla="*/ 1 h 18"/>
                  <a:gd name="T24" fmla="*/ 3 w 73"/>
                  <a:gd name="T25" fmla="*/ 1 h 18"/>
                  <a:gd name="T26" fmla="*/ 4 w 73"/>
                  <a:gd name="T27" fmla="*/ 1 h 18"/>
                  <a:gd name="T28" fmla="*/ 4 w 73"/>
                  <a:gd name="T29" fmla="*/ 1 h 18"/>
                  <a:gd name="T30" fmla="*/ 5 w 73"/>
                  <a:gd name="T31" fmla="*/ 1 h 18"/>
                  <a:gd name="T32" fmla="*/ 5 w 73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8">
                    <a:moveTo>
                      <a:pt x="73" y="15"/>
                    </a:moveTo>
                    <a:lnTo>
                      <a:pt x="70" y="17"/>
                    </a:lnTo>
                    <a:lnTo>
                      <a:pt x="65" y="18"/>
                    </a:lnTo>
                    <a:lnTo>
                      <a:pt x="56" y="18"/>
                    </a:lnTo>
                    <a:lnTo>
                      <a:pt x="44" y="17"/>
                    </a:lnTo>
                    <a:lnTo>
                      <a:pt x="32" y="15"/>
                    </a:lnTo>
                    <a:lnTo>
                      <a:pt x="21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31" y="6"/>
                    </a:lnTo>
                    <a:lnTo>
                      <a:pt x="44" y="8"/>
                    </a:lnTo>
                    <a:lnTo>
                      <a:pt x="55" y="9"/>
                    </a:lnTo>
                    <a:lnTo>
                      <a:pt x="64" y="12"/>
                    </a:lnTo>
                    <a:lnTo>
                      <a:pt x="70" y="13"/>
                    </a:lnTo>
                    <a:lnTo>
                      <a:pt x="73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1" name="Freeform 833"/>
              <p:cNvSpPr>
                <a:spLocks/>
              </p:cNvSpPr>
              <p:nvPr/>
            </p:nvSpPr>
            <p:spPr bwMode="auto">
              <a:xfrm>
                <a:off x="592" y="3645"/>
                <a:ext cx="53" cy="10"/>
              </a:xfrm>
              <a:custGeom>
                <a:avLst/>
                <a:gdLst>
                  <a:gd name="T0" fmla="*/ 7 w 104"/>
                  <a:gd name="T1" fmla="*/ 1 h 19"/>
                  <a:gd name="T2" fmla="*/ 7 w 104"/>
                  <a:gd name="T3" fmla="*/ 2 h 19"/>
                  <a:gd name="T4" fmla="*/ 6 w 104"/>
                  <a:gd name="T5" fmla="*/ 2 h 19"/>
                  <a:gd name="T6" fmla="*/ 5 w 104"/>
                  <a:gd name="T7" fmla="*/ 2 h 19"/>
                  <a:gd name="T8" fmla="*/ 4 w 104"/>
                  <a:gd name="T9" fmla="*/ 2 h 19"/>
                  <a:gd name="T10" fmla="*/ 3 w 104"/>
                  <a:gd name="T11" fmla="*/ 1 h 19"/>
                  <a:gd name="T12" fmla="*/ 2 w 104"/>
                  <a:gd name="T13" fmla="*/ 1 h 19"/>
                  <a:gd name="T14" fmla="*/ 1 w 104"/>
                  <a:gd name="T15" fmla="*/ 1 h 19"/>
                  <a:gd name="T16" fmla="*/ 0 w 104"/>
                  <a:gd name="T17" fmla="*/ 0 h 19"/>
                  <a:gd name="T18" fmla="*/ 1 w 104"/>
                  <a:gd name="T19" fmla="*/ 0 h 19"/>
                  <a:gd name="T20" fmla="*/ 2 w 104"/>
                  <a:gd name="T21" fmla="*/ 1 h 19"/>
                  <a:gd name="T22" fmla="*/ 3 w 104"/>
                  <a:gd name="T23" fmla="*/ 1 h 19"/>
                  <a:gd name="T24" fmla="*/ 4 w 104"/>
                  <a:gd name="T25" fmla="*/ 1 h 19"/>
                  <a:gd name="T26" fmla="*/ 5 w 104"/>
                  <a:gd name="T27" fmla="*/ 1 h 19"/>
                  <a:gd name="T28" fmla="*/ 6 w 104"/>
                  <a:gd name="T29" fmla="*/ 1 h 19"/>
                  <a:gd name="T30" fmla="*/ 7 w 104"/>
                  <a:gd name="T31" fmla="*/ 1 h 19"/>
                  <a:gd name="T32" fmla="*/ 7 w 10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19">
                    <a:moveTo>
                      <a:pt x="104" y="14"/>
                    </a:moveTo>
                    <a:lnTo>
                      <a:pt x="100" y="17"/>
                    </a:lnTo>
                    <a:lnTo>
                      <a:pt x="90" y="19"/>
                    </a:lnTo>
                    <a:lnTo>
                      <a:pt x="76" y="19"/>
                    </a:lnTo>
                    <a:lnTo>
                      <a:pt x="59" y="18"/>
                    </a:lnTo>
                    <a:lnTo>
                      <a:pt x="40" y="16"/>
                    </a:lnTo>
                    <a:lnTo>
                      <a:pt x="23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1" y="1"/>
                    </a:lnTo>
                    <a:lnTo>
                      <a:pt x="38" y="2"/>
                    </a:lnTo>
                    <a:lnTo>
                      <a:pt x="56" y="5"/>
                    </a:lnTo>
                    <a:lnTo>
                      <a:pt x="74" y="6"/>
                    </a:lnTo>
                    <a:lnTo>
                      <a:pt x="90" y="9"/>
                    </a:lnTo>
                    <a:lnTo>
                      <a:pt x="100" y="12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2" name="Freeform 834"/>
              <p:cNvSpPr>
                <a:spLocks/>
              </p:cNvSpPr>
              <p:nvPr/>
            </p:nvSpPr>
            <p:spPr bwMode="auto">
              <a:xfrm>
                <a:off x="582" y="3611"/>
                <a:ext cx="47" cy="6"/>
              </a:xfrm>
              <a:custGeom>
                <a:avLst/>
                <a:gdLst>
                  <a:gd name="T0" fmla="*/ 6 w 94"/>
                  <a:gd name="T1" fmla="*/ 1 h 12"/>
                  <a:gd name="T2" fmla="*/ 6 w 94"/>
                  <a:gd name="T3" fmla="*/ 1 h 12"/>
                  <a:gd name="T4" fmla="*/ 6 w 94"/>
                  <a:gd name="T5" fmla="*/ 1 h 12"/>
                  <a:gd name="T6" fmla="*/ 5 w 94"/>
                  <a:gd name="T7" fmla="*/ 1 h 12"/>
                  <a:gd name="T8" fmla="*/ 4 w 94"/>
                  <a:gd name="T9" fmla="*/ 1 h 12"/>
                  <a:gd name="T10" fmla="*/ 3 w 94"/>
                  <a:gd name="T11" fmla="*/ 1 h 12"/>
                  <a:gd name="T12" fmla="*/ 2 w 94"/>
                  <a:gd name="T13" fmla="*/ 1 h 12"/>
                  <a:gd name="T14" fmla="*/ 1 w 94"/>
                  <a:gd name="T15" fmla="*/ 1 h 12"/>
                  <a:gd name="T16" fmla="*/ 0 w 94"/>
                  <a:gd name="T17" fmla="*/ 1 h 12"/>
                  <a:gd name="T18" fmla="*/ 1 w 94"/>
                  <a:gd name="T19" fmla="*/ 1 h 12"/>
                  <a:gd name="T20" fmla="*/ 2 w 94"/>
                  <a:gd name="T21" fmla="*/ 1 h 12"/>
                  <a:gd name="T22" fmla="*/ 3 w 94"/>
                  <a:gd name="T23" fmla="*/ 1 h 12"/>
                  <a:gd name="T24" fmla="*/ 4 w 94"/>
                  <a:gd name="T25" fmla="*/ 0 h 12"/>
                  <a:gd name="T26" fmla="*/ 5 w 94"/>
                  <a:gd name="T27" fmla="*/ 0 h 12"/>
                  <a:gd name="T28" fmla="*/ 6 w 94"/>
                  <a:gd name="T29" fmla="*/ 0 h 12"/>
                  <a:gd name="T30" fmla="*/ 6 w 94"/>
                  <a:gd name="T31" fmla="*/ 1 h 12"/>
                  <a:gd name="T32" fmla="*/ 6 w 94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12">
                    <a:moveTo>
                      <a:pt x="94" y="4"/>
                    </a:moveTo>
                    <a:lnTo>
                      <a:pt x="90" y="7"/>
                    </a:lnTo>
                    <a:lnTo>
                      <a:pt x="82" y="9"/>
                    </a:lnTo>
                    <a:lnTo>
                      <a:pt x="69" y="12"/>
                    </a:lnTo>
                    <a:lnTo>
                      <a:pt x="55" y="12"/>
                    </a:lnTo>
                    <a:lnTo>
                      <a:pt x="39" y="12"/>
                    </a:lnTo>
                    <a:lnTo>
                      <a:pt x="24" y="10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7" y="1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82" y="0"/>
                    </a:lnTo>
                    <a:lnTo>
                      <a:pt x="90" y="1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3" name="Freeform 835"/>
              <p:cNvSpPr>
                <a:spLocks/>
              </p:cNvSpPr>
              <p:nvPr/>
            </p:nvSpPr>
            <p:spPr bwMode="auto">
              <a:xfrm>
                <a:off x="581" y="3592"/>
                <a:ext cx="39" cy="5"/>
              </a:xfrm>
              <a:custGeom>
                <a:avLst/>
                <a:gdLst>
                  <a:gd name="T0" fmla="*/ 5 w 77"/>
                  <a:gd name="T1" fmla="*/ 0 h 11"/>
                  <a:gd name="T2" fmla="*/ 5 w 77"/>
                  <a:gd name="T3" fmla="*/ 0 h 11"/>
                  <a:gd name="T4" fmla="*/ 5 w 77"/>
                  <a:gd name="T5" fmla="*/ 0 h 11"/>
                  <a:gd name="T6" fmla="*/ 4 w 77"/>
                  <a:gd name="T7" fmla="*/ 0 h 11"/>
                  <a:gd name="T8" fmla="*/ 3 w 77"/>
                  <a:gd name="T9" fmla="*/ 0 h 11"/>
                  <a:gd name="T10" fmla="*/ 2 w 77"/>
                  <a:gd name="T11" fmla="*/ 0 h 11"/>
                  <a:gd name="T12" fmla="*/ 1 w 77"/>
                  <a:gd name="T13" fmla="*/ 0 h 11"/>
                  <a:gd name="T14" fmla="*/ 1 w 77"/>
                  <a:gd name="T15" fmla="*/ 0 h 11"/>
                  <a:gd name="T16" fmla="*/ 0 w 77"/>
                  <a:gd name="T17" fmla="*/ 0 h 11"/>
                  <a:gd name="T18" fmla="*/ 1 w 77"/>
                  <a:gd name="T19" fmla="*/ 0 h 11"/>
                  <a:gd name="T20" fmla="*/ 2 w 77"/>
                  <a:gd name="T21" fmla="*/ 0 h 11"/>
                  <a:gd name="T22" fmla="*/ 2 w 77"/>
                  <a:gd name="T23" fmla="*/ 0 h 11"/>
                  <a:gd name="T24" fmla="*/ 3 w 77"/>
                  <a:gd name="T25" fmla="*/ 0 h 11"/>
                  <a:gd name="T26" fmla="*/ 4 w 77"/>
                  <a:gd name="T27" fmla="*/ 0 h 11"/>
                  <a:gd name="T28" fmla="*/ 5 w 77"/>
                  <a:gd name="T29" fmla="*/ 0 h 11"/>
                  <a:gd name="T30" fmla="*/ 5 w 77"/>
                  <a:gd name="T31" fmla="*/ 0 h 11"/>
                  <a:gd name="T32" fmla="*/ 5 w 7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11">
                    <a:moveTo>
                      <a:pt x="77" y="7"/>
                    </a:moveTo>
                    <a:lnTo>
                      <a:pt x="74" y="9"/>
                    </a:lnTo>
                    <a:lnTo>
                      <a:pt x="65" y="11"/>
                    </a:lnTo>
                    <a:lnTo>
                      <a:pt x="53" y="11"/>
                    </a:lnTo>
                    <a:lnTo>
                      <a:pt x="40" y="11"/>
                    </a:lnTo>
                    <a:lnTo>
                      <a:pt x="26" y="9"/>
                    </a:lnTo>
                    <a:lnTo>
                      <a:pt x="14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8" y="1"/>
                    </a:lnTo>
                    <a:lnTo>
                      <a:pt x="42" y="1"/>
                    </a:lnTo>
                    <a:lnTo>
                      <a:pt x="53" y="1"/>
                    </a:lnTo>
                    <a:lnTo>
                      <a:pt x="65" y="3"/>
                    </a:lnTo>
                    <a:lnTo>
                      <a:pt x="73" y="4"/>
                    </a:lnTo>
                    <a:lnTo>
                      <a:pt x="7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4" name="Freeform 836"/>
              <p:cNvSpPr>
                <a:spLocks/>
              </p:cNvSpPr>
              <p:nvPr/>
            </p:nvSpPr>
            <p:spPr bwMode="auto">
              <a:xfrm>
                <a:off x="583" y="3580"/>
                <a:ext cx="24" cy="6"/>
              </a:xfrm>
              <a:custGeom>
                <a:avLst/>
                <a:gdLst>
                  <a:gd name="T0" fmla="*/ 3 w 49"/>
                  <a:gd name="T1" fmla="*/ 1 h 12"/>
                  <a:gd name="T2" fmla="*/ 2 w 49"/>
                  <a:gd name="T3" fmla="*/ 1 h 12"/>
                  <a:gd name="T4" fmla="*/ 2 w 49"/>
                  <a:gd name="T5" fmla="*/ 1 h 12"/>
                  <a:gd name="T6" fmla="*/ 2 w 49"/>
                  <a:gd name="T7" fmla="*/ 1 h 12"/>
                  <a:gd name="T8" fmla="*/ 1 w 49"/>
                  <a:gd name="T9" fmla="*/ 1 h 12"/>
                  <a:gd name="T10" fmla="*/ 1 w 49"/>
                  <a:gd name="T11" fmla="*/ 1 h 12"/>
                  <a:gd name="T12" fmla="*/ 0 w 49"/>
                  <a:gd name="T13" fmla="*/ 1 h 12"/>
                  <a:gd name="T14" fmla="*/ 0 w 49"/>
                  <a:gd name="T15" fmla="*/ 1 h 12"/>
                  <a:gd name="T16" fmla="*/ 0 w 49"/>
                  <a:gd name="T17" fmla="*/ 1 h 12"/>
                  <a:gd name="T18" fmla="*/ 0 w 49"/>
                  <a:gd name="T19" fmla="*/ 1 h 12"/>
                  <a:gd name="T20" fmla="*/ 0 w 49"/>
                  <a:gd name="T21" fmla="*/ 1 h 12"/>
                  <a:gd name="T22" fmla="*/ 1 w 49"/>
                  <a:gd name="T23" fmla="*/ 1 h 12"/>
                  <a:gd name="T24" fmla="*/ 1 w 49"/>
                  <a:gd name="T25" fmla="*/ 1 h 12"/>
                  <a:gd name="T26" fmla="*/ 2 w 49"/>
                  <a:gd name="T27" fmla="*/ 1 h 12"/>
                  <a:gd name="T28" fmla="*/ 2 w 49"/>
                  <a:gd name="T29" fmla="*/ 0 h 12"/>
                  <a:gd name="T30" fmla="*/ 2 w 49"/>
                  <a:gd name="T31" fmla="*/ 0 h 12"/>
                  <a:gd name="T32" fmla="*/ 3 w 49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12">
                    <a:moveTo>
                      <a:pt x="49" y="3"/>
                    </a:moveTo>
                    <a:lnTo>
                      <a:pt x="47" y="6"/>
                    </a:lnTo>
                    <a:lnTo>
                      <a:pt x="42" y="8"/>
                    </a:lnTo>
                    <a:lnTo>
                      <a:pt x="36" y="10"/>
                    </a:lnTo>
                    <a:lnTo>
                      <a:pt x="28" y="12"/>
                    </a:lnTo>
                    <a:lnTo>
                      <a:pt x="19" y="12"/>
                    </a:lnTo>
                    <a:lnTo>
                      <a:pt x="11" y="12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7" y="8"/>
                    </a:lnTo>
                    <a:lnTo>
                      <a:pt x="13" y="8"/>
                    </a:lnTo>
                    <a:lnTo>
                      <a:pt x="23" y="6"/>
                    </a:lnTo>
                    <a:lnTo>
                      <a:pt x="30" y="3"/>
                    </a:lnTo>
                    <a:lnTo>
                      <a:pt x="37" y="2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5" name="Freeform 837"/>
              <p:cNvSpPr>
                <a:spLocks/>
              </p:cNvSpPr>
              <p:nvPr/>
            </p:nvSpPr>
            <p:spPr bwMode="auto">
              <a:xfrm>
                <a:off x="621" y="3687"/>
                <a:ext cx="24" cy="9"/>
              </a:xfrm>
              <a:custGeom>
                <a:avLst/>
                <a:gdLst>
                  <a:gd name="T0" fmla="*/ 0 w 47"/>
                  <a:gd name="T1" fmla="*/ 0 h 18"/>
                  <a:gd name="T2" fmla="*/ 1 w 47"/>
                  <a:gd name="T3" fmla="*/ 0 h 18"/>
                  <a:gd name="T4" fmla="*/ 1 w 47"/>
                  <a:gd name="T5" fmla="*/ 1 h 18"/>
                  <a:gd name="T6" fmla="*/ 2 w 47"/>
                  <a:gd name="T7" fmla="*/ 1 h 18"/>
                  <a:gd name="T8" fmla="*/ 2 w 47"/>
                  <a:gd name="T9" fmla="*/ 1 h 18"/>
                  <a:gd name="T10" fmla="*/ 3 w 47"/>
                  <a:gd name="T11" fmla="*/ 1 h 18"/>
                  <a:gd name="T12" fmla="*/ 3 w 47"/>
                  <a:gd name="T13" fmla="*/ 1 h 18"/>
                  <a:gd name="T14" fmla="*/ 3 w 47"/>
                  <a:gd name="T15" fmla="*/ 1 h 18"/>
                  <a:gd name="T16" fmla="*/ 3 w 47"/>
                  <a:gd name="T17" fmla="*/ 1 h 18"/>
                  <a:gd name="T18" fmla="*/ 3 w 47"/>
                  <a:gd name="T19" fmla="*/ 2 h 18"/>
                  <a:gd name="T20" fmla="*/ 3 w 47"/>
                  <a:gd name="T21" fmla="*/ 2 h 18"/>
                  <a:gd name="T22" fmla="*/ 2 w 47"/>
                  <a:gd name="T23" fmla="*/ 2 h 18"/>
                  <a:gd name="T24" fmla="*/ 2 w 47"/>
                  <a:gd name="T25" fmla="*/ 1 h 18"/>
                  <a:gd name="T26" fmla="*/ 2 w 47"/>
                  <a:gd name="T27" fmla="*/ 1 h 18"/>
                  <a:gd name="T28" fmla="*/ 1 w 47"/>
                  <a:gd name="T29" fmla="*/ 1 h 18"/>
                  <a:gd name="T30" fmla="*/ 1 w 47"/>
                  <a:gd name="T31" fmla="*/ 1 h 18"/>
                  <a:gd name="T32" fmla="*/ 0 w 4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8">
                    <a:moveTo>
                      <a:pt x="0" y="0"/>
                    </a:moveTo>
                    <a:lnTo>
                      <a:pt x="4" y="0"/>
                    </a:lnTo>
                    <a:lnTo>
                      <a:pt x="11" y="1"/>
                    </a:lnTo>
                    <a:lnTo>
                      <a:pt x="19" y="2"/>
                    </a:lnTo>
                    <a:lnTo>
                      <a:pt x="28" y="4"/>
                    </a:lnTo>
                    <a:lnTo>
                      <a:pt x="36" y="6"/>
                    </a:lnTo>
                    <a:lnTo>
                      <a:pt x="42" y="8"/>
                    </a:lnTo>
                    <a:lnTo>
                      <a:pt x="46" y="11"/>
                    </a:lnTo>
                    <a:lnTo>
                      <a:pt x="47" y="15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32" y="17"/>
                    </a:lnTo>
                    <a:lnTo>
                      <a:pt x="25" y="13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6" name="Freeform 838"/>
              <p:cNvSpPr>
                <a:spLocks/>
              </p:cNvSpPr>
              <p:nvPr/>
            </p:nvSpPr>
            <p:spPr bwMode="auto">
              <a:xfrm>
                <a:off x="619" y="3686"/>
                <a:ext cx="5" cy="22"/>
              </a:xfrm>
              <a:custGeom>
                <a:avLst/>
                <a:gdLst>
                  <a:gd name="T0" fmla="*/ 1 w 10"/>
                  <a:gd name="T1" fmla="*/ 0 h 44"/>
                  <a:gd name="T2" fmla="*/ 1 w 10"/>
                  <a:gd name="T3" fmla="*/ 1 h 44"/>
                  <a:gd name="T4" fmla="*/ 0 w 10"/>
                  <a:gd name="T5" fmla="*/ 2 h 44"/>
                  <a:gd name="T6" fmla="*/ 0 w 10"/>
                  <a:gd name="T7" fmla="*/ 3 h 44"/>
                  <a:gd name="T8" fmla="*/ 1 w 10"/>
                  <a:gd name="T9" fmla="*/ 3 h 44"/>
                  <a:gd name="T10" fmla="*/ 1 w 10"/>
                  <a:gd name="T11" fmla="*/ 3 h 44"/>
                  <a:gd name="T12" fmla="*/ 1 w 10"/>
                  <a:gd name="T13" fmla="*/ 2 h 44"/>
                  <a:gd name="T14" fmla="*/ 1 w 10"/>
                  <a:gd name="T15" fmla="*/ 1 h 44"/>
                  <a:gd name="T16" fmla="*/ 1 w 10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4">
                    <a:moveTo>
                      <a:pt x="2" y="0"/>
                    </a:moveTo>
                    <a:lnTo>
                      <a:pt x="2" y="8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6" y="44"/>
                    </a:lnTo>
                    <a:lnTo>
                      <a:pt x="10" y="39"/>
                    </a:lnTo>
                    <a:lnTo>
                      <a:pt x="8" y="26"/>
                    </a:lnTo>
                    <a:lnTo>
                      <a:pt x="4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7" name="Freeform 839"/>
              <p:cNvSpPr>
                <a:spLocks/>
              </p:cNvSpPr>
              <p:nvPr/>
            </p:nvSpPr>
            <p:spPr bwMode="auto">
              <a:xfrm>
                <a:off x="628" y="3693"/>
                <a:ext cx="13" cy="18"/>
              </a:xfrm>
              <a:custGeom>
                <a:avLst/>
                <a:gdLst>
                  <a:gd name="T0" fmla="*/ 0 w 28"/>
                  <a:gd name="T1" fmla="*/ 0 h 38"/>
                  <a:gd name="T2" fmla="*/ 0 w 28"/>
                  <a:gd name="T3" fmla="*/ 0 h 38"/>
                  <a:gd name="T4" fmla="*/ 0 w 28"/>
                  <a:gd name="T5" fmla="*/ 1 h 38"/>
                  <a:gd name="T6" fmla="*/ 1 w 28"/>
                  <a:gd name="T7" fmla="*/ 2 h 38"/>
                  <a:gd name="T8" fmla="*/ 1 w 28"/>
                  <a:gd name="T9" fmla="*/ 2 h 38"/>
                  <a:gd name="T10" fmla="*/ 1 w 28"/>
                  <a:gd name="T11" fmla="*/ 1 h 38"/>
                  <a:gd name="T12" fmla="*/ 1 w 28"/>
                  <a:gd name="T13" fmla="*/ 1 h 38"/>
                  <a:gd name="T14" fmla="*/ 0 w 28"/>
                  <a:gd name="T15" fmla="*/ 0 h 38"/>
                  <a:gd name="T16" fmla="*/ 0 w 28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0" y="0"/>
                    </a:moveTo>
                    <a:lnTo>
                      <a:pt x="4" y="8"/>
                    </a:lnTo>
                    <a:lnTo>
                      <a:pt x="12" y="22"/>
                    </a:lnTo>
                    <a:lnTo>
                      <a:pt x="19" y="34"/>
                    </a:lnTo>
                    <a:lnTo>
                      <a:pt x="27" y="38"/>
                    </a:lnTo>
                    <a:lnTo>
                      <a:pt x="28" y="31"/>
                    </a:lnTo>
                    <a:lnTo>
                      <a:pt x="20" y="2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8" name="Freeform 840"/>
              <p:cNvSpPr>
                <a:spLocks/>
              </p:cNvSpPr>
              <p:nvPr/>
            </p:nvSpPr>
            <p:spPr bwMode="auto">
              <a:xfrm>
                <a:off x="556" y="3582"/>
                <a:ext cx="29" cy="6"/>
              </a:xfrm>
              <a:custGeom>
                <a:avLst/>
                <a:gdLst>
                  <a:gd name="T0" fmla="*/ 3 w 59"/>
                  <a:gd name="T1" fmla="*/ 0 h 13"/>
                  <a:gd name="T2" fmla="*/ 3 w 59"/>
                  <a:gd name="T3" fmla="*/ 0 h 13"/>
                  <a:gd name="T4" fmla="*/ 2 w 59"/>
                  <a:gd name="T5" fmla="*/ 0 h 13"/>
                  <a:gd name="T6" fmla="*/ 2 w 59"/>
                  <a:gd name="T7" fmla="*/ 0 h 13"/>
                  <a:gd name="T8" fmla="*/ 1 w 59"/>
                  <a:gd name="T9" fmla="*/ 0 h 13"/>
                  <a:gd name="T10" fmla="*/ 1 w 59"/>
                  <a:gd name="T11" fmla="*/ 0 h 13"/>
                  <a:gd name="T12" fmla="*/ 0 w 59"/>
                  <a:gd name="T13" fmla="*/ 0 h 13"/>
                  <a:gd name="T14" fmla="*/ 0 w 59"/>
                  <a:gd name="T15" fmla="*/ 0 h 13"/>
                  <a:gd name="T16" fmla="*/ 0 w 59"/>
                  <a:gd name="T17" fmla="*/ 0 h 13"/>
                  <a:gd name="T18" fmla="*/ 0 w 59"/>
                  <a:gd name="T19" fmla="*/ 0 h 13"/>
                  <a:gd name="T20" fmla="*/ 0 w 59"/>
                  <a:gd name="T21" fmla="*/ 0 h 13"/>
                  <a:gd name="T22" fmla="*/ 0 w 59"/>
                  <a:gd name="T23" fmla="*/ 0 h 13"/>
                  <a:gd name="T24" fmla="*/ 1 w 59"/>
                  <a:gd name="T25" fmla="*/ 0 h 13"/>
                  <a:gd name="T26" fmla="*/ 2 w 59"/>
                  <a:gd name="T27" fmla="*/ 0 h 13"/>
                  <a:gd name="T28" fmla="*/ 2 w 59"/>
                  <a:gd name="T29" fmla="*/ 0 h 13"/>
                  <a:gd name="T30" fmla="*/ 3 w 59"/>
                  <a:gd name="T31" fmla="*/ 0 h 13"/>
                  <a:gd name="T32" fmla="*/ 3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3"/>
                    </a:moveTo>
                    <a:lnTo>
                      <a:pt x="52" y="7"/>
                    </a:lnTo>
                    <a:lnTo>
                      <a:pt x="44" y="9"/>
                    </a:lnTo>
                    <a:lnTo>
                      <a:pt x="35" y="12"/>
                    </a:lnTo>
                    <a:lnTo>
                      <a:pt x="26" y="13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3" y="2"/>
                    </a:lnTo>
                    <a:lnTo>
                      <a:pt x="43" y="2"/>
                    </a:lnTo>
                    <a:lnTo>
                      <a:pt x="52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29" name="Freeform 841"/>
              <p:cNvSpPr>
                <a:spLocks/>
              </p:cNvSpPr>
              <p:nvPr/>
            </p:nvSpPr>
            <p:spPr bwMode="auto">
              <a:xfrm>
                <a:off x="562" y="3559"/>
                <a:ext cx="29" cy="12"/>
              </a:xfrm>
              <a:custGeom>
                <a:avLst/>
                <a:gdLst>
                  <a:gd name="T0" fmla="*/ 4 w 56"/>
                  <a:gd name="T1" fmla="*/ 2 h 23"/>
                  <a:gd name="T2" fmla="*/ 4 w 56"/>
                  <a:gd name="T3" fmla="*/ 2 h 23"/>
                  <a:gd name="T4" fmla="*/ 3 w 56"/>
                  <a:gd name="T5" fmla="*/ 2 h 23"/>
                  <a:gd name="T6" fmla="*/ 3 w 56"/>
                  <a:gd name="T7" fmla="*/ 2 h 23"/>
                  <a:gd name="T8" fmla="*/ 2 w 56"/>
                  <a:gd name="T9" fmla="*/ 2 h 23"/>
                  <a:gd name="T10" fmla="*/ 1 w 56"/>
                  <a:gd name="T11" fmla="*/ 1 h 23"/>
                  <a:gd name="T12" fmla="*/ 1 w 56"/>
                  <a:gd name="T13" fmla="*/ 1 h 23"/>
                  <a:gd name="T14" fmla="*/ 1 w 56"/>
                  <a:gd name="T15" fmla="*/ 1 h 23"/>
                  <a:gd name="T16" fmla="*/ 0 w 56"/>
                  <a:gd name="T17" fmla="*/ 1 h 23"/>
                  <a:gd name="T18" fmla="*/ 1 w 56"/>
                  <a:gd name="T19" fmla="*/ 0 h 23"/>
                  <a:gd name="T20" fmla="*/ 1 w 56"/>
                  <a:gd name="T21" fmla="*/ 0 h 23"/>
                  <a:gd name="T22" fmla="*/ 1 w 56"/>
                  <a:gd name="T23" fmla="*/ 1 h 23"/>
                  <a:gd name="T24" fmla="*/ 2 w 56"/>
                  <a:gd name="T25" fmla="*/ 1 h 23"/>
                  <a:gd name="T26" fmla="*/ 3 w 56"/>
                  <a:gd name="T27" fmla="*/ 1 h 23"/>
                  <a:gd name="T28" fmla="*/ 3 w 56"/>
                  <a:gd name="T29" fmla="*/ 2 h 23"/>
                  <a:gd name="T30" fmla="*/ 4 w 56"/>
                  <a:gd name="T31" fmla="*/ 2 h 23"/>
                  <a:gd name="T32" fmla="*/ 4 w 56"/>
                  <a:gd name="T33" fmla="*/ 2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23">
                    <a:moveTo>
                      <a:pt x="56" y="23"/>
                    </a:moveTo>
                    <a:lnTo>
                      <a:pt x="51" y="23"/>
                    </a:lnTo>
                    <a:lnTo>
                      <a:pt x="42" y="22"/>
                    </a:lnTo>
                    <a:lnTo>
                      <a:pt x="33" y="19"/>
                    </a:lnTo>
                    <a:lnTo>
                      <a:pt x="23" y="17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26" y="6"/>
                    </a:lnTo>
                    <a:lnTo>
                      <a:pt x="35" y="12"/>
                    </a:lnTo>
                    <a:lnTo>
                      <a:pt x="44" y="17"/>
                    </a:lnTo>
                    <a:lnTo>
                      <a:pt x="52" y="21"/>
                    </a:lnTo>
                    <a:lnTo>
                      <a:pt x="56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0" name="Freeform 842"/>
              <p:cNvSpPr>
                <a:spLocks/>
              </p:cNvSpPr>
              <p:nvPr/>
            </p:nvSpPr>
            <p:spPr bwMode="auto">
              <a:xfrm>
                <a:off x="556" y="3592"/>
                <a:ext cx="27" cy="7"/>
              </a:xfrm>
              <a:custGeom>
                <a:avLst/>
                <a:gdLst>
                  <a:gd name="T0" fmla="*/ 4 w 53"/>
                  <a:gd name="T1" fmla="*/ 0 h 13"/>
                  <a:gd name="T2" fmla="*/ 4 w 53"/>
                  <a:gd name="T3" fmla="*/ 1 h 13"/>
                  <a:gd name="T4" fmla="*/ 3 w 53"/>
                  <a:gd name="T5" fmla="*/ 1 h 13"/>
                  <a:gd name="T6" fmla="*/ 3 w 53"/>
                  <a:gd name="T7" fmla="*/ 1 h 13"/>
                  <a:gd name="T8" fmla="*/ 2 w 53"/>
                  <a:gd name="T9" fmla="*/ 1 h 13"/>
                  <a:gd name="T10" fmla="*/ 2 w 53"/>
                  <a:gd name="T11" fmla="*/ 1 h 13"/>
                  <a:gd name="T12" fmla="*/ 1 w 53"/>
                  <a:gd name="T13" fmla="*/ 1 h 13"/>
                  <a:gd name="T14" fmla="*/ 1 w 53"/>
                  <a:gd name="T15" fmla="*/ 1 h 13"/>
                  <a:gd name="T16" fmla="*/ 0 w 53"/>
                  <a:gd name="T17" fmla="*/ 1 h 13"/>
                  <a:gd name="T18" fmla="*/ 0 w 53"/>
                  <a:gd name="T19" fmla="*/ 1 h 13"/>
                  <a:gd name="T20" fmla="*/ 1 w 53"/>
                  <a:gd name="T21" fmla="*/ 1 h 13"/>
                  <a:gd name="T22" fmla="*/ 1 w 53"/>
                  <a:gd name="T23" fmla="*/ 1 h 13"/>
                  <a:gd name="T24" fmla="*/ 2 w 53"/>
                  <a:gd name="T25" fmla="*/ 1 h 13"/>
                  <a:gd name="T26" fmla="*/ 2 w 53"/>
                  <a:gd name="T27" fmla="*/ 1 h 13"/>
                  <a:gd name="T28" fmla="*/ 3 w 53"/>
                  <a:gd name="T29" fmla="*/ 1 h 13"/>
                  <a:gd name="T30" fmla="*/ 3 w 53"/>
                  <a:gd name="T31" fmla="*/ 1 h 13"/>
                  <a:gd name="T32" fmla="*/ 4 w 53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lnTo>
                      <a:pt x="51" y="4"/>
                    </a:lnTo>
                    <a:lnTo>
                      <a:pt x="46" y="8"/>
                    </a:lnTo>
                    <a:lnTo>
                      <a:pt x="38" y="11"/>
                    </a:lnTo>
                    <a:lnTo>
                      <a:pt x="29" y="13"/>
                    </a:lnTo>
                    <a:lnTo>
                      <a:pt x="19" y="13"/>
                    </a:lnTo>
                    <a:lnTo>
                      <a:pt x="12" y="13"/>
                    </a:lnTo>
                    <a:lnTo>
                      <a:pt x="4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9" y="1"/>
                    </a:lnTo>
                    <a:lnTo>
                      <a:pt x="38" y="1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1" name="Freeform 843"/>
              <p:cNvSpPr>
                <a:spLocks/>
              </p:cNvSpPr>
              <p:nvPr/>
            </p:nvSpPr>
            <p:spPr bwMode="auto">
              <a:xfrm>
                <a:off x="554" y="3602"/>
                <a:ext cx="29" cy="9"/>
              </a:xfrm>
              <a:custGeom>
                <a:avLst/>
                <a:gdLst>
                  <a:gd name="T0" fmla="*/ 4 w 57"/>
                  <a:gd name="T1" fmla="*/ 0 h 18"/>
                  <a:gd name="T2" fmla="*/ 4 w 57"/>
                  <a:gd name="T3" fmla="*/ 1 h 18"/>
                  <a:gd name="T4" fmla="*/ 3 w 57"/>
                  <a:gd name="T5" fmla="*/ 1 h 18"/>
                  <a:gd name="T6" fmla="*/ 3 w 57"/>
                  <a:gd name="T7" fmla="*/ 1 h 18"/>
                  <a:gd name="T8" fmla="*/ 2 w 57"/>
                  <a:gd name="T9" fmla="*/ 1 h 18"/>
                  <a:gd name="T10" fmla="*/ 2 w 57"/>
                  <a:gd name="T11" fmla="*/ 2 h 18"/>
                  <a:gd name="T12" fmla="*/ 1 w 57"/>
                  <a:gd name="T13" fmla="*/ 2 h 18"/>
                  <a:gd name="T14" fmla="*/ 1 w 57"/>
                  <a:gd name="T15" fmla="*/ 2 h 18"/>
                  <a:gd name="T16" fmla="*/ 0 w 57"/>
                  <a:gd name="T17" fmla="*/ 1 h 18"/>
                  <a:gd name="T18" fmla="*/ 0 w 57"/>
                  <a:gd name="T19" fmla="*/ 1 h 18"/>
                  <a:gd name="T20" fmla="*/ 1 w 57"/>
                  <a:gd name="T21" fmla="*/ 1 h 18"/>
                  <a:gd name="T22" fmla="*/ 1 w 57"/>
                  <a:gd name="T23" fmla="*/ 1 h 18"/>
                  <a:gd name="T24" fmla="*/ 2 w 57"/>
                  <a:gd name="T25" fmla="*/ 1 h 18"/>
                  <a:gd name="T26" fmla="*/ 2 w 57"/>
                  <a:gd name="T27" fmla="*/ 1 h 18"/>
                  <a:gd name="T28" fmla="*/ 3 w 57"/>
                  <a:gd name="T29" fmla="*/ 1 h 18"/>
                  <a:gd name="T30" fmla="*/ 3 w 57"/>
                  <a:gd name="T31" fmla="*/ 1 h 18"/>
                  <a:gd name="T32" fmla="*/ 4 w 5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8">
                    <a:moveTo>
                      <a:pt x="57" y="0"/>
                    </a:moveTo>
                    <a:lnTo>
                      <a:pt x="53" y="5"/>
                    </a:lnTo>
                    <a:lnTo>
                      <a:pt x="47" y="9"/>
                    </a:lnTo>
                    <a:lnTo>
                      <a:pt x="39" y="13"/>
                    </a:lnTo>
                    <a:lnTo>
                      <a:pt x="29" y="15"/>
                    </a:lnTo>
                    <a:lnTo>
                      <a:pt x="20" y="17"/>
                    </a:lnTo>
                    <a:lnTo>
                      <a:pt x="10" y="18"/>
                    </a:lnTo>
                    <a:lnTo>
                      <a:pt x="4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10" y="8"/>
                    </a:lnTo>
                    <a:lnTo>
                      <a:pt x="18" y="6"/>
                    </a:lnTo>
                    <a:lnTo>
                      <a:pt x="29" y="6"/>
                    </a:lnTo>
                    <a:lnTo>
                      <a:pt x="39" y="4"/>
                    </a:lnTo>
                    <a:lnTo>
                      <a:pt x="48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2" name="Freeform 844"/>
              <p:cNvSpPr>
                <a:spLocks/>
              </p:cNvSpPr>
              <p:nvPr/>
            </p:nvSpPr>
            <p:spPr bwMode="auto">
              <a:xfrm>
                <a:off x="556" y="3610"/>
                <a:ext cx="27" cy="12"/>
              </a:xfrm>
              <a:custGeom>
                <a:avLst/>
                <a:gdLst>
                  <a:gd name="T0" fmla="*/ 3 w 55"/>
                  <a:gd name="T1" fmla="*/ 0 h 23"/>
                  <a:gd name="T2" fmla="*/ 3 w 55"/>
                  <a:gd name="T3" fmla="*/ 1 h 23"/>
                  <a:gd name="T4" fmla="*/ 2 w 55"/>
                  <a:gd name="T5" fmla="*/ 1 h 23"/>
                  <a:gd name="T6" fmla="*/ 2 w 55"/>
                  <a:gd name="T7" fmla="*/ 1 h 23"/>
                  <a:gd name="T8" fmla="*/ 1 w 55"/>
                  <a:gd name="T9" fmla="*/ 2 h 23"/>
                  <a:gd name="T10" fmla="*/ 1 w 55"/>
                  <a:gd name="T11" fmla="*/ 2 h 23"/>
                  <a:gd name="T12" fmla="*/ 0 w 55"/>
                  <a:gd name="T13" fmla="*/ 2 h 23"/>
                  <a:gd name="T14" fmla="*/ 0 w 55"/>
                  <a:gd name="T15" fmla="*/ 2 h 23"/>
                  <a:gd name="T16" fmla="*/ 0 w 55"/>
                  <a:gd name="T17" fmla="*/ 2 h 23"/>
                  <a:gd name="T18" fmla="*/ 0 w 55"/>
                  <a:gd name="T19" fmla="*/ 2 h 23"/>
                  <a:gd name="T20" fmla="*/ 0 w 55"/>
                  <a:gd name="T21" fmla="*/ 1 h 23"/>
                  <a:gd name="T22" fmla="*/ 0 w 55"/>
                  <a:gd name="T23" fmla="*/ 1 h 23"/>
                  <a:gd name="T24" fmla="*/ 1 w 55"/>
                  <a:gd name="T25" fmla="*/ 1 h 23"/>
                  <a:gd name="T26" fmla="*/ 1 w 55"/>
                  <a:gd name="T27" fmla="*/ 1 h 23"/>
                  <a:gd name="T28" fmla="*/ 2 w 55"/>
                  <a:gd name="T29" fmla="*/ 1 h 23"/>
                  <a:gd name="T30" fmla="*/ 3 w 55"/>
                  <a:gd name="T31" fmla="*/ 1 h 23"/>
                  <a:gd name="T32" fmla="*/ 3 w 55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3">
                    <a:moveTo>
                      <a:pt x="55" y="0"/>
                    </a:moveTo>
                    <a:lnTo>
                      <a:pt x="51" y="5"/>
                    </a:lnTo>
                    <a:lnTo>
                      <a:pt x="43" y="11"/>
                    </a:lnTo>
                    <a:lnTo>
                      <a:pt x="35" y="15"/>
                    </a:lnTo>
                    <a:lnTo>
                      <a:pt x="26" y="19"/>
                    </a:lnTo>
                    <a:lnTo>
                      <a:pt x="17" y="22"/>
                    </a:lnTo>
                    <a:lnTo>
                      <a:pt x="9" y="23"/>
                    </a:lnTo>
                    <a:lnTo>
                      <a:pt x="3" y="23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5" y="14"/>
                    </a:lnTo>
                    <a:lnTo>
                      <a:pt x="12" y="11"/>
                    </a:lnTo>
                    <a:lnTo>
                      <a:pt x="21" y="10"/>
                    </a:lnTo>
                    <a:lnTo>
                      <a:pt x="30" y="8"/>
                    </a:lnTo>
                    <a:lnTo>
                      <a:pt x="39" y="5"/>
                    </a:lnTo>
                    <a:lnTo>
                      <a:pt x="48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3" name="Freeform 845"/>
              <p:cNvSpPr>
                <a:spLocks/>
              </p:cNvSpPr>
              <p:nvPr/>
            </p:nvSpPr>
            <p:spPr bwMode="auto">
              <a:xfrm>
                <a:off x="557" y="3621"/>
                <a:ext cx="29" cy="17"/>
              </a:xfrm>
              <a:custGeom>
                <a:avLst/>
                <a:gdLst>
                  <a:gd name="T0" fmla="*/ 4 w 57"/>
                  <a:gd name="T1" fmla="*/ 0 h 35"/>
                  <a:gd name="T2" fmla="*/ 4 w 57"/>
                  <a:gd name="T3" fmla="*/ 0 h 35"/>
                  <a:gd name="T4" fmla="*/ 3 w 57"/>
                  <a:gd name="T5" fmla="*/ 0 h 35"/>
                  <a:gd name="T6" fmla="*/ 3 w 57"/>
                  <a:gd name="T7" fmla="*/ 1 h 35"/>
                  <a:gd name="T8" fmla="*/ 2 w 57"/>
                  <a:gd name="T9" fmla="*/ 1 h 35"/>
                  <a:gd name="T10" fmla="*/ 1 w 57"/>
                  <a:gd name="T11" fmla="*/ 1 h 35"/>
                  <a:gd name="T12" fmla="*/ 1 w 57"/>
                  <a:gd name="T13" fmla="*/ 2 h 35"/>
                  <a:gd name="T14" fmla="*/ 1 w 57"/>
                  <a:gd name="T15" fmla="*/ 2 h 35"/>
                  <a:gd name="T16" fmla="*/ 0 w 57"/>
                  <a:gd name="T17" fmla="*/ 2 h 35"/>
                  <a:gd name="T18" fmla="*/ 0 w 57"/>
                  <a:gd name="T19" fmla="*/ 1 h 35"/>
                  <a:gd name="T20" fmla="*/ 1 w 57"/>
                  <a:gd name="T21" fmla="*/ 1 h 35"/>
                  <a:gd name="T22" fmla="*/ 1 w 57"/>
                  <a:gd name="T23" fmla="*/ 1 h 35"/>
                  <a:gd name="T24" fmla="*/ 2 w 57"/>
                  <a:gd name="T25" fmla="*/ 0 h 35"/>
                  <a:gd name="T26" fmla="*/ 2 w 57"/>
                  <a:gd name="T27" fmla="*/ 0 h 35"/>
                  <a:gd name="T28" fmla="*/ 3 w 57"/>
                  <a:gd name="T29" fmla="*/ 0 h 35"/>
                  <a:gd name="T30" fmla="*/ 4 w 57"/>
                  <a:gd name="T31" fmla="*/ 0 h 35"/>
                  <a:gd name="T32" fmla="*/ 4 w 5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35">
                    <a:moveTo>
                      <a:pt x="57" y="0"/>
                    </a:moveTo>
                    <a:lnTo>
                      <a:pt x="50" y="5"/>
                    </a:lnTo>
                    <a:lnTo>
                      <a:pt x="44" y="11"/>
                    </a:lnTo>
                    <a:lnTo>
                      <a:pt x="35" y="19"/>
                    </a:lnTo>
                    <a:lnTo>
                      <a:pt x="26" y="26"/>
                    </a:lnTo>
                    <a:lnTo>
                      <a:pt x="16" y="31"/>
                    </a:lnTo>
                    <a:lnTo>
                      <a:pt x="10" y="34"/>
                    </a:lnTo>
                    <a:lnTo>
                      <a:pt x="3" y="35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5" y="23"/>
                    </a:lnTo>
                    <a:lnTo>
                      <a:pt x="11" y="19"/>
                    </a:lnTo>
                    <a:lnTo>
                      <a:pt x="22" y="14"/>
                    </a:lnTo>
                    <a:lnTo>
                      <a:pt x="32" y="10"/>
                    </a:lnTo>
                    <a:lnTo>
                      <a:pt x="43" y="6"/>
                    </a:lnTo>
                    <a:lnTo>
                      <a:pt x="50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4" name="Freeform 846"/>
              <p:cNvSpPr>
                <a:spLocks/>
              </p:cNvSpPr>
              <p:nvPr/>
            </p:nvSpPr>
            <p:spPr bwMode="auto">
              <a:xfrm>
                <a:off x="562" y="3633"/>
                <a:ext cx="29" cy="24"/>
              </a:xfrm>
              <a:custGeom>
                <a:avLst/>
                <a:gdLst>
                  <a:gd name="T0" fmla="*/ 4 w 56"/>
                  <a:gd name="T1" fmla="*/ 0 h 48"/>
                  <a:gd name="T2" fmla="*/ 4 w 56"/>
                  <a:gd name="T3" fmla="*/ 1 h 48"/>
                  <a:gd name="T4" fmla="*/ 3 w 56"/>
                  <a:gd name="T5" fmla="*/ 1 h 48"/>
                  <a:gd name="T6" fmla="*/ 3 w 56"/>
                  <a:gd name="T7" fmla="*/ 2 h 48"/>
                  <a:gd name="T8" fmla="*/ 2 w 56"/>
                  <a:gd name="T9" fmla="*/ 2 h 48"/>
                  <a:gd name="T10" fmla="*/ 2 w 56"/>
                  <a:gd name="T11" fmla="*/ 3 h 48"/>
                  <a:gd name="T12" fmla="*/ 1 w 56"/>
                  <a:gd name="T13" fmla="*/ 3 h 48"/>
                  <a:gd name="T14" fmla="*/ 1 w 56"/>
                  <a:gd name="T15" fmla="*/ 3 h 48"/>
                  <a:gd name="T16" fmla="*/ 0 w 56"/>
                  <a:gd name="T17" fmla="*/ 3 h 48"/>
                  <a:gd name="T18" fmla="*/ 1 w 56"/>
                  <a:gd name="T19" fmla="*/ 3 h 48"/>
                  <a:gd name="T20" fmla="*/ 1 w 56"/>
                  <a:gd name="T21" fmla="*/ 3 h 48"/>
                  <a:gd name="T22" fmla="*/ 1 w 56"/>
                  <a:gd name="T23" fmla="*/ 2 h 48"/>
                  <a:gd name="T24" fmla="*/ 2 w 56"/>
                  <a:gd name="T25" fmla="*/ 2 h 48"/>
                  <a:gd name="T26" fmla="*/ 3 w 56"/>
                  <a:gd name="T27" fmla="*/ 1 h 48"/>
                  <a:gd name="T28" fmla="*/ 3 w 56"/>
                  <a:gd name="T29" fmla="*/ 1 h 48"/>
                  <a:gd name="T30" fmla="*/ 4 w 56"/>
                  <a:gd name="T31" fmla="*/ 1 h 48"/>
                  <a:gd name="T32" fmla="*/ 4 w 56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48">
                    <a:moveTo>
                      <a:pt x="56" y="0"/>
                    </a:moveTo>
                    <a:lnTo>
                      <a:pt x="51" y="5"/>
                    </a:lnTo>
                    <a:lnTo>
                      <a:pt x="44" y="13"/>
                    </a:lnTo>
                    <a:lnTo>
                      <a:pt x="35" y="22"/>
                    </a:lnTo>
                    <a:lnTo>
                      <a:pt x="26" y="31"/>
                    </a:lnTo>
                    <a:lnTo>
                      <a:pt x="17" y="39"/>
                    </a:lnTo>
                    <a:lnTo>
                      <a:pt x="9" y="46"/>
                    </a:lnTo>
                    <a:lnTo>
                      <a:pt x="3" y="48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6" y="34"/>
                    </a:lnTo>
                    <a:lnTo>
                      <a:pt x="14" y="27"/>
                    </a:lnTo>
                    <a:lnTo>
                      <a:pt x="25" y="21"/>
                    </a:lnTo>
                    <a:lnTo>
                      <a:pt x="34" y="14"/>
                    </a:lnTo>
                    <a:lnTo>
                      <a:pt x="44" y="8"/>
                    </a:lnTo>
                    <a:lnTo>
                      <a:pt x="52" y="4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5" name="Freeform 847"/>
              <p:cNvSpPr>
                <a:spLocks/>
              </p:cNvSpPr>
              <p:nvPr/>
            </p:nvSpPr>
            <p:spPr bwMode="auto">
              <a:xfrm>
                <a:off x="566" y="3646"/>
                <a:ext cx="29" cy="28"/>
              </a:xfrm>
              <a:custGeom>
                <a:avLst/>
                <a:gdLst>
                  <a:gd name="T0" fmla="*/ 4 w 57"/>
                  <a:gd name="T1" fmla="*/ 0 h 55"/>
                  <a:gd name="T2" fmla="*/ 4 w 57"/>
                  <a:gd name="T3" fmla="*/ 1 h 55"/>
                  <a:gd name="T4" fmla="*/ 3 w 57"/>
                  <a:gd name="T5" fmla="*/ 1 h 55"/>
                  <a:gd name="T6" fmla="*/ 3 w 57"/>
                  <a:gd name="T7" fmla="*/ 2 h 55"/>
                  <a:gd name="T8" fmla="*/ 2 w 57"/>
                  <a:gd name="T9" fmla="*/ 3 h 55"/>
                  <a:gd name="T10" fmla="*/ 2 w 57"/>
                  <a:gd name="T11" fmla="*/ 3 h 55"/>
                  <a:gd name="T12" fmla="*/ 1 w 57"/>
                  <a:gd name="T13" fmla="*/ 4 h 55"/>
                  <a:gd name="T14" fmla="*/ 1 w 57"/>
                  <a:gd name="T15" fmla="*/ 4 h 55"/>
                  <a:gd name="T16" fmla="*/ 0 w 57"/>
                  <a:gd name="T17" fmla="*/ 4 h 55"/>
                  <a:gd name="T18" fmla="*/ 0 w 57"/>
                  <a:gd name="T19" fmla="*/ 3 h 55"/>
                  <a:gd name="T20" fmla="*/ 1 w 57"/>
                  <a:gd name="T21" fmla="*/ 3 h 55"/>
                  <a:gd name="T22" fmla="*/ 1 w 57"/>
                  <a:gd name="T23" fmla="*/ 3 h 55"/>
                  <a:gd name="T24" fmla="*/ 2 w 57"/>
                  <a:gd name="T25" fmla="*/ 2 h 55"/>
                  <a:gd name="T26" fmla="*/ 3 w 57"/>
                  <a:gd name="T27" fmla="*/ 2 h 55"/>
                  <a:gd name="T28" fmla="*/ 3 w 57"/>
                  <a:gd name="T29" fmla="*/ 1 h 55"/>
                  <a:gd name="T30" fmla="*/ 4 w 57"/>
                  <a:gd name="T31" fmla="*/ 1 h 55"/>
                  <a:gd name="T32" fmla="*/ 4 w 57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55">
                    <a:moveTo>
                      <a:pt x="57" y="0"/>
                    </a:moveTo>
                    <a:lnTo>
                      <a:pt x="53" y="7"/>
                    </a:lnTo>
                    <a:lnTo>
                      <a:pt x="47" y="16"/>
                    </a:lnTo>
                    <a:lnTo>
                      <a:pt x="38" y="27"/>
                    </a:lnTo>
                    <a:lnTo>
                      <a:pt x="28" y="37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4" y="55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4" y="41"/>
                    </a:lnTo>
                    <a:lnTo>
                      <a:pt x="13" y="34"/>
                    </a:lnTo>
                    <a:lnTo>
                      <a:pt x="23" y="27"/>
                    </a:lnTo>
                    <a:lnTo>
                      <a:pt x="34" y="20"/>
                    </a:lnTo>
                    <a:lnTo>
                      <a:pt x="44" y="12"/>
                    </a:lnTo>
                    <a:lnTo>
                      <a:pt x="52" y="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6" name="Freeform 848"/>
              <p:cNvSpPr>
                <a:spLocks/>
              </p:cNvSpPr>
              <p:nvPr/>
            </p:nvSpPr>
            <p:spPr bwMode="auto">
              <a:xfrm>
                <a:off x="574" y="3657"/>
                <a:ext cx="28" cy="31"/>
              </a:xfrm>
              <a:custGeom>
                <a:avLst/>
                <a:gdLst>
                  <a:gd name="T0" fmla="*/ 4 w 55"/>
                  <a:gd name="T1" fmla="*/ 0 h 63"/>
                  <a:gd name="T2" fmla="*/ 4 w 55"/>
                  <a:gd name="T3" fmla="*/ 0 h 63"/>
                  <a:gd name="T4" fmla="*/ 3 w 55"/>
                  <a:gd name="T5" fmla="*/ 1 h 63"/>
                  <a:gd name="T6" fmla="*/ 3 w 55"/>
                  <a:gd name="T7" fmla="*/ 1 h 63"/>
                  <a:gd name="T8" fmla="*/ 3 w 55"/>
                  <a:gd name="T9" fmla="*/ 2 h 63"/>
                  <a:gd name="T10" fmla="*/ 2 w 55"/>
                  <a:gd name="T11" fmla="*/ 3 h 63"/>
                  <a:gd name="T12" fmla="*/ 2 w 55"/>
                  <a:gd name="T13" fmla="*/ 3 h 63"/>
                  <a:gd name="T14" fmla="*/ 1 w 55"/>
                  <a:gd name="T15" fmla="*/ 3 h 63"/>
                  <a:gd name="T16" fmla="*/ 1 w 55"/>
                  <a:gd name="T17" fmla="*/ 3 h 63"/>
                  <a:gd name="T18" fmla="*/ 0 w 55"/>
                  <a:gd name="T19" fmla="*/ 3 h 63"/>
                  <a:gd name="T20" fmla="*/ 1 w 55"/>
                  <a:gd name="T21" fmla="*/ 3 h 63"/>
                  <a:gd name="T22" fmla="*/ 1 w 55"/>
                  <a:gd name="T23" fmla="*/ 2 h 63"/>
                  <a:gd name="T24" fmla="*/ 2 w 55"/>
                  <a:gd name="T25" fmla="*/ 2 h 63"/>
                  <a:gd name="T26" fmla="*/ 2 w 55"/>
                  <a:gd name="T27" fmla="*/ 1 h 63"/>
                  <a:gd name="T28" fmla="*/ 3 w 55"/>
                  <a:gd name="T29" fmla="*/ 0 h 63"/>
                  <a:gd name="T30" fmla="*/ 4 w 55"/>
                  <a:gd name="T31" fmla="*/ 0 h 63"/>
                  <a:gd name="T32" fmla="*/ 4 w 5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53" y="8"/>
                    </a:lnTo>
                    <a:lnTo>
                      <a:pt x="47" y="19"/>
                    </a:lnTo>
                    <a:lnTo>
                      <a:pt x="41" y="29"/>
                    </a:lnTo>
                    <a:lnTo>
                      <a:pt x="34" y="40"/>
                    </a:lnTo>
                    <a:lnTo>
                      <a:pt x="27" y="49"/>
                    </a:lnTo>
                    <a:lnTo>
                      <a:pt x="19" y="56"/>
                    </a:lnTo>
                    <a:lnTo>
                      <a:pt x="10" y="62"/>
                    </a:lnTo>
                    <a:lnTo>
                      <a:pt x="2" y="63"/>
                    </a:lnTo>
                    <a:lnTo>
                      <a:pt x="0" y="60"/>
                    </a:lnTo>
                    <a:lnTo>
                      <a:pt x="3" y="54"/>
                    </a:lnTo>
                    <a:lnTo>
                      <a:pt x="11" y="45"/>
                    </a:lnTo>
                    <a:lnTo>
                      <a:pt x="20" y="34"/>
                    </a:lnTo>
                    <a:lnTo>
                      <a:pt x="30" y="24"/>
                    </a:lnTo>
                    <a:lnTo>
                      <a:pt x="41" y="13"/>
                    </a:lnTo>
                    <a:lnTo>
                      <a:pt x="50" y="6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7" name="Freeform 849"/>
              <p:cNvSpPr>
                <a:spLocks/>
              </p:cNvSpPr>
              <p:nvPr/>
            </p:nvSpPr>
            <p:spPr bwMode="auto">
              <a:xfrm>
                <a:off x="592" y="3665"/>
                <a:ext cx="12" cy="34"/>
              </a:xfrm>
              <a:custGeom>
                <a:avLst/>
                <a:gdLst>
                  <a:gd name="T0" fmla="*/ 0 w 24"/>
                  <a:gd name="T1" fmla="*/ 4 h 69"/>
                  <a:gd name="T2" fmla="*/ 1 w 24"/>
                  <a:gd name="T3" fmla="*/ 3 h 69"/>
                  <a:gd name="T4" fmla="*/ 1 w 24"/>
                  <a:gd name="T5" fmla="*/ 2 h 69"/>
                  <a:gd name="T6" fmla="*/ 2 w 24"/>
                  <a:gd name="T7" fmla="*/ 1 h 69"/>
                  <a:gd name="T8" fmla="*/ 2 w 24"/>
                  <a:gd name="T9" fmla="*/ 0 h 69"/>
                  <a:gd name="T10" fmla="*/ 2 w 24"/>
                  <a:gd name="T11" fmla="*/ 1 h 69"/>
                  <a:gd name="T12" fmla="*/ 2 w 24"/>
                  <a:gd name="T13" fmla="*/ 2 h 69"/>
                  <a:gd name="T14" fmla="*/ 1 w 24"/>
                  <a:gd name="T15" fmla="*/ 4 h 69"/>
                  <a:gd name="T16" fmla="*/ 0 w 24"/>
                  <a:gd name="T17" fmla="*/ 4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9">
                    <a:moveTo>
                      <a:pt x="0" y="69"/>
                    </a:moveTo>
                    <a:lnTo>
                      <a:pt x="1" y="59"/>
                    </a:lnTo>
                    <a:lnTo>
                      <a:pt x="7" y="38"/>
                    </a:lnTo>
                    <a:lnTo>
                      <a:pt x="17" y="16"/>
                    </a:lnTo>
                    <a:lnTo>
                      <a:pt x="23" y="0"/>
                    </a:lnTo>
                    <a:lnTo>
                      <a:pt x="24" y="21"/>
                    </a:lnTo>
                    <a:lnTo>
                      <a:pt x="19" y="46"/>
                    </a:lnTo>
                    <a:lnTo>
                      <a:pt x="11" y="6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8" name="Freeform 850"/>
              <p:cNvSpPr>
                <a:spLocks/>
              </p:cNvSpPr>
              <p:nvPr/>
            </p:nvSpPr>
            <p:spPr bwMode="auto">
              <a:xfrm>
                <a:off x="602" y="3676"/>
                <a:ext cx="12" cy="34"/>
              </a:xfrm>
              <a:custGeom>
                <a:avLst/>
                <a:gdLst>
                  <a:gd name="T0" fmla="*/ 0 w 25"/>
                  <a:gd name="T1" fmla="*/ 5 h 66"/>
                  <a:gd name="T2" fmla="*/ 0 w 25"/>
                  <a:gd name="T3" fmla="*/ 4 h 66"/>
                  <a:gd name="T4" fmla="*/ 0 w 25"/>
                  <a:gd name="T5" fmla="*/ 3 h 66"/>
                  <a:gd name="T6" fmla="*/ 1 w 25"/>
                  <a:gd name="T7" fmla="*/ 1 h 66"/>
                  <a:gd name="T8" fmla="*/ 1 w 25"/>
                  <a:gd name="T9" fmla="*/ 0 h 66"/>
                  <a:gd name="T10" fmla="*/ 1 w 25"/>
                  <a:gd name="T11" fmla="*/ 2 h 66"/>
                  <a:gd name="T12" fmla="*/ 1 w 25"/>
                  <a:gd name="T13" fmla="*/ 3 h 66"/>
                  <a:gd name="T14" fmla="*/ 0 w 25"/>
                  <a:gd name="T15" fmla="*/ 4 h 66"/>
                  <a:gd name="T16" fmla="*/ 0 w 25"/>
                  <a:gd name="T17" fmla="*/ 5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6">
                    <a:moveTo>
                      <a:pt x="0" y="66"/>
                    </a:moveTo>
                    <a:lnTo>
                      <a:pt x="2" y="56"/>
                    </a:lnTo>
                    <a:lnTo>
                      <a:pt x="9" y="35"/>
                    </a:lnTo>
                    <a:lnTo>
                      <a:pt x="18" y="14"/>
                    </a:lnTo>
                    <a:lnTo>
                      <a:pt x="24" y="0"/>
                    </a:lnTo>
                    <a:lnTo>
                      <a:pt x="25" y="20"/>
                    </a:lnTo>
                    <a:lnTo>
                      <a:pt x="20" y="4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39" name="Freeform 851"/>
              <p:cNvSpPr>
                <a:spLocks/>
              </p:cNvSpPr>
              <p:nvPr/>
            </p:nvSpPr>
            <p:spPr bwMode="auto">
              <a:xfrm>
                <a:off x="550" y="3642"/>
                <a:ext cx="37" cy="169"/>
              </a:xfrm>
              <a:custGeom>
                <a:avLst/>
                <a:gdLst>
                  <a:gd name="T0" fmla="*/ 1 w 73"/>
                  <a:gd name="T1" fmla="*/ 1 h 338"/>
                  <a:gd name="T2" fmla="*/ 1 w 73"/>
                  <a:gd name="T3" fmla="*/ 1 h 338"/>
                  <a:gd name="T4" fmla="*/ 1 w 73"/>
                  <a:gd name="T5" fmla="*/ 1 h 338"/>
                  <a:gd name="T6" fmla="*/ 1 w 73"/>
                  <a:gd name="T7" fmla="*/ 1 h 338"/>
                  <a:gd name="T8" fmla="*/ 0 w 73"/>
                  <a:gd name="T9" fmla="*/ 0 h 338"/>
                  <a:gd name="T10" fmla="*/ 2 w 73"/>
                  <a:gd name="T11" fmla="*/ 4 h 338"/>
                  <a:gd name="T12" fmla="*/ 3 w 73"/>
                  <a:gd name="T13" fmla="*/ 7 h 338"/>
                  <a:gd name="T14" fmla="*/ 4 w 73"/>
                  <a:gd name="T15" fmla="*/ 10 h 338"/>
                  <a:gd name="T16" fmla="*/ 4 w 73"/>
                  <a:gd name="T17" fmla="*/ 12 h 338"/>
                  <a:gd name="T18" fmla="*/ 4 w 73"/>
                  <a:gd name="T19" fmla="*/ 15 h 338"/>
                  <a:gd name="T20" fmla="*/ 5 w 73"/>
                  <a:gd name="T21" fmla="*/ 17 h 338"/>
                  <a:gd name="T22" fmla="*/ 5 w 73"/>
                  <a:gd name="T23" fmla="*/ 20 h 338"/>
                  <a:gd name="T24" fmla="*/ 4 w 73"/>
                  <a:gd name="T25" fmla="*/ 22 h 338"/>
                  <a:gd name="T26" fmla="*/ 5 w 73"/>
                  <a:gd name="T27" fmla="*/ 20 h 338"/>
                  <a:gd name="T28" fmla="*/ 5 w 73"/>
                  <a:gd name="T29" fmla="*/ 18 h 338"/>
                  <a:gd name="T30" fmla="*/ 5 w 73"/>
                  <a:gd name="T31" fmla="*/ 15 h 338"/>
                  <a:gd name="T32" fmla="*/ 5 w 73"/>
                  <a:gd name="T33" fmla="*/ 12 h 338"/>
                  <a:gd name="T34" fmla="*/ 4 w 73"/>
                  <a:gd name="T35" fmla="*/ 9 h 338"/>
                  <a:gd name="T36" fmla="*/ 4 w 73"/>
                  <a:gd name="T37" fmla="*/ 6 h 338"/>
                  <a:gd name="T38" fmla="*/ 3 w 73"/>
                  <a:gd name="T39" fmla="*/ 3 h 338"/>
                  <a:gd name="T40" fmla="*/ 1 w 73"/>
                  <a:gd name="T41" fmla="*/ 1 h 3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38">
                    <a:moveTo>
                      <a:pt x="11" y="4"/>
                    </a:moveTo>
                    <a:lnTo>
                      <a:pt x="8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5" y="49"/>
                    </a:lnTo>
                    <a:lnTo>
                      <a:pt x="43" y="98"/>
                    </a:lnTo>
                    <a:lnTo>
                      <a:pt x="55" y="145"/>
                    </a:lnTo>
                    <a:lnTo>
                      <a:pt x="61" y="189"/>
                    </a:lnTo>
                    <a:lnTo>
                      <a:pt x="64" y="231"/>
                    </a:lnTo>
                    <a:lnTo>
                      <a:pt x="65" y="270"/>
                    </a:lnTo>
                    <a:lnTo>
                      <a:pt x="65" y="305"/>
                    </a:lnTo>
                    <a:lnTo>
                      <a:pt x="64" y="338"/>
                    </a:lnTo>
                    <a:lnTo>
                      <a:pt x="69" y="313"/>
                    </a:lnTo>
                    <a:lnTo>
                      <a:pt x="73" y="278"/>
                    </a:lnTo>
                    <a:lnTo>
                      <a:pt x="73" y="232"/>
                    </a:lnTo>
                    <a:lnTo>
                      <a:pt x="71" y="182"/>
                    </a:lnTo>
                    <a:lnTo>
                      <a:pt x="63" y="131"/>
                    </a:lnTo>
                    <a:lnTo>
                      <a:pt x="51" y="82"/>
                    </a:lnTo>
                    <a:lnTo>
                      <a:pt x="34" y="39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0" name="Freeform 852"/>
              <p:cNvSpPr>
                <a:spLocks/>
              </p:cNvSpPr>
              <p:nvPr/>
            </p:nvSpPr>
            <p:spPr bwMode="auto">
              <a:xfrm>
                <a:off x="559" y="3776"/>
                <a:ext cx="26" cy="25"/>
              </a:xfrm>
              <a:custGeom>
                <a:avLst/>
                <a:gdLst>
                  <a:gd name="T0" fmla="*/ 0 w 51"/>
                  <a:gd name="T1" fmla="*/ 3 h 50"/>
                  <a:gd name="T2" fmla="*/ 1 w 51"/>
                  <a:gd name="T3" fmla="*/ 4 h 50"/>
                  <a:gd name="T4" fmla="*/ 1 w 51"/>
                  <a:gd name="T5" fmla="*/ 3 h 50"/>
                  <a:gd name="T6" fmla="*/ 1 w 51"/>
                  <a:gd name="T7" fmla="*/ 3 h 50"/>
                  <a:gd name="T8" fmla="*/ 2 w 51"/>
                  <a:gd name="T9" fmla="*/ 3 h 50"/>
                  <a:gd name="T10" fmla="*/ 3 w 51"/>
                  <a:gd name="T11" fmla="*/ 2 h 50"/>
                  <a:gd name="T12" fmla="*/ 3 w 51"/>
                  <a:gd name="T13" fmla="*/ 2 h 50"/>
                  <a:gd name="T14" fmla="*/ 3 w 51"/>
                  <a:gd name="T15" fmla="*/ 1 h 50"/>
                  <a:gd name="T16" fmla="*/ 4 w 51"/>
                  <a:gd name="T17" fmla="*/ 0 h 50"/>
                  <a:gd name="T18" fmla="*/ 3 w 51"/>
                  <a:gd name="T19" fmla="*/ 1 h 50"/>
                  <a:gd name="T20" fmla="*/ 3 w 51"/>
                  <a:gd name="T21" fmla="*/ 1 h 50"/>
                  <a:gd name="T22" fmla="*/ 2 w 51"/>
                  <a:gd name="T23" fmla="*/ 2 h 50"/>
                  <a:gd name="T24" fmla="*/ 2 w 51"/>
                  <a:gd name="T25" fmla="*/ 2 h 50"/>
                  <a:gd name="T26" fmla="*/ 1 w 51"/>
                  <a:gd name="T27" fmla="*/ 3 h 50"/>
                  <a:gd name="T28" fmla="*/ 1 w 51"/>
                  <a:gd name="T29" fmla="*/ 3 h 50"/>
                  <a:gd name="T30" fmla="*/ 1 w 51"/>
                  <a:gd name="T31" fmla="*/ 3 h 50"/>
                  <a:gd name="T32" fmla="*/ 0 w 51"/>
                  <a:gd name="T33" fmla="*/ 3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0">
                    <a:moveTo>
                      <a:pt x="0" y="48"/>
                    </a:moveTo>
                    <a:lnTo>
                      <a:pt x="3" y="50"/>
                    </a:lnTo>
                    <a:lnTo>
                      <a:pt x="8" y="48"/>
                    </a:lnTo>
                    <a:lnTo>
                      <a:pt x="16" y="45"/>
                    </a:lnTo>
                    <a:lnTo>
                      <a:pt x="25" y="39"/>
                    </a:lnTo>
                    <a:lnTo>
                      <a:pt x="33" y="32"/>
                    </a:lnTo>
                    <a:lnTo>
                      <a:pt x="42" y="22"/>
                    </a:lnTo>
                    <a:lnTo>
                      <a:pt x="47" y="12"/>
                    </a:lnTo>
                    <a:lnTo>
                      <a:pt x="51" y="0"/>
                    </a:lnTo>
                    <a:lnTo>
                      <a:pt x="46" y="7"/>
                    </a:lnTo>
                    <a:lnTo>
                      <a:pt x="38" y="13"/>
                    </a:lnTo>
                    <a:lnTo>
                      <a:pt x="30" y="20"/>
                    </a:lnTo>
                    <a:lnTo>
                      <a:pt x="21" y="26"/>
                    </a:lnTo>
                    <a:lnTo>
                      <a:pt x="12" y="34"/>
                    </a:lnTo>
                    <a:lnTo>
                      <a:pt x="6" y="39"/>
                    </a:lnTo>
                    <a:lnTo>
                      <a:pt x="2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1" name="Freeform 853"/>
              <p:cNvSpPr>
                <a:spLocks/>
              </p:cNvSpPr>
              <p:nvPr/>
            </p:nvSpPr>
            <p:spPr bwMode="auto">
              <a:xfrm>
                <a:off x="557" y="3746"/>
                <a:ext cx="29" cy="31"/>
              </a:xfrm>
              <a:custGeom>
                <a:avLst/>
                <a:gdLst>
                  <a:gd name="T0" fmla="*/ 0 w 59"/>
                  <a:gd name="T1" fmla="*/ 3 h 63"/>
                  <a:gd name="T2" fmla="*/ 0 w 59"/>
                  <a:gd name="T3" fmla="*/ 3 h 63"/>
                  <a:gd name="T4" fmla="*/ 0 w 59"/>
                  <a:gd name="T5" fmla="*/ 3 h 63"/>
                  <a:gd name="T6" fmla="*/ 1 w 59"/>
                  <a:gd name="T7" fmla="*/ 3 h 63"/>
                  <a:gd name="T8" fmla="*/ 1 w 59"/>
                  <a:gd name="T9" fmla="*/ 2 h 63"/>
                  <a:gd name="T10" fmla="*/ 2 w 59"/>
                  <a:gd name="T11" fmla="*/ 2 h 63"/>
                  <a:gd name="T12" fmla="*/ 2 w 59"/>
                  <a:gd name="T13" fmla="*/ 1 h 63"/>
                  <a:gd name="T14" fmla="*/ 3 w 59"/>
                  <a:gd name="T15" fmla="*/ 0 h 63"/>
                  <a:gd name="T16" fmla="*/ 3 w 59"/>
                  <a:gd name="T17" fmla="*/ 0 h 63"/>
                  <a:gd name="T18" fmla="*/ 3 w 59"/>
                  <a:gd name="T19" fmla="*/ 0 h 63"/>
                  <a:gd name="T20" fmla="*/ 2 w 59"/>
                  <a:gd name="T21" fmla="*/ 0 h 63"/>
                  <a:gd name="T22" fmla="*/ 2 w 59"/>
                  <a:gd name="T23" fmla="*/ 1 h 63"/>
                  <a:gd name="T24" fmla="*/ 1 w 59"/>
                  <a:gd name="T25" fmla="*/ 1 h 63"/>
                  <a:gd name="T26" fmla="*/ 1 w 59"/>
                  <a:gd name="T27" fmla="*/ 2 h 63"/>
                  <a:gd name="T28" fmla="*/ 0 w 59"/>
                  <a:gd name="T29" fmla="*/ 3 h 63"/>
                  <a:gd name="T30" fmla="*/ 0 w 59"/>
                  <a:gd name="T31" fmla="*/ 3 h 63"/>
                  <a:gd name="T32" fmla="*/ 0 w 59"/>
                  <a:gd name="T33" fmla="*/ 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3">
                    <a:moveTo>
                      <a:pt x="0" y="62"/>
                    </a:moveTo>
                    <a:lnTo>
                      <a:pt x="4" y="63"/>
                    </a:lnTo>
                    <a:lnTo>
                      <a:pt x="11" y="62"/>
                    </a:lnTo>
                    <a:lnTo>
                      <a:pt x="18" y="55"/>
                    </a:lnTo>
                    <a:lnTo>
                      <a:pt x="29" y="47"/>
                    </a:lnTo>
                    <a:lnTo>
                      <a:pt x="38" y="37"/>
                    </a:lnTo>
                    <a:lnTo>
                      <a:pt x="47" y="25"/>
                    </a:lnTo>
                    <a:lnTo>
                      <a:pt x="55" y="13"/>
                    </a:lnTo>
                    <a:lnTo>
                      <a:pt x="59" y="0"/>
                    </a:lnTo>
                    <a:lnTo>
                      <a:pt x="55" y="5"/>
                    </a:lnTo>
                    <a:lnTo>
                      <a:pt x="46" y="12"/>
                    </a:lnTo>
                    <a:lnTo>
                      <a:pt x="37" y="21"/>
                    </a:lnTo>
                    <a:lnTo>
                      <a:pt x="26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2" y="56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2" name="Freeform 854"/>
              <p:cNvSpPr>
                <a:spLocks/>
              </p:cNvSpPr>
              <p:nvPr/>
            </p:nvSpPr>
            <p:spPr bwMode="auto">
              <a:xfrm>
                <a:off x="551" y="3731"/>
                <a:ext cx="32" cy="27"/>
              </a:xfrm>
              <a:custGeom>
                <a:avLst/>
                <a:gdLst>
                  <a:gd name="T0" fmla="*/ 0 w 66"/>
                  <a:gd name="T1" fmla="*/ 3 h 55"/>
                  <a:gd name="T2" fmla="*/ 0 w 66"/>
                  <a:gd name="T3" fmla="*/ 3 h 55"/>
                  <a:gd name="T4" fmla="*/ 0 w 66"/>
                  <a:gd name="T5" fmla="*/ 3 h 55"/>
                  <a:gd name="T6" fmla="*/ 1 w 66"/>
                  <a:gd name="T7" fmla="*/ 3 h 55"/>
                  <a:gd name="T8" fmla="*/ 2 w 66"/>
                  <a:gd name="T9" fmla="*/ 2 h 55"/>
                  <a:gd name="T10" fmla="*/ 2 w 66"/>
                  <a:gd name="T11" fmla="*/ 2 h 55"/>
                  <a:gd name="T12" fmla="*/ 3 w 66"/>
                  <a:gd name="T13" fmla="*/ 1 h 55"/>
                  <a:gd name="T14" fmla="*/ 3 w 66"/>
                  <a:gd name="T15" fmla="*/ 0 h 55"/>
                  <a:gd name="T16" fmla="*/ 4 w 66"/>
                  <a:gd name="T17" fmla="*/ 0 h 55"/>
                  <a:gd name="T18" fmla="*/ 3 w 66"/>
                  <a:gd name="T19" fmla="*/ 0 h 55"/>
                  <a:gd name="T20" fmla="*/ 3 w 66"/>
                  <a:gd name="T21" fmla="*/ 0 h 55"/>
                  <a:gd name="T22" fmla="*/ 2 w 66"/>
                  <a:gd name="T23" fmla="*/ 1 h 55"/>
                  <a:gd name="T24" fmla="*/ 1 w 66"/>
                  <a:gd name="T25" fmla="*/ 1 h 55"/>
                  <a:gd name="T26" fmla="*/ 1 w 66"/>
                  <a:gd name="T27" fmla="*/ 2 h 55"/>
                  <a:gd name="T28" fmla="*/ 0 w 66"/>
                  <a:gd name="T29" fmla="*/ 2 h 55"/>
                  <a:gd name="T30" fmla="*/ 0 w 66"/>
                  <a:gd name="T31" fmla="*/ 3 h 55"/>
                  <a:gd name="T32" fmla="*/ 0 w 66"/>
                  <a:gd name="T33" fmla="*/ 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5">
                    <a:moveTo>
                      <a:pt x="0" y="52"/>
                    </a:moveTo>
                    <a:lnTo>
                      <a:pt x="4" y="55"/>
                    </a:lnTo>
                    <a:lnTo>
                      <a:pt x="14" y="54"/>
                    </a:lnTo>
                    <a:lnTo>
                      <a:pt x="23" y="48"/>
                    </a:lnTo>
                    <a:lnTo>
                      <a:pt x="34" y="42"/>
                    </a:lnTo>
                    <a:lnTo>
                      <a:pt x="45" y="33"/>
                    </a:lnTo>
                    <a:lnTo>
                      <a:pt x="55" y="22"/>
                    </a:lnTo>
                    <a:lnTo>
                      <a:pt x="62" y="11"/>
                    </a:lnTo>
                    <a:lnTo>
                      <a:pt x="66" y="0"/>
                    </a:lnTo>
                    <a:lnTo>
                      <a:pt x="60" y="3"/>
                    </a:lnTo>
                    <a:lnTo>
                      <a:pt x="53" y="9"/>
                    </a:lnTo>
                    <a:lnTo>
                      <a:pt x="41" y="16"/>
                    </a:lnTo>
                    <a:lnTo>
                      <a:pt x="29" y="25"/>
                    </a:lnTo>
                    <a:lnTo>
                      <a:pt x="19" y="33"/>
                    </a:lnTo>
                    <a:lnTo>
                      <a:pt x="8" y="42"/>
                    </a:lnTo>
                    <a:lnTo>
                      <a:pt x="2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3" name="Freeform 855"/>
              <p:cNvSpPr>
                <a:spLocks/>
              </p:cNvSpPr>
              <p:nvPr/>
            </p:nvSpPr>
            <p:spPr bwMode="auto">
              <a:xfrm>
                <a:off x="550" y="3702"/>
                <a:ext cx="30" cy="24"/>
              </a:xfrm>
              <a:custGeom>
                <a:avLst/>
                <a:gdLst>
                  <a:gd name="T0" fmla="*/ 0 w 60"/>
                  <a:gd name="T1" fmla="*/ 3 h 47"/>
                  <a:gd name="T2" fmla="*/ 1 w 60"/>
                  <a:gd name="T3" fmla="*/ 3 h 47"/>
                  <a:gd name="T4" fmla="*/ 1 w 60"/>
                  <a:gd name="T5" fmla="*/ 3 h 47"/>
                  <a:gd name="T6" fmla="*/ 2 w 60"/>
                  <a:gd name="T7" fmla="*/ 3 h 47"/>
                  <a:gd name="T8" fmla="*/ 2 w 60"/>
                  <a:gd name="T9" fmla="*/ 3 h 47"/>
                  <a:gd name="T10" fmla="*/ 3 w 60"/>
                  <a:gd name="T11" fmla="*/ 2 h 47"/>
                  <a:gd name="T12" fmla="*/ 4 w 60"/>
                  <a:gd name="T13" fmla="*/ 2 h 47"/>
                  <a:gd name="T14" fmla="*/ 4 w 60"/>
                  <a:gd name="T15" fmla="*/ 1 h 47"/>
                  <a:gd name="T16" fmla="*/ 4 w 60"/>
                  <a:gd name="T17" fmla="*/ 0 h 47"/>
                  <a:gd name="T18" fmla="*/ 4 w 60"/>
                  <a:gd name="T19" fmla="*/ 1 h 47"/>
                  <a:gd name="T20" fmla="*/ 3 w 60"/>
                  <a:gd name="T21" fmla="*/ 1 h 47"/>
                  <a:gd name="T22" fmla="*/ 3 w 60"/>
                  <a:gd name="T23" fmla="*/ 1 h 47"/>
                  <a:gd name="T24" fmla="*/ 2 w 60"/>
                  <a:gd name="T25" fmla="*/ 2 h 47"/>
                  <a:gd name="T26" fmla="*/ 1 w 60"/>
                  <a:gd name="T27" fmla="*/ 2 h 47"/>
                  <a:gd name="T28" fmla="*/ 1 w 60"/>
                  <a:gd name="T29" fmla="*/ 3 h 47"/>
                  <a:gd name="T30" fmla="*/ 1 w 60"/>
                  <a:gd name="T31" fmla="*/ 3 h 47"/>
                  <a:gd name="T32" fmla="*/ 0 w 60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3" y="47"/>
                    </a:lnTo>
                    <a:lnTo>
                      <a:pt x="11" y="45"/>
                    </a:lnTo>
                    <a:lnTo>
                      <a:pt x="20" y="40"/>
                    </a:lnTo>
                    <a:lnTo>
                      <a:pt x="30" y="34"/>
                    </a:lnTo>
                    <a:lnTo>
                      <a:pt x="41" y="26"/>
                    </a:lnTo>
                    <a:lnTo>
                      <a:pt x="50" y="18"/>
                    </a:lnTo>
                    <a:lnTo>
                      <a:pt x="58" y="9"/>
                    </a:lnTo>
                    <a:lnTo>
                      <a:pt x="60" y="0"/>
                    </a:lnTo>
                    <a:lnTo>
                      <a:pt x="55" y="4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1"/>
                    </a:lnTo>
                    <a:lnTo>
                      <a:pt x="15" y="27"/>
                    </a:lnTo>
                    <a:lnTo>
                      <a:pt x="5" y="34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4" name="Freeform 856"/>
              <p:cNvSpPr>
                <a:spLocks/>
              </p:cNvSpPr>
              <p:nvPr/>
            </p:nvSpPr>
            <p:spPr bwMode="auto">
              <a:xfrm>
                <a:off x="549" y="3691"/>
                <a:ext cx="27" cy="17"/>
              </a:xfrm>
              <a:custGeom>
                <a:avLst/>
                <a:gdLst>
                  <a:gd name="T0" fmla="*/ 0 w 54"/>
                  <a:gd name="T1" fmla="*/ 2 h 34"/>
                  <a:gd name="T2" fmla="*/ 1 w 54"/>
                  <a:gd name="T3" fmla="*/ 3 h 34"/>
                  <a:gd name="T4" fmla="*/ 1 w 54"/>
                  <a:gd name="T5" fmla="*/ 3 h 34"/>
                  <a:gd name="T6" fmla="*/ 2 w 54"/>
                  <a:gd name="T7" fmla="*/ 3 h 34"/>
                  <a:gd name="T8" fmla="*/ 2 w 54"/>
                  <a:gd name="T9" fmla="*/ 2 h 34"/>
                  <a:gd name="T10" fmla="*/ 3 w 54"/>
                  <a:gd name="T11" fmla="*/ 2 h 34"/>
                  <a:gd name="T12" fmla="*/ 3 w 54"/>
                  <a:gd name="T13" fmla="*/ 2 h 34"/>
                  <a:gd name="T14" fmla="*/ 4 w 54"/>
                  <a:gd name="T15" fmla="*/ 1 h 34"/>
                  <a:gd name="T16" fmla="*/ 4 w 54"/>
                  <a:gd name="T17" fmla="*/ 0 h 34"/>
                  <a:gd name="T18" fmla="*/ 4 w 54"/>
                  <a:gd name="T19" fmla="*/ 1 h 34"/>
                  <a:gd name="T20" fmla="*/ 3 w 54"/>
                  <a:gd name="T21" fmla="*/ 1 h 34"/>
                  <a:gd name="T22" fmla="*/ 2 w 54"/>
                  <a:gd name="T23" fmla="*/ 1 h 34"/>
                  <a:gd name="T24" fmla="*/ 2 w 54"/>
                  <a:gd name="T25" fmla="*/ 1 h 34"/>
                  <a:gd name="T26" fmla="*/ 1 w 54"/>
                  <a:gd name="T27" fmla="*/ 2 h 34"/>
                  <a:gd name="T28" fmla="*/ 1 w 54"/>
                  <a:gd name="T29" fmla="*/ 2 h 34"/>
                  <a:gd name="T30" fmla="*/ 1 w 54"/>
                  <a:gd name="T31" fmla="*/ 2 h 34"/>
                  <a:gd name="T32" fmla="*/ 0 w 54"/>
                  <a:gd name="T33" fmla="*/ 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34">
                    <a:moveTo>
                      <a:pt x="0" y="30"/>
                    </a:moveTo>
                    <a:lnTo>
                      <a:pt x="2" y="33"/>
                    </a:lnTo>
                    <a:lnTo>
                      <a:pt x="9" y="34"/>
                    </a:lnTo>
                    <a:lnTo>
                      <a:pt x="17" y="33"/>
                    </a:lnTo>
                    <a:lnTo>
                      <a:pt x="26" y="30"/>
                    </a:lnTo>
                    <a:lnTo>
                      <a:pt x="35" y="25"/>
                    </a:lnTo>
                    <a:lnTo>
                      <a:pt x="44" y="19"/>
                    </a:lnTo>
                    <a:lnTo>
                      <a:pt x="50" y="11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1"/>
                    </a:lnTo>
                    <a:lnTo>
                      <a:pt x="22" y="15"/>
                    </a:lnTo>
                    <a:lnTo>
                      <a:pt x="13" y="19"/>
                    </a:lnTo>
                    <a:lnTo>
                      <a:pt x="5" y="22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5" name="Freeform 857"/>
              <p:cNvSpPr>
                <a:spLocks/>
              </p:cNvSpPr>
              <p:nvPr/>
            </p:nvSpPr>
            <p:spPr bwMode="auto">
              <a:xfrm>
                <a:off x="545" y="3665"/>
                <a:ext cx="21" cy="13"/>
              </a:xfrm>
              <a:custGeom>
                <a:avLst/>
                <a:gdLst>
                  <a:gd name="T0" fmla="*/ 0 w 41"/>
                  <a:gd name="T1" fmla="*/ 2 h 26"/>
                  <a:gd name="T2" fmla="*/ 1 w 41"/>
                  <a:gd name="T3" fmla="*/ 2 h 26"/>
                  <a:gd name="T4" fmla="*/ 1 w 41"/>
                  <a:gd name="T5" fmla="*/ 2 h 26"/>
                  <a:gd name="T6" fmla="*/ 1 w 41"/>
                  <a:gd name="T7" fmla="*/ 2 h 26"/>
                  <a:gd name="T8" fmla="*/ 2 w 41"/>
                  <a:gd name="T9" fmla="*/ 2 h 26"/>
                  <a:gd name="T10" fmla="*/ 2 w 41"/>
                  <a:gd name="T11" fmla="*/ 1 h 26"/>
                  <a:gd name="T12" fmla="*/ 3 w 41"/>
                  <a:gd name="T13" fmla="*/ 1 h 26"/>
                  <a:gd name="T14" fmla="*/ 3 w 41"/>
                  <a:gd name="T15" fmla="*/ 1 h 26"/>
                  <a:gd name="T16" fmla="*/ 3 w 41"/>
                  <a:gd name="T17" fmla="*/ 0 h 26"/>
                  <a:gd name="T18" fmla="*/ 3 w 41"/>
                  <a:gd name="T19" fmla="*/ 1 h 26"/>
                  <a:gd name="T20" fmla="*/ 2 w 41"/>
                  <a:gd name="T21" fmla="*/ 1 h 26"/>
                  <a:gd name="T22" fmla="*/ 2 w 41"/>
                  <a:gd name="T23" fmla="*/ 1 h 26"/>
                  <a:gd name="T24" fmla="*/ 2 w 41"/>
                  <a:gd name="T25" fmla="*/ 1 h 26"/>
                  <a:gd name="T26" fmla="*/ 1 w 41"/>
                  <a:gd name="T27" fmla="*/ 1 h 26"/>
                  <a:gd name="T28" fmla="*/ 1 w 41"/>
                  <a:gd name="T29" fmla="*/ 2 h 26"/>
                  <a:gd name="T30" fmla="*/ 1 w 41"/>
                  <a:gd name="T31" fmla="*/ 2 h 26"/>
                  <a:gd name="T32" fmla="*/ 0 w 41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26">
                    <a:moveTo>
                      <a:pt x="0" y="24"/>
                    </a:moveTo>
                    <a:lnTo>
                      <a:pt x="2" y="26"/>
                    </a:lnTo>
                    <a:lnTo>
                      <a:pt x="8" y="26"/>
                    </a:lnTo>
                    <a:lnTo>
                      <a:pt x="14" y="24"/>
                    </a:lnTo>
                    <a:lnTo>
                      <a:pt x="22" y="21"/>
                    </a:lnTo>
                    <a:lnTo>
                      <a:pt x="30" y="16"/>
                    </a:lnTo>
                    <a:lnTo>
                      <a:pt x="35" y="10"/>
                    </a:lnTo>
                    <a:lnTo>
                      <a:pt x="40" y="5"/>
                    </a:lnTo>
                    <a:lnTo>
                      <a:pt x="41" y="0"/>
                    </a:lnTo>
                    <a:lnTo>
                      <a:pt x="38" y="3"/>
                    </a:lnTo>
                    <a:lnTo>
                      <a:pt x="31" y="5"/>
                    </a:lnTo>
                    <a:lnTo>
                      <a:pt x="25" y="8"/>
                    </a:lnTo>
                    <a:lnTo>
                      <a:pt x="18" y="10"/>
                    </a:lnTo>
                    <a:lnTo>
                      <a:pt x="11" y="13"/>
                    </a:lnTo>
                    <a:lnTo>
                      <a:pt x="5" y="17"/>
                    </a:lnTo>
                    <a:lnTo>
                      <a:pt x="1" y="2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6" name="Freeform 858"/>
              <p:cNvSpPr>
                <a:spLocks/>
              </p:cNvSpPr>
              <p:nvPr/>
            </p:nvSpPr>
            <p:spPr bwMode="auto">
              <a:xfrm>
                <a:off x="547" y="3653"/>
                <a:ext cx="14" cy="10"/>
              </a:xfrm>
              <a:custGeom>
                <a:avLst/>
                <a:gdLst>
                  <a:gd name="T0" fmla="*/ 1 w 27"/>
                  <a:gd name="T1" fmla="*/ 2 h 19"/>
                  <a:gd name="T2" fmla="*/ 1 w 27"/>
                  <a:gd name="T3" fmla="*/ 2 h 19"/>
                  <a:gd name="T4" fmla="*/ 2 w 27"/>
                  <a:gd name="T5" fmla="*/ 2 h 19"/>
                  <a:gd name="T6" fmla="*/ 2 w 27"/>
                  <a:gd name="T7" fmla="*/ 1 h 19"/>
                  <a:gd name="T8" fmla="*/ 2 w 27"/>
                  <a:gd name="T9" fmla="*/ 0 h 19"/>
                  <a:gd name="T10" fmla="*/ 2 w 27"/>
                  <a:gd name="T11" fmla="*/ 1 h 19"/>
                  <a:gd name="T12" fmla="*/ 1 w 27"/>
                  <a:gd name="T13" fmla="*/ 1 h 19"/>
                  <a:gd name="T14" fmla="*/ 0 w 27"/>
                  <a:gd name="T15" fmla="*/ 1 h 19"/>
                  <a:gd name="T16" fmla="*/ 1 w 27"/>
                  <a:gd name="T17" fmla="*/ 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9">
                    <a:moveTo>
                      <a:pt x="1" y="18"/>
                    </a:moveTo>
                    <a:lnTo>
                      <a:pt x="9" y="19"/>
                    </a:lnTo>
                    <a:lnTo>
                      <a:pt x="19" y="17"/>
                    </a:lnTo>
                    <a:lnTo>
                      <a:pt x="27" y="9"/>
                    </a:lnTo>
                    <a:lnTo>
                      <a:pt x="26" y="0"/>
                    </a:lnTo>
                    <a:lnTo>
                      <a:pt x="21" y="7"/>
                    </a:lnTo>
                    <a:lnTo>
                      <a:pt x="10" y="10"/>
                    </a:lnTo>
                    <a:lnTo>
                      <a:pt x="0" y="13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7" name="Freeform 859"/>
              <p:cNvSpPr>
                <a:spLocks/>
              </p:cNvSpPr>
              <p:nvPr/>
            </p:nvSpPr>
            <p:spPr bwMode="auto">
              <a:xfrm>
                <a:off x="558" y="3760"/>
                <a:ext cx="27" cy="28"/>
              </a:xfrm>
              <a:custGeom>
                <a:avLst/>
                <a:gdLst>
                  <a:gd name="T0" fmla="*/ 0 w 55"/>
                  <a:gd name="T1" fmla="*/ 4 h 56"/>
                  <a:gd name="T2" fmla="*/ 0 w 55"/>
                  <a:gd name="T3" fmla="*/ 4 h 56"/>
                  <a:gd name="T4" fmla="*/ 0 w 55"/>
                  <a:gd name="T5" fmla="*/ 4 h 56"/>
                  <a:gd name="T6" fmla="*/ 1 w 55"/>
                  <a:gd name="T7" fmla="*/ 4 h 56"/>
                  <a:gd name="T8" fmla="*/ 1 w 55"/>
                  <a:gd name="T9" fmla="*/ 3 h 56"/>
                  <a:gd name="T10" fmla="*/ 2 w 55"/>
                  <a:gd name="T11" fmla="*/ 3 h 56"/>
                  <a:gd name="T12" fmla="*/ 2 w 55"/>
                  <a:gd name="T13" fmla="*/ 2 h 56"/>
                  <a:gd name="T14" fmla="*/ 3 w 55"/>
                  <a:gd name="T15" fmla="*/ 1 h 56"/>
                  <a:gd name="T16" fmla="*/ 3 w 55"/>
                  <a:gd name="T17" fmla="*/ 0 h 56"/>
                  <a:gd name="T18" fmla="*/ 3 w 55"/>
                  <a:gd name="T19" fmla="*/ 1 h 56"/>
                  <a:gd name="T20" fmla="*/ 2 w 55"/>
                  <a:gd name="T21" fmla="*/ 1 h 56"/>
                  <a:gd name="T22" fmla="*/ 2 w 55"/>
                  <a:gd name="T23" fmla="*/ 2 h 56"/>
                  <a:gd name="T24" fmla="*/ 1 w 55"/>
                  <a:gd name="T25" fmla="*/ 2 h 56"/>
                  <a:gd name="T26" fmla="*/ 0 w 55"/>
                  <a:gd name="T27" fmla="*/ 3 h 56"/>
                  <a:gd name="T28" fmla="*/ 0 w 55"/>
                  <a:gd name="T29" fmla="*/ 3 h 56"/>
                  <a:gd name="T30" fmla="*/ 0 w 55"/>
                  <a:gd name="T31" fmla="*/ 3 h 56"/>
                  <a:gd name="T32" fmla="*/ 0 w 55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56">
                    <a:moveTo>
                      <a:pt x="0" y="53"/>
                    </a:moveTo>
                    <a:lnTo>
                      <a:pt x="4" y="56"/>
                    </a:lnTo>
                    <a:lnTo>
                      <a:pt x="10" y="53"/>
                    </a:lnTo>
                    <a:lnTo>
                      <a:pt x="18" y="49"/>
                    </a:lnTo>
                    <a:lnTo>
                      <a:pt x="27" y="43"/>
                    </a:lnTo>
                    <a:lnTo>
                      <a:pt x="36" y="34"/>
                    </a:lnTo>
                    <a:lnTo>
                      <a:pt x="44" y="23"/>
                    </a:lnTo>
                    <a:lnTo>
                      <a:pt x="51" y="12"/>
                    </a:lnTo>
                    <a:lnTo>
                      <a:pt x="55" y="0"/>
                    </a:lnTo>
                    <a:lnTo>
                      <a:pt x="51" y="4"/>
                    </a:lnTo>
                    <a:lnTo>
                      <a:pt x="43" y="10"/>
                    </a:lnTo>
                    <a:lnTo>
                      <a:pt x="34" y="18"/>
                    </a:lnTo>
                    <a:lnTo>
                      <a:pt x="23" y="26"/>
                    </a:lnTo>
                    <a:lnTo>
                      <a:pt x="14" y="34"/>
                    </a:lnTo>
                    <a:lnTo>
                      <a:pt x="6" y="42"/>
                    </a:lnTo>
                    <a:lnTo>
                      <a:pt x="1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8" name="Freeform 860"/>
              <p:cNvSpPr>
                <a:spLocks/>
              </p:cNvSpPr>
              <p:nvPr/>
            </p:nvSpPr>
            <p:spPr bwMode="auto">
              <a:xfrm>
                <a:off x="563" y="3791"/>
                <a:ext cx="22" cy="22"/>
              </a:xfrm>
              <a:custGeom>
                <a:avLst/>
                <a:gdLst>
                  <a:gd name="T0" fmla="*/ 0 w 43"/>
                  <a:gd name="T1" fmla="*/ 3 h 43"/>
                  <a:gd name="T2" fmla="*/ 1 w 43"/>
                  <a:gd name="T3" fmla="*/ 3 h 43"/>
                  <a:gd name="T4" fmla="*/ 1 w 43"/>
                  <a:gd name="T5" fmla="*/ 3 h 43"/>
                  <a:gd name="T6" fmla="*/ 1 w 43"/>
                  <a:gd name="T7" fmla="*/ 3 h 43"/>
                  <a:gd name="T8" fmla="*/ 2 w 43"/>
                  <a:gd name="T9" fmla="*/ 3 h 43"/>
                  <a:gd name="T10" fmla="*/ 2 w 43"/>
                  <a:gd name="T11" fmla="*/ 2 h 43"/>
                  <a:gd name="T12" fmla="*/ 3 w 43"/>
                  <a:gd name="T13" fmla="*/ 2 h 43"/>
                  <a:gd name="T14" fmla="*/ 3 w 43"/>
                  <a:gd name="T15" fmla="*/ 1 h 43"/>
                  <a:gd name="T16" fmla="*/ 3 w 43"/>
                  <a:gd name="T17" fmla="*/ 0 h 43"/>
                  <a:gd name="T18" fmla="*/ 3 w 43"/>
                  <a:gd name="T19" fmla="*/ 1 h 43"/>
                  <a:gd name="T20" fmla="*/ 2 w 43"/>
                  <a:gd name="T21" fmla="*/ 1 h 43"/>
                  <a:gd name="T22" fmla="*/ 2 w 43"/>
                  <a:gd name="T23" fmla="*/ 2 h 43"/>
                  <a:gd name="T24" fmla="*/ 1 w 43"/>
                  <a:gd name="T25" fmla="*/ 2 h 43"/>
                  <a:gd name="T26" fmla="*/ 1 w 43"/>
                  <a:gd name="T27" fmla="*/ 2 h 43"/>
                  <a:gd name="T28" fmla="*/ 1 w 43"/>
                  <a:gd name="T29" fmla="*/ 3 h 43"/>
                  <a:gd name="T30" fmla="*/ 0 w 43"/>
                  <a:gd name="T31" fmla="*/ 3 h 43"/>
                  <a:gd name="T32" fmla="*/ 0 w 43"/>
                  <a:gd name="T33" fmla="*/ 3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43">
                    <a:moveTo>
                      <a:pt x="0" y="42"/>
                    </a:moveTo>
                    <a:lnTo>
                      <a:pt x="3" y="43"/>
                    </a:lnTo>
                    <a:lnTo>
                      <a:pt x="7" y="43"/>
                    </a:lnTo>
                    <a:lnTo>
                      <a:pt x="13" y="41"/>
                    </a:lnTo>
                    <a:lnTo>
                      <a:pt x="21" y="37"/>
                    </a:lnTo>
                    <a:lnTo>
                      <a:pt x="28" y="30"/>
                    </a:lnTo>
                    <a:lnTo>
                      <a:pt x="34" y="21"/>
                    </a:lnTo>
                    <a:lnTo>
                      <a:pt x="41" y="12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2"/>
                    </a:lnTo>
                    <a:lnTo>
                      <a:pt x="24" y="17"/>
                    </a:lnTo>
                    <a:lnTo>
                      <a:pt x="16" y="24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39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49" name="Freeform 861"/>
              <p:cNvSpPr>
                <a:spLocks/>
              </p:cNvSpPr>
              <p:nvPr/>
            </p:nvSpPr>
            <p:spPr bwMode="auto">
              <a:xfrm>
                <a:off x="553" y="3715"/>
                <a:ext cx="30" cy="23"/>
              </a:xfrm>
              <a:custGeom>
                <a:avLst/>
                <a:gdLst>
                  <a:gd name="T0" fmla="*/ 0 w 60"/>
                  <a:gd name="T1" fmla="*/ 2 h 47"/>
                  <a:gd name="T2" fmla="*/ 1 w 60"/>
                  <a:gd name="T3" fmla="*/ 2 h 47"/>
                  <a:gd name="T4" fmla="*/ 1 w 60"/>
                  <a:gd name="T5" fmla="*/ 2 h 47"/>
                  <a:gd name="T6" fmla="*/ 2 w 60"/>
                  <a:gd name="T7" fmla="*/ 2 h 47"/>
                  <a:gd name="T8" fmla="*/ 2 w 60"/>
                  <a:gd name="T9" fmla="*/ 2 h 47"/>
                  <a:gd name="T10" fmla="*/ 3 w 60"/>
                  <a:gd name="T11" fmla="*/ 1 h 47"/>
                  <a:gd name="T12" fmla="*/ 4 w 60"/>
                  <a:gd name="T13" fmla="*/ 1 h 47"/>
                  <a:gd name="T14" fmla="*/ 4 w 60"/>
                  <a:gd name="T15" fmla="*/ 0 h 47"/>
                  <a:gd name="T16" fmla="*/ 4 w 60"/>
                  <a:gd name="T17" fmla="*/ 0 h 47"/>
                  <a:gd name="T18" fmla="*/ 4 w 60"/>
                  <a:gd name="T19" fmla="*/ 0 h 47"/>
                  <a:gd name="T20" fmla="*/ 3 w 60"/>
                  <a:gd name="T21" fmla="*/ 0 h 47"/>
                  <a:gd name="T22" fmla="*/ 3 w 60"/>
                  <a:gd name="T23" fmla="*/ 0 h 47"/>
                  <a:gd name="T24" fmla="*/ 2 w 60"/>
                  <a:gd name="T25" fmla="*/ 1 h 47"/>
                  <a:gd name="T26" fmla="*/ 1 w 60"/>
                  <a:gd name="T27" fmla="*/ 1 h 47"/>
                  <a:gd name="T28" fmla="*/ 1 w 60"/>
                  <a:gd name="T29" fmla="*/ 2 h 47"/>
                  <a:gd name="T30" fmla="*/ 1 w 60"/>
                  <a:gd name="T31" fmla="*/ 2 h 47"/>
                  <a:gd name="T32" fmla="*/ 0 w 60"/>
                  <a:gd name="T33" fmla="*/ 2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2" y="47"/>
                    </a:lnTo>
                    <a:lnTo>
                      <a:pt x="10" y="44"/>
                    </a:lnTo>
                    <a:lnTo>
                      <a:pt x="19" y="40"/>
                    </a:lnTo>
                    <a:lnTo>
                      <a:pt x="30" y="33"/>
                    </a:lnTo>
                    <a:lnTo>
                      <a:pt x="40" y="26"/>
                    </a:lnTo>
                    <a:lnTo>
                      <a:pt x="49" y="16"/>
                    </a:lnTo>
                    <a:lnTo>
                      <a:pt x="57" y="7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7"/>
                    </a:lnTo>
                    <a:lnTo>
                      <a:pt x="35" y="14"/>
                    </a:lnTo>
                    <a:lnTo>
                      <a:pt x="24" y="20"/>
                    </a:lnTo>
                    <a:lnTo>
                      <a:pt x="14" y="27"/>
                    </a:lnTo>
                    <a:lnTo>
                      <a:pt x="5" y="33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0" name="Freeform 862"/>
              <p:cNvSpPr>
                <a:spLocks/>
              </p:cNvSpPr>
              <p:nvPr/>
            </p:nvSpPr>
            <p:spPr bwMode="auto">
              <a:xfrm>
                <a:off x="547" y="3677"/>
                <a:ext cx="25" cy="18"/>
              </a:xfrm>
              <a:custGeom>
                <a:avLst/>
                <a:gdLst>
                  <a:gd name="T0" fmla="*/ 0 w 49"/>
                  <a:gd name="T1" fmla="*/ 2 h 35"/>
                  <a:gd name="T2" fmla="*/ 1 w 49"/>
                  <a:gd name="T3" fmla="*/ 3 h 35"/>
                  <a:gd name="T4" fmla="*/ 1 w 49"/>
                  <a:gd name="T5" fmla="*/ 3 h 35"/>
                  <a:gd name="T6" fmla="*/ 2 w 49"/>
                  <a:gd name="T7" fmla="*/ 2 h 35"/>
                  <a:gd name="T8" fmla="*/ 2 w 49"/>
                  <a:gd name="T9" fmla="*/ 2 h 35"/>
                  <a:gd name="T10" fmla="*/ 3 w 49"/>
                  <a:gd name="T11" fmla="*/ 2 h 35"/>
                  <a:gd name="T12" fmla="*/ 3 w 49"/>
                  <a:gd name="T13" fmla="*/ 1 h 35"/>
                  <a:gd name="T14" fmla="*/ 3 w 49"/>
                  <a:gd name="T15" fmla="*/ 1 h 35"/>
                  <a:gd name="T16" fmla="*/ 4 w 49"/>
                  <a:gd name="T17" fmla="*/ 0 h 35"/>
                  <a:gd name="T18" fmla="*/ 3 w 49"/>
                  <a:gd name="T19" fmla="*/ 1 h 35"/>
                  <a:gd name="T20" fmla="*/ 3 w 49"/>
                  <a:gd name="T21" fmla="*/ 1 h 35"/>
                  <a:gd name="T22" fmla="*/ 2 w 49"/>
                  <a:gd name="T23" fmla="*/ 1 h 35"/>
                  <a:gd name="T24" fmla="*/ 2 w 49"/>
                  <a:gd name="T25" fmla="*/ 1 h 35"/>
                  <a:gd name="T26" fmla="*/ 1 w 49"/>
                  <a:gd name="T27" fmla="*/ 2 h 35"/>
                  <a:gd name="T28" fmla="*/ 1 w 49"/>
                  <a:gd name="T29" fmla="*/ 2 h 35"/>
                  <a:gd name="T30" fmla="*/ 1 w 49"/>
                  <a:gd name="T31" fmla="*/ 2 h 35"/>
                  <a:gd name="T32" fmla="*/ 0 w 49"/>
                  <a:gd name="T33" fmla="*/ 2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35">
                    <a:moveTo>
                      <a:pt x="0" y="32"/>
                    </a:moveTo>
                    <a:lnTo>
                      <a:pt x="4" y="35"/>
                    </a:lnTo>
                    <a:lnTo>
                      <a:pt x="9" y="34"/>
                    </a:lnTo>
                    <a:lnTo>
                      <a:pt x="18" y="30"/>
                    </a:lnTo>
                    <a:lnTo>
                      <a:pt x="27" y="25"/>
                    </a:lnTo>
                    <a:lnTo>
                      <a:pt x="35" y="18"/>
                    </a:lnTo>
                    <a:lnTo>
                      <a:pt x="43" y="12"/>
                    </a:lnTo>
                    <a:lnTo>
                      <a:pt x="48" y="5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39" y="6"/>
                    </a:lnTo>
                    <a:lnTo>
                      <a:pt x="31" y="10"/>
                    </a:lnTo>
                    <a:lnTo>
                      <a:pt x="22" y="14"/>
                    </a:lnTo>
                    <a:lnTo>
                      <a:pt x="14" y="19"/>
                    </a:lnTo>
                    <a:lnTo>
                      <a:pt x="7" y="25"/>
                    </a:lnTo>
                    <a:lnTo>
                      <a:pt x="2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1" name="Freeform 863"/>
              <p:cNvSpPr>
                <a:spLocks/>
              </p:cNvSpPr>
              <p:nvPr/>
            </p:nvSpPr>
            <p:spPr bwMode="auto">
              <a:xfrm>
                <a:off x="581" y="3802"/>
                <a:ext cx="4" cy="26"/>
              </a:xfrm>
              <a:custGeom>
                <a:avLst/>
                <a:gdLst>
                  <a:gd name="T0" fmla="*/ 1 w 8"/>
                  <a:gd name="T1" fmla="*/ 0 h 51"/>
                  <a:gd name="T2" fmla="*/ 1 w 8"/>
                  <a:gd name="T3" fmla="*/ 1 h 51"/>
                  <a:gd name="T4" fmla="*/ 1 w 8"/>
                  <a:gd name="T5" fmla="*/ 2 h 51"/>
                  <a:gd name="T6" fmla="*/ 1 w 8"/>
                  <a:gd name="T7" fmla="*/ 3 h 51"/>
                  <a:gd name="T8" fmla="*/ 1 w 8"/>
                  <a:gd name="T9" fmla="*/ 4 h 51"/>
                  <a:gd name="T10" fmla="*/ 0 w 8"/>
                  <a:gd name="T11" fmla="*/ 3 h 51"/>
                  <a:gd name="T12" fmla="*/ 0 w 8"/>
                  <a:gd name="T13" fmla="*/ 2 h 51"/>
                  <a:gd name="T14" fmla="*/ 1 w 8"/>
                  <a:gd name="T15" fmla="*/ 1 h 51"/>
                  <a:gd name="T16" fmla="*/ 1 w 8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1">
                    <a:moveTo>
                      <a:pt x="4" y="0"/>
                    </a:moveTo>
                    <a:lnTo>
                      <a:pt x="6" y="11"/>
                    </a:lnTo>
                    <a:lnTo>
                      <a:pt x="7" y="29"/>
                    </a:lnTo>
                    <a:lnTo>
                      <a:pt x="8" y="45"/>
                    </a:lnTo>
                    <a:lnTo>
                      <a:pt x="4" y="51"/>
                    </a:lnTo>
                    <a:lnTo>
                      <a:pt x="0" y="45"/>
                    </a:lnTo>
                    <a:lnTo>
                      <a:pt x="0" y="29"/>
                    </a:lnTo>
                    <a:lnTo>
                      <a:pt x="3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2" name="Freeform 864"/>
              <p:cNvSpPr>
                <a:spLocks/>
              </p:cNvSpPr>
              <p:nvPr/>
            </p:nvSpPr>
            <p:spPr bwMode="auto">
              <a:xfrm>
                <a:off x="585" y="3773"/>
                <a:ext cx="28" cy="36"/>
              </a:xfrm>
              <a:custGeom>
                <a:avLst/>
                <a:gdLst>
                  <a:gd name="T0" fmla="*/ 0 w 56"/>
                  <a:gd name="T1" fmla="*/ 0 h 71"/>
                  <a:gd name="T2" fmla="*/ 1 w 56"/>
                  <a:gd name="T3" fmla="*/ 1 h 71"/>
                  <a:gd name="T4" fmla="*/ 1 w 56"/>
                  <a:gd name="T5" fmla="*/ 2 h 71"/>
                  <a:gd name="T6" fmla="*/ 2 w 56"/>
                  <a:gd name="T7" fmla="*/ 2 h 71"/>
                  <a:gd name="T8" fmla="*/ 2 w 56"/>
                  <a:gd name="T9" fmla="*/ 3 h 71"/>
                  <a:gd name="T10" fmla="*/ 3 w 56"/>
                  <a:gd name="T11" fmla="*/ 4 h 71"/>
                  <a:gd name="T12" fmla="*/ 3 w 56"/>
                  <a:gd name="T13" fmla="*/ 5 h 71"/>
                  <a:gd name="T14" fmla="*/ 4 w 56"/>
                  <a:gd name="T15" fmla="*/ 5 h 71"/>
                  <a:gd name="T16" fmla="*/ 4 w 56"/>
                  <a:gd name="T17" fmla="*/ 5 h 71"/>
                  <a:gd name="T18" fmla="*/ 4 w 56"/>
                  <a:gd name="T19" fmla="*/ 5 h 71"/>
                  <a:gd name="T20" fmla="*/ 4 w 56"/>
                  <a:gd name="T21" fmla="*/ 4 h 71"/>
                  <a:gd name="T22" fmla="*/ 3 w 56"/>
                  <a:gd name="T23" fmla="*/ 3 h 71"/>
                  <a:gd name="T24" fmla="*/ 3 w 56"/>
                  <a:gd name="T25" fmla="*/ 3 h 71"/>
                  <a:gd name="T26" fmla="*/ 2 w 56"/>
                  <a:gd name="T27" fmla="*/ 2 h 71"/>
                  <a:gd name="T28" fmla="*/ 1 w 56"/>
                  <a:gd name="T29" fmla="*/ 1 h 71"/>
                  <a:gd name="T30" fmla="*/ 1 w 56"/>
                  <a:gd name="T31" fmla="*/ 1 h 71"/>
                  <a:gd name="T32" fmla="*/ 0 w 56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71">
                    <a:moveTo>
                      <a:pt x="0" y="0"/>
                    </a:moveTo>
                    <a:lnTo>
                      <a:pt x="4" y="8"/>
                    </a:lnTo>
                    <a:lnTo>
                      <a:pt x="10" y="19"/>
                    </a:lnTo>
                    <a:lnTo>
                      <a:pt x="18" y="32"/>
                    </a:lnTo>
                    <a:lnTo>
                      <a:pt x="27" y="45"/>
                    </a:lnTo>
                    <a:lnTo>
                      <a:pt x="36" y="57"/>
                    </a:lnTo>
                    <a:lnTo>
                      <a:pt x="44" y="66"/>
                    </a:lnTo>
                    <a:lnTo>
                      <a:pt x="52" y="71"/>
                    </a:lnTo>
                    <a:lnTo>
                      <a:pt x="56" y="70"/>
                    </a:lnTo>
                    <a:lnTo>
                      <a:pt x="56" y="65"/>
                    </a:lnTo>
                    <a:lnTo>
                      <a:pt x="52" y="56"/>
                    </a:lnTo>
                    <a:lnTo>
                      <a:pt x="44" y="47"/>
                    </a:lnTo>
                    <a:lnTo>
                      <a:pt x="34" y="36"/>
                    </a:lnTo>
                    <a:lnTo>
                      <a:pt x="23" y="26"/>
                    </a:lnTo>
                    <a:lnTo>
                      <a:pt x="13" y="15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3" name="Freeform 865"/>
              <p:cNvSpPr>
                <a:spLocks/>
              </p:cNvSpPr>
              <p:nvPr/>
            </p:nvSpPr>
            <p:spPr bwMode="auto">
              <a:xfrm>
                <a:off x="585" y="3760"/>
                <a:ext cx="30" cy="33"/>
              </a:xfrm>
              <a:custGeom>
                <a:avLst/>
                <a:gdLst>
                  <a:gd name="T0" fmla="*/ 0 w 60"/>
                  <a:gd name="T1" fmla="*/ 0 h 65"/>
                  <a:gd name="T2" fmla="*/ 1 w 60"/>
                  <a:gd name="T3" fmla="*/ 1 h 65"/>
                  <a:gd name="T4" fmla="*/ 1 w 60"/>
                  <a:gd name="T5" fmla="*/ 2 h 65"/>
                  <a:gd name="T6" fmla="*/ 2 w 60"/>
                  <a:gd name="T7" fmla="*/ 2 h 65"/>
                  <a:gd name="T8" fmla="*/ 3 w 60"/>
                  <a:gd name="T9" fmla="*/ 3 h 65"/>
                  <a:gd name="T10" fmla="*/ 3 w 60"/>
                  <a:gd name="T11" fmla="*/ 4 h 65"/>
                  <a:gd name="T12" fmla="*/ 4 w 60"/>
                  <a:gd name="T13" fmla="*/ 4 h 65"/>
                  <a:gd name="T14" fmla="*/ 4 w 60"/>
                  <a:gd name="T15" fmla="*/ 5 h 65"/>
                  <a:gd name="T16" fmla="*/ 4 w 60"/>
                  <a:gd name="T17" fmla="*/ 4 h 65"/>
                  <a:gd name="T18" fmla="*/ 4 w 60"/>
                  <a:gd name="T19" fmla="*/ 4 h 65"/>
                  <a:gd name="T20" fmla="*/ 4 w 60"/>
                  <a:gd name="T21" fmla="*/ 4 h 65"/>
                  <a:gd name="T22" fmla="*/ 3 w 60"/>
                  <a:gd name="T23" fmla="*/ 3 h 65"/>
                  <a:gd name="T24" fmla="*/ 3 w 60"/>
                  <a:gd name="T25" fmla="*/ 2 h 65"/>
                  <a:gd name="T26" fmla="*/ 2 w 60"/>
                  <a:gd name="T27" fmla="*/ 2 h 65"/>
                  <a:gd name="T28" fmla="*/ 1 w 60"/>
                  <a:gd name="T29" fmla="*/ 1 h 65"/>
                  <a:gd name="T30" fmla="*/ 1 w 60"/>
                  <a:gd name="T31" fmla="*/ 1 h 65"/>
                  <a:gd name="T32" fmla="*/ 0 w 60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65">
                    <a:moveTo>
                      <a:pt x="0" y="0"/>
                    </a:moveTo>
                    <a:lnTo>
                      <a:pt x="6" y="8"/>
                    </a:lnTo>
                    <a:lnTo>
                      <a:pt x="13" y="19"/>
                    </a:lnTo>
                    <a:lnTo>
                      <a:pt x="22" y="31"/>
                    </a:lnTo>
                    <a:lnTo>
                      <a:pt x="33" y="43"/>
                    </a:lnTo>
                    <a:lnTo>
                      <a:pt x="42" y="53"/>
                    </a:lnTo>
                    <a:lnTo>
                      <a:pt x="51" y="61"/>
                    </a:lnTo>
                    <a:lnTo>
                      <a:pt x="58" y="65"/>
                    </a:lnTo>
                    <a:lnTo>
                      <a:pt x="60" y="64"/>
                    </a:lnTo>
                    <a:lnTo>
                      <a:pt x="59" y="57"/>
                    </a:lnTo>
                    <a:lnTo>
                      <a:pt x="52" y="49"/>
                    </a:lnTo>
                    <a:lnTo>
                      <a:pt x="43" y="40"/>
                    </a:lnTo>
                    <a:lnTo>
                      <a:pt x="33" y="30"/>
                    </a:lnTo>
                    <a:lnTo>
                      <a:pt x="22" y="21"/>
                    </a:lnTo>
                    <a:lnTo>
                      <a:pt x="12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4" name="Freeform 866"/>
              <p:cNvSpPr>
                <a:spLocks/>
              </p:cNvSpPr>
              <p:nvPr/>
            </p:nvSpPr>
            <p:spPr bwMode="auto">
              <a:xfrm>
                <a:off x="585" y="3746"/>
                <a:ext cx="31" cy="29"/>
              </a:xfrm>
              <a:custGeom>
                <a:avLst/>
                <a:gdLst>
                  <a:gd name="T0" fmla="*/ 0 w 63"/>
                  <a:gd name="T1" fmla="*/ 0 h 58"/>
                  <a:gd name="T2" fmla="*/ 0 w 63"/>
                  <a:gd name="T3" fmla="*/ 1 h 58"/>
                  <a:gd name="T4" fmla="*/ 0 w 63"/>
                  <a:gd name="T5" fmla="*/ 2 h 58"/>
                  <a:gd name="T6" fmla="*/ 1 w 63"/>
                  <a:gd name="T7" fmla="*/ 2 h 58"/>
                  <a:gd name="T8" fmla="*/ 2 w 63"/>
                  <a:gd name="T9" fmla="*/ 3 h 58"/>
                  <a:gd name="T10" fmla="*/ 2 w 63"/>
                  <a:gd name="T11" fmla="*/ 4 h 58"/>
                  <a:gd name="T12" fmla="*/ 3 w 63"/>
                  <a:gd name="T13" fmla="*/ 4 h 58"/>
                  <a:gd name="T14" fmla="*/ 3 w 63"/>
                  <a:gd name="T15" fmla="*/ 4 h 58"/>
                  <a:gd name="T16" fmla="*/ 3 w 63"/>
                  <a:gd name="T17" fmla="*/ 4 h 58"/>
                  <a:gd name="T18" fmla="*/ 3 w 63"/>
                  <a:gd name="T19" fmla="*/ 4 h 58"/>
                  <a:gd name="T20" fmla="*/ 3 w 63"/>
                  <a:gd name="T21" fmla="*/ 3 h 58"/>
                  <a:gd name="T22" fmla="*/ 2 w 63"/>
                  <a:gd name="T23" fmla="*/ 3 h 58"/>
                  <a:gd name="T24" fmla="*/ 2 w 63"/>
                  <a:gd name="T25" fmla="*/ 2 h 58"/>
                  <a:gd name="T26" fmla="*/ 1 w 63"/>
                  <a:gd name="T27" fmla="*/ 2 h 58"/>
                  <a:gd name="T28" fmla="*/ 0 w 63"/>
                  <a:gd name="T29" fmla="*/ 1 h 58"/>
                  <a:gd name="T30" fmla="*/ 0 w 63"/>
                  <a:gd name="T31" fmla="*/ 1 h 58"/>
                  <a:gd name="T32" fmla="*/ 0 w 63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58">
                    <a:moveTo>
                      <a:pt x="0" y="0"/>
                    </a:moveTo>
                    <a:lnTo>
                      <a:pt x="7" y="9"/>
                    </a:lnTo>
                    <a:lnTo>
                      <a:pt x="15" y="20"/>
                    </a:lnTo>
                    <a:lnTo>
                      <a:pt x="25" y="30"/>
                    </a:lnTo>
                    <a:lnTo>
                      <a:pt x="36" y="41"/>
                    </a:lnTo>
                    <a:lnTo>
                      <a:pt x="45" y="50"/>
                    </a:lnTo>
                    <a:lnTo>
                      <a:pt x="54" y="55"/>
                    </a:lnTo>
                    <a:lnTo>
                      <a:pt x="60" y="58"/>
                    </a:lnTo>
                    <a:lnTo>
                      <a:pt x="63" y="56"/>
                    </a:lnTo>
                    <a:lnTo>
                      <a:pt x="62" y="51"/>
                    </a:lnTo>
                    <a:lnTo>
                      <a:pt x="55" y="45"/>
                    </a:lnTo>
                    <a:lnTo>
                      <a:pt x="46" y="37"/>
                    </a:lnTo>
                    <a:lnTo>
                      <a:pt x="36" y="29"/>
                    </a:lnTo>
                    <a:lnTo>
                      <a:pt x="24" y="21"/>
                    </a:lnTo>
                    <a:lnTo>
                      <a:pt x="13" y="13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5" name="Freeform 867"/>
              <p:cNvSpPr>
                <a:spLocks/>
              </p:cNvSpPr>
              <p:nvPr/>
            </p:nvSpPr>
            <p:spPr bwMode="auto">
              <a:xfrm>
                <a:off x="582" y="3732"/>
                <a:ext cx="30" cy="22"/>
              </a:xfrm>
              <a:custGeom>
                <a:avLst/>
                <a:gdLst>
                  <a:gd name="T0" fmla="*/ 0 w 60"/>
                  <a:gd name="T1" fmla="*/ 0 h 45"/>
                  <a:gd name="T2" fmla="*/ 1 w 60"/>
                  <a:gd name="T3" fmla="*/ 0 h 45"/>
                  <a:gd name="T4" fmla="*/ 1 w 60"/>
                  <a:gd name="T5" fmla="*/ 0 h 45"/>
                  <a:gd name="T6" fmla="*/ 2 w 60"/>
                  <a:gd name="T7" fmla="*/ 1 h 45"/>
                  <a:gd name="T8" fmla="*/ 3 w 60"/>
                  <a:gd name="T9" fmla="*/ 2 h 45"/>
                  <a:gd name="T10" fmla="*/ 3 w 60"/>
                  <a:gd name="T11" fmla="*/ 2 h 45"/>
                  <a:gd name="T12" fmla="*/ 4 w 60"/>
                  <a:gd name="T13" fmla="*/ 2 h 45"/>
                  <a:gd name="T14" fmla="*/ 4 w 60"/>
                  <a:gd name="T15" fmla="*/ 2 h 45"/>
                  <a:gd name="T16" fmla="*/ 4 w 60"/>
                  <a:gd name="T17" fmla="*/ 2 h 45"/>
                  <a:gd name="T18" fmla="*/ 4 w 60"/>
                  <a:gd name="T19" fmla="*/ 2 h 45"/>
                  <a:gd name="T20" fmla="*/ 4 w 60"/>
                  <a:gd name="T21" fmla="*/ 1 h 45"/>
                  <a:gd name="T22" fmla="*/ 3 w 60"/>
                  <a:gd name="T23" fmla="*/ 1 h 45"/>
                  <a:gd name="T24" fmla="*/ 3 w 60"/>
                  <a:gd name="T25" fmla="*/ 1 h 45"/>
                  <a:gd name="T26" fmla="*/ 2 w 60"/>
                  <a:gd name="T27" fmla="*/ 0 h 45"/>
                  <a:gd name="T28" fmla="*/ 1 w 60"/>
                  <a:gd name="T29" fmla="*/ 0 h 45"/>
                  <a:gd name="T30" fmla="*/ 1 w 60"/>
                  <a:gd name="T31" fmla="*/ 0 h 45"/>
                  <a:gd name="T32" fmla="*/ 0 w 60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5">
                    <a:moveTo>
                      <a:pt x="0" y="0"/>
                    </a:moveTo>
                    <a:lnTo>
                      <a:pt x="5" y="7"/>
                    </a:lnTo>
                    <a:lnTo>
                      <a:pt x="13" y="15"/>
                    </a:lnTo>
                    <a:lnTo>
                      <a:pt x="24" y="24"/>
                    </a:lnTo>
                    <a:lnTo>
                      <a:pt x="34" y="32"/>
                    </a:lnTo>
                    <a:lnTo>
                      <a:pt x="43" y="40"/>
                    </a:lnTo>
                    <a:lnTo>
                      <a:pt x="52" y="44"/>
                    </a:lnTo>
                    <a:lnTo>
                      <a:pt x="57" y="45"/>
                    </a:lnTo>
                    <a:lnTo>
                      <a:pt x="60" y="41"/>
                    </a:lnTo>
                    <a:lnTo>
                      <a:pt x="57" y="34"/>
                    </a:lnTo>
                    <a:lnTo>
                      <a:pt x="52" y="29"/>
                    </a:lnTo>
                    <a:lnTo>
                      <a:pt x="44" y="24"/>
                    </a:lnTo>
                    <a:lnTo>
                      <a:pt x="34" y="19"/>
                    </a:lnTo>
                    <a:lnTo>
                      <a:pt x="24" y="14"/>
                    </a:lnTo>
                    <a:lnTo>
                      <a:pt x="14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6" name="Freeform 868"/>
              <p:cNvSpPr>
                <a:spLocks/>
              </p:cNvSpPr>
              <p:nvPr/>
            </p:nvSpPr>
            <p:spPr bwMode="auto">
              <a:xfrm>
                <a:off x="580" y="3715"/>
                <a:ext cx="29" cy="21"/>
              </a:xfrm>
              <a:custGeom>
                <a:avLst/>
                <a:gdLst>
                  <a:gd name="T0" fmla="*/ 0 w 59"/>
                  <a:gd name="T1" fmla="*/ 0 h 40"/>
                  <a:gd name="T2" fmla="*/ 0 w 59"/>
                  <a:gd name="T3" fmla="*/ 1 h 40"/>
                  <a:gd name="T4" fmla="*/ 0 w 59"/>
                  <a:gd name="T5" fmla="*/ 1 h 40"/>
                  <a:gd name="T6" fmla="*/ 1 w 59"/>
                  <a:gd name="T7" fmla="*/ 2 h 40"/>
                  <a:gd name="T8" fmla="*/ 2 w 59"/>
                  <a:gd name="T9" fmla="*/ 2 h 40"/>
                  <a:gd name="T10" fmla="*/ 2 w 59"/>
                  <a:gd name="T11" fmla="*/ 3 h 40"/>
                  <a:gd name="T12" fmla="*/ 3 w 59"/>
                  <a:gd name="T13" fmla="*/ 3 h 40"/>
                  <a:gd name="T14" fmla="*/ 3 w 59"/>
                  <a:gd name="T15" fmla="*/ 3 h 40"/>
                  <a:gd name="T16" fmla="*/ 3 w 59"/>
                  <a:gd name="T17" fmla="*/ 3 h 40"/>
                  <a:gd name="T18" fmla="*/ 3 w 59"/>
                  <a:gd name="T19" fmla="*/ 2 h 40"/>
                  <a:gd name="T20" fmla="*/ 3 w 59"/>
                  <a:gd name="T21" fmla="*/ 2 h 40"/>
                  <a:gd name="T22" fmla="*/ 2 w 59"/>
                  <a:gd name="T23" fmla="*/ 2 h 40"/>
                  <a:gd name="T24" fmla="*/ 1 w 59"/>
                  <a:gd name="T25" fmla="*/ 1 h 40"/>
                  <a:gd name="T26" fmla="*/ 1 w 59"/>
                  <a:gd name="T27" fmla="*/ 1 h 40"/>
                  <a:gd name="T28" fmla="*/ 0 w 59"/>
                  <a:gd name="T29" fmla="*/ 1 h 40"/>
                  <a:gd name="T30" fmla="*/ 0 w 59"/>
                  <a:gd name="T31" fmla="*/ 1 h 40"/>
                  <a:gd name="T32" fmla="*/ 0 w 59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40">
                    <a:moveTo>
                      <a:pt x="0" y="0"/>
                    </a:moveTo>
                    <a:lnTo>
                      <a:pt x="5" y="5"/>
                    </a:lnTo>
                    <a:lnTo>
                      <a:pt x="15" y="13"/>
                    </a:lnTo>
                    <a:lnTo>
                      <a:pt x="25" y="21"/>
                    </a:lnTo>
                    <a:lnTo>
                      <a:pt x="35" y="29"/>
                    </a:lnTo>
                    <a:lnTo>
                      <a:pt x="45" y="35"/>
                    </a:lnTo>
                    <a:lnTo>
                      <a:pt x="52" y="39"/>
                    </a:lnTo>
                    <a:lnTo>
                      <a:pt x="58" y="40"/>
                    </a:lnTo>
                    <a:lnTo>
                      <a:pt x="59" y="36"/>
                    </a:lnTo>
                    <a:lnTo>
                      <a:pt x="56" y="30"/>
                    </a:lnTo>
                    <a:lnTo>
                      <a:pt x="50" y="25"/>
                    </a:lnTo>
                    <a:lnTo>
                      <a:pt x="41" y="19"/>
                    </a:lnTo>
                    <a:lnTo>
                      <a:pt x="31" y="14"/>
                    </a:lnTo>
                    <a:lnTo>
                      <a:pt x="21" y="10"/>
                    </a:lnTo>
                    <a:lnTo>
                      <a:pt x="12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7" name="Freeform 869"/>
              <p:cNvSpPr>
                <a:spLocks/>
              </p:cNvSpPr>
              <p:nvPr/>
            </p:nvSpPr>
            <p:spPr bwMode="auto">
              <a:xfrm>
                <a:off x="577" y="3700"/>
                <a:ext cx="26" cy="11"/>
              </a:xfrm>
              <a:custGeom>
                <a:avLst/>
                <a:gdLst>
                  <a:gd name="T0" fmla="*/ 0 w 51"/>
                  <a:gd name="T1" fmla="*/ 0 h 21"/>
                  <a:gd name="T2" fmla="*/ 1 w 51"/>
                  <a:gd name="T3" fmla="*/ 1 h 21"/>
                  <a:gd name="T4" fmla="*/ 1 w 51"/>
                  <a:gd name="T5" fmla="*/ 1 h 21"/>
                  <a:gd name="T6" fmla="*/ 2 w 51"/>
                  <a:gd name="T7" fmla="*/ 1 h 21"/>
                  <a:gd name="T8" fmla="*/ 2 w 51"/>
                  <a:gd name="T9" fmla="*/ 2 h 21"/>
                  <a:gd name="T10" fmla="*/ 3 w 51"/>
                  <a:gd name="T11" fmla="*/ 2 h 21"/>
                  <a:gd name="T12" fmla="*/ 3 w 51"/>
                  <a:gd name="T13" fmla="*/ 2 h 21"/>
                  <a:gd name="T14" fmla="*/ 4 w 51"/>
                  <a:gd name="T15" fmla="*/ 2 h 21"/>
                  <a:gd name="T16" fmla="*/ 4 w 51"/>
                  <a:gd name="T17" fmla="*/ 1 h 21"/>
                  <a:gd name="T18" fmla="*/ 3 w 51"/>
                  <a:gd name="T19" fmla="*/ 1 h 21"/>
                  <a:gd name="T20" fmla="*/ 3 w 51"/>
                  <a:gd name="T21" fmla="*/ 1 h 21"/>
                  <a:gd name="T22" fmla="*/ 3 w 51"/>
                  <a:gd name="T23" fmla="*/ 1 h 21"/>
                  <a:gd name="T24" fmla="*/ 2 w 51"/>
                  <a:gd name="T25" fmla="*/ 1 h 21"/>
                  <a:gd name="T26" fmla="*/ 2 w 51"/>
                  <a:gd name="T27" fmla="*/ 1 h 21"/>
                  <a:gd name="T28" fmla="*/ 1 w 51"/>
                  <a:gd name="T29" fmla="*/ 1 h 21"/>
                  <a:gd name="T30" fmla="*/ 1 w 51"/>
                  <a:gd name="T31" fmla="*/ 1 h 21"/>
                  <a:gd name="T32" fmla="*/ 0 w 51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21">
                    <a:moveTo>
                      <a:pt x="0" y="0"/>
                    </a:moveTo>
                    <a:lnTo>
                      <a:pt x="6" y="5"/>
                    </a:lnTo>
                    <a:lnTo>
                      <a:pt x="14" y="9"/>
                    </a:lnTo>
                    <a:lnTo>
                      <a:pt x="22" y="14"/>
                    </a:lnTo>
                    <a:lnTo>
                      <a:pt x="31" y="18"/>
                    </a:lnTo>
                    <a:lnTo>
                      <a:pt x="39" y="21"/>
                    </a:lnTo>
                    <a:lnTo>
                      <a:pt x="46" y="21"/>
                    </a:lnTo>
                    <a:lnTo>
                      <a:pt x="50" y="19"/>
                    </a:lnTo>
                    <a:lnTo>
                      <a:pt x="51" y="15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5"/>
                    </a:lnTo>
                    <a:lnTo>
                      <a:pt x="30" y="4"/>
                    </a:lnTo>
                    <a:lnTo>
                      <a:pt x="21" y="4"/>
                    </a:lnTo>
                    <a:lnTo>
                      <a:pt x="13" y="2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8" name="Freeform 870"/>
              <p:cNvSpPr>
                <a:spLocks/>
              </p:cNvSpPr>
              <p:nvPr/>
            </p:nvSpPr>
            <p:spPr bwMode="auto">
              <a:xfrm>
                <a:off x="575" y="3689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2 w 44"/>
                  <a:gd name="T7" fmla="*/ 0 h 11"/>
                  <a:gd name="T8" fmla="*/ 2 w 44"/>
                  <a:gd name="T9" fmla="*/ 0 h 11"/>
                  <a:gd name="T10" fmla="*/ 3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2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0"/>
                    </a:moveTo>
                    <a:lnTo>
                      <a:pt x="5" y="2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9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59" name="Freeform 871"/>
              <p:cNvSpPr>
                <a:spLocks/>
              </p:cNvSpPr>
              <p:nvPr/>
            </p:nvSpPr>
            <p:spPr bwMode="auto">
              <a:xfrm>
                <a:off x="571" y="3674"/>
                <a:ext cx="22" cy="7"/>
              </a:xfrm>
              <a:custGeom>
                <a:avLst/>
                <a:gdLst>
                  <a:gd name="T0" fmla="*/ 0 w 44"/>
                  <a:gd name="T1" fmla="*/ 1 h 13"/>
                  <a:gd name="T2" fmla="*/ 1 w 44"/>
                  <a:gd name="T3" fmla="*/ 1 h 13"/>
                  <a:gd name="T4" fmla="*/ 1 w 44"/>
                  <a:gd name="T5" fmla="*/ 1 h 13"/>
                  <a:gd name="T6" fmla="*/ 2 w 44"/>
                  <a:gd name="T7" fmla="*/ 1 h 13"/>
                  <a:gd name="T8" fmla="*/ 2 w 44"/>
                  <a:gd name="T9" fmla="*/ 1 h 13"/>
                  <a:gd name="T10" fmla="*/ 2 w 44"/>
                  <a:gd name="T11" fmla="*/ 1 h 13"/>
                  <a:gd name="T12" fmla="*/ 3 w 44"/>
                  <a:gd name="T13" fmla="*/ 1 h 13"/>
                  <a:gd name="T14" fmla="*/ 3 w 44"/>
                  <a:gd name="T15" fmla="*/ 1 h 13"/>
                  <a:gd name="T16" fmla="*/ 3 w 44"/>
                  <a:gd name="T17" fmla="*/ 1 h 13"/>
                  <a:gd name="T18" fmla="*/ 3 w 44"/>
                  <a:gd name="T19" fmla="*/ 1 h 13"/>
                  <a:gd name="T20" fmla="*/ 3 w 44"/>
                  <a:gd name="T21" fmla="*/ 0 h 13"/>
                  <a:gd name="T22" fmla="*/ 3 w 44"/>
                  <a:gd name="T23" fmla="*/ 0 h 13"/>
                  <a:gd name="T24" fmla="*/ 2 w 44"/>
                  <a:gd name="T25" fmla="*/ 1 h 13"/>
                  <a:gd name="T26" fmla="*/ 2 w 44"/>
                  <a:gd name="T27" fmla="*/ 1 h 13"/>
                  <a:gd name="T28" fmla="*/ 1 w 44"/>
                  <a:gd name="T29" fmla="*/ 1 h 13"/>
                  <a:gd name="T30" fmla="*/ 1 w 44"/>
                  <a:gd name="T31" fmla="*/ 1 h 13"/>
                  <a:gd name="T32" fmla="*/ 0 w 4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6"/>
                    </a:moveTo>
                    <a:lnTo>
                      <a:pt x="4" y="9"/>
                    </a:lnTo>
                    <a:lnTo>
                      <a:pt x="10" y="10"/>
                    </a:lnTo>
                    <a:lnTo>
                      <a:pt x="17" y="11"/>
                    </a:lnTo>
                    <a:lnTo>
                      <a:pt x="25" y="13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4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0" name="Freeform 872"/>
              <p:cNvSpPr>
                <a:spLocks/>
              </p:cNvSpPr>
              <p:nvPr/>
            </p:nvSpPr>
            <p:spPr bwMode="auto">
              <a:xfrm>
                <a:off x="560" y="3655"/>
                <a:ext cx="24" cy="6"/>
              </a:xfrm>
              <a:custGeom>
                <a:avLst/>
                <a:gdLst>
                  <a:gd name="T0" fmla="*/ 0 w 48"/>
                  <a:gd name="T1" fmla="*/ 0 h 14"/>
                  <a:gd name="T2" fmla="*/ 1 w 48"/>
                  <a:gd name="T3" fmla="*/ 0 h 14"/>
                  <a:gd name="T4" fmla="*/ 1 w 48"/>
                  <a:gd name="T5" fmla="*/ 0 h 14"/>
                  <a:gd name="T6" fmla="*/ 2 w 48"/>
                  <a:gd name="T7" fmla="*/ 0 h 14"/>
                  <a:gd name="T8" fmla="*/ 2 w 48"/>
                  <a:gd name="T9" fmla="*/ 0 h 14"/>
                  <a:gd name="T10" fmla="*/ 2 w 48"/>
                  <a:gd name="T11" fmla="*/ 0 h 14"/>
                  <a:gd name="T12" fmla="*/ 3 w 48"/>
                  <a:gd name="T13" fmla="*/ 0 h 14"/>
                  <a:gd name="T14" fmla="*/ 3 w 48"/>
                  <a:gd name="T15" fmla="*/ 0 h 14"/>
                  <a:gd name="T16" fmla="*/ 3 w 48"/>
                  <a:gd name="T17" fmla="*/ 0 h 14"/>
                  <a:gd name="T18" fmla="*/ 3 w 48"/>
                  <a:gd name="T19" fmla="*/ 0 h 14"/>
                  <a:gd name="T20" fmla="*/ 3 w 48"/>
                  <a:gd name="T21" fmla="*/ 0 h 14"/>
                  <a:gd name="T22" fmla="*/ 3 w 48"/>
                  <a:gd name="T23" fmla="*/ 0 h 14"/>
                  <a:gd name="T24" fmla="*/ 2 w 48"/>
                  <a:gd name="T25" fmla="*/ 0 h 14"/>
                  <a:gd name="T26" fmla="*/ 2 w 48"/>
                  <a:gd name="T27" fmla="*/ 0 h 14"/>
                  <a:gd name="T28" fmla="*/ 1 w 48"/>
                  <a:gd name="T29" fmla="*/ 0 h 14"/>
                  <a:gd name="T30" fmla="*/ 1 w 48"/>
                  <a:gd name="T31" fmla="*/ 0 h 14"/>
                  <a:gd name="T32" fmla="*/ 0 w 48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14">
                    <a:moveTo>
                      <a:pt x="0" y="3"/>
                    </a:moveTo>
                    <a:lnTo>
                      <a:pt x="4" y="4"/>
                    </a:lnTo>
                    <a:lnTo>
                      <a:pt x="10" y="7"/>
                    </a:lnTo>
                    <a:lnTo>
                      <a:pt x="17" y="10"/>
                    </a:lnTo>
                    <a:lnTo>
                      <a:pt x="25" y="12"/>
                    </a:lnTo>
                    <a:lnTo>
                      <a:pt x="31" y="14"/>
                    </a:lnTo>
                    <a:lnTo>
                      <a:pt x="38" y="14"/>
                    </a:lnTo>
                    <a:lnTo>
                      <a:pt x="44" y="12"/>
                    </a:lnTo>
                    <a:lnTo>
                      <a:pt x="48" y="10"/>
                    </a:lnTo>
                    <a:lnTo>
                      <a:pt x="48" y="6"/>
                    </a:lnTo>
                    <a:lnTo>
                      <a:pt x="45" y="3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1" y="2"/>
                    </a:lnTo>
                    <a:lnTo>
                      <a:pt x="11" y="2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1" name="Freeform 873"/>
              <p:cNvSpPr>
                <a:spLocks/>
              </p:cNvSpPr>
              <p:nvPr/>
            </p:nvSpPr>
            <p:spPr bwMode="auto">
              <a:xfrm>
                <a:off x="585" y="3787"/>
                <a:ext cx="22" cy="37"/>
              </a:xfrm>
              <a:custGeom>
                <a:avLst/>
                <a:gdLst>
                  <a:gd name="T0" fmla="*/ 2 w 46"/>
                  <a:gd name="T1" fmla="*/ 5 h 74"/>
                  <a:gd name="T2" fmla="*/ 2 w 46"/>
                  <a:gd name="T3" fmla="*/ 5 h 74"/>
                  <a:gd name="T4" fmla="*/ 2 w 46"/>
                  <a:gd name="T5" fmla="*/ 4 h 74"/>
                  <a:gd name="T6" fmla="*/ 2 w 46"/>
                  <a:gd name="T7" fmla="*/ 4 h 74"/>
                  <a:gd name="T8" fmla="*/ 1 w 46"/>
                  <a:gd name="T9" fmla="*/ 3 h 74"/>
                  <a:gd name="T10" fmla="*/ 1 w 46"/>
                  <a:gd name="T11" fmla="*/ 2 h 74"/>
                  <a:gd name="T12" fmla="*/ 0 w 46"/>
                  <a:gd name="T13" fmla="*/ 2 h 74"/>
                  <a:gd name="T14" fmla="*/ 0 w 46"/>
                  <a:gd name="T15" fmla="*/ 1 h 74"/>
                  <a:gd name="T16" fmla="*/ 0 w 46"/>
                  <a:gd name="T17" fmla="*/ 0 h 74"/>
                  <a:gd name="T18" fmla="*/ 0 w 46"/>
                  <a:gd name="T19" fmla="*/ 1 h 74"/>
                  <a:gd name="T20" fmla="*/ 0 w 46"/>
                  <a:gd name="T21" fmla="*/ 2 h 74"/>
                  <a:gd name="T22" fmla="*/ 1 w 46"/>
                  <a:gd name="T23" fmla="*/ 3 h 74"/>
                  <a:gd name="T24" fmla="*/ 1 w 46"/>
                  <a:gd name="T25" fmla="*/ 4 h 74"/>
                  <a:gd name="T26" fmla="*/ 1 w 46"/>
                  <a:gd name="T27" fmla="*/ 4 h 74"/>
                  <a:gd name="T28" fmla="*/ 2 w 46"/>
                  <a:gd name="T29" fmla="*/ 5 h 74"/>
                  <a:gd name="T30" fmla="*/ 2 w 46"/>
                  <a:gd name="T31" fmla="*/ 5 h 74"/>
                  <a:gd name="T32" fmla="*/ 2 w 46"/>
                  <a:gd name="T33" fmla="*/ 5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74">
                    <a:moveTo>
                      <a:pt x="46" y="72"/>
                    </a:moveTo>
                    <a:lnTo>
                      <a:pt x="45" y="68"/>
                    </a:lnTo>
                    <a:lnTo>
                      <a:pt x="39" y="61"/>
                    </a:lnTo>
                    <a:lnTo>
                      <a:pt x="33" y="52"/>
                    </a:lnTo>
                    <a:lnTo>
                      <a:pt x="25" y="42"/>
                    </a:lnTo>
                    <a:lnTo>
                      <a:pt x="16" y="31"/>
                    </a:lnTo>
                    <a:lnTo>
                      <a:pt x="8" y="20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8" y="25"/>
                    </a:lnTo>
                    <a:lnTo>
                      <a:pt x="16" y="39"/>
                    </a:lnTo>
                    <a:lnTo>
                      <a:pt x="22" y="52"/>
                    </a:lnTo>
                    <a:lnTo>
                      <a:pt x="30" y="63"/>
                    </a:lnTo>
                    <a:lnTo>
                      <a:pt x="37" y="71"/>
                    </a:lnTo>
                    <a:lnTo>
                      <a:pt x="42" y="74"/>
                    </a:lnTo>
                    <a:lnTo>
                      <a:pt x="46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2" name="Freeform 874"/>
              <p:cNvSpPr>
                <a:spLocks/>
              </p:cNvSpPr>
              <p:nvPr/>
            </p:nvSpPr>
            <p:spPr bwMode="auto">
              <a:xfrm>
                <a:off x="583" y="3802"/>
                <a:ext cx="14" cy="27"/>
              </a:xfrm>
              <a:custGeom>
                <a:avLst/>
                <a:gdLst>
                  <a:gd name="T0" fmla="*/ 0 w 29"/>
                  <a:gd name="T1" fmla="*/ 0 h 54"/>
                  <a:gd name="T2" fmla="*/ 0 w 29"/>
                  <a:gd name="T3" fmla="*/ 2 h 54"/>
                  <a:gd name="T4" fmla="*/ 1 w 29"/>
                  <a:gd name="T5" fmla="*/ 3 h 54"/>
                  <a:gd name="T6" fmla="*/ 1 w 29"/>
                  <a:gd name="T7" fmla="*/ 4 h 54"/>
                  <a:gd name="T8" fmla="*/ 1 w 29"/>
                  <a:gd name="T9" fmla="*/ 4 h 54"/>
                  <a:gd name="T10" fmla="*/ 1 w 29"/>
                  <a:gd name="T11" fmla="*/ 3 h 54"/>
                  <a:gd name="T12" fmla="*/ 1 w 29"/>
                  <a:gd name="T13" fmla="*/ 2 h 54"/>
                  <a:gd name="T14" fmla="*/ 0 w 29"/>
                  <a:gd name="T15" fmla="*/ 1 h 54"/>
                  <a:gd name="T16" fmla="*/ 0 w 2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4">
                    <a:moveTo>
                      <a:pt x="0" y="0"/>
                    </a:moveTo>
                    <a:lnTo>
                      <a:pt x="7" y="17"/>
                    </a:lnTo>
                    <a:lnTo>
                      <a:pt x="16" y="36"/>
                    </a:lnTo>
                    <a:lnTo>
                      <a:pt x="24" y="51"/>
                    </a:lnTo>
                    <a:lnTo>
                      <a:pt x="29" y="54"/>
                    </a:lnTo>
                    <a:lnTo>
                      <a:pt x="26" y="43"/>
                    </a:lnTo>
                    <a:lnTo>
                      <a:pt x="19" y="28"/>
                    </a:lnTo>
                    <a:lnTo>
                      <a:pt x="8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3" name="Freeform 875"/>
              <p:cNvSpPr>
                <a:spLocks/>
              </p:cNvSpPr>
              <p:nvPr/>
            </p:nvSpPr>
            <p:spPr bwMode="auto">
              <a:xfrm>
                <a:off x="477" y="3588"/>
                <a:ext cx="39" cy="142"/>
              </a:xfrm>
              <a:custGeom>
                <a:avLst/>
                <a:gdLst>
                  <a:gd name="T0" fmla="*/ 5 w 78"/>
                  <a:gd name="T1" fmla="*/ 0 h 285"/>
                  <a:gd name="T2" fmla="*/ 5 w 78"/>
                  <a:gd name="T3" fmla="*/ 0 h 285"/>
                  <a:gd name="T4" fmla="*/ 5 w 78"/>
                  <a:gd name="T5" fmla="*/ 0 h 285"/>
                  <a:gd name="T6" fmla="*/ 5 w 78"/>
                  <a:gd name="T7" fmla="*/ 0 h 285"/>
                  <a:gd name="T8" fmla="*/ 5 w 78"/>
                  <a:gd name="T9" fmla="*/ 0 h 285"/>
                  <a:gd name="T10" fmla="*/ 3 w 78"/>
                  <a:gd name="T11" fmla="*/ 2 h 285"/>
                  <a:gd name="T12" fmla="*/ 2 w 78"/>
                  <a:gd name="T13" fmla="*/ 4 h 285"/>
                  <a:gd name="T14" fmla="*/ 1 w 78"/>
                  <a:gd name="T15" fmla="*/ 7 h 285"/>
                  <a:gd name="T16" fmla="*/ 1 w 78"/>
                  <a:gd name="T17" fmla="*/ 9 h 285"/>
                  <a:gd name="T18" fmla="*/ 1 w 78"/>
                  <a:gd name="T19" fmla="*/ 11 h 285"/>
                  <a:gd name="T20" fmla="*/ 1 w 78"/>
                  <a:gd name="T21" fmla="*/ 14 h 285"/>
                  <a:gd name="T22" fmla="*/ 2 w 78"/>
                  <a:gd name="T23" fmla="*/ 16 h 285"/>
                  <a:gd name="T24" fmla="*/ 2 w 78"/>
                  <a:gd name="T25" fmla="*/ 17 h 285"/>
                  <a:gd name="T26" fmla="*/ 1 w 78"/>
                  <a:gd name="T27" fmla="*/ 16 h 285"/>
                  <a:gd name="T28" fmla="*/ 1 w 78"/>
                  <a:gd name="T29" fmla="*/ 14 h 285"/>
                  <a:gd name="T30" fmla="*/ 0 w 78"/>
                  <a:gd name="T31" fmla="*/ 11 h 285"/>
                  <a:gd name="T32" fmla="*/ 1 w 78"/>
                  <a:gd name="T33" fmla="*/ 9 h 285"/>
                  <a:gd name="T34" fmla="*/ 1 w 78"/>
                  <a:gd name="T35" fmla="*/ 6 h 285"/>
                  <a:gd name="T36" fmla="*/ 2 w 78"/>
                  <a:gd name="T37" fmla="*/ 3 h 285"/>
                  <a:gd name="T38" fmla="*/ 3 w 78"/>
                  <a:gd name="T39" fmla="*/ 1 h 285"/>
                  <a:gd name="T40" fmla="*/ 5 w 78"/>
                  <a:gd name="T41" fmla="*/ 0 h 2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8" h="285">
                    <a:moveTo>
                      <a:pt x="68" y="0"/>
                    </a:moveTo>
                    <a:lnTo>
                      <a:pt x="70" y="0"/>
                    </a:lnTo>
                    <a:lnTo>
                      <a:pt x="73" y="0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48" y="37"/>
                    </a:lnTo>
                    <a:lnTo>
                      <a:pt x="29" y="75"/>
                    </a:lnTo>
                    <a:lnTo>
                      <a:pt x="16" y="114"/>
                    </a:lnTo>
                    <a:lnTo>
                      <a:pt x="10" y="153"/>
                    </a:lnTo>
                    <a:lnTo>
                      <a:pt x="9" y="191"/>
                    </a:lnTo>
                    <a:lnTo>
                      <a:pt x="12" y="226"/>
                    </a:lnTo>
                    <a:lnTo>
                      <a:pt x="17" y="257"/>
                    </a:lnTo>
                    <a:lnTo>
                      <a:pt x="21" y="285"/>
                    </a:lnTo>
                    <a:lnTo>
                      <a:pt x="10" y="263"/>
                    </a:lnTo>
                    <a:lnTo>
                      <a:pt x="3" y="230"/>
                    </a:lnTo>
                    <a:lnTo>
                      <a:pt x="0" y="190"/>
                    </a:lnTo>
                    <a:lnTo>
                      <a:pt x="3" y="145"/>
                    </a:lnTo>
                    <a:lnTo>
                      <a:pt x="10" y="101"/>
                    </a:lnTo>
                    <a:lnTo>
                      <a:pt x="24" y="59"/>
                    </a:lnTo>
                    <a:lnTo>
                      <a:pt x="42" y="25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4" name="Freeform 876"/>
              <p:cNvSpPr>
                <a:spLocks/>
              </p:cNvSpPr>
              <p:nvPr/>
            </p:nvSpPr>
            <p:spPr bwMode="auto">
              <a:xfrm>
                <a:off x="482" y="3708"/>
                <a:ext cx="28" cy="19"/>
              </a:xfrm>
              <a:custGeom>
                <a:avLst/>
                <a:gdLst>
                  <a:gd name="T0" fmla="*/ 0 w 56"/>
                  <a:gd name="T1" fmla="*/ 0 h 38"/>
                  <a:gd name="T2" fmla="*/ 1 w 56"/>
                  <a:gd name="T3" fmla="*/ 1 h 38"/>
                  <a:gd name="T4" fmla="*/ 1 w 56"/>
                  <a:gd name="T5" fmla="*/ 1 h 38"/>
                  <a:gd name="T6" fmla="*/ 2 w 56"/>
                  <a:gd name="T7" fmla="*/ 2 h 38"/>
                  <a:gd name="T8" fmla="*/ 2 w 56"/>
                  <a:gd name="T9" fmla="*/ 2 h 38"/>
                  <a:gd name="T10" fmla="*/ 3 w 56"/>
                  <a:gd name="T11" fmla="*/ 3 h 38"/>
                  <a:gd name="T12" fmla="*/ 3 w 56"/>
                  <a:gd name="T13" fmla="*/ 3 h 38"/>
                  <a:gd name="T14" fmla="*/ 4 w 56"/>
                  <a:gd name="T15" fmla="*/ 3 h 38"/>
                  <a:gd name="T16" fmla="*/ 4 w 56"/>
                  <a:gd name="T17" fmla="*/ 3 h 38"/>
                  <a:gd name="T18" fmla="*/ 4 w 56"/>
                  <a:gd name="T19" fmla="*/ 3 h 38"/>
                  <a:gd name="T20" fmla="*/ 4 w 56"/>
                  <a:gd name="T21" fmla="*/ 2 h 38"/>
                  <a:gd name="T22" fmla="*/ 3 w 56"/>
                  <a:gd name="T23" fmla="*/ 2 h 38"/>
                  <a:gd name="T24" fmla="*/ 3 w 56"/>
                  <a:gd name="T25" fmla="*/ 2 h 38"/>
                  <a:gd name="T26" fmla="*/ 2 w 56"/>
                  <a:gd name="T27" fmla="*/ 2 h 38"/>
                  <a:gd name="T28" fmla="*/ 2 w 56"/>
                  <a:gd name="T29" fmla="*/ 1 h 38"/>
                  <a:gd name="T30" fmla="*/ 1 w 56"/>
                  <a:gd name="T31" fmla="*/ 1 h 38"/>
                  <a:gd name="T32" fmla="*/ 0 w 56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38">
                    <a:moveTo>
                      <a:pt x="0" y="0"/>
                    </a:moveTo>
                    <a:lnTo>
                      <a:pt x="5" y="8"/>
                    </a:lnTo>
                    <a:lnTo>
                      <a:pt x="13" y="16"/>
                    </a:lnTo>
                    <a:lnTo>
                      <a:pt x="21" y="22"/>
                    </a:lnTo>
                    <a:lnTo>
                      <a:pt x="30" y="29"/>
                    </a:lnTo>
                    <a:lnTo>
                      <a:pt x="39" y="34"/>
                    </a:lnTo>
                    <a:lnTo>
                      <a:pt x="47" y="37"/>
                    </a:lnTo>
                    <a:lnTo>
                      <a:pt x="54" y="38"/>
                    </a:lnTo>
                    <a:lnTo>
                      <a:pt x="56" y="37"/>
                    </a:lnTo>
                    <a:lnTo>
                      <a:pt x="56" y="34"/>
                    </a:lnTo>
                    <a:lnTo>
                      <a:pt x="51" y="30"/>
                    </a:lnTo>
                    <a:lnTo>
                      <a:pt x="45" y="26"/>
                    </a:lnTo>
                    <a:lnTo>
                      <a:pt x="37" y="22"/>
                    </a:lnTo>
                    <a:lnTo>
                      <a:pt x="26" y="17"/>
                    </a:lnTo>
                    <a:lnTo>
                      <a:pt x="17" y="12"/>
                    </a:lnTo>
                    <a:lnTo>
                      <a:pt x="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5" name="Freeform 877"/>
              <p:cNvSpPr>
                <a:spLocks/>
              </p:cNvSpPr>
              <p:nvPr/>
            </p:nvSpPr>
            <p:spPr bwMode="auto">
              <a:xfrm>
                <a:off x="480" y="3694"/>
                <a:ext cx="34" cy="28"/>
              </a:xfrm>
              <a:custGeom>
                <a:avLst/>
                <a:gdLst>
                  <a:gd name="T0" fmla="*/ 5 w 66"/>
                  <a:gd name="T1" fmla="*/ 4 h 56"/>
                  <a:gd name="T2" fmla="*/ 4 w 66"/>
                  <a:gd name="T3" fmla="*/ 4 h 56"/>
                  <a:gd name="T4" fmla="*/ 4 w 66"/>
                  <a:gd name="T5" fmla="*/ 4 h 56"/>
                  <a:gd name="T6" fmla="*/ 3 w 66"/>
                  <a:gd name="T7" fmla="*/ 3 h 56"/>
                  <a:gd name="T8" fmla="*/ 3 w 66"/>
                  <a:gd name="T9" fmla="*/ 3 h 56"/>
                  <a:gd name="T10" fmla="*/ 2 w 66"/>
                  <a:gd name="T11" fmla="*/ 2 h 56"/>
                  <a:gd name="T12" fmla="*/ 1 w 66"/>
                  <a:gd name="T13" fmla="*/ 2 h 56"/>
                  <a:gd name="T14" fmla="*/ 1 w 66"/>
                  <a:gd name="T15" fmla="*/ 1 h 56"/>
                  <a:gd name="T16" fmla="*/ 0 w 66"/>
                  <a:gd name="T17" fmla="*/ 0 h 56"/>
                  <a:gd name="T18" fmla="*/ 1 w 66"/>
                  <a:gd name="T19" fmla="*/ 1 h 56"/>
                  <a:gd name="T20" fmla="*/ 2 w 66"/>
                  <a:gd name="T21" fmla="*/ 1 h 56"/>
                  <a:gd name="T22" fmla="*/ 2 w 66"/>
                  <a:gd name="T23" fmla="*/ 2 h 56"/>
                  <a:gd name="T24" fmla="*/ 3 w 66"/>
                  <a:gd name="T25" fmla="*/ 2 h 56"/>
                  <a:gd name="T26" fmla="*/ 4 w 66"/>
                  <a:gd name="T27" fmla="*/ 3 h 56"/>
                  <a:gd name="T28" fmla="*/ 4 w 66"/>
                  <a:gd name="T29" fmla="*/ 3 h 56"/>
                  <a:gd name="T30" fmla="*/ 5 w 66"/>
                  <a:gd name="T31" fmla="*/ 4 h 56"/>
                  <a:gd name="T32" fmla="*/ 5 w 66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6">
                    <a:moveTo>
                      <a:pt x="66" y="56"/>
                    </a:moveTo>
                    <a:lnTo>
                      <a:pt x="62" y="56"/>
                    </a:lnTo>
                    <a:lnTo>
                      <a:pt x="56" y="53"/>
                    </a:lnTo>
                    <a:lnTo>
                      <a:pt x="47" y="48"/>
                    </a:lnTo>
                    <a:lnTo>
                      <a:pt x="35" y="42"/>
                    </a:lnTo>
                    <a:lnTo>
                      <a:pt x="23" y="32"/>
                    </a:lnTo>
                    <a:lnTo>
                      <a:pt x="13" y="22"/>
                    </a:lnTo>
                    <a:lnTo>
                      <a:pt x="5" y="12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7" y="14"/>
                    </a:lnTo>
                    <a:lnTo>
                      <a:pt x="28" y="23"/>
                    </a:lnTo>
                    <a:lnTo>
                      <a:pt x="40" y="31"/>
                    </a:lnTo>
                    <a:lnTo>
                      <a:pt x="50" y="39"/>
                    </a:lnTo>
                    <a:lnTo>
                      <a:pt x="60" y="47"/>
                    </a:lnTo>
                    <a:lnTo>
                      <a:pt x="65" y="52"/>
                    </a:lnTo>
                    <a:lnTo>
                      <a:pt x="66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6" name="Freeform 878"/>
              <p:cNvSpPr>
                <a:spLocks/>
              </p:cNvSpPr>
              <p:nvPr/>
            </p:nvSpPr>
            <p:spPr bwMode="auto">
              <a:xfrm>
                <a:off x="479" y="3667"/>
                <a:ext cx="40" cy="37"/>
              </a:xfrm>
              <a:custGeom>
                <a:avLst/>
                <a:gdLst>
                  <a:gd name="T0" fmla="*/ 5 w 80"/>
                  <a:gd name="T1" fmla="*/ 5 h 73"/>
                  <a:gd name="T2" fmla="*/ 5 w 80"/>
                  <a:gd name="T3" fmla="*/ 5 h 73"/>
                  <a:gd name="T4" fmla="*/ 5 w 80"/>
                  <a:gd name="T5" fmla="*/ 5 h 73"/>
                  <a:gd name="T6" fmla="*/ 4 w 80"/>
                  <a:gd name="T7" fmla="*/ 4 h 73"/>
                  <a:gd name="T8" fmla="*/ 3 w 80"/>
                  <a:gd name="T9" fmla="*/ 4 h 73"/>
                  <a:gd name="T10" fmla="*/ 2 w 80"/>
                  <a:gd name="T11" fmla="*/ 3 h 73"/>
                  <a:gd name="T12" fmla="*/ 1 w 80"/>
                  <a:gd name="T13" fmla="*/ 2 h 73"/>
                  <a:gd name="T14" fmla="*/ 1 w 80"/>
                  <a:gd name="T15" fmla="*/ 1 h 73"/>
                  <a:gd name="T16" fmla="*/ 0 w 80"/>
                  <a:gd name="T17" fmla="*/ 0 h 73"/>
                  <a:gd name="T18" fmla="*/ 1 w 80"/>
                  <a:gd name="T19" fmla="*/ 1 h 73"/>
                  <a:gd name="T20" fmla="*/ 2 w 80"/>
                  <a:gd name="T21" fmla="*/ 1 h 73"/>
                  <a:gd name="T22" fmla="*/ 2 w 80"/>
                  <a:gd name="T23" fmla="*/ 2 h 73"/>
                  <a:gd name="T24" fmla="*/ 3 w 80"/>
                  <a:gd name="T25" fmla="*/ 3 h 73"/>
                  <a:gd name="T26" fmla="*/ 4 w 80"/>
                  <a:gd name="T27" fmla="*/ 4 h 73"/>
                  <a:gd name="T28" fmla="*/ 5 w 80"/>
                  <a:gd name="T29" fmla="*/ 4 h 73"/>
                  <a:gd name="T30" fmla="*/ 5 w 80"/>
                  <a:gd name="T31" fmla="*/ 5 h 73"/>
                  <a:gd name="T32" fmla="*/ 5 w 80"/>
                  <a:gd name="T33" fmla="*/ 5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73">
                    <a:moveTo>
                      <a:pt x="80" y="72"/>
                    </a:moveTo>
                    <a:lnTo>
                      <a:pt x="76" y="73"/>
                    </a:lnTo>
                    <a:lnTo>
                      <a:pt x="66" y="69"/>
                    </a:lnTo>
                    <a:lnTo>
                      <a:pt x="55" y="62"/>
                    </a:lnTo>
                    <a:lnTo>
                      <a:pt x="42" y="51"/>
                    </a:lnTo>
                    <a:lnTo>
                      <a:pt x="29" y="38"/>
                    </a:lnTo>
                    <a:lnTo>
                      <a:pt x="16" y="25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7" y="15"/>
                    </a:lnTo>
                    <a:lnTo>
                      <a:pt x="30" y="25"/>
                    </a:lnTo>
                    <a:lnTo>
                      <a:pt x="46" y="37"/>
                    </a:lnTo>
                    <a:lnTo>
                      <a:pt x="59" y="49"/>
                    </a:lnTo>
                    <a:lnTo>
                      <a:pt x="70" y="59"/>
                    </a:lnTo>
                    <a:lnTo>
                      <a:pt x="78" y="67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7" name="Freeform 879"/>
              <p:cNvSpPr>
                <a:spLocks/>
              </p:cNvSpPr>
              <p:nvPr/>
            </p:nvSpPr>
            <p:spPr bwMode="auto">
              <a:xfrm>
                <a:off x="482" y="3642"/>
                <a:ext cx="43" cy="33"/>
              </a:xfrm>
              <a:custGeom>
                <a:avLst/>
                <a:gdLst>
                  <a:gd name="T0" fmla="*/ 5 w 87"/>
                  <a:gd name="T1" fmla="*/ 4 h 67"/>
                  <a:gd name="T2" fmla="*/ 5 w 87"/>
                  <a:gd name="T3" fmla="*/ 4 h 67"/>
                  <a:gd name="T4" fmla="*/ 4 w 87"/>
                  <a:gd name="T5" fmla="*/ 3 h 67"/>
                  <a:gd name="T6" fmla="*/ 3 w 87"/>
                  <a:gd name="T7" fmla="*/ 3 h 67"/>
                  <a:gd name="T8" fmla="*/ 2 w 87"/>
                  <a:gd name="T9" fmla="*/ 2 h 67"/>
                  <a:gd name="T10" fmla="*/ 1 w 87"/>
                  <a:gd name="T11" fmla="*/ 2 h 67"/>
                  <a:gd name="T12" fmla="*/ 1 w 87"/>
                  <a:gd name="T13" fmla="*/ 1 h 67"/>
                  <a:gd name="T14" fmla="*/ 0 w 87"/>
                  <a:gd name="T15" fmla="*/ 0 h 67"/>
                  <a:gd name="T16" fmla="*/ 0 w 87"/>
                  <a:gd name="T17" fmla="*/ 0 h 67"/>
                  <a:gd name="T18" fmla="*/ 0 w 87"/>
                  <a:gd name="T19" fmla="*/ 0 h 67"/>
                  <a:gd name="T20" fmla="*/ 1 w 87"/>
                  <a:gd name="T21" fmla="*/ 0 h 67"/>
                  <a:gd name="T22" fmla="*/ 2 w 87"/>
                  <a:gd name="T23" fmla="*/ 1 h 67"/>
                  <a:gd name="T24" fmla="*/ 3 w 87"/>
                  <a:gd name="T25" fmla="*/ 2 h 67"/>
                  <a:gd name="T26" fmla="*/ 3 w 87"/>
                  <a:gd name="T27" fmla="*/ 2 h 67"/>
                  <a:gd name="T28" fmla="*/ 4 w 87"/>
                  <a:gd name="T29" fmla="*/ 3 h 67"/>
                  <a:gd name="T30" fmla="*/ 5 w 87"/>
                  <a:gd name="T31" fmla="*/ 3 h 67"/>
                  <a:gd name="T32" fmla="*/ 5 w 87"/>
                  <a:gd name="T33" fmla="*/ 4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67">
                    <a:moveTo>
                      <a:pt x="87" y="66"/>
                    </a:moveTo>
                    <a:lnTo>
                      <a:pt x="81" y="67"/>
                    </a:lnTo>
                    <a:lnTo>
                      <a:pt x="71" y="63"/>
                    </a:lnTo>
                    <a:lnTo>
                      <a:pt x="58" y="56"/>
                    </a:lnTo>
                    <a:lnTo>
                      <a:pt x="44" y="46"/>
                    </a:lnTo>
                    <a:lnTo>
                      <a:pt x="29" y="34"/>
                    </a:lnTo>
                    <a:lnTo>
                      <a:pt x="16" y="23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9" y="33"/>
                    </a:lnTo>
                    <a:lnTo>
                      <a:pt x="63" y="43"/>
                    </a:lnTo>
                    <a:lnTo>
                      <a:pt x="76" y="54"/>
                    </a:lnTo>
                    <a:lnTo>
                      <a:pt x="84" y="62"/>
                    </a:lnTo>
                    <a:lnTo>
                      <a:pt x="87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8" name="Freeform 880"/>
              <p:cNvSpPr>
                <a:spLocks/>
              </p:cNvSpPr>
              <p:nvPr/>
            </p:nvSpPr>
            <p:spPr bwMode="auto">
              <a:xfrm>
                <a:off x="487" y="3631"/>
                <a:ext cx="40" cy="29"/>
              </a:xfrm>
              <a:custGeom>
                <a:avLst/>
                <a:gdLst>
                  <a:gd name="T0" fmla="*/ 6 w 78"/>
                  <a:gd name="T1" fmla="*/ 4 h 58"/>
                  <a:gd name="T2" fmla="*/ 5 w 78"/>
                  <a:gd name="T3" fmla="*/ 4 h 58"/>
                  <a:gd name="T4" fmla="*/ 5 w 78"/>
                  <a:gd name="T5" fmla="*/ 4 h 58"/>
                  <a:gd name="T6" fmla="*/ 4 w 78"/>
                  <a:gd name="T7" fmla="*/ 3 h 58"/>
                  <a:gd name="T8" fmla="*/ 3 w 78"/>
                  <a:gd name="T9" fmla="*/ 3 h 58"/>
                  <a:gd name="T10" fmla="*/ 2 w 78"/>
                  <a:gd name="T11" fmla="*/ 2 h 58"/>
                  <a:gd name="T12" fmla="*/ 1 w 78"/>
                  <a:gd name="T13" fmla="*/ 2 h 58"/>
                  <a:gd name="T14" fmla="*/ 1 w 78"/>
                  <a:gd name="T15" fmla="*/ 1 h 58"/>
                  <a:gd name="T16" fmla="*/ 0 w 78"/>
                  <a:gd name="T17" fmla="*/ 0 h 58"/>
                  <a:gd name="T18" fmla="*/ 1 w 78"/>
                  <a:gd name="T19" fmla="*/ 1 h 58"/>
                  <a:gd name="T20" fmla="*/ 2 w 78"/>
                  <a:gd name="T21" fmla="*/ 1 h 58"/>
                  <a:gd name="T22" fmla="*/ 3 w 78"/>
                  <a:gd name="T23" fmla="*/ 2 h 58"/>
                  <a:gd name="T24" fmla="*/ 3 w 78"/>
                  <a:gd name="T25" fmla="*/ 2 h 58"/>
                  <a:gd name="T26" fmla="*/ 4 w 78"/>
                  <a:gd name="T27" fmla="*/ 3 h 58"/>
                  <a:gd name="T28" fmla="*/ 5 w 78"/>
                  <a:gd name="T29" fmla="*/ 3 h 58"/>
                  <a:gd name="T30" fmla="*/ 5 w 78"/>
                  <a:gd name="T31" fmla="*/ 4 h 58"/>
                  <a:gd name="T32" fmla="*/ 6 w 78"/>
                  <a:gd name="T33" fmla="*/ 4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58">
                    <a:moveTo>
                      <a:pt x="78" y="58"/>
                    </a:moveTo>
                    <a:lnTo>
                      <a:pt x="74" y="58"/>
                    </a:lnTo>
                    <a:lnTo>
                      <a:pt x="65" y="54"/>
                    </a:lnTo>
                    <a:lnTo>
                      <a:pt x="53" y="47"/>
                    </a:lnTo>
                    <a:lnTo>
                      <a:pt x="39" y="38"/>
                    </a:lnTo>
                    <a:lnTo>
                      <a:pt x="25" y="29"/>
                    </a:lnTo>
                    <a:lnTo>
                      <a:pt x="13" y="19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8" y="12"/>
                    </a:lnTo>
                    <a:lnTo>
                      <a:pt x="33" y="20"/>
                    </a:lnTo>
                    <a:lnTo>
                      <a:pt x="47" y="28"/>
                    </a:lnTo>
                    <a:lnTo>
                      <a:pt x="60" y="37"/>
                    </a:lnTo>
                    <a:lnTo>
                      <a:pt x="70" y="45"/>
                    </a:lnTo>
                    <a:lnTo>
                      <a:pt x="77" y="53"/>
                    </a:lnTo>
                    <a:lnTo>
                      <a:pt x="78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69" name="Freeform 881"/>
              <p:cNvSpPr>
                <a:spLocks/>
              </p:cNvSpPr>
              <p:nvPr/>
            </p:nvSpPr>
            <p:spPr bwMode="auto">
              <a:xfrm>
                <a:off x="493" y="3611"/>
                <a:ext cx="33" cy="24"/>
              </a:xfrm>
              <a:custGeom>
                <a:avLst/>
                <a:gdLst>
                  <a:gd name="T0" fmla="*/ 4 w 67"/>
                  <a:gd name="T1" fmla="*/ 3 h 48"/>
                  <a:gd name="T2" fmla="*/ 3 w 67"/>
                  <a:gd name="T3" fmla="*/ 3 h 48"/>
                  <a:gd name="T4" fmla="*/ 3 w 67"/>
                  <a:gd name="T5" fmla="*/ 3 h 48"/>
                  <a:gd name="T6" fmla="*/ 2 w 67"/>
                  <a:gd name="T7" fmla="*/ 3 h 48"/>
                  <a:gd name="T8" fmla="*/ 2 w 67"/>
                  <a:gd name="T9" fmla="*/ 3 h 48"/>
                  <a:gd name="T10" fmla="*/ 1 w 67"/>
                  <a:gd name="T11" fmla="*/ 2 h 48"/>
                  <a:gd name="T12" fmla="*/ 0 w 67"/>
                  <a:gd name="T13" fmla="*/ 2 h 48"/>
                  <a:gd name="T14" fmla="*/ 0 w 67"/>
                  <a:gd name="T15" fmla="*/ 1 h 48"/>
                  <a:gd name="T16" fmla="*/ 0 w 67"/>
                  <a:gd name="T17" fmla="*/ 0 h 48"/>
                  <a:gd name="T18" fmla="*/ 0 w 67"/>
                  <a:gd name="T19" fmla="*/ 1 h 48"/>
                  <a:gd name="T20" fmla="*/ 1 w 67"/>
                  <a:gd name="T21" fmla="*/ 1 h 48"/>
                  <a:gd name="T22" fmla="*/ 1 w 67"/>
                  <a:gd name="T23" fmla="*/ 2 h 48"/>
                  <a:gd name="T24" fmla="*/ 2 w 67"/>
                  <a:gd name="T25" fmla="*/ 2 h 48"/>
                  <a:gd name="T26" fmla="*/ 3 w 67"/>
                  <a:gd name="T27" fmla="*/ 3 h 48"/>
                  <a:gd name="T28" fmla="*/ 3 w 67"/>
                  <a:gd name="T29" fmla="*/ 3 h 48"/>
                  <a:gd name="T30" fmla="*/ 4 w 67"/>
                  <a:gd name="T31" fmla="*/ 3 h 48"/>
                  <a:gd name="T32" fmla="*/ 4 w 67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48">
                    <a:moveTo>
                      <a:pt x="67" y="47"/>
                    </a:moveTo>
                    <a:lnTo>
                      <a:pt x="63" y="48"/>
                    </a:lnTo>
                    <a:lnTo>
                      <a:pt x="55" y="47"/>
                    </a:lnTo>
                    <a:lnTo>
                      <a:pt x="46" y="43"/>
                    </a:lnTo>
                    <a:lnTo>
                      <a:pt x="34" y="37"/>
                    </a:lnTo>
                    <a:lnTo>
                      <a:pt x="24" y="30"/>
                    </a:lnTo>
                    <a:lnTo>
                      <a:pt x="13" y="21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7" y="10"/>
                    </a:lnTo>
                    <a:lnTo>
                      <a:pt x="29" y="18"/>
                    </a:lnTo>
                    <a:lnTo>
                      <a:pt x="41" y="25"/>
                    </a:lnTo>
                    <a:lnTo>
                      <a:pt x="51" y="33"/>
                    </a:lnTo>
                    <a:lnTo>
                      <a:pt x="60" y="38"/>
                    </a:lnTo>
                    <a:lnTo>
                      <a:pt x="66" y="43"/>
                    </a:lnTo>
                    <a:lnTo>
                      <a:pt x="67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0" name="Freeform 882"/>
              <p:cNvSpPr>
                <a:spLocks/>
              </p:cNvSpPr>
              <p:nvPr/>
            </p:nvSpPr>
            <p:spPr bwMode="auto">
              <a:xfrm>
                <a:off x="513" y="3593"/>
                <a:ext cx="19" cy="7"/>
              </a:xfrm>
              <a:custGeom>
                <a:avLst/>
                <a:gdLst>
                  <a:gd name="T0" fmla="*/ 2 w 39"/>
                  <a:gd name="T1" fmla="*/ 1 h 13"/>
                  <a:gd name="T2" fmla="*/ 2 w 39"/>
                  <a:gd name="T3" fmla="*/ 1 h 13"/>
                  <a:gd name="T4" fmla="*/ 1 w 39"/>
                  <a:gd name="T5" fmla="*/ 1 h 13"/>
                  <a:gd name="T6" fmla="*/ 1 w 39"/>
                  <a:gd name="T7" fmla="*/ 1 h 13"/>
                  <a:gd name="T8" fmla="*/ 1 w 39"/>
                  <a:gd name="T9" fmla="*/ 1 h 13"/>
                  <a:gd name="T10" fmla="*/ 0 w 39"/>
                  <a:gd name="T11" fmla="*/ 1 h 13"/>
                  <a:gd name="T12" fmla="*/ 0 w 39"/>
                  <a:gd name="T13" fmla="*/ 1 h 13"/>
                  <a:gd name="T14" fmla="*/ 0 w 39"/>
                  <a:gd name="T15" fmla="*/ 1 h 13"/>
                  <a:gd name="T16" fmla="*/ 0 w 39"/>
                  <a:gd name="T17" fmla="*/ 0 h 13"/>
                  <a:gd name="T18" fmla="*/ 0 w 39"/>
                  <a:gd name="T19" fmla="*/ 1 h 13"/>
                  <a:gd name="T20" fmla="*/ 0 w 39"/>
                  <a:gd name="T21" fmla="*/ 1 h 13"/>
                  <a:gd name="T22" fmla="*/ 1 w 39"/>
                  <a:gd name="T23" fmla="*/ 1 h 13"/>
                  <a:gd name="T24" fmla="*/ 1 w 39"/>
                  <a:gd name="T25" fmla="*/ 1 h 13"/>
                  <a:gd name="T26" fmla="*/ 2 w 39"/>
                  <a:gd name="T27" fmla="*/ 1 h 13"/>
                  <a:gd name="T28" fmla="*/ 2 w 39"/>
                  <a:gd name="T29" fmla="*/ 1 h 13"/>
                  <a:gd name="T30" fmla="*/ 2 w 39"/>
                  <a:gd name="T31" fmla="*/ 1 h 13"/>
                  <a:gd name="T32" fmla="*/ 2 w 39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3">
                    <a:moveTo>
                      <a:pt x="39" y="9"/>
                    </a:moveTo>
                    <a:lnTo>
                      <a:pt x="36" y="12"/>
                    </a:lnTo>
                    <a:lnTo>
                      <a:pt x="31" y="13"/>
                    </a:lnTo>
                    <a:lnTo>
                      <a:pt x="26" y="13"/>
                    </a:lnTo>
                    <a:lnTo>
                      <a:pt x="18" y="13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8" y="5"/>
                    </a:lnTo>
                    <a:lnTo>
                      <a:pt x="26" y="5"/>
                    </a:lnTo>
                    <a:lnTo>
                      <a:pt x="32" y="5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1" name="Freeform 883"/>
              <p:cNvSpPr>
                <a:spLocks/>
              </p:cNvSpPr>
              <p:nvPr/>
            </p:nvSpPr>
            <p:spPr bwMode="auto">
              <a:xfrm>
                <a:off x="478" y="3680"/>
                <a:ext cx="38" cy="31"/>
              </a:xfrm>
              <a:custGeom>
                <a:avLst/>
                <a:gdLst>
                  <a:gd name="T0" fmla="*/ 5 w 74"/>
                  <a:gd name="T1" fmla="*/ 3 h 64"/>
                  <a:gd name="T2" fmla="*/ 5 w 74"/>
                  <a:gd name="T3" fmla="*/ 3 h 64"/>
                  <a:gd name="T4" fmla="*/ 4 w 74"/>
                  <a:gd name="T5" fmla="*/ 3 h 64"/>
                  <a:gd name="T6" fmla="*/ 4 w 74"/>
                  <a:gd name="T7" fmla="*/ 3 h 64"/>
                  <a:gd name="T8" fmla="*/ 3 w 74"/>
                  <a:gd name="T9" fmla="*/ 2 h 64"/>
                  <a:gd name="T10" fmla="*/ 2 w 74"/>
                  <a:gd name="T11" fmla="*/ 2 h 64"/>
                  <a:gd name="T12" fmla="*/ 1 w 74"/>
                  <a:gd name="T13" fmla="*/ 1 h 64"/>
                  <a:gd name="T14" fmla="*/ 1 w 74"/>
                  <a:gd name="T15" fmla="*/ 0 h 64"/>
                  <a:gd name="T16" fmla="*/ 0 w 74"/>
                  <a:gd name="T17" fmla="*/ 0 h 64"/>
                  <a:gd name="T18" fmla="*/ 1 w 74"/>
                  <a:gd name="T19" fmla="*/ 0 h 64"/>
                  <a:gd name="T20" fmla="*/ 1 w 74"/>
                  <a:gd name="T21" fmla="*/ 0 h 64"/>
                  <a:gd name="T22" fmla="*/ 2 w 74"/>
                  <a:gd name="T23" fmla="*/ 1 h 64"/>
                  <a:gd name="T24" fmla="*/ 3 w 74"/>
                  <a:gd name="T25" fmla="*/ 1 h 64"/>
                  <a:gd name="T26" fmla="*/ 4 w 74"/>
                  <a:gd name="T27" fmla="*/ 2 h 64"/>
                  <a:gd name="T28" fmla="*/ 5 w 74"/>
                  <a:gd name="T29" fmla="*/ 3 h 64"/>
                  <a:gd name="T30" fmla="*/ 5 w 74"/>
                  <a:gd name="T31" fmla="*/ 3 h 64"/>
                  <a:gd name="T32" fmla="*/ 5 w 74"/>
                  <a:gd name="T33" fmla="*/ 3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64">
                    <a:moveTo>
                      <a:pt x="74" y="63"/>
                    </a:moveTo>
                    <a:lnTo>
                      <a:pt x="70" y="64"/>
                    </a:lnTo>
                    <a:lnTo>
                      <a:pt x="62" y="60"/>
                    </a:lnTo>
                    <a:lnTo>
                      <a:pt x="51" y="55"/>
                    </a:lnTo>
                    <a:lnTo>
                      <a:pt x="39" y="46"/>
                    </a:lnTo>
                    <a:lnTo>
                      <a:pt x="26" y="35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8" y="21"/>
                    </a:lnTo>
                    <a:lnTo>
                      <a:pt x="41" y="31"/>
                    </a:lnTo>
                    <a:lnTo>
                      <a:pt x="54" y="42"/>
                    </a:lnTo>
                    <a:lnTo>
                      <a:pt x="65" y="51"/>
                    </a:lnTo>
                    <a:lnTo>
                      <a:pt x="73" y="57"/>
                    </a:lnTo>
                    <a:lnTo>
                      <a:pt x="74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2" name="Freeform 884"/>
              <p:cNvSpPr>
                <a:spLocks/>
              </p:cNvSpPr>
              <p:nvPr/>
            </p:nvSpPr>
            <p:spPr bwMode="auto">
              <a:xfrm>
                <a:off x="480" y="3655"/>
                <a:ext cx="42" cy="32"/>
              </a:xfrm>
              <a:custGeom>
                <a:avLst/>
                <a:gdLst>
                  <a:gd name="T0" fmla="*/ 5 w 85"/>
                  <a:gd name="T1" fmla="*/ 4 h 64"/>
                  <a:gd name="T2" fmla="*/ 5 w 85"/>
                  <a:gd name="T3" fmla="*/ 4 h 64"/>
                  <a:gd name="T4" fmla="*/ 4 w 85"/>
                  <a:gd name="T5" fmla="*/ 4 h 64"/>
                  <a:gd name="T6" fmla="*/ 3 w 85"/>
                  <a:gd name="T7" fmla="*/ 4 h 64"/>
                  <a:gd name="T8" fmla="*/ 2 w 85"/>
                  <a:gd name="T9" fmla="*/ 3 h 64"/>
                  <a:gd name="T10" fmla="*/ 1 w 85"/>
                  <a:gd name="T11" fmla="*/ 3 h 64"/>
                  <a:gd name="T12" fmla="*/ 1 w 85"/>
                  <a:gd name="T13" fmla="*/ 2 h 64"/>
                  <a:gd name="T14" fmla="*/ 0 w 85"/>
                  <a:gd name="T15" fmla="*/ 1 h 64"/>
                  <a:gd name="T16" fmla="*/ 0 w 85"/>
                  <a:gd name="T17" fmla="*/ 0 h 64"/>
                  <a:gd name="T18" fmla="*/ 0 w 85"/>
                  <a:gd name="T19" fmla="*/ 1 h 64"/>
                  <a:gd name="T20" fmla="*/ 1 w 85"/>
                  <a:gd name="T21" fmla="*/ 1 h 64"/>
                  <a:gd name="T22" fmla="*/ 2 w 85"/>
                  <a:gd name="T23" fmla="*/ 2 h 64"/>
                  <a:gd name="T24" fmla="*/ 2 w 85"/>
                  <a:gd name="T25" fmla="*/ 2 h 64"/>
                  <a:gd name="T26" fmla="*/ 3 w 85"/>
                  <a:gd name="T27" fmla="*/ 3 h 64"/>
                  <a:gd name="T28" fmla="*/ 4 w 85"/>
                  <a:gd name="T29" fmla="*/ 4 h 64"/>
                  <a:gd name="T30" fmla="*/ 5 w 85"/>
                  <a:gd name="T31" fmla="*/ 4 h 64"/>
                  <a:gd name="T32" fmla="*/ 5 w 85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64">
                    <a:moveTo>
                      <a:pt x="85" y="62"/>
                    </a:moveTo>
                    <a:lnTo>
                      <a:pt x="80" y="64"/>
                    </a:lnTo>
                    <a:lnTo>
                      <a:pt x="69" y="60"/>
                    </a:lnTo>
                    <a:lnTo>
                      <a:pt x="58" y="53"/>
                    </a:lnTo>
                    <a:lnTo>
                      <a:pt x="43" y="44"/>
                    </a:lnTo>
                    <a:lnTo>
                      <a:pt x="28" y="34"/>
                    </a:lnTo>
                    <a:lnTo>
                      <a:pt x="16" y="22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0"/>
                    </a:lnTo>
                    <a:lnTo>
                      <a:pt x="32" y="21"/>
                    </a:lnTo>
                    <a:lnTo>
                      <a:pt x="47" y="31"/>
                    </a:lnTo>
                    <a:lnTo>
                      <a:pt x="63" y="42"/>
                    </a:lnTo>
                    <a:lnTo>
                      <a:pt x="75" y="51"/>
                    </a:lnTo>
                    <a:lnTo>
                      <a:pt x="82" y="58"/>
                    </a:lnTo>
                    <a:lnTo>
                      <a:pt x="85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3" name="Freeform 885"/>
              <p:cNvSpPr>
                <a:spLocks/>
              </p:cNvSpPr>
              <p:nvPr/>
            </p:nvSpPr>
            <p:spPr bwMode="auto">
              <a:xfrm>
                <a:off x="487" y="3621"/>
                <a:ext cx="41" cy="24"/>
              </a:xfrm>
              <a:custGeom>
                <a:avLst/>
                <a:gdLst>
                  <a:gd name="T0" fmla="*/ 6 w 81"/>
                  <a:gd name="T1" fmla="*/ 3 h 48"/>
                  <a:gd name="T2" fmla="*/ 5 w 81"/>
                  <a:gd name="T3" fmla="*/ 3 h 48"/>
                  <a:gd name="T4" fmla="*/ 5 w 81"/>
                  <a:gd name="T5" fmla="*/ 3 h 48"/>
                  <a:gd name="T6" fmla="*/ 4 w 81"/>
                  <a:gd name="T7" fmla="*/ 3 h 48"/>
                  <a:gd name="T8" fmla="*/ 3 w 81"/>
                  <a:gd name="T9" fmla="*/ 3 h 48"/>
                  <a:gd name="T10" fmla="*/ 2 w 81"/>
                  <a:gd name="T11" fmla="*/ 2 h 48"/>
                  <a:gd name="T12" fmla="*/ 1 w 81"/>
                  <a:gd name="T13" fmla="*/ 2 h 48"/>
                  <a:gd name="T14" fmla="*/ 1 w 81"/>
                  <a:gd name="T15" fmla="*/ 1 h 48"/>
                  <a:gd name="T16" fmla="*/ 0 w 81"/>
                  <a:gd name="T17" fmla="*/ 0 h 48"/>
                  <a:gd name="T18" fmla="*/ 1 w 81"/>
                  <a:gd name="T19" fmla="*/ 1 h 48"/>
                  <a:gd name="T20" fmla="*/ 2 w 81"/>
                  <a:gd name="T21" fmla="*/ 1 h 48"/>
                  <a:gd name="T22" fmla="*/ 3 w 81"/>
                  <a:gd name="T23" fmla="*/ 2 h 48"/>
                  <a:gd name="T24" fmla="*/ 3 w 81"/>
                  <a:gd name="T25" fmla="*/ 2 h 48"/>
                  <a:gd name="T26" fmla="*/ 4 w 81"/>
                  <a:gd name="T27" fmla="*/ 2 h 48"/>
                  <a:gd name="T28" fmla="*/ 5 w 81"/>
                  <a:gd name="T29" fmla="*/ 3 h 48"/>
                  <a:gd name="T30" fmla="*/ 5 w 81"/>
                  <a:gd name="T31" fmla="*/ 3 h 48"/>
                  <a:gd name="T32" fmla="*/ 6 w 81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48">
                    <a:moveTo>
                      <a:pt x="81" y="47"/>
                    </a:moveTo>
                    <a:lnTo>
                      <a:pt x="77" y="48"/>
                    </a:lnTo>
                    <a:lnTo>
                      <a:pt x="68" y="47"/>
                    </a:lnTo>
                    <a:lnTo>
                      <a:pt x="56" y="43"/>
                    </a:lnTo>
                    <a:lnTo>
                      <a:pt x="43" y="36"/>
                    </a:lnTo>
                    <a:lnTo>
                      <a:pt x="29" y="28"/>
                    </a:lnTo>
                    <a:lnTo>
                      <a:pt x="16" y="20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8" y="5"/>
                    </a:lnTo>
                    <a:lnTo>
                      <a:pt x="19" y="10"/>
                    </a:lnTo>
                    <a:lnTo>
                      <a:pt x="34" y="17"/>
                    </a:lnTo>
                    <a:lnTo>
                      <a:pt x="48" y="24"/>
                    </a:lnTo>
                    <a:lnTo>
                      <a:pt x="61" y="31"/>
                    </a:lnTo>
                    <a:lnTo>
                      <a:pt x="73" y="37"/>
                    </a:lnTo>
                    <a:lnTo>
                      <a:pt x="79" y="43"/>
                    </a:lnTo>
                    <a:lnTo>
                      <a:pt x="81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4" name="Freeform 886"/>
              <p:cNvSpPr>
                <a:spLocks/>
              </p:cNvSpPr>
              <p:nvPr/>
            </p:nvSpPr>
            <p:spPr bwMode="auto">
              <a:xfrm>
                <a:off x="498" y="3603"/>
                <a:ext cx="30" cy="25"/>
              </a:xfrm>
              <a:custGeom>
                <a:avLst/>
                <a:gdLst>
                  <a:gd name="T0" fmla="*/ 4 w 60"/>
                  <a:gd name="T1" fmla="*/ 4 h 50"/>
                  <a:gd name="T2" fmla="*/ 4 w 60"/>
                  <a:gd name="T3" fmla="*/ 4 h 50"/>
                  <a:gd name="T4" fmla="*/ 3 w 60"/>
                  <a:gd name="T5" fmla="*/ 3 h 50"/>
                  <a:gd name="T6" fmla="*/ 3 w 60"/>
                  <a:gd name="T7" fmla="*/ 3 h 50"/>
                  <a:gd name="T8" fmla="*/ 2 w 60"/>
                  <a:gd name="T9" fmla="*/ 2 h 50"/>
                  <a:gd name="T10" fmla="*/ 2 w 60"/>
                  <a:gd name="T11" fmla="*/ 2 h 50"/>
                  <a:gd name="T12" fmla="*/ 1 w 60"/>
                  <a:gd name="T13" fmla="*/ 1 h 50"/>
                  <a:gd name="T14" fmla="*/ 1 w 60"/>
                  <a:gd name="T15" fmla="*/ 1 h 50"/>
                  <a:gd name="T16" fmla="*/ 0 w 60"/>
                  <a:gd name="T17" fmla="*/ 0 h 50"/>
                  <a:gd name="T18" fmla="*/ 1 w 60"/>
                  <a:gd name="T19" fmla="*/ 1 h 50"/>
                  <a:gd name="T20" fmla="*/ 1 w 60"/>
                  <a:gd name="T21" fmla="*/ 1 h 50"/>
                  <a:gd name="T22" fmla="*/ 2 w 60"/>
                  <a:gd name="T23" fmla="*/ 1 h 50"/>
                  <a:gd name="T24" fmla="*/ 3 w 60"/>
                  <a:gd name="T25" fmla="*/ 2 h 50"/>
                  <a:gd name="T26" fmla="*/ 3 w 60"/>
                  <a:gd name="T27" fmla="*/ 2 h 50"/>
                  <a:gd name="T28" fmla="*/ 4 w 60"/>
                  <a:gd name="T29" fmla="*/ 3 h 50"/>
                  <a:gd name="T30" fmla="*/ 4 w 60"/>
                  <a:gd name="T31" fmla="*/ 3 h 50"/>
                  <a:gd name="T32" fmla="*/ 4 w 60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50">
                    <a:moveTo>
                      <a:pt x="60" y="49"/>
                    </a:moveTo>
                    <a:lnTo>
                      <a:pt x="56" y="50"/>
                    </a:lnTo>
                    <a:lnTo>
                      <a:pt x="48" y="46"/>
                    </a:lnTo>
                    <a:lnTo>
                      <a:pt x="39" y="40"/>
                    </a:lnTo>
                    <a:lnTo>
                      <a:pt x="28" y="32"/>
                    </a:lnTo>
                    <a:lnTo>
                      <a:pt x="17" y="23"/>
                    </a:lnTo>
                    <a:lnTo>
                      <a:pt x="8" y="13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4" y="9"/>
                    </a:lnTo>
                    <a:lnTo>
                      <a:pt x="25" y="16"/>
                    </a:lnTo>
                    <a:lnTo>
                      <a:pt x="34" y="24"/>
                    </a:lnTo>
                    <a:lnTo>
                      <a:pt x="44" y="32"/>
                    </a:lnTo>
                    <a:lnTo>
                      <a:pt x="52" y="38"/>
                    </a:lnTo>
                    <a:lnTo>
                      <a:pt x="57" y="45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5" name="Freeform 887"/>
              <p:cNvSpPr>
                <a:spLocks/>
              </p:cNvSpPr>
              <p:nvPr/>
            </p:nvSpPr>
            <p:spPr bwMode="auto">
              <a:xfrm>
                <a:off x="502" y="3599"/>
                <a:ext cx="22" cy="10"/>
              </a:xfrm>
              <a:custGeom>
                <a:avLst/>
                <a:gdLst>
                  <a:gd name="T0" fmla="*/ 3 w 44"/>
                  <a:gd name="T1" fmla="*/ 1 h 19"/>
                  <a:gd name="T2" fmla="*/ 3 w 44"/>
                  <a:gd name="T3" fmla="*/ 2 h 19"/>
                  <a:gd name="T4" fmla="*/ 3 w 44"/>
                  <a:gd name="T5" fmla="*/ 2 h 19"/>
                  <a:gd name="T6" fmla="*/ 2 w 44"/>
                  <a:gd name="T7" fmla="*/ 2 h 19"/>
                  <a:gd name="T8" fmla="*/ 2 w 44"/>
                  <a:gd name="T9" fmla="*/ 1 h 19"/>
                  <a:gd name="T10" fmla="*/ 1 w 44"/>
                  <a:gd name="T11" fmla="*/ 1 h 19"/>
                  <a:gd name="T12" fmla="*/ 1 w 44"/>
                  <a:gd name="T13" fmla="*/ 1 h 19"/>
                  <a:gd name="T14" fmla="*/ 1 w 44"/>
                  <a:gd name="T15" fmla="*/ 1 h 19"/>
                  <a:gd name="T16" fmla="*/ 0 w 44"/>
                  <a:gd name="T17" fmla="*/ 0 h 19"/>
                  <a:gd name="T18" fmla="*/ 1 w 44"/>
                  <a:gd name="T19" fmla="*/ 1 h 19"/>
                  <a:gd name="T20" fmla="*/ 1 w 44"/>
                  <a:gd name="T21" fmla="*/ 1 h 19"/>
                  <a:gd name="T22" fmla="*/ 2 w 44"/>
                  <a:gd name="T23" fmla="*/ 1 h 19"/>
                  <a:gd name="T24" fmla="*/ 2 w 44"/>
                  <a:gd name="T25" fmla="*/ 1 h 19"/>
                  <a:gd name="T26" fmla="*/ 3 w 44"/>
                  <a:gd name="T27" fmla="*/ 1 h 19"/>
                  <a:gd name="T28" fmla="*/ 3 w 44"/>
                  <a:gd name="T29" fmla="*/ 1 h 19"/>
                  <a:gd name="T30" fmla="*/ 3 w 44"/>
                  <a:gd name="T31" fmla="*/ 1 h 19"/>
                  <a:gd name="T32" fmla="*/ 3 w 4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9">
                    <a:moveTo>
                      <a:pt x="44" y="16"/>
                    </a:moveTo>
                    <a:lnTo>
                      <a:pt x="41" y="18"/>
                    </a:lnTo>
                    <a:lnTo>
                      <a:pt x="36" y="19"/>
                    </a:lnTo>
                    <a:lnTo>
                      <a:pt x="30" y="1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7" y="10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6"/>
                    </a:lnTo>
                    <a:lnTo>
                      <a:pt x="20" y="7"/>
                    </a:lnTo>
                    <a:lnTo>
                      <a:pt x="28" y="9"/>
                    </a:lnTo>
                    <a:lnTo>
                      <a:pt x="36" y="10"/>
                    </a:lnTo>
                    <a:lnTo>
                      <a:pt x="41" y="11"/>
                    </a:lnTo>
                    <a:lnTo>
                      <a:pt x="44" y="14"/>
                    </a:lnTo>
                    <a:lnTo>
                      <a:pt x="44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6" name="Freeform 888"/>
              <p:cNvSpPr>
                <a:spLocks/>
              </p:cNvSpPr>
              <p:nvPr/>
            </p:nvSpPr>
            <p:spPr bwMode="auto">
              <a:xfrm>
                <a:off x="484" y="3719"/>
                <a:ext cx="18" cy="19"/>
              </a:xfrm>
              <a:custGeom>
                <a:avLst/>
                <a:gdLst>
                  <a:gd name="T0" fmla="*/ 0 w 36"/>
                  <a:gd name="T1" fmla="*/ 0 h 38"/>
                  <a:gd name="T2" fmla="*/ 1 w 36"/>
                  <a:gd name="T3" fmla="*/ 1 h 38"/>
                  <a:gd name="T4" fmla="*/ 1 w 36"/>
                  <a:gd name="T5" fmla="*/ 1 h 38"/>
                  <a:gd name="T6" fmla="*/ 1 w 36"/>
                  <a:gd name="T7" fmla="*/ 1 h 38"/>
                  <a:gd name="T8" fmla="*/ 2 w 36"/>
                  <a:gd name="T9" fmla="*/ 2 h 38"/>
                  <a:gd name="T10" fmla="*/ 2 w 36"/>
                  <a:gd name="T11" fmla="*/ 2 h 38"/>
                  <a:gd name="T12" fmla="*/ 3 w 36"/>
                  <a:gd name="T13" fmla="*/ 2 h 38"/>
                  <a:gd name="T14" fmla="*/ 3 w 36"/>
                  <a:gd name="T15" fmla="*/ 3 h 38"/>
                  <a:gd name="T16" fmla="*/ 3 w 36"/>
                  <a:gd name="T17" fmla="*/ 3 h 38"/>
                  <a:gd name="T18" fmla="*/ 2 w 36"/>
                  <a:gd name="T19" fmla="*/ 3 h 38"/>
                  <a:gd name="T20" fmla="*/ 1 w 36"/>
                  <a:gd name="T21" fmla="*/ 2 h 38"/>
                  <a:gd name="T22" fmla="*/ 1 w 36"/>
                  <a:gd name="T23" fmla="*/ 1 h 38"/>
                  <a:gd name="T24" fmla="*/ 0 w 36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0" y="0"/>
                    </a:moveTo>
                    <a:lnTo>
                      <a:pt x="4" y="3"/>
                    </a:lnTo>
                    <a:lnTo>
                      <a:pt x="10" y="7"/>
                    </a:lnTo>
                    <a:lnTo>
                      <a:pt x="16" y="12"/>
                    </a:lnTo>
                    <a:lnTo>
                      <a:pt x="23" y="17"/>
                    </a:lnTo>
                    <a:lnTo>
                      <a:pt x="29" y="24"/>
                    </a:lnTo>
                    <a:lnTo>
                      <a:pt x="33" y="29"/>
                    </a:lnTo>
                    <a:lnTo>
                      <a:pt x="36" y="34"/>
                    </a:lnTo>
                    <a:lnTo>
                      <a:pt x="34" y="38"/>
                    </a:lnTo>
                    <a:lnTo>
                      <a:pt x="26" y="37"/>
                    </a:lnTo>
                    <a:lnTo>
                      <a:pt x="16" y="25"/>
                    </a:lnTo>
                    <a:lnTo>
                      <a:pt x="7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7" name="Freeform 889"/>
              <p:cNvSpPr>
                <a:spLocks/>
              </p:cNvSpPr>
              <p:nvPr/>
            </p:nvSpPr>
            <p:spPr bwMode="auto">
              <a:xfrm>
                <a:off x="484" y="3723"/>
                <a:ext cx="4" cy="23"/>
              </a:xfrm>
              <a:custGeom>
                <a:avLst/>
                <a:gdLst>
                  <a:gd name="T0" fmla="*/ 0 w 9"/>
                  <a:gd name="T1" fmla="*/ 0 h 47"/>
                  <a:gd name="T2" fmla="*/ 0 w 9"/>
                  <a:gd name="T3" fmla="*/ 0 h 47"/>
                  <a:gd name="T4" fmla="*/ 0 w 9"/>
                  <a:gd name="T5" fmla="*/ 1 h 47"/>
                  <a:gd name="T6" fmla="*/ 0 w 9"/>
                  <a:gd name="T7" fmla="*/ 2 h 47"/>
                  <a:gd name="T8" fmla="*/ 0 w 9"/>
                  <a:gd name="T9" fmla="*/ 2 h 47"/>
                  <a:gd name="T10" fmla="*/ 0 w 9"/>
                  <a:gd name="T11" fmla="*/ 2 h 47"/>
                  <a:gd name="T12" fmla="*/ 0 w 9"/>
                  <a:gd name="T13" fmla="*/ 1 h 47"/>
                  <a:gd name="T14" fmla="*/ 0 w 9"/>
                  <a:gd name="T15" fmla="*/ 0 h 47"/>
                  <a:gd name="T16" fmla="*/ 0 w 9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3" y="0"/>
                    </a:moveTo>
                    <a:lnTo>
                      <a:pt x="3" y="9"/>
                    </a:lnTo>
                    <a:lnTo>
                      <a:pt x="0" y="25"/>
                    </a:lnTo>
                    <a:lnTo>
                      <a:pt x="0" y="41"/>
                    </a:lnTo>
                    <a:lnTo>
                      <a:pt x="5" y="47"/>
                    </a:lnTo>
                    <a:lnTo>
                      <a:pt x="9" y="41"/>
                    </a:lnTo>
                    <a:lnTo>
                      <a:pt x="9" y="28"/>
                    </a:lnTo>
                    <a:lnTo>
                      <a:pt x="5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8" name="Freeform 890"/>
              <p:cNvSpPr>
                <a:spLocks/>
              </p:cNvSpPr>
              <p:nvPr/>
            </p:nvSpPr>
            <p:spPr bwMode="auto">
              <a:xfrm>
                <a:off x="466" y="3718"/>
                <a:ext cx="19" cy="22"/>
              </a:xfrm>
              <a:custGeom>
                <a:avLst/>
                <a:gdLst>
                  <a:gd name="T0" fmla="*/ 3 w 38"/>
                  <a:gd name="T1" fmla="*/ 0 h 43"/>
                  <a:gd name="T2" fmla="*/ 2 w 38"/>
                  <a:gd name="T3" fmla="*/ 1 h 43"/>
                  <a:gd name="T4" fmla="*/ 2 w 38"/>
                  <a:gd name="T5" fmla="*/ 2 h 43"/>
                  <a:gd name="T6" fmla="*/ 1 w 38"/>
                  <a:gd name="T7" fmla="*/ 3 h 43"/>
                  <a:gd name="T8" fmla="*/ 0 w 38"/>
                  <a:gd name="T9" fmla="*/ 3 h 43"/>
                  <a:gd name="T10" fmla="*/ 0 w 38"/>
                  <a:gd name="T11" fmla="*/ 3 h 43"/>
                  <a:gd name="T12" fmla="*/ 1 w 38"/>
                  <a:gd name="T13" fmla="*/ 3 h 43"/>
                  <a:gd name="T14" fmla="*/ 1 w 38"/>
                  <a:gd name="T15" fmla="*/ 2 h 43"/>
                  <a:gd name="T16" fmla="*/ 1 w 38"/>
                  <a:gd name="T17" fmla="*/ 2 h 43"/>
                  <a:gd name="T18" fmla="*/ 2 w 38"/>
                  <a:gd name="T19" fmla="*/ 1 h 43"/>
                  <a:gd name="T20" fmla="*/ 2 w 38"/>
                  <a:gd name="T21" fmla="*/ 1 h 43"/>
                  <a:gd name="T22" fmla="*/ 3 w 38"/>
                  <a:gd name="T23" fmla="*/ 1 h 43"/>
                  <a:gd name="T24" fmla="*/ 3 w 38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3">
                    <a:moveTo>
                      <a:pt x="38" y="0"/>
                    </a:moveTo>
                    <a:lnTo>
                      <a:pt x="29" y="13"/>
                    </a:lnTo>
                    <a:lnTo>
                      <a:pt x="17" y="29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2" y="34"/>
                    </a:lnTo>
                    <a:lnTo>
                      <a:pt x="8" y="29"/>
                    </a:lnTo>
                    <a:lnTo>
                      <a:pt x="14" y="21"/>
                    </a:lnTo>
                    <a:lnTo>
                      <a:pt x="22" y="14"/>
                    </a:lnTo>
                    <a:lnTo>
                      <a:pt x="29" y="9"/>
                    </a:lnTo>
                    <a:lnTo>
                      <a:pt x="34" y="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79" name="Freeform 891"/>
              <p:cNvSpPr>
                <a:spLocks/>
              </p:cNvSpPr>
              <p:nvPr/>
            </p:nvSpPr>
            <p:spPr bwMode="auto">
              <a:xfrm>
                <a:off x="470" y="3599"/>
                <a:ext cx="29" cy="6"/>
              </a:xfrm>
              <a:custGeom>
                <a:avLst/>
                <a:gdLst>
                  <a:gd name="T0" fmla="*/ 4 w 58"/>
                  <a:gd name="T1" fmla="*/ 0 h 13"/>
                  <a:gd name="T2" fmla="*/ 4 w 58"/>
                  <a:gd name="T3" fmla="*/ 0 h 13"/>
                  <a:gd name="T4" fmla="*/ 3 w 58"/>
                  <a:gd name="T5" fmla="*/ 0 h 13"/>
                  <a:gd name="T6" fmla="*/ 3 w 58"/>
                  <a:gd name="T7" fmla="*/ 0 h 13"/>
                  <a:gd name="T8" fmla="*/ 2 w 58"/>
                  <a:gd name="T9" fmla="*/ 0 h 13"/>
                  <a:gd name="T10" fmla="*/ 1 w 58"/>
                  <a:gd name="T11" fmla="*/ 0 h 13"/>
                  <a:gd name="T12" fmla="*/ 1 w 58"/>
                  <a:gd name="T13" fmla="*/ 0 h 13"/>
                  <a:gd name="T14" fmla="*/ 1 w 58"/>
                  <a:gd name="T15" fmla="*/ 0 h 13"/>
                  <a:gd name="T16" fmla="*/ 0 w 58"/>
                  <a:gd name="T17" fmla="*/ 0 h 13"/>
                  <a:gd name="T18" fmla="*/ 1 w 58"/>
                  <a:gd name="T19" fmla="*/ 0 h 13"/>
                  <a:gd name="T20" fmla="*/ 1 w 58"/>
                  <a:gd name="T21" fmla="*/ 0 h 13"/>
                  <a:gd name="T22" fmla="*/ 1 w 58"/>
                  <a:gd name="T23" fmla="*/ 0 h 13"/>
                  <a:gd name="T24" fmla="*/ 2 w 58"/>
                  <a:gd name="T25" fmla="*/ 0 h 13"/>
                  <a:gd name="T26" fmla="*/ 2 w 58"/>
                  <a:gd name="T27" fmla="*/ 0 h 13"/>
                  <a:gd name="T28" fmla="*/ 3 w 58"/>
                  <a:gd name="T29" fmla="*/ 0 h 13"/>
                  <a:gd name="T30" fmla="*/ 4 w 58"/>
                  <a:gd name="T31" fmla="*/ 0 h 13"/>
                  <a:gd name="T32" fmla="*/ 4 w 58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13">
                    <a:moveTo>
                      <a:pt x="58" y="11"/>
                    </a:moveTo>
                    <a:lnTo>
                      <a:pt x="52" y="12"/>
                    </a:lnTo>
                    <a:lnTo>
                      <a:pt x="43" y="13"/>
                    </a:lnTo>
                    <a:lnTo>
                      <a:pt x="34" y="13"/>
                    </a:lnTo>
                    <a:lnTo>
                      <a:pt x="24" y="13"/>
                    </a:lnTo>
                    <a:lnTo>
                      <a:pt x="15" y="13"/>
                    </a:lnTo>
                    <a:lnTo>
                      <a:pt x="8" y="1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23" y="3"/>
                    </a:lnTo>
                    <a:lnTo>
                      <a:pt x="32" y="5"/>
                    </a:lnTo>
                    <a:lnTo>
                      <a:pt x="43" y="8"/>
                    </a:lnTo>
                    <a:lnTo>
                      <a:pt x="52" y="9"/>
                    </a:ln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0" name="Freeform 892"/>
              <p:cNvSpPr>
                <a:spLocks/>
              </p:cNvSpPr>
              <p:nvPr/>
            </p:nvSpPr>
            <p:spPr bwMode="auto">
              <a:xfrm>
                <a:off x="476" y="3586"/>
                <a:ext cx="28" cy="13"/>
              </a:xfrm>
              <a:custGeom>
                <a:avLst/>
                <a:gdLst>
                  <a:gd name="T0" fmla="*/ 4 w 55"/>
                  <a:gd name="T1" fmla="*/ 2 h 25"/>
                  <a:gd name="T2" fmla="*/ 4 w 55"/>
                  <a:gd name="T3" fmla="*/ 2 h 25"/>
                  <a:gd name="T4" fmla="*/ 3 w 55"/>
                  <a:gd name="T5" fmla="*/ 2 h 25"/>
                  <a:gd name="T6" fmla="*/ 2 w 55"/>
                  <a:gd name="T7" fmla="*/ 2 h 25"/>
                  <a:gd name="T8" fmla="*/ 2 w 55"/>
                  <a:gd name="T9" fmla="*/ 2 h 25"/>
                  <a:gd name="T10" fmla="*/ 1 w 55"/>
                  <a:gd name="T11" fmla="*/ 1 h 25"/>
                  <a:gd name="T12" fmla="*/ 1 w 55"/>
                  <a:gd name="T13" fmla="*/ 1 h 25"/>
                  <a:gd name="T14" fmla="*/ 1 w 55"/>
                  <a:gd name="T15" fmla="*/ 1 h 25"/>
                  <a:gd name="T16" fmla="*/ 0 w 55"/>
                  <a:gd name="T17" fmla="*/ 1 h 25"/>
                  <a:gd name="T18" fmla="*/ 1 w 55"/>
                  <a:gd name="T19" fmla="*/ 0 h 25"/>
                  <a:gd name="T20" fmla="*/ 1 w 55"/>
                  <a:gd name="T21" fmla="*/ 0 h 25"/>
                  <a:gd name="T22" fmla="*/ 1 w 55"/>
                  <a:gd name="T23" fmla="*/ 1 h 25"/>
                  <a:gd name="T24" fmla="*/ 2 w 55"/>
                  <a:gd name="T25" fmla="*/ 1 h 25"/>
                  <a:gd name="T26" fmla="*/ 3 w 55"/>
                  <a:gd name="T27" fmla="*/ 1 h 25"/>
                  <a:gd name="T28" fmla="*/ 3 w 55"/>
                  <a:gd name="T29" fmla="*/ 2 h 25"/>
                  <a:gd name="T30" fmla="*/ 4 w 55"/>
                  <a:gd name="T31" fmla="*/ 2 h 25"/>
                  <a:gd name="T32" fmla="*/ 4 w 55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5">
                    <a:moveTo>
                      <a:pt x="55" y="25"/>
                    </a:moveTo>
                    <a:lnTo>
                      <a:pt x="49" y="25"/>
                    </a:lnTo>
                    <a:lnTo>
                      <a:pt x="41" y="24"/>
                    </a:lnTo>
                    <a:lnTo>
                      <a:pt x="32" y="21"/>
                    </a:lnTo>
                    <a:lnTo>
                      <a:pt x="23" y="19"/>
                    </a:lnTo>
                    <a:lnTo>
                      <a:pt x="15" y="15"/>
                    </a:lnTo>
                    <a:lnTo>
                      <a:pt x="8" y="11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3" y="19"/>
                    </a:lnTo>
                    <a:lnTo>
                      <a:pt x="51" y="23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1" name="Freeform 893"/>
              <p:cNvSpPr>
                <a:spLocks/>
              </p:cNvSpPr>
              <p:nvPr/>
            </p:nvSpPr>
            <p:spPr bwMode="auto">
              <a:xfrm>
                <a:off x="470" y="3611"/>
                <a:ext cx="27" cy="7"/>
              </a:xfrm>
              <a:custGeom>
                <a:avLst/>
                <a:gdLst>
                  <a:gd name="T0" fmla="*/ 4 w 54"/>
                  <a:gd name="T1" fmla="*/ 1 h 13"/>
                  <a:gd name="T2" fmla="*/ 4 w 54"/>
                  <a:gd name="T3" fmla="*/ 1 h 13"/>
                  <a:gd name="T4" fmla="*/ 3 w 54"/>
                  <a:gd name="T5" fmla="*/ 1 h 13"/>
                  <a:gd name="T6" fmla="*/ 3 w 54"/>
                  <a:gd name="T7" fmla="*/ 1 h 13"/>
                  <a:gd name="T8" fmla="*/ 2 w 54"/>
                  <a:gd name="T9" fmla="*/ 1 h 13"/>
                  <a:gd name="T10" fmla="*/ 2 w 54"/>
                  <a:gd name="T11" fmla="*/ 1 h 13"/>
                  <a:gd name="T12" fmla="*/ 1 w 54"/>
                  <a:gd name="T13" fmla="*/ 1 h 13"/>
                  <a:gd name="T14" fmla="*/ 1 w 54"/>
                  <a:gd name="T15" fmla="*/ 1 h 13"/>
                  <a:gd name="T16" fmla="*/ 0 w 54"/>
                  <a:gd name="T17" fmla="*/ 1 h 13"/>
                  <a:gd name="T18" fmla="*/ 0 w 54"/>
                  <a:gd name="T19" fmla="*/ 1 h 13"/>
                  <a:gd name="T20" fmla="*/ 1 w 54"/>
                  <a:gd name="T21" fmla="*/ 0 h 13"/>
                  <a:gd name="T22" fmla="*/ 1 w 54"/>
                  <a:gd name="T23" fmla="*/ 0 h 13"/>
                  <a:gd name="T24" fmla="*/ 2 w 54"/>
                  <a:gd name="T25" fmla="*/ 1 h 13"/>
                  <a:gd name="T26" fmla="*/ 2 w 54"/>
                  <a:gd name="T27" fmla="*/ 1 h 13"/>
                  <a:gd name="T28" fmla="*/ 3 w 54"/>
                  <a:gd name="T29" fmla="*/ 1 h 13"/>
                  <a:gd name="T30" fmla="*/ 3 w 54"/>
                  <a:gd name="T31" fmla="*/ 1 h 13"/>
                  <a:gd name="T32" fmla="*/ 4 w 5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13">
                    <a:moveTo>
                      <a:pt x="54" y="5"/>
                    </a:moveTo>
                    <a:lnTo>
                      <a:pt x="52" y="8"/>
                    </a:lnTo>
                    <a:lnTo>
                      <a:pt x="47" y="10"/>
                    </a:lnTo>
                    <a:lnTo>
                      <a:pt x="38" y="12"/>
                    </a:lnTo>
                    <a:lnTo>
                      <a:pt x="28" y="13"/>
                    </a:lnTo>
                    <a:lnTo>
                      <a:pt x="19" y="13"/>
                    </a:lnTo>
                    <a:lnTo>
                      <a:pt x="10" y="12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9" y="1"/>
                    </a:lnTo>
                    <a:lnTo>
                      <a:pt x="30" y="3"/>
                    </a:lnTo>
                    <a:lnTo>
                      <a:pt x="39" y="4"/>
                    </a:lnTo>
                    <a:lnTo>
                      <a:pt x="48" y="5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2" name="Freeform 894"/>
              <p:cNvSpPr>
                <a:spLocks/>
              </p:cNvSpPr>
              <p:nvPr/>
            </p:nvSpPr>
            <p:spPr bwMode="auto">
              <a:xfrm>
                <a:off x="463" y="3623"/>
                <a:ext cx="29" cy="4"/>
              </a:xfrm>
              <a:custGeom>
                <a:avLst/>
                <a:gdLst>
                  <a:gd name="T0" fmla="*/ 3 w 59"/>
                  <a:gd name="T1" fmla="*/ 0 h 9"/>
                  <a:gd name="T2" fmla="*/ 3 w 59"/>
                  <a:gd name="T3" fmla="*/ 0 h 9"/>
                  <a:gd name="T4" fmla="*/ 2 w 59"/>
                  <a:gd name="T5" fmla="*/ 0 h 9"/>
                  <a:gd name="T6" fmla="*/ 2 w 59"/>
                  <a:gd name="T7" fmla="*/ 0 h 9"/>
                  <a:gd name="T8" fmla="*/ 1 w 59"/>
                  <a:gd name="T9" fmla="*/ 0 h 9"/>
                  <a:gd name="T10" fmla="*/ 1 w 59"/>
                  <a:gd name="T11" fmla="*/ 0 h 9"/>
                  <a:gd name="T12" fmla="*/ 0 w 59"/>
                  <a:gd name="T13" fmla="*/ 0 h 9"/>
                  <a:gd name="T14" fmla="*/ 0 w 59"/>
                  <a:gd name="T15" fmla="*/ 0 h 9"/>
                  <a:gd name="T16" fmla="*/ 0 w 59"/>
                  <a:gd name="T17" fmla="*/ 0 h 9"/>
                  <a:gd name="T18" fmla="*/ 0 w 59"/>
                  <a:gd name="T19" fmla="*/ 0 h 9"/>
                  <a:gd name="T20" fmla="*/ 0 w 59"/>
                  <a:gd name="T21" fmla="*/ 0 h 9"/>
                  <a:gd name="T22" fmla="*/ 0 w 59"/>
                  <a:gd name="T23" fmla="*/ 0 h 9"/>
                  <a:gd name="T24" fmla="*/ 1 w 59"/>
                  <a:gd name="T25" fmla="*/ 0 h 9"/>
                  <a:gd name="T26" fmla="*/ 1 w 59"/>
                  <a:gd name="T27" fmla="*/ 0 h 9"/>
                  <a:gd name="T28" fmla="*/ 2 w 59"/>
                  <a:gd name="T29" fmla="*/ 0 h 9"/>
                  <a:gd name="T30" fmla="*/ 3 w 59"/>
                  <a:gd name="T31" fmla="*/ 0 h 9"/>
                  <a:gd name="T32" fmla="*/ 3 w 59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9">
                    <a:moveTo>
                      <a:pt x="59" y="0"/>
                    </a:moveTo>
                    <a:lnTo>
                      <a:pt x="54" y="2"/>
                    </a:lnTo>
                    <a:lnTo>
                      <a:pt x="47" y="3"/>
                    </a:lnTo>
                    <a:lnTo>
                      <a:pt x="38" y="6"/>
                    </a:lnTo>
                    <a:lnTo>
                      <a:pt x="28" y="7"/>
                    </a:lnTo>
                    <a:lnTo>
                      <a:pt x="19" y="9"/>
                    </a:lnTo>
                    <a:lnTo>
                      <a:pt x="9" y="9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41" y="1"/>
                    </a:lnTo>
                    <a:lnTo>
                      <a:pt x="50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3" name="Freeform 895"/>
              <p:cNvSpPr>
                <a:spLocks/>
              </p:cNvSpPr>
              <p:nvPr/>
            </p:nvSpPr>
            <p:spPr bwMode="auto">
              <a:xfrm>
                <a:off x="457" y="3633"/>
                <a:ext cx="30" cy="6"/>
              </a:xfrm>
              <a:custGeom>
                <a:avLst/>
                <a:gdLst>
                  <a:gd name="T0" fmla="*/ 4 w 59"/>
                  <a:gd name="T1" fmla="*/ 0 h 13"/>
                  <a:gd name="T2" fmla="*/ 4 w 59"/>
                  <a:gd name="T3" fmla="*/ 0 h 13"/>
                  <a:gd name="T4" fmla="*/ 3 w 59"/>
                  <a:gd name="T5" fmla="*/ 0 h 13"/>
                  <a:gd name="T6" fmla="*/ 3 w 59"/>
                  <a:gd name="T7" fmla="*/ 0 h 13"/>
                  <a:gd name="T8" fmla="*/ 2 w 59"/>
                  <a:gd name="T9" fmla="*/ 0 h 13"/>
                  <a:gd name="T10" fmla="*/ 1 w 59"/>
                  <a:gd name="T11" fmla="*/ 0 h 13"/>
                  <a:gd name="T12" fmla="*/ 1 w 59"/>
                  <a:gd name="T13" fmla="*/ 0 h 13"/>
                  <a:gd name="T14" fmla="*/ 1 w 59"/>
                  <a:gd name="T15" fmla="*/ 0 h 13"/>
                  <a:gd name="T16" fmla="*/ 0 w 59"/>
                  <a:gd name="T17" fmla="*/ 0 h 13"/>
                  <a:gd name="T18" fmla="*/ 1 w 59"/>
                  <a:gd name="T19" fmla="*/ 0 h 13"/>
                  <a:gd name="T20" fmla="*/ 1 w 59"/>
                  <a:gd name="T21" fmla="*/ 0 h 13"/>
                  <a:gd name="T22" fmla="*/ 1 w 59"/>
                  <a:gd name="T23" fmla="*/ 0 h 13"/>
                  <a:gd name="T24" fmla="*/ 2 w 59"/>
                  <a:gd name="T25" fmla="*/ 0 h 13"/>
                  <a:gd name="T26" fmla="*/ 3 w 59"/>
                  <a:gd name="T27" fmla="*/ 0 h 13"/>
                  <a:gd name="T28" fmla="*/ 3 w 59"/>
                  <a:gd name="T29" fmla="*/ 0 h 13"/>
                  <a:gd name="T30" fmla="*/ 4 w 59"/>
                  <a:gd name="T31" fmla="*/ 0 h 13"/>
                  <a:gd name="T32" fmla="*/ 4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0"/>
                    </a:moveTo>
                    <a:lnTo>
                      <a:pt x="53" y="1"/>
                    </a:lnTo>
                    <a:lnTo>
                      <a:pt x="46" y="4"/>
                    </a:lnTo>
                    <a:lnTo>
                      <a:pt x="35" y="8"/>
                    </a:lnTo>
                    <a:lnTo>
                      <a:pt x="26" y="11"/>
                    </a:lnTo>
                    <a:lnTo>
                      <a:pt x="16" y="12"/>
                    </a:lnTo>
                    <a:lnTo>
                      <a:pt x="8" y="13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4" y="3"/>
                    </a:lnTo>
                    <a:lnTo>
                      <a:pt x="23" y="1"/>
                    </a:lnTo>
                    <a:lnTo>
                      <a:pt x="33" y="1"/>
                    </a:lnTo>
                    <a:lnTo>
                      <a:pt x="42" y="1"/>
                    </a:lnTo>
                    <a:lnTo>
                      <a:pt x="51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4" name="Freeform 896"/>
              <p:cNvSpPr>
                <a:spLocks/>
              </p:cNvSpPr>
              <p:nvPr/>
            </p:nvSpPr>
            <p:spPr bwMode="auto">
              <a:xfrm>
                <a:off x="452" y="3643"/>
                <a:ext cx="32" cy="8"/>
              </a:xfrm>
              <a:custGeom>
                <a:avLst/>
                <a:gdLst>
                  <a:gd name="T0" fmla="*/ 4 w 65"/>
                  <a:gd name="T1" fmla="*/ 0 h 16"/>
                  <a:gd name="T2" fmla="*/ 3 w 65"/>
                  <a:gd name="T3" fmla="*/ 1 h 16"/>
                  <a:gd name="T4" fmla="*/ 3 w 65"/>
                  <a:gd name="T5" fmla="*/ 1 h 16"/>
                  <a:gd name="T6" fmla="*/ 2 w 65"/>
                  <a:gd name="T7" fmla="*/ 1 h 16"/>
                  <a:gd name="T8" fmla="*/ 1 w 65"/>
                  <a:gd name="T9" fmla="*/ 1 h 16"/>
                  <a:gd name="T10" fmla="*/ 1 w 65"/>
                  <a:gd name="T11" fmla="*/ 1 h 16"/>
                  <a:gd name="T12" fmla="*/ 0 w 65"/>
                  <a:gd name="T13" fmla="*/ 1 h 16"/>
                  <a:gd name="T14" fmla="*/ 0 w 65"/>
                  <a:gd name="T15" fmla="*/ 1 h 16"/>
                  <a:gd name="T16" fmla="*/ 0 w 65"/>
                  <a:gd name="T17" fmla="*/ 1 h 16"/>
                  <a:gd name="T18" fmla="*/ 0 w 65"/>
                  <a:gd name="T19" fmla="*/ 1 h 16"/>
                  <a:gd name="T20" fmla="*/ 0 w 65"/>
                  <a:gd name="T21" fmla="*/ 1 h 16"/>
                  <a:gd name="T22" fmla="*/ 1 w 65"/>
                  <a:gd name="T23" fmla="*/ 1 h 16"/>
                  <a:gd name="T24" fmla="*/ 1 w 65"/>
                  <a:gd name="T25" fmla="*/ 0 h 16"/>
                  <a:gd name="T26" fmla="*/ 2 w 65"/>
                  <a:gd name="T27" fmla="*/ 1 h 16"/>
                  <a:gd name="T28" fmla="*/ 3 w 65"/>
                  <a:gd name="T29" fmla="*/ 1 h 16"/>
                  <a:gd name="T30" fmla="*/ 3 w 65"/>
                  <a:gd name="T31" fmla="*/ 1 h 16"/>
                  <a:gd name="T32" fmla="*/ 4 w 6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16">
                    <a:moveTo>
                      <a:pt x="65" y="0"/>
                    </a:moveTo>
                    <a:lnTo>
                      <a:pt x="58" y="4"/>
                    </a:lnTo>
                    <a:lnTo>
                      <a:pt x="48" y="8"/>
                    </a:lnTo>
                    <a:lnTo>
                      <a:pt x="38" y="10"/>
                    </a:lnTo>
                    <a:lnTo>
                      <a:pt x="28" y="14"/>
                    </a:lnTo>
                    <a:lnTo>
                      <a:pt x="17" y="16"/>
                    </a:lnTo>
                    <a:lnTo>
                      <a:pt x="8" y="16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8" y="3"/>
                    </a:lnTo>
                    <a:lnTo>
                      <a:pt x="17" y="1"/>
                    </a:lnTo>
                    <a:lnTo>
                      <a:pt x="28" y="0"/>
                    </a:lnTo>
                    <a:lnTo>
                      <a:pt x="39" y="1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5" name="Freeform 897"/>
              <p:cNvSpPr>
                <a:spLocks/>
              </p:cNvSpPr>
              <p:nvPr/>
            </p:nvSpPr>
            <p:spPr bwMode="auto">
              <a:xfrm>
                <a:off x="446" y="3655"/>
                <a:ext cx="36" cy="11"/>
              </a:xfrm>
              <a:custGeom>
                <a:avLst/>
                <a:gdLst>
                  <a:gd name="T0" fmla="*/ 5 w 71"/>
                  <a:gd name="T1" fmla="*/ 0 h 23"/>
                  <a:gd name="T2" fmla="*/ 5 w 71"/>
                  <a:gd name="T3" fmla="*/ 0 h 23"/>
                  <a:gd name="T4" fmla="*/ 4 w 71"/>
                  <a:gd name="T5" fmla="*/ 0 h 23"/>
                  <a:gd name="T6" fmla="*/ 3 w 71"/>
                  <a:gd name="T7" fmla="*/ 0 h 23"/>
                  <a:gd name="T8" fmla="*/ 2 w 71"/>
                  <a:gd name="T9" fmla="*/ 1 h 23"/>
                  <a:gd name="T10" fmla="*/ 2 w 71"/>
                  <a:gd name="T11" fmla="*/ 1 h 23"/>
                  <a:gd name="T12" fmla="*/ 1 w 71"/>
                  <a:gd name="T13" fmla="*/ 1 h 23"/>
                  <a:gd name="T14" fmla="*/ 1 w 71"/>
                  <a:gd name="T15" fmla="*/ 1 h 23"/>
                  <a:gd name="T16" fmla="*/ 0 w 71"/>
                  <a:gd name="T17" fmla="*/ 1 h 23"/>
                  <a:gd name="T18" fmla="*/ 1 w 71"/>
                  <a:gd name="T19" fmla="*/ 0 h 23"/>
                  <a:gd name="T20" fmla="*/ 1 w 71"/>
                  <a:gd name="T21" fmla="*/ 0 h 23"/>
                  <a:gd name="T22" fmla="*/ 2 w 71"/>
                  <a:gd name="T23" fmla="*/ 0 h 23"/>
                  <a:gd name="T24" fmla="*/ 3 w 71"/>
                  <a:gd name="T25" fmla="*/ 0 h 23"/>
                  <a:gd name="T26" fmla="*/ 3 w 71"/>
                  <a:gd name="T27" fmla="*/ 0 h 23"/>
                  <a:gd name="T28" fmla="*/ 4 w 71"/>
                  <a:gd name="T29" fmla="*/ 0 h 23"/>
                  <a:gd name="T30" fmla="*/ 5 w 71"/>
                  <a:gd name="T31" fmla="*/ 0 h 23"/>
                  <a:gd name="T32" fmla="*/ 5 w 71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23">
                    <a:moveTo>
                      <a:pt x="71" y="0"/>
                    </a:moveTo>
                    <a:lnTo>
                      <a:pt x="65" y="3"/>
                    </a:lnTo>
                    <a:lnTo>
                      <a:pt x="55" y="8"/>
                    </a:lnTo>
                    <a:lnTo>
                      <a:pt x="41" y="14"/>
                    </a:lnTo>
                    <a:lnTo>
                      <a:pt x="30" y="17"/>
                    </a:lnTo>
                    <a:lnTo>
                      <a:pt x="17" y="21"/>
                    </a:lnTo>
                    <a:lnTo>
                      <a:pt x="8" y="23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4" y="14"/>
                    </a:lnTo>
                    <a:lnTo>
                      <a:pt x="10" y="11"/>
                    </a:lnTo>
                    <a:lnTo>
                      <a:pt x="21" y="8"/>
                    </a:lnTo>
                    <a:lnTo>
                      <a:pt x="34" y="6"/>
                    </a:lnTo>
                    <a:lnTo>
                      <a:pt x="45" y="4"/>
                    </a:lnTo>
                    <a:lnTo>
                      <a:pt x="57" y="3"/>
                    </a:lnTo>
                    <a:lnTo>
                      <a:pt x="66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986" name="Freeform 898"/>
              <p:cNvSpPr>
                <a:spLocks/>
              </p:cNvSpPr>
              <p:nvPr/>
            </p:nvSpPr>
            <p:spPr bwMode="auto">
              <a:xfrm>
                <a:off x="443" y="3664"/>
                <a:ext cx="39" cy="15"/>
              </a:xfrm>
              <a:custGeom>
                <a:avLst/>
                <a:gdLst>
                  <a:gd name="T0" fmla="*/ 5 w 77"/>
                  <a:gd name="T1" fmla="*/ 0 h 30"/>
                  <a:gd name="T2" fmla="*/ 5 w 77"/>
                  <a:gd name="T3" fmla="*/ 1 h 30"/>
                  <a:gd name="T4" fmla="*/ 4 w 77"/>
                  <a:gd name="T5" fmla="*/ 1 h 30"/>
                  <a:gd name="T6" fmla="*/ 3 w 77"/>
                  <a:gd name="T7" fmla="*/ 2 h 30"/>
                  <a:gd name="T8" fmla="*/ 3 w 77"/>
                  <a:gd name="T9" fmla="*/ 2 h 30"/>
                  <a:gd name="T10" fmla="*/ 2 w 77"/>
                  <a:gd name="T11" fmla="*/ 2 h 30"/>
                  <a:gd name="T12" fmla="*/ 1 w 77"/>
                  <a:gd name="T13" fmla="*/ 2 h 30"/>
                  <a:gd name="T14" fmla="*/ 1 w 77"/>
                  <a:gd name="T15" fmla="*/ 2 h 30"/>
                  <a:gd name="T16" fmla="*/ 0 w 77"/>
                  <a:gd name="T17" fmla="*/ 2 h 30"/>
                  <a:gd name="T18" fmla="*/ 1 w 77"/>
                  <a:gd name="T19" fmla="*/ 2 h 30"/>
                  <a:gd name="T20" fmla="*/ 1 w 77"/>
                  <a:gd name="T21" fmla="*/ 1 h 30"/>
                  <a:gd name="T22" fmla="*/ 2 w 77"/>
                  <a:gd name="T23" fmla="*/ 1 h 30"/>
                  <a:gd name="T24" fmla="*/ 2 w 77"/>
                  <a:gd name="T25" fmla="*/ 1 h 30"/>
                  <a:gd name="T26" fmla="*/ 3 w 77"/>
                  <a:gd name="T27" fmla="*/ 1 h 30"/>
                  <a:gd name="T28" fmla="*/ 4 w 77"/>
                  <a:gd name="T29" fmla="*/ 1 h 30"/>
                  <a:gd name="T30" fmla="*/ 5 w 77"/>
                  <a:gd name="T31" fmla="*/ 1 h 30"/>
                  <a:gd name="T32" fmla="*/ 5 w 77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30">
                    <a:moveTo>
                      <a:pt x="77" y="0"/>
                    </a:moveTo>
                    <a:lnTo>
                      <a:pt x="71" y="6"/>
                    </a:lnTo>
                    <a:lnTo>
                      <a:pt x="60" y="14"/>
                    </a:lnTo>
                    <a:lnTo>
                      <a:pt x="47" y="19"/>
                    </a:lnTo>
                    <a:lnTo>
                      <a:pt x="34" y="25"/>
                    </a:lnTo>
                    <a:lnTo>
                      <a:pt x="21" y="28"/>
                    </a:lnTo>
                    <a:lnTo>
                      <a:pt x="11" y="30"/>
                    </a:lnTo>
                    <a:lnTo>
                      <a:pt x="3" y="28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9" y="14"/>
                    </a:lnTo>
                    <a:lnTo>
                      <a:pt x="18" y="10"/>
                    </a:lnTo>
                    <a:lnTo>
                      <a:pt x="31" y="8"/>
                    </a:lnTo>
                    <a:lnTo>
                      <a:pt x="45" y="5"/>
                    </a:lnTo>
                    <a:lnTo>
                      <a:pt x="58" y="2"/>
                    </a:lnTo>
                    <a:lnTo>
                      <a:pt x="69" y="1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</p:grpSp>
        <p:sp>
          <p:nvSpPr>
            <p:cNvPr id="667" name="Freeform 899"/>
            <p:cNvSpPr>
              <a:spLocks/>
            </p:cNvSpPr>
            <p:nvPr/>
          </p:nvSpPr>
          <p:spPr bwMode="auto">
            <a:xfrm>
              <a:off x="446" y="3679"/>
              <a:ext cx="36" cy="24"/>
            </a:xfrm>
            <a:custGeom>
              <a:avLst/>
              <a:gdLst>
                <a:gd name="T0" fmla="*/ 4 w 73"/>
                <a:gd name="T1" fmla="*/ 0 h 48"/>
                <a:gd name="T2" fmla="*/ 4 w 73"/>
                <a:gd name="T3" fmla="*/ 1 h 48"/>
                <a:gd name="T4" fmla="*/ 3 w 73"/>
                <a:gd name="T5" fmla="*/ 1 h 48"/>
                <a:gd name="T6" fmla="*/ 2 w 73"/>
                <a:gd name="T7" fmla="*/ 2 h 48"/>
                <a:gd name="T8" fmla="*/ 2 w 73"/>
                <a:gd name="T9" fmla="*/ 3 h 48"/>
                <a:gd name="T10" fmla="*/ 1 w 73"/>
                <a:gd name="T11" fmla="*/ 3 h 48"/>
                <a:gd name="T12" fmla="*/ 0 w 73"/>
                <a:gd name="T13" fmla="*/ 3 h 48"/>
                <a:gd name="T14" fmla="*/ 0 w 73"/>
                <a:gd name="T15" fmla="*/ 3 h 48"/>
                <a:gd name="T16" fmla="*/ 0 w 73"/>
                <a:gd name="T17" fmla="*/ 3 h 48"/>
                <a:gd name="T18" fmla="*/ 0 w 73"/>
                <a:gd name="T19" fmla="*/ 3 h 48"/>
                <a:gd name="T20" fmla="*/ 0 w 73"/>
                <a:gd name="T21" fmla="*/ 3 h 48"/>
                <a:gd name="T22" fmla="*/ 0 w 73"/>
                <a:gd name="T23" fmla="*/ 2 h 48"/>
                <a:gd name="T24" fmla="*/ 1 w 73"/>
                <a:gd name="T25" fmla="*/ 2 h 48"/>
                <a:gd name="T26" fmla="*/ 2 w 73"/>
                <a:gd name="T27" fmla="*/ 1 h 48"/>
                <a:gd name="T28" fmla="*/ 3 w 73"/>
                <a:gd name="T29" fmla="*/ 1 h 48"/>
                <a:gd name="T30" fmla="*/ 3 w 73"/>
                <a:gd name="T31" fmla="*/ 1 h 48"/>
                <a:gd name="T32" fmla="*/ 4 w 73"/>
                <a:gd name="T33" fmla="*/ 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48">
                  <a:moveTo>
                    <a:pt x="73" y="0"/>
                  </a:moveTo>
                  <a:lnTo>
                    <a:pt x="67" y="8"/>
                  </a:lnTo>
                  <a:lnTo>
                    <a:pt x="58" y="15"/>
                  </a:lnTo>
                  <a:lnTo>
                    <a:pt x="46" y="25"/>
                  </a:lnTo>
                  <a:lnTo>
                    <a:pt x="34" y="34"/>
                  </a:lnTo>
                  <a:lnTo>
                    <a:pt x="23" y="40"/>
                  </a:lnTo>
                  <a:lnTo>
                    <a:pt x="12" y="45"/>
                  </a:lnTo>
                  <a:lnTo>
                    <a:pt x="4" y="48"/>
                  </a:lnTo>
                  <a:lnTo>
                    <a:pt x="0" y="45"/>
                  </a:lnTo>
                  <a:lnTo>
                    <a:pt x="2" y="40"/>
                  </a:lnTo>
                  <a:lnTo>
                    <a:pt x="7" y="34"/>
                  </a:lnTo>
                  <a:lnTo>
                    <a:pt x="15" y="27"/>
                  </a:lnTo>
                  <a:lnTo>
                    <a:pt x="26" y="19"/>
                  </a:lnTo>
                  <a:lnTo>
                    <a:pt x="38" y="13"/>
                  </a:lnTo>
                  <a:lnTo>
                    <a:pt x="51" y="6"/>
                  </a:lnTo>
                  <a:lnTo>
                    <a:pt x="63" y="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8" name="Freeform 900"/>
            <p:cNvSpPr>
              <a:spLocks/>
            </p:cNvSpPr>
            <p:nvPr/>
          </p:nvSpPr>
          <p:spPr bwMode="auto">
            <a:xfrm>
              <a:off x="452" y="3693"/>
              <a:ext cx="30" cy="30"/>
            </a:xfrm>
            <a:custGeom>
              <a:avLst/>
              <a:gdLst>
                <a:gd name="T0" fmla="*/ 3 w 61"/>
                <a:gd name="T1" fmla="*/ 0 h 61"/>
                <a:gd name="T2" fmla="*/ 3 w 61"/>
                <a:gd name="T3" fmla="*/ 0 h 61"/>
                <a:gd name="T4" fmla="*/ 3 w 61"/>
                <a:gd name="T5" fmla="*/ 1 h 61"/>
                <a:gd name="T6" fmla="*/ 2 w 61"/>
                <a:gd name="T7" fmla="*/ 1 h 61"/>
                <a:gd name="T8" fmla="*/ 1 w 61"/>
                <a:gd name="T9" fmla="*/ 2 h 61"/>
                <a:gd name="T10" fmla="*/ 1 w 61"/>
                <a:gd name="T11" fmla="*/ 3 h 61"/>
                <a:gd name="T12" fmla="*/ 0 w 61"/>
                <a:gd name="T13" fmla="*/ 3 h 61"/>
                <a:gd name="T14" fmla="*/ 0 w 61"/>
                <a:gd name="T15" fmla="*/ 3 h 61"/>
                <a:gd name="T16" fmla="*/ 0 w 61"/>
                <a:gd name="T17" fmla="*/ 3 h 61"/>
                <a:gd name="T18" fmla="*/ 0 w 61"/>
                <a:gd name="T19" fmla="*/ 3 h 61"/>
                <a:gd name="T20" fmla="*/ 0 w 61"/>
                <a:gd name="T21" fmla="*/ 2 h 61"/>
                <a:gd name="T22" fmla="*/ 0 w 61"/>
                <a:gd name="T23" fmla="*/ 2 h 61"/>
                <a:gd name="T24" fmla="*/ 1 w 61"/>
                <a:gd name="T25" fmla="*/ 1 h 61"/>
                <a:gd name="T26" fmla="*/ 2 w 61"/>
                <a:gd name="T27" fmla="*/ 1 h 61"/>
                <a:gd name="T28" fmla="*/ 2 w 61"/>
                <a:gd name="T29" fmla="*/ 0 h 61"/>
                <a:gd name="T30" fmla="*/ 3 w 61"/>
                <a:gd name="T31" fmla="*/ 0 h 61"/>
                <a:gd name="T32" fmla="*/ 3 w 61"/>
                <a:gd name="T33" fmla="*/ 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58" y="8"/>
                  </a:lnTo>
                  <a:lnTo>
                    <a:pt x="50" y="17"/>
                  </a:lnTo>
                  <a:lnTo>
                    <a:pt x="41" y="29"/>
                  </a:lnTo>
                  <a:lnTo>
                    <a:pt x="31" y="39"/>
                  </a:lnTo>
                  <a:lnTo>
                    <a:pt x="21" y="50"/>
                  </a:lnTo>
                  <a:lnTo>
                    <a:pt x="12" y="58"/>
                  </a:lnTo>
                  <a:lnTo>
                    <a:pt x="4" y="6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5" y="46"/>
                  </a:lnTo>
                  <a:lnTo>
                    <a:pt x="13" y="35"/>
                  </a:lnTo>
                  <a:lnTo>
                    <a:pt x="24" y="26"/>
                  </a:lnTo>
                  <a:lnTo>
                    <a:pt x="35" y="16"/>
                  </a:lnTo>
                  <a:lnTo>
                    <a:pt x="46" y="8"/>
                  </a:lnTo>
                  <a:lnTo>
                    <a:pt x="55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9" name="Freeform 901"/>
            <p:cNvSpPr>
              <a:spLocks/>
            </p:cNvSpPr>
            <p:nvPr/>
          </p:nvSpPr>
          <p:spPr bwMode="auto">
            <a:xfrm>
              <a:off x="455" y="3706"/>
              <a:ext cx="29" cy="27"/>
            </a:xfrm>
            <a:custGeom>
              <a:avLst/>
              <a:gdLst>
                <a:gd name="T0" fmla="*/ 0 w 56"/>
                <a:gd name="T1" fmla="*/ 3 h 55"/>
                <a:gd name="T2" fmla="*/ 1 w 56"/>
                <a:gd name="T3" fmla="*/ 3 h 55"/>
                <a:gd name="T4" fmla="*/ 1 w 56"/>
                <a:gd name="T5" fmla="*/ 2 h 55"/>
                <a:gd name="T6" fmla="*/ 1 w 56"/>
                <a:gd name="T7" fmla="*/ 2 h 55"/>
                <a:gd name="T8" fmla="*/ 2 w 56"/>
                <a:gd name="T9" fmla="*/ 1 h 55"/>
                <a:gd name="T10" fmla="*/ 3 w 56"/>
                <a:gd name="T11" fmla="*/ 1 h 55"/>
                <a:gd name="T12" fmla="*/ 3 w 56"/>
                <a:gd name="T13" fmla="*/ 0 h 55"/>
                <a:gd name="T14" fmla="*/ 4 w 56"/>
                <a:gd name="T15" fmla="*/ 0 h 55"/>
                <a:gd name="T16" fmla="*/ 4 w 56"/>
                <a:gd name="T17" fmla="*/ 0 h 55"/>
                <a:gd name="T18" fmla="*/ 4 w 56"/>
                <a:gd name="T19" fmla="*/ 0 h 55"/>
                <a:gd name="T20" fmla="*/ 3 w 56"/>
                <a:gd name="T21" fmla="*/ 1 h 55"/>
                <a:gd name="T22" fmla="*/ 3 w 56"/>
                <a:gd name="T23" fmla="*/ 1 h 55"/>
                <a:gd name="T24" fmla="*/ 2 w 56"/>
                <a:gd name="T25" fmla="*/ 2 h 55"/>
                <a:gd name="T26" fmla="*/ 2 w 56"/>
                <a:gd name="T27" fmla="*/ 3 h 55"/>
                <a:gd name="T28" fmla="*/ 1 w 56"/>
                <a:gd name="T29" fmla="*/ 3 h 55"/>
                <a:gd name="T30" fmla="*/ 1 w 56"/>
                <a:gd name="T31" fmla="*/ 3 h 55"/>
                <a:gd name="T32" fmla="*/ 0 w 56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5">
                  <a:moveTo>
                    <a:pt x="0" y="52"/>
                  </a:moveTo>
                  <a:lnTo>
                    <a:pt x="1" y="49"/>
                  </a:lnTo>
                  <a:lnTo>
                    <a:pt x="6" y="43"/>
                  </a:lnTo>
                  <a:lnTo>
                    <a:pt x="14" y="38"/>
                  </a:lnTo>
                  <a:lnTo>
                    <a:pt x="23" y="30"/>
                  </a:lnTo>
                  <a:lnTo>
                    <a:pt x="34" y="22"/>
                  </a:lnTo>
                  <a:lnTo>
                    <a:pt x="43" y="15"/>
                  </a:lnTo>
                  <a:lnTo>
                    <a:pt x="51" y="7"/>
                  </a:lnTo>
                  <a:lnTo>
                    <a:pt x="56" y="0"/>
                  </a:lnTo>
                  <a:lnTo>
                    <a:pt x="53" y="9"/>
                  </a:lnTo>
                  <a:lnTo>
                    <a:pt x="47" y="20"/>
                  </a:lnTo>
                  <a:lnTo>
                    <a:pt x="39" y="30"/>
                  </a:lnTo>
                  <a:lnTo>
                    <a:pt x="30" y="41"/>
                  </a:lnTo>
                  <a:lnTo>
                    <a:pt x="21" y="49"/>
                  </a:lnTo>
                  <a:lnTo>
                    <a:pt x="13" y="54"/>
                  </a:lnTo>
                  <a:lnTo>
                    <a:pt x="5" y="55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0" name="Freeform 902"/>
            <p:cNvSpPr>
              <a:spLocks/>
            </p:cNvSpPr>
            <p:nvPr/>
          </p:nvSpPr>
          <p:spPr bwMode="auto">
            <a:xfrm>
              <a:off x="510" y="3734"/>
              <a:ext cx="33" cy="134"/>
            </a:xfrm>
            <a:custGeom>
              <a:avLst/>
              <a:gdLst>
                <a:gd name="T0" fmla="*/ 3 w 67"/>
                <a:gd name="T1" fmla="*/ 0 h 267"/>
                <a:gd name="T2" fmla="*/ 3 w 67"/>
                <a:gd name="T3" fmla="*/ 0 h 267"/>
                <a:gd name="T4" fmla="*/ 4 w 67"/>
                <a:gd name="T5" fmla="*/ 1 h 267"/>
                <a:gd name="T6" fmla="*/ 4 w 67"/>
                <a:gd name="T7" fmla="*/ 1 h 267"/>
                <a:gd name="T8" fmla="*/ 4 w 67"/>
                <a:gd name="T9" fmla="*/ 1 h 267"/>
                <a:gd name="T10" fmla="*/ 2 w 67"/>
                <a:gd name="T11" fmla="*/ 3 h 267"/>
                <a:gd name="T12" fmla="*/ 1 w 67"/>
                <a:gd name="T13" fmla="*/ 5 h 267"/>
                <a:gd name="T14" fmla="*/ 0 w 67"/>
                <a:gd name="T15" fmla="*/ 7 h 267"/>
                <a:gd name="T16" fmla="*/ 0 w 67"/>
                <a:gd name="T17" fmla="*/ 10 h 267"/>
                <a:gd name="T18" fmla="*/ 0 w 67"/>
                <a:gd name="T19" fmla="*/ 12 h 267"/>
                <a:gd name="T20" fmla="*/ 1 w 67"/>
                <a:gd name="T21" fmla="*/ 14 h 267"/>
                <a:gd name="T22" fmla="*/ 1 w 67"/>
                <a:gd name="T23" fmla="*/ 16 h 267"/>
                <a:gd name="T24" fmla="*/ 2 w 67"/>
                <a:gd name="T25" fmla="*/ 17 h 267"/>
                <a:gd name="T26" fmla="*/ 1 w 67"/>
                <a:gd name="T27" fmla="*/ 16 h 267"/>
                <a:gd name="T28" fmla="*/ 0 w 67"/>
                <a:gd name="T29" fmla="*/ 14 h 267"/>
                <a:gd name="T30" fmla="*/ 0 w 67"/>
                <a:gd name="T31" fmla="*/ 12 h 267"/>
                <a:gd name="T32" fmla="*/ 0 w 67"/>
                <a:gd name="T33" fmla="*/ 9 h 267"/>
                <a:gd name="T34" fmla="*/ 0 w 67"/>
                <a:gd name="T35" fmla="*/ 7 h 267"/>
                <a:gd name="T36" fmla="*/ 1 w 67"/>
                <a:gd name="T37" fmla="*/ 4 h 267"/>
                <a:gd name="T38" fmla="*/ 2 w 67"/>
                <a:gd name="T39" fmla="*/ 2 h 267"/>
                <a:gd name="T40" fmla="*/ 3 w 67"/>
                <a:gd name="T41" fmla="*/ 0 h 2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" h="267">
                  <a:moveTo>
                    <a:pt x="60" y="0"/>
                  </a:moveTo>
                  <a:lnTo>
                    <a:pt x="62" y="0"/>
                  </a:lnTo>
                  <a:lnTo>
                    <a:pt x="64" y="1"/>
                  </a:lnTo>
                  <a:lnTo>
                    <a:pt x="65" y="4"/>
                  </a:lnTo>
                  <a:lnTo>
                    <a:pt x="67" y="6"/>
                  </a:lnTo>
                  <a:lnTo>
                    <a:pt x="41" y="39"/>
                  </a:lnTo>
                  <a:lnTo>
                    <a:pt x="24" y="74"/>
                  </a:lnTo>
                  <a:lnTo>
                    <a:pt x="15" y="111"/>
                  </a:lnTo>
                  <a:lnTo>
                    <a:pt x="13" y="146"/>
                  </a:lnTo>
                  <a:lnTo>
                    <a:pt x="15" y="181"/>
                  </a:lnTo>
                  <a:lnTo>
                    <a:pt x="20" y="212"/>
                  </a:lnTo>
                  <a:lnTo>
                    <a:pt x="26" y="242"/>
                  </a:lnTo>
                  <a:lnTo>
                    <a:pt x="33" y="267"/>
                  </a:lnTo>
                  <a:lnTo>
                    <a:pt x="19" y="250"/>
                  </a:lnTo>
                  <a:lnTo>
                    <a:pt x="8" y="222"/>
                  </a:lnTo>
                  <a:lnTo>
                    <a:pt x="2" y="185"/>
                  </a:lnTo>
                  <a:lnTo>
                    <a:pt x="0" y="143"/>
                  </a:lnTo>
                  <a:lnTo>
                    <a:pt x="5" y="100"/>
                  </a:lnTo>
                  <a:lnTo>
                    <a:pt x="16" y="58"/>
                  </a:lnTo>
                  <a:lnTo>
                    <a:pt x="3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1" name="Freeform 903"/>
            <p:cNvSpPr>
              <a:spLocks/>
            </p:cNvSpPr>
            <p:nvPr/>
          </p:nvSpPr>
          <p:spPr bwMode="auto">
            <a:xfrm>
              <a:off x="517" y="3850"/>
              <a:ext cx="29" cy="16"/>
            </a:xfrm>
            <a:custGeom>
              <a:avLst/>
              <a:gdLst>
                <a:gd name="T0" fmla="*/ 0 w 57"/>
                <a:gd name="T1" fmla="*/ 0 h 32"/>
                <a:gd name="T2" fmla="*/ 1 w 57"/>
                <a:gd name="T3" fmla="*/ 1 h 32"/>
                <a:gd name="T4" fmla="*/ 1 w 57"/>
                <a:gd name="T5" fmla="*/ 1 h 32"/>
                <a:gd name="T6" fmla="*/ 2 w 57"/>
                <a:gd name="T7" fmla="*/ 2 h 32"/>
                <a:gd name="T8" fmla="*/ 3 w 57"/>
                <a:gd name="T9" fmla="*/ 2 h 32"/>
                <a:gd name="T10" fmla="*/ 3 w 57"/>
                <a:gd name="T11" fmla="*/ 2 h 32"/>
                <a:gd name="T12" fmla="*/ 4 w 57"/>
                <a:gd name="T13" fmla="*/ 2 h 32"/>
                <a:gd name="T14" fmla="*/ 4 w 57"/>
                <a:gd name="T15" fmla="*/ 2 h 32"/>
                <a:gd name="T16" fmla="*/ 4 w 57"/>
                <a:gd name="T17" fmla="*/ 2 h 32"/>
                <a:gd name="T18" fmla="*/ 4 w 57"/>
                <a:gd name="T19" fmla="*/ 2 h 32"/>
                <a:gd name="T20" fmla="*/ 4 w 57"/>
                <a:gd name="T21" fmla="*/ 2 h 32"/>
                <a:gd name="T22" fmla="*/ 3 w 57"/>
                <a:gd name="T23" fmla="*/ 2 h 32"/>
                <a:gd name="T24" fmla="*/ 3 w 57"/>
                <a:gd name="T25" fmla="*/ 2 h 32"/>
                <a:gd name="T26" fmla="*/ 2 w 57"/>
                <a:gd name="T27" fmla="*/ 1 h 32"/>
                <a:gd name="T28" fmla="*/ 2 w 57"/>
                <a:gd name="T29" fmla="*/ 1 h 32"/>
                <a:gd name="T30" fmla="*/ 1 w 57"/>
                <a:gd name="T31" fmla="*/ 1 h 32"/>
                <a:gd name="T32" fmla="*/ 0 w 57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2">
                  <a:moveTo>
                    <a:pt x="0" y="0"/>
                  </a:moveTo>
                  <a:lnTo>
                    <a:pt x="6" y="6"/>
                  </a:lnTo>
                  <a:lnTo>
                    <a:pt x="14" y="13"/>
                  </a:lnTo>
                  <a:lnTo>
                    <a:pt x="23" y="19"/>
                  </a:lnTo>
                  <a:lnTo>
                    <a:pt x="33" y="24"/>
                  </a:lnTo>
                  <a:lnTo>
                    <a:pt x="42" y="28"/>
                  </a:lnTo>
                  <a:lnTo>
                    <a:pt x="49" y="32"/>
                  </a:lnTo>
                  <a:lnTo>
                    <a:pt x="55" y="32"/>
                  </a:lnTo>
                  <a:lnTo>
                    <a:pt x="57" y="31"/>
                  </a:lnTo>
                  <a:lnTo>
                    <a:pt x="57" y="28"/>
                  </a:lnTo>
                  <a:lnTo>
                    <a:pt x="52" y="26"/>
                  </a:lnTo>
                  <a:lnTo>
                    <a:pt x="46" y="22"/>
                  </a:lnTo>
                  <a:lnTo>
                    <a:pt x="36" y="18"/>
                  </a:lnTo>
                  <a:lnTo>
                    <a:pt x="27" y="14"/>
                  </a:lnTo>
                  <a:lnTo>
                    <a:pt x="17" y="10"/>
                  </a:lnTo>
                  <a:lnTo>
                    <a:pt x="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2" name="Freeform 904"/>
            <p:cNvSpPr>
              <a:spLocks/>
            </p:cNvSpPr>
            <p:nvPr/>
          </p:nvSpPr>
          <p:spPr bwMode="auto">
            <a:xfrm>
              <a:off x="514" y="3838"/>
              <a:ext cx="33" cy="20"/>
            </a:xfrm>
            <a:custGeom>
              <a:avLst/>
              <a:gdLst>
                <a:gd name="T0" fmla="*/ 5 w 66"/>
                <a:gd name="T1" fmla="*/ 3 h 39"/>
                <a:gd name="T2" fmla="*/ 4 w 66"/>
                <a:gd name="T3" fmla="*/ 3 h 39"/>
                <a:gd name="T4" fmla="*/ 4 w 66"/>
                <a:gd name="T5" fmla="*/ 3 h 39"/>
                <a:gd name="T6" fmla="*/ 4 w 66"/>
                <a:gd name="T7" fmla="*/ 3 h 39"/>
                <a:gd name="T8" fmla="*/ 3 w 66"/>
                <a:gd name="T9" fmla="*/ 2 h 39"/>
                <a:gd name="T10" fmla="*/ 2 w 66"/>
                <a:gd name="T11" fmla="*/ 2 h 39"/>
                <a:gd name="T12" fmla="*/ 2 w 66"/>
                <a:gd name="T13" fmla="*/ 2 h 39"/>
                <a:gd name="T14" fmla="*/ 1 w 66"/>
                <a:gd name="T15" fmla="*/ 1 h 39"/>
                <a:gd name="T16" fmla="*/ 0 w 66"/>
                <a:gd name="T17" fmla="*/ 0 h 39"/>
                <a:gd name="T18" fmla="*/ 1 w 66"/>
                <a:gd name="T19" fmla="*/ 1 h 39"/>
                <a:gd name="T20" fmla="*/ 2 w 66"/>
                <a:gd name="T21" fmla="*/ 1 h 39"/>
                <a:gd name="T22" fmla="*/ 2 w 66"/>
                <a:gd name="T23" fmla="*/ 1 h 39"/>
                <a:gd name="T24" fmla="*/ 3 w 66"/>
                <a:gd name="T25" fmla="*/ 2 h 39"/>
                <a:gd name="T26" fmla="*/ 4 w 66"/>
                <a:gd name="T27" fmla="*/ 2 h 39"/>
                <a:gd name="T28" fmla="*/ 4 w 66"/>
                <a:gd name="T29" fmla="*/ 2 h 39"/>
                <a:gd name="T30" fmla="*/ 4 w 66"/>
                <a:gd name="T31" fmla="*/ 3 h 39"/>
                <a:gd name="T32" fmla="*/ 5 w 66"/>
                <a:gd name="T33" fmla="*/ 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39">
                  <a:moveTo>
                    <a:pt x="66" y="38"/>
                  </a:moveTo>
                  <a:lnTo>
                    <a:pt x="63" y="39"/>
                  </a:lnTo>
                  <a:lnTo>
                    <a:pt x="56" y="38"/>
                  </a:lnTo>
                  <a:lnTo>
                    <a:pt x="49" y="35"/>
                  </a:lnTo>
                  <a:lnTo>
                    <a:pt x="38" y="30"/>
                  </a:lnTo>
                  <a:lnTo>
                    <a:pt x="28" y="25"/>
                  </a:lnTo>
                  <a:lnTo>
                    <a:pt x="17" y="18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9"/>
                  </a:lnTo>
                  <a:lnTo>
                    <a:pt x="29" y="15"/>
                  </a:lnTo>
                  <a:lnTo>
                    <a:pt x="41" y="21"/>
                  </a:lnTo>
                  <a:lnTo>
                    <a:pt x="50" y="26"/>
                  </a:lnTo>
                  <a:lnTo>
                    <a:pt x="59" y="30"/>
                  </a:lnTo>
                  <a:lnTo>
                    <a:pt x="64" y="35"/>
                  </a:lnTo>
                  <a:lnTo>
                    <a:pt x="66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3" name="Freeform 905"/>
            <p:cNvSpPr>
              <a:spLocks/>
            </p:cNvSpPr>
            <p:nvPr/>
          </p:nvSpPr>
          <p:spPr bwMode="auto">
            <a:xfrm>
              <a:off x="512" y="3811"/>
              <a:ext cx="41" cy="26"/>
            </a:xfrm>
            <a:custGeom>
              <a:avLst/>
              <a:gdLst>
                <a:gd name="T0" fmla="*/ 5 w 84"/>
                <a:gd name="T1" fmla="*/ 4 h 52"/>
                <a:gd name="T2" fmla="*/ 4 w 84"/>
                <a:gd name="T3" fmla="*/ 4 h 52"/>
                <a:gd name="T4" fmla="*/ 4 w 84"/>
                <a:gd name="T5" fmla="*/ 4 h 52"/>
                <a:gd name="T6" fmla="*/ 3 w 84"/>
                <a:gd name="T7" fmla="*/ 3 h 52"/>
                <a:gd name="T8" fmla="*/ 2 w 84"/>
                <a:gd name="T9" fmla="*/ 3 h 52"/>
                <a:gd name="T10" fmla="*/ 1 w 84"/>
                <a:gd name="T11" fmla="*/ 2 h 52"/>
                <a:gd name="T12" fmla="*/ 1 w 84"/>
                <a:gd name="T13" fmla="*/ 2 h 52"/>
                <a:gd name="T14" fmla="*/ 0 w 84"/>
                <a:gd name="T15" fmla="*/ 1 h 52"/>
                <a:gd name="T16" fmla="*/ 0 w 84"/>
                <a:gd name="T17" fmla="*/ 0 h 52"/>
                <a:gd name="T18" fmla="*/ 0 w 84"/>
                <a:gd name="T19" fmla="*/ 1 h 52"/>
                <a:gd name="T20" fmla="*/ 1 w 84"/>
                <a:gd name="T21" fmla="*/ 1 h 52"/>
                <a:gd name="T22" fmla="*/ 1 w 84"/>
                <a:gd name="T23" fmla="*/ 2 h 52"/>
                <a:gd name="T24" fmla="*/ 2 w 84"/>
                <a:gd name="T25" fmla="*/ 2 h 52"/>
                <a:gd name="T26" fmla="*/ 3 w 84"/>
                <a:gd name="T27" fmla="*/ 3 h 52"/>
                <a:gd name="T28" fmla="*/ 4 w 84"/>
                <a:gd name="T29" fmla="*/ 3 h 52"/>
                <a:gd name="T30" fmla="*/ 5 w 84"/>
                <a:gd name="T31" fmla="*/ 3 h 52"/>
                <a:gd name="T32" fmla="*/ 5 w 84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52">
                  <a:moveTo>
                    <a:pt x="84" y="51"/>
                  </a:moveTo>
                  <a:lnTo>
                    <a:pt x="80" y="52"/>
                  </a:lnTo>
                  <a:lnTo>
                    <a:pt x="71" y="49"/>
                  </a:lnTo>
                  <a:lnTo>
                    <a:pt x="59" y="45"/>
                  </a:lnTo>
                  <a:lnTo>
                    <a:pt x="46" y="39"/>
                  </a:lnTo>
                  <a:lnTo>
                    <a:pt x="31" y="30"/>
                  </a:lnTo>
                  <a:lnTo>
                    <a:pt x="18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7" y="4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7" y="26"/>
                  </a:lnTo>
                  <a:lnTo>
                    <a:pt x="61" y="34"/>
                  </a:lnTo>
                  <a:lnTo>
                    <a:pt x="73" y="40"/>
                  </a:lnTo>
                  <a:lnTo>
                    <a:pt x="81" y="47"/>
                  </a:lnTo>
                  <a:lnTo>
                    <a:pt x="84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4" name="Freeform 906"/>
            <p:cNvSpPr>
              <a:spLocks/>
            </p:cNvSpPr>
            <p:nvPr/>
          </p:nvSpPr>
          <p:spPr bwMode="auto">
            <a:xfrm>
              <a:off x="514" y="3787"/>
              <a:ext cx="45" cy="28"/>
            </a:xfrm>
            <a:custGeom>
              <a:avLst/>
              <a:gdLst>
                <a:gd name="T0" fmla="*/ 5 w 91"/>
                <a:gd name="T1" fmla="*/ 3 h 58"/>
                <a:gd name="T2" fmla="*/ 5 w 91"/>
                <a:gd name="T3" fmla="*/ 3 h 58"/>
                <a:gd name="T4" fmla="*/ 4 w 91"/>
                <a:gd name="T5" fmla="*/ 3 h 58"/>
                <a:gd name="T6" fmla="*/ 3 w 91"/>
                <a:gd name="T7" fmla="*/ 2 h 58"/>
                <a:gd name="T8" fmla="*/ 2 w 91"/>
                <a:gd name="T9" fmla="*/ 2 h 58"/>
                <a:gd name="T10" fmla="*/ 1 w 91"/>
                <a:gd name="T11" fmla="*/ 1 h 58"/>
                <a:gd name="T12" fmla="*/ 1 w 91"/>
                <a:gd name="T13" fmla="*/ 1 h 58"/>
                <a:gd name="T14" fmla="*/ 0 w 91"/>
                <a:gd name="T15" fmla="*/ 0 h 58"/>
                <a:gd name="T16" fmla="*/ 0 w 91"/>
                <a:gd name="T17" fmla="*/ 0 h 58"/>
                <a:gd name="T18" fmla="*/ 0 w 91"/>
                <a:gd name="T19" fmla="*/ 0 h 58"/>
                <a:gd name="T20" fmla="*/ 1 w 91"/>
                <a:gd name="T21" fmla="*/ 0 h 58"/>
                <a:gd name="T22" fmla="*/ 2 w 91"/>
                <a:gd name="T23" fmla="*/ 1 h 58"/>
                <a:gd name="T24" fmla="*/ 3 w 91"/>
                <a:gd name="T25" fmla="*/ 1 h 58"/>
                <a:gd name="T26" fmla="*/ 4 w 91"/>
                <a:gd name="T27" fmla="*/ 2 h 58"/>
                <a:gd name="T28" fmla="*/ 5 w 91"/>
                <a:gd name="T29" fmla="*/ 2 h 58"/>
                <a:gd name="T30" fmla="*/ 5 w 91"/>
                <a:gd name="T31" fmla="*/ 3 h 58"/>
                <a:gd name="T32" fmla="*/ 5 w 91"/>
                <a:gd name="T33" fmla="*/ 3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8">
                  <a:moveTo>
                    <a:pt x="91" y="56"/>
                  </a:moveTo>
                  <a:lnTo>
                    <a:pt x="86" y="58"/>
                  </a:lnTo>
                  <a:lnTo>
                    <a:pt x="76" y="55"/>
                  </a:lnTo>
                  <a:lnTo>
                    <a:pt x="63" y="48"/>
                  </a:lnTo>
                  <a:lnTo>
                    <a:pt x="47" y="41"/>
                  </a:lnTo>
                  <a:lnTo>
                    <a:pt x="31" y="31"/>
                  </a:lnTo>
                  <a:lnTo>
                    <a:pt x="18" y="21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0" y="11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7" y="38"/>
                  </a:lnTo>
                  <a:lnTo>
                    <a:pt x="80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5" name="Freeform 907"/>
            <p:cNvSpPr>
              <a:spLocks/>
            </p:cNvSpPr>
            <p:nvPr/>
          </p:nvSpPr>
          <p:spPr bwMode="auto">
            <a:xfrm>
              <a:off x="518" y="3770"/>
              <a:ext cx="37" cy="31"/>
            </a:xfrm>
            <a:custGeom>
              <a:avLst/>
              <a:gdLst>
                <a:gd name="T0" fmla="*/ 5 w 73"/>
                <a:gd name="T1" fmla="*/ 4 h 62"/>
                <a:gd name="T2" fmla="*/ 5 w 73"/>
                <a:gd name="T3" fmla="*/ 4 h 62"/>
                <a:gd name="T4" fmla="*/ 4 w 73"/>
                <a:gd name="T5" fmla="*/ 4 h 62"/>
                <a:gd name="T6" fmla="*/ 4 w 73"/>
                <a:gd name="T7" fmla="*/ 4 h 62"/>
                <a:gd name="T8" fmla="*/ 3 w 73"/>
                <a:gd name="T9" fmla="*/ 3 h 62"/>
                <a:gd name="T10" fmla="*/ 2 w 73"/>
                <a:gd name="T11" fmla="*/ 2 h 62"/>
                <a:gd name="T12" fmla="*/ 1 w 73"/>
                <a:gd name="T13" fmla="*/ 2 h 62"/>
                <a:gd name="T14" fmla="*/ 1 w 73"/>
                <a:gd name="T15" fmla="*/ 1 h 62"/>
                <a:gd name="T16" fmla="*/ 0 w 73"/>
                <a:gd name="T17" fmla="*/ 0 h 62"/>
                <a:gd name="T18" fmla="*/ 1 w 73"/>
                <a:gd name="T19" fmla="*/ 1 h 62"/>
                <a:gd name="T20" fmla="*/ 2 w 73"/>
                <a:gd name="T21" fmla="*/ 1 h 62"/>
                <a:gd name="T22" fmla="*/ 2 w 73"/>
                <a:gd name="T23" fmla="*/ 2 h 62"/>
                <a:gd name="T24" fmla="*/ 3 w 73"/>
                <a:gd name="T25" fmla="*/ 2 h 62"/>
                <a:gd name="T26" fmla="*/ 4 w 73"/>
                <a:gd name="T27" fmla="*/ 3 h 62"/>
                <a:gd name="T28" fmla="*/ 5 w 73"/>
                <a:gd name="T29" fmla="*/ 4 h 62"/>
                <a:gd name="T30" fmla="*/ 5 w 73"/>
                <a:gd name="T31" fmla="*/ 4 h 62"/>
                <a:gd name="T32" fmla="*/ 5 w 73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69" y="62"/>
                  </a:lnTo>
                  <a:lnTo>
                    <a:pt x="62" y="58"/>
                  </a:lnTo>
                  <a:lnTo>
                    <a:pt x="50" y="50"/>
                  </a:lnTo>
                  <a:lnTo>
                    <a:pt x="37" y="41"/>
                  </a:lnTo>
                  <a:lnTo>
                    <a:pt x="24" y="29"/>
                  </a:lnTo>
                  <a:lnTo>
                    <a:pt x="12" y="19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6"/>
                  </a:lnTo>
                  <a:lnTo>
                    <a:pt x="17" y="14"/>
                  </a:lnTo>
                  <a:lnTo>
                    <a:pt x="30" y="23"/>
                  </a:lnTo>
                  <a:lnTo>
                    <a:pt x="45" y="32"/>
                  </a:lnTo>
                  <a:lnTo>
                    <a:pt x="56" y="41"/>
                  </a:lnTo>
                  <a:lnTo>
                    <a:pt x="67" y="50"/>
                  </a:lnTo>
                  <a:lnTo>
                    <a:pt x="73" y="57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6" name="Freeform 908"/>
            <p:cNvSpPr>
              <a:spLocks/>
            </p:cNvSpPr>
            <p:nvPr/>
          </p:nvSpPr>
          <p:spPr bwMode="auto">
            <a:xfrm>
              <a:off x="523" y="3758"/>
              <a:ext cx="30" cy="26"/>
            </a:xfrm>
            <a:custGeom>
              <a:avLst/>
              <a:gdLst>
                <a:gd name="T0" fmla="*/ 3 w 62"/>
                <a:gd name="T1" fmla="*/ 4 h 52"/>
                <a:gd name="T2" fmla="*/ 3 w 62"/>
                <a:gd name="T3" fmla="*/ 4 h 52"/>
                <a:gd name="T4" fmla="*/ 3 w 62"/>
                <a:gd name="T5" fmla="*/ 4 h 52"/>
                <a:gd name="T6" fmla="*/ 2 w 62"/>
                <a:gd name="T7" fmla="*/ 3 h 52"/>
                <a:gd name="T8" fmla="*/ 1 w 62"/>
                <a:gd name="T9" fmla="*/ 3 h 52"/>
                <a:gd name="T10" fmla="*/ 1 w 62"/>
                <a:gd name="T11" fmla="*/ 2 h 52"/>
                <a:gd name="T12" fmla="*/ 0 w 62"/>
                <a:gd name="T13" fmla="*/ 2 h 52"/>
                <a:gd name="T14" fmla="*/ 0 w 62"/>
                <a:gd name="T15" fmla="*/ 1 h 52"/>
                <a:gd name="T16" fmla="*/ 0 w 62"/>
                <a:gd name="T17" fmla="*/ 0 h 52"/>
                <a:gd name="T18" fmla="*/ 0 w 62"/>
                <a:gd name="T19" fmla="*/ 1 h 52"/>
                <a:gd name="T20" fmla="*/ 1 w 62"/>
                <a:gd name="T21" fmla="*/ 1 h 52"/>
                <a:gd name="T22" fmla="*/ 1 w 62"/>
                <a:gd name="T23" fmla="*/ 2 h 52"/>
                <a:gd name="T24" fmla="*/ 2 w 62"/>
                <a:gd name="T25" fmla="*/ 2 h 52"/>
                <a:gd name="T26" fmla="*/ 3 w 62"/>
                <a:gd name="T27" fmla="*/ 3 h 52"/>
                <a:gd name="T28" fmla="*/ 3 w 62"/>
                <a:gd name="T29" fmla="*/ 3 h 52"/>
                <a:gd name="T30" fmla="*/ 3 w 62"/>
                <a:gd name="T31" fmla="*/ 3 h 52"/>
                <a:gd name="T32" fmla="*/ 3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1" y="51"/>
                  </a:lnTo>
                  <a:lnTo>
                    <a:pt x="42" y="45"/>
                  </a:lnTo>
                  <a:lnTo>
                    <a:pt x="32" y="39"/>
                  </a:lnTo>
                  <a:lnTo>
                    <a:pt x="21" y="30"/>
                  </a:lnTo>
                  <a:lnTo>
                    <a:pt x="12" y="21"/>
                  </a:lnTo>
                  <a:lnTo>
                    <a:pt x="4" y="10"/>
                  </a:lnTo>
                  <a:lnTo>
                    <a:pt x="0" y="0"/>
                  </a:lnTo>
                  <a:lnTo>
                    <a:pt x="7" y="5"/>
                  </a:lnTo>
                  <a:lnTo>
                    <a:pt x="16" y="13"/>
                  </a:lnTo>
                  <a:lnTo>
                    <a:pt x="26" y="21"/>
                  </a:lnTo>
                  <a:lnTo>
                    <a:pt x="38" y="28"/>
                  </a:lnTo>
                  <a:lnTo>
                    <a:pt x="49" y="36"/>
                  </a:lnTo>
                  <a:lnTo>
                    <a:pt x="56" y="43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7" name="Freeform 909"/>
            <p:cNvSpPr>
              <a:spLocks/>
            </p:cNvSpPr>
            <p:nvPr/>
          </p:nvSpPr>
          <p:spPr bwMode="auto">
            <a:xfrm>
              <a:off x="532" y="3745"/>
              <a:ext cx="21" cy="23"/>
            </a:xfrm>
            <a:custGeom>
              <a:avLst/>
              <a:gdLst>
                <a:gd name="T0" fmla="*/ 2 w 43"/>
                <a:gd name="T1" fmla="*/ 3 h 46"/>
                <a:gd name="T2" fmla="*/ 2 w 43"/>
                <a:gd name="T3" fmla="*/ 3 h 46"/>
                <a:gd name="T4" fmla="*/ 2 w 43"/>
                <a:gd name="T5" fmla="*/ 3 h 46"/>
                <a:gd name="T6" fmla="*/ 1 w 43"/>
                <a:gd name="T7" fmla="*/ 3 h 46"/>
                <a:gd name="T8" fmla="*/ 1 w 43"/>
                <a:gd name="T9" fmla="*/ 2 h 46"/>
                <a:gd name="T10" fmla="*/ 0 w 43"/>
                <a:gd name="T11" fmla="*/ 2 h 46"/>
                <a:gd name="T12" fmla="*/ 0 w 43"/>
                <a:gd name="T13" fmla="*/ 1 h 46"/>
                <a:gd name="T14" fmla="*/ 0 w 43"/>
                <a:gd name="T15" fmla="*/ 1 h 46"/>
                <a:gd name="T16" fmla="*/ 0 w 43"/>
                <a:gd name="T17" fmla="*/ 0 h 46"/>
                <a:gd name="T18" fmla="*/ 0 w 43"/>
                <a:gd name="T19" fmla="*/ 1 h 46"/>
                <a:gd name="T20" fmla="*/ 0 w 43"/>
                <a:gd name="T21" fmla="*/ 1 h 46"/>
                <a:gd name="T22" fmla="*/ 1 w 43"/>
                <a:gd name="T23" fmla="*/ 2 h 46"/>
                <a:gd name="T24" fmla="*/ 1 w 43"/>
                <a:gd name="T25" fmla="*/ 2 h 46"/>
                <a:gd name="T26" fmla="*/ 1 w 43"/>
                <a:gd name="T27" fmla="*/ 2 h 46"/>
                <a:gd name="T28" fmla="*/ 2 w 43"/>
                <a:gd name="T29" fmla="*/ 3 h 46"/>
                <a:gd name="T30" fmla="*/ 2 w 43"/>
                <a:gd name="T31" fmla="*/ 3 h 46"/>
                <a:gd name="T32" fmla="*/ 2 w 43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6">
                  <a:moveTo>
                    <a:pt x="43" y="46"/>
                  </a:moveTo>
                  <a:lnTo>
                    <a:pt x="39" y="46"/>
                  </a:lnTo>
                  <a:lnTo>
                    <a:pt x="34" y="42"/>
                  </a:lnTo>
                  <a:lnTo>
                    <a:pt x="26" y="36"/>
                  </a:lnTo>
                  <a:lnTo>
                    <a:pt x="18" y="29"/>
                  </a:lnTo>
                  <a:lnTo>
                    <a:pt x="11" y="21"/>
                  </a:lnTo>
                  <a:lnTo>
                    <a:pt x="5" y="12"/>
                  </a:lnTo>
                  <a:lnTo>
                    <a:pt x="1" y="5"/>
                  </a:lnTo>
                  <a:lnTo>
                    <a:pt x="0" y="0"/>
                  </a:lnTo>
                  <a:lnTo>
                    <a:pt x="4" y="5"/>
                  </a:lnTo>
                  <a:lnTo>
                    <a:pt x="10" y="10"/>
                  </a:lnTo>
                  <a:lnTo>
                    <a:pt x="18" y="17"/>
                  </a:lnTo>
                  <a:lnTo>
                    <a:pt x="24" y="23"/>
                  </a:lnTo>
                  <a:lnTo>
                    <a:pt x="31" y="30"/>
                  </a:lnTo>
                  <a:lnTo>
                    <a:pt x="37" y="36"/>
                  </a:lnTo>
                  <a:lnTo>
                    <a:pt x="41" y="42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8" name="Freeform 910"/>
            <p:cNvSpPr>
              <a:spLocks/>
            </p:cNvSpPr>
            <p:nvPr/>
          </p:nvSpPr>
          <p:spPr bwMode="auto">
            <a:xfrm>
              <a:off x="537" y="3738"/>
              <a:ext cx="13" cy="15"/>
            </a:xfrm>
            <a:custGeom>
              <a:avLst/>
              <a:gdLst>
                <a:gd name="T0" fmla="*/ 2 w 26"/>
                <a:gd name="T1" fmla="*/ 2 h 30"/>
                <a:gd name="T2" fmla="*/ 2 w 26"/>
                <a:gd name="T3" fmla="*/ 2 h 30"/>
                <a:gd name="T4" fmla="*/ 1 w 26"/>
                <a:gd name="T5" fmla="*/ 2 h 30"/>
                <a:gd name="T6" fmla="*/ 0 w 26"/>
                <a:gd name="T7" fmla="*/ 1 h 30"/>
                <a:gd name="T8" fmla="*/ 0 w 26"/>
                <a:gd name="T9" fmla="*/ 0 h 30"/>
                <a:gd name="T10" fmla="*/ 1 w 26"/>
                <a:gd name="T11" fmla="*/ 1 h 30"/>
                <a:gd name="T12" fmla="*/ 2 w 26"/>
                <a:gd name="T13" fmla="*/ 2 h 30"/>
                <a:gd name="T14" fmla="*/ 2 w 26"/>
                <a:gd name="T15" fmla="*/ 2 h 30"/>
                <a:gd name="T16" fmla="*/ 2 w 26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0">
                  <a:moveTo>
                    <a:pt x="26" y="30"/>
                  </a:moveTo>
                  <a:lnTo>
                    <a:pt x="20" y="28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10"/>
                  </a:lnTo>
                  <a:lnTo>
                    <a:pt x="17" y="18"/>
                  </a:lnTo>
                  <a:lnTo>
                    <a:pt x="26" y="24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9" name="Freeform 911"/>
            <p:cNvSpPr>
              <a:spLocks/>
            </p:cNvSpPr>
            <p:nvPr/>
          </p:nvSpPr>
          <p:spPr bwMode="auto">
            <a:xfrm>
              <a:off x="523" y="3860"/>
              <a:ext cx="19" cy="17"/>
            </a:xfrm>
            <a:custGeom>
              <a:avLst/>
              <a:gdLst>
                <a:gd name="T0" fmla="*/ 0 w 38"/>
                <a:gd name="T1" fmla="*/ 0 h 32"/>
                <a:gd name="T2" fmla="*/ 1 w 38"/>
                <a:gd name="T3" fmla="*/ 1 h 32"/>
                <a:gd name="T4" fmla="*/ 1 w 38"/>
                <a:gd name="T5" fmla="*/ 1 h 32"/>
                <a:gd name="T6" fmla="*/ 1 w 38"/>
                <a:gd name="T7" fmla="*/ 1 h 32"/>
                <a:gd name="T8" fmla="*/ 2 w 38"/>
                <a:gd name="T9" fmla="*/ 1 h 32"/>
                <a:gd name="T10" fmla="*/ 2 w 38"/>
                <a:gd name="T11" fmla="*/ 2 h 32"/>
                <a:gd name="T12" fmla="*/ 3 w 38"/>
                <a:gd name="T13" fmla="*/ 2 h 32"/>
                <a:gd name="T14" fmla="*/ 3 w 38"/>
                <a:gd name="T15" fmla="*/ 2 h 32"/>
                <a:gd name="T16" fmla="*/ 3 w 38"/>
                <a:gd name="T17" fmla="*/ 3 h 32"/>
                <a:gd name="T18" fmla="*/ 2 w 38"/>
                <a:gd name="T19" fmla="*/ 3 h 32"/>
                <a:gd name="T20" fmla="*/ 2 w 38"/>
                <a:gd name="T21" fmla="*/ 2 h 32"/>
                <a:gd name="T22" fmla="*/ 1 w 38"/>
                <a:gd name="T23" fmla="*/ 1 h 32"/>
                <a:gd name="T24" fmla="*/ 0 w 38"/>
                <a:gd name="T25" fmla="*/ 0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lnTo>
                    <a:pt x="3" y="2"/>
                  </a:lnTo>
                  <a:lnTo>
                    <a:pt x="8" y="5"/>
                  </a:lnTo>
                  <a:lnTo>
                    <a:pt x="16" y="10"/>
                  </a:lnTo>
                  <a:lnTo>
                    <a:pt x="23" y="14"/>
                  </a:lnTo>
                  <a:lnTo>
                    <a:pt x="30" y="19"/>
                  </a:lnTo>
                  <a:lnTo>
                    <a:pt x="36" y="24"/>
                  </a:lnTo>
                  <a:lnTo>
                    <a:pt x="38" y="28"/>
                  </a:lnTo>
                  <a:lnTo>
                    <a:pt x="37" y="32"/>
                  </a:lnTo>
                  <a:lnTo>
                    <a:pt x="29" y="32"/>
                  </a:lnTo>
                  <a:lnTo>
                    <a:pt x="19" y="22"/>
                  </a:lnTo>
                  <a:lnTo>
                    <a:pt x="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0" name="Freeform 912"/>
            <p:cNvSpPr>
              <a:spLocks/>
            </p:cNvSpPr>
            <p:nvPr/>
          </p:nvSpPr>
          <p:spPr bwMode="auto">
            <a:xfrm>
              <a:off x="513" y="3860"/>
              <a:ext cx="9" cy="20"/>
            </a:xfrm>
            <a:custGeom>
              <a:avLst/>
              <a:gdLst>
                <a:gd name="T0" fmla="*/ 2 w 18"/>
                <a:gd name="T1" fmla="*/ 0 h 41"/>
                <a:gd name="T2" fmla="*/ 1 w 18"/>
                <a:gd name="T3" fmla="*/ 0 h 41"/>
                <a:gd name="T4" fmla="*/ 1 w 18"/>
                <a:gd name="T5" fmla="*/ 1 h 41"/>
                <a:gd name="T6" fmla="*/ 0 w 18"/>
                <a:gd name="T7" fmla="*/ 2 h 41"/>
                <a:gd name="T8" fmla="*/ 1 w 18"/>
                <a:gd name="T9" fmla="*/ 2 h 41"/>
                <a:gd name="T10" fmla="*/ 1 w 18"/>
                <a:gd name="T11" fmla="*/ 2 h 41"/>
                <a:gd name="T12" fmla="*/ 1 w 18"/>
                <a:gd name="T13" fmla="*/ 1 h 41"/>
                <a:gd name="T14" fmla="*/ 1 w 18"/>
                <a:gd name="T15" fmla="*/ 0 h 41"/>
                <a:gd name="T16" fmla="*/ 2 w 18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1">
                  <a:moveTo>
                    <a:pt x="18" y="0"/>
                  </a:moveTo>
                  <a:lnTo>
                    <a:pt x="14" y="7"/>
                  </a:lnTo>
                  <a:lnTo>
                    <a:pt x="6" y="20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6" y="38"/>
                  </a:lnTo>
                  <a:lnTo>
                    <a:pt x="12" y="26"/>
                  </a:lnTo>
                  <a:lnTo>
                    <a:pt x="15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1" name="Freeform 913"/>
            <p:cNvSpPr>
              <a:spLocks/>
            </p:cNvSpPr>
            <p:nvPr/>
          </p:nvSpPr>
          <p:spPr bwMode="auto">
            <a:xfrm>
              <a:off x="523" y="3864"/>
              <a:ext cx="6" cy="22"/>
            </a:xfrm>
            <a:custGeom>
              <a:avLst/>
              <a:gdLst>
                <a:gd name="T0" fmla="*/ 0 w 11"/>
                <a:gd name="T1" fmla="*/ 0 h 46"/>
                <a:gd name="T2" fmla="*/ 1 w 11"/>
                <a:gd name="T3" fmla="*/ 0 h 46"/>
                <a:gd name="T4" fmla="*/ 1 w 11"/>
                <a:gd name="T5" fmla="*/ 1 h 46"/>
                <a:gd name="T6" fmla="*/ 1 w 11"/>
                <a:gd name="T7" fmla="*/ 2 h 46"/>
                <a:gd name="T8" fmla="*/ 1 w 11"/>
                <a:gd name="T9" fmla="*/ 2 h 46"/>
                <a:gd name="T10" fmla="*/ 1 w 11"/>
                <a:gd name="T11" fmla="*/ 2 h 46"/>
                <a:gd name="T12" fmla="*/ 1 w 11"/>
                <a:gd name="T13" fmla="*/ 1 h 46"/>
                <a:gd name="T14" fmla="*/ 1 w 11"/>
                <a:gd name="T15" fmla="*/ 0 h 46"/>
                <a:gd name="T16" fmla="*/ 0 w 1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lnTo>
                    <a:pt x="1" y="9"/>
                  </a:lnTo>
                  <a:lnTo>
                    <a:pt x="1" y="25"/>
                  </a:lnTo>
                  <a:lnTo>
                    <a:pt x="2" y="39"/>
                  </a:lnTo>
                  <a:lnTo>
                    <a:pt x="7" y="46"/>
                  </a:lnTo>
                  <a:lnTo>
                    <a:pt x="11" y="41"/>
                  </a:lnTo>
                  <a:lnTo>
                    <a:pt x="9" y="26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2" name="Freeform 914"/>
            <p:cNvSpPr>
              <a:spLocks/>
            </p:cNvSpPr>
            <p:nvPr/>
          </p:nvSpPr>
          <p:spPr bwMode="auto">
            <a:xfrm>
              <a:off x="502" y="3852"/>
              <a:ext cx="17" cy="21"/>
            </a:xfrm>
            <a:custGeom>
              <a:avLst/>
              <a:gdLst>
                <a:gd name="T0" fmla="*/ 3 w 34"/>
                <a:gd name="T1" fmla="*/ 0 h 40"/>
                <a:gd name="T2" fmla="*/ 2 w 34"/>
                <a:gd name="T3" fmla="*/ 1 h 40"/>
                <a:gd name="T4" fmla="*/ 2 w 34"/>
                <a:gd name="T5" fmla="*/ 2 h 40"/>
                <a:gd name="T6" fmla="*/ 1 w 34"/>
                <a:gd name="T7" fmla="*/ 3 h 40"/>
                <a:gd name="T8" fmla="*/ 0 w 34"/>
                <a:gd name="T9" fmla="*/ 3 h 40"/>
                <a:gd name="T10" fmla="*/ 0 w 34"/>
                <a:gd name="T11" fmla="*/ 3 h 40"/>
                <a:gd name="T12" fmla="*/ 1 w 34"/>
                <a:gd name="T13" fmla="*/ 3 h 40"/>
                <a:gd name="T14" fmla="*/ 1 w 34"/>
                <a:gd name="T15" fmla="*/ 2 h 40"/>
                <a:gd name="T16" fmla="*/ 1 w 34"/>
                <a:gd name="T17" fmla="*/ 2 h 40"/>
                <a:gd name="T18" fmla="*/ 2 w 34"/>
                <a:gd name="T19" fmla="*/ 1 h 40"/>
                <a:gd name="T20" fmla="*/ 2 w 34"/>
                <a:gd name="T21" fmla="*/ 1 h 40"/>
                <a:gd name="T22" fmla="*/ 2 w 34"/>
                <a:gd name="T23" fmla="*/ 1 h 40"/>
                <a:gd name="T24" fmla="*/ 3 w 34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40">
                  <a:moveTo>
                    <a:pt x="34" y="0"/>
                  </a:moveTo>
                  <a:lnTo>
                    <a:pt x="26" y="13"/>
                  </a:lnTo>
                  <a:lnTo>
                    <a:pt x="17" y="2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19" y="14"/>
                  </a:lnTo>
                  <a:lnTo>
                    <a:pt x="26" y="8"/>
                  </a:lnTo>
                  <a:lnTo>
                    <a:pt x="31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3" name="Freeform 915"/>
            <p:cNvSpPr>
              <a:spLocks/>
            </p:cNvSpPr>
            <p:nvPr/>
          </p:nvSpPr>
          <p:spPr bwMode="auto">
            <a:xfrm>
              <a:off x="504" y="3742"/>
              <a:ext cx="29" cy="6"/>
            </a:xfrm>
            <a:custGeom>
              <a:avLst/>
              <a:gdLst>
                <a:gd name="T0" fmla="*/ 4 w 58"/>
                <a:gd name="T1" fmla="*/ 1 h 12"/>
                <a:gd name="T2" fmla="*/ 4 w 58"/>
                <a:gd name="T3" fmla="*/ 1 h 12"/>
                <a:gd name="T4" fmla="*/ 3 w 58"/>
                <a:gd name="T5" fmla="*/ 1 h 12"/>
                <a:gd name="T6" fmla="*/ 3 w 58"/>
                <a:gd name="T7" fmla="*/ 1 h 12"/>
                <a:gd name="T8" fmla="*/ 2 w 58"/>
                <a:gd name="T9" fmla="*/ 1 h 12"/>
                <a:gd name="T10" fmla="*/ 1 w 58"/>
                <a:gd name="T11" fmla="*/ 1 h 12"/>
                <a:gd name="T12" fmla="*/ 1 w 58"/>
                <a:gd name="T13" fmla="*/ 1 h 12"/>
                <a:gd name="T14" fmla="*/ 1 w 58"/>
                <a:gd name="T15" fmla="*/ 1 h 12"/>
                <a:gd name="T16" fmla="*/ 0 w 58"/>
                <a:gd name="T17" fmla="*/ 1 h 12"/>
                <a:gd name="T18" fmla="*/ 1 w 58"/>
                <a:gd name="T19" fmla="*/ 1 h 12"/>
                <a:gd name="T20" fmla="*/ 1 w 58"/>
                <a:gd name="T21" fmla="*/ 0 h 12"/>
                <a:gd name="T22" fmla="*/ 1 w 58"/>
                <a:gd name="T23" fmla="*/ 0 h 12"/>
                <a:gd name="T24" fmla="*/ 2 w 58"/>
                <a:gd name="T25" fmla="*/ 1 h 12"/>
                <a:gd name="T26" fmla="*/ 2 w 58"/>
                <a:gd name="T27" fmla="*/ 1 h 12"/>
                <a:gd name="T28" fmla="*/ 3 w 58"/>
                <a:gd name="T29" fmla="*/ 1 h 12"/>
                <a:gd name="T30" fmla="*/ 4 w 58"/>
                <a:gd name="T31" fmla="*/ 1 h 12"/>
                <a:gd name="T32" fmla="*/ 4 w 58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12">
                  <a:moveTo>
                    <a:pt x="58" y="11"/>
                  </a:moveTo>
                  <a:lnTo>
                    <a:pt x="52" y="11"/>
                  </a:lnTo>
                  <a:lnTo>
                    <a:pt x="43" y="12"/>
                  </a:lnTo>
                  <a:lnTo>
                    <a:pt x="33" y="12"/>
                  </a:lnTo>
                  <a:lnTo>
                    <a:pt x="24" y="12"/>
                  </a:lnTo>
                  <a:lnTo>
                    <a:pt x="15" y="12"/>
                  </a:lnTo>
                  <a:lnTo>
                    <a:pt x="7" y="11"/>
                  </a:lnTo>
                  <a:lnTo>
                    <a:pt x="2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3" y="3"/>
                  </a:lnTo>
                  <a:lnTo>
                    <a:pt x="32" y="6"/>
                  </a:lnTo>
                  <a:lnTo>
                    <a:pt x="43" y="8"/>
                  </a:lnTo>
                  <a:lnTo>
                    <a:pt x="52" y="9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4" name="Freeform 916"/>
            <p:cNvSpPr>
              <a:spLocks/>
            </p:cNvSpPr>
            <p:nvPr/>
          </p:nvSpPr>
          <p:spPr bwMode="auto">
            <a:xfrm>
              <a:off x="509" y="3730"/>
              <a:ext cx="28" cy="10"/>
            </a:xfrm>
            <a:custGeom>
              <a:avLst/>
              <a:gdLst>
                <a:gd name="T0" fmla="*/ 4 w 56"/>
                <a:gd name="T1" fmla="*/ 2 h 19"/>
                <a:gd name="T2" fmla="*/ 4 w 56"/>
                <a:gd name="T3" fmla="*/ 2 h 19"/>
                <a:gd name="T4" fmla="*/ 3 w 56"/>
                <a:gd name="T5" fmla="*/ 2 h 19"/>
                <a:gd name="T6" fmla="*/ 3 w 56"/>
                <a:gd name="T7" fmla="*/ 2 h 19"/>
                <a:gd name="T8" fmla="*/ 2 w 56"/>
                <a:gd name="T9" fmla="*/ 1 h 19"/>
                <a:gd name="T10" fmla="*/ 1 w 56"/>
                <a:gd name="T11" fmla="*/ 1 h 19"/>
                <a:gd name="T12" fmla="*/ 1 w 56"/>
                <a:gd name="T13" fmla="*/ 1 h 19"/>
                <a:gd name="T14" fmla="*/ 1 w 56"/>
                <a:gd name="T15" fmla="*/ 1 h 19"/>
                <a:gd name="T16" fmla="*/ 0 w 56"/>
                <a:gd name="T17" fmla="*/ 1 h 19"/>
                <a:gd name="T18" fmla="*/ 1 w 56"/>
                <a:gd name="T19" fmla="*/ 0 h 19"/>
                <a:gd name="T20" fmla="*/ 1 w 56"/>
                <a:gd name="T21" fmla="*/ 0 h 19"/>
                <a:gd name="T22" fmla="*/ 1 w 56"/>
                <a:gd name="T23" fmla="*/ 1 h 19"/>
                <a:gd name="T24" fmla="*/ 2 w 56"/>
                <a:gd name="T25" fmla="*/ 1 h 19"/>
                <a:gd name="T26" fmla="*/ 3 w 56"/>
                <a:gd name="T27" fmla="*/ 1 h 19"/>
                <a:gd name="T28" fmla="*/ 3 w 56"/>
                <a:gd name="T29" fmla="*/ 1 h 19"/>
                <a:gd name="T30" fmla="*/ 4 w 56"/>
                <a:gd name="T31" fmla="*/ 2 h 19"/>
                <a:gd name="T32" fmla="*/ 4 w 56"/>
                <a:gd name="T33" fmla="*/ 2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9">
                  <a:moveTo>
                    <a:pt x="56" y="19"/>
                  </a:moveTo>
                  <a:lnTo>
                    <a:pt x="51" y="19"/>
                  </a:lnTo>
                  <a:lnTo>
                    <a:pt x="43" y="18"/>
                  </a:lnTo>
                  <a:lnTo>
                    <a:pt x="34" y="17"/>
                  </a:lnTo>
                  <a:lnTo>
                    <a:pt x="25" y="16"/>
                  </a:lnTo>
                  <a:lnTo>
                    <a:pt x="16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2"/>
                  </a:lnTo>
                  <a:lnTo>
                    <a:pt x="1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5" y="6"/>
                  </a:lnTo>
                  <a:lnTo>
                    <a:pt x="35" y="10"/>
                  </a:lnTo>
                  <a:lnTo>
                    <a:pt x="44" y="14"/>
                  </a:lnTo>
                  <a:lnTo>
                    <a:pt x="52" y="18"/>
                  </a:lnTo>
                  <a:lnTo>
                    <a:pt x="56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5" name="Freeform 917"/>
            <p:cNvSpPr>
              <a:spLocks/>
            </p:cNvSpPr>
            <p:nvPr/>
          </p:nvSpPr>
          <p:spPr bwMode="auto">
            <a:xfrm>
              <a:off x="496" y="3757"/>
              <a:ext cx="27" cy="5"/>
            </a:xfrm>
            <a:custGeom>
              <a:avLst/>
              <a:gdLst>
                <a:gd name="T0" fmla="*/ 3 w 55"/>
                <a:gd name="T1" fmla="*/ 0 h 12"/>
                <a:gd name="T2" fmla="*/ 3 w 55"/>
                <a:gd name="T3" fmla="*/ 0 h 12"/>
                <a:gd name="T4" fmla="*/ 2 w 55"/>
                <a:gd name="T5" fmla="*/ 0 h 12"/>
                <a:gd name="T6" fmla="*/ 2 w 55"/>
                <a:gd name="T7" fmla="*/ 0 h 12"/>
                <a:gd name="T8" fmla="*/ 1 w 55"/>
                <a:gd name="T9" fmla="*/ 0 h 12"/>
                <a:gd name="T10" fmla="*/ 1 w 55"/>
                <a:gd name="T11" fmla="*/ 0 h 12"/>
                <a:gd name="T12" fmla="*/ 0 w 55"/>
                <a:gd name="T13" fmla="*/ 0 h 12"/>
                <a:gd name="T14" fmla="*/ 0 w 55"/>
                <a:gd name="T15" fmla="*/ 0 h 12"/>
                <a:gd name="T16" fmla="*/ 0 w 55"/>
                <a:gd name="T17" fmla="*/ 0 h 12"/>
                <a:gd name="T18" fmla="*/ 0 w 55"/>
                <a:gd name="T19" fmla="*/ 0 h 12"/>
                <a:gd name="T20" fmla="*/ 0 w 55"/>
                <a:gd name="T21" fmla="*/ 0 h 12"/>
                <a:gd name="T22" fmla="*/ 0 w 55"/>
                <a:gd name="T23" fmla="*/ 0 h 12"/>
                <a:gd name="T24" fmla="*/ 1 w 55"/>
                <a:gd name="T25" fmla="*/ 0 h 12"/>
                <a:gd name="T26" fmla="*/ 1 w 55"/>
                <a:gd name="T27" fmla="*/ 0 h 12"/>
                <a:gd name="T28" fmla="*/ 2 w 55"/>
                <a:gd name="T29" fmla="*/ 0 h 12"/>
                <a:gd name="T30" fmla="*/ 3 w 55"/>
                <a:gd name="T31" fmla="*/ 0 h 12"/>
                <a:gd name="T32" fmla="*/ 3 w 55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2">
                  <a:moveTo>
                    <a:pt x="55" y="5"/>
                  </a:moveTo>
                  <a:lnTo>
                    <a:pt x="52" y="8"/>
                  </a:lnTo>
                  <a:lnTo>
                    <a:pt x="47" y="9"/>
                  </a:lnTo>
                  <a:lnTo>
                    <a:pt x="39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12" y="10"/>
                  </a:lnTo>
                  <a:lnTo>
                    <a:pt x="4" y="9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30" y="3"/>
                  </a:lnTo>
                  <a:lnTo>
                    <a:pt x="39" y="4"/>
                  </a:lnTo>
                  <a:lnTo>
                    <a:pt x="48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6" name="Freeform 918"/>
            <p:cNvSpPr>
              <a:spLocks/>
            </p:cNvSpPr>
            <p:nvPr/>
          </p:nvSpPr>
          <p:spPr bwMode="auto">
            <a:xfrm>
              <a:off x="488" y="3770"/>
              <a:ext cx="32" cy="9"/>
            </a:xfrm>
            <a:custGeom>
              <a:avLst/>
              <a:gdLst>
                <a:gd name="T0" fmla="*/ 4 w 64"/>
                <a:gd name="T1" fmla="*/ 0 h 19"/>
                <a:gd name="T2" fmla="*/ 4 w 64"/>
                <a:gd name="T3" fmla="*/ 0 h 19"/>
                <a:gd name="T4" fmla="*/ 3 w 64"/>
                <a:gd name="T5" fmla="*/ 0 h 19"/>
                <a:gd name="T6" fmla="*/ 3 w 64"/>
                <a:gd name="T7" fmla="*/ 0 h 19"/>
                <a:gd name="T8" fmla="*/ 2 w 64"/>
                <a:gd name="T9" fmla="*/ 1 h 19"/>
                <a:gd name="T10" fmla="*/ 2 w 64"/>
                <a:gd name="T11" fmla="*/ 1 h 19"/>
                <a:gd name="T12" fmla="*/ 1 w 64"/>
                <a:gd name="T13" fmla="*/ 1 h 19"/>
                <a:gd name="T14" fmla="*/ 1 w 64"/>
                <a:gd name="T15" fmla="*/ 1 h 19"/>
                <a:gd name="T16" fmla="*/ 0 w 64"/>
                <a:gd name="T17" fmla="*/ 0 h 19"/>
                <a:gd name="T18" fmla="*/ 1 w 64"/>
                <a:gd name="T19" fmla="*/ 0 h 19"/>
                <a:gd name="T20" fmla="*/ 1 w 64"/>
                <a:gd name="T21" fmla="*/ 0 h 19"/>
                <a:gd name="T22" fmla="*/ 1 w 64"/>
                <a:gd name="T23" fmla="*/ 0 h 19"/>
                <a:gd name="T24" fmla="*/ 2 w 64"/>
                <a:gd name="T25" fmla="*/ 0 h 19"/>
                <a:gd name="T26" fmla="*/ 3 w 64"/>
                <a:gd name="T27" fmla="*/ 0 h 19"/>
                <a:gd name="T28" fmla="*/ 3 w 64"/>
                <a:gd name="T29" fmla="*/ 0 h 19"/>
                <a:gd name="T30" fmla="*/ 4 w 64"/>
                <a:gd name="T31" fmla="*/ 0 h 19"/>
                <a:gd name="T32" fmla="*/ 4 w 64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8" y="4"/>
                  </a:lnTo>
                  <a:lnTo>
                    <a:pt x="48" y="8"/>
                  </a:lnTo>
                  <a:lnTo>
                    <a:pt x="38" y="12"/>
                  </a:lnTo>
                  <a:lnTo>
                    <a:pt x="29" y="16"/>
                  </a:lnTo>
                  <a:lnTo>
                    <a:pt x="18" y="19"/>
                  </a:lnTo>
                  <a:lnTo>
                    <a:pt x="9" y="19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8"/>
                  </a:lnTo>
                  <a:lnTo>
                    <a:pt x="16" y="6"/>
                  </a:lnTo>
                  <a:lnTo>
                    <a:pt x="26" y="4"/>
                  </a:lnTo>
                  <a:lnTo>
                    <a:pt x="38" y="4"/>
                  </a:lnTo>
                  <a:lnTo>
                    <a:pt x="48" y="3"/>
                  </a:lnTo>
                  <a:lnTo>
                    <a:pt x="5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7" name="Freeform 919"/>
            <p:cNvSpPr>
              <a:spLocks/>
            </p:cNvSpPr>
            <p:nvPr/>
          </p:nvSpPr>
          <p:spPr bwMode="auto">
            <a:xfrm>
              <a:off x="480" y="3785"/>
              <a:ext cx="35" cy="11"/>
            </a:xfrm>
            <a:custGeom>
              <a:avLst/>
              <a:gdLst>
                <a:gd name="T0" fmla="*/ 5 w 69"/>
                <a:gd name="T1" fmla="*/ 0 h 22"/>
                <a:gd name="T2" fmla="*/ 4 w 69"/>
                <a:gd name="T3" fmla="*/ 1 h 22"/>
                <a:gd name="T4" fmla="*/ 4 w 69"/>
                <a:gd name="T5" fmla="*/ 1 h 22"/>
                <a:gd name="T6" fmla="*/ 3 w 69"/>
                <a:gd name="T7" fmla="*/ 1 h 22"/>
                <a:gd name="T8" fmla="*/ 2 w 69"/>
                <a:gd name="T9" fmla="*/ 2 h 22"/>
                <a:gd name="T10" fmla="*/ 2 w 69"/>
                <a:gd name="T11" fmla="*/ 2 h 22"/>
                <a:gd name="T12" fmla="*/ 1 w 69"/>
                <a:gd name="T13" fmla="*/ 2 h 22"/>
                <a:gd name="T14" fmla="*/ 1 w 69"/>
                <a:gd name="T15" fmla="*/ 2 h 22"/>
                <a:gd name="T16" fmla="*/ 0 w 69"/>
                <a:gd name="T17" fmla="*/ 2 h 22"/>
                <a:gd name="T18" fmla="*/ 1 w 69"/>
                <a:gd name="T19" fmla="*/ 1 h 22"/>
                <a:gd name="T20" fmla="*/ 1 w 69"/>
                <a:gd name="T21" fmla="*/ 1 h 22"/>
                <a:gd name="T22" fmla="*/ 2 w 69"/>
                <a:gd name="T23" fmla="*/ 1 h 22"/>
                <a:gd name="T24" fmla="*/ 2 w 69"/>
                <a:gd name="T25" fmla="*/ 1 h 22"/>
                <a:gd name="T26" fmla="*/ 3 w 69"/>
                <a:gd name="T27" fmla="*/ 1 h 22"/>
                <a:gd name="T28" fmla="*/ 4 w 69"/>
                <a:gd name="T29" fmla="*/ 1 h 22"/>
                <a:gd name="T30" fmla="*/ 4 w 69"/>
                <a:gd name="T31" fmla="*/ 1 h 22"/>
                <a:gd name="T32" fmla="*/ 5 w 69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2" y="3"/>
                  </a:lnTo>
                  <a:lnTo>
                    <a:pt x="53" y="8"/>
                  </a:lnTo>
                  <a:lnTo>
                    <a:pt x="41" y="12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9" y="22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10" y="11"/>
                  </a:lnTo>
                  <a:lnTo>
                    <a:pt x="20" y="8"/>
                  </a:lnTo>
                  <a:lnTo>
                    <a:pt x="32" y="5"/>
                  </a:lnTo>
                  <a:lnTo>
                    <a:pt x="44" y="4"/>
                  </a:lnTo>
                  <a:lnTo>
                    <a:pt x="54" y="3"/>
                  </a:lnTo>
                  <a:lnTo>
                    <a:pt x="63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8" name="Freeform 920"/>
            <p:cNvSpPr>
              <a:spLocks/>
            </p:cNvSpPr>
            <p:nvPr/>
          </p:nvSpPr>
          <p:spPr bwMode="auto">
            <a:xfrm>
              <a:off x="478" y="3811"/>
              <a:ext cx="37" cy="19"/>
            </a:xfrm>
            <a:custGeom>
              <a:avLst/>
              <a:gdLst>
                <a:gd name="T0" fmla="*/ 4 w 75"/>
                <a:gd name="T1" fmla="*/ 0 h 40"/>
                <a:gd name="T2" fmla="*/ 4 w 75"/>
                <a:gd name="T3" fmla="*/ 0 h 40"/>
                <a:gd name="T4" fmla="*/ 3 w 75"/>
                <a:gd name="T5" fmla="*/ 0 h 40"/>
                <a:gd name="T6" fmla="*/ 2 w 75"/>
                <a:gd name="T7" fmla="*/ 1 h 40"/>
                <a:gd name="T8" fmla="*/ 2 w 75"/>
                <a:gd name="T9" fmla="*/ 1 h 40"/>
                <a:gd name="T10" fmla="*/ 1 w 75"/>
                <a:gd name="T11" fmla="*/ 2 h 40"/>
                <a:gd name="T12" fmla="*/ 0 w 75"/>
                <a:gd name="T13" fmla="*/ 2 h 40"/>
                <a:gd name="T14" fmla="*/ 0 w 75"/>
                <a:gd name="T15" fmla="*/ 2 h 40"/>
                <a:gd name="T16" fmla="*/ 0 w 75"/>
                <a:gd name="T17" fmla="*/ 2 h 40"/>
                <a:gd name="T18" fmla="*/ 0 w 75"/>
                <a:gd name="T19" fmla="*/ 2 h 40"/>
                <a:gd name="T20" fmla="*/ 0 w 75"/>
                <a:gd name="T21" fmla="*/ 1 h 40"/>
                <a:gd name="T22" fmla="*/ 1 w 75"/>
                <a:gd name="T23" fmla="*/ 1 h 40"/>
                <a:gd name="T24" fmla="*/ 2 w 75"/>
                <a:gd name="T25" fmla="*/ 1 h 40"/>
                <a:gd name="T26" fmla="*/ 2 w 75"/>
                <a:gd name="T27" fmla="*/ 0 h 40"/>
                <a:gd name="T28" fmla="*/ 3 w 75"/>
                <a:gd name="T29" fmla="*/ 0 h 40"/>
                <a:gd name="T30" fmla="*/ 4 w 75"/>
                <a:gd name="T31" fmla="*/ 0 h 40"/>
                <a:gd name="T32" fmla="*/ 4 w 7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40">
                  <a:moveTo>
                    <a:pt x="75" y="0"/>
                  </a:moveTo>
                  <a:lnTo>
                    <a:pt x="68" y="7"/>
                  </a:lnTo>
                  <a:lnTo>
                    <a:pt x="58" y="15"/>
                  </a:lnTo>
                  <a:lnTo>
                    <a:pt x="47" y="21"/>
                  </a:lnTo>
                  <a:lnTo>
                    <a:pt x="34" y="28"/>
                  </a:lnTo>
                  <a:lnTo>
                    <a:pt x="23" y="34"/>
                  </a:lnTo>
                  <a:lnTo>
                    <a:pt x="12" y="38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2" y="33"/>
                  </a:lnTo>
                  <a:lnTo>
                    <a:pt x="9" y="29"/>
                  </a:lnTo>
                  <a:lnTo>
                    <a:pt x="20" y="24"/>
                  </a:lnTo>
                  <a:lnTo>
                    <a:pt x="33" y="19"/>
                  </a:lnTo>
                  <a:lnTo>
                    <a:pt x="47" y="15"/>
                  </a:lnTo>
                  <a:lnTo>
                    <a:pt x="59" y="10"/>
                  </a:lnTo>
                  <a:lnTo>
                    <a:pt x="69" y="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9" name="Freeform 921"/>
            <p:cNvSpPr>
              <a:spLocks/>
            </p:cNvSpPr>
            <p:nvPr/>
          </p:nvSpPr>
          <p:spPr bwMode="auto">
            <a:xfrm>
              <a:off x="484" y="3841"/>
              <a:ext cx="34" cy="22"/>
            </a:xfrm>
            <a:custGeom>
              <a:avLst/>
              <a:gdLst>
                <a:gd name="T0" fmla="*/ 4 w 69"/>
                <a:gd name="T1" fmla="*/ 0 h 45"/>
                <a:gd name="T2" fmla="*/ 4 w 69"/>
                <a:gd name="T3" fmla="*/ 0 h 45"/>
                <a:gd name="T4" fmla="*/ 3 w 69"/>
                <a:gd name="T5" fmla="*/ 0 h 45"/>
                <a:gd name="T6" fmla="*/ 2 w 69"/>
                <a:gd name="T7" fmla="*/ 1 h 45"/>
                <a:gd name="T8" fmla="*/ 2 w 69"/>
                <a:gd name="T9" fmla="*/ 1 h 45"/>
                <a:gd name="T10" fmla="*/ 1 w 69"/>
                <a:gd name="T11" fmla="*/ 2 h 45"/>
                <a:gd name="T12" fmla="*/ 0 w 69"/>
                <a:gd name="T13" fmla="*/ 2 h 45"/>
                <a:gd name="T14" fmla="*/ 0 w 69"/>
                <a:gd name="T15" fmla="*/ 2 h 45"/>
                <a:gd name="T16" fmla="*/ 0 w 69"/>
                <a:gd name="T17" fmla="*/ 2 h 45"/>
                <a:gd name="T18" fmla="*/ 0 w 69"/>
                <a:gd name="T19" fmla="*/ 2 h 45"/>
                <a:gd name="T20" fmla="*/ 0 w 69"/>
                <a:gd name="T21" fmla="*/ 2 h 45"/>
                <a:gd name="T22" fmla="*/ 1 w 69"/>
                <a:gd name="T23" fmla="*/ 1 h 45"/>
                <a:gd name="T24" fmla="*/ 1 w 69"/>
                <a:gd name="T25" fmla="*/ 1 h 45"/>
                <a:gd name="T26" fmla="*/ 2 w 69"/>
                <a:gd name="T27" fmla="*/ 0 h 45"/>
                <a:gd name="T28" fmla="*/ 3 w 69"/>
                <a:gd name="T29" fmla="*/ 0 h 45"/>
                <a:gd name="T30" fmla="*/ 4 w 69"/>
                <a:gd name="T31" fmla="*/ 0 h 45"/>
                <a:gd name="T32" fmla="*/ 4 w 69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5">
                  <a:moveTo>
                    <a:pt x="69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4" y="21"/>
                  </a:lnTo>
                  <a:lnTo>
                    <a:pt x="33" y="29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8" y="32"/>
                  </a:lnTo>
                  <a:lnTo>
                    <a:pt x="18" y="25"/>
                  </a:lnTo>
                  <a:lnTo>
                    <a:pt x="31" y="19"/>
                  </a:lnTo>
                  <a:lnTo>
                    <a:pt x="43" y="13"/>
                  </a:lnTo>
                  <a:lnTo>
                    <a:pt x="55" y="8"/>
                  </a:lnTo>
                  <a:lnTo>
                    <a:pt x="64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0" name="Freeform 922"/>
            <p:cNvSpPr>
              <a:spLocks/>
            </p:cNvSpPr>
            <p:nvPr/>
          </p:nvSpPr>
          <p:spPr bwMode="auto">
            <a:xfrm>
              <a:off x="482" y="3798"/>
              <a:ext cx="32" cy="19"/>
            </a:xfrm>
            <a:custGeom>
              <a:avLst/>
              <a:gdLst>
                <a:gd name="T0" fmla="*/ 4 w 63"/>
                <a:gd name="T1" fmla="*/ 0 h 38"/>
                <a:gd name="T2" fmla="*/ 4 w 63"/>
                <a:gd name="T3" fmla="*/ 1 h 38"/>
                <a:gd name="T4" fmla="*/ 4 w 63"/>
                <a:gd name="T5" fmla="*/ 1 h 38"/>
                <a:gd name="T6" fmla="*/ 3 w 63"/>
                <a:gd name="T7" fmla="*/ 2 h 38"/>
                <a:gd name="T8" fmla="*/ 2 w 63"/>
                <a:gd name="T9" fmla="*/ 2 h 38"/>
                <a:gd name="T10" fmla="*/ 2 w 63"/>
                <a:gd name="T11" fmla="*/ 3 h 38"/>
                <a:gd name="T12" fmla="*/ 1 w 63"/>
                <a:gd name="T13" fmla="*/ 3 h 38"/>
                <a:gd name="T14" fmla="*/ 1 w 63"/>
                <a:gd name="T15" fmla="*/ 3 h 38"/>
                <a:gd name="T16" fmla="*/ 0 w 63"/>
                <a:gd name="T17" fmla="*/ 3 h 38"/>
                <a:gd name="T18" fmla="*/ 1 w 63"/>
                <a:gd name="T19" fmla="*/ 2 h 38"/>
                <a:gd name="T20" fmla="*/ 1 w 63"/>
                <a:gd name="T21" fmla="*/ 2 h 38"/>
                <a:gd name="T22" fmla="*/ 2 w 63"/>
                <a:gd name="T23" fmla="*/ 2 h 38"/>
                <a:gd name="T24" fmla="*/ 2 w 63"/>
                <a:gd name="T25" fmla="*/ 1 h 38"/>
                <a:gd name="T26" fmla="*/ 3 w 63"/>
                <a:gd name="T27" fmla="*/ 1 h 38"/>
                <a:gd name="T28" fmla="*/ 4 w 63"/>
                <a:gd name="T29" fmla="*/ 1 h 38"/>
                <a:gd name="T30" fmla="*/ 4 w 63"/>
                <a:gd name="T31" fmla="*/ 1 h 38"/>
                <a:gd name="T32" fmla="*/ 4 w 63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8">
                  <a:moveTo>
                    <a:pt x="63" y="0"/>
                  </a:moveTo>
                  <a:lnTo>
                    <a:pt x="58" y="5"/>
                  </a:lnTo>
                  <a:lnTo>
                    <a:pt x="49" y="12"/>
                  </a:lnTo>
                  <a:lnTo>
                    <a:pt x="40" y="19"/>
                  </a:lnTo>
                  <a:lnTo>
                    <a:pt x="28" y="26"/>
                  </a:lnTo>
                  <a:lnTo>
                    <a:pt x="19" y="33"/>
                  </a:lnTo>
                  <a:lnTo>
                    <a:pt x="10" y="37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5"/>
                  </a:lnTo>
                  <a:lnTo>
                    <a:pt x="17" y="20"/>
                  </a:lnTo>
                  <a:lnTo>
                    <a:pt x="29" y="15"/>
                  </a:lnTo>
                  <a:lnTo>
                    <a:pt x="40" y="9"/>
                  </a:lnTo>
                  <a:lnTo>
                    <a:pt x="50" y="5"/>
                  </a:lnTo>
                  <a:lnTo>
                    <a:pt x="58" y="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1" name="Freeform 923"/>
            <p:cNvSpPr>
              <a:spLocks/>
            </p:cNvSpPr>
            <p:nvPr/>
          </p:nvSpPr>
          <p:spPr bwMode="auto">
            <a:xfrm>
              <a:off x="511" y="3799"/>
              <a:ext cx="46" cy="29"/>
            </a:xfrm>
            <a:custGeom>
              <a:avLst/>
              <a:gdLst>
                <a:gd name="T0" fmla="*/ 6 w 91"/>
                <a:gd name="T1" fmla="*/ 4 h 57"/>
                <a:gd name="T2" fmla="*/ 6 w 91"/>
                <a:gd name="T3" fmla="*/ 4 h 57"/>
                <a:gd name="T4" fmla="*/ 5 w 91"/>
                <a:gd name="T5" fmla="*/ 4 h 57"/>
                <a:gd name="T6" fmla="*/ 4 w 91"/>
                <a:gd name="T7" fmla="*/ 3 h 57"/>
                <a:gd name="T8" fmla="*/ 3 w 91"/>
                <a:gd name="T9" fmla="*/ 3 h 57"/>
                <a:gd name="T10" fmla="*/ 2 w 91"/>
                <a:gd name="T11" fmla="*/ 2 h 57"/>
                <a:gd name="T12" fmla="*/ 2 w 91"/>
                <a:gd name="T13" fmla="*/ 2 h 57"/>
                <a:gd name="T14" fmla="*/ 1 w 91"/>
                <a:gd name="T15" fmla="*/ 1 h 57"/>
                <a:gd name="T16" fmla="*/ 0 w 91"/>
                <a:gd name="T17" fmla="*/ 0 h 57"/>
                <a:gd name="T18" fmla="*/ 1 w 91"/>
                <a:gd name="T19" fmla="*/ 1 h 57"/>
                <a:gd name="T20" fmla="*/ 2 w 91"/>
                <a:gd name="T21" fmla="*/ 1 h 57"/>
                <a:gd name="T22" fmla="*/ 3 w 91"/>
                <a:gd name="T23" fmla="*/ 2 h 57"/>
                <a:gd name="T24" fmla="*/ 4 w 91"/>
                <a:gd name="T25" fmla="*/ 2 h 57"/>
                <a:gd name="T26" fmla="*/ 5 w 91"/>
                <a:gd name="T27" fmla="*/ 3 h 57"/>
                <a:gd name="T28" fmla="*/ 5 w 91"/>
                <a:gd name="T29" fmla="*/ 3 h 57"/>
                <a:gd name="T30" fmla="*/ 6 w 91"/>
                <a:gd name="T31" fmla="*/ 4 h 57"/>
                <a:gd name="T32" fmla="*/ 6 w 91"/>
                <a:gd name="T33" fmla="*/ 4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7">
                  <a:moveTo>
                    <a:pt x="91" y="56"/>
                  </a:moveTo>
                  <a:lnTo>
                    <a:pt x="86" y="57"/>
                  </a:lnTo>
                  <a:lnTo>
                    <a:pt x="76" y="55"/>
                  </a:lnTo>
                  <a:lnTo>
                    <a:pt x="62" y="48"/>
                  </a:lnTo>
                  <a:lnTo>
                    <a:pt x="47" y="40"/>
                  </a:lnTo>
                  <a:lnTo>
                    <a:pt x="31" y="31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9" y="10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6" y="38"/>
                  </a:lnTo>
                  <a:lnTo>
                    <a:pt x="79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2" name="Freeform 924"/>
            <p:cNvSpPr>
              <a:spLocks/>
            </p:cNvSpPr>
            <p:nvPr/>
          </p:nvSpPr>
          <p:spPr bwMode="auto">
            <a:xfrm>
              <a:off x="513" y="3822"/>
              <a:ext cx="36" cy="25"/>
            </a:xfrm>
            <a:custGeom>
              <a:avLst/>
              <a:gdLst>
                <a:gd name="T0" fmla="*/ 5 w 72"/>
                <a:gd name="T1" fmla="*/ 4 h 49"/>
                <a:gd name="T2" fmla="*/ 5 w 72"/>
                <a:gd name="T3" fmla="*/ 4 h 49"/>
                <a:gd name="T4" fmla="*/ 4 w 72"/>
                <a:gd name="T5" fmla="*/ 3 h 49"/>
                <a:gd name="T6" fmla="*/ 4 w 72"/>
                <a:gd name="T7" fmla="*/ 3 h 49"/>
                <a:gd name="T8" fmla="*/ 3 w 72"/>
                <a:gd name="T9" fmla="*/ 3 h 49"/>
                <a:gd name="T10" fmla="*/ 2 w 72"/>
                <a:gd name="T11" fmla="*/ 2 h 49"/>
                <a:gd name="T12" fmla="*/ 1 w 72"/>
                <a:gd name="T13" fmla="*/ 2 h 49"/>
                <a:gd name="T14" fmla="*/ 1 w 72"/>
                <a:gd name="T15" fmla="*/ 1 h 49"/>
                <a:gd name="T16" fmla="*/ 0 w 72"/>
                <a:gd name="T17" fmla="*/ 0 h 49"/>
                <a:gd name="T18" fmla="*/ 1 w 72"/>
                <a:gd name="T19" fmla="*/ 1 h 49"/>
                <a:gd name="T20" fmla="*/ 2 w 72"/>
                <a:gd name="T21" fmla="*/ 1 h 49"/>
                <a:gd name="T22" fmla="*/ 2 w 72"/>
                <a:gd name="T23" fmla="*/ 2 h 49"/>
                <a:gd name="T24" fmla="*/ 3 w 72"/>
                <a:gd name="T25" fmla="*/ 2 h 49"/>
                <a:gd name="T26" fmla="*/ 4 w 72"/>
                <a:gd name="T27" fmla="*/ 3 h 49"/>
                <a:gd name="T28" fmla="*/ 4 w 72"/>
                <a:gd name="T29" fmla="*/ 3 h 49"/>
                <a:gd name="T30" fmla="*/ 5 w 72"/>
                <a:gd name="T31" fmla="*/ 3 h 49"/>
                <a:gd name="T32" fmla="*/ 5 w 72"/>
                <a:gd name="T33" fmla="*/ 4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49">
                  <a:moveTo>
                    <a:pt x="72" y="49"/>
                  </a:moveTo>
                  <a:lnTo>
                    <a:pt x="68" y="49"/>
                  </a:lnTo>
                  <a:lnTo>
                    <a:pt x="61" y="48"/>
                  </a:lnTo>
                  <a:lnTo>
                    <a:pt x="51" y="44"/>
                  </a:lnTo>
                  <a:lnTo>
                    <a:pt x="39" y="38"/>
                  </a:lnTo>
                  <a:lnTo>
                    <a:pt x="27" y="30"/>
                  </a:lnTo>
                  <a:lnTo>
                    <a:pt x="15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3"/>
                  </a:lnTo>
                  <a:lnTo>
                    <a:pt x="31" y="21"/>
                  </a:lnTo>
                  <a:lnTo>
                    <a:pt x="43" y="29"/>
                  </a:lnTo>
                  <a:lnTo>
                    <a:pt x="55" y="35"/>
                  </a:lnTo>
                  <a:lnTo>
                    <a:pt x="64" y="42"/>
                  </a:lnTo>
                  <a:lnTo>
                    <a:pt x="70" y="47"/>
                  </a:lnTo>
                  <a:lnTo>
                    <a:pt x="72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3" name="Freeform 925"/>
            <p:cNvSpPr>
              <a:spLocks/>
            </p:cNvSpPr>
            <p:nvPr/>
          </p:nvSpPr>
          <p:spPr bwMode="auto">
            <a:xfrm>
              <a:off x="482" y="3826"/>
              <a:ext cx="34" cy="22"/>
            </a:xfrm>
            <a:custGeom>
              <a:avLst/>
              <a:gdLst>
                <a:gd name="T0" fmla="*/ 5 w 68"/>
                <a:gd name="T1" fmla="*/ 0 h 45"/>
                <a:gd name="T2" fmla="*/ 4 w 68"/>
                <a:gd name="T3" fmla="*/ 0 h 45"/>
                <a:gd name="T4" fmla="*/ 4 w 68"/>
                <a:gd name="T5" fmla="*/ 0 h 45"/>
                <a:gd name="T6" fmla="*/ 3 w 68"/>
                <a:gd name="T7" fmla="*/ 1 h 45"/>
                <a:gd name="T8" fmla="*/ 3 w 68"/>
                <a:gd name="T9" fmla="*/ 1 h 45"/>
                <a:gd name="T10" fmla="*/ 2 w 68"/>
                <a:gd name="T11" fmla="*/ 2 h 45"/>
                <a:gd name="T12" fmla="*/ 1 w 68"/>
                <a:gd name="T13" fmla="*/ 2 h 45"/>
                <a:gd name="T14" fmla="*/ 1 w 68"/>
                <a:gd name="T15" fmla="*/ 2 h 45"/>
                <a:gd name="T16" fmla="*/ 0 w 68"/>
                <a:gd name="T17" fmla="*/ 2 h 45"/>
                <a:gd name="T18" fmla="*/ 1 w 68"/>
                <a:gd name="T19" fmla="*/ 2 h 45"/>
                <a:gd name="T20" fmla="*/ 1 w 68"/>
                <a:gd name="T21" fmla="*/ 2 h 45"/>
                <a:gd name="T22" fmla="*/ 2 w 68"/>
                <a:gd name="T23" fmla="*/ 1 h 45"/>
                <a:gd name="T24" fmla="*/ 2 w 68"/>
                <a:gd name="T25" fmla="*/ 1 h 45"/>
                <a:gd name="T26" fmla="*/ 3 w 68"/>
                <a:gd name="T27" fmla="*/ 0 h 45"/>
                <a:gd name="T28" fmla="*/ 4 w 68"/>
                <a:gd name="T29" fmla="*/ 0 h 45"/>
                <a:gd name="T30" fmla="*/ 4 w 68"/>
                <a:gd name="T31" fmla="*/ 0 h 45"/>
                <a:gd name="T32" fmla="*/ 5 w 68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lnTo>
                    <a:pt x="63" y="6"/>
                  </a:lnTo>
                  <a:lnTo>
                    <a:pt x="54" y="13"/>
                  </a:lnTo>
                  <a:lnTo>
                    <a:pt x="43" y="21"/>
                  </a:lnTo>
                  <a:lnTo>
                    <a:pt x="33" y="30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7" y="32"/>
                  </a:lnTo>
                  <a:lnTo>
                    <a:pt x="17" y="26"/>
                  </a:lnTo>
                  <a:lnTo>
                    <a:pt x="30" y="20"/>
                  </a:lnTo>
                  <a:lnTo>
                    <a:pt x="42" y="13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4" name="Freeform 926"/>
            <p:cNvSpPr>
              <a:spLocks/>
            </p:cNvSpPr>
            <p:nvPr/>
          </p:nvSpPr>
          <p:spPr bwMode="auto">
            <a:xfrm>
              <a:off x="560" y="3852"/>
              <a:ext cx="27" cy="113"/>
            </a:xfrm>
            <a:custGeom>
              <a:avLst/>
              <a:gdLst>
                <a:gd name="T0" fmla="*/ 3 w 55"/>
                <a:gd name="T1" fmla="*/ 0 h 227"/>
                <a:gd name="T2" fmla="*/ 3 w 55"/>
                <a:gd name="T3" fmla="*/ 0 h 227"/>
                <a:gd name="T4" fmla="*/ 3 w 55"/>
                <a:gd name="T5" fmla="*/ 0 h 227"/>
                <a:gd name="T6" fmla="*/ 3 w 55"/>
                <a:gd name="T7" fmla="*/ 0 h 227"/>
                <a:gd name="T8" fmla="*/ 3 w 55"/>
                <a:gd name="T9" fmla="*/ 0 h 227"/>
                <a:gd name="T10" fmla="*/ 2 w 55"/>
                <a:gd name="T11" fmla="*/ 2 h 227"/>
                <a:gd name="T12" fmla="*/ 1 w 55"/>
                <a:gd name="T13" fmla="*/ 3 h 227"/>
                <a:gd name="T14" fmla="*/ 0 w 55"/>
                <a:gd name="T15" fmla="*/ 5 h 227"/>
                <a:gd name="T16" fmla="*/ 0 w 55"/>
                <a:gd name="T17" fmla="*/ 7 h 227"/>
                <a:gd name="T18" fmla="*/ 0 w 55"/>
                <a:gd name="T19" fmla="*/ 9 h 227"/>
                <a:gd name="T20" fmla="*/ 0 w 55"/>
                <a:gd name="T21" fmla="*/ 11 h 227"/>
                <a:gd name="T22" fmla="*/ 1 w 55"/>
                <a:gd name="T23" fmla="*/ 12 h 227"/>
                <a:gd name="T24" fmla="*/ 1 w 55"/>
                <a:gd name="T25" fmla="*/ 14 h 227"/>
                <a:gd name="T26" fmla="*/ 0 w 55"/>
                <a:gd name="T27" fmla="*/ 13 h 227"/>
                <a:gd name="T28" fmla="*/ 0 w 55"/>
                <a:gd name="T29" fmla="*/ 11 h 227"/>
                <a:gd name="T30" fmla="*/ 0 w 55"/>
                <a:gd name="T31" fmla="*/ 9 h 227"/>
                <a:gd name="T32" fmla="*/ 0 w 55"/>
                <a:gd name="T33" fmla="*/ 7 h 227"/>
                <a:gd name="T34" fmla="*/ 0 w 55"/>
                <a:gd name="T35" fmla="*/ 5 h 227"/>
                <a:gd name="T36" fmla="*/ 0 w 55"/>
                <a:gd name="T37" fmla="*/ 3 h 227"/>
                <a:gd name="T38" fmla="*/ 1 w 55"/>
                <a:gd name="T39" fmla="*/ 1 h 227"/>
                <a:gd name="T40" fmla="*/ 3 w 55"/>
                <a:gd name="T41" fmla="*/ 0 h 2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5" h="227">
                  <a:moveTo>
                    <a:pt x="49" y="0"/>
                  </a:moveTo>
                  <a:lnTo>
                    <a:pt x="51" y="0"/>
                  </a:lnTo>
                  <a:lnTo>
                    <a:pt x="53" y="1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32" y="32"/>
                  </a:lnTo>
                  <a:lnTo>
                    <a:pt x="18" y="62"/>
                  </a:lnTo>
                  <a:lnTo>
                    <a:pt x="11" y="94"/>
                  </a:lnTo>
                  <a:lnTo>
                    <a:pt x="9" y="124"/>
                  </a:lnTo>
                  <a:lnTo>
                    <a:pt x="11" y="154"/>
                  </a:lnTo>
                  <a:lnTo>
                    <a:pt x="15" y="181"/>
                  </a:lnTo>
                  <a:lnTo>
                    <a:pt x="22" y="206"/>
                  </a:lnTo>
                  <a:lnTo>
                    <a:pt x="27" y="227"/>
                  </a:lnTo>
                  <a:lnTo>
                    <a:pt x="15" y="212"/>
                  </a:lnTo>
                  <a:lnTo>
                    <a:pt x="6" y="189"/>
                  </a:lnTo>
                  <a:lnTo>
                    <a:pt x="1" y="156"/>
                  </a:lnTo>
                  <a:lnTo>
                    <a:pt x="0" y="121"/>
                  </a:lnTo>
                  <a:lnTo>
                    <a:pt x="4" y="84"/>
                  </a:lnTo>
                  <a:lnTo>
                    <a:pt x="13" y="49"/>
                  </a:lnTo>
                  <a:lnTo>
                    <a:pt x="27" y="2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5" name="Freeform 927"/>
            <p:cNvSpPr>
              <a:spLocks/>
            </p:cNvSpPr>
            <p:nvPr/>
          </p:nvSpPr>
          <p:spPr bwMode="auto">
            <a:xfrm>
              <a:off x="566" y="3950"/>
              <a:ext cx="25" cy="14"/>
            </a:xfrm>
            <a:custGeom>
              <a:avLst/>
              <a:gdLst>
                <a:gd name="T0" fmla="*/ 0 w 50"/>
                <a:gd name="T1" fmla="*/ 0 h 29"/>
                <a:gd name="T2" fmla="*/ 1 w 50"/>
                <a:gd name="T3" fmla="*/ 0 h 29"/>
                <a:gd name="T4" fmla="*/ 1 w 50"/>
                <a:gd name="T5" fmla="*/ 0 h 29"/>
                <a:gd name="T6" fmla="*/ 2 w 50"/>
                <a:gd name="T7" fmla="*/ 1 h 29"/>
                <a:gd name="T8" fmla="*/ 2 w 50"/>
                <a:gd name="T9" fmla="*/ 1 h 29"/>
                <a:gd name="T10" fmla="*/ 3 w 50"/>
                <a:gd name="T11" fmla="*/ 1 h 29"/>
                <a:gd name="T12" fmla="*/ 3 w 50"/>
                <a:gd name="T13" fmla="*/ 1 h 29"/>
                <a:gd name="T14" fmla="*/ 3 w 50"/>
                <a:gd name="T15" fmla="*/ 1 h 29"/>
                <a:gd name="T16" fmla="*/ 4 w 50"/>
                <a:gd name="T17" fmla="*/ 1 h 29"/>
                <a:gd name="T18" fmla="*/ 4 w 50"/>
                <a:gd name="T19" fmla="*/ 1 h 29"/>
                <a:gd name="T20" fmla="*/ 3 w 50"/>
                <a:gd name="T21" fmla="*/ 1 h 29"/>
                <a:gd name="T22" fmla="*/ 3 w 50"/>
                <a:gd name="T23" fmla="*/ 1 h 29"/>
                <a:gd name="T24" fmla="*/ 3 w 50"/>
                <a:gd name="T25" fmla="*/ 1 h 29"/>
                <a:gd name="T26" fmla="*/ 2 w 50"/>
                <a:gd name="T27" fmla="*/ 0 h 29"/>
                <a:gd name="T28" fmla="*/ 1 w 50"/>
                <a:gd name="T29" fmla="*/ 0 h 29"/>
                <a:gd name="T30" fmla="*/ 1 w 50"/>
                <a:gd name="T31" fmla="*/ 0 h 29"/>
                <a:gd name="T32" fmla="*/ 0 w 50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29">
                  <a:moveTo>
                    <a:pt x="0" y="0"/>
                  </a:moveTo>
                  <a:lnTo>
                    <a:pt x="6" y="6"/>
                  </a:lnTo>
                  <a:lnTo>
                    <a:pt x="12" y="12"/>
                  </a:lnTo>
                  <a:lnTo>
                    <a:pt x="20" y="17"/>
                  </a:lnTo>
                  <a:lnTo>
                    <a:pt x="29" y="21"/>
                  </a:lnTo>
                  <a:lnTo>
                    <a:pt x="36" y="25"/>
                  </a:lnTo>
                  <a:lnTo>
                    <a:pt x="42" y="28"/>
                  </a:lnTo>
                  <a:lnTo>
                    <a:pt x="47" y="29"/>
                  </a:lnTo>
                  <a:lnTo>
                    <a:pt x="50" y="28"/>
                  </a:lnTo>
                  <a:lnTo>
                    <a:pt x="50" y="25"/>
                  </a:lnTo>
                  <a:lnTo>
                    <a:pt x="46" y="23"/>
                  </a:lnTo>
                  <a:lnTo>
                    <a:pt x="41" y="20"/>
                  </a:lnTo>
                  <a:lnTo>
                    <a:pt x="33" y="16"/>
                  </a:lnTo>
                  <a:lnTo>
                    <a:pt x="25" y="13"/>
                  </a:lnTo>
                  <a:lnTo>
                    <a:pt x="16" y="9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6" name="Freeform 928"/>
            <p:cNvSpPr>
              <a:spLocks/>
            </p:cNvSpPr>
            <p:nvPr/>
          </p:nvSpPr>
          <p:spPr bwMode="auto">
            <a:xfrm>
              <a:off x="564" y="3940"/>
              <a:ext cx="27" cy="16"/>
            </a:xfrm>
            <a:custGeom>
              <a:avLst/>
              <a:gdLst>
                <a:gd name="T0" fmla="*/ 4 w 53"/>
                <a:gd name="T1" fmla="*/ 2 h 32"/>
                <a:gd name="T2" fmla="*/ 4 w 53"/>
                <a:gd name="T3" fmla="*/ 2 h 32"/>
                <a:gd name="T4" fmla="*/ 3 w 53"/>
                <a:gd name="T5" fmla="*/ 2 h 32"/>
                <a:gd name="T6" fmla="*/ 3 w 53"/>
                <a:gd name="T7" fmla="*/ 2 h 32"/>
                <a:gd name="T8" fmla="*/ 2 w 53"/>
                <a:gd name="T9" fmla="*/ 2 h 32"/>
                <a:gd name="T10" fmla="*/ 2 w 53"/>
                <a:gd name="T11" fmla="*/ 2 h 32"/>
                <a:gd name="T12" fmla="*/ 1 w 53"/>
                <a:gd name="T13" fmla="*/ 1 h 32"/>
                <a:gd name="T14" fmla="*/ 1 w 53"/>
                <a:gd name="T15" fmla="*/ 1 h 32"/>
                <a:gd name="T16" fmla="*/ 0 w 53"/>
                <a:gd name="T17" fmla="*/ 0 h 32"/>
                <a:gd name="T18" fmla="*/ 1 w 53"/>
                <a:gd name="T19" fmla="*/ 1 h 32"/>
                <a:gd name="T20" fmla="*/ 1 w 53"/>
                <a:gd name="T21" fmla="*/ 1 h 32"/>
                <a:gd name="T22" fmla="*/ 2 w 53"/>
                <a:gd name="T23" fmla="*/ 1 h 32"/>
                <a:gd name="T24" fmla="*/ 2 w 53"/>
                <a:gd name="T25" fmla="*/ 2 h 32"/>
                <a:gd name="T26" fmla="*/ 3 w 53"/>
                <a:gd name="T27" fmla="*/ 2 h 32"/>
                <a:gd name="T28" fmla="*/ 3 w 53"/>
                <a:gd name="T29" fmla="*/ 2 h 32"/>
                <a:gd name="T30" fmla="*/ 4 w 53"/>
                <a:gd name="T31" fmla="*/ 2 h 32"/>
                <a:gd name="T32" fmla="*/ 4 w 53"/>
                <a:gd name="T33" fmla="*/ 2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32">
                  <a:moveTo>
                    <a:pt x="53" y="31"/>
                  </a:moveTo>
                  <a:lnTo>
                    <a:pt x="50" y="32"/>
                  </a:lnTo>
                  <a:lnTo>
                    <a:pt x="47" y="31"/>
                  </a:lnTo>
                  <a:lnTo>
                    <a:pt x="39" y="30"/>
                  </a:lnTo>
                  <a:lnTo>
                    <a:pt x="31" y="26"/>
                  </a:lnTo>
                  <a:lnTo>
                    <a:pt x="22" y="21"/>
                  </a:lnTo>
                  <a:lnTo>
                    <a:pt x="13" y="14"/>
                  </a:lnTo>
                  <a:lnTo>
                    <a:pt x="6" y="8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8"/>
                  </a:lnTo>
                  <a:lnTo>
                    <a:pt x="23" y="13"/>
                  </a:lnTo>
                  <a:lnTo>
                    <a:pt x="32" y="17"/>
                  </a:lnTo>
                  <a:lnTo>
                    <a:pt x="41" y="22"/>
                  </a:lnTo>
                  <a:lnTo>
                    <a:pt x="48" y="26"/>
                  </a:lnTo>
                  <a:lnTo>
                    <a:pt x="52" y="28"/>
                  </a:lnTo>
                  <a:lnTo>
                    <a:pt x="53" y="3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7" name="Freeform 929"/>
            <p:cNvSpPr>
              <a:spLocks/>
            </p:cNvSpPr>
            <p:nvPr/>
          </p:nvSpPr>
          <p:spPr bwMode="auto">
            <a:xfrm>
              <a:off x="561" y="3917"/>
              <a:ext cx="35" cy="22"/>
            </a:xfrm>
            <a:custGeom>
              <a:avLst/>
              <a:gdLst>
                <a:gd name="T0" fmla="*/ 4 w 71"/>
                <a:gd name="T1" fmla="*/ 3 h 44"/>
                <a:gd name="T2" fmla="*/ 4 w 71"/>
                <a:gd name="T3" fmla="*/ 3 h 44"/>
                <a:gd name="T4" fmla="*/ 3 w 71"/>
                <a:gd name="T5" fmla="*/ 3 h 44"/>
                <a:gd name="T6" fmla="*/ 3 w 71"/>
                <a:gd name="T7" fmla="*/ 3 h 44"/>
                <a:gd name="T8" fmla="*/ 2 w 71"/>
                <a:gd name="T9" fmla="*/ 3 h 44"/>
                <a:gd name="T10" fmla="*/ 1 w 71"/>
                <a:gd name="T11" fmla="*/ 2 h 44"/>
                <a:gd name="T12" fmla="*/ 0 w 71"/>
                <a:gd name="T13" fmla="*/ 2 h 44"/>
                <a:gd name="T14" fmla="*/ 0 w 71"/>
                <a:gd name="T15" fmla="*/ 1 h 44"/>
                <a:gd name="T16" fmla="*/ 0 w 71"/>
                <a:gd name="T17" fmla="*/ 0 h 44"/>
                <a:gd name="T18" fmla="*/ 0 w 71"/>
                <a:gd name="T19" fmla="*/ 1 h 44"/>
                <a:gd name="T20" fmla="*/ 0 w 71"/>
                <a:gd name="T21" fmla="*/ 1 h 44"/>
                <a:gd name="T22" fmla="*/ 1 w 71"/>
                <a:gd name="T23" fmla="*/ 1 h 44"/>
                <a:gd name="T24" fmla="*/ 2 w 71"/>
                <a:gd name="T25" fmla="*/ 2 h 44"/>
                <a:gd name="T26" fmla="*/ 3 w 71"/>
                <a:gd name="T27" fmla="*/ 2 h 44"/>
                <a:gd name="T28" fmla="*/ 3 w 71"/>
                <a:gd name="T29" fmla="*/ 3 h 44"/>
                <a:gd name="T30" fmla="*/ 4 w 71"/>
                <a:gd name="T31" fmla="*/ 3 h 44"/>
                <a:gd name="T32" fmla="*/ 4 w 71"/>
                <a:gd name="T33" fmla="*/ 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44">
                  <a:moveTo>
                    <a:pt x="71" y="43"/>
                  </a:moveTo>
                  <a:lnTo>
                    <a:pt x="67" y="44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38" y="33"/>
                  </a:lnTo>
                  <a:lnTo>
                    <a:pt x="26" y="26"/>
                  </a:lnTo>
                  <a:lnTo>
                    <a:pt x="15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9"/>
                  </a:lnTo>
                  <a:lnTo>
                    <a:pt x="28" y="16"/>
                  </a:lnTo>
                  <a:lnTo>
                    <a:pt x="39" y="22"/>
                  </a:lnTo>
                  <a:lnTo>
                    <a:pt x="53" y="29"/>
                  </a:lnTo>
                  <a:lnTo>
                    <a:pt x="63" y="35"/>
                  </a:lnTo>
                  <a:lnTo>
                    <a:pt x="69" y="39"/>
                  </a:lnTo>
                  <a:lnTo>
                    <a:pt x="7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8" name="Freeform 930"/>
            <p:cNvSpPr>
              <a:spLocks/>
            </p:cNvSpPr>
            <p:nvPr/>
          </p:nvSpPr>
          <p:spPr bwMode="auto">
            <a:xfrm>
              <a:off x="563" y="3896"/>
              <a:ext cx="39" cy="25"/>
            </a:xfrm>
            <a:custGeom>
              <a:avLst/>
              <a:gdLst>
                <a:gd name="T0" fmla="*/ 5 w 77"/>
                <a:gd name="T1" fmla="*/ 4 h 50"/>
                <a:gd name="T2" fmla="*/ 5 w 77"/>
                <a:gd name="T3" fmla="*/ 4 h 50"/>
                <a:gd name="T4" fmla="*/ 4 w 77"/>
                <a:gd name="T5" fmla="*/ 3 h 50"/>
                <a:gd name="T6" fmla="*/ 4 w 77"/>
                <a:gd name="T7" fmla="*/ 3 h 50"/>
                <a:gd name="T8" fmla="*/ 3 w 77"/>
                <a:gd name="T9" fmla="*/ 3 h 50"/>
                <a:gd name="T10" fmla="*/ 2 w 77"/>
                <a:gd name="T11" fmla="*/ 2 h 50"/>
                <a:gd name="T12" fmla="*/ 1 w 77"/>
                <a:gd name="T13" fmla="*/ 2 h 50"/>
                <a:gd name="T14" fmla="*/ 1 w 77"/>
                <a:gd name="T15" fmla="*/ 1 h 50"/>
                <a:gd name="T16" fmla="*/ 0 w 77"/>
                <a:gd name="T17" fmla="*/ 0 h 50"/>
                <a:gd name="T18" fmla="*/ 1 w 77"/>
                <a:gd name="T19" fmla="*/ 1 h 50"/>
                <a:gd name="T20" fmla="*/ 1 w 77"/>
                <a:gd name="T21" fmla="*/ 1 h 50"/>
                <a:gd name="T22" fmla="*/ 2 w 77"/>
                <a:gd name="T23" fmla="*/ 1 h 50"/>
                <a:gd name="T24" fmla="*/ 3 w 77"/>
                <a:gd name="T25" fmla="*/ 2 h 50"/>
                <a:gd name="T26" fmla="*/ 4 w 77"/>
                <a:gd name="T27" fmla="*/ 3 h 50"/>
                <a:gd name="T28" fmla="*/ 5 w 77"/>
                <a:gd name="T29" fmla="*/ 3 h 50"/>
                <a:gd name="T30" fmla="*/ 5 w 77"/>
                <a:gd name="T31" fmla="*/ 3 h 50"/>
                <a:gd name="T32" fmla="*/ 5 w 77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4"/>
                  </a:lnTo>
                  <a:lnTo>
                    <a:pt x="26" y="26"/>
                  </a:lnTo>
                  <a:lnTo>
                    <a:pt x="15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7" y="39"/>
                  </a:lnTo>
                  <a:lnTo>
                    <a:pt x="75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9" name="Freeform 931"/>
            <p:cNvSpPr>
              <a:spLocks/>
            </p:cNvSpPr>
            <p:nvPr/>
          </p:nvSpPr>
          <p:spPr bwMode="auto">
            <a:xfrm>
              <a:off x="566" y="3882"/>
              <a:ext cx="32" cy="27"/>
            </a:xfrm>
            <a:custGeom>
              <a:avLst/>
              <a:gdLst>
                <a:gd name="T0" fmla="*/ 5 w 62"/>
                <a:gd name="T1" fmla="*/ 4 h 52"/>
                <a:gd name="T2" fmla="*/ 4 w 62"/>
                <a:gd name="T3" fmla="*/ 4 h 52"/>
                <a:gd name="T4" fmla="*/ 4 w 62"/>
                <a:gd name="T5" fmla="*/ 4 h 52"/>
                <a:gd name="T6" fmla="*/ 3 w 62"/>
                <a:gd name="T7" fmla="*/ 3 h 52"/>
                <a:gd name="T8" fmla="*/ 2 w 62"/>
                <a:gd name="T9" fmla="*/ 3 h 52"/>
                <a:gd name="T10" fmla="*/ 2 w 62"/>
                <a:gd name="T11" fmla="*/ 2 h 52"/>
                <a:gd name="T12" fmla="*/ 1 w 62"/>
                <a:gd name="T13" fmla="*/ 1 h 52"/>
                <a:gd name="T14" fmla="*/ 1 w 62"/>
                <a:gd name="T15" fmla="*/ 1 h 52"/>
                <a:gd name="T16" fmla="*/ 0 w 62"/>
                <a:gd name="T17" fmla="*/ 0 h 52"/>
                <a:gd name="T18" fmla="*/ 1 w 62"/>
                <a:gd name="T19" fmla="*/ 1 h 52"/>
                <a:gd name="T20" fmla="*/ 1 w 62"/>
                <a:gd name="T21" fmla="*/ 1 h 52"/>
                <a:gd name="T22" fmla="*/ 2 w 62"/>
                <a:gd name="T23" fmla="*/ 2 h 52"/>
                <a:gd name="T24" fmla="*/ 3 w 62"/>
                <a:gd name="T25" fmla="*/ 2 h 52"/>
                <a:gd name="T26" fmla="*/ 4 w 62"/>
                <a:gd name="T27" fmla="*/ 3 h 52"/>
                <a:gd name="T28" fmla="*/ 4 w 62"/>
                <a:gd name="T29" fmla="*/ 3 h 52"/>
                <a:gd name="T30" fmla="*/ 5 w 62"/>
                <a:gd name="T31" fmla="*/ 4 h 52"/>
                <a:gd name="T32" fmla="*/ 5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2" y="48"/>
                  </a:lnTo>
                  <a:lnTo>
                    <a:pt x="42" y="42"/>
                  </a:lnTo>
                  <a:lnTo>
                    <a:pt x="31" y="34"/>
                  </a:lnTo>
                  <a:lnTo>
                    <a:pt x="19" y="25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0"/>
                  </a:lnTo>
                  <a:lnTo>
                    <a:pt x="26" y="18"/>
                  </a:lnTo>
                  <a:lnTo>
                    <a:pt x="38" y="26"/>
                  </a:lnTo>
                  <a:lnTo>
                    <a:pt x="48" y="35"/>
                  </a:lnTo>
                  <a:lnTo>
                    <a:pt x="57" y="42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0" name="Freeform 932"/>
            <p:cNvSpPr>
              <a:spLocks/>
            </p:cNvSpPr>
            <p:nvPr/>
          </p:nvSpPr>
          <p:spPr bwMode="auto">
            <a:xfrm>
              <a:off x="571" y="3872"/>
              <a:ext cx="25" cy="22"/>
            </a:xfrm>
            <a:custGeom>
              <a:avLst/>
              <a:gdLst>
                <a:gd name="T0" fmla="*/ 3 w 51"/>
                <a:gd name="T1" fmla="*/ 3 h 43"/>
                <a:gd name="T2" fmla="*/ 3 w 51"/>
                <a:gd name="T3" fmla="*/ 3 h 43"/>
                <a:gd name="T4" fmla="*/ 2 w 51"/>
                <a:gd name="T5" fmla="*/ 3 h 43"/>
                <a:gd name="T6" fmla="*/ 2 w 51"/>
                <a:gd name="T7" fmla="*/ 3 h 43"/>
                <a:gd name="T8" fmla="*/ 1 w 51"/>
                <a:gd name="T9" fmla="*/ 3 h 43"/>
                <a:gd name="T10" fmla="*/ 1 w 51"/>
                <a:gd name="T11" fmla="*/ 2 h 43"/>
                <a:gd name="T12" fmla="*/ 0 w 51"/>
                <a:gd name="T13" fmla="*/ 2 h 43"/>
                <a:gd name="T14" fmla="*/ 0 w 51"/>
                <a:gd name="T15" fmla="*/ 1 h 43"/>
                <a:gd name="T16" fmla="*/ 0 w 51"/>
                <a:gd name="T17" fmla="*/ 0 h 43"/>
                <a:gd name="T18" fmla="*/ 0 w 51"/>
                <a:gd name="T19" fmla="*/ 1 h 43"/>
                <a:gd name="T20" fmla="*/ 0 w 51"/>
                <a:gd name="T21" fmla="*/ 1 h 43"/>
                <a:gd name="T22" fmla="*/ 1 w 51"/>
                <a:gd name="T23" fmla="*/ 2 h 43"/>
                <a:gd name="T24" fmla="*/ 1 w 51"/>
                <a:gd name="T25" fmla="*/ 2 h 43"/>
                <a:gd name="T26" fmla="*/ 2 w 51"/>
                <a:gd name="T27" fmla="*/ 2 h 43"/>
                <a:gd name="T28" fmla="*/ 2 w 51"/>
                <a:gd name="T29" fmla="*/ 3 h 43"/>
                <a:gd name="T30" fmla="*/ 3 w 51"/>
                <a:gd name="T31" fmla="*/ 3 h 43"/>
                <a:gd name="T32" fmla="*/ 3 w 51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3">
                  <a:moveTo>
                    <a:pt x="51" y="43"/>
                  </a:moveTo>
                  <a:lnTo>
                    <a:pt x="48" y="43"/>
                  </a:lnTo>
                  <a:lnTo>
                    <a:pt x="42" y="42"/>
                  </a:lnTo>
                  <a:lnTo>
                    <a:pt x="34" y="38"/>
                  </a:lnTo>
                  <a:lnTo>
                    <a:pt x="26" y="33"/>
                  </a:lnTo>
                  <a:lnTo>
                    <a:pt x="17" y="25"/>
                  </a:lnTo>
                  <a:lnTo>
                    <a:pt x="9" y="17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3" y="10"/>
                  </a:lnTo>
                  <a:lnTo>
                    <a:pt x="21" y="17"/>
                  </a:lnTo>
                  <a:lnTo>
                    <a:pt x="31" y="24"/>
                  </a:lnTo>
                  <a:lnTo>
                    <a:pt x="39" y="30"/>
                  </a:lnTo>
                  <a:lnTo>
                    <a:pt x="47" y="37"/>
                  </a:lnTo>
                  <a:lnTo>
                    <a:pt x="51" y="41"/>
                  </a:lnTo>
                  <a:lnTo>
                    <a:pt x="5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1" name="Freeform 933"/>
            <p:cNvSpPr>
              <a:spLocks/>
            </p:cNvSpPr>
            <p:nvPr/>
          </p:nvSpPr>
          <p:spPr bwMode="auto">
            <a:xfrm>
              <a:off x="578" y="3862"/>
              <a:ext cx="18" cy="19"/>
            </a:xfrm>
            <a:custGeom>
              <a:avLst/>
              <a:gdLst>
                <a:gd name="T0" fmla="*/ 2 w 37"/>
                <a:gd name="T1" fmla="*/ 3 h 38"/>
                <a:gd name="T2" fmla="*/ 2 w 37"/>
                <a:gd name="T3" fmla="*/ 3 h 38"/>
                <a:gd name="T4" fmla="*/ 1 w 37"/>
                <a:gd name="T5" fmla="*/ 3 h 38"/>
                <a:gd name="T6" fmla="*/ 1 w 37"/>
                <a:gd name="T7" fmla="*/ 2 h 38"/>
                <a:gd name="T8" fmla="*/ 1 w 37"/>
                <a:gd name="T9" fmla="*/ 2 h 38"/>
                <a:gd name="T10" fmla="*/ 0 w 37"/>
                <a:gd name="T11" fmla="*/ 2 h 38"/>
                <a:gd name="T12" fmla="*/ 0 w 37"/>
                <a:gd name="T13" fmla="*/ 1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1 w 37"/>
                <a:gd name="T21" fmla="*/ 2 h 38"/>
                <a:gd name="T22" fmla="*/ 2 w 37"/>
                <a:gd name="T23" fmla="*/ 2 h 38"/>
                <a:gd name="T24" fmla="*/ 2 w 37"/>
                <a:gd name="T25" fmla="*/ 3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38">
                  <a:moveTo>
                    <a:pt x="37" y="38"/>
                  </a:moveTo>
                  <a:lnTo>
                    <a:pt x="34" y="38"/>
                  </a:lnTo>
                  <a:lnTo>
                    <a:pt x="29" y="35"/>
                  </a:lnTo>
                  <a:lnTo>
                    <a:pt x="22" y="30"/>
                  </a:lnTo>
                  <a:lnTo>
                    <a:pt x="16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2" y="4"/>
                  </a:lnTo>
                  <a:lnTo>
                    <a:pt x="0" y="0"/>
                  </a:lnTo>
                  <a:lnTo>
                    <a:pt x="9" y="8"/>
                  </a:lnTo>
                  <a:lnTo>
                    <a:pt x="21" y="20"/>
                  </a:lnTo>
                  <a:lnTo>
                    <a:pt x="32" y="30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2" name="Freeform 934"/>
            <p:cNvSpPr>
              <a:spLocks/>
            </p:cNvSpPr>
            <p:nvPr/>
          </p:nvSpPr>
          <p:spPr bwMode="auto">
            <a:xfrm>
              <a:off x="583" y="3855"/>
              <a:ext cx="11" cy="12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0 w 23"/>
                <a:gd name="T5" fmla="*/ 1 h 25"/>
                <a:gd name="T6" fmla="*/ 0 w 23"/>
                <a:gd name="T7" fmla="*/ 0 h 25"/>
                <a:gd name="T8" fmla="*/ 0 w 23"/>
                <a:gd name="T9" fmla="*/ 0 h 25"/>
                <a:gd name="T10" fmla="*/ 0 w 23"/>
                <a:gd name="T11" fmla="*/ 0 h 25"/>
                <a:gd name="T12" fmla="*/ 1 w 23"/>
                <a:gd name="T13" fmla="*/ 1 h 25"/>
                <a:gd name="T14" fmla="*/ 1 w 23"/>
                <a:gd name="T15" fmla="*/ 1 h 25"/>
                <a:gd name="T16" fmla="*/ 1 w 23"/>
                <a:gd name="T17" fmla="*/ 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5">
                  <a:moveTo>
                    <a:pt x="23" y="25"/>
                  </a:moveTo>
                  <a:lnTo>
                    <a:pt x="16" y="24"/>
                  </a:lnTo>
                  <a:lnTo>
                    <a:pt x="8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6" y="16"/>
                  </a:lnTo>
                  <a:lnTo>
                    <a:pt x="23" y="2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3" name="Freeform 935"/>
            <p:cNvSpPr>
              <a:spLocks/>
            </p:cNvSpPr>
            <p:nvPr/>
          </p:nvSpPr>
          <p:spPr bwMode="auto">
            <a:xfrm>
              <a:off x="570" y="3959"/>
              <a:ext cx="16" cy="14"/>
            </a:xfrm>
            <a:custGeom>
              <a:avLst/>
              <a:gdLst>
                <a:gd name="T0" fmla="*/ 0 w 31"/>
                <a:gd name="T1" fmla="*/ 0 h 28"/>
                <a:gd name="T2" fmla="*/ 1 w 31"/>
                <a:gd name="T3" fmla="*/ 1 h 28"/>
                <a:gd name="T4" fmla="*/ 2 w 31"/>
                <a:gd name="T5" fmla="*/ 1 h 28"/>
                <a:gd name="T6" fmla="*/ 2 w 31"/>
                <a:gd name="T7" fmla="*/ 2 h 28"/>
                <a:gd name="T8" fmla="*/ 2 w 31"/>
                <a:gd name="T9" fmla="*/ 2 h 28"/>
                <a:gd name="T10" fmla="*/ 2 w 31"/>
                <a:gd name="T11" fmla="*/ 2 h 28"/>
                <a:gd name="T12" fmla="*/ 1 w 31"/>
                <a:gd name="T13" fmla="*/ 2 h 28"/>
                <a:gd name="T14" fmla="*/ 1 w 31"/>
                <a:gd name="T15" fmla="*/ 1 h 28"/>
                <a:gd name="T16" fmla="*/ 0 w 31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8">
                  <a:moveTo>
                    <a:pt x="0" y="0"/>
                  </a:moveTo>
                  <a:lnTo>
                    <a:pt x="7" y="4"/>
                  </a:lnTo>
                  <a:lnTo>
                    <a:pt x="19" y="11"/>
                  </a:lnTo>
                  <a:lnTo>
                    <a:pt x="30" y="21"/>
                  </a:lnTo>
                  <a:lnTo>
                    <a:pt x="31" y="28"/>
                  </a:lnTo>
                  <a:lnTo>
                    <a:pt x="24" y="27"/>
                  </a:lnTo>
                  <a:lnTo>
                    <a:pt x="15" y="19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4" name="Freeform 936"/>
            <p:cNvSpPr>
              <a:spLocks/>
            </p:cNvSpPr>
            <p:nvPr/>
          </p:nvSpPr>
          <p:spPr bwMode="auto">
            <a:xfrm>
              <a:off x="562" y="3958"/>
              <a:ext cx="8" cy="17"/>
            </a:xfrm>
            <a:custGeom>
              <a:avLst/>
              <a:gdLst>
                <a:gd name="T0" fmla="*/ 1 w 15"/>
                <a:gd name="T1" fmla="*/ 0 h 34"/>
                <a:gd name="T2" fmla="*/ 1 w 15"/>
                <a:gd name="T3" fmla="*/ 1 h 34"/>
                <a:gd name="T4" fmla="*/ 1 w 15"/>
                <a:gd name="T5" fmla="*/ 2 h 34"/>
                <a:gd name="T6" fmla="*/ 0 w 15"/>
                <a:gd name="T7" fmla="*/ 2 h 34"/>
                <a:gd name="T8" fmla="*/ 1 w 15"/>
                <a:gd name="T9" fmla="*/ 3 h 34"/>
                <a:gd name="T10" fmla="*/ 1 w 15"/>
                <a:gd name="T11" fmla="*/ 2 h 34"/>
                <a:gd name="T12" fmla="*/ 1 w 15"/>
                <a:gd name="T13" fmla="*/ 2 h 34"/>
                <a:gd name="T14" fmla="*/ 1 w 15"/>
                <a:gd name="T15" fmla="*/ 1 h 34"/>
                <a:gd name="T16" fmla="*/ 1 w 1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34">
                  <a:moveTo>
                    <a:pt x="15" y="0"/>
                  </a:moveTo>
                  <a:lnTo>
                    <a:pt x="11" y="7"/>
                  </a:lnTo>
                  <a:lnTo>
                    <a:pt x="5" y="17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6" y="32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5" name="Freeform 937"/>
            <p:cNvSpPr>
              <a:spLocks/>
            </p:cNvSpPr>
            <p:nvPr/>
          </p:nvSpPr>
          <p:spPr bwMode="auto">
            <a:xfrm>
              <a:off x="572" y="3962"/>
              <a:ext cx="4" cy="19"/>
            </a:xfrm>
            <a:custGeom>
              <a:avLst/>
              <a:gdLst>
                <a:gd name="T0" fmla="*/ 0 w 9"/>
                <a:gd name="T1" fmla="*/ 0 h 38"/>
                <a:gd name="T2" fmla="*/ 0 w 9"/>
                <a:gd name="T3" fmla="*/ 1 h 38"/>
                <a:gd name="T4" fmla="*/ 0 w 9"/>
                <a:gd name="T5" fmla="*/ 2 h 38"/>
                <a:gd name="T6" fmla="*/ 0 w 9"/>
                <a:gd name="T7" fmla="*/ 3 h 38"/>
                <a:gd name="T8" fmla="*/ 0 w 9"/>
                <a:gd name="T9" fmla="*/ 3 h 38"/>
                <a:gd name="T10" fmla="*/ 0 w 9"/>
                <a:gd name="T11" fmla="*/ 3 h 38"/>
                <a:gd name="T12" fmla="*/ 0 w 9"/>
                <a:gd name="T13" fmla="*/ 2 h 38"/>
                <a:gd name="T14" fmla="*/ 0 w 9"/>
                <a:gd name="T15" fmla="*/ 1 h 38"/>
                <a:gd name="T16" fmla="*/ 0 w 9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lnTo>
                    <a:pt x="0" y="7"/>
                  </a:lnTo>
                  <a:lnTo>
                    <a:pt x="0" y="20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9" y="33"/>
                  </a:lnTo>
                  <a:lnTo>
                    <a:pt x="7" y="21"/>
                  </a:lnTo>
                  <a:lnTo>
                    <a:pt x="3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6" name="Freeform 938"/>
            <p:cNvSpPr>
              <a:spLocks/>
            </p:cNvSpPr>
            <p:nvPr/>
          </p:nvSpPr>
          <p:spPr bwMode="auto">
            <a:xfrm>
              <a:off x="553" y="3952"/>
              <a:ext cx="14" cy="17"/>
            </a:xfrm>
            <a:custGeom>
              <a:avLst/>
              <a:gdLst>
                <a:gd name="T0" fmla="*/ 1 w 29"/>
                <a:gd name="T1" fmla="*/ 0 h 34"/>
                <a:gd name="T2" fmla="*/ 1 w 29"/>
                <a:gd name="T3" fmla="*/ 1 h 34"/>
                <a:gd name="T4" fmla="*/ 0 w 29"/>
                <a:gd name="T5" fmla="*/ 2 h 34"/>
                <a:gd name="T6" fmla="*/ 0 w 29"/>
                <a:gd name="T7" fmla="*/ 2 h 34"/>
                <a:gd name="T8" fmla="*/ 0 w 29"/>
                <a:gd name="T9" fmla="*/ 3 h 34"/>
                <a:gd name="T10" fmla="*/ 0 w 29"/>
                <a:gd name="T11" fmla="*/ 2 h 34"/>
                <a:gd name="T12" fmla="*/ 0 w 29"/>
                <a:gd name="T13" fmla="*/ 2 h 34"/>
                <a:gd name="T14" fmla="*/ 1 w 29"/>
                <a:gd name="T15" fmla="*/ 1 h 34"/>
                <a:gd name="T16" fmla="*/ 1 w 29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4">
                  <a:moveTo>
                    <a:pt x="29" y="0"/>
                  </a:moveTo>
                  <a:lnTo>
                    <a:pt x="23" y="10"/>
                  </a:lnTo>
                  <a:lnTo>
                    <a:pt x="15" y="23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2" y="27"/>
                  </a:lnTo>
                  <a:lnTo>
                    <a:pt x="11" y="17"/>
                  </a:lnTo>
                  <a:lnTo>
                    <a:pt x="21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7" name="Freeform 939"/>
            <p:cNvSpPr>
              <a:spLocks/>
            </p:cNvSpPr>
            <p:nvPr/>
          </p:nvSpPr>
          <p:spPr bwMode="auto">
            <a:xfrm>
              <a:off x="555" y="3858"/>
              <a:ext cx="24" cy="6"/>
            </a:xfrm>
            <a:custGeom>
              <a:avLst/>
              <a:gdLst>
                <a:gd name="T0" fmla="*/ 3 w 50"/>
                <a:gd name="T1" fmla="*/ 1 h 10"/>
                <a:gd name="T2" fmla="*/ 2 w 50"/>
                <a:gd name="T3" fmla="*/ 1 h 10"/>
                <a:gd name="T4" fmla="*/ 2 w 50"/>
                <a:gd name="T5" fmla="*/ 1 h 10"/>
                <a:gd name="T6" fmla="*/ 1 w 50"/>
                <a:gd name="T7" fmla="*/ 1 h 10"/>
                <a:gd name="T8" fmla="*/ 1 w 50"/>
                <a:gd name="T9" fmla="*/ 1 h 10"/>
                <a:gd name="T10" fmla="*/ 0 w 50"/>
                <a:gd name="T11" fmla="*/ 1 h 10"/>
                <a:gd name="T12" fmla="*/ 0 w 50"/>
                <a:gd name="T13" fmla="*/ 1 h 10"/>
                <a:gd name="T14" fmla="*/ 0 w 50"/>
                <a:gd name="T15" fmla="*/ 1 h 10"/>
                <a:gd name="T16" fmla="*/ 0 w 50"/>
                <a:gd name="T17" fmla="*/ 1 h 10"/>
                <a:gd name="T18" fmla="*/ 0 w 50"/>
                <a:gd name="T19" fmla="*/ 1 h 10"/>
                <a:gd name="T20" fmla="*/ 0 w 50"/>
                <a:gd name="T21" fmla="*/ 0 h 10"/>
                <a:gd name="T22" fmla="*/ 0 w 50"/>
                <a:gd name="T23" fmla="*/ 0 h 10"/>
                <a:gd name="T24" fmla="*/ 1 w 50"/>
                <a:gd name="T25" fmla="*/ 1 h 10"/>
                <a:gd name="T26" fmla="*/ 1 w 50"/>
                <a:gd name="T27" fmla="*/ 1 h 10"/>
                <a:gd name="T28" fmla="*/ 2 w 50"/>
                <a:gd name="T29" fmla="*/ 1 h 10"/>
                <a:gd name="T30" fmla="*/ 2 w 50"/>
                <a:gd name="T31" fmla="*/ 1 h 10"/>
                <a:gd name="T32" fmla="*/ 3 w 50"/>
                <a:gd name="T33" fmla="*/ 1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0">
                  <a:moveTo>
                    <a:pt x="50" y="9"/>
                  </a:moveTo>
                  <a:lnTo>
                    <a:pt x="45" y="9"/>
                  </a:lnTo>
                  <a:lnTo>
                    <a:pt x="37" y="10"/>
                  </a:lnTo>
                  <a:lnTo>
                    <a:pt x="29" y="10"/>
                  </a:lnTo>
                  <a:lnTo>
                    <a:pt x="21" y="10"/>
                  </a:lnTo>
                  <a:lnTo>
                    <a:pt x="13" y="10"/>
                  </a:lnTo>
                  <a:lnTo>
                    <a:pt x="7" y="9"/>
                  </a:lnTo>
                  <a:lnTo>
                    <a:pt x="3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4"/>
                  </a:lnTo>
                  <a:lnTo>
                    <a:pt x="37" y="6"/>
                  </a:lnTo>
                  <a:lnTo>
                    <a:pt x="43" y="7"/>
                  </a:lnTo>
                  <a:lnTo>
                    <a:pt x="5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8" name="Freeform 940"/>
            <p:cNvSpPr>
              <a:spLocks/>
            </p:cNvSpPr>
            <p:nvPr/>
          </p:nvSpPr>
          <p:spPr bwMode="auto">
            <a:xfrm>
              <a:off x="559" y="3849"/>
              <a:ext cx="24" cy="8"/>
            </a:xfrm>
            <a:custGeom>
              <a:avLst/>
              <a:gdLst>
                <a:gd name="T0" fmla="*/ 3 w 48"/>
                <a:gd name="T1" fmla="*/ 1 h 17"/>
                <a:gd name="T2" fmla="*/ 3 w 48"/>
                <a:gd name="T3" fmla="*/ 1 h 17"/>
                <a:gd name="T4" fmla="*/ 3 w 48"/>
                <a:gd name="T5" fmla="*/ 1 h 17"/>
                <a:gd name="T6" fmla="*/ 2 w 48"/>
                <a:gd name="T7" fmla="*/ 0 h 17"/>
                <a:gd name="T8" fmla="*/ 2 w 48"/>
                <a:gd name="T9" fmla="*/ 0 h 17"/>
                <a:gd name="T10" fmla="*/ 1 w 48"/>
                <a:gd name="T11" fmla="*/ 0 h 17"/>
                <a:gd name="T12" fmla="*/ 1 w 48"/>
                <a:gd name="T13" fmla="*/ 0 h 17"/>
                <a:gd name="T14" fmla="*/ 1 w 48"/>
                <a:gd name="T15" fmla="*/ 0 h 17"/>
                <a:gd name="T16" fmla="*/ 0 w 48"/>
                <a:gd name="T17" fmla="*/ 0 h 17"/>
                <a:gd name="T18" fmla="*/ 1 w 48"/>
                <a:gd name="T19" fmla="*/ 0 h 17"/>
                <a:gd name="T20" fmla="*/ 1 w 48"/>
                <a:gd name="T21" fmla="*/ 0 h 17"/>
                <a:gd name="T22" fmla="*/ 1 w 48"/>
                <a:gd name="T23" fmla="*/ 0 h 17"/>
                <a:gd name="T24" fmla="*/ 2 w 48"/>
                <a:gd name="T25" fmla="*/ 0 h 17"/>
                <a:gd name="T26" fmla="*/ 2 w 48"/>
                <a:gd name="T27" fmla="*/ 0 h 17"/>
                <a:gd name="T28" fmla="*/ 3 w 48"/>
                <a:gd name="T29" fmla="*/ 0 h 17"/>
                <a:gd name="T30" fmla="*/ 3 w 48"/>
                <a:gd name="T31" fmla="*/ 1 h 17"/>
                <a:gd name="T32" fmla="*/ 3 w 48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17">
                  <a:moveTo>
                    <a:pt x="48" y="17"/>
                  </a:moveTo>
                  <a:lnTo>
                    <a:pt x="43" y="17"/>
                  </a:lnTo>
                  <a:lnTo>
                    <a:pt x="37" y="16"/>
                  </a:lnTo>
                  <a:lnTo>
                    <a:pt x="29" y="14"/>
                  </a:lnTo>
                  <a:lnTo>
                    <a:pt x="21" y="13"/>
                  </a:lnTo>
                  <a:lnTo>
                    <a:pt x="13" y="12"/>
                  </a:lnTo>
                  <a:lnTo>
                    <a:pt x="7" y="9"/>
                  </a:lnTo>
                  <a:lnTo>
                    <a:pt x="3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3" y="1"/>
                  </a:lnTo>
                  <a:lnTo>
                    <a:pt x="21" y="5"/>
                  </a:lnTo>
                  <a:lnTo>
                    <a:pt x="30" y="9"/>
                  </a:lnTo>
                  <a:lnTo>
                    <a:pt x="38" y="12"/>
                  </a:lnTo>
                  <a:lnTo>
                    <a:pt x="44" y="16"/>
                  </a:lnTo>
                  <a:lnTo>
                    <a:pt x="48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9" name="Freeform 941"/>
            <p:cNvSpPr>
              <a:spLocks/>
            </p:cNvSpPr>
            <p:nvPr/>
          </p:nvSpPr>
          <p:spPr bwMode="auto">
            <a:xfrm>
              <a:off x="548" y="3871"/>
              <a:ext cx="23" cy="5"/>
            </a:xfrm>
            <a:custGeom>
              <a:avLst/>
              <a:gdLst>
                <a:gd name="T0" fmla="*/ 3 w 46"/>
                <a:gd name="T1" fmla="*/ 0 h 11"/>
                <a:gd name="T2" fmla="*/ 3 w 46"/>
                <a:gd name="T3" fmla="*/ 0 h 11"/>
                <a:gd name="T4" fmla="*/ 3 w 46"/>
                <a:gd name="T5" fmla="*/ 0 h 11"/>
                <a:gd name="T6" fmla="*/ 3 w 46"/>
                <a:gd name="T7" fmla="*/ 0 h 11"/>
                <a:gd name="T8" fmla="*/ 2 w 46"/>
                <a:gd name="T9" fmla="*/ 0 h 11"/>
                <a:gd name="T10" fmla="*/ 1 w 46"/>
                <a:gd name="T11" fmla="*/ 0 h 11"/>
                <a:gd name="T12" fmla="*/ 1 w 46"/>
                <a:gd name="T13" fmla="*/ 0 h 11"/>
                <a:gd name="T14" fmla="*/ 1 w 46"/>
                <a:gd name="T15" fmla="*/ 0 h 11"/>
                <a:gd name="T16" fmla="*/ 0 w 46"/>
                <a:gd name="T17" fmla="*/ 0 h 11"/>
                <a:gd name="T18" fmla="*/ 0 w 46"/>
                <a:gd name="T19" fmla="*/ 0 h 11"/>
                <a:gd name="T20" fmla="*/ 1 w 46"/>
                <a:gd name="T21" fmla="*/ 0 h 11"/>
                <a:gd name="T22" fmla="*/ 1 w 46"/>
                <a:gd name="T23" fmla="*/ 0 h 11"/>
                <a:gd name="T24" fmla="*/ 1 w 46"/>
                <a:gd name="T25" fmla="*/ 0 h 11"/>
                <a:gd name="T26" fmla="*/ 2 w 46"/>
                <a:gd name="T27" fmla="*/ 0 h 11"/>
                <a:gd name="T28" fmla="*/ 3 w 46"/>
                <a:gd name="T29" fmla="*/ 0 h 11"/>
                <a:gd name="T30" fmla="*/ 3 w 46"/>
                <a:gd name="T31" fmla="*/ 0 h 11"/>
                <a:gd name="T32" fmla="*/ 3 w 46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1">
                  <a:moveTo>
                    <a:pt x="46" y="4"/>
                  </a:moveTo>
                  <a:lnTo>
                    <a:pt x="45" y="7"/>
                  </a:lnTo>
                  <a:lnTo>
                    <a:pt x="39" y="8"/>
                  </a:lnTo>
                  <a:lnTo>
                    <a:pt x="33" y="10"/>
                  </a:lnTo>
                  <a:lnTo>
                    <a:pt x="25" y="11"/>
                  </a:lnTo>
                  <a:lnTo>
                    <a:pt x="16" y="11"/>
                  </a:lnTo>
                  <a:lnTo>
                    <a:pt x="9" y="10"/>
                  </a:lnTo>
                  <a:lnTo>
                    <a:pt x="3" y="8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9" y="0"/>
                  </a:lnTo>
                  <a:lnTo>
                    <a:pt x="16" y="2"/>
                  </a:lnTo>
                  <a:lnTo>
                    <a:pt x="24" y="3"/>
                  </a:lnTo>
                  <a:lnTo>
                    <a:pt x="33" y="3"/>
                  </a:lnTo>
                  <a:lnTo>
                    <a:pt x="39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0" name="Freeform 942"/>
            <p:cNvSpPr>
              <a:spLocks/>
            </p:cNvSpPr>
            <p:nvPr/>
          </p:nvSpPr>
          <p:spPr bwMode="auto">
            <a:xfrm>
              <a:off x="542" y="3882"/>
              <a:ext cx="26" cy="8"/>
            </a:xfrm>
            <a:custGeom>
              <a:avLst/>
              <a:gdLst>
                <a:gd name="T0" fmla="*/ 3 w 54"/>
                <a:gd name="T1" fmla="*/ 0 h 17"/>
                <a:gd name="T2" fmla="*/ 2 w 54"/>
                <a:gd name="T3" fmla="*/ 0 h 17"/>
                <a:gd name="T4" fmla="*/ 2 w 54"/>
                <a:gd name="T5" fmla="*/ 0 h 17"/>
                <a:gd name="T6" fmla="*/ 1 w 54"/>
                <a:gd name="T7" fmla="*/ 0 h 17"/>
                <a:gd name="T8" fmla="*/ 1 w 54"/>
                <a:gd name="T9" fmla="*/ 0 h 17"/>
                <a:gd name="T10" fmla="*/ 0 w 54"/>
                <a:gd name="T11" fmla="*/ 0 h 17"/>
                <a:gd name="T12" fmla="*/ 0 w 54"/>
                <a:gd name="T13" fmla="*/ 1 h 17"/>
                <a:gd name="T14" fmla="*/ 0 w 54"/>
                <a:gd name="T15" fmla="*/ 0 h 17"/>
                <a:gd name="T16" fmla="*/ 0 w 54"/>
                <a:gd name="T17" fmla="*/ 0 h 17"/>
                <a:gd name="T18" fmla="*/ 0 w 54"/>
                <a:gd name="T19" fmla="*/ 0 h 17"/>
                <a:gd name="T20" fmla="*/ 0 w 54"/>
                <a:gd name="T21" fmla="*/ 0 h 17"/>
                <a:gd name="T22" fmla="*/ 0 w 54"/>
                <a:gd name="T23" fmla="*/ 0 h 17"/>
                <a:gd name="T24" fmla="*/ 1 w 54"/>
                <a:gd name="T25" fmla="*/ 0 h 17"/>
                <a:gd name="T26" fmla="*/ 1 w 54"/>
                <a:gd name="T27" fmla="*/ 0 h 17"/>
                <a:gd name="T28" fmla="*/ 2 w 54"/>
                <a:gd name="T29" fmla="*/ 0 h 17"/>
                <a:gd name="T30" fmla="*/ 2 w 54"/>
                <a:gd name="T31" fmla="*/ 0 h 17"/>
                <a:gd name="T32" fmla="*/ 3 w 54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7">
                  <a:moveTo>
                    <a:pt x="54" y="0"/>
                  </a:moveTo>
                  <a:lnTo>
                    <a:pt x="47" y="4"/>
                  </a:lnTo>
                  <a:lnTo>
                    <a:pt x="41" y="7"/>
                  </a:lnTo>
                  <a:lnTo>
                    <a:pt x="32" y="10"/>
                  </a:lnTo>
                  <a:lnTo>
                    <a:pt x="22" y="14"/>
                  </a:lnTo>
                  <a:lnTo>
                    <a:pt x="15" y="15"/>
                  </a:lnTo>
                  <a:lnTo>
                    <a:pt x="7" y="17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5" y="6"/>
                  </a:lnTo>
                  <a:lnTo>
                    <a:pt x="13" y="5"/>
                  </a:lnTo>
                  <a:lnTo>
                    <a:pt x="22" y="4"/>
                  </a:lnTo>
                  <a:lnTo>
                    <a:pt x="32" y="4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1" name="Freeform 943"/>
            <p:cNvSpPr>
              <a:spLocks/>
            </p:cNvSpPr>
            <p:nvPr/>
          </p:nvSpPr>
          <p:spPr bwMode="auto">
            <a:xfrm>
              <a:off x="534" y="3894"/>
              <a:ext cx="30" cy="10"/>
            </a:xfrm>
            <a:custGeom>
              <a:avLst/>
              <a:gdLst>
                <a:gd name="T0" fmla="*/ 4 w 59"/>
                <a:gd name="T1" fmla="*/ 0 h 20"/>
                <a:gd name="T2" fmla="*/ 4 w 59"/>
                <a:gd name="T3" fmla="*/ 1 h 20"/>
                <a:gd name="T4" fmla="*/ 3 w 59"/>
                <a:gd name="T5" fmla="*/ 1 h 20"/>
                <a:gd name="T6" fmla="*/ 3 w 59"/>
                <a:gd name="T7" fmla="*/ 1 h 20"/>
                <a:gd name="T8" fmla="*/ 2 w 59"/>
                <a:gd name="T9" fmla="*/ 1 h 20"/>
                <a:gd name="T10" fmla="*/ 1 w 59"/>
                <a:gd name="T11" fmla="*/ 2 h 20"/>
                <a:gd name="T12" fmla="*/ 1 w 59"/>
                <a:gd name="T13" fmla="*/ 2 h 20"/>
                <a:gd name="T14" fmla="*/ 1 w 59"/>
                <a:gd name="T15" fmla="*/ 2 h 20"/>
                <a:gd name="T16" fmla="*/ 0 w 59"/>
                <a:gd name="T17" fmla="*/ 1 h 20"/>
                <a:gd name="T18" fmla="*/ 1 w 59"/>
                <a:gd name="T19" fmla="*/ 1 h 20"/>
                <a:gd name="T20" fmla="*/ 1 w 59"/>
                <a:gd name="T21" fmla="*/ 1 h 20"/>
                <a:gd name="T22" fmla="*/ 2 w 59"/>
                <a:gd name="T23" fmla="*/ 1 h 20"/>
                <a:gd name="T24" fmla="*/ 2 w 59"/>
                <a:gd name="T25" fmla="*/ 1 h 20"/>
                <a:gd name="T26" fmla="*/ 3 w 59"/>
                <a:gd name="T27" fmla="*/ 1 h 20"/>
                <a:gd name="T28" fmla="*/ 3 w 59"/>
                <a:gd name="T29" fmla="*/ 1 h 20"/>
                <a:gd name="T30" fmla="*/ 4 w 59"/>
                <a:gd name="T31" fmla="*/ 1 h 20"/>
                <a:gd name="T32" fmla="*/ 4 w 59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0">
                  <a:moveTo>
                    <a:pt x="59" y="0"/>
                  </a:moveTo>
                  <a:lnTo>
                    <a:pt x="53" y="3"/>
                  </a:lnTo>
                  <a:lnTo>
                    <a:pt x="44" y="7"/>
                  </a:lnTo>
                  <a:lnTo>
                    <a:pt x="35" y="11"/>
                  </a:lnTo>
                  <a:lnTo>
                    <a:pt x="25" y="15"/>
                  </a:lnTo>
                  <a:lnTo>
                    <a:pt x="15" y="17"/>
                  </a:lnTo>
                  <a:lnTo>
                    <a:pt x="6" y="20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9" y="10"/>
                  </a:lnTo>
                  <a:lnTo>
                    <a:pt x="17" y="7"/>
                  </a:lnTo>
                  <a:lnTo>
                    <a:pt x="27" y="6"/>
                  </a:lnTo>
                  <a:lnTo>
                    <a:pt x="38" y="4"/>
                  </a:lnTo>
                  <a:lnTo>
                    <a:pt x="47" y="3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2" name="Freeform 944"/>
            <p:cNvSpPr>
              <a:spLocks/>
            </p:cNvSpPr>
            <p:nvPr/>
          </p:nvSpPr>
          <p:spPr bwMode="auto">
            <a:xfrm>
              <a:off x="532" y="3917"/>
              <a:ext cx="32" cy="16"/>
            </a:xfrm>
            <a:custGeom>
              <a:avLst/>
              <a:gdLst>
                <a:gd name="T0" fmla="*/ 4 w 63"/>
                <a:gd name="T1" fmla="*/ 0 h 31"/>
                <a:gd name="T2" fmla="*/ 4 w 63"/>
                <a:gd name="T3" fmla="*/ 1 h 31"/>
                <a:gd name="T4" fmla="*/ 3 w 63"/>
                <a:gd name="T5" fmla="*/ 1 h 31"/>
                <a:gd name="T6" fmla="*/ 3 w 63"/>
                <a:gd name="T7" fmla="*/ 2 h 31"/>
                <a:gd name="T8" fmla="*/ 2 w 63"/>
                <a:gd name="T9" fmla="*/ 2 h 31"/>
                <a:gd name="T10" fmla="*/ 2 w 63"/>
                <a:gd name="T11" fmla="*/ 2 h 31"/>
                <a:gd name="T12" fmla="*/ 1 w 63"/>
                <a:gd name="T13" fmla="*/ 2 h 31"/>
                <a:gd name="T14" fmla="*/ 1 w 63"/>
                <a:gd name="T15" fmla="*/ 2 h 31"/>
                <a:gd name="T16" fmla="*/ 0 w 63"/>
                <a:gd name="T17" fmla="*/ 2 h 31"/>
                <a:gd name="T18" fmla="*/ 1 w 63"/>
                <a:gd name="T19" fmla="*/ 2 h 31"/>
                <a:gd name="T20" fmla="*/ 1 w 63"/>
                <a:gd name="T21" fmla="*/ 2 h 31"/>
                <a:gd name="T22" fmla="*/ 2 w 63"/>
                <a:gd name="T23" fmla="*/ 2 h 31"/>
                <a:gd name="T24" fmla="*/ 2 w 63"/>
                <a:gd name="T25" fmla="*/ 1 h 31"/>
                <a:gd name="T26" fmla="*/ 3 w 63"/>
                <a:gd name="T27" fmla="*/ 1 h 31"/>
                <a:gd name="T28" fmla="*/ 4 w 63"/>
                <a:gd name="T29" fmla="*/ 1 h 31"/>
                <a:gd name="T30" fmla="*/ 4 w 63"/>
                <a:gd name="T31" fmla="*/ 1 h 31"/>
                <a:gd name="T32" fmla="*/ 4 w 63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1">
                  <a:moveTo>
                    <a:pt x="63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8"/>
                  </a:lnTo>
                  <a:lnTo>
                    <a:pt x="29" y="24"/>
                  </a:lnTo>
                  <a:lnTo>
                    <a:pt x="18" y="28"/>
                  </a:lnTo>
                  <a:lnTo>
                    <a:pt x="10" y="31"/>
                  </a:lnTo>
                  <a:lnTo>
                    <a:pt x="4" y="31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8" y="22"/>
                  </a:lnTo>
                  <a:lnTo>
                    <a:pt x="17" y="18"/>
                  </a:lnTo>
                  <a:lnTo>
                    <a:pt x="27" y="14"/>
                  </a:lnTo>
                  <a:lnTo>
                    <a:pt x="39" y="12"/>
                  </a:lnTo>
                  <a:lnTo>
                    <a:pt x="50" y="8"/>
                  </a:lnTo>
                  <a:lnTo>
                    <a:pt x="57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3" name="Freeform 945"/>
            <p:cNvSpPr>
              <a:spLocks/>
            </p:cNvSpPr>
            <p:nvPr/>
          </p:nvSpPr>
          <p:spPr bwMode="auto">
            <a:xfrm>
              <a:off x="538" y="3942"/>
              <a:ext cx="28" cy="19"/>
            </a:xfrm>
            <a:custGeom>
              <a:avLst/>
              <a:gdLst>
                <a:gd name="T0" fmla="*/ 3 w 58"/>
                <a:gd name="T1" fmla="*/ 0 h 38"/>
                <a:gd name="T2" fmla="*/ 3 w 58"/>
                <a:gd name="T3" fmla="*/ 1 h 38"/>
                <a:gd name="T4" fmla="*/ 2 w 58"/>
                <a:gd name="T5" fmla="*/ 1 h 38"/>
                <a:gd name="T6" fmla="*/ 2 w 58"/>
                <a:gd name="T7" fmla="*/ 2 h 38"/>
                <a:gd name="T8" fmla="*/ 1 w 58"/>
                <a:gd name="T9" fmla="*/ 2 h 38"/>
                <a:gd name="T10" fmla="*/ 1 w 58"/>
                <a:gd name="T11" fmla="*/ 2 h 38"/>
                <a:gd name="T12" fmla="*/ 0 w 58"/>
                <a:gd name="T13" fmla="*/ 3 h 38"/>
                <a:gd name="T14" fmla="*/ 0 w 58"/>
                <a:gd name="T15" fmla="*/ 3 h 38"/>
                <a:gd name="T16" fmla="*/ 0 w 58"/>
                <a:gd name="T17" fmla="*/ 3 h 38"/>
                <a:gd name="T18" fmla="*/ 0 w 58"/>
                <a:gd name="T19" fmla="*/ 2 h 38"/>
                <a:gd name="T20" fmla="*/ 0 w 58"/>
                <a:gd name="T21" fmla="*/ 2 h 38"/>
                <a:gd name="T22" fmla="*/ 0 w 58"/>
                <a:gd name="T23" fmla="*/ 2 h 38"/>
                <a:gd name="T24" fmla="*/ 1 w 58"/>
                <a:gd name="T25" fmla="*/ 2 h 38"/>
                <a:gd name="T26" fmla="*/ 2 w 58"/>
                <a:gd name="T27" fmla="*/ 1 h 38"/>
                <a:gd name="T28" fmla="*/ 2 w 58"/>
                <a:gd name="T29" fmla="*/ 1 h 38"/>
                <a:gd name="T30" fmla="*/ 3 w 58"/>
                <a:gd name="T31" fmla="*/ 1 h 38"/>
                <a:gd name="T32" fmla="*/ 3 w 5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38">
                  <a:moveTo>
                    <a:pt x="58" y="0"/>
                  </a:moveTo>
                  <a:lnTo>
                    <a:pt x="54" y="5"/>
                  </a:lnTo>
                  <a:lnTo>
                    <a:pt x="46" y="11"/>
                  </a:lnTo>
                  <a:lnTo>
                    <a:pt x="37" y="18"/>
                  </a:lnTo>
                  <a:lnTo>
                    <a:pt x="28" y="26"/>
                  </a:lnTo>
                  <a:lnTo>
                    <a:pt x="19" y="31"/>
                  </a:lnTo>
                  <a:lnTo>
                    <a:pt x="9" y="36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7" y="27"/>
                  </a:lnTo>
                  <a:lnTo>
                    <a:pt x="15" y="22"/>
                  </a:lnTo>
                  <a:lnTo>
                    <a:pt x="25" y="17"/>
                  </a:lnTo>
                  <a:lnTo>
                    <a:pt x="37" y="11"/>
                  </a:lnTo>
                  <a:lnTo>
                    <a:pt x="46" y="6"/>
                  </a:lnTo>
                  <a:lnTo>
                    <a:pt x="54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4" name="Freeform 946"/>
            <p:cNvSpPr>
              <a:spLocks/>
            </p:cNvSpPr>
            <p:nvPr/>
          </p:nvSpPr>
          <p:spPr bwMode="auto">
            <a:xfrm>
              <a:off x="536" y="3905"/>
              <a:ext cx="26" cy="17"/>
            </a:xfrm>
            <a:custGeom>
              <a:avLst/>
              <a:gdLst>
                <a:gd name="T0" fmla="*/ 4 w 52"/>
                <a:gd name="T1" fmla="*/ 0 h 32"/>
                <a:gd name="T2" fmla="*/ 3 w 52"/>
                <a:gd name="T3" fmla="*/ 1 h 32"/>
                <a:gd name="T4" fmla="*/ 3 w 52"/>
                <a:gd name="T5" fmla="*/ 1 h 32"/>
                <a:gd name="T6" fmla="*/ 2 w 52"/>
                <a:gd name="T7" fmla="*/ 1 h 32"/>
                <a:gd name="T8" fmla="*/ 2 w 52"/>
                <a:gd name="T9" fmla="*/ 2 h 32"/>
                <a:gd name="T10" fmla="*/ 1 w 52"/>
                <a:gd name="T11" fmla="*/ 2 h 32"/>
                <a:gd name="T12" fmla="*/ 1 w 52"/>
                <a:gd name="T13" fmla="*/ 3 h 32"/>
                <a:gd name="T14" fmla="*/ 1 w 52"/>
                <a:gd name="T15" fmla="*/ 3 h 32"/>
                <a:gd name="T16" fmla="*/ 0 w 52"/>
                <a:gd name="T17" fmla="*/ 3 h 32"/>
                <a:gd name="T18" fmla="*/ 1 w 52"/>
                <a:gd name="T19" fmla="*/ 2 h 32"/>
                <a:gd name="T20" fmla="*/ 1 w 52"/>
                <a:gd name="T21" fmla="*/ 2 h 32"/>
                <a:gd name="T22" fmla="*/ 1 w 52"/>
                <a:gd name="T23" fmla="*/ 2 h 32"/>
                <a:gd name="T24" fmla="*/ 2 w 52"/>
                <a:gd name="T25" fmla="*/ 1 h 32"/>
                <a:gd name="T26" fmla="*/ 2 w 52"/>
                <a:gd name="T27" fmla="*/ 1 h 32"/>
                <a:gd name="T28" fmla="*/ 3 w 52"/>
                <a:gd name="T29" fmla="*/ 1 h 32"/>
                <a:gd name="T30" fmla="*/ 3 w 52"/>
                <a:gd name="T31" fmla="*/ 1 h 32"/>
                <a:gd name="T32" fmla="*/ 4 w 52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32">
                  <a:moveTo>
                    <a:pt x="52" y="0"/>
                  </a:moveTo>
                  <a:lnTo>
                    <a:pt x="48" y="4"/>
                  </a:lnTo>
                  <a:lnTo>
                    <a:pt x="40" y="9"/>
                  </a:lnTo>
                  <a:lnTo>
                    <a:pt x="32" y="15"/>
                  </a:lnTo>
                  <a:lnTo>
                    <a:pt x="23" y="22"/>
                  </a:lnTo>
                  <a:lnTo>
                    <a:pt x="15" y="27"/>
                  </a:lnTo>
                  <a:lnTo>
                    <a:pt x="8" y="31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6" y="20"/>
                  </a:lnTo>
                  <a:lnTo>
                    <a:pt x="14" y="17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5" name="Freeform 947"/>
            <p:cNvSpPr>
              <a:spLocks/>
            </p:cNvSpPr>
            <p:nvPr/>
          </p:nvSpPr>
          <p:spPr bwMode="auto">
            <a:xfrm>
              <a:off x="561" y="3907"/>
              <a:ext cx="38" cy="24"/>
            </a:xfrm>
            <a:custGeom>
              <a:avLst/>
              <a:gdLst>
                <a:gd name="T0" fmla="*/ 4 w 77"/>
                <a:gd name="T1" fmla="*/ 3 h 50"/>
                <a:gd name="T2" fmla="*/ 4 w 77"/>
                <a:gd name="T3" fmla="*/ 3 h 50"/>
                <a:gd name="T4" fmla="*/ 4 w 77"/>
                <a:gd name="T5" fmla="*/ 2 h 50"/>
                <a:gd name="T6" fmla="*/ 3 w 77"/>
                <a:gd name="T7" fmla="*/ 2 h 50"/>
                <a:gd name="T8" fmla="*/ 2 w 77"/>
                <a:gd name="T9" fmla="*/ 2 h 50"/>
                <a:gd name="T10" fmla="*/ 1 w 77"/>
                <a:gd name="T11" fmla="*/ 1 h 50"/>
                <a:gd name="T12" fmla="*/ 0 w 77"/>
                <a:gd name="T13" fmla="*/ 1 h 50"/>
                <a:gd name="T14" fmla="*/ 0 w 77"/>
                <a:gd name="T15" fmla="*/ 0 h 50"/>
                <a:gd name="T16" fmla="*/ 0 w 77"/>
                <a:gd name="T17" fmla="*/ 0 h 50"/>
                <a:gd name="T18" fmla="*/ 0 w 77"/>
                <a:gd name="T19" fmla="*/ 0 h 50"/>
                <a:gd name="T20" fmla="*/ 1 w 77"/>
                <a:gd name="T21" fmla="*/ 0 h 50"/>
                <a:gd name="T22" fmla="*/ 1 w 77"/>
                <a:gd name="T23" fmla="*/ 1 h 50"/>
                <a:gd name="T24" fmla="*/ 2 w 77"/>
                <a:gd name="T25" fmla="*/ 1 h 50"/>
                <a:gd name="T26" fmla="*/ 3 w 77"/>
                <a:gd name="T27" fmla="*/ 2 h 50"/>
                <a:gd name="T28" fmla="*/ 4 w 77"/>
                <a:gd name="T29" fmla="*/ 2 h 50"/>
                <a:gd name="T30" fmla="*/ 4 w 77"/>
                <a:gd name="T31" fmla="*/ 2 h 50"/>
                <a:gd name="T32" fmla="*/ 4 w 77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5"/>
                  </a:lnTo>
                  <a:lnTo>
                    <a:pt x="26" y="26"/>
                  </a:lnTo>
                  <a:lnTo>
                    <a:pt x="14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7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8" y="39"/>
                  </a:lnTo>
                  <a:lnTo>
                    <a:pt x="74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6" name="Freeform 948"/>
            <p:cNvSpPr>
              <a:spLocks/>
            </p:cNvSpPr>
            <p:nvPr/>
          </p:nvSpPr>
          <p:spPr bwMode="auto">
            <a:xfrm>
              <a:off x="562" y="3927"/>
              <a:ext cx="30" cy="21"/>
            </a:xfrm>
            <a:custGeom>
              <a:avLst/>
              <a:gdLst>
                <a:gd name="T0" fmla="*/ 4 w 60"/>
                <a:gd name="T1" fmla="*/ 3 h 41"/>
                <a:gd name="T2" fmla="*/ 4 w 60"/>
                <a:gd name="T3" fmla="*/ 3 h 41"/>
                <a:gd name="T4" fmla="*/ 4 w 60"/>
                <a:gd name="T5" fmla="*/ 3 h 41"/>
                <a:gd name="T6" fmla="*/ 3 w 60"/>
                <a:gd name="T7" fmla="*/ 3 h 41"/>
                <a:gd name="T8" fmla="*/ 3 w 60"/>
                <a:gd name="T9" fmla="*/ 2 h 41"/>
                <a:gd name="T10" fmla="*/ 2 w 60"/>
                <a:gd name="T11" fmla="*/ 2 h 41"/>
                <a:gd name="T12" fmla="*/ 1 w 60"/>
                <a:gd name="T13" fmla="*/ 2 h 41"/>
                <a:gd name="T14" fmla="*/ 1 w 60"/>
                <a:gd name="T15" fmla="*/ 1 h 41"/>
                <a:gd name="T16" fmla="*/ 0 w 60"/>
                <a:gd name="T17" fmla="*/ 0 h 41"/>
                <a:gd name="T18" fmla="*/ 1 w 60"/>
                <a:gd name="T19" fmla="*/ 1 h 41"/>
                <a:gd name="T20" fmla="*/ 1 w 60"/>
                <a:gd name="T21" fmla="*/ 1 h 41"/>
                <a:gd name="T22" fmla="*/ 2 w 60"/>
                <a:gd name="T23" fmla="*/ 2 h 41"/>
                <a:gd name="T24" fmla="*/ 3 w 60"/>
                <a:gd name="T25" fmla="*/ 2 h 41"/>
                <a:gd name="T26" fmla="*/ 3 w 60"/>
                <a:gd name="T27" fmla="*/ 2 h 41"/>
                <a:gd name="T28" fmla="*/ 4 w 60"/>
                <a:gd name="T29" fmla="*/ 3 h 41"/>
                <a:gd name="T30" fmla="*/ 4 w 60"/>
                <a:gd name="T31" fmla="*/ 3 h 41"/>
                <a:gd name="T32" fmla="*/ 4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41"/>
                  </a:moveTo>
                  <a:lnTo>
                    <a:pt x="57" y="41"/>
                  </a:lnTo>
                  <a:lnTo>
                    <a:pt x="51" y="40"/>
                  </a:lnTo>
                  <a:lnTo>
                    <a:pt x="42" y="36"/>
                  </a:lnTo>
                  <a:lnTo>
                    <a:pt x="33" y="31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5" y="9"/>
                  </a:lnTo>
                  <a:lnTo>
                    <a:pt x="0" y="0"/>
                  </a:lnTo>
                  <a:lnTo>
                    <a:pt x="6" y="5"/>
                  </a:lnTo>
                  <a:lnTo>
                    <a:pt x="16" y="10"/>
                  </a:lnTo>
                  <a:lnTo>
                    <a:pt x="25" y="17"/>
                  </a:lnTo>
                  <a:lnTo>
                    <a:pt x="36" y="23"/>
                  </a:lnTo>
                  <a:lnTo>
                    <a:pt x="46" y="30"/>
                  </a:lnTo>
                  <a:lnTo>
                    <a:pt x="53" y="35"/>
                  </a:lnTo>
                  <a:lnTo>
                    <a:pt x="59" y="39"/>
                  </a:lnTo>
                  <a:lnTo>
                    <a:pt x="60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7" name="Freeform 949"/>
            <p:cNvSpPr>
              <a:spLocks/>
            </p:cNvSpPr>
            <p:nvPr/>
          </p:nvSpPr>
          <p:spPr bwMode="auto">
            <a:xfrm>
              <a:off x="535" y="3929"/>
              <a:ext cx="29" cy="19"/>
            </a:xfrm>
            <a:custGeom>
              <a:avLst/>
              <a:gdLst>
                <a:gd name="T0" fmla="*/ 3 w 59"/>
                <a:gd name="T1" fmla="*/ 0 h 36"/>
                <a:gd name="T2" fmla="*/ 3 w 59"/>
                <a:gd name="T3" fmla="*/ 1 h 36"/>
                <a:gd name="T4" fmla="*/ 2 w 59"/>
                <a:gd name="T5" fmla="*/ 1 h 36"/>
                <a:gd name="T6" fmla="*/ 2 w 59"/>
                <a:gd name="T7" fmla="*/ 2 h 36"/>
                <a:gd name="T8" fmla="*/ 1 w 59"/>
                <a:gd name="T9" fmla="*/ 2 h 36"/>
                <a:gd name="T10" fmla="*/ 1 w 59"/>
                <a:gd name="T11" fmla="*/ 2 h 36"/>
                <a:gd name="T12" fmla="*/ 0 w 59"/>
                <a:gd name="T13" fmla="*/ 3 h 36"/>
                <a:gd name="T14" fmla="*/ 0 w 59"/>
                <a:gd name="T15" fmla="*/ 3 h 36"/>
                <a:gd name="T16" fmla="*/ 0 w 59"/>
                <a:gd name="T17" fmla="*/ 3 h 36"/>
                <a:gd name="T18" fmla="*/ 0 w 59"/>
                <a:gd name="T19" fmla="*/ 2 h 36"/>
                <a:gd name="T20" fmla="*/ 0 w 59"/>
                <a:gd name="T21" fmla="*/ 2 h 36"/>
                <a:gd name="T22" fmla="*/ 1 w 59"/>
                <a:gd name="T23" fmla="*/ 2 h 36"/>
                <a:gd name="T24" fmla="*/ 1 w 59"/>
                <a:gd name="T25" fmla="*/ 2 h 36"/>
                <a:gd name="T26" fmla="*/ 2 w 59"/>
                <a:gd name="T27" fmla="*/ 1 h 36"/>
                <a:gd name="T28" fmla="*/ 2 w 59"/>
                <a:gd name="T29" fmla="*/ 1 h 36"/>
                <a:gd name="T30" fmla="*/ 3 w 59"/>
                <a:gd name="T31" fmla="*/ 1 h 36"/>
                <a:gd name="T32" fmla="*/ 3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36">
                  <a:moveTo>
                    <a:pt x="59" y="0"/>
                  </a:moveTo>
                  <a:lnTo>
                    <a:pt x="55" y="5"/>
                  </a:lnTo>
                  <a:lnTo>
                    <a:pt x="47" y="12"/>
                  </a:lnTo>
                  <a:lnTo>
                    <a:pt x="38" y="18"/>
                  </a:lnTo>
                  <a:lnTo>
                    <a:pt x="29" y="25"/>
                  </a:lnTo>
                  <a:lnTo>
                    <a:pt x="18" y="31"/>
                  </a:lnTo>
                  <a:lnTo>
                    <a:pt x="11" y="35"/>
                  </a:lnTo>
                  <a:lnTo>
                    <a:pt x="4" y="36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7" y="27"/>
                  </a:lnTo>
                  <a:lnTo>
                    <a:pt x="16" y="22"/>
                  </a:lnTo>
                  <a:lnTo>
                    <a:pt x="26" y="17"/>
                  </a:lnTo>
                  <a:lnTo>
                    <a:pt x="38" y="12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8" name="Freeform 950"/>
            <p:cNvSpPr>
              <a:spLocks/>
            </p:cNvSpPr>
            <p:nvPr/>
          </p:nvSpPr>
          <p:spPr bwMode="auto">
            <a:xfrm>
              <a:off x="434" y="3092"/>
              <a:ext cx="288" cy="283"/>
            </a:xfrm>
            <a:custGeom>
              <a:avLst/>
              <a:gdLst>
                <a:gd name="T0" fmla="*/ 15 w 575"/>
                <a:gd name="T1" fmla="*/ 8 h 568"/>
                <a:gd name="T2" fmla="*/ 10 w 575"/>
                <a:gd name="T3" fmla="*/ 5 h 568"/>
                <a:gd name="T4" fmla="*/ 5 w 575"/>
                <a:gd name="T5" fmla="*/ 4 h 568"/>
                <a:gd name="T6" fmla="*/ 3 w 575"/>
                <a:gd name="T7" fmla="*/ 3 h 568"/>
                <a:gd name="T8" fmla="*/ 4 w 575"/>
                <a:gd name="T9" fmla="*/ 8 h 568"/>
                <a:gd name="T10" fmla="*/ 6 w 575"/>
                <a:gd name="T11" fmla="*/ 12 h 568"/>
                <a:gd name="T12" fmla="*/ 10 w 575"/>
                <a:gd name="T13" fmla="*/ 15 h 568"/>
                <a:gd name="T14" fmla="*/ 14 w 575"/>
                <a:gd name="T15" fmla="*/ 16 h 568"/>
                <a:gd name="T16" fmla="*/ 12 w 575"/>
                <a:gd name="T17" fmla="*/ 17 h 568"/>
                <a:gd name="T18" fmla="*/ 10 w 575"/>
                <a:gd name="T19" fmla="*/ 17 h 568"/>
                <a:gd name="T20" fmla="*/ 6 w 575"/>
                <a:gd name="T21" fmla="*/ 18 h 568"/>
                <a:gd name="T22" fmla="*/ 3 w 575"/>
                <a:gd name="T23" fmla="*/ 21 h 568"/>
                <a:gd name="T24" fmla="*/ 1 w 575"/>
                <a:gd name="T25" fmla="*/ 23 h 568"/>
                <a:gd name="T26" fmla="*/ 1 w 575"/>
                <a:gd name="T27" fmla="*/ 24 h 568"/>
                <a:gd name="T28" fmla="*/ 3 w 575"/>
                <a:gd name="T29" fmla="*/ 25 h 568"/>
                <a:gd name="T30" fmla="*/ 8 w 575"/>
                <a:gd name="T31" fmla="*/ 26 h 568"/>
                <a:gd name="T32" fmla="*/ 13 w 575"/>
                <a:gd name="T33" fmla="*/ 23 h 568"/>
                <a:gd name="T34" fmla="*/ 14 w 575"/>
                <a:gd name="T35" fmla="*/ 20 h 568"/>
                <a:gd name="T36" fmla="*/ 15 w 575"/>
                <a:gd name="T37" fmla="*/ 18 h 568"/>
                <a:gd name="T38" fmla="*/ 16 w 575"/>
                <a:gd name="T39" fmla="*/ 19 h 568"/>
                <a:gd name="T40" fmla="*/ 15 w 575"/>
                <a:gd name="T41" fmla="*/ 22 h 568"/>
                <a:gd name="T42" fmla="*/ 12 w 575"/>
                <a:gd name="T43" fmla="*/ 24 h 568"/>
                <a:gd name="T44" fmla="*/ 11 w 575"/>
                <a:gd name="T45" fmla="*/ 28 h 568"/>
                <a:gd name="T46" fmla="*/ 11 w 575"/>
                <a:gd name="T47" fmla="*/ 31 h 568"/>
                <a:gd name="T48" fmla="*/ 10 w 575"/>
                <a:gd name="T49" fmla="*/ 34 h 568"/>
                <a:gd name="T50" fmla="*/ 14 w 575"/>
                <a:gd name="T51" fmla="*/ 34 h 568"/>
                <a:gd name="T52" fmla="*/ 20 w 575"/>
                <a:gd name="T53" fmla="*/ 27 h 568"/>
                <a:gd name="T54" fmla="*/ 18 w 575"/>
                <a:gd name="T55" fmla="*/ 21 h 568"/>
                <a:gd name="T56" fmla="*/ 19 w 575"/>
                <a:gd name="T57" fmla="*/ 20 h 568"/>
                <a:gd name="T58" fmla="*/ 21 w 575"/>
                <a:gd name="T59" fmla="*/ 24 h 568"/>
                <a:gd name="T60" fmla="*/ 22 w 575"/>
                <a:gd name="T61" fmla="*/ 28 h 568"/>
                <a:gd name="T62" fmla="*/ 28 w 575"/>
                <a:gd name="T63" fmla="*/ 30 h 568"/>
                <a:gd name="T64" fmla="*/ 31 w 575"/>
                <a:gd name="T65" fmla="*/ 33 h 568"/>
                <a:gd name="T66" fmla="*/ 31 w 575"/>
                <a:gd name="T67" fmla="*/ 25 h 568"/>
                <a:gd name="T68" fmla="*/ 26 w 575"/>
                <a:gd name="T69" fmla="*/ 21 h 568"/>
                <a:gd name="T70" fmla="*/ 24 w 575"/>
                <a:gd name="T71" fmla="*/ 21 h 568"/>
                <a:gd name="T72" fmla="*/ 24 w 575"/>
                <a:gd name="T73" fmla="*/ 19 h 568"/>
                <a:gd name="T74" fmla="*/ 30 w 575"/>
                <a:gd name="T75" fmla="*/ 21 h 568"/>
                <a:gd name="T76" fmla="*/ 34 w 575"/>
                <a:gd name="T77" fmla="*/ 20 h 568"/>
                <a:gd name="T78" fmla="*/ 36 w 575"/>
                <a:gd name="T79" fmla="*/ 19 h 568"/>
                <a:gd name="T80" fmla="*/ 34 w 575"/>
                <a:gd name="T81" fmla="*/ 18 h 568"/>
                <a:gd name="T82" fmla="*/ 31 w 575"/>
                <a:gd name="T83" fmla="*/ 15 h 568"/>
                <a:gd name="T84" fmla="*/ 26 w 575"/>
                <a:gd name="T85" fmla="*/ 13 h 568"/>
                <a:gd name="T86" fmla="*/ 23 w 575"/>
                <a:gd name="T87" fmla="*/ 14 h 568"/>
                <a:gd name="T88" fmla="*/ 22 w 575"/>
                <a:gd name="T89" fmla="*/ 15 h 568"/>
                <a:gd name="T90" fmla="*/ 22 w 575"/>
                <a:gd name="T91" fmla="*/ 13 h 568"/>
                <a:gd name="T92" fmla="*/ 24 w 575"/>
                <a:gd name="T93" fmla="*/ 13 h 568"/>
                <a:gd name="T94" fmla="*/ 26 w 575"/>
                <a:gd name="T95" fmla="*/ 10 h 568"/>
                <a:gd name="T96" fmla="*/ 27 w 575"/>
                <a:gd name="T97" fmla="*/ 4 h 568"/>
                <a:gd name="T98" fmla="*/ 25 w 575"/>
                <a:gd name="T99" fmla="*/ 0 h 568"/>
                <a:gd name="T100" fmla="*/ 22 w 575"/>
                <a:gd name="T101" fmla="*/ 3 h 568"/>
                <a:gd name="T102" fmla="*/ 19 w 575"/>
                <a:gd name="T103" fmla="*/ 6 h 568"/>
                <a:gd name="T104" fmla="*/ 17 w 575"/>
                <a:gd name="T105" fmla="*/ 12 h 5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5" h="568">
                  <a:moveTo>
                    <a:pt x="250" y="208"/>
                  </a:moveTo>
                  <a:lnTo>
                    <a:pt x="249" y="188"/>
                  </a:lnTo>
                  <a:lnTo>
                    <a:pt x="244" y="169"/>
                  </a:lnTo>
                  <a:lnTo>
                    <a:pt x="237" y="150"/>
                  </a:lnTo>
                  <a:lnTo>
                    <a:pt x="227" y="132"/>
                  </a:lnTo>
                  <a:lnTo>
                    <a:pt x="215" y="116"/>
                  </a:lnTo>
                  <a:lnTo>
                    <a:pt x="202" y="103"/>
                  </a:lnTo>
                  <a:lnTo>
                    <a:pt x="188" y="93"/>
                  </a:lnTo>
                  <a:lnTo>
                    <a:pt x="173" y="88"/>
                  </a:lnTo>
                  <a:lnTo>
                    <a:pt x="158" y="84"/>
                  </a:lnTo>
                  <a:lnTo>
                    <a:pt x="140" y="80"/>
                  </a:lnTo>
                  <a:lnTo>
                    <a:pt x="120" y="76"/>
                  </a:lnTo>
                  <a:lnTo>
                    <a:pt x="100" y="72"/>
                  </a:lnTo>
                  <a:lnTo>
                    <a:pt x="82" y="68"/>
                  </a:lnTo>
                  <a:lnTo>
                    <a:pt x="66" y="64"/>
                  </a:lnTo>
                  <a:lnTo>
                    <a:pt x="53" y="60"/>
                  </a:lnTo>
                  <a:lnTo>
                    <a:pt x="46" y="56"/>
                  </a:lnTo>
                  <a:lnTo>
                    <a:pt x="38" y="51"/>
                  </a:lnTo>
                  <a:lnTo>
                    <a:pt x="33" y="50"/>
                  </a:lnTo>
                  <a:lnTo>
                    <a:pt x="33" y="54"/>
                  </a:lnTo>
                  <a:lnTo>
                    <a:pt x="38" y="60"/>
                  </a:lnTo>
                  <a:lnTo>
                    <a:pt x="46" y="72"/>
                  </a:lnTo>
                  <a:lnTo>
                    <a:pt x="49" y="89"/>
                  </a:lnTo>
                  <a:lnTo>
                    <a:pt x="53" y="110"/>
                  </a:lnTo>
                  <a:lnTo>
                    <a:pt x="56" y="131"/>
                  </a:lnTo>
                  <a:lnTo>
                    <a:pt x="59" y="142"/>
                  </a:lnTo>
                  <a:lnTo>
                    <a:pt x="64" y="155"/>
                  </a:lnTo>
                  <a:lnTo>
                    <a:pt x="72" y="170"/>
                  </a:lnTo>
                  <a:lnTo>
                    <a:pt x="81" y="184"/>
                  </a:lnTo>
                  <a:lnTo>
                    <a:pt x="91" y="199"/>
                  </a:lnTo>
                  <a:lnTo>
                    <a:pt x="104" y="212"/>
                  </a:lnTo>
                  <a:lnTo>
                    <a:pt x="117" y="222"/>
                  </a:lnTo>
                  <a:lnTo>
                    <a:pt x="133" y="230"/>
                  </a:lnTo>
                  <a:lnTo>
                    <a:pt x="147" y="235"/>
                  </a:lnTo>
                  <a:lnTo>
                    <a:pt x="160" y="240"/>
                  </a:lnTo>
                  <a:lnTo>
                    <a:pt x="173" y="244"/>
                  </a:lnTo>
                  <a:lnTo>
                    <a:pt x="185" y="249"/>
                  </a:lnTo>
                  <a:lnTo>
                    <a:pt x="196" y="255"/>
                  </a:lnTo>
                  <a:lnTo>
                    <a:pt x="205" y="261"/>
                  </a:lnTo>
                  <a:lnTo>
                    <a:pt x="214" y="270"/>
                  </a:lnTo>
                  <a:lnTo>
                    <a:pt x="222" y="282"/>
                  </a:lnTo>
                  <a:lnTo>
                    <a:pt x="214" y="285"/>
                  </a:lnTo>
                  <a:lnTo>
                    <a:pt x="205" y="285"/>
                  </a:lnTo>
                  <a:lnTo>
                    <a:pt x="198" y="283"/>
                  </a:lnTo>
                  <a:lnTo>
                    <a:pt x="190" y="281"/>
                  </a:lnTo>
                  <a:lnTo>
                    <a:pt x="183" y="279"/>
                  </a:lnTo>
                  <a:lnTo>
                    <a:pt x="176" y="277"/>
                  </a:lnTo>
                  <a:lnTo>
                    <a:pt x="167" y="274"/>
                  </a:lnTo>
                  <a:lnTo>
                    <a:pt x="159" y="273"/>
                  </a:lnTo>
                  <a:lnTo>
                    <a:pt x="146" y="272"/>
                  </a:lnTo>
                  <a:lnTo>
                    <a:pt x="134" y="274"/>
                  </a:lnTo>
                  <a:lnTo>
                    <a:pt x="121" y="278"/>
                  </a:lnTo>
                  <a:lnTo>
                    <a:pt x="110" y="283"/>
                  </a:lnTo>
                  <a:lnTo>
                    <a:pt x="98" y="290"/>
                  </a:lnTo>
                  <a:lnTo>
                    <a:pt x="87" y="299"/>
                  </a:lnTo>
                  <a:lnTo>
                    <a:pt x="80" y="309"/>
                  </a:lnTo>
                  <a:lnTo>
                    <a:pt x="72" y="320"/>
                  </a:lnTo>
                  <a:lnTo>
                    <a:pt x="65" y="330"/>
                  </a:lnTo>
                  <a:lnTo>
                    <a:pt x="57" y="341"/>
                  </a:lnTo>
                  <a:lnTo>
                    <a:pt x="48" y="350"/>
                  </a:lnTo>
                  <a:lnTo>
                    <a:pt x="39" y="358"/>
                  </a:lnTo>
                  <a:lnTo>
                    <a:pt x="31" y="364"/>
                  </a:lnTo>
                  <a:lnTo>
                    <a:pt x="22" y="369"/>
                  </a:lnTo>
                  <a:lnTo>
                    <a:pt x="16" y="375"/>
                  </a:lnTo>
                  <a:lnTo>
                    <a:pt x="9" y="377"/>
                  </a:lnTo>
                  <a:lnTo>
                    <a:pt x="3" y="381"/>
                  </a:lnTo>
                  <a:lnTo>
                    <a:pt x="0" y="385"/>
                  </a:lnTo>
                  <a:lnTo>
                    <a:pt x="4" y="388"/>
                  </a:lnTo>
                  <a:lnTo>
                    <a:pt x="12" y="394"/>
                  </a:lnTo>
                  <a:lnTo>
                    <a:pt x="14" y="396"/>
                  </a:lnTo>
                  <a:lnTo>
                    <a:pt x="19" y="398"/>
                  </a:lnTo>
                  <a:lnTo>
                    <a:pt x="25" y="401"/>
                  </a:lnTo>
                  <a:lnTo>
                    <a:pt x="33" y="405"/>
                  </a:lnTo>
                  <a:lnTo>
                    <a:pt x="39" y="407"/>
                  </a:lnTo>
                  <a:lnTo>
                    <a:pt x="48" y="411"/>
                  </a:lnTo>
                  <a:lnTo>
                    <a:pt x="57" y="414"/>
                  </a:lnTo>
                  <a:lnTo>
                    <a:pt x="68" y="416"/>
                  </a:lnTo>
                  <a:lnTo>
                    <a:pt x="83" y="419"/>
                  </a:lnTo>
                  <a:lnTo>
                    <a:pt x="100" y="420"/>
                  </a:lnTo>
                  <a:lnTo>
                    <a:pt x="119" y="420"/>
                  </a:lnTo>
                  <a:lnTo>
                    <a:pt x="136" y="418"/>
                  </a:lnTo>
                  <a:lnTo>
                    <a:pt x="153" y="411"/>
                  </a:lnTo>
                  <a:lnTo>
                    <a:pt x="170" y="402"/>
                  </a:lnTo>
                  <a:lnTo>
                    <a:pt x="185" y="389"/>
                  </a:lnTo>
                  <a:lnTo>
                    <a:pt x="198" y="372"/>
                  </a:lnTo>
                  <a:lnTo>
                    <a:pt x="202" y="366"/>
                  </a:lnTo>
                  <a:lnTo>
                    <a:pt x="206" y="358"/>
                  </a:lnTo>
                  <a:lnTo>
                    <a:pt x="209" y="351"/>
                  </a:lnTo>
                  <a:lnTo>
                    <a:pt x="213" y="343"/>
                  </a:lnTo>
                  <a:lnTo>
                    <a:pt x="216" y="333"/>
                  </a:lnTo>
                  <a:lnTo>
                    <a:pt x="220" y="323"/>
                  </a:lnTo>
                  <a:lnTo>
                    <a:pt x="224" y="315"/>
                  </a:lnTo>
                  <a:lnTo>
                    <a:pt x="230" y="308"/>
                  </a:lnTo>
                  <a:lnTo>
                    <a:pt x="235" y="302"/>
                  </a:lnTo>
                  <a:lnTo>
                    <a:pt x="240" y="298"/>
                  </a:lnTo>
                  <a:lnTo>
                    <a:pt x="247" y="295"/>
                  </a:lnTo>
                  <a:lnTo>
                    <a:pt x="253" y="294"/>
                  </a:lnTo>
                  <a:lnTo>
                    <a:pt x="253" y="302"/>
                  </a:lnTo>
                  <a:lnTo>
                    <a:pt x="253" y="308"/>
                  </a:lnTo>
                  <a:lnTo>
                    <a:pt x="256" y="313"/>
                  </a:lnTo>
                  <a:lnTo>
                    <a:pt x="258" y="319"/>
                  </a:lnTo>
                  <a:lnTo>
                    <a:pt x="257" y="333"/>
                  </a:lnTo>
                  <a:lnTo>
                    <a:pt x="253" y="345"/>
                  </a:lnTo>
                  <a:lnTo>
                    <a:pt x="244" y="355"/>
                  </a:lnTo>
                  <a:lnTo>
                    <a:pt x="231" y="363"/>
                  </a:lnTo>
                  <a:lnTo>
                    <a:pt x="222" y="367"/>
                  </a:lnTo>
                  <a:lnTo>
                    <a:pt x="214" y="371"/>
                  </a:lnTo>
                  <a:lnTo>
                    <a:pt x="206" y="377"/>
                  </a:lnTo>
                  <a:lnTo>
                    <a:pt x="198" y="384"/>
                  </a:lnTo>
                  <a:lnTo>
                    <a:pt x="189" y="393"/>
                  </a:lnTo>
                  <a:lnTo>
                    <a:pt x="181" y="403"/>
                  </a:lnTo>
                  <a:lnTo>
                    <a:pt x="175" y="415"/>
                  </a:lnTo>
                  <a:lnTo>
                    <a:pt x="170" y="428"/>
                  </a:lnTo>
                  <a:lnTo>
                    <a:pt x="166" y="440"/>
                  </a:lnTo>
                  <a:lnTo>
                    <a:pt x="163" y="454"/>
                  </a:lnTo>
                  <a:lnTo>
                    <a:pt x="162" y="467"/>
                  </a:lnTo>
                  <a:lnTo>
                    <a:pt x="163" y="480"/>
                  </a:lnTo>
                  <a:lnTo>
                    <a:pt x="164" y="490"/>
                  </a:lnTo>
                  <a:lnTo>
                    <a:pt x="166" y="497"/>
                  </a:lnTo>
                  <a:lnTo>
                    <a:pt x="167" y="505"/>
                  </a:lnTo>
                  <a:lnTo>
                    <a:pt x="167" y="512"/>
                  </a:lnTo>
                  <a:lnTo>
                    <a:pt x="168" y="529"/>
                  </a:lnTo>
                  <a:lnTo>
                    <a:pt x="167" y="542"/>
                  </a:lnTo>
                  <a:lnTo>
                    <a:pt x="164" y="552"/>
                  </a:lnTo>
                  <a:lnTo>
                    <a:pt x="160" y="559"/>
                  </a:lnTo>
                  <a:lnTo>
                    <a:pt x="156" y="565"/>
                  </a:lnTo>
                  <a:lnTo>
                    <a:pt x="159" y="568"/>
                  </a:lnTo>
                  <a:lnTo>
                    <a:pt x="166" y="568"/>
                  </a:lnTo>
                  <a:lnTo>
                    <a:pt x="173" y="567"/>
                  </a:lnTo>
                  <a:lnTo>
                    <a:pt x="211" y="560"/>
                  </a:lnTo>
                  <a:lnTo>
                    <a:pt x="245" y="546"/>
                  </a:lnTo>
                  <a:lnTo>
                    <a:pt x="271" y="525"/>
                  </a:lnTo>
                  <a:lnTo>
                    <a:pt x="292" y="499"/>
                  </a:lnTo>
                  <a:lnTo>
                    <a:pt x="305" y="469"/>
                  </a:lnTo>
                  <a:lnTo>
                    <a:pt x="310" y="437"/>
                  </a:lnTo>
                  <a:lnTo>
                    <a:pt x="309" y="406"/>
                  </a:lnTo>
                  <a:lnTo>
                    <a:pt x="300" y="375"/>
                  </a:lnTo>
                  <a:lnTo>
                    <a:pt x="293" y="360"/>
                  </a:lnTo>
                  <a:lnTo>
                    <a:pt x="287" y="349"/>
                  </a:lnTo>
                  <a:lnTo>
                    <a:pt x="283" y="341"/>
                  </a:lnTo>
                  <a:lnTo>
                    <a:pt x="280" y="332"/>
                  </a:lnTo>
                  <a:lnTo>
                    <a:pt x="286" y="330"/>
                  </a:lnTo>
                  <a:lnTo>
                    <a:pt x="292" y="328"/>
                  </a:lnTo>
                  <a:lnTo>
                    <a:pt x="297" y="325"/>
                  </a:lnTo>
                  <a:lnTo>
                    <a:pt x="300" y="323"/>
                  </a:lnTo>
                  <a:lnTo>
                    <a:pt x="309" y="332"/>
                  </a:lnTo>
                  <a:lnTo>
                    <a:pt x="314" y="347"/>
                  </a:lnTo>
                  <a:lnTo>
                    <a:pt x="318" y="364"/>
                  </a:lnTo>
                  <a:lnTo>
                    <a:pt x="321" y="383"/>
                  </a:lnTo>
                  <a:lnTo>
                    <a:pt x="322" y="396"/>
                  </a:lnTo>
                  <a:lnTo>
                    <a:pt x="325" y="409"/>
                  </a:lnTo>
                  <a:lnTo>
                    <a:pt x="329" y="420"/>
                  </a:lnTo>
                  <a:lnTo>
                    <a:pt x="334" y="432"/>
                  </a:lnTo>
                  <a:lnTo>
                    <a:pt x="342" y="444"/>
                  </a:lnTo>
                  <a:lnTo>
                    <a:pt x="352" y="454"/>
                  </a:lnTo>
                  <a:lnTo>
                    <a:pt x="365" y="463"/>
                  </a:lnTo>
                  <a:lnTo>
                    <a:pt x="381" y="471"/>
                  </a:lnTo>
                  <a:lnTo>
                    <a:pt x="399" y="478"/>
                  </a:lnTo>
                  <a:lnTo>
                    <a:pt x="416" y="484"/>
                  </a:lnTo>
                  <a:lnTo>
                    <a:pt x="433" y="491"/>
                  </a:lnTo>
                  <a:lnTo>
                    <a:pt x="447" y="497"/>
                  </a:lnTo>
                  <a:lnTo>
                    <a:pt x="460" y="505"/>
                  </a:lnTo>
                  <a:lnTo>
                    <a:pt x="472" y="513"/>
                  </a:lnTo>
                  <a:lnTo>
                    <a:pt x="481" y="523"/>
                  </a:lnTo>
                  <a:lnTo>
                    <a:pt x="489" y="535"/>
                  </a:lnTo>
                  <a:lnTo>
                    <a:pt x="493" y="517"/>
                  </a:lnTo>
                  <a:lnTo>
                    <a:pt x="496" y="493"/>
                  </a:lnTo>
                  <a:lnTo>
                    <a:pt x="497" y="466"/>
                  </a:lnTo>
                  <a:lnTo>
                    <a:pt x="494" y="436"/>
                  </a:lnTo>
                  <a:lnTo>
                    <a:pt x="488" y="407"/>
                  </a:lnTo>
                  <a:lnTo>
                    <a:pt x="475" y="383"/>
                  </a:lnTo>
                  <a:lnTo>
                    <a:pt x="455" y="363"/>
                  </a:lnTo>
                  <a:lnTo>
                    <a:pt x="428" y="350"/>
                  </a:lnTo>
                  <a:lnTo>
                    <a:pt x="419" y="347"/>
                  </a:lnTo>
                  <a:lnTo>
                    <a:pt x="410" y="346"/>
                  </a:lnTo>
                  <a:lnTo>
                    <a:pt x="400" y="343"/>
                  </a:lnTo>
                  <a:lnTo>
                    <a:pt x="393" y="342"/>
                  </a:lnTo>
                  <a:lnTo>
                    <a:pt x="385" y="339"/>
                  </a:lnTo>
                  <a:lnTo>
                    <a:pt x="378" y="338"/>
                  </a:lnTo>
                  <a:lnTo>
                    <a:pt x="373" y="337"/>
                  </a:lnTo>
                  <a:lnTo>
                    <a:pt x="369" y="336"/>
                  </a:lnTo>
                  <a:lnTo>
                    <a:pt x="372" y="332"/>
                  </a:lnTo>
                  <a:lnTo>
                    <a:pt x="376" y="326"/>
                  </a:lnTo>
                  <a:lnTo>
                    <a:pt x="378" y="321"/>
                  </a:lnTo>
                  <a:lnTo>
                    <a:pt x="380" y="317"/>
                  </a:lnTo>
                  <a:lnTo>
                    <a:pt x="399" y="326"/>
                  </a:lnTo>
                  <a:lnTo>
                    <a:pt x="419" y="334"/>
                  </a:lnTo>
                  <a:lnTo>
                    <a:pt x="437" y="339"/>
                  </a:lnTo>
                  <a:lnTo>
                    <a:pt x="455" y="342"/>
                  </a:lnTo>
                  <a:lnTo>
                    <a:pt x="472" y="343"/>
                  </a:lnTo>
                  <a:lnTo>
                    <a:pt x="488" y="343"/>
                  </a:lnTo>
                  <a:lnTo>
                    <a:pt x="502" y="341"/>
                  </a:lnTo>
                  <a:lnTo>
                    <a:pt x="515" y="337"/>
                  </a:lnTo>
                  <a:lnTo>
                    <a:pt x="527" y="332"/>
                  </a:lnTo>
                  <a:lnTo>
                    <a:pt x="536" y="328"/>
                  </a:lnTo>
                  <a:lnTo>
                    <a:pt x="545" y="324"/>
                  </a:lnTo>
                  <a:lnTo>
                    <a:pt x="553" y="321"/>
                  </a:lnTo>
                  <a:lnTo>
                    <a:pt x="560" y="319"/>
                  </a:lnTo>
                  <a:lnTo>
                    <a:pt x="565" y="317"/>
                  </a:lnTo>
                  <a:lnTo>
                    <a:pt x="570" y="317"/>
                  </a:lnTo>
                  <a:lnTo>
                    <a:pt x="575" y="317"/>
                  </a:lnTo>
                  <a:lnTo>
                    <a:pt x="564" y="312"/>
                  </a:lnTo>
                  <a:lnTo>
                    <a:pt x="553" y="307"/>
                  </a:lnTo>
                  <a:lnTo>
                    <a:pt x="543" y="299"/>
                  </a:lnTo>
                  <a:lnTo>
                    <a:pt x="534" y="291"/>
                  </a:lnTo>
                  <a:lnTo>
                    <a:pt x="526" y="283"/>
                  </a:lnTo>
                  <a:lnTo>
                    <a:pt x="518" y="274"/>
                  </a:lnTo>
                  <a:lnTo>
                    <a:pt x="510" y="264"/>
                  </a:lnTo>
                  <a:lnTo>
                    <a:pt x="504" y="253"/>
                  </a:lnTo>
                  <a:lnTo>
                    <a:pt x="494" y="243"/>
                  </a:lnTo>
                  <a:lnTo>
                    <a:pt x="483" y="232"/>
                  </a:lnTo>
                  <a:lnTo>
                    <a:pt x="467" y="223"/>
                  </a:lnTo>
                  <a:lnTo>
                    <a:pt x="451" y="217"/>
                  </a:lnTo>
                  <a:lnTo>
                    <a:pt x="433" y="213"/>
                  </a:lnTo>
                  <a:lnTo>
                    <a:pt x="416" y="212"/>
                  </a:lnTo>
                  <a:lnTo>
                    <a:pt x="400" y="214"/>
                  </a:lnTo>
                  <a:lnTo>
                    <a:pt x="387" y="219"/>
                  </a:lnTo>
                  <a:lnTo>
                    <a:pt x="380" y="225"/>
                  </a:lnTo>
                  <a:lnTo>
                    <a:pt x="372" y="230"/>
                  </a:lnTo>
                  <a:lnTo>
                    <a:pt x="365" y="232"/>
                  </a:lnTo>
                  <a:lnTo>
                    <a:pt x="360" y="236"/>
                  </a:lnTo>
                  <a:lnTo>
                    <a:pt x="355" y="238"/>
                  </a:lnTo>
                  <a:lnTo>
                    <a:pt x="351" y="240"/>
                  </a:lnTo>
                  <a:lnTo>
                    <a:pt x="347" y="240"/>
                  </a:lnTo>
                  <a:lnTo>
                    <a:pt x="344" y="242"/>
                  </a:lnTo>
                  <a:lnTo>
                    <a:pt x="346" y="238"/>
                  </a:lnTo>
                  <a:lnTo>
                    <a:pt x="346" y="231"/>
                  </a:lnTo>
                  <a:lnTo>
                    <a:pt x="344" y="225"/>
                  </a:lnTo>
                  <a:lnTo>
                    <a:pt x="342" y="221"/>
                  </a:lnTo>
                  <a:lnTo>
                    <a:pt x="347" y="218"/>
                  </a:lnTo>
                  <a:lnTo>
                    <a:pt x="351" y="215"/>
                  </a:lnTo>
                  <a:lnTo>
                    <a:pt x="356" y="214"/>
                  </a:lnTo>
                  <a:lnTo>
                    <a:pt x="361" y="213"/>
                  </a:lnTo>
                  <a:lnTo>
                    <a:pt x="365" y="213"/>
                  </a:lnTo>
                  <a:lnTo>
                    <a:pt x="370" y="212"/>
                  </a:lnTo>
                  <a:lnTo>
                    <a:pt x="376" y="210"/>
                  </a:lnTo>
                  <a:lnTo>
                    <a:pt x="381" y="208"/>
                  </a:lnTo>
                  <a:lnTo>
                    <a:pt x="394" y="197"/>
                  </a:lnTo>
                  <a:lnTo>
                    <a:pt x="404" y="183"/>
                  </a:lnTo>
                  <a:lnTo>
                    <a:pt x="414" y="166"/>
                  </a:lnTo>
                  <a:lnTo>
                    <a:pt x="420" y="146"/>
                  </a:lnTo>
                  <a:lnTo>
                    <a:pt x="425" y="127"/>
                  </a:lnTo>
                  <a:lnTo>
                    <a:pt x="427" y="107"/>
                  </a:lnTo>
                  <a:lnTo>
                    <a:pt x="425" y="92"/>
                  </a:lnTo>
                  <a:lnTo>
                    <a:pt x="420" y="78"/>
                  </a:lnTo>
                  <a:lnTo>
                    <a:pt x="412" y="59"/>
                  </a:lnTo>
                  <a:lnTo>
                    <a:pt x="408" y="37"/>
                  </a:lnTo>
                  <a:lnTo>
                    <a:pt x="407" y="16"/>
                  </a:lnTo>
                  <a:lnTo>
                    <a:pt x="408" y="0"/>
                  </a:lnTo>
                  <a:lnTo>
                    <a:pt x="399" y="12"/>
                  </a:lnTo>
                  <a:lnTo>
                    <a:pt x="390" y="24"/>
                  </a:lnTo>
                  <a:lnTo>
                    <a:pt x="381" y="34"/>
                  </a:lnTo>
                  <a:lnTo>
                    <a:pt x="372" y="42"/>
                  </a:lnTo>
                  <a:lnTo>
                    <a:pt x="361" y="50"/>
                  </a:lnTo>
                  <a:lnTo>
                    <a:pt x="352" y="55"/>
                  </a:lnTo>
                  <a:lnTo>
                    <a:pt x="343" y="60"/>
                  </a:lnTo>
                  <a:lnTo>
                    <a:pt x="335" y="63"/>
                  </a:lnTo>
                  <a:lnTo>
                    <a:pt x="318" y="69"/>
                  </a:lnTo>
                  <a:lnTo>
                    <a:pt x="303" y="81"/>
                  </a:lnTo>
                  <a:lnTo>
                    <a:pt x="290" y="97"/>
                  </a:lnTo>
                  <a:lnTo>
                    <a:pt x="278" y="115"/>
                  </a:lnTo>
                  <a:lnTo>
                    <a:pt x="269" y="136"/>
                  </a:lnTo>
                  <a:lnTo>
                    <a:pt x="265" y="158"/>
                  </a:lnTo>
                  <a:lnTo>
                    <a:pt x="265" y="182"/>
                  </a:lnTo>
                  <a:lnTo>
                    <a:pt x="271" y="206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4" y="205"/>
                  </a:lnTo>
                  <a:lnTo>
                    <a:pt x="250" y="208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9" name="Freeform 951"/>
            <p:cNvSpPr>
              <a:spLocks/>
            </p:cNvSpPr>
            <p:nvPr/>
          </p:nvSpPr>
          <p:spPr bwMode="auto">
            <a:xfrm>
              <a:off x="514" y="3072"/>
              <a:ext cx="88" cy="123"/>
            </a:xfrm>
            <a:custGeom>
              <a:avLst/>
              <a:gdLst>
                <a:gd name="T0" fmla="*/ 11 w 175"/>
                <a:gd name="T1" fmla="*/ 6 h 247"/>
                <a:gd name="T2" fmla="*/ 11 w 175"/>
                <a:gd name="T3" fmla="*/ 6 h 247"/>
                <a:gd name="T4" fmla="*/ 10 w 175"/>
                <a:gd name="T5" fmla="*/ 7 h 247"/>
                <a:gd name="T6" fmla="*/ 9 w 175"/>
                <a:gd name="T7" fmla="*/ 7 h 247"/>
                <a:gd name="T8" fmla="*/ 9 w 175"/>
                <a:gd name="T9" fmla="*/ 8 h 247"/>
                <a:gd name="T10" fmla="*/ 8 w 175"/>
                <a:gd name="T11" fmla="*/ 8 h 247"/>
                <a:gd name="T12" fmla="*/ 8 w 175"/>
                <a:gd name="T13" fmla="*/ 9 h 247"/>
                <a:gd name="T14" fmla="*/ 7 w 175"/>
                <a:gd name="T15" fmla="*/ 10 h 247"/>
                <a:gd name="T16" fmla="*/ 7 w 175"/>
                <a:gd name="T17" fmla="*/ 11 h 247"/>
                <a:gd name="T18" fmla="*/ 7 w 175"/>
                <a:gd name="T19" fmla="*/ 11 h 247"/>
                <a:gd name="T20" fmla="*/ 7 w 175"/>
                <a:gd name="T21" fmla="*/ 11 h 247"/>
                <a:gd name="T22" fmla="*/ 7 w 175"/>
                <a:gd name="T23" fmla="*/ 12 h 247"/>
                <a:gd name="T24" fmla="*/ 7 w 175"/>
                <a:gd name="T25" fmla="*/ 12 h 247"/>
                <a:gd name="T26" fmla="*/ 7 w 175"/>
                <a:gd name="T27" fmla="*/ 13 h 247"/>
                <a:gd name="T28" fmla="*/ 7 w 175"/>
                <a:gd name="T29" fmla="*/ 13 h 247"/>
                <a:gd name="T30" fmla="*/ 7 w 175"/>
                <a:gd name="T31" fmla="*/ 14 h 247"/>
                <a:gd name="T32" fmla="*/ 7 w 175"/>
                <a:gd name="T33" fmla="*/ 15 h 247"/>
                <a:gd name="T34" fmla="*/ 7 w 175"/>
                <a:gd name="T35" fmla="*/ 15 h 247"/>
                <a:gd name="T36" fmla="*/ 7 w 175"/>
                <a:gd name="T37" fmla="*/ 15 h 247"/>
                <a:gd name="T38" fmla="*/ 6 w 175"/>
                <a:gd name="T39" fmla="*/ 15 h 247"/>
                <a:gd name="T40" fmla="*/ 6 w 175"/>
                <a:gd name="T41" fmla="*/ 15 h 247"/>
                <a:gd name="T42" fmla="*/ 6 w 175"/>
                <a:gd name="T43" fmla="*/ 14 h 247"/>
                <a:gd name="T44" fmla="*/ 6 w 175"/>
                <a:gd name="T45" fmla="*/ 13 h 247"/>
                <a:gd name="T46" fmla="*/ 5 w 175"/>
                <a:gd name="T47" fmla="*/ 11 h 247"/>
                <a:gd name="T48" fmla="*/ 5 w 175"/>
                <a:gd name="T49" fmla="*/ 10 h 247"/>
                <a:gd name="T50" fmla="*/ 4 w 175"/>
                <a:gd name="T51" fmla="*/ 9 h 247"/>
                <a:gd name="T52" fmla="*/ 3 w 175"/>
                <a:gd name="T53" fmla="*/ 8 h 247"/>
                <a:gd name="T54" fmla="*/ 2 w 175"/>
                <a:gd name="T55" fmla="*/ 8 h 247"/>
                <a:gd name="T56" fmla="*/ 1 w 175"/>
                <a:gd name="T57" fmla="*/ 7 h 247"/>
                <a:gd name="T58" fmla="*/ 1 w 175"/>
                <a:gd name="T59" fmla="*/ 7 h 247"/>
                <a:gd name="T60" fmla="*/ 1 w 175"/>
                <a:gd name="T61" fmla="*/ 6 h 247"/>
                <a:gd name="T62" fmla="*/ 1 w 175"/>
                <a:gd name="T63" fmla="*/ 5 h 247"/>
                <a:gd name="T64" fmla="*/ 0 w 175"/>
                <a:gd name="T65" fmla="*/ 5 h 247"/>
                <a:gd name="T66" fmla="*/ 1 w 175"/>
                <a:gd name="T67" fmla="*/ 4 h 247"/>
                <a:gd name="T68" fmla="*/ 2 w 175"/>
                <a:gd name="T69" fmla="*/ 2 h 247"/>
                <a:gd name="T70" fmla="*/ 2 w 175"/>
                <a:gd name="T71" fmla="*/ 1 h 247"/>
                <a:gd name="T72" fmla="*/ 1 w 175"/>
                <a:gd name="T73" fmla="*/ 0 h 247"/>
                <a:gd name="T74" fmla="*/ 2 w 175"/>
                <a:gd name="T75" fmla="*/ 0 h 247"/>
                <a:gd name="T76" fmla="*/ 3 w 175"/>
                <a:gd name="T77" fmla="*/ 0 h 247"/>
                <a:gd name="T78" fmla="*/ 3 w 175"/>
                <a:gd name="T79" fmla="*/ 1 h 247"/>
                <a:gd name="T80" fmla="*/ 4 w 175"/>
                <a:gd name="T81" fmla="*/ 1 h 247"/>
                <a:gd name="T82" fmla="*/ 4 w 175"/>
                <a:gd name="T83" fmla="*/ 2 h 247"/>
                <a:gd name="T84" fmla="*/ 5 w 175"/>
                <a:gd name="T85" fmla="*/ 2 h 247"/>
                <a:gd name="T86" fmla="*/ 6 w 175"/>
                <a:gd name="T87" fmla="*/ 2 h 247"/>
                <a:gd name="T88" fmla="*/ 7 w 175"/>
                <a:gd name="T89" fmla="*/ 2 h 247"/>
                <a:gd name="T90" fmla="*/ 7 w 175"/>
                <a:gd name="T91" fmla="*/ 3 h 247"/>
                <a:gd name="T92" fmla="*/ 7 w 175"/>
                <a:gd name="T93" fmla="*/ 3 h 247"/>
                <a:gd name="T94" fmla="*/ 7 w 175"/>
                <a:gd name="T95" fmla="*/ 4 h 247"/>
                <a:gd name="T96" fmla="*/ 8 w 175"/>
                <a:gd name="T97" fmla="*/ 5 h 247"/>
                <a:gd name="T98" fmla="*/ 8 w 175"/>
                <a:gd name="T99" fmla="*/ 6 h 247"/>
                <a:gd name="T100" fmla="*/ 9 w 175"/>
                <a:gd name="T101" fmla="*/ 6 h 247"/>
                <a:gd name="T102" fmla="*/ 10 w 175"/>
                <a:gd name="T103" fmla="*/ 6 h 247"/>
                <a:gd name="T104" fmla="*/ 11 w 175"/>
                <a:gd name="T105" fmla="*/ 6 h 2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5" h="247">
                  <a:moveTo>
                    <a:pt x="175" y="102"/>
                  </a:moveTo>
                  <a:lnTo>
                    <a:pt x="165" y="106"/>
                  </a:lnTo>
                  <a:lnTo>
                    <a:pt x="154" y="112"/>
                  </a:lnTo>
                  <a:lnTo>
                    <a:pt x="144" y="120"/>
                  </a:lnTo>
                  <a:lnTo>
                    <a:pt x="133" y="129"/>
                  </a:lnTo>
                  <a:lnTo>
                    <a:pt x="126" y="140"/>
                  </a:lnTo>
                  <a:lnTo>
                    <a:pt x="118" y="153"/>
                  </a:lnTo>
                  <a:lnTo>
                    <a:pt x="111" y="166"/>
                  </a:lnTo>
                  <a:lnTo>
                    <a:pt x="107" y="180"/>
                  </a:lnTo>
                  <a:lnTo>
                    <a:pt x="106" y="185"/>
                  </a:lnTo>
                  <a:lnTo>
                    <a:pt x="106" y="189"/>
                  </a:lnTo>
                  <a:lnTo>
                    <a:pt x="105" y="194"/>
                  </a:lnTo>
                  <a:lnTo>
                    <a:pt x="105" y="200"/>
                  </a:lnTo>
                  <a:lnTo>
                    <a:pt x="105" y="210"/>
                  </a:lnTo>
                  <a:lnTo>
                    <a:pt x="106" y="222"/>
                  </a:lnTo>
                  <a:lnTo>
                    <a:pt x="107" y="234"/>
                  </a:lnTo>
                  <a:lnTo>
                    <a:pt x="111" y="245"/>
                  </a:lnTo>
                  <a:lnTo>
                    <a:pt x="107" y="244"/>
                  </a:lnTo>
                  <a:lnTo>
                    <a:pt x="101" y="244"/>
                  </a:lnTo>
                  <a:lnTo>
                    <a:pt x="94" y="244"/>
                  </a:lnTo>
                  <a:lnTo>
                    <a:pt x="90" y="247"/>
                  </a:lnTo>
                  <a:lnTo>
                    <a:pt x="89" y="227"/>
                  </a:lnTo>
                  <a:lnTo>
                    <a:pt x="84" y="208"/>
                  </a:lnTo>
                  <a:lnTo>
                    <a:pt x="77" y="189"/>
                  </a:lnTo>
                  <a:lnTo>
                    <a:pt x="67" y="171"/>
                  </a:lnTo>
                  <a:lnTo>
                    <a:pt x="55" y="155"/>
                  </a:lnTo>
                  <a:lnTo>
                    <a:pt x="42" y="142"/>
                  </a:lnTo>
                  <a:lnTo>
                    <a:pt x="28" y="132"/>
                  </a:lnTo>
                  <a:lnTo>
                    <a:pt x="13" y="127"/>
                  </a:lnTo>
                  <a:lnTo>
                    <a:pt x="15" y="115"/>
                  </a:lnTo>
                  <a:lnTo>
                    <a:pt x="15" y="103"/>
                  </a:lnTo>
                  <a:lnTo>
                    <a:pt x="10" y="94"/>
                  </a:lnTo>
                  <a:lnTo>
                    <a:pt x="0" y="87"/>
                  </a:lnTo>
                  <a:lnTo>
                    <a:pt x="11" y="70"/>
                  </a:lnTo>
                  <a:lnTo>
                    <a:pt x="20" y="47"/>
                  </a:lnTo>
                  <a:lnTo>
                    <a:pt x="24" y="21"/>
                  </a:lnTo>
                  <a:lnTo>
                    <a:pt x="16" y="0"/>
                  </a:lnTo>
                  <a:lnTo>
                    <a:pt x="24" y="7"/>
                  </a:lnTo>
                  <a:lnTo>
                    <a:pt x="33" y="14"/>
                  </a:lnTo>
                  <a:lnTo>
                    <a:pt x="42" y="22"/>
                  </a:lnTo>
                  <a:lnTo>
                    <a:pt x="53" y="29"/>
                  </a:lnTo>
                  <a:lnTo>
                    <a:pt x="64" y="34"/>
                  </a:lnTo>
                  <a:lnTo>
                    <a:pt x="77" y="38"/>
                  </a:lnTo>
                  <a:lnTo>
                    <a:pt x="92" y="39"/>
                  </a:lnTo>
                  <a:lnTo>
                    <a:pt x="107" y="38"/>
                  </a:lnTo>
                  <a:lnTo>
                    <a:pt x="107" y="50"/>
                  </a:lnTo>
                  <a:lnTo>
                    <a:pt x="109" y="63"/>
                  </a:lnTo>
                  <a:lnTo>
                    <a:pt x="111" y="76"/>
                  </a:lnTo>
                  <a:lnTo>
                    <a:pt x="117" y="87"/>
                  </a:lnTo>
                  <a:lnTo>
                    <a:pt x="126" y="98"/>
                  </a:lnTo>
                  <a:lnTo>
                    <a:pt x="137" y="103"/>
                  </a:lnTo>
                  <a:lnTo>
                    <a:pt x="154" y="106"/>
                  </a:lnTo>
                  <a:lnTo>
                    <a:pt x="175" y="10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0" name="Freeform 952"/>
            <p:cNvSpPr>
              <a:spLocks/>
            </p:cNvSpPr>
            <p:nvPr/>
          </p:nvSpPr>
          <p:spPr bwMode="auto">
            <a:xfrm>
              <a:off x="435" y="3278"/>
              <a:ext cx="99" cy="114"/>
            </a:xfrm>
            <a:custGeom>
              <a:avLst/>
              <a:gdLst>
                <a:gd name="T0" fmla="*/ 5 w 197"/>
                <a:gd name="T1" fmla="*/ 2 h 230"/>
                <a:gd name="T2" fmla="*/ 6 w 197"/>
                <a:gd name="T3" fmla="*/ 3 h 230"/>
                <a:gd name="T4" fmla="*/ 6 w 197"/>
                <a:gd name="T5" fmla="*/ 3 h 230"/>
                <a:gd name="T6" fmla="*/ 7 w 197"/>
                <a:gd name="T7" fmla="*/ 3 h 230"/>
                <a:gd name="T8" fmla="*/ 8 w 197"/>
                <a:gd name="T9" fmla="*/ 3 h 230"/>
                <a:gd name="T10" fmla="*/ 9 w 197"/>
                <a:gd name="T11" fmla="*/ 2 h 230"/>
                <a:gd name="T12" fmla="*/ 10 w 197"/>
                <a:gd name="T13" fmla="*/ 2 h 230"/>
                <a:gd name="T14" fmla="*/ 11 w 197"/>
                <a:gd name="T15" fmla="*/ 2 h 230"/>
                <a:gd name="T16" fmla="*/ 11 w 197"/>
                <a:gd name="T17" fmla="*/ 1 h 230"/>
                <a:gd name="T18" fmla="*/ 12 w 197"/>
                <a:gd name="T19" fmla="*/ 0 h 230"/>
                <a:gd name="T20" fmla="*/ 13 w 197"/>
                <a:gd name="T21" fmla="*/ 0 h 230"/>
                <a:gd name="T22" fmla="*/ 13 w 197"/>
                <a:gd name="T23" fmla="*/ 0 h 230"/>
                <a:gd name="T24" fmla="*/ 12 w 197"/>
                <a:gd name="T25" fmla="*/ 1 h 230"/>
                <a:gd name="T26" fmla="*/ 11 w 197"/>
                <a:gd name="T27" fmla="*/ 2 h 230"/>
                <a:gd name="T28" fmla="*/ 11 w 197"/>
                <a:gd name="T29" fmla="*/ 4 h 230"/>
                <a:gd name="T30" fmla="*/ 10 w 197"/>
                <a:gd name="T31" fmla="*/ 5 h 230"/>
                <a:gd name="T32" fmla="*/ 11 w 197"/>
                <a:gd name="T33" fmla="*/ 7 h 230"/>
                <a:gd name="T34" fmla="*/ 11 w 197"/>
                <a:gd name="T35" fmla="*/ 8 h 230"/>
                <a:gd name="T36" fmla="*/ 10 w 197"/>
                <a:gd name="T37" fmla="*/ 8 h 230"/>
                <a:gd name="T38" fmla="*/ 9 w 197"/>
                <a:gd name="T39" fmla="*/ 9 h 230"/>
                <a:gd name="T40" fmla="*/ 9 w 197"/>
                <a:gd name="T41" fmla="*/ 10 h 230"/>
                <a:gd name="T42" fmla="*/ 8 w 197"/>
                <a:gd name="T43" fmla="*/ 12 h 230"/>
                <a:gd name="T44" fmla="*/ 8 w 197"/>
                <a:gd name="T45" fmla="*/ 12 h 230"/>
                <a:gd name="T46" fmla="*/ 6 w 197"/>
                <a:gd name="T47" fmla="*/ 12 h 230"/>
                <a:gd name="T48" fmla="*/ 4 w 197"/>
                <a:gd name="T49" fmla="*/ 12 h 230"/>
                <a:gd name="T50" fmla="*/ 3 w 197"/>
                <a:gd name="T51" fmla="*/ 13 h 230"/>
                <a:gd name="T52" fmla="*/ 3 w 197"/>
                <a:gd name="T53" fmla="*/ 12 h 230"/>
                <a:gd name="T54" fmla="*/ 2 w 197"/>
                <a:gd name="T55" fmla="*/ 9 h 230"/>
                <a:gd name="T56" fmla="*/ 1 w 197"/>
                <a:gd name="T57" fmla="*/ 8 h 230"/>
                <a:gd name="T58" fmla="*/ 2 w 197"/>
                <a:gd name="T59" fmla="*/ 5 h 230"/>
                <a:gd name="T60" fmla="*/ 2 w 197"/>
                <a:gd name="T61" fmla="*/ 5 h 230"/>
                <a:gd name="T62" fmla="*/ 3 w 197"/>
                <a:gd name="T63" fmla="*/ 4 h 230"/>
                <a:gd name="T64" fmla="*/ 4 w 197"/>
                <a:gd name="T65" fmla="*/ 4 h 230"/>
                <a:gd name="T66" fmla="*/ 4 w 197"/>
                <a:gd name="T67" fmla="*/ 3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230">
                  <a:moveTo>
                    <a:pt x="65" y="44"/>
                  </a:moveTo>
                  <a:lnTo>
                    <a:pt x="70" y="46"/>
                  </a:lnTo>
                  <a:lnTo>
                    <a:pt x="77" y="47"/>
                  </a:lnTo>
                  <a:lnTo>
                    <a:pt x="82" y="48"/>
                  </a:lnTo>
                  <a:lnTo>
                    <a:pt x="88" y="48"/>
                  </a:lnTo>
                  <a:lnTo>
                    <a:pt x="93" y="48"/>
                  </a:lnTo>
                  <a:lnTo>
                    <a:pt x="100" y="48"/>
                  </a:lnTo>
                  <a:lnTo>
                    <a:pt x="107" y="48"/>
                  </a:lnTo>
                  <a:lnTo>
                    <a:pt x="113" y="48"/>
                  </a:lnTo>
                  <a:lnTo>
                    <a:pt x="120" y="48"/>
                  </a:lnTo>
                  <a:lnTo>
                    <a:pt x="126" y="47"/>
                  </a:lnTo>
                  <a:lnTo>
                    <a:pt x="131" y="46"/>
                  </a:lnTo>
                  <a:lnTo>
                    <a:pt x="138" y="44"/>
                  </a:lnTo>
                  <a:lnTo>
                    <a:pt x="146" y="42"/>
                  </a:lnTo>
                  <a:lnTo>
                    <a:pt x="153" y="38"/>
                  </a:lnTo>
                  <a:lnTo>
                    <a:pt x="161" y="34"/>
                  </a:lnTo>
                  <a:lnTo>
                    <a:pt x="169" y="29"/>
                  </a:lnTo>
                  <a:lnTo>
                    <a:pt x="176" y="24"/>
                  </a:lnTo>
                  <a:lnTo>
                    <a:pt x="182" y="17"/>
                  </a:lnTo>
                  <a:lnTo>
                    <a:pt x="189" y="9"/>
                  </a:lnTo>
                  <a:lnTo>
                    <a:pt x="195" y="0"/>
                  </a:lnTo>
                  <a:lnTo>
                    <a:pt x="197" y="3"/>
                  </a:lnTo>
                  <a:lnTo>
                    <a:pt x="197" y="5"/>
                  </a:lnTo>
                  <a:lnTo>
                    <a:pt x="197" y="9"/>
                  </a:lnTo>
                  <a:lnTo>
                    <a:pt x="195" y="12"/>
                  </a:lnTo>
                  <a:lnTo>
                    <a:pt x="186" y="21"/>
                  </a:lnTo>
                  <a:lnTo>
                    <a:pt x="178" y="31"/>
                  </a:lnTo>
                  <a:lnTo>
                    <a:pt x="172" y="43"/>
                  </a:lnTo>
                  <a:lnTo>
                    <a:pt x="167" y="56"/>
                  </a:lnTo>
                  <a:lnTo>
                    <a:pt x="163" y="68"/>
                  </a:lnTo>
                  <a:lnTo>
                    <a:pt x="160" y="82"/>
                  </a:lnTo>
                  <a:lnTo>
                    <a:pt x="159" y="95"/>
                  </a:lnTo>
                  <a:lnTo>
                    <a:pt x="160" y="108"/>
                  </a:lnTo>
                  <a:lnTo>
                    <a:pt x="161" y="118"/>
                  </a:lnTo>
                  <a:lnTo>
                    <a:pt x="163" y="125"/>
                  </a:lnTo>
                  <a:lnTo>
                    <a:pt x="164" y="133"/>
                  </a:lnTo>
                  <a:lnTo>
                    <a:pt x="164" y="140"/>
                  </a:lnTo>
                  <a:lnTo>
                    <a:pt x="159" y="138"/>
                  </a:lnTo>
                  <a:lnTo>
                    <a:pt x="151" y="141"/>
                  </a:lnTo>
                  <a:lnTo>
                    <a:pt x="143" y="146"/>
                  </a:lnTo>
                  <a:lnTo>
                    <a:pt x="135" y="153"/>
                  </a:lnTo>
                  <a:lnTo>
                    <a:pt x="129" y="163"/>
                  </a:lnTo>
                  <a:lnTo>
                    <a:pt x="123" y="178"/>
                  </a:lnTo>
                  <a:lnTo>
                    <a:pt x="121" y="193"/>
                  </a:lnTo>
                  <a:lnTo>
                    <a:pt x="121" y="213"/>
                  </a:lnTo>
                  <a:lnTo>
                    <a:pt x="113" y="206"/>
                  </a:lnTo>
                  <a:lnTo>
                    <a:pt x="101" y="201"/>
                  </a:lnTo>
                  <a:lnTo>
                    <a:pt x="90" y="200"/>
                  </a:lnTo>
                  <a:lnTo>
                    <a:pt x="75" y="200"/>
                  </a:lnTo>
                  <a:lnTo>
                    <a:pt x="62" y="202"/>
                  </a:lnTo>
                  <a:lnTo>
                    <a:pt x="50" y="208"/>
                  </a:lnTo>
                  <a:lnTo>
                    <a:pt x="40" y="217"/>
                  </a:lnTo>
                  <a:lnTo>
                    <a:pt x="33" y="230"/>
                  </a:lnTo>
                  <a:lnTo>
                    <a:pt x="33" y="205"/>
                  </a:lnTo>
                  <a:lnTo>
                    <a:pt x="28" y="178"/>
                  </a:lnTo>
                  <a:lnTo>
                    <a:pt x="18" y="157"/>
                  </a:lnTo>
                  <a:lnTo>
                    <a:pt x="0" y="146"/>
                  </a:lnTo>
                  <a:lnTo>
                    <a:pt x="11" y="131"/>
                  </a:lnTo>
                  <a:lnTo>
                    <a:pt x="18" y="112"/>
                  </a:lnTo>
                  <a:lnTo>
                    <a:pt x="20" y="94"/>
                  </a:lnTo>
                  <a:lnTo>
                    <a:pt x="16" y="82"/>
                  </a:lnTo>
                  <a:lnTo>
                    <a:pt x="24" y="80"/>
                  </a:lnTo>
                  <a:lnTo>
                    <a:pt x="32" y="77"/>
                  </a:lnTo>
                  <a:lnTo>
                    <a:pt x="39" y="73"/>
                  </a:lnTo>
                  <a:lnTo>
                    <a:pt x="46" y="69"/>
                  </a:lnTo>
                  <a:lnTo>
                    <a:pt x="52" y="64"/>
                  </a:lnTo>
                  <a:lnTo>
                    <a:pt x="58" y="59"/>
                  </a:lnTo>
                  <a:lnTo>
                    <a:pt x="62" y="52"/>
                  </a:lnTo>
                  <a:lnTo>
                    <a:pt x="65" y="4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1" name="Freeform 953"/>
            <p:cNvSpPr>
              <a:spLocks/>
            </p:cNvSpPr>
            <p:nvPr/>
          </p:nvSpPr>
          <p:spPr bwMode="auto">
            <a:xfrm>
              <a:off x="519" y="3086"/>
              <a:ext cx="60" cy="86"/>
            </a:xfrm>
            <a:custGeom>
              <a:avLst/>
              <a:gdLst>
                <a:gd name="T0" fmla="*/ 6 w 121"/>
                <a:gd name="T1" fmla="*/ 9 h 173"/>
                <a:gd name="T2" fmla="*/ 5 w 121"/>
                <a:gd name="T3" fmla="*/ 10 h 173"/>
                <a:gd name="T4" fmla="*/ 5 w 121"/>
                <a:gd name="T5" fmla="*/ 10 h 173"/>
                <a:gd name="T6" fmla="*/ 4 w 121"/>
                <a:gd name="T7" fmla="*/ 8 h 173"/>
                <a:gd name="T8" fmla="*/ 4 w 121"/>
                <a:gd name="T9" fmla="*/ 8 h 173"/>
                <a:gd name="T10" fmla="*/ 3 w 121"/>
                <a:gd name="T11" fmla="*/ 7 h 173"/>
                <a:gd name="T12" fmla="*/ 3 w 121"/>
                <a:gd name="T13" fmla="*/ 7 h 173"/>
                <a:gd name="T14" fmla="*/ 2 w 121"/>
                <a:gd name="T15" fmla="*/ 7 h 173"/>
                <a:gd name="T16" fmla="*/ 2 w 121"/>
                <a:gd name="T17" fmla="*/ 7 h 173"/>
                <a:gd name="T18" fmla="*/ 1 w 121"/>
                <a:gd name="T19" fmla="*/ 7 h 173"/>
                <a:gd name="T20" fmla="*/ 2 w 121"/>
                <a:gd name="T21" fmla="*/ 7 h 173"/>
                <a:gd name="T22" fmla="*/ 2 w 121"/>
                <a:gd name="T23" fmla="*/ 7 h 173"/>
                <a:gd name="T24" fmla="*/ 3 w 121"/>
                <a:gd name="T25" fmla="*/ 7 h 173"/>
                <a:gd name="T26" fmla="*/ 4 w 121"/>
                <a:gd name="T27" fmla="*/ 7 h 173"/>
                <a:gd name="T28" fmla="*/ 4 w 121"/>
                <a:gd name="T29" fmla="*/ 6 h 173"/>
                <a:gd name="T30" fmla="*/ 4 w 121"/>
                <a:gd name="T31" fmla="*/ 6 h 173"/>
                <a:gd name="T32" fmla="*/ 3 w 121"/>
                <a:gd name="T33" fmla="*/ 5 h 173"/>
                <a:gd name="T34" fmla="*/ 2 w 121"/>
                <a:gd name="T35" fmla="*/ 4 h 173"/>
                <a:gd name="T36" fmla="*/ 1 w 121"/>
                <a:gd name="T37" fmla="*/ 4 h 173"/>
                <a:gd name="T38" fmla="*/ 0 w 121"/>
                <a:gd name="T39" fmla="*/ 3 h 173"/>
                <a:gd name="T40" fmla="*/ 0 w 121"/>
                <a:gd name="T41" fmla="*/ 3 h 173"/>
                <a:gd name="T42" fmla="*/ 0 w 121"/>
                <a:gd name="T43" fmla="*/ 3 h 173"/>
                <a:gd name="T44" fmla="*/ 0 w 121"/>
                <a:gd name="T45" fmla="*/ 3 h 173"/>
                <a:gd name="T46" fmla="*/ 1 w 121"/>
                <a:gd name="T47" fmla="*/ 4 h 173"/>
                <a:gd name="T48" fmla="*/ 2 w 121"/>
                <a:gd name="T49" fmla="*/ 4 h 173"/>
                <a:gd name="T50" fmla="*/ 3 w 121"/>
                <a:gd name="T51" fmla="*/ 4 h 173"/>
                <a:gd name="T52" fmla="*/ 3 w 121"/>
                <a:gd name="T53" fmla="*/ 3 h 173"/>
                <a:gd name="T54" fmla="*/ 2 w 121"/>
                <a:gd name="T55" fmla="*/ 1 h 173"/>
                <a:gd name="T56" fmla="*/ 1 w 121"/>
                <a:gd name="T57" fmla="*/ 0 h 173"/>
                <a:gd name="T58" fmla="*/ 1 w 121"/>
                <a:gd name="T59" fmla="*/ 0 h 173"/>
                <a:gd name="T60" fmla="*/ 2 w 121"/>
                <a:gd name="T61" fmla="*/ 1 h 173"/>
                <a:gd name="T62" fmla="*/ 4 w 121"/>
                <a:gd name="T63" fmla="*/ 3 h 173"/>
                <a:gd name="T64" fmla="*/ 4 w 121"/>
                <a:gd name="T65" fmla="*/ 3 h 173"/>
                <a:gd name="T66" fmla="*/ 5 w 121"/>
                <a:gd name="T67" fmla="*/ 2 h 173"/>
                <a:gd name="T68" fmla="*/ 5 w 121"/>
                <a:gd name="T69" fmla="*/ 1 h 173"/>
                <a:gd name="T70" fmla="*/ 5 w 121"/>
                <a:gd name="T71" fmla="*/ 1 h 173"/>
                <a:gd name="T72" fmla="*/ 5 w 121"/>
                <a:gd name="T73" fmla="*/ 2 h 173"/>
                <a:gd name="T74" fmla="*/ 5 w 121"/>
                <a:gd name="T75" fmla="*/ 4 h 173"/>
                <a:gd name="T76" fmla="*/ 4 w 121"/>
                <a:gd name="T77" fmla="*/ 6 h 173"/>
                <a:gd name="T78" fmla="*/ 5 w 121"/>
                <a:gd name="T79" fmla="*/ 7 h 173"/>
                <a:gd name="T80" fmla="*/ 5 w 121"/>
                <a:gd name="T81" fmla="*/ 7 h 173"/>
                <a:gd name="T82" fmla="*/ 6 w 121"/>
                <a:gd name="T83" fmla="*/ 6 h 173"/>
                <a:gd name="T84" fmla="*/ 7 w 121"/>
                <a:gd name="T85" fmla="*/ 5 h 173"/>
                <a:gd name="T86" fmla="*/ 7 w 121"/>
                <a:gd name="T87" fmla="*/ 5 h 173"/>
                <a:gd name="T88" fmla="*/ 7 w 121"/>
                <a:gd name="T89" fmla="*/ 6 h 173"/>
                <a:gd name="T90" fmla="*/ 6 w 121"/>
                <a:gd name="T91" fmla="*/ 7 h 173"/>
                <a:gd name="T92" fmla="*/ 5 w 121"/>
                <a:gd name="T93" fmla="*/ 8 h 173"/>
                <a:gd name="T94" fmla="*/ 6 w 121"/>
                <a:gd name="T95" fmla="*/ 9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21" h="173">
                  <a:moveTo>
                    <a:pt x="97" y="153"/>
                  </a:moveTo>
                  <a:lnTo>
                    <a:pt x="96" y="158"/>
                  </a:lnTo>
                  <a:lnTo>
                    <a:pt x="96" y="162"/>
                  </a:lnTo>
                  <a:lnTo>
                    <a:pt x="95" y="167"/>
                  </a:lnTo>
                  <a:lnTo>
                    <a:pt x="95" y="173"/>
                  </a:lnTo>
                  <a:lnTo>
                    <a:pt x="90" y="164"/>
                  </a:lnTo>
                  <a:lnTo>
                    <a:pt x="84" y="152"/>
                  </a:lnTo>
                  <a:lnTo>
                    <a:pt x="79" y="140"/>
                  </a:lnTo>
                  <a:lnTo>
                    <a:pt x="78" y="132"/>
                  </a:lnTo>
                  <a:lnTo>
                    <a:pt x="74" y="131"/>
                  </a:lnTo>
                  <a:lnTo>
                    <a:pt x="69" y="128"/>
                  </a:lnTo>
                  <a:lnTo>
                    <a:pt x="63" y="126"/>
                  </a:lnTo>
                  <a:lnTo>
                    <a:pt x="57" y="123"/>
                  </a:lnTo>
                  <a:lnTo>
                    <a:pt x="50" y="122"/>
                  </a:lnTo>
                  <a:lnTo>
                    <a:pt x="45" y="119"/>
                  </a:lnTo>
                  <a:lnTo>
                    <a:pt x="39" y="118"/>
                  </a:lnTo>
                  <a:lnTo>
                    <a:pt x="35" y="118"/>
                  </a:lnTo>
                  <a:lnTo>
                    <a:pt x="33" y="117"/>
                  </a:lnTo>
                  <a:lnTo>
                    <a:pt x="32" y="115"/>
                  </a:lnTo>
                  <a:lnTo>
                    <a:pt x="31" y="114"/>
                  </a:lnTo>
                  <a:lnTo>
                    <a:pt x="30" y="113"/>
                  </a:lnTo>
                  <a:lnTo>
                    <a:pt x="33" y="113"/>
                  </a:lnTo>
                  <a:lnTo>
                    <a:pt x="40" y="114"/>
                  </a:lnTo>
                  <a:lnTo>
                    <a:pt x="46" y="114"/>
                  </a:lnTo>
                  <a:lnTo>
                    <a:pt x="54" y="115"/>
                  </a:lnTo>
                  <a:lnTo>
                    <a:pt x="61" y="117"/>
                  </a:lnTo>
                  <a:lnTo>
                    <a:pt x="67" y="118"/>
                  </a:lnTo>
                  <a:lnTo>
                    <a:pt x="73" y="118"/>
                  </a:lnTo>
                  <a:lnTo>
                    <a:pt x="75" y="119"/>
                  </a:lnTo>
                  <a:lnTo>
                    <a:pt x="73" y="109"/>
                  </a:lnTo>
                  <a:lnTo>
                    <a:pt x="70" y="101"/>
                  </a:lnTo>
                  <a:lnTo>
                    <a:pt x="66" y="96"/>
                  </a:lnTo>
                  <a:lnTo>
                    <a:pt x="63" y="90"/>
                  </a:lnTo>
                  <a:lnTo>
                    <a:pt x="54" y="87"/>
                  </a:lnTo>
                  <a:lnTo>
                    <a:pt x="45" y="83"/>
                  </a:lnTo>
                  <a:lnTo>
                    <a:pt x="36" y="77"/>
                  </a:lnTo>
                  <a:lnTo>
                    <a:pt x="28" y="73"/>
                  </a:lnTo>
                  <a:lnTo>
                    <a:pt x="20" y="68"/>
                  </a:lnTo>
                  <a:lnTo>
                    <a:pt x="14" y="64"/>
                  </a:lnTo>
                  <a:lnTo>
                    <a:pt x="7" y="62"/>
                  </a:lnTo>
                  <a:lnTo>
                    <a:pt x="3" y="60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1" y="55"/>
                  </a:lnTo>
                  <a:lnTo>
                    <a:pt x="6" y="57"/>
                  </a:lnTo>
                  <a:lnTo>
                    <a:pt x="10" y="59"/>
                  </a:lnTo>
                  <a:lnTo>
                    <a:pt x="16" y="62"/>
                  </a:lnTo>
                  <a:lnTo>
                    <a:pt x="23" y="64"/>
                  </a:lnTo>
                  <a:lnTo>
                    <a:pt x="31" y="68"/>
                  </a:lnTo>
                  <a:lnTo>
                    <a:pt x="39" y="72"/>
                  </a:lnTo>
                  <a:lnTo>
                    <a:pt x="46" y="76"/>
                  </a:lnTo>
                  <a:lnTo>
                    <a:pt x="54" y="79"/>
                  </a:lnTo>
                  <a:lnTo>
                    <a:pt x="61" y="80"/>
                  </a:lnTo>
                  <a:lnTo>
                    <a:pt x="57" y="62"/>
                  </a:lnTo>
                  <a:lnTo>
                    <a:pt x="46" y="40"/>
                  </a:lnTo>
                  <a:lnTo>
                    <a:pt x="36" y="19"/>
                  </a:lnTo>
                  <a:lnTo>
                    <a:pt x="27" y="7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6" y="8"/>
                  </a:lnTo>
                  <a:lnTo>
                    <a:pt x="45" y="21"/>
                  </a:lnTo>
                  <a:lnTo>
                    <a:pt x="56" y="40"/>
                  </a:lnTo>
                  <a:lnTo>
                    <a:pt x="65" y="58"/>
                  </a:lnTo>
                  <a:lnTo>
                    <a:pt x="70" y="72"/>
                  </a:lnTo>
                  <a:lnTo>
                    <a:pt x="78" y="63"/>
                  </a:lnTo>
                  <a:lnTo>
                    <a:pt x="84" y="49"/>
                  </a:lnTo>
                  <a:lnTo>
                    <a:pt x="90" y="34"/>
                  </a:lnTo>
                  <a:lnTo>
                    <a:pt x="91" y="23"/>
                  </a:lnTo>
                  <a:lnTo>
                    <a:pt x="91" y="19"/>
                  </a:lnTo>
                  <a:lnTo>
                    <a:pt x="92" y="17"/>
                  </a:lnTo>
                  <a:lnTo>
                    <a:pt x="93" y="21"/>
                  </a:lnTo>
                  <a:lnTo>
                    <a:pt x="93" y="27"/>
                  </a:lnTo>
                  <a:lnTo>
                    <a:pt x="93" y="38"/>
                  </a:lnTo>
                  <a:lnTo>
                    <a:pt x="92" y="54"/>
                  </a:lnTo>
                  <a:lnTo>
                    <a:pt x="87" y="72"/>
                  </a:lnTo>
                  <a:lnTo>
                    <a:pt x="75" y="87"/>
                  </a:lnTo>
                  <a:lnTo>
                    <a:pt x="79" y="96"/>
                  </a:lnTo>
                  <a:lnTo>
                    <a:pt x="83" y="105"/>
                  </a:lnTo>
                  <a:lnTo>
                    <a:pt x="84" y="114"/>
                  </a:lnTo>
                  <a:lnTo>
                    <a:pt x="86" y="119"/>
                  </a:lnTo>
                  <a:lnTo>
                    <a:pt x="95" y="114"/>
                  </a:lnTo>
                  <a:lnTo>
                    <a:pt x="103" y="109"/>
                  </a:lnTo>
                  <a:lnTo>
                    <a:pt x="109" y="102"/>
                  </a:lnTo>
                  <a:lnTo>
                    <a:pt x="114" y="93"/>
                  </a:lnTo>
                  <a:lnTo>
                    <a:pt x="117" y="88"/>
                  </a:lnTo>
                  <a:lnTo>
                    <a:pt x="120" y="87"/>
                  </a:lnTo>
                  <a:lnTo>
                    <a:pt x="121" y="89"/>
                  </a:lnTo>
                  <a:lnTo>
                    <a:pt x="121" y="94"/>
                  </a:lnTo>
                  <a:lnTo>
                    <a:pt x="117" y="104"/>
                  </a:lnTo>
                  <a:lnTo>
                    <a:pt x="109" y="115"/>
                  </a:lnTo>
                  <a:lnTo>
                    <a:pt x="99" y="126"/>
                  </a:lnTo>
                  <a:lnTo>
                    <a:pt x="90" y="132"/>
                  </a:lnTo>
                  <a:lnTo>
                    <a:pt x="92" y="137"/>
                  </a:lnTo>
                  <a:lnTo>
                    <a:pt x="93" y="144"/>
                  </a:lnTo>
                  <a:lnTo>
                    <a:pt x="96" y="149"/>
                  </a:lnTo>
                  <a:lnTo>
                    <a:pt x="97" y="15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2" name="Freeform 954"/>
            <p:cNvSpPr>
              <a:spLocks/>
            </p:cNvSpPr>
            <p:nvPr/>
          </p:nvSpPr>
          <p:spPr bwMode="auto">
            <a:xfrm>
              <a:off x="444" y="3300"/>
              <a:ext cx="60" cy="77"/>
            </a:xfrm>
            <a:custGeom>
              <a:avLst/>
              <a:gdLst>
                <a:gd name="T0" fmla="*/ 8 w 120"/>
                <a:gd name="T1" fmla="*/ 0 h 156"/>
                <a:gd name="T2" fmla="*/ 7 w 120"/>
                <a:gd name="T3" fmla="*/ 0 h 156"/>
                <a:gd name="T4" fmla="*/ 6 w 120"/>
                <a:gd name="T5" fmla="*/ 0 h 156"/>
                <a:gd name="T6" fmla="*/ 6 w 120"/>
                <a:gd name="T7" fmla="*/ 1 h 156"/>
                <a:gd name="T8" fmla="*/ 5 w 120"/>
                <a:gd name="T9" fmla="*/ 1 h 156"/>
                <a:gd name="T10" fmla="*/ 4 w 120"/>
                <a:gd name="T11" fmla="*/ 2 h 156"/>
                <a:gd name="T12" fmla="*/ 3 w 120"/>
                <a:gd name="T13" fmla="*/ 2 h 156"/>
                <a:gd name="T14" fmla="*/ 2 w 120"/>
                <a:gd name="T15" fmla="*/ 2 h 156"/>
                <a:gd name="T16" fmla="*/ 2 w 120"/>
                <a:gd name="T17" fmla="*/ 3 h 156"/>
                <a:gd name="T18" fmla="*/ 2 w 120"/>
                <a:gd name="T19" fmla="*/ 3 h 156"/>
                <a:gd name="T20" fmla="*/ 2 w 120"/>
                <a:gd name="T21" fmla="*/ 2 h 156"/>
                <a:gd name="T22" fmla="*/ 3 w 120"/>
                <a:gd name="T23" fmla="*/ 2 h 156"/>
                <a:gd name="T24" fmla="*/ 4 w 120"/>
                <a:gd name="T25" fmla="*/ 2 h 156"/>
                <a:gd name="T26" fmla="*/ 5 w 120"/>
                <a:gd name="T27" fmla="*/ 2 h 156"/>
                <a:gd name="T28" fmla="*/ 5 w 120"/>
                <a:gd name="T29" fmla="*/ 3 h 156"/>
                <a:gd name="T30" fmla="*/ 4 w 120"/>
                <a:gd name="T31" fmla="*/ 4 h 156"/>
                <a:gd name="T32" fmla="*/ 4 w 120"/>
                <a:gd name="T33" fmla="*/ 4 h 156"/>
                <a:gd name="T34" fmla="*/ 3 w 120"/>
                <a:gd name="T35" fmla="*/ 5 h 156"/>
                <a:gd name="T36" fmla="*/ 2 w 120"/>
                <a:gd name="T37" fmla="*/ 5 h 156"/>
                <a:gd name="T38" fmla="*/ 1 w 120"/>
                <a:gd name="T39" fmla="*/ 5 h 156"/>
                <a:gd name="T40" fmla="*/ 1 w 120"/>
                <a:gd name="T41" fmla="*/ 5 h 156"/>
                <a:gd name="T42" fmla="*/ 1 w 120"/>
                <a:gd name="T43" fmla="*/ 5 h 156"/>
                <a:gd name="T44" fmla="*/ 1 w 120"/>
                <a:gd name="T45" fmla="*/ 5 h 156"/>
                <a:gd name="T46" fmla="*/ 2 w 120"/>
                <a:gd name="T47" fmla="*/ 5 h 156"/>
                <a:gd name="T48" fmla="*/ 2 w 120"/>
                <a:gd name="T49" fmla="*/ 5 h 156"/>
                <a:gd name="T50" fmla="*/ 3 w 120"/>
                <a:gd name="T51" fmla="*/ 5 h 156"/>
                <a:gd name="T52" fmla="*/ 3 w 120"/>
                <a:gd name="T53" fmla="*/ 6 h 156"/>
                <a:gd name="T54" fmla="*/ 2 w 120"/>
                <a:gd name="T55" fmla="*/ 7 h 156"/>
                <a:gd name="T56" fmla="*/ 2 w 120"/>
                <a:gd name="T57" fmla="*/ 8 h 156"/>
                <a:gd name="T58" fmla="*/ 4 w 120"/>
                <a:gd name="T59" fmla="*/ 6 h 156"/>
                <a:gd name="T60" fmla="*/ 4 w 120"/>
                <a:gd name="T61" fmla="*/ 6 h 156"/>
                <a:gd name="T62" fmla="*/ 5 w 120"/>
                <a:gd name="T63" fmla="*/ 8 h 156"/>
                <a:gd name="T64" fmla="*/ 6 w 120"/>
                <a:gd name="T65" fmla="*/ 8 h 156"/>
                <a:gd name="T66" fmla="*/ 6 w 120"/>
                <a:gd name="T67" fmla="*/ 8 h 156"/>
                <a:gd name="T68" fmla="*/ 5 w 120"/>
                <a:gd name="T69" fmla="*/ 7 h 156"/>
                <a:gd name="T70" fmla="*/ 5 w 120"/>
                <a:gd name="T71" fmla="*/ 5 h 156"/>
                <a:gd name="T72" fmla="*/ 5 w 120"/>
                <a:gd name="T73" fmla="*/ 4 h 156"/>
                <a:gd name="T74" fmla="*/ 6 w 120"/>
                <a:gd name="T75" fmla="*/ 3 h 156"/>
                <a:gd name="T76" fmla="*/ 6 w 120"/>
                <a:gd name="T77" fmla="*/ 3 h 156"/>
                <a:gd name="T78" fmla="*/ 7 w 120"/>
                <a:gd name="T79" fmla="*/ 4 h 156"/>
                <a:gd name="T80" fmla="*/ 8 w 120"/>
                <a:gd name="T81" fmla="*/ 6 h 156"/>
                <a:gd name="T82" fmla="*/ 8 w 120"/>
                <a:gd name="T83" fmla="*/ 5 h 156"/>
                <a:gd name="T84" fmla="*/ 8 w 120"/>
                <a:gd name="T85" fmla="*/ 4 h 156"/>
                <a:gd name="T86" fmla="*/ 7 w 120"/>
                <a:gd name="T87" fmla="*/ 2 h 156"/>
                <a:gd name="T88" fmla="*/ 7 w 120"/>
                <a:gd name="T89" fmla="*/ 1 h 156"/>
                <a:gd name="T90" fmla="*/ 8 w 120"/>
                <a:gd name="T91" fmla="*/ 0 h 156"/>
                <a:gd name="T92" fmla="*/ 8 w 120"/>
                <a:gd name="T93" fmla="*/ 0 h 1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0" h="156">
                  <a:moveTo>
                    <a:pt x="120" y="0"/>
                  </a:moveTo>
                  <a:lnTo>
                    <a:pt x="113" y="2"/>
                  </a:lnTo>
                  <a:lnTo>
                    <a:pt x="108" y="3"/>
                  </a:lnTo>
                  <a:lnTo>
                    <a:pt x="102" y="4"/>
                  </a:lnTo>
                  <a:lnTo>
                    <a:pt x="95" y="4"/>
                  </a:lnTo>
                  <a:lnTo>
                    <a:pt x="94" y="11"/>
                  </a:lnTo>
                  <a:lnTo>
                    <a:pt x="90" y="19"/>
                  </a:lnTo>
                  <a:lnTo>
                    <a:pt x="85" y="25"/>
                  </a:lnTo>
                  <a:lnTo>
                    <a:pt x="78" y="28"/>
                  </a:lnTo>
                  <a:lnTo>
                    <a:pt x="72" y="29"/>
                  </a:lnTo>
                  <a:lnTo>
                    <a:pt x="64" y="29"/>
                  </a:lnTo>
                  <a:lnTo>
                    <a:pt x="56" y="32"/>
                  </a:lnTo>
                  <a:lnTo>
                    <a:pt x="47" y="33"/>
                  </a:lnTo>
                  <a:lnTo>
                    <a:pt x="38" y="36"/>
                  </a:lnTo>
                  <a:lnTo>
                    <a:pt x="30" y="40"/>
                  </a:lnTo>
                  <a:lnTo>
                    <a:pt x="23" y="42"/>
                  </a:lnTo>
                  <a:lnTo>
                    <a:pt x="19" y="46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22" y="47"/>
                  </a:lnTo>
                  <a:lnTo>
                    <a:pt x="26" y="46"/>
                  </a:lnTo>
                  <a:lnTo>
                    <a:pt x="31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52" y="38"/>
                  </a:lnTo>
                  <a:lnTo>
                    <a:pt x="60" y="38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69" y="50"/>
                  </a:lnTo>
                  <a:lnTo>
                    <a:pt x="64" y="62"/>
                  </a:lnTo>
                  <a:lnTo>
                    <a:pt x="59" y="72"/>
                  </a:lnTo>
                  <a:lnTo>
                    <a:pt x="53" y="77"/>
                  </a:lnTo>
                  <a:lnTo>
                    <a:pt x="49" y="79"/>
                  </a:lnTo>
                  <a:lnTo>
                    <a:pt x="43" y="81"/>
                  </a:lnTo>
                  <a:lnTo>
                    <a:pt x="36" y="83"/>
                  </a:lnTo>
                  <a:lnTo>
                    <a:pt x="28" y="85"/>
                  </a:lnTo>
                  <a:lnTo>
                    <a:pt x="21" y="87"/>
                  </a:lnTo>
                  <a:lnTo>
                    <a:pt x="14" y="88"/>
                  </a:lnTo>
                  <a:lnTo>
                    <a:pt x="8" y="89"/>
                  </a:lnTo>
                  <a:lnTo>
                    <a:pt x="4" y="91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6" y="93"/>
                  </a:lnTo>
                  <a:lnTo>
                    <a:pt x="10" y="93"/>
                  </a:lnTo>
                  <a:lnTo>
                    <a:pt x="15" y="92"/>
                  </a:lnTo>
                  <a:lnTo>
                    <a:pt x="21" y="92"/>
                  </a:lnTo>
                  <a:lnTo>
                    <a:pt x="27" y="91"/>
                  </a:lnTo>
                  <a:lnTo>
                    <a:pt x="32" y="89"/>
                  </a:lnTo>
                  <a:lnTo>
                    <a:pt x="39" y="89"/>
                  </a:lnTo>
                  <a:lnTo>
                    <a:pt x="45" y="88"/>
                  </a:lnTo>
                  <a:lnTo>
                    <a:pt x="51" y="87"/>
                  </a:lnTo>
                  <a:lnTo>
                    <a:pt x="43" y="97"/>
                  </a:lnTo>
                  <a:lnTo>
                    <a:pt x="35" y="107"/>
                  </a:lnTo>
                  <a:lnTo>
                    <a:pt x="28" y="126"/>
                  </a:lnTo>
                  <a:lnTo>
                    <a:pt x="26" y="156"/>
                  </a:lnTo>
                  <a:lnTo>
                    <a:pt x="32" y="141"/>
                  </a:lnTo>
                  <a:lnTo>
                    <a:pt x="42" y="122"/>
                  </a:lnTo>
                  <a:lnTo>
                    <a:pt x="51" y="104"/>
                  </a:lnTo>
                  <a:lnTo>
                    <a:pt x="60" y="92"/>
                  </a:lnTo>
                  <a:lnTo>
                    <a:pt x="62" y="105"/>
                  </a:lnTo>
                  <a:lnTo>
                    <a:pt x="68" y="119"/>
                  </a:lnTo>
                  <a:lnTo>
                    <a:pt x="74" y="131"/>
                  </a:lnTo>
                  <a:lnTo>
                    <a:pt x="81" y="140"/>
                  </a:lnTo>
                  <a:lnTo>
                    <a:pt x="85" y="144"/>
                  </a:lnTo>
                  <a:lnTo>
                    <a:pt x="85" y="143"/>
                  </a:lnTo>
                  <a:lnTo>
                    <a:pt x="83" y="140"/>
                  </a:lnTo>
                  <a:lnTo>
                    <a:pt x="81" y="136"/>
                  </a:lnTo>
                  <a:lnTo>
                    <a:pt x="75" y="122"/>
                  </a:lnTo>
                  <a:lnTo>
                    <a:pt x="72" y="107"/>
                  </a:lnTo>
                  <a:lnTo>
                    <a:pt x="69" y="94"/>
                  </a:lnTo>
                  <a:lnTo>
                    <a:pt x="69" y="84"/>
                  </a:lnTo>
                  <a:lnTo>
                    <a:pt x="72" y="74"/>
                  </a:lnTo>
                  <a:lnTo>
                    <a:pt x="78" y="61"/>
                  </a:lnTo>
                  <a:lnTo>
                    <a:pt x="85" y="49"/>
                  </a:lnTo>
                  <a:lnTo>
                    <a:pt x="89" y="42"/>
                  </a:lnTo>
                  <a:lnTo>
                    <a:pt x="96" y="50"/>
                  </a:lnTo>
                  <a:lnTo>
                    <a:pt x="105" y="62"/>
                  </a:lnTo>
                  <a:lnTo>
                    <a:pt x="112" y="75"/>
                  </a:lnTo>
                  <a:lnTo>
                    <a:pt x="116" y="93"/>
                  </a:lnTo>
                  <a:lnTo>
                    <a:pt x="116" y="100"/>
                  </a:lnTo>
                  <a:lnTo>
                    <a:pt x="119" y="100"/>
                  </a:lnTo>
                  <a:lnTo>
                    <a:pt x="120" y="96"/>
                  </a:lnTo>
                  <a:lnTo>
                    <a:pt x="120" y="91"/>
                  </a:lnTo>
                  <a:lnTo>
                    <a:pt x="117" y="74"/>
                  </a:lnTo>
                  <a:lnTo>
                    <a:pt x="113" y="55"/>
                  </a:lnTo>
                  <a:lnTo>
                    <a:pt x="107" y="42"/>
                  </a:lnTo>
                  <a:lnTo>
                    <a:pt x="102" y="34"/>
                  </a:lnTo>
                  <a:lnTo>
                    <a:pt x="107" y="27"/>
                  </a:lnTo>
                  <a:lnTo>
                    <a:pt x="112" y="17"/>
                  </a:lnTo>
                  <a:lnTo>
                    <a:pt x="117" y="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3" name="Freeform 955"/>
            <p:cNvSpPr>
              <a:spLocks/>
            </p:cNvSpPr>
            <p:nvPr/>
          </p:nvSpPr>
          <p:spPr bwMode="auto">
            <a:xfrm>
              <a:off x="538" y="3194"/>
              <a:ext cx="86" cy="66"/>
            </a:xfrm>
            <a:custGeom>
              <a:avLst/>
              <a:gdLst>
                <a:gd name="T0" fmla="*/ 7 w 171"/>
                <a:gd name="T1" fmla="*/ 1 h 132"/>
                <a:gd name="T2" fmla="*/ 8 w 171"/>
                <a:gd name="T3" fmla="*/ 1 h 132"/>
                <a:gd name="T4" fmla="*/ 9 w 171"/>
                <a:gd name="T5" fmla="*/ 2 h 132"/>
                <a:gd name="T6" fmla="*/ 9 w 171"/>
                <a:gd name="T7" fmla="*/ 2 h 132"/>
                <a:gd name="T8" fmla="*/ 9 w 171"/>
                <a:gd name="T9" fmla="*/ 3 h 132"/>
                <a:gd name="T10" fmla="*/ 7 w 171"/>
                <a:gd name="T11" fmla="*/ 3 h 132"/>
                <a:gd name="T12" fmla="*/ 7 w 171"/>
                <a:gd name="T13" fmla="*/ 4 h 132"/>
                <a:gd name="T14" fmla="*/ 7 w 171"/>
                <a:gd name="T15" fmla="*/ 4 h 132"/>
                <a:gd name="T16" fmla="*/ 7 w 171"/>
                <a:gd name="T17" fmla="*/ 4 h 132"/>
                <a:gd name="T18" fmla="*/ 8 w 171"/>
                <a:gd name="T19" fmla="*/ 4 h 132"/>
                <a:gd name="T20" fmla="*/ 8 w 171"/>
                <a:gd name="T21" fmla="*/ 4 h 132"/>
                <a:gd name="T22" fmla="*/ 9 w 171"/>
                <a:gd name="T23" fmla="*/ 5 h 132"/>
                <a:gd name="T24" fmla="*/ 9 w 171"/>
                <a:gd name="T25" fmla="*/ 5 h 132"/>
                <a:gd name="T26" fmla="*/ 8 w 171"/>
                <a:gd name="T27" fmla="*/ 6 h 132"/>
                <a:gd name="T28" fmla="*/ 9 w 171"/>
                <a:gd name="T29" fmla="*/ 6 h 132"/>
                <a:gd name="T30" fmla="*/ 10 w 171"/>
                <a:gd name="T31" fmla="*/ 6 h 132"/>
                <a:gd name="T32" fmla="*/ 11 w 171"/>
                <a:gd name="T33" fmla="*/ 7 h 132"/>
                <a:gd name="T34" fmla="*/ 11 w 171"/>
                <a:gd name="T35" fmla="*/ 8 h 132"/>
                <a:gd name="T36" fmla="*/ 9 w 171"/>
                <a:gd name="T37" fmla="*/ 9 h 132"/>
                <a:gd name="T38" fmla="*/ 8 w 171"/>
                <a:gd name="T39" fmla="*/ 8 h 132"/>
                <a:gd name="T40" fmla="*/ 8 w 171"/>
                <a:gd name="T41" fmla="*/ 7 h 132"/>
                <a:gd name="T42" fmla="*/ 7 w 171"/>
                <a:gd name="T43" fmla="*/ 6 h 132"/>
                <a:gd name="T44" fmla="*/ 6 w 171"/>
                <a:gd name="T45" fmla="*/ 6 h 132"/>
                <a:gd name="T46" fmla="*/ 7 w 171"/>
                <a:gd name="T47" fmla="*/ 7 h 132"/>
                <a:gd name="T48" fmla="*/ 6 w 171"/>
                <a:gd name="T49" fmla="*/ 8 h 132"/>
                <a:gd name="T50" fmla="*/ 5 w 171"/>
                <a:gd name="T51" fmla="*/ 8 h 132"/>
                <a:gd name="T52" fmla="*/ 4 w 171"/>
                <a:gd name="T53" fmla="*/ 8 h 132"/>
                <a:gd name="T54" fmla="*/ 3 w 171"/>
                <a:gd name="T55" fmla="*/ 7 h 132"/>
                <a:gd name="T56" fmla="*/ 3 w 171"/>
                <a:gd name="T57" fmla="*/ 6 h 132"/>
                <a:gd name="T58" fmla="*/ 4 w 171"/>
                <a:gd name="T59" fmla="*/ 5 h 132"/>
                <a:gd name="T60" fmla="*/ 3 w 171"/>
                <a:gd name="T61" fmla="*/ 5 h 132"/>
                <a:gd name="T62" fmla="*/ 2 w 171"/>
                <a:gd name="T63" fmla="*/ 5 h 132"/>
                <a:gd name="T64" fmla="*/ 1 w 171"/>
                <a:gd name="T65" fmla="*/ 5 h 132"/>
                <a:gd name="T66" fmla="*/ 0 w 171"/>
                <a:gd name="T67" fmla="*/ 4 h 132"/>
                <a:gd name="T68" fmla="*/ 1 w 171"/>
                <a:gd name="T69" fmla="*/ 3 h 132"/>
                <a:gd name="T70" fmla="*/ 1 w 171"/>
                <a:gd name="T71" fmla="*/ 3 h 132"/>
                <a:gd name="T72" fmla="*/ 2 w 171"/>
                <a:gd name="T73" fmla="*/ 2 h 132"/>
                <a:gd name="T74" fmla="*/ 2 w 171"/>
                <a:gd name="T75" fmla="*/ 2 h 132"/>
                <a:gd name="T76" fmla="*/ 3 w 171"/>
                <a:gd name="T77" fmla="*/ 1 h 132"/>
                <a:gd name="T78" fmla="*/ 4 w 171"/>
                <a:gd name="T79" fmla="*/ 0 h 132"/>
                <a:gd name="T80" fmla="*/ 5 w 171"/>
                <a:gd name="T81" fmla="*/ 1 h 132"/>
                <a:gd name="T82" fmla="*/ 5 w 171"/>
                <a:gd name="T83" fmla="*/ 2 h 132"/>
                <a:gd name="T84" fmla="*/ 6 w 171"/>
                <a:gd name="T85" fmla="*/ 3 h 132"/>
                <a:gd name="T86" fmla="*/ 6 w 171"/>
                <a:gd name="T87" fmla="*/ 4 h 132"/>
                <a:gd name="T88" fmla="*/ 6 w 171"/>
                <a:gd name="T89" fmla="*/ 4 h 132"/>
                <a:gd name="T90" fmla="*/ 6 w 171"/>
                <a:gd name="T91" fmla="*/ 3 h 132"/>
                <a:gd name="T92" fmla="*/ 6 w 171"/>
                <a:gd name="T93" fmla="*/ 2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1" h="132">
                  <a:moveTo>
                    <a:pt x="94" y="13"/>
                  </a:moveTo>
                  <a:lnTo>
                    <a:pt x="96" y="10"/>
                  </a:lnTo>
                  <a:lnTo>
                    <a:pt x="101" y="8"/>
                  </a:lnTo>
                  <a:lnTo>
                    <a:pt x="107" y="7"/>
                  </a:lnTo>
                  <a:lnTo>
                    <a:pt x="113" y="8"/>
                  </a:lnTo>
                  <a:lnTo>
                    <a:pt x="118" y="8"/>
                  </a:lnTo>
                  <a:lnTo>
                    <a:pt x="124" y="9"/>
                  </a:lnTo>
                  <a:lnTo>
                    <a:pt x="129" y="12"/>
                  </a:lnTo>
                  <a:lnTo>
                    <a:pt x="134" y="17"/>
                  </a:lnTo>
                  <a:lnTo>
                    <a:pt x="133" y="16"/>
                  </a:lnTo>
                  <a:lnTo>
                    <a:pt x="135" y="20"/>
                  </a:lnTo>
                  <a:lnTo>
                    <a:pt x="137" y="26"/>
                  </a:lnTo>
                  <a:lnTo>
                    <a:pt x="137" y="33"/>
                  </a:lnTo>
                  <a:lnTo>
                    <a:pt x="135" y="37"/>
                  </a:lnTo>
                  <a:lnTo>
                    <a:pt x="133" y="41"/>
                  </a:lnTo>
                  <a:lnTo>
                    <a:pt x="130" y="46"/>
                  </a:lnTo>
                  <a:lnTo>
                    <a:pt x="122" y="48"/>
                  </a:lnTo>
                  <a:lnTo>
                    <a:pt x="109" y="47"/>
                  </a:lnTo>
                  <a:lnTo>
                    <a:pt x="105" y="50"/>
                  </a:lnTo>
                  <a:lnTo>
                    <a:pt x="103" y="54"/>
                  </a:lnTo>
                  <a:lnTo>
                    <a:pt x="99" y="56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103" y="57"/>
                  </a:lnTo>
                  <a:lnTo>
                    <a:pt x="108" y="54"/>
                  </a:lnTo>
                  <a:lnTo>
                    <a:pt x="113" y="52"/>
                  </a:lnTo>
                  <a:lnTo>
                    <a:pt x="120" y="54"/>
                  </a:lnTo>
                  <a:lnTo>
                    <a:pt x="124" y="56"/>
                  </a:lnTo>
                  <a:lnTo>
                    <a:pt x="126" y="57"/>
                  </a:lnTo>
                  <a:lnTo>
                    <a:pt x="128" y="60"/>
                  </a:lnTo>
                  <a:lnTo>
                    <a:pt x="130" y="63"/>
                  </a:lnTo>
                  <a:lnTo>
                    <a:pt x="131" y="64"/>
                  </a:lnTo>
                  <a:lnTo>
                    <a:pt x="131" y="65"/>
                  </a:lnTo>
                  <a:lnTo>
                    <a:pt x="131" y="68"/>
                  </a:lnTo>
                  <a:lnTo>
                    <a:pt x="131" y="69"/>
                  </a:lnTo>
                  <a:lnTo>
                    <a:pt x="131" y="73"/>
                  </a:lnTo>
                  <a:lnTo>
                    <a:pt x="130" y="76"/>
                  </a:lnTo>
                  <a:lnTo>
                    <a:pt x="129" y="80"/>
                  </a:lnTo>
                  <a:lnTo>
                    <a:pt x="126" y="82"/>
                  </a:lnTo>
                  <a:lnTo>
                    <a:pt x="128" y="84"/>
                  </a:lnTo>
                  <a:lnTo>
                    <a:pt x="129" y="85"/>
                  </a:lnTo>
                  <a:lnTo>
                    <a:pt x="131" y="86"/>
                  </a:lnTo>
                  <a:lnTo>
                    <a:pt x="133" y="87"/>
                  </a:lnTo>
                  <a:lnTo>
                    <a:pt x="141" y="84"/>
                  </a:lnTo>
                  <a:lnTo>
                    <a:pt x="150" y="84"/>
                  </a:lnTo>
                  <a:lnTo>
                    <a:pt x="158" y="86"/>
                  </a:lnTo>
                  <a:lnTo>
                    <a:pt x="164" y="91"/>
                  </a:lnTo>
                  <a:lnTo>
                    <a:pt x="168" y="99"/>
                  </a:lnTo>
                  <a:lnTo>
                    <a:pt x="171" y="108"/>
                  </a:lnTo>
                  <a:lnTo>
                    <a:pt x="168" y="118"/>
                  </a:lnTo>
                  <a:lnTo>
                    <a:pt x="164" y="124"/>
                  </a:lnTo>
                  <a:lnTo>
                    <a:pt x="156" y="129"/>
                  </a:lnTo>
                  <a:lnTo>
                    <a:pt x="148" y="132"/>
                  </a:lnTo>
                  <a:lnTo>
                    <a:pt x="139" y="132"/>
                  </a:lnTo>
                  <a:lnTo>
                    <a:pt x="131" y="128"/>
                  </a:lnTo>
                  <a:lnTo>
                    <a:pt x="126" y="121"/>
                  </a:lnTo>
                  <a:lnTo>
                    <a:pt x="124" y="115"/>
                  </a:lnTo>
                  <a:lnTo>
                    <a:pt x="124" y="108"/>
                  </a:lnTo>
                  <a:lnTo>
                    <a:pt x="125" y="102"/>
                  </a:lnTo>
                  <a:lnTo>
                    <a:pt x="120" y="98"/>
                  </a:lnTo>
                  <a:lnTo>
                    <a:pt x="112" y="93"/>
                  </a:lnTo>
                  <a:lnTo>
                    <a:pt x="103" y="86"/>
                  </a:lnTo>
                  <a:lnTo>
                    <a:pt x="98" y="82"/>
                  </a:lnTo>
                  <a:lnTo>
                    <a:pt x="96" y="81"/>
                  </a:lnTo>
                  <a:lnTo>
                    <a:pt x="95" y="81"/>
                  </a:lnTo>
                  <a:lnTo>
                    <a:pt x="95" y="82"/>
                  </a:lnTo>
                  <a:lnTo>
                    <a:pt x="95" y="84"/>
                  </a:lnTo>
                  <a:lnTo>
                    <a:pt x="99" y="93"/>
                  </a:lnTo>
                  <a:lnTo>
                    <a:pt x="99" y="102"/>
                  </a:lnTo>
                  <a:lnTo>
                    <a:pt x="95" y="111"/>
                  </a:lnTo>
                  <a:lnTo>
                    <a:pt x="91" y="118"/>
                  </a:lnTo>
                  <a:lnTo>
                    <a:pt x="88" y="120"/>
                  </a:lnTo>
                  <a:lnTo>
                    <a:pt x="83" y="123"/>
                  </a:lnTo>
                  <a:lnTo>
                    <a:pt x="77" y="125"/>
                  </a:lnTo>
                  <a:lnTo>
                    <a:pt x="71" y="127"/>
                  </a:lnTo>
                  <a:lnTo>
                    <a:pt x="65" y="125"/>
                  </a:lnTo>
                  <a:lnTo>
                    <a:pt x="58" y="123"/>
                  </a:lnTo>
                  <a:lnTo>
                    <a:pt x="53" y="119"/>
                  </a:lnTo>
                  <a:lnTo>
                    <a:pt x="49" y="114"/>
                  </a:lnTo>
                  <a:lnTo>
                    <a:pt x="47" y="108"/>
                  </a:lnTo>
                  <a:lnTo>
                    <a:pt x="44" y="103"/>
                  </a:lnTo>
                  <a:lnTo>
                    <a:pt x="44" y="97"/>
                  </a:lnTo>
                  <a:lnTo>
                    <a:pt x="44" y="89"/>
                  </a:lnTo>
                  <a:lnTo>
                    <a:pt x="47" y="86"/>
                  </a:lnTo>
                  <a:lnTo>
                    <a:pt x="49" y="82"/>
                  </a:lnTo>
                  <a:lnTo>
                    <a:pt x="52" y="80"/>
                  </a:lnTo>
                  <a:lnTo>
                    <a:pt x="56" y="77"/>
                  </a:lnTo>
                  <a:lnTo>
                    <a:pt x="49" y="76"/>
                  </a:lnTo>
                  <a:lnTo>
                    <a:pt x="44" y="72"/>
                  </a:lnTo>
                  <a:lnTo>
                    <a:pt x="39" y="68"/>
                  </a:lnTo>
                  <a:lnTo>
                    <a:pt x="36" y="63"/>
                  </a:lnTo>
                  <a:lnTo>
                    <a:pt x="35" y="69"/>
                  </a:lnTo>
                  <a:lnTo>
                    <a:pt x="32" y="74"/>
                  </a:lnTo>
                  <a:lnTo>
                    <a:pt x="26" y="77"/>
                  </a:lnTo>
                  <a:lnTo>
                    <a:pt x="15" y="76"/>
                  </a:lnTo>
                  <a:lnTo>
                    <a:pt x="9" y="73"/>
                  </a:lnTo>
                  <a:lnTo>
                    <a:pt x="4" y="68"/>
                  </a:lnTo>
                  <a:lnTo>
                    <a:pt x="1" y="63"/>
                  </a:lnTo>
                  <a:lnTo>
                    <a:pt x="0" y="59"/>
                  </a:lnTo>
                  <a:lnTo>
                    <a:pt x="1" y="52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4" y="33"/>
                  </a:lnTo>
                  <a:lnTo>
                    <a:pt x="17" y="31"/>
                  </a:lnTo>
                  <a:lnTo>
                    <a:pt x="19" y="30"/>
                  </a:lnTo>
                  <a:lnTo>
                    <a:pt x="23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30" y="14"/>
                  </a:lnTo>
                  <a:lnTo>
                    <a:pt x="34" y="8"/>
                  </a:lnTo>
                  <a:lnTo>
                    <a:pt x="41" y="3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70" y="5"/>
                  </a:lnTo>
                  <a:lnTo>
                    <a:pt x="74" y="14"/>
                  </a:lnTo>
                  <a:lnTo>
                    <a:pt x="74" y="24"/>
                  </a:lnTo>
                  <a:lnTo>
                    <a:pt x="68" y="31"/>
                  </a:lnTo>
                  <a:lnTo>
                    <a:pt x="73" y="33"/>
                  </a:lnTo>
                  <a:lnTo>
                    <a:pt x="79" y="35"/>
                  </a:lnTo>
                  <a:lnTo>
                    <a:pt x="83" y="42"/>
                  </a:lnTo>
                  <a:lnTo>
                    <a:pt x="84" y="48"/>
                  </a:lnTo>
                  <a:lnTo>
                    <a:pt x="83" y="51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6" y="52"/>
                  </a:lnTo>
                  <a:lnTo>
                    <a:pt x="88" y="50"/>
                  </a:lnTo>
                  <a:lnTo>
                    <a:pt x="91" y="46"/>
                  </a:lnTo>
                  <a:lnTo>
                    <a:pt x="94" y="43"/>
                  </a:lnTo>
                  <a:lnTo>
                    <a:pt x="95" y="39"/>
                  </a:lnTo>
                  <a:lnTo>
                    <a:pt x="92" y="33"/>
                  </a:lnTo>
                  <a:lnTo>
                    <a:pt x="91" y="27"/>
                  </a:lnTo>
                  <a:lnTo>
                    <a:pt x="91" y="21"/>
                  </a:lnTo>
                  <a:lnTo>
                    <a:pt x="94" y="13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4" name="Freeform 956"/>
            <p:cNvSpPr>
              <a:spLocks/>
            </p:cNvSpPr>
            <p:nvPr/>
          </p:nvSpPr>
          <p:spPr bwMode="auto">
            <a:xfrm>
              <a:off x="469" y="3134"/>
              <a:ext cx="79" cy="78"/>
            </a:xfrm>
            <a:custGeom>
              <a:avLst/>
              <a:gdLst>
                <a:gd name="T0" fmla="*/ 9 w 159"/>
                <a:gd name="T1" fmla="*/ 10 h 155"/>
                <a:gd name="T2" fmla="*/ 9 w 159"/>
                <a:gd name="T3" fmla="*/ 10 h 155"/>
                <a:gd name="T4" fmla="*/ 8 w 159"/>
                <a:gd name="T5" fmla="*/ 10 h 155"/>
                <a:gd name="T6" fmla="*/ 7 w 159"/>
                <a:gd name="T7" fmla="*/ 10 h 155"/>
                <a:gd name="T8" fmla="*/ 5 w 159"/>
                <a:gd name="T9" fmla="*/ 10 h 155"/>
                <a:gd name="T10" fmla="*/ 5 w 159"/>
                <a:gd name="T11" fmla="*/ 9 h 155"/>
                <a:gd name="T12" fmla="*/ 5 w 159"/>
                <a:gd name="T13" fmla="*/ 9 h 155"/>
                <a:gd name="T14" fmla="*/ 7 w 159"/>
                <a:gd name="T15" fmla="*/ 9 h 155"/>
                <a:gd name="T16" fmla="*/ 6 w 159"/>
                <a:gd name="T17" fmla="*/ 8 h 155"/>
                <a:gd name="T18" fmla="*/ 5 w 159"/>
                <a:gd name="T19" fmla="*/ 7 h 155"/>
                <a:gd name="T20" fmla="*/ 4 w 159"/>
                <a:gd name="T21" fmla="*/ 7 h 155"/>
                <a:gd name="T22" fmla="*/ 2 w 159"/>
                <a:gd name="T23" fmla="*/ 7 h 155"/>
                <a:gd name="T24" fmla="*/ 1 w 159"/>
                <a:gd name="T25" fmla="*/ 7 h 155"/>
                <a:gd name="T26" fmla="*/ 2 w 159"/>
                <a:gd name="T27" fmla="*/ 7 h 155"/>
                <a:gd name="T28" fmla="*/ 3 w 159"/>
                <a:gd name="T29" fmla="*/ 7 h 155"/>
                <a:gd name="T30" fmla="*/ 5 w 159"/>
                <a:gd name="T31" fmla="*/ 7 h 155"/>
                <a:gd name="T32" fmla="*/ 4 w 159"/>
                <a:gd name="T33" fmla="*/ 6 h 155"/>
                <a:gd name="T34" fmla="*/ 3 w 159"/>
                <a:gd name="T35" fmla="*/ 5 h 155"/>
                <a:gd name="T36" fmla="*/ 1 w 159"/>
                <a:gd name="T37" fmla="*/ 5 h 155"/>
                <a:gd name="T38" fmla="*/ 0 w 159"/>
                <a:gd name="T39" fmla="*/ 5 h 155"/>
                <a:gd name="T40" fmla="*/ 0 w 159"/>
                <a:gd name="T41" fmla="*/ 4 h 155"/>
                <a:gd name="T42" fmla="*/ 0 w 159"/>
                <a:gd name="T43" fmla="*/ 4 h 155"/>
                <a:gd name="T44" fmla="*/ 1 w 159"/>
                <a:gd name="T45" fmla="*/ 5 h 155"/>
                <a:gd name="T46" fmla="*/ 2 w 159"/>
                <a:gd name="T47" fmla="*/ 4 h 155"/>
                <a:gd name="T48" fmla="*/ 2 w 159"/>
                <a:gd name="T49" fmla="*/ 4 h 155"/>
                <a:gd name="T50" fmla="*/ 1 w 159"/>
                <a:gd name="T51" fmla="*/ 2 h 155"/>
                <a:gd name="T52" fmla="*/ 0 w 159"/>
                <a:gd name="T53" fmla="*/ 1 h 155"/>
                <a:gd name="T54" fmla="*/ 0 w 159"/>
                <a:gd name="T55" fmla="*/ 1 h 155"/>
                <a:gd name="T56" fmla="*/ 1 w 159"/>
                <a:gd name="T57" fmla="*/ 1 h 155"/>
                <a:gd name="T58" fmla="*/ 2 w 159"/>
                <a:gd name="T59" fmla="*/ 3 h 155"/>
                <a:gd name="T60" fmla="*/ 3 w 159"/>
                <a:gd name="T61" fmla="*/ 4 h 155"/>
                <a:gd name="T62" fmla="*/ 3 w 159"/>
                <a:gd name="T63" fmla="*/ 2 h 155"/>
                <a:gd name="T64" fmla="*/ 3 w 159"/>
                <a:gd name="T65" fmla="*/ 1 h 155"/>
                <a:gd name="T66" fmla="*/ 4 w 159"/>
                <a:gd name="T67" fmla="*/ 2 h 155"/>
                <a:gd name="T68" fmla="*/ 4 w 159"/>
                <a:gd name="T69" fmla="*/ 4 h 155"/>
                <a:gd name="T70" fmla="*/ 5 w 159"/>
                <a:gd name="T71" fmla="*/ 5 h 155"/>
                <a:gd name="T72" fmla="*/ 6 w 159"/>
                <a:gd name="T73" fmla="*/ 5 h 155"/>
                <a:gd name="T74" fmla="*/ 7 w 159"/>
                <a:gd name="T75" fmla="*/ 3 h 155"/>
                <a:gd name="T76" fmla="*/ 7 w 159"/>
                <a:gd name="T77" fmla="*/ 3 h 155"/>
                <a:gd name="T78" fmla="*/ 7 w 159"/>
                <a:gd name="T79" fmla="*/ 6 h 155"/>
                <a:gd name="T80" fmla="*/ 8 w 159"/>
                <a:gd name="T81" fmla="*/ 7 h 155"/>
                <a:gd name="T82" fmla="*/ 9 w 159"/>
                <a:gd name="T83" fmla="*/ 8 h 155"/>
                <a:gd name="T84" fmla="*/ 9 w 159"/>
                <a:gd name="T85" fmla="*/ 7 h 155"/>
                <a:gd name="T86" fmla="*/ 9 w 159"/>
                <a:gd name="T87" fmla="*/ 7 h 155"/>
                <a:gd name="T88" fmla="*/ 9 w 159"/>
                <a:gd name="T89" fmla="*/ 8 h 155"/>
                <a:gd name="T90" fmla="*/ 9 w 159"/>
                <a:gd name="T91" fmla="*/ 9 h 155"/>
                <a:gd name="T92" fmla="*/ 9 w 159"/>
                <a:gd name="T93" fmla="*/ 10 h 1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9" h="155">
                  <a:moveTo>
                    <a:pt x="159" y="150"/>
                  </a:moveTo>
                  <a:lnTo>
                    <a:pt x="157" y="151"/>
                  </a:lnTo>
                  <a:lnTo>
                    <a:pt x="154" y="153"/>
                  </a:lnTo>
                  <a:lnTo>
                    <a:pt x="151" y="154"/>
                  </a:lnTo>
                  <a:lnTo>
                    <a:pt x="150" y="155"/>
                  </a:lnTo>
                  <a:lnTo>
                    <a:pt x="146" y="149"/>
                  </a:lnTo>
                  <a:lnTo>
                    <a:pt x="142" y="145"/>
                  </a:lnTo>
                  <a:lnTo>
                    <a:pt x="137" y="144"/>
                  </a:lnTo>
                  <a:lnTo>
                    <a:pt x="129" y="145"/>
                  </a:lnTo>
                  <a:lnTo>
                    <a:pt x="124" y="146"/>
                  </a:lnTo>
                  <a:lnTo>
                    <a:pt x="119" y="146"/>
                  </a:lnTo>
                  <a:lnTo>
                    <a:pt x="114" y="146"/>
                  </a:lnTo>
                  <a:lnTo>
                    <a:pt x="107" y="146"/>
                  </a:lnTo>
                  <a:lnTo>
                    <a:pt x="101" y="146"/>
                  </a:lnTo>
                  <a:lnTo>
                    <a:pt x="95" y="146"/>
                  </a:lnTo>
                  <a:lnTo>
                    <a:pt x="91" y="145"/>
                  </a:lnTo>
                  <a:lnTo>
                    <a:pt x="87" y="144"/>
                  </a:lnTo>
                  <a:lnTo>
                    <a:pt x="84" y="141"/>
                  </a:lnTo>
                  <a:lnTo>
                    <a:pt x="82" y="138"/>
                  </a:lnTo>
                  <a:lnTo>
                    <a:pt x="84" y="137"/>
                  </a:lnTo>
                  <a:lnTo>
                    <a:pt x="90" y="138"/>
                  </a:lnTo>
                  <a:lnTo>
                    <a:pt x="99" y="138"/>
                  </a:lnTo>
                  <a:lnTo>
                    <a:pt x="110" y="137"/>
                  </a:lnTo>
                  <a:lnTo>
                    <a:pt x="119" y="134"/>
                  </a:lnTo>
                  <a:lnTo>
                    <a:pt x="125" y="132"/>
                  </a:lnTo>
                  <a:lnTo>
                    <a:pt x="119" y="124"/>
                  </a:lnTo>
                  <a:lnTo>
                    <a:pt x="111" y="116"/>
                  </a:lnTo>
                  <a:lnTo>
                    <a:pt x="104" y="110"/>
                  </a:lnTo>
                  <a:lnTo>
                    <a:pt x="101" y="106"/>
                  </a:lnTo>
                  <a:lnTo>
                    <a:pt x="94" y="107"/>
                  </a:lnTo>
                  <a:lnTo>
                    <a:pt x="85" y="108"/>
                  </a:lnTo>
                  <a:lnTo>
                    <a:pt x="76" y="110"/>
                  </a:lnTo>
                  <a:lnTo>
                    <a:pt x="67" y="111"/>
                  </a:lnTo>
                  <a:lnTo>
                    <a:pt x="56" y="111"/>
                  </a:lnTo>
                  <a:lnTo>
                    <a:pt x="48" y="110"/>
                  </a:lnTo>
                  <a:lnTo>
                    <a:pt x="41" y="108"/>
                  </a:lnTo>
                  <a:lnTo>
                    <a:pt x="35" y="106"/>
                  </a:lnTo>
                  <a:lnTo>
                    <a:pt x="31" y="102"/>
                  </a:lnTo>
                  <a:lnTo>
                    <a:pt x="31" y="99"/>
                  </a:lnTo>
                  <a:lnTo>
                    <a:pt x="34" y="99"/>
                  </a:lnTo>
                  <a:lnTo>
                    <a:pt x="39" y="100"/>
                  </a:lnTo>
                  <a:lnTo>
                    <a:pt x="44" y="102"/>
                  </a:lnTo>
                  <a:lnTo>
                    <a:pt x="50" y="102"/>
                  </a:lnTo>
                  <a:lnTo>
                    <a:pt x="56" y="102"/>
                  </a:lnTo>
                  <a:lnTo>
                    <a:pt x="63" y="100"/>
                  </a:lnTo>
                  <a:lnTo>
                    <a:pt x="69" y="99"/>
                  </a:lnTo>
                  <a:lnTo>
                    <a:pt x="76" y="98"/>
                  </a:lnTo>
                  <a:lnTo>
                    <a:pt x="81" y="97"/>
                  </a:lnTo>
                  <a:lnTo>
                    <a:pt x="86" y="94"/>
                  </a:lnTo>
                  <a:lnTo>
                    <a:pt x="82" y="87"/>
                  </a:lnTo>
                  <a:lnTo>
                    <a:pt x="77" y="81"/>
                  </a:lnTo>
                  <a:lnTo>
                    <a:pt x="71" y="76"/>
                  </a:lnTo>
                  <a:lnTo>
                    <a:pt x="64" y="72"/>
                  </a:lnTo>
                  <a:lnTo>
                    <a:pt x="56" y="74"/>
                  </a:lnTo>
                  <a:lnTo>
                    <a:pt x="47" y="76"/>
                  </a:lnTo>
                  <a:lnTo>
                    <a:pt x="37" y="76"/>
                  </a:lnTo>
                  <a:lnTo>
                    <a:pt x="27" y="76"/>
                  </a:lnTo>
                  <a:lnTo>
                    <a:pt x="20" y="73"/>
                  </a:lnTo>
                  <a:lnTo>
                    <a:pt x="12" y="70"/>
                  </a:lnTo>
                  <a:lnTo>
                    <a:pt x="5" y="67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9"/>
                  </a:lnTo>
                  <a:lnTo>
                    <a:pt x="7" y="61"/>
                  </a:lnTo>
                  <a:lnTo>
                    <a:pt x="11" y="63"/>
                  </a:lnTo>
                  <a:lnTo>
                    <a:pt x="14" y="64"/>
                  </a:lnTo>
                  <a:lnTo>
                    <a:pt x="21" y="65"/>
                  </a:lnTo>
                  <a:lnTo>
                    <a:pt x="27" y="65"/>
                  </a:lnTo>
                  <a:lnTo>
                    <a:pt x="34" y="65"/>
                  </a:lnTo>
                  <a:lnTo>
                    <a:pt x="41" y="65"/>
                  </a:lnTo>
                  <a:lnTo>
                    <a:pt x="47" y="64"/>
                  </a:lnTo>
                  <a:lnTo>
                    <a:pt x="52" y="63"/>
                  </a:lnTo>
                  <a:lnTo>
                    <a:pt x="46" y="56"/>
                  </a:lnTo>
                  <a:lnTo>
                    <a:pt x="39" y="50"/>
                  </a:lnTo>
                  <a:lnTo>
                    <a:pt x="33" y="43"/>
                  </a:lnTo>
                  <a:lnTo>
                    <a:pt x="25" y="35"/>
                  </a:lnTo>
                  <a:lnTo>
                    <a:pt x="18" y="27"/>
                  </a:lnTo>
                  <a:lnTo>
                    <a:pt x="12" y="21"/>
                  </a:lnTo>
                  <a:lnTo>
                    <a:pt x="8" y="14"/>
                  </a:lnTo>
                  <a:lnTo>
                    <a:pt x="4" y="9"/>
                  </a:lnTo>
                  <a:lnTo>
                    <a:pt x="1" y="3"/>
                  </a:lnTo>
                  <a:lnTo>
                    <a:pt x="1" y="0"/>
                  </a:lnTo>
                  <a:lnTo>
                    <a:pt x="5" y="1"/>
                  </a:lnTo>
                  <a:lnTo>
                    <a:pt x="9" y="5"/>
                  </a:lnTo>
                  <a:lnTo>
                    <a:pt x="12" y="9"/>
                  </a:lnTo>
                  <a:lnTo>
                    <a:pt x="17" y="14"/>
                  </a:lnTo>
                  <a:lnTo>
                    <a:pt x="24" y="22"/>
                  </a:lnTo>
                  <a:lnTo>
                    <a:pt x="30" y="29"/>
                  </a:lnTo>
                  <a:lnTo>
                    <a:pt x="38" y="37"/>
                  </a:lnTo>
                  <a:lnTo>
                    <a:pt x="44" y="43"/>
                  </a:lnTo>
                  <a:lnTo>
                    <a:pt x="51" y="50"/>
                  </a:lnTo>
                  <a:lnTo>
                    <a:pt x="55" y="52"/>
                  </a:lnTo>
                  <a:lnTo>
                    <a:pt x="59" y="44"/>
                  </a:lnTo>
                  <a:lnTo>
                    <a:pt x="61" y="35"/>
                  </a:lnTo>
                  <a:lnTo>
                    <a:pt x="63" y="26"/>
                  </a:lnTo>
                  <a:lnTo>
                    <a:pt x="61" y="18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3" y="10"/>
                  </a:lnTo>
                  <a:lnTo>
                    <a:pt x="65" y="13"/>
                  </a:lnTo>
                  <a:lnTo>
                    <a:pt x="69" y="27"/>
                  </a:lnTo>
                  <a:lnTo>
                    <a:pt x="72" y="42"/>
                  </a:lnTo>
                  <a:lnTo>
                    <a:pt x="72" y="53"/>
                  </a:lnTo>
                  <a:lnTo>
                    <a:pt x="72" y="60"/>
                  </a:lnTo>
                  <a:lnTo>
                    <a:pt x="78" y="65"/>
                  </a:lnTo>
                  <a:lnTo>
                    <a:pt x="85" y="73"/>
                  </a:lnTo>
                  <a:lnTo>
                    <a:pt x="90" y="80"/>
                  </a:lnTo>
                  <a:lnTo>
                    <a:pt x="95" y="84"/>
                  </a:lnTo>
                  <a:lnTo>
                    <a:pt x="103" y="81"/>
                  </a:lnTo>
                  <a:lnTo>
                    <a:pt x="110" y="73"/>
                  </a:lnTo>
                  <a:lnTo>
                    <a:pt x="114" y="63"/>
                  </a:lnTo>
                  <a:lnTo>
                    <a:pt x="114" y="51"/>
                  </a:lnTo>
                  <a:lnTo>
                    <a:pt x="112" y="42"/>
                  </a:lnTo>
                  <a:lnTo>
                    <a:pt x="114" y="38"/>
                  </a:lnTo>
                  <a:lnTo>
                    <a:pt x="115" y="39"/>
                  </a:lnTo>
                  <a:lnTo>
                    <a:pt x="117" y="44"/>
                  </a:lnTo>
                  <a:lnTo>
                    <a:pt x="120" y="57"/>
                  </a:lnTo>
                  <a:lnTo>
                    <a:pt x="121" y="72"/>
                  </a:lnTo>
                  <a:lnTo>
                    <a:pt x="121" y="86"/>
                  </a:lnTo>
                  <a:lnTo>
                    <a:pt x="116" y="97"/>
                  </a:lnTo>
                  <a:lnTo>
                    <a:pt x="124" y="104"/>
                  </a:lnTo>
                  <a:lnTo>
                    <a:pt x="131" y="111"/>
                  </a:lnTo>
                  <a:lnTo>
                    <a:pt x="134" y="117"/>
                  </a:lnTo>
                  <a:lnTo>
                    <a:pt x="138" y="123"/>
                  </a:lnTo>
                  <a:lnTo>
                    <a:pt x="144" y="119"/>
                  </a:lnTo>
                  <a:lnTo>
                    <a:pt x="146" y="114"/>
                  </a:lnTo>
                  <a:lnTo>
                    <a:pt x="149" y="108"/>
                  </a:lnTo>
                  <a:lnTo>
                    <a:pt x="150" y="104"/>
                  </a:lnTo>
                  <a:lnTo>
                    <a:pt x="151" y="102"/>
                  </a:lnTo>
                  <a:lnTo>
                    <a:pt x="154" y="100"/>
                  </a:lnTo>
                  <a:lnTo>
                    <a:pt x="157" y="102"/>
                  </a:lnTo>
                  <a:lnTo>
                    <a:pt x="158" y="107"/>
                  </a:lnTo>
                  <a:lnTo>
                    <a:pt x="157" y="115"/>
                  </a:lnTo>
                  <a:lnTo>
                    <a:pt x="154" y="121"/>
                  </a:lnTo>
                  <a:lnTo>
                    <a:pt x="151" y="129"/>
                  </a:lnTo>
                  <a:lnTo>
                    <a:pt x="149" y="133"/>
                  </a:lnTo>
                  <a:lnTo>
                    <a:pt x="151" y="137"/>
                  </a:lnTo>
                  <a:lnTo>
                    <a:pt x="154" y="141"/>
                  </a:lnTo>
                  <a:lnTo>
                    <a:pt x="157" y="146"/>
                  </a:lnTo>
                  <a:lnTo>
                    <a:pt x="159" y="15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5" name="Freeform 957"/>
            <p:cNvSpPr>
              <a:spLocks/>
            </p:cNvSpPr>
            <p:nvPr/>
          </p:nvSpPr>
          <p:spPr bwMode="auto">
            <a:xfrm>
              <a:off x="572" y="3115"/>
              <a:ext cx="64" cy="86"/>
            </a:xfrm>
            <a:custGeom>
              <a:avLst/>
              <a:gdLst>
                <a:gd name="T0" fmla="*/ 1 w 127"/>
                <a:gd name="T1" fmla="*/ 11 h 171"/>
                <a:gd name="T2" fmla="*/ 0 w 127"/>
                <a:gd name="T3" fmla="*/ 9 h 171"/>
                <a:gd name="T4" fmla="*/ 1 w 127"/>
                <a:gd name="T5" fmla="*/ 7 h 171"/>
                <a:gd name="T6" fmla="*/ 1 w 127"/>
                <a:gd name="T7" fmla="*/ 7 h 171"/>
                <a:gd name="T8" fmla="*/ 1 w 127"/>
                <a:gd name="T9" fmla="*/ 8 h 171"/>
                <a:gd name="T10" fmla="*/ 2 w 127"/>
                <a:gd name="T11" fmla="*/ 10 h 171"/>
                <a:gd name="T12" fmla="*/ 2 w 127"/>
                <a:gd name="T13" fmla="*/ 10 h 171"/>
                <a:gd name="T14" fmla="*/ 3 w 127"/>
                <a:gd name="T15" fmla="*/ 10 h 171"/>
                <a:gd name="T16" fmla="*/ 3 w 127"/>
                <a:gd name="T17" fmla="*/ 9 h 171"/>
                <a:gd name="T18" fmla="*/ 2 w 127"/>
                <a:gd name="T19" fmla="*/ 6 h 171"/>
                <a:gd name="T20" fmla="*/ 2 w 127"/>
                <a:gd name="T21" fmla="*/ 5 h 171"/>
                <a:gd name="T22" fmla="*/ 2 w 127"/>
                <a:gd name="T23" fmla="*/ 5 h 171"/>
                <a:gd name="T24" fmla="*/ 3 w 127"/>
                <a:gd name="T25" fmla="*/ 6 h 171"/>
                <a:gd name="T26" fmla="*/ 3 w 127"/>
                <a:gd name="T27" fmla="*/ 8 h 171"/>
                <a:gd name="T28" fmla="*/ 4 w 127"/>
                <a:gd name="T29" fmla="*/ 8 h 171"/>
                <a:gd name="T30" fmla="*/ 4 w 127"/>
                <a:gd name="T31" fmla="*/ 7 h 171"/>
                <a:gd name="T32" fmla="*/ 4 w 127"/>
                <a:gd name="T33" fmla="*/ 5 h 171"/>
                <a:gd name="T34" fmla="*/ 4 w 127"/>
                <a:gd name="T35" fmla="*/ 3 h 171"/>
                <a:gd name="T36" fmla="*/ 5 w 127"/>
                <a:gd name="T37" fmla="*/ 2 h 171"/>
                <a:gd name="T38" fmla="*/ 5 w 127"/>
                <a:gd name="T39" fmla="*/ 2 h 171"/>
                <a:gd name="T40" fmla="*/ 4 w 127"/>
                <a:gd name="T41" fmla="*/ 3 h 171"/>
                <a:gd name="T42" fmla="*/ 5 w 127"/>
                <a:gd name="T43" fmla="*/ 5 h 171"/>
                <a:gd name="T44" fmla="*/ 5 w 127"/>
                <a:gd name="T45" fmla="*/ 5 h 171"/>
                <a:gd name="T46" fmla="*/ 6 w 127"/>
                <a:gd name="T47" fmla="*/ 3 h 171"/>
                <a:gd name="T48" fmla="*/ 6 w 127"/>
                <a:gd name="T49" fmla="*/ 2 h 171"/>
                <a:gd name="T50" fmla="*/ 7 w 127"/>
                <a:gd name="T51" fmla="*/ 1 h 171"/>
                <a:gd name="T52" fmla="*/ 7 w 127"/>
                <a:gd name="T53" fmla="*/ 1 h 171"/>
                <a:gd name="T54" fmla="*/ 8 w 127"/>
                <a:gd name="T55" fmla="*/ 1 h 171"/>
                <a:gd name="T56" fmla="*/ 7 w 127"/>
                <a:gd name="T57" fmla="*/ 2 h 171"/>
                <a:gd name="T58" fmla="*/ 6 w 127"/>
                <a:gd name="T59" fmla="*/ 3 h 171"/>
                <a:gd name="T60" fmla="*/ 6 w 127"/>
                <a:gd name="T61" fmla="*/ 4 h 171"/>
                <a:gd name="T62" fmla="*/ 6 w 127"/>
                <a:gd name="T63" fmla="*/ 5 h 171"/>
                <a:gd name="T64" fmla="*/ 6 w 127"/>
                <a:gd name="T65" fmla="*/ 5 h 171"/>
                <a:gd name="T66" fmla="*/ 7 w 127"/>
                <a:gd name="T67" fmla="*/ 5 h 171"/>
                <a:gd name="T68" fmla="*/ 7 w 127"/>
                <a:gd name="T69" fmla="*/ 5 h 171"/>
                <a:gd name="T70" fmla="*/ 8 w 127"/>
                <a:gd name="T71" fmla="*/ 4 h 171"/>
                <a:gd name="T72" fmla="*/ 8 w 127"/>
                <a:gd name="T73" fmla="*/ 4 h 171"/>
                <a:gd name="T74" fmla="*/ 8 w 127"/>
                <a:gd name="T75" fmla="*/ 4 h 171"/>
                <a:gd name="T76" fmla="*/ 8 w 127"/>
                <a:gd name="T77" fmla="*/ 5 h 171"/>
                <a:gd name="T78" fmla="*/ 7 w 127"/>
                <a:gd name="T79" fmla="*/ 6 h 171"/>
                <a:gd name="T80" fmla="*/ 6 w 127"/>
                <a:gd name="T81" fmla="*/ 6 h 171"/>
                <a:gd name="T82" fmla="*/ 6 w 127"/>
                <a:gd name="T83" fmla="*/ 6 h 171"/>
                <a:gd name="T84" fmla="*/ 5 w 127"/>
                <a:gd name="T85" fmla="*/ 7 h 171"/>
                <a:gd name="T86" fmla="*/ 4 w 127"/>
                <a:gd name="T87" fmla="*/ 8 h 171"/>
                <a:gd name="T88" fmla="*/ 4 w 127"/>
                <a:gd name="T89" fmla="*/ 9 h 171"/>
                <a:gd name="T90" fmla="*/ 5 w 127"/>
                <a:gd name="T91" fmla="*/ 9 h 171"/>
                <a:gd name="T92" fmla="*/ 6 w 127"/>
                <a:gd name="T93" fmla="*/ 9 h 171"/>
                <a:gd name="T94" fmla="*/ 7 w 127"/>
                <a:gd name="T95" fmla="*/ 9 h 171"/>
                <a:gd name="T96" fmla="*/ 7 w 127"/>
                <a:gd name="T97" fmla="*/ 8 h 171"/>
                <a:gd name="T98" fmla="*/ 7 w 127"/>
                <a:gd name="T99" fmla="*/ 8 h 171"/>
                <a:gd name="T100" fmla="*/ 7 w 127"/>
                <a:gd name="T101" fmla="*/ 9 h 171"/>
                <a:gd name="T102" fmla="*/ 6 w 127"/>
                <a:gd name="T103" fmla="*/ 9 h 171"/>
                <a:gd name="T104" fmla="*/ 5 w 127"/>
                <a:gd name="T105" fmla="*/ 10 h 171"/>
                <a:gd name="T106" fmla="*/ 4 w 127"/>
                <a:gd name="T107" fmla="*/ 10 h 171"/>
                <a:gd name="T108" fmla="*/ 4 w 127"/>
                <a:gd name="T109" fmla="*/ 10 h 171"/>
                <a:gd name="T110" fmla="*/ 3 w 127"/>
                <a:gd name="T111" fmla="*/ 11 h 171"/>
                <a:gd name="T112" fmla="*/ 3 w 127"/>
                <a:gd name="T113" fmla="*/ 11 h 171"/>
                <a:gd name="T114" fmla="*/ 2 w 127"/>
                <a:gd name="T115" fmla="*/ 11 h 17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7" h="171">
                  <a:moveTo>
                    <a:pt x="26" y="171"/>
                  </a:moveTo>
                  <a:lnTo>
                    <a:pt x="16" y="163"/>
                  </a:lnTo>
                  <a:lnTo>
                    <a:pt x="7" y="148"/>
                  </a:lnTo>
                  <a:lnTo>
                    <a:pt x="0" y="129"/>
                  </a:lnTo>
                  <a:lnTo>
                    <a:pt x="0" y="108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6" y="105"/>
                  </a:lnTo>
                  <a:lnTo>
                    <a:pt x="6" y="108"/>
                  </a:lnTo>
                  <a:lnTo>
                    <a:pt x="7" y="123"/>
                  </a:lnTo>
                  <a:lnTo>
                    <a:pt x="11" y="138"/>
                  </a:lnTo>
                  <a:lnTo>
                    <a:pt x="18" y="152"/>
                  </a:lnTo>
                  <a:lnTo>
                    <a:pt x="28" y="161"/>
                  </a:lnTo>
                  <a:lnTo>
                    <a:pt x="32" y="157"/>
                  </a:lnTo>
                  <a:lnTo>
                    <a:pt x="35" y="152"/>
                  </a:lnTo>
                  <a:lnTo>
                    <a:pt x="36" y="148"/>
                  </a:lnTo>
                  <a:lnTo>
                    <a:pt x="39" y="145"/>
                  </a:lnTo>
                  <a:lnTo>
                    <a:pt x="33" y="129"/>
                  </a:lnTo>
                  <a:lnTo>
                    <a:pt x="30" y="111"/>
                  </a:lnTo>
                  <a:lnTo>
                    <a:pt x="27" y="93"/>
                  </a:lnTo>
                  <a:lnTo>
                    <a:pt x="27" y="81"/>
                  </a:lnTo>
                  <a:lnTo>
                    <a:pt x="28" y="75"/>
                  </a:lnTo>
                  <a:lnTo>
                    <a:pt x="31" y="73"/>
                  </a:lnTo>
                  <a:lnTo>
                    <a:pt x="32" y="75"/>
                  </a:lnTo>
                  <a:lnTo>
                    <a:pt x="33" y="81"/>
                  </a:lnTo>
                  <a:lnTo>
                    <a:pt x="33" y="93"/>
                  </a:lnTo>
                  <a:lnTo>
                    <a:pt x="36" y="107"/>
                  </a:lnTo>
                  <a:lnTo>
                    <a:pt x="40" y="122"/>
                  </a:lnTo>
                  <a:lnTo>
                    <a:pt x="45" y="131"/>
                  </a:lnTo>
                  <a:lnTo>
                    <a:pt x="50" y="123"/>
                  </a:lnTo>
                  <a:lnTo>
                    <a:pt x="56" y="112"/>
                  </a:lnTo>
                  <a:lnTo>
                    <a:pt x="60" y="102"/>
                  </a:lnTo>
                  <a:lnTo>
                    <a:pt x="62" y="94"/>
                  </a:lnTo>
                  <a:lnTo>
                    <a:pt x="56" y="75"/>
                  </a:lnTo>
                  <a:lnTo>
                    <a:pt x="53" y="55"/>
                  </a:lnTo>
                  <a:lnTo>
                    <a:pt x="56" y="37"/>
                  </a:lnTo>
                  <a:lnTo>
                    <a:pt x="62" y="22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9" y="21"/>
                  </a:lnTo>
                  <a:lnTo>
                    <a:pt x="67" y="25"/>
                  </a:lnTo>
                  <a:lnTo>
                    <a:pt x="63" y="41"/>
                  </a:lnTo>
                  <a:lnTo>
                    <a:pt x="62" y="56"/>
                  </a:lnTo>
                  <a:lnTo>
                    <a:pt x="65" y="69"/>
                  </a:lnTo>
                  <a:lnTo>
                    <a:pt x="69" y="78"/>
                  </a:lnTo>
                  <a:lnTo>
                    <a:pt x="76" y="68"/>
                  </a:lnTo>
                  <a:lnTo>
                    <a:pt x="82" y="58"/>
                  </a:lnTo>
                  <a:lnTo>
                    <a:pt x="86" y="48"/>
                  </a:lnTo>
                  <a:lnTo>
                    <a:pt x="87" y="39"/>
                  </a:lnTo>
                  <a:lnTo>
                    <a:pt x="90" y="30"/>
                  </a:lnTo>
                  <a:lnTo>
                    <a:pt x="95" y="20"/>
                  </a:lnTo>
                  <a:lnTo>
                    <a:pt x="100" y="11"/>
                  </a:lnTo>
                  <a:lnTo>
                    <a:pt x="105" y="4"/>
                  </a:lnTo>
                  <a:lnTo>
                    <a:pt x="109" y="1"/>
                  </a:lnTo>
                  <a:lnTo>
                    <a:pt x="114" y="0"/>
                  </a:lnTo>
                  <a:lnTo>
                    <a:pt x="116" y="1"/>
                  </a:lnTo>
                  <a:lnTo>
                    <a:pt x="114" y="5"/>
                  </a:lnTo>
                  <a:lnTo>
                    <a:pt x="105" y="17"/>
                  </a:lnTo>
                  <a:lnTo>
                    <a:pt x="97" y="28"/>
                  </a:lnTo>
                  <a:lnTo>
                    <a:pt x="92" y="38"/>
                  </a:lnTo>
                  <a:lnTo>
                    <a:pt x="91" y="46"/>
                  </a:lnTo>
                  <a:lnTo>
                    <a:pt x="90" y="55"/>
                  </a:lnTo>
                  <a:lnTo>
                    <a:pt x="87" y="65"/>
                  </a:lnTo>
                  <a:lnTo>
                    <a:pt x="83" y="75"/>
                  </a:lnTo>
                  <a:lnTo>
                    <a:pt x="79" y="81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5" y="72"/>
                  </a:lnTo>
                  <a:lnTo>
                    <a:pt x="112" y="68"/>
                  </a:lnTo>
                  <a:lnTo>
                    <a:pt x="116" y="64"/>
                  </a:lnTo>
                  <a:lnTo>
                    <a:pt x="120" y="61"/>
                  </a:lnTo>
                  <a:lnTo>
                    <a:pt x="122" y="59"/>
                  </a:lnTo>
                  <a:lnTo>
                    <a:pt x="125" y="56"/>
                  </a:lnTo>
                  <a:lnTo>
                    <a:pt x="127" y="55"/>
                  </a:lnTo>
                  <a:lnTo>
                    <a:pt x="127" y="58"/>
                  </a:lnTo>
                  <a:lnTo>
                    <a:pt x="126" y="61"/>
                  </a:lnTo>
                  <a:lnTo>
                    <a:pt x="121" y="69"/>
                  </a:lnTo>
                  <a:lnTo>
                    <a:pt x="114" y="76"/>
                  </a:lnTo>
                  <a:lnTo>
                    <a:pt x="108" y="81"/>
                  </a:lnTo>
                  <a:lnTo>
                    <a:pt x="101" y="85"/>
                  </a:lnTo>
                  <a:lnTo>
                    <a:pt x="93" y="88"/>
                  </a:lnTo>
                  <a:lnTo>
                    <a:pt x="87" y="90"/>
                  </a:lnTo>
                  <a:lnTo>
                    <a:pt x="82" y="91"/>
                  </a:lnTo>
                  <a:lnTo>
                    <a:pt x="78" y="91"/>
                  </a:lnTo>
                  <a:lnTo>
                    <a:pt x="73" y="102"/>
                  </a:lnTo>
                  <a:lnTo>
                    <a:pt x="65" y="115"/>
                  </a:lnTo>
                  <a:lnTo>
                    <a:pt x="60" y="128"/>
                  </a:lnTo>
                  <a:lnTo>
                    <a:pt x="57" y="137"/>
                  </a:lnTo>
                  <a:lnTo>
                    <a:pt x="62" y="138"/>
                  </a:lnTo>
                  <a:lnTo>
                    <a:pt x="67" y="140"/>
                  </a:lnTo>
                  <a:lnTo>
                    <a:pt x="75" y="140"/>
                  </a:lnTo>
                  <a:lnTo>
                    <a:pt x="82" y="138"/>
                  </a:lnTo>
                  <a:lnTo>
                    <a:pt x="88" y="137"/>
                  </a:lnTo>
                  <a:lnTo>
                    <a:pt x="95" y="135"/>
                  </a:lnTo>
                  <a:lnTo>
                    <a:pt x="100" y="131"/>
                  </a:lnTo>
                  <a:lnTo>
                    <a:pt x="104" y="125"/>
                  </a:lnTo>
                  <a:lnTo>
                    <a:pt x="108" y="120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09" y="125"/>
                  </a:lnTo>
                  <a:lnTo>
                    <a:pt x="105" y="132"/>
                  </a:lnTo>
                  <a:lnTo>
                    <a:pt x="100" y="138"/>
                  </a:lnTo>
                  <a:lnTo>
                    <a:pt x="93" y="144"/>
                  </a:lnTo>
                  <a:lnTo>
                    <a:pt x="86" y="146"/>
                  </a:lnTo>
                  <a:lnTo>
                    <a:pt x="78" y="149"/>
                  </a:lnTo>
                  <a:lnTo>
                    <a:pt x="70" y="150"/>
                  </a:lnTo>
                  <a:lnTo>
                    <a:pt x="62" y="150"/>
                  </a:lnTo>
                  <a:lnTo>
                    <a:pt x="56" y="149"/>
                  </a:lnTo>
                  <a:lnTo>
                    <a:pt x="52" y="153"/>
                  </a:lnTo>
                  <a:lnTo>
                    <a:pt x="49" y="157"/>
                  </a:lnTo>
                  <a:lnTo>
                    <a:pt x="46" y="162"/>
                  </a:lnTo>
                  <a:lnTo>
                    <a:pt x="45" y="166"/>
                  </a:lnTo>
                  <a:lnTo>
                    <a:pt x="39" y="165"/>
                  </a:lnTo>
                  <a:lnTo>
                    <a:pt x="33" y="166"/>
                  </a:lnTo>
                  <a:lnTo>
                    <a:pt x="28" y="168"/>
                  </a:lnTo>
                  <a:lnTo>
                    <a:pt x="26" y="17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6" name="Freeform 958"/>
            <p:cNvSpPr>
              <a:spLocks/>
            </p:cNvSpPr>
            <p:nvPr/>
          </p:nvSpPr>
          <p:spPr bwMode="auto">
            <a:xfrm>
              <a:off x="604" y="3211"/>
              <a:ext cx="102" cy="47"/>
            </a:xfrm>
            <a:custGeom>
              <a:avLst/>
              <a:gdLst>
                <a:gd name="T0" fmla="*/ 0 w 205"/>
                <a:gd name="T1" fmla="*/ 2 h 94"/>
                <a:gd name="T2" fmla="*/ 0 w 205"/>
                <a:gd name="T3" fmla="*/ 3 h 94"/>
                <a:gd name="T4" fmla="*/ 0 w 205"/>
                <a:gd name="T5" fmla="*/ 3 h 94"/>
                <a:gd name="T6" fmla="*/ 1 w 205"/>
                <a:gd name="T7" fmla="*/ 3 h 94"/>
                <a:gd name="T8" fmla="*/ 2 w 205"/>
                <a:gd name="T9" fmla="*/ 3 h 94"/>
                <a:gd name="T10" fmla="*/ 3 w 205"/>
                <a:gd name="T11" fmla="*/ 3 h 94"/>
                <a:gd name="T12" fmla="*/ 4 w 205"/>
                <a:gd name="T13" fmla="*/ 4 h 94"/>
                <a:gd name="T14" fmla="*/ 4 w 205"/>
                <a:gd name="T15" fmla="*/ 5 h 94"/>
                <a:gd name="T16" fmla="*/ 6 w 205"/>
                <a:gd name="T17" fmla="*/ 6 h 94"/>
                <a:gd name="T18" fmla="*/ 6 w 205"/>
                <a:gd name="T19" fmla="*/ 6 h 94"/>
                <a:gd name="T20" fmla="*/ 5 w 205"/>
                <a:gd name="T21" fmla="*/ 5 h 94"/>
                <a:gd name="T22" fmla="*/ 4 w 205"/>
                <a:gd name="T23" fmla="*/ 4 h 94"/>
                <a:gd name="T24" fmla="*/ 5 w 205"/>
                <a:gd name="T25" fmla="*/ 3 h 94"/>
                <a:gd name="T26" fmla="*/ 6 w 205"/>
                <a:gd name="T27" fmla="*/ 4 h 94"/>
                <a:gd name="T28" fmla="*/ 7 w 205"/>
                <a:gd name="T29" fmla="*/ 4 h 94"/>
                <a:gd name="T30" fmla="*/ 8 w 205"/>
                <a:gd name="T31" fmla="*/ 6 h 94"/>
                <a:gd name="T32" fmla="*/ 9 w 205"/>
                <a:gd name="T33" fmla="*/ 6 h 94"/>
                <a:gd name="T34" fmla="*/ 10 w 205"/>
                <a:gd name="T35" fmla="*/ 6 h 94"/>
                <a:gd name="T36" fmla="*/ 9 w 205"/>
                <a:gd name="T37" fmla="*/ 6 h 94"/>
                <a:gd name="T38" fmla="*/ 8 w 205"/>
                <a:gd name="T39" fmla="*/ 4 h 94"/>
                <a:gd name="T40" fmla="*/ 8 w 205"/>
                <a:gd name="T41" fmla="*/ 4 h 94"/>
                <a:gd name="T42" fmla="*/ 9 w 205"/>
                <a:gd name="T43" fmla="*/ 5 h 94"/>
                <a:gd name="T44" fmla="*/ 11 w 205"/>
                <a:gd name="T45" fmla="*/ 5 h 94"/>
                <a:gd name="T46" fmla="*/ 12 w 205"/>
                <a:gd name="T47" fmla="*/ 5 h 94"/>
                <a:gd name="T48" fmla="*/ 12 w 205"/>
                <a:gd name="T49" fmla="*/ 5 h 94"/>
                <a:gd name="T50" fmla="*/ 12 w 205"/>
                <a:gd name="T51" fmla="*/ 5 h 94"/>
                <a:gd name="T52" fmla="*/ 11 w 205"/>
                <a:gd name="T53" fmla="*/ 4 h 94"/>
                <a:gd name="T54" fmla="*/ 10 w 205"/>
                <a:gd name="T55" fmla="*/ 4 h 94"/>
                <a:gd name="T56" fmla="*/ 9 w 205"/>
                <a:gd name="T57" fmla="*/ 4 h 94"/>
                <a:gd name="T58" fmla="*/ 8 w 205"/>
                <a:gd name="T59" fmla="*/ 3 h 94"/>
                <a:gd name="T60" fmla="*/ 8 w 205"/>
                <a:gd name="T61" fmla="*/ 3 h 94"/>
                <a:gd name="T62" fmla="*/ 9 w 205"/>
                <a:gd name="T63" fmla="*/ 3 h 94"/>
                <a:gd name="T64" fmla="*/ 10 w 205"/>
                <a:gd name="T65" fmla="*/ 2 h 94"/>
                <a:gd name="T66" fmla="*/ 10 w 205"/>
                <a:gd name="T67" fmla="*/ 2 h 94"/>
                <a:gd name="T68" fmla="*/ 9 w 205"/>
                <a:gd name="T69" fmla="*/ 2 h 94"/>
                <a:gd name="T70" fmla="*/ 8 w 205"/>
                <a:gd name="T71" fmla="*/ 3 h 94"/>
                <a:gd name="T72" fmla="*/ 7 w 205"/>
                <a:gd name="T73" fmla="*/ 3 h 94"/>
                <a:gd name="T74" fmla="*/ 6 w 205"/>
                <a:gd name="T75" fmla="*/ 3 h 94"/>
                <a:gd name="T76" fmla="*/ 5 w 205"/>
                <a:gd name="T77" fmla="*/ 3 h 94"/>
                <a:gd name="T78" fmla="*/ 5 w 205"/>
                <a:gd name="T79" fmla="*/ 3 h 94"/>
                <a:gd name="T80" fmla="*/ 5 w 205"/>
                <a:gd name="T81" fmla="*/ 2 h 94"/>
                <a:gd name="T82" fmla="*/ 5 w 205"/>
                <a:gd name="T83" fmla="*/ 1 h 94"/>
                <a:gd name="T84" fmla="*/ 6 w 205"/>
                <a:gd name="T85" fmla="*/ 1 h 94"/>
                <a:gd name="T86" fmla="*/ 6 w 205"/>
                <a:gd name="T87" fmla="*/ 0 h 94"/>
                <a:gd name="T88" fmla="*/ 5 w 205"/>
                <a:gd name="T89" fmla="*/ 1 h 94"/>
                <a:gd name="T90" fmla="*/ 5 w 205"/>
                <a:gd name="T91" fmla="*/ 1 h 94"/>
                <a:gd name="T92" fmla="*/ 4 w 205"/>
                <a:gd name="T93" fmla="*/ 2 h 94"/>
                <a:gd name="T94" fmla="*/ 3 w 205"/>
                <a:gd name="T95" fmla="*/ 2 h 94"/>
                <a:gd name="T96" fmla="*/ 3 w 205"/>
                <a:gd name="T97" fmla="*/ 2 h 94"/>
                <a:gd name="T98" fmla="*/ 2 w 205"/>
                <a:gd name="T99" fmla="*/ 2 h 94"/>
                <a:gd name="T100" fmla="*/ 1 w 205"/>
                <a:gd name="T101" fmla="*/ 2 h 94"/>
                <a:gd name="T102" fmla="*/ 0 w 205"/>
                <a:gd name="T103" fmla="*/ 2 h 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5" h="94">
                  <a:moveTo>
                    <a:pt x="0" y="29"/>
                  </a:moveTo>
                  <a:lnTo>
                    <a:pt x="1" y="30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9" y="35"/>
                  </a:lnTo>
                  <a:lnTo>
                    <a:pt x="17" y="35"/>
                  </a:lnTo>
                  <a:lnTo>
                    <a:pt x="26" y="35"/>
                  </a:lnTo>
                  <a:lnTo>
                    <a:pt x="35" y="37"/>
                  </a:lnTo>
                  <a:lnTo>
                    <a:pt x="45" y="38"/>
                  </a:lnTo>
                  <a:lnTo>
                    <a:pt x="51" y="40"/>
                  </a:lnTo>
                  <a:lnTo>
                    <a:pt x="56" y="42"/>
                  </a:lnTo>
                  <a:lnTo>
                    <a:pt x="60" y="44"/>
                  </a:lnTo>
                  <a:lnTo>
                    <a:pt x="64" y="52"/>
                  </a:lnTo>
                  <a:lnTo>
                    <a:pt x="69" y="64"/>
                  </a:lnTo>
                  <a:lnTo>
                    <a:pt x="78" y="76"/>
                  </a:lnTo>
                  <a:lnTo>
                    <a:pt x="90" y="85"/>
                  </a:lnTo>
                  <a:lnTo>
                    <a:pt x="97" y="86"/>
                  </a:lnTo>
                  <a:lnTo>
                    <a:pt x="98" y="85"/>
                  </a:lnTo>
                  <a:lnTo>
                    <a:pt x="97" y="82"/>
                  </a:lnTo>
                  <a:lnTo>
                    <a:pt x="91" y="77"/>
                  </a:lnTo>
                  <a:lnTo>
                    <a:pt x="85" y="69"/>
                  </a:lnTo>
                  <a:lnTo>
                    <a:pt x="81" y="61"/>
                  </a:lnTo>
                  <a:lnTo>
                    <a:pt x="78" y="52"/>
                  </a:lnTo>
                  <a:lnTo>
                    <a:pt x="77" y="46"/>
                  </a:lnTo>
                  <a:lnTo>
                    <a:pt x="86" y="46"/>
                  </a:lnTo>
                  <a:lnTo>
                    <a:pt x="98" y="47"/>
                  </a:lnTo>
                  <a:lnTo>
                    <a:pt x="107" y="50"/>
                  </a:lnTo>
                  <a:lnTo>
                    <a:pt x="115" y="52"/>
                  </a:lnTo>
                  <a:lnTo>
                    <a:pt x="118" y="63"/>
                  </a:lnTo>
                  <a:lnTo>
                    <a:pt x="125" y="73"/>
                  </a:lnTo>
                  <a:lnTo>
                    <a:pt x="136" y="84"/>
                  </a:lnTo>
                  <a:lnTo>
                    <a:pt x="148" y="91"/>
                  </a:lnTo>
                  <a:lnTo>
                    <a:pt x="157" y="94"/>
                  </a:lnTo>
                  <a:lnTo>
                    <a:pt x="163" y="94"/>
                  </a:lnTo>
                  <a:lnTo>
                    <a:pt x="165" y="93"/>
                  </a:lnTo>
                  <a:lnTo>
                    <a:pt x="161" y="89"/>
                  </a:lnTo>
                  <a:lnTo>
                    <a:pt x="148" y="81"/>
                  </a:lnTo>
                  <a:lnTo>
                    <a:pt x="137" y="72"/>
                  </a:lnTo>
                  <a:lnTo>
                    <a:pt x="129" y="64"/>
                  </a:lnTo>
                  <a:lnTo>
                    <a:pt x="127" y="56"/>
                  </a:lnTo>
                  <a:lnTo>
                    <a:pt x="135" y="60"/>
                  </a:lnTo>
                  <a:lnTo>
                    <a:pt x="145" y="64"/>
                  </a:lnTo>
                  <a:lnTo>
                    <a:pt x="155" y="65"/>
                  </a:lnTo>
                  <a:lnTo>
                    <a:pt x="167" y="68"/>
                  </a:lnTo>
                  <a:lnTo>
                    <a:pt x="178" y="69"/>
                  </a:lnTo>
                  <a:lnTo>
                    <a:pt x="187" y="70"/>
                  </a:lnTo>
                  <a:lnTo>
                    <a:pt x="195" y="72"/>
                  </a:lnTo>
                  <a:lnTo>
                    <a:pt x="200" y="72"/>
                  </a:lnTo>
                  <a:lnTo>
                    <a:pt x="204" y="72"/>
                  </a:lnTo>
                  <a:lnTo>
                    <a:pt x="205" y="69"/>
                  </a:lnTo>
                  <a:lnTo>
                    <a:pt x="201" y="67"/>
                  </a:lnTo>
                  <a:lnTo>
                    <a:pt x="196" y="65"/>
                  </a:lnTo>
                  <a:lnTo>
                    <a:pt x="188" y="64"/>
                  </a:lnTo>
                  <a:lnTo>
                    <a:pt x="180" y="63"/>
                  </a:lnTo>
                  <a:lnTo>
                    <a:pt x="170" y="60"/>
                  </a:lnTo>
                  <a:lnTo>
                    <a:pt x="161" y="57"/>
                  </a:lnTo>
                  <a:lnTo>
                    <a:pt x="151" y="53"/>
                  </a:lnTo>
                  <a:lnTo>
                    <a:pt x="142" y="51"/>
                  </a:lnTo>
                  <a:lnTo>
                    <a:pt x="137" y="48"/>
                  </a:lnTo>
                  <a:lnTo>
                    <a:pt x="133" y="47"/>
                  </a:lnTo>
                  <a:lnTo>
                    <a:pt x="140" y="40"/>
                  </a:lnTo>
                  <a:lnTo>
                    <a:pt x="146" y="37"/>
                  </a:lnTo>
                  <a:lnTo>
                    <a:pt x="153" y="34"/>
                  </a:lnTo>
                  <a:lnTo>
                    <a:pt x="159" y="33"/>
                  </a:lnTo>
                  <a:lnTo>
                    <a:pt x="165" y="31"/>
                  </a:lnTo>
                  <a:lnTo>
                    <a:pt x="166" y="30"/>
                  </a:lnTo>
                  <a:lnTo>
                    <a:pt x="163" y="27"/>
                  </a:lnTo>
                  <a:lnTo>
                    <a:pt x="157" y="25"/>
                  </a:lnTo>
                  <a:lnTo>
                    <a:pt x="149" y="25"/>
                  </a:lnTo>
                  <a:lnTo>
                    <a:pt x="138" y="29"/>
                  </a:lnTo>
                  <a:lnTo>
                    <a:pt x="129" y="34"/>
                  </a:lnTo>
                  <a:lnTo>
                    <a:pt x="124" y="40"/>
                  </a:lnTo>
                  <a:lnTo>
                    <a:pt x="119" y="40"/>
                  </a:lnTo>
                  <a:lnTo>
                    <a:pt x="112" y="39"/>
                  </a:lnTo>
                  <a:lnTo>
                    <a:pt x="106" y="38"/>
                  </a:lnTo>
                  <a:lnTo>
                    <a:pt x="99" y="38"/>
                  </a:lnTo>
                  <a:lnTo>
                    <a:pt x="94" y="37"/>
                  </a:lnTo>
                  <a:lnTo>
                    <a:pt x="89" y="37"/>
                  </a:lnTo>
                  <a:lnTo>
                    <a:pt x="85" y="37"/>
                  </a:lnTo>
                  <a:lnTo>
                    <a:pt x="82" y="37"/>
                  </a:lnTo>
                  <a:lnTo>
                    <a:pt x="81" y="29"/>
                  </a:lnTo>
                  <a:lnTo>
                    <a:pt x="84" y="20"/>
                  </a:lnTo>
                  <a:lnTo>
                    <a:pt x="90" y="12"/>
                  </a:lnTo>
                  <a:lnTo>
                    <a:pt x="99" y="7"/>
                  </a:lnTo>
                  <a:lnTo>
                    <a:pt x="106" y="3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5" y="1"/>
                  </a:lnTo>
                  <a:lnTo>
                    <a:pt x="90" y="4"/>
                  </a:lnTo>
                  <a:lnTo>
                    <a:pt x="84" y="8"/>
                  </a:lnTo>
                  <a:lnTo>
                    <a:pt x="78" y="12"/>
                  </a:lnTo>
                  <a:lnTo>
                    <a:pt x="72" y="17"/>
                  </a:lnTo>
                  <a:lnTo>
                    <a:pt x="67" y="21"/>
                  </a:lnTo>
                  <a:lnTo>
                    <a:pt x="63" y="25"/>
                  </a:lnTo>
                  <a:lnTo>
                    <a:pt x="60" y="27"/>
                  </a:lnTo>
                  <a:lnTo>
                    <a:pt x="55" y="27"/>
                  </a:lnTo>
                  <a:lnTo>
                    <a:pt x="47" y="27"/>
                  </a:lnTo>
                  <a:lnTo>
                    <a:pt x="39" y="27"/>
                  </a:lnTo>
                  <a:lnTo>
                    <a:pt x="30" y="27"/>
                  </a:lnTo>
                  <a:lnTo>
                    <a:pt x="21" y="27"/>
                  </a:lnTo>
                  <a:lnTo>
                    <a:pt x="12" y="27"/>
                  </a:lnTo>
                  <a:lnTo>
                    <a:pt x="5" y="2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7" name="Freeform 959"/>
            <p:cNvSpPr>
              <a:spLocks/>
            </p:cNvSpPr>
            <p:nvPr/>
          </p:nvSpPr>
          <p:spPr bwMode="auto">
            <a:xfrm>
              <a:off x="593" y="3253"/>
              <a:ext cx="84" cy="95"/>
            </a:xfrm>
            <a:custGeom>
              <a:avLst/>
              <a:gdLst>
                <a:gd name="T0" fmla="*/ 1 w 167"/>
                <a:gd name="T1" fmla="*/ 1 h 190"/>
                <a:gd name="T2" fmla="*/ 2 w 167"/>
                <a:gd name="T3" fmla="*/ 2 h 190"/>
                <a:gd name="T4" fmla="*/ 2 w 167"/>
                <a:gd name="T5" fmla="*/ 3 h 190"/>
                <a:gd name="T6" fmla="*/ 2 w 167"/>
                <a:gd name="T7" fmla="*/ 6 h 190"/>
                <a:gd name="T8" fmla="*/ 2 w 167"/>
                <a:gd name="T9" fmla="*/ 6 h 190"/>
                <a:gd name="T10" fmla="*/ 3 w 167"/>
                <a:gd name="T11" fmla="*/ 4 h 190"/>
                <a:gd name="T12" fmla="*/ 3 w 167"/>
                <a:gd name="T13" fmla="*/ 3 h 190"/>
                <a:gd name="T14" fmla="*/ 3 w 167"/>
                <a:gd name="T15" fmla="*/ 3 h 190"/>
                <a:gd name="T16" fmla="*/ 4 w 167"/>
                <a:gd name="T17" fmla="*/ 4 h 190"/>
                <a:gd name="T18" fmla="*/ 5 w 167"/>
                <a:gd name="T19" fmla="*/ 5 h 190"/>
                <a:gd name="T20" fmla="*/ 5 w 167"/>
                <a:gd name="T21" fmla="*/ 6 h 190"/>
                <a:gd name="T22" fmla="*/ 5 w 167"/>
                <a:gd name="T23" fmla="*/ 9 h 190"/>
                <a:gd name="T24" fmla="*/ 6 w 167"/>
                <a:gd name="T25" fmla="*/ 8 h 190"/>
                <a:gd name="T26" fmla="*/ 6 w 167"/>
                <a:gd name="T27" fmla="*/ 6 h 190"/>
                <a:gd name="T28" fmla="*/ 7 w 167"/>
                <a:gd name="T29" fmla="*/ 6 h 190"/>
                <a:gd name="T30" fmla="*/ 8 w 167"/>
                <a:gd name="T31" fmla="*/ 8 h 190"/>
                <a:gd name="T32" fmla="*/ 9 w 167"/>
                <a:gd name="T33" fmla="*/ 10 h 190"/>
                <a:gd name="T34" fmla="*/ 10 w 167"/>
                <a:gd name="T35" fmla="*/ 11 h 190"/>
                <a:gd name="T36" fmla="*/ 11 w 167"/>
                <a:gd name="T37" fmla="*/ 12 h 190"/>
                <a:gd name="T38" fmla="*/ 11 w 167"/>
                <a:gd name="T39" fmla="*/ 12 h 190"/>
                <a:gd name="T40" fmla="*/ 11 w 167"/>
                <a:gd name="T41" fmla="*/ 11 h 190"/>
                <a:gd name="T42" fmla="*/ 10 w 167"/>
                <a:gd name="T43" fmla="*/ 9 h 190"/>
                <a:gd name="T44" fmla="*/ 8 w 167"/>
                <a:gd name="T45" fmla="*/ 8 h 190"/>
                <a:gd name="T46" fmla="*/ 7 w 167"/>
                <a:gd name="T47" fmla="*/ 6 h 190"/>
                <a:gd name="T48" fmla="*/ 7 w 167"/>
                <a:gd name="T49" fmla="*/ 5 h 190"/>
                <a:gd name="T50" fmla="*/ 8 w 167"/>
                <a:gd name="T51" fmla="*/ 5 h 190"/>
                <a:gd name="T52" fmla="*/ 8 w 167"/>
                <a:gd name="T53" fmla="*/ 5 h 190"/>
                <a:gd name="T54" fmla="*/ 9 w 167"/>
                <a:gd name="T55" fmla="*/ 5 h 190"/>
                <a:gd name="T56" fmla="*/ 10 w 167"/>
                <a:gd name="T57" fmla="*/ 5 h 190"/>
                <a:gd name="T58" fmla="*/ 10 w 167"/>
                <a:gd name="T59" fmla="*/ 5 h 190"/>
                <a:gd name="T60" fmla="*/ 10 w 167"/>
                <a:gd name="T61" fmla="*/ 5 h 190"/>
                <a:gd name="T62" fmla="*/ 9 w 167"/>
                <a:gd name="T63" fmla="*/ 5 h 190"/>
                <a:gd name="T64" fmla="*/ 8 w 167"/>
                <a:gd name="T65" fmla="*/ 4 h 190"/>
                <a:gd name="T66" fmla="*/ 7 w 167"/>
                <a:gd name="T67" fmla="*/ 5 h 190"/>
                <a:gd name="T68" fmla="*/ 6 w 167"/>
                <a:gd name="T69" fmla="*/ 4 h 190"/>
                <a:gd name="T70" fmla="*/ 4 w 167"/>
                <a:gd name="T71" fmla="*/ 3 h 190"/>
                <a:gd name="T72" fmla="*/ 5 w 167"/>
                <a:gd name="T73" fmla="*/ 3 h 190"/>
                <a:gd name="T74" fmla="*/ 6 w 167"/>
                <a:gd name="T75" fmla="*/ 3 h 190"/>
                <a:gd name="T76" fmla="*/ 7 w 167"/>
                <a:gd name="T77" fmla="*/ 3 h 190"/>
                <a:gd name="T78" fmla="*/ 7 w 167"/>
                <a:gd name="T79" fmla="*/ 2 h 190"/>
                <a:gd name="T80" fmla="*/ 6 w 167"/>
                <a:gd name="T81" fmla="*/ 2 h 190"/>
                <a:gd name="T82" fmla="*/ 5 w 167"/>
                <a:gd name="T83" fmla="*/ 2 h 190"/>
                <a:gd name="T84" fmla="*/ 4 w 167"/>
                <a:gd name="T85" fmla="*/ 2 h 190"/>
                <a:gd name="T86" fmla="*/ 4 w 167"/>
                <a:gd name="T87" fmla="*/ 2 h 190"/>
                <a:gd name="T88" fmla="*/ 3 w 167"/>
                <a:gd name="T89" fmla="*/ 2 h 190"/>
                <a:gd name="T90" fmla="*/ 2 w 167"/>
                <a:gd name="T91" fmla="*/ 1 h 190"/>
                <a:gd name="T92" fmla="*/ 1 w 167"/>
                <a:gd name="T93" fmla="*/ 1 h 190"/>
                <a:gd name="T94" fmla="*/ 1 w 167"/>
                <a:gd name="T95" fmla="*/ 0 h 1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67" h="190">
                  <a:moveTo>
                    <a:pt x="0" y="0"/>
                  </a:moveTo>
                  <a:lnTo>
                    <a:pt x="7" y="5"/>
                  </a:lnTo>
                  <a:lnTo>
                    <a:pt x="15" y="14"/>
                  </a:lnTo>
                  <a:lnTo>
                    <a:pt x="22" y="24"/>
                  </a:lnTo>
                  <a:lnTo>
                    <a:pt x="28" y="30"/>
                  </a:lnTo>
                  <a:lnTo>
                    <a:pt x="24" y="44"/>
                  </a:lnTo>
                  <a:lnTo>
                    <a:pt x="24" y="65"/>
                  </a:lnTo>
                  <a:lnTo>
                    <a:pt x="25" y="86"/>
                  </a:lnTo>
                  <a:lnTo>
                    <a:pt x="32" y="100"/>
                  </a:lnTo>
                  <a:lnTo>
                    <a:pt x="30" y="83"/>
                  </a:lnTo>
                  <a:lnTo>
                    <a:pt x="32" y="66"/>
                  </a:lnTo>
                  <a:lnTo>
                    <a:pt x="34" y="50"/>
                  </a:lnTo>
                  <a:lnTo>
                    <a:pt x="39" y="41"/>
                  </a:lnTo>
                  <a:lnTo>
                    <a:pt x="42" y="39"/>
                  </a:lnTo>
                  <a:lnTo>
                    <a:pt x="45" y="40"/>
                  </a:lnTo>
                  <a:lnTo>
                    <a:pt x="46" y="43"/>
                  </a:lnTo>
                  <a:lnTo>
                    <a:pt x="49" y="46"/>
                  </a:lnTo>
                  <a:lnTo>
                    <a:pt x="55" y="53"/>
                  </a:lnTo>
                  <a:lnTo>
                    <a:pt x="63" y="62"/>
                  </a:lnTo>
                  <a:lnTo>
                    <a:pt x="71" y="71"/>
                  </a:lnTo>
                  <a:lnTo>
                    <a:pt x="76" y="78"/>
                  </a:lnTo>
                  <a:lnTo>
                    <a:pt x="73" y="93"/>
                  </a:lnTo>
                  <a:lnTo>
                    <a:pt x="71" y="112"/>
                  </a:lnTo>
                  <a:lnTo>
                    <a:pt x="73" y="129"/>
                  </a:lnTo>
                  <a:lnTo>
                    <a:pt x="84" y="143"/>
                  </a:lnTo>
                  <a:lnTo>
                    <a:pt x="81" y="126"/>
                  </a:lnTo>
                  <a:lnTo>
                    <a:pt x="81" y="109"/>
                  </a:lnTo>
                  <a:lnTo>
                    <a:pt x="84" y="95"/>
                  </a:lnTo>
                  <a:lnTo>
                    <a:pt x="90" y="86"/>
                  </a:lnTo>
                  <a:lnTo>
                    <a:pt x="97" y="92"/>
                  </a:lnTo>
                  <a:lnTo>
                    <a:pt x="106" y="101"/>
                  </a:lnTo>
                  <a:lnTo>
                    <a:pt x="115" y="116"/>
                  </a:lnTo>
                  <a:lnTo>
                    <a:pt x="127" y="130"/>
                  </a:lnTo>
                  <a:lnTo>
                    <a:pt x="137" y="146"/>
                  </a:lnTo>
                  <a:lnTo>
                    <a:pt x="148" y="160"/>
                  </a:lnTo>
                  <a:lnTo>
                    <a:pt x="156" y="173"/>
                  </a:lnTo>
                  <a:lnTo>
                    <a:pt x="161" y="182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86"/>
                  </a:lnTo>
                  <a:lnTo>
                    <a:pt x="166" y="180"/>
                  </a:lnTo>
                  <a:lnTo>
                    <a:pt x="162" y="172"/>
                  </a:lnTo>
                  <a:lnTo>
                    <a:pt x="156" y="160"/>
                  </a:lnTo>
                  <a:lnTo>
                    <a:pt x="146" y="144"/>
                  </a:lnTo>
                  <a:lnTo>
                    <a:pt x="137" y="129"/>
                  </a:lnTo>
                  <a:lnTo>
                    <a:pt x="126" y="113"/>
                  </a:lnTo>
                  <a:lnTo>
                    <a:pt x="116" y="99"/>
                  </a:lnTo>
                  <a:lnTo>
                    <a:pt x="107" y="88"/>
                  </a:lnTo>
                  <a:lnTo>
                    <a:pt x="101" y="82"/>
                  </a:lnTo>
                  <a:lnTo>
                    <a:pt x="105" y="79"/>
                  </a:lnTo>
                  <a:lnTo>
                    <a:pt x="110" y="75"/>
                  </a:lnTo>
                  <a:lnTo>
                    <a:pt x="115" y="74"/>
                  </a:lnTo>
                  <a:lnTo>
                    <a:pt x="120" y="73"/>
                  </a:lnTo>
                  <a:lnTo>
                    <a:pt x="124" y="71"/>
                  </a:lnTo>
                  <a:lnTo>
                    <a:pt x="129" y="71"/>
                  </a:lnTo>
                  <a:lnTo>
                    <a:pt x="135" y="73"/>
                  </a:lnTo>
                  <a:lnTo>
                    <a:pt x="140" y="75"/>
                  </a:lnTo>
                  <a:lnTo>
                    <a:pt x="148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49" y="74"/>
                  </a:lnTo>
                  <a:lnTo>
                    <a:pt x="145" y="70"/>
                  </a:lnTo>
                  <a:lnTo>
                    <a:pt x="139" y="67"/>
                  </a:lnTo>
                  <a:lnTo>
                    <a:pt x="131" y="65"/>
                  </a:lnTo>
                  <a:lnTo>
                    <a:pt x="123" y="63"/>
                  </a:lnTo>
                  <a:lnTo>
                    <a:pt x="114" y="63"/>
                  </a:lnTo>
                  <a:lnTo>
                    <a:pt x="105" y="65"/>
                  </a:lnTo>
                  <a:lnTo>
                    <a:pt x="98" y="66"/>
                  </a:lnTo>
                  <a:lnTo>
                    <a:pt x="92" y="70"/>
                  </a:lnTo>
                  <a:lnTo>
                    <a:pt x="82" y="62"/>
                  </a:lnTo>
                  <a:lnTo>
                    <a:pt x="73" y="53"/>
                  </a:lnTo>
                  <a:lnTo>
                    <a:pt x="64" y="45"/>
                  </a:lnTo>
                  <a:lnTo>
                    <a:pt x="59" y="40"/>
                  </a:lnTo>
                  <a:lnTo>
                    <a:pt x="66" y="36"/>
                  </a:lnTo>
                  <a:lnTo>
                    <a:pt x="75" y="35"/>
                  </a:lnTo>
                  <a:lnTo>
                    <a:pt x="85" y="33"/>
                  </a:lnTo>
                  <a:lnTo>
                    <a:pt x="94" y="35"/>
                  </a:lnTo>
                  <a:lnTo>
                    <a:pt x="98" y="36"/>
                  </a:lnTo>
                  <a:lnTo>
                    <a:pt x="99" y="35"/>
                  </a:lnTo>
                  <a:lnTo>
                    <a:pt x="97" y="32"/>
                  </a:lnTo>
                  <a:lnTo>
                    <a:pt x="92" y="31"/>
                  </a:lnTo>
                  <a:lnTo>
                    <a:pt x="88" y="31"/>
                  </a:lnTo>
                  <a:lnTo>
                    <a:pt x="82" y="30"/>
                  </a:lnTo>
                  <a:lnTo>
                    <a:pt x="76" y="28"/>
                  </a:lnTo>
                  <a:lnTo>
                    <a:pt x="69" y="28"/>
                  </a:lnTo>
                  <a:lnTo>
                    <a:pt x="63" y="27"/>
                  </a:lnTo>
                  <a:lnTo>
                    <a:pt x="58" y="27"/>
                  </a:lnTo>
                  <a:lnTo>
                    <a:pt x="51" y="27"/>
                  </a:lnTo>
                  <a:lnTo>
                    <a:pt x="47" y="27"/>
                  </a:lnTo>
                  <a:lnTo>
                    <a:pt x="42" y="26"/>
                  </a:lnTo>
                  <a:lnTo>
                    <a:pt x="35" y="22"/>
                  </a:lnTo>
                  <a:lnTo>
                    <a:pt x="29" y="16"/>
                  </a:lnTo>
                  <a:lnTo>
                    <a:pt x="22" y="11"/>
                  </a:lnTo>
                  <a:lnTo>
                    <a:pt x="16" y="6"/>
                  </a:lnTo>
                  <a:lnTo>
                    <a:pt x="11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8" name="Freeform 960"/>
            <p:cNvSpPr>
              <a:spLocks/>
            </p:cNvSpPr>
            <p:nvPr/>
          </p:nvSpPr>
          <p:spPr bwMode="auto">
            <a:xfrm>
              <a:off x="521" y="3261"/>
              <a:ext cx="63" cy="111"/>
            </a:xfrm>
            <a:custGeom>
              <a:avLst/>
              <a:gdLst>
                <a:gd name="T0" fmla="*/ 6 w 125"/>
                <a:gd name="T1" fmla="*/ 2 h 221"/>
                <a:gd name="T2" fmla="*/ 5 w 125"/>
                <a:gd name="T3" fmla="*/ 3 h 221"/>
                <a:gd name="T4" fmla="*/ 3 w 125"/>
                <a:gd name="T5" fmla="*/ 4 h 221"/>
                <a:gd name="T6" fmla="*/ 1 w 125"/>
                <a:gd name="T7" fmla="*/ 5 h 221"/>
                <a:gd name="T8" fmla="*/ 1 w 125"/>
                <a:gd name="T9" fmla="*/ 6 h 221"/>
                <a:gd name="T10" fmla="*/ 2 w 125"/>
                <a:gd name="T11" fmla="*/ 5 h 221"/>
                <a:gd name="T12" fmla="*/ 3 w 125"/>
                <a:gd name="T13" fmla="*/ 4 h 221"/>
                <a:gd name="T14" fmla="*/ 4 w 125"/>
                <a:gd name="T15" fmla="*/ 4 h 221"/>
                <a:gd name="T16" fmla="*/ 5 w 125"/>
                <a:gd name="T17" fmla="*/ 5 h 221"/>
                <a:gd name="T18" fmla="*/ 4 w 125"/>
                <a:gd name="T19" fmla="*/ 6 h 221"/>
                <a:gd name="T20" fmla="*/ 2 w 125"/>
                <a:gd name="T21" fmla="*/ 7 h 221"/>
                <a:gd name="T22" fmla="*/ 1 w 125"/>
                <a:gd name="T23" fmla="*/ 8 h 221"/>
                <a:gd name="T24" fmla="*/ 1 w 125"/>
                <a:gd name="T25" fmla="*/ 9 h 221"/>
                <a:gd name="T26" fmla="*/ 1 w 125"/>
                <a:gd name="T27" fmla="*/ 8 h 221"/>
                <a:gd name="T28" fmla="*/ 2 w 125"/>
                <a:gd name="T29" fmla="*/ 7 h 221"/>
                <a:gd name="T30" fmla="*/ 4 w 125"/>
                <a:gd name="T31" fmla="*/ 7 h 221"/>
                <a:gd name="T32" fmla="*/ 4 w 125"/>
                <a:gd name="T33" fmla="*/ 8 h 221"/>
                <a:gd name="T34" fmla="*/ 3 w 125"/>
                <a:gd name="T35" fmla="*/ 9 h 221"/>
                <a:gd name="T36" fmla="*/ 2 w 125"/>
                <a:gd name="T37" fmla="*/ 10 h 221"/>
                <a:gd name="T38" fmla="*/ 1 w 125"/>
                <a:gd name="T39" fmla="*/ 11 h 221"/>
                <a:gd name="T40" fmla="*/ 2 w 125"/>
                <a:gd name="T41" fmla="*/ 10 h 221"/>
                <a:gd name="T42" fmla="*/ 3 w 125"/>
                <a:gd name="T43" fmla="*/ 10 h 221"/>
                <a:gd name="T44" fmla="*/ 3 w 125"/>
                <a:gd name="T45" fmla="*/ 12 h 221"/>
                <a:gd name="T46" fmla="*/ 1 w 125"/>
                <a:gd name="T47" fmla="*/ 14 h 221"/>
                <a:gd name="T48" fmla="*/ 0 w 125"/>
                <a:gd name="T49" fmla="*/ 14 h 221"/>
                <a:gd name="T50" fmla="*/ 1 w 125"/>
                <a:gd name="T51" fmla="*/ 14 h 221"/>
                <a:gd name="T52" fmla="*/ 3 w 125"/>
                <a:gd name="T53" fmla="*/ 13 h 221"/>
                <a:gd name="T54" fmla="*/ 4 w 125"/>
                <a:gd name="T55" fmla="*/ 11 h 221"/>
                <a:gd name="T56" fmla="*/ 5 w 125"/>
                <a:gd name="T57" fmla="*/ 10 h 221"/>
                <a:gd name="T58" fmla="*/ 5 w 125"/>
                <a:gd name="T59" fmla="*/ 12 h 221"/>
                <a:gd name="T60" fmla="*/ 6 w 125"/>
                <a:gd name="T61" fmla="*/ 12 h 221"/>
                <a:gd name="T62" fmla="*/ 6 w 125"/>
                <a:gd name="T63" fmla="*/ 11 h 221"/>
                <a:gd name="T64" fmla="*/ 5 w 125"/>
                <a:gd name="T65" fmla="*/ 10 h 221"/>
                <a:gd name="T66" fmla="*/ 5 w 125"/>
                <a:gd name="T67" fmla="*/ 9 h 221"/>
                <a:gd name="T68" fmla="*/ 5 w 125"/>
                <a:gd name="T69" fmla="*/ 7 h 221"/>
                <a:gd name="T70" fmla="*/ 6 w 125"/>
                <a:gd name="T71" fmla="*/ 7 h 221"/>
                <a:gd name="T72" fmla="*/ 7 w 125"/>
                <a:gd name="T73" fmla="*/ 7 h 221"/>
                <a:gd name="T74" fmla="*/ 8 w 125"/>
                <a:gd name="T75" fmla="*/ 9 h 221"/>
                <a:gd name="T76" fmla="*/ 8 w 125"/>
                <a:gd name="T77" fmla="*/ 9 h 221"/>
                <a:gd name="T78" fmla="*/ 8 w 125"/>
                <a:gd name="T79" fmla="*/ 8 h 221"/>
                <a:gd name="T80" fmla="*/ 6 w 125"/>
                <a:gd name="T81" fmla="*/ 6 h 221"/>
                <a:gd name="T82" fmla="*/ 6 w 125"/>
                <a:gd name="T83" fmla="*/ 5 h 221"/>
                <a:gd name="T84" fmla="*/ 6 w 125"/>
                <a:gd name="T85" fmla="*/ 4 h 221"/>
                <a:gd name="T86" fmla="*/ 8 w 125"/>
                <a:gd name="T87" fmla="*/ 5 h 221"/>
                <a:gd name="T88" fmla="*/ 8 w 125"/>
                <a:gd name="T89" fmla="*/ 6 h 221"/>
                <a:gd name="T90" fmla="*/ 8 w 125"/>
                <a:gd name="T91" fmla="*/ 5 h 221"/>
                <a:gd name="T92" fmla="*/ 6 w 125"/>
                <a:gd name="T93" fmla="*/ 3 h 221"/>
                <a:gd name="T94" fmla="*/ 6 w 125"/>
                <a:gd name="T95" fmla="*/ 1 h 221"/>
                <a:gd name="T96" fmla="*/ 6 w 125"/>
                <a:gd name="T97" fmla="*/ 0 h 2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25" h="221">
                  <a:moveTo>
                    <a:pt x="83" y="11"/>
                  </a:moveTo>
                  <a:lnTo>
                    <a:pt x="83" y="20"/>
                  </a:lnTo>
                  <a:lnTo>
                    <a:pt x="82" y="28"/>
                  </a:lnTo>
                  <a:lnTo>
                    <a:pt x="79" y="33"/>
                  </a:lnTo>
                  <a:lnTo>
                    <a:pt x="75" y="37"/>
                  </a:lnTo>
                  <a:lnTo>
                    <a:pt x="69" y="41"/>
                  </a:lnTo>
                  <a:lnTo>
                    <a:pt x="60" y="45"/>
                  </a:lnTo>
                  <a:lnTo>
                    <a:pt x="51" y="50"/>
                  </a:lnTo>
                  <a:lnTo>
                    <a:pt x="40" y="55"/>
                  </a:lnTo>
                  <a:lnTo>
                    <a:pt x="30" y="61"/>
                  </a:lnTo>
                  <a:lnTo>
                    <a:pt x="22" y="66"/>
                  </a:lnTo>
                  <a:lnTo>
                    <a:pt x="15" y="72"/>
                  </a:lnTo>
                  <a:lnTo>
                    <a:pt x="13" y="77"/>
                  </a:lnTo>
                  <a:lnTo>
                    <a:pt x="13" y="81"/>
                  </a:lnTo>
                  <a:lnTo>
                    <a:pt x="14" y="83"/>
                  </a:lnTo>
                  <a:lnTo>
                    <a:pt x="15" y="81"/>
                  </a:lnTo>
                  <a:lnTo>
                    <a:pt x="19" y="79"/>
                  </a:lnTo>
                  <a:lnTo>
                    <a:pt x="23" y="75"/>
                  </a:lnTo>
                  <a:lnTo>
                    <a:pt x="28" y="70"/>
                  </a:lnTo>
                  <a:lnTo>
                    <a:pt x="35" y="66"/>
                  </a:lnTo>
                  <a:lnTo>
                    <a:pt x="41" y="63"/>
                  </a:lnTo>
                  <a:lnTo>
                    <a:pt x="48" y="59"/>
                  </a:lnTo>
                  <a:lnTo>
                    <a:pt x="56" y="58"/>
                  </a:lnTo>
                  <a:lnTo>
                    <a:pt x="64" y="55"/>
                  </a:lnTo>
                  <a:lnTo>
                    <a:pt x="70" y="55"/>
                  </a:lnTo>
                  <a:lnTo>
                    <a:pt x="69" y="67"/>
                  </a:lnTo>
                  <a:lnTo>
                    <a:pt x="66" y="77"/>
                  </a:lnTo>
                  <a:lnTo>
                    <a:pt x="62" y="85"/>
                  </a:lnTo>
                  <a:lnTo>
                    <a:pt x="60" y="92"/>
                  </a:lnTo>
                  <a:lnTo>
                    <a:pt x="51" y="93"/>
                  </a:lnTo>
                  <a:lnTo>
                    <a:pt x="40" y="97"/>
                  </a:lnTo>
                  <a:lnTo>
                    <a:pt x="32" y="100"/>
                  </a:lnTo>
                  <a:lnTo>
                    <a:pt x="25" y="105"/>
                  </a:lnTo>
                  <a:lnTo>
                    <a:pt x="17" y="110"/>
                  </a:lnTo>
                  <a:lnTo>
                    <a:pt x="11" y="115"/>
                  </a:lnTo>
                  <a:lnTo>
                    <a:pt x="9" y="122"/>
                  </a:lnTo>
                  <a:lnTo>
                    <a:pt x="8" y="128"/>
                  </a:lnTo>
                  <a:lnTo>
                    <a:pt x="8" y="132"/>
                  </a:lnTo>
                  <a:lnTo>
                    <a:pt x="9" y="134"/>
                  </a:lnTo>
                  <a:lnTo>
                    <a:pt x="11" y="131"/>
                  </a:lnTo>
                  <a:lnTo>
                    <a:pt x="13" y="127"/>
                  </a:lnTo>
                  <a:lnTo>
                    <a:pt x="15" y="123"/>
                  </a:lnTo>
                  <a:lnTo>
                    <a:pt x="19" y="119"/>
                  </a:lnTo>
                  <a:lnTo>
                    <a:pt x="26" y="115"/>
                  </a:lnTo>
                  <a:lnTo>
                    <a:pt x="32" y="111"/>
                  </a:lnTo>
                  <a:lnTo>
                    <a:pt x="40" y="107"/>
                  </a:lnTo>
                  <a:lnTo>
                    <a:pt x="48" y="105"/>
                  </a:lnTo>
                  <a:lnTo>
                    <a:pt x="55" y="104"/>
                  </a:lnTo>
                  <a:lnTo>
                    <a:pt x="61" y="102"/>
                  </a:lnTo>
                  <a:lnTo>
                    <a:pt x="61" y="115"/>
                  </a:lnTo>
                  <a:lnTo>
                    <a:pt x="58" y="126"/>
                  </a:lnTo>
                  <a:lnTo>
                    <a:pt x="56" y="135"/>
                  </a:lnTo>
                  <a:lnTo>
                    <a:pt x="52" y="141"/>
                  </a:lnTo>
                  <a:lnTo>
                    <a:pt x="44" y="144"/>
                  </a:lnTo>
                  <a:lnTo>
                    <a:pt x="36" y="147"/>
                  </a:lnTo>
                  <a:lnTo>
                    <a:pt x="30" y="151"/>
                  </a:lnTo>
                  <a:lnTo>
                    <a:pt x="23" y="154"/>
                  </a:lnTo>
                  <a:lnTo>
                    <a:pt x="18" y="160"/>
                  </a:lnTo>
                  <a:lnTo>
                    <a:pt x="14" y="165"/>
                  </a:lnTo>
                  <a:lnTo>
                    <a:pt x="11" y="171"/>
                  </a:lnTo>
                  <a:lnTo>
                    <a:pt x="10" y="178"/>
                  </a:lnTo>
                  <a:lnTo>
                    <a:pt x="19" y="169"/>
                  </a:lnTo>
                  <a:lnTo>
                    <a:pt x="30" y="160"/>
                  </a:lnTo>
                  <a:lnTo>
                    <a:pt x="40" y="153"/>
                  </a:lnTo>
                  <a:lnTo>
                    <a:pt x="48" y="151"/>
                  </a:lnTo>
                  <a:lnTo>
                    <a:pt x="47" y="157"/>
                  </a:lnTo>
                  <a:lnTo>
                    <a:pt x="44" y="165"/>
                  </a:lnTo>
                  <a:lnTo>
                    <a:pt x="40" y="174"/>
                  </a:lnTo>
                  <a:lnTo>
                    <a:pt x="35" y="184"/>
                  </a:lnTo>
                  <a:lnTo>
                    <a:pt x="27" y="194"/>
                  </a:lnTo>
                  <a:lnTo>
                    <a:pt x="21" y="203"/>
                  </a:lnTo>
                  <a:lnTo>
                    <a:pt x="13" y="209"/>
                  </a:lnTo>
                  <a:lnTo>
                    <a:pt x="5" y="215"/>
                  </a:lnTo>
                  <a:lnTo>
                    <a:pt x="1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6" y="220"/>
                  </a:lnTo>
                  <a:lnTo>
                    <a:pt x="11" y="217"/>
                  </a:lnTo>
                  <a:lnTo>
                    <a:pt x="18" y="213"/>
                  </a:lnTo>
                  <a:lnTo>
                    <a:pt x="26" y="207"/>
                  </a:lnTo>
                  <a:lnTo>
                    <a:pt x="34" y="198"/>
                  </a:lnTo>
                  <a:lnTo>
                    <a:pt x="41" y="188"/>
                  </a:lnTo>
                  <a:lnTo>
                    <a:pt x="49" y="177"/>
                  </a:lnTo>
                  <a:lnTo>
                    <a:pt x="55" y="164"/>
                  </a:lnTo>
                  <a:lnTo>
                    <a:pt x="58" y="151"/>
                  </a:lnTo>
                  <a:lnTo>
                    <a:pt x="68" y="153"/>
                  </a:lnTo>
                  <a:lnTo>
                    <a:pt x="75" y="160"/>
                  </a:lnTo>
                  <a:lnTo>
                    <a:pt x="81" y="169"/>
                  </a:lnTo>
                  <a:lnTo>
                    <a:pt x="81" y="177"/>
                  </a:lnTo>
                  <a:lnTo>
                    <a:pt x="78" y="184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83" y="187"/>
                  </a:lnTo>
                  <a:lnTo>
                    <a:pt x="86" y="183"/>
                  </a:lnTo>
                  <a:lnTo>
                    <a:pt x="88" y="179"/>
                  </a:lnTo>
                  <a:lnTo>
                    <a:pt x="88" y="175"/>
                  </a:lnTo>
                  <a:lnTo>
                    <a:pt x="87" y="170"/>
                  </a:lnTo>
                  <a:lnTo>
                    <a:pt x="83" y="161"/>
                  </a:lnTo>
                  <a:lnTo>
                    <a:pt x="78" y="152"/>
                  </a:lnTo>
                  <a:lnTo>
                    <a:pt x="73" y="145"/>
                  </a:lnTo>
                  <a:lnTo>
                    <a:pt x="69" y="141"/>
                  </a:lnTo>
                  <a:lnTo>
                    <a:pt x="72" y="131"/>
                  </a:lnTo>
                  <a:lnTo>
                    <a:pt x="73" y="119"/>
                  </a:lnTo>
                  <a:lnTo>
                    <a:pt x="75" y="107"/>
                  </a:lnTo>
                  <a:lnTo>
                    <a:pt x="75" y="100"/>
                  </a:lnTo>
                  <a:lnTo>
                    <a:pt x="77" y="96"/>
                  </a:lnTo>
                  <a:lnTo>
                    <a:pt x="78" y="96"/>
                  </a:lnTo>
                  <a:lnTo>
                    <a:pt x="82" y="97"/>
                  </a:lnTo>
                  <a:lnTo>
                    <a:pt x="88" y="100"/>
                  </a:lnTo>
                  <a:lnTo>
                    <a:pt x="96" y="105"/>
                  </a:lnTo>
                  <a:lnTo>
                    <a:pt x="103" y="111"/>
                  </a:lnTo>
                  <a:lnTo>
                    <a:pt x="109" y="122"/>
                  </a:lnTo>
                  <a:lnTo>
                    <a:pt x="112" y="136"/>
                  </a:lnTo>
                  <a:lnTo>
                    <a:pt x="113" y="141"/>
                  </a:lnTo>
                  <a:lnTo>
                    <a:pt x="115" y="143"/>
                  </a:lnTo>
                  <a:lnTo>
                    <a:pt x="117" y="141"/>
                  </a:lnTo>
                  <a:lnTo>
                    <a:pt x="117" y="135"/>
                  </a:lnTo>
                  <a:lnTo>
                    <a:pt x="117" y="130"/>
                  </a:lnTo>
                  <a:lnTo>
                    <a:pt x="116" y="123"/>
                  </a:lnTo>
                  <a:lnTo>
                    <a:pt x="113" y="114"/>
                  </a:lnTo>
                  <a:lnTo>
                    <a:pt x="109" y="106"/>
                  </a:lnTo>
                  <a:lnTo>
                    <a:pt x="104" y="98"/>
                  </a:lnTo>
                  <a:lnTo>
                    <a:pt x="96" y="92"/>
                  </a:lnTo>
                  <a:lnTo>
                    <a:pt x="88" y="85"/>
                  </a:lnTo>
                  <a:lnTo>
                    <a:pt x="78" y="83"/>
                  </a:lnTo>
                  <a:lnTo>
                    <a:pt x="81" y="76"/>
                  </a:lnTo>
                  <a:lnTo>
                    <a:pt x="83" y="67"/>
                  </a:lnTo>
                  <a:lnTo>
                    <a:pt x="86" y="59"/>
                  </a:lnTo>
                  <a:lnTo>
                    <a:pt x="86" y="54"/>
                  </a:lnTo>
                  <a:lnTo>
                    <a:pt x="96" y="57"/>
                  </a:lnTo>
                  <a:lnTo>
                    <a:pt x="108" y="61"/>
                  </a:lnTo>
                  <a:lnTo>
                    <a:pt x="116" y="68"/>
                  </a:lnTo>
                  <a:lnTo>
                    <a:pt x="121" y="80"/>
                  </a:lnTo>
                  <a:lnTo>
                    <a:pt x="122" y="85"/>
                  </a:lnTo>
                  <a:lnTo>
                    <a:pt x="124" y="87"/>
                  </a:lnTo>
                  <a:lnTo>
                    <a:pt x="125" y="84"/>
                  </a:lnTo>
                  <a:lnTo>
                    <a:pt x="125" y="77"/>
                  </a:lnTo>
                  <a:lnTo>
                    <a:pt x="121" y="67"/>
                  </a:lnTo>
                  <a:lnTo>
                    <a:pt x="113" y="55"/>
                  </a:lnTo>
                  <a:lnTo>
                    <a:pt x="103" y="45"/>
                  </a:lnTo>
                  <a:lnTo>
                    <a:pt x="92" y="41"/>
                  </a:lnTo>
                  <a:lnTo>
                    <a:pt x="92" y="30"/>
                  </a:lnTo>
                  <a:lnTo>
                    <a:pt x="92" y="21"/>
                  </a:lnTo>
                  <a:lnTo>
                    <a:pt x="92" y="14"/>
                  </a:lnTo>
                  <a:lnTo>
                    <a:pt x="92" y="6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5" y="6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9" name="Freeform 961"/>
            <p:cNvSpPr>
              <a:spLocks/>
            </p:cNvSpPr>
            <p:nvPr/>
          </p:nvSpPr>
          <p:spPr bwMode="auto">
            <a:xfrm>
              <a:off x="452" y="3236"/>
              <a:ext cx="101" cy="57"/>
            </a:xfrm>
            <a:custGeom>
              <a:avLst/>
              <a:gdLst>
                <a:gd name="T0" fmla="*/ 11 w 201"/>
                <a:gd name="T1" fmla="*/ 1 h 113"/>
                <a:gd name="T2" fmla="*/ 10 w 201"/>
                <a:gd name="T3" fmla="*/ 1 h 113"/>
                <a:gd name="T4" fmla="*/ 9 w 201"/>
                <a:gd name="T5" fmla="*/ 2 h 113"/>
                <a:gd name="T6" fmla="*/ 8 w 201"/>
                <a:gd name="T7" fmla="*/ 2 h 113"/>
                <a:gd name="T8" fmla="*/ 8 w 201"/>
                <a:gd name="T9" fmla="*/ 2 h 113"/>
                <a:gd name="T10" fmla="*/ 7 w 201"/>
                <a:gd name="T11" fmla="*/ 2 h 113"/>
                <a:gd name="T12" fmla="*/ 6 w 201"/>
                <a:gd name="T13" fmla="*/ 2 h 113"/>
                <a:gd name="T14" fmla="*/ 5 w 201"/>
                <a:gd name="T15" fmla="*/ 2 h 113"/>
                <a:gd name="T16" fmla="*/ 5 w 201"/>
                <a:gd name="T17" fmla="*/ 2 h 113"/>
                <a:gd name="T18" fmla="*/ 5 w 201"/>
                <a:gd name="T19" fmla="*/ 2 h 113"/>
                <a:gd name="T20" fmla="*/ 6 w 201"/>
                <a:gd name="T21" fmla="*/ 2 h 113"/>
                <a:gd name="T22" fmla="*/ 7 w 201"/>
                <a:gd name="T23" fmla="*/ 3 h 113"/>
                <a:gd name="T24" fmla="*/ 7 w 201"/>
                <a:gd name="T25" fmla="*/ 3 h 113"/>
                <a:gd name="T26" fmla="*/ 6 w 201"/>
                <a:gd name="T27" fmla="*/ 4 h 113"/>
                <a:gd name="T28" fmla="*/ 6 w 201"/>
                <a:gd name="T29" fmla="*/ 4 h 113"/>
                <a:gd name="T30" fmla="*/ 5 w 201"/>
                <a:gd name="T31" fmla="*/ 4 h 113"/>
                <a:gd name="T32" fmla="*/ 3 w 201"/>
                <a:gd name="T33" fmla="*/ 4 h 113"/>
                <a:gd name="T34" fmla="*/ 3 w 201"/>
                <a:gd name="T35" fmla="*/ 4 h 113"/>
                <a:gd name="T36" fmla="*/ 3 w 201"/>
                <a:gd name="T37" fmla="*/ 4 h 113"/>
                <a:gd name="T38" fmla="*/ 3 w 201"/>
                <a:gd name="T39" fmla="*/ 4 h 113"/>
                <a:gd name="T40" fmla="*/ 4 w 201"/>
                <a:gd name="T41" fmla="*/ 4 h 113"/>
                <a:gd name="T42" fmla="*/ 5 w 201"/>
                <a:gd name="T43" fmla="*/ 4 h 113"/>
                <a:gd name="T44" fmla="*/ 5 w 201"/>
                <a:gd name="T45" fmla="*/ 5 h 113"/>
                <a:gd name="T46" fmla="*/ 4 w 201"/>
                <a:gd name="T47" fmla="*/ 6 h 113"/>
                <a:gd name="T48" fmla="*/ 3 w 201"/>
                <a:gd name="T49" fmla="*/ 6 h 113"/>
                <a:gd name="T50" fmla="*/ 1 w 201"/>
                <a:gd name="T51" fmla="*/ 6 h 113"/>
                <a:gd name="T52" fmla="*/ 1 w 201"/>
                <a:gd name="T53" fmla="*/ 6 h 113"/>
                <a:gd name="T54" fmla="*/ 1 w 201"/>
                <a:gd name="T55" fmla="*/ 6 h 113"/>
                <a:gd name="T56" fmla="*/ 1 w 201"/>
                <a:gd name="T57" fmla="*/ 6 h 113"/>
                <a:gd name="T58" fmla="*/ 2 w 201"/>
                <a:gd name="T59" fmla="*/ 6 h 113"/>
                <a:gd name="T60" fmla="*/ 4 w 201"/>
                <a:gd name="T61" fmla="*/ 6 h 113"/>
                <a:gd name="T62" fmla="*/ 5 w 201"/>
                <a:gd name="T63" fmla="*/ 5 h 113"/>
                <a:gd name="T64" fmla="*/ 6 w 201"/>
                <a:gd name="T65" fmla="*/ 6 h 113"/>
                <a:gd name="T66" fmla="*/ 6 w 201"/>
                <a:gd name="T67" fmla="*/ 7 h 113"/>
                <a:gd name="T68" fmla="*/ 5 w 201"/>
                <a:gd name="T69" fmla="*/ 7 h 113"/>
                <a:gd name="T70" fmla="*/ 6 w 201"/>
                <a:gd name="T71" fmla="*/ 8 h 113"/>
                <a:gd name="T72" fmla="*/ 6 w 201"/>
                <a:gd name="T73" fmla="*/ 7 h 113"/>
                <a:gd name="T74" fmla="*/ 7 w 201"/>
                <a:gd name="T75" fmla="*/ 6 h 113"/>
                <a:gd name="T76" fmla="*/ 7 w 201"/>
                <a:gd name="T77" fmla="*/ 4 h 113"/>
                <a:gd name="T78" fmla="*/ 8 w 201"/>
                <a:gd name="T79" fmla="*/ 3 h 113"/>
                <a:gd name="T80" fmla="*/ 9 w 201"/>
                <a:gd name="T81" fmla="*/ 3 h 113"/>
                <a:gd name="T82" fmla="*/ 9 w 201"/>
                <a:gd name="T83" fmla="*/ 5 h 113"/>
                <a:gd name="T84" fmla="*/ 9 w 201"/>
                <a:gd name="T85" fmla="*/ 6 h 113"/>
                <a:gd name="T86" fmla="*/ 9 w 201"/>
                <a:gd name="T87" fmla="*/ 6 h 113"/>
                <a:gd name="T88" fmla="*/ 10 w 201"/>
                <a:gd name="T89" fmla="*/ 5 h 113"/>
                <a:gd name="T90" fmla="*/ 10 w 201"/>
                <a:gd name="T91" fmla="*/ 3 h 113"/>
                <a:gd name="T92" fmla="*/ 10 w 201"/>
                <a:gd name="T93" fmla="*/ 2 h 113"/>
                <a:gd name="T94" fmla="*/ 11 w 201"/>
                <a:gd name="T95" fmla="*/ 2 h 113"/>
                <a:gd name="T96" fmla="*/ 12 w 201"/>
                <a:gd name="T97" fmla="*/ 1 h 113"/>
                <a:gd name="T98" fmla="*/ 13 w 201"/>
                <a:gd name="T99" fmla="*/ 1 h 113"/>
                <a:gd name="T100" fmla="*/ 13 w 201"/>
                <a:gd name="T101" fmla="*/ 0 h 113"/>
                <a:gd name="T102" fmla="*/ 12 w 201"/>
                <a:gd name="T103" fmla="*/ 1 h 1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1" h="113">
                  <a:moveTo>
                    <a:pt x="179" y="2"/>
                  </a:moveTo>
                  <a:lnTo>
                    <a:pt x="173" y="5"/>
                  </a:lnTo>
                  <a:lnTo>
                    <a:pt x="165" y="7"/>
                  </a:lnTo>
                  <a:lnTo>
                    <a:pt x="156" y="11"/>
                  </a:lnTo>
                  <a:lnTo>
                    <a:pt x="145" y="15"/>
                  </a:lnTo>
                  <a:lnTo>
                    <a:pt x="136" y="20"/>
                  </a:lnTo>
                  <a:lnTo>
                    <a:pt x="128" y="24"/>
                  </a:lnTo>
                  <a:lnTo>
                    <a:pt x="122" y="27"/>
                  </a:lnTo>
                  <a:lnTo>
                    <a:pt x="119" y="30"/>
                  </a:lnTo>
                  <a:lnTo>
                    <a:pt x="115" y="27"/>
                  </a:lnTo>
                  <a:lnTo>
                    <a:pt x="110" y="23"/>
                  </a:lnTo>
                  <a:lnTo>
                    <a:pt x="104" y="22"/>
                  </a:lnTo>
                  <a:lnTo>
                    <a:pt x="97" y="19"/>
                  </a:lnTo>
                  <a:lnTo>
                    <a:pt x="89" y="19"/>
                  </a:lnTo>
                  <a:lnTo>
                    <a:pt x="83" y="18"/>
                  </a:lnTo>
                  <a:lnTo>
                    <a:pt x="76" y="19"/>
                  </a:lnTo>
                  <a:lnTo>
                    <a:pt x="70" y="20"/>
                  </a:lnTo>
                  <a:lnTo>
                    <a:pt x="66" y="23"/>
                  </a:lnTo>
                  <a:lnTo>
                    <a:pt x="67" y="24"/>
                  </a:lnTo>
                  <a:lnTo>
                    <a:pt x="70" y="24"/>
                  </a:lnTo>
                  <a:lnTo>
                    <a:pt x="75" y="24"/>
                  </a:lnTo>
                  <a:lnTo>
                    <a:pt x="83" y="26"/>
                  </a:lnTo>
                  <a:lnTo>
                    <a:pt x="94" y="30"/>
                  </a:lnTo>
                  <a:lnTo>
                    <a:pt x="104" y="35"/>
                  </a:lnTo>
                  <a:lnTo>
                    <a:pt x="110" y="39"/>
                  </a:lnTo>
                  <a:lnTo>
                    <a:pt x="106" y="44"/>
                  </a:lnTo>
                  <a:lnTo>
                    <a:pt x="101" y="49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83" y="56"/>
                  </a:lnTo>
                  <a:lnTo>
                    <a:pt x="75" y="54"/>
                  </a:lnTo>
                  <a:lnTo>
                    <a:pt x="66" y="53"/>
                  </a:lnTo>
                  <a:lnTo>
                    <a:pt x="57" y="52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3" y="52"/>
                  </a:lnTo>
                  <a:lnTo>
                    <a:pt x="28" y="53"/>
                  </a:lnTo>
                  <a:lnTo>
                    <a:pt x="33" y="53"/>
                  </a:lnTo>
                  <a:lnTo>
                    <a:pt x="38" y="54"/>
                  </a:lnTo>
                  <a:lnTo>
                    <a:pt x="45" y="56"/>
                  </a:lnTo>
                  <a:lnTo>
                    <a:pt x="51" y="57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70" y="62"/>
                  </a:lnTo>
                  <a:lnTo>
                    <a:pt x="75" y="65"/>
                  </a:lnTo>
                  <a:lnTo>
                    <a:pt x="68" y="71"/>
                  </a:lnTo>
                  <a:lnTo>
                    <a:pt x="60" y="77"/>
                  </a:lnTo>
                  <a:lnTo>
                    <a:pt x="51" y="82"/>
                  </a:lnTo>
                  <a:lnTo>
                    <a:pt x="42" y="86"/>
                  </a:lnTo>
                  <a:lnTo>
                    <a:pt x="33" y="88"/>
                  </a:lnTo>
                  <a:lnTo>
                    <a:pt x="23" y="90"/>
                  </a:lnTo>
                  <a:lnTo>
                    <a:pt x="15" y="91"/>
                  </a:lnTo>
                  <a:lnTo>
                    <a:pt x="8" y="91"/>
                  </a:lnTo>
                  <a:lnTo>
                    <a:pt x="3" y="91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21" y="95"/>
                  </a:lnTo>
                  <a:lnTo>
                    <a:pt x="32" y="94"/>
                  </a:lnTo>
                  <a:lnTo>
                    <a:pt x="42" y="92"/>
                  </a:lnTo>
                  <a:lnTo>
                    <a:pt x="54" y="90"/>
                  </a:lnTo>
                  <a:lnTo>
                    <a:pt x="64" y="86"/>
                  </a:lnTo>
                  <a:lnTo>
                    <a:pt x="75" y="80"/>
                  </a:lnTo>
                  <a:lnTo>
                    <a:pt x="84" y="74"/>
                  </a:lnTo>
                  <a:lnTo>
                    <a:pt x="89" y="82"/>
                  </a:lnTo>
                  <a:lnTo>
                    <a:pt x="90" y="91"/>
                  </a:lnTo>
                  <a:lnTo>
                    <a:pt x="88" y="100"/>
                  </a:lnTo>
                  <a:lnTo>
                    <a:pt x="83" y="109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4" y="113"/>
                  </a:lnTo>
                  <a:lnTo>
                    <a:pt x="88" y="111"/>
                  </a:lnTo>
                  <a:lnTo>
                    <a:pt x="93" y="105"/>
                  </a:lnTo>
                  <a:lnTo>
                    <a:pt x="97" y="95"/>
                  </a:lnTo>
                  <a:lnTo>
                    <a:pt x="98" y="83"/>
                  </a:lnTo>
                  <a:lnTo>
                    <a:pt x="97" y="71"/>
                  </a:lnTo>
                  <a:lnTo>
                    <a:pt x="106" y="62"/>
                  </a:lnTo>
                  <a:lnTo>
                    <a:pt x="115" y="52"/>
                  </a:lnTo>
                  <a:lnTo>
                    <a:pt x="124" y="44"/>
                  </a:lnTo>
                  <a:lnTo>
                    <a:pt x="135" y="40"/>
                  </a:lnTo>
                  <a:lnTo>
                    <a:pt x="140" y="48"/>
                  </a:lnTo>
                  <a:lnTo>
                    <a:pt x="143" y="58"/>
                  </a:lnTo>
                  <a:lnTo>
                    <a:pt x="143" y="71"/>
                  </a:lnTo>
                  <a:lnTo>
                    <a:pt x="140" y="82"/>
                  </a:lnTo>
                  <a:lnTo>
                    <a:pt x="139" y="86"/>
                  </a:lnTo>
                  <a:lnTo>
                    <a:pt x="140" y="87"/>
                  </a:lnTo>
                  <a:lnTo>
                    <a:pt x="143" y="87"/>
                  </a:lnTo>
                  <a:lnTo>
                    <a:pt x="145" y="83"/>
                  </a:lnTo>
                  <a:lnTo>
                    <a:pt x="149" y="74"/>
                  </a:lnTo>
                  <a:lnTo>
                    <a:pt x="152" y="62"/>
                  </a:lnTo>
                  <a:lnTo>
                    <a:pt x="150" y="48"/>
                  </a:lnTo>
                  <a:lnTo>
                    <a:pt x="147" y="34"/>
                  </a:lnTo>
                  <a:lnTo>
                    <a:pt x="150" y="30"/>
                  </a:lnTo>
                  <a:lnTo>
                    <a:pt x="157" y="26"/>
                  </a:lnTo>
                  <a:lnTo>
                    <a:pt x="164" y="20"/>
                  </a:lnTo>
                  <a:lnTo>
                    <a:pt x="173" y="15"/>
                  </a:lnTo>
                  <a:lnTo>
                    <a:pt x="182" y="10"/>
                  </a:lnTo>
                  <a:lnTo>
                    <a:pt x="190" y="6"/>
                  </a:lnTo>
                  <a:lnTo>
                    <a:pt x="196" y="3"/>
                  </a:lnTo>
                  <a:lnTo>
                    <a:pt x="201" y="1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83" y="2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0" name="Freeform 962"/>
            <p:cNvSpPr>
              <a:spLocks/>
            </p:cNvSpPr>
            <p:nvPr/>
          </p:nvSpPr>
          <p:spPr bwMode="auto">
            <a:xfrm>
              <a:off x="592" y="3204"/>
              <a:ext cx="9" cy="10"/>
            </a:xfrm>
            <a:custGeom>
              <a:avLst/>
              <a:gdLst>
                <a:gd name="T0" fmla="*/ 1 w 18"/>
                <a:gd name="T1" fmla="*/ 1 h 20"/>
                <a:gd name="T2" fmla="*/ 1 w 18"/>
                <a:gd name="T3" fmla="*/ 0 h 20"/>
                <a:gd name="T4" fmla="*/ 1 w 18"/>
                <a:gd name="T5" fmla="*/ 0 h 20"/>
                <a:gd name="T6" fmla="*/ 1 w 18"/>
                <a:gd name="T7" fmla="*/ 1 h 20"/>
                <a:gd name="T8" fmla="*/ 2 w 18"/>
                <a:gd name="T9" fmla="*/ 1 h 20"/>
                <a:gd name="T10" fmla="*/ 2 w 18"/>
                <a:gd name="T11" fmla="*/ 1 h 20"/>
                <a:gd name="T12" fmla="*/ 2 w 18"/>
                <a:gd name="T13" fmla="*/ 1 h 20"/>
                <a:gd name="T14" fmla="*/ 2 w 18"/>
                <a:gd name="T15" fmla="*/ 1 h 20"/>
                <a:gd name="T16" fmla="*/ 1 w 18"/>
                <a:gd name="T17" fmla="*/ 2 h 20"/>
                <a:gd name="T18" fmla="*/ 1 w 18"/>
                <a:gd name="T19" fmla="*/ 2 h 20"/>
                <a:gd name="T20" fmla="*/ 1 w 18"/>
                <a:gd name="T21" fmla="*/ 2 h 20"/>
                <a:gd name="T22" fmla="*/ 1 w 18"/>
                <a:gd name="T23" fmla="*/ 2 h 20"/>
                <a:gd name="T24" fmla="*/ 1 w 18"/>
                <a:gd name="T25" fmla="*/ 1 h 20"/>
                <a:gd name="T26" fmla="*/ 1 w 18"/>
                <a:gd name="T27" fmla="*/ 1 h 20"/>
                <a:gd name="T28" fmla="*/ 0 w 18"/>
                <a:gd name="T29" fmla="*/ 1 h 20"/>
                <a:gd name="T30" fmla="*/ 0 w 18"/>
                <a:gd name="T31" fmla="*/ 1 h 20"/>
                <a:gd name="T32" fmla="*/ 1 w 18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0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3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1" name="Freeform 963"/>
            <p:cNvSpPr>
              <a:spLocks/>
            </p:cNvSpPr>
            <p:nvPr/>
          </p:nvSpPr>
          <p:spPr bwMode="auto">
            <a:xfrm>
              <a:off x="590" y="3227"/>
              <a:ext cx="8" cy="7"/>
            </a:xfrm>
            <a:custGeom>
              <a:avLst/>
              <a:gdLst>
                <a:gd name="T0" fmla="*/ 1 w 15"/>
                <a:gd name="T1" fmla="*/ 1 h 13"/>
                <a:gd name="T2" fmla="*/ 1 w 15"/>
                <a:gd name="T3" fmla="*/ 0 h 13"/>
                <a:gd name="T4" fmla="*/ 1 w 15"/>
                <a:gd name="T5" fmla="*/ 0 h 13"/>
                <a:gd name="T6" fmla="*/ 1 w 15"/>
                <a:gd name="T7" fmla="*/ 1 h 13"/>
                <a:gd name="T8" fmla="*/ 1 w 15"/>
                <a:gd name="T9" fmla="*/ 1 h 13"/>
                <a:gd name="T10" fmla="*/ 1 w 15"/>
                <a:gd name="T11" fmla="*/ 1 h 13"/>
                <a:gd name="T12" fmla="*/ 1 w 15"/>
                <a:gd name="T13" fmla="*/ 1 h 13"/>
                <a:gd name="T14" fmla="*/ 1 w 15"/>
                <a:gd name="T15" fmla="*/ 1 h 13"/>
                <a:gd name="T16" fmla="*/ 1 w 15"/>
                <a:gd name="T17" fmla="*/ 1 h 13"/>
                <a:gd name="T18" fmla="*/ 1 w 15"/>
                <a:gd name="T19" fmla="*/ 1 h 13"/>
                <a:gd name="T20" fmla="*/ 1 w 15"/>
                <a:gd name="T21" fmla="*/ 1 h 13"/>
                <a:gd name="T22" fmla="*/ 1 w 15"/>
                <a:gd name="T23" fmla="*/ 1 h 13"/>
                <a:gd name="T24" fmla="*/ 1 w 15"/>
                <a:gd name="T25" fmla="*/ 1 h 13"/>
                <a:gd name="T26" fmla="*/ 1 w 15"/>
                <a:gd name="T27" fmla="*/ 1 h 13"/>
                <a:gd name="T28" fmla="*/ 0 w 15"/>
                <a:gd name="T29" fmla="*/ 1 h 13"/>
                <a:gd name="T30" fmla="*/ 0 w 15"/>
                <a:gd name="T31" fmla="*/ 1 h 13"/>
                <a:gd name="T32" fmla="*/ 1 w 15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13">
                  <a:moveTo>
                    <a:pt x="1" y="1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2" name="Freeform 964"/>
            <p:cNvSpPr>
              <a:spLocks/>
            </p:cNvSpPr>
            <p:nvPr/>
          </p:nvSpPr>
          <p:spPr bwMode="auto">
            <a:xfrm>
              <a:off x="607" y="3243"/>
              <a:ext cx="10" cy="10"/>
            </a:xfrm>
            <a:custGeom>
              <a:avLst/>
              <a:gdLst>
                <a:gd name="T0" fmla="*/ 0 w 21"/>
                <a:gd name="T1" fmla="*/ 1 h 20"/>
                <a:gd name="T2" fmla="*/ 0 w 21"/>
                <a:gd name="T3" fmla="*/ 1 h 20"/>
                <a:gd name="T4" fmla="*/ 0 w 21"/>
                <a:gd name="T5" fmla="*/ 0 h 20"/>
                <a:gd name="T6" fmla="*/ 0 w 21"/>
                <a:gd name="T7" fmla="*/ 0 h 20"/>
                <a:gd name="T8" fmla="*/ 1 w 21"/>
                <a:gd name="T9" fmla="*/ 1 h 20"/>
                <a:gd name="T10" fmla="*/ 1 w 21"/>
                <a:gd name="T11" fmla="*/ 1 h 20"/>
                <a:gd name="T12" fmla="*/ 1 w 21"/>
                <a:gd name="T13" fmla="*/ 1 h 20"/>
                <a:gd name="T14" fmla="*/ 1 w 21"/>
                <a:gd name="T15" fmla="*/ 1 h 20"/>
                <a:gd name="T16" fmla="*/ 1 w 21"/>
                <a:gd name="T17" fmla="*/ 1 h 20"/>
                <a:gd name="T18" fmla="*/ 0 w 21"/>
                <a:gd name="T19" fmla="*/ 2 h 20"/>
                <a:gd name="T20" fmla="*/ 0 w 21"/>
                <a:gd name="T21" fmla="*/ 2 h 20"/>
                <a:gd name="T22" fmla="*/ 0 w 21"/>
                <a:gd name="T23" fmla="*/ 2 h 20"/>
                <a:gd name="T24" fmla="*/ 0 w 21"/>
                <a:gd name="T25" fmla="*/ 2 h 20"/>
                <a:gd name="T26" fmla="*/ 0 w 21"/>
                <a:gd name="T27" fmla="*/ 1 h 20"/>
                <a:gd name="T28" fmla="*/ 0 w 21"/>
                <a:gd name="T29" fmla="*/ 1 h 20"/>
                <a:gd name="T30" fmla="*/ 0 w 21"/>
                <a:gd name="T31" fmla="*/ 1 h 20"/>
                <a:gd name="T32" fmla="*/ 0 w 21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0">
                  <a:moveTo>
                    <a:pt x="2" y="5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5" y="18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3" name="Freeform 965"/>
            <p:cNvSpPr>
              <a:spLocks/>
            </p:cNvSpPr>
            <p:nvPr/>
          </p:nvSpPr>
          <p:spPr bwMode="auto">
            <a:xfrm>
              <a:off x="568" y="3239"/>
              <a:ext cx="12" cy="11"/>
            </a:xfrm>
            <a:custGeom>
              <a:avLst/>
              <a:gdLst>
                <a:gd name="T0" fmla="*/ 1 w 23"/>
                <a:gd name="T1" fmla="*/ 0 h 22"/>
                <a:gd name="T2" fmla="*/ 2 w 23"/>
                <a:gd name="T3" fmla="*/ 1 h 22"/>
                <a:gd name="T4" fmla="*/ 2 w 23"/>
                <a:gd name="T5" fmla="*/ 1 h 22"/>
                <a:gd name="T6" fmla="*/ 2 w 23"/>
                <a:gd name="T7" fmla="*/ 1 h 22"/>
                <a:gd name="T8" fmla="*/ 2 w 23"/>
                <a:gd name="T9" fmla="*/ 1 h 22"/>
                <a:gd name="T10" fmla="*/ 2 w 23"/>
                <a:gd name="T11" fmla="*/ 1 h 22"/>
                <a:gd name="T12" fmla="*/ 2 w 23"/>
                <a:gd name="T13" fmla="*/ 2 h 22"/>
                <a:gd name="T14" fmla="*/ 2 w 23"/>
                <a:gd name="T15" fmla="*/ 2 h 22"/>
                <a:gd name="T16" fmla="*/ 1 w 23"/>
                <a:gd name="T17" fmla="*/ 2 h 22"/>
                <a:gd name="T18" fmla="*/ 1 w 23"/>
                <a:gd name="T19" fmla="*/ 2 h 22"/>
                <a:gd name="T20" fmla="*/ 1 w 23"/>
                <a:gd name="T21" fmla="*/ 2 h 22"/>
                <a:gd name="T22" fmla="*/ 1 w 23"/>
                <a:gd name="T23" fmla="*/ 2 h 22"/>
                <a:gd name="T24" fmla="*/ 0 w 23"/>
                <a:gd name="T25" fmla="*/ 1 h 22"/>
                <a:gd name="T26" fmla="*/ 1 w 23"/>
                <a:gd name="T27" fmla="*/ 1 h 22"/>
                <a:gd name="T28" fmla="*/ 1 w 23"/>
                <a:gd name="T29" fmla="*/ 1 h 22"/>
                <a:gd name="T30" fmla="*/ 1 w 23"/>
                <a:gd name="T31" fmla="*/ 1 h 22"/>
                <a:gd name="T32" fmla="*/ 1 w 23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11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7"/>
                  </a:lnTo>
                  <a:lnTo>
                    <a:pt x="23" y="11"/>
                  </a:lnTo>
                  <a:lnTo>
                    <a:pt x="22" y="16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8" y="21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4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4" name="Freeform 966"/>
            <p:cNvSpPr>
              <a:spLocks/>
            </p:cNvSpPr>
            <p:nvPr/>
          </p:nvSpPr>
          <p:spPr bwMode="auto">
            <a:xfrm>
              <a:off x="562" y="3215"/>
              <a:ext cx="12" cy="10"/>
            </a:xfrm>
            <a:custGeom>
              <a:avLst/>
              <a:gdLst>
                <a:gd name="T0" fmla="*/ 0 w 23"/>
                <a:gd name="T1" fmla="*/ 0 h 21"/>
                <a:gd name="T2" fmla="*/ 0 w 23"/>
                <a:gd name="T3" fmla="*/ 0 h 21"/>
                <a:gd name="T4" fmla="*/ 1 w 23"/>
                <a:gd name="T5" fmla="*/ 0 h 21"/>
                <a:gd name="T6" fmla="*/ 1 w 23"/>
                <a:gd name="T7" fmla="*/ 0 h 21"/>
                <a:gd name="T8" fmla="*/ 1 w 23"/>
                <a:gd name="T9" fmla="*/ 0 h 21"/>
                <a:gd name="T10" fmla="*/ 1 w 23"/>
                <a:gd name="T11" fmla="*/ 0 h 21"/>
                <a:gd name="T12" fmla="*/ 2 w 23"/>
                <a:gd name="T13" fmla="*/ 0 h 21"/>
                <a:gd name="T14" fmla="*/ 2 w 23"/>
                <a:gd name="T15" fmla="*/ 0 h 21"/>
                <a:gd name="T16" fmla="*/ 2 w 23"/>
                <a:gd name="T17" fmla="*/ 0 h 21"/>
                <a:gd name="T18" fmla="*/ 2 w 23"/>
                <a:gd name="T19" fmla="*/ 0 h 21"/>
                <a:gd name="T20" fmla="*/ 2 w 23"/>
                <a:gd name="T21" fmla="*/ 0 h 21"/>
                <a:gd name="T22" fmla="*/ 2 w 23"/>
                <a:gd name="T23" fmla="*/ 1 h 21"/>
                <a:gd name="T24" fmla="*/ 1 w 23"/>
                <a:gd name="T25" fmla="*/ 1 h 21"/>
                <a:gd name="T26" fmla="*/ 1 w 23"/>
                <a:gd name="T27" fmla="*/ 1 h 21"/>
                <a:gd name="T28" fmla="*/ 1 w 23"/>
                <a:gd name="T29" fmla="*/ 1 h 21"/>
                <a:gd name="T30" fmla="*/ 1 w 23"/>
                <a:gd name="T31" fmla="*/ 0 h 21"/>
                <a:gd name="T32" fmla="*/ 0 w 23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1">
                  <a:moveTo>
                    <a:pt x="0" y="12"/>
                  </a:moveTo>
                  <a:lnTo>
                    <a:pt x="0" y="6"/>
                  </a:lnTo>
                  <a:lnTo>
                    <a:pt x="3" y="2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1"/>
                  </a:lnTo>
                  <a:lnTo>
                    <a:pt x="12" y="21"/>
                  </a:lnTo>
                  <a:lnTo>
                    <a:pt x="6" y="19"/>
                  </a:lnTo>
                  <a:lnTo>
                    <a:pt x="3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5" name="Freeform 967"/>
            <p:cNvSpPr>
              <a:spLocks/>
            </p:cNvSpPr>
            <p:nvPr/>
          </p:nvSpPr>
          <p:spPr bwMode="auto">
            <a:xfrm>
              <a:off x="545" y="3214"/>
              <a:ext cx="10" cy="9"/>
            </a:xfrm>
            <a:custGeom>
              <a:avLst/>
              <a:gdLst>
                <a:gd name="T0" fmla="*/ 0 w 19"/>
                <a:gd name="T1" fmla="*/ 1 h 18"/>
                <a:gd name="T2" fmla="*/ 0 w 19"/>
                <a:gd name="T3" fmla="*/ 1 h 18"/>
                <a:gd name="T4" fmla="*/ 1 w 19"/>
                <a:gd name="T5" fmla="*/ 1 h 18"/>
                <a:gd name="T6" fmla="*/ 1 w 19"/>
                <a:gd name="T7" fmla="*/ 1 h 18"/>
                <a:gd name="T8" fmla="*/ 1 w 19"/>
                <a:gd name="T9" fmla="*/ 0 h 18"/>
                <a:gd name="T10" fmla="*/ 1 w 19"/>
                <a:gd name="T11" fmla="*/ 0 h 18"/>
                <a:gd name="T12" fmla="*/ 2 w 19"/>
                <a:gd name="T13" fmla="*/ 1 h 18"/>
                <a:gd name="T14" fmla="*/ 2 w 19"/>
                <a:gd name="T15" fmla="*/ 1 h 18"/>
                <a:gd name="T16" fmla="*/ 2 w 19"/>
                <a:gd name="T17" fmla="*/ 1 h 18"/>
                <a:gd name="T18" fmla="*/ 2 w 19"/>
                <a:gd name="T19" fmla="*/ 1 h 18"/>
                <a:gd name="T20" fmla="*/ 2 w 19"/>
                <a:gd name="T21" fmla="*/ 1 h 18"/>
                <a:gd name="T22" fmla="*/ 1 w 19"/>
                <a:gd name="T23" fmla="*/ 1 h 18"/>
                <a:gd name="T24" fmla="*/ 1 w 19"/>
                <a:gd name="T25" fmla="*/ 2 h 18"/>
                <a:gd name="T26" fmla="*/ 1 w 19"/>
                <a:gd name="T27" fmla="*/ 2 h 18"/>
                <a:gd name="T28" fmla="*/ 1 w 19"/>
                <a:gd name="T29" fmla="*/ 1 h 18"/>
                <a:gd name="T30" fmla="*/ 0 w 19"/>
                <a:gd name="T31" fmla="*/ 1 h 18"/>
                <a:gd name="T32" fmla="*/ 0 w 19"/>
                <a:gd name="T33" fmla="*/ 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0" y="7"/>
                  </a:lnTo>
                  <a:lnTo>
                    <a:pt x="2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6" name="Freeform 968"/>
            <p:cNvSpPr>
              <a:spLocks/>
            </p:cNvSpPr>
            <p:nvPr/>
          </p:nvSpPr>
          <p:spPr bwMode="auto">
            <a:xfrm>
              <a:off x="559" y="3198"/>
              <a:ext cx="11" cy="10"/>
            </a:xfrm>
            <a:custGeom>
              <a:avLst/>
              <a:gdLst>
                <a:gd name="T0" fmla="*/ 0 w 21"/>
                <a:gd name="T1" fmla="*/ 1 h 19"/>
                <a:gd name="T2" fmla="*/ 1 w 21"/>
                <a:gd name="T3" fmla="*/ 1 h 19"/>
                <a:gd name="T4" fmla="*/ 1 w 21"/>
                <a:gd name="T5" fmla="*/ 1 h 19"/>
                <a:gd name="T6" fmla="*/ 1 w 21"/>
                <a:gd name="T7" fmla="*/ 1 h 19"/>
                <a:gd name="T8" fmla="*/ 1 w 21"/>
                <a:gd name="T9" fmla="*/ 0 h 19"/>
                <a:gd name="T10" fmla="*/ 1 w 21"/>
                <a:gd name="T11" fmla="*/ 0 h 19"/>
                <a:gd name="T12" fmla="*/ 2 w 21"/>
                <a:gd name="T13" fmla="*/ 1 h 19"/>
                <a:gd name="T14" fmla="*/ 2 w 21"/>
                <a:gd name="T15" fmla="*/ 1 h 19"/>
                <a:gd name="T16" fmla="*/ 2 w 21"/>
                <a:gd name="T17" fmla="*/ 1 h 19"/>
                <a:gd name="T18" fmla="*/ 2 w 21"/>
                <a:gd name="T19" fmla="*/ 1 h 19"/>
                <a:gd name="T20" fmla="*/ 2 w 21"/>
                <a:gd name="T21" fmla="*/ 1 h 19"/>
                <a:gd name="T22" fmla="*/ 2 w 21"/>
                <a:gd name="T23" fmla="*/ 2 h 19"/>
                <a:gd name="T24" fmla="*/ 1 w 21"/>
                <a:gd name="T25" fmla="*/ 2 h 19"/>
                <a:gd name="T26" fmla="*/ 1 w 21"/>
                <a:gd name="T27" fmla="*/ 2 h 19"/>
                <a:gd name="T28" fmla="*/ 1 w 21"/>
                <a:gd name="T29" fmla="*/ 2 h 19"/>
                <a:gd name="T30" fmla="*/ 1 w 21"/>
                <a:gd name="T31" fmla="*/ 1 h 19"/>
                <a:gd name="T32" fmla="*/ 0 w 21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19">
                  <a:moveTo>
                    <a:pt x="0" y="10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4"/>
                  </a:lnTo>
                  <a:lnTo>
                    <a:pt x="17" y="18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7" name="Freeform 969"/>
            <p:cNvSpPr>
              <a:spLocks/>
            </p:cNvSpPr>
            <p:nvPr/>
          </p:nvSpPr>
          <p:spPr bwMode="auto">
            <a:xfrm>
              <a:off x="761" y="3195"/>
              <a:ext cx="74" cy="76"/>
            </a:xfrm>
            <a:custGeom>
              <a:avLst/>
              <a:gdLst>
                <a:gd name="T0" fmla="*/ 1 w 148"/>
                <a:gd name="T1" fmla="*/ 3 h 151"/>
                <a:gd name="T2" fmla="*/ 2 w 148"/>
                <a:gd name="T3" fmla="*/ 5 h 151"/>
                <a:gd name="T4" fmla="*/ 3 w 148"/>
                <a:gd name="T5" fmla="*/ 5 h 151"/>
                <a:gd name="T6" fmla="*/ 3 w 148"/>
                <a:gd name="T7" fmla="*/ 6 h 151"/>
                <a:gd name="T8" fmla="*/ 4 w 148"/>
                <a:gd name="T9" fmla="*/ 6 h 151"/>
                <a:gd name="T10" fmla="*/ 3 w 148"/>
                <a:gd name="T11" fmla="*/ 6 h 151"/>
                <a:gd name="T12" fmla="*/ 2 w 148"/>
                <a:gd name="T13" fmla="*/ 6 h 151"/>
                <a:gd name="T14" fmla="*/ 2 w 148"/>
                <a:gd name="T15" fmla="*/ 5 h 151"/>
                <a:gd name="T16" fmla="*/ 1 w 148"/>
                <a:gd name="T17" fmla="*/ 6 h 151"/>
                <a:gd name="T18" fmla="*/ 1 w 148"/>
                <a:gd name="T19" fmla="*/ 7 h 151"/>
                <a:gd name="T20" fmla="*/ 1 w 148"/>
                <a:gd name="T21" fmla="*/ 8 h 151"/>
                <a:gd name="T22" fmla="*/ 2 w 148"/>
                <a:gd name="T23" fmla="*/ 8 h 151"/>
                <a:gd name="T24" fmla="*/ 3 w 148"/>
                <a:gd name="T25" fmla="*/ 7 h 151"/>
                <a:gd name="T26" fmla="*/ 3 w 148"/>
                <a:gd name="T27" fmla="*/ 8 h 151"/>
                <a:gd name="T28" fmla="*/ 3 w 148"/>
                <a:gd name="T29" fmla="*/ 10 h 151"/>
                <a:gd name="T30" fmla="*/ 4 w 148"/>
                <a:gd name="T31" fmla="*/ 10 h 151"/>
                <a:gd name="T32" fmla="*/ 5 w 148"/>
                <a:gd name="T33" fmla="*/ 8 h 151"/>
                <a:gd name="T34" fmla="*/ 4 w 148"/>
                <a:gd name="T35" fmla="*/ 7 h 151"/>
                <a:gd name="T36" fmla="*/ 5 w 148"/>
                <a:gd name="T37" fmla="*/ 7 h 151"/>
                <a:gd name="T38" fmla="*/ 5 w 148"/>
                <a:gd name="T39" fmla="*/ 8 h 151"/>
                <a:gd name="T40" fmla="*/ 5 w 148"/>
                <a:gd name="T41" fmla="*/ 9 h 151"/>
                <a:gd name="T42" fmla="*/ 7 w 148"/>
                <a:gd name="T43" fmla="*/ 8 h 151"/>
                <a:gd name="T44" fmla="*/ 8 w 148"/>
                <a:gd name="T45" fmla="*/ 9 h 151"/>
                <a:gd name="T46" fmla="*/ 9 w 148"/>
                <a:gd name="T47" fmla="*/ 8 h 151"/>
                <a:gd name="T48" fmla="*/ 9 w 148"/>
                <a:gd name="T49" fmla="*/ 7 h 151"/>
                <a:gd name="T50" fmla="*/ 9 w 148"/>
                <a:gd name="T51" fmla="*/ 7 h 151"/>
                <a:gd name="T52" fmla="*/ 8 w 148"/>
                <a:gd name="T53" fmla="*/ 6 h 151"/>
                <a:gd name="T54" fmla="*/ 7 w 148"/>
                <a:gd name="T55" fmla="*/ 6 h 151"/>
                <a:gd name="T56" fmla="*/ 7 w 148"/>
                <a:gd name="T57" fmla="*/ 5 h 151"/>
                <a:gd name="T58" fmla="*/ 8 w 148"/>
                <a:gd name="T59" fmla="*/ 5 h 151"/>
                <a:gd name="T60" fmla="*/ 10 w 148"/>
                <a:gd name="T61" fmla="*/ 4 h 151"/>
                <a:gd name="T62" fmla="*/ 10 w 148"/>
                <a:gd name="T63" fmla="*/ 3 h 151"/>
                <a:gd name="T64" fmla="*/ 9 w 148"/>
                <a:gd name="T65" fmla="*/ 2 h 151"/>
                <a:gd name="T66" fmla="*/ 7 w 148"/>
                <a:gd name="T67" fmla="*/ 3 h 151"/>
                <a:gd name="T68" fmla="*/ 7 w 148"/>
                <a:gd name="T69" fmla="*/ 4 h 151"/>
                <a:gd name="T70" fmla="*/ 6 w 148"/>
                <a:gd name="T71" fmla="*/ 5 h 151"/>
                <a:gd name="T72" fmla="*/ 6 w 148"/>
                <a:gd name="T73" fmla="*/ 5 h 151"/>
                <a:gd name="T74" fmla="*/ 6 w 148"/>
                <a:gd name="T75" fmla="*/ 4 h 151"/>
                <a:gd name="T76" fmla="*/ 6 w 148"/>
                <a:gd name="T77" fmla="*/ 3 h 151"/>
                <a:gd name="T78" fmla="*/ 7 w 148"/>
                <a:gd name="T79" fmla="*/ 2 h 151"/>
                <a:gd name="T80" fmla="*/ 6 w 148"/>
                <a:gd name="T81" fmla="*/ 1 h 151"/>
                <a:gd name="T82" fmla="*/ 5 w 148"/>
                <a:gd name="T83" fmla="*/ 1 h 151"/>
                <a:gd name="T84" fmla="*/ 4 w 148"/>
                <a:gd name="T85" fmla="*/ 1 h 151"/>
                <a:gd name="T86" fmla="*/ 4 w 148"/>
                <a:gd name="T87" fmla="*/ 2 h 151"/>
                <a:gd name="T88" fmla="*/ 4 w 148"/>
                <a:gd name="T89" fmla="*/ 2 h 151"/>
                <a:gd name="T90" fmla="*/ 5 w 148"/>
                <a:gd name="T91" fmla="*/ 3 h 151"/>
                <a:gd name="T92" fmla="*/ 5 w 148"/>
                <a:gd name="T93" fmla="*/ 4 h 151"/>
                <a:gd name="T94" fmla="*/ 4 w 148"/>
                <a:gd name="T95" fmla="*/ 4 h 151"/>
                <a:gd name="T96" fmla="*/ 4 w 148"/>
                <a:gd name="T97" fmla="*/ 3 h 1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1">
                  <a:moveTo>
                    <a:pt x="36" y="34"/>
                  </a:moveTo>
                  <a:lnTo>
                    <a:pt x="26" y="36"/>
                  </a:lnTo>
                  <a:lnTo>
                    <a:pt x="15" y="43"/>
                  </a:lnTo>
                  <a:lnTo>
                    <a:pt x="11" y="54"/>
                  </a:lnTo>
                  <a:lnTo>
                    <a:pt x="18" y="70"/>
                  </a:lnTo>
                  <a:lnTo>
                    <a:pt x="23" y="73"/>
                  </a:lnTo>
                  <a:lnTo>
                    <a:pt x="28" y="74"/>
                  </a:lnTo>
                  <a:lnTo>
                    <a:pt x="34" y="73"/>
                  </a:lnTo>
                  <a:lnTo>
                    <a:pt x="36" y="70"/>
                  </a:lnTo>
                  <a:lnTo>
                    <a:pt x="40" y="74"/>
                  </a:lnTo>
                  <a:lnTo>
                    <a:pt x="44" y="77"/>
                  </a:lnTo>
                  <a:lnTo>
                    <a:pt x="48" y="81"/>
                  </a:lnTo>
                  <a:lnTo>
                    <a:pt x="50" y="84"/>
                  </a:lnTo>
                  <a:lnTo>
                    <a:pt x="52" y="87"/>
                  </a:lnTo>
                  <a:lnTo>
                    <a:pt x="52" y="88"/>
                  </a:lnTo>
                  <a:lnTo>
                    <a:pt x="49" y="88"/>
                  </a:lnTo>
                  <a:lnTo>
                    <a:pt x="44" y="87"/>
                  </a:lnTo>
                  <a:lnTo>
                    <a:pt x="39" y="86"/>
                  </a:lnTo>
                  <a:lnTo>
                    <a:pt x="35" y="86"/>
                  </a:lnTo>
                  <a:lnTo>
                    <a:pt x="32" y="84"/>
                  </a:lnTo>
                  <a:lnTo>
                    <a:pt x="31" y="83"/>
                  </a:lnTo>
                  <a:lnTo>
                    <a:pt x="30" y="81"/>
                  </a:lnTo>
                  <a:lnTo>
                    <a:pt x="26" y="78"/>
                  </a:lnTo>
                  <a:lnTo>
                    <a:pt x="20" y="77"/>
                  </a:lnTo>
                  <a:lnTo>
                    <a:pt x="14" y="77"/>
                  </a:lnTo>
                  <a:lnTo>
                    <a:pt x="7" y="79"/>
                  </a:lnTo>
                  <a:lnTo>
                    <a:pt x="2" y="84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2" y="108"/>
                  </a:lnTo>
                  <a:lnTo>
                    <a:pt x="3" y="111"/>
                  </a:lnTo>
                  <a:lnTo>
                    <a:pt x="5" y="113"/>
                  </a:lnTo>
                  <a:lnTo>
                    <a:pt x="13" y="117"/>
                  </a:lnTo>
                  <a:lnTo>
                    <a:pt x="22" y="117"/>
                  </a:lnTo>
                  <a:lnTo>
                    <a:pt x="30" y="116"/>
                  </a:lnTo>
                  <a:lnTo>
                    <a:pt x="35" y="112"/>
                  </a:lnTo>
                  <a:lnTo>
                    <a:pt x="39" y="109"/>
                  </a:lnTo>
                  <a:lnTo>
                    <a:pt x="43" y="109"/>
                  </a:lnTo>
                  <a:lnTo>
                    <a:pt x="47" y="109"/>
                  </a:lnTo>
                  <a:lnTo>
                    <a:pt x="50" y="111"/>
                  </a:lnTo>
                  <a:lnTo>
                    <a:pt x="43" y="117"/>
                  </a:lnTo>
                  <a:lnTo>
                    <a:pt x="36" y="128"/>
                  </a:lnTo>
                  <a:lnTo>
                    <a:pt x="32" y="138"/>
                  </a:lnTo>
                  <a:lnTo>
                    <a:pt x="35" y="146"/>
                  </a:lnTo>
                  <a:lnTo>
                    <a:pt x="43" y="150"/>
                  </a:lnTo>
                  <a:lnTo>
                    <a:pt x="52" y="151"/>
                  </a:lnTo>
                  <a:lnTo>
                    <a:pt x="60" y="148"/>
                  </a:lnTo>
                  <a:lnTo>
                    <a:pt x="66" y="143"/>
                  </a:lnTo>
                  <a:lnTo>
                    <a:pt x="69" y="135"/>
                  </a:lnTo>
                  <a:lnTo>
                    <a:pt x="70" y="128"/>
                  </a:lnTo>
                  <a:lnTo>
                    <a:pt x="67" y="121"/>
                  </a:lnTo>
                  <a:lnTo>
                    <a:pt x="65" y="115"/>
                  </a:lnTo>
                  <a:lnTo>
                    <a:pt x="62" y="111"/>
                  </a:lnTo>
                  <a:lnTo>
                    <a:pt x="62" y="108"/>
                  </a:lnTo>
                  <a:lnTo>
                    <a:pt x="65" y="107"/>
                  </a:lnTo>
                  <a:lnTo>
                    <a:pt x="67" y="105"/>
                  </a:lnTo>
                  <a:lnTo>
                    <a:pt x="69" y="107"/>
                  </a:lnTo>
                  <a:lnTo>
                    <a:pt x="70" y="109"/>
                  </a:lnTo>
                  <a:lnTo>
                    <a:pt x="71" y="113"/>
                  </a:lnTo>
                  <a:lnTo>
                    <a:pt x="73" y="118"/>
                  </a:lnTo>
                  <a:lnTo>
                    <a:pt x="74" y="124"/>
                  </a:lnTo>
                  <a:lnTo>
                    <a:pt x="79" y="129"/>
                  </a:lnTo>
                  <a:lnTo>
                    <a:pt x="86" y="129"/>
                  </a:lnTo>
                  <a:lnTo>
                    <a:pt x="96" y="124"/>
                  </a:lnTo>
                  <a:lnTo>
                    <a:pt x="100" y="128"/>
                  </a:lnTo>
                  <a:lnTo>
                    <a:pt x="105" y="130"/>
                  </a:lnTo>
                  <a:lnTo>
                    <a:pt x="112" y="133"/>
                  </a:lnTo>
                  <a:lnTo>
                    <a:pt x="118" y="133"/>
                  </a:lnTo>
                  <a:lnTo>
                    <a:pt x="124" y="131"/>
                  </a:lnTo>
                  <a:lnTo>
                    <a:pt x="130" y="129"/>
                  </a:lnTo>
                  <a:lnTo>
                    <a:pt x="135" y="122"/>
                  </a:lnTo>
                  <a:lnTo>
                    <a:pt x="139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5" y="105"/>
                  </a:lnTo>
                  <a:lnTo>
                    <a:pt x="131" y="100"/>
                  </a:lnTo>
                  <a:lnTo>
                    <a:pt x="125" y="96"/>
                  </a:lnTo>
                  <a:lnTo>
                    <a:pt x="116" y="96"/>
                  </a:lnTo>
                  <a:lnTo>
                    <a:pt x="110" y="96"/>
                  </a:lnTo>
                  <a:lnTo>
                    <a:pt x="107" y="95"/>
                  </a:lnTo>
                  <a:lnTo>
                    <a:pt x="103" y="92"/>
                  </a:lnTo>
                  <a:lnTo>
                    <a:pt x="100" y="90"/>
                  </a:lnTo>
                  <a:lnTo>
                    <a:pt x="104" y="84"/>
                  </a:lnTo>
                  <a:lnTo>
                    <a:pt x="109" y="78"/>
                  </a:lnTo>
                  <a:lnTo>
                    <a:pt x="113" y="74"/>
                  </a:lnTo>
                  <a:lnTo>
                    <a:pt x="117" y="71"/>
                  </a:lnTo>
                  <a:lnTo>
                    <a:pt x="127" y="71"/>
                  </a:lnTo>
                  <a:lnTo>
                    <a:pt x="135" y="70"/>
                  </a:lnTo>
                  <a:lnTo>
                    <a:pt x="140" y="66"/>
                  </a:lnTo>
                  <a:lnTo>
                    <a:pt x="146" y="61"/>
                  </a:lnTo>
                  <a:lnTo>
                    <a:pt x="148" y="54"/>
                  </a:lnTo>
                  <a:lnTo>
                    <a:pt x="148" y="49"/>
                  </a:lnTo>
                  <a:lnTo>
                    <a:pt x="146" y="43"/>
                  </a:lnTo>
                  <a:lnTo>
                    <a:pt x="143" y="38"/>
                  </a:lnTo>
                  <a:lnTo>
                    <a:pt x="137" y="34"/>
                  </a:lnTo>
                  <a:lnTo>
                    <a:pt x="129" y="32"/>
                  </a:lnTo>
                  <a:lnTo>
                    <a:pt x="121" y="34"/>
                  </a:lnTo>
                  <a:lnTo>
                    <a:pt x="114" y="36"/>
                  </a:lnTo>
                  <a:lnTo>
                    <a:pt x="110" y="41"/>
                  </a:lnTo>
                  <a:lnTo>
                    <a:pt x="109" y="45"/>
                  </a:lnTo>
                  <a:lnTo>
                    <a:pt x="109" y="49"/>
                  </a:lnTo>
                  <a:lnTo>
                    <a:pt x="110" y="53"/>
                  </a:lnTo>
                  <a:lnTo>
                    <a:pt x="105" y="58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0"/>
                  </a:lnTo>
                  <a:lnTo>
                    <a:pt x="90" y="68"/>
                  </a:lnTo>
                  <a:lnTo>
                    <a:pt x="87" y="66"/>
                  </a:lnTo>
                  <a:lnTo>
                    <a:pt x="84" y="64"/>
                  </a:lnTo>
                  <a:lnTo>
                    <a:pt x="82" y="62"/>
                  </a:lnTo>
                  <a:lnTo>
                    <a:pt x="84" y="57"/>
                  </a:lnTo>
                  <a:lnTo>
                    <a:pt x="87" y="51"/>
                  </a:lnTo>
                  <a:lnTo>
                    <a:pt x="88" y="45"/>
                  </a:lnTo>
                  <a:lnTo>
                    <a:pt x="90" y="40"/>
                  </a:lnTo>
                  <a:lnTo>
                    <a:pt x="96" y="35"/>
                  </a:lnTo>
                  <a:lnTo>
                    <a:pt x="101" y="28"/>
                  </a:lnTo>
                  <a:lnTo>
                    <a:pt x="104" y="22"/>
                  </a:lnTo>
                  <a:lnTo>
                    <a:pt x="104" y="14"/>
                  </a:lnTo>
                  <a:lnTo>
                    <a:pt x="100" y="7"/>
                  </a:lnTo>
                  <a:lnTo>
                    <a:pt x="95" y="2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71" y="2"/>
                  </a:lnTo>
                  <a:lnTo>
                    <a:pt x="67" y="6"/>
                  </a:lnTo>
                  <a:lnTo>
                    <a:pt x="64" y="9"/>
                  </a:lnTo>
                  <a:lnTo>
                    <a:pt x="61" y="11"/>
                  </a:lnTo>
                  <a:lnTo>
                    <a:pt x="60" y="15"/>
                  </a:lnTo>
                  <a:lnTo>
                    <a:pt x="58" y="18"/>
                  </a:lnTo>
                  <a:lnTo>
                    <a:pt x="58" y="2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71" y="39"/>
                  </a:lnTo>
                  <a:lnTo>
                    <a:pt x="71" y="45"/>
                  </a:lnTo>
                  <a:lnTo>
                    <a:pt x="71" y="51"/>
                  </a:lnTo>
                  <a:lnTo>
                    <a:pt x="70" y="56"/>
                  </a:lnTo>
                  <a:lnTo>
                    <a:pt x="70" y="60"/>
                  </a:lnTo>
                  <a:lnTo>
                    <a:pt x="67" y="60"/>
                  </a:lnTo>
                  <a:lnTo>
                    <a:pt x="64" y="61"/>
                  </a:lnTo>
                  <a:lnTo>
                    <a:pt x="62" y="62"/>
                  </a:lnTo>
                  <a:lnTo>
                    <a:pt x="61" y="62"/>
                  </a:lnTo>
                  <a:lnTo>
                    <a:pt x="56" y="56"/>
                  </a:lnTo>
                  <a:lnTo>
                    <a:pt x="53" y="45"/>
                  </a:lnTo>
                  <a:lnTo>
                    <a:pt x="47" y="38"/>
                  </a:lnTo>
                  <a:lnTo>
                    <a:pt x="36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8" name="Freeform 970"/>
            <p:cNvSpPr>
              <a:spLocks/>
            </p:cNvSpPr>
            <p:nvPr/>
          </p:nvSpPr>
          <p:spPr bwMode="auto">
            <a:xfrm>
              <a:off x="709" y="3295"/>
              <a:ext cx="76" cy="133"/>
            </a:xfrm>
            <a:custGeom>
              <a:avLst/>
              <a:gdLst>
                <a:gd name="T0" fmla="*/ 9 w 153"/>
                <a:gd name="T1" fmla="*/ 0 h 267"/>
                <a:gd name="T2" fmla="*/ 8 w 153"/>
                <a:gd name="T3" fmla="*/ 1 h 267"/>
                <a:gd name="T4" fmla="*/ 7 w 153"/>
                <a:gd name="T5" fmla="*/ 2 h 267"/>
                <a:gd name="T6" fmla="*/ 6 w 153"/>
                <a:gd name="T7" fmla="*/ 2 h 267"/>
                <a:gd name="T8" fmla="*/ 5 w 153"/>
                <a:gd name="T9" fmla="*/ 3 h 267"/>
                <a:gd name="T10" fmla="*/ 4 w 153"/>
                <a:gd name="T11" fmla="*/ 3 h 267"/>
                <a:gd name="T12" fmla="*/ 3 w 153"/>
                <a:gd name="T13" fmla="*/ 4 h 267"/>
                <a:gd name="T14" fmla="*/ 2 w 153"/>
                <a:gd name="T15" fmla="*/ 4 h 267"/>
                <a:gd name="T16" fmla="*/ 1 w 153"/>
                <a:gd name="T17" fmla="*/ 4 h 267"/>
                <a:gd name="T18" fmla="*/ 1 w 153"/>
                <a:gd name="T19" fmla="*/ 5 h 267"/>
                <a:gd name="T20" fmla="*/ 1 w 153"/>
                <a:gd name="T21" fmla="*/ 6 h 267"/>
                <a:gd name="T22" fmla="*/ 1 w 153"/>
                <a:gd name="T23" fmla="*/ 6 h 267"/>
                <a:gd name="T24" fmla="*/ 0 w 153"/>
                <a:gd name="T25" fmla="*/ 7 h 267"/>
                <a:gd name="T26" fmla="*/ 0 w 153"/>
                <a:gd name="T27" fmla="*/ 8 h 267"/>
                <a:gd name="T28" fmla="*/ 1 w 153"/>
                <a:gd name="T29" fmla="*/ 10 h 267"/>
                <a:gd name="T30" fmla="*/ 1 w 153"/>
                <a:gd name="T31" fmla="*/ 11 h 267"/>
                <a:gd name="T32" fmla="*/ 0 w 153"/>
                <a:gd name="T33" fmla="*/ 12 h 267"/>
                <a:gd name="T34" fmla="*/ 1 w 153"/>
                <a:gd name="T35" fmla="*/ 12 h 267"/>
                <a:gd name="T36" fmla="*/ 1 w 153"/>
                <a:gd name="T37" fmla="*/ 13 h 267"/>
                <a:gd name="T38" fmla="*/ 2 w 153"/>
                <a:gd name="T39" fmla="*/ 13 h 267"/>
                <a:gd name="T40" fmla="*/ 2 w 153"/>
                <a:gd name="T41" fmla="*/ 13 h 267"/>
                <a:gd name="T42" fmla="*/ 3 w 153"/>
                <a:gd name="T43" fmla="*/ 14 h 267"/>
                <a:gd name="T44" fmla="*/ 3 w 153"/>
                <a:gd name="T45" fmla="*/ 14 h 267"/>
                <a:gd name="T46" fmla="*/ 4 w 153"/>
                <a:gd name="T47" fmla="*/ 15 h 267"/>
                <a:gd name="T48" fmla="*/ 4 w 153"/>
                <a:gd name="T49" fmla="*/ 16 h 267"/>
                <a:gd name="T50" fmla="*/ 4 w 153"/>
                <a:gd name="T51" fmla="*/ 16 h 267"/>
                <a:gd name="T52" fmla="*/ 5 w 153"/>
                <a:gd name="T53" fmla="*/ 15 h 267"/>
                <a:gd name="T54" fmla="*/ 5 w 153"/>
                <a:gd name="T55" fmla="*/ 14 h 267"/>
                <a:gd name="T56" fmla="*/ 6 w 153"/>
                <a:gd name="T57" fmla="*/ 14 h 267"/>
                <a:gd name="T58" fmla="*/ 6 w 153"/>
                <a:gd name="T59" fmla="*/ 13 h 267"/>
                <a:gd name="T60" fmla="*/ 7 w 153"/>
                <a:gd name="T61" fmla="*/ 13 h 267"/>
                <a:gd name="T62" fmla="*/ 7 w 153"/>
                <a:gd name="T63" fmla="*/ 13 h 267"/>
                <a:gd name="T64" fmla="*/ 8 w 153"/>
                <a:gd name="T65" fmla="*/ 12 h 267"/>
                <a:gd name="T66" fmla="*/ 8 w 153"/>
                <a:gd name="T67" fmla="*/ 12 h 267"/>
                <a:gd name="T68" fmla="*/ 8 w 153"/>
                <a:gd name="T69" fmla="*/ 11 h 267"/>
                <a:gd name="T70" fmla="*/ 8 w 153"/>
                <a:gd name="T71" fmla="*/ 10 h 267"/>
                <a:gd name="T72" fmla="*/ 8 w 153"/>
                <a:gd name="T73" fmla="*/ 9 h 267"/>
                <a:gd name="T74" fmla="*/ 8 w 153"/>
                <a:gd name="T75" fmla="*/ 7 h 267"/>
                <a:gd name="T76" fmla="*/ 8 w 153"/>
                <a:gd name="T77" fmla="*/ 5 h 267"/>
                <a:gd name="T78" fmla="*/ 8 w 153"/>
                <a:gd name="T79" fmla="*/ 4 h 267"/>
                <a:gd name="T80" fmla="*/ 8 w 153"/>
                <a:gd name="T81" fmla="*/ 2 h 267"/>
                <a:gd name="T82" fmla="*/ 8 w 153"/>
                <a:gd name="T83" fmla="*/ 2 h 267"/>
                <a:gd name="T84" fmla="*/ 8 w 153"/>
                <a:gd name="T85" fmla="*/ 1 h 267"/>
                <a:gd name="T86" fmla="*/ 9 w 153"/>
                <a:gd name="T87" fmla="*/ 0 h 267"/>
                <a:gd name="T88" fmla="*/ 9 w 153"/>
                <a:gd name="T89" fmla="*/ 0 h 267"/>
                <a:gd name="T90" fmla="*/ 9 w 153"/>
                <a:gd name="T91" fmla="*/ 0 h 267"/>
                <a:gd name="T92" fmla="*/ 9 w 153"/>
                <a:gd name="T93" fmla="*/ 0 h 267"/>
                <a:gd name="T94" fmla="*/ 9 w 153"/>
                <a:gd name="T95" fmla="*/ 0 h 267"/>
                <a:gd name="T96" fmla="*/ 9 w 153"/>
                <a:gd name="T97" fmla="*/ 0 h 267"/>
                <a:gd name="T98" fmla="*/ 9 w 153"/>
                <a:gd name="T99" fmla="*/ 0 h 26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3" h="267">
                  <a:moveTo>
                    <a:pt x="152" y="0"/>
                  </a:moveTo>
                  <a:lnTo>
                    <a:pt x="140" y="17"/>
                  </a:lnTo>
                  <a:lnTo>
                    <a:pt x="125" y="32"/>
                  </a:lnTo>
                  <a:lnTo>
                    <a:pt x="110" y="45"/>
                  </a:lnTo>
                  <a:lnTo>
                    <a:pt x="94" y="54"/>
                  </a:lnTo>
                  <a:lnTo>
                    <a:pt x="77" y="60"/>
                  </a:lnTo>
                  <a:lnTo>
                    <a:pt x="60" y="66"/>
                  </a:lnTo>
                  <a:lnTo>
                    <a:pt x="45" y="68"/>
                  </a:lnTo>
                  <a:lnTo>
                    <a:pt x="29" y="68"/>
                  </a:lnTo>
                  <a:lnTo>
                    <a:pt x="29" y="81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1" y="140"/>
                  </a:lnTo>
                  <a:lnTo>
                    <a:pt x="17" y="161"/>
                  </a:lnTo>
                  <a:lnTo>
                    <a:pt x="18" y="183"/>
                  </a:lnTo>
                  <a:lnTo>
                    <a:pt x="11" y="201"/>
                  </a:lnTo>
                  <a:lnTo>
                    <a:pt x="17" y="204"/>
                  </a:lnTo>
                  <a:lnTo>
                    <a:pt x="25" y="208"/>
                  </a:lnTo>
                  <a:lnTo>
                    <a:pt x="34" y="212"/>
                  </a:lnTo>
                  <a:lnTo>
                    <a:pt x="45" y="218"/>
                  </a:lnTo>
                  <a:lnTo>
                    <a:pt x="54" y="227"/>
                  </a:lnTo>
                  <a:lnTo>
                    <a:pt x="63" y="238"/>
                  </a:lnTo>
                  <a:lnTo>
                    <a:pt x="69" y="251"/>
                  </a:lnTo>
                  <a:lnTo>
                    <a:pt x="75" y="267"/>
                  </a:lnTo>
                  <a:lnTo>
                    <a:pt x="78" y="257"/>
                  </a:lnTo>
                  <a:lnTo>
                    <a:pt x="84" y="247"/>
                  </a:lnTo>
                  <a:lnTo>
                    <a:pt x="90" y="238"/>
                  </a:lnTo>
                  <a:lnTo>
                    <a:pt x="97" y="229"/>
                  </a:lnTo>
                  <a:lnTo>
                    <a:pt x="106" y="220"/>
                  </a:lnTo>
                  <a:lnTo>
                    <a:pt x="116" y="213"/>
                  </a:lnTo>
                  <a:lnTo>
                    <a:pt x="127" y="209"/>
                  </a:lnTo>
                  <a:lnTo>
                    <a:pt x="139" y="207"/>
                  </a:lnTo>
                  <a:lnTo>
                    <a:pt x="133" y="195"/>
                  </a:lnTo>
                  <a:lnTo>
                    <a:pt x="129" y="179"/>
                  </a:lnTo>
                  <a:lnTo>
                    <a:pt x="132" y="163"/>
                  </a:lnTo>
                  <a:lnTo>
                    <a:pt x="142" y="145"/>
                  </a:lnTo>
                  <a:lnTo>
                    <a:pt x="132" y="116"/>
                  </a:lnTo>
                  <a:lnTo>
                    <a:pt x="129" y="89"/>
                  </a:lnTo>
                  <a:lnTo>
                    <a:pt x="131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4"/>
                  </a:lnTo>
                  <a:lnTo>
                    <a:pt x="148" y="13"/>
                  </a:lnTo>
                  <a:lnTo>
                    <a:pt x="152" y="8"/>
                  </a:lnTo>
                  <a:lnTo>
                    <a:pt x="153" y="7"/>
                  </a:lnTo>
                  <a:lnTo>
                    <a:pt x="153" y="4"/>
                  </a:lnTo>
                  <a:lnTo>
                    <a:pt x="152" y="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9" name="Freeform 971"/>
            <p:cNvSpPr>
              <a:spLocks/>
            </p:cNvSpPr>
            <p:nvPr/>
          </p:nvSpPr>
          <p:spPr bwMode="auto">
            <a:xfrm>
              <a:off x="904" y="3262"/>
              <a:ext cx="143" cy="110"/>
            </a:xfrm>
            <a:custGeom>
              <a:avLst/>
              <a:gdLst>
                <a:gd name="T0" fmla="*/ 8 w 287"/>
                <a:gd name="T1" fmla="*/ 0 h 219"/>
                <a:gd name="T2" fmla="*/ 7 w 287"/>
                <a:gd name="T3" fmla="*/ 1 h 219"/>
                <a:gd name="T4" fmla="*/ 6 w 287"/>
                <a:gd name="T5" fmla="*/ 1 h 219"/>
                <a:gd name="T6" fmla="*/ 5 w 287"/>
                <a:gd name="T7" fmla="*/ 1 h 219"/>
                <a:gd name="T8" fmla="*/ 4 w 287"/>
                <a:gd name="T9" fmla="*/ 2 h 219"/>
                <a:gd name="T10" fmla="*/ 3 w 287"/>
                <a:gd name="T11" fmla="*/ 2 h 219"/>
                <a:gd name="T12" fmla="*/ 2 w 287"/>
                <a:gd name="T13" fmla="*/ 2 h 219"/>
                <a:gd name="T14" fmla="*/ 2 w 287"/>
                <a:gd name="T15" fmla="*/ 2 h 219"/>
                <a:gd name="T16" fmla="*/ 1 w 287"/>
                <a:gd name="T17" fmla="*/ 2 h 219"/>
                <a:gd name="T18" fmla="*/ 0 w 287"/>
                <a:gd name="T19" fmla="*/ 2 h 219"/>
                <a:gd name="T20" fmla="*/ 0 w 287"/>
                <a:gd name="T21" fmla="*/ 2 h 219"/>
                <a:gd name="T22" fmla="*/ 0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1 w 287"/>
                <a:gd name="T29" fmla="*/ 4 h 219"/>
                <a:gd name="T30" fmla="*/ 2 w 287"/>
                <a:gd name="T31" fmla="*/ 5 h 219"/>
                <a:gd name="T32" fmla="*/ 3 w 287"/>
                <a:gd name="T33" fmla="*/ 6 h 219"/>
                <a:gd name="T34" fmla="*/ 3 w 287"/>
                <a:gd name="T35" fmla="*/ 7 h 219"/>
                <a:gd name="T36" fmla="*/ 4 w 287"/>
                <a:gd name="T37" fmla="*/ 8 h 219"/>
                <a:gd name="T38" fmla="*/ 4 w 287"/>
                <a:gd name="T39" fmla="*/ 9 h 219"/>
                <a:gd name="T40" fmla="*/ 5 w 287"/>
                <a:gd name="T41" fmla="*/ 11 h 219"/>
                <a:gd name="T42" fmla="*/ 5 w 287"/>
                <a:gd name="T43" fmla="*/ 11 h 219"/>
                <a:gd name="T44" fmla="*/ 6 w 287"/>
                <a:gd name="T45" fmla="*/ 11 h 219"/>
                <a:gd name="T46" fmla="*/ 6 w 287"/>
                <a:gd name="T47" fmla="*/ 11 h 219"/>
                <a:gd name="T48" fmla="*/ 7 w 287"/>
                <a:gd name="T49" fmla="*/ 12 h 219"/>
                <a:gd name="T50" fmla="*/ 8 w 287"/>
                <a:gd name="T51" fmla="*/ 12 h 219"/>
                <a:gd name="T52" fmla="*/ 8 w 287"/>
                <a:gd name="T53" fmla="*/ 13 h 219"/>
                <a:gd name="T54" fmla="*/ 9 w 287"/>
                <a:gd name="T55" fmla="*/ 13 h 219"/>
                <a:gd name="T56" fmla="*/ 9 w 287"/>
                <a:gd name="T57" fmla="*/ 14 h 219"/>
                <a:gd name="T58" fmla="*/ 10 w 287"/>
                <a:gd name="T59" fmla="*/ 14 h 219"/>
                <a:gd name="T60" fmla="*/ 10 w 287"/>
                <a:gd name="T61" fmla="*/ 13 h 219"/>
                <a:gd name="T62" fmla="*/ 11 w 287"/>
                <a:gd name="T63" fmla="*/ 13 h 219"/>
                <a:gd name="T64" fmla="*/ 12 w 287"/>
                <a:gd name="T65" fmla="*/ 13 h 219"/>
                <a:gd name="T66" fmla="*/ 13 w 287"/>
                <a:gd name="T67" fmla="*/ 13 h 219"/>
                <a:gd name="T68" fmla="*/ 15 w 287"/>
                <a:gd name="T69" fmla="*/ 13 h 219"/>
                <a:gd name="T70" fmla="*/ 16 w 287"/>
                <a:gd name="T71" fmla="*/ 13 h 219"/>
                <a:gd name="T72" fmla="*/ 17 w 287"/>
                <a:gd name="T73" fmla="*/ 14 h 219"/>
                <a:gd name="T74" fmla="*/ 17 w 287"/>
                <a:gd name="T75" fmla="*/ 13 h 219"/>
                <a:gd name="T76" fmla="*/ 17 w 287"/>
                <a:gd name="T77" fmla="*/ 13 h 219"/>
                <a:gd name="T78" fmla="*/ 16 w 287"/>
                <a:gd name="T79" fmla="*/ 12 h 219"/>
                <a:gd name="T80" fmla="*/ 16 w 287"/>
                <a:gd name="T81" fmla="*/ 11 h 219"/>
                <a:gd name="T82" fmla="*/ 16 w 287"/>
                <a:gd name="T83" fmla="*/ 10 h 219"/>
                <a:gd name="T84" fmla="*/ 16 w 287"/>
                <a:gd name="T85" fmla="*/ 9 h 219"/>
                <a:gd name="T86" fmla="*/ 16 w 287"/>
                <a:gd name="T87" fmla="*/ 8 h 219"/>
                <a:gd name="T88" fmla="*/ 17 w 287"/>
                <a:gd name="T89" fmla="*/ 6 h 219"/>
                <a:gd name="T90" fmla="*/ 16 w 287"/>
                <a:gd name="T91" fmla="*/ 6 h 219"/>
                <a:gd name="T92" fmla="*/ 15 w 287"/>
                <a:gd name="T93" fmla="*/ 6 h 219"/>
                <a:gd name="T94" fmla="*/ 14 w 287"/>
                <a:gd name="T95" fmla="*/ 6 h 219"/>
                <a:gd name="T96" fmla="*/ 13 w 287"/>
                <a:gd name="T97" fmla="*/ 5 h 219"/>
                <a:gd name="T98" fmla="*/ 13 w 287"/>
                <a:gd name="T99" fmla="*/ 4 h 219"/>
                <a:gd name="T100" fmla="*/ 12 w 287"/>
                <a:gd name="T101" fmla="*/ 4 h 219"/>
                <a:gd name="T102" fmla="*/ 12 w 287"/>
                <a:gd name="T103" fmla="*/ 3 h 219"/>
                <a:gd name="T104" fmla="*/ 12 w 287"/>
                <a:gd name="T105" fmla="*/ 1 h 219"/>
                <a:gd name="T106" fmla="*/ 12 w 287"/>
                <a:gd name="T107" fmla="*/ 1 h 219"/>
                <a:gd name="T108" fmla="*/ 11 w 287"/>
                <a:gd name="T109" fmla="*/ 2 h 219"/>
                <a:gd name="T110" fmla="*/ 11 w 287"/>
                <a:gd name="T111" fmla="*/ 2 h 219"/>
                <a:gd name="T112" fmla="*/ 10 w 287"/>
                <a:gd name="T113" fmla="*/ 2 h 219"/>
                <a:gd name="T114" fmla="*/ 9 w 287"/>
                <a:gd name="T115" fmla="*/ 1 h 219"/>
                <a:gd name="T116" fmla="*/ 9 w 287"/>
                <a:gd name="T117" fmla="*/ 1 h 219"/>
                <a:gd name="T118" fmla="*/ 8 w 287"/>
                <a:gd name="T119" fmla="*/ 1 h 219"/>
                <a:gd name="T120" fmla="*/ 8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1" y="0"/>
                  </a:moveTo>
                  <a:lnTo>
                    <a:pt x="120" y="2"/>
                  </a:lnTo>
                  <a:lnTo>
                    <a:pt x="109" y="8"/>
                  </a:lnTo>
                  <a:lnTo>
                    <a:pt x="94" y="12"/>
                  </a:lnTo>
                  <a:lnTo>
                    <a:pt x="79" y="17"/>
                  </a:lnTo>
                  <a:lnTo>
                    <a:pt x="62" y="22"/>
                  </a:lnTo>
                  <a:lnTo>
                    <a:pt x="46" y="26"/>
                  </a:lnTo>
                  <a:lnTo>
                    <a:pt x="32" y="28"/>
                  </a:lnTo>
                  <a:lnTo>
                    <a:pt x="19" y="30"/>
                  </a:lnTo>
                  <a:lnTo>
                    <a:pt x="13" y="28"/>
                  </a:lnTo>
                  <a:lnTo>
                    <a:pt x="8" y="28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16" y="36"/>
                  </a:lnTo>
                  <a:lnTo>
                    <a:pt x="30" y="49"/>
                  </a:lnTo>
                  <a:lnTo>
                    <a:pt x="42" y="65"/>
                  </a:lnTo>
                  <a:lnTo>
                    <a:pt x="54" y="82"/>
                  </a:lnTo>
                  <a:lnTo>
                    <a:pt x="63" y="102"/>
                  </a:lnTo>
                  <a:lnTo>
                    <a:pt x="71" y="122"/>
                  </a:lnTo>
                  <a:lnTo>
                    <a:pt x="76" y="143"/>
                  </a:lnTo>
                  <a:lnTo>
                    <a:pt x="80" y="164"/>
                  </a:lnTo>
                  <a:lnTo>
                    <a:pt x="88" y="164"/>
                  </a:lnTo>
                  <a:lnTo>
                    <a:pt x="97" y="167"/>
                  </a:lnTo>
                  <a:lnTo>
                    <a:pt x="107" y="172"/>
                  </a:lnTo>
                  <a:lnTo>
                    <a:pt x="119" y="177"/>
                  </a:lnTo>
                  <a:lnTo>
                    <a:pt x="129" y="186"/>
                  </a:lnTo>
                  <a:lnTo>
                    <a:pt x="140" y="196"/>
                  </a:lnTo>
                  <a:lnTo>
                    <a:pt x="149" y="207"/>
                  </a:lnTo>
                  <a:lnTo>
                    <a:pt x="156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4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4" y="203"/>
                  </a:lnTo>
                  <a:lnTo>
                    <a:pt x="287" y="213"/>
                  </a:lnTo>
                  <a:lnTo>
                    <a:pt x="281" y="203"/>
                  </a:lnTo>
                  <a:lnTo>
                    <a:pt x="273" y="194"/>
                  </a:lnTo>
                  <a:lnTo>
                    <a:pt x="268" y="182"/>
                  </a:lnTo>
                  <a:lnTo>
                    <a:pt x="263" y="168"/>
                  </a:lnTo>
                  <a:lnTo>
                    <a:pt x="261" y="152"/>
                  </a:lnTo>
                  <a:lnTo>
                    <a:pt x="261" y="136"/>
                  </a:lnTo>
                  <a:lnTo>
                    <a:pt x="266" y="116"/>
                  </a:lnTo>
                  <a:lnTo>
                    <a:pt x="276" y="94"/>
                  </a:lnTo>
                  <a:lnTo>
                    <a:pt x="263" y="91"/>
                  </a:lnTo>
                  <a:lnTo>
                    <a:pt x="248" y="87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4"/>
                  </a:lnTo>
                  <a:lnTo>
                    <a:pt x="205" y="49"/>
                  </a:lnTo>
                  <a:lnTo>
                    <a:pt x="201" y="34"/>
                  </a:lnTo>
                  <a:lnTo>
                    <a:pt x="200" y="13"/>
                  </a:lnTo>
                  <a:lnTo>
                    <a:pt x="192" y="14"/>
                  </a:lnTo>
                  <a:lnTo>
                    <a:pt x="184" y="17"/>
                  </a:lnTo>
                  <a:lnTo>
                    <a:pt x="176" y="17"/>
                  </a:lnTo>
                  <a:lnTo>
                    <a:pt x="169" y="17"/>
                  </a:lnTo>
                  <a:lnTo>
                    <a:pt x="159" y="15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0" name="Freeform 972"/>
            <p:cNvSpPr>
              <a:spLocks/>
            </p:cNvSpPr>
            <p:nvPr/>
          </p:nvSpPr>
          <p:spPr bwMode="auto">
            <a:xfrm>
              <a:off x="830" y="3097"/>
              <a:ext cx="126" cy="156"/>
            </a:xfrm>
            <a:custGeom>
              <a:avLst/>
              <a:gdLst>
                <a:gd name="T0" fmla="*/ 14 w 252"/>
                <a:gd name="T1" fmla="*/ 10 h 311"/>
                <a:gd name="T2" fmla="*/ 12 w 252"/>
                <a:gd name="T3" fmla="*/ 10 h 311"/>
                <a:gd name="T4" fmla="*/ 9 w 252"/>
                <a:gd name="T5" fmla="*/ 11 h 311"/>
                <a:gd name="T6" fmla="*/ 6 w 252"/>
                <a:gd name="T7" fmla="*/ 13 h 311"/>
                <a:gd name="T8" fmla="*/ 5 w 252"/>
                <a:gd name="T9" fmla="*/ 17 h 311"/>
                <a:gd name="T10" fmla="*/ 4 w 252"/>
                <a:gd name="T11" fmla="*/ 19 h 311"/>
                <a:gd name="T12" fmla="*/ 3 w 252"/>
                <a:gd name="T13" fmla="*/ 19 h 311"/>
                <a:gd name="T14" fmla="*/ 2 w 252"/>
                <a:gd name="T15" fmla="*/ 19 h 311"/>
                <a:gd name="T16" fmla="*/ 1 w 252"/>
                <a:gd name="T17" fmla="*/ 20 h 311"/>
                <a:gd name="T18" fmla="*/ 1 w 252"/>
                <a:gd name="T19" fmla="*/ 20 h 311"/>
                <a:gd name="T20" fmla="*/ 1 w 252"/>
                <a:gd name="T21" fmla="*/ 20 h 311"/>
                <a:gd name="T22" fmla="*/ 0 w 252"/>
                <a:gd name="T23" fmla="*/ 20 h 311"/>
                <a:gd name="T24" fmla="*/ 2 w 252"/>
                <a:gd name="T25" fmla="*/ 19 h 311"/>
                <a:gd name="T26" fmla="*/ 3 w 252"/>
                <a:gd name="T27" fmla="*/ 17 h 311"/>
                <a:gd name="T28" fmla="*/ 4 w 252"/>
                <a:gd name="T29" fmla="*/ 15 h 311"/>
                <a:gd name="T30" fmla="*/ 4 w 252"/>
                <a:gd name="T31" fmla="*/ 13 h 311"/>
                <a:gd name="T32" fmla="*/ 4 w 252"/>
                <a:gd name="T33" fmla="*/ 11 h 311"/>
                <a:gd name="T34" fmla="*/ 4 w 252"/>
                <a:gd name="T35" fmla="*/ 10 h 311"/>
                <a:gd name="T36" fmla="*/ 4 w 252"/>
                <a:gd name="T37" fmla="*/ 9 h 311"/>
                <a:gd name="T38" fmla="*/ 5 w 252"/>
                <a:gd name="T39" fmla="*/ 8 h 311"/>
                <a:gd name="T40" fmla="*/ 7 w 252"/>
                <a:gd name="T41" fmla="*/ 6 h 311"/>
                <a:gd name="T42" fmla="*/ 7 w 252"/>
                <a:gd name="T43" fmla="*/ 5 h 311"/>
                <a:gd name="T44" fmla="*/ 7 w 252"/>
                <a:gd name="T45" fmla="*/ 4 h 311"/>
                <a:gd name="T46" fmla="*/ 9 w 252"/>
                <a:gd name="T47" fmla="*/ 3 h 311"/>
                <a:gd name="T48" fmla="*/ 11 w 252"/>
                <a:gd name="T49" fmla="*/ 2 h 311"/>
                <a:gd name="T50" fmla="*/ 13 w 252"/>
                <a:gd name="T51" fmla="*/ 1 h 311"/>
                <a:gd name="T52" fmla="*/ 13 w 252"/>
                <a:gd name="T53" fmla="*/ 1 h 311"/>
                <a:gd name="T54" fmla="*/ 14 w 252"/>
                <a:gd name="T55" fmla="*/ 3 h 311"/>
                <a:gd name="T56" fmla="*/ 14 w 252"/>
                <a:gd name="T57" fmla="*/ 5 h 311"/>
                <a:gd name="T58" fmla="*/ 15 w 252"/>
                <a:gd name="T59" fmla="*/ 6 h 311"/>
                <a:gd name="T60" fmla="*/ 16 w 252"/>
                <a:gd name="T61" fmla="*/ 7 h 311"/>
                <a:gd name="T62" fmla="*/ 15 w 252"/>
                <a:gd name="T63" fmla="*/ 7 h 311"/>
                <a:gd name="T64" fmla="*/ 14 w 252"/>
                <a:gd name="T65" fmla="*/ 8 h 311"/>
                <a:gd name="T66" fmla="*/ 14 w 252"/>
                <a:gd name="T67" fmla="*/ 9 h 3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1">
                  <a:moveTo>
                    <a:pt x="220" y="150"/>
                  </a:moveTo>
                  <a:lnTo>
                    <a:pt x="213" y="150"/>
                  </a:lnTo>
                  <a:lnTo>
                    <a:pt x="198" y="150"/>
                  </a:lnTo>
                  <a:lnTo>
                    <a:pt x="180" y="153"/>
                  </a:lnTo>
                  <a:lnTo>
                    <a:pt x="159" y="158"/>
                  </a:lnTo>
                  <a:lnTo>
                    <a:pt x="137" y="167"/>
                  </a:lnTo>
                  <a:lnTo>
                    <a:pt x="116" y="181"/>
                  </a:lnTo>
                  <a:lnTo>
                    <a:pt x="96" y="202"/>
                  </a:lnTo>
                  <a:lnTo>
                    <a:pt x="82" y="232"/>
                  </a:lnTo>
                  <a:lnTo>
                    <a:pt x="73" y="258"/>
                  </a:lnTo>
                  <a:lnTo>
                    <a:pt x="65" y="279"/>
                  </a:lnTo>
                  <a:lnTo>
                    <a:pt x="56" y="292"/>
                  </a:lnTo>
                  <a:lnTo>
                    <a:pt x="46" y="299"/>
                  </a:lnTo>
                  <a:lnTo>
                    <a:pt x="39" y="300"/>
                  </a:lnTo>
                  <a:lnTo>
                    <a:pt x="34" y="301"/>
                  </a:lnTo>
                  <a:lnTo>
                    <a:pt x="27" y="303"/>
                  </a:lnTo>
                  <a:lnTo>
                    <a:pt x="21" y="304"/>
                  </a:lnTo>
                  <a:lnTo>
                    <a:pt x="16" y="305"/>
                  </a:lnTo>
                  <a:lnTo>
                    <a:pt x="10" y="307"/>
                  </a:lnTo>
                  <a:lnTo>
                    <a:pt x="5" y="309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1" y="308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21" y="296"/>
                  </a:lnTo>
                  <a:lnTo>
                    <a:pt x="38" y="282"/>
                  </a:lnTo>
                  <a:lnTo>
                    <a:pt x="48" y="265"/>
                  </a:lnTo>
                  <a:lnTo>
                    <a:pt x="56" y="247"/>
                  </a:lnTo>
                  <a:lnTo>
                    <a:pt x="60" y="227"/>
                  </a:lnTo>
                  <a:lnTo>
                    <a:pt x="63" y="210"/>
                  </a:lnTo>
                  <a:lnTo>
                    <a:pt x="63" y="194"/>
                  </a:lnTo>
                  <a:lnTo>
                    <a:pt x="63" y="183"/>
                  </a:lnTo>
                  <a:lnTo>
                    <a:pt x="61" y="172"/>
                  </a:lnTo>
                  <a:lnTo>
                    <a:pt x="60" y="160"/>
                  </a:lnTo>
                  <a:lnTo>
                    <a:pt x="56" y="147"/>
                  </a:lnTo>
                  <a:lnTo>
                    <a:pt x="52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79" y="117"/>
                  </a:lnTo>
                  <a:lnTo>
                    <a:pt x="90" y="107"/>
                  </a:lnTo>
                  <a:lnTo>
                    <a:pt x="98" y="95"/>
                  </a:lnTo>
                  <a:lnTo>
                    <a:pt x="103" y="82"/>
                  </a:lnTo>
                  <a:lnTo>
                    <a:pt x="104" y="69"/>
                  </a:lnTo>
                  <a:lnTo>
                    <a:pt x="100" y="55"/>
                  </a:lnTo>
                  <a:lnTo>
                    <a:pt x="111" y="53"/>
                  </a:lnTo>
                  <a:lnTo>
                    <a:pt x="125" y="49"/>
                  </a:lnTo>
                  <a:lnTo>
                    <a:pt x="139" y="44"/>
                  </a:lnTo>
                  <a:lnTo>
                    <a:pt x="156" y="36"/>
                  </a:lnTo>
                  <a:lnTo>
                    <a:pt x="171" y="29"/>
                  </a:lnTo>
                  <a:lnTo>
                    <a:pt x="185" y="19"/>
                  </a:lnTo>
                  <a:lnTo>
                    <a:pt x="197" y="9"/>
                  </a:lnTo>
                  <a:lnTo>
                    <a:pt x="205" y="0"/>
                  </a:lnTo>
                  <a:lnTo>
                    <a:pt x="205" y="12"/>
                  </a:lnTo>
                  <a:lnTo>
                    <a:pt x="206" y="26"/>
                  </a:lnTo>
                  <a:lnTo>
                    <a:pt x="209" y="42"/>
                  </a:lnTo>
                  <a:lnTo>
                    <a:pt x="214" y="56"/>
                  </a:lnTo>
                  <a:lnTo>
                    <a:pt x="220" y="70"/>
                  </a:lnTo>
                  <a:lnTo>
                    <a:pt x="230" y="83"/>
                  </a:lnTo>
                  <a:lnTo>
                    <a:pt x="240" y="94"/>
                  </a:lnTo>
                  <a:lnTo>
                    <a:pt x="252" y="102"/>
                  </a:lnTo>
                  <a:lnTo>
                    <a:pt x="244" y="103"/>
                  </a:lnTo>
                  <a:lnTo>
                    <a:pt x="236" y="106"/>
                  </a:lnTo>
                  <a:lnTo>
                    <a:pt x="228" y="110"/>
                  </a:lnTo>
                  <a:lnTo>
                    <a:pt x="222" y="115"/>
                  </a:lnTo>
                  <a:lnTo>
                    <a:pt x="216" y="121"/>
                  </a:lnTo>
                  <a:lnTo>
                    <a:pt x="215" y="130"/>
                  </a:lnTo>
                  <a:lnTo>
                    <a:pt x="215" y="140"/>
                  </a:lnTo>
                  <a:lnTo>
                    <a:pt x="220" y="1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1" name="Freeform 973"/>
            <p:cNvSpPr>
              <a:spLocks/>
            </p:cNvSpPr>
            <p:nvPr/>
          </p:nvSpPr>
          <p:spPr bwMode="auto">
            <a:xfrm>
              <a:off x="789" y="3100"/>
              <a:ext cx="74" cy="150"/>
            </a:xfrm>
            <a:custGeom>
              <a:avLst/>
              <a:gdLst>
                <a:gd name="T0" fmla="*/ 5 w 148"/>
                <a:gd name="T1" fmla="*/ 19 h 300"/>
                <a:gd name="T2" fmla="*/ 5 w 148"/>
                <a:gd name="T3" fmla="*/ 18 h 300"/>
                <a:gd name="T4" fmla="*/ 4 w 148"/>
                <a:gd name="T5" fmla="*/ 18 h 300"/>
                <a:gd name="T6" fmla="*/ 3 w 148"/>
                <a:gd name="T7" fmla="*/ 18 h 300"/>
                <a:gd name="T8" fmla="*/ 3 w 148"/>
                <a:gd name="T9" fmla="*/ 18 h 300"/>
                <a:gd name="T10" fmla="*/ 4 w 148"/>
                <a:gd name="T11" fmla="*/ 17 h 300"/>
                <a:gd name="T12" fmla="*/ 5 w 148"/>
                <a:gd name="T13" fmla="*/ 17 h 300"/>
                <a:gd name="T14" fmla="*/ 6 w 148"/>
                <a:gd name="T15" fmla="*/ 17 h 300"/>
                <a:gd name="T16" fmla="*/ 6 w 148"/>
                <a:gd name="T17" fmla="*/ 16 h 300"/>
                <a:gd name="T18" fmla="*/ 6 w 148"/>
                <a:gd name="T19" fmla="*/ 16 h 300"/>
                <a:gd name="T20" fmla="*/ 6 w 148"/>
                <a:gd name="T21" fmla="*/ 15 h 300"/>
                <a:gd name="T22" fmla="*/ 6 w 148"/>
                <a:gd name="T23" fmla="*/ 15 h 300"/>
                <a:gd name="T24" fmla="*/ 6 w 148"/>
                <a:gd name="T25" fmla="*/ 15 h 300"/>
                <a:gd name="T26" fmla="*/ 5 w 148"/>
                <a:gd name="T27" fmla="*/ 15 h 300"/>
                <a:gd name="T28" fmla="*/ 4 w 148"/>
                <a:gd name="T29" fmla="*/ 15 h 300"/>
                <a:gd name="T30" fmla="*/ 4 w 148"/>
                <a:gd name="T31" fmla="*/ 15 h 300"/>
                <a:gd name="T32" fmla="*/ 4 w 148"/>
                <a:gd name="T33" fmla="*/ 16 h 300"/>
                <a:gd name="T34" fmla="*/ 3 w 148"/>
                <a:gd name="T35" fmla="*/ 17 h 300"/>
                <a:gd name="T36" fmla="*/ 3 w 148"/>
                <a:gd name="T37" fmla="*/ 17 h 300"/>
                <a:gd name="T38" fmla="*/ 2 w 148"/>
                <a:gd name="T39" fmla="*/ 16 h 300"/>
                <a:gd name="T40" fmla="*/ 2 w 148"/>
                <a:gd name="T41" fmla="*/ 16 h 300"/>
                <a:gd name="T42" fmla="*/ 2 w 148"/>
                <a:gd name="T43" fmla="*/ 15 h 300"/>
                <a:gd name="T44" fmla="*/ 3 w 148"/>
                <a:gd name="T45" fmla="*/ 15 h 300"/>
                <a:gd name="T46" fmla="*/ 3 w 148"/>
                <a:gd name="T47" fmla="*/ 14 h 300"/>
                <a:gd name="T48" fmla="*/ 3 w 148"/>
                <a:gd name="T49" fmla="*/ 14 h 300"/>
                <a:gd name="T50" fmla="*/ 3 w 148"/>
                <a:gd name="T51" fmla="*/ 13 h 300"/>
                <a:gd name="T52" fmla="*/ 3 w 148"/>
                <a:gd name="T53" fmla="*/ 13 h 300"/>
                <a:gd name="T54" fmla="*/ 3 w 148"/>
                <a:gd name="T55" fmla="*/ 13 h 300"/>
                <a:gd name="T56" fmla="*/ 2 w 148"/>
                <a:gd name="T57" fmla="*/ 12 h 300"/>
                <a:gd name="T58" fmla="*/ 2 w 148"/>
                <a:gd name="T59" fmla="*/ 12 h 300"/>
                <a:gd name="T60" fmla="*/ 1 w 148"/>
                <a:gd name="T61" fmla="*/ 13 h 300"/>
                <a:gd name="T62" fmla="*/ 1 w 148"/>
                <a:gd name="T63" fmla="*/ 13 h 300"/>
                <a:gd name="T64" fmla="*/ 0 w 148"/>
                <a:gd name="T65" fmla="*/ 11 h 300"/>
                <a:gd name="T66" fmla="*/ 1 w 148"/>
                <a:gd name="T67" fmla="*/ 8 h 300"/>
                <a:gd name="T68" fmla="*/ 4 w 148"/>
                <a:gd name="T69" fmla="*/ 4 h 300"/>
                <a:gd name="T70" fmla="*/ 7 w 148"/>
                <a:gd name="T71" fmla="*/ 2 h 300"/>
                <a:gd name="T72" fmla="*/ 9 w 148"/>
                <a:gd name="T73" fmla="*/ 1 h 300"/>
                <a:gd name="T74" fmla="*/ 10 w 148"/>
                <a:gd name="T75" fmla="*/ 0 h 300"/>
                <a:gd name="T76" fmla="*/ 9 w 148"/>
                <a:gd name="T77" fmla="*/ 2 h 300"/>
                <a:gd name="T78" fmla="*/ 8 w 148"/>
                <a:gd name="T79" fmla="*/ 4 h 300"/>
                <a:gd name="T80" fmla="*/ 8 w 148"/>
                <a:gd name="T81" fmla="*/ 6 h 300"/>
                <a:gd name="T82" fmla="*/ 9 w 148"/>
                <a:gd name="T83" fmla="*/ 7 h 300"/>
                <a:gd name="T84" fmla="*/ 9 w 148"/>
                <a:gd name="T85" fmla="*/ 9 h 300"/>
                <a:gd name="T86" fmla="*/ 9 w 148"/>
                <a:gd name="T87" fmla="*/ 11 h 300"/>
                <a:gd name="T88" fmla="*/ 10 w 148"/>
                <a:gd name="T89" fmla="*/ 12 h 300"/>
                <a:gd name="T90" fmla="*/ 9 w 148"/>
                <a:gd name="T91" fmla="*/ 14 h 300"/>
                <a:gd name="T92" fmla="*/ 9 w 148"/>
                <a:gd name="T93" fmla="*/ 17 h 300"/>
                <a:gd name="T94" fmla="*/ 7 w 148"/>
                <a:gd name="T95" fmla="*/ 19 h 3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8" h="300">
                  <a:moveTo>
                    <a:pt x="82" y="300"/>
                  </a:moveTo>
                  <a:lnTo>
                    <a:pt x="79" y="296"/>
                  </a:lnTo>
                  <a:lnTo>
                    <a:pt x="75" y="291"/>
                  </a:lnTo>
                  <a:lnTo>
                    <a:pt x="69" y="287"/>
                  </a:lnTo>
                  <a:lnTo>
                    <a:pt x="60" y="287"/>
                  </a:lnTo>
                  <a:lnTo>
                    <a:pt x="54" y="287"/>
                  </a:lnTo>
                  <a:lnTo>
                    <a:pt x="51" y="286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8" y="275"/>
                  </a:lnTo>
                  <a:lnTo>
                    <a:pt x="53" y="269"/>
                  </a:lnTo>
                  <a:lnTo>
                    <a:pt x="57" y="265"/>
                  </a:lnTo>
                  <a:lnTo>
                    <a:pt x="61" y="262"/>
                  </a:lnTo>
                  <a:lnTo>
                    <a:pt x="71" y="262"/>
                  </a:lnTo>
                  <a:lnTo>
                    <a:pt x="79" y="261"/>
                  </a:lnTo>
                  <a:lnTo>
                    <a:pt x="84" y="257"/>
                  </a:lnTo>
                  <a:lnTo>
                    <a:pt x="90" y="252"/>
                  </a:lnTo>
                  <a:lnTo>
                    <a:pt x="91" y="249"/>
                  </a:lnTo>
                  <a:lnTo>
                    <a:pt x="91" y="245"/>
                  </a:lnTo>
                  <a:lnTo>
                    <a:pt x="92" y="243"/>
                  </a:lnTo>
                  <a:lnTo>
                    <a:pt x="92" y="240"/>
                  </a:lnTo>
                  <a:lnTo>
                    <a:pt x="91" y="238"/>
                  </a:lnTo>
                  <a:lnTo>
                    <a:pt x="90" y="234"/>
                  </a:lnTo>
                  <a:lnTo>
                    <a:pt x="88" y="231"/>
                  </a:lnTo>
                  <a:lnTo>
                    <a:pt x="87" y="229"/>
                  </a:lnTo>
                  <a:lnTo>
                    <a:pt x="81" y="225"/>
                  </a:lnTo>
                  <a:lnTo>
                    <a:pt x="73" y="223"/>
                  </a:lnTo>
                  <a:lnTo>
                    <a:pt x="65" y="225"/>
                  </a:lnTo>
                  <a:lnTo>
                    <a:pt x="58" y="227"/>
                  </a:lnTo>
                  <a:lnTo>
                    <a:pt x="54" y="232"/>
                  </a:lnTo>
                  <a:lnTo>
                    <a:pt x="53" y="236"/>
                  </a:lnTo>
                  <a:lnTo>
                    <a:pt x="53" y="240"/>
                  </a:lnTo>
                  <a:lnTo>
                    <a:pt x="54" y="244"/>
                  </a:lnTo>
                  <a:lnTo>
                    <a:pt x="49" y="249"/>
                  </a:lnTo>
                  <a:lnTo>
                    <a:pt x="43" y="255"/>
                  </a:lnTo>
                  <a:lnTo>
                    <a:pt x="38" y="259"/>
                  </a:lnTo>
                  <a:lnTo>
                    <a:pt x="35" y="261"/>
                  </a:lnTo>
                  <a:lnTo>
                    <a:pt x="34" y="259"/>
                  </a:lnTo>
                  <a:lnTo>
                    <a:pt x="31" y="257"/>
                  </a:lnTo>
                  <a:lnTo>
                    <a:pt x="28" y="255"/>
                  </a:lnTo>
                  <a:lnTo>
                    <a:pt x="26" y="253"/>
                  </a:lnTo>
                  <a:lnTo>
                    <a:pt x="28" y="248"/>
                  </a:lnTo>
                  <a:lnTo>
                    <a:pt x="31" y="242"/>
                  </a:lnTo>
                  <a:lnTo>
                    <a:pt x="32" y="236"/>
                  </a:lnTo>
                  <a:lnTo>
                    <a:pt x="34" y="231"/>
                  </a:lnTo>
                  <a:lnTo>
                    <a:pt x="39" y="227"/>
                  </a:lnTo>
                  <a:lnTo>
                    <a:pt x="43" y="223"/>
                  </a:lnTo>
                  <a:lnTo>
                    <a:pt x="47" y="218"/>
                  </a:lnTo>
                  <a:lnTo>
                    <a:pt x="48" y="213"/>
                  </a:lnTo>
                  <a:lnTo>
                    <a:pt x="48" y="210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5"/>
                  </a:lnTo>
                  <a:lnTo>
                    <a:pt x="45" y="200"/>
                  </a:lnTo>
                  <a:lnTo>
                    <a:pt x="43" y="196"/>
                  </a:lnTo>
                  <a:lnTo>
                    <a:pt x="38" y="193"/>
                  </a:lnTo>
                  <a:lnTo>
                    <a:pt x="30" y="191"/>
                  </a:lnTo>
                  <a:lnTo>
                    <a:pt x="27" y="191"/>
                  </a:lnTo>
                  <a:lnTo>
                    <a:pt x="23" y="191"/>
                  </a:lnTo>
                  <a:lnTo>
                    <a:pt x="19" y="192"/>
                  </a:lnTo>
                  <a:lnTo>
                    <a:pt x="17" y="193"/>
                  </a:lnTo>
                  <a:lnTo>
                    <a:pt x="14" y="195"/>
                  </a:lnTo>
                  <a:lnTo>
                    <a:pt x="11" y="196"/>
                  </a:lnTo>
                  <a:lnTo>
                    <a:pt x="9" y="198"/>
                  </a:lnTo>
                  <a:lnTo>
                    <a:pt x="8" y="200"/>
                  </a:lnTo>
                  <a:lnTo>
                    <a:pt x="0" y="172"/>
                  </a:lnTo>
                  <a:lnTo>
                    <a:pt x="2" y="142"/>
                  </a:lnTo>
                  <a:lnTo>
                    <a:pt x="13" y="114"/>
                  </a:lnTo>
                  <a:lnTo>
                    <a:pt x="31" y="85"/>
                  </a:lnTo>
                  <a:lnTo>
                    <a:pt x="53" y="60"/>
                  </a:lnTo>
                  <a:lnTo>
                    <a:pt x="78" y="38"/>
                  </a:lnTo>
                  <a:lnTo>
                    <a:pt x="104" y="21"/>
                  </a:lnTo>
                  <a:lnTo>
                    <a:pt x="126" y="9"/>
                  </a:lnTo>
                  <a:lnTo>
                    <a:pt x="133" y="5"/>
                  </a:lnTo>
                  <a:lnTo>
                    <a:pt x="142" y="1"/>
                  </a:lnTo>
                  <a:lnTo>
                    <a:pt x="148" y="0"/>
                  </a:lnTo>
                  <a:lnTo>
                    <a:pt x="145" y="5"/>
                  </a:lnTo>
                  <a:lnTo>
                    <a:pt x="135" y="18"/>
                  </a:lnTo>
                  <a:lnTo>
                    <a:pt x="128" y="35"/>
                  </a:lnTo>
                  <a:lnTo>
                    <a:pt x="121" y="52"/>
                  </a:lnTo>
                  <a:lnTo>
                    <a:pt x="120" y="71"/>
                  </a:lnTo>
                  <a:lnTo>
                    <a:pt x="121" y="82"/>
                  </a:lnTo>
                  <a:lnTo>
                    <a:pt x="125" y="95"/>
                  </a:lnTo>
                  <a:lnTo>
                    <a:pt x="129" y="111"/>
                  </a:lnTo>
                  <a:lnTo>
                    <a:pt x="134" y="128"/>
                  </a:lnTo>
                  <a:lnTo>
                    <a:pt x="138" y="142"/>
                  </a:lnTo>
                  <a:lnTo>
                    <a:pt x="142" y="155"/>
                  </a:lnTo>
                  <a:lnTo>
                    <a:pt x="143" y="167"/>
                  </a:lnTo>
                  <a:lnTo>
                    <a:pt x="145" y="178"/>
                  </a:lnTo>
                  <a:lnTo>
                    <a:pt x="145" y="189"/>
                  </a:lnTo>
                  <a:lnTo>
                    <a:pt x="145" y="205"/>
                  </a:lnTo>
                  <a:lnTo>
                    <a:pt x="142" y="222"/>
                  </a:lnTo>
                  <a:lnTo>
                    <a:pt x="138" y="242"/>
                  </a:lnTo>
                  <a:lnTo>
                    <a:pt x="130" y="260"/>
                  </a:lnTo>
                  <a:lnTo>
                    <a:pt x="120" y="277"/>
                  </a:lnTo>
                  <a:lnTo>
                    <a:pt x="103" y="291"/>
                  </a:lnTo>
                  <a:lnTo>
                    <a:pt x="82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2" name="Freeform 974"/>
            <p:cNvSpPr>
              <a:spLocks/>
            </p:cNvSpPr>
            <p:nvPr/>
          </p:nvSpPr>
          <p:spPr bwMode="auto">
            <a:xfrm>
              <a:off x="672" y="3172"/>
              <a:ext cx="363" cy="256"/>
            </a:xfrm>
            <a:custGeom>
              <a:avLst/>
              <a:gdLst>
                <a:gd name="T0" fmla="*/ 21 w 726"/>
                <a:gd name="T1" fmla="*/ 28 h 510"/>
                <a:gd name="T2" fmla="*/ 19 w 726"/>
                <a:gd name="T3" fmla="*/ 32 h 510"/>
                <a:gd name="T4" fmla="*/ 17 w 726"/>
                <a:gd name="T5" fmla="*/ 28 h 510"/>
                <a:gd name="T6" fmla="*/ 14 w 726"/>
                <a:gd name="T7" fmla="*/ 25 h 510"/>
                <a:gd name="T8" fmla="*/ 13 w 726"/>
                <a:gd name="T9" fmla="*/ 19 h 510"/>
                <a:gd name="T10" fmla="*/ 15 w 726"/>
                <a:gd name="T11" fmla="*/ 16 h 510"/>
                <a:gd name="T12" fmla="*/ 17 w 726"/>
                <a:gd name="T13" fmla="*/ 12 h 510"/>
                <a:gd name="T14" fmla="*/ 16 w 726"/>
                <a:gd name="T15" fmla="*/ 13 h 510"/>
                <a:gd name="T16" fmla="*/ 15 w 726"/>
                <a:gd name="T17" fmla="*/ 16 h 510"/>
                <a:gd name="T18" fmla="*/ 10 w 726"/>
                <a:gd name="T19" fmla="*/ 20 h 510"/>
                <a:gd name="T20" fmla="*/ 6 w 726"/>
                <a:gd name="T21" fmla="*/ 20 h 510"/>
                <a:gd name="T22" fmla="*/ 4 w 726"/>
                <a:gd name="T23" fmla="*/ 19 h 510"/>
                <a:gd name="T24" fmla="*/ 0 w 726"/>
                <a:gd name="T25" fmla="*/ 18 h 510"/>
                <a:gd name="T26" fmla="*/ 3 w 726"/>
                <a:gd name="T27" fmla="*/ 17 h 510"/>
                <a:gd name="T28" fmla="*/ 6 w 726"/>
                <a:gd name="T29" fmla="*/ 13 h 510"/>
                <a:gd name="T30" fmla="*/ 11 w 726"/>
                <a:gd name="T31" fmla="*/ 10 h 510"/>
                <a:gd name="T32" fmla="*/ 14 w 726"/>
                <a:gd name="T33" fmla="*/ 10 h 510"/>
                <a:gd name="T34" fmla="*/ 14 w 726"/>
                <a:gd name="T35" fmla="*/ 11 h 510"/>
                <a:gd name="T36" fmla="*/ 14 w 726"/>
                <a:gd name="T37" fmla="*/ 12 h 510"/>
                <a:gd name="T38" fmla="*/ 14 w 726"/>
                <a:gd name="T39" fmla="*/ 13 h 510"/>
                <a:gd name="T40" fmla="*/ 16 w 726"/>
                <a:gd name="T41" fmla="*/ 12 h 510"/>
                <a:gd name="T42" fmla="*/ 15 w 726"/>
                <a:gd name="T43" fmla="*/ 10 h 510"/>
                <a:gd name="T44" fmla="*/ 16 w 726"/>
                <a:gd name="T45" fmla="*/ 10 h 510"/>
                <a:gd name="T46" fmla="*/ 17 w 726"/>
                <a:gd name="T47" fmla="*/ 11 h 510"/>
                <a:gd name="T48" fmla="*/ 19 w 726"/>
                <a:gd name="T49" fmla="*/ 12 h 510"/>
                <a:gd name="T50" fmla="*/ 21 w 726"/>
                <a:gd name="T51" fmla="*/ 10 h 510"/>
                <a:gd name="T52" fmla="*/ 22 w 726"/>
                <a:gd name="T53" fmla="*/ 10 h 510"/>
                <a:gd name="T54" fmla="*/ 25 w 726"/>
                <a:gd name="T55" fmla="*/ 7 h 510"/>
                <a:gd name="T56" fmla="*/ 30 w 726"/>
                <a:gd name="T57" fmla="*/ 1 h 510"/>
                <a:gd name="T58" fmla="*/ 34 w 726"/>
                <a:gd name="T59" fmla="*/ 0 h 510"/>
                <a:gd name="T60" fmla="*/ 38 w 726"/>
                <a:gd name="T61" fmla="*/ 1 h 510"/>
                <a:gd name="T62" fmla="*/ 41 w 726"/>
                <a:gd name="T63" fmla="*/ 3 h 510"/>
                <a:gd name="T64" fmla="*/ 45 w 726"/>
                <a:gd name="T65" fmla="*/ 3 h 510"/>
                <a:gd name="T66" fmla="*/ 45 w 726"/>
                <a:gd name="T67" fmla="*/ 4 h 510"/>
                <a:gd name="T68" fmla="*/ 40 w 726"/>
                <a:gd name="T69" fmla="*/ 10 h 510"/>
                <a:gd name="T70" fmla="*/ 35 w 726"/>
                <a:gd name="T71" fmla="*/ 12 h 510"/>
                <a:gd name="T72" fmla="*/ 31 w 726"/>
                <a:gd name="T73" fmla="*/ 14 h 510"/>
                <a:gd name="T74" fmla="*/ 26 w 726"/>
                <a:gd name="T75" fmla="*/ 12 h 510"/>
                <a:gd name="T76" fmla="*/ 24 w 726"/>
                <a:gd name="T77" fmla="*/ 11 h 510"/>
                <a:gd name="T78" fmla="*/ 22 w 726"/>
                <a:gd name="T79" fmla="*/ 11 h 510"/>
                <a:gd name="T80" fmla="*/ 21 w 726"/>
                <a:gd name="T81" fmla="*/ 11 h 510"/>
                <a:gd name="T82" fmla="*/ 21 w 726"/>
                <a:gd name="T83" fmla="*/ 12 h 510"/>
                <a:gd name="T84" fmla="*/ 23 w 726"/>
                <a:gd name="T85" fmla="*/ 12 h 510"/>
                <a:gd name="T86" fmla="*/ 25 w 726"/>
                <a:gd name="T87" fmla="*/ 12 h 510"/>
                <a:gd name="T88" fmla="*/ 29 w 726"/>
                <a:gd name="T89" fmla="*/ 13 h 510"/>
                <a:gd name="T90" fmla="*/ 33 w 726"/>
                <a:gd name="T91" fmla="*/ 18 h 510"/>
                <a:gd name="T92" fmla="*/ 35 w 726"/>
                <a:gd name="T93" fmla="*/ 24 h 510"/>
                <a:gd name="T94" fmla="*/ 32 w 726"/>
                <a:gd name="T95" fmla="*/ 24 h 510"/>
                <a:gd name="T96" fmla="*/ 27 w 726"/>
                <a:gd name="T97" fmla="*/ 22 h 510"/>
                <a:gd name="T98" fmla="*/ 24 w 726"/>
                <a:gd name="T99" fmla="*/ 21 h 510"/>
                <a:gd name="T100" fmla="*/ 21 w 726"/>
                <a:gd name="T101" fmla="*/ 17 h 510"/>
                <a:gd name="T102" fmla="*/ 20 w 726"/>
                <a:gd name="T103" fmla="*/ 13 h 510"/>
                <a:gd name="T104" fmla="*/ 18 w 726"/>
                <a:gd name="T105" fmla="*/ 12 h 510"/>
                <a:gd name="T106" fmla="*/ 17 w 726"/>
                <a:gd name="T107" fmla="*/ 12 h 510"/>
                <a:gd name="T108" fmla="*/ 18 w 726"/>
                <a:gd name="T109" fmla="*/ 14 h 510"/>
                <a:gd name="T110" fmla="*/ 22 w 726"/>
                <a:gd name="T111" fmla="*/ 18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6" h="510">
                  <a:moveTo>
                    <a:pt x="346" y="301"/>
                  </a:moveTo>
                  <a:lnTo>
                    <a:pt x="354" y="338"/>
                  </a:lnTo>
                  <a:lnTo>
                    <a:pt x="354" y="375"/>
                  </a:lnTo>
                  <a:lnTo>
                    <a:pt x="347" y="408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2" y="472"/>
                  </a:lnTo>
                  <a:lnTo>
                    <a:pt x="304" y="489"/>
                  </a:lnTo>
                  <a:lnTo>
                    <a:pt x="298" y="510"/>
                  </a:lnTo>
                  <a:lnTo>
                    <a:pt x="296" y="504"/>
                  </a:lnTo>
                  <a:lnTo>
                    <a:pt x="292" y="493"/>
                  </a:lnTo>
                  <a:lnTo>
                    <a:pt x="287" y="482"/>
                  </a:lnTo>
                  <a:lnTo>
                    <a:pt x="281" y="470"/>
                  </a:lnTo>
                  <a:lnTo>
                    <a:pt x="273" y="457"/>
                  </a:lnTo>
                  <a:lnTo>
                    <a:pt x="264" y="445"/>
                  </a:lnTo>
                  <a:lnTo>
                    <a:pt x="255" y="433"/>
                  </a:lnTo>
                  <a:lnTo>
                    <a:pt x="245" y="425"/>
                  </a:lnTo>
                  <a:lnTo>
                    <a:pt x="235" y="418"/>
                  </a:lnTo>
                  <a:lnTo>
                    <a:pt x="227" y="408"/>
                  </a:lnTo>
                  <a:lnTo>
                    <a:pt x="221" y="399"/>
                  </a:lnTo>
                  <a:lnTo>
                    <a:pt x="215" y="390"/>
                  </a:lnTo>
                  <a:lnTo>
                    <a:pt x="205" y="361"/>
                  </a:lnTo>
                  <a:lnTo>
                    <a:pt x="202" y="334"/>
                  </a:lnTo>
                  <a:lnTo>
                    <a:pt x="204" y="309"/>
                  </a:lnTo>
                  <a:lnTo>
                    <a:pt x="206" y="291"/>
                  </a:lnTo>
                  <a:lnTo>
                    <a:pt x="210" y="282"/>
                  </a:lnTo>
                  <a:lnTo>
                    <a:pt x="215" y="271"/>
                  </a:lnTo>
                  <a:lnTo>
                    <a:pt x="221" y="261"/>
                  </a:lnTo>
                  <a:lnTo>
                    <a:pt x="228" y="252"/>
                  </a:lnTo>
                  <a:lnTo>
                    <a:pt x="236" y="241"/>
                  </a:lnTo>
                  <a:lnTo>
                    <a:pt x="244" y="230"/>
                  </a:lnTo>
                  <a:lnTo>
                    <a:pt x="251" y="218"/>
                  </a:lnTo>
                  <a:lnTo>
                    <a:pt x="257" y="206"/>
                  </a:lnTo>
                  <a:lnTo>
                    <a:pt x="260" y="198"/>
                  </a:lnTo>
                  <a:lnTo>
                    <a:pt x="261" y="189"/>
                  </a:lnTo>
                  <a:lnTo>
                    <a:pt x="260" y="183"/>
                  </a:lnTo>
                  <a:lnTo>
                    <a:pt x="257" y="181"/>
                  </a:lnTo>
                  <a:lnTo>
                    <a:pt x="251" y="185"/>
                  </a:lnTo>
                  <a:lnTo>
                    <a:pt x="247" y="192"/>
                  </a:lnTo>
                  <a:lnTo>
                    <a:pt x="244" y="200"/>
                  </a:lnTo>
                  <a:lnTo>
                    <a:pt x="242" y="206"/>
                  </a:lnTo>
                  <a:lnTo>
                    <a:pt x="239" y="217"/>
                  </a:lnTo>
                  <a:lnTo>
                    <a:pt x="235" y="227"/>
                  </a:lnTo>
                  <a:lnTo>
                    <a:pt x="230" y="236"/>
                  </a:lnTo>
                  <a:lnTo>
                    <a:pt x="225" y="245"/>
                  </a:lnTo>
                  <a:lnTo>
                    <a:pt x="213" y="262"/>
                  </a:lnTo>
                  <a:lnTo>
                    <a:pt x="198" y="277"/>
                  </a:lnTo>
                  <a:lnTo>
                    <a:pt x="183" y="290"/>
                  </a:lnTo>
                  <a:lnTo>
                    <a:pt x="167" y="299"/>
                  </a:lnTo>
                  <a:lnTo>
                    <a:pt x="150" y="305"/>
                  </a:lnTo>
                  <a:lnTo>
                    <a:pt x="133" y="311"/>
                  </a:lnTo>
                  <a:lnTo>
                    <a:pt x="118" y="313"/>
                  </a:lnTo>
                  <a:lnTo>
                    <a:pt x="102" y="313"/>
                  </a:lnTo>
                  <a:lnTo>
                    <a:pt x="97" y="312"/>
                  </a:lnTo>
                  <a:lnTo>
                    <a:pt x="91" y="311"/>
                  </a:lnTo>
                  <a:lnTo>
                    <a:pt x="86" y="311"/>
                  </a:lnTo>
                  <a:lnTo>
                    <a:pt x="82" y="309"/>
                  </a:lnTo>
                  <a:lnTo>
                    <a:pt x="73" y="305"/>
                  </a:lnTo>
                  <a:lnTo>
                    <a:pt x="64" y="301"/>
                  </a:lnTo>
                  <a:lnTo>
                    <a:pt x="55" y="298"/>
                  </a:lnTo>
                  <a:lnTo>
                    <a:pt x="46" y="292"/>
                  </a:lnTo>
                  <a:lnTo>
                    <a:pt x="37" y="288"/>
                  </a:lnTo>
                  <a:lnTo>
                    <a:pt x="25" y="283"/>
                  </a:lnTo>
                  <a:lnTo>
                    <a:pt x="13" y="278"/>
                  </a:lnTo>
                  <a:lnTo>
                    <a:pt x="0" y="273"/>
                  </a:lnTo>
                  <a:lnTo>
                    <a:pt x="8" y="270"/>
                  </a:lnTo>
                  <a:lnTo>
                    <a:pt x="16" y="268"/>
                  </a:lnTo>
                  <a:lnTo>
                    <a:pt x="26" y="265"/>
                  </a:lnTo>
                  <a:lnTo>
                    <a:pt x="37" y="261"/>
                  </a:lnTo>
                  <a:lnTo>
                    <a:pt x="46" y="256"/>
                  </a:lnTo>
                  <a:lnTo>
                    <a:pt x="55" y="251"/>
                  </a:lnTo>
                  <a:lnTo>
                    <a:pt x="63" y="243"/>
                  </a:lnTo>
                  <a:lnTo>
                    <a:pt x="68" y="235"/>
                  </a:lnTo>
                  <a:lnTo>
                    <a:pt x="76" y="222"/>
                  </a:lnTo>
                  <a:lnTo>
                    <a:pt x="85" y="207"/>
                  </a:lnTo>
                  <a:lnTo>
                    <a:pt x="98" y="193"/>
                  </a:lnTo>
                  <a:lnTo>
                    <a:pt x="112" y="179"/>
                  </a:lnTo>
                  <a:lnTo>
                    <a:pt x="128" y="168"/>
                  </a:lnTo>
                  <a:lnTo>
                    <a:pt x="145" y="161"/>
                  </a:lnTo>
                  <a:lnTo>
                    <a:pt x="165" y="157"/>
                  </a:lnTo>
                  <a:lnTo>
                    <a:pt x="183" y="159"/>
                  </a:lnTo>
                  <a:lnTo>
                    <a:pt x="191" y="163"/>
                  </a:lnTo>
                  <a:lnTo>
                    <a:pt x="200" y="163"/>
                  </a:lnTo>
                  <a:lnTo>
                    <a:pt x="208" y="162"/>
                  </a:lnTo>
                  <a:lnTo>
                    <a:pt x="213" y="158"/>
                  </a:lnTo>
                  <a:lnTo>
                    <a:pt x="217" y="155"/>
                  </a:lnTo>
                  <a:lnTo>
                    <a:pt x="221" y="155"/>
                  </a:lnTo>
                  <a:lnTo>
                    <a:pt x="225" y="155"/>
                  </a:lnTo>
                  <a:lnTo>
                    <a:pt x="228" y="157"/>
                  </a:lnTo>
                  <a:lnTo>
                    <a:pt x="222" y="162"/>
                  </a:lnTo>
                  <a:lnTo>
                    <a:pt x="217" y="170"/>
                  </a:lnTo>
                  <a:lnTo>
                    <a:pt x="212" y="177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3" y="192"/>
                  </a:lnTo>
                  <a:lnTo>
                    <a:pt x="214" y="193"/>
                  </a:lnTo>
                  <a:lnTo>
                    <a:pt x="217" y="194"/>
                  </a:lnTo>
                  <a:lnTo>
                    <a:pt x="218" y="194"/>
                  </a:lnTo>
                  <a:lnTo>
                    <a:pt x="219" y="196"/>
                  </a:lnTo>
                  <a:lnTo>
                    <a:pt x="226" y="197"/>
                  </a:lnTo>
                  <a:lnTo>
                    <a:pt x="234" y="196"/>
                  </a:lnTo>
                  <a:lnTo>
                    <a:pt x="239" y="193"/>
                  </a:lnTo>
                  <a:lnTo>
                    <a:pt x="244" y="189"/>
                  </a:lnTo>
                  <a:lnTo>
                    <a:pt x="247" y="181"/>
                  </a:lnTo>
                  <a:lnTo>
                    <a:pt x="248" y="174"/>
                  </a:lnTo>
                  <a:lnTo>
                    <a:pt x="245" y="167"/>
                  </a:lnTo>
                  <a:lnTo>
                    <a:pt x="243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3" y="153"/>
                  </a:lnTo>
                  <a:lnTo>
                    <a:pt x="245" y="151"/>
                  </a:lnTo>
                  <a:lnTo>
                    <a:pt x="247" y="153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1" y="164"/>
                  </a:lnTo>
                  <a:lnTo>
                    <a:pt x="252" y="170"/>
                  </a:lnTo>
                  <a:lnTo>
                    <a:pt x="257" y="175"/>
                  </a:lnTo>
                  <a:lnTo>
                    <a:pt x="264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90" y="179"/>
                  </a:lnTo>
                  <a:lnTo>
                    <a:pt x="296" y="179"/>
                  </a:lnTo>
                  <a:lnTo>
                    <a:pt x="302" y="177"/>
                  </a:lnTo>
                  <a:lnTo>
                    <a:pt x="308" y="175"/>
                  </a:lnTo>
                  <a:lnTo>
                    <a:pt x="313" y="168"/>
                  </a:lnTo>
                  <a:lnTo>
                    <a:pt x="317" y="161"/>
                  </a:lnTo>
                  <a:lnTo>
                    <a:pt x="321" y="159"/>
                  </a:lnTo>
                  <a:lnTo>
                    <a:pt x="326" y="157"/>
                  </a:lnTo>
                  <a:lnTo>
                    <a:pt x="332" y="155"/>
                  </a:lnTo>
                  <a:lnTo>
                    <a:pt x="337" y="154"/>
                  </a:lnTo>
                  <a:lnTo>
                    <a:pt x="343" y="153"/>
                  </a:lnTo>
                  <a:lnTo>
                    <a:pt x="350" y="151"/>
                  </a:lnTo>
                  <a:lnTo>
                    <a:pt x="355" y="150"/>
                  </a:lnTo>
                  <a:lnTo>
                    <a:pt x="362" y="149"/>
                  </a:lnTo>
                  <a:lnTo>
                    <a:pt x="372" y="142"/>
                  </a:lnTo>
                  <a:lnTo>
                    <a:pt x="381" y="129"/>
                  </a:lnTo>
                  <a:lnTo>
                    <a:pt x="389" y="108"/>
                  </a:lnTo>
                  <a:lnTo>
                    <a:pt x="398" y="82"/>
                  </a:lnTo>
                  <a:lnTo>
                    <a:pt x="412" y="52"/>
                  </a:lnTo>
                  <a:lnTo>
                    <a:pt x="432" y="31"/>
                  </a:lnTo>
                  <a:lnTo>
                    <a:pt x="453" y="17"/>
                  </a:lnTo>
                  <a:lnTo>
                    <a:pt x="475" y="8"/>
                  </a:lnTo>
                  <a:lnTo>
                    <a:pt x="496" y="3"/>
                  </a:lnTo>
                  <a:lnTo>
                    <a:pt x="514" y="0"/>
                  </a:lnTo>
                  <a:lnTo>
                    <a:pt x="529" y="0"/>
                  </a:lnTo>
                  <a:lnTo>
                    <a:pt x="536" y="0"/>
                  </a:lnTo>
                  <a:lnTo>
                    <a:pt x="543" y="0"/>
                  </a:lnTo>
                  <a:lnTo>
                    <a:pt x="551" y="1"/>
                  </a:lnTo>
                  <a:lnTo>
                    <a:pt x="561" y="3"/>
                  </a:lnTo>
                  <a:lnTo>
                    <a:pt x="573" y="4"/>
                  </a:lnTo>
                  <a:lnTo>
                    <a:pt x="586" y="8"/>
                  </a:lnTo>
                  <a:lnTo>
                    <a:pt x="598" y="10"/>
                  </a:lnTo>
                  <a:lnTo>
                    <a:pt x="611" y="16"/>
                  </a:lnTo>
                  <a:lnTo>
                    <a:pt x="621" y="21"/>
                  </a:lnTo>
                  <a:lnTo>
                    <a:pt x="632" y="26"/>
                  </a:lnTo>
                  <a:lnTo>
                    <a:pt x="643" y="30"/>
                  </a:lnTo>
                  <a:lnTo>
                    <a:pt x="656" y="33"/>
                  </a:lnTo>
                  <a:lnTo>
                    <a:pt x="668" y="35"/>
                  </a:lnTo>
                  <a:lnTo>
                    <a:pt x="681" y="37"/>
                  </a:lnTo>
                  <a:lnTo>
                    <a:pt x="693" y="37"/>
                  </a:lnTo>
                  <a:lnTo>
                    <a:pt x="703" y="37"/>
                  </a:lnTo>
                  <a:lnTo>
                    <a:pt x="714" y="35"/>
                  </a:lnTo>
                  <a:lnTo>
                    <a:pt x="726" y="35"/>
                  </a:lnTo>
                  <a:lnTo>
                    <a:pt x="726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5" y="64"/>
                  </a:lnTo>
                  <a:lnTo>
                    <a:pt x="692" y="82"/>
                  </a:lnTo>
                  <a:lnTo>
                    <a:pt x="676" y="103"/>
                  </a:lnTo>
                  <a:lnTo>
                    <a:pt x="660" y="123"/>
                  </a:lnTo>
                  <a:lnTo>
                    <a:pt x="643" y="142"/>
                  </a:lnTo>
                  <a:lnTo>
                    <a:pt x="626" y="159"/>
                  </a:lnTo>
                  <a:lnTo>
                    <a:pt x="609" y="172"/>
                  </a:lnTo>
                  <a:lnTo>
                    <a:pt x="594" y="179"/>
                  </a:lnTo>
                  <a:lnTo>
                    <a:pt x="583" y="181"/>
                  </a:lnTo>
                  <a:lnTo>
                    <a:pt x="572" y="187"/>
                  </a:lnTo>
                  <a:lnTo>
                    <a:pt x="557" y="191"/>
                  </a:lnTo>
                  <a:lnTo>
                    <a:pt x="542" y="196"/>
                  </a:lnTo>
                  <a:lnTo>
                    <a:pt x="525" y="201"/>
                  </a:lnTo>
                  <a:lnTo>
                    <a:pt x="509" y="205"/>
                  </a:lnTo>
                  <a:lnTo>
                    <a:pt x="495" y="207"/>
                  </a:lnTo>
                  <a:lnTo>
                    <a:pt x="482" y="209"/>
                  </a:lnTo>
                  <a:lnTo>
                    <a:pt x="470" y="207"/>
                  </a:lnTo>
                  <a:lnTo>
                    <a:pt x="455" y="205"/>
                  </a:lnTo>
                  <a:lnTo>
                    <a:pt x="440" y="201"/>
                  </a:lnTo>
                  <a:lnTo>
                    <a:pt x="425" y="196"/>
                  </a:lnTo>
                  <a:lnTo>
                    <a:pt x="412" y="192"/>
                  </a:lnTo>
                  <a:lnTo>
                    <a:pt x="401" y="187"/>
                  </a:lnTo>
                  <a:lnTo>
                    <a:pt x="392" y="183"/>
                  </a:lnTo>
                  <a:lnTo>
                    <a:pt x="386" y="180"/>
                  </a:lnTo>
                  <a:lnTo>
                    <a:pt x="381" y="176"/>
                  </a:lnTo>
                  <a:lnTo>
                    <a:pt x="376" y="172"/>
                  </a:lnTo>
                  <a:lnTo>
                    <a:pt x="369" y="168"/>
                  </a:lnTo>
                  <a:lnTo>
                    <a:pt x="364" y="164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50" y="164"/>
                  </a:lnTo>
                  <a:lnTo>
                    <a:pt x="343" y="164"/>
                  </a:lnTo>
                  <a:lnTo>
                    <a:pt x="335" y="167"/>
                  </a:lnTo>
                  <a:lnTo>
                    <a:pt x="330" y="168"/>
                  </a:lnTo>
                  <a:lnTo>
                    <a:pt x="325" y="170"/>
                  </a:lnTo>
                  <a:lnTo>
                    <a:pt x="321" y="172"/>
                  </a:lnTo>
                  <a:lnTo>
                    <a:pt x="317" y="176"/>
                  </a:lnTo>
                  <a:lnTo>
                    <a:pt x="316" y="179"/>
                  </a:lnTo>
                  <a:lnTo>
                    <a:pt x="317" y="181"/>
                  </a:lnTo>
                  <a:lnTo>
                    <a:pt x="321" y="184"/>
                  </a:lnTo>
                  <a:lnTo>
                    <a:pt x="324" y="185"/>
                  </a:lnTo>
                  <a:lnTo>
                    <a:pt x="329" y="185"/>
                  </a:lnTo>
                  <a:lnTo>
                    <a:pt x="334" y="185"/>
                  </a:lnTo>
                  <a:lnTo>
                    <a:pt x="341" y="185"/>
                  </a:lnTo>
                  <a:lnTo>
                    <a:pt x="348" y="184"/>
                  </a:lnTo>
                  <a:lnTo>
                    <a:pt x="355" y="184"/>
                  </a:lnTo>
                  <a:lnTo>
                    <a:pt x="363" y="183"/>
                  </a:lnTo>
                  <a:lnTo>
                    <a:pt x="371" y="181"/>
                  </a:lnTo>
                  <a:lnTo>
                    <a:pt x="377" y="180"/>
                  </a:lnTo>
                  <a:lnTo>
                    <a:pt x="385" y="180"/>
                  </a:lnTo>
                  <a:lnTo>
                    <a:pt x="393" y="181"/>
                  </a:lnTo>
                  <a:lnTo>
                    <a:pt x="402" y="183"/>
                  </a:lnTo>
                  <a:lnTo>
                    <a:pt x="414" y="185"/>
                  </a:lnTo>
                  <a:lnTo>
                    <a:pt x="427" y="191"/>
                  </a:lnTo>
                  <a:lnTo>
                    <a:pt x="444" y="197"/>
                  </a:lnTo>
                  <a:lnTo>
                    <a:pt x="463" y="206"/>
                  </a:lnTo>
                  <a:lnTo>
                    <a:pt x="479" y="215"/>
                  </a:lnTo>
                  <a:lnTo>
                    <a:pt x="493" y="228"/>
                  </a:lnTo>
                  <a:lnTo>
                    <a:pt x="505" y="244"/>
                  </a:lnTo>
                  <a:lnTo>
                    <a:pt x="517" y="261"/>
                  </a:lnTo>
                  <a:lnTo>
                    <a:pt x="526" y="281"/>
                  </a:lnTo>
                  <a:lnTo>
                    <a:pt x="534" y="301"/>
                  </a:lnTo>
                  <a:lnTo>
                    <a:pt x="539" y="322"/>
                  </a:lnTo>
                  <a:lnTo>
                    <a:pt x="543" y="343"/>
                  </a:lnTo>
                  <a:lnTo>
                    <a:pt x="544" y="358"/>
                  </a:lnTo>
                  <a:lnTo>
                    <a:pt x="546" y="372"/>
                  </a:lnTo>
                  <a:lnTo>
                    <a:pt x="546" y="385"/>
                  </a:lnTo>
                  <a:lnTo>
                    <a:pt x="544" y="398"/>
                  </a:lnTo>
                  <a:lnTo>
                    <a:pt x="535" y="388"/>
                  </a:lnTo>
                  <a:lnTo>
                    <a:pt x="523" y="380"/>
                  </a:lnTo>
                  <a:lnTo>
                    <a:pt x="508" y="371"/>
                  </a:lnTo>
                  <a:lnTo>
                    <a:pt x="491" y="364"/>
                  </a:lnTo>
                  <a:lnTo>
                    <a:pt x="472" y="359"/>
                  </a:lnTo>
                  <a:lnTo>
                    <a:pt x="454" y="354"/>
                  </a:lnTo>
                  <a:lnTo>
                    <a:pt x="437" y="350"/>
                  </a:lnTo>
                  <a:lnTo>
                    <a:pt x="423" y="347"/>
                  </a:lnTo>
                  <a:lnTo>
                    <a:pt x="414" y="346"/>
                  </a:lnTo>
                  <a:lnTo>
                    <a:pt x="402" y="343"/>
                  </a:lnTo>
                  <a:lnTo>
                    <a:pt x="392" y="341"/>
                  </a:lnTo>
                  <a:lnTo>
                    <a:pt x="380" y="337"/>
                  </a:lnTo>
                  <a:lnTo>
                    <a:pt x="369" y="330"/>
                  </a:lnTo>
                  <a:lnTo>
                    <a:pt x="359" y="322"/>
                  </a:lnTo>
                  <a:lnTo>
                    <a:pt x="351" y="312"/>
                  </a:lnTo>
                  <a:lnTo>
                    <a:pt x="345" y="299"/>
                  </a:lnTo>
                  <a:lnTo>
                    <a:pt x="337" y="279"/>
                  </a:lnTo>
                  <a:lnTo>
                    <a:pt x="328" y="265"/>
                  </a:lnTo>
                  <a:lnTo>
                    <a:pt x="322" y="248"/>
                  </a:lnTo>
                  <a:lnTo>
                    <a:pt x="322" y="224"/>
                  </a:lnTo>
                  <a:lnTo>
                    <a:pt x="322" y="218"/>
                  </a:lnTo>
                  <a:lnTo>
                    <a:pt x="318" y="211"/>
                  </a:lnTo>
                  <a:lnTo>
                    <a:pt x="315" y="205"/>
                  </a:lnTo>
                  <a:lnTo>
                    <a:pt x="308" y="200"/>
                  </a:lnTo>
                  <a:lnTo>
                    <a:pt x="302" y="194"/>
                  </a:lnTo>
                  <a:lnTo>
                    <a:pt x="295" y="191"/>
                  </a:lnTo>
                  <a:lnTo>
                    <a:pt x="290" y="187"/>
                  </a:lnTo>
                  <a:lnTo>
                    <a:pt x="285" y="184"/>
                  </a:lnTo>
                  <a:lnTo>
                    <a:pt x="278" y="181"/>
                  </a:lnTo>
                  <a:lnTo>
                    <a:pt x="273" y="180"/>
                  </a:lnTo>
                  <a:lnTo>
                    <a:pt x="269" y="180"/>
                  </a:lnTo>
                  <a:lnTo>
                    <a:pt x="268" y="184"/>
                  </a:lnTo>
                  <a:lnTo>
                    <a:pt x="269" y="189"/>
                  </a:lnTo>
                  <a:lnTo>
                    <a:pt x="269" y="194"/>
                  </a:lnTo>
                  <a:lnTo>
                    <a:pt x="270" y="201"/>
                  </a:lnTo>
                  <a:lnTo>
                    <a:pt x="273" y="206"/>
                  </a:lnTo>
                  <a:lnTo>
                    <a:pt x="277" y="210"/>
                  </a:lnTo>
                  <a:lnTo>
                    <a:pt x="285" y="217"/>
                  </a:lnTo>
                  <a:lnTo>
                    <a:pt x="294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9" y="265"/>
                  </a:lnTo>
                  <a:lnTo>
                    <a:pt x="338" y="282"/>
                  </a:lnTo>
                  <a:lnTo>
                    <a:pt x="346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3" name="Freeform 975"/>
            <p:cNvSpPr>
              <a:spLocks/>
            </p:cNvSpPr>
            <p:nvPr/>
          </p:nvSpPr>
          <p:spPr bwMode="auto">
            <a:xfrm>
              <a:off x="678" y="3135"/>
              <a:ext cx="109" cy="111"/>
            </a:xfrm>
            <a:custGeom>
              <a:avLst/>
              <a:gdLst>
                <a:gd name="T0" fmla="*/ 11 w 218"/>
                <a:gd name="T1" fmla="*/ 14 h 222"/>
                <a:gd name="T2" fmla="*/ 11 w 218"/>
                <a:gd name="T3" fmla="*/ 13 h 222"/>
                <a:gd name="T4" fmla="*/ 12 w 218"/>
                <a:gd name="T5" fmla="*/ 13 h 222"/>
                <a:gd name="T6" fmla="*/ 13 w 218"/>
                <a:gd name="T7" fmla="*/ 13 h 222"/>
                <a:gd name="T8" fmla="*/ 13 w 218"/>
                <a:gd name="T9" fmla="*/ 13 h 222"/>
                <a:gd name="T10" fmla="*/ 13 w 218"/>
                <a:gd name="T11" fmla="*/ 13 h 222"/>
                <a:gd name="T12" fmla="*/ 14 w 218"/>
                <a:gd name="T13" fmla="*/ 14 h 222"/>
                <a:gd name="T14" fmla="*/ 14 w 218"/>
                <a:gd name="T15" fmla="*/ 14 h 222"/>
                <a:gd name="T16" fmla="*/ 14 w 218"/>
                <a:gd name="T17" fmla="*/ 13 h 222"/>
                <a:gd name="T18" fmla="*/ 13 w 218"/>
                <a:gd name="T19" fmla="*/ 13 h 222"/>
                <a:gd name="T20" fmla="*/ 13 w 218"/>
                <a:gd name="T21" fmla="*/ 13 h 222"/>
                <a:gd name="T22" fmla="*/ 12 w 218"/>
                <a:gd name="T23" fmla="*/ 13 h 222"/>
                <a:gd name="T24" fmla="*/ 12 w 218"/>
                <a:gd name="T25" fmla="*/ 12 h 222"/>
                <a:gd name="T26" fmla="*/ 12 w 218"/>
                <a:gd name="T27" fmla="*/ 11 h 222"/>
                <a:gd name="T28" fmla="*/ 12 w 218"/>
                <a:gd name="T29" fmla="*/ 11 h 222"/>
                <a:gd name="T30" fmla="*/ 12 w 218"/>
                <a:gd name="T31" fmla="*/ 11 h 222"/>
                <a:gd name="T32" fmla="*/ 12 w 218"/>
                <a:gd name="T33" fmla="*/ 10 h 222"/>
                <a:gd name="T34" fmla="*/ 13 w 218"/>
                <a:gd name="T35" fmla="*/ 10 h 222"/>
                <a:gd name="T36" fmla="*/ 13 w 218"/>
                <a:gd name="T37" fmla="*/ 9 h 222"/>
                <a:gd name="T38" fmla="*/ 13 w 218"/>
                <a:gd name="T39" fmla="*/ 6 h 222"/>
                <a:gd name="T40" fmla="*/ 11 w 218"/>
                <a:gd name="T41" fmla="*/ 4 h 222"/>
                <a:gd name="T42" fmla="*/ 8 w 218"/>
                <a:gd name="T43" fmla="*/ 2 h 222"/>
                <a:gd name="T44" fmla="*/ 5 w 218"/>
                <a:gd name="T45" fmla="*/ 2 h 222"/>
                <a:gd name="T46" fmla="*/ 4 w 218"/>
                <a:gd name="T47" fmla="*/ 1 h 222"/>
                <a:gd name="T48" fmla="*/ 2 w 218"/>
                <a:gd name="T49" fmla="*/ 1 h 222"/>
                <a:gd name="T50" fmla="*/ 1 w 218"/>
                <a:gd name="T51" fmla="*/ 1 h 222"/>
                <a:gd name="T52" fmla="*/ 1 w 218"/>
                <a:gd name="T53" fmla="*/ 1 h 222"/>
                <a:gd name="T54" fmla="*/ 2 w 218"/>
                <a:gd name="T55" fmla="*/ 3 h 222"/>
                <a:gd name="T56" fmla="*/ 2 w 218"/>
                <a:gd name="T57" fmla="*/ 5 h 222"/>
                <a:gd name="T58" fmla="*/ 3 w 218"/>
                <a:gd name="T59" fmla="*/ 7 h 222"/>
                <a:gd name="T60" fmla="*/ 3 w 218"/>
                <a:gd name="T61" fmla="*/ 8 h 222"/>
                <a:gd name="T62" fmla="*/ 4 w 218"/>
                <a:gd name="T63" fmla="*/ 10 h 222"/>
                <a:gd name="T64" fmla="*/ 6 w 218"/>
                <a:gd name="T65" fmla="*/ 13 h 222"/>
                <a:gd name="T66" fmla="*/ 9 w 218"/>
                <a:gd name="T67" fmla="*/ 14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8" y="206"/>
                  </a:lnTo>
                  <a:lnTo>
                    <a:pt x="173" y="201"/>
                  </a:lnTo>
                  <a:lnTo>
                    <a:pt x="180" y="199"/>
                  </a:lnTo>
                  <a:lnTo>
                    <a:pt x="186" y="199"/>
                  </a:lnTo>
                  <a:lnTo>
                    <a:pt x="192" y="200"/>
                  </a:lnTo>
                  <a:lnTo>
                    <a:pt x="196" y="203"/>
                  </a:lnTo>
                  <a:lnTo>
                    <a:pt x="197" y="205"/>
                  </a:lnTo>
                  <a:lnTo>
                    <a:pt x="198" y="206"/>
                  </a:lnTo>
                  <a:lnTo>
                    <a:pt x="201" y="208"/>
                  </a:lnTo>
                  <a:lnTo>
                    <a:pt x="205" y="208"/>
                  </a:lnTo>
                  <a:lnTo>
                    <a:pt x="210" y="209"/>
                  </a:lnTo>
                  <a:lnTo>
                    <a:pt x="215" y="210"/>
                  </a:lnTo>
                  <a:lnTo>
                    <a:pt x="218" y="210"/>
                  </a:lnTo>
                  <a:lnTo>
                    <a:pt x="218" y="209"/>
                  </a:lnTo>
                  <a:lnTo>
                    <a:pt x="216" y="206"/>
                  </a:lnTo>
                  <a:lnTo>
                    <a:pt x="214" y="203"/>
                  </a:lnTo>
                  <a:lnTo>
                    <a:pt x="210" y="199"/>
                  </a:lnTo>
                  <a:lnTo>
                    <a:pt x="206" y="196"/>
                  </a:lnTo>
                  <a:lnTo>
                    <a:pt x="202" y="192"/>
                  </a:lnTo>
                  <a:lnTo>
                    <a:pt x="200" y="195"/>
                  </a:lnTo>
                  <a:lnTo>
                    <a:pt x="194" y="196"/>
                  </a:lnTo>
                  <a:lnTo>
                    <a:pt x="189" y="195"/>
                  </a:lnTo>
                  <a:lnTo>
                    <a:pt x="184" y="192"/>
                  </a:lnTo>
                  <a:lnTo>
                    <a:pt x="181" y="187"/>
                  </a:lnTo>
                  <a:lnTo>
                    <a:pt x="179" y="182"/>
                  </a:lnTo>
                  <a:lnTo>
                    <a:pt x="179" y="176"/>
                  </a:lnTo>
                  <a:lnTo>
                    <a:pt x="179" y="173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60"/>
                  </a:lnTo>
                  <a:lnTo>
                    <a:pt x="193" y="157"/>
                  </a:lnTo>
                  <a:lnTo>
                    <a:pt x="198" y="156"/>
                  </a:lnTo>
                  <a:lnTo>
                    <a:pt x="202" y="156"/>
                  </a:lnTo>
                  <a:lnTo>
                    <a:pt x="207" y="133"/>
                  </a:lnTo>
                  <a:lnTo>
                    <a:pt x="206" y="111"/>
                  </a:lnTo>
                  <a:lnTo>
                    <a:pt x="200" y="92"/>
                  </a:lnTo>
                  <a:lnTo>
                    <a:pt x="189" y="72"/>
                  </a:lnTo>
                  <a:lnTo>
                    <a:pt x="172" y="56"/>
                  </a:lnTo>
                  <a:lnTo>
                    <a:pt x="150" y="42"/>
                  </a:lnTo>
                  <a:lnTo>
                    <a:pt x="121" y="32"/>
                  </a:lnTo>
                  <a:lnTo>
                    <a:pt x="89" y="24"/>
                  </a:lnTo>
                  <a:lnTo>
                    <a:pt x="76" y="22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4" y="6"/>
                  </a:lnTo>
                  <a:lnTo>
                    <a:pt x="6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4" y="24"/>
                  </a:lnTo>
                  <a:lnTo>
                    <a:pt x="21" y="38"/>
                  </a:lnTo>
                  <a:lnTo>
                    <a:pt x="27" y="52"/>
                  </a:lnTo>
                  <a:lnTo>
                    <a:pt x="31" y="68"/>
                  </a:lnTo>
                  <a:lnTo>
                    <a:pt x="35" y="83"/>
                  </a:lnTo>
                  <a:lnTo>
                    <a:pt x="39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0"/>
                  </a:lnTo>
                  <a:lnTo>
                    <a:pt x="60" y="158"/>
                  </a:lnTo>
                  <a:lnTo>
                    <a:pt x="73" y="178"/>
                  </a:lnTo>
                  <a:lnTo>
                    <a:pt x="89" y="195"/>
                  </a:lnTo>
                  <a:lnTo>
                    <a:pt x="109" y="209"/>
                  </a:lnTo>
                  <a:lnTo>
                    <a:pt x="134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4" name="Freeform 976"/>
            <p:cNvSpPr>
              <a:spLocks/>
            </p:cNvSpPr>
            <p:nvPr/>
          </p:nvSpPr>
          <p:spPr bwMode="auto">
            <a:xfrm>
              <a:off x="795" y="3201"/>
              <a:ext cx="12" cy="11"/>
            </a:xfrm>
            <a:custGeom>
              <a:avLst/>
              <a:gdLst>
                <a:gd name="T0" fmla="*/ 0 w 23"/>
                <a:gd name="T1" fmla="*/ 0 h 24"/>
                <a:gd name="T2" fmla="*/ 1 w 23"/>
                <a:gd name="T3" fmla="*/ 0 h 24"/>
                <a:gd name="T4" fmla="*/ 1 w 23"/>
                <a:gd name="T5" fmla="*/ 0 h 24"/>
                <a:gd name="T6" fmla="*/ 1 w 23"/>
                <a:gd name="T7" fmla="*/ 0 h 24"/>
                <a:gd name="T8" fmla="*/ 1 w 23"/>
                <a:gd name="T9" fmla="*/ 0 h 24"/>
                <a:gd name="T10" fmla="*/ 2 w 23"/>
                <a:gd name="T11" fmla="*/ 0 h 24"/>
                <a:gd name="T12" fmla="*/ 2 w 23"/>
                <a:gd name="T13" fmla="*/ 0 h 24"/>
                <a:gd name="T14" fmla="*/ 2 w 23"/>
                <a:gd name="T15" fmla="*/ 0 h 24"/>
                <a:gd name="T16" fmla="*/ 2 w 23"/>
                <a:gd name="T17" fmla="*/ 0 h 24"/>
                <a:gd name="T18" fmla="*/ 2 w 23"/>
                <a:gd name="T19" fmla="*/ 1 h 24"/>
                <a:gd name="T20" fmla="*/ 2 w 23"/>
                <a:gd name="T21" fmla="*/ 1 h 24"/>
                <a:gd name="T22" fmla="*/ 2 w 23"/>
                <a:gd name="T23" fmla="*/ 1 h 24"/>
                <a:gd name="T24" fmla="*/ 1 w 23"/>
                <a:gd name="T25" fmla="*/ 1 h 24"/>
                <a:gd name="T26" fmla="*/ 1 w 23"/>
                <a:gd name="T27" fmla="*/ 1 h 24"/>
                <a:gd name="T28" fmla="*/ 1 w 23"/>
                <a:gd name="T29" fmla="*/ 1 h 24"/>
                <a:gd name="T30" fmla="*/ 1 w 23"/>
                <a:gd name="T31" fmla="*/ 0 h 24"/>
                <a:gd name="T32" fmla="*/ 0 w 23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0" y="11"/>
                  </a:moveTo>
                  <a:lnTo>
                    <a:pt x="1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5" y="18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5" name="Freeform 977"/>
            <p:cNvSpPr>
              <a:spLocks/>
            </p:cNvSpPr>
            <p:nvPr/>
          </p:nvSpPr>
          <p:spPr bwMode="auto">
            <a:xfrm>
              <a:off x="819" y="3216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2 w 23"/>
                <a:gd name="T7" fmla="*/ 1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1 w 23"/>
                <a:gd name="T27" fmla="*/ 1 h 25"/>
                <a:gd name="T28" fmla="*/ 0 w 23"/>
                <a:gd name="T29" fmla="*/ 1 h 25"/>
                <a:gd name="T30" fmla="*/ 0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" y="4"/>
                  </a:moveTo>
                  <a:lnTo>
                    <a:pt x="6" y="2"/>
                  </a:lnTo>
                  <a:lnTo>
                    <a:pt x="11" y="0"/>
                  </a:lnTo>
                  <a:lnTo>
                    <a:pt x="17" y="2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22" y="24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6" name="Freeform 978"/>
            <p:cNvSpPr>
              <a:spLocks/>
            </p:cNvSpPr>
            <p:nvPr/>
          </p:nvSpPr>
          <p:spPr bwMode="auto">
            <a:xfrm>
              <a:off x="791" y="3231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1 w 23"/>
                <a:gd name="T7" fmla="*/ 0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0 w 23"/>
                <a:gd name="T27" fmla="*/ 2 h 25"/>
                <a:gd name="T28" fmla="*/ 0 w 23"/>
                <a:gd name="T29" fmla="*/ 1 h 25"/>
                <a:gd name="T30" fmla="*/ 1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2" y="6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2" y="19"/>
                  </a:lnTo>
                  <a:lnTo>
                    <a:pt x="19" y="21"/>
                  </a:lnTo>
                  <a:lnTo>
                    <a:pt x="17" y="24"/>
                  </a:lnTo>
                  <a:lnTo>
                    <a:pt x="11" y="25"/>
                  </a:lnTo>
                  <a:lnTo>
                    <a:pt x="6" y="25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8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7" name="Freeform 979"/>
            <p:cNvSpPr>
              <a:spLocks/>
            </p:cNvSpPr>
            <p:nvPr/>
          </p:nvSpPr>
          <p:spPr bwMode="auto">
            <a:xfrm>
              <a:off x="771" y="3216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1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1 w 25"/>
                <a:gd name="T9" fmla="*/ 2 h 24"/>
                <a:gd name="T10" fmla="*/ 1 w 25"/>
                <a:gd name="T11" fmla="*/ 2 h 24"/>
                <a:gd name="T12" fmla="*/ 1 w 25"/>
                <a:gd name="T13" fmla="*/ 2 h 24"/>
                <a:gd name="T14" fmla="*/ 2 w 25"/>
                <a:gd name="T15" fmla="*/ 2 h 24"/>
                <a:gd name="T16" fmla="*/ 2 w 25"/>
                <a:gd name="T17" fmla="*/ 2 h 24"/>
                <a:gd name="T18" fmla="*/ 2 w 25"/>
                <a:gd name="T19" fmla="*/ 2 h 24"/>
                <a:gd name="T20" fmla="*/ 2 w 25"/>
                <a:gd name="T21" fmla="*/ 1 h 24"/>
                <a:gd name="T22" fmla="*/ 2 w 25"/>
                <a:gd name="T23" fmla="*/ 1 h 24"/>
                <a:gd name="T24" fmla="*/ 2 w 25"/>
                <a:gd name="T25" fmla="*/ 1 h 24"/>
                <a:gd name="T26" fmla="*/ 2 w 25"/>
                <a:gd name="T27" fmla="*/ 1 h 24"/>
                <a:gd name="T28" fmla="*/ 1 w 25"/>
                <a:gd name="T29" fmla="*/ 0 h 24"/>
                <a:gd name="T30" fmla="*/ 1 w 25"/>
                <a:gd name="T31" fmla="*/ 0 h 24"/>
                <a:gd name="T32" fmla="*/ 1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4" y="2"/>
                  </a:moveTo>
                  <a:lnTo>
                    <a:pt x="2" y="4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4"/>
                  </a:lnTo>
                  <a:lnTo>
                    <a:pt x="21" y="21"/>
                  </a:lnTo>
                  <a:lnTo>
                    <a:pt x="24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8" name="Freeform 980"/>
            <p:cNvSpPr>
              <a:spLocks/>
            </p:cNvSpPr>
            <p:nvPr/>
          </p:nvSpPr>
          <p:spPr bwMode="auto">
            <a:xfrm>
              <a:off x="764" y="3239"/>
              <a:ext cx="10" cy="10"/>
            </a:xfrm>
            <a:custGeom>
              <a:avLst/>
              <a:gdLst>
                <a:gd name="T0" fmla="*/ 0 w 21"/>
                <a:gd name="T1" fmla="*/ 0 h 21"/>
                <a:gd name="T2" fmla="*/ 0 w 21"/>
                <a:gd name="T3" fmla="*/ 0 h 21"/>
                <a:gd name="T4" fmla="*/ 0 w 21"/>
                <a:gd name="T5" fmla="*/ 0 h 21"/>
                <a:gd name="T6" fmla="*/ 0 w 21"/>
                <a:gd name="T7" fmla="*/ 0 h 21"/>
                <a:gd name="T8" fmla="*/ 0 w 21"/>
                <a:gd name="T9" fmla="*/ 0 h 21"/>
                <a:gd name="T10" fmla="*/ 0 w 21"/>
                <a:gd name="T11" fmla="*/ 0 h 21"/>
                <a:gd name="T12" fmla="*/ 1 w 21"/>
                <a:gd name="T13" fmla="*/ 0 h 21"/>
                <a:gd name="T14" fmla="*/ 1 w 21"/>
                <a:gd name="T15" fmla="*/ 0 h 21"/>
                <a:gd name="T16" fmla="*/ 1 w 21"/>
                <a:gd name="T17" fmla="*/ 0 h 21"/>
                <a:gd name="T18" fmla="*/ 1 w 21"/>
                <a:gd name="T19" fmla="*/ 0 h 21"/>
                <a:gd name="T20" fmla="*/ 1 w 21"/>
                <a:gd name="T21" fmla="*/ 1 h 21"/>
                <a:gd name="T22" fmla="*/ 1 w 21"/>
                <a:gd name="T23" fmla="*/ 1 h 21"/>
                <a:gd name="T24" fmla="*/ 0 w 21"/>
                <a:gd name="T25" fmla="*/ 1 h 21"/>
                <a:gd name="T26" fmla="*/ 0 w 21"/>
                <a:gd name="T27" fmla="*/ 1 h 21"/>
                <a:gd name="T28" fmla="*/ 0 w 21"/>
                <a:gd name="T29" fmla="*/ 1 h 21"/>
                <a:gd name="T30" fmla="*/ 0 w 21"/>
                <a:gd name="T31" fmla="*/ 1 h 21"/>
                <a:gd name="T32" fmla="*/ 0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1">
                  <a:moveTo>
                    <a:pt x="0" y="14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9" y="21"/>
                  </a:lnTo>
                  <a:lnTo>
                    <a:pt x="5" y="20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9" name="Freeform 981"/>
            <p:cNvSpPr>
              <a:spLocks/>
            </p:cNvSpPr>
            <p:nvPr/>
          </p:nvSpPr>
          <p:spPr bwMode="auto">
            <a:xfrm>
              <a:off x="783" y="3256"/>
              <a:ext cx="9" cy="12"/>
            </a:xfrm>
            <a:custGeom>
              <a:avLst/>
              <a:gdLst>
                <a:gd name="T0" fmla="*/ 1 w 18"/>
                <a:gd name="T1" fmla="*/ 1 h 25"/>
                <a:gd name="T2" fmla="*/ 1 w 18"/>
                <a:gd name="T3" fmla="*/ 1 h 25"/>
                <a:gd name="T4" fmla="*/ 1 w 18"/>
                <a:gd name="T5" fmla="*/ 1 h 25"/>
                <a:gd name="T6" fmla="*/ 0 w 18"/>
                <a:gd name="T7" fmla="*/ 1 h 25"/>
                <a:gd name="T8" fmla="*/ 0 w 18"/>
                <a:gd name="T9" fmla="*/ 0 h 25"/>
                <a:gd name="T10" fmla="*/ 1 w 18"/>
                <a:gd name="T11" fmla="*/ 0 h 25"/>
                <a:gd name="T12" fmla="*/ 1 w 18"/>
                <a:gd name="T13" fmla="*/ 0 h 25"/>
                <a:gd name="T14" fmla="*/ 1 w 18"/>
                <a:gd name="T15" fmla="*/ 0 h 25"/>
                <a:gd name="T16" fmla="*/ 1 w 18"/>
                <a:gd name="T17" fmla="*/ 0 h 25"/>
                <a:gd name="T18" fmla="*/ 1 w 18"/>
                <a:gd name="T19" fmla="*/ 0 h 25"/>
                <a:gd name="T20" fmla="*/ 2 w 18"/>
                <a:gd name="T21" fmla="*/ 0 h 25"/>
                <a:gd name="T22" fmla="*/ 2 w 18"/>
                <a:gd name="T23" fmla="*/ 0 h 25"/>
                <a:gd name="T24" fmla="*/ 2 w 18"/>
                <a:gd name="T25" fmla="*/ 0 h 25"/>
                <a:gd name="T26" fmla="*/ 2 w 18"/>
                <a:gd name="T27" fmla="*/ 1 h 25"/>
                <a:gd name="T28" fmla="*/ 1 w 18"/>
                <a:gd name="T29" fmla="*/ 1 h 25"/>
                <a:gd name="T30" fmla="*/ 1 w 18"/>
                <a:gd name="T31" fmla="*/ 1 h 25"/>
                <a:gd name="T32" fmla="*/ 1 w 18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5">
                  <a:moveTo>
                    <a:pt x="6" y="25"/>
                  </a:moveTo>
                  <a:lnTo>
                    <a:pt x="3" y="24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4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7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0" name="Freeform 982"/>
            <p:cNvSpPr>
              <a:spLocks/>
            </p:cNvSpPr>
            <p:nvPr/>
          </p:nvSpPr>
          <p:spPr bwMode="auto">
            <a:xfrm>
              <a:off x="800" y="3244"/>
              <a:ext cx="11" cy="14"/>
            </a:xfrm>
            <a:custGeom>
              <a:avLst/>
              <a:gdLst>
                <a:gd name="T0" fmla="*/ 1 w 22"/>
                <a:gd name="T1" fmla="*/ 1 h 27"/>
                <a:gd name="T2" fmla="*/ 1 w 22"/>
                <a:gd name="T3" fmla="*/ 1 h 27"/>
                <a:gd name="T4" fmla="*/ 1 w 22"/>
                <a:gd name="T5" fmla="*/ 1 h 27"/>
                <a:gd name="T6" fmla="*/ 1 w 22"/>
                <a:gd name="T7" fmla="*/ 1 h 27"/>
                <a:gd name="T8" fmla="*/ 1 w 22"/>
                <a:gd name="T9" fmla="*/ 0 h 27"/>
                <a:gd name="T10" fmla="*/ 2 w 22"/>
                <a:gd name="T11" fmla="*/ 1 h 27"/>
                <a:gd name="T12" fmla="*/ 2 w 22"/>
                <a:gd name="T13" fmla="*/ 1 h 27"/>
                <a:gd name="T14" fmla="*/ 2 w 22"/>
                <a:gd name="T15" fmla="*/ 1 h 27"/>
                <a:gd name="T16" fmla="*/ 2 w 22"/>
                <a:gd name="T17" fmla="*/ 1 h 27"/>
                <a:gd name="T18" fmla="*/ 2 w 22"/>
                <a:gd name="T19" fmla="*/ 2 h 27"/>
                <a:gd name="T20" fmla="*/ 1 w 22"/>
                <a:gd name="T21" fmla="*/ 2 h 27"/>
                <a:gd name="T22" fmla="*/ 1 w 22"/>
                <a:gd name="T23" fmla="*/ 2 h 27"/>
                <a:gd name="T24" fmla="*/ 1 w 22"/>
                <a:gd name="T25" fmla="*/ 2 h 27"/>
                <a:gd name="T26" fmla="*/ 1 w 22"/>
                <a:gd name="T27" fmla="*/ 2 h 27"/>
                <a:gd name="T28" fmla="*/ 1 w 22"/>
                <a:gd name="T29" fmla="*/ 2 h 27"/>
                <a:gd name="T30" fmla="*/ 0 w 22"/>
                <a:gd name="T31" fmla="*/ 2 h 27"/>
                <a:gd name="T32" fmla="*/ 1 w 22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" y="14"/>
                  </a:moveTo>
                  <a:lnTo>
                    <a:pt x="2" y="9"/>
                  </a:lnTo>
                  <a:lnTo>
                    <a:pt x="5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6" y="23"/>
                  </a:lnTo>
                  <a:lnTo>
                    <a:pt x="10" y="26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1" name="Freeform 983"/>
            <p:cNvSpPr>
              <a:spLocks/>
            </p:cNvSpPr>
            <p:nvPr/>
          </p:nvSpPr>
          <p:spPr bwMode="auto">
            <a:xfrm>
              <a:off x="814" y="3248"/>
              <a:ext cx="11" cy="10"/>
            </a:xfrm>
            <a:custGeom>
              <a:avLst/>
              <a:gdLst>
                <a:gd name="T0" fmla="*/ 2 w 22"/>
                <a:gd name="T1" fmla="*/ 0 h 21"/>
                <a:gd name="T2" fmla="*/ 2 w 22"/>
                <a:gd name="T3" fmla="*/ 0 h 21"/>
                <a:gd name="T4" fmla="*/ 2 w 22"/>
                <a:gd name="T5" fmla="*/ 0 h 21"/>
                <a:gd name="T6" fmla="*/ 2 w 22"/>
                <a:gd name="T7" fmla="*/ 0 h 21"/>
                <a:gd name="T8" fmla="*/ 2 w 22"/>
                <a:gd name="T9" fmla="*/ 0 h 21"/>
                <a:gd name="T10" fmla="*/ 2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0 w 22"/>
                <a:gd name="T23" fmla="*/ 0 h 21"/>
                <a:gd name="T24" fmla="*/ 0 w 22"/>
                <a:gd name="T25" fmla="*/ 0 h 21"/>
                <a:gd name="T26" fmla="*/ 1 w 22"/>
                <a:gd name="T27" fmla="*/ 0 h 21"/>
                <a:gd name="T28" fmla="*/ 1 w 22"/>
                <a:gd name="T29" fmla="*/ 0 h 21"/>
                <a:gd name="T30" fmla="*/ 1 w 22"/>
                <a:gd name="T31" fmla="*/ 0 h 21"/>
                <a:gd name="T32" fmla="*/ 2 w 2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1">
                  <a:moveTo>
                    <a:pt x="17" y="1"/>
                  </a:moveTo>
                  <a:lnTo>
                    <a:pt x="19" y="4"/>
                  </a:lnTo>
                  <a:lnTo>
                    <a:pt x="20" y="7"/>
                  </a:lnTo>
                  <a:lnTo>
                    <a:pt x="22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1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2" name="Freeform 984"/>
            <p:cNvSpPr>
              <a:spLocks/>
            </p:cNvSpPr>
            <p:nvPr/>
          </p:nvSpPr>
          <p:spPr bwMode="auto">
            <a:xfrm>
              <a:off x="689" y="3263"/>
              <a:ext cx="93" cy="64"/>
            </a:xfrm>
            <a:custGeom>
              <a:avLst/>
              <a:gdLst>
                <a:gd name="T0" fmla="*/ 12 w 185"/>
                <a:gd name="T1" fmla="*/ 1 h 128"/>
                <a:gd name="T2" fmla="*/ 12 w 185"/>
                <a:gd name="T3" fmla="*/ 1 h 128"/>
                <a:gd name="T4" fmla="*/ 11 w 185"/>
                <a:gd name="T5" fmla="*/ 1 h 128"/>
                <a:gd name="T6" fmla="*/ 11 w 185"/>
                <a:gd name="T7" fmla="*/ 1 h 128"/>
                <a:gd name="T8" fmla="*/ 10 w 185"/>
                <a:gd name="T9" fmla="*/ 1 h 128"/>
                <a:gd name="T10" fmla="*/ 7 w 185"/>
                <a:gd name="T11" fmla="*/ 1 h 128"/>
                <a:gd name="T12" fmla="*/ 5 w 185"/>
                <a:gd name="T13" fmla="*/ 1 h 128"/>
                <a:gd name="T14" fmla="*/ 5 w 185"/>
                <a:gd name="T15" fmla="*/ 1 h 128"/>
                <a:gd name="T16" fmla="*/ 7 w 185"/>
                <a:gd name="T17" fmla="*/ 1 h 128"/>
                <a:gd name="T18" fmla="*/ 9 w 185"/>
                <a:gd name="T19" fmla="*/ 1 h 128"/>
                <a:gd name="T20" fmla="*/ 10 w 185"/>
                <a:gd name="T21" fmla="*/ 2 h 128"/>
                <a:gd name="T22" fmla="*/ 10 w 185"/>
                <a:gd name="T23" fmla="*/ 2 h 128"/>
                <a:gd name="T24" fmla="*/ 9 w 185"/>
                <a:gd name="T25" fmla="*/ 3 h 128"/>
                <a:gd name="T26" fmla="*/ 8 w 185"/>
                <a:gd name="T27" fmla="*/ 3 h 128"/>
                <a:gd name="T28" fmla="*/ 6 w 185"/>
                <a:gd name="T29" fmla="*/ 2 h 128"/>
                <a:gd name="T30" fmla="*/ 4 w 185"/>
                <a:gd name="T31" fmla="*/ 2 h 128"/>
                <a:gd name="T32" fmla="*/ 3 w 185"/>
                <a:gd name="T33" fmla="*/ 3 h 128"/>
                <a:gd name="T34" fmla="*/ 4 w 185"/>
                <a:gd name="T35" fmla="*/ 3 h 128"/>
                <a:gd name="T36" fmla="*/ 5 w 185"/>
                <a:gd name="T37" fmla="*/ 3 h 128"/>
                <a:gd name="T38" fmla="*/ 6 w 185"/>
                <a:gd name="T39" fmla="*/ 3 h 128"/>
                <a:gd name="T40" fmla="*/ 8 w 185"/>
                <a:gd name="T41" fmla="*/ 3 h 128"/>
                <a:gd name="T42" fmla="*/ 8 w 185"/>
                <a:gd name="T43" fmla="*/ 4 h 128"/>
                <a:gd name="T44" fmla="*/ 6 w 185"/>
                <a:gd name="T45" fmla="*/ 4 h 128"/>
                <a:gd name="T46" fmla="*/ 4 w 185"/>
                <a:gd name="T47" fmla="*/ 4 h 128"/>
                <a:gd name="T48" fmla="*/ 3 w 185"/>
                <a:gd name="T49" fmla="*/ 4 h 128"/>
                <a:gd name="T50" fmla="*/ 3 w 185"/>
                <a:gd name="T51" fmla="*/ 4 h 128"/>
                <a:gd name="T52" fmla="*/ 5 w 185"/>
                <a:gd name="T53" fmla="*/ 5 h 128"/>
                <a:gd name="T54" fmla="*/ 3 w 185"/>
                <a:gd name="T55" fmla="*/ 5 h 128"/>
                <a:gd name="T56" fmla="*/ 1 w 185"/>
                <a:gd name="T57" fmla="*/ 6 h 128"/>
                <a:gd name="T58" fmla="*/ 0 w 185"/>
                <a:gd name="T59" fmla="*/ 6 h 128"/>
                <a:gd name="T60" fmla="*/ 1 w 185"/>
                <a:gd name="T61" fmla="*/ 6 h 128"/>
                <a:gd name="T62" fmla="*/ 3 w 185"/>
                <a:gd name="T63" fmla="*/ 6 h 128"/>
                <a:gd name="T64" fmla="*/ 5 w 185"/>
                <a:gd name="T65" fmla="*/ 5 h 128"/>
                <a:gd name="T66" fmla="*/ 5 w 185"/>
                <a:gd name="T67" fmla="*/ 6 h 128"/>
                <a:gd name="T68" fmla="*/ 4 w 185"/>
                <a:gd name="T69" fmla="*/ 8 h 128"/>
                <a:gd name="T70" fmla="*/ 5 w 185"/>
                <a:gd name="T71" fmla="*/ 8 h 128"/>
                <a:gd name="T72" fmla="*/ 6 w 185"/>
                <a:gd name="T73" fmla="*/ 7 h 128"/>
                <a:gd name="T74" fmla="*/ 6 w 185"/>
                <a:gd name="T75" fmla="*/ 5 h 128"/>
                <a:gd name="T76" fmla="*/ 7 w 185"/>
                <a:gd name="T77" fmla="*/ 5 h 128"/>
                <a:gd name="T78" fmla="*/ 9 w 185"/>
                <a:gd name="T79" fmla="*/ 4 h 128"/>
                <a:gd name="T80" fmla="*/ 9 w 185"/>
                <a:gd name="T81" fmla="*/ 6 h 128"/>
                <a:gd name="T82" fmla="*/ 8 w 185"/>
                <a:gd name="T83" fmla="*/ 8 h 128"/>
                <a:gd name="T84" fmla="*/ 9 w 185"/>
                <a:gd name="T85" fmla="*/ 7 h 128"/>
                <a:gd name="T86" fmla="*/ 9 w 185"/>
                <a:gd name="T87" fmla="*/ 5 h 128"/>
                <a:gd name="T88" fmla="*/ 10 w 185"/>
                <a:gd name="T89" fmla="*/ 3 h 128"/>
                <a:gd name="T90" fmla="*/ 11 w 185"/>
                <a:gd name="T91" fmla="*/ 2 h 128"/>
                <a:gd name="T92" fmla="*/ 11 w 185"/>
                <a:gd name="T93" fmla="*/ 3 h 128"/>
                <a:gd name="T94" fmla="*/ 11 w 185"/>
                <a:gd name="T95" fmla="*/ 5 h 128"/>
                <a:gd name="T96" fmla="*/ 12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5"/>
                  </a:moveTo>
                  <a:lnTo>
                    <a:pt x="184" y="13"/>
                  </a:lnTo>
                  <a:lnTo>
                    <a:pt x="183" y="13"/>
                  </a:lnTo>
                  <a:lnTo>
                    <a:pt x="180" y="12"/>
                  </a:lnTo>
                  <a:lnTo>
                    <a:pt x="179" y="11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4" y="8"/>
                  </a:lnTo>
                  <a:lnTo>
                    <a:pt x="171" y="12"/>
                  </a:lnTo>
                  <a:lnTo>
                    <a:pt x="167" y="13"/>
                  </a:lnTo>
                  <a:lnTo>
                    <a:pt x="166" y="16"/>
                  </a:lnTo>
                  <a:lnTo>
                    <a:pt x="158" y="13"/>
                  </a:lnTo>
                  <a:lnTo>
                    <a:pt x="149" y="10"/>
                  </a:lnTo>
                  <a:lnTo>
                    <a:pt x="136" y="7"/>
                  </a:lnTo>
                  <a:lnTo>
                    <a:pt x="123" y="4"/>
                  </a:lnTo>
                  <a:lnTo>
                    <a:pt x="110" y="2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80" y="2"/>
                  </a:lnTo>
                  <a:lnTo>
                    <a:pt x="72" y="4"/>
                  </a:lnTo>
                  <a:lnTo>
                    <a:pt x="71" y="4"/>
                  </a:lnTo>
                  <a:lnTo>
                    <a:pt x="74" y="6"/>
                  </a:lnTo>
                  <a:lnTo>
                    <a:pt x="80" y="4"/>
                  </a:lnTo>
                  <a:lnTo>
                    <a:pt x="90" y="4"/>
                  </a:lnTo>
                  <a:lnTo>
                    <a:pt x="101" y="4"/>
                  </a:lnTo>
                  <a:lnTo>
                    <a:pt x="112" y="7"/>
                  </a:lnTo>
                  <a:lnTo>
                    <a:pt x="123" y="10"/>
                  </a:lnTo>
                  <a:lnTo>
                    <a:pt x="133" y="12"/>
                  </a:lnTo>
                  <a:lnTo>
                    <a:pt x="144" y="16"/>
                  </a:lnTo>
                  <a:lnTo>
                    <a:pt x="151" y="19"/>
                  </a:lnTo>
                  <a:lnTo>
                    <a:pt x="157" y="23"/>
                  </a:lnTo>
                  <a:lnTo>
                    <a:pt x="158" y="25"/>
                  </a:lnTo>
                  <a:lnTo>
                    <a:pt x="157" y="26"/>
                  </a:lnTo>
                  <a:lnTo>
                    <a:pt x="154" y="28"/>
                  </a:lnTo>
                  <a:lnTo>
                    <a:pt x="149" y="30"/>
                  </a:lnTo>
                  <a:lnTo>
                    <a:pt x="144" y="33"/>
                  </a:lnTo>
                  <a:lnTo>
                    <a:pt x="138" y="37"/>
                  </a:lnTo>
                  <a:lnTo>
                    <a:pt x="133" y="40"/>
                  </a:lnTo>
                  <a:lnTo>
                    <a:pt x="129" y="42"/>
                  </a:lnTo>
                  <a:lnTo>
                    <a:pt x="123" y="40"/>
                  </a:lnTo>
                  <a:lnTo>
                    <a:pt x="115" y="37"/>
                  </a:lnTo>
                  <a:lnTo>
                    <a:pt x="104" y="33"/>
                  </a:lnTo>
                  <a:lnTo>
                    <a:pt x="94" y="30"/>
                  </a:lnTo>
                  <a:lnTo>
                    <a:pt x="82" y="29"/>
                  </a:lnTo>
                  <a:lnTo>
                    <a:pt x="72" y="28"/>
                  </a:lnTo>
                  <a:lnTo>
                    <a:pt x="63" y="28"/>
                  </a:lnTo>
                  <a:lnTo>
                    <a:pt x="55" y="30"/>
                  </a:lnTo>
                  <a:lnTo>
                    <a:pt x="50" y="33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9" y="34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74" y="34"/>
                  </a:lnTo>
                  <a:lnTo>
                    <a:pt x="80" y="36"/>
                  </a:lnTo>
                  <a:lnTo>
                    <a:pt x="85" y="37"/>
                  </a:lnTo>
                  <a:lnTo>
                    <a:pt x="91" y="38"/>
                  </a:lnTo>
                  <a:lnTo>
                    <a:pt x="97" y="40"/>
                  </a:lnTo>
                  <a:lnTo>
                    <a:pt x="106" y="42"/>
                  </a:lnTo>
                  <a:lnTo>
                    <a:pt x="114" y="45"/>
                  </a:lnTo>
                  <a:lnTo>
                    <a:pt x="120" y="46"/>
                  </a:lnTo>
                  <a:lnTo>
                    <a:pt x="123" y="47"/>
                  </a:lnTo>
                  <a:lnTo>
                    <a:pt x="116" y="53"/>
                  </a:lnTo>
                  <a:lnTo>
                    <a:pt x="106" y="57"/>
                  </a:lnTo>
                  <a:lnTo>
                    <a:pt x="95" y="59"/>
                  </a:lnTo>
                  <a:lnTo>
                    <a:pt x="89" y="62"/>
                  </a:lnTo>
                  <a:lnTo>
                    <a:pt x="82" y="62"/>
                  </a:lnTo>
                  <a:lnTo>
                    <a:pt x="73" y="60"/>
                  </a:lnTo>
                  <a:lnTo>
                    <a:pt x="64" y="57"/>
                  </a:lnTo>
                  <a:lnTo>
                    <a:pt x="55" y="54"/>
                  </a:lnTo>
                  <a:lnTo>
                    <a:pt x="47" y="53"/>
                  </a:lnTo>
                  <a:lnTo>
                    <a:pt x="41" y="53"/>
                  </a:lnTo>
                  <a:lnTo>
                    <a:pt x="38" y="54"/>
                  </a:lnTo>
                  <a:lnTo>
                    <a:pt x="41" y="55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6"/>
                  </a:lnTo>
                  <a:lnTo>
                    <a:pt x="69" y="68"/>
                  </a:lnTo>
                  <a:lnTo>
                    <a:pt x="64" y="70"/>
                  </a:lnTo>
                  <a:lnTo>
                    <a:pt x="56" y="72"/>
                  </a:lnTo>
                  <a:lnTo>
                    <a:pt x="46" y="76"/>
                  </a:lnTo>
                  <a:lnTo>
                    <a:pt x="35" y="79"/>
                  </a:lnTo>
                  <a:lnTo>
                    <a:pt x="25" y="81"/>
                  </a:lnTo>
                  <a:lnTo>
                    <a:pt x="16" y="84"/>
                  </a:lnTo>
                  <a:lnTo>
                    <a:pt x="9" y="87"/>
                  </a:lnTo>
                  <a:lnTo>
                    <a:pt x="4" y="88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2"/>
                  </a:lnTo>
                  <a:lnTo>
                    <a:pt x="9" y="92"/>
                  </a:lnTo>
                  <a:lnTo>
                    <a:pt x="16" y="92"/>
                  </a:lnTo>
                  <a:lnTo>
                    <a:pt x="25" y="90"/>
                  </a:lnTo>
                  <a:lnTo>
                    <a:pt x="35" y="88"/>
                  </a:lnTo>
                  <a:lnTo>
                    <a:pt x="46" y="85"/>
                  </a:lnTo>
                  <a:lnTo>
                    <a:pt x="56" y="83"/>
                  </a:lnTo>
                  <a:lnTo>
                    <a:pt x="65" y="80"/>
                  </a:lnTo>
                  <a:lnTo>
                    <a:pt x="73" y="77"/>
                  </a:lnTo>
                  <a:lnTo>
                    <a:pt x="78" y="75"/>
                  </a:lnTo>
                  <a:lnTo>
                    <a:pt x="77" y="85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9" y="124"/>
                  </a:lnTo>
                  <a:lnTo>
                    <a:pt x="74" y="115"/>
                  </a:lnTo>
                  <a:lnTo>
                    <a:pt x="82" y="100"/>
                  </a:lnTo>
                  <a:lnTo>
                    <a:pt x="89" y="85"/>
                  </a:lnTo>
                  <a:lnTo>
                    <a:pt x="91" y="75"/>
                  </a:lnTo>
                  <a:lnTo>
                    <a:pt x="95" y="73"/>
                  </a:lnTo>
                  <a:lnTo>
                    <a:pt x="101" y="71"/>
                  </a:lnTo>
                  <a:lnTo>
                    <a:pt x="107" y="68"/>
                  </a:lnTo>
                  <a:lnTo>
                    <a:pt x="112" y="66"/>
                  </a:lnTo>
                  <a:lnTo>
                    <a:pt x="119" y="63"/>
                  </a:lnTo>
                  <a:lnTo>
                    <a:pt x="124" y="60"/>
                  </a:lnTo>
                  <a:lnTo>
                    <a:pt x="129" y="59"/>
                  </a:lnTo>
                  <a:lnTo>
                    <a:pt x="133" y="58"/>
                  </a:lnTo>
                  <a:lnTo>
                    <a:pt x="133" y="68"/>
                  </a:lnTo>
                  <a:lnTo>
                    <a:pt x="132" y="84"/>
                  </a:lnTo>
                  <a:lnTo>
                    <a:pt x="128" y="100"/>
                  </a:lnTo>
                  <a:lnTo>
                    <a:pt x="125" y="111"/>
                  </a:lnTo>
                  <a:lnTo>
                    <a:pt x="124" y="117"/>
                  </a:lnTo>
                  <a:lnTo>
                    <a:pt x="124" y="119"/>
                  </a:lnTo>
                  <a:lnTo>
                    <a:pt x="125" y="117"/>
                  </a:lnTo>
                  <a:lnTo>
                    <a:pt x="129" y="111"/>
                  </a:lnTo>
                  <a:lnTo>
                    <a:pt x="134" y="100"/>
                  </a:lnTo>
                  <a:lnTo>
                    <a:pt x="140" y="84"/>
                  </a:lnTo>
                  <a:lnTo>
                    <a:pt x="144" y="68"/>
                  </a:lnTo>
                  <a:lnTo>
                    <a:pt x="144" y="54"/>
                  </a:lnTo>
                  <a:lnTo>
                    <a:pt x="151" y="47"/>
                  </a:lnTo>
                  <a:lnTo>
                    <a:pt x="157" y="41"/>
                  </a:lnTo>
                  <a:lnTo>
                    <a:pt x="162" y="36"/>
                  </a:lnTo>
                  <a:lnTo>
                    <a:pt x="166" y="32"/>
                  </a:lnTo>
                  <a:lnTo>
                    <a:pt x="168" y="29"/>
                  </a:lnTo>
                  <a:lnTo>
                    <a:pt x="171" y="28"/>
                  </a:lnTo>
                  <a:lnTo>
                    <a:pt x="172" y="30"/>
                  </a:lnTo>
                  <a:lnTo>
                    <a:pt x="172" y="36"/>
                  </a:lnTo>
                  <a:lnTo>
                    <a:pt x="171" y="46"/>
                  </a:lnTo>
                  <a:lnTo>
                    <a:pt x="170" y="62"/>
                  </a:lnTo>
                  <a:lnTo>
                    <a:pt x="168" y="79"/>
                  </a:lnTo>
                  <a:lnTo>
                    <a:pt x="167" y="89"/>
                  </a:lnTo>
                  <a:lnTo>
                    <a:pt x="174" y="76"/>
                  </a:lnTo>
                  <a:lnTo>
                    <a:pt x="180" y="55"/>
                  </a:lnTo>
                  <a:lnTo>
                    <a:pt x="184" y="33"/>
                  </a:lnTo>
                  <a:lnTo>
                    <a:pt x="185" y="1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3" name="Freeform 985"/>
            <p:cNvSpPr>
              <a:spLocks/>
            </p:cNvSpPr>
            <p:nvPr/>
          </p:nvSpPr>
          <p:spPr bwMode="auto">
            <a:xfrm>
              <a:off x="696" y="3150"/>
              <a:ext cx="74" cy="71"/>
            </a:xfrm>
            <a:custGeom>
              <a:avLst/>
              <a:gdLst>
                <a:gd name="T0" fmla="*/ 9 w 149"/>
                <a:gd name="T1" fmla="*/ 9 h 141"/>
                <a:gd name="T2" fmla="*/ 9 w 149"/>
                <a:gd name="T3" fmla="*/ 9 h 141"/>
                <a:gd name="T4" fmla="*/ 8 w 149"/>
                <a:gd name="T5" fmla="*/ 8 h 141"/>
                <a:gd name="T6" fmla="*/ 8 w 149"/>
                <a:gd name="T7" fmla="*/ 8 h 141"/>
                <a:gd name="T8" fmla="*/ 8 w 149"/>
                <a:gd name="T9" fmla="*/ 7 h 141"/>
                <a:gd name="T10" fmla="*/ 7 w 149"/>
                <a:gd name="T11" fmla="*/ 5 h 141"/>
                <a:gd name="T12" fmla="*/ 7 w 149"/>
                <a:gd name="T13" fmla="*/ 3 h 141"/>
                <a:gd name="T14" fmla="*/ 7 w 149"/>
                <a:gd name="T15" fmla="*/ 3 h 141"/>
                <a:gd name="T16" fmla="*/ 7 w 149"/>
                <a:gd name="T17" fmla="*/ 4 h 141"/>
                <a:gd name="T18" fmla="*/ 7 w 149"/>
                <a:gd name="T19" fmla="*/ 6 h 141"/>
                <a:gd name="T20" fmla="*/ 7 w 149"/>
                <a:gd name="T21" fmla="*/ 6 h 141"/>
                <a:gd name="T22" fmla="*/ 5 w 149"/>
                <a:gd name="T23" fmla="*/ 6 h 141"/>
                <a:gd name="T24" fmla="*/ 5 w 149"/>
                <a:gd name="T25" fmla="*/ 5 h 141"/>
                <a:gd name="T26" fmla="*/ 5 w 149"/>
                <a:gd name="T27" fmla="*/ 3 h 141"/>
                <a:gd name="T28" fmla="*/ 4 w 149"/>
                <a:gd name="T29" fmla="*/ 2 h 141"/>
                <a:gd name="T30" fmla="*/ 4 w 149"/>
                <a:gd name="T31" fmla="*/ 1 h 141"/>
                <a:gd name="T32" fmla="*/ 4 w 149"/>
                <a:gd name="T33" fmla="*/ 1 h 141"/>
                <a:gd name="T34" fmla="*/ 4 w 149"/>
                <a:gd name="T35" fmla="*/ 1 h 141"/>
                <a:gd name="T36" fmla="*/ 4 w 149"/>
                <a:gd name="T37" fmla="*/ 2 h 141"/>
                <a:gd name="T38" fmla="*/ 4 w 149"/>
                <a:gd name="T39" fmla="*/ 2 h 141"/>
                <a:gd name="T40" fmla="*/ 4 w 149"/>
                <a:gd name="T41" fmla="*/ 3 h 141"/>
                <a:gd name="T42" fmla="*/ 4 w 149"/>
                <a:gd name="T43" fmla="*/ 4 h 141"/>
                <a:gd name="T44" fmla="*/ 4 w 149"/>
                <a:gd name="T45" fmla="*/ 4 h 141"/>
                <a:gd name="T46" fmla="*/ 2 w 149"/>
                <a:gd name="T47" fmla="*/ 3 h 141"/>
                <a:gd name="T48" fmla="*/ 1 w 149"/>
                <a:gd name="T49" fmla="*/ 2 h 141"/>
                <a:gd name="T50" fmla="*/ 0 w 149"/>
                <a:gd name="T51" fmla="*/ 1 h 141"/>
                <a:gd name="T52" fmla="*/ 0 w 149"/>
                <a:gd name="T53" fmla="*/ 1 h 141"/>
                <a:gd name="T54" fmla="*/ 1 w 149"/>
                <a:gd name="T55" fmla="*/ 3 h 141"/>
                <a:gd name="T56" fmla="*/ 2 w 149"/>
                <a:gd name="T57" fmla="*/ 4 h 141"/>
                <a:gd name="T58" fmla="*/ 3 w 149"/>
                <a:gd name="T59" fmla="*/ 5 h 141"/>
                <a:gd name="T60" fmla="*/ 3 w 149"/>
                <a:gd name="T61" fmla="*/ 5 h 141"/>
                <a:gd name="T62" fmla="*/ 2 w 149"/>
                <a:gd name="T63" fmla="*/ 5 h 141"/>
                <a:gd name="T64" fmla="*/ 1 w 149"/>
                <a:gd name="T65" fmla="*/ 5 h 141"/>
                <a:gd name="T66" fmla="*/ 1 w 149"/>
                <a:gd name="T67" fmla="*/ 5 h 141"/>
                <a:gd name="T68" fmla="*/ 1 w 149"/>
                <a:gd name="T69" fmla="*/ 5 h 141"/>
                <a:gd name="T70" fmla="*/ 2 w 149"/>
                <a:gd name="T71" fmla="*/ 6 h 141"/>
                <a:gd name="T72" fmla="*/ 3 w 149"/>
                <a:gd name="T73" fmla="*/ 6 h 141"/>
                <a:gd name="T74" fmla="*/ 4 w 149"/>
                <a:gd name="T75" fmla="*/ 6 h 141"/>
                <a:gd name="T76" fmla="*/ 5 w 149"/>
                <a:gd name="T77" fmla="*/ 6 h 141"/>
                <a:gd name="T78" fmla="*/ 6 w 149"/>
                <a:gd name="T79" fmla="*/ 7 h 141"/>
                <a:gd name="T80" fmla="*/ 6 w 149"/>
                <a:gd name="T81" fmla="*/ 8 h 141"/>
                <a:gd name="T82" fmla="*/ 6 w 149"/>
                <a:gd name="T83" fmla="*/ 8 h 141"/>
                <a:gd name="T84" fmla="*/ 5 w 149"/>
                <a:gd name="T85" fmla="*/ 8 h 141"/>
                <a:gd name="T86" fmla="*/ 4 w 149"/>
                <a:gd name="T87" fmla="*/ 8 h 141"/>
                <a:gd name="T88" fmla="*/ 3 w 149"/>
                <a:gd name="T89" fmla="*/ 8 h 141"/>
                <a:gd name="T90" fmla="*/ 3 w 149"/>
                <a:gd name="T91" fmla="*/ 8 h 141"/>
                <a:gd name="T92" fmla="*/ 4 w 149"/>
                <a:gd name="T93" fmla="*/ 8 h 141"/>
                <a:gd name="T94" fmla="*/ 5 w 149"/>
                <a:gd name="T95" fmla="*/ 8 h 141"/>
                <a:gd name="T96" fmla="*/ 6 w 149"/>
                <a:gd name="T97" fmla="*/ 8 h 141"/>
                <a:gd name="T98" fmla="*/ 7 w 149"/>
                <a:gd name="T99" fmla="*/ 8 h 141"/>
                <a:gd name="T100" fmla="*/ 8 w 149"/>
                <a:gd name="T101" fmla="*/ 8 h 141"/>
                <a:gd name="T102" fmla="*/ 8 w 149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49" h="141">
                  <a:moveTo>
                    <a:pt x="144" y="141"/>
                  </a:moveTo>
                  <a:lnTo>
                    <a:pt x="144" y="138"/>
                  </a:lnTo>
                  <a:lnTo>
                    <a:pt x="145" y="135"/>
                  </a:lnTo>
                  <a:lnTo>
                    <a:pt x="148" y="134"/>
                  </a:lnTo>
                  <a:lnTo>
                    <a:pt x="149" y="131"/>
                  </a:lnTo>
                  <a:lnTo>
                    <a:pt x="142" y="126"/>
                  </a:lnTo>
                  <a:lnTo>
                    <a:pt x="137" y="120"/>
                  </a:lnTo>
                  <a:lnTo>
                    <a:pt x="133" y="114"/>
                  </a:lnTo>
                  <a:lnTo>
                    <a:pt x="132" y="109"/>
                  </a:lnTo>
                  <a:lnTo>
                    <a:pt x="132" y="99"/>
                  </a:lnTo>
                  <a:lnTo>
                    <a:pt x="131" y="82"/>
                  </a:lnTo>
                  <a:lnTo>
                    <a:pt x="127" y="65"/>
                  </a:lnTo>
                  <a:lnTo>
                    <a:pt x="124" y="53"/>
                  </a:lnTo>
                  <a:lnTo>
                    <a:pt x="121" y="48"/>
                  </a:lnTo>
                  <a:lnTo>
                    <a:pt x="119" y="47"/>
                  </a:lnTo>
                  <a:lnTo>
                    <a:pt x="118" y="47"/>
                  </a:lnTo>
                  <a:lnTo>
                    <a:pt x="118" y="52"/>
                  </a:lnTo>
                  <a:lnTo>
                    <a:pt x="119" y="62"/>
                  </a:lnTo>
                  <a:lnTo>
                    <a:pt x="120" y="77"/>
                  </a:lnTo>
                  <a:lnTo>
                    <a:pt x="120" y="91"/>
                  </a:lnTo>
                  <a:lnTo>
                    <a:pt x="120" y="101"/>
                  </a:lnTo>
                  <a:lnTo>
                    <a:pt x="112" y="96"/>
                  </a:lnTo>
                  <a:lnTo>
                    <a:pt x="103" y="91"/>
                  </a:lnTo>
                  <a:lnTo>
                    <a:pt x="95" y="84"/>
                  </a:lnTo>
                  <a:lnTo>
                    <a:pt x="90" y="79"/>
                  </a:lnTo>
                  <a:lnTo>
                    <a:pt x="86" y="70"/>
                  </a:lnTo>
                  <a:lnTo>
                    <a:pt x="82" y="57"/>
                  </a:lnTo>
                  <a:lnTo>
                    <a:pt x="80" y="44"/>
                  </a:lnTo>
                  <a:lnTo>
                    <a:pt x="78" y="34"/>
                  </a:lnTo>
                  <a:lnTo>
                    <a:pt x="78" y="26"/>
                  </a:lnTo>
                  <a:lnTo>
                    <a:pt x="78" y="17"/>
                  </a:lnTo>
                  <a:lnTo>
                    <a:pt x="77" y="10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2" y="4"/>
                  </a:lnTo>
                  <a:lnTo>
                    <a:pt x="72" y="7"/>
                  </a:lnTo>
                  <a:lnTo>
                    <a:pt x="73" y="13"/>
                  </a:lnTo>
                  <a:lnTo>
                    <a:pt x="74" y="19"/>
                  </a:lnTo>
                  <a:lnTo>
                    <a:pt x="73" y="26"/>
                  </a:lnTo>
                  <a:lnTo>
                    <a:pt x="72" y="31"/>
                  </a:lnTo>
                  <a:lnTo>
                    <a:pt x="71" y="36"/>
                  </a:lnTo>
                  <a:lnTo>
                    <a:pt x="71" y="43"/>
                  </a:lnTo>
                  <a:lnTo>
                    <a:pt x="72" y="53"/>
                  </a:lnTo>
                  <a:lnTo>
                    <a:pt x="74" y="62"/>
                  </a:lnTo>
                  <a:lnTo>
                    <a:pt x="76" y="70"/>
                  </a:lnTo>
                  <a:lnTo>
                    <a:pt x="65" y="61"/>
                  </a:lnTo>
                  <a:lnTo>
                    <a:pt x="55" y="51"/>
                  </a:lnTo>
                  <a:lnTo>
                    <a:pt x="43" y="39"/>
                  </a:lnTo>
                  <a:lnTo>
                    <a:pt x="33" y="27"/>
                  </a:lnTo>
                  <a:lnTo>
                    <a:pt x="22" y="17"/>
                  </a:lnTo>
                  <a:lnTo>
                    <a:pt x="13" y="9"/>
                  </a:lnTo>
                  <a:lnTo>
                    <a:pt x="5" y="2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0" y="26"/>
                  </a:lnTo>
                  <a:lnTo>
                    <a:pt x="30" y="39"/>
                  </a:lnTo>
                  <a:lnTo>
                    <a:pt x="35" y="48"/>
                  </a:lnTo>
                  <a:lnTo>
                    <a:pt x="41" y="56"/>
                  </a:lnTo>
                  <a:lnTo>
                    <a:pt x="51" y="65"/>
                  </a:lnTo>
                  <a:lnTo>
                    <a:pt x="60" y="73"/>
                  </a:lnTo>
                  <a:lnTo>
                    <a:pt x="68" y="78"/>
                  </a:lnTo>
                  <a:lnTo>
                    <a:pt x="60" y="78"/>
                  </a:lnTo>
                  <a:lnTo>
                    <a:pt x="50" y="77"/>
                  </a:lnTo>
                  <a:lnTo>
                    <a:pt x="41" y="74"/>
                  </a:lnTo>
                  <a:lnTo>
                    <a:pt x="34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5" y="70"/>
                  </a:lnTo>
                  <a:lnTo>
                    <a:pt x="28" y="74"/>
                  </a:lnTo>
                  <a:lnTo>
                    <a:pt x="31" y="77"/>
                  </a:lnTo>
                  <a:lnTo>
                    <a:pt x="38" y="81"/>
                  </a:lnTo>
                  <a:lnTo>
                    <a:pt x="44" y="83"/>
                  </a:lnTo>
                  <a:lnTo>
                    <a:pt x="52" y="87"/>
                  </a:lnTo>
                  <a:lnTo>
                    <a:pt x="61" y="90"/>
                  </a:lnTo>
                  <a:lnTo>
                    <a:pt x="69" y="92"/>
                  </a:lnTo>
                  <a:lnTo>
                    <a:pt x="78" y="94"/>
                  </a:lnTo>
                  <a:lnTo>
                    <a:pt x="85" y="94"/>
                  </a:lnTo>
                  <a:lnTo>
                    <a:pt x="93" y="96"/>
                  </a:lnTo>
                  <a:lnTo>
                    <a:pt x="102" y="101"/>
                  </a:lnTo>
                  <a:lnTo>
                    <a:pt x="110" y="108"/>
                  </a:lnTo>
                  <a:lnTo>
                    <a:pt x="115" y="114"/>
                  </a:lnTo>
                  <a:lnTo>
                    <a:pt x="111" y="116"/>
                  </a:lnTo>
                  <a:lnTo>
                    <a:pt x="106" y="118"/>
                  </a:lnTo>
                  <a:lnTo>
                    <a:pt x="99" y="120"/>
                  </a:lnTo>
                  <a:lnTo>
                    <a:pt x="93" y="121"/>
                  </a:lnTo>
                  <a:lnTo>
                    <a:pt x="86" y="121"/>
                  </a:lnTo>
                  <a:lnTo>
                    <a:pt x="80" y="122"/>
                  </a:lnTo>
                  <a:lnTo>
                    <a:pt x="74" y="122"/>
                  </a:lnTo>
                  <a:lnTo>
                    <a:pt x="69" y="121"/>
                  </a:lnTo>
                  <a:lnTo>
                    <a:pt x="63" y="120"/>
                  </a:lnTo>
                  <a:lnTo>
                    <a:pt x="60" y="121"/>
                  </a:lnTo>
                  <a:lnTo>
                    <a:pt x="61" y="124"/>
                  </a:lnTo>
                  <a:lnTo>
                    <a:pt x="71" y="126"/>
                  </a:lnTo>
                  <a:lnTo>
                    <a:pt x="77" y="128"/>
                  </a:lnTo>
                  <a:lnTo>
                    <a:pt x="85" y="128"/>
                  </a:lnTo>
                  <a:lnTo>
                    <a:pt x="94" y="128"/>
                  </a:lnTo>
                  <a:lnTo>
                    <a:pt x="102" y="128"/>
                  </a:lnTo>
                  <a:lnTo>
                    <a:pt x="110" y="128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27" y="126"/>
                  </a:lnTo>
                  <a:lnTo>
                    <a:pt x="133" y="128"/>
                  </a:lnTo>
                  <a:lnTo>
                    <a:pt x="137" y="131"/>
                  </a:lnTo>
                  <a:lnTo>
                    <a:pt x="141" y="13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4" name="Freeform 986"/>
            <p:cNvSpPr>
              <a:spLocks/>
            </p:cNvSpPr>
            <p:nvPr/>
          </p:nvSpPr>
          <p:spPr bwMode="auto">
            <a:xfrm>
              <a:off x="806" y="3123"/>
              <a:ext cx="45" cy="108"/>
            </a:xfrm>
            <a:custGeom>
              <a:avLst/>
              <a:gdLst>
                <a:gd name="T0" fmla="*/ 0 w 91"/>
                <a:gd name="T1" fmla="*/ 12 h 215"/>
                <a:gd name="T2" fmla="*/ 0 w 91"/>
                <a:gd name="T3" fmla="*/ 11 h 215"/>
                <a:gd name="T4" fmla="*/ 1 w 91"/>
                <a:gd name="T5" fmla="*/ 11 h 215"/>
                <a:gd name="T6" fmla="*/ 1 w 91"/>
                <a:gd name="T7" fmla="*/ 10 h 215"/>
                <a:gd name="T8" fmla="*/ 0 w 91"/>
                <a:gd name="T9" fmla="*/ 8 h 215"/>
                <a:gd name="T10" fmla="*/ 0 w 91"/>
                <a:gd name="T11" fmla="*/ 6 h 215"/>
                <a:gd name="T12" fmla="*/ 0 w 91"/>
                <a:gd name="T13" fmla="*/ 6 h 215"/>
                <a:gd name="T14" fmla="*/ 1 w 91"/>
                <a:gd name="T15" fmla="*/ 8 h 215"/>
                <a:gd name="T16" fmla="*/ 2 w 91"/>
                <a:gd name="T17" fmla="*/ 7 h 215"/>
                <a:gd name="T18" fmla="*/ 2 w 91"/>
                <a:gd name="T19" fmla="*/ 4 h 215"/>
                <a:gd name="T20" fmla="*/ 2 w 91"/>
                <a:gd name="T21" fmla="*/ 2 h 215"/>
                <a:gd name="T22" fmla="*/ 2 w 91"/>
                <a:gd name="T23" fmla="*/ 2 h 215"/>
                <a:gd name="T24" fmla="*/ 2 w 91"/>
                <a:gd name="T25" fmla="*/ 3 h 215"/>
                <a:gd name="T26" fmla="*/ 2 w 91"/>
                <a:gd name="T27" fmla="*/ 3 h 215"/>
                <a:gd name="T28" fmla="*/ 4 w 91"/>
                <a:gd name="T29" fmla="*/ 1 h 215"/>
                <a:gd name="T30" fmla="*/ 4 w 91"/>
                <a:gd name="T31" fmla="*/ 1 h 215"/>
                <a:gd name="T32" fmla="*/ 3 w 91"/>
                <a:gd name="T33" fmla="*/ 2 h 215"/>
                <a:gd name="T34" fmla="*/ 3 w 91"/>
                <a:gd name="T35" fmla="*/ 4 h 215"/>
                <a:gd name="T36" fmla="*/ 4 w 91"/>
                <a:gd name="T37" fmla="*/ 4 h 215"/>
                <a:gd name="T38" fmla="*/ 5 w 91"/>
                <a:gd name="T39" fmla="*/ 4 h 215"/>
                <a:gd name="T40" fmla="*/ 4 w 91"/>
                <a:gd name="T41" fmla="*/ 5 h 215"/>
                <a:gd name="T42" fmla="*/ 2 w 91"/>
                <a:gd name="T43" fmla="*/ 6 h 215"/>
                <a:gd name="T44" fmla="*/ 2 w 91"/>
                <a:gd name="T45" fmla="*/ 9 h 215"/>
                <a:gd name="T46" fmla="*/ 3 w 91"/>
                <a:gd name="T47" fmla="*/ 9 h 215"/>
                <a:gd name="T48" fmla="*/ 4 w 91"/>
                <a:gd name="T49" fmla="*/ 8 h 215"/>
                <a:gd name="T50" fmla="*/ 5 w 91"/>
                <a:gd name="T51" fmla="*/ 8 h 215"/>
                <a:gd name="T52" fmla="*/ 5 w 91"/>
                <a:gd name="T53" fmla="*/ 8 h 215"/>
                <a:gd name="T54" fmla="*/ 4 w 91"/>
                <a:gd name="T55" fmla="*/ 9 h 215"/>
                <a:gd name="T56" fmla="*/ 3 w 91"/>
                <a:gd name="T57" fmla="*/ 9 h 215"/>
                <a:gd name="T58" fmla="*/ 2 w 91"/>
                <a:gd name="T59" fmla="*/ 10 h 215"/>
                <a:gd name="T60" fmla="*/ 1 w 91"/>
                <a:gd name="T61" fmla="*/ 11 h 215"/>
                <a:gd name="T62" fmla="*/ 2 w 91"/>
                <a:gd name="T63" fmla="*/ 11 h 215"/>
                <a:gd name="T64" fmla="*/ 4 w 91"/>
                <a:gd name="T65" fmla="*/ 11 h 215"/>
                <a:gd name="T66" fmla="*/ 5 w 91"/>
                <a:gd name="T67" fmla="*/ 10 h 215"/>
                <a:gd name="T68" fmla="*/ 5 w 91"/>
                <a:gd name="T69" fmla="*/ 10 h 215"/>
                <a:gd name="T70" fmla="*/ 4 w 91"/>
                <a:gd name="T71" fmla="*/ 12 h 215"/>
                <a:gd name="T72" fmla="*/ 3 w 91"/>
                <a:gd name="T73" fmla="*/ 12 h 215"/>
                <a:gd name="T74" fmla="*/ 2 w 91"/>
                <a:gd name="T75" fmla="*/ 12 h 215"/>
                <a:gd name="T76" fmla="*/ 1 w 91"/>
                <a:gd name="T77" fmla="*/ 12 h 215"/>
                <a:gd name="T78" fmla="*/ 1 w 91"/>
                <a:gd name="T79" fmla="*/ 13 h 215"/>
                <a:gd name="T80" fmla="*/ 0 w 91"/>
                <a:gd name="T81" fmla="*/ 14 h 215"/>
                <a:gd name="T82" fmla="*/ 0 w 91"/>
                <a:gd name="T83" fmla="*/ 14 h 215"/>
                <a:gd name="T84" fmla="*/ 0 w 91"/>
                <a:gd name="T85" fmla="*/ 12 h 215"/>
                <a:gd name="T86" fmla="*/ 0 w 91"/>
                <a:gd name="T87" fmla="*/ 12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5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2"/>
                  </a:lnTo>
                  <a:lnTo>
                    <a:pt x="14" y="167"/>
                  </a:lnTo>
                  <a:lnTo>
                    <a:pt x="15" y="169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20" y="172"/>
                  </a:lnTo>
                  <a:lnTo>
                    <a:pt x="22" y="168"/>
                  </a:lnTo>
                  <a:lnTo>
                    <a:pt x="24" y="162"/>
                  </a:lnTo>
                  <a:lnTo>
                    <a:pt x="24" y="152"/>
                  </a:lnTo>
                  <a:lnTo>
                    <a:pt x="23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4" y="90"/>
                  </a:lnTo>
                  <a:lnTo>
                    <a:pt x="6" y="99"/>
                  </a:lnTo>
                  <a:lnTo>
                    <a:pt x="13" y="112"/>
                  </a:lnTo>
                  <a:lnTo>
                    <a:pt x="20" y="124"/>
                  </a:lnTo>
                  <a:lnTo>
                    <a:pt x="27" y="130"/>
                  </a:lnTo>
                  <a:lnTo>
                    <a:pt x="31" y="119"/>
                  </a:lnTo>
                  <a:lnTo>
                    <a:pt x="35" y="100"/>
                  </a:lnTo>
                  <a:lnTo>
                    <a:pt x="36" y="83"/>
                  </a:lnTo>
                  <a:lnTo>
                    <a:pt x="36" y="72"/>
                  </a:lnTo>
                  <a:lnTo>
                    <a:pt x="34" y="60"/>
                  </a:lnTo>
                  <a:lnTo>
                    <a:pt x="32" y="47"/>
                  </a:lnTo>
                  <a:lnTo>
                    <a:pt x="32" y="34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6" y="31"/>
                  </a:lnTo>
                  <a:lnTo>
                    <a:pt x="36" y="39"/>
                  </a:lnTo>
                  <a:lnTo>
                    <a:pt x="37" y="47"/>
                  </a:lnTo>
                  <a:lnTo>
                    <a:pt x="40" y="56"/>
                  </a:lnTo>
                  <a:lnTo>
                    <a:pt x="43" y="61"/>
                  </a:lnTo>
                  <a:lnTo>
                    <a:pt x="47" y="47"/>
                  </a:lnTo>
                  <a:lnTo>
                    <a:pt x="53" y="30"/>
                  </a:lnTo>
                  <a:lnTo>
                    <a:pt x="60" y="13"/>
                  </a:lnTo>
                  <a:lnTo>
                    <a:pt x="69" y="2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0" y="6"/>
                  </a:lnTo>
                  <a:lnTo>
                    <a:pt x="65" y="15"/>
                  </a:lnTo>
                  <a:lnTo>
                    <a:pt x="60" y="32"/>
                  </a:lnTo>
                  <a:lnTo>
                    <a:pt x="54" y="49"/>
                  </a:lnTo>
                  <a:lnTo>
                    <a:pt x="52" y="60"/>
                  </a:lnTo>
                  <a:lnTo>
                    <a:pt x="58" y="59"/>
                  </a:lnTo>
                  <a:lnTo>
                    <a:pt x="65" y="57"/>
                  </a:lnTo>
                  <a:lnTo>
                    <a:pt x="71" y="53"/>
                  </a:lnTo>
                  <a:lnTo>
                    <a:pt x="77" y="51"/>
                  </a:lnTo>
                  <a:lnTo>
                    <a:pt x="79" y="48"/>
                  </a:lnTo>
                  <a:lnTo>
                    <a:pt x="82" y="48"/>
                  </a:lnTo>
                  <a:lnTo>
                    <a:pt x="80" y="51"/>
                  </a:lnTo>
                  <a:lnTo>
                    <a:pt x="78" y="53"/>
                  </a:lnTo>
                  <a:lnTo>
                    <a:pt x="73" y="59"/>
                  </a:lnTo>
                  <a:lnTo>
                    <a:pt x="64" y="65"/>
                  </a:lnTo>
                  <a:lnTo>
                    <a:pt x="54" y="70"/>
                  </a:lnTo>
                  <a:lnTo>
                    <a:pt x="49" y="74"/>
                  </a:lnTo>
                  <a:lnTo>
                    <a:pt x="47" y="89"/>
                  </a:lnTo>
                  <a:lnTo>
                    <a:pt x="44" y="107"/>
                  </a:lnTo>
                  <a:lnTo>
                    <a:pt x="40" y="122"/>
                  </a:lnTo>
                  <a:lnTo>
                    <a:pt x="37" y="132"/>
                  </a:lnTo>
                  <a:lnTo>
                    <a:pt x="44" y="132"/>
                  </a:lnTo>
                  <a:lnTo>
                    <a:pt x="50" y="130"/>
                  </a:lnTo>
                  <a:lnTo>
                    <a:pt x="57" y="130"/>
                  </a:lnTo>
                  <a:lnTo>
                    <a:pt x="65" y="129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80" y="124"/>
                  </a:lnTo>
                  <a:lnTo>
                    <a:pt x="83" y="122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7" y="122"/>
                  </a:lnTo>
                  <a:lnTo>
                    <a:pt x="84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0" y="134"/>
                  </a:lnTo>
                  <a:lnTo>
                    <a:pt x="62" y="137"/>
                  </a:lnTo>
                  <a:lnTo>
                    <a:pt x="54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1"/>
                  </a:lnTo>
                  <a:lnTo>
                    <a:pt x="32" y="159"/>
                  </a:lnTo>
                  <a:lnTo>
                    <a:pt x="31" y="167"/>
                  </a:lnTo>
                  <a:lnTo>
                    <a:pt x="31" y="173"/>
                  </a:lnTo>
                  <a:lnTo>
                    <a:pt x="34" y="176"/>
                  </a:lnTo>
                  <a:lnTo>
                    <a:pt x="39" y="176"/>
                  </a:lnTo>
                  <a:lnTo>
                    <a:pt x="44" y="176"/>
                  </a:lnTo>
                  <a:lnTo>
                    <a:pt x="49" y="175"/>
                  </a:lnTo>
                  <a:lnTo>
                    <a:pt x="60" y="171"/>
                  </a:lnTo>
                  <a:lnTo>
                    <a:pt x="70" y="166"/>
                  </a:lnTo>
                  <a:lnTo>
                    <a:pt x="79" y="160"/>
                  </a:lnTo>
                  <a:lnTo>
                    <a:pt x="86" y="156"/>
                  </a:lnTo>
                  <a:lnTo>
                    <a:pt x="88" y="152"/>
                  </a:lnTo>
                  <a:lnTo>
                    <a:pt x="91" y="151"/>
                  </a:lnTo>
                  <a:lnTo>
                    <a:pt x="91" y="152"/>
                  </a:lnTo>
                  <a:lnTo>
                    <a:pt x="88" y="158"/>
                  </a:lnTo>
                  <a:lnTo>
                    <a:pt x="82" y="167"/>
                  </a:lnTo>
                  <a:lnTo>
                    <a:pt x="74" y="179"/>
                  </a:lnTo>
                  <a:lnTo>
                    <a:pt x="65" y="188"/>
                  </a:lnTo>
                  <a:lnTo>
                    <a:pt x="58" y="194"/>
                  </a:lnTo>
                  <a:lnTo>
                    <a:pt x="57" y="192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3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1" y="179"/>
                  </a:lnTo>
                  <a:lnTo>
                    <a:pt x="24" y="181"/>
                  </a:lnTo>
                  <a:lnTo>
                    <a:pt x="20" y="186"/>
                  </a:lnTo>
                  <a:lnTo>
                    <a:pt x="19" y="190"/>
                  </a:lnTo>
                  <a:lnTo>
                    <a:pt x="19" y="194"/>
                  </a:lnTo>
                  <a:lnTo>
                    <a:pt x="20" y="198"/>
                  </a:lnTo>
                  <a:lnTo>
                    <a:pt x="15" y="203"/>
                  </a:lnTo>
                  <a:lnTo>
                    <a:pt x="9" y="209"/>
                  </a:lnTo>
                  <a:lnTo>
                    <a:pt x="4" y="213"/>
                  </a:lnTo>
                  <a:lnTo>
                    <a:pt x="1" y="215"/>
                  </a:lnTo>
                  <a:lnTo>
                    <a:pt x="6" y="209"/>
                  </a:lnTo>
                  <a:lnTo>
                    <a:pt x="11" y="201"/>
                  </a:lnTo>
                  <a:lnTo>
                    <a:pt x="14" y="196"/>
                  </a:lnTo>
                  <a:lnTo>
                    <a:pt x="14" y="190"/>
                  </a:lnTo>
                  <a:lnTo>
                    <a:pt x="11" y="188"/>
                  </a:lnTo>
                  <a:lnTo>
                    <a:pt x="7" y="185"/>
                  </a:lnTo>
                  <a:lnTo>
                    <a:pt x="4" y="184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5" name="Freeform 987"/>
            <p:cNvSpPr>
              <a:spLocks/>
            </p:cNvSpPr>
            <p:nvPr/>
          </p:nvSpPr>
          <p:spPr bwMode="auto">
            <a:xfrm>
              <a:off x="796" y="3183"/>
              <a:ext cx="8" cy="14"/>
            </a:xfrm>
            <a:custGeom>
              <a:avLst/>
              <a:gdLst>
                <a:gd name="T0" fmla="*/ 1 w 16"/>
                <a:gd name="T1" fmla="*/ 2 h 27"/>
                <a:gd name="T2" fmla="*/ 1 w 16"/>
                <a:gd name="T3" fmla="*/ 2 h 27"/>
                <a:gd name="T4" fmla="*/ 1 w 16"/>
                <a:gd name="T5" fmla="*/ 2 h 27"/>
                <a:gd name="T6" fmla="*/ 1 w 16"/>
                <a:gd name="T7" fmla="*/ 2 h 27"/>
                <a:gd name="T8" fmla="*/ 1 w 16"/>
                <a:gd name="T9" fmla="*/ 2 h 27"/>
                <a:gd name="T10" fmla="*/ 1 w 16"/>
                <a:gd name="T11" fmla="*/ 2 h 27"/>
                <a:gd name="T12" fmla="*/ 0 w 16"/>
                <a:gd name="T13" fmla="*/ 1 h 27"/>
                <a:gd name="T14" fmla="*/ 0 w 16"/>
                <a:gd name="T15" fmla="*/ 1 h 27"/>
                <a:gd name="T16" fmla="*/ 0 w 16"/>
                <a:gd name="T17" fmla="*/ 1 h 27"/>
                <a:gd name="T18" fmla="*/ 0 w 16"/>
                <a:gd name="T19" fmla="*/ 0 h 27"/>
                <a:gd name="T20" fmla="*/ 1 w 16"/>
                <a:gd name="T21" fmla="*/ 0 h 27"/>
                <a:gd name="T22" fmla="*/ 1 w 16"/>
                <a:gd name="T23" fmla="*/ 1 h 27"/>
                <a:gd name="T24" fmla="*/ 1 w 16"/>
                <a:gd name="T25" fmla="*/ 1 h 27"/>
                <a:gd name="T26" fmla="*/ 1 w 16"/>
                <a:gd name="T27" fmla="*/ 1 h 27"/>
                <a:gd name="T28" fmla="*/ 1 w 16"/>
                <a:gd name="T29" fmla="*/ 1 h 27"/>
                <a:gd name="T30" fmla="*/ 1 w 16"/>
                <a:gd name="T31" fmla="*/ 2 h 27"/>
                <a:gd name="T32" fmla="*/ 1 w 1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" h="27">
                  <a:moveTo>
                    <a:pt x="16" y="25"/>
                  </a:moveTo>
                  <a:lnTo>
                    <a:pt x="13" y="25"/>
                  </a:lnTo>
                  <a:lnTo>
                    <a:pt x="9" y="25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4" y="8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6" name="Freeform 988"/>
            <p:cNvSpPr>
              <a:spLocks/>
            </p:cNvSpPr>
            <p:nvPr/>
          </p:nvSpPr>
          <p:spPr bwMode="auto">
            <a:xfrm>
              <a:off x="858" y="3179"/>
              <a:ext cx="146" cy="89"/>
            </a:xfrm>
            <a:custGeom>
              <a:avLst/>
              <a:gdLst>
                <a:gd name="T0" fmla="*/ 2 w 292"/>
                <a:gd name="T1" fmla="*/ 7 h 179"/>
                <a:gd name="T2" fmla="*/ 4 w 292"/>
                <a:gd name="T3" fmla="*/ 6 h 179"/>
                <a:gd name="T4" fmla="*/ 5 w 292"/>
                <a:gd name="T5" fmla="*/ 4 h 179"/>
                <a:gd name="T6" fmla="*/ 6 w 292"/>
                <a:gd name="T7" fmla="*/ 2 h 179"/>
                <a:gd name="T8" fmla="*/ 8 w 292"/>
                <a:gd name="T9" fmla="*/ 0 h 179"/>
                <a:gd name="T10" fmla="*/ 9 w 292"/>
                <a:gd name="T11" fmla="*/ 0 h 179"/>
                <a:gd name="T12" fmla="*/ 8 w 292"/>
                <a:gd name="T13" fmla="*/ 1 h 179"/>
                <a:gd name="T14" fmla="*/ 6 w 292"/>
                <a:gd name="T15" fmla="*/ 3 h 179"/>
                <a:gd name="T16" fmla="*/ 5 w 292"/>
                <a:gd name="T17" fmla="*/ 5 h 179"/>
                <a:gd name="T18" fmla="*/ 5 w 292"/>
                <a:gd name="T19" fmla="*/ 6 h 179"/>
                <a:gd name="T20" fmla="*/ 7 w 292"/>
                <a:gd name="T21" fmla="*/ 5 h 179"/>
                <a:gd name="T22" fmla="*/ 8 w 292"/>
                <a:gd name="T23" fmla="*/ 4 h 179"/>
                <a:gd name="T24" fmla="*/ 10 w 292"/>
                <a:gd name="T25" fmla="*/ 2 h 179"/>
                <a:gd name="T26" fmla="*/ 12 w 292"/>
                <a:gd name="T27" fmla="*/ 0 h 179"/>
                <a:gd name="T28" fmla="*/ 13 w 292"/>
                <a:gd name="T29" fmla="*/ 0 h 179"/>
                <a:gd name="T30" fmla="*/ 11 w 292"/>
                <a:gd name="T31" fmla="*/ 1 h 179"/>
                <a:gd name="T32" fmla="*/ 9 w 292"/>
                <a:gd name="T33" fmla="*/ 4 h 179"/>
                <a:gd name="T34" fmla="*/ 9 w 292"/>
                <a:gd name="T35" fmla="*/ 4 h 179"/>
                <a:gd name="T36" fmla="*/ 11 w 292"/>
                <a:gd name="T37" fmla="*/ 4 h 179"/>
                <a:gd name="T38" fmla="*/ 14 w 292"/>
                <a:gd name="T39" fmla="*/ 2 h 179"/>
                <a:gd name="T40" fmla="*/ 16 w 292"/>
                <a:gd name="T41" fmla="*/ 1 h 179"/>
                <a:gd name="T42" fmla="*/ 17 w 292"/>
                <a:gd name="T43" fmla="*/ 1 h 179"/>
                <a:gd name="T44" fmla="*/ 15 w 292"/>
                <a:gd name="T45" fmla="*/ 2 h 179"/>
                <a:gd name="T46" fmla="*/ 13 w 292"/>
                <a:gd name="T47" fmla="*/ 3 h 179"/>
                <a:gd name="T48" fmla="*/ 15 w 292"/>
                <a:gd name="T49" fmla="*/ 4 h 179"/>
                <a:gd name="T50" fmla="*/ 18 w 292"/>
                <a:gd name="T51" fmla="*/ 3 h 179"/>
                <a:gd name="T52" fmla="*/ 19 w 292"/>
                <a:gd name="T53" fmla="*/ 3 h 179"/>
                <a:gd name="T54" fmla="*/ 17 w 292"/>
                <a:gd name="T55" fmla="*/ 4 h 179"/>
                <a:gd name="T56" fmla="*/ 14 w 292"/>
                <a:gd name="T57" fmla="*/ 5 h 179"/>
                <a:gd name="T58" fmla="*/ 14 w 292"/>
                <a:gd name="T59" fmla="*/ 5 h 179"/>
                <a:gd name="T60" fmla="*/ 16 w 292"/>
                <a:gd name="T61" fmla="*/ 6 h 179"/>
                <a:gd name="T62" fmla="*/ 17 w 292"/>
                <a:gd name="T63" fmla="*/ 7 h 179"/>
                <a:gd name="T64" fmla="*/ 15 w 292"/>
                <a:gd name="T65" fmla="*/ 6 h 179"/>
                <a:gd name="T66" fmla="*/ 12 w 292"/>
                <a:gd name="T67" fmla="*/ 5 h 179"/>
                <a:gd name="T68" fmla="*/ 11 w 292"/>
                <a:gd name="T69" fmla="*/ 5 h 179"/>
                <a:gd name="T70" fmla="*/ 10 w 292"/>
                <a:gd name="T71" fmla="*/ 5 h 179"/>
                <a:gd name="T72" fmla="*/ 10 w 292"/>
                <a:gd name="T73" fmla="*/ 6 h 179"/>
                <a:gd name="T74" fmla="*/ 12 w 292"/>
                <a:gd name="T75" fmla="*/ 7 h 179"/>
                <a:gd name="T76" fmla="*/ 13 w 292"/>
                <a:gd name="T77" fmla="*/ 8 h 179"/>
                <a:gd name="T78" fmla="*/ 14 w 292"/>
                <a:gd name="T79" fmla="*/ 9 h 179"/>
                <a:gd name="T80" fmla="*/ 12 w 292"/>
                <a:gd name="T81" fmla="*/ 8 h 179"/>
                <a:gd name="T82" fmla="*/ 9 w 292"/>
                <a:gd name="T83" fmla="*/ 6 h 179"/>
                <a:gd name="T84" fmla="*/ 8 w 292"/>
                <a:gd name="T85" fmla="*/ 6 h 179"/>
                <a:gd name="T86" fmla="*/ 6 w 292"/>
                <a:gd name="T87" fmla="*/ 6 h 179"/>
                <a:gd name="T88" fmla="*/ 5 w 292"/>
                <a:gd name="T89" fmla="*/ 7 h 179"/>
                <a:gd name="T90" fmla="*/ 7 w 292"/>
                <a:gd name="T91" fmla="*/ 8 h 179"/>
                <a:gd name="T92" fmla="*/ 10 w 292"/>
                <a:gd name="T93" fmla="*/ 10 h 179"/>
                <a:gd name="T94" fmla="*/ 10 w 292"/>
                <a:gd name="T95" fmla="*/ 11 h 179"/>
                <a:gd name="T96" fmla="*/ 7 w 292"/>
                <a:gd name="T97" fmla="*/ 9 h 179"/>
                <a:gd name="T98" fmla="*/ 5 w 292"/>
                <a:gd name="T99" fmla="*/ 8 h 179"/>
                <a:gd name="T100" fmla="*/ 3 w 292"/>
                <a:gd name="T101" fmla="*/ 8 h 179"/>
                <a:gd name="T102" fmla="*/ 1 w 292"/>
                <a:gd name="T103" fmla="*/ 9 h 179"/>
                <a:gd name="T104" fmla="*/ 1 w 292"/>
                <a:gd name="T105" fmla="*/ 8 h 1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9">
                  <a:moveTo>
                    <a:pt x="12" y="137"/>
                  </a:moveTo>
                  <a:lnTo>
                    <a:pt x="16" y="133"/>
                  </a:lnTo>
                  <a:lnTo>
                    <a:pt x="22" y="129"/>
                  </a:lnTo>
                  <a:lnTo>
                    <a:pt x="29" y="125"/>
                  </a:lnTo>
                  <a:lnTo>
                    <a:pt x="38" y="121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9" y="106"/>
                  </a:lnTo>
                  <a:lnTo>
                    <a:pt x="61" y="97"/>
                  </a:lnTo>
                  <a:lnTo>
                    <a:pt x="68" y="82"/>
                  </a:lnTo>
                  <a:lnTo>
                    <a:pt x="74" y="67"/>
                  </a:lnTo>
                  <a:lnTo>
                    <a:pt x="80" y="55"/>
                  </a:lnTo>
                  <a:lnTo>
                    <a:pt x="83" y="50"/>
                  </a:lnTo>
                  <a:lnTo>
                    <a:pt x="89" y="42"/>
                  </a:lnTo>
                  <a:lnTo>
                    <a:pt x="95" y="34"/>
                  </a:lnTo>
                  <a:lnTo>
                    <a:pt x="103" y="25"/>
                  </a:lnTo>
                  <a:lnTo>
                    <a:pt x="111" y="17"/>
                  </a:lnTo>
                  <a:lnTo>
                    <a:pt x="117" y="9"/>
                  </a:lnTo>
                  <a:lnTo>
                    <a:pt x="124" y="4"/>
                  </a:lnTo>
                  <a:lnTo>
                    <a:pt x="128" y="1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29" y="5"/>
                  </a:lnTo>
                  <a:lnTo>
                    <a:pt x="127" y="9"/>
                  </a:lnTo>
                  <a:lnTo>
                    <a:pt x="121" y="14"/>
                  </a:lnTo>
                  <a:lnTo>
                    <a:pt x="115" y="22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3" y="48"/>
                  </a:lnTo>
                  <a:lnTo>
                    <a:pt x="87" y="55"/>
                  </a:lnTo>
                  <a:lnTo>
                    <a:pt x="85" y="60"/>
                  </a:lnTo>
                  <a:lnTo>
                    <a:pt x="81" y="69"/>
                  </a:lnTo>
                  <a:lnTo>
                    <a:pt x="78" y="78"/>
                  </a:lnTo>
                  <a:lnTo>
                    <a:pt x="76" y="87"/>
                  </a:lnTo>
                  <a:lnTo>
                    <a:pt x="76" y="94"/>
                  </a:lnTo>
                  <a:lnTo>
                    <a:pt x="76" y="97"/>
                  </a:lnTo>
                  <a:lnTo>
                    <a:pt x="76" y="98"/>
                  </a:lnTo>
                  <a:lnTo>
                    <a:pt x="78" y="97"/>
                  </a:lnTo>
                  <a:lnTo>
                    <a:pt x="83" y="94"/>
                  </a:lnTo>
                  <a:lnTo>
                    <a:pt x="87" y="91"/>
                  </a:lnTo>
                  <a:lnTo>
                    <a:pt x="91" y="87"/>
                  </a:lnTo>
                  <a:lnTo>
                    <a:pt x="98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5" y="73"/>
                  </a:lnTo>
                  <a:lnTo>
                    <a:pt x="119" y="71"/>
                  </a:lnTo>
                  <a:lnTo>
                    <a:pt x="123" y="69"/>
                  </a:lnTo>
                  <a:lnTo>
                    <a:pt x="129" y="57"/>
                  </a:lnTo>
                  <a:lnTo>
                    <a:pt x="137" y="47"/>
                  </a:lnTo>
                  <a:lnTo>
                    <a:pt x="147" y="37"/>
                  </a:lnTo>
                  <a:lnTo>
                    <a:pt x="159" y="26"/>
                  </a:lnTo>
                  <a:lnTo>
                    <a:pt x="171" y="18"/>
                  </a:lnTo>
                  <a:lnTo>
                    <a:pt x="181" y="10"/>
                  </a:lnTo>
                  <a:lnTo>
                    <a:pt x="189" y="7"/>
                  </a:lnTo>
                  <a:lnTo>
                    <a:pt x="196" y="4"/>
                  </a:lnTo>
                  <a:lnTo>
                    <a:pt x="202" y="3"/>
                  </a:lnTo>
                  <a:lnTo>
                    <a:pt x="206" y="3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2" y="12"/>
                  </a:lnTo>
                  <a:lnTo>
                    <a:pt x="181" y="20"/>
                  </a:lnTo>
                  <a:lnTo>
                    <a:pt x="171" y="29"/>
                  </a:lnTo>
                  <a:lnTo>
                    <a:pt x="160" y="38"/>
                  </a:lnTo>
                  <a:lnTo>
                    <a:pt x="151" y="48"/>
                  </a:lnTo>
                  <a:lnTo>
                    <a:pt x="144" y="57"/>
                  </a:lnTo>
                  <a:lnTo>
                    <a:pt x="137" y="65"/>
                  </a:lnTo>
                  <a:lnTo>
                    <a:pt x="136" y="71"/>
                  </a:lnTo>
                  <a:lnTo>
                    <a:pt x="136" y="73"/>
                  </a:lnTo>
                  <a:lnTo>
                    <a:pt x="138" y="73"/>
                  </a:lnTo>
                  <a:lnTo>
                    <a:pt x="141" y="72"/>
                  </a:lnTo>
                  <a:lnTo>
                    <a:pt x="147" y="72"/>
                  </a:lnTo>
                  <a:lnTo>
                    <a:pt x="157" y="71"/>
                  </a:lnTo>
                  <a:lnTo>
                    <a:pt x="167" y="68"/>
                  </a:lnTo>
                  <a:lnTo>
                    <a:pt x="175" y="65"/>
                  </a:lnTo>
                  <a:lnTo>
                    <a:pt x="181" y="65"/>
                  </a:lnTo>
                  <a:lnTo>
                    <a:pt x="189" y="59"/>
                  </a:lnTo>
                  <a:lnTo>
                    <a:pt x="200" y="51"/>
                  </a:lnTo>
                  <a:lnTo>
                    <a:pt x="211" y="44"/>
                  </a:lnTo>
                  <a:lnTo>
                    <a:pt x="223" y="39"/>
                  </a:lnTo>
                  <a:lnTo>
                    <a:pt x="235" y="34"/>
                  </a:lnTo>
                  <a:lnTo>
                    <a:pt x="245" y="29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4" y="21"/>
                  </a:lnTo>
                  <a:lnTo>
                    <a:pt x="266" y="22"/>
                  </a:lnTo>
                  <a:lnTo>
                    <a:pt x="265" y="25"/>
                  </a:lnTo>
                  <a:lnTo>
                    <a:pt x="258" y="29"/>
                  </a:lnTo>
                  <a:lnTo>
                    <a:pt x="250" y="31"/>
                  </a:lnTo>
                  <a:lnTo>
                    <a:pt x="241" y="35"/>
                  </a:lnTo>
                  <a:lnTo>
                    <a:pt x="232" y="40"/>
                  </a:lnTo>
                  <a:lnTo>
                    <a:pt x="223" y="46"/>
                  </a:lnTo>
                  <a:lnTo>
                    <a:pt x="215" y="51"/>
                  </a:lnTo>
                  <a:lnTo>
                    <a:pt x="209" y="57"/>
                  </a:lnTo>
                  <a:lnTo>
                    <a:pt x="204" y="63"/>
                  </a:lnTo>
                  <a:lnTo>
                    <a:pt x="201" y="67"/>
                  </a:lnTo>
                  <a:lnTo>
                    <a:pt x="210" y="68"/>
                  </a:lnTo>
                  <a:lnTo>
                    <a:pt x="222" y="67"/>
                  </a:lnTo>
                  <a:lnTo>
                    <a:pt x="234" y="65"/>
                  </a:lnTo>
                  <a:lnTo>
                    <a:pt x="245" y="64"/>
                  </a:lnTo>
                  <a:lnTo>
                    <a:pt x="257" y="61"/>
                  </a:lnTo>
                  <a:lnTo>
                    <a:pt x="267" y="59"/>
                  </a:lnTo>
                  <a:lnTo>
                    <a:pt x="275" y="56"/>
                  </a:lnTo>
                  <a:lnTo>
                    <a:pt x="280" y="54"/>
                  </a:lnTo>
                  <a:lnTo>
                    <a:pt x="287" y="51"/>
                  </a:lnTo>
                  <a:lnTo>
                    <a:pt x="292" y="50"/>
                  </a:lnTo>
                  <a:lnTo>
                    <a:pt x="292" y="51"/>
                  </a:lnTo>
                  <a:lnTo>
                    <a:pt x="288" y="55"/>
                  </a:lnTo>
                  <a:lnTo>
                    <a:pt x="283" y="57"/>
                  </a:lnTo>
                  <a:lnTo>
                    <a:pt x="277" y="61"/>
                  </a:lnTo>
                  <a:lnTo>
                    <a:pt x="267" y="67"/>
                  </a:lnTo>
                  <a:lnTo>
                    <a:pt x="256" y="71"/>
                  </a:lnTo>
                  <a:lnTo>
                    <a:pt x="244" y="74"/>
                  </a:lnTo>
                  <a:lnTo>
                    <a:pt x="231" y="78"/>
                  </a:lnTo>
                  <a:lnTo>
                    <a:pt x="218" y="80"/>
                  </a:lnTo>
                  <a:lnTo>
                    <a:pt x="205" y="80"/>
                  </a:lnTo>
                  <a:lnTo>
                    <a:pt x="209" y="84"/>
                  </a:lnTo>
                  <a:lnTo>
                    <a:pt x="215" y="89"/>
                  </a:lnTo>
                  <a:lnTo>
                    <a:pt x="223" y="94"/>
                  </a:lnTo>
                  <a:lnTo>
                    <a:pt x="232" y="98"/>
                  </a:lnTo>
                  <a:lnTo>
                    <a:pt x="240" y="103"/>
                  </a:lnTo>
                  <a:lnTo>
                    <a:pt x="248" y="107"/>
                  </a:lnTo>
                  <a:lnTo>
                    <a:pt x="254" y="110"/>
                  </a:lnTo>
                  <a:lnTo>
                    <a:pt x="260" y="112"/>
                  </a:lnTo>
                  <a:lnTo>
                    <a:pt x="266" y="115"/>
                  </a:lnTo>
                  <a:lnTo>
                    <a:pt x="269" y="119"/>
                  </a:lnTo>
                  <a:lnTo>
                    <a:pt x="267" y="120"/>
                  </a:lnTo>
                  <a:lnTo>
                    <a:pt x="261" y="119"/>
                  </a:lnTo>
                  <a:lnTo>
                    <a:pt x="254" y="116"/>
                  </a:lnTo>
                  <a:lnTo>
                    <a:pt x="245" y="114"/>
                  </a:lnTo>
                  <a:lnTo>
                    <a:pt x="234" y="110"/>
                  </a:lnTo>
                  <a:lnTo>
                    <a:pt x="222" y="104"/>
                  </a:lnTo>
                  <a:lnTo>
                    <a:pt x="210" y="99"/>
                  </a:lnTo>
                  <a:lnTo>
                    <a:pt x="200" y="94"/>
                  </a:lnTo>
                  <a:lnTo>
                    <a:pt x="192" y="89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70" y="86"/>
                  </a:lnTo>
                  <a:lnTo>
                    <a:pt x="163" y="87"/>
                  </a:lnTo>
                  <a:lnTo>
                    <a:pt x="158" y="87"/>
                  </a:lnTo>
                  <a:lnTo>
                    <a:pt x="151" y="89"/>
                  </a:lnTo>
                  <a:lnTo>
                    <a:pt x="147" y="89"/>
                  </a:lnTo>
                  <a:lnTo>
                    <a:pt x="144" y="90"/>
                  </a:lnTo>
                  <a:lnTo>
                    <a:pt x="146" y="95"/>
                  </a:lnTo>
                  <a:lnTo>
                    <a:pt x="150" y="101"/>
                  </a:lnTo>
                  <a:lnTo>
                    <a:pt x="155" y="106"/>
                  </a:lnTo>
                  <a:lnTo>
                    <a:pt x="162" y="111"/>
                  </a:lnTo>
                  <a:lnTo>
                    <a:pt x="168" y="116"/>
                  </a:lnTo>
                  <a:lnTo>
                    <a:pt x="174" y="121"/>
                  </a:lnTo>
                  <a:lnTo>
                    <a:pt x="180" y="125"/>
                  </a:lnTo>
                  <a:lnTo>
                    <a:pt x="184" y="128"/>
                  </a:lnTo>
                  <a:lnTo>
                    <a:pt x="192" y="133"/>
                  </a:lnTo>
                  <a:lnTo>
                    <a:pt x="200" y="137"/>
                  </a:lnTo>
                  <a:lnTo>
                    <a:pt x="207" y="141"/>
                  </a:lnTo>
                  <a:lnTo>
                    <a:pt x="213" y="144"/>
                  </a:lnTo>
                  <a:lnTo>
                    <a:pt x="217" y="148"/>
                  </a:lnTo>
                  <a:lnTo>
                    <a:pt x="219" y="151"/>
                  </a:lnTo>
                  <a:lnTo>
                    <a:pt x="217" y="153"/>
                  </a:lnTo>
                  <a:lnTo>
                    <a:pt x="207" y="148"/>
                  </a:lnTo>
                  <a:lnTo>
                    <a:pt x="200" y="142"/>
                  </a:lnTo>
                  <a:lnTo>
                    <a:pt x="189" y="137"/>
                  </a:lnTo>
                  <a:lnTo>
                    <a:pt x="177" y="131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1"/>
                  </a:lnTo>
                  <a:lnTo>
                    <a:pt x="140" y="106"/>
                  </a:lnTo>
                  <a:lnTo>
                    <a:pt x="134" y="102"/>
                  </a:lnTo>
                  <a:lnTo>
                    <a:pt x="129" y="98"/>
                  </a:lnTo>
                  <a:lnTo>
                    <a:pt x="124" y="97"/>
                  </a:lnTo>
                  <a:lnTo>
                    <a:pt x="120" y="98"/>
                  </a:lnTo>
                  <a:lnTo>
                    <a:pt x="115" y="101"/>
                  </a:lnTo>
                  <a:lnTo>
                    <a:pt x="107" y="103"/>
                  </a:lnTo>
                  <a:lnTo>
                    <a:pt x="95" y="107"/>
                  </a:lnTo>
                  <a:lnTo>
                    <a:pt x="85" y="110"/>
                  </a:lnTo>
                  <a:lnTo>
                    <a:pt x="78" y="114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80" y="121"/>
                  </a:lnTo>
                  <a:lnTo>
                    <a:pt x="85" y="125"/>
                  </a:lnTo>
                  <a:lnTo>
                    <a:pt x="90" y="129"/>
                  </a:lnTo>
                  <a:lnTo>
                    <a:pt x="97" y="136"/>
                  </a:lnTo>
                  <a:lnTo>
                    <a:pt x="106" y="142"/>
                  </a:lnTo>
                  <a:lnTo>
                    <a:pt x="116" y="150"/>
                  </a:lnTo>
                  <a:lnTo>
                    <a:pt x="127" y="158"/>
                  </a:lnTo>
                  <a:lnTo>
                    <a:pt x="137" y="164"/>
                  </a:lnTo>
                  <a:lnTo>
                    <a:pt x="145" y="170"/>
                  </a:lnTo>
                  <a:lnTo>
                    <a:pt x="151" y="172"/>
                  </a:lnTo>
                  <a:lnTo>
                    <a:pt x="158" y="176"/>
                  </a:lnTo>
                  <a:lnTo>
                    <a:pt x="157" y="179"/>
                  </a:lnTo>
                  <a:lnTo>
                    <a:pt x="150" y="179"/>
                  </a:lnTo>
                  <a:lnTo>
                    <a:pt x="141" y="174"/>
                  </a:lnTo>
                  <a:lnTo>
                    <a:pt x="133" y="168"/>
                  </a:lnTo>
                  <a:lnTo>
                    <a:pt x="124" y="162"/>
                  </a:lnTo>
                  <a:lnTo>
                    <a:pt x="112" y="155"/>
                  </a:lnTo>
                  <a:lnTo>
                    <a:pt x="100" y="148"/>
                  </a:lnTo>
                  <a:lnTo>
                    <a:pt x="89" y="141"/>
                  </a:lnTo>
                  <a:lnTo>
                    <a:pt x="78" y="136"/>
                  </a:lnTo>
                  <a:lnTo>
                    <a:pt x="70" y="131"/>
                  </a:lnTo>
                  <a:lnTo>
                    <a:pt x="67" y="129"/>
                  </a:lnTo>
                  <a:lnTo>
                    <a:pt x="63" y="129"/>
                  </a:lnTo>
                  <a:lnTo>
                    <a:pt x="56" y="132"/>
                  </a:lnTo>
                  <a:lnTo>
                    <a:pt x="47" y="134"/>
                  </a:lnTo>
                  <a:lnTo>
                    <a:pt x="37" y="138"/>
                  </a:lnTo>
                  <a:lnTo>
                    <a:pt x="26" y="141"/>
                  </a:lnTo>
                  <a:lnTo>
                    <a:pt x="16" y="145"/>
                  </a:lnTo>
                  <a:lnTo>
                    <a:pt x="8" y="146"/>
                  </a:lnTo>
                  <a:lnTo>
                    <a:pt x="3" y="148"/>
                  </a:lnTo>
                  <a:lnTo>
                    <a:pt x="0" y="148"/>
                  </a:lnTo>
                  <a:lnTo>
                    <a:pt x="1" y="145"/>
                  </a:lnTo>
                  <a:lnTo>
                    <a:pt x="7" y="142"/>
                  </a:lnTo>
                  <a:lnTo>
                    <a:pt x="12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7" name="Freeform 989"/>
            <p:cNvSpPr>
              <a:spLocks/>
            </p:cNvSpPr>
            <p:nvPr/>
          </p:nvSpPr>
          <p:spPr bwMode="auto">
            <a:xfrm>
              <a:off x="829" y="3269"/>
              <a:ext cx="105" cy="88"/>
            </a:xfrm>
            <a:custGeom>
              <a:avLst/>
              <a:gdLst>
                <a:gd name="T0" fmla="*/ 1 w 212"/>
                <a:gd name="T1" fmla="*/ 1 h 176"/>
                <a:gd name="T2" fmla="*/ 3 w 212"/>
                <a:gd name="T3" fmla="*/ 2 h 176"/>
                <a:gd name="T4" fmla="*/ 6 w 212"/>
                <a:gd name="T5" fmla="*/ 1 h 176"/>
                <a:gd name="T6" fmla="*/ 8 w 212"/>
                <a:gd name="T7" fmla="*/ 1 h 176"/>
                <a:gd name="T8" fmla="*/ 9 w 212"/>
                <a:gd name="T9" fmla="*/ 2 h 176"/>
                <a:gd name="T10" fmla="*/ 7 w 212"/>
                <a:gd name="T11" fmla="*/ 2 h 176"/>
                <a:gd name="T12" fmla="*/ 5 w 212"/>
                <a:gd name="T13" fmla="*/ 2 h 176"/>
                <a:gd name="T14" fmla="*/ 3 w 212"/>
                <a:gd name="T15" fmla="*/ 2 h 176"/>
                <a:gd name="T16" fmla="*/ 3 w 212"/>
                <a:gd name="T17" fmla="*/ 3 h 176"/>
                <a:gd name="T18" fmla="*/ 5 w 212"/>
                <a:gd name="T19" fmla="*/ 3 h 176"/>
                <a:gd name="T20" fmla="*/ 5 w 212"/>
                <a:gd name="T21" fmla="*/ 3 h 176"/>
                <a:gd name="T22" fmla="*/ 8 w 212"/>
                <a:gd name="T23" fmla="*/ 3 h 176"/>
                <a:gd name="T24" fmla="*/ 10 w 212"/>
                <a:gd name="T25" fmla="*/ 4 h 176"/>
                <a:gd name="T26" fmla="*/ 12 w 212"/>
                <a:gd name="T27" fmla="*/ 5 h 176"/>
                <a:gd name="T28" fmla="*/ 11 w 212"/>
                <a:gd name="T29" fmla="*/ 5 h 176"/>
                <a:gd name="T30" fmla="*/ 9 w 212"/>
                <a:gd name="T31" fmla="*/ 4 h 176"/>
                <a:gd name="T32" fmla="*/ 7 w 212"/>
                <a:gd name="T33" fmla="*/ 4 h 176"/>
                <a:gd name="T34" fmla="*/ 7 w 212"/>
                <a:gd name="T35" fmla="*/ 5 h 176"/>
                <a:gd name="T36" fmla="*/ 8 w 212"/>
                <a:gd name="T37" fmla="*/ 5 h 176"/>
                <a:gd name="T38" fmla="*/ 10 w 212"/>
                <a:gd name="T39" fmla="*/ 6 h 176"/>
                <a:gd name="T40" fmla="*/ 12 w 212"/>
                <a:gd name="T41" fmla="*/ 6 h 176"/>
                <a:gd name="T42" fmla="*/ 12 w 212"/>
                <a:gd name="T43" fmla="*/ 7 h 176"/>
                <a:gd name="T44" fmla="*/ 11 w 212"/>
                <a:gd name="T45" fmla="*/ 7 h 176"/>
                <a:gd name="T46" fmla="*/ 9 w 212"/>
                <a:gd name="T47" fmla="*/ 6 h 176"/>
                <a:gd name="T48" fmla="*/ 10 w 212"/>
                <a:gd name="T49" fmla="*/ 7 h 176"/>
                <a:gd name="T50" fmla="*/ 11 w 212"/>
                <a:gd name="T51" fmla="*/ 9 h 176"/>
                <a:gd name="T52" fmla="*/ 12 w 212"/>
                <a:gd name="T53" fmla="*/ 10 h 176"/>
                <a:gd name="T54" fmla="*/ 13 w 212"/>
                <a:gd name="T55" fmla="*/ 11 h 176"/>
                <a:gd name="T56" fmla="*/ 12 w 212"/>
                <a:gd name="T57" fmla="*/ 10 h 176"/>
                <a:gd name="T58" fmla="*/ 10 w 212"/>
                <a:gd name="T59" fmla="*/ 8 h 176"/>
                <a:gd name="T60" fmla="*/ 8 w 212"/>
                <a:gd name="T61" fmla="*/ 7 h 176"/>
                <a:gd name="T62" fmla="*/ 8 w 212"/>
                <a:gd name="T63" fmla="*/ 7 h 176"/>
                <a:gd name="T64" fmla="*/ 9 w 212"/>
                <a:gd name="T65" fmla="*/ 9 h 176"/>
                <a:gd name="T66" fmla="*/ 9 w 212"/>
                <a:gd name="T67" fmla="*/ 11 h 176"/>
                <a:gd name="T68" fmla="*/ 9 w 212"/>
                <a:gd name="T69" fmla="*/ 10 h 176"/>
                <a:gd name="T70" fmla="*/ 7 w 212"/>
                <a:gd name="T71" fmla="*/ 7 h 176"/>
                <a:gd name="T72" fmla="*/ 6 w 212"/>
                <a:gd name="T73" fmla="*/ 5 h 176"/>
                <a:gd name="T74" fmla="*/ 5 w 212"/>
                <a:gd name="T75" fmla="*/ 4 h 176"/>
                <a:gd name="T76" fmla="*/ 5 w 212"/>
                <a:gd name="T77" fmla="*/ 5 h 176"/>
                <a:gd name="T78" fmla="*/ 6 w 212"/>
                <a:gd name="T79" fmla="*/ 8 h 176"/>
                <a:gd name="T80" fmla="*/ 6 w 212"/>
                <a:gd name="T81" fmla="*/ 10 h 176"/>
                <a:gd name="T82" fmla="*/ 5 w 212"/>
                <a:gd name="T83" fmla="*/ 8 h 176"/>
                <a:gd name="T84" fmla="*/ 4 w 212"/>
                <a:gd name="T85" fmla="*/ 4 h 176"/>
                <a:gd name="T86" fmla="*/ 3 w 212"/>
                <a:gd name="T87" fmla="*/ 3 h 176"/>
                <a:gd name="T88" fmla="*/ 2 w 212"/>
                <a:gd name="T89" fmla="*/ 4 h 176"/>
                <a:gd name="T90" fmla="*/ 3 w 212"/>
                <a:gd name="T91" fmla="*/ 6 h 176"/>
                <a:gd name="T92" fmla="*/ 3 w 212"/>
                <a:gd name="T93" fmla="*/ 8 h 176"/>
                <a:gd name="T94" fmla="*/ 3 w 212"/>
                <a:gd name="T95" fmla="*/ 8 h 176"/>
                <a:gd name="T96" fmla="*/ 2 w 212"/>
                <a:gd name="T97" fmla="*/ 5 h 176"/>
                <a:gd name="T98" fmla="*/ 1 w 212"/>
                <a:gd name="T99" fmla="*/ 2 h 176"/>
                <a:gd name="T100" fmla="*/ 0 w 212"/>
                <a:gd name="T101" fmla="*/ 1 h 176"/>
                <a:gd name="T102" fmla="*/ 0 w 212"/>
                <a:gd name="T103" fmla="*/ 0 h 1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2" h="176">
                  <a:moveTo>
                    <a:pt x="8" y="1"/>
                  </a:moveTo>
                  <a:lnTo>
                    <a:pt x="16" y="8"/>
                  </a:lnTo>
                  <a:lnTo>
                    <a:pt x="25" y="14"/>
                  </a:lnTo>
                  <a:lnTo>
                    <a:pt x="34" y="18"/>
                  </a:lnTo>
                  <a:lnTo>
                    <a:pt x="42" y="20"/>
                  </a:lnTo>
                  <a:lnTo>
                    <a:pt x="52" y="17"/>
                  </a:lnTo>
                  <a:lnTo>
                    <a:pt x="66" y="14"/>
                  </a:lnTo>
                  <a:lnTo>
                    <a:pt x="80" y="13"/>
                  </a:lnTo>
                  <a:lnTo>
                    <a:pt x="96" y="11"/>
                  </a:lnTo>
                  <a:lnTo>
                    <a:pt x="110" y="11"/>
                  </a:lnTo>
                  <a:lnTo>
                    <a:pt x="123" y="11"/>
                  </a:lnTo>
                  <a:lnTo>
                    <a:pt x="135" y="11"/>
                  </a:lnTo>
                  <a:lnTo>
                    <a:pt x="141" y="13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2" y="18"/>
                  </a:lnTo>
                  <a:lnTo>
                    <a:pt x="133" y="18"/>
                  </a:lnTo>
                  <a:lnTo>
                    <a:pt x="126" y="18"/>
                  </a:lnTo>
                  <a:lnTo>
                    <a:pt x="115" y="18"/>
                  </a:lnTo>
                  <a:lnTo>
                    <a:pt x="103" y="18"/>
                  </a:lnTo>
                  <a:lnTo>
                    <a:pt x="90" y="20"/>
                  </a:lnTo>
                  <a:lnTo>
                    <a:pt x="77" y="22"/>
                  </a:lnTo>
                  <a:lnTo>
                    <a:pt x="67" y="24"/>
                  </a:lnTo>
                  <a:lnTo>
                    <a:pt x="58" y="26"/>
                  </a:lnTo>
                  <a:lnTo>
                    <a:pt x="52" y="29"/>
                  </a:lnTo>
                  <a:lnTo>
                    <a:pt x="56" y="31"/>
                  </a:lnTo>
                  <a:lnTo>
                    <a:pt x="63" y="34"/>
                  </a:lnTo>
                  <a:lnTo>
                    <a:pt x="68" y="37"/>
                  </a:lnTo>
                  <a:lnTo>
                    <a:pt x="75" y="39"/>
                  </a:lnTo>
                  <a:lnTo>
                    <a:pt x="81" y="42"/>
                  </a:lnTo>
                  <a:lnTo>
                    <a:pt x="86" y="45"/>
                  </a:lnTo>
                  <a:lnTo>
                    <a:pt x="90" y="46"/>
                  </a:lnTo>
                  <a:lnTo>
                    <a:pt x="93" y="48"/>
                  </a:lnTo>
                  <a:lnTo>
                    <a:pt x="103" y="47"/>
                  </a:lnTo>
                  <a:lnTo>
                    <a:pt x="118" y="46"/>
                  </a:lnTo>
                  <a:lnTo>
                    <a:pt x="132" y="47"/>
                  </a:lnTo>
                  <a:lnTo>
                    <a:pt x="148" y="48"/>
                  </a:lnTo>
                  <a:lnTo>
                    <a:pt x="162" y="51"/>
                  </a:lnTo>
                  <a:lnTo>
                    <a:pt x="175" y="54"/>
                  </a:lnTo>
                  <a:lnTo>
                    <a:pt x="186" y="58"/>
                  </a:lnTo>
                  <a:lnTo>
                    <a:pt x="192" y="61"/>
                  </a:lnTo>
                  <a:lnTo>
                    <a:pt x="199" y="67"/>
                  </a:lnTo>
                  <a:lnTo>
                    <a:pt x="199" y="69"/>
                  </a:lnTo>
                  <a:lnTo>
                    <a:pt x="195" y="68"/>
                  </a:lnTo>
                  <a:lnTo>
                    <a:pt x="187" y="65"/>
                  </a:lnTo>
                  <a:lnTo>
                    <a:pt x="180" y="63"/>
                  </a:lnTo>
                  <a:lnTo>
                    <a:pt x="171" y="61"/>
                  </a:lnTo>
                  <a:lnTo>
                    <a:pt x="159" y="59"/>
                  </a:lnTo>
                  <a:lnTo>
                    <a:pt x="148" y="58"/>
                  </a:lnTo>
                  <a:lnTo>
                    <a:pt x="135" y="56"/>
                  </a:lnTo>
                  <a:lnTo>
                    <a:pt x="124" y="56"/>
                  </a:lnTo>
                  <a:lnTo>
                    <a:pt x="114" y="56"/>
                  </a:lnTo>
                  <a:lnTo>
                    <a:pt x="107" y="58"/>
                  </a:lnTo>
                  <a:lnTo>
                    <a:pt x="118" y="65"/>
                  </a:lnTo>
                  <a:lnTo>
                    <a:pt x="126" y="71"/>
                  </a:lnTo>
                  <a:lnTo>
                    <a:pt x="132" y="75"/>
                  </a:lnTo>
                  <a:lnTo>
                    <a:pt x="135" y="78"/>
                  </a:lnTo>
                  <a:lnTo>
                    <a:pt x="142" y="80"/>
                  </a:lnTo>
                  <a:lnTo>
                    <a:pt x="152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7" y="89"/>
                  </a:lnTo>
                  <a:lnTo>
                    <a:pt x="197" y="95"/>
                  </a:lnTo>
                  <a:lnTo>
                    <a:pt x="206" y="105"/>
                  </a:lnTo>
                  <a:lnTo>
                    <a:pt x="212" y="116"/>
                  </a:lnTo>
                  <a:lnTo>
                    <a:pt x="205" y="111"/>
                  </a:lnTo>
                  <a:lnTo>
                    <a:pt x="199" y="107"/>
                  </a:lnTo>
                  <a:lnTo>
                    <a:pt x="189" y="102"/>
                  </a:lnTo>
                  <a:lnTo>
                    <a:pt x="182" y="98"/>
                  </a:lnTo>
                  <a:lnTo>
                    <a:pt x="174" y="94"/>
                  </a:lnTo>
                  <a:lnTo>
                    <a:pt x="165" y="93"/>
                  </a:lnTo>
                  <a:lnTo>
                    <a:pt x="157" y="91"/>
                  </a:lnTo>
                  <a:lnTo>
                    <a:pt x="149" y="91"/>
                  </a:lnTo>
                  <a:lnTo>
                    <a:pt x="158" y="101"/>
                  </a:lnTo>
                  <a:lnTo>
                    <a:pt x="167" y="111"/>
                  </a:lnTo>
                  <a:lnTo>
                    <a:pt x="176" y="120"/>
                  </a:lnTo>
                  <a:lnTo>
                    <a:pt x="184" y="128"/>
                  </a:lnTo>
                  <a:lnTo>
                    <a:pt x="192" y="136"/>
                  </a:lnTo>
                  <a:lnTo>
                    <a:pt x="199" y="142"/>
                  </a:lnTo>
                  <a:lnTo>
                    <a:pt x="203" y="148"/>
                  </a:lnTo>
                  <a:lnTo>
                    <a:pt x="204" y="150"/>
                  </a:lnTo>
                  <a:lnTo>
                    <a:pt x="205" y="155"/>
                  </a:lnTo>
                  <a:lnTo>
                    <a:pt x="208" y="162"/>
                  </a:lnTo>
                  <a:lnTo>
                    <a:pt x="209" y="170"/>
                  </a:lnTo>
                  <a:lnTo>
                    <a:pt x="212" y="176"/>
                  </a:lnTo>
                  <a:lnTo>
                    <a:pt x="206" y="168"/>
                  </a:lnTo>
                  <a:lnTo>
                    <a:pt x="197" y="157"/>
                  </a:lnTo>
                  <a:lnTo>
                    <a:pt x="187" y="145"/>
                  </a:lnTo>
                  <a:lnTo>
                    <a:pt x="176" y="131"/>
                  </a:lnTo>
                  <a:lnTo>
                    <a:pt x="165" y="119"/>
                  </a:lnTo>
                  <a:lnTo>
                    <a:pt x="156" y="108"/>
                  </a:lnTo>
                  <a:lnTo>
                    <a:pt x="148" y="101"/>
                  </a:lnTo>
                  <a:lnTo>
                    <a:pt x="142" y="97"/>
                  </a:lnTo>
                  <a:lnTo>
                    <a:pt x="139" y="95"/>
                  </a:lnTo>
                  <a:lnTo>
                    <a:pt x="136" y="98"/>
                  </a:lnTo>
                  <a:lnTo>
                    <a:pt x="136" y="102"/>
                  </a:lnTo>
                  <a:lnTo>
                    <a:pt x="137" y="107"/>
                  </a:lnTo>
                  <a:lnTo>
                    <a:pt x="140" y="116"/>
                  </a:lnTo>
                  <a:lnTo>
                    <a:pt x="146" y="13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61"/>
                  </a:lnTo>
                  <a:lnTo>
                    <a:pt x="156" y="161"/>
                  </a:lnTo>
                  <a:lnTo>
                    <a:pt x="153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5" y="123"/>
                  </a:lnTo>
                  <a:lnTo>
                    <a:pt x="127" y="103"/>
                  </a:lnTo>
                  <a:lnTo>
                    <a:pt x="127" y="88"/>
                  </a:lnTo>
                  <a:lnTo>
                    <a:pt x="115" y="78"/>
                  </a:lnTo>
                  <a:lnTo>
                    <a:pt x="105" y="72"/>
                  </a:lnTo>
                  <a:lnTo>
                    <a:pt x="96" y="67"/>
                  </a:lnTo>
                  <a:lnTo>
                    <a:pt x="92" y="64"/>
                  </a:lnTo>
                  <a:lnTo>
                    <a:pt x="89" y="61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4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6" y="119"/>
                  </a:lnTo>
                  <a:lnTo>
                    <a:pt x="106" y="135"/>
                  </a:lnTo>
                  <a:lnTo>
                    <a:pt x="111" y="141"/>
                  </a:lnTo>
                  <a:lnTo>
                    <a:pt x="111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8"/>
                  </a:lnTo>
                  <a:lnTo>
                    <a:pt x="84" y="108"/>
                  </a:lnTo>
                  <a:lnTo>
                    <a:pt x="76" y="84"/>
                  </a:lnTo>
                  <a:lnTo>
                    <a:pt x="76" y="55"/>
                  </a:lnTo>
                  <a:lnTo>
                    <a:pt x="68" y="48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42" y="45"/>
                  </a:lnTo>
                  <a:lnTo>
                    <a:pt x="42" y="56"/>
                  </a:lnTo>
                  <a:lnTo>
                    <a:pt x="45" y="69"/>
                  </a:lnTo>
                  <a:lnTo>
                    <a:pt x="47" y="80"/>
                  </a:lnTo>
                  <a:lnTo>
                    <a:pt x="49" y="90"/>
                  </a:lnTo>
                  <a:lnTo>
                    <a:pt x="51" y="106"/>
                  </a:lnTo>
                  <a:lnTo>
                    <a:pt x="55" y="119"/>
                  </a:lnTo>
                  <a:lnTo>
                    <a:pt x="58" y="128"/>
                  </a:lnTo>
                  <a:lnTo>
                    <a:pt x="58" y="131"/>
                  </a:lnTo>
                  <a:lnTo>
                    <a:pt x="54" y="129"/>
                  </a:lnTo>
                  <a:lnTo>
                    <a:pt x="50" y="124"/>
                  </a:lnTo>
                  <a:lnTo>
                    <a:pt x="46" y="115"/>
                  </a:lnTo>
                  <a:lnTo>
                    <a:pt x="43" y="98"/>
                  </a:lnTo>
                  <a:lnTo>
                    <a:pt x="39" y="73"/>
                  </a:lnTo>
                  <a:lnTo>
                    <a:pt x="34" y="50"/>
                  </a:lnTo>
                  <a:lnTo>
                    <a:pt x="32" y="34"/>
                  </a:lnTo>
                  <a:lnTo>
                    <a:pt x="20" y="22"/>
                  </a:lnTo>
                  <a:lnTo>
                    <a:pt x="11" y="13"/>
                  </a:lnTo>
                  <a:lnTo>
                    <a:pt x="4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8" name="Freeform 990"/>
            <p:cNvSpPr>
              <a:spLocks/>
            </p:cNvSpPr>
            <p:nvPr/>
          </p:nvSpPr>
          <p:spPr bwMode="auto">
            <a:xfrm>
              <a:off x="774" y="3280"/>
              <a:ext cx="73" cy="121"/>
            </a:xfrm>
            <a:custGeom>
              <a:avLst/>
              <a:gdLst>
                <a:gd name="T0" fmla="*/ 5 w 146"/>
                <a:gd name="T1" fmla="*/ 0 h 243"/>
                <a:gd name="T2" fmla="*/ 5 w 146"/>
                <a:gd name="T3" fmla="*/ 1 h 243"/>
                <a:gd name="T4" fmla="*/ 5 w 146"/>
                <a:gd name="T5" fmla="*/ 2 h 243"/>
                <a:gd name="T6" fmla="*/ 6 w 146"/>
                <a:gd name="T7" fmla="*/ 2 h 243"/>
                <a:gd name="T8" fmla="*/ 7 w 146"/>
                <a:gd name="T9" fmla="*/ 3 h 243"/>
                <a:gd name="T10" fmla="*/ 8 w 146"/>
                <a:gd name="T11" fmla="*/ 4 h 243"/>
                <a:gd name="T12" fmla="*/ 9 w 146"/>
                <a:gd name="T13" fmla="*/ 6 h 243"/>
                <a:gd name="T14" fmla="*/ 9 w 146"/>
                <a:gd name="T15" fmla="*/ 8 h 243"/>
                <a:gd name="T16" fmla="*/ 10 w 146"/>
                <a:gd name="T17" fmla="*/ 8 h 243"/>
                <a:gd name="T18" fmla="*/ 9 w 146"/>
                <a:gd name="T19" fmla="*/ 8 h 243"/>
                <a:gd name="T20" fmla="*/ 9 w 146"/>
                <a:gd name="T21" fmla="*/ 8 h 243"/>
                <a:gd name="T22" fmla="*/ 8 w 146"/>
                <a:gd name="T23" fmla="*/ 6 h 243"/>
                <a:gd name="T24" fmla="*/ 8 w 146"/>
                <a:gd name="T25" fmla="*/ 5 h 243"/>
                <a:gd name="T26" fmla="*/ 7 w 146"/>
                <a:gd name="T27" fmla="*/ 4 h 243"/>
                <a:gd name="T28" fmla="*/ 6 w 146"/>
                <a:gd name="T29" fmla="*/ 4 h 243"/>
                <a:gd name="T30" fmla="*/ 6 w 146"/>
                <a:gd name="T31" fmla="*/ 3 h 243"/>
                <a:gd name="T32" fmla="*/ 5 w 146"/>
                <a:gd name="T33" fmla="*/ 4 h 243"/>
                <a:gd name="T34" fmla="*/ 5 w 146"/>
                <a:gd name="T35" fmla="*/ 6 h 243"/>
                <a:gd name="T36" fmla="*/ 6 w 146"/>
                <a:gd name="T37" fmla="*/ 7 h 243"/>
                <a:gd name="T38" fmla="*/ 7 w 146"/>
                <a:gd name="T39" fmla="*/ 8 h 243"/>
                <a:gd name="T40" fmla="*/ 8 w 146"/>
                <a:gd name="T41" fmla="*/ 9 h 243"/>
                <a:gd name="T42" fmla="*/ 9 w 146"/>
                <a:gd name="T43" fmla="*/ 11 h 243"/>
                <a:gd name="T44" fmla="*/ 9 w 146"/>
                <a:gd name="T45" fmla="*/ 12 h 243"/>
                <a:gd name="T46" fmla="*/ 9 w 146"/>
                <a:gd name="T47" fmla="*/ 11 h 243"/>
                <a:gd name="T48" fmla="*/ 8 w 146"/>
                <a:gd name="T49" fmla="*/ 10 h 243"/>
                <a:gd name="T50" fmla="*/ 7 w 146"/>
                <a:gd name="T51" fmla="*/ 9 h 243"/>
                <a:gd name="T52" fmla="*/ 7 w 146"/>
                <a:gd name="T53" fmla="*/ 8 h 243"/>
                <a:gd name="T54" fmla="*/ 6 w 146"/>
                <a:gd name="T55" fmla="*/ 8 h 243"/>
                <a:gd name="T56" fmla="*/ 6 w 146"/>
                <a:gd name="T57" fmla="*/ 9 h 243"/>
                <a:gd name="T58" fmla="*/ 7 w 146"/>
                <a:gd name="T59" fmla="*/ 13 h 243"/>
                <a:gd name="T60" fmla="*/ 6 w 146"/>
                <a:gd name="T61" fmla="*/ 15 h 243"/>
                <a:gd name="T62" fmla="*/ 6 w 146"/>
                <a:gd name="T63" fmla="*/ 14 h 243"/>
                <a:gd name="T64" fmla="*/ 6 w 146"/>
                <a:gd name="T65" fmla="*/ 13 h 243"/>
                <a:gd name="T66" fmla="*/ 5 w 146"/>
                <a:gd name="T67" fmla="*/ 9 h 243"/>
                <a:gd name="T68" fmla="*/ 4 w 146"/>
                <a:gd name="T69" fmla="*/ 9 h 243"/>
                <a:gd name="T70" fmla="*/ 3 w 146"/>
                <a:gd name="T71" fmla="*/ 10 h 243"/>
                <a:gd name="T72" fmla="*/ 2 w 146"/>
                <a:gd name="T73" fmla="*/ 12 h 243"/>
                <a:gd name="T74" fmla="*/ 2 w 146"/>
                <a:gd name="T75" fmla="*/ 12 h 243"/>
                <a:gd name="T76" fmla="*/ 3 w 146"/>
                <a:gd name="T77" fmla="*/ 10 h 243"/>
                <a:gd name="T78" fmla="*/ 4 w 146"/>
                <a:gd name="T79" fmla="*/ 8 h 243"/>
                <a:gd name="T80" fmla="*/ 5 w 146"/>
                <a:gd name="T81" fmla="*/ 6 h 243"/>
                <a:gd name="T82" fmla="*/ 5 w 146"/>
                <a:gd name="T83" fmla="*/ 4 h 243"/>
                <a:gd name="T84" fmla="*/ 4 w 146"/>
                <a:gd name="T85" fmla="*/ 4 h 243"/>
                <a:gd name="T86" fmla="*/ 3 w 146"/>
                <a:gd name="T87" fmla="*/ 5 h 243"/>
                <a:gd name="T88" fmla="*/ 2 w 146"/>
                <a:gd name="T89" fmla="*/ 6 h 243"/>
                <a:gd name="T90" fmla="*/ 1 w 146"/>
                <a:gd name="T91" fmla="*/ 7 h 243"/>
                <a:gd name="T92" fmla="*/ 1 w 146"/>
                <a:gd name="T93" fmla="*/ 8 h 243"/>
                <a:gd name="T94" fmla="*/ 0 w 146"/>
                <a:gd name="T95" fmla="*/ 8 h 243"/>
                <a:gd name="T96" fmla="*/ 1 w 146"/>
                <a:gd name="T97" fmla="*/ 7 h 243"/>
                <a:gd name="T98" fmla="*/ 2 w 146"/>
                <a:gd name="T99" fmla="*/ 6 h 243"/>
                <a:gd name="T100" fmla="*/ 3 w 146"/>
                <a:gd name="T101" fmla="*/ 4 h 243"/>
                <a:gd name="T102" fmla="*/ 4 w 146"/>
                <a:gd name="T103" fmla="*/ 3 h 243"/>
                <a:gd name="T104" fmla="*/ 4 w 146"/>
                <a:gd name="T105" fmla="*/ 2 h 243"/>
                <a:gd name="T106" fmla="*/ 4 w 146"/>
                <a:gd name="T107" fmla="*/ 1 h 243"/>
                <a:gd name="T108" fmla="*/ 4 w 146"/>
                <a:gd name="T109" fmla="*/ 0 h 243"/>
                <a:gd name="T110" fmla="*/ 4 w 146"/>
                <a:gd name="T111" fmla="*/ 0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2" y="0"/>
                  </a:moveTo>
                  <a:lnTo>
                    <a:pt x="65" y="1"/>
                  </a:lnTo>
                  <a:lnTo>
                    <a:pt x="68" y="13"/>
                  </a:lnTo>
                  <a:lnTo>
                    <a:pt x="69" y="27"/>
                  </a:lnTo>
                  <a:lnTo>
                    <a:pt x="70" y="35"/>
                  </a:lnTo>
                  <a:lnTo>
                    <a:pt x="73" y="38"/>
                  </a:lnTo>
                  <a:lnTo>
                    <a:pt x="77" y="40"/>
                  </a:lnTo>
                  <a:lnTo>
                    <a:pt x="83" y="46"/>
                  </a:lnTo>
                  <a:lnTo>
                    <a:pt x="90" y="52"/>
                  </a:lnTo>
                  <a:lnTo>
                    <a:pt x="98" y="59"/>
                  </a:lnTo>
                  <a:lnTo>
                    <a:pt x="105" y="68"/>
                  </a:lnTo>
                  <a:lnTo>
                    <a:pt x="113" y="77"/>
                  </a:lnTo>
                  <a:lnTo>
                    <a:pt x="120" y="89"/>
                  </a:lnTo>
                  <a:lnTo>
                    <a:pt x="130" y="107"/>
                  </a:lnTo>
                  <a:lnTo>
                    <a:pt x="138" y="120"/>
                  </a:lnTo>
                  <a:lnTo>
                    <a:pt x="143" y="129"/>
                  </a:lnTo>
                  <a:lnTo>
                    <a:pt x="146" y="136"/>
                  </a:lnTo>
                  <a:lnTo>
                    <a:pt x="146" y="140"/>
                  </a:lnTo>
                  <a:lnTo>
                    <a:pt x="144" y="141"/>
                  </a:lnTo>
                  <a:lnTo>
                    <a:pt x="142" y="140"/>
                  </a:lnTo>
                  <a:lnTo>
                    <a:pt x="138" y="133"/>
                  </a:lnTo>
                  <a:lnTo>
                    <a:pt x="135" y="128"/>
                  </a:lnTo>
                  <a:lnTo>
                    <a:pt x="131" y="120"/>
                  </a:lnTo>
                  <a:lnTo>
                    <a:pt x="126" y="111"/>
                  </a:lnTo>
                  <a:lnTo>
                    <a:pt x="120" y="101"/>
                  </a:lnTo>
                  <a:lnTo>
                    <a:pt x="113" y="91"/>
                  </a:lnTo>
                  <a:lnTo>
                    <a:pt x="107" y="82"/>
                  </a:lnTo>
                  <a:lnTo>
                    <a:pt x="101" y="74"/>
                  </a:lnTo>
                  <a:lnTo>
                    <a:pt x="98" y="70"/>
                  </a:lnTo>
                  <a:lnTo>
                    <a:pt x="91" y="65"/>
                  </a:lnTo>
                  <a:lnTo>
                    <a:pt x="86" y="61"/>
                  </a:lnTo>
                  <a:lnTo>
                    <a:pt x="82" y="59"/>
                  </a:lnTo>
                  <a:lnTo>
                    <a:pt x="78" y="57"/>
                  </a:lnTo>
                  <a:lnTo>
                    <a:pt x="77" y="70"/>
                  </a:lnTo>
                  <a:lnTo>
                    <a:pt x="77" y="85"/>
                  </a:lnTo>
                  <a:lnTo>
                    <a:pt x="78" y="98"/>
                  </a:lnTo>
                  <a:lnTo>
                    <a:pt x="79" y="107"/>
                  </a:lnTo>
                  <a:lnTo>
                    <a:pt x="86" y="112"/>
                  </a:lnTo>
                  <a:lnTo>
                    <a:pt x="94" y="120"/>
                  </a:lnTo>
                  <a:lnTo>
                    <a:pt x="103" y="128"/>
                  </a:lnTo>
                  <a:lnTo>
                    <a:pt x="112" y="138"/>
                  </a:lnTo>
                  <a:lnTo>
                    <a:pt x="121" y="150"/>
                  </a:lnTo>
                  <a:lnTo>
                    <a:pt x="129" y="163"/>
                  </a:lnTo>
                  <a:lnTo>
                    <a:pt x="134" y="178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4" y="197"/>
                  </a:lnTo>
                  <a:lnTo>
                    <a:pt x="130" y="188"/>
                  </a:lnTo>
                  <a:lnTo>
                    <a:pt x="124" y="174"/>
                  </a:lnTo>
                  <a:lnTo>
                    <a:pt x="120" y="166"/>
                  </a:lnTo>
                  <a:lnTo>
                    <a:pt x="116" y="157"/>
                  </a:lnTo>
                  <a:lnTo>
                    <a:pt x="109" y="150"/>
                  </a:lnTo>
                  <a:lnTo>
                    <a:pt x="104" y="142"/>
                  </a:lnTo>
                  <a:lnTo>
                    <a:pt x="98" y="137"/>
                  </a:lnTo>
                  <a:lnTo>
                    <a:pt x="91" y="132"/>
                  </a:lnTo>
                  <a:lnTo>
                    <a:pt x="86" y="128"/>
                  </a:lnTo>
                  <a:lnTo>
                    <a:pt x="81" y="127"/>
                  </a:lnTo>
                  <a:lnTo>
                    <a:pt x="88" y="147"/>
                  </a:lnTo>
                  <a:lnTo>
                    <a:pt x="94" y="178"/>
                  </a:lnTo>
                  <a:lnTo>
                    <a:pt x="98" y="209"/>
                  </a:lnTo>
                  <a:lnTo>
                    <a:pt x="96" y="235"/>
                  </a:lnTo>
                  <a:lnTo>
                    <a:pt x="94" y="241"/>
                  </a:lnTo>
                  <a:lnTo>
                    <a:pt x="92" y="243"/>
                  </a:lnTo>
                  <a:lnTo>
                    <a:pt x="91" y="239"/>
                  </a:lnTo>
                  <a:lnTo>
                    <a:pt x="91" y="231"/>
                  </a:lnTo>
                  <a:lnTo>
                    <a:pt x="88" y="213"/>
                  </a:lnTo>
                  <a:lnTo>
                    <a:pt x="83" y="184"/>
                  </a:lnTo>
                  <a:lnTo>
                    <a:pt x="75" y="154"/>
                  </a:lnTo>
                  <a:lnTo>
                    <a:pt x="70" y="137"/>
                  </a:lnTo>
                  <a:lnTo>
                    <a:pt x="60" y="145"/>
                  </a:lnTo>
                  <a:lnTo>
                    <a:pt x="48" y="158"/>
                  </a:lnTo>
                  <a:lnTo>
                    <a:pt x="39" y="175"/>
                  </a:lnTo>
                  <a:lnTo>
                    <a:pt x="34" y="191"/>
                  </a:lnTo>
                  <a:lnTo>
                    <a:pt x="31" y="197"/>
                  </a:lnTo>
                  <a:lnTo>
                    <a:pt x="28" y="197"/>
                  </a:lnTo>
                  <a:lnTo>
                    <a:pt x="27" y="192"/>
                  </a:lnTo>
                  <a:lnTo>
                    <a:pt x="30" y="183"/>
                  </a:lnTo>
                  <a:lnTo>
                    <a:pt x="36" y="167"/>
                  </a:lnTo>
                  <a:lnTo>
                    <a:pt x="47" y="147"/>
                  </a:lnTo>
                  <a:lnTo>
                    <a:pt x="57" y="129"/>
                  </a:lnTo>
                  <a:lnTo>
                    <a:pt x="65" y="119"/>
                  </a:lnTo>
                  <a:lnTo>
                    <a:pt x="66" y="103"/>
                  </a:lnTo>
                  <a:lnTo>
                    <a:pt x="66" y="85"/>
                  </a:lnTo>
                  <a:lnTo>
                    <a:pt x="66" y="70"/>
                  </a:lnTo>
                  <a:lnTo>
                    <a:pt x="66" y="60"/>
                  </a:lnTo>
                  <a:lnTo>
                    <a:pt x="58" y="65"/>
                  </a:lnTo>
                  <a:lnTo>
                    <a:pt x="49" y="73"/>
                  </a:lnTo>
                  <a:lnTo>
                    <a:pt x="40" y="82"/>
                  </a:lnTo>
                  <a:lnTo>
                    <a:pt x="30" y="93"/>
                  </a:lnTo>
                  <a:lnTo>
                    <a:pt x="22" y="104"/>
                  </a:lnTo>
                  <a:lnTo>
                    <a:pt x="14" y="116"/>
                  </a:lnTo>
                  <a:lnTo>
                    <a:pt x="9" y="127"/>
                  </a:lnTo>
                  <a:lnTo>
                    <a:pt x="5" y="137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0" y="138"/>
                  </a:lnTo>
                  <a:lnTo>
                    <a:pt x="1" y="131"/>
                  </a:lnTo>
                  <a:lnTo>
                    <a:pt x="4" y="124"/>
                  </a:lnTo>
                  <a:lnTo>
                    <a:pt x="9" y="114"/>
                  </a:lnTo>
                  <a:lnTo>
                    <a:pt x="17" y="102"/>
                  </a:lnTo>
                  <a:lnTo>
                    <a:pt x="24" y="89"/>
                  </a:lnTo>
                  <a:lnTo>
                    <a:pt x="34" y="74"/>
                  </a:lnTo>
                  <a:lnTo>
                    <a:pt x="43" y="63"/>
                  </a:lnTo>
                  <a:lnTo>
                    <a:pt x="52" y="52"/>
                  </a:lnTo>
                  <a:lnTo>
                    <a:pt x="60" y="44"/>
                  </a:lnTo>
                  <a:lnTo>
                    <a:pt x="64" y="37"/>
                  </a:lnTo>
                  <a:lnTo>
                    <a:pt x="64" y="26"/>
                  </a:lnTo>
                  <a:lnTo>
                    <a:pt x="61" y="16"/>
                  </a:lnTo>
                  <a:lnTo>
                    <a:pt x="60" y="9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9" name="Freeform 991"/>
            <p:cNvSpPr>
              <a:spLocks/>
            </p:cNvSpPr>
            <p:nvPr/>
          </p:nvSpPr>
          <p:spPr bwMode="auto">
            <a:xfrm>
              <a:off x="848" y="312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3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7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2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5 h 252"/>
                <a:gd name="T56" fmla="*/ 10 w 176"/>
                <a:gd name="T57" fmla="*/ 4 h 252"/>
                <a:gd name="T58" fmla="*/ 11 w 176"/>
                <a:gd name="T59" fmla="*/ 4 h 252"/>
                <a:gd name="T60" fmla="*/ 11 w 176"/>
                <a:gd name="T61" fmla="*/ 3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8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3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21" y="208"/>
                  </a:lnTo>
                  <a:lnTo>
                    <a:pt x="26" y="196"/>
                  </a:lnTo>
                  <a:lnTo>
                    <a:pt x="31" y="184"/>
                  </a:lnTo>
                  <a:lnTo>
                    <a:pt x="38" y="167"/>
                  </a:lnTo>
                  <a:lnTo>
                    <a:pt x="44" y="152"/>
                  </a:lnTo>
                  <a:lnTo>
                    <a:pt x="50" y="141"/>
                  </a:lnTo>
                  <a:lnTo>
                    <a:pt x="43" y="135"/>
                  </a:lnTo>
                  <a:lnTo>
                    <a:pt x="37" y="128"/>
                  </a:lnTo>
                  <a:lnTo>
                    <a:pt x="33" y="122"/>
                  </a:lnTo>
                  <a:lnTo>
                    <a:pt x="31" y="112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4" y="111"/>
                  </a:lnTo>
                  <a:lnTo>
                    <a:pt x="37" y="116"/>
                  </a:lnTo>
                  <a:lnTo>
                    <a:pt x="41" y="120"/>
                  </a:lnTo>
                  <a:lnTo>
                    <a:pt x="46" y="123"/>
                  </a:lnTo>
                  <a:lnTo>
                    <a:pt x="51" y="125"/>
                  </a:lnTo>
                  <a:lnTo>
                    <a:pt x="55" y="127"/>
                  </a:lnTo>
                  <a:lnTo>
                    <a:pt x="61" y="120"/>
                  </a:lnTo>
                  <a:lnTo>
                    <a:pt x="68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8" y="89"/>
                  </a:lnTo>
                  <a:lnTo>
                    <a:pt x="93" y="82"/>
                  </a:lnTo>
                  <a:lnTo>
                    <a:pt x="97" y="76"/>
                  </a:lnTo>
                  <a:lnTo>
                    <a:pt x="98" y="72"/>
                  </a:lnTo>
                  <a:lnTo>
                    <a:pt x="98" y="63"/>
                  </a:lnTo>
                  <a:lnTo>
                    <a:pt x="97" y="48"/>
                  </a:lnTo>
                  <a:lnTo>
                    <a:pt x="91" y="34"/>
                  </a:lnTo>
                  <a:lnTo>
                    <a:pt x="86" y="24"/>
                  </a:lnTo>
                  <a:lnTo>
                    <a:pt x="81" y="17"/>
                  </a:lnTo>
                  <a:lnTo>
                    <a:pt x="80" y="13"/>
                  </a:lnTo>
                  <a:lnTo>
                    <a:pt x="80" y="12"/>
                  </a:lnTo>
                  <a:lnTo>
                    <a:pt x="84" y="15"/>
                  </a:lnTo>
                  <a:lnTo>
                    <a:pt x="90" y="22"/>
                  </a:lnTo>
                  <a:lnTo>
                    <a:pt x="98" y="37"/>
                  </a:lnTo>
                  <a:lnTo>
                    <a:pt x="104" y="52"/>
                  </a:lnTo>
                  <a:lnTo>
                    <a:pt x="106" y="63"/>
                  </a:lnTo>
                  <a:lnTo>
                    <a:pt x="114" y="47"/>
                  </a:lnTo>
                  <a:lnTo>
                    <a:pt x="124" y="29"/>
                  </a:lnTo>
                  <a:lnTo>
                    <a:pt x="133" y="13"/>
                  </a:lnTo>
                  <a:lnTo>
                    <a:pt x="142" y="3"/>
                  </a:lnTo>
                  <a:lnTo>
                    <a:pt x="148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4" y="9"/>
                  </a:lnTo>
                  <a:lnTo>
                    <a:pt x="138" y="21"/>
                  </a:lnTo>
                  <a:lnTo>
                    <a:pt x="128" y="42"/>
                  </a:lnTo>
                  <a:lnTo>
                    <a:pt x="119" y="62"/>
                  </a:lnTo>
                  <a:lnTo>
                    <a:pt x="111" y="72"/>
                  </a:lnTo>
                  <a:lnTo>
                    <a:pt x="119" y="69"/>
                  </a:lnTo>
                  <a:lnTo>
                    <a:pt x="128" y="67"/>
                  </a:lnTo>
                  <a:lnTo>
                    <a:pt x="136" y="65"/>
                  </a:lnTo>
                  <a:lnTo>
                    <a:pt x="142" y="63"/>
                  </a:lnTo>
                  <a:lnTo>
                    <a:pt x="149" y="60"/>
                  </a:lnTo>
                  <a:lnTo>
                    <a:pt x="155" y="58"/>
                  </a:lnTo>
                  <a:lnTo>
                    <a:pt x="161" y="55"/>
                  </a:lnTo>
                  <a:lnTo>
                    <a:pt x="165" y="52"/>
                  </a:lnTo>
                  <a:lnTo>
                    <a:pt x="171" y="48"/>
                  </a:lnTo>
                  <a:lnTo>
                    <a:pt x="175" y="47"/>
                  </a:lnTo>
                  <a:lnTo>
                    <a:pt x="176" y="50"/>
                  </a:lnTo>
                  <a:lnTo>
                    <a:pt x="174" y="54"/>
                  </a:lnTo>
                  <a:lnTo>
                    <a:pt x="168" y="58"/>
                  </a:lnTo>
                  <a:lnTo>
                    <a:pt x="161" y="62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1" y="77"/>
                  </a:lnTo>
                  <a:lnTo>
                    <a:pt x="121" y="82"/>
                  </a:lnTo>
                  <a:lnTo>
                    <a:pt x="114" y="85"/>
                  </a:lnTo>
                  <a:lnTo>
                    <a:pt x="108" y="86"/>
                  </a:lnTo>
                  <a:lnTo>
                    <a:pt x="99" y="90"/>
                  </a:lnTo>
                  <a:lnTo>
                    <a:pt x="90" y="101"/>
                  </a:lnTo>
                  <a:lnTo>
                    <a:pt x="84" y="111"/>
                  </a:lnTo>
                  <a:lnTo>
                    <a:pt x="82" y="118"/>
                  </a:lnTo>
                  <a:lnTo>
                    <a:pt x="84" y="120"/>
                  </a:lnTo>
                  <a:lnTo>
                    <a:pt x="88" y="123"/>
                  </a:lnTo>
                  <a:lnTo>
                    <a:pt x="90" y="124"/>
                  </a:lnTo>
                  <a:lnTo>
                    <a:pt x="93" y="124"/>
                  </a:lnTo>
                  <a:lnTo>
                    <a:pt x="88" y="127"/>
                  </a:lnTo>
                  <a:lnTo>
                    <a:pt x="84" y="129"/>
                  </a:lnTo>
                  <a:lnTo>
                    <a:pt x="80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1" y="135"/>
                  </a:lnTo>
                  <a:lnTo>
                    <a:pt x="67" y="141"/>
                  </a:lnTo>
                  <a:lnTo>
                    <a:pt x="61" y="150"/>
                  </a:lnTo>
                  <a:lnTo>
                    <a:pt x="55" y="163"/>
                  </a:lnTo>
                  <a:lnTo>
                    <a:pt x="47" y="176"/>
                  </a:lnTo>
                  <a:lnTo>
                    <a:pt x="41" y="191"/>
                  </a:lnTo>
                  <a:lnTo>
                    <a:pt x="35" y="205"/>
                  </a:lnTo>
                  <a:lnTo>
                    <a:pt x="33" y="217"/>
                  </a:lnTo>
                  <a:lnTo>
                    <a:pt x="31" y="226"/>
                  </a:lnTo>
                  <a:lnTo>
                    <a:pt x="29" y="231"/>
                  </a:lnTo>
                  <a:lnTo>
                    <a:pt x="28" y="236"/>
                  </a:lnTo>
                  <a:lnTo>
                    <a:pt x="25" y="242"/>
                  </a:lnTo>
                  <a:lnTo>
                    <a:pt x="21" y="246"/>
                  </a:lnTo>
                  <a:lnTo>
                    <a:pt x="17" y="248"/>
                  </a:lnTo>
                  <a:lnTo>
                    <a:pt x="11" y="251"/>
                  </a:lnTo>
                  <a:lnTo>
                    <a:pt x="4" y="252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0" name="Freeform 992"/>
            <p:cNvSpPr>
              <a:spLocks/>
            </p:cNvSpPr>
            <p:nvPr/>
          </p:nvSpPr>
          <p:spPr bwMode="auto">
            <a:xfrm>
              <a:off x="719" y="3322"/>
              <a:ext cx="57" cy="98"/>
            </a:xfrm>
            <a:custGeom>
              <a:avLst/>
              <a:gdLst>
                <a:gd name="T0" fmla="*/ 5 w 114"/>
                <a:gd name="T1" fmla="*/ 1 h 196"/>
                <a:gd name="T2" fmla="*/ 4 w 114"/>
                <a:gd name="T3" fmla="*/ 3 h 196"/>
                <a:gd name="T4" fmla="*/ 4 w 114"/>
                <a:gd name="T5" fmla="*/ 3 h 196"/>
                <a:gd name="T6" fmla="*/ 3 w 114"/>
                <a:gd name="T7" fmla="*/ 3 h 196"/>
                <a:gd name="T8" fmla="*/ 2 w 114"/>
                <a:gd name="T9" fmla="*/ 4 h 196"/>
                <a:gd name="T10" fmla="*/ 1 w 114"/>
                <a:gd name="T11" fmla="*/ 5 h 196"/>
                <a:gd name="T12" fmla="*/ 0 w 114"/>
                <a:gd name="T13" fmla="*/ 5 h 196"/>
                <a:gd name="T14" fmla="*/ 1 w 114"/>
                <a:gd name="T15" fmla="*/ 5 h 196"/>
                <a:gd name="T16" fmla="*/ 1 w 114"/>
                <a:gd name="T17" fmla="*/ 5 h 196"/>
                <a:gd name="T18" fmla="*/ 2 w 114"/>
                <a:gd name="T19" fmla="*/ 5 h 196"/>
                <a:gd name="T20" fmla="*/ 3 w 114"/>
                <a:gd name="T21" fmla="*/ 4 h 196"/>
                <a:gd name="T22" fmla="*/ 4 w 114"/>
                <a:gd name="T23" fmla="*/ 4 h 196"/>
                <a:gd name="T24" fmla="*/ 4 w 114"/>
                <a:gd name="T25" fmla="*/ 4 h 196"/>
                <a:gd name="T26" fmla="*/ 3 w 114"/>
                <a:gd name="T27" fmla="*/ 6 h 196"/>
                <a:gd name="T28" fmla="*/ 3 w 114"/>
                <a:gd name="T29" fmla="*/ 6 h 196"/>
                <a:gd name="T30" fmla="*/ 2 w 114"/>
                <a:gd name="T31" fmla="*/ 7 h 196"/>
                <a:gd name="T32" fmla="*/ 2 w 114"/>
                <a:gd name="T33" fmla="*/ 8 h 196"/>
                <a:gd name="T34" fmla="*/ 1 w 114"/>
                <a:gd name="T35" fmla="*/ 9 h 196"/>
                <a:gd name="T36" fmla="*/ 1 w 114"/>
                <a:gd name="T37" fmla="*/ 9 h 196"/>
                <a:gd name="T38" fmla="*/ 1 w 114"/>
                <a:gd name="T39" fmla="*/ 10 h 196"/>
                <a:gd name="T40" fmla="*/ 2 w 114"/>
                <a:gd name="T41" fmla="*/ 9 h 196"/>
                <a:gd name="T42" fmla="*/ 3 w 114"/>
                <a:gd name="T43" fmla="*/ 7 h 196"/>
                <a:gd name="T44" fmla="*/ 3 w 114"/>
                <a:gd name="T45" fmla="*/ 8 h 196"/>
                <a:gd name="T46" fmla="*/ 4 w 114"/>
                <a:gd name="T47" fmla="*/ 11 h 196"/>
                <a:gd name="T48" fmla="*/ 4 w 114"/>
                <a:gd name="T49" fmla="*/ 13 h 196"/>
                <a:gd name="T50" fmla="*/ 4 w 114"/>
                <a:gd name="T51" fmla="*/ 13 h 196"/>
                <a:gd name="T52" fmla="*/ 4 w 114"/>
                <a:gd name="T53" fmla="*/ 11 h 196"/>
                <a:gd name="T54" fmla="*/ 4 w 114"/>
                <a:gd name="T55" fmla="*/ 8 h 196"/>
                <a:gd name="T56" fmla="*/ 4 w 114"/>
                <a:gd name="T57" fmla="*/ 6 h 196"/>
                <a:gd name="T58" fmla="*/ 4 w 114"/>
                <a:gd name="T59" fmla="*/ 7 h 196"/>
                <a:gd name="T60" fmla="*/ 5 w 114"/>
                <a:gd name="T61" fmla="*/ 7 h 196"/>
                <a:gd name="T62" fmla="*/ 6 w 114"/>
                <a:gd name="T63" fmla="*/ 9 h 196"/>
                <a:gd name="T64" fmla="*/ 7 w 114"/>
                <a:gd name="T65" fmla="*/ 10 h 196"/>
                <a:gd name="T66" fmla="*/ 7 w 114"/>
                <a:gd name="T67" fmla="*/ 9 h 196"/>
                <a:gd name="T68" fmla="*/ 6 w 114"/>
                <a:gd name="T69" fmla="*/ 8 h 196"/>
                <a:gd name="T70" fmla="*/ 5 w 114"/>
                <a:gd name="T71" fmla="*/ 7 h 196"/>
                <a:gd name="T72" fmla="*/ 5 w 114"/>
                <a:gd name="T73" fmla="*/ 6 h 196"/>
                <a:gd name="T74" fmla="*/ 5 w 114"/>
                <a:gd name="T75" fmla="*/ 4 h 196"/>
                <a:gd name="T76" fmla="*/ 5 w 114"/>
                <a:gd name="T77" fmla="*/ 4 h 196"/>
                <a:gd name="T78" fmla="*/ 5 w 114"/>
                <a:gd name="T79" fmla="*/ 4 h 196"/>
                <a:gd name="T80" fmla="*/ 6 w 114"/>
                <a:gd name="T81" fmla="*/ 4 h 196"/>
                <a:gd name="T82" fmla="*/ 7 w 114"/>
                <a:gd name="T83" fmla="*/ 6 h 196"/>
                <a:gd name="T84" fmla="*/ 8 w 114"/>
                <a:gd name="T85" fmla="*/ 6 h 196"/>
                <a:gd name="T86" fmla="*/ 7 w 114"/>
                <a:gd name="T87" fmla="*/ 5 h 196"/>
                <a:gd name="T88" fmla="*/ 6 w 114"/>
                <a:gd name="T89" fmla="*/ 4 h 196"/>
                <a:gd name="T90" fmla="*/ 6 w 114"/>
                <a:gd name="T91" fmla="*/ 4 h 196"/>
                <a:gd name="T92" fmla="*/ 5 w 114"/>
                <a:gd name="T93" fmla="*/ 3 h 196"/>
                <a:gd name="T94" fmla="*/ 5 w 114"/>
                <a:gd name="T95" fmla="*/ 2 h 196"/>
                <a:gd name="T96" fmla="*/ 6 w 114"/>
                <a:gd name="T97" fmla="*/ 1 h 196"/>
                <a:gd name="T98" fmla="*/ 6 w 114"/>
                <a:gd name="T99" fmla="*/ 0 h 19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196">
                  <a:moveTo>
                    <a:pt x="80" y="4"/>
                  </a:moveTo>
                  <a:lnTo>
                    <a:pt x="74" y="12"/>
                  </a:lnTo>
                  <a:lnTo>
                    <a:pt x="69" y="23"/>
                  </a:lnTo>
                  <a:lnTo>
                    <a:pt x="64" y="35"/>
                  </a:lnTo>
                  <a:lnTo>
                    <a:pt x="61" y="42"/>
                  </a:lnTo>
                  <a:lnTo>
                    <a:pt x="55" y="42"/>
                  </a:lnTo>
                  <a:lnTo>
                    <a:pt x="46" y="44"/>
                  </a:lnTo>
                  <a:lnTo>
                    <a:pt x="37" y="48"/>
                  </a:lnTo>
                  <a:lnTo>
                    <a:pt x="27" y="53"/>
                  </a:lnTo>
                  <a:lnTo>
                    <a:pt x="18" y="59"/>
                  </a:lnTo>
                  <a:lnTo>
                    <a:pt x="11" y="62"/>
                  </a:lnTo>
                  <a:lnTo>
                    <a:pt x="4" y="68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4"/>
                  </a:lnTo>
                  <a:lnTo>
                    <a:pt x="9" y="72"/>
                  </a:lnTo>
                  <a:lnTo>
                    <a:pt x="14" y="69"/>
                  </a:lnTo>
                  <a:lnTo>
                    <a:pt x="21" y="65"/>
                  </a:lnTo>
                  <a:lnTo>
                    <a:pt x="29" y="60"/>
                  </a:lnTo>
                  <a:lnTo>
                    <a:pt x="37" y="56"/>
                  </a:lnTo>
                  <a:lnTo>
                    <a:pt x="44" y="53"/>
                  </a:lnTo>
                  <a:lnTo>
                    <a:pt x="51" y="51"/>
                  </a:lnTo>
                  <a:lnTo>
                    <a:pt x="56" y="49"/>
                  </a:lnTo>
                  <a:lnTo>
                    <a:pt x="54" y="59"/>
                  </a:lnTo>
                  <a:lnTo>
                    <a:pt x="51" y="72"/>
                  </a:lnTo>
                  <a:lnTo>
                    <a:pt x="48" y="83"/>
                  </a:lnTo>
                  <a:lnTo>
                    <a:pt x="47" y="91"/>
                  </a:lnTo>
                  <a:lnTo>
                    <a:pt x="43" y="96"/>
                  </a:lnTo>
                  <a:lnTo>
                    <a:pt x="37" y="102"/>
                  </a:lnTo>
                  <a:lnTo>
                    <a:pt x="30" y="109"/>
                  </a:lnTo>
                  <a:lnTo>
                    <a:pt x="24" y="116"/>
                  </a:lnTo>
                  <a:lnTo>
                    <a:pt x="17" y="124"/>
                  </a:lnTo>
                  <a:lnTo>
                    <a:pt x="11" y="129"/>
                  </a:lnTo>
                  <a:lnTo>
                    <a:pt x="7" y="134"/>
                  </a:lnTo>
                  <a:lnTo>
                    <a:pt x="5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7" y="145"/>
                  </a:lnTo>
                  <a:lnTo>
                    <a:pt x="9" y="141"/>
                  </a:lnTo>
                  <a:lnTo>
                    <a:pt x="17" y="133"/>
                  </a:lnTo>
                  <a:lnTo>
                    <a:pt x="29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50" y="147"/>
                  </a:lnTo>
                  <a:lnTo>
                    <a:pt x="52" y="173"/>
                  </a:lnTo>
                  <a:lnTo>
                    <a:pt x="55" y="189"/>
                  </a:lnTo>
                  <a:lnTo>
                    <a:pt x="56" y="194"/>
                  </a:lnTo>
                  <a:lnTo>
                    <a:pt x="57" y="196"/>
                  </a:lnTo>
                  <a:lnTo>
                    <a:pt x="57" y="193"/>
                  </a:lnTo>
                  <a:lnTo>
                    <a:pt x="59" y="186"/>
                  </a:lnTo>
                  <a:lnTo>
                    <a:pt x="59" y="170"/>
                  </a:lnTo>
                  <a:lnTo>
                    <a:pt x="57" y="141"/>
                  </a:lnTo>
                  <a:lnTo>
                    <a:pt x="56" y="113"/>
                  </a:lnTo>
                  <a:lnTo>
                    <a:pt x="59" y="96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3"/>
                  </a:lnTo>
                  <a:lnTo>
                    <a:pt x="69" y="112"/>
                  </a:lnTo>
                  <a:lnTo>
                    <a:pt x="81" y="126"/>
                  </a:lnTo>
                  <a:lnTo>
                    <a:pt x="94" y="141"/>
                  </a:lnTo>
                  <a:lnTo>
                    <a:pt x="102" y="147"/>
                  </a:lnTo>
                  <a:lnTo>
                    <a:pt x="106" y="147"/>
                  </a:lnTo>
                  <a:lnTo>
                    <a:pt x="106" y="143"/>
                  </a:lnTo>
                  <a:lnTo>
                    <a:pt x="102" y="139"/>
                  </a:lnTo>
                  <a:lnTo>
                    <a:pt x="97" y="133"/>
                  </a:lnTo>
                  <a:lnTo>
                    <a:pt x="89" y="124"/>
                  </a:lnTo>
                  <a:lnTo>
                    <a:pt x="80" y="112"/>
                  </a:lnTo>
                  <a:lnTo>
                    <a:pt x="72" y="100"/>
                  </a:lnTo>
                  <a:lnTo>
                    <a:pt x="67" y="91"/>
                  </a:lnTo>
                  <a:lnTo>
                    <a:pt x="67" y="82"/>
                  </a:lnTo>
                  <a:lnTo>
                    <a:pt x="67" y="69"/>
                  </a:lnTo>
                  <a:lnTo>
                    <a:pt x="68" y="59"/>
                  </a:lnTo>
                  <a:lnTo>
                    <a:pt x="69" y="52"/>
                  </a:lnTo>
                  <a:lnTo>
                    <a:pt x="71" y="49"/>
                  </a:lnTo>
                  <a:lnTo>
                    <a:pt x="73" y="49"/>
                  </a:lnTo>
                  <a:lnTo>
                    <a:pt x="76" y="52"/>
                  </a:lnTo>
                  <a:lnTo>
                    <a:pt x="78" y="56"/>
                  </a:lnTo>
                  <a:lnTo>
                    <a:pt x="86" y="62"/>
                  </a:lnTo>
                  <a:lnTo>
                    <a:pt x="97" y="72"/>
                  </a:lnTo>
                  <a:lnTo>
                    <a:pt x="106" y="81"/>
                  </a:lnTo>
                  <a:lnTo>
                    <a:pt x="112" y="86"/>
                  </a:lnTo>
                  <a:lnTo>
                    <a:pt x="114" y="86"/>
                  </a:lnTo>
                  <a:lnTo>
                    <a:pt x="111" y="82"/>
                  </a:lnTo>
                  <a:lnTo>
                    <a:pt x="107" y="76"/>
                  </a:lnTo>
                  <a:lnTo>
                    <a:pt x="101" y="69"/>
                  </a:lnTo>
                  <a:lnTo>
                    <a:pt x="95" y="62"/>
                  </a:lnTo>
                  <a:lnTo>
                    <a:pt x="90" y="56"/>
                  </a:lnTo>
                  <a:lnTo>
                    <a:pt x="85" y="49"/>
                  </a:lnTo>
                  <a:lnTo>
                    <a:pt x="82" y="44"/>
                  </a:lnTo>
                  <a:lnTo>
                    <a:pt x="80" y="39"/>
                  </a:lnTo>
                  <a:lnTo>
                    <a:pt x="80" y="30"/>
                  </a:lnTo>
                  <a:lnTo>
                    <a:pt x="80" y="19"/>
                  </a:lnTo>
                  <a:lnTo>
                    <a:pt x="84" y="10"/>
                  </a:lnTo>
                  <a:lnTo>
                    <a:pt x="86" y="4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1" name="Freeform 993"/>
            <p:cNvSpPr>
              <a:spLocks/>
            </p:cNvSpPr>
            <p:nvPr/>
          </p:nvSpPr>
          <p:spPr bwMode="auto">
            <a:xfrm>
              <a:off x="919" y="3278"/>
              <a:ext cx="113" cy="90"/>
            </a:xfrm>
            <a:custGeom>
              <a:avLst/>
              <a:gdLst>
                <a:gd name="T0" fmla="*/ 1 w 225"/>
                <a:gd name="T1" fmla="*/ 2 h 179"/>
                <a:gd name="T2" fmla="*/ 2 w 225"/>
                <a:gd name="T3" fmla="*/ 2 h 179"/>
                <a:gd name="T4" fmla="*/ 2 w 225"/>
                <a:gd name="T5" fmla="*/ 3 h 179"/>
                <a:gd name="T6" fmla="*/ 3 w 225"/>
                <a:gd name="T7" fmla="*/ 3 h 179"/>
                <a:gd name="T8" fmla="*/ 4 w 225"/>
                <a:gd name="T9" fmla="*/ 5 h 179"/>
                <a:gd name="T10" fmla="*/ 4 w 225"/>
                <a:gd name="T11" fmla="*/ 7 h 179"/>
                <a:gd name="T12" fmla="*/ 4 w 225"/>
                <a:gd name="T13" fmla="*/ 8 h 179"/>
                <a:gd name="T14" fmla="*/ 4 w 225"/>
                <a:gd name="T15" fmla="*/ 8 h 179"/>
                <a:gd name="T16" fmla="*/ 4 w 225"/>
                <a:gd name="T17" fmla="*/ 7 h 179"/>
                <a:gd name="T18" fmla="*/ 4 w 225"/>
                <a:gd name="T19" fmla="*/ 4 h 179"/>
                <a:gd name="T20" fmla="*/ 5 w 225"/>
                <a:gd name="T21" fmla="*/ 4 h 179"/>
                <a:gd name="T22" fmla="*/ 5 w 225"/>
                <a:gd name="T23" fmla="*/ 4 h 179"/>
                <a:gd name="T24" fmla="*/ 6 w 225"/>
                <a:gd name="T25" fmla="*/ 5 h 179"/>
                <a:gd name="T26" fmla="*/ 7 w 225"/>
                <a:gd name="T27" fmla="*/ 6 h 179"/>
                <a:gd name="T28" fmla="*/ 7 w 225"/>
                <a:gd name="T29" fmla="*/ 7 h 179"/>
                <a:gd name="T30" fmla="*/ 8 w 225"/>
                <a:gd name="T31" fmla="*/ 10 h 179"/>
                <a:gd name="T32" fmla="*/ 8 w 225"/>
                <a:gd name="T33" fmla="*/ 12 h 179"/>
                <a:gd name="T34" fmla="*/ 8 w 225"/>
                <a:gd name="T35" fmla="*/ 11 h 179"/>
                <a:gd name="T36" fmla="*/ 8 w 225"/>
                <a:gd name="T37" fmla="*/ 10 h 179"/>
                <a:gd name="T38" fmla="*/ 8 w 225"/>
                <a:gd name="T39" fmla="*/ 7 h 179"/>
                <a:gd name="T40" fmla="*/ 8 w 225"/>
                <a:gd name="T41" fmla="*/ 7 h 179"/>
                <a:gd name="T42" fmla="*/ 10 w 225"/>
                <a:gd name="T43" fmla="*/ 8 h 179"/>
                <a:gd name="T44" fmla="*/ 12 w 225"/>
                <a:gd name="T45" fmla="*/ 9 h 179"/>
                <a:gd name="T46" fmla="*/ 14 w 225"/>
                <a:gd name="T47" fmla="*/ 10 h 179"/>
                <a:gd name="T48" fmla="*/ 14 w 225"/>
                <a:gd name="T49" fmla="*/ 10 h 179"/>
                <a:gd name="T50" fmla="*/ 14 w 225"/>
                <a:gd name="T51" fmla="*/ 10 h 179"/>
                <a:gd name="T52" fmla="*/ 14 w 225"/>
                <a:gd name="T53" fmla="*/ 9 h 179"/>
                <a:gd name="T54" fmla="*/ 12 w 225"/>
                <a:gd name="T55" fmla="*/ 8 h 179"/>
                <a:gd name="T56" fmla="*/ 10 w 225"/>
                <a:gd name="T57" fmla="*/ 7 h 179"/>
                <a:gd name="T58" fmla="*/ 8 w 225"/>
                <a:gd name="T59" fmla="*/ 6 h 179"/>
                <a:gd name="T60" fmla="*/ 8 w 225"/>
                <a:gd name="T61" fmla="*/ 6 h 179"/>
                <a:gd name="T62" fmla="*/ 8 w 225"/>
                <a:gd name="T63" fmla="*/ 6 h 179"/>
                <a:gd name="T64" fmla="*/ 9 w 225"/>
                <a:gd name="T65" fmla="*/ 5 h 179"/>
                <a:gd name="T66" fmla="*/ 11 w 225"/>
                <a:gd name="T67" fmla="*/ 5 h 179"/>
                <a:gd name="T68" fmla="*/ 12 w 225"/>
                <a:gd name="T69" fmla="*/ 5 h 179"/>
                <a:gd name="T70" fmla="*/ 14 w 225"/>
                <a:gd name="T71" fmla="*/ 5 h 179"/>
                <a:gd name="T72" fmla="*/ 15 w 225"/>
                <a:gd name="T73" fmla="*/ 5 h 179"/>
                <a:gd name="T74" fmla="*/ 14 w 225"/>
                <a:gd name="T75" fmla="*/ 5 h 179"/>
                <a:gd name="T76" fmla="*/ 13 w 225"/>
                <a:gd name="T77" fmla="*/ 5 h 179"/>
                <a:gd name="T78" fmla="*/ 12 w 225"/>
                <a:gd name="T79" fmla="*/ 5 h 179"/>
                <a:gd name="T80" fmla="*/ 10 w 225"/>
                <a:gd name="T81" fmla="*/ 5 h 179"/>
                <a:gd name="T82" fmla="*/ 8 w 225"/>
                <a:gd name="T83" fmla="*/ 5 h 179"/>
                <a:gd name="T84" fmla="*/ 8 w 225"/>
                <a:gd name="T85" fmla="*/ 5 h 179"/>
                <a:gd name="T86" fmla="*/ 7 w 225"/>
                <a:gd name="T87" fmla="*/ 4 h 179"/>
                <a:gd name="T88" fmla="*/ 6 w 225"/>
                <a:gd name="T89" fmla="*/ 4 h 179"/>
                <a:gd name="T90" fmla="*/ 5 w 225"/>
                <a:gd name="T91" fmla="*/ 3 h 179"/>
                <a:gd name="T92" fmla="*/ 6 w 225"/>
                <a:gd name="T93" fmla="*/ 3 h 179"/>
                <a:gd name="T94" fmla="*/ 7 w 225"/>
                <a:gd name="T95" fmla="*/ 2 h 179"/>
                <a:gd name="T96" fmla="*/ 8 w 225"/>
                <a:gd name="T97" fmla="*/ 1 h 179"/>
                <a:gd name="T98" fmla="*/ 9 w 225"/>
                <a:gd name="T99" fmla="*/ 1 h 179"/>
                <a:gd name="T100" fmla="*/ 9 w 225"/>
                <a:gd name="T101" fmla="*/ 1 h 179"/>
                <a:gd name="T102" fmla="*/ 9 w 225"/>
                <a:gd name="T103" fmla="*/ 0 h 179"/>
                <a:gd name="T104" fmla="*/ 8 w 225"/>
                <a:gd name="T105" fmla="*/ 1 h 179"/>
                <a:gd name="T106" fmla="*/ 7 w 225"/>
                <a:gd name="T107" fmla="*/ 1 h 179"/>
                <a:gd name="T108" fmla="*/ 6 w 225"/>
                <a:gd name="T109" fmla="*/ 2 h 179"/>
                <a:gd name="T110" fmla="*/ 5 w 225"/>
                <a:gd name="T111" fmla="*/ 2 h 179"/>
                <a:gd name="T112" fmla="*/ 4 w 225"/>
                <a:gd name="T113" fmla="*/ 3 h 179"/>
                <a:gd name="T114" fmla="*/ 3 w 225"/>
                <a:gd name="T115" fmla="*/ 3 h 179"/>
                <a:gd name="T116" fmla="*/ 3 w 225"/>
                <a:gd name="T117" fmla="*/ 2 h 179"/>
                <a:gd name="T118" fmla="*/ 2 w 225"/>
                <a:gd name="T119" fmla="*/ 2 h 179"/>
                <a:gd name="T120" fmla="*/ 1 w 225"/>
                <a:gd name="T121" fmla="*/ 2 h 179"/>
                <a:gd name="T122" fmla="*/ 1 w 225"/>
                <a:gd name="T123" fmla="*/ 1 h 1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5" h="179">
                  <a:moveTo>
                    <a:pt x="0" y="15"/>
                  </a:moveTo>
                  <a:lnTo>
                    <a:pt x="5" y="19"/>
                  </a:lnTo>
                  <a:lnTo>
                    <a:pt x="11" y="25"/>
                  </a:lnTo>
                  <a:lnTo>
                    <a:pt x="18" y="30"/>
                  </a:lnTo>
                  <a:lnTo>
                    <a:pt x="21" y="34"/>
                  </a:lnTo>
                  <a:lnTo>
                    <a:pt x="26" y="37"/>
                  </a:lnTo>
                  <a:lnTo>
                    <a:pt x="35" y="40"/>
                  </a:lnTo>
                  <a:lnTo>
                    <a:pt x="44" y="45"/>
                  </a:lnTo>
                  <a:lnTo>
                    <a:pt x="51" y="49"/>
                  </a:lnTo>
                  <a:lnTo>
                    <a:pt x="51" y="66"/>
                  </a:lnTo>
                  <a:lnTo>
                    <a:pt x="51" y="84"/>
                  </a:lnTo>
                  <a:lnTo>
                    <a:pt x="51" y="101"/>
                  </a:lnTo>
                  <a:lnTo>
                    <a:pt x="53" y="114"/>
                  </a:lnTo>
                  <a:lnTo>
                    <a:pt x="56" y="119"/>
                  </a:lnTo>
                  <a:lnTo>
                    <a:pt x="57" y="119"/>
                  </a:lnTo>
                  <a:lnTo>
                    <a:pt x="57" y="114"/>
                  </a:lnTo>
                  <a:lnTo>
                    <a:pt x="56" y="109"/>
                  </a:lnTo>
                  <a:lnTo>
                    <a:pt x="56" y="97"/>
                  </a:lnTo>
                  <a:lnTo>
                    <a:pt x="57" y="79"/>
                  </a:lnTo>
                  <a:lnTo>
                    <a:pt x="60" y="60"/>
                  </a:lnTo>
                  <a:lnTo>
                    <a:pt x="62" y="50"/>
                  </a:lnTo>
                  <a:lnTo>
                    <a:pt x="66" y="53"/>
                  </a:lnTo>
                  <a:lnTo>
                    <a:pt x="70" y="57"/>
                  </a:lnTo>
                  <a:lnTo>
                    <a:pt x="77" y="62"/>
                  </a:lnTo>
                  <a:lnTo>
                    <a:pt x="83" y="68"/>
                  </a:lnTo>
                  <a:lnTo>
                    <a:pt x="88" y="73"/>
                  </a:lnTo>
                  <a:lnTo>
                    <a:pt x="95" y="79"/>
                  </a:lnTo>
                  <a:lnTo>
                    <a:pt x="99" y="83"/>
                  </a:lnTo>
                  <a:lnTo>
                    <a:pt x="103" y="85"/>
                  </a:lnTo>
                  <a:lnTo>
                    <a:pt x="105" y="106"/>
                  </a:lnTo>
                  <a:lnTo>
                    <a:pt x="109" y="134"/>
                  </a:lnTo>
                  <a:lnTo>
                    <a:pt x="116" y="160"/>
                  </a:lnTo>
                  <a:lnTo>
                    <a:pt x="122" y="175"/>
                  </a:lnTo>
                  <a:lnTo>
                    <a:pt x="126" y="179"/>
                  </a:lnTo>
                  <a:lnTo>
                    <a:pt x="127" y="177"/>
                  </a:lnTo>
                  <a:lnTo>
                    <a:pt x="126" y="170"/>
                  </a:lnTo>
                  <a:lnTo>
                    <a:pt x="124" y="162"/>
                  </a:lnTo>
                  <a:lnTo>
                    <a:pt x="121" y="148"/>
                  </a:lnTo>
                  <a:lnTo>
                    <a:pt x="117" y="127"/>
                  </a:lnTo>
                  <a:lnTo>
                    <a:pt x="113" y="106"/>
                  </a:lnTo>
                  <a:lnTo>
                    <a:pt x="113" y="92"/>
                  </a:lnTo>
                  <a:lnTo>
                    <a:pt x="124" y="97"/>
                  </a:lnTo>
                  <a:lnTo>
                    <a:pt x="138" y="106"/>
                  </a:lnTo>
                  <a:lnTo>
                    <a:pt x="155" y="115"/>
                  </a:lnTo>
                  <a:lnTo>
                    <a:pt x="173" y="124"/>
                  </a:lnTo>
                  <a:lnTo>
                    <a:pt x="190" y="135"/>
                  </a:lnTo>
                  <a:lnTo>
                    <a:pt x="204" y="143"/>
                  </a:lnTo>
                  <a:lnTo>
                    <a:pt x="216" y="149"/>
                  </a:lnTo>
                  <a:lnTo>
                    <a:pt x="221" y="153"/>
                  </a:lnTo>
                  <a:lnTo>
                    <a:pt x="224" y="156"/>
                  </a:lnTo>
                  <a:lnTo>
                    <a:pt x="225" y="154"/>
                  </a:lnTo>
                  <a:lnTo>
                    <a:pt x="223" y="150"/>
                  </a:lnTo>
                  <a:lnTo>
                    <a:pt x="216" y="145"/>
                  </a:lnTo>
                  <a:lnTo>
                    <a:pt x="210" y="140"/>
                  </a:lnTo>
                  <a:lnTo>
                    <a:pt x="198" y="132"/>
                  </a:lnTo>
                  <a:lnTo>
                    <a:pt x="184" y="123"/>
                  </a:lnTo>
                  <a:lnTo>
                    <a:pt x="168" y="113"/>
                  </a:lnTo>
                  <a:lnTo>
                    <a:pt x="152" y="104"/>
                  </a:lnTo>
                  <a:lnTo>
                    <a:pt x="138" y="94"/>
                  </a:lnTo>
                  <a:lnTo>
                    <a:pt x="126" y="88"/>
                  </a:lnTo>
                  <a:lnTo>
                    <a:pt x="120" y="84"/>
                  </a:lnTo>
                  <a:lnTo>
                    <a:pt x="114" y="83"/>
                  </a:lnTo>
                  <a:lnTo>
                    <a:pt x="116" y="81"/>
                  </a:lnTo>
                  <a:lnTo>
                    <a:pt x="121" y="81"/>
                  </a:lnTo>
                  <a:lnTo>
                    <a:pt x="130" y="79"/>
                  </a:lnTo>
                  <a:lnTo>
                    <a:pt x="138" y="76"/>
                  </a:lnTo>
                  <a:lnTo>
                    <a:pt x="148" y="73"/>
                  </a:lnTo>
                  <a:lnTo>
                    <a:pt x="161" y="72"/>
                  </a:lnTo>
                  <a:lnTo>
                    <a:pt x="174" y="71"/>
                  </a:lnTo>
                  <a:lnTo>
                    <a:pt x="188" y="70"/>
                  </a:lnTo>
                  <a:lnTo>
                    <a:pt x="201" y="71"/>
                  </a:lnTo>
                  <a:lnTo>
                    <a:pt x="211" y="72"/>
                  </a:lnTo>
                  <a:lnTo>
                    <a:pt x="219" y="75"/>
                  </a:lnTo>
                  <a:lnTo>
                    <a:pt x="225" y="79"/>
                  </a:lnTo>
                  <a:lnTo>
                    <a:pt x="225" y="76"/>
                  </a:lnTo>
                  <a:lnTo>
                    <a:pt x="221" y="72"/>
                  </a:lnTo>
                  <a:lnTo>
                    <a:pt x="215" y="68"/>
                  </a:lnTo>
                  <a:lnTo>
                    <a:pt x="208" y="67"/>
                  </a:lnTo>
                  <a:lnTo>
                    <a:pt x="197" y="66"/>
                  </a:lnTo>
                  <a:lnTo>
                    <a:pt x="182" y="66"/>
                  </a:lnTo>
                  <a:lnTo>
                    <a:pt x="167" y="66"/>
                  </a:lnTo>
                  <a:lnTo>
                    <a:pt x="150" y="66"/>
                  </a:lnTo>
                  <a:lnTo>
                    <a:pt x="135" y="67"/>
                  </a:lnTo>
                  <a:lnTo>
                    <a:pt x="124" y="67"/>
                  </a:lnTo>
                  <a:lnTo>
                    <a:pt x="117" y="68"/>
                  </a:lnTo>
                  <a:lnTo>
                    <a:pt x="113" y="67"/>
                  </a:lnTo>
                  <a:lnTo>
                    <a:pt x="107" y="64"/>
                  </a:lnTo>
                  <a:lnTo>
                    <a:pt x="101" y="60"/>
                  </a:lnTo>
                  <a:lnTo>
                    <a:pt x="95" y="55"/>
                  </a:lnTo>
                  <a:lnTo>
                    <a:pt x="88" y="50"/>
                  </a:lnTo>
                  <a:lnTo>
                    <a:pt x="82" y="45"/>
                  </a:lnTo>
                  <a:lnTo>
                    <a:pt x="78" y="42"/>
                  </a:lnTo>
                  <a:lnTo>
                    <a:pt x="75" y="40"/>
                  </a:lnTo>
                  <a:lnTo>
                    <a:pt x="82" y="36"/>
                  </a:lnTo>
                  <a:lnTo>
                    <a:pt x="90" y="30"/>
                  </a:lnTo>
                  <a:lnTo>
                    <a:pt x="99" y="25"/>
                  </a:lnTo>
                  <a:lnTo>
                    <a:pt x="109" y="20"/>
                  </a:lnTo>
                  <a:lnTo>
                    <a:pt x="118" y="15"/>
                  </a:lnTo>
                  <a:lnTo>
                    <a:pt x="126" y="10"/>
                  </a:lnTo>
                  <a:lnTo>
                    <a:pt x="134" y="7"/>
                  </a:lnTo>
                  <a:lnTo>
                    <a:pt x="139" y="6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38" y="0"/>
                  </a:lnTo>
                  <a:lnTo>
                    <a:pt x="129" y="3"/>
                  </a:lnTo>
                  <a:lnTo>
                    <a:pt x="122" y="6"/>
                  </a:lnTo>
                  <a:lnTo>
                    <a:pt x="114" y="10"/>
                  </a:lnTo>
                  <a:lnTo>
                    <a:pt x="104" y="13"/>
                  </a:lnTo>
                  <a:lnTo>
                    <a:pt x="95" y="17"/>
                  </a:lnTo>
                  <a:lnTo>
                    <a:pt x="84" y="23"/>
                  </a:lnTo>
                  <a:lnTo>
                    <a:pt x="77" y="27"/>
                  </a:lnTo>
                  <a:lnTo>
                    <a:pt x="69" y="29"/>
                  </a:lnTo>
                  <a:lnTo>
                    <a:pt x="65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3"/>
                  </a:lnTo>
                  <a:lnTo>
                    <a:pt x="41" y="29"/>
                  </a:lnTo>
                  <a:lnTo>
                    <a:pt x="36" y="27"/>
                  </a:lnTo>
                  <a:lnTo>
                    <a:pt x="31" y="24"/>
                  </a:lnTo>
                  <a:lnTo>
                    <a:pt x="24" y="21"/>
                  </a:lnTo>
                  <a:lnTo>
                    <a:pt x="18" y="20"/>
                  </a:lnTo>
                  <a:lnTo>
                    <a:pt x="13" y="17"/>
                  </a:lnTo>
                  <a:lnTo>
                    <a:pt x="6" y="16"/>
                  </a:lnTo>
                  <a:lnTo>
                    <a:pt x="2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2" name="Freeform 994"/>
            <p:cNvSpPr>
              <a:spLocks/>
            </p:cNvSpPr>
            <p:nvPr/>
          </p:nvSpPr>
          <p:spPr bwMode="auto">
            <a:xfrm>
              <a:off x="529" y="3415"/>
              <a:ext cx="73" cy="76"/>
            </a:xfrm>
            <a:custGeom>
              <a:avLst/>
              <a:gdLst>
                <a:gd name="T0" fmla="*/ 1 w 148"/>
                <a:gd name="T1" fmla="*/ 3 h 152"/>
                <a:gd name="T2" fmla="*/ 1 w 148"/>
                <a:gd name="T3" fmla="*/ 5 h 152"/>
                <a:gd name="T4" fmla="*/ 2 w 148"/>
                <a:gd name="T5" fmla="*/ 5 h 152"/>
                <a:gd name="T6" fmla="*/ 3 w 148"/>
                <a:gd name="T7" fmla="*/ 6 h 152"/>
                <a:gd name="T8" fmla="*/ 3 w 148"/>
                <a:gd name="T9" fmla="*/ 6 h 152"/>
                <a:gd name="T10" fmla="*/ 2 w 148"/>
                <a:gd name="T11" fmla="*/ 6 h 152"/>
                <a:gd name="T12" fmla="*/ 1 w 148"/>
                <a:gd name="T13" fmla="*/ 6 h 152"/>
                <a:gd name="T14" fmla="*/ 1 w 148"/>
                <a:gd name="T15" fmla="*/ 5 h 152"/>
                <a:gd name="T16" fmla="*/ 0 w 148"/>
                <a:gd name="T17" fmla="*/ 6 h 152"/>
                <a:gd name="T18" fmla="*/ 0 w 148"/>
                <a:gd name="T19" fmla="*/ 7 h 152"/>
                <a:gd name="T20" fmla="*/ 0 w 148"/>
                <a:gd name="T21" fmla="*/ 8 h 152"/>
                <a:gd name="T22" fmla="*/ 1 w 148"/>
                <a:gd name="T23" fmla="*/ 8 h 152"/>
                <a:gd name="T24" fmla="*/ 2 w 148"/>
                <a:gd name="T25" fmla="*/ 7 h 152"/>
                <a:gd name="T26" fmla="*/ 2 w 148"/>
                <a:gd name="T27" fmla="*/ 8 h 152"/>
                <a:gd name="T28" fmla="*/ 2 w 148"/>
                <a:gd name="T29" fmla="*/ 10 h 152"/>
                <a:gd name="T30" fmla="*/ 3 w 148"/>
                <a:gd name="T31" fmla="*/ 10 h 152"/>
                <a:gd name="T32" fmla="*/ 4 w 148"/>
                <a:gd name="T33" fmla="*/ 9 h 152"/>
                <a:gd name="T34" fmla="*/ 3 w 148"/>
                <a:gd name="T35" fmla="*/ 8 h 152"/>
                <a:gd name="T36" fmla="*/ 4 w 148"/>
                <a:gd name="T37" fmla="*/ 7 h 152"/>
                <a:gd name="T38" fmla="*/ 4 w 148"/>
                <a:gd name="T39" fmla="*/ 8 h 152"/>
                <a:gd name="T40" fmla="*/ 4 w 148"/>
                <a:gd name="T41" fmla="*/ 9 h 152"/>
                <a:gd name="T42" fmla="*/ 6 w 148"/>
                <a:gd name="T43" fmla="*/ 9 h 152"/>
                <a:gd name="T44" fmla="*/ 7 w 148"/>
                <a:gd name="T45" fmla="*/ 9 h 152"/>
                <a:gd name="T46" fmla="*/ 8 w 148"/>
                <a:gd name="T47" fmla="*/ 8 h 152"/>
                <a:gd name="T48" fmla="*/ 8 w 148"/>
                <a:gd name="T49" fmla="*/ 8 h 152"/>
                <a:gd name="T50" fmla="*/ 8 w 148"/>
                <a:gd name="T51" fmla="*/ 7 h 152"/>
                <a:gd name="T52" fmla="*/ 7 w 148"/>
                <a:gd name="T53" fmla="*/ 7 h 152"/>
                <a:gd name="T54" fmla="*/ 6 w 148"/>
                <a:gd name="T55" fmla="*/ 6 h 152"/>
                <a:gd name="T56" fmla="*/ 6 w 148"/>
                <a:gd name="T57" fmla="*/ 5 h 152"/>
                <a:gd name="T58" fmla="*/ 7 w 148"/>
                <a:gd name="T59" fmla="*/ 5 h 152"/>
                <a:gd name="T60" fmla="*/ 9 w 148"/>
                <a:gd name="T61" fmla="*/ 4 h 152"/>
                <a:gd name="T62" fmla="*/ 9 w 148"/>
                <a:gd name="T63" fmla="*/ 3 h 152"/>
                <a:gd name="T64" fmla="*/ 8 w 148"/>
                <a:gd name="T65" fmla="*/ 3 h 152"/>
                <a:gd name="T66" fmla="*/ 6 w 148"/>
                <a:gd name="T67" fmla="*/ 3 h 152"/>
                <a:gd name="T68" fmla="*/ 6 w 148"/>
                <a:gd name="T69" fmla="*/ 4 h 152"/>
                <a:gd name="T70" fmla="*/ 5 w 148"/>
                <a:gd name="T71" fmla="*/ 5 h 152"/>
                <a:gd name="T72" fmla="*/ 5 w 148"/>
                <a:gd name="T73" fmla="*/ 5 h 152"/>
                <a:gd name="T74" fmla="*/ 5 w 148"/>
                <a:gd name="T75" fmla="*/ 4 h 152"/>
                <a:gd name="T76" fmla="*/ 5 w 148"/>
                <a:gd name="T77" fmla="*/ 3 h 152"/>
                <a:gd name="T78" fmla="*/ 6 w 148"/>
                <a:gd name="T79" fmla="*/ 2 h 152"/>
                <a:gd name="T80" fmla="*/ 5 w 148"/>
                <a:gd name="T81" fmla="*/ 1 h 152"/>
                <a:gd name="T82" fmla="*/ 4 w 148"/>
                <a:gd name="T83" fmla="*/ 1 h 152"/>
                <a:gd name="T84" fmla="*/ 3 w 148"/>
                <a:gd name="T85" fmla="*/ 1 h 152"/>
                <a:gd name="T86" fmla="*/ 3 w 148"/>
                <a:gd name="T87" fmla="*/ 2 h 152"/>
                <a:gd name="T88" fmla="*/ 4 w 148"/>
                <a:gd name="T89" fmla="*/ 3 h 152"/>
                <a:gd name="T90" fmla="*/ 4 w 148"/>
                <a:gd name="T91" fmla="*/ 3 h 152"/>
                <a:gd name="T92" fmla="*/ 4 w 148"/>
                <a:gd name="T93" fmla="*/ 4 h 152"/>
                <a:gd name="T94" fmla="*/ 3 w 148"/>
                <a:gd name="T95" fmla="*/ 4 h 152"/>
                <a:gd name="T96" fmla="*/ 3 w 148"/>
                <a:gd name="T97" fmla="*/ 3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2">
                  <a:moveTo>
                    <a:pt x="35" y="34"/>
                  </a:moveTo>
                  <a:lnTo>
                    <a:pt x="25" y="37"/>
                  </a:lnTo>
                  <a:lnTo>
                    <a:pt x="16" y="45"/>
                  </a:lnTo>
                  <a:lnTo>
                    <a:pt x="12" y="57"/>
                  </a:lnTo>
                  <a:lnTo>
                    <a:pt x="18" y="72"/>
                  </a:lnTo>
                  <a:lnTo>
                    <a:pt x="22" y="75"/>
                  </a:lnTo>
                  <a:lnTo>
                    <a:pt x="27" y="75"/>
                  </a:lnTo>
                  <a:lnTo>
                    <a:pt x="33" y="74"/>
                  </a:lnTo>
                  <a:lnTo>
                    <a:pt x="35" y="72"/>
                  </a:lnTo>
                  <a:lnTo>
                    <a:pt x="41" y="75"/>
                  </a:lnTo>
                  <a:lnTo>
                    <a:pt x="44" y="79"/>
                  </a:lnTo>
                  <a:lnTo>
                    <a:pt x="48" y="81"/>
                  </a:lnTo>
                  <a:lnTo>
                    <a:pt x="51" y="85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1"/>
                  </a:lnTo>
                  <a:lnTo>
                    <a:pt x="44" y="89"/>
                  </a:lnTo>
                  <a:lnTo>
                    <a:pt x="39" y="88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4"/>
                  </a:lnTo>
                  <a:lnTo>
                    <a:pt x="30" y="81"/>
                  </a:lnTo>
                  <a:lnTo>
                    <a:pt x="26" y="79"/>
                  </a:lnTo>
                  <a:lnTo>
                    <a:pt x="20" y="77"/>
                  </a:lnTo>
                  <a:lnTo>
                    <a:pt x="13" y="79"/>
                  </a:lnTo>
                  <a:lnTo>
                    <a:pt x="7" y="81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1" y="109"/>
                  </a:lnTo>
                  <a:lnTo>
                    <a:pt x="4" y="111"/>
                  </a:lnTo>
                  <a:lnTo>
                    <a:pt x="5" y="114"/>
                  </a:lnTo>
                  <a:lnTo>
                    <a:pt x="13" y="118"/>
                  </a:lnTo>
                  <a:lnTo>
                    <a:pt x="22" y="119"/>
                  </a:lnTo>
                  <a:lnTo>
                    <a:pt x="30" y="118"/>
                  </a:lnTo>
                  <a:lnTo>
                    <a:pt x="35" y="114"/>
                  </a:lnTo>
                  <a:lnTo>
                    <a:pt x="39" y="110"/>
                  </a:lnTo>
                  <a:lnTo>
                    <a:pt x="43" y="110"/>
                  </a:lnTo>
                  <a:lnTo>
                    <a:pt x="47" y="111"/>
                  </a:lnTo>
                  <a:lnTo>
                    <a:pt x="51" y="113"/>
                  </a:lnTo>
                  <a:lnTo>
                    <a:pt x="43" y="119"/>
                  </a:lnTo>
                  <a:lnTo>
                    <a:pt x="37" y="130"/>
                  </a:lnTo>
                  <a:lnTo>
                    <a:pt x="33" y="140"/>
                  </a:lnTo>
                  <a:lnTo>
                    <a:pt x="35" y="148"/>
                  </a:lnTo>
                  <a:lnTo>
                    <a:pt x="43" y="152"/>
                  </a:lnTo>
                  <a:lnTo>
                    <a:pt x="51" y="152"/>
                  </a:lnTo>
                  <a:lnTo>
                    <a:pt x="60" y="149"/>
                  </a:lnTo>
                  <a:lnTo>
                    <a:pt x="65" y="144"/>
                  </a:lnTo>
                  <a:lnTo>
                    <a:pt x="69" y="138"/>
                  </a:lnTo>
                  <a:lnTo>
                    <a:pt x="69" y="130"/>
                  </a:lnTo>
                  <a:lnTo>
                    <a:pt x="68" y="122"/>
                  </a:lnTo>
                  <a:lnTo>
                    <a:pt x="65" y="117"/>
                  </a:lnTo>
                  <a:lnTo>
                    <a:pt x="63" y="113"/>
                  </a:lnTo>
                  <a:lnTo>
                    <a:pt x="63" y="110"/>
                  </a:lnTo>
                  <a:lnTo>
                    <a:pt x="64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71" y="111"/>
                  </a:lnTo>
                  <a:lnTo>
                    <a:pt x="72" y="115"/>
                  </a:lnTo>
                  <a:lnTo>
                    <a:pt x="73" y="119"/>
                  </a:lnTo>
                  <a:lnTo>
                    <a:pt x="74" y="124"/>
                  </a:lnTo>
                  <a:lnTo>
                    <a:pt x="80" y="130"/>
                  </a:lnTo>
                  <a:lnTo>
                    <a:pt x="86" y="131"/>
                  </a:lnTo>
                  <a:lnTo>
                    <a:pt x="97" y="126"/>
                  </a:lnTo>
                  <a:lnTo>
                    <a:pt x="101" y="130"/>
                  </a:lnTo>
                  <a:lnTo>
                    <a:pt x="106" y="132"/>
                  </a:lnTo>
                  <a:lnTo>
                    <a:pt x="112" y="135"/>
                  </a:lnTo>
                  <a:lnTo>
                    <a:pt x="119" y="135"/>
                  </a:lnTo>
                  <a:lnTo>
                    <a:pt x="124" y="134"/>
                  </a:lnTo>
                  <a:lnTo>
                    <a:pt x="131" y="130"/>
                  </a:lnTo>
                  <a:lnTo>
                    <a:pt x="136" y="124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38" y="113"/>
                  </a:lnTo>
                  <a:lnTo>
                    <a:pt x="138" y="111"/>
                  </a:lnTo>
                  <a:lnTo>
                    <a:pt x="136" y="107"/>
                  </a:lnTo>
                  <a:lnTo>
                    <a:pt x="132" y="101"/>
                  </a:lnTo>
                  <a:lnTo>
                    <a:pt x="125" y="97"/>
                  </a:lnTo>
                  <a:lnTo>
                    <a:pt x="116" y="97"/>
                  </a:lnTo>
                  <a:lnTo>
                    <a:pt x="111" y="98"/>
                  </a:lnTo>
                  <a:lnTo>
                    <a:pt x="106" y="97"/>
                  </a:lnTo>
                  <a:lnTo>
                    <a:pt x="102" y="93"/>
                  </a:lnTo>
                  <a:lnTo>
                    <a:pt x="99" y="91"/>
                  </a:lnTo>
                  <a:lnTo>
                    <a:pt x="104" y="85"/>
                  </a:lnTo>
                  <a:lnTo>
                    <a:pt x="108" y="80"/>
                  </a:lnTo>
                  <a:lnTo>
                    <a:pt x="114" y="76"/>
                  </a:lnTo>
                  <a:lnTo>
                    <a:pt x="118" y="72"/>
                  </a:lnTo>
                  <a:lnTo>
                    <a:pt x="128" y="74"/>
                  </a:lnTo>
                  <a:lnTo>
                    <a:pt x="136" y="71"/>
                  </a:lnTo>
                  <a:lnTo>
                    <a:pt x="141" y="68"/>
                  </a:lnTo>
                  <a:lnTo>
                    <a:pt x="145" y="63"/>
                  </a:lnTo>
                  <a:lnTo>
                    <a:pt x="148" y="57"/>
                  </a:lnTo>
                  <a:lnTo>
                    <a:pt x="148" y="51"/>
                  </a:lnTo>
                  <a:lnTo>
                    <a:pt x="146" y="45"/>
                  </a:lnTo>
                  <a:lnTo>
                    <a:pt x="142" y="40"/>
                  </a:lnTo>
                  <a:lnTo>
                    <a:pt x="137" y="36"/>
                  </a:lnTo>
                  <a:lnTo>
                    <a:pt x="129" y="34"/>
                  </a:lnTo>
                  <a:lnTo>
                    <a:pt x="120" y="36"/>
                  </a:lnTo>
                  <a:lnTo>
                    <a:pt x="114" y="38"/>
                  </a:lnTo>
                  <a:lnTo>
                    <a:pt x="110" y="42"/>
                  </a:lnTo>
                  <a:lnTo>
                    <a:pt x="110" y="46"/>
                  </a:lnTo>
                  <a:lnTo>
                    <a:pt x="110" y="51"/>
                  </a:lnTo>
                  <a:lnTo>
                    <a:pt x="110" y="55"/>
                  </a:lnTo>
                  <a:lnTo>
                    <a:pt x="104" y="61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1"/>
                  </a:lnTo>
                  <a:lnTo>
                    <a:pt x="89" y="70"/>
                  </a:lnTo>
                  <a:lnTo>
                    <a:pt x="88" y="67"/>
                  </a:lnTo>
                  <a:lnTo>
                    <a:pt x="85" y="66"/>
                  </a:lnTo>
                  <a:lnTo>
                    <a:pt x="82" y="64"/>
                  </a:lnTo>
                  <a:lnTo>
                    <a:pt x="85" y="59"/>
                  </a:lnTo>
                  <a:lnTo>
                    <a:pt x="88" y="53"/>
                  </a:lnTo>
                  <a:lnTo>
                    <a:pt x="89" y="46"/>
                  </a:lnTo>
                  <a:lnTo>
                    <a:pt x="90" y="42"/>
                  </a:lnTo>
                  <a:lnTo>
                    <a:pt x="97" y="37"/>
                  </a:lnTo>
                  <a:lnTo>
                    <a:pt x="102" y="30"/>
                  </a:lnTo>
                  <a:lnTo>
                    <a:pt x="104" y="24"/>
                  </a:lnTo>
                  <a:lnTo>
                    <a:pt x="104" y="16"/>
                  </a:lnTo>
                  <a:lnTo>
                    <a:pt x="101" y="10"/>
                  </a:lnTo>
                  <a:lnTo>
                    <a:pt x="94" y="4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7" y="7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59" y="16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60" y="29"/>
                  </a:lnTo>
                  <a:lnTo>
                    <a:pt x="64" y="34"/>
                  </a:lnTo>
                  <a:lnTo>
                    <a:pt x="68" y="38"/>
                  </a:lnTo>
                  <a:lnTo>
                    <a:pt x="72" y="40"/>
                  </a:lnTo>
                  <a:lnTo>
                    <a:pt x="72" y="46"/>
                  </a:lnTo>
                  <a:lnTo>
                    <a:pt x="72" y="53"/>
                  </a:lnTo>
                  <a:lnTo>
                    <a:pt x="71" y="58"/>
                  </a:lnTo>
                  <a:lnTo>
                    <a:pt x="71" y="61"/>
                  </a:lnTo>
                  <a:lnTo>
                    <a:pt x="68" y="61"/>
                  </a:lnTo>
                  <a:lnTo>
                    <a:pt x="64" y="62"/>
                  </a:lnTo>
                  <a:lnTo>
                    <a:pt x="63" y="63"/>
                  </a:lnTo>
                  <a:lnTo>
                    <a:pt x="61" y="63"/>
                  </a:lnTo>
                  <a:lnTo>
                    <a:pt x="56" y="57"/>
                  </a:lnTo>
                  <a:lnTo>
                    <a:pt x="52" y="47"/>
                  </a:lnTo>
                  <a:lnTo>
                    <a:pt x="47" y="38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3" name="Freeform 995"/>
            <p:cNvSpPr>
              <a:spLocks/>
            </p:cNvSpPr>
            <p:nvPr/>
          </p:nvSpPr>
          <p:spPr bwMode="auto">
            <a:xfrm>
              <a:off x="476" y="3516"/>
              <a:ext cx="77" cy="132"/>
            </a:xfrm>
            <a:custGeom>
              <a:avLst/>
              <a:gdLst>
                <a:gd name="T0" fmla="*/ 10 w 152"/>
                <a:gd name="T1" fmla="*/ 0 h 265"/>
                <a:gd name="T2" fmla="*/ 9 w 152"/>
                <a:gd name="T3" fmla="*/ 1 h 265"/>
                <a:gd name="T4" fmla="*/ 8 w 152"/>
                <a:gd name="T5" fmla="*/ 2 h 265"/>
                <a:gd name="T6" fmla="*/ 7 w 152"/>
                <a:gd name="T7" fmla="*/ 2 h 265"/>
                <a:gd name="T8" fmla="*/ 6 w 152"/>
                <a:gd name="T9" fmla="*/ 3 h 265"/>
                <a:gd name="T10" fmla="*/ 5 w 152"/>
                <a:gd name="T11" fmla="*/ 3 h 265"/>
                <a:gd name="T12" fmla="*/ 4 w 152"/>
                <a:gd name="T13" fmla="*/ 4 h 265"/>
                <a:gd name="T14" fmla="*/ 3 w 152"/>
                <a:gd name="T15" fmla="*/ 4 h 265"/>
                <a:gd name="T16" fmla="*/ 2 w 152"/>
                <a:gd name="T17" fmla="*/ 4 h 265"/>
                <a:gd name="T18" fmla="*/ 2 w 152"/>
                <a:gd name="T19" fmla="*/ 5 h 265"/>
                <a:gd name="T20" fmla="*/ 2 w 152"/>
                <a:gd name="T21" fmla="*/ 6 h 265"/>
                <a:gd name="T22" fmla="*/ 2 w 152"/>
                <a:gd name="T23" fmla="*/ 6 h 265"/>
                <a:gd name="T24" fmla="*/ 0 w 152"/>
                <a:gd name="T25" fmla="*/ 7 h 265"/>
                <a:gd name="T26" fmla="*/ 1 w 152"/>
                <a:gd name="T27" fmla="*/ 8 h 265"/>
                <a:gd name="T28" fmla="*/ 2 w 152"/>
                <a:gd name="T29" fmla="*/ 10 h 265"/>
                <a:gd name="T30" fmla="*/ 2 w 152"/>
                <a:gd name="T31" fmla="*/ 11 h 265"/>
                <a:gd name="T32" fmla="*/ 1 w 152"/>
                <a:gd name="T33" fmla="*/ 12 h 265"/>
                <a:gd name="T34" fmla="*/ 2 w 152"/>
                <a:gd name="T35" fmla="*/ 12 h 265"/>
                <a:gd name="T36" fmla="*/ 2 w 152"/>
                <a:gd name="T37" fmla="*/ 12 h 265"/>
                <a:gd name="T38" fmla="*/ 3 w 152"/>
                <a:gd name="T39" fmla="*/ 13 h 265"/>
                <a:gd name="T40" fmla="*/ 3 w 152"/>
                <a:gd name="T41" fmla="*/ 13 h 265"/>
                <a:gd name="T42" fmla="*/ 4 w 152"/>
                <a:gd name="T43" fmla="*/ 14 h 265"/>
                <a:gd name="T44" fmla="*/ 4 w 152"/>
                <a:gd name="T45" fmla="*/ 14 h 265"/>
                <a:gd name="T46" fmla="*/ 5 w 152"/>
                <a:gd name="T47" fmla="*/ 15 h 265"/>
                <a:gd name="T48" fmla="*/ 5 w 152"/>
                <a:gd name="T49" fmla="*/ 16 h 265"/>
                <a:gd name="T50" fmla="*/ 5 w 152"/>
                <a:gd name="T51" fmla="*/ 16 h 265"/>
                <a:gd name="T52" fmla="*/ 6 w 152"/>
                <a:gd name="T53" fmla="*/ 15 h 265"/>
                <a:gd name="T54" fmla="*/ 6 w 152"/>
                <a:gd name="T55" fmla="*/ 14 h 265"/>
                <a:gd name="T56" fmla="*/ 7 w 152"/>
                <a:gd name="T57" fmla="*/ 14 h 265"/>
                <a:gd name="T58" fmla="*/ 7 w 152"/>
                <a:gd name="T59" fmla="*/ 13 h 265"/>
                <a:gd name="T60" fmla="*/ 8 w 152"/>
                <a:gd name="T61" fmla="*/ 13 h 265"/>
                <a:gd name="T62" fmla="*/ 8 w 152"/>
                <a:gd name="T63" fmla="*/ 13 h 265"/>
                <a:gd name="T64" fmla="*/ 9 w 152"/>
                <a:gd name="T65" fmla="*/ 12 h 265"/>
                <a:gd name="T66" fmla="*/ 9 w 152"/>
                <a:gd name="T67" fmla="*/ 12 h 265"/>
                <a:gd name="T68" fmla="*/ 9 w 152"/>
                <a:gd name="T69" fmla="*/ 11 h 265"/>
                <a:gd name="T70" fmla="*/ 9 w 152"/>
                <a:gd name="T71" fmla="*/ 10 h 265"/>
                <a:gd name="T72" fmla="*/ 9 w 152"/>
                <a:gd name="T73" fmla="*/ 9 h 265"/>
                <a:gd name="T74" fmla="*/ 9 w 152"/>
                <a:gd name="T75" fmla="*/ 7 h 265"/>
                <a:gd name="T76" fmla="*/ 9 w 152"/>
                <a:gd name="T77" fmla="*/ 5 h 265"/>
                <a:gd name="T78" fmla="*/ 9 w 152"/>
                <a:gd name="T79" fmla="*/ 4 h 265"/>
                <a:gd name="T80" fmla="*/ 9 w 152"/>
                <a:gd name="T81" fmla="*/ 2 h 265"/>
                <a:gd name="T82" fmla="*/ 9 w 152"/>
                <a:gd name="T83" fmla="*/ 2 h 265"/>
                <a:gd name="T84" fmla="*/ 9 w 152"/>
                <a:gd name="T85" fmla="*/ 1 h 265"/>
                <a:gd name="T86" fmla="*/ 10 w 152"/>
                <a:gd name="T87" fmla="*/ 0 h 265"/>
                <a:gd name="T88" fmla="*/ 10 w 152"/>
                <a:gd name="T89" fmla="*/ 0 h 265"/>
                <a:gd name="T90" fmla="*/ 10 w 152"/>
                <a:gd name="T91" fmla="*/ 0 h 265"/>
                <a:gd name="T92" fmla="*/ 10 w 152"/>
                <a:gd name="T93" fmla="*/ 0 h 265"/>
                <a:gd name="T94" fmla="*/ 10 w 152"/>
                <a:gd name="T95" fmla="*/ 0 h 265"/>
                <a:gd name="T96" fmla="*/ 10 w 152"/>
                <a:gd name="T97" fmla="*/ 0 h 265"/>
                <a:gd name="T98" fmla="*/ 10 w 152"/>
                <a:gd name="T99" fmla="*/ 0 h 2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2" h="265">
                  <a:moveTo>
                    <a:pt x="151" y="0"/>
                  </a:moveTo>
                  <a:lnTo>
                    <a:pt x="139" y="17"/>
                  </a:lnTo>
                  <a:lnTo>
                    <a:pt x="125" y="32"/>
                  </a:lnTo>
                  <a:lnTo>
                    <a:pt x="109" y="45"/>
                  </a:lnTo>
                  <a:lnTo>
                    <a:pt x="92" y="54"/>
                  </a:lnTo>
                  <a:lnTo>
                    <a:pt x="75" y="61"/>
                  </a:lnTo>
                  <a:lnTo>
                    <a:pt x="58" y="66"/>
                  </a:lnTo>
                  <a:lnTo>
                    <a:pt x="43" y="67"/>
                  </a:lnTo>
                  <a:lnTo>
                    <a:pt x="27" y="67"/>
                  </a:lnTo>
                  <a:lnTo>
                    <a:pt x="28" y="80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0" y="140"/>
                  </a:lnTo>
                  <a:lnTo>
                    <a:pt x="17" y="161"/>
                  </a:lnTo>
                  <a:lnTo>
                    <a:pt x="17" y="182"/>
                  </a:lnTo>
                  <a:lnTo>
                    <a:pt x="10" y="200"/>
                  </a:lnTo>
                  <a:lnTo>
                    <a:pt x="17" y="203"/>
                  </a:lnTo>
                  <a:lnTo>
                    <a:pt x="25" y="207"/>
                  </a:lnTo>
                  <a:lnTo>
                    <a:pt x="34" y="211"/>
                  </a:lnTo>
                  <a:lnTo>
                    <a:pt x="44" y="217"/>
                  </a:lnTo>
                  <a:lnTo>
                    <a:pt x="53" y="226"/>
                  </a:lnTo>
                  <a:lnTo>
                    <a:pt x="61" y="237"/>
                  </a:lnTo>
                  <a:lnTo>
                    <a:pt x="68" y="250"/>
                  </a:lnTo>
                  <a:lnTo>
                    <a:pt x="73" y="265"/>
                  </a:lnTo>
                  <a:lnTo>
                    <a:pt x="77" y="256"/>
                  </a:lnTo>
                  <a:lnTo>
                    <a:pt x="82" y="246"/>
                  </a:lnTo>
                  <a:lnTo>
                    <a:pt x="88" y="237"/>
                  </a:lnTo>
                  <a:lnTo>
                    <a:pt x="96" y="228"/>
                  </a:lnTo>
                  <a:lnTo>
                    <a:pt x="104" y="218"/>
                  </a:lnTo>
                  <a:lnTo>
                    <a:pt x="115" y="212"/>
                  </a:lnTo>
                  <a:lnTo>
                    <a:pt x="125" y="208"/>
                  </a:lnTo>
                  <a:lnTo>
                    <a:pt x="137" y="205"/>
                  </a:lnTo>
                  <a:lnTo>
                    <a:pt x="131" y="195"/>
                  </a:lnTo>
                  <a:lnTo>
                    <a:pt x="129" y="179"/>
                  </a:lnTo>
                  <a:lnTo>
                    <a:pt x="131" y="164"/>
                  </a:lnTo>
                  <a:lnTo>
                    <a:pt x="142" y="145"/>
                  </a:lnTo>
                  <a:lnTo>
                    <a:pt x="131" y="117"/>
                  </a:lnTo>
                  <a:lnTo>
                    <a:pt x="129" y="89"/>
                  </a:lnTo>
                  <a:lnTo>
                    <a:pt x="130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3"/>
                  </a:lnTo>
                  <a:lnTo>
                    <a:pt x="147" y="14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1" y="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4" name="Freeform 996"/>
            <p:cNvSpPr>
              <a:spLocks/>
            </p:cNvSpPr>
            <p:nvPr/>
          </p:nvSpPr>
          <p:spPr bwMode="auto">
            <a:xfrm>
              <a:off x="671" y="3482"/>
              <a:ext cx="144" cy="110"/>
            </a:xfrm>
            <a:custGeom>
              <a:avLst/>
              <a:gdLst>
                <a:gd name="T0" fmla="*/ 9 w 287"/>
                <a:gd name="T1" fmla="*/ 0 h 219"/>
                <a:gd name="T2" fmla="*/ 8 w 287"/>
                <a:gd name="T3" fmla="*/ 1 h 219"/>
                <a:gd name="T4" fmla="*/ 7 w 287"/>
                <a:gd name="T5" fmla="*/ 1 h 219"/>
                <a:gd name="T6" fmla="*/ 6 w 287"/>
                <a:gd name="T7" fmla="*/ 1 h 219"/>
                <a:gd name="T8" fmla="*/ 5 w 287"/>
                <a:gd name="T9" fmla="*/ 1 h 219"/>
                <a:gd name="T10" fmla="*/ 4 w 287"/>
                <a:gd name="T11" fmla="*/ 2 h 219"/>
                <a:gd name="T12" fmla="*/ 3 w 287"/>
                <a:gd name="T13" fmla="*/ 2 h 219"/>
                <a:gd name="T14" fmla="*/ 2 w 287"/>
                <a:gd name="T15" fmla="*/ 2 h 219"/>
                <a:gd name="T16" fmla="*/ 2 w 287"/>
                <a:gd name="T17" fmla="*/ 2 h 219"/>
                <a:gd name="T18" fmla="*/ 1 w 287"/>
                <a:gd name="T19" fmla="*/ 2 h 219"/>
                <a:gd name="T20" fmla="*/ 1 w 287"/>
                <a:gd name="T21" fmla="*/ 2 h 219"/>
                <a:gd name="T22" fmla="*/ 1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2 w 287"/>
                <a:gd name="T29" fmla="*/ 4 h 219"/>
                <a:gd name="T30" fmla="*/ 3 w 287"/>
                <a:gd name="T31" fmla="*/ 5 h 219"/>
                <a:gd name="T32" fmla="*/ 4 w 287"/>
                <a:gd name="T33" fmla="*/ 6 h 219"/>
                <a:gd name="T34" fmla="*/ 4 w 287"/>
                <a:gd name="T35" fmla="*/ 7 h 219"/>
                <a:gd name="T36" fmla="*/ 5 w 287"/>
                <a:gd name="T37" fmla="*/ 8 h 219"/>
                <a:gd name="T38" fmla="*/ 5 w 287"/>
                <a:gd name="T39" fmla="*/ 9 h 219"/>
                <a:gd name="T40" fmla="*/ 5 w 287"/>
                <a:gd name="T41" fmla="*/ 11 h 219"/>
                <a:gd name="T42" fmla="*/ 6 w 287"/>
                <a:gd name="T43" fmla="*/ 11 h 219"/>
                <a:gd name="T44" fmla="*/ 6 w 287"/>
                <a:gd name="T45" fmla="*/ 11 h 219"/>
                <a:gd name="T46" fmla="*/ 7 w 287"/>
                <a:gd name="T47" fmla="*/ 11 h 219"/>
                <a:gd name="T48" fmla="*/ 8 w 287"/>
                <a:gd name="T49" fmla="*/ 12 h 219"/>
                <a:gd name="T50" fmla="*/ 9 w 287"/>
                <a:gd name="T51" fmla="*/ 12 h 219"/>
                <a:gd name="T52" fmla="*/ 9 w 287"/>
                <a:gd name="T53" fmla="*/ 13 h 219"/>
                <a:gd name="T54" fmla="*/ 10 w 287"/>
                <a:gd name="T55" fmla="*/ 13 h 219"/>
                <a:gd name="T56" fmla="*/ 10 w 287"/>
                <a:gd name="T57" fmla="*/ 14 h 219"/>
                <a:gd name="T58" fmla="*/ 11 w 287"/>
                <a:gd name="T59" fmla="*/ 14 h 219"/>
                <a:gd name="T60" fmla="*/ 11 w 287"/>
                <a:gd name="T61" fmla="*/ 13 h 219"/>
                <a:gd name="T62" fmla="*/ 12 w 287"/>
                <a:gd name="T63" fmla="*/ 13 h 219"/>
                <a:gd name="T64" fmla="*/ 13 w 287"/>
                <a:gd name="T65" fmla="*/ 13 h 219"/>
                <a:gd name="T66" fmla="*/ 14 w 287"/>
                <a:gd name="T67" fmla="*/ 13 h 219"/>
                <a:gd name="T68" fmla="*/ 16 w 287"/>
                <a:gd name="T69" fmla="*/ 13 h 219"/>
                <a:gd name="T70" fmla="*/ 17 w 287"/>
                <a:gd name="T71" fmla="*/ 13 h 219"/>
                <a:gd name="T72" fmla="*/ 18 w 287"/>
                <a:gd name="T73" fmla="*/ 14 h 219"/>
                <a:gd name="T74" fmla="*/ 18 w 287"/>
                <a:gd name="T75" fmla="*/ 13 h 219"/>
                <a:gd name="T76" fmla="*/ 18 w 287"/>
                <a:gd name="T77" fmla="*/ 13 h 219"/>
                <a:gd name="T78" fmla="*/ 17 w 287"/>
                <a:gd name="T79" fmla="*/ 12 h 219"/>
                <a:gd name="T80" fmla="*/ 17 w 287"/>
                <a:gd name="T81" fmla="*/ 11 h 219"/>
                <a:gd name="T82" fmla="*/ 17 w 287"/>
                <a:gd name="T83" fmla="*/ 10 h 219"/>
                <a:gd name="T84" fmla="*/ 17 w 287"/>
                <a:gd name="T85" fmla="*/ 9 h 219"/>
                <a:gd name="T86" fmla="*/ 17 w 287"/>
                <a:gd name="T87" fmla="*/ 8 h 219"/>
                <a:gd name="T88" fmla="*/ 18 w 287"/>
                <a:gd name="T89" fmla="*/ 6 h 219"/>
                <a:gd name="T90" fmla="*/ 17 w 287"/>
                <a:gd name="T91" fmla="*/ 6 h 219"/>
                <a:gd name="T92" fmla="*/ 16 w 287"/>
                <a:gd name="T93" fmla="*/ 6 h 219"/>
                <a:gd name="T94" fmla="*/ 15 w 287"/>
                <a:gd name="T95" fmla="*/ 6 h 219"/>
                <a:gd name="T96" fmla="*/ 14 w 287"/>
                <a:gd name="T97" fmla="*/ 5 h 219"/>
                <a:gd name="T98" fmla="*/ 14 w 287"/>
                <a:gd name="T99" fmla="*/ 4 h 219"/>
                <a:gd name="T100" fmla="*/ 13 w 287"/>
                <a:gd name="T101" fmla="*/ 4 h 219"/>
                <a:gd name="T102" fmla="*/ 13 w 287"/>
                <a:gd name="T103" fmla="*/ 3 h 219"/>
                <a:gd name="T104" fmla="*/ 13 w 287"/>
                <a:gd name="T105" fmla="*/ 1 h 219"/>
                <a:gd name="T106" fmla="*/ 12 w 287"/>
                <a:gd name="T107" fmla="*/ 1 h 219"/>
                <a:gd name="T108" fmla="*/ 12 w 287"/>
                <a:gd name="T109" fmla="*/ 1 h 219"/>
                <a:gd name="T110" fmla="*/ 11 w 287"/>
                <a:gd name="T111" fmla="*/ 2 h 219"/>
                <a:gd name="T112" fmla="*/ 11 w 287"/>
                <a:gd name="T113" fmla="*/ 1 h 219"/>
                <a:gd name="T114" fmla="*/ 10 w 287"/>
                <a:gd name="T115" fmla="*/ 1 h 219"/>
                <a:gd name="T116" fmla="*/ 10 w 287"/>
                <a:gd name="T117" fmla="*/ 1 h 219"/>
                <a:gd name="T118" fmla="*/ 9 w 287"/>
                <a:gd name="T119" fmla="*/ 1 h 219"/>
                <a:gd name="T120" fmla="*/ 9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0" y="0"/>
                  </a:moveTo>
                  <a:lnTo>
                    <a:pt x="120" y="3"/>
                  </a:lnTo>
                  <a:lnTo>
                    <a:pt x="108" y="6"/>
                  </a:lnTo>
                  <a:lnTo>
                    <a:pt x="92" y="12"/>
                  </a:lnTo>
                  <a:lnTo>
                    <a:pt x="77" y="16"/>
                  </a:lnTo>
                  <a:lnTo>
                    <a:pt x="61" y="21"/>
                  </a:lnTo>
                  <a:lnTo>
                    <a:pt x="45" y="25"/>
                  </a:lnTo>
                  <a:lnTo>
                    <a:pt x="31" y="27"/>
                  </a:lnTo>
                  <a:lnTo>
                    <a:pt x="18" y="29"/>
                  </a:lnTo>
                  <a:lnTo>
                    <a:pt x="13" y="29"/>
                  </a:lnTo>
                  <a:lnTo>
                    <a:pt x="8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15" y="36"/>
                  </a:lnTo>
                  <a:lnTo>
                    <a:pt x="29" y="49"/>
                  </a:lnTo>
                  <a:lnTo>
                    <a:pt x="42" y="65"/>
                  </a:lnTo>
                  <a:lnTo>
                    <a:pt x="52" y="82"/>
                  </a:lnTo>
                  <a:lnTo>
                    <a:pt x="62" y="102"/>
                  </a:lnTo>
                  <a:lnTo>
                    <a:pt x="69" y="121"/>
                  </a:lnTo>
                  <a:lnTo>
                    <a:pt x="76" y="143"/>
                  </a:lnTo>
                  <a:lnTo>
                    <a:pt x="79" y="164"/>
                  </a:lnTo>
                  <a:lnTo>
                    <a:pt x="86" y="164"/>
                  </a:lnTo>
                  <a:lnTo>
                    <a:pt x="96" y="166"/>
                  </a:lnTo>
                  <a:lnTo>
                    <a:pt x="107" y="171"/>
                  </a:lnTo>
                  <a:lnTo>
                    <a:pt x="117" y="177"/>
                  </a:lnTo>
                  <a:lnTo>
                    <a:pt x="129" y="185"/>
                  </a:lnTo>
                  <a:lnTo>
                    <a:pt x="139" y="196"/>
                  </a:lnTo>
                  <a:lnTo>
                    <a:pt x="149" y="206"/>
                  </a:lnTo>
                  <a:lnTo>
                    <a:pt x="155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3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3" y="202"/>
                  </a:lnTo>
                  <a:lnTo>
                    <a:pt x="287" y="211"/>
                  </a:lnTo>
                  <a:lnTo>
                    <a:pt x="280" y="204"/>
                  </a:lnTo>
                  <a:lnTo>
                    <a:pt x="273" y="193"/>
                  </a:lnTo>
                  <a:lnTo>
                    <a:pt x="267" y="181"/>
                  </a:lnTo>
                  <a:lnTo>
                    <a:pt x="262" y="168"/>
                  </a:lnTo>
                  <a:lnTo>
                    <a:pt x="261" y="153"/>
                  </a:lnTo>
                  <a:lnTo>
                    <a:pt x="261" y="134"/>
                  </a:lnTo>
                  <a:lnTo>
                    <a:pt x="266" y="115"/>
                  </a:lnTo>
                  <a:lnTo>
                    <a:pt x="275" y="94"/>
                  </a:lnTo>
                  <a:lnTo>
                    <a:pt x="262" y="90"/>
                  </a:lnTo>
                  <a:lnTo>
                    <a:pt x="248" y="86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3"/>
                  </a:lnTo>
                  <a:lnTo>
                    <a:pt x="205" y="49"/>
                  </a:lnTo>
                  <a:lnTo>
                    <a:pt x="201" y="33"/>
                  </a:lnTo>
                  <a:lnTo>
                    <a:pt x="199" y="13"/>
                  </a:lnTo>
                  <a:lnTo>
                    <a:pt x="192" y="14"/>
                  </a:lnTo>
                  <a:lnTo>
                    <a:pt x="184" y="16"/>
                  </a:lnTo>
                  <a:lnTo>
                    <a:pt x="176" y="17"/>
                  </a:lnTo>
                  <a:lnTo>
                    <a:pt x="168" y="16"/>
                  </a:lnTo>
                  <a:lnTo>
                    <a:pt x="159" y="14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5" name="Freeform 997"/>
            <p:cNvSpPr>
              <a:spLocks/>
            </p:cNvSpPr>
            <p:nvPr/>
          </p:nvSpPr>
          <p:spPr bwMode="auto">
            <a:xfrm>
              <a:off x="598" y="3317"/>
              <a:ext cx="126" cy="156"/>
            </a:xfrm>
            <a:custGeom>
              <a:avLst/>
              <a:gdLst>
                <a:gd name="T0" fmla="*/ 14 w 252"/>
                <a:gd name="T1" fmla="*/ 10 h 310"/>
                <a:gd name="T2" fmla="*/ 12 w 252"/>
                <a:gd name="T3" fmla="*/ 10 h 310"/>
                <a:gd name="T4" fmla="*/ 9 w 252"/>
                <a:gd name="T5" fmla="*/ 11 h 310"/>
                <a:gd name="T6" fmla="*/ 7 w 252"/>
                <a:gd name="T7" fmla="*/ 13 h 310"/>
                <a:gd name="T8" fmla="*/ 5 w 252"/>
                <a:gd name="T9" fmla="*/ 17 h 310"/>
                <a:gd name="T10" fmla="*/ 4 w 252"/>
                <a:gd name="T11" fmla="*/ 19 h 310"/>
                <a:gd name="T12" fmla="*/ 3 w 252"/>
                <a:gd name="T13" fmla="*/ 19 h 310"/>
                <a:gd name="T14" fmla="*/ 2 w 252"/>
                <a:gd name="T15" fmla="*/ 19 h 310"/>
                <a:gd name="T16" fmla="*/ 1 w 252"/>
                <a:gd name="T17" fmla="*/ 20 h 310"/>
                <a:gd name="T18" fmla="*/ 1 w 252"/>
                <a:gd name="T19" fmla="*/ 20 h 310"/>
                <a:gd name="T20" fmla="*/ 1 w 252"/>
                <a:gd name="T21" fmla="*/ 20 h 310"/>
                <a:gd name="T22" fmla="*/ 0 w 252"/>
                <a:gd name="T23" fmla="*/ 20 h 310"/>
                <a:gd name="T24" fmla="*/ 2 w 252"/>
                <a:gd name="T25" fmla="*/ 19 h 310"/>
                <a:gd name="T26" fmla="*/ 3 w 252"/>
                <a:gd name="T27" fmla="*/ 17 h 310"/>
                <a:gd name="T28" fmla="*/ 4 w 252"/>
                <a:gd name="T29" fmla="*/ 15 h 310"/>
                <a:gd name="T30" fmla="*/ 4 w 252"/>
                <a:gd name="T31" fmla="*/ 13 h 310"/>
                <a:gd name="T32" fmla="*/ 4 w 252"/>
                <a:gd name="T33" fmla="*/ 11 h 310"/>
                <a:gd name="T34" fmla="*/ 4 w 252"/>
                <a:gd name="T35" fmla="*/ 10 h 310"/>
                <a:gd name="T36" fmla="*/ 4 w 252"/>
                <a:gd name="T37" fmla="*/ 9 h 310"/>
                <a:gd name="T38" fmla="*/ 5 w 252"/>
                <a:gd name="T39" fmla="*/ 8 h 310"/>
                <a:gd name="T40" fmla="*/ 7 w 252"/>
                <a:gd name="T41" fmla="*/ 6 h 310"/>
                <a:gd name="T42" fmla="*/ 7 w 252"/>
                <a:gd name="T43" fmla="*/ 5 h 310"/>
                <a:gd name="T44" fmla="*/ 7 w 252"/>
                <a:gd name="T45" fmla="*/ 4 h 310"/>
                <a:gd name="T46" fmla="*/ 9 w 252"/>
                <a:gd name="T47" fmla="*/ 3 h 310"/>
                <a:gd name="T48" fmla="*/ 11 w 252"/>
                <a:gd name="T49" fmla="*/ 2 h 310"/>
                <a:gd name="T50" fmla="*/ 13 w 252"/>
                <a:gd name="T51" fmla="*/ 1 h 310"/>
                <a:gd name="T52" fmla="*/ 13 w 252"/>
                <a:gd name="T53" fmla="*/ 1 h 310"/>
                <a:gd name="T54" fmla="*/ 14 w 252"/>
                <a:gd name="T55" fmla="*/ 3 h 310"/>
                <a:gd name="T56" fmla="*/ 14 w 252"/>
                <a:gd name="T57" fmla="*/ 5 h 310"/>
                <a:gd name="T58" fmla="*/ 15 w 252"/>
                <a:gd name="T59" fmla="*/ 6 h 310"/>
                <a:gd name="T60" fmla="*/ 16 w 252"/>
                <a:gd name="T61" fmla="*/ 7 h 310"/>
                <a:gd name="T62" fmla="*/ 15 w 252"/>
                <a:gd name="T63" fmla="*/ 7 h 310"/>
                <a:gd name="T64" fmla="*/ 14 w 252"/>
                <a:gd name="T65" fmla="*/ 8 h 310"/>
                <a:gd name="T66" fmla="*/ 14 w 252"/>
                <a:gd name="T67" fmla="*/ 9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0">
                  <a:moveTo>
                    <a:pt x="221" y="151"/>
                  </a:moveTo>
                  <a:lnTo>
                    <a:pt x="213" y="151"/>
                  </a:lnTo>
                  <a:lnTo>
                    <a:pt x="199" y="151"/>
                  </a:lnTo>
                  <a:lnTo>
                    <a:pt x="180" y="152"/>
                  </a:lnTo>
                  <a:lnTo>
                    <a:pt x="160" y="158"/>
                  </a:lnTo>
                  <a:lnTo>
                    <a:pt x="137" y="167"/>
                  </a:lnTo>
                  <a:lnTo>
                    <a:pt x="117" y="181"/>
                  </a:lnTo>
                  <a:lnTo>
                    <a:pt x="97" y="203"/>
                  </a:lnTo>
                  <a:lnTo>
                    <a:pt x="83" y="232"/>
                  </a:lnTo>
                  <a:lnTo>
                    <a:pt x="73" y="258"/>
                  </a:lnTo>
                  <a:lnTo>
                    <a:pt x="66" y="279"/>
                  </a:lnTo>
                  <a:lnTo>
                    <a:pt x="57" y="292"/>
                  </a:lnTo>
                  <a:lnTo>
                    <a:pt x="46" y="299"/>
                  </a:lnTo>
                  <a:lnTo>
                    <a:pt x="40" y="300"/>
                  </a:lnTo>
                  <a:lnTo>
                    <a:pt x="33" y="301"/>
                  </a:lnTo>
                  <a:lnTo>
                    <a:pt x="26" y="302"/>
                  </a:lnTo>
                  <a:lnTo>
                    <a:pt x="21" y="304"/>
                  </a:lnTo>
                  <a:lnTo>
                    <a:pt x="15" y="305"/>
                  </a:lnTo>
                  <a:lnTo>
                    <a:pt x="10" y="308"/>
                  </a:lnTo>
                  <a:lnTo>
                    <a:pt x="6" y="309"/>
                  </a:lnTo>
                  <a:lnTo>
                    <a:pt x="2" y="310"/>
                  </a:lnTo>
                  <a:lnTo>
                    <a:pt x="2" y="309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21" y="296"/>
                  </a:lnTo>
                  <a:lnTo>
                    <a:pt x="37" y="283"/>
                  </a:lnTo>
                  <a:lnTo>
                    <a:pt x="47" y="265"/>
                  </a:lnTo>
                  <a:lnTo>
                    <a:pt x="55" y="246"/>
                  </a:lnTo>
                  <a:lnTo>
                    <a:pt x="59" y="228"/>
                  </a:lnTo>
                  <a:lnTo>
                    <a:pt x="62" y="210"/>
                  </a:lnTo>
                  <a:lnTo>
                    <a:pt x="63" y="195"/>
                  </a:lnTo>
                  <a:lnTo>
                    <a:pt x="63" y="184"/>
                  </a:lnTo>
                  <a:lnTo>
                    <a:pt x="62" y="173"/>
                  </a:lnTo>
                  <a:lnTo>
                    <a:pt x="60" y="162"/>
                  </a:lnTo>
                  <a:lnTo>
                    <a:pt x="57" y="147"/>
                  </a:lnTo>
                  <a:lnTo>
                    <a:pt x="53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80" y="118"/>
                  </a:lnTo>
                  <a:lnTo>
                    <a:pt x="89" y="108"/>
                  </a:lnTo>
                  <a:lnTo>
                    <a:pt x="97" y="96"/>
                  </a:lnTo>
                  <a:lnTo>
                    <a:pt x="102" y="83"/>
                  </a:lnTo>
                  <a:lnTo>
                    <a:pt x="103" y="69"/>
                  </a:lnTo>
                  <a:lnTo>
                    <a:pt x="101" y="55"/>
                  </a:lnTo>
                  <a:lnTo>
                    <a:pt x="111" y="53"/>
                  </a:lnTo>
                  <a:lnTo>
                    <a:pt x="126" y="51"/>
                  </a:lnTo>
                  <a:lnTo>
                    <a:pt x="140" y="44"/>
                  </a:lnTo>
                  <a:lnTo>
                    <a:pt x="157" y="38"/>
                  </a:lnTo>
                  <a:lnTo>
                    <a:pt x="171" y="28"/>
                  </a:lnTo>
                  <a:lnTo>
                    <a:pt x="186" y="19"/>
                  </a:lnTo>
                  <a:lnTo>
                    <a:pt x="197" y="10"/>
                  </a:lnTo>
                  <a:lnTo>
                    <a:pt x="205" y="0"/>
                  </a:lnTo>
                  <a:lnTo>
                    <a:pt x="205" y="11"/>
                  </a:lnTo>
                  <a:lnTo>
                    <a:pt x="207" y="26"/>
                  </a:lnTo>
                  <a:lnTo>
                    <a:pt x="209" y="41"/>
                  </a:lnTo>
                  <a:lnTo>
                    <a:pt x="214" y="56"/>
                  </a:lnTo>
                  <a:lnTo>
                    <a:pt x="221" y="70"/>
                  </a:lnTo>
                  <a:lnTo>
                    <a:pt x="230" y="83"/>
                  </a:lnTo>
                  <a:lnTo>
                    <a:pt x="240" y="95"/>
                  </a:lnTo>
                  <a:lnTo>
                    <a:pt x="252" y="103"/>
                  </a:lnTo>
                  <a:lnTo>
                    <a:pt x="244" y="104"/>
                  </a:lnTo>
                  <a:lnTo>
                    <a:pt x="237" y="107"/>
                  </a:lnTo>
                  <a:lnTo>
                    <a:pt x="229" y="111"/>
                  </a:lnTo>
                  <a:lnTo>
                    <a:pt x="222" y="116"/>
                  </a:lnTo>
                  <a:lnTo>
                    <a:pt x="217" y="122"/>
                  </a:lnTo>
                  <a:lnTo>
                    <a:pt x="216" y="130"/>
                  </a:lnTo>
                  <a:lnTo>
                    <a:pt x="216" y="141"/>
                  </a:lnTo>
                  <a:lnTo>
                    <a:pt x="221" y="15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6" name="Freeform 998"/>
            <p:cNvSpPr>
              <a:spLocks/>
            </p:cNvSpPr>
            <p:nvPr/>
          </p:nvSpPr>
          <p:spPr bwMode="auto">
            <a:xfrm>
              <a:off x="556" y="3320"/>
              <a:ext cx="74" cy="151"/>
            </a:xfrm>
            <a:custGeom>
              <a:avLst/>
              <a:gdLst>
                <a:gd name="T0" fmla="*/ 5 w 149"/>
                <a:gd name="T1" fmla="*/ 19 h 301"/>
                <a:gd name="T2" fmla="*/ 4 w 149"/>
                <a:gd name="T3" fmla="*/ 18 h 301"/>
                <a:gd name="T4" fmla="*/ 3 w 149"/>
                <a:gd name="T5" fmla="*/ 18 h 301"/>
                <a:gd name="T6" fmla="*/ 2 w 149"/>
                <a:gd name="T7" fmla="*/ 18 h 301"/>
                <a:gd name="T8" fmla="*/ 3 w 149"/>
                <a:gd name="T9" fmla="*/ 18 h 301"/>
                <a:gd name="T10" fmla="*/ 3 w 149"/>
                <a:gd name="T11" fmla="*/ 17 h 301"/>
                <a:gd name="T12" fmla="*/ 4 w 149"/>
                <a:gd name="T13" fmla="*/ 17 h 301"/>
                <a:gd name="T14" fmla="*/ 5 w 149"/>
                <a:gd name="T15" fmla="*/ 17 h 301"/>
                <a:gd name="T16" fmla="*/ 5 w 149"/>
                <a:gd name="T17" fmla="*/ 16 h 301"/>
                <a:gd name="T18" fmla="*/ 5 w 149"/>
                <a:gd name="T19" fmla="*/ 16 h 301"/>
                <a:gd name="T20" fmla="*/ 5 w 149"/>
                <a:gd name="T21" fmla="*/ 15 h 301"/>
                <a:gd name="T22" fmla="*/ 5 w 149"/>
                <a:gd name="T23" fmla="*/ 15 h 301"/>
                <a:gd name="T24" fmla="*/ 5 w 149"/>
                <a:gd name="T25" fmla="*/ 15 h 301"/>
                <a:gd name="T26" fmla="*/ 4 w 149"/>
                <a:gd name="T27" fmla="*/ 15 h 301"/>
                <a:gd name="T28" fmla="*/ 3 w 149"/>
                <a:gd name="T29" fmla="*/ 15 h 301"/>
                <a:gd name="T30" fmla="*/ 3 w 149"/>
                <a:gd name="T31" fmla="*/ 16 h 301"/>
                <a:gd name="T32" fmla="*/ 3 w 149"/>
                <a:gd name="T33" fmla="*/ 16 h 301"/>
                <a:gd name="T34" fmla="*/ 2 w 149"/>
                <a:gd name="T35" fmla="*/ 17 h 301"/>
                <a:gd name="T36" fmla="*/ 2 w 149"/>
                <a:gd name="T37" fmla="*/ 17 h 301"/>
                <a:gd name="T38" fmla="*/ 1 w 149"/>
                <a:gd name="T39" fmla="*/ 16 h 301"/>
                <a:gd name="T40" fmla="*/ 1 w 149"/>
                <a:gd name="T41" fmla="*/ 16 h 301"/>
                <a:gd name="T42" fmla="*/ 2 w 149"/>
                <a:gd name="T43" fmla="*/ 15 h 301"/>
                <a:gd name="T44" fmla="*/ 2 w 149"/>
                <a:gd name="T45" fmla="*/ 15 h 301"/>
                <a:gd name="T46" fmla="*/ 3 w 149"/>
                <a:gd name="T47" fmla="*/ 14 h 301"/>
                <a:gd name="T48" fmla="*/ 3 w 149"/>
                <a:gd name="T49" fmla="*/ 14 h 301"/>
                <a:gd name="T50" fmla="*/ 3 w 149"/>
                <a:gd name="T51" fmla="*/ 13 h 301"/>
                <a:gd name="T52" fmla="*/ 2 w 149"/>
                <a:gd name="T53" fmla="*/ 13 h 301"/>
                <a:gd name="T54" fmla="*/ 2 w 149"/>
                <a:gd name="T55" fmla="*/ 13 h 301"/>
                <a:gd name="T56" fmla="*/ 1 w 149"/>
                <a:gd name="T57" fmla="*/ 12 h 301"/>
                <a:gd name="T58" fmla="*/ 1 w 149"/>
                <a:gd name="T59" fmla="*/ 12 h 301"/>
                <a:gd name="T60" fmla="*/ 1 w 149"/>
                <a:gd name="T61" fmla="*/ 13 h 301"/>
                <a:gd name="T62" fmla="*/ 0 w 149"/>
                <a:gd name="T63" fmla="*/ 13 h 301"/>
                <a:gd name="T64" fmla="*/ 0 w 149"/>
                <a:gd name="T65" fmla="*/ 11 h 301"/>
                <a:gd name="T66" fmla="*/ 0 w 149"/>
                <a:gd name="T67" fmla="*/ 8 h 301"/>
                <a:gd name="T68" fmla="*/ 3 w 149"/>
                <a:gd name="T69" fmla="*/ 4 h 301"/>
                <a:gd name="T70" fmla="*/ 6 w 149"/>
                <a:gd name="T71" fmla="*/ 2 h 301"/>
                <a:gd name="T72" fmla="*/ 8 w 149"/>
                <a:gd name="T73" fmla="*/ 1 h 301"/>
                <a:gd name="T74" fmla="*/ 9 w 149"/>
                <a:gd name="T75" fmla="*/ 0 h 301"/>
                <a:gd name="T76" fmla="*/ 8 w 149"/>
                <a:gd name="T77" fmla="*/ 2 h 301"/>
                <a:gd name="T78" fmla="*/ 7 w 149"/>
                <a:gd name="T79" fmla="*/ 4 h 301"/>
                <a:gd name="T80" fmla="*/ 7 w 149"/>
                <a:gd name="T81" fmla="*/ 6 h 301"/>
                <a:gd name="T82" fmla="*/ 8 w 149"/>
                <a:gd name="T83" fmla="*/ 7 h 301"/>
                <a:gd name="T84" fmla="*/ 8 w 149"/>
                <a:gd name="T85" fmla="*/ 9 h 301"/>
                <a:gd name="T86" fmla="*/ 9 w 149"/>
                <a:gd name="T87" fmla="*/ 11 h 301"/>
                <a:gd name="T88" fmla="*/ 9 w 149"/>
                <a:gd name="T89" fmla="*/ 12 h 301"/>
                <a:gd name="T90" fmla="*/ 8 w 149"/>
                <a:gd name="T91" fmla="*/ 14 h 301"/>
                <a:gd name="T92" fmla="*/ 8 w 149"/>
                <a:gd name="T93" fmla="*/ 17 h 301"/>
                <a:gd name="T94" fmla="*/ 6 w 149"/>
                <a:gd name="T95" fmla="*/ 19 h 30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9" h="301">
                  <a:moveTo>
                    <a:pt x="83" y="301"/>
                  </a:moveTo>
                  <a:lnTo>
                    <a:pt x="81" y="297"/>
                  </a:lnTo>
                  <a:lnTo>
                    <a:pt x="77" y="291"/>
                  </a:lnTo>
                  <a:lnTo>
                    <a:pt x="70" y="287"/>
                  </a:lnTo>
                  <a:lnTo>
                    <a:pt x="61" y="287"/>
                  </a:lnTo>
                  <a:lnTo>
                    <a:pt x="56" y="288"/>
                  </a:lnTo>
                  <a:lnTo>
                    <a:pt x="51" y="287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9" y="275"/>
                  </a:lnTo>
                  <a:lnTo>
                    <a:pt x="53" y="270"/>
                  </a:lnTo>
                  <a:lnTo>
                    <a:pt x="59" y="266"/>
                  </a:lnTo>
                  <a:lnTo>
                    <a:pt x="63" y="262"/>
                  </a:lnTo>
                  <a:lnTo>
                    <a:pt x="73" y="264"/>
                  </a:lnTo>
                  <a:lnTo>
                    <a:pt x="81" y="261"/>
                  </a:lnTo>
                  <a:lnTo>
                    <a:pt x="86" y="258"/>
                  </a:lnTo>
                  <a:lnTo>
                    <a:pt x="90" y="253"/>
                  </a:lnTo>
                  <a:lnTo>
                    <a:pt x="91" y="251"/>
                  </a:lnTo>
                  <a:lnTo>
                    <a:pt x="93" y="247"/>
                  </a:lnTo>
                  <a:lnTo>
                    <a:pt x="93" y="244"/>
                  </a:lnTo>
                  <a:lnTo>
                    <a:pt x="93" y="240"/>
                  </a:lnTo>
                  <a:lnTo>
                    <a:pt x="93" y="237"/>
                  </a:lnTo>
                  <a:lnTo>
                    <a:pt x="91" y="235"/>
                  </a:lnTo>
                  <a:lnTo>
                    <a:pt x="89" y="232"/>
                  </a:lnTo>
                  <a:lnTo>
                    <a:pt x="87" y="230"/>
                  </a:lnTo>
                  <a:lnTo>
                    <a:pt x="82" y="226"/>
                  </a:lnTo>
                  <a:lnTo>
                    <a:pt x="74" y="224"/>
                  </a:lnTo>
                  <a:lnTo>
                    <a:pt x="65" y="226"/>
                  </a:lnTo>
                  <a:lnTo>
                    <a:pt x="59" y="228"/>
                  </a:lnTo>
                  <a:lnTo>
                    <a:pt x="55" y="232"/>
                  </a:lnTo>
                  <a:lnTo>
                    <a:pt x="55" y="236"/>
                  </a:lnTo>
                  <a:lnTo>
                    <a:pt x="55" y="241"/>
                  </a:lnTo>
                  <a:lnTo>
                    <a:pt x="55" y="245"/>
                  </a:lnTo>
                  <a:lnTo>
                    <a:pt x="49" y="251"/>
                  </a:lnTo>
                  <a:lnTo>
                    <a:pt x="44" y="254"/>
                  </a:lnTo>
                  <a:lnTo>
                    <a:pt x="39" y="258"/>
                  </a:lnTo>
                  <a:lnTo>
                    <a:pt x="36" y="261"/>
                  </a:lnTo>
                  <a:lnTo>
                    <a:pt x="34" y="260"/>
                  </a:lnTo>
                  <a:lnTo>
                    <a:pt x="33" y="257"/>
                  </a:lnTo>
                  <a:lnTo>
                    <a:pt x="30" y="256"/>
                  </a:lnTo>
                  <a:lnTo>
                    <a:pt x="27" y="254"/>
                  </a:lnTo>
                  <a:lnTo>
                    <a:pt x="30" y="249"/>
                  </a:lnTo>
                  <a:lnTo>
                    <a:pt x="33" y="243"/>
                  </a:lnTo>
                  <a:lnTo>
                    <a:pt x="34" y="236"/>
                  </a:lnTo>
                  <a:lnTo>
                    <a:pt x="35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49" y="207"/>
                  </a:lnTo>
                  <a:lnTo>
                    <a:pt x="49" y="206"/>
                  </a:lnTo>
                  <a:lnTo>
                    <a:pt x="47" y="201"/>
                  </a:lnTo>
                  <a:lnTo>
                    <a:pt x="43" y="197"/>
                  </a:lnTo>
                  <a:lnTo>
                    <a:pt x="39" y="194"/>
                  </a:lnTo>
                  <a:lnTo>
                    <a:pt x="31" y="192"/>
                  </a:lnTo>
                  <a:lnTo>
                    <a:pt x="27" y="190"/>
                  </a:lnTo>
                  <a:lnTo>
                    <a:pt x="25" y="190"/>
                  </a:lnTo>
                  <a:lnTo>
                    <a:pt x="21" y="192"/>
                  </a:lnTo>
                  <a:lnTo>
                    <a:pt x="18" y="193"/>
                  </a:lnTo>
                  <a:lnTo>
                    <a:pt x="16" y="194"/>
                  </a:lnTo>
                  <a:lnTo>
                    <a:pt x="13" y="197"/>
                  </a:lnTo>
                  <a:lnTo>
                    <a:pt x="10" y="198"/>
                  </a:lnTo>
                  <a:lnTo>
                    <a:pt x="8" y="201"/>
                  </a:lnTo>
                  <a:lnTo>
                    <a:pt x="0" y="172"/>
                  </a:lnTo>
                  <a:lnTo>
                    <a:pt x="3" y="143"/>
                  </a:lnTo>
                  <a:lnTo>
                    <a:pt x="14" y="113"/>
                  </a:lnTo>
                  <a:lnTo>
                    <a:pt x="33" y="86"/>
                  </a:lnTo>
                  <a:lnTo>
                    <a:pt x="55" y="60"/>
                  </a:lnTo>
                  <a:lnTo>
                    <a:pt x="79" y="38"/>
                  </a:lnTo>
                  <a:lnTo>
                    <a:pt x="104" y="21"/>
                  </a:lnTo>
                  <a:lnTo>
                    <a:pt x="128" y="9"/>
                  </a:lnTo>
                  <a:lnTo>
                    <a:pt x="134" y="6"/>
                  </a:lnTo>
                  <a:lnTo>
                    <a:pt x="143" y="1"/>
                  </a:lnTo>
                  <a:lnTo>
                    <a:pt x="149" y="0"/>
                  </a:lnTo>
                  <a:lnTo>
                    <a:pt x="146" y="6"/>
                  </a:lnTo>
                  <a:lnTo>
                    <a:pt x="137" y="20"/>
                  </a:lnTo>
                  <a:lnTo>
                    <a:pt x="128" y="35"/>
                  </a:lnTo>
                  <a:lnTo>
                    <a:pt x="123" y="53"/>
                  </a:lnTo>
                  <a:lnTo>
                    <a:pt x="121" y="72"/>
                  </a:lnTo>
                  <a:lnTo>
                    <a:pt x="123" y="82"/>
                  </a:lnTo>
                  <a:lnTo>
                    <a:pt x="126" y="95"/>
                  </a:lnTo>
                  <a:lnTo>
                    <a:pt x="130" y="111"/>
                  </a:lnTo>
                  <a:lnTo>
                    <a:pt x="136" y="128"/>
                  </a:lnTo>
                  <a:lnTo>
                    <a:pt x="140" y="142"/>
                  </a:lnTo>
                  <a:lnTo>
                    <a:pt x="143" y="157"/>
                  </a:lnTo>
                  <a:lnTo>
                    <a:pt x="145" y="168"/>
                  </a:lnTo>
                  <a:lnTo>
                    <a:pt x="146" y="179"/>
                  </a:lnTo>
                  <a:lnTo>
                    <a:pt x="146" y="190"/>
                  </a:lnTo>
                  <a:lnTo>
                    <a:pt x="145" y="205"/>
                  </a:lnTo>
                  <a:lnTo>
                    <a:pt x="142" y="223"/>
                  </a:lnTo>
                  <a:lnTo>
                    <a:pt x="138" y="241"/>
                  </a:lnTo>
                  <a:lnTo>
                    <a:pt x="130" y="260"/>
                  </a:lnTo>
                  <a:lnTo>
                    <a:pt x="120" y="278"/>
                  </a:lnTo>
                  <a:lnTo>
                    <a:pt x="104" y="291"/>
                  </a:lnTo>
                  <a:lnTo>
                    <a:pt x="83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7" name="Freeform 999"/>
            <p:cNvSpPr>
              <a:spLocks/>
            </p:cNvSpPr>
            <p:nvPr/>
          </p:nvSpPr>
          <p:spPr bwMode="auto">
            <a:xfrm>
              <a:off x="440" y="3393"/>
              <a:ext cx="363" cy="255"/>
            </a:xfrm>
            <a:custGeom>
              <a:avLst/>
              <a:gdLst>
                <a:gd name="T0" fmla="*/ 21 w 725"/>
                <a:gd name="T1" fmla="*/ 28 h 509"/>
                <a:gd name="T2" fmla="*/ 19 w 725"/>
                <a:gd name="T3" fmla="*/ 32 h 509"/>
                <a:gd name="T4" fmla="*/ 17 w 725"/>
                <a:gd name="T5" fmla="*/ 28 h 509"/>
                <a:gd name="T6" fmla="*/ 14 w 725"/>
                <a:gd name="T7" fmla="*/ 25 h 509"/>
                <a:gd name="T8" fmla="*/ 13 w 725"/>
                <a:gd name="T9" fmla="*/ 19 h 509"/>
                <a:gd name="T10" fmla="*/ 15 w 725"/>
                <a:gd name="T11" fmla="*/ 15 h 509"/>
                <a:gd name="T12" fmla="*/ 17 w 725"/>
                <a:gd name="T13" fmla="*/ 12 h 509"/>
                <a:gd name="T14" fmla="*/ 16 w 725"/>
                <a:gd name="T15" fmla="*/ 13 h 509"/>
                <a:gd name="T16" fmla="*/ 14 w 725"/>
                <a:gd name="T17" fmla="*/ 16 h 509"/>
                <a:gd name="T18" fmla="*/ 10 w 725"/>
                <a:gd name="T19" fmla="*/ 20 h 509"/>
                <a:gd name="T20" fmla="*/ 6 w 725"/>
                <a:gd name="T21" fmla="*/ 20 h 509"/>
                <a:gd name="T22" fmla="*/ 4 w 725"/>
                <a:gd name="T23" fmla="*/ 19 h 509"/>
                <a:gd name="T24" fmla="*/ 0 w 725"/>
                <a:gd name="T25" fmla="*/ 17 h 509"/>
                <a:gd name="T26" fmla="*/ 3 w 725"/>
                <a:gd name="T27" fmla="*/ 16 h 509"/>
                <a:gd name="T28" fmla="*/ 6 w 725"/>
                <a:gd name="T29" fmla="*/ 13 h 509"/>
                <a:gd name="T30" fmla="*/ 11 w 725"/>
                <a:gd name="T31" fmla="*/ 10 h 509"/>
                <a:gd name="T32" fmla="*/ 14 w 725"/>
                <a:gd name="T33" fmla="*/ 10 h 509"/>
                <a:gd name="T34" fmla="*/ 14 w 725"/>
                <a:gd name="T35" fmla="*/ 11 h 509"/>
                <a:gd name="T36" fmla="*/ 14 w 725"/>
                <a:gd name="T37" fmla="*/ 12 h 509"/>
                <a:gd name="T38" fmla="*/ 14 w 725"/>
                <a:gd name="T39" fmla="*/ 13 h 509"/>
                <a:gd name="T40" fmla="*/ 16 w 725"/>
                <a:gd name="T41" fmla="*/ 12 h 509"/>
                <a:gd name="T42" fmla="*/ 15 w 725"/>
                <a:gd name="T43" fmla="*/ 10 h 509"/>
                <a:gd name="T44" fmla="*/ 16 w 725"/>
                <a:gd name="T45" fmla="*/ 10 h 509"/>
                <a:gd name="T46" fmla="*/ 17 w 725"/>
                <a:gd name="T47" fmla="*/ 11 h 509"/>
                <a:gd name="T48" fmla="*/ 19 w 725"/>
                <a:gd name="T49" fmla="*/ 12 h 509"/>
                <a:gd name="T50" fmla="*/ 21 w 725"/>
                <a:gd name="T51" fmla="*/ 10 h 509"/>
                <a:gd name="T52" fmla="*/ 22 w 725"/>
                <a:gd name="T53" fmla="*/ 10 h 509"/>
                <a:gd name="T54" fmla="*/ 25 w 725"/>
                <a:gd name="T55" fmla="*/ 7 h 509"/>
                <a:gd name="T56" fmla="*/ 30 w 725"/>
                <a:gd name="T57" fmla="*/ 1 h 509"/>
                <a:gd name="T58" fmla="*/ 34 w 725"/>
                <a:gd name="T59" fmla="*/ 0 h 509"/>
                <a:gd name="T60" fmla="*/ 38 w 725"/>
                <a:gd name="T61" fmla="*/ 1 h 509"/>
                <a:gd name="T62" fmla="*/ 41 w 725"/>
                <a:gd name="T63" fmla="*/ 2 h 509"/>
                <a:gd name="T64" fmla="*/ 45 w 725"/>
                <a:gd name="T65" fmla="*/ 3 h 509"/>
                <a:gd name="T66" fmla="*/ 44 w 725"/>
                <a:gd name="T67" fmla="*/ 4 h 509"/>
                <a:gd name="T68" fmla="*/ 40 w 725"/>
                <a:gd name="T69" fmla="*/ 10 h 509"/>
                <a:gd name="T70" fmla="*/ 35 w 725"/>
                <a:gd name="T71" fmla="*/ 12 h 509"/>
                <a:gd name="T72" fmla="*/ 31 w 725"/>
                <a:gd name="T73" fmla="*/ 13 h 509"/>
                <a:gd name="T74" fmla="*/ 26 w 725"/>
                <a:gd name="T75" fmla="*/ 12 h 509"/>
                <a:gd name="T76" fmla="*/ 24 w 725"/>
                <a:gd name="T77" fmla="*/ 11 h 509"/>
                <a:gd name="T78" fmla="*/ 22 w 725"/>
                <a:gd name="T79" fmla="*/ 11 h 509"/>
                <a:gd name="T80" fmla="*/ 21 w 725"/>
                <a:gd name="T81" fmla="*/ 11 h 509"/>
                <a:gd name="T82" fmla="*/ 21 w 725"/>
                <a:gd name="T83" fmla="*/ 12 h 509"/>
                <a:gd name="T84" fmla="*/ 23 w 725"/>
                <a:gd name="T85" fmla="*/ 12 h 509"/>
                <a:gd name="T86" fmla="*/ 25 w 725"/>
                <a:gd name="T87" fmla="*/ 12 h 509"/>
                <a:gd name="T88" fmla="*/ 29 w 725"/>
                <a:gd name="T89" fmla="*/ 13 h 509"/>
                <a:gd name="T90" fmla="*/ 33 w 725"/>
                <a:gd name="T91" fmla="*/ 18 h 509"/>
                <a:gd name="T92" fmla="*/ 35 w 725"/>
                <a:gd name="T93" fmla="*/ 24 h 509"/>
                <a:gd name="T94" fmla="*/ 32 w 725"/>
                <a:gd name="T95" fmla="*/ 24 h 509"/>
                <a:gd name="T96" fmla="*/ 27 w 725"/>
                <a:gd name="T97" fmla="*/ 22 h 509"/>
                <a:gd name="T98" fmla="*/ 24 w 725"/>
                <a:gd name="T99" fmla="*/ 21 h 509"/>
                <a:gd name="T100" fmla="*/ 21 w 725"/>
                <a:gd name="T101" fmla="*/ 17 h 509"/>
                <a:gd name="T102" fmla="*/ 20 w 725"/>
                <a:gd name="T103" fmla="*/ 13 h 509"/>
                <a:gd name="T104" fmla="*/ 18 w 725"/>
                <a:gd name="T105" fmla="*/ 12 h 509"/>
                <a:gd name="T106" fmla="*/ 17 w 725"/>
                <a:gd name="T107" fmla="*/ 12 h 509"/>
                <a:gd name="T108" fmla="*/ 18 w 725"/>
                <a:gd name="T109" fmla="*/ 14 h 509"/>
                <a:gd name="T110" fmla="*/ 22 w 725"/>
                <a:gd name="T111" fmla="*/ 18 h 5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5" h="509">
                  <a:moveTo>
                    <a:pt x="345" y="300"/>
                  </a:moveTo>
                  <a:lnTo>
                    <a:pt x="352" y="337"/>
                  </a:lnTo>
                  <a:lnTo>
                    <a:pt x="352" y="373"/>
                  </a:lnTo>
                  <a:lnTo>
                    <a:pt x="347" y="409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1" y="471"/>
                  </a:lnTo>
                  <a:lnTo>
                    <a:pt x="304" y="490"/>
                  </a:lnTo>
                  <a:lnTo>
                    <a:pt x="297" y="509"/>
                  </a:lnTo>
                  <a:lnTo>
                    <a:pt x="296" y="503"/>
                  </a:lnTo>
                  <a:lnTo>
                    <a:pt x="292" y="492"/>
                  </a:lnTo>
                  <a:lnTo>
                    <a:pt x="287" y="480"/>
                  </a:lnTo>
                  <a:lnTo>
                    <a:pt x="279" y="469"/>
                  </a:lnTo>
                  <a:lnTo>
                    <a:pt x="271" y="456"/>
                  </a:lnTo>
                  <a:lnTo>
                    <a:pt x="262" y="444"/>
                  </a:lnTo>
                  <a:lnTo>
                    <a:pt x="253" y="432"/>
                  </a:lnTo>
                  <a:lnTo>
                    <a:pt x="244" y="424"/>
                  </a:lnTo>
                  <a:lnTo>
                    <a:pt x="235" y="416"/>
                  </a:lnTo>
                  <a:lnTo>
                    <a:pt x="227" y="407"/>
                  </a:lnTo>
                  <a:lnTo>
                    <a:pt x="220" y="399"/>
                  </a:lnTo>
                  <a:lnTo>
                    <a:pt x="215" y="390"/>
                  </a:lnTo>
                  <a:lnTo>
                    <a:pt x="204" y="362"/>
                  </a:lnTo>
                  <a:lnTo>
                    <a:pt x="202" y="334"/>
                  </a:lnTo>
                  <a:lnTo>
                    <a:pt x="203" y="309"/>
                  </a:lnTo>
                  <a:lnTo>
                    <a:pt x="206" y="291"/>
                  </a:lnTo>
                  <a:lnTo>
                    <a:pt x="208" y="281"/>
                  </a:lnTo>
                  <a:lnTo>
                    <a:pt x="214" y="270"/>
                  </a:lnTo>
                  <a:lnTo>
                    <a:pt x="220" y="261"/>
                  </a:lnTo>
                  <a:lnTo>
                    <a:pt x="228" y="251"/>
                  </a:lnTo>
                  <a:lnTo>
                    <a:pt x="235" y="240"/>
                  </a:lnTo>
                  <a:lnTo>
                    <a:pt x="242" y="228"/>
                  </a:lnTo>
                  <a:lnTo>
                    <a:pt x="250" y="217"/>
                  </a:lnTo>
                  <a:lnTo>
                    <a:pt x="257" y="205"/>
                  </a:lnTo>
                  <a:lnTo>
                    <a:pt x="259" y="197"/>
                  </a:lnTo>
                  <a:lnTo>
                    <a:pt x="259" y="189"/>
                  </a:lnTo>
                  <a:lnTo>
                    <a:pt x="258" y="183"/>
                  </a:lnTo>
                  <a:lnTo>
                    <a:pt x="255" y="182"/>
                  </a:lnTo>
                  <a:lnTo>
                    <a:pt x="250" y="185"/>
                  </a:lnTo>
                  <a:lnTo>
                    <a:pt x="246" y="191"/>
                  </a:lnTo>
                  <a:lnTo>
                    <a:pt x="244" y="198"/>
                  </a:lnTo>
                  <a:lnTo>
                    <a:pt x="241" y="205"/>
                  </a:lnTo>
                  <a:lnTo>
                    <a:pt x="238" y="217"/>
                  </a:lnTo>
                  <a:lnTo>
                    <a:pt x="235" y="227"/>
                  </a:lnTo>
                  <a:lnTo>
                    <a:pt x="229" y="236"/>
                  </a:lnTo>
                  <a:lnTo>
                    <a:pt x="224" y="245"/>
                  </a:lnTo>
                  <a:lnTo>
                    <a:pt x="212" y="262"/>
                  </a:lnTo>
                  <a:lnTo>
                    <a:pt x="198" y="277"/>
                  </a:lnTo>
                  <a:lnTo>
                    <a:pt x="182" y="290"/>
                  </a:lnTo>
                  <a:lnTo>
                    <a:pt x="165" y="299"/>
                  </a:lnTo>
                  <a:lnTo>
                    <a:pt x="148" y="306"/>
                  </a:lnTo>
                  <a:lnTo>
                    <a:pt x="131" y="311"/>
                  </a:lnTo>
                  <a:lnTo>
                    <a:pt x="116" y="312"/>
                  </a:lnTo>
                  <a:lnTo>
                    <a:pt x="100" y="312"/>
                  </a:lnTo>
                  <a:lnTo>
                    <a:pt x="95" y="312"/>
                  </a:lnTo>
                  <a:lnTo>
                    <a:pt x="91" y="311"/>
                  </a:lnTo>
                  <a:lnTo>
                    <a:pt x="86" y="309"/>
                  </a:lnTo>
                  <a:lnTo>
                    <a:pt x="82" y="308"/>
                  </a:lnTo>
                  <a:lnTo>
                    <a:pt x="73" y="306"/>
                  </a:lnTo>
                  <a:lnTo>
                    <a:pt x="64" y="302"/>
                  </a:lnTo>
                  <a:lnTo>
                    <a:pt x="54" y="296"/>
                  </a:lnTo>
                  <a:lnTo>
                    <a:pt x="45" y="292"/>
                  </a:lnTo>
                  <a:lnTo>
                    <a:pt x="35" y="287"/>
                  </a:lnTo>
                  <a:lnTo>
                    <a:pt x="24" y="282"/>
                  </a:lnTo>
                  <a:lnTo>
                    <a:pt x="13" y="277"/>
                  </a:lnTo>
                  <a:lnTo>
                    <a:pt x="0" y="272"/>
                  </a:lnTo>
                  <a:lnTo>
                    <a:pt x="7" y="269"/>
                  </a:lnTo>
                  <a:lnTo>
                    <a:pt x="15" y="266"/>
                  </a:lnTo>
                  <a:lnTo>
                    <a:pt x="26" y="264"/>
                  </a:lnTo>
                  <a:lnTo>
                    <a:pt x="36" y="260"/>
                  </a:lnTo>
                  <a:lnTo>
                    <a:pt x="45" y="256"/>
                  </a:lnTo>
                  <a:lnTo>
                    <a:pt x="54" y="249"/>
                  </a:lnTo>
                  <a:lnTo>
                    <a:pt x="62" y="243"/>
                  </a:lnTo>
                  <a:lnTo>
                    <a:pt x="68" y="234"/>
                  </a:lnTo>
                  <a:lnTo>
                    <a:pt x="74" y="221"/>
                  </a:lnTo>
                  <a:lnTo>
                    <a:pt x="84" y="206"/>
                  </a:lnTo>
                  <a:lnTo>
                    <a:pt x="96" y="192"/>
                  </a:lnTo>
                  <a:lnTo>
                    <a:pt x="112" y="178"/>
                  </a:lnTo>
                  <a:lnTo>
                    <a:pt x="128" y="167"/>
                  </a:lnTo>
                  <a:lnTo>
                    <a:pt x="144" y="159"/>
                  </a:lnTo>
                  <a:lnTo>
                    <a:pt x="163" y="155"/>
                  </a:lnTo>
                  <a:lnTo>
                    <a:pt x="182" y="158"/>
                  </a:lnTo>
                  <a:lnTo>
                    <a:pt x="190" y="162"/>
                  </a:lnTo>
                  <a:lnTo>
                    <a:pt x="199" y="163"/>
                  </a:lnTo>
                  <a:lnTo>
                    <a:pt x="207" y="162"/>
                  </a:lnTo>
                  <a:lnTo>
                    <a:pt x="212" y="158"/>
                  </a:lnTo>
                  <a:lnTo>
                    <a:pt x="216" y="154"/>
                  </a:lnTo>
                  <a:lnTo>
                    <a:pt x="220" y="154"/>
                  </a:lnTo>
                  <a:lnTo>
                    <a:pt x="224" y="155"/>
                  </a:lnTo>
                  <a:lnTo>
                    <a:pt x="228" y="157"/>
                  </a:lnTo>
                  <a:lnTo>
                    <a:pt x="221" y="162"/>
                  </a:lnTo>
                  <a:lnTo>
                    <a:pt x="215" y="170"/>
                  </a:lnTo>
                  <a:lnTo>
                    <a:pt x="211" y="178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1" y="188"/>
                  </a:lnTo>
                  <a:lnTo>
                    <a:pt x="211" y="191"/>
                  </a:lnTo>
                  <a:lnTo>
                    <a:pt x="212" y="192"/>
                  </a:lnTo>
                  <a:lnTo>
                    <a:pt x="214" y="193"/>
                  </a:lnTo>
                  <a:lnTo>
                    <a:pt x="215" y="193"/>
                  </a:lnTo>
                  <a:lnTo>
                    <a:pt x="218" y="195"/>
                  </a:lnTo>
                  <a:lnTo>
                    <a:pt x="219" y="196"/>
                  </a:lnTo>
                  <a:lnTo>
                    <a:pt x="225" y="197"/>
                  </a:lnTo>
                  <a:lnTo>
                    <a:pt x="232" y="196"/>
                  </a:lnTo>
                  <a:lnTo>
                    <a:pt x="238" y="192"/>
                  </a:lnTo>
                  <a:lnTo>
                    <a:pt x="242" y="188"/>
                  </a:lnTo>
                  <a:lnTo>
                    <a:pt x="246" y="182"/>
                  </a:lnTo>
                  <a:lnTo>
                    <a:pt x="246" y="174"/>
                  </a:lnTo>
                  <a:lnTo>
                    <a:pt x="245" y="166"/>
                  </a:lnTo>
                  <a:lnTo>
                    <a:pt x="242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1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0" y="163"/>
                  </a:lnTo>
                  <a:lnTo>
                    <a:pt x="251" y="168"/>
                  </a:lnTo>
                  <a:lnTo>
                    <a:pt x="257" y="174"/>
                  </a:lnTo>
                  <a:lnTo>
                    <a:pt x="263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89" y="179"/>
                  </a:lnTo>
                  <a:lnTo>
                    <a:pt x="296" y="179"/>
                  </a:lnTo>
                  <a:lnTo>
                    <a:pt x="301" y="178"/>
                  </a:lnTo>
                  <a:lnTo>
                    <a:pt x="308" y="174"/>
                  </a:lnTo>
                  <a:lnTo>
                    <a:pt x="313" y="168"/>
                  </a:lnTo>
                  <a:lnTo>
                    <a:pt x="317" y="159"/>
                  </a:lnTo>
                  <a:lnTo>
                    <a:pt x="321" y="158"/>
                  </a:lnTo>
                  <a:lnTo>
                    <a:pt x="325" y="157"/>
                  </a:lnTo>
                  <a:lnTo>
                    <a:pt x="330" y="154"/>
                  </a:lnTo>
                  <a:lnTo>
                    <a:pt x="336" y="153"/>
                  </a:lnTo>
                  <a:lnTo>
                    <a:pt x="341" y="151"/>
                  </a:lnTo>
                  <a:lnTo>
                    <a:pt x="348" y="150"/>
                  </a:lnTo>
                  <a:lnTo>
                    <a:pt x="355" y="149"/>
                  </a:lnTo>
                  <a:lnTo>
                    <a:pt x="361" y="148"/>
                  </a:lnTo>
                  <a:lnTo>
                    <a:pt x="372" y="141"/>
                  </a:lnTo>
                  <a:lnTo>
                    <a:pt x="381" y="128"/>
                  </a:lnTo>
                  <a:lnTo>
                    <a:pt x="388" y="107"/>
                  </a:lnTo>
                  <a:lnTo>
                    <a:pt x="398" y="81"/>
                  </a:lnTo>
                  <a:lnTo>
                    <a:pt x="412" y="52"/>
                  </a:lnTo>
                  <a:lnTo>
                    <a:pt x="432" y="30"/>
                  </a:lnTo>
                  <a:lnTo>
                    <a:pt x="452" y="16"/>
                  </a:lnTo>
                  <a:lnTo>
                    <a:pt x="475" y="7"/>
                  </a:lnTo>
                  <a:lnTo>
                    <a:pt x="495" y="1"/>
                  </a:lnTo>
                  <a:lnTo>
                    <a:pt x="514" y="0"/>
                  </a:lnTo>
                  <a:lnTo>
                    <a:pt x="528" y="0"/>
                  </a:lnTo>
                  <a:lnTo>
                    <a:pt x="536" y="0"/>
                  </a:lnTo>
                  <a:lnTo>
                    <a:pt x="542" y="0"/>
                  </a:lnTo>
                  <a:lnTo>
                    <a:pt x="550" y="1"/>
                  </a:lnTo>
                  <a:lnTo>
                    <a:pt x="561" y="3"/>
                  </a:lnTo>
                  <a:lnTo>
                    <a:pt x="572" y="4"/>
                  </a:lnTo>
                  <a:lnTo>
                    <a:pt x="585" y="7"/>
                  </a:lnTo>
                  <a:lnTo>
                    <a:pt x="597" y="11"/>
                  </a:lnTo>
                  <a:lnTo>
                    <a:pt x="610" y="14"/>
                  </a:lnTo>
                  <a:lnTo>
                    <a:pt x="621" y="20"/>
                  </a:lnTo>
                  <a:lnTo>
                    <a:pt x="631" y="25"/>
                  </a:lnTo>
                  <a:lnTo>
                    <a:pt x="643" y="29"/>
                  </a:lnTo>
                  <a:lnTo>
                    <a:pt x="656" y="31"/>
                  </a:lnTo>
                  <a:lnTo>
                    <a:pt x="668" y="34"/>
                  </a:lnTo>
                  <a:lnTo>
                    <a:pt x="681" y="35"/>
                  </a:lnTo>
                  <a:lnTo>
                    <a:pt x="692" y="35"/>
                  </a:lnTo>
                  <a:lnTo>
                    <a:pt x="703" y="35"/>
                  </a:lnTo>
                  <a:lnTo>
                    <a:pt x="713" y="34"/>
                  </a:lnTo>
                  <a:lnTo>
                    <a:pt x="725" y="34"/>
                  </a:lnTo>
                  <a:lnTo>
                    <a:pt x="725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4" y="64"/>
                  </a:lnTo>
                  <a:lnTo>
                    <a:pt x="691" y="82"/>
                  </a:lnTo>
                  <a:lnTo>
                    <a:pt x="676" y="102"/>
                  </a:lnTo>
                  <a:lnTo>
                    <a:pt x="660" y="121"/>
                  </a:lnTo>
                  <a:lnTo>
                    <a:pt x="643" y="141"/>
                  </a:lnTo>
                  <a:lnTo>
                    <a:pt x="626" y="158"/>
                  </a:lnTo>
                  <a:lnTo>
                    <a:pt x="609" y="171"/>
                  </a:lnTo>
                  <a:lnTo>
                    <a:pt x="593" y="179"/>
                  </a:lnTo>
                  <a:lnTo>
                    <a:pt x="583" y="182"/>
                  </a:lnTo>
                  <a:lnTo>
                    <a:pt x="571" y="185"/>
                  </a:lnTo>
                  <a:lnTo>
                    <a:pt x="555" y="191"/>
                  </a:lnTo>
                  <a:lnTo>
                    <a:pt x="540" y="195"/>
                  </a:lnTo>
                  <a:lnTo>
                    <a:pt x="524" y="200"/>
                  </a:lnTo>
                  <a:lnTo>
                    <a:pt x="508" y="204"/>
                  </a:lnTo>
                  <a:lnTo>
                    <a:pt x="494" y="206"/>
                  </a:lnTo>
                  <a:lnTo>
                    <a:pt x="481" y="208"/>
                  </a:lnTo>
                  <a:lnTo>
                    <a:pt x="469" y="206"/>
                  </a:lnTo>
                  <a:lnTo>
                    <a:pt x="455" y="204"/>
                  </a:lnTo>
                  <a:lnTo>
                    <a:pt x="439" y="200"/>
                  </a:lnTo>
                  <a:lnTo>
                    <a:pt x="425" y="195"/>
                  </a:lnTo>
                  <a:lnTo>
                    <a:pt x="412" y="191"/>
                  </a:lnTo>
                  <a:lnTo>
                    <a:pt x="400" y="185"/>
                  </a:lnTo>
                  <a:lnTo>
                    <a:pt x="391" y="182"/>
                  </a:lnTo>
                  <a:lnTo>
                    <a:pt x="386" y="179"/>
                  </a:lnTo>
                  <a:lnTo>
                    <a:pt x="381" y="175"/>
                  </a:lnTo>
                  <a:lnTo>
                    <a:pt x="375" y="171"/>
                  </a:lnTo>
                  <a:lnTo>
                    <a:pt x="369" y="167"/>
                  </a:lnTo>
                  <a:lnTo>
                    <a:pt x="364" y="165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48" y="163"/>
                  </a:lnTo>
                  <a:lnTo>
                    <a:pt x="341" y="165"/>
                  </a:lnTo>
                  <a:lnTo>
                    <a:pt x="335" y="166"/>
                  </a:lnTo>
                  <a:lnTo>
                    <a:pt x="330" y="167"/>
                  </a:lnTo>
                  <a:lnTo>
                    <a:pt x="325" y="170"/>
                  </a:lnTo>
                  <a:lnTo>
                    <a:pt x="321" y="171"/>
                  </a:lnTo>
                  <a:lnTo>
                    <a:pt x="315" y="175"/>
                  </a:lnTo>
                  <a:lnTo>
                    <a:pt x="314" y="179"/>
                  </a:lnTo>
                  <a:lnTo>
                    <a:pt x="315" y="182"/>
                  </a:lnTo>
                  <a:lnTo>
                    <a:pt x="319" y="184"/>
                  </a:lnTo>
                  <a:lnTo>
                    <a:pt x="323" y="185"/>
                  </a:lnTo>
                  <a:lnTo>
                    <a:pt x="328" y="185"/>
                  </a:lnTo>
                  <a:lnTo>
                    <a:pt x="334" y="184"/>
                  </a:lnTo>
                  <a:lnTo>
                    <a:pt x="340" y="184"/>
                  </a:lnTo>
                  <a:lnTo>
                    <a:pt x="347" y="183"/>
                  </a:lnTo>
                  <a:lnTo>
                    <a:pt x="355" y="183"/>
                  </a:lnTo>
                  <a:lnTo>
                    <a:pt x="362" y="182"/>
                  </a:lnTo>
                  <a:lnTo>
                    <a:pt x="369" y="180"/>
                  </a:lnTo>
                  <a:lnTo>
                    <a:pt x="377" y="179"/>
                  </a:lnTo>
                  <a:lnTo>
                    <a:pt x="383" y="179"/>
                  </a:lnTo>
                  <a:lnTo>
                    <a:pt x="392" y="180"/>
                  </a:lnTo>
                  <a:lnTo>
                    <a:pt x="402" y="182"/>
                  </a:lnTo>
                  <a:lnTo>
                    <a:pt x="413" y="185"/>
                  </a:lnTo>
                  <a:lnTo>
                    <a:pt x="426" y="191"/>
                  </a:lnTo>
                  <a:lnTo>
                    <a:pt x="443" y="197"/>
                  </a:lnTo>
                  <a:lnTo>
                    <a:pt x="463" y="206"/>
                  </a:lnTo>
                  <a:lnTo>
                    <a:pt x="478" y="215"/>
                  </a:lnTo>
                  <a:lnTo>
                    <a:pt x="492" y="228"/>
                  </a:lnTo>
                  <a:lnTo>
                    <a:pt x="505" y="244"/>
                  </a:lnTo>
                  <a:lnTo>
                    <a:pt x="515" y="261"/>
                  </a:lnTo>
                  <a:lnTo>
                    <a:pt x="525" y="281"/>
                  </a:lnTo>
                  <a:lnTo>
                    <a:pt x="532" y="300"/>
                  </a:lnTo>
                  <a:lnTo>
                    <a:pt x="539" y="322"/>
                  </a:lnTo>
                  <a:lnTo>
                    <a:pt x="542" y="343"/>
                  </a:lnTo>
                  <a:lnTo>
                    <a:pt x="544" y="358"/>
                  </a:lnTo>
                  <a:lnTo>
                    <a:pt x="545" y="371"/>
                  </a:lnTo>
                  <a:lnTo>
                    <a:pt x="544" y="384"/>
                  </a:lnTo>
                  <a:lnTo>
                    <a:pt x="542" y="397"/>
                  </a:lnTo>
                  <a:lnTo>
                    <a:pt x="535" y="388"/>
                  </a:lnTo>
                  <a:lnTo>
                    <a:pt x="522" y="379"/>
                  </a:lnTo>
                  <a:lnTo>
                    <a:pt x="507" y="371"/>
                  </a:lnTo>
                  <a:lnTo>
                    <a:pt x="490" y="363"/>
                  </a:lnTo>
                  <a:lnTo>
                    <a:pt x="472" y="358"/>
                  </a:lnTo>
                  <a:lnTo>
                    <a:pt x="454" y="352"/>
                  </a:lnTo>
                  <a:lnTo>
                    <a:pt x="437" y="349"/>
                  </a:lnTo>
                  <a:lnTo>
                    <a:pt x="421" y="346"/>
                  </a:lnTo>
                  <a:lnTo>
                    <a:pt x="412" y="345"/>
                  </a:lnTo>
                  <a:lnTo>
                    <a:pt x="402" y="342"/>
                  </a:lnTo>
                  <a:lnTo>
                    <a:pt x="390" y="339"/>
                  </a:lnTo>
                  <a:lnTo>
                    <a:pt x="379" y="336"/>
                  </a:lnTo>
                  <a:lnTo>
                    <a:pt x="369" y="330"/>
                  </a:lnTo>
                  <a:lnTo>
                    <a:pt x="358" y="321"/>
                  </a:lnTo>
                  <a:lnTo>
                    <a:pt x="351" y="311"/>
                  </a:lnTo>
                  <a:lnTo>
                    <a:pt x="344" y="298"/>
                  </a:lnTo>
                  <a:lnTo>
                    <a:pt x="335" y="279"/>
                  </a:lnTo>
                  <a:lnTo>
                    <a:pt x="327" y="265"/>
                  </a:lnTo>
                  <a:lnTo>
                    <a:pt x="322" y="248"/>
                  </a:lnTo>
                  <a:lnTo>
                    <a:pt x="322" y="225"/>
                  </a:lnTo>
                  <a:lnTo>
                    <a:pt x="322" y="218"/>
                  </a:lnTo>
                  <a:lnTo>
                    <a:pt x="318" y="210"/>
                  </a:lnTo>
                  <a:lnTo>
                    <a:pt x="314" y="205"/>
                  </a:lnTo>
                  <a:lnTo>
                    <a:pt x="308" y="198"/>
                  </a:lnTo>
                  <a:lnTo>
                    <a:pt x="301" y="195"/>
                  </a:lnTo>
                  <a:lnTo>
                    <a:pt x="295" y="189"/>
                  </a:lnTo>
                  <a:lnTo>
                    <a:pt x="289" y="187"/>
                  </a:lnTo>
                  <a:lnTo>
                    <a:pt x="284" y="184"/>
                  </a:lnTo>
                  <a:lnTo>
                    <a:pt x="278" y="182"/>
                  </a:lnTo>
                  <a:lnTo>
                    <a:pt x="271" y="179"/>
                  </a:lnTo>
                  <a:lnTo>
                    <a:pt x="267" y="180"/>
                  </a:lnTo>
                  <a:lnTo>
                    <a:pt x="266" y="183"/>
                  </a:lnTo>
                  <a:lnTo>
                    <a:pt x="267" y="188"/>
                  </a:lnTo>
                  <a:lnTo>
                    <a:pt x="267" y="195"/>
                  </a:lnTo>
                  <a:lnTo>
                    <a:pt x="270" y="200"/>
                  </a:lnTo>
                  <a:lnTo>
                    <a:pt x="272" y="206"/>
                  </a:lnTo>
                  <a:lnTo>
                    <a:pt x="276" y="210"/>
                  </a:lnTo>
                  <a:lnTo>
                    <a:pt x="284" y="217"/>
                  </a:lnTo>
                  <a:lnTo>
                    <a:pt x="293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8" y="264"/>
                  </a:lnTo>
                  <a:lnTo>
                    <a:pt x="338" y="281"/>
                  </a:lnTo>
                  <a:lnTo>
                    <a:pt x="345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8" name="Freeform 1000"/>
            <p:cNvSpPr>
              <a:spLocks/>
            </p:cNvSpPr>
            <p:nvPr/>
          </p:nvSpPr>
          <p:spPr bwMode="auto">
            <a:xfrm>
              <a:off x="446" y="3355"/>
              <a:ext cx="109" cy="110"/>
            </a:xfrm>
            <a:custGeom>
              <a:avLst/>
              <a:gdLst>
                <a:gd name="T0" fmla="*/ 11 w 218"/>
                <a:gd name="T1" fmla="*/ 13 h 222"/>
                <a:gd name="T2" fmla="*/ 11 w 218"/>
                <a:gd name="T3" fmla="*/ 12 h 222"/>
                <a:gd name="T4" fmla="*/ 12 w 218"/>
                <a:gd name="T5" fmla="*/ 12 h 222"/>
                <a:gd name="T6" fmla="*/ 13 w 218"/>
                <a:gd name="T7" fmla="*/ 12 h 222"/>
                <a:gd name="T8" fmla="*/ 13 w 218"/>
                <a:gd name="T9" fmla="*/ 12 h 222"/>
                <a:gd name="T10" fmla="*/ 13 w 218"/>
                <a:gd name="T11" fmla="*/ 13 h 222"/>
                <a:gd name="T12" fmla="*/ 14 w 218"/>
                <a:gd name="T13" fmla="*/ 13 h 222"/>
                <a:gd name="T14" fmla="*/ 14 w 218"/>
                <a:gd name="T15" fmla="*/ 13 h 222"/>
                <a:gd name="T16" fmla="*/ 14 w 218"/>
                <a:gd name="T17" fmla="*/ 12 h 222"/>
                <a:gd name="T18" fmla="*/ 13 w 218"/>
                <a:gd name="T19" fmla="*/ 12 h 222"/>
                <a:gd name="T20" fmla="*/ 13 w 218"/>
                <a:gd name="T21" fmla="*/ 12 h 222"/>
                <a:gd name="T22" fmla="*/ 12 w 218"/>
                <a:gd name="T23" fmla="*/ 12 h 222"/>
                <a:gd name="T24" fmla="*/ 12 w 218"/>
                <a:gd name="T25" fmla="*/ 11 h 222"/>
                <a:gd name="T26" fmla="*/ 12 w 218"/>
                <a:gd name="T27" fmla="*/ 10 h 222"/>
                <a:gd name="T28" fmla="*/ 12 w 218"/>
                <a:gd name="T29" fmla="*/ 10 h 222"/>
                <a:gd name="T30" fmla="*/ 12 w 218"/>
                <a:gd name="T31" fmla="*/ 10 h 222"/>
                <a:gd name="T32" fmla="*/ 12 w 218"/>
                <a:gd name="T33" fmla="*/ 9 h 222"/>
                <a:gd name="T34" fmla="*/ 13 w 218"/>
                <a:gd name="T35" fmla="*/ 9 h 222"/>
                <a:gd name="T36" fmla="*/ 13 w 218"/>
                <a:gd name="T37" fmla="*/ 8 h 222"/>
                <a:gd name="T38" fmla="*/ 13 w 218"/>
                <a:gd name="T39" fmla="*/ 5 h 222"/>
                <a:gd name="T40" fmla="*/ 11 w 218"/>
                <a:gd name="T41" fmla="*/ 3 h 222"/>
                <a:gd name="T42" fmla="*/ 8 w 218"/>
                <a:gd name="T43" fmla="*/ 1 h 222"/>
                <a:gd name="T44" fmla="*/ 5 w 218"/>
                <a:gd name="T45" fmla="*/ 1 h 222"/>
                <a:gd name="T46" fmla="*/ 4 w 218"/>
                <a:gd name="T47" fmla="*/ 1 h 222"/>
                <a:gd name="T48" fmla="*/ 2 w 218"/>
                <a:gd name="T49" fmla="*/ 0 h 222"/>
                <a:gd name="T50" fmla="*/ 1 w 218"/>
                <a:gd name="T51" fmla="*/ 0 h 222"/>
                <a:gd name="T52" fmla="*/ 1 w 218"/>
                <a:gd name="T53" fmla="*/ 0 h 222"/>
                <a:gd name="T54" fmla="*/ 2 w 218"/>
                <a:gd name="T55" fmla="*/ 2 h 222"/>
                <a:gd name="T56" fmla="*/ 2 w 218"/>
                <a:gd name="T57" fmla="*/ 4 h 222"/>
                <a:gd name="T58" fmla="*/ 3 w 218"/>
                <a:gd name="T59" fmla="*/ 6 h 222"/>
                <a:gd name="T60" fmla="*/ 3 w 218"/>
                <a:gd name="T61" fmla="*/ 7 h 222"/>
                <a:gd name="T62" fmla="*/ 4 w 218"/>
                <a:gd name="T63" fmla="*/ 9 h 222"/>
                <a:gd name="T64" fmla="*/ 6 w 218"/>
                <a:gd name="T65" fmla="*/ 12 h 222"/>
                <a:gd name="T66" fmla="*/ 9 w 218"/>
                <a:gd name="T67" fmla="*/ 13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9" y="208"/>
                  </a:lnTo>
                  <a:lnTo>
                    <a:pt x="173" y="202"/>
                  </a:lnTo>
                  <a:lnTo>
                    <a:pt x="179" y="200"/>
                  </a:lnTo>
                  <a:lnTo>
                    <a:pt x="186" y="198"/>
                  </a:lnTo>
                  <a:lnTo>
                    <a:pt x="192" y="200"/>
                  </a:lnTo>
                  <a:lnTo>
                    <a:pt x="196" y="202"/>
                  </a:lnTo>
                  <a:lnTo>
                    <a:pt x="197" y="205"/>
                  </a:lnTo>
                  <a:lnTo>
                    <a:pt x="199" y="208"/>
                  </a:lnTo>
                  <a:lnTo>
                    <a:pt x="201" y="208"/>
                  </a:lnTo>
                  <a:lnTo>
                    <a:pt x="205" y="209"/>
                  </a:lnTo>
                  <a:lnTo>
                    <a:pt x="210" y="210"/>
                  </a:lnTo>
                  <a:lnTo>
                    <a:pt x="216" y="212"/>
                  </a:lnTo>
                  <a:lnTo>
                    <a:pt x="218" y="212"/>
                  </a:lnTo>
                  <a:lnTo>
                    <a:pt x="218" y="210"/>
                  </a:lnTo>
                  <a:lnTo>
                    <a:pt x="217" y="206"/>
                  </a:lnTo>
                  <a:lnTo>
                    <a:pt x="214" y="202"/>
                  </a:lnTo>
                  <a:lnTo>
                    <a:pt x="210" y="200"/>
                  </a:lnTo>
                  <a:lnTo>
                    <a:pt x="207" y="196"/>
                  </a:lnTo>
                  <a:lnTo>
                    <a:pt x="201" y="193"/>
                  </a:lnTo>
                  <a:lnTo>
                    <a:pt x="199" y="195"/>
                  </a:lnTo>
                  <a:lnTo>
                    <a:pt x="193" y="196"/>
                  </a:lnTo>
                  <a:lnTo>
                    <a:pt x="188" y="196"/>
                  </a:lnTo>
                  <a:lnTo>
                    <a:pt x="184" y="193"/>
                  </a:lnTo>
                  <a:lnTo>
                    <a:pt x="180" y="188"/>
                  </a:lnTo>
                  <a:lnTo>
                    <a:pt x="178" y="182"/>
                  </a:lnTo>
                  <a:lnTo>
                    <a:pt x="178" y="176"/>
                  </a:lnTo>
                  <a:lnTo>
                    <a:pt x="178" y="172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59"/>
                  </a:lnTo>
                  <a:lnTo>
                    <a:pt x="193" y="157"/>
                  </a:lnTo>
                  <a:lnTo>
                    <a:pt x="197" y="155"/>
                  </a:lnTo>
                  <a:lnTo>
                    <a:pt x="201" y="155"/>
                  </a:lnTo>
                  <a:lnTo>
                    <a:pt x="207" y="133"/>
                  </a:lnTo>
                  <a:lnTo>
                    <a:pt x="205" y="112"/>
                  </a:lnTo>
                  <a:lnTo>
                    <a:pt x="200" y="91"/>
                  </a:lnTo>
                  <a:lnTo>
                    <a:pt x="188" y="73"/>
                  </a:lnTo>
                  <a:lnTo>
                    <a:pt x="171" y="56"/>
                  </a:lnTo>
                  <a:lnTo>
                    <a:pt x="149" y="43"/>
                  </a:lnTo>
                  <a:lnTo>
                    <a:pt x="122" y="31"/>
                  </a:lnTo>
                  <a:lnTo>
                    <a:pt x="89" y="25"/>
                  </a:lnTo>
                  <a:lnTo>
                    <a:pt x="76" y="22"/>
                  </a:lnTo>
                  <a:lnTo>
                    <a:pt x="63" y="20"/>
                  </a:lnTo>
                  <a:lnTo>
                    <a:pt x="50" y="16"/>
                  </a:lnTo>
                  <a:lnTo>
                    <a:pt x="37" y="12"/>
                  </a:lnTo>
                  <a:lnTo>
                    <a:pt x="25" y="9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5" y="24"/>
                  </a:lnTo>
                  <a:lnTo>
                    <a:pt x="21" y="38"/>
                  </a:lnTo>
                  <a:lnTo>
                    <a:pt x="26" y="52"/>
                  </a:lnTo>
                  <a:lnTo>
                    <a:pt x="30" y="68"/>
                  </a:lnTo>
                  <a:lnTo>
                    <a:pt x="36" y="84"/>
                  </a:lnTo>
                  <a:lnTo>
                    <a:pt x="40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1"/>
                  </a:lnTo>
                  <a:lnTo>
                    <a:pt x="60" y="159"/>
                  </a:lnTo>
                  <a:lnTo>
                    <a:pt x="72" y="178"/>
                  </a:lnTo>
                  <a:lnTo>
                    <a:pt x="88" y="195"/>
                  </a:lnTo>
                  <a:lnTo>
                    <a:pt x="109" y="209"/>
                  </a:lnTo>
                  <a:lnTo>
                    <a:pt x="135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9" name="Freeform 1001"/>
            <p:cNvSpPr>
              <a:spLocks/>
            </p:cNvSpPr>
            <p:nvPr/>
          </p:nvSpPr>
          <p:spPr bwMode="auto">
            <a:xfrm>
              <a:off x="563" y="3421"/>
              <a:ext cx="11" cy="12"/>
            </a:xfrm>
            <a:custGeom>
              <a:avLst/>
              <a:gdLst>
                <a:gd name="T0" fmla="*/ 0 w 22"/>
                <a:gd name="T1" fmla="*/ 1 h 24"/>
                <a:gd name="T2" fmla="*/ 1 w 22"/>
                <a:gd name="T3" fmla="*/ 1 h 24"/>
                <a:gd name="T4" fmla="*/ 1 w 22"/>
                <a:gd name="T5" fmla="*/ 1 h 24"/>
                <a:gd name="T6" fmla="*/ 1 w 22"/>
                <a:gd name="T7" fmla="*/ 0 h 24"/>
                <a:gd name="T8" fmla="*/ 1 w 22"/>
                <a:gd name="T9" fmla="*/ 0 h 24"/>
                <a:gd name="T10" fmla="*/ 1 w 22"/>
                <a:gd name="T11" fmla="*/ 1 h 24"/>
                <a:gd name="T12" fmla="*/ 2 w 22"/>
                <a:gd name="T13" fmla="*/ 1 h 24"/>
                <a:gd name="T14" fmla="*/ 2 w 22"/>
                <a:gd name="T15" fmla="*/ 1 h 24"/>
                <a:gd name="T16" fmla="*/ 2 w 22"/>
                <a:gd name="T17" fmla="*/ 1 h 24"/>
                <a:gd name="T18" fmla="*/ 2 w 22"/>
                <a:gd name="T19" fmla="*/ 2 h 24"/>
                <a:gd name="T20" fmla="*/ 2 w 22"/>
                <a:gd name="T21" fmla="*/ 2 h 24"/>
                <a:gd name="T22" fmla="*/ 1 w 22"/>
                <a:gd name="T23" fmla="*/ 2 h 24"/>
                <a:gd name="T24" fmla="*/ 1 w 22"/>
                <a:gd name="T25" fmla="*/ 2 h 24"/>
                <a:gd name="T26" fmla="*/ 1 w 22"/>
                <a:gd name="T27" fmla="*/ 2 h 24"/>
                <a:gd name="T28" fmla="*/ 1 w 22"/>
                <a:gd name="T29" fmla="*/ 2 h 24"/>
                <a:gd name="T30" fmla="*/ 1 w 22"/>
                <a:gd name="T31" fmla="*/ 1 h 24"/>
                <a:gd name="T32" fmla="*/ 0 w 22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4">
                  <a:moveTo>
                    <a:pt x="0" y="9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0" name="Freeform 1002"/>
            <p:cNvSpPr>
              <a:spLocks/>
            </p:cNvSpPr>
            <p:nvPr/>
          </p:nvSpPr>
          <p:spPr bwMode="auto">
            <a:xfrm>
              <a:off x="586" y="3437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0 h 24"/>
                <a:gd name="T4" fmla="*/ 0 w 25"/>
                <a:gd name="T5" fmla="*/ 0 h 24"/>
                <a:gd name="T6" fmla="*/ 1 w 25"/>
                <a:gd name="T7" fmla="*/ 1 h 24"/>
                <a:gd name="T8" fmla="*/ 1 w 25"/>
                <a:gd name="T9" fmla="*/ 1 h 24"/>
                <a:gd name="T10" fmla="*/ 1 w 25"/>
                <a:gd name="T11" fmla="*/ 1 h 24"/>
                <a:gd name="T12" fmla="*/ 1 w 25"/>
                <a:gd name="T13" fmla="*/ 1 h 24"/>
                <a:gd name="T14" fmla="*/ 1 w 25"/>
                <a:gd name="T15" fmla="*/ 2 h 24"/>
                <a:gd name="T16" fmla="*/ 1 w 25"/>
                <a:gd name="T17" fmla="*/ 2 h 24"/>
                <a:gd name="T18" fmla="*/ 1 w 25"/>
                <a:gd name="T19" fmla="*/ 2 h 24"/>
                <a:gd name="T20" fmla="*/ 0 w 25"/>
                <a:gd name="T21" fmla="*/ 2 h 24"/>
                <a:gd name="T22" fmla="*/ 0 w 25"/>
                <a:gd name="T23" fmla="*/ 2 h 24"/>
                <a:gd name="T24" fmla="*/ 0 w 25"/>
                <a:gd name="T25" fmla="*/ 2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3" y="2"/>
                  </a:moveTo>
                  <a:lnTo>
                    <a:pt x="6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8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3" y="24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1" name="Freeform 1003"/>
            <p:cNvSpPr>
              <a:spLocks/>
            </p:cNvSpPr>
            <p:nvPr/>
          </p:nvSpPr>
          <p:spPr bwMode="auto">
            <a:xfrm>
              <a:off x="559" y="3451"/>
              <a:ext cx="11" cy="13"/>
            </a:xfrm>
            <a:custGeom>
              <a:avLst/>
              <a:gdLst>
                <a:gd name="T0" fmla="*/ 0 w 24"/>
                <a:gd name="T1" fmla="*/ 1 h 25"/>
                <a:gd name="T2" fmla="*/ 0 w 24"/>
                <a:gd name="T3" fmla="*/ 1 h 25"/>
                <a:gd name="T4" fmla="*/ 0 w 24"/>
                <a:gd name="T5" fmla="*/ 0 h 25"/>
                <a:gd name="T6" fmla="*/ 0 w 24"/>
                <a:gd name="T7" fmla="*/ 0 h 25"/>
                <a:gd name="T8" fmla="*/ 1 w 24"/>
                <a:gd name="T9" fmla="*/ 1 h 25"/>
                <a:gd name="T10" fmla="*/ 1 w 24"/>
                <a:gd name="T11" fmla="*/ 1 h 25"/>
                <a:gd name="T12" fmla="*/ 1 w 24"/>
                <a:gd name="T13" fmla="*/ 1 h 25"/>
                <a:gd name="T14" fmla="*/ 1 w 24"/>
                <a:gd name="T15" fmla="*/ 2 h 25"/>
                <a:gd name="T16" fmla="*/ 1 w 24"/>
                <a:gd name="T17" fmla="*/ 2 h 25"/>
                <a:gd name="T18" fmla="*/ 0 w 24"/>
                <a:gd name="T19" fmla="*/ 2 h 25"/>
                <a:gd name="T20" fmla="*/ 0 w 24"/>
                <a:gd name="T21" fmla="*/ 2 h 25"/>
                <a:gd name="T22" fmla="*/ 0 w 24"/>
                <a:gd name="T23" fmla="*/ 2 h 25"/>
                <a:gd name="T24" fmla="*/ 0 w 24"/>
                <a:gd name="T25" fmla="*/ 2 h 25"/>
                <a:gd name="T26" fmla="*/ 0 w 24"/>
                <a:gd name="T27" fmla="*/ 2 h 25"/>
                <a:gd name="T28" fmla="*/ 0 w 24"/>
                <a:gd name="T29" fmla="*/ 1 h 25"/>
                <a:gd name="T30" fmla="*/ 0 w 24"/>
                <a:gd name="T31" fmla="*/ 1 h 25"/>
                <a:gd name="T32" fmla="*/ 0 w 24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3" y="5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3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6" y="24"/>
                  </a:lnTo>
                  <a:lnTo>
                    <a:pt x="12" y="25"/>
                  </a:lnTo>
                  <a:lnTo>
                    <a:pt x="7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2" name="Freeform 1004"/>
            <p:cNvSpPr>
              <a:spLocks/>
            </p:cNvSpPr>
            <p:nvPr/>
          </p:nvSpPr>
          <p:spPr bwMode="auto">
            <a:xfrm>
              <a:off x="539" y="3436"/>
              <a:ext cx="12" cy="13"/>
            </a:xfrm>
            <a:custGeom>
              <a:avLst/>
              <a:gdLst>
                <a:gd name="T0" fmla="*/ 0 w 25"/>
                <a:gd name="T1" fmla="*/ 1 h 25"/>
                <a:gd name="T2" fmla="*/ 0 w 25"/>
                <a:gd name="T3" fmla="*/ 1 h 25"/>
                <a:gd name="T4" fmla="*/ 0 w 25"/>
                <a:gd name="T5" fmla="*/ 1 h 25"/>
                <a:gd name="T6" fmla="*/ 0 w 25"/>
                <a:gd name="T7" fmla="*/ 1 h 25"/>
                <a:gd name="T8" fmla="*/ 0 w 25"/>
                <a:gd name="T9" fmla="*/ 2 h 25"/>
                <a:gd name="T10" fmla="*/ 0 w 25"/>
                <a:gd name="T11" fmla="*/ 2 h 25"/>
                <a:gd name="T12" fmla="*/ 0 w 25"/>
                <a:gd name="T13" fmla="*/ 2 h 25"/>
                <a:gd name="T14" fmla="*/ 1 w 25"/>
                <a:gd name="T15" fmla="*/ 2 h 25"/>
                <a:gd name="T16" fmla="*/ 1 w 25"/>
                <a:gd name="T17" fmla="*/ 2 h 25"/>
                <a:gd name="T18" fmla="*/ 1 w 25"/>
                <a:gd name="T19" fmla="*/ 2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0 w 25"/>
                <a:gd name="T29" fmla="*/ 1 h 25"/>
                <a:gd name="T30" fmla="*/ 0 w 25"/>
                <a:gd name="T31" fmla="*/ 0 h 25"/>
                <a:gd name="T32" fmla="*/ 0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5">
                  <a:moveTo>
                    <a:pt x="4" y="2"/>
                  </a:moveTo>
                  <a:lnTo>
                    <a:pt x="1" y="5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3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3" name="Freeform 1005"/>
            <p:cNvSpPr>
              <a:spLocks/>
            </p:cNvSpPr>
            <p:nvPr/>
          </p:nvSpPr>
          <p:spPr bwMode="auto">
            <a:xfrm>
              <a:off x="532" y="3459"/>
              <a:ext cx="10" cy="11"/>
            </a:xfrm>
            <a:custGeom>
              <a:avLst/>
              <a:gdLst>
                <a:gd name="T0" fmla="*/ 0 w 20"/>
                <a:gd name="T1" fmla="*/ 1 h 22"/>
                <a:gd name="T2" fmla="*/ 0 w 20"/>
                <a:gd name="T3" fmla="*/ 1 h 22"/>
                <a:gd name="T4" fmla="*/ 0 w 20"/>
                <a:gd name="T5" fmla="*/ 1 h 22"/>
                <a:gd name="T6" fmla="*/ 1 w 20"/>
                <a:gd name="T7" fmla="*/ 1 h 22"/>
                <a:gd name="T8" fmla="*/ 1 w 20"/>
                <a:gd name="T9" fmla="*/ 1 h 22"/>
                <a:gd name="T10" fmla="*/ 1 w 20"/>
                <a:gd name="T11" fmla="*/ 0 h 22"/>
                <a:gd name="T12" fmla="*/ 2 w 20"/>
                <a:gd name="T13" fmla="*/ 1 h 22"/>
                <a:gd name="T14" fmla="*/ 2 w 20"/>
                <a:gd name="T15" fmla="*/ 1 h 22"/>
                <a:gd name="T16" fmla="*/ 2 w 20"/>
                <a:gd name="T17" fmla="*/ 1 h 22"/>
                <a:gd name="T18" fmla="*/ 2 w 20"/>
                <a:gd name="T19" fmla="*/ 1 h 22"/>
                <a:gd name="T20" fmla="*/ 2 w 20"/>
                <a:gd name="T21" fmla="*/ 2 h 22"/>
                <a:gd name="T22" fmla="*/ 1 w 20"/>
                <a:gd name="T23" fmla="*/ 2 h 22"/>
                <a:gd name="T24" fmla="*/ 1 w 20"/>
                <a:gd name="T25" fmla="*/ 2 h 22"/>
                <a:gd name="T26" fmla="*/ 1 w 20"/>
                <a:gd name="T27" fmla="*/ 2 h 22"/>
                <a:gd name="T28" fmla="*/ 1 w 20"/>
                <a:gd name="T29" fmla="*/ 2 h 22"/>
                <a:gd name="T30" fmla="*/ 1 w 20"/>
                <a:gd name="T31" fmla="*/ 2 h 22"/>
                <a:gd name="T32" fmla="*/ 0 w 20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2">
                  <a:moveTo>
                    <a:pt x="0" y="14"/>
                  </a:move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5" y="19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4" name="Freeform 1006"/>
            <p:cNvSpPr>
              <a:spLocks/>
            </p:cNvSpPr>
            <p:nvPr/>
          </p:nvSpPr>
          <p:spPr bwMode="auto">
            <a:xfrm>
              <a:off x="551" y="3476"/>
              <a:ext cx="9" cy="12"/>
            </a:xfrm>
            <a:custGeom>
              <a:avLst/>
              <a:gdLst>
                <a:gd name="T0" fmla="*/ 0 w 19"/>
                <a:gd name="T1" fmla="*/ 1 h 25"/>
                <a:gd name="T2" fmla="*/ 0 w 19"/>
                <a:gd name="T3" fmla="*/ 1 h 25"/>
                <a:gd name="T4" fmla="*/ 0 w 19"/>
                <a:gd name="T5" fmla="*/ 1 h 25"/>
                <a:gd name="T6" fmla="*/ 0 w 19"/>
                <a:gd name="T7" fmla="*/ 1 h 25"/>
                <a:gd name="T8" fmla="*/ 0 w 19"/>
                <a:gd name="T9" fmla="*/ 0 h 25"/>
                <a:gd name="T10" fmla="*/ 0 w 19"/>
                <a:gd name="T11" fmla="*/ 0 h 25"/>
                <a:gd name="T12" fmla="*/ 0 w 19"/>
                <a:gd name="T13" fmla="*/ 0 h 25"/>
                <a:gd name="T14" fmla="*/ 0 w 19"/>
                <a:gd name="T15" fmla="*/ 0 h 25"/>
                <a:gd name="T16" fmla="*/ 0 w 19"/>
                <a:gd name="T17" fmla="*/ 0 h 25"/>
                <a:gd name="T18" fmla="*/ 0 w 19"/>
                <a:gd name="T19" fmla="*/ 0 h 25"/>
                <a:gd name="T20" fmla="*/ 1 w 19"/>
                <a:gd name="T21" fmla="*/ 0 h 25"/>
                <a:gd name="T22" fmla="*/ 1 w 19"/>
                <a:gd name="T23" fmla="*/ 0 h 25"/>
                <a:gd name="T24" fmla="*/ 1 w 19"/>
                <a:gd name="T25" fmla="*/ 0 h 25"/>
                <a:gd name="T26" fmla="*/ 1 w 19"/>
                <a:gd name="T27" fmla="*/ 1 h 25"/>
                <a:gd name="T28" fmla="*/ 0 w 19"/>
                <a:gd name="T29" fmla="*/ 1 h 25"/>
                <a:gd name="T30" fmla="*/ 0 w 19"/>
                <a:gd name="T31" fmla="*/ 1 h 25"/>
                <a:gd name="T32" fmla="*/ 0 w 19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25">
                  <a:moveTo>
                    <a:pt x="7" y="25"/>
                  </a:moveTo>
                  <a:lnTo>
                    <a:pt x="3" y="23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2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5" name="Freeform 1007"/>
            <p:cNvSpPr>
              <a:spLocks/>
            </p:cNvSpPr>
            <p:nvPr/>
          </p:nvSpPr>
          <p:spPr bwMode="auto">
            <a:xfrm>
              <a:off x="567" y="3464"/>
              <a:ext cx="11" cy="15"/>
            </a:xfrm>
            <a:custGeom>
              <a:avLst/>
              <a:gdLst>
                <a:gd name="T0" fmla="*/ 1 w 22"/>
                <a:gd name="T1" fmla="*/ 1 h 29"/>
                <a:gd name="T2" fmla="*/ 1 w 22"/>
                <a:gd name="T3" fmla="*/ 1 h 29"/>
                <a:gd name="T4" fmla="*/ 1 w 22"/>
                <a:gd name="T5" fmla="*/ 1 h 29"/>
                <a:gd name="T6" fmla="*/ 1 w 22"/>
                <a:gd name="T7" fmla="*/ 1 h 29"/>
                <a:gd name="T8" fmla="*/ 1 w 22"/>
                <a:gd name="T9" fmla="*/ 0 h 29"/>
                <a:gd name="T10" fmla="*/ 2 w 22"/>
                <a:gd name="T11" fmla="*/ 1 h 29"/>
                <a:gd name="T12" fmla="*/ 2 w 22"/>
                <a:gd name="T13" fmla="*/ 1 h 29"/>
                <a:gd name="T14" fmla="*/ 2 w 22"/>
                <a:gd name="T15" fmla="*/ 1 h 29"/>
                <a:gd name="T16" fmla="*/ 2 w 22"/>
                <a:gd name="T17" fmla="*/ 1 h 29"/>
                <a:gd name="T18" fmla="*/ 2 w 22"/>
                <a:gd name="T19" fmla="*/ 2 h 29"/>
                <a:gd name="T20" fmla="*/ 2 w 22"/>
                <a:gd name="T21" fmla="*/ 2 h 29"/>
                <a:gd name="T22" fmla="*/ 1 w 22"/>
                <a:gd name="T23" fmla="*/ 2 h 29"/>
                <a:gd name="T24" fmla="*/ 1 w 22"/>
                <a:gd name="T25" fmla="*/ 2 h 29"/>
                <a:gd name="T26" fmla="*/ 1 w 22"/>
                <a:gd name="T27" fmla="*/ 2 h 29"/>
                <a:gd name="T28" fmla="*/ 1 w 22"/>
                <a:gd name="T29" fmla="*/ 2 h 29"/>
                <a:gd name="T30" fmla="*/ 0 w 22"/>
                <a:gd name="T31" fmla="*/ 2 h 29"/>
                <a:gd name="T32" fmla="*/ 1 w 22"/>
                <a:gd name="T33" fmla="*/ 1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1" y="16"/>
                  </a:moveTo>
                  <a:lnTo>
                    <a:pt x="4" y="11"/>
                  </a:lnTo>
                  <a:lnTo>
                    <a:pt x="7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2" y="15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2" y="28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6" name="Freeform 1008"/>
            <p:cNvSpPr>
              <a:spLocks/>
            </p:cNvSpPr>
            <p:nvPr/>
          </p:nvSpPr>
          <p:spPr bwMode="auto">
            <a:xfrm>
              <a:off x="582" y="3467"/>
              <a:ext cx="11" cy="12"/>
            </a:xfrm>
            <a:custGeom>
              <a:avLst/>
              <a:gdLst>
                <a:gd name="T0" fmla="*/ 2 w 22"/>
                <a:gd name="T1" fmla="*/ 1 h 22"/>
                <a:gd name="T2" fmla="*/ 2 w 22"/>
                <a:gd name="T3" fmla="*/ 1 h 22"/>
                <a:gd name="T4" fmla="*/ 2 w 22"/>
                <a:gd name="T5" fmla="*/ 1 h 22"/>
                <a:gd name="T6" fmla="*/ 2 w 22"/>
                <a:gd name="T7" fmla="*/ 1 h 22"/>
                <a:gd name="T8" fmla="*/ 2 w 22"/>
                <a:gd name="T9" fmla="*/ 1 h 22"/>
                <a:gd name="T10" fmla="*/ 2 w 22"/>
                <a:gd name="T11" fmla="*/ 2 h 22"/>
                <a:gd name="T12" fmla="*/ 1 w 22"/>
                <a:gd name="T13" fmla="*/ 2 h 22"/>
                <a:gd name="T14" fmla="*/ 1 w 22"/>
                <a:gd name="T15" fmla="*/ 2 h 22"/>
                <a:gd name="T16" fmla="*/ 1 w 22"/>
                <a:gd name="T17" fmla="*/ 2 h 22"/>
                <a:gd name="T18" fmla="*/ 1 w 22"/>
                <a:gd name="T19" fmla="*/ 2 h 22"/>
                <a:gd name="T20" fmla="*/ 1 w 22"/>
                <a:gd name="T21" fmla="*/ 2 h 22"/>
                <a:gd name="T22" fmla="*/ 0 w 22"/>
                <a:gd name="T23" fmla="*/ 1 h 22"/>
                <a:gd name="T24" fmla="*/ 0 w 22"/>
                <a:gd name="T25" fmla="*/ 1 h 22"/>
                <a:gd name="T26" fmla="*/ 1 w 22"/>
                <a:gd name="T27" fmla="*/ 1 h 22"/>
                <a:gd name="T28" fmla="*/ 1 w 22"/>
                <a:gd name="T29" fmla="*/ 1 h 22"/>
                <a:gd name="T30" fmla="*/ 1 w 22"/>
                <a:gd name="T31" fmla="*/ 0 h 22"/>
                <a:gd name="T32" fmla="*/ 2 w 22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2">
                  <a:moveTo>
                    <a:pt x="17" y="1"/>
                  </a:moveTo>
                  <a:lnTo>
                    <a:pt x="20" y="4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21" y="14"/>
                  </a:lnTo>
                  <a:lnTo>
                    <a:pt x="17" y="18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7" name="Freeform 1009"/>
            <p:cNvSpPr>
              <a:spLocks/>
            </p:cNvSpPr>
            <p:nvPr/>
          </p:nvSpPr>
          <p:spPr bwMode="auto">
            <a:xfrm>
              <a:off x="457" y="3483"/>
              <a:ext cx="92" cy="64"/>
            </a:xfrm>
            <a:custGeom>
              <a:avLst/>
              <a:gdLst>
                <a:gd name="T0" fmla="*/ 11 w 185"/>
                <a:gd name="T1" fmla="*/ 1 h 128"/>
                <a:gd name="T2" fmla="*/ 11 w 185"/>
                <a:gd name="T3" fmla="*/ 1 h 128"/>
                <a:gd name="T4" fmla="*/ 11 w 185"/>
                <a:gd name="T5" fmla="*/ 1 h 128"/>
                <a:gd name="T6" fmla="*/ 10 w 185"/>
                <a:gd name="T7" fmla="*/ 1 h 128"/>
                <a:gd name="T8" fmla="*/ 9 w 185"/>
                <a:gd name="T9" fmla="*/ 1 h 128"/>
                <a:gd name="T10" fmla="*/ 6 w 185"/>
                <a:gd name="T11" fmla="*/ 1 h 128"/>
                <a:gd name="T12" fmla="*/ 4 w 185"/>
                <a:gd name="T13" fmla="*/ 1 h 128"/>
                <a:gd name="T14" fmla="*/ 4 w 185"/>
                <a:gd name="T15" fmla="*/ 1 h 128"/>
                <a:gd name="T16" fmla="*/ 6 w 185"/>
                <a:gd name="T17" fmla="*/ 1 h 128"/>
                <a:gd name="T18" fmla="*/ 8 w 185"/>
                <a:gd name="T19" fmla="*/ 1 h 128"/>
                <a:gd name="T20" fmla="*/ 9 w 185"/>
                <a:gd name="T21" fmla="*/ 2 h 128"/>
                <a:gd name="T22" fmla="*/ 9 w 185"/>
                <a:gd name="T23" fmla="*/ 2 h 128"/>
                <a:gd name="T24" fmla="*/ 8 w 185"/>
                <a:gd name="T25" fmla="*/ 3 h 128"/>
                <a:gd name="T26" fmla="*/ 7 w 185"/>
                <a:gd name="T27" fmla="*/ 3 h 128"/>
                <a:gd name="T28" fmla="*/ 5 w 185"/>
                <a:gd name="T29" fmla="*/ 2 h 128"/>
                <a:gd name="T30" fmla="*/ 3 w 185"/>
                <a:gd name="T31" fmla="*/ 2 h 128"/>
                <a:gd name="T32" fmla="*/ 2 w 185"/>
                <a:gd name="T33" fmla="*/ 3 h 128"/>
                <a:gd name="T34" fmla="*/ 3 w 185"/>
                <a:gd name="T35" fmla="*/ 3 h 128"/>
                <a:gd name="T36" fmla="*/ 4 w 185"/>
                <a:gd name="T37" fmla="*/ 3 h 128"/>
                <a:gd name="T38" fmla="*/ 5 w 185"/>
                <a:gd name="T39" fmla="*/ 3 h 128"/>
                <a:gd name="T40" fmla="*/ 7 w 185"/>
                <a:gd name="T41" fmla="*/ 3 h 128"/>
                <a:gd name="T42" fmla="*/ 7 w 185"/>
                <a:gd name="T43" fmla="*/ 4 h 128"/>
                <a:gd name="T44" fmla="*/ 5 w 185"/>
                <a:gd name="T45" fmla="*/ 4 h 128"/>
                <a:gd name="T46" fmla="*/ 3 w 185"/>
                <a:gd name="T47" fmla="*/ 4 h 128"/>
                <a:gd name="T48" fmla="*/ 2 w 185"/>
                <a:gd name="T49" fmla="*/ 4 h 128"/>
                <a:gd name="T50" fmla="*/ 3 w 185"/>
                <a:gd name="T51" fmla="*/ 4 h 128"/>
                <a:gd name="T52" fmla="*/ 4 w 185"/>
                <a:gd name="T53" fmla="*/ 5 h 128"/>
                <a:gd name="T54" fmla="*/ 2 w 185"/>
                <a:gd name="T55" fmla="*/ 5 h 128"/>
                <a:gd name="T56" fmla="*/ 0 w 185"/>
                <a:gd name="T57" fmla="*/ 6 h 128"/>
                <a:gd name="T58" fmla="*/ 0 w 185"/>
                <a:gd name="T59" fmla="*/ 6 h 128"/>
                <a:gd name="T60" fmla="*/ 0 w 185"/>
                <a:gd name="T61" fmla="*/ 6 h 128"/>
                <a:gd name="T62" fmla="*/ 2 w 185"/>
                <a:gd name="T63" fmla="*/ 6 h 128"/>
                <a:gd name="T64" fmla="*/ 4 w 185"/>
                <a:gd name="T65" fmla="*/ 6 h 128"/>
                <a:gd name="T66" fmla="*/ 4 w 185"/>
                <a:gd name="T67" fmla="*/ 6 h 128"/>
                <a:gd name="T68" fmla="*/ 4 w 185"/>
                <a:gd name="T69" fmla="*/ 8 h 128"/>
                <a:gd name="T70" fmla="*/ 4 w 185"/>
                <a:gd name="T71" fmla="*/ 8 h 128"/>
                <a:gd name="T72" fmla="*/ 5 w 185"/>
                <a:gd name="T73" fmla="*/ 7 h 128"/>
                <a:gd name="T74" fmla="*/ 5 w 185"/>
                <a:gd name="T75" fmla="*/ 5 h 128"/>
                <a:gd name="T76" fmla="*/ 7 w 185"/>
                <a:gd name="T77" fmla="*/ 5 h 128"/>
                <a:gd name="T78" fmla="*/ 8 w 185"/>
                <a:gd name="T79" fmla="*/ 4 h 128"/>
                <a:gd name="T80" fmla="*/ 8 w 185"/>
                <a:gd name="T81" fmla="*/ 6 h 128"/>
                <a:gd name="T82" fmla="*/ 7 w 185"/>
                <a:gd name="T83" fmla="*/ 8 h 128"/>
                <a:gd name="T84" fmla="*/ 8 w 185"/>
                <a:gd name="T85" fmla="*/ 7 h 128"/>
                <a:gd name="T86" fmla="*/ 8 w 185"/>
                <a:gd name="T87" fmla="*/ 5 h 128"/>
                <a:gd name="T88" fmla="*/ 9 w 185"/>
                <a:gd name="T89" fmla="*/ 3 h 128"/>
                <a:gd name="T90" fmla="*/ 10 w 185"/>
                <a:gd name="T91" fmla="*/ 2 h 128"/>
                <a:gd name="T92" fmla="*/ 10 w 185"/>
                <a:gd name="T93" fmla="*/ 3 h 128"/>
                <a:gd name="T94" fmla="*/ 10 w 185"/>
                <a:gd name="T95" fmla="*/ 5 h 128"/>
                <a:gd name="T96" fmla="*/ 11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6"/>
                  </a:moveTo>
                  <a:lnTo>
                    <a:pt x="184" y="15"/>
                  </a:lnTo>
                  <a:lnTo>
                    <a:pt x="181" y="13"/>
                  </a:lnTo>
                  <a:lnTo>
                    <a:pt x="180" y="13"/>
                  </a:lnTo>
                  <a:lnTo>
                    <a:pt x="178" y="12"/>
                  </a:lnTo>
                  <a:lnTo>
                    <a:pt x="177" y="11"/>
                  </a:lnTo>
                  <a:lnTo>
                    <a:pt x="177" y="8"/>
                  </a:lnTo>
                  <a:lnTo>
                    <a:pt x="176" y="7"/>
                  </a:lnTo>
                  <a:lnTo>
                    <a:pt x="176" y="5"/>
                  </a:lnTo>
                  <a:lnTo>
                    <a:pt x="173" y="9"/>
                  </a:lnTo>
                  <a:lnTo>
                    <a:pt x="170" y="12"/>
                  </a:lnTo>
                  <a:lnTo>
                    <a:pt x="167" y="15"/>
                  </a:lnTo>
                  <a:lnTo>
                    <a:pt x="165" y="16"/>
                  </a:lnTo>
                  <a:lnTo>
                    <a:pt x="157" y="13"/>
                  </a:lnTo>
                  <a:lnTo>
                    <a:pt x="148" y="11"/>
                  </a:lnTo>
                  <a:lnTo>
                    <a:pt x="135" y="8"/>
                  </a:lnTo>
                  <a:lnTo>
                    <a:pt x="122" y="4"/>
                  </a:lnTo>
                  <a:lnTo>
                    <a:pt x="109" y="3"/>
                  </a:lnTo>
                  <a:lnTo>
                    <a:pt x="96" y="2"/>
                  </a:lnTo>
                  <a:lnTo>
                    <a:pt x="87" y="0"/>
                  </a:lnTo>
                  <a:lnTo>
                    <a:pt x="79" y="2"/>
                  </a:lnTo>
                  <a:lnTo>
                    <a:pt x="71" y="4"/>
                  </a:lnTo>
                  <a:lnTo>
                    <a:pt x="70" y="5"/>
                  </a:lnTo>
                  <a:lnTo>
                    <a:pt x="74" y="7"/>
                  </a:lnTo>
                  <a:lnTo>
                    <a:pt x="79" y="5"/>
                  </a:lnTo>
                  <a:lnTo>
                    <a:pt x="90" y="4"/>
                  </a:lnTo>
                  <a:lnTo>
                    <a:pt x="100" y="5"/>
                  </a:lnTo>
                  <a:lnTo>
                    <a:pt x="110" y="7"/>
                  </a:lnTo>
                  <a:lnTo>
                    <a:pt x="122" y="9"/>
                  </a:lnTo>
                  <a:lnTo>
                    <a:pt x="133" y="13"/>
                  </a:lnTo>
                  <a:lnTo>
                    <a:pt x="142" y="16"/>
                  </a:lnTo>
                  <a:lnTo>
                    <a:pt x="150" y="20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56" y="28"/>
                  </a:lnTo>
                  <a:lnTo>
                    <a:pt x="152" y="29"/>
                  </a:lnTo>
                  <a:lnTo>
                    <a:pt x="148" y="32"/>
                  </a:lnTo>
                  <a:lnTo>
                    <a:pt x="143" y="34"/>
                  </a:lnTo>
                  <a:lnTo>
                    <a:pt x="138" y="37"/>
                  </a:lnTo>
                  <a:lnTo>
                    <a:pt x="133" y="39"/>
                  </a:lnTo>
                  <a:lnTo>
                    <a:pt x="129" y="42"/>
                  </a:lnTo>
                  <a:lnTo>
                    <a:pt x="122" y="39"/>
                  </a:lnTo>
                  <a:lnTo>
                    <a:pt x="114" y="37"/>
                  </a:lnTo>
                  <a:lnTo>
                    <a:pt x="104" y="34"/>
                  </a:lnTo>
                  <a:lnTo>
                    <a:pt x="94" y="32"/>
                  </a:lnTo>
                  <a:lnTo>
                    <a:pt x="82" y="30"/>
                  </a:lnTo>
                  <a:lnTo>
                    <a:pt x="71" y="29"/>
                  </a:lnTo>
                  <a:lnTo>
                    <a:pt x="62" y="29"/>
                  </a:lnTo>
                  <a:lnTo>
                    <a:pt x="54" y="32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3" y="35"/>
                  </a:lnTo>
                  <a:lnTo>
                    <a:pt x="57" y="35"/>
                  </a:lnTo>
                  <a:lnTo>
                    <a:pt x="62" y="35"/>
                  </a:lnTo>
                  <a:lnTo>
                    <a:pt x="67" y="35"/>
                  </a:lnTo>
                  <a:lnTo>
                    <a:pt x="73" y="35"/>
                  </a:lnTo>
                  <a:lnTo>
                    <a:pt x="79" y="35"/>
                  </a:lnTo>
                  <a:lnTo>
                    <a:pt x="84" y="37"/>
                  </a:lnTo>
                  <a:lnTo>
                    <a:pt x="91" y="38"/>
                  </a:lnTo>
                  <a:lnTo>
                    <a:pt x="96" y="39"/>
                  </a:lnTo>
                  <a:lnTo>
                    <a:pt x="105" y="42"/>
                  </a:lnTo>
                  <a:lnTo>
                    <a:pt x="113" y="45"/>
                  </a:lnTo>
                  <a:lnTo>
                    <a:pt x="118" y="46"/>
                  </a:lnTo>
                  <a:lnTo>
                    <a:pt x="122" y="48"/>
                  </a:lnTo>
                  <a:lnTo>
                    <a:pt x="116" y="52"/>
                  </a:lnTo>
                  <a:lnTo>
                    <a:pt x="105" y="56"/>
                  </a:lnTo>
                  <a:lnTo>
                    <a:pt x="95" y="59"/>
                  </a:lnTo>
                  <a:lnTo>
                    <a:pt x="88" y="62"/>
                  </a:lnTo>
                  <a:lnTo>
                    <a:pt x="82" y="63"/>
                  </a:lnTo>
                  <a:lnTo>
                    <a:pt x="73" y="60"/>
                  </a:lnTo>
                  <a:lnTo>
                    <a:pt x="62" y="58"/>
                  </a:lnTo>
                  <a:lnTo>
                    <a:pt x="54" y="55"/>
                  </a:lnTo>
                  <a:lnTo>
                    <a:pt x="47" y="52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40" y="56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5"/>
                  </a:lnTo>
                  <a:lnTo>
                    <a:pt x="69" y="68"/>
                  </a:lnTo>
                  <a:lnTo>
                    <a:pt x="64" y="69"/>
                  </a:lnTo>
                  <a:lnTo>
                    <a:pt x="56" y="72"/>
                  </a:lnTo>
                  <a:lnTo>
                    <a:pt x="45" y="76"/>
                  </a:lnTo>
                  <a:lnTo>
                    <a:pt x="35" y="79"/>
                  </a:lnTo>
                  <a:lnTo>
                    <a:pt x="24" y="81"/>
                  </a:lnTo>
                  <a:lnTo>
                    <a:pt x="15" y="85"/>
                  </a:lnTo>
                  <a:lnTo>
                    <a:pt x="7" y="88"/>
                  </a:lnTo>
                  <a:lnTo>
                    <a:pt x="3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9" y="92"/>
                  </a:lnTo>
                  <a:lnTo>
                    <a:pt x="15" y="92"/>
                  </a:lnTo>
                  <a:lnTo>
                    <a:pt x="24" y="90"/>
                  </a:lnTo>
                  <a:lnTo>
                    <a:pt x="34" y="89"/>
                  </a:lnTo>
                  <a:lnTo>
                    <a:pt x="45" y="86"/>
                  </a:lnTo>
                  <a:lnTo>
                    <a:pt x="54" y="84"/>
                  </a:lnTo>
                  <a:lnTo>
                    <a:pt x="64" y="81"/>
                  </a:lnTo>
                  <a:lnTo>
                    <a:pt x="71" y="79"/>
                  </a:lnTo>
                  <a:lnTo>
                    <a:pt x="77" y="76"/>
                  </a:lnTo>
                  <a:lnTo>
                    <a:pt x="75" y="86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2" y="128"/>
                  </a:lnTo>
                  <a:lnTo>
                    <a:pt x="65" y="128"/>
                  </a:lnTo>
                  <a:lnTo>
                    <a:pt x="67" y="124"/>
                  </a:lnTo>
                  <a:lnTo>
                    <a:pt x="73" y="115"/>
                  </a:lnTo>
                  <a:lnTo>
                    <a:pt x="80" y="101"/>
                  </a:lnTo>
                  <a:lnTo>
                    <a:pt x="87" y="86"/>
                  </a:lnTo>
                  <a:lnTo>
                    <a:pt x="90" y="76"/>
                  </a:lnTo>
                  <a:lnTo>
                    <a:pt x="94" y="75"/>
                  </a:lnTo>
                  <a:lnTo>
                    <a:pt x="100" y="72"/>
                  </a:lnTo>
                  <a:lnTo>
                    <a:pt x="105" y="69"/>
                  </a:lnTo>
                  <a:lnTo>
                    <a:pt x="112" y="67"/>
                  </a:lnTo>
                  <a:lnTo>
                    <a:pt x="118" y="64"/>
                  </a:lnTo>
                  <a:lnTo>
                    <a:pt x="124" y="62"/>
                  </a:lnTo>
                  <a:lnTo>
                    <a:pt x="129" y="59"/>
                  </a:lnTo>
                  <a:lnTo>
                    <a:pt x="131" y="58"/>
                  </a:lnTo>
                  <a:lnTo>
                    <a:pt x="131" y="69"/>
                  </a:lnTo>
                  <a:lnTo>
                    <a:pt x="130" y="85"/>
                  </a:lnTo>
                  <a:lnTo>
                    <a:pt x="127" y="101"/>
                  </a:lnTo>
                  <a:lnTo>
                    <a:pt x="125" y="111"/>
                  </a:lnTo>
                  <a:lnTo>
                    <a:pt x="122" y="118"/>
                  </a:lnTo>
                  <a:lnTo>
                    <a:pt x="122" y="119"/>
                  </a:lnTo>
                  <a:lnTo>
                    <a:pt x="125" y="118"/>
                  </a:lnTo>
                  <a:lnTo>
                    <a:pt x="129" y="111"/>
                  </a:lnTo>
                  <a:lnTo>
                    <a:pt x="134" y="101"/>
                  </a:lnTo>
                  <a:lnTo>
                    <a:pt x="139" y="85"/>
                  </a:lnTo>
                  <a:lnTo>
                    <a:pt x="143" y="69"/>
                  </a:lnTo>
                  <a:lnTo>
                    <a:pt x="143" y="54"/>
                  </a:lnTo>
                  <a:lnTo>
                    <a:pt x="151" y="47"/>
                  </a:lnTo>
                  <a:lnTo>
                    <a:pt x="156" y="41"/>
                  </a:lnTo>
                  <a:lnTo>
                    <a:pt x="161" y="35"/>
                  </a:lnTo>
                  <a:lnTo>
                    <a:pt x="165" y="32"/>
                  </a:lnTo>
                  <a:lnTo>
                    <a:pt x="168" y="29"/>
                  </a:lnTo>
                  <a:lnTo>
                    <a:pt x="170" y="29"/>
                  </a:lnTo>
                  <a:lnTo>
                    <a:pt x="172" y="32"/>
                  </a:lnTo>
                  <a:lnTo>
                    <a:pt x="172" y="35"/>
                  </a:lnTo>
                  <a:lnTo>
                    <a:pt x="170" y="47"/>
                  </a:lnTo>
                  <a:lnTo>
                    <a:pt x="169" y="63"/>
                  </a:lnTo>
                  <a:lnTo>
                    <a:pt x="168" y="79"/>
                  </a:lnTo>
                  <a:lnTo>
                    <a:pt x="167" y="90"/>
                  </a:lnTo>
                  <a:lnTo>
                    <a:pt x="173" y="77"/>
                  </a:lnTo>
                  <a:lnTo>
                    <a:pt x="178" y="55"/>
                  </a:lnTo>
                  <a:lnTo>
                    <a:pt x="182" y="33"/>
                  </a:lnTo>
                  <a:lnTo>
                    <a:pt x="185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8" name="Freeform 1010"/>
            <p:cNvSpPr>
              <a:spLocks/>
            </p:cNvSpPr>
            <p:nvPr/>
          </p:nvSpPr>
          <p:spPr bwMode="auto">
            <a:xfrm>
              <a:off x="463" y="3370"/>
              <a:ext cx="75" cy="71"/>
            </a:xfrm>
            <a:custGeom>
              <a:avLst/>
              <a:gdLst>
                <a:gd name="T0" fmla="*/ 10 w 150"/>
                <a:gd name="T1" fmla="*/ 9 h 141"/>
                <a:gd name="T2" fmla="*/ 10 w 150"/>
                <a:gd name="T3" fmla="*/ 9 h 141"/>
                <a:gd name="T4" fmla="*/ 9 w 150"/>
                <a:gd name="T5" fmla="*/ 8 h 141"/>
                <a:gd name="T6" fmla="*/ 9 w 150"/>
                <a:gd name="T7" fmla="*/ 8 h 141"/>
                <a:gd name="T8" fmla="*/ 9 w 150"/>
                <a:gd name="T9" fmla="*/ 7 h 141"/>
                <a:gd name="T10" fmla="*/ 8 w 150"/>
                <a:gd name="T11" fmla="*/ 5 h 141"/>
                <a:gd name="T12" fmla="*/ 8 w 150"/>
                <a:gd name="T13" fmla="*/ 4 h 141"/>
                <a:gd name="T14" fmla="*/ 8 w 150"/>
                <a:gd name="T15" fmla="*/ 4 h 141"/>
                <a:gd name="T16" fmla="*/ 8 w 150"/>
                <a:gd name="T17" fmla="*/ 4 h 141"/>
                <a:gd name="T18" fmla="*/ 8 w 150"/>
                <a:gd name="T19" fmla="*/ 6 h 141"/>
                <a:gd name="T20" fmla="*/ 8 w 150"/>
                <a:gd name="T21" fmla="*/ 7 h 141"/>
                <a:gd name="T22" fmla="*/ 7 w 150"/>
                <a:gd name="T23" fmla="*/ 6 h 141"/>
                <a:gd name="T24" fmla="*/ 6 w 150"/>
                <a:gd name="T25" fmla="*/ 5 h 141"/>
                <a:gd name="T26" fmla="*/ 6 w 150"/>
                <a:gd name="T27" fmla="*/ 3 h 141"/>
                <a:gd name="T28" fmla="*/ 5 w 150"/>
                <a:gd name="T29" fmla="*/ 2 h 141"/>
                <a:gd name="T30" fmla="*/ 5 w 150"/>
                <a:gd name="T31" fmla="*/ 1 h 141"/>
                <a:gd name="T32" fmla="*/ 5 w 150"/>
                <a:gd name="T33" fmla="*/ 1 h 141"/>
                <a:gd name="T34" fmla="*/ 5 w 150"/>
                <a:gd name="T35" fmla="*/ 1 h 141"/>
                <a:gd name="T36" fmla="*/ 5 w 150"/>
                <a:gd name="T37" fmla="*/ 2 h 141"/>
                <a:gd name="T38" fmla="*/ 5 w 150"/>
                <a:gd name="T39" fmla="*/ 3 h 141"/>
                <a:gd name="T40" fmla="*/ 5 w 150"/>
                <a:gd name="T41" fmla="*/ 3 h 141"/>
                <a:gd name="T42" fmla="*/ 5 w 150"/>
                <a:gd name="T43" fmla="*/ 4 h 141"/>
                <a:gd name="T44" fmla="*/ 5 w 150"/>
                <a:gd name="T45" fmla="*/ 4 h 141"/>
                <a:gd name="T46" fmla="*/ 3 w 150"/>
                <a:gd name="T47" fmla="*/ 3 h 141"/>
                <a:gd name="T48" fmla="*/ 2 w 150"/>
                <a:gd name="T49" fmla="*/ 2 h 141"/>
                <a:gd name="T50" fmla="*/ 1 w 150"/>
                <a:gd name="T51" fmla="*/ 1 h 141"/>
                <a:gd name="T52" fmla="*/ 1 w 150"/>
                <a:gd name="T53" fmla="*/ 1 h 141"/>
                <a:gd name="T54" fmla="*/ 2 w 150"/>
                <a:gd name="T55" fmla="*/ 3 h 141"/>
                <a:gd name="T56" fmla="*/ 3 w 150"/>
                <a:gd name="T57" fmla="*/ 4 h 141"/>
                <a:gd name="T58" fmla="*/ 4 w 150"/>
                <a:gd name="T59" fmla="*/ 5 h 141"/>
                <a:gd name="T60" fmla="*/ 4 w 150"/>
                <a:gd name="T61" fmla="*/ 5 h 141"/>
                <a:gd name="T62" fmla="*/ 3 w 150"/>
                <a:gd name="T63" fmla="*/ 5 h 141"/>
                <a:gd name="T64" fmla="*/ 2 w 150"/>
                <a:gd name="T65" fmla="*/ 5 h 141"/>
                <a:gd name="T66" fmla="*/ 2 w 150"/>
                <a:gd name="T67" fmla="*/ 5 h 141"/>
                <a:gd name="T68" fmla="*/ 3 w 150"/>
                <a:gd name="T69" fmla="*/ 5 h 141"/>
                <a:gd name="T70" fmla="*/ 3 w 150"/>
                <a:gd name="T71" fmla="*/ 6 h 141"/>
                <a:gd name="T72" fmla="*/ 4 w 150"/>
                <a:gd name="T73" fmla="*/ 6 h 141"/>
                <a:gd name="T74" fmla="*/ 5 w 150"/>
                <a:gd name="T75" fmla="*/ 6 h 141"/>
                <a:gd name="T76" fmla="*/ 6 w 150"/>
                <a:gd name="T77" fmla="*/ 7 h 141"/>
                <a:gd name="T78" fmla="*/ 7 w 150"/>
                <a:gd name="T79" fmla="*/ 7 h 141"/>
                <a:gd name="T80" fmla="*/ 8 w 150"/>
                <a:gd name="T81" fmla="*/ 8 h 141"/>
                <a:gd name="T82" fmla="*/ 7 w 150"/>
                <a:gd name="T83" fmla="*/ 8 h 141"/>
                <a:gd name="T84" fmla="*/ 6 w 150"/>
                <a:gd name="T85" fmla="*/ 8 h 141"/>
                <a:gd name="T86" fmla="*/ 5 w 150"/>
                <a:gd name="T87" fmla="*/ 8 h 141"/>
                <a:gd name="T88" fmla="*/ 4 w 150"/>
                <a:gd name="T89" fmla="*/ 8 h 141"/>
                <a:gd name="T90" fmla="*/ 4 w 150"/>
                <a:gd name="T91" fmla="*/ 8 h 141"/>
                <a:gd name="T92" fmla="*/ 5 w 150"/>
                <a:gd name="T93" fmla="*/ 9 h 141"/>
                <a:gd name="T94" fmla="*/ 6 w 150"/>
                <a:gd name="T95" fmla="*/ 9 h 141"/>
                <a:gd name="T96" fmla="*/ 7 w 150"/>
                <a:gd name="T97" fmla="*/ 9 h 141"/>
                <a:gd name="T98" fmla="*/ 8 w 150"/>
                <a:gd name="T99" fmla="*/ 8 h 141"/>
                <a:gd name="T100" fmla="*/ 9 w 150"/>
                <a:gd name="T101" fmla="*/ 9 h 141"/>
                <a:gd name="T102" fmla="*/ 9 w 150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50" h="141">
                  <a:moveTo>
                    <a:pt x="144" y="141"/>
                  </a:moveTo>
                  <a:lnTo>
                    <a:pt x="145" y="139"/>
                  </a:lnTo>
                  <a:lnTo>
                    <a:pt x="146" y="136"/>
                  </a:lnTo>
                  <a:lnTo>
                    <a:pt x="149" y="135"/>
                  </a:lnTo>
                  <a:lnTo>
                    <a:pt x="150" y="132"/>
                  </a:lnTo>
                  <a:lnTo>
                    <a:pt x="144" y="127"/>
                  </a:lnTo>
                  <a:lnTo>
                    <a:pt x="139" y="122"/>
                  </a:lnTo>
                  <a:lnTo>
                    <a:pt x="135" y="115"/>
                  </a:lnTo>
                  <a:lnTo>
                    <a:pt x="133" y="110"/>
                  </a:lnTo>
                  <a:lnTo>
                    <a:pt x="132" y="100"/>
                  </a:lnTo>
                  <a:lnTo>
                    <a:pt x="131" y="83"/>
                  </a:lnTo>
                  <a:lnTo>
                    <a:pt x="128" y="66"/>
                  </a:lnTo>
                  <a:lnTo>
                    <a:pt x="126" y="54"/>
                  </a:lnTo>
                  <a:lnTo>
                    <a:pt x="122" y="49"/>
                  </a:lnTo>
                  <a:lnTo>
                    <a:pt x="119" y="47"/>
                  </a:lnTo>
                  <a:lnTo>
                    <a:pt x="118" y="49"/>
                  </a:lnTo>
                  <a:lnTo>
                    <a:pt x="119" y="54"/>
                  </a:lnTo>
                  <a:lnTo>
                    <a:pt x="120" y="64"/>
                  </a:lnTo>
                  <a:lnTo>
                    <a:pt x="122" y="79"/>
                  </a:lnTo>
                  <a:lnTo>
                    <a:pt x="122" y="93"/>
                  </a:lnTo>
                  <a:lnTo>
                    <a:pt x="120" y="102"/>
                  </a:lnTo>
                  <a:lnTo>
                    <a:pt x="113" y="97"/>
                  </a:lnTo>
                  <a:lnTo>
                    <a:pt x="105" y="92"/>
                  </a:lnTo>
                  <a:lnTo>
                    <a:pt x="97" y="85"/>
                  </a:lnTo>
                  <a:lnTo>
                    <a:pt x="92" y="80"/>
                  </a:lnTo>
                  <a:lnTo>
                    <a:pt x="88" y="72"/>
                  </a:lnTo>
                  <a:lnTo>
                    <a:pt x="84" y="59"/>
                  </a:lnTo>
                  <a:lnTo>
                    <a:pt x="81" y="45"/>
                  </a:lnTo>
                  <a:lnTo>
                    <a:pt x="80" y="34"/>
                  </a:lnTo>
                  <a:lnTo>
                    <a:pt x="80" y="27"/>
                  </a:lnTo>
                  <a:lnTo>
                    <a:pt x="80" y="19"/>
                  </a:lnTo>
                  <a:lnTo>
                    <a:pt x="79" y="11"/>
                  </a:lnTo>
                  <a:lnTo>
                    <a:pt x="76" y="6"/>
                  </a:lnTo>
                  <a:lnTo>
                    <a:pt x="73" y="3"/>
                  </a:lnTo>
                  <a:lnTo>
                    <a:pt x="73" y="4"/>
                  </a:lnTo>
                  <a:lnTo>
                    <a:pt x="73" y="8"/>
                  </a:lnTo>
                  <a:lnTo>
                    <a:pt x="75" y="15"/>
                  </a:lnTo>
                  <a:lnTo>
                    <a:pt x="75" y="21"/>
                  </a:lnTo>
                  <a:lnTo>
                    <a:pt x="73" y="28"/>
                  </a:lnTo>
                  <a:lnTo>
                    <a:pt x="72" y="33"/>
                  </a:lnTo>
                  <a:lnTo>
                    <a:pt x="72" y="38"/>
                  </a:lnTo>
                  <a:lnTo>
                    <a:pt x="72" y="45"/>
                  </a:lnTo>
                  <a:lnTo>
                    <a:pt x="73" y="55"/>
                  </a:lnTo>
                  <a:lnTo>
                    <a:pt x="75" y="64"/>
                  </a:lnTo>
                  <a:lnTo>
                    <a:pt x="76" y="72"/>
                  </a:lnTo>
                  <a:lnTo>
                    <a:pt x="66" y="63"/>
                  </a:lnTo>
                  <a:lnTo>
                    <a:pt x="55" y="53"/>
                  </a:lnTo>
                  <a:lnTo>
                    <a:pt x="45" y="41"/>
                  </a:lnTo>
                  <a:lnTo>
                    <a:pt x="34" y="29"/>
                  </a:lnTo>
                  <a:lnTo>
                    <a:pt x="24" y="19"/>
                  </a:lnTo>
                  <a:lnTo>
                    <a:pt x="15" y="10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1" y="28"/>
                  </a:lnTo>
                  <a:lnTo>
                    <a:pt x="30" y="41"/>
                  </a:lnTo>
                  <a:lnTo>
                    <a:pt x="37" y="50"/>
                  </a:lnTo>
                  <a:lnTo>
                    <a:pt x="42" y="58"/>
                  </a:lnTo>
                  <a:lnTo>
                    <a:pt x="53" y="67"/>
                  </a:lnTo>
                  <a:lnTo>
                    <a:pt x="62" y="75"/>
                  </a:lnTo>
                  <a:lnTo>
                    <a:pt x="69" y="80"/>
                  </a:lnTo>
                  <a:lnTo>
                    <a:pt x="62" y="80"/>
                  </a:lnTo>
                  <a:lnTo>
                    <a:pt x="51" y="79"/>
                  </a:lnTo>
                  <a:lnTo>
                    <a:pt x="42" y="76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6" y="71"/>
                  </a:lnTo>
                  <a:lnTo>
                    <a:pt x="29" y="75"/>
                  </a:lnTo>
                  <a:lnTo>
                    <a:pt x="33" y="77"/>
                  </a:lnTo>
                  <a:lnTo>
                    <a:pt x="39" y="81"/>
                  </a:lnTo>
                  <a:lnTo>
                    <a:pt x="46" y="85"/>
                  </a:lnTo>
                  <a:lnTo>
                    <a:pt x="54" y="88"/>
                  </a:lnTo>
                  <a:lnTo>
                    <a:pt x="63" y="92"/>
                  </a:lnTo>
                  <a:lnTo>
                    <a:pt x="71" y="93"/>
                  </a:lnTo>
                  <a:lnTo>
                    <a:pt x="80" y="96"/>
                  </a:lnTo>
                  <a:lnTo>
                    <a:pt x="86" y="96"/>
                  </a:lnTo>
                  <a:lnTo>
                    <a:pt x="94" y="98"/>
                  </a:lnTo>
                  <a:lnTo>
                    <a:pt x="103" y="104"/>
                  </a:lnTo>
                  <a:lnTo>
                    <a:pt x="111" y="110"/>
                  </a:lnTo>
                  <a:lnTo>
                    <a:pt x="116" y="117"/>
                  </a:lnTo>
                  <a:lnTo>
                    <a:pt x="113" y="118"/>
                  </a:lnTo>
                  <a:lnTo>
                    <a:pt x="107" y="120"/>
                  </a:lnTo>
                  <a:lnTo>
                    <a:pt x="101" y="122"/>
                  </a:lnTo>
                  <a:lnTo>
                    <a:pt x="94" y="122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76" y="123"/>
                  </a:lnTo>
                  <a:lnTo>
                    <a:pt x="71" y="123"/>
                  </a:lnTo>
                  <a:lnTo>
                    <a:pt x="64" y="122"/>
                  </a:lnTo>
                  <a:lnTo>
                    <a:pt x="60" y="123"/>
                  </a:lnTo>
                  <a:lnTo>
                    <a:pt x="63" y="126"/>
                  </a:lnTo>
                  <a:lnTo>
                    <a:pt x="72" y="128"/>
                  </a:lnTo>
                  <a:lnTo>
                    <a:pt x="79" y="130"/>
                  </a:lnTo>
                  <a:lnTo>
                    <a:pt x="86" y="130"/>
                  </a:lnTo>
                  <a:lnTo>
                    <a:pt x="96" y="130"/>
                  </a:lnTo>
                  <a:lnTo>
                    <a:pt x="103" y="130"/>
                  </a:lnTo>
                  <a:lnTo>
                    <a:pt x="111" y="130"/>
                  </a:lnTo>
                  <a:lnTo>
                    <a:pt x="119" y="128"/>
                  </a:lnTo>
                  <a:lnTo>
                    <a:pt x="124" y="128"/>
                  </a:lnTo>
                  <a:lnTo>
                    <a:pt x="128" y="128"/>
                  </a:lnTo>
                  <a:lnTo>
                    <a:pt x="135" y="130"/>
                  </a:lnTo>
                  <a:lnTo>
                    <a:pt x="139" y="132"/>
                  </a:lnTo>
                  <a:lnTo>
                    <a:pt x="141" y="137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9" name="Freeform 1011"/>
            <p:cNvSpPr>
              <a:spLocks/>
            </p:cNvSpPr>
            <p:nvPr/>
          </p:nvSpPr>
          <p:spPr bwMode="auto">
            <a:xfrm>
              <a:off x="574" y="3343"/>
              <a:ext cx="45" cy="107"/>
            </a:xfrm>
            <a:custGeom>
              <a:avLst/>
              <a:gdLst>
                <a:gd name="T0" fmla="*/ 0 w 91"/>
                <a:gd name="T1" fmla="*/ 12 h 214"/>
                <a:gd name="T2" fmla="*/ 1 w 91"/>
                <a:gd name="T3" fmla="*/ 11 h 214"/>
                <a:gd name="T4" fmla="*/ 1 w 91"/>
                <a:gd name="T5" fmla="*/ 11 h 214"/>
                <a:gd name="T6" fmla="*/ 1 w 91"/>
                <a:gd name="T7" fmla="*/ 10 h 214"/>
                <a:gd name="T8" fmla="*/ 0 w 91"/>
                <a:gd name="T9" fmla="*/ 8 h 214"/>
                <a:gd name="T10" fmla="*/ 0 w 91"/>
                <a:gd name="T11" fmla="*/ 6 h 214"/>
                <a:gd name="T12" fmla="*/ 0 w 91"/>
                <a:gd name="T13" fmla="*/ 6 h 214"/>
                <a:gd name="T14" fmla="*/ 1 w 91"/>
                <a:gd name="T15" fmla="*/ 8 h 214"/>
                <a:gd name="T16" fmla="*/ 2 w 91"/>
                <a:gd name="T17" fmla="*/ 7 h 214"/>
                <a:gd name="T18" fmla="*/ 2 w 91"/>
                <a:gd name="T19" fmla="*/ 4 h 214"/>
                <a:gd name="T20" fmla="*/ 2 w 91"/>
                <a:gd name="T21" fmla="*/ 2 h 214"/>
                <a:gd name="T22" fmla="*/ 2 w 91"/>
                <a:gd name="T23" fmla="*/ 2 h 214"/>
                <a:gd name="T24" fmla="*/ 2 w 91"/>
                <a:gd name="T25" fmla="*/ 3 h 214"/>
                <a:gd name="T26" fmla="*/ 2 w 91"/>
                <a:gd name="T27" fmla="*/ 3 h 214"/>
                <a:gd name="T28" fmla="*/ 4 w 91"/>
                <a:gd name="T29" fmla="*/ 1 h 214"/>
                <a:gd name="T30" fmla="*/ 4 w 91"/>
                <a:gd name="T31" fmla="*/ 1 h 214"/>
                <a:gd name="T32" fmla="*/ 3 w 91"/>
                <a:gd name="T33" fmla="*/ 3 h 214"/>
                <a:gd name="T34" fmla="*/ 3 w 91"/>
                <a:gd name="T35" fmla="*/ 4 h 214"/>
                <a:gd name="T36" fmla="*/ 4 w 91"/>
                <a:gd name="T37" fmla="*/ 4 h 214"/>
                <a:gd name="T38" fmla="*/ 5 w 91"/>
                <a:gd name="T39" fmla="*/ 4 h 214"/>
                <a:gd name="T40" fmla="*/ 4 w 91"/>
                <a:gd name="T41" fmla="*/ 4 h 214"/>
                <a:gd name="T42" fmla="*/ 2 w 91"/>
                <a:gd name="T43" fmla="*/ 6 h 214"/>
                <a:gd name="T44" fmla="*/ 2 w 91"/>
                <a:gd name="T45" fmla="*/ 9 h 214"/>
                <a:gd name="T46" fmla="*/ 3 w 91"/>
                <a:gd name="T47" fmla="*/ 9 h 214"/>
                <a:gd name="T48" fmla="*/ 4 w 91"/>
                <a:gd name="T49" fmla="*/ 8 h 214"/>
                <a:gd name="T50" fmla="*/ 5 w 91"/>
                <a:gd name="T51" fmla="*/ 8 h 214"/>
                <a:gd name="T52" fmla="*/ 5 w 91"/>
                <a:gd name="T53" fmla="*/ 8 h 214"/>
                <a:gd name="T54" fmla="*/ 4 w 91"/>
                <a:gd name="T55" fmla="*/ 9 h 214"/>
                <a:gd name="T56" fmla="*/ 3 w 91"/>
                <a:gd name="T57" fmla="*/ 9 h 214"/>
                <a:gd name="T58" fmla="*/ 2 w 91"/>
                <a:gd name="T59" fmla="*/ 10 h 214"/>
                <a:gd name="T60" fmla="*/ 1 w 91"/>
                <a:gd name="T61" fmla="*/ 11 h 214"/>
                <a:gd name="T62" fmla="*/ 2 w 91"/>
                <a:gd name="T63" fmla="*/ 11 h 214"/>
                <a:gd name="T64" fmla="*/ 4 w 91"/>
                <a:gd name="T65" fmla="*/ 11 h 214"/>
                <a:gd name="T66" fmla="*/ 5 w 91"/>
                <a:gd name="T67" fmla="*/ 10 h 214"/>
                <a:gd name="T68" fmla="*/ 5 w 91"/>
                <a:gd name="T69" fmla="*/ 10 h 214"/>
                <a:gd name="T70" fmla="*/ 4 w 91"/>
                <a:gd name="T71" fmla="*/ 12 h 214"/>
                <a:gd name="T72" fmla="*/ 3 w 91"/>
                <a:gd name="T73" fmla="*/ 12 h 214"/>
                <a:gd name="T74" fmla="*/ 2 w 91"/>
                <a:gd name="T75" fmla="*/ 12 h 214"/>
                <a:gd name="T76" fmla="*/ 1 w 91"/>
                <a:gd name="T77" fmla="*/ 12 h 214"/>
                <a:gd name="T78" fmla="*/ 1 w 91"/>
                <a:gd name="T79" fmla="*/ 13 h 214"/>
                <a:gd name="T80" fmla="*/ 0 w 91"/>
                <a:gd name="T81" fmla="*/ 13 h 214"/>
                <a:gd name="T82" fmla="*/ 0 w 91"/>
                <a:gd name="T83" fmla="*/ 13 h 214"/>
                <a:gd name="T84" fmla="*/ 0 w 91"/>
                <a:gd name="T85" fmla="*/ 12 h 214"/>
                <a:gd name="T86" fmla="*/ 0 w 91"/>
                <a:gd name="T87" fmla="*/ 12 h 2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4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1"/>
                  </a:lnTo>
                  <a:lnTo>
                    <a:pt x="14" y="166"/>
                  </a:lnTo>
                  <a:lnTo>
                    <a:pt x="16" y="168"/>
                  </a:lnTo>
                  <a:lnTo>
                    <a:pt x="18" y="170"/>
                  </a:lnTo>
                  <a:lnTo>
                    <a:pt x="20" y="171"/>
                  </a:lnTo>
                  <a:lnTo>
                    <a:pt x="21" y="171"/>
                  </a:lnTo>
                  <a:lnTo>
                    <a:pt x="22" y="167"/>
                  </a:lnTo>
                  <a:lnTo>
                    <a:pt x="24" y="160"/>
                  </a:lnTo>
                  <a:lnTo>
                    <a:pt x="25" y="153"/>
                  </a:lnTo>
                  <a:lnTo>
                    <a:pt x="24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3" y="104"/>
                  </a:lnTo>
                  <a:lnTo>
                    <a:pt x="0" y="94"/>
                  </a:lnTo>
                  <a:lnTo>
                    <a:pt x="0" y="87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4" y="89"/>
                  </a:lnTo>
                  <a:lnTo>
                    <a:pt x="7" y="98"/>
                  </a:lnTo>
                  <a:lnTo>
                    <a:pt x="12" y="111"/>
                  </a:lnTo>
                  <a:lnTo>
                    <a:pt x="20" y="124"/>
                  </a:lnTo>
                  <a:lnTo>
                    <a:pt x="28" y="130"/>
                  </a:lnTo>
                  <a:lnTo>
                    <a:pt x="31" y="117"/>
                  </a:lnTo>
                  <a:lnTo>
                    <a:pt x="35" y="100"/>
                  </a:lnTo>
                  <a:lnTo>
                    <a:pt x="37" y="83"/>
                  </a:lnTo>
                  <a:lnTo>
                    <a:pt x="37" y="70"/>
                  </a:lnTo>
                  <a:lnTo>
                    <a:pt x="34" y="60"/>
                  </a:lnTo>
                  <a:lnTo>
                    <a:pt x="33" y="46"/>
                  </a:lnTo>
                  <a:lnTo>
                    <a:pt x="31" y="33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7" y="39"/>
                  </a:lnTo>
                  <a:lnTo>
                    <a:pt x="38" y="47"/>
                  </a:lnTo>
                  <a:lnTo>
                    <a:pt x="39" y="55"/>
                  </a:lnTo>
                  <a:lnTo>
                    <a:pt x="42" y="60"/>
                  </a:lnTo>
                  <a:lnTo>
                    <a:pt x="47" y="47"/>
                  </a:lnTo>
                  <a:lnTo>
                    <a:pt x="52" y="29"/>
                  </a:lnTo>
                  <a:lnTo>
                    <a:pt x="59" y="13"/>
                  </a:lnTo>
                  <a:lnTo>
                    <a:pt x="68" y="3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3"/>
                  </a:lnTo>
                  <a:lnTo>
                    <a:pt x="71" y="6"/>
                  </a:lnTo>
                  <a:lnTo>
                    <a:pt x="65" y="16"/>
                  </a:lnTo>
                  <a:lnTo>
                    <a:pt x="59" y="33"/>
                  </a:lnTo>
                  <a:lnTo>
                    <a:pt x="54" y="50"/>
                  </a:lnTo>
                  <a:lnTo>
                    <a:pt x="51" y="60"/>
                  </a:lnTo>
                  <a:lnTo>
                    <a:pt x="58" y="59"/>
                  </a:lnTo>
                  <a:lnTo>
                    <a:pt x="65" y="56"/>
                  </a:lnTo>
                  <a:lnTo>
                    <a:pt x="72" y="53"/>
                  </a:lnTo>
                  <a:lnTo>
                    <a:pt x="77" y="50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1" y="50"/>
                  </a:lnTo>
                  <a:lnTo>
                    <a:pt x="78" y="53"/>
                  </a:lnTo>
                  <a:lnTo>
                    <a:pt x="72" y="57"/>
                  </a:lnTo>
                  <a:lnTo>
                    <a:pt x="64" y="64"/>
                  </a:lnTo>
                  <a:lnTo>
                    <a:pt x="55" y="69"/>
                  </a:lnTo>
                  <a:lnTo>
                    <a:pt x="50" y="73"/>
                  </a:lnTo>
                  <a:lnTo>
                    <a:pt x="47" y="89"/>
                  </a:lnTo>
                  <a:lnTo>
                    <a:pt x="43" y="106"/>
                  </a:lnTo>
                  <a:lnTo>
                    <a:pt x="41" y="123"/>
                  </a:lnTo>
                  <a:lnTo>
                    <a:pt x="38" y="132"/>
                  </a:lnTo>
                  <a:lnTo>
                    <a:pt x="44" y="132"/>
                  </a:lnTo>
                  <a:lnTo>
                    <a:pt x="51" y="130"/>
                  </a:lnTo>
                  <a:lnTo>
                    <a:pt x="58" y="130"/>
                  </a:lnTo>
                  <a:lnTo>
                    <a:pt x="65" y="129"/>
                  </a:lnTo>
                  <a:lnTo>
                    <a:pt x="71" y="128"/>
                  </a:lnTo>
                  <a:lnTo>
                    <a:pt x="77" y="125"/>
                  </a:lnTo>
                  <a:lnTo>
                    <a:pt x="81" y="124"/>
                  </a:lnTo>
                  <a:lnTo>
                    <a:pt x="84" y="123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23"/>
                  </a:lnTo>
                  <a:lnTo>
                    <a:pt x="85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1" y="134"/>
                  </a:lnTo>
                  <a:lnTo>
                    <a:pt x="63" y="137"/>
                  </a:lnTo>
                  <a:lnTo>
                    <a:pt x="55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0"/>
                  </a:lnTo>
                  <a:lnTo>
                    <a:pt x="33" y="158"/>
                  </a:lnTo>
                  <a:lnTo>
                    <a:pt x="31" y="167"/>
                  </a:lnTo>
                  <a:lnTo>
                    <a:pt x="31" y="172"/>
                  </a:lnTo>
                  <a:lnTo>
                    <a:pt x="34" y="175"/>
                  </a:lnTo>
                  <a:lnTo>
                    <a:pt x="38" y="176"/>
                  </a:lnTo>
                  <a:lnTo>
                    <a:pt x="44" y="176"/>
                  </a:lnTo>
                  <a:lnTo>
                    <a:pt x="48" y="175"/>
                  </a:lnTo>
                  <a:lnTo>
                    <a:pt x="60" y="170"/>
                  </a:lnTo>
                  <a:lnTo>
                    <a:pt x="71" y="164"/>
                  </a:lnTo>
                  <a:lnTo>
                    <a:pt x="80" y="159"/>
                  </a:lnTo>
                  <a:lnTo>
                    <a:pt x="85" y="155"/>
                  </a:lnTo>
                  <a:lnTo>
                    <a:pt x="89" y="153"/>
                  </a:lnTo>
                  <a:lnTo>
                    <a:pt x="91" y="151"/>
                  </a:lnTo>
                  <a:lnTo>
                    <a:pt x="91" y="153"/>
                  </a:lnTo>
                  <a:lnTo>
                    <a:pt x="89" y="158"/>
                  </a:lnTo>
                  <a:lnTo>
                    <a:pt x="82" y="167"/>
                  </a:lnTo>
                  <a:lnTo>
                    <a:pt x="73" y="177"/>
                  </a:lnTo>
                  <a:lnTo>
                    <a:pt x="65" y="187"/>
                  </a:lnTo>
                  <a:lnTo>
                    <a:pt x="58" y="193"/>
                  </a:lnTo>
                  <a:lnTo>
                    <a:pt x="58" y="190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2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0" y="179"/>
                  </a:lnTo>
                  <a:lnTo>
                    <a:pt x="24" y="181"/>
                  </a:lnTo>
                  <a:lnTo>
                    <a:pt x="20" y="185"/>
                  </a:lnTo>
                  <a:lnTo>
                    <a:pt x="20" y="189"/>
                  </a:lnTo>
                  <a:lnTo>
                    <a:pt x="20" y="194"/>
                  </a:lnTo>
                  <a:lnTo>
                    <a:pt x="20" y="198"/>
                  </a:lnTo>
                  <a:lnTo>
                    <a:pt x="14" y="204"/>
                  </a:lnTo>
                  <a:lnTo>
                    <a:pt x="9" y="207"/>
                  </a:lnTo>
                  <a:lnTo>
                    <a:pt x="4" y="211"/>
                  </a:lnTo>
                  <a:lnTo>
                    <a:pt x="1" y="214"/>
                  </a:lnTo>
                  <a:lnTo>
                    <a:pt x="7" y="207"/>
                  </a:lnTo>
                  <a:lnTo>
                    <a:pt x="12" y="201"/>
                  </a:lnTo>
                  <a:lnTo>
                    <a:pt x="14" y="194"/>
                  </a:lnTo>
                  <a:lnTo>
                    <a:pt x="14" y="190"/>
                  </a:lnTo>
                  <a:lnTo>
                    <a:pt x="12" y="187"/>
                  </a:lnTo>
                  <a:lnTo>
                    <a:pt x="8" y="184"/>
                  </a:lnTo>
                  <a:lnTo>
                    <a:pt x="4" y="183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0" name="Freeform 1012"/>
            <p:cNvSpPr>
              <a:spLocks/>
            </p:cNvSpPr>
            <p:nvPr/>
          </p:nvSpPr>
          <p:spPr bwMode="auto">
            <a:xfrm>
              <a:off x="564" y="3403"/>
              <a:ext cx="8" cy="14"/>
            </a:xfrm>
            <a:custGeom>
              <a:avLst/>
              <a:gdLst>
                <a:gd name="T0" fmla="*/ 1 w 15"/>
                <a:gd name="T1" fmla="*/ 2 h 27"/>
                <a:gd name="T2" fmla="*/ 1 w 15"/>
                <a:gd name="T3" fmla="*/ 2 h 27"/>
                <a:gd name="T4" fmla="*/ 1 w 15"/>
                <a:gd name="T5" fmla="*/ 2 h 27"/>
                <a:gd name="T6" fmla="*/ 1 w 15"/>
                <a:gd name="T7" fmla="*/ 2 h 27"/>
                <a:gd name="T8" fmla="*/ 1 w 15"/>
                <a:gd name="T9" fmla="*/ 2 h 27"/>
                <a:gd name="T10" fmla="*/ 1 w 15"/>
                <a:gd name="T11" fmla="*/ 2 h 27"/>
                <a:gd name="T12" fmla="*/ 0 w 15"/>
                <a:gd name="T13" fmla="*/ 1 h 27"/>
                <a:gd name="T14" fmla="*/ 0 w 15"/>
                <a:gd name="T15" fmla="*/ 1 h 27"/>
                <a:gd name="T16" fmla="*/ 0 w 15"/>
                <a:gd name="T17" fmla="*/ 1 h 27"/>
                <a:gd name="T18" fmla="*/ 0 w 15"/>
                <a:gd name="T19" fmla="*/ 0 h 27"/>
                <a:gd name="T20" fmla="*/ 1 w 15"/>
                <a:gd name="T21" fmla="*/ 0 h 27"/>
                <a:gd name="T22" fmla="*/ 1 w 15"/>
                <a:gd name="T23" fmla="*/ 1 h 27"/>
                <a:gd name="T24" fmla="*/ 1 w 15"/>
                <a:gd name="T25" fmla="*/ 1 h 27"/>
                <a:gd name="T26" fmla="*/ 1 w 15"/>
                <a:gd name="T27" fmla="*/ 1 h 27"/>
                <a:gd name="T28" fmla="*/ 1 w 15"/>
                <a:gd name="T29" fmla="*/ 1 h 27"/>
                <a:gd name="T30" fmla="*/ 1 w 15"/>
                <a:gd name="T31" fmla="*/ 2 h 27"/>
                <a:gd name="T32" fmla="*/ 1 w 15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27">
                  <a:moveTo>
                    <a:pt x="15" y="26"/>
                  </a:moveTo>
                  <a:lnTo>
                    <a:pt x="11" y="24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27"/>
                  </a:lnTo>
                  <a:lnTo>
                    <a:pt x="1" y="2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3" y="9"/>
                  </a:lnTo>
                  <a:lnTo>
                    <a:pt x="7" y="14"/>
                  </a:lnTo>
                  <a:lnTo>
                    <a:pt x="11" y="21"/>
                  </a:lnTo>
                  <a:lnTo>
                    <a:pt x="15" y="2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1" name="Freeform 1013"/>
            <p:cNvSpPr>
              <a:spLocks/>
            </p:cNvSpPr>
            <p:nvPr/>
          </p:nvSpPr>
          <p:spPr bwMode="auto">
            <a:xfrm>
              <a:off x="626" y="3400"/>
              <a:ext cx="146" cy="88"/>
            </a:xfrm>
            <a:custGeom>
              <a:avLst/>
              <a:gdLst>
                <a:gd name="T0" fmla="*/ 2 w 292"/>
                <a:gd name="T1" fmla="*/ 7 h 178"/>
                <a:gd name="T2" fmla="*/ 4 w 292"/>
                <a:gd name="T3" fmla="*/ 6 h 178"/>
                <a:gd name="T4" fmla="*/ 5 w 292"/>
                <a:gd name="T5" fmla="*/ 4 h 178"/>
                <a:gd name="T6" fmla="*/ 6 w 292"/>
                <a:gd name="T7" fmla="*/ 2 h 178"/>
                <a:gd name="T8" fmla="*/ 8 w 292"/>
                <a:gd name="T9" fmla="*/ 0 h 178"/>
                <a:gd name="T10" fmla="*/ 9 w 292"/>
                <a:gd name="T11" fmla="*/ 0 h 178"/>
                <a:gd name="T12" fmla="*/ 8 w 292"/>
                <a:gd name="T13" fmla="*/ 1 h 178"/>
                <a:gd name="T14" fmla="*/ 6 w 292"/>
                <a:gd name="T15" fmla="*/ 3 h 178"/>
                <a:gd name="T16" fmla="*/ 5 w 292"/>
                <a:gd name="T17" fmla="*/ 5 h 178"/>
                <a:gd name="T18" fmla="*/ 5 w 292"/>
                <a:gd name="T19" fmla="*/ 5 h 178"/>
                <a:gd name="T20" fmla="*/ 7 w 292"/>
                <a:gd name="T21" fmla="*/ 5 h 178"/>
                <a:gd name="T22" fmla="*/ 8 w 292"/>
                <a:gd name="T23" fmla="*/ 4 h 178"/>
                <a:gd name="T24" fmla="*/ 10 w 292"/>
                <a:gd name="T25" fmla="*/ 2 h 178"/>
                <a:gd name="T26" fmla="*/ 12 w 292"/>
                <a:gd name="T27" fmla="*/ 0 h 178"/>
                <a:gd name="T28" fmla="*/ 13 w 292"/>
                <a:gd name="T29" fmla="*/ 0 h 178"/>
                <a:gd name="T30" fmla="*/ 11 w 292"/>
                <a:gd name="T31" fmla="*/ 1 h 178"/>
                <a:gd name="T32" fmla="*/ 9 w 292"/>
                <a:gd name="T33" fmla="*/ 4 h 178"/>
                <a:gd name="T34" fmla="*/ 9 w 292"/>
                <a:gd name="T35" fmla="*/ 4 h 178"/>
                <a:gd name="T36" fmla="*/ 11 w 292"/>
                <a:gd name="T37" fmla="*/ 4 h 178"/>
                <a:gd name="T38" fmla="*/ 14 w 292"/>
                <a:gd name="T39" fmla="*/ 2 h 178"/>
                <a:gd name="T40" fmla="*/ 16 w 292"/>
                <a:gd name="T41" fmla="*/ 1 h 178"/>
                <a:gd name="T42" fmla="*/ 17 w 292"/>
                <a:gd name="T43" fmla="*/ 1 h 178"/>
                <a:gd name="T44" fmla="*/ 15 w 292"/>
                <a:gd name="T45" fmla="*/ 2 h 178"/>
                <a:gd name="T46" fmla="*/ 13 w 292"/>
                <a:gd name="T47" fmla="*/ 3 h 178"/>
                <a:gd name="T48" fmla="*/ 15 w 292"/>
                <a:gd name="T49" fmla="*/ 4 h 178"/>
                <a:gd name="T50" fmla="*/ 18 w 292"/>
                <a:gd name="T51" fmla="*/ 3 h 178"/>
                <a:gd name="T52" fmla="*/ 19 w 292"/>
                <a:gd name="T53" fmla="*/ 3 h 178"/>
                <a:gd name="T54" fmla="*/ 17 w 292"/>
                <a:gd name="T55" fmla="*/ 4 h 178"/>
                <a:gd name="T56" fmla="*/ 14 w 292"/>
                <a:gd name="T57" fmla="*/ 4 h 178"/>
                <a:gd name="T58" fmla="*/ 14 w 292"/>
                <a:gd name="T59" fmla="*/ 5 h 178"/>
                <a:gd name="T60" fmla="*/ 16 w 292"/>
                <a:gd name="T61" fmla="*/ 6 h 178"/>
                <a:gd name="T62" fmla="*/ 17 w 292"/>
                <a:gd name="T63" fmla="*/ 7 h 178"/>
                <a:gd name="T64" fmla="*/ 15 w 292"/>
                <a:gd name="T65" fmla="*/ 6 h 178"/>
                <a:gd name="T66" fmla="*/ 12 w 292"/>
                <a:gd name="T67" fmla="*/ 5 h 178"/>
                <a:gd name="T68" fmla="*/ 11 w 292"/>
                <a:gd name="T69" fmla="*/ 5 h 178"/>
                <a:gd name="T70" fmla="*/ 10 w 292"/>
                <a:gd name="T71" fmla="*/ 5 h 178"/>
                <a:gd name="T72" fmla="*/ 10 w 292"/>
                <a:gd name="T73" fmla="*/ 6 h 178"/>
                <a:gd name="T74" fmla="*/ 12 w 292"/>
                <a:gd name="T75" fmla="*/ 7 h 178"/>
                <a:gd name="T76" fmla="*/ 13 w 292"/>
                <a:gd name="T77" fmla="*/ 8 h 178"/>
                <a:gd name="T78" fmla="*/ 14 w 292"/>
                <a:gd name="T79" fmla="*/ 9 h 178"/>
                <a:gd name="T80" fmla="*/ 12 w 292"/>
                <a:gd name="T81" fmla="*/ 8 h 178"/>
                <a:gd name="T82" fmla="*/ 9 w 292"/>
                <a:gd name="T83" fmla="*/ 6 h 178"/>
                <a:gd name="T84" fmla="*/ 8 w 292"/>
                <a:gd name="T85" fmla="*/ 6 h 178"/>
                <a:gd name="T86" fmla="*/ 6 w 292"/>
                <a:gd name="T87" fmla="*/ 6 h 178"/>
                <a:gd name="T88" fmla="*/ 5 w 292"/>
                <a:gd name="T89" fmla="*/ 7 h 178"/>
                <a:gd name="T90" fmla="*/ 7 w 292"/>
                <a:gd name="T91" fmla="*/ 8 h 178"/>
                <a:gd name="T92" fmla="*/ 9 w 292"/>
                <a:gd name="T93" fmla="*/ 10 h 178"/>
                <a:gd name="T94" fmla="*/ 10 w 292"/>
                <a:gd name="T95" fmla="*/ 11 h 178"/>
                <a:gd name="T96" fmla="*/ 7 w 292"/>
                <a:gd name="T97" fmla="*/ 9 h 178"/>
                <a:gd name="T98" fmla="*/ 5 w 292"/>
                <a:gd name="T99" fmla="*/ 8 h 178"/>
                <a:gd name="T100" fmla="*/ 3 w 292"/>
                <a:gd name="T101" fmla="*/ 8 h 178"/>
                <a:gd name="T102" fmla="*/ 1 w 292"/>
                <a:gd name="T103" fmla="*/ 9 h 178"/>
                <a:gd name="T104" fmla="*/ 1 w 292"/>
                <a:gd name="T105" fmla="*/ 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8">
                  <a:moveTo>
                    <a:pt x="11" y="137"/>
                  </a:moveTo>
                  <a:lnTo>
                    <a:pt x="15" y="133"/>
                  </a:lnTo>
                  <a:lnTo>
                    <a:pt x="22" y="129"/>
                  </a:lnTo>
                  <a:lnTo>
                    <a:pt x="28" y="125"/>
                  </a:lnTo>
                  <a:lnTo>
                    <a:pt x="37" y="120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61" y="97"/>
                  </a:lnTo>
                  <a:lnTo>
                    <a:pt x="66" y="82"/>
                  </a:lnTo>
                  <a:lnTo>
                    <a:pt x="73" y="65"/>
                  </a:lnTo>
                  <a:lnTo>
                    <a:pt x="79" y="54"/>
                  </a:lnTo>
                  <a:lnTo>
                    <a:pt x="83" y="48"/>
                  </a:lnTo>
                  <a:lnTo>
                    <a:pt x="88" y="41"/>
                  </a:lnTo>
                  <a:lnTo>
                    <a:pt x="95" y="33"/>
                  </a:lnTo>
                  <a:lnTo>
                    <a:pt x="101" y="24"/>
                  </a:lnTo>
                  <a:lnTo>
                    <a:pt x="109" y="16"/>
                  </a:lnTo>
                  <a:lnTo>
                    <a:pt x="116" y="9"/>
                  </a:lnTo>
                  <a:lnTo>
                    <a:pt x="122" y="4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1" y="1"/>
                  </a:lnTo>
                  <a:lnTo>
                    <a:pt x="129" y="5"/>
                  </a:lnTo>
                  <a:lnTo>
                    <a:pt x="126" y="9"/>
                  </a:lnTo>
                  <a:lnTo>
                    <a:pt x="121" y="15"/>
                  </a:lnTo>
                  <a:lnTo>
                    <a:pt x="113" y="22"/>
                  </a:lnTo>
                  <a:lnTo>
                    <a:pt x="106" y="30"/>
                  </a:lnTo>
                  <a:lnTo>
                    <a:pt x="99" y="39"/>
                  </a:lnTo>
                  <a:lnTo>
                    <a:pt x="92" y="48"/>
                  </a:lnTo>
                  <a:lnTo>
                    <a:pt x="87" y="55"/>
                  </a:lnTo>
                  <a:lnTo>
                    <a:pt x="83" y="60"/>
                  </a:lnTo>
                  <a:lnTo>
                    <a:pt x="79" y="69"/>
                  </a:lnTo>
                  <a:lnTo>
                    <a:pt x="76" y="78"/>
                  </a:lnTo>
                  <a:lnTo>
                    <a:pt x="75" y="88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5" y="97"/>
                  </a:lnTo>
                  <a:lnTo>
                    <a:pt x="78" y="95"/>
                  </a:lnTo>
                  <a:lnTo>
                    <a:pt x="83" y="93"/>
                  </a:lnTo>
                  <a:lnTo>
                    <a:pt x="87" y="90"/>
                  </a:lnTo>
                  <a:lnTo>
                    <a:pt x="91" y="88"/>
                  </a:lnTo>
                  <a:lnTo>
                    <a:pt x="97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4" y="72"/>
                  </a:lnTo>
                  <a:lnTo>
                    <a:pt x="118" y="69"/>
                  </a:lnTo>
                  <a:lnTo>
                    <a:pt x="122" y="68"/>
                  </a:lnTo>
                  <a:lnTo>
                    <a:pt x="129" y="58"/>
                  </a:lnTo>
                  <a:lnTo>
                    <a:pt x="136" y="46"/>
                  </a:lnTo>
                  <a:lnTo>
                    <a:pt x="147" y="35"/>
                  </a:lnTo>
                  <a:lnTo>
                    <a:pt x="159" y="25"/>
                  </a:lnTo>
                  <a:lnTo>
                    <a:pt x="170" y="17"/>
                  </a:lnTo>
                  <a:lnTo>
                    <a:pt x="181" y="11"/>
                  </a:lnTo>
                  <a:lnTo>
                    <a:pt x="189" y="5"/>
                  </a:lnTo>
                  <a:lnTo>
                    <a:pt x="195" y="3"/>
                  </a:lnTo>
                  <a:lnTo>
                    <a:pt x="202" y="1"/>
                  </a:lnTo>
                  <a:lnTo>
                    <a:pt x="206" y="1"/>
                  </a:lnTo>
                  <a:lnTo>
                    <a:pt x="206" y="3"/>
                  </a:lnTo>
                  <a:lnTo>
                    <a:pt x="200" y="5"/>
                  </a:lnTo>
                  <a:lnTo>
                    <a:pt x="191" y="11"/>
                  </a:lnTo>
                  <a:lnTo>
                    <a:pt x="181" y="18"/>
                  </a:lnTo>
                  <a:lnTo>
                    <a:pt x="170" y="28"/>
                  </a:lnTo>
                  <a:lnTo>
                    <a:pt x="160" y="37"/>
                  </a:lnTo>
                  <a:lnTo>
                    <a:pt x="151" y="47"/>
                  </a:lnTo>
                  <a:lnTo>
                    <a:pt x="143" y="56"/>
                  </a:lnTo>
                  <a:lnTo>
                    <a:pt x="136" y="64"/>
                  </a:lnTo>
                  <a:lnTo>
                    <a:pt x="135" y="69"/>
                  </a:lnTo>
                  <a:lnTo>
                    <a:pt x="135" y="72"/>
                  </a:lnTo>
                  <a:lnTo>
                    <a:pt x="138" y="72"/>
                  </a:lnTo>
                  <a:lnTo>
                    <a:pt x="140" y="72"/>
                  </a:lnTo>
                  <a:lnTo>
                    <a:pt x="147" y="71"/>
                  </a:lnTo>
                  <a:lnTo>
                    <a:pt x="156" y="69"/>
                  </a:lnTo>
                  <a:lnTo>
                    <a:pt x="165" y="67"/>
                  </a:lnTo>
                  <a:lnTo>
                    <a:pt x="174" y="65"/>
                  </a:lnTo>
                  <a:lnTo>
                    <a:pt x="181" y="64"/>
                  </a:lnTo>
                  <a:lnTo>
                    <a:pt x="189" y="58"/>
                  </a:lnTo>
                  <a:lnTo>
                    <a:pt x="198" y="51"/>
                  </a:lnTo>
                  <a:lnTo>
                    <a:pt x="210" y="45"/>
                  </a:lnTo>
                  <a:lnTo>
                    <a:pt x="223" y="38"/>
                  </a:lnTo>
                  <a:lnTo>
                    <a:pt x="234" y="33"/>
                  </a:lnTo>
                  <a:lnTo>
                    <a:pt x="245" y="28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3" y="21"/>
                  </a:lnTo>
                  <a:lnTo>
                    <a:pt x="266" y="22"/>
                  </a:lnTo>
                  <a:lnTo>
                    <a:pt x="264" y="25"/>
                  </a:lnTo>
                  <a:lnTo>
                    <a:pt x="258" y="28"/>
                  </a:lnTo>
                  <a:lnTo>
                    <a:pt x="250" y="30"/>
                  </a:lnTo>
                  <a:lnTo>
                    <a:pt x="241" y="35"/>
                  </a:lnTo>
                  <a:lnTo>
                    <a:pt x="232" y="39"/>
                  </a:lnTo>
                  <a:lnTo>
                    <a:pt x="223" y="45"/>
                  </a:lnTo>
                  <a:lnTo>
                    <a:pt x="215" y="51"/>
                  </a:lnTo>
                  <a:lnTo>
                    <a:pt x="208" y="56"/>
                  </a:lnTo>
                  <a:lnTo>
                    <a:pt x="203" y="61"/>
                  </a:lnTo>
                  <a:lnTo>
                    <a:pt x="200" y="67"/>
                  </a:lnTo>
                  <a:lnTo>
                    <a:pt x="210" y="68"/>
                  </a:lnTo>
                  <a:lnTo>
                    <a:pt x="221" y="67"/>
                  </a:lnTo>
                  <a:lnTo>
                    <a:pt x="233" y="65"/>
                  </a:lnTo>
                  <a:lnTo>
                    <a:pt x="245" y="63"/>
                  </a:lnTo>
                  <a:lnTo>
                    <a:pt x="257" y="60"/>
                  </a:lnTo>
                  <a:lnTo>
                    <a:pt x="267" y="58"/>
                  </a:lnTo>
                  <a:lnTo>
                    <a:pt x="275" y="55"/>
                  </a:lnTo>
                  <a:lnTo>
                    <a:pt x="280" y="54"/>
                  </a:lnTo>
                  <a:lnTo>
                    <a:pt x="287" y="50"/>
                  </a:lnTo>
                  <a:lnTo>
                    <a:pt x="292" y="48"/>
                  </a:lnTo>
                  <a:lnTo>
                    <a:pt x="292" y="50"/>
                  </a:lnTo>
                  <a:lnTo>
                    <a:pt x="288" y="54"/>
                  </a:lnTo>
                  <a:lnTo>
                    <a:pt x="283" y="58"/>
                  </a:lnTo>
                  <a:lnTo>
                    <a:pt x="276" y="61"/>
                  </a:lnTo>
                  <a:lnTo>
                    <a:pt x="267" y="65"/>
                  </a:lnTo>
                  <a:lnTo>
                    <a:pt x="255" y="71"/>
                  </a:lnTo>
                  <a:lnTo>
                    <a:pt x="243" y="75"/>
                  </a:lnTo>
                  <a:lnTo>
                    <a:pt x="230" y="77"/>
                  </a:lnTo>
                  <a:lnTo>
                    <a:pt x="217" y="78"/>
                  </a:lnTo>
                  <a:lnTo>
                    <a:pt x="204" y="78"/>
                  </a:lnTo>
                  <a:lnTo>
                    <a:pt x="208" y="84"/>
                  </a:lnTo>
                  <a:lnTo>
                    <a:pt x="215" y="88"/>
                  </a:lnTo>
                  <a:lnTo>
                    <a:pt x="223" y="93"/>
                  </a:lnTo>
                  <a:lnTo>
                    <a:pt x="232" y="98"/>
                  </a:lnTo>
                  <a:lnTo>
                    <a:pt x="240" y="102"/>
                  </a:lnTo>
                  <a:lnTo>
                    <a:pt x="247" y="107"/>
                  </a:lnTo>
                  <a:lnTo>
                    <a:pt x="254" y="110"/>
                  </a:lnTo>
                  <a:lnTo>
                    <a:pt x="259" y="112"/>
                  </a:lnTo>
                  <a:lnTo>
                    <a:pt x="266" y="115"/>
                  </a:lnTo>
                  <a:lnTo>
                    <a:pt x="268" y="118"/>
                  </a:lnTo>
                  <a:lnTo>
                    <a:pt x="267" y="119"/>
                  </a:lnTo>
                  <a:lnTo>
                    <a:pt x="260" y="118"/>
                  </a:lnTo>
                  <a:lnTo>
                    <a:pt x="254" y="116"/>
                  </a:lnTo>
                  <a:lnTo>
                    <a:pt x="245" y="112"/>
                  </a:lnTo>
                  <a:lnTo>
                    <a:pt x="233" y="108"/>
                  </a:lnTo>
                  <a:lnTo>
                    <a:pt x="221" y="103"/>
                  </a:lnTo>
                  <a:lnTo>
                    <a:pt x="210" y="98"/>
                  </a:lnTo>
                  <a:lnTo>
                    <a:pt x="199" y="94"/>
                  </a:lnTo>
                  <a:lnTo>
                    <a:pt x="191" y="89"/>
                  </a:lnTo>
                  <a:lnTo>
                    <a:pt x="186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69" y="86"/>
                  </a:lnTo>
                  <a:lnTo>
                    <a:pt x="163" y="86"/>
                  </a:lnTo>
                  <a:lnTo>
                    <a:pt x="156" y="88"/>
                  </a:lnTo>
                  <a:lnTo>
                    <a:pt x="151" y="88"/>
                  </a:lnTo>
                  <a:lnTo>
                    <a:pt x="146" y="89"/>
                  </a:lnTo>
                  <a:lnTo>
                    <a:pt x="142" y="89"/>
                  </a:lnTo>
                  <a:lnTo>
                    <a:pt x="144" y="94"/>
                  </a:lnTo>
                  <a:lnTo>
                    <a:pt x="150" y="99"/>
                  </a:lnTo>
                  <a:lnTo>
                    <a:pt x="155" y="105"/>
                  </a:lnTo>
                  <a:lnTo>
                    <a:pt x="161" y="110"/>
                  </a:lnTo>
                  <a:lnTo>
                    <a:pt x="167" y="115"/>
                  </a:lnTo>
                  <a:lnTo>
                    <a:pt x="173" y="120"/>
                  </a:lnTo>
                  <a:lnTo>
                    <a:pt x="178" y="124"/>
                  </a:lnTo>
                  <a:lnTo>
                    <a:pt x="182" y="127"/>
                  </a:lnTo>
                  <a:lnTo>
                    <a:pt x="190" y="132"/>
                  </a:lnTo>
                  <a:lnTo>
                    <a:pt x="199" y="136"/>
                  </a:lnTo>
                  <a:lnTo>
                    <a:pt x="206" y="140"/>
                  </a:lnTo>
                  <a:lnTo>
                    <a:pt x="212" y="144"/>
                  </a:lnTo>
                  <a:lnTo>
                    <a:pt x="216" y="148"/>
                  </a:lnTo>
                  <a:lnTo>
                    <a:pt x="219" y="152"/>
                  </a:lnTo>
                  <a:lnTo>
                    <a:pt x="216" y="153"/>
                  </a:lnTo>
                  <a:lnTo>
                    <a:pt x="206" y="148"/>
                  </a:lnTo>
                  <a:lnTo>
                    <a:pt x="198" y="142"/>
                  </a:lnTo>
                  <a:lnTo>
                    <a:pt x="187" y="136"/>
                  </a:lnTo>
                  <a:lnTo>
                    <a:pt x="177" y="129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0"/>
                  </a:lnTo>
                  <a:lnTo>
                    <a:pt x="139" y="105"/>
                  </a:lnTo>
                  <a:lnTo>
                    <a:pt x="134" y="101"/>
                  </a:lnTo>
                  <a:lnTo>
                    <a:pt x="129" y="97"/>
                  </a:lnTo>
                  <a:lnTo>
                    <a:pt x="123" y="95"/>
                  </a:lnTo>
                  <a:lnTo>
                    <a:pt x="120" y="97"/>
                  </a:lnTo>
                  <a:lnTo>
                    <a:pt x="114" y="99"/>
                  </a:lnTo>
                  <a:lnTo>
                    <a:pt x="106" y="102"/>
                  </a:lnTo>
                  <a:lnTo>
                    <a:pt x="95" y="106"/>
                  </a:lnTo>
                  <a:lnTo>
                    <a:pt x="84" y="110"/>
                  </a:lnTo>
                  <a:lnTo>
                    <a:pt x="78" y="112"/>
                  </a:lnTo>
                  <a:lnTo>
                    <a:pt x="76" y="115"/>
                  </a:lnTo>
                  <a:lnTo>
                    <a:pt x="76" y="118"/>
                  </a:lnTo>
                  <a:lnTo>
                    <a:pt x="78" y="120"/>
                  </a:lnTo>
                  <a:lnTo>
                    <a:pt x="83" y="125"/>
                  </a:lnTo>
                  <a:lnTo>
                    <a:pt x="88" y="129"/>
                  </a:lnTo>
                  <a:lnTo>
                    <a:pt x="96" y="135"/>
                  </a:lnTo>
                  <a:lnTo>
                    <a:pt x="105" y="142"/>
                  </a:lnTo>
                  <a:lnTo>
                    <a:pt x="116" y="149"/>
                  </a:lnTo>
                  <a:lnTo>
                    <a:pt x="126" y="157"/>
                  </a:lnTo>
                  <a:lnTo>
                    <a:pt x="136" y="163"/>
                  </a:lnTo>
                  <a:lnTo>
                    <a:pt x="144" y="170"/>
                  </a:lnTo>
                  <a:lnTo>
                    <a:pt x="151" y="172"/>
                  </a:lnTo>
                  <a:lnTo>
                    <a:pt x="156" y="176"/>
                  </a:lnTo>
                  <a:lnTo>
                    <a:pt x="155" y="178"/>
                  </a:lnTo>
                  <a:lnTo>
                    <a:pt x="150" y="178"/>
                  </a:lnTo>
                  <a:lnTo>
                    <a:pt x="139" y="172"/>
                  </a:lnTo>
                  <a:lnTo>
                    <a:pt x="133" y="167"/>
                  </a:lnTo>
                  <a:lnTo>
                    <a:pt x="122" y="161"/>
                  </a:lnTo>
                  <a:lnTo>
                    <a:pt x="112" y="154"/>
                  </a:lnTo>
                  <a:lnTo>
                    <a:pt x="100" y="146"/>
                  </a:lnTo>
                  <a:lnTo>
                    <a:pt x="88" y="140"/>
                  </a:lnTo>
                  <a:lnTo>
                    <a:pt x="78" y="135"/>
                  </a:lnTo>
                  <a:lnTo>
                    <a:pt x="70" y="129"/>
                  </a:lnTo>
                  <a:lnTo>
                    <a:pt x="66" y="128"/>
                  </a:lnTo>
                  <a:lnTo>
                    <a:pt x="62" y="128"/>
                  </a:lnTo>
                  <a:lnTo>
                    <a:pt x="54" y="131"/>
                  </a:lnTo>
                  <a:lnTo>
                    <a:pt x="45" y="133"/>
                  </a:lnTo>
                  <a:lnTo>
                    <a:pt x="35" y="137"/>
                  </a:lnTo>
                  <a:lnTo>
                    <a:pt x="24" y="140"/>
                  </a:lnTo>
                  <a:lnTo>
                    <a:pt x="15" y="144"/>
                  </a:lnTo>
                  <a:lnTo>
                    <a:pt x="7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1" y="145"/>
                  </a:lnTo>
                  <a:lnTo>
                    <a:pt x="6" y="142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2" name="Freeform 1014"/>
            <p:cNvSpPr>
              <a:spLocks/>
            </p:cNvSpPr>
            <p:nvPr/>
          </p:nvSpPr>
          <p:spPr bwMode="auto">
            <a:xfrm>
              <a:off x="596" y="3489"/>
              <a:ext cx="106" cy="89"/>
            </a:xfrm>
            <a:custGeom>
              <a:avLst/>
              <a:gdLst>
                <a:gd name="T0" fmla="*/ 2 w 211"/>
                <a:gd name="T1" fmla="*/ 1 h 177"/>
                <a:gd name="T2" fmla="*/ 4 w 211"/>
                <a:gd name="T3" fmla="*/ 2 h 177"/>
                <a:gd name="T4" fmla="*/ 6 w 211"/>
                <a:gd name="T5" fmla="*/ 1 h 177"/>
                <a:gd name="T6" fmla="*/ 9 w 211"/>
                <a:gd name="T7" fmla="*/ 1 h 177"/>
                <a:gd name="T8" fmla="*/ 10 w 211"/>
                <a:gd name="T9" fmla="*/ 2 h 177"/>
                <a:gd name="T10" fmla="*/ 8 w 211"/>
                <a:gd name="T11" fmla="*/ 2 h 177"/>
                <a:gd name="T12" fmla="*/ 6 w 211"/>
                <a:gd name="T13" fmla="*/ 2 h 177"/>
                <a:gd name="T14" fmla="*/ 4 w 211"/>
                <a:gd name="T15" fmla="*/ 2 h 177"/>
                <a:gd name="T16" fmla="*/ 4 w 211"/>
                <a:gd name="T17" fmla="*/ 3 h 177"/>
                <a:gd name="T18" fmla="*/ 6 w 211"/>
                <a:gd name="T19" fmla="*/ 3 h 177"/>
                <a:gd name="T20" fmla="*/ 6 w 211"/>
                <a:gd name="T21" fmla="*/ 3 h 177"/>
                <a:gd name="T22" fmla="*/ 9 w 211"/>
                <a:gd name="T23" fmla="*/ 3 h 177"/>
                <a:gd name="T24" fmla="*/ 11 w 211"/>
                <a:gd name="T25" fmla="*/ 4 h 177"/>
                <a:gd name="T26" fmla="*/ 13 w 211"/>
                <a:gd name="T27" fmla="*/ 5 h 177"/>
                <a:gd name="T28" fmla="*/ 12 w 211"/>
                <a:gd name="T29" fmla="*/ 5 h 177"/>
                <a:gd name="T30" fmla="*/ 10 w 211"/>
                <a:gd name="T31" fmla="*/ 4 h 177"/>
                <a:gd name="T32" fmla="*/ 8 w 211"/>
                <a:gd name="T33" fmla="*/ 4 h 177"/>
                <a:gd name="T34" fmla="*/ 8 w 211"/>
                <a:gd name="T35" fmla="*/ 5 h 177"/>
                <a:gd name="T36" fmla="*/ 9 w 211"/>
                <a:gd name="T37" fmla="*/ 5 h 177"/>
                <a:gd name="T38" fmla="*/ 11 w 211"/>
                <a:gd name="T39" fmla="*/ 6 h 177"/>
                <a:gd name="T40" fmla="*/ 13 w 211"/>
                <a:gd name="T41" fmla="*/ 7 h 177"/>
                <a:gd name="T42" fmla="*/ 13 w 211"/>
                <a:gd name="T43" fmla="*/ 7 h 177"/>
                <a:gd name="T44" fmla="*/ 12 w 211"/>
                <a:gd name="T45" fmla="*/ 7 h 177"/>
                <a:gd name="T46" fmla="*/ 10 w 211"/>
                <a:gd name="T47" fmla="*/ 6 h 177"/>
                <a:gd name="T48" fmla="*/ 11 w 211"/>
                <a:gd name="T49" fmla="*/ 7 h 177"/>
                <a:gd name="T50" fmla="*/ 12 w 211"/>
                <a:gd name="T51" fmla="*/ 9 h 177"/>
                <a:gd name="T52" fmla="*/ 13 w 211"/>
                <a:gd name="T53" fmla="*/ 10 h 177"/>
                <a:gd name="T54" fmla="*/ 14 w 211"/>
                <a:gd name="T55" fmla="*/ 11 h 177"/>
                <a:gd name="T56" fmla="*/ 13 w 211"/>
                <a:gd name="T57" fmla="*/ 10 h 177"/>
                <a:gd name="T58" fmla="*/ 11 w 211"/>
                <a:gd name="T59" fmla="*/ 8 h 177"/>
                <a:gd name="T60" fmla="*/ 9 w 211"/>
                <a:gd name="T61" fmla="*/ 7 h 177"/>
                <a:gd name="T62" fmla="*/ 9 w 211"/>
                <a:gd name="T63" fmla="*/ 7 h 177"/>
                <a:gd name="T64" fmla="*/ 10 w 211"/>
                <a:gd name="T65" fmla="*/ 9 h 177"/>
                <a:gd name="T66" fmla="*/ 10 w 211"/>
                <a:gd name="T67" fmla="*/ 10 h 177"/>
                <a:gd name="T68" fmla="*/ 10 w 211"/>
                <a:gd name="T69" fmla="*/ 10 h 177"/>
                <a:gd name="T70" fmla="*/ 8 w 211"/>
                <a:gd name="T71" fmla="*/ 7 h 177"/>
                <a:gd name="T72" fmla="*/ 7 w 211"/>
                <a:gd name="T73" fmla="*/ 5 h 177"/>
                <a:gd name="T74" fmla="*/ 6 w 211"/>
                <a:gd name="T75" fmla="*/ 4 h 177"/>
                <a:gd name="T76" fmla="*/ 6 w 211"/>
                <a:gd name="T77" fmla="*/ 5 h 177"/>
                <a:gd name="T78" fmla="*/ 6 w 211"/>
                <a:gd name="T79" fmla="*/ 8 h 177"/>
                <a:gd name="T80" fmla="*/ 7 w 211"/>
                <a:gd name="T81" fmla="*/ 10 h 177"/>
                <a:gd name="T82" fmla="*/ 6 w 211"/>
                <a:gd name="T83" fmla="*/ 9 h 177"/>
                <a:gd name="T84" fmla="*/ 5 w 211"/>
                <a:gd name="T85" fmla="*/ 4 h 177"/>
                <a:gd name="T86" fmla="*/ 4 w 211"/>
                <a:gd name="T87" fmla="*/ 3 h 177"/>
                <a:gd name="T88" fmla="*/ 3 w 211"/>
                <a:gd name="T89" fmla="*/ 4 h 177"/>
                <a:gd name="T90" fmla="*/ 3 w 211"/>
                <a:gd name="T91" fmla="*/ 6 h 177"/>
                <a:gd name="T92" fmla="*/ 4 w 211"/>
                <a:gd name="T93" fmla="*/ 8 h 177"/>
                <a:gd name="T94" fmla="*/ 4 w 211"/>
                <a:gd name="T95" fmla="*/ 8 h 177"/>
                <a:gd name="T96" fmla="*/ 3 w 211"/>
                <a:gd name="T97" fmla="*/ 5 h 177"/>
                <a:gd name="T98" fmla="*/ 2 w 211"/>
                <a:gd name="T99" fmla="*/ 2 h 177"/>
                <a:gd name="T100" fmla="*/ 0 w 211"/>
                <a:gd name="T101" fmla="*/ 1 h 177"/>
                <a:gd name="T102" fmla="*/ 1 w 211"/>
                <a:gd name="T103" fmla="*/ 0 h 17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1" h="177">
                  <a:moveTo>
                    <a:pt x="6" y="3"/>
                  </a:moveTo>
                  <a:lnTo>
                    <a:pt x="14" y="9"/>
                  </a:lnTo>
                  <a:lnTo>
                    <a:pt x="23" y="16"/>
                  </a:lnTo>
                  <a:lnTo>
                    <a:pt x="32" y="20"/>
                  </a:lnTo>
                  <a:lnTo>
                    <a:pt x="40" y="21"/>
                  </a:lnTo>
                  <a:lnTo>
                    <a:pt x="51" y="18"/>
                  </a:lnTo>
                  <a:lnTo>
                    <a:pt x="64" y="16"/>
                  </a:lnTo>
                  <a:lnTo>
                    <a:pt x="79" y="13"/>
                  </a:lnTo>
                  <a:lnTo>
                    <a:pt x="95" y="12"/>
                  </a:lnTo>
                  <a:lnTo>
                    <a:pt x="109" y="10"/>
                  </a:lnTo>
                  <a:lnTo>
                    <a:pt x="122" y="10"/>
                  </a:lnTo>
                  <a:lnTo>
                    <a:pt x="134" y="12"/>
                  </a:lnTo>
                  <a:lnTo>
                    <a:pt x="141" y="13"/>
                  </a:lnTo>
                  <a:lnTo>
                    <a:pt x="147" y="17"/>
                  </a:lnTo>
                  <a:lnTo>
                    <a:pt x="147" y="20"/>
                  </a:lnTo>
                  <a:lnTo>
                    <a:pt x="142" y="20"/>
                  </a:lnTo>
                  <a:lnTo>
                    <a:pt x="132" y="18"/>
                  </a:lnTo>
                  <a:lnTo>
                    <a:pt x="124" y="18"/>
                  </a:lnTo>
                  <a:lnTo>
                    <a:pt x="115" y="18"/>
                  </a:lnTo>
                  <a:lnTo>
                    <a:pt x="102" y="20"/>
                  </a:lnTo>
                  <a:lnTo>
                    <a:pt x="90" y="21"/>
                  </a:lnTo>
                  <a:lnTo>
                    <a:pt x="77" y="22"/>
                  </a:lnTo>
                  <a:lnTo>
                    <a:pt x="66" y="25"/>
                  </a:lnTo>
                  <a:lnTo>
                    <a:pt x="57" y="27"/>
                  </a:lnTo>
                  <a:lnTo>
                    <a:pt x="52" y="30"/>
                  </a:lnTo>
                  <a:lnTo>
                    <a:pt x="56" y="33"/>
                  </a:lnTo>
                  <a:lnTo>
                    <a:pt x="62" y="35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81" y="43"/>
                  </a:lnTo>
                  <a:lnTo>
                    <a:pt x="86" y="44"/>
                  </a:lnTo>
                  <a:lnTo>
                    <a:pt x="90" y="47"/>
                  </a:lnTo>
                  <a:lnTo>
                    <a:pt x="92" y="48"/>
                  </a:lnTo>
                  <a:lnTo>
                    <a:pt x="103" y="47"/>
                  </a:lnTo>
                  <a:lnTo>
                    <a:pt x="117" y="46"/>
                  </a:lnTo>
                  <a:lnTo>
                    <a:pt x="132" y="47"/>
                  </a:lnTo>
                  <a:lnTo>
                    <a:pt x="147" y="48"/>
                  </a:lnTo>
                  <a:lnTo>
                    <a:pt x="162" y="51"/>
                  </a:lnTo>
                  <a:lnTo>
                    <a:pt x="175" y="53"/>
                  </a:lnTo>
                  <a:lnTo>
                    <a:pt x="185" y="57"/>
                  </a:lnTo>
                  <a:lnTo>
                    <a:pt x="192" y="61"/>
                  </a:lnTo>
                  <a:lnTo>
                    <a:pt x="197" y="68"/>
                  </a:lnTo>
                  <a:lnTo>
                    <a:pt x="198" y="70"/>
                  </a:lnTo>
                  <a:lnTo>
                    <a:pt x="194" y="69"/>
                  </a:lnTo>
                  <a:lnTo>
                    <a:pt x="186" y="67"/>
                  </a:lnTo>
                  <a:lnTo>
                    <a:pt x="180" y="64"/>
                  </a:lnTo>
                  <a:lnTo>
                    <a:pt x="171" y="61"/>
                  </a:lnTo>
                  <a:lnTo>
                    <a:pt x="159" y="60"/>
                  </a:lnTo>
                  <a:lnTo>
                    <a:pt x="147" y="57"/>
                  </a:lnTo>
                  <a:lnTo>
                    <a:pt x="134" y="56"/>
                  </a:lnTo>
                  <a:lnTo>
                    <a:pt x="122" y="56"/>
                  </a:lnTo>
                  <a:lnTo>
                    <a:pt x="113" y="56"/>
                  </a:lnTo>
                  <a:lnTo>
                    <a:pt x="107" y="57"/>
                  </a:lnTo>
                  <a:lnTo>
                    <a:pt x="116" y="65"/>
                  </a:lnTo>
                  <a:lnTo>
                    <a:pt x="125" y="70"/>
                  </a:lnTo>
                  <a:lnTo>
                    <a:pt x="132" y="76"/>
                  </a:lnTo>
                  <a:lnTo>
                    <a:pt x="134" y="80"/>
                  </a:lnTo>
                  <a:lnTo>
                    <a:pt x="142" y="80"/>
                  </a:lnTo>
                  <a:lnTo>
                    <a:pt x="151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6" y="90"/>
                  </a:lnTo>
                  <a:lnTo>
                    <a:pt x="197" y="97"/>
                  </a:lnTo>
                  <a:lnTo>
                    <a:pt x="205" y="106"/>
                  </a:lnTo>
                  <a:lnTo>
                    <a:pt x="211" y="117"/>
                  </a:lnTo>
                  <a:lnTo>
                    <a:pt x="205" y="112"/>
                  </a:lnTo>
                  <a:lnTo>
                    <a:pt x="198" y="107"/>
                  </a:lnTo>
                  <a:lnTo>
                    <a:pt x="189" y="103"/>
                  </a:lnTo>
                  <a:lnTo>
                    <a:pt x="181" y="98"/>
                  </a:lnTo>
                  <a:lnTo>
                    <a:pt x="173" y="95"/>
                  </a:lnTo>
                  <a:lnTo>
                    <a:pt x="164" y="93"/>
                  </a:lnTo>
                  <a:lnTo>
                    <a:pt x="156" y="91"/>
                  </a:lnTo>
                  <a:lnTo>
                    <a:pt x="149" y="91"/>
                  </a:lnTo>
                  <a:lnTo>
                    <a:pt x="158" y="102"/>
                  </a:lnTo>
                  <a:lnTo>
                    <a:pt x="167" y="111"/>
                  </a:lnTo>
                  <a:lnTo>
                    <a:pt x="176" y="121"/>
                  </a:lnTo>
                  <a:lnTo>
                    <a:pt x="184" y="129"/>
                  </a:lnTo>
                  <a:lnTo>
                    <a:pt x="192" y="137"/>
                  </a:lnTo>
                  <a:lnTo>
                    <a:pt x="198" y="144"/>
                  </a:lnTo>
                  <a:lnTo>
                    <a:pt x="202" y="149"/>
                  </a:lnTo>
                  <a:lnTo>
                    <a:pt x="203" y="151"/>
                  </a:lnTo>
                  <a:lnTo>
                    <a:pt x="205" y="157"/>
                  </a:lnTo>
                  <a:lnTo>
                    <a:pt x="206" y="163"/>
                  </a:lnTo>
                  <a:lnTo>
                    <a:pt x="209" y="171"/>
                  </a:lnTo>
                  <a:lnTo>
                    <a:pt x="211" y="177"/>
                  </a:lnTo>
                  <a:lnTo>
                    <a:pt x="205" y="168"/>
                  </a:lnTo>
                  <a:lnTo>
                    <a:pt x="197" y="158"/>
                  </a:lnTo>
                  <a:lnTo>
                    <a:pt x="186" y="145"/>
                  </a:lnTo>
                  <a:lnTo>
                    <a:pt x="175" y="132"/>
                  </a:lnTo>
                  <a:lnTo>
                    <a:pt x="164" y="119"/>
                  </a:lnTo>
                  <a:lnTo>
                    <a:pt x="155" y="108"/>
                  </a:lnTo>
                  <a:lnTo>
                    <a:pt x="147" y="100"/>
                  </a:lnTo>
                  <a:lnTo>
                    <a:pt x="142" y="97"/>
                  </a:lnTo>
                  <a:lnTo>
                    <a:pt x="137" y="95"/>
                  </a:lnTo>
                  <a:lnTo>
                    <a:pt x="135" y="98"/>
                  </a:lnTo>
                  <a:lnTo>
                    <a:pt x="135" y="103"/>
                  </a:lnTo>
                  <a:lnTo>
                    <a:pt x="137" y="108"/>
                  </a:lnTo>
                  <a:lnTo>
                    <a:pt x="139" y="117"/>
                  </a:lnTo>
                  <a:lnTo>
                    <a:pt x="145" y="132"/>
                  </a:lnTo>
                  <a:lnTo>
                    <a:pt x="151" y="147"/>
                  </a:lnTo>
                  <a:lnTo>
                    <a:pt x="155" y="157"/>
                  </a:lnTo>
                  <a:lnTo>
                    <a:pt x="156" y="160"/>
                  </a:lnTo>
                  <a:lnTo>
                    <a:pt x="155" y="160"/>
                  </a:lnTo>
                  <a:lnTo>
                    <a:pt x="151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3" y="123"/>
                  </a:lnTo>
                  <a:lnTo>
                    <a:pt x="126" y="103"/>
                  </a:lnTo>
                  <a:lnTo>
                    <a:pt x="126" y="89"/>
                  </a:lnTo>
                  <a:lnTo>
                    <a:pt x="115" y="80"/>
                  </a:lnTo>
                  <a:lnTo>
                    <a:pt x="104" y="72"/>
                  </a:lnTo>
                  <a:lnTo>
                    <a:pt x="95" y="67"/>
                  </a:lnTo>
                  <a:lnTo>
                    <a:pt x="91" y="64"/>
                  </a:lnTo>
                  <a:lnTo>
                    <a:pt x="89" y="63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3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5" y="119"/>
                  </a:lnTo>
                  <a:lnTo>
                    <a:pt x="105" y="136"/>
                  </a:lnTo>
                  <a:lnTo>
                    <a:pt x="111" y="142"/>
                  </a:lnTo>
                  <a:lnTo>
                    <a:pt x="109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9"/>
                  </a:lnTo>
                  <a:lnTo>
                    <a:pt x="83" y="110"/>
                  </a:lnTo>
                  <a:lnTo>
                    <a:pt x="75" y="83"/>
                  </a:lnTo>
                  <a:lnTo>
                    <a:pt x="75" y="56"/>
                  </a:lnTo>
                  <a:lnTo>
                    <a:pt x="68" y="50"/>
                  </a:lnTo>
                  <a:lnTo>
                    <a:pt x="59" y="44"/>
                  </a:lnTo>
                  <a:lnTo>
                    <a:pt x="49" y="40"/>
                  </a:lnTo>
                  <a:lnTo>
                    <a:pt x="43" y="38"/>
                  </a:lnTo>
                  <a:lnTo>
                    <a:pt x="42" y="46"/>
                  </a:lnTo>
                  <a:lnTo>
                    <a:pt x="42" y="57"/>
                  </a:lnTo>
                  <a:lnTo>
                    <a:pt x="44" y="70"/>
                  </a:lnTo>
                  <a:lnTo>
                    <a:pt x="47" y="81"/>
                  </a:lnTo>
                  <a:lnTo>
                    <a:pt x="48" y="91"/>
                  </a:lnTo>
                  <a:lnTo>
                    <a:pt x="51" y="106"/>
                  </a:lnTo>
                  <a:lnTo>
                    <a:pt x="53" y="120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3" y="129"/>
                  </a:lnTo>
                  <a:lnTo>
                    <a:pt x="49" y="124"/>
                  </a:lnTo>
                  <a:lnTo>
                    <a:pt x="45" y="115"/>
                  </a:lnTo>
                  <a:lnTo>
                    <a:pt x="43" y="98"/>
                  </a:lnTo>
                  <a:lnTo>
                    <a:pt x="38" y="73"/>
                  </a:lnTo>
                  <a:lnTo>
                    <a:pt x="34" y="50"/>
                  </a:lnTo>
                  <a:lnTo>
                    <a:pt x="31" y="35"/>
                  </a:lnTo>
                  <a:lnTo>
                    <a:pt x="19" y="23"/>
                  </a:lnTo>
                  <a:lnTo>
                    <a:pt x="10" y="14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3" name="Freeform 1015"/>
            <p:cNvSpPr>
              <a:spLocks/>
            </p:cNvSpPr>
            <p:nvPr/>
          </p:nvSpPr>
          <p:spPr bwMode="auto">
            <a:xfrm>
              <a:off x="542" y="3499"/>
              <a:ext cx="73" cy="122"/>
            </a:xfrm>
            <a:custGeom>
              <a:avLst/>
              <a:gdLst>
                <a:gd name="T0" fmla="*/ 5 w 146"/>
                <a:gd name="T1" fmla="*/ 1 h 243"/>
                <a:gd name="T2" fmla="*/ 5 w 146"/>
                <a:gd name="T3" fmla="*/ 2 h 243"/>
                <a:gd name="T4" fmla="*/ 5 w 146"/>
                <a:gd name="T5" fmla="*/ 3 h 243"/>
                <a:gd name="T6" fmla="*/ 6 w 146"/>
                <a:gd name="T7" fmla="*/ 3 h 243"/>
                <a:gd name="T8" fmla="*/ 7 w 146"/>
                <a:gd name="T9" fmla="*/ 4 h 243"/>
                <a:gd name="T10" fmla="*/ 7 w 146"/>
                <a:gd name="T11" fmla="*/ 5 h 243"/>
                <a:gd name="T12" fmla="*/ 9 w 146"/>
                <a:gd name="T13" fmla="*/ 7 h 243"/>
                <a:gd name="T14" fmla="*/ 9 w 146"/>
                <a:gd name="T15" fmla="*/ 9 h 243"/>
                <a:gd name="T16" fmla="*/ 10 w 146"/>
                <a:gd name="T17" fmla="*/ 9 h 243"/>
                <a:gd name="T18" fmla="*/ 9 w 146"/>
                <a:gd name="T19" fmla="*/ 9 h 243"/>
                <a:gd name="T20" fmla="*/ 9 w 146"/>
                <a:gd name="T21" fmla="*/ 9 h 243"/>
                <a:gd name="T22" fmla="*/ 8 w 146"/>
                <a:gd name="T23" fmla="*/ 7 h 243"/>
                <a:gd name="T24" fmla="*/ 8 w 146"/>
                <a:gd name="T25" fmla="*/ 6 h 243"/>
                <a:gd name="T26" fmla="*/ 7 w 146"/>
                <a:gd name="T27" fmla="*/ 5 h 243"/>
                <a:gd name="T28" fmla="*/ 6 w 146"/>
                <a:gd name="T29" fmla="*/ 5 h 243"/>
                <a:gd name="T30" fmla="*/ 6 w 146"/>
                <a:gd name="T31" fmla="*/ 4 h 243"/>
                <a:gd name="T32" fmla="*/ 5 w 146"/>
                <a:gd name="T33" fmla="*/ 5 h 243"/>
                <a:gd name="T34" fmla="*/ 5 w 146"/>
                <a:gd name="T35" fmla="*/ 7 h 243"/>
                <a:gd name="T36" fmla="*/ 6 w 146"/>
                <a:gd name="T37" fmla="*/ 8 h 243"/>
                <a:gd name="T38" fmla="*/ 7 w 146"/>
                <a:gd name="T39" fmla="*/ 9 h 243"/>
                <a:gd name="T40" fmla="*/ 8 w 146"/>
                <a:gd name="T41" fmla="*/ 10 h 243"/>
                <a:gd name="T42" fmla="*/ 9 w 146"/>
                <a:gd name="T43" fmla="*/ 12 h 243"/>
                <a:gd name="T44" fmla="*/ 9 w 146"/>
                <a:gd name="T45" fmla="*/ 13 h 243"/>
                <a:gd name="T46" fmla="*/ 9 w 146"/>
                <a:gd name="T47" fmla="*/ 12 h 243"/>
                <a:gd name="T48" fmla="*/ 8 w 146"/>
                <a:gd name="T49" fmla="*/ 11 h 243"/>
                <a:gd name="T50" fmla="*/ 7 w 146"/>
                <a:gd name="T51" fmla="*/ 10 h 243"/>
                <a:gd name="T52" fmla="*/ 7 w 146"/>
                <a:gd name="T53" fmla="*/ 9 h 243"/>
                <a:gd name="T54" fmla="*/ 6 w 146"/>
                <a:gd name="T55" fmla="*/ 9 h 243"/>
                <a:gd name="T56" fmla="*/ 6 w 146"/>
                <a:gd name="T57" fmla="*/ 10 h 243"/>
                <a:gd name="T58" fmla="*/ 7 w 146"/>
                <a:gd name="T59" fmla="*/ 14 h 243"/>
                <a:gd name="T60" fmla="*/ 6 w 146"/>
                <a:gd name="T61" fmla="*/ 16 h 243"/>
                <a:gd name="T62" fmla="*/ 6 w 146"/>
                <a:gd name="T63" fmla="*/ 15 h 243"/>
                <a:gd name="T64" fmla="*/ 6 w 146"/>
                <a:gd name="T65" fmla="*/ 14 h 243"/>
                <a:gd name="T66" fmla="*/ 5 w 146"/>
                <a:gd name="T67" fmla="*/ 10 h 243"/>
                <a:gd name="T68" fmla="*/ 4 w 146"/>
                <a:gd name="T69" fmla="*/ 10 h 243"/>
                <a:gd name="T70" fmla="*/ 3 w 146"/>
                <a:gd name="T71" fmla="*/ 11 h 243"/>
                <a:gd name="T72" fmla="*/ 2 w 146"/>
                <a:gd name="T73" fmla="*/ 13 h 243"/>
                <a:gd name="T74" fmla="*/ 2 w 146"/>
                <a:gd name="T75" fmla="*/ 12 h 243"/>
                <a:gd name="T76" fmla="*/ 3 w 146"/>
                <a:gd name="T77" fmla="*/ 11 h 243"/>
                <a:gd name="T78" fmla="*/ 4 w 146"/>
                <a:gd name="T79" fmla="*/ 9 h 243"/>
                <a:gd name="T80" fmla="*/ 5 w 146"/>
                <a:gd name="T81" fmla="*/ 7 h 243"/>
                <a:gd name="T82" fmla="*/ 5 w 146"/>
                <a:gd name="T83" fmla="*/ 5 h 243"/>
                <a:gd name="T84" fmla="*/ 4 w 146"/>
                <a:gd name="T85" fmla="*/ 5 h 243"/>
                <a:gd name="T86" fmla="*/ 3 w 146"/>
                <a:gd name="T87" fmla="*/ 6 h 243"/>
                <a:gd name="T88" fmla="*/ 2 w 146"/>
                <a:gd name="T89" fmla="*/ 7 h 243"/>
                <a:gd name="T90" fmla="*/ 1 w 146"/>
                <a:gd name="T91" fmla="*/ 8 h 243"/>
                <a:gd name="T92" fmla="*/ 1 w 146"/>
                <a:gd name="T93" fmla="*/ 9 h 243"/>
                <a:gd name="T94" fmla="*/ 0 w 146"/>
                <a:gd name="T95" fmla="*/ 9 h 243"/>
                <a:gd name="T96" fmla="*/ 1 w 146"/>
                <a:gd name="T97" fmla="*/ 8 h 243"/>
                <a:gd name="T98" fmla="*/ 2 w 146"/>
                <a:gd name="T99" fmla="*/ 7 h 243"/>
                <a:gd name="T100" fmla="*/ 3 w 146"/>
                <a:gd name="T101" fmla="*/ 5 h 243"/>
                <a:gd name="T102" fmla="*/ 4 w 146"/>
                <a:gd name="T103" fmla="*/ 4 h 243"/>
                <a:gd name="T104" fmla="*/ 4 w 146"/>
                <a:gd name="T105" fmla="*/ 3 h 243"/>
                <a:gd name="T106" fmla="*/ 4 w 146"/>
                <a:gd name="T107" fmla="*/ 2 h 243"/>
                <a:gd name="T108" fmla="*/ 4 w 146"/>
                <a:gd name="T109" fmla="*/ 1 h 243"/>
                <a:gd name="T110" fmla="*/ 4 w 146"/>
                <a:gd name="T111" fmla="*/ 1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3" y="0"/>
                  </a:moveTo>
                  <a:lnTo>
                    <a:pt x="65" y="2"/>
                  </a:lnTo>
                  <a:lnTo>
                    <a:pt x="67" y="14"/>
                  </a:lnTo>
                  <a:lnTo>
                    <a:pt x="69" y="29"/>
                  </a:lnTo>
                  <a:lnTo>
                    <a:pt x="71" y="36"/>
                  </a:lnTo>
                  <a:lnTo>
                    <a:pt x="73" y="39"/>
                  </a:lnTo>
                  <a:lnTo>
                    <a:pt x="77" y="42"/>
                  </a:lnTo>
                  <a:lnTo>
                    <a:pt x="84" y="47"/>
                  </a:lnTo>
                  <a:lnTo>
                    <a:pt x="90" y="52"/>
                  </a:lnTo>
                  <a:lnTo>
                    <a:pt x="98" y="60"/>
                  </a:lnTo>
                  <a:lnTo>
                    <a:pt x="106" y="68"/>
                  </a:lnTo>
                  <a:lnTo>
                    <a:pt x="112" y="78"/>
                  </a:lnTo>
                  <a:lnTo>
                    <a:pt x="119" y="89"/>
                  </a:lnTo>
                  <a:lnTo>
                    <a:pt x="129" y="108"/>
                  </a:lnTo>
                  <a:lnTo>
                    <a:pt x="138" y="121"/>
                  </a:lnTo>
                  <a:lnTo>
                    <a:pt x="144" y="130"/>
                  </a:lnTo>
                  <a:lnTo>
                    <a:pt x="146" y="137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2" y="141"/>
                  </a:lnTo>
                  <a:lnTo>
                    <a:pt x="138" y="134"/>
                  </a:lnTo>
                  <a:lnTo>
                    <a:pt x="136" y="129"/>
                  </a:lnTo>
                  <a:lnTo>
                    <a:pt x="132" y="121"/>
                  </a:lnTo>
                  <a:lnTo>
                    <a:pt x="127" y="112"/>
                  </a:lnTo>
                  <a:lnTo>
                    <a:pt x="120" y="102"/>
                  </a:lnTo>
                  <a:lnTo>
                    <a:pt x="114" y="93"/>
                  </a:lnTo>
                  <a:lnTo>
                    <a:pt x="107" y="83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2" y="66"/>
                  </a:lnTo>
                  <a:lnTo>
                    <a:pt x="86" y="62"/>
                  </a:lnTo>
                  <a:lnTo>
                    <a:pt x="82" y="60"/>
                  </a:lnTo>
                  <a:lnTo>
                    <a:pt x="78" y="59"/>
                  </a:lnTo>
                  <a:lnTo>
                    <a:pt x="77" y="72"/>
                  </a:lnTo>
                  <a:lnTo>
                    <a:pt x="77" y="85"/>
                  </a:lnTo>
                  <a:lnTo>
                    <a:pt x="78" y="99"/>
                  </a:lnTo>
                  <a:lnTo>
                    <a:pt x="80" y="108"/>
                  </a:lnTo>
                  <a:lnTo>
                    <a:pt x="86" y="113"/>
                  </a:lnTo>
                  <a:lnTo>
                    <a:pt x="94" y="120"/>
                  </a:lnTo>
                  <a:lnTo>
                    <a:pt x="103" y="129"/>
                  </a:lnTo>
                  <a:lnTo>
                    <a:pt x="112" y="139"/>
                  </a:lnTo>
                  <a:lnTo>
                    <a:pt x="122" y="151"/>
                  </a:lnTo>
                  <a:lnTo>
                    <a:pt x="129" y="164"/>
                  </a:lnTo>
                  <a:lnTo>
                    <a:pt x="135" y="179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5" y="198"/>
                  </a:lnTo>
                  <a:lnTo>
                    <a:pt x="129" y="189"/>
                  </a:lnTo>
                  <a:lnTo>
                    <a:pt x="124" y="175"/>
                  </a:lnTo>
                  <a:lnTo>
                    <a:pt x="120" y="166"/>
                  </a:lnTo>
                  <a:lnTo>
                    <a:pt x="116" y="158"/>
                  </a:lnTo>
                  <a:lnTo>
                    <a:pt x="110" y="150"/>
                  </a:lnTo>
                  <a:lnTo>
                    <a:pt x="105" y="143"/>
                  </a:lnTo>
                  <a:lnTo>
                    <a:pt x="98" y="138"/>
                  </a:lnTo>
                  <a:lnTo>
                    <a:pt x="92" y="133"/>
                  </a:lnTo>
                  <a:lnTo>
                    <a:pt x="86" y="129"/>
                  </a:lnTo>
                  <a:lnTo>
                    <a:pt x="81" y="128"/>
                  </a:lnTo>
                  <a:lnTo>
                    <a:pt x="89" y="149"/>
                  </a:lnTo>
                  <a:lnTo>
                    <a:pt x="94" y="177"/>
                  </a:lnTo>
                  <a:lnTo>
                    <a:pt x="97" y="210"/>
                  </a:lnTo>
                  <a:lnTo>
                    <a:pt x="95" y="236"/>
                  </a:lnTo>
                  <a:lnTo>
                    <a:pt x="94" y="243"/>
                  </a:lnTo>
                  <a:lnTo>
                    <a:pt x="93" y="243"/>
                  </a:lnTo>
                  <a:lnTo>
                    <a:pt x="92" y="239"/>
                  </a:lnTo>
                  <a:lnTo>
                    <a:pt x="92" y="232"/>
                  </a:lnTo>
                  <a:lnTo>
                    <a:pt x="89" y="214"/>
                  </a:lnTo>
                  <a:lnTo>
                    <a:pt x="84" y="184"/>
                  </a:lnTo>
                  <a:lnTo>
                    <a:pt x="76" y="155"/>
                  </a:lnTo>
                  <a:lnTo>
                    <a:pt x="71" y="138"/>
                  </a:lnTo>
                  <a:lnTo>
                    <a:pt x="60" y="146"/>
                  </a:lnTo>
                  <a:lnTo>
                    <a:pt x="48" y="159"/>
                  </a:lnTo>
                  <a:lnTo>
                    <a:pt x="39" y="175"/>
                  </a:lnTo>
                  <a:lnTo>
                    <a:pt x="34" y="192"/>
                  </a:lnTo>
                  <a:lnTo>
                    <a:pt x="32" y="197"/>
                  </a:lnTo>
                  <a:lnTo>
                    <a:pt x="29" y="197"/>
                  </a:lnTo>
                  <a:lnTo>
                    <a:pt x="28" y="192"/>
                  </a:lnTo>
                  <a:lnTo>
                    <a:pt x="29" y="183"/>
                  </a:lnTo>
                  <a:lnTo>
                    <a:pt x="37" y="168"/>
                  </a:lnTo>
                  <a:lnTo>
                    <a:pt x="47" y="149"/>
                  </a:lnTo>
                  <a:lnTo>
                    <a:pt x="56" y="130"/>
                  </a:lnTo>
                  <a:lnTo>
                    <a:pt x="64" y="119"/>
                  </a:lnTo>
                  <a:lnTo>
                    <a:pt x="65" y="103"/>
                  </a:lnTo>
                  <a:lnTo>
                    <a:pt x="67" y="86"/>
                  </a:lnTo>
                  <a:lnTo>
                    <a:pt x="65" y="70"/>
                  </a:lnTo>
                  <a:lnTo>
                    <a:pt x="65" y="61"/>
                  </a:lnTo>
                  <a:lnTo>
                    <a:pt x="58" y="66"/>
                  </a:lnTo>
                  <a:lnTo>
                    <a:pt x="48" y="74"/>
                  </a:lnTo>
                  <a:lnTo>
                    <a:pt x="39" y="83"/>
                  </a:lnTo>
                  <a:lnTo>
                    <a:pt x="30" y="94"/>
                  </a:lnTo>
                  <a:lnTo>
                    <a:pt x="22" y="104"/>
                  </a:lnTo>
                  <a:lnTo>
                    <a:pt x="15" y="116"/>
                  </a:lnTo>
                  <a:lnTo>
                    <a:pt x="9" y="126"/>
                  </a:lnTo>
                  <a:lnTo>
                    <a:pt x="5" y="137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0" y="139"/>
                  </a:lnTo>
                  <a:lnTo>
                    <a:pt x="1" y="132"/>
                  </a:lnTo>
                  <a:lnTo>
                    <a:pt x="4" y="125"/>
                  </a:lnTo>
                  <a:lnTo>
                    <a:pt x="9" y="115"/>
                  </a:lnTo>
                  <a:lnTo>
                    <a:pt x="17" y="102"/>
                  </a:lnTo>
                  <a:lnTo>
                    <a:pt x="25" y="89"/>
                  </a:lnTo>
                  <a:lnTo>
                    <a:pt x="34" y="76"/>
                  </a:lnTo>
                  <a:lnTo>
                    <a:pt x="43" y="62"/>
                  </a:lnTo>
                  <a:lnTo>
                    <a:pt x="52" y="52"/>
                  </a:lnTo>
                  <a:lnTo>
                    <a:pt x="60" y="46"/>
                  </a:lnTo>
                  <a:lnTo>
                    <a:pt x="64" y="38"/>
                  </a:lnTo>
                  <a:lnTo>
                    <a:pt x="64" y="26"/>
                  </a:lnTo>
                  <a:lnTo>
                    <a:pt x="62" y="17"/>
                  </a:lnTo>
                  <a:lnTo>
                    <a:pt x="60" y="10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4" name="Freeform 1016"/>
            <p:cNvSpPr>
              <a:spLocks/>
            </p:cNvSpPr>
            <p:nvPr/>
          </p:nvSpPr>
          <p:spPr bwMode="auto">
            <a:xfrm>
              <a:off x="615" y="334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2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6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1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4 h 252"/>
                <a:gd name="T56" fmla="*/ 10 w 176"/>
                <a:gd name="T57" fmla="*/ 4 h 252"/>
                <a:gd name="T58" fmla="*/ 10 w 176"/>
                <a:gd name="T59" fmla="*/ 4 h 252"/>
                <a:gd name="T60" fmla="*/ 11 w 176"/>
                <a:gd name="T61" fmla="*/ 4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7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2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19" y="207"/>
                  </a:lnTo>
                  <a:lnTo>
                    <a:pt x="24" y="195"/>
                  </a:lnTo>
                  <a:lnTo>
                    <a:pt x="30" y="183"/>
                  </a:lnTo>
                  <a:lnTo>
                    <a:pt x="36" y="166"/>
                  </a:lnTo>
                  <a:lnTo>
                    <a:pt x="44" y="150"/>
                  </a:lnTo>
                  <a:lnTo>
                    <a:pt x="48" y="141"/>
                  </a:lnTo>
                  <a:lnTo>
                    <a:pt x="41" y="135"/>
                  </a:lnTo>
                  <a:lnTo>
                    <a:pt x="36" y="128"/>
                  </a:lnTo>
                  <a:lnTo>
                    <a:pt x="32" y="122"/>
                  </a:lnTo>
                  <a:lnTo>
                    <a:pt x="31" y="113"/>
                  </a:lnTo>
                  <a:lnTo>
                    <a:pt x="31" y="106"/>
                  </a:lnTo>
                  <a:lnTo>
                    <a:pt x="32" y="106"/>
                  </a:lnTo>
                  <a:lnTo>
                    <a:pt x="34" y="110"/>
                  </a:lnTo>
                  <a:lnTo>
                    <a:pt x="36" y="115"/>
                  </a:lnTo>
                  <a:lnTo>
                    <a:pt x="40" y="119"/>
                  </a:lnTo>
                  <a:lnTo>
                    <a:pt x="45" y="123"/>
                  </a:lnTo>
                  <a:lnTo>
                    <a:pt x="51" y="126"/>
                  </a:lnTo>
                  <a:lnTo>
                    <a:pt x="54" y="127"/>
                  </a:lnTo>
                  <a:lnTo>
                    <a:pt x="60" y="120"/>
                  </a:lnTo>
                  <a:lnTo>
                    <a:pt x="67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7" y="89"/>
                  </a:lnTo>
                  <a:lnTo>
                    <a:pt x="92" y="83"/>
                  </a:lnTo>
                  <a:lnTo>
                    <a:pt x="95" y="76"/>
                  </a:lnTo>
                  <a:lnTo>
                    <a:pt x="97" y="72"/>
                  </a:lnTo>
                  <a:lnTo>
                    <a:pt x="97" y="63"/>
                  </a:lnTo>
                  <a:lnTo>
                    <a:pt x="95" y="47"/>
                  </a:lnTo>
                  <a:lnTo>
                    <a:pt x="90" y="33"/>
                  </a:lnTo>
                  <a:lnTo>
                    <a:pt x="84" y="22"/>
                  </a:lnTo>
                  <a:lnTo>
                    <a:pt x="81" y="16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83" y="15"/>
                  </a:lnTo>
                  <a:lnTo>
                    <a:pt x="90" y="22"/>
                  </a:lnTo>
                  <a:lnTo>
                    <a:pt x="97" y="37"/>
                  </a:lnTo>
                  <a:lnTo>
                    <a:pt x="103" y="51"/>
                  </a:lnTo>
                  <a:lnTo>
                    <a:pt x="105" y="63"/>
                  </a:lnTo>
                  <a:lnTo>
                    <a:pt x="113" y="47"/>
                  </a:lnTo>
                  <a:lnTo>
                    <a:pt x="124" y="29"/>
                  </a:lnTo>
                  <a:lnTo>
                    <a:pt x="133" y="12"/>
                  </a:lnTo>
                  <a:lnTo>
                    <a:pt x="142" y="3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37" y="21"/>
                  </a:lnTo>
                  <a:lnTo>
                    <a:pt x="127" y="42"/>
                  </a:lnTo>
                  <a:lnTo>
                    <a:pt x="117" y="62"/>
                  </a:lnTo>
                  <a:lnTo>
                    <a:pt x="111" y="72"/>
                  </a:lnTo>
                  <a:lnTo>
                    <a:pt x="118" y="69"/>
                  </a:lnTo>
                  <a:lnTo>
                    <a:pt x="127" y="67"/>
                  </a:lnTo>
                  <a:lnTo>
                    <a:pt x="135" y="64"/>
                  </a:lnTo>
                  <a:lnTo>
                    <a:pt x="142" y="62"/>
                  </a:lnTo>
                  <a:lnTo>
                    <a:pt x="148" y="60"/>
                  </a:lnTo>
                  <a:lnTo>
                    <a:pt x="155" y="58"/>
                  </a:lnTo>
                  <a:lnTo>
                    <a:pt x="159" y="55"/>
                  </a:lnTo>
                  <a:lnTo>
                    <a:pt x="163" y="53"/>
                  </a:lnTo>
                  <a:lnTo>
                    <a:pt x="169" y="49"/>
                  </a:lnTo>
                  <a:lnTo>
                    <a:pt x="174" y="47"/>
                  </a:lnTo>
                  <a:lnTo>
                    <a:pt x="176" y="49"/>
                  </a:lnTo>
                  <a:lnTo>
                    <a:pt x="172" y="53"/>
                  </a:lnTo>
                  <a:lnTo>
                    <a:pt x="167" y="56"/>
                  </a:lnTo>
                  <a:lnTo>
                    <a:pt x="160" y="60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0" y="77"/>
                  </a:lnTo>
                  <a:lnTo>
                    <a:pt x="120" y="81"/>
                  </a:lnTo>
                  <a:lnTo>
                    <a:pt x="112" y="84"/>
                  </a:lnTo>
                  <a:lnTo>
                    <a:pt x="107" y="85"/>
                  </a:lnTo>
                  <a:lnTo>
                    <a:pt x="99" y="90"/>
                  </a:lnTo>
                  <a:lnTo>
                    <a:pt x="90" y="99"/>
                  </a:lnTo>
                  <a:lnTo>
                    <a:pt x="83" y="110"/>
                  </a:lnTo>
                  <a:lnTo>
                    <a:pt x="81" y="116"/>
                  </a:lnTo>
                  <a:lnTo>
                    <a:pt x="83" y="119"/>
                  </a:lnTo>
                  <a:lnTo>
                    <a:pt x="86" y="122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87" y="127"/>
                  </a:lnTo>
                  <a:lnTo>
                    <a:pt x="83" y="130"/>
                  </a:lnTo>
                  <a:lnTo>
                    <a:pt x="79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66" y="140"/>
                  </a:lnTo>
                  <a:lnTo>
                    <a:pt x="61" y="150"/>
                  </a:lnTo>
                  <a:lnTo>
                    <a:pt x="54" y="162"/>
                  </a:lnTo>
                  <a:lnTo>
                    <a:pt x="47" y="176"/>
                  </a:lnTo>
                  <a:lnTo>
                    <a:pt x="40" y="191"/>
                  </a:lnTo>
                  <a:lnTo>
                    <a:pt x="35" y="204"/>
                  </a:lnTo>
                  <a:lnTo>
                    <a:pt x="32" y="217"/>
                  </a:lnTo>
                  <a:lnTo>
                    <a:pt x="31" y="226"/>
                  </a:lnTo>
                  <a:lnTo>
                    <a:pt x="28" y="231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1" y="244"/>
                  </a:lnTo>
                  <a:lnTo>
                    <a:pt x="17" y="247"/>
                  </a:lnTo>
                  <a:lnTo>
                    <a:pt x="10" y="250"/>
                  </a:lnTo>
                  <a:lnTo>
                    <a:pt x="4" y="251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5" name="Freeform 1017"/>
            <p:cNvSpPr>
              <a:spLocks/>
            </p:cNvSpPr>
            <p:nvPr/>
          </p:nvSpPr>
          <p:spPr bwMode="auto">
            <a:xfrm>
              <a:off x="487" y="3542"/>
              <a:ext cx="57" cy="98"/>
            </a:xfrm>
            <a:custGeom>
              <a:avLst/>
              <a:gdLst>
                <a:gd name="T0" fmla="*/ 5 w 113"/>
                <a:gd name="T1" fmla="*/ 1 h 194"/>
                <a:gd name="T2" fmla="*/ 4 w 113"/>
                <a:gd name="T3" fmla="*/ 3 h 194"/>
                <a:gd name="T4" fmla="*/ 4 w 113"/>
                <a:gd name="T5" fmla="*/ 3 h 194"/>
                <a:gd name="T6" fmla="*/ 3 w 113"/>
                <a:gd name="T7" fmla="*/ 3 h 194"/>
                <a:gd name="T8" fmla="*/ 2 w 113"/>
                <a:gd name="T9" fmla="*/ 4 h 194"/>
                <a:gd name="T10" fmla="*/ 1 w 113"/>
                <a:gd name="T11" fmla="*/ 5 h 194"/>
                <a:gd name="T12" fmla="*/ 0 w 113"/>
                <a:gd name="T13" fmla="*/ 5 h 194"/>
                <a:gd name="T14" fmla="*/ 1 w 113"/>
                <a:gd name="T15" fmla="*/ 5 h 194"/>
                <a:gd name="T16" fmla="*/ 1 w 113"/>
                <a:gd name="T17" fmla="*/ 5 h 194"/>
                <a:gd name="T18" fmla="*/ 2 w 113"/>
                <a:gd name="T19" fmla="*/ 4 h 194"/>
                <a:gd name="T20" fmla="*/ 3 w 113"/>
                <a:gd name="T21" fmla="*/ 4 h 194"/>
                <a:gd name="T22" fmla="*/ 4 w 113"/>
                <a:gd name="T23" fmla="*/ 4 h 194"/>
                <a:gd name="T24" fmla="*/ 4 w 113"/>
                <a:gd name="T25" fmla="*/ 4 h 194"/>
                <a:gd name="T26" fmla="*/ 3 w 113"/>
                <a:gd name="T27" fmla="*/ 6 h 194"/>
                <a:gd name="T28" fmla="*/ 3 w 113"/>
                <a:gd name="T29" fmla="*/ 7 h 194"/>
                <a:gd name="T30" fmla="*/ 2 w 113"/>
                <a:gd name="T31" fmla="*/ 7 h 194"/>
                <a:gd name="T32" fmla="*/ 1 w 113"/>
                <a:gd name="T33" fmla="*/ 8 h 194"/>
                <a:gd name="T34" fmla="*/ 1 w 113"/>
                <a:gd name="T35" fmla="*/ 9 h 194"/>
                <a:gd name="T36" fmla="*/ 1 w 113"/>
                <a:gd name="T37" fmla="*/ 9 h 194"/>
                <a:gd name="T38" fmla="*/ 1 w 113"/>
                <a:gd name="T39" fmla="*/ 10 h 194"/>
                <a:gd name="T40" fmla="*/ 1 w 113"/>
                <a:gd name="T41" fmla="*/ 9 h 194"/>
                <a:gd name="T42" fmla="*/ 3 w 113"/>
                <a:gd name="T43" fmla="*/ 8 h 194"/>
                <a:gd name="T44" fmla="*/ 3 w 113"/>
                <a:gd name="T45" fmla="*/ 8 h 194"/>
                <a:gd name="T46" fmla="*/ 4 w 113"/>
                <a:gd name="T47" fmla="*/ 11 h 194"/>
                <a:gd name="T48" fmla="*/ 4 w 113"/>
                <a:gd name="T49" fmla="*/ 13 h 194"/>
                <a:gd name="T50" fmla="*/ 4 w 113"/>
                <a:gd name="T51" fmla="*/ 13 h 194"/>
                <a:gd name="T52" fmla="*/ 4 w 113"/>
                <a:gd name="T53" fmla="*/ 11 h 194"/>
                <a:gd name="T54" fmla="*/ 4 w 113"/>
                <a:gd name="T55" fmla="*/ 8 h 194"/>
                <a:gd name="T56" fmla="*/ 4 w 113"/>
                <a:gd name="T57" fmla="*/ 6 h 194"/>
                <a:gd name="T58" fmla="*/ 4 w 113"/>
                <a:gd name="T59" fmla="*/ 7 h 194"/>
                <a:gd name="T60" fmla="*/ 5 w 113"/>
                <a:gd name="T61" fmla="*/ 8 h 194"/>
                <a:gd name="T62" fmla="*/ 6 w 113"/>
                <a:gd name="T63" fmla="*/ 9 h 194"/>
                <a:gd name="T64" fmla="*/ 7 w 113"/>
                <a:gd name="T65" fmla="*/ 10 h 194"/>
                <a:gd name="T66" fmla="*/ 7 w 113"/>
                <a:gd name="T67" fmla="*/ 9 h 194"/>
                <a:gd name="T68" fmla="*/ 6 w 113"/>
                <a:gd name="T69" fmla="*/ 8 h 194"/>
                <a:gd name="T70" fmla="*/ 5 w 113"/>
                <a:gd name="T71" fmla="*/ 7 h 194"/>
                <a:gd name="T72" fmla="*/ 5 w 113"/>
                <a:gd name="T73" fmla="*/ 6 h 194"/>
                <a:gd name="T74" fmla="*/ 5 w 113"/>
                <a:gd name="T75" fmla="*/ 4 h 194"/>
                <a:gd name="T76" fmla="*/ 5 w 113"/>
                <a:gd name="T77" fmla="*/ 3 h 194"/>
                <a:gd name="T78" fmla="*/ 5 w 113"/>
                <a:gd name="T79" fmla="*/ 4 h 194"/>
                <a:gd name="T80" fmla="*/ 6 w 113"/>
                <a:gd name="T81" fmla="*/ 4 h 194"/>
                <a:gd name="T82" fmla="*/ 7 w 113"/>
                <a:gd name="T83" fmla="*/ 6 h 194"/>
                <a:gd name="T84" fmla="*/ 8 w 113"/>
                <a:gd name="T85" fmla="*/ 6 h 194"/>
                <a:gd name="T86" fmla="*/ 7 w 113"/>
                <a:gd name="T87" fmla="*/ 5 h 194"/>
                <a:gd name="T88" fmla="*/ 6 w 113"/>
                <a:gd name="T89" fmla="*/ 4 h 194"/>
                <a:gd name="T90" fmla="*/ 6 w 113"/>
                <a:gd name="T91" fmla="*/ 3 h 194"/>
                <a:gd name="T92" fmla="*/ 5 w 113"/>
                <a:gd name="T93" fmla="*/ 3 h 194"/>
                <a:gd name="T94" fmla="*/ 5 w 113"/>
                <a:gd name="T95" fmla="*/ 2 h 194"/>
                <a:gd name="T96" fmla="*/ 6 w 113"/>
                <a:gd name="T97" fmla="*/ 1 h 194"/>
                <a:gd name="T98" fmla="*/ 6 w 113"/>
                <a:gd name="T99" fmla="*/ 0 h 19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3" h="194">
                  <a:moveTo>
                    <a:pt x="79" y="4"/>
                  </a:moveTo>
                  <a:lnTo>
                    <a:pt x="74" y="12"/>
                  </a:lnTo>
                  <a:lnTo>
                    <a:pt x="67" y="23"/>
                  </a:lnTo>
                  <a:lnTo>
                    <a:pt x="62" y="34"/>
                  </a:lnTo>
                  <a:lnTo>
                    <a:pt x="60" y="40"/>
                  </a:lnTo>
                  <a:lnTo>
                    <a:pt x="53" y="40"/>
                  </a:lnTo>
                  <a:lnTo>
                    <a:pt x="45" y="43"/>
                  </a:lnTo>
                  <a:lnTo>
                    <a:pt x="35" y="47"/>
                  </a:lnTo>
                  <a:lnTo>
                    <a:pt x="26" y="52"/>
                  </a:lnTo>
                  <a:lnTo>
                    <a:pt x="17" y="57"/>
                  </a:lnTo>
                  <a:lnTo>
                    <a:pt x="9" y="63"/>
                  </a:lnTo>
                  <a:lnTo>
                    <a:pt x="4" y="67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4" y="68"/>
                  </a:lnTo>
                  <a:lnTo>
                    <a:pt x="20" y="64"/>
                  </a:lnTo>
                  <a:lnTo>
                    <a:pt x="28" y="60"/>
                  </a:lnTo>
                  <a:lnTo>
                    <a:pt x="36" y="56"/>
                  </a:lnTo>
                  <a:lnTo>
                    <a:pt x="44" y="52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53" y="57"/>
                  </a:lnTo>
                  <a:lnTo>
                    <a:pt x="50" y="70"/>
                  </a:lnTo>
                  <a:lnTo>
                    <a:pt x="48" y="84"/>
                  </a:lnTo>
                  <a:lnTo>
                    <a:pt x="47" y="91"/>
                  </a:lnTo>
                  <a:lnTo>
                    <a:pt x="41" y="97"/>
                  </a:lnTo>
                  <a:lnTo>
                    <a:pt x="36" y="102"/>
                  </a:lnTo>
                  <a:lnTo>
                    <a:pt x="30" y="110"/>
                  </a:lnTo>
                  <a:lnTo>
                    <a:pt x="22" y="116"/>
                  </a:lnTo>
                  <a:lnTo>
                    <a:pt x="15" y="124"/>
                  </a:lnTo>
                  <a:lnTo>
                    <a:pt x="10" y="129"/>
                  </a:lnTo>
                  <a:lnTo>
                    <a:pt x="6" y="134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6" y="145"/>
                  </a:lnTo>
                  <a:lnTo>
                    <a:pt x="9" y="141"/>
                  </a:lnTo>
                  <a:lnTo>
                    <a:pt x="15" y="133"/>
                  </a:lnTo>
                  <a:lnTo>
                    <a:pt x="27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49" y="147"/>
                  </a:lnTo>
                  <a:lnTo>
                    <a:pt x="52" y="174"/>
                  </a:lnTo>
                  <a:lnTo>
                    <a:pt x="54" y="188"/>
                  </a:lnTo>
                  <a:lnTo>
                    <a:pt x="56" y="193"/>
                  </a:lnTo>
                  <a:lnTo>
                    <a:pt x="57" y="194"/>
                  </a:lnTo>
                  <a:lnTo>
                    <a:pt x="57" y="193"/>
                  </a:lnTo>
                  <a:lnTo>
                    <a:pt x="58" y="187"/>
                  </a:lnTo>
                  <a:lnTo>
                    <a:pt x="57" y="170"/>
                  </a:lnTo>
                  <a:lnTo>
                    <a:pt x="57" y="141"/>
                  </a:lnTo>
                  <a:lnTo>
                    <a:pt x="56" y="114"/>
                  </a:lnTo>
                  <a:lnTo>
                    <a:pt x="58" y="97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2" y="97"/>
                  </a:lnTo>
                  <a:lnTo>
                    <a:pt x="64" y="102"/>
                  </a:lnTo>
                  <a:lnTo>
                    <a:pt x="69" y="112"/>
                  </a:lnTo>
                  <a:lnTo>
                    <a:pt x="80" y="125"/>
                  </a:lnTo>
                  <a:lnTo>
                    <a:pt x="92" y="140"/>
                  </a:lnTo>
                  <a:lnTo>
                    <a:pt x="101" y="146"/>
                  </a:lnTo>
                  <a:lnTo>
                    <a:pt x="105" y="146"/>
                  </a:lnTo>
                  <a:lnTo>
                    <a:pt x="104" y="144"/>
                  </a:lnTo>
                  <a:lnTo>
                    <a:pt x="100" y="138"/>
                  </a:lnTo>
                  <a:lnTo>
                    <a:pt x="95" y="132"/>
                  </a:lnTo>
                  <a:lnTo>
                    <a:pt x="88" y="123"/>
                  </a:lnTo>
                  <a:lnTo>
                    <a:pt x="79" y="111"/>
                  </a:lnTo>
                  <a:lnTo>
                    <a:pt x="71" y="99"/>
                  </a:lnTo>
                  <a:lnTo>
                    <a:pt x="66" y="90"/>
                  </a:lnTo>
                  <a:lnTo>
                    <a:pt x="66" y="81"/>
                  </a:lnTo>
                  <a:lnTo>
                    <a:pt x="66" y="69"/>
                  </a:lnTo>
                  <a:lnTo>
                    <a:pt x="67" y="57"/>
                  </a:lnTo>
                  <a:lnTo>
                    <a:pt x="69" y="51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4" y="51"/>
                  </a:lnTo>
                  <a:lnTo>
                    <a:pt x="78" y="55"/>
                  </a:lnTo>
                  <a:lnTo>
                    <a:pt x="86" y="63"/>
                  </a:lnTo>
                  <a:lnTo>
                    <a:pt x="95" y="72"/>
                  </a:lnTo>
                  <a:lnTo>
                    <a:pt x="105" y="81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0" y="81"/>
                  </a:lnTo>
                  <a:lnTo>
                    <a:pt x="105" y="76"/>
                  </a:lnTo>
                  <a:lnTo>
                    <a:pt x="100" y="69"/>
                  </a:lnTo>
                  <a:lnTo>
                    <a:pt x="95" y="63"/>
                  </a:lnTo>
                  <a:lnTo>
                    <a:pt x="88" y="55"/>
                  </a:lnTo>
                  <a:lnTo>
                    <a:pt x="83" y="48"/>
                  </a:lnTo>
                  <a:lnTo>
                    <a:pt x="80" y="44"/>
                  </a:lnTo>
                  <a:lnTo>
                    <a:pt x="79" y="39"/>
                  </a:lnTo>
                  <a:lnTo>
                    <a:pt x="78" y="30"/>
                  </a:lnTo>
                  <a:lnTo>
                    <a:pt x="79" y="20"/>
                  </a:lnTo>
                  <a:lnTo>
                    <a:pt x="83" y="9"/>
                  </a:lnTo>
                  <a:lnTo>
                    <a:pt x="86" y="3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6" name="Freeform 1018"/>
            <p:cNvSpPr>
              <a:spLocks/>
            </p:cNvSpPr>
            <p:nvPr/>
          </p:nvSpPr>
          <p:spPr bwMode="auto">
            <a:xfrm>
              <a:off x="687" y="3499"/>
              <a:ext cx="113" cy="89"/>
            </a:xfrm>
            <a:custGeom>
              <a:avLst/>
              <a:gdLst>
                <a:gd name="T0" fmla="*/ 1 w 226"/>
                <a:gd name="T1" fmla="*/ 2 h 178"/>
                <a:gd name="T2" fmla="*/ 2 w 226"/>
                <a:gd name="T3" fmla="*/ 2 h 178"/>
                <a:gd name="T4" fmla="*/ 2 w 226"/>
                <a:gd name="T5" fmla="*/ 3 h 178"/>
                <a:gd name="T6" fmla="*/ 3 w 226"/>
                <a:gd name="T7" fmla="*/ 3 h 178"/>
                <a:gd name="T8" fmla="*/ 4 w 226"/>
                <a:gd name="T9" fmla="*/ 5 h 178"/>
                <a:gd name="T10" fmla="*/ 4 w 226"/>
                <a:gd name="T11" fmla="*/ 7 h 178"/>
                <a:gd name="T12" fmla="*/ 4 w 226"/>
                <a:gd name="T13" fmla="*/ 8 h 178"/>
                <a:gd name="T14" fmla="*/ 4 w 226"/>
                <a:gd name="T15" fmla="*/ 8 h 178"/>
                <a:gd name="T16" fmla="*/ 4 w 226"/>
                <a:gd name="T17" fmla="*/ 6 h 178"/>
                <a:gd name="T18" fmla="*/ 4 w 226"/>
                <a:gd name="T19" fmla="*/ 4 h 178"/>
                <a:gd name="T20" fmla="*/ 5 w 226"/>
                <a:gd name="T21" fmla="*/ 4 h 178"/>
                <a:gd name="T22" fmla="*/ 5 w 226"/>
                <a:gd name="T23" fmla="*/ 4 h 178"/>
                <a:gd name="T24" fmla="*/ 6 w 226"/>
                <a:gd name="T25" fmla="*/ 5 h 178"/>
                <a:gd name="T26" fmla="*/ 7 w 226"/>
                <a:gd name="T27" fmla="*/ 6 h 178"/>
                <a:gd name="T28" fmla="*/ 7 w 226"/>
                <a:gd name="T29" fmla="*/ 7 h 178"/>
                <a:gd name="T30" fmla="*/ 8 w 226"/>
                <a:gd name="T31" fmla="*/ 10 h 178"/>
                <a:gd name="T32" fmla="*/ 8 w 226"/>
                <a:gd name="T33" fmla="*/ 12 h 178"/>
                <a:gd name="T34" fmla="*/ 8 w 226"/>
                <a:gd name="T35" fmla="*/ 11 h 178"/>
                <a:gd name="T36" fmla="*/ 8 w 226"/>
                <a:gd name="T37" fmla="*/ 10 h 178"/>
                <a:gd name="T38" fmla="*/ 8 w 226"/>
                <a:gd name="T39" fmla="*/ 7 h 178"/>
                <a:gd name="T40" fmla="*/ 8 w 226"/>
                <a:gd name="T41" fmla="*/ 6 h 178"/>
                <a:gd name="T42" fmla="*/ 10 w 226"/>
                <a:gd name="T43" fmla="*/ 8 h 178"/>
                <a:gd name="T44" fmla="*/ 12 w 226"/>
                <a:gd name="T45" fmla="*/ 9 h 178"/>
                <a:gd name="T46" fmla="*/ 14 w 226"/>
                <a:gd name="T47" fmla="*/ 10 h 178"/>
                <a:gd name="T48" fmla="*/ 15 w 226"/>
                <a:gd name="T49" fmla="*/ 10 h 178"/>
                <a:gd name="T50" fmla="*/ 14 w 226"/>
                <a:gd name="T51" fmla="*/ 10 h 178"/>
                <a:gd name="T52" fmla="*/ 14 w 226"/>
                <a:gd name="T53" fmla="*/ 9 h 178"/>
                <a:gd name="T54" fmla="*/ 12 w 226"/>
                <a:gd name="T55" fmla="*/ 8 h 178"/>
                <a:gd name="T56" fmla="*/ 10 w 226"/>
                <a:gd name="T57" fmla="*/ 7 h 178"/>
                <a:gd name="T58" fmla="*/ 8 w 226"/>
                <a:gd name="T59" fmla="*/ 6 h 178"/>
                <a:gd name="T60" fmla="*/ 8 w 226"/>
                <a:gd name="T61" fmla="*/ 5 h 178"/>
                <a:gd name="T62" fmla="*/ 8 w 226"/>
                <a:gd name="T63" fmla="*/ 5 h 178"/>
                <a:gd name="T64" fmla="*/ 9 w 226"/>
                <a:gd name="T65" fmla="*/ 5 h 178"/>
                <a:gd name="T66" fmla="*/ 11 w 226"/>
                <a:gd name="T67" fmla="*/ 5 h 178"/>
                <a:gd name="T68" fmla="*/ 12 w 226"/>
                <a:gd name="T69" fmla="*/ 5 h 178"/>
                <a:gd name="T70" fmla="*/ 14 w 226"/>
                <a:gd name="T71" fmla="*/ 5 h 178"/>
                <a:gd name="T72" fmla="*/ 15 w 226"/>
                <a:gd name="T73" fmla="*/ 5 h 178"/>
                <a:gd name="T74" fmla="*/ 14 w 226"/>
                <a:gd name="T75" fmla="*/ 5 h 178"/>
                <a:gd name="T76" fmla="*/ 14 w 226"/>
                <a:gd name="T77" fmla="*/ 5 h 178"/>
                <a:gd name="T78" fmla="*/ 12 w 226"/>
                <a:gd name="T79" fmla="*/ 4 h 178"/>
                <a:gd name="T80" fmla="*/ 10 w 226"/>
                <a:gd name="T81" fmla="*/ 5 h 178"/>
                <a:gd name="T82" fmla="*/ 8 w 226"/>
                <a:gd name="T83" fmla="*/ 5 h 178"/>
                <a:gd name="T84" fmla="*/ 8 w 226"/>
                <a:gd name="T85" fmla="*/ 5 h 178"/>
                <a:gd name="T86" fmla="*/ 7 w 226"/>
                <a:gd name="T87" fmla="*/ 4 h 178"/>
                <a:gd name="T88" fmla="*/ 6 w 226"/>
                <a:gd name="T89" fmla="*/ 4 h 178"/>
                <a:gd name="T90" fmla="*/ 5 w 226"/>
                <a:gd name="T91" fmla="*/ 3 h 178"/>
                <a:gd name="T92" fmla="*/ 6 w 226"/>
                <a:gd name="T93" fmla="*/ 3 h 178"/>
                <a:gd name="T94" fmla="*/ 7 w 226"/>
                <a:gd name="T95" fmla="*/ 2 h 178"/>
                <a:gd name="T96" fmla="*/ 8 w 226"/>
                <a:gd name="T97" fmla="*/ 1 h 178"/>
                <a:gd name="T98" fmla="*/ 9 w 226"/>
                <a:gd name="T99" fmla="*/ 1 h 178"/>
                <a:gd name="T100" fmla="*/ 10 w 226"/>
                <a:gd name="T101" fmla="*/ 1 h 178"/>
                <a:gd name="T102" fmla="*/ 9 w 226"/>
                <a:gd name="T103" fmla="*/ 0 h 178"/>
                <a:gd name="T104" fmla="*/ 8 w 226"/>
                <a:gd name="T105" fmla="*/ 1 h 178"/>
                <a:gd name="T106" fmla="*/ 7 w 226"/>
                <a:gd name="T107" fmla="*/ 1 h 178"/>
                <a:gd name="T108" fmla="*/ 6 w 226"/>
                <a:gd name="T109" fmla="*/ 2 h 178"/>
                <a:gd name="T110" fmla="*/ 5 w 226"/>
                <a:gd name="T111" fmla="*/ 2 h 178"/>
                <a:gd name="T112" fmla="*/ 4 w 226"/>
                <a:gd name="T113" fmla="*/ 3 h 178"/>
                <a:gd name="T114" fmla="*/ 3 w 226"/>
                <a:gd name="T115" fmla="*/ 2 h 178"/>
                <a:gd name="T116" fmla="*/ 3 w 226"/>
                <a:gd name="T117" fmla="*/ 2 h 178"/>
                <a:gd name="T118" fmla="*/ 2 w 226"/>
                <a:gd name="T119" fmla="*/ 2 h 178"/>
                <a:gd name="T120" fmla="*/ 1 w 226"/>
                <a:gd name="T121" fmla="*/ 1 h 178"/>
                <a:gd name="T122" fmla="*/ 1 w 226"/>
                <a:gd name="T123" fmla="*/ 1 h 1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6" h="178">
                  <a:moveTo>
                    <a:pt x="0" y="14"/>
                  </a:moveTo>
                  <a:lnTo>
                    <a:pt x="4" y="18"/>
                  </a:lnTo>
                  <a:lnTo>
                    <a:pt x="11" y="23"/>
                  </a:lnTo>
                  <a:lnTo>
                    <a:pt x="17" y="28"/>
                  </a:lnTo>
                  <a:lnTo>
                    <a:pt x="21" y="32"/>
                  </a:lnTo>
                  <a:lnTo>
                    <a:pt x="26" y="35"/>
                  </a:lnTo>
                  <a:lnTo>
                    <a:pt x="35" y="39"/>
                  </a:lnTo>
                  <a:lnTo>
                    <a:pt x="45" y="43"/>
                  </a:lnTo>
                  <a:lnTo>
                    <a:pt x="50" y="48"/>
                  </a:lnTo>
                  <a:lnTo>
                    <a:pt x="50" y="65"/>
                  </a:lnTo>
                  <a:lnTo>
                    <a:pt x="50" y="83"/>
                  </a:lnTo>
                  <a:lnTo>
                    <a:pt x="51" y="100"/>
                  </a:lnTo>
                  <a:lnTo>
                    <a:pt x="52" y="113"/>
                  </a:lnTo>
                  <a:lnTo>
                    <a:pt x="55" y="118"/>
                  </a:lnTo>
                  <a:lnTo>
                    <a:pt x="56" y="117"/>
                  </a:lnTo>
                  <a:lnTo>
                    <a:pt x="58" y="113"/>
                  </a:lnTo>
                  <a:lnTo>
                    <a:pt x="56" y="107"/>
                  </a:lnTo>
                  <a:lnTo>
                    <a:pt x="56" y="95"/>
                  </a:lnTo>
                  <a:lnTo>
                    <a:pt x="58" y="77"/>
                  </a:lnTo>
                  <a:lnTo>
                    <a:pt x="60" y="58"/>
                  </a:lnTo>
                  <a:lnTo>
                    <a:pt x="61" y="48"/>
                  </a:lnTo>
                  <a:lnTo>
                    <a:pt x="65" y="50"/>
                  </a:lnTo>
                  <a:lnTo>
                    <a:pt x="71" y="56"/>
                  </a:lnTo>
                  <a:lnTo>
                    <a:pt x="76" y="61"/>
                  </a:lnTo>
                  <a:lnTo>
                    <a:pt x="82" y="67"/>
                  </a:lnTo>
                  <a:lnTo>
                    <a:pt x="89" y="73"/>
                  </a:lnTo>
                  <a:lnTo>
                    <a:pt x="95" y="78"/>
                  </a:lnTo>
                  <a:lnTo>
                    <a:pt x="99" y="82"/>
                  </a:lnTo>
                  <a:lnTo>
                    <a:pt x="103" y="83"/>
                  </a:lnTo>
                  <a:lnTo>
                    <a:pt x="106" y="104"/>
                  </a:lnTo>
                  <a:lnTo>
                    <a:pt x="110" y="131"/>
                  </a:lnTo>
                  <a:lnTo>
                    <a:pt x="116" y="159"/>
                  </a:lnTo>
                  <a:lnTo>
                    <a:pt x="123" y="174"/>
                  </a:lnTo>
                  <a:lnTo>
                    <a:pt x="127" y="178"/>
                  </a:lnTo>
                  <a:lnTo>
                    <a:pt x="128" y="176"/>
                  </a:lnTo>
                  <a:lnTo>
                    <a:pt x="127" y="169"/>
                  </a:lnTo>
                  <a:lnTo>
                    <a:pt x="124" y="161"/>
                  </a:lnTo>
                  <a:lnTo>
                    <a:pt x="120" y="147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4" y="91"/>
                  </a:lnTo>
                  <a:lnTo>
                    <a:pt x="124" y="96"/>
                  </a:lnTo>
                  <a:lnTo>
                    <a:pt x="138" y="104"/>
                  </a:lnTo>
                  <a:lnTo>
                    <a:pt x="155" y="113"/>
                  </a:lnTo>
                  <a:lnTo>
                    <a:pt x="172" y="124"/>
                  </a:lnTo>
                  <a:lnTo>
                    <a:pt x="189" y="133"/>
                  </a:lnTo>
                  <a:lnTo>
                    <a:pt x="205" y="142"/>
                  </a:lnTo>
                  <a:lnTo>
                    <a:pt x="217" y="148"/>
                  </a:lnTo>
                  <a:lnTo>
                    <a:pt x="222" y="152"/>
                  </a:lnTo>
                  <a:lnTo>
                    <a:pt x="225" y="155"/>
                  </a:lnTo>
                  <a:lnTo>
                    <a:pt x="226" y="154"/>
                  </a:lnTo>
                  <a:lnTo>
                    <a:pt x="223" y="150"/>
                  </a:lnTo>
                  <a:lnTo>
                    <a:pt x="217" y="143"/>
                  </a:lnTo>
                  <a:lnTo>
                    <a:pt x="210" y="138"/>
                  </a:lnTo>
                  <a:lnTo>
                    <a:pt x="198" y="130"/>
                  </a:lnTo>
                  <a:lnTo>
                    <a:pt x="184" y="121"/>
                  </a:lnTo>
                  <a:lnTo>
                    <a:pt x="168" y="112"/>
                  </a:lnTo>
                  <a:lnTo>
                    <a:pt x="153" y="101"/>
                  </a:lnTo>
                  <a:lnTo>
                    <a:pt x="138" y="94"/>
                  </a:lnTo>
                  <a:lnTo>
                    <a:pt x="127" y="87"/>
                  </a:lnTo>
                  <a:lnTo>
                    <a:pt x="119" y="83"/>
                  </a:lnTo>
                  <a:lnTo>
                    <a:pt x="114" y="80"/>
                  </a:lnTo>
                  <a:lnTo>
                    <a:pt x="115" y="79"/>
                  </a:lnTo>
                  <a:lnTo>
                    <a:pt x="121" y="79"/>
                  </a:lnTo>
                  <a:lnTo>
                    <a:pt x="129" y="77"/>
                  </a:lnTo>
                  <a:lnTo>
                    <a:pt x="137" y="74"/>
                  </a:lnTo>
                  <a:lnTo>
                    <a:pt x="149" y="71"/>
                  </a:lnTo>
                  <a:lnTo>
                    <a:pt x="161" y="70"/>
                  </a:lnTo>
                  <a:lnTo>
                    <a:pt x="175" y="69"/>
                  </a:lnTo>
                  <a:lnTo>
                    <a:pt x="188" y="69"/>
                  </a:lnTo>
                  <a:lnTo>
                    <a:pt x="201" y="70"/>
                  </a:lnTo>
                  <a:lnTo>
                    <a:pt x="210" y="71"/>
                  </a:lnTo>
                  <a:lnTo>
                    <a:pt x="218" y="74"/>
                  </a:lnTo>
                  <a:lnTo>
                    <a:pt x="226" y="77"/>
                  </a:lnTo>
                  <a:lnTo>
                    <a:pt x="226" y="75"/>
                  </a:lnTo>
                  <a:lnTo>
                    <a:pt x="222" y="70"/>
                  </a:lnTo>
                  <a:lnTo>
                    <a:pt x="215" y="66"/>
                  </a:lnTo>
                  <a:lnTo>
                    <a:pt x="209" y="65"/>
                  </a:lnTo>
                  <a:lnTo>
                    <a:pt x="197" y="65"/>
                  </a:lnTo>
                  <a:lnTo>
                    <a:pt x="183" y="63"/>
                  </a:lnTo>
                  <a:lnTo>
                    <a:pt x="167" y="63"/>
                  </a:lnTo>
                  <a:lnTo>
                    <a:pt x="150" y="65"/>
                  </a:lnTo>
                  <a:lnTo>
                    <a:pt x="136" y="65"/>
                  </a:lnTo>
                  <a:lnTo>
                    <a:pt x="124" y="66"/>
                  </a:lnTo>
                  <a:lnTo>
                    <a:pt x="118" y="66"/>
                  </a:lnTo>
                  <a:lnTo>
                    <a:pt x="114" y="65"/>
                  </a:lnTo>
                  <a:lnTo>
                    <a:pt x="107" y="62"/>
                  </a:lnTo>
                  <a:lnTo>
                    <a:pt x="102" y="58"/>
                  </a:lnTo>
                  <a:lnTo>
                    <a:pt x="94" y="53"/>
                  </a:lnTo>
                  <a:lnTo>
                    <a:pt x="88" y="49"/>
                  </a:lnTo>
                  <a:lnTo>
                    <a:pt x="82" y="44"/>
                  </a:lnTo>
                  <a:lnTo>
                    <a:pt x="77" y="40"/>
                  </a:lnTo>
                  <a:lnTo>
                    <a:pt x="75" y="37"/>
                  </a:lnTo>
                  <a:lnTo>
                    <a:pt x="81" y="33"/>
                  </a:lnTo>
                  <a:lnTo>
                    <a:pt x="90" y="30"/>
                  </a:lnTo>
                  <a:lnTo>
                    <a:pt x="99" y="24"/>
                  </a:lnTo>
                  <a:lnTo>
                    <a:pt x="108" y="19"/>
                  </a:lnTo>
                  <a:lnTo>
                    <a:pt x="118" y="14"/>
                  </a:lnTo>
                  <a:lnTo>
                    <a:pt x="127" y="9"/>
                  </a:lnTo>
                  <a:lnTo>
                    <a:pt x="135" y="6"/>
                  </a:lnTo>
                  <a:lnTo>
                    <a:pt x="140" y="5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37" y="0"/>
                  </a:lnTo>
                  <a:lnTo>
                    <a:pt x="128" y="2"/>
                  </a:lnTo>
                  <a:lnTo>
                    <a:pt x="121" y="5"/>
                  </a:lnTo>
                  <a:lnTo>
                    <a:pt x="114" y="7"/>
                  </a:lnTo>
                  <a:lnTo>
                    <a:pt x="105" y="11"/>
                  </a:lnTo>
                  <a:lnTo>
                    <a:pt x="94" y="16"/>
                  </a:lnTo>
                  <a:lnTo>
                    <a:pt x="85" y="22"/>
                  </a:lnTo>
                  <a:lnTo>
                    <a:pt x="76" y="26"/>
                  </a:lnTo>
                  <a:lnTo>
                    <a:pt x="69" y="28"/>
                  </a:lnTo>
                  <a:lnTo>
                    <a:pt x="65" y="31"/>
                  </a:lnTo>
                  <a:lnTo>
                    <a:pt x="60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5" y="26"/>
                  </a:lnTo>
                  <a:lnTo>
                    <a:pt x="30" y="23"/>
                  </a:lnTo>
                  <a:lnTo>
                    <a:pt x="24" y="20"/>
                  </a:lnTo>
                  <a:lnTo>
                    <a:pt x="18" y="18"/>
                  </a:lnTo>
                  <a:lnTo>
                    <a:pt x="12" y="16"/>
                  </a:lnTo>
                  <a:lnTo>
                    <a:pt x="7" y="15"/>
                  </a:lnTo>
                  <a:lnTo>
                    <a:pt x="3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</p:grpSp>
      <p:grpSp>
        <p:nvGrpSpPr>
          <p:cNvPr id="987" name="Group 50"/>
          <p:cNvGrpSpPr>
            <a:grpSpLocks noChangeAspect="1"/>
          </p:cNvGrpSpPr>
          <p:nvPr/>
        </p:nvGrpSpPr>
        <p:grpSpPr bwMode="auto">
          <a:xfrm>
            <a:off x="139661" y="56063"/>
            <a:ext cx="1925550" cy="1622719"/>
            <a:chOff x="432" y="3072"/>
            <a:chExt cx="912" cy="909"/>
          </a:xfrm>
        </p:grpSpPr>
        <p:sp>
          <p:nvSpPr>
            <p:cNvPr id="988" name="AutoShape 51"/>
            <p:cNvSpPr>
              <a:spLocks noChangeAspect="1" noChangeArrowheads="1" noTextEdit="1"/>
            </p:cNvSpPr>
            <p:nvPr/>
          </p:nvSpPr>
          <p:spPr bwMode="auto">
            <a:xfrm>
              <a:off x="432" y="3072"/>
              <a:ext cx="912" cy="9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grpSp>
          <p:nvGrpSpPr>
            <p:cNvPr id="989" name="Group 52"/>
            <p:cNvGrpSpPr>
              <a:grpSpLocks/>
            </p:cNvGrpSpPr>
            <p:nvPr/>
          </p:nvGrpSpPr>
          <p:grpSpPr bwMode="auto">
            <a:xfrm>
              <a:off x="443" y="3076"/>
              <a:ext cx="900" cy="753"/>
              <a:chOff x="443" y="3076"/>
              <a:chExt cx="900" cy="753"/>
            </a:xfrm>
          </p:grpSpPr>
          <p:sp>
            <p:nvSpPr>
              <p:cNvPr id="1110" name="Freeform 53"/>
              <p:cNvSpPr>
                <a:spLocks/>
              </p:cNvSpPr>
              <p:nvPr/>
            </p:nvSpPr>
            <p:spPr bwMode="auto">
              <a:xfrm>
                <a:off x="926" y="3096"/>
                <a:ext cx="127" cy="56"/>
              </a:xfrm>
              <a:custGeom>
                <a:avLst/>
                <a:gdLst>
                  <a:gd name="T0" fmla="*/ 0 w 253"/>
                  <a:gd name="T1" fmla="*/ 7 h 111"/>
                  <a:gd name="T2" fmla="*/ 0 w 253"/>
                  <a:gd name="T3" fmla="*/ 6 h 111"/>
                  <a:gd name="T4" fmla="*/ 1 w 253"/>
                  <a:gd name="T5" fmla="*/ 6 h 111"/>
                  <a:gd name="T6" fmla="*/ 1 w 253"/>
                  <a:gd name="T7" fmla="*/ 6 h 111"/>
                  <a:gd name="T8" fmla="*/ 1 w 253"/>
                  <a:gd name="T9" fmla="*/ 6 h 111"/>
                  <a:gd name="T10" fmla="*/ 2 w 253"/>
                  <a:gd name="T11" fmla="*/ 7 h 111"/>
                  <a:gd name="T12" fmla="*/ 3 w 253"/>
                  <a:gd name="T13" fmla="*/ 7 h 111"/>
                  <a:gd name="T14" fmla="*/ 5 w 253"/>
                  <a:gd name="T15" fmla="*/ 7 h 111"/>
                  <a:gd name="T16" fmla="*/ 6 w 253"/>
                  <a:gd name="T17" fmla="*/ 7 h 111"/>
                  <a:gd name="T18" fmla="*/ 7 w 253"/>
                  <a:gd name="T19" fmla="*/ 6 h 111"/>
                  <a:gd name="T20" fmla="*/ 8 w 253"/>
                  <a:gd name="T21" fmla="*/ 6 h 111"/>
                  <a:gd name="T22" fmla="*/ 9 w 253"/>
                  <a:gd name="T23" fmla="*/ 6 h 111"/>
                  <a:gd name="T24" fmla="*/ 10 w 253"/>
                  <a:gd name="T25" fmla="*/ 5 h 111"/>
                  <a:gd name="T26" fmla="*/ 11 w 253"/>
                  <a:gd name="T27" fmla="*/ 5 h 111"/>
                  <a:gd name="T28" fmla="*/ 12 w 253"/>
                  <a:gd name="T29" fmla="*/ 4 h 111"/>
                  <a:gd name="T30" fmla="*/ 13 w 253"/>
                  <a:gd name="T31" fmla="*/ 3 h 111"/>
                  <a:gd name="T32" fmla="*/ 14 w 253"/>
                  <a:gd name="T33" fmla="*/ 3 h 111"/>
                  <a:gd name="T34" fmla="*/ 14 w 253"/>
                  <a:gd name="T35" fmla="*/ 2 h 111"/>
                  <a:gd name="T36" fmla="*/ 15 w 253"/>
                  <a:gd name="T37" fmla="*/ 2 h 111"/>
                  <a:gd name="T38" fmla="*/ 16 w 253"/>
                  <a:gd name="T39" fmla="*/ 1 h 111"/>
                  <a:gd name="T40" fmla="*/ 16 w 253"/>
                  <a:gd name="T41" fmla="*/ 0 h 111"/>
                  <a:gd name="T42" fmla="*/ 16 w 253"/>
                  <a:gd name="T43" fmla="*/ 1 h 111"/>
                  <a:gd name="T44" fmla="*/ 16 w 253"/>
                  <a:gd name="T45" fmla="*/ 2 h 111"/>
                  <a:gd name="T46" fmla="*/ 15 w 253"/>
                  <a:gd name="T47" fmla="*/ 2 h 111"/>
                  <a:gd name="T48" fmla="*/ 14 w 253"/>
                  <a:gd name="T49" fmla="*/ 3 h 111"/>
                  <a:gd name="T50" fmla="*/ 13 w 253"/>
                  <a:gd name="T51" fmla="*/ 4 h 111"/>
                  <a:gd name="T52" fmla="*/ 12 w 253"/>
                  <a:gd name="T53" fmla="*/ 5 h 111"/>
                  <a:gd name="T54" fmla="*/ 11 w 253"/>
                  <a:gd name="T55" fmla="*/ 5 h 111"/>
                  <a:gd name="T56" fmla="*/ 10 w 253"/>
                  <a:gd name="T57" fmla="*/ 6 h 111"/>
                  <a:gd name="T58" fmla="*/ 9 w 253"/>
                  <a:gd name="T59" fmla="*/ 6 h 111"/>
                  <a:gd name="T60" fmla="*/ 8 w 253"/>
                  <a:gd name="T61" fmla="*/ 7 h 111"/>
                  <a:gd name="T62" fmla="*/ 6 w 253"/>
                  <a:gd name="T63" fmla="*/ 7 h 111"/>
                  <a:gd name="T64" fmla="*/ 5 w 253"/>
                  <a:gd name="T65" fmla="*/ 7 h 111"/>
                  <a:gd name="T66" fmla="*/ 4 w 253"/>
                  <a:gd name="T67" fmla="*/ 7 h 111"/>
                  <a:gd name="T68" fmla="*/ 3 w 253"/>
                  <a:gd name="T69" fmla="*/ 7 h 111"/>
                  <a:gd name="T70" fmla="*/ 1 w 253"/>
                  <a:gd name="T71" fmla="*/ 7 h 111"/>
                  <a:gd name="T72" fmla="*/ 0 w 253"/>
                  <a:gd name="T73" fmla="*/ 7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53" h="111">
                    <a:moveTo>
                      <a:pt x="0" y="97"/>
                    </a:moveTo>
                    <a:lnTo>
                      <a:pt x="0" y="96"/>
                    </a:lnTo>
                    <a:lnTo>
                      <a:pt x="4" y="94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27" y="97"/>
                    </a:lnTo>
                    <a:lnTo>
                      <a:pt x="48" y="99"/>
                    </a:lnTo>
                    <a:lnTo>
                      <a:pt x="68" y="101"/>
                    </a:lnTo>
                    <a:lnTo>
                      <a:pt x="86" y="98"/>
                    </a:lnTo>
                    <a:lnTo>
                      <a:pt x="104" y="94"/>
                    </a:lnTo>
                    <a:lnTo>
                      <a:pt x="123" y="89"/>
                    </a:lnTo>
                    <a:lnTo>
                      <a:pt x="140" y="83"/>
                    </a:lnTo>
                    <a:lnTo>
                      <a:pt x="155" y="75"/>
                    </a:lnTo>
                    <a:lnTo>
                      <a:pt x="171" y="66"/>
                    </a:lnTo>
                    <a:lnTo>
                      <a:pt x="185" y="56"/>
                    </a:lnTo>
                    <a:lnTo>
                      <a:pt x="198" y="47"/>
                    </a:lnTo>
                    <a:lnTo>
                      <a:pt x="211" y="37"/>
                    </a:lnTo>
                    <a:lnTo>
                      <a:pt x="223" y="26"/>
                    </a:lnTo>
                    <a:lnTo>
                      <a:pt x="234" y="17"/>
                    </a:lnTo>
                    <a:lnTo>
                      <a:pt x="244" y="8"/>
                    </a:lnTo>
                    <a:lnTo>
                      <a:pt x="253" y="0"/>
                    </a:lnTo>
                    <a:lnTo>
                      <a:pt x="250" y="11"/>
                    </a:lnTo>
                    <a:lnTo>
                      <a:pt x="244" y="21"/>
                    </a:lnTo>
                    <a:lnTo>
                      <a:pt x="235" y="32"/>
                    </a:lnTo>
                    <a:lnTo>
                      <a:pt x="222" y="43"/>
                    </a:lnTo>
                    <a:lnTo>
                      <a:pt x="207" y="55"/>
                    </a:lnTo>
                    <a:lnTo>
                      <a:pt x="192" y="67"/>
                    </a:lnTo>
                    <a:lnTo>
                      <a:pt x="174" y="77"/>
                    </a:lnTo>
                    <a:lnTo>
                      <a:pt x="154" y="86"/>
                    </a:lnTo>
                    <a:lnTo>
                      <a:pt x="134" y="96"/>
                    </a:lnTo>
                    <a:lnTo>
                      <a:pt x="113" y="102"/>
                    </a:lnTo>
                    <a:lnTo>
                      <a:pt x="93" y="107"/>
                    </a:lnTo>
                    <a:lnTo>
                      <a:pt x="73" y="111"/>
                    </a:lnTo>
                    <a:lnTo>
                      <a:pt x="52" y="111"/>
                    </a:lnTo>
                    <a:lnTo>
                      <a:pt x="34" y="110"/>
                    </a:lnTo>
                    <a:lnTo>
                      <a:pt x="16" y="10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11" name="Freeform 54"/>
              <p:cNvSpPr>
                <a:spLocks/>
              </p:cNvSpPr>
              <p:nvPr/>
            </p:nvSpPr>
            <p:spPr bwMode="auto">
              <a:xfrm>
                <a:off x="1026" y="3080"/>
                <a:ext cx="7" cy="43"/>
              </a:xfrm>
              <a:custGeom>
                <a:avLst/>
                <a:gdLst>
                  <a:gd name="T0" fmla="*/ 0 w 15"/>
                  <a:gd name="T1" fmla="*/ 0 h 86"/>
                  <a:gd name="T2" fmla="*/ 0 w 15"/>
                  <a:gd name="T3" fmla="*/ 1 h 86"/>
                  <a:gd name="T4" fmla="*/ 0 w 15"/>
                  <a:gd name="T5" fmla="*/ 3 h 86"/>
                  <a:gd name="T6" fmla="*/ 0 w 15"/>
                  <a:gd name="T7" fmla="*/ 4 h 86"/>
                  <a:gd name="T8" fmla="*/ 0 w 15"/>
                  <a:gd name="T9" fmla="*/ 6 h 86"/>
                  <a:gd name="T10" fmla="*/ 0 w 15"/>
                  <a:gd name="T11" fmla="*/ 4 h 86"/>
                  <a:gd name="T12" fmla="*/ 0 w 15"/>
                  <a:gd name="T13" fmla="*/ 3 h 86"/>
                  <a:gd name="T14" fmla="*/ 0 w 15"/>
                  <a:gd name="T15" fmla="*/ 1 h 86"/>
                  <a:gd name="T16" fmla="*/ 0 w 15"/>
                  <a:gd name="T17" fmla="*/ 0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6">
                    <a:moveTo>
                      <a:pt x="11" y="0"/>
                    </a:moveTo>
                    <a:lnTo>
                      <a:pt x="15" y="10"/>
                    </a:lnTo>
                    <a:lnTo>
                      <a:pt x="15" y="35"/>
                    </a:lnTo>
                    <a:lnTo>
                      <a:pt x="11" y="64"/>
                    </a:lnTo>
                    <a:lnTo>
                      <a:pt x="0" y="86"/>
                    </a:lnTo>
                    <a:lnTo>
                      <a:pt x="3" y="64"/>
                    </a:lnTo>
                    <a:lnTo>
                      <a:pt x="6" y="35"/>
                    </a:lnTo>
                    <a:lnTo>
                      <a:pt x="8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12" name="Freeform 55"/>
              <p:cNvSpPr>
                <a:spLocks/>
              </p:cNvSpPr>
              <p:nvPr/>
            </p:nvSpPr>
            <p:spPr bwMode="auto">
              <a:xfrm>
                <a:off x="1015" y="3079"/>
                <a:ext cx="9" cy="52"/>
              </a:xfrm>
              <a:custGeom>
                <a:avLst/>
                <a:gdLst>
                  <a:gd name="T0" fmla="*/ 0 w 19"/>
                  <a:gd name="T1" fmla="*/ 0 h 103"/>
                  <a:gd name="T2" fmla="*/ 1 w 19"/>
                  <a:gd name="T3" fmla="*/ 1 h 103"/>
                  <a:gd name="T4" fmla="*/ 1 w 19"/>
                  <a:gd name="T5" fmla="*/ 3 h 103"/>
                  <a:gd name="T6" fmla="*/ 0 w 19"/>
                  <a:gd name="T7" fmla="*/ 5 h 103"/>
                  <a:gd name="T8" fmla="*/ 0 w 19"/>
                  <a:gd name="T9" fmla="*/ 7 h 103"/>
                  <a:gd name="T10" fmla="*/ 0 w 19"/>
                  <a:gd name="T11" fmla="*/ 6 h 103"/>
                  <a:gd name="T12" fmla="*/ 0 w 19"/>
                  <a:gd name="T13" fmla="*/ 3 h 103"/>
                  <a:gd name="T14" fmla="*/ 0 w 19"/>
                  <a:gd name="T15" fmla="*/ 1 h 103"/>
                  <a:gd name="T16" fmla="*/ 0 w 19"/>
                  <a:gd name="T17" fmla="*/ 0 h 1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03">
                    <a:moveTo>
                      <a:pt x="15" y="0"/>
                    </a:moveTo>
                    <a:lnTo>
                      <a:pt x="19" y="13"/>
                    </a:lnTo>
                    <a:lnTo>
                      <a:pt x="17" y="43"/>
                    </a:lnTo>
                    <a:lnTo>
                      <a:pt x="12" y="77"/>
                    </a:lnTo>
                    <a:lnTo>
                      <a:pt x="0" y="103"/>
                    </a:lnTo>
                    <a:lnTo>
                      <a:pt x="3" y="83"/>
                    </a:lnTo>
                    <a:lnTo>
                      <a:pt x="6" y="47"/>
                    </a:lnTo>
                    <a:lnTo>
                      <a:pt x="10" y="1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13" name="Freeform 56"/>
              <p:cNvSpPr>
                <a:spLocks/>
              </p:cNvSpPr>
              <p:nvPr/>
            </p:nvSpPr>
            <p:spPr bwMode="auto">
              <a:xfrm>
                <a:off x="997" y="3087"/>
                <a:ext cx="7" cy="54"/>
              </a:xfrm>
              <a:custGeom>
                <a:avLst/>
                <a:gdLst>
                  <a:gd name="T0" fmla="*/ 1 w 14"/>
                  <a:gd name="T1" fmla="*/ 0 h 108"/>
                  <a:gd name="T2" fmla="*/ 1 w 14"/>
                  <a:gd name="T3" fmla="*/ 1 h 108"/>
                  <a:gd name="T4" fmla="*/ 1 w 14"/>
                  <a:gd name="T5" fmla="*/ 3 h 108"/>
                  <a:gd name="T6" fmla="*/ 1 w 14"/>
                  <a:gd name="T7" fmla="*/ 6 h 108"/>
                  <a:gd name="T8" fmla="*/ 0 w 14"/>
                  <a:gd name="T9" fmla="*/ 7 h 108"/>
                  <a:gd name="T10" fmla="*/ 0 w 14"/>
                  <a:gd name="T11" fmla="*/ 6 h 108"/>
                  <a:gd name="T12" fmla="*/ 1 w 14"/>
                  <a:gd name="T13" fmla="*/ 4 h 108"/>
                  <a:gd name="T14" fmla="*/ 1 w 14"/>
                  <a:gd name="T15" fmla="*/ 1 h 108"/>
                  <a:gd name="T16" fmla="*/ 1 w 14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8">
                    <a:moveTo>
                      <a:pt x="8" y="0"/>
                    </a:moveTo>
                    <a:lnTo>
                      <a:pt x="13" y="14"/>
                    </a:lnTo>
                    <a:lnTo>
                      <a:pt x="14" y="47"/>
                    </a:lnTo>
                    <a:lnTo>
                      <a:pt x="10" y="84"/>
                    </a:lnTo>
                    <a:lnTo>
                      <a:pt x="0" y="108"/>
                    </a:lnTo>
                    <a:lnTo>
                      <a:pt x="0" y="86"/>
                    </a:lnTo>
                    <a:lnTo>
                      <a:pt x="1" y="50"/>
                    </a:lnTo>
                    <a:lnTo>
                      <a:pt x="4" y="1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14" name="Freeform 57"/>
              <p:cNvSpPr>
                <a:spLocks/>
              </p:cNvSpPr>
              <p:nvPr/>
            </p:nvSpPr>
            <p:spPr bwMode="auto">
              <a:xfrm>
                <a:off x="985" y="3097"/>
                <a:ext cx="6" cy="48"/>
              </a:xfrm>
              <a:custGeom>
                <a:avLst/>
                <a:gdLst>
                  <a:gd name="T0" fmla="*/ 1 w 12"/>
                  <a:gd name="T1" fmla="*/ 0 h 96"/>
                  <a:gd name="T2" fmla="*/ 1 w 12"/>
                  <a:gd name="T3" fmla="*/ 1 h 96"/>
                  <a:gd name="T4" fmla="*/ 1 w 12"/>
                  <a:gd name="T5" fmla="*/ 3 h 96"/>
                  <a:gd name="T6" fmla="*/ 1 w 12"/>
                  <a:gd name="T7" fmla="*/ 5 h 96"/>
                  <a:gd name="T8" fmla="*/ 1 w 12"/>
                  <a:gd name="T9" fmla="*/ 6 h 96"/>
                  <a:gd name="T10" fmla="*/ 1 w 12"/>
                  <a:gd name="T11" fmla="*/ 5 h 96"/>
                  <a:gd name="T12" fmla="*/ 0 w 12"/>
                  <a:gd name="T13" fmla="*/ 3 h 96"/>
                  <a:gd name="T14" fmla="*/ 1 w 12"/>
                  <a:gd name="T15" fmla="*/ 1 h 96"/>
                  <a:gd name="T16" fmla="*/ 1 w 12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96">
                    <a:moveTo>
                      <a:pt x="7" y="0"/>
                    </a:moveTo>
                    <a:lnTo>
                      <a:pt x="11" y="13"/>
                    </a:lnTo>
                    <a:lnTo>
                      <a:pt x="12" y="43"/>
                    </a:lnTo>
                    <a:lnTo>
                      <a:pt x="10" y="75"/>
                    </a:lnTo>
                    <a:lnTo>
                      <a:pt x="2" y="96"/>
                    </a:lnTo>
                    <a:lnTo>
                      <a:pt x="2" y="74"/>
                    </a:lnTo>
                    <a:lnTo>
                      <a:pt x="0" y="41"/>
                    </a:lnTo>
                    <a:lnTo>
                      <a:pt x="2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15" name="Freeform 58"/>
              <p:cNvSpPr>
                <a:spLocks/>
              </p:cNvSpPr>
              <p:nvPr/>
            </p:nvSpPr>
            <p:spPr bwMode="auto">
              <a:xfrm>
                <a:off x="962" y="3109"/>
                <a:ext cx="8" cy="41"/>
              </a:xfrm>
              <a:custGeom>
                <a:avLst/>
                <a:gdLst>
                  <a:gd name="T0" fmla="*/ 1 w 14"/>
                  <a:gd name="T1" fmla="*/ 0 h 81"/>
                  <a:gd name="T2" fmla="*/ 1 w 14"/>
                  <a:gd name="T3" fmla="*/ 1 h 81"/>
                  <a:gd name="T4" fmla="*/ 2 w 14"/>
                  <a:gd name="T5" fmla="*/ 3 h 81"/>
                  <a:gd name="T6" fmla="*/ 1 w 14"/>
                  <a:gd name="T7" fmla="*/ 4 h 81"/>
                  <a:gd name="T8" fmla="*/ 1 w 14"/>
                  <a:gd name="T9" fmla="*/ 6 h 81"/>
                  <a:gd name="T10" fmla="*/ 1 w 14"/>
                  <a:gd name="T11" fmla="*/ 4 h 81"/>
                  <a:gd name="T12" fmla="*/ 1 w 14"/>
                  <a:gd name="T13" fmla="*/ 3 h 81"/>
                  <a:gd name="T14" fmla="*/ 0 w 14"/>
                  <a:gd name="T15" fmla="*/ 1 h 81"/>
                  <a:gd name="T16" fmla="*/ 1 w 14"/>
                  <a:gd name="T17" fmla="*/ 0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81">
                    <a:moveTo>
                      <a:pt x="2" y="0"/>
                    </a:moveTo>
                    <a:lnTo>
                      <a:pt x="9" y="10"/>
                    </a:lnTo>
                    <a:lnTo>
                      <a:pt x="14" y="33"/>
                    </a:lnTo>
                    <a:lnTo>
                      <a:pt x="13" y="59"/>
                    </a:lnTo>
                    <a:lnTo>
                      <a:pt x="5" y="81"/>
                    </a:lnTo>
                    <a:lnTo>
                      <a:pt x="4" y="62"/>
                    </a:lnTo>
                    <a:lnTo>
                      <a:pt x="1" y="34"/>
                    </a:lnTo>
                    <a:lnTo>
                      <a:pt x="0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16" name="Freeform 59"/>
              <p:cNvSpPr>
                <a:spLocks/>
              </p:cNvSpPr>
              <p:nvPr/>
            </p:nvSpPr>
            <p:spPr bwMode="auto">
              <a:xfrm>
                <a:off x="929" y="3127"/>
                <a:ext cx="9" cy="20"/>
              </a:xfrm>
              <a:custGeom>
                <a:avLst/>
                <a:gdLst>
                  <a:gd name="T0" fmla="*/ 1 w 17"/>
                  <a:gd name="T1" fmla="*/ 0 h 39"/>
                  <a:gd name="T2" fmla="*/ 1 w 17"/>
                  <a:gd name="T3" fmla="*/ 1 h 39"/>
                  <a:gd name="T4" fmla="*/ 1 w 17"/>
                  <a:gd name="T5" fmla="*/ 1 h 39"/>
                  <a:gd name="T6" fmla="*/ 2 w 17"/>
                  <a:gd name="T7" fmla="*/ 2 h 39"/>
                  <a:gd name="T8" fmla="*/ 1 w 17"/>
                  <a:gd name="T9" fmla="*/ 3 h 39"/>
                  <a:gd name="T10" fmla="*/ 1 w 17"/>
                  <a:gd name="T11" fmla="*/ 2 h 39"/>
                  <a:gd name="T12" fmla="*/ 1 w 17"/>
                  <a:gd name="T13" fmla="*/ 1 h 39"/>
                  <a:gd name="T14" fmla="*/ 0 w 17"/>
                  <a:gd name="T15" fmla="*/ 1 h 39"/>
                  <a:gd name="T16" fmla="*/ 1 w 17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9">
                    <a:moveTo>
                      <a:pt x="3" y="0"/>
                    </a:moveTo>
                    <a:lnTo>
                      <a:pt x="8" y="4"/>
                    </a:lnTo>
                    <a:lnTo>
                      <a:pt x="15" y="16"/>
                    </a:lnTo>
                    <a:lnTo>
                      <a:pt x="17" y="30"/>
                    </a:lnTo>
                    <a:lnTo>
                      <a:pt x="13" y="39"/>
                    </a:lnTo>
                    <a:lnTo>
                      <a:pt x="13" y="26"/>
                    </a:lnTo>
                    <a:lnTo>
                      <a:pt x="7" y="1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17" name="Freeform 60"/>
              <p:cNvSpPr>
                <a:spLocks/>
              </p:cNvSpPr>
              <p:nvPr/>
            </p:nvSpPr>
            <p:spPr bwMode="auto">
              <a:xfrm>
                <a:off x="1038" y="3076"/>
                <a:ext cx="7" cy="37"/>
              </a:xfrm>
              <a:custGeom>
                <a:avLst/>
                <a:gdLst>
                  <a:gd name="T0" fmla="*/ 1 w 14"/>
                  <a:gd name="T1" fmla="*/ 0 h 74"/>
                  <a:gd name="T2" fmla="*/ 1 w 14"/>
                  <a:gd name="T3" fmla="*/ 1 h 74"/>
                  <a:gd name="T4" fmla="*/ 1 w 14"/>
                  <a:gd name="T5" fmla="*/ 2 h 74"/>
                  <a:gd name="T6" fmla="*/ 1 w 14"/>
                  <a:gd name="T7" fmla="*/ 4 h 74"/>
                  <a:gd name="T8" fmla="*/ 0 w 14"/>
                  <a:gd name="T9" fmla="*/ 5 h 74"/>
                  <a:gd name="T10" fmla="*/ 1 w 14"/>
                  <a:gd name="T11" fmla="*/ 4 h 74"/>
                  <a:gd name="T12" fmla="*/ 1 w 14"/>
                  <a:gd name="T13" fmla="*/ 2 h 74"/>
                  <a:gd name="T14" fmla="*/ 1 w 14"/>
                  <a:gd name="T15" fmla="*/ 1 h 74"/>
                  <a:gd name="T16" fmla="*/ 1 w 14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74">
                    <a:moveTo>
                      <a:pt x="11" y="0"/>
                    </a:moveTo>
                    <a:lnTo>
                      <a:pt x="14" y="8"/>
                    </a:lnTo>
                    <a:lnTo>
                      <a:pt x="14" y="29"/>
                    </a:lnTo>
                    <a:lnTo>
                      <a:pt x="11" y="52"/>
                    </a:lnTo>
                    <a:lnTo>
                      <a:pt x="0" y="74"/>
                    </a:lnTo>
                    <a:lnTo>
                      <a:pt x="3" y="53"/>
                    </a:lnTo>
                    <a:lnTo>
                      <a:pt x="4" y="29"/>
                    </a:lnTo>
                    <a:lnTo>
                      <a:pt x="7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18" name="Freeform 61"/>
              <p:cNvSpPr>
                <a:spLocks/>
              </p:cNvSpPr>
              <p:nvPr/>
            </p:nvSpPr>
            <p:spPr bwMode="auto">
              <a:xfrm>
                <a:off x="1007" y="3083"/>
                <a:ext cx="8" cy="53"/>
              </a:xfrm>
              <a:custGeom>
                <a:avLst/>
                <a:gdLst>
                  <a:gd name="T0" fmla="*/ 1 w 14"/>
                  <a:gd name="T1" fmla="*/ 0 h 106"/>
                  <a:gd name="T2" fmla="*/ 1 w 14"/>
                  <a:gd name="T3" fmla="*/ 1 h 106"/>
                  <a:gd name="T4" fmla="*/ 2 w 14"/>
                  <a:gd name="T5" fmla="*/ 3 h 106"/>
                  <a:gd name="T6" fmla="*/ 1 w 14"/>
                  <a:gd name="T7" fmla="*/ 6 h 106"/>
                  <a:gd name="T8" fmla="*/ 0 w 14"/>
                  <a:gd name="T9" fmla="*/ 7 h 106"/>
                  <a:gd name="T10" fmla="*/ 0 w 14"/>
                  <a:gd name="T11" fmla="*/ 6 h 106"/>
                  <a:gd name="T12" fmla="*/ 1 w 14"/>
                  <a:gd name="T13" fmla="*/ 3 h 106"/>
                  <a:gd name="T14" fmla="*/ 1 w 14"/>
                  <a:gd name="T15" fmla="*/ 1 h 106"/>
                  <a:gd name="T16" fmla="*/ 1 w 14"/>
                  <a:gd name="T17" fmla="*/ 0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6">
                    <a:moveTo>
                      <a:pt x="8" y="0"/>
                    </a:moveTo>
                    <a:lnTo>
                      <a:pt x="13" y="15"/>
                    </a:lnTo>
                    <a:lnTo>
                      <a:pt x="14" y="46"/>
                    </a:lnTo>
                    <a:lnTo>
                      <a:pt x="10" y="81"/>
                    </a:lnTo>
                    <a:lnTo>
                      <a:pt x="0" y="106"/>
                    </a:lnTo>
                    <a:lnTo>
                      <a:pt x="0" y="85"/>
                    </a:lnTo>
                    <a:lnTo>
                      <a:pt x="1" y="48"/>
                    </a:lnTo>
                    <a:lnTo>
                      <a:pt x="4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19" name="Freeform 62"/>
              <p:cNvSpPr>
                <a:spLocks/>
              </p:cNvSpPr>
              <p:nvPr/>
            </p:nvSpPr>
            <p:spPr bwMode="auto">
              <a:xfrm>
                <a:off x="972" y="3101"/>
                <a:ext cx="7" cy="47"/>
              </a:xfrm>
              <a:custGeom>
                <a:avLst/>
                <a:gdLst>
                  <a:gd name="T0" fmla="*/ 1 w 14"/>
                  <a:gd name="T1" fmla="*/ 0 h 92"/>
                  <a:gd name="T2" fmla="*/ 1 w 14"/>
                  <a:gd name="T3" fmla="*/ 1 h 92"/>
                  <a:gd name="T4" fmla="*/ 1 w 14"/>
                  <a:gd name="T5" fmla="*/ 3 h 92"/>
                  <a:gd name="T6" fmla="*/ 1 w 14"/>
                  <a:gd name="T7" fmla="*/ 5 h 92"/>
                  <a:gd name="T8" fmla="*/ 1 w 14"/>
                  <a:gd name="T9" fmla="*/ 6 h 92"/>
                  <a:gd name="T10" fmla="*/ 1 w 14"/>
                  <a:gd name="T11" fmla="*/ 5 h 92"/>
                  <a:gd name="T12" fmla="*/ 1 w 14"/>
                  <a:gd name="T13" fmla="*/ 3 h 92"/>
                  <a:gd name="T14" fmla="*/ 0 w 14"/>
                  <a:gd name="T15" fmla="*/ 1 h 92"/>
                  <a:gd name="T16" fmla="*/ 1 w 14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92">
                    <a:moveTo>
                      <a:pt x="3" y="0"/>
                    </a:moveTo>
                    <a:lnTo>
                      <a:pt x="9" y="11"/>
                    </a:lnTo>
                    <a:lnTo>
                      <a:pt x="14" y="38"/>
                    </a:lnTo>
                    <a:lnTo>
                      <a:pt x="14" y="69"/>
                    </a:lnTo>
                    <a:lnTo>
                      <a:pt x="7" y="92"/>
                    </a:lnTo>
                    <a:lnTo>
                      <a:pt x="5" y="70"/>
                    </a:lnTo>
                    <a:lnTo>
                      <a:pt x="3" y="40"/>
                    </a:lnTo>
                    <a:lnTo>
                      <a:pt x="0" y="1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0" name="Freeform 63"/>
              <p:cNvSpPr>
                <a:spLocks/>
              </p:cNvSpPr>
              <p:nvPr/>
            </p:nvSpPr>
            <p:spPr bwMode="auto">
              <a:xfrm>
                <a:off x="955" y="3111"/>
                <a:ext cx="3" cy="39"/>
              </a:xfrm>
              <a:custGeom>
                <a:avLst/>
                <a:gdLst>
                  <a:gd name="T0" fmla="*/ 0 w 8"/>
                  <a:gd name="T1" fmla="*/ 0 h 77"/>
                  <a:gd name="T2" fmla="*/ 0 w 8"/>
                  <a:gd name="T3" fmla="*/ 1 h 77"/>
                  <a:gd name="T4" fmla="*/ 0 w 8"/>
                  <a:gd name="T5" fmla="*/ 3 h 77"/>
                  <a:gd name="T6" fmla="*/ 0 w 8"/>
                  <a:gd name="T7" fmla="*/ 4 h 77"/>
                  <a:gd name="T8" fmla="*/ 0 w 8"/>
                  <a:gd name="T9" fmla="*/ 5 h 77"/>
                  <a:gd name="T10" fmla="*/ 0 w 8"/>
                  <a:gd name="T11" fmla="*/ 4 h 77"/>
                  <a:gd name="T12" fmla="*/ 0 w 8"/>
                  <a:gd name="T13" fmla="*/ 3 h 77"/>
                  <a:gd name="T14" fmla="*/ 0 w 8"/>
                  <a:gd name="T15" fmla="*/ 1 h 77"/>
                  <a:gd name="T16" fmla="*/ 0 w 8"/>
                  <a:gd name="T17" fmla="*/ 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77">
                    <a:moveTo>
                      <a:pt x="3" y="0"/>
                    </a:moveTo>
                    <a:lnTo>
                      <a:pt x="7" y="12"/>
                    </a:lnTo>
                    <a:lnTo>
                      <a:pt x="8" y="37"/>
                    </a:lnTo>
                    <a:lnTo>
                      <a:pt x="7" y="63"/>
                    </a:lnTo>
                    <a:lnTo>
                      <a:pt x="1" y="77"/>
                    </a:lnTo>
                    <a:lnTo>
                      <a:pt x="1" y="60"/>
                    </a:lnTo>
                    <a:lnTo>
                      <a:pt x="0" y="37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1" name="Freeform 64"/>
              <p:cNvSpPr>
                <a:spLocks/>
              </p:cNvSpPr>
              <p:nvPr/>
            </p:nvSpPr>
            <p:spPr bwMode="auto">
              <a:xfrm>
                <a:off x="941" y="3126"/>
                <a:ext cx="8" cy="23"/>
              </a:xfrm>
              <a:custGeom>
                <a:avLst/>
                <a:gdLst>
                  <a:gd name="T0" fmla="*/ 1 w 15"/>
                  <a:gd name="T1" fmla="*/ 0 h 47"/>
                  <a:gd name="T2" fmla="*/ 1 w 15"/>
                  <a:gd name="T3" fmla="*/ 0 h 47"/>
                  <a:gd name="T4" fmla="*/ 1 w 15"/>
                  <a:gd name="T5" fmla="*/ 1 h 47"/>
                  <a:gd name="T6" fmla="*/ 1 w 15"/>
                  <a:gd name="T7" fmla="*/ 2 h 47"/>
                  <a:gd name="T8" fmla="*/ 1 w 15"/>
                  <a:gd name="T9" fmla="*/ 2 h 47"/>
                  <a:gd name="T10" fmla="*/ 1 w 15"/>
                  <a:gd name="T11" fmla="*/ 2 h 47"/>
                  <a:gd name="T12" fmla="*/ 1 w 15"/>
                  <a:gd name="T13" fmla="*/ 1 h 47"/>
                  <a:gd name="T14" fmla="*/ 0 w 15"/>
                  <a:gd name="T15" fmla="*/ 0 h 47"/>
                  <a:gd name="T16" fmla="*/ 1 w 15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2" y="0"/>
                    </a:moveTo>
                    <a:lnTo>
                      <a:pt x="8" y="5"/>
                    </a:lnTo>
                    <a:lnTo>
                      <a:pt x="13" y="20"/>
                    </a:lnTo>
                    <a:lnTo>
                      <a:pt x="15" y="37"/>
                    </a:lnTo>
                    <a:lnTo>
                      <a:pt x="10" y="47"/>
                    </a:lnTo>
                    <a:lnTo>
                      <a:pt x="10" y="34"/>
                    </a:lnTo>
                    <a:lnTo>
                      <a:pt x="5" y="18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2" name="Freeform 65"/>
              <p:cNvSpPr>
                <a:spLocks/>
              </p:cNvSpPr>
              <p:nvPr/>
            </p:nvSpPr>
            <p:spPr bwMode="auto">
              <a:xfrm>
                <a:off x="1048" y="3080"/>
                <a:ext cx="8" cy="25"/>
              </a:xfrm>
              <a:custGeom>
                <a:avLst/>
                <a:gdLst>
                  <a:gd name="T0" fmla="*/ 0 w 15"/>
                  <a:gd name="T1" fmla="*/ 4 h 48"/>
                  <a:gd name="T2" fmla="*/ 0 w 15"/>
                  <a:gd name="T3" fmla="*/ 3 h 48"/>
                  <a:gd name="T4" fmla="*/ 1 w 15"/>
                  <a:gd name="T5" fmla="*/ 2 h 48"/>
                  <a:gd name="T6" fmla="*/ 1 w 15"/>
                  <a:gd name="T7" fmla="*/ 1 h 48"/>
                  <a:gd name="T8" fmla="*/ 1 w 15"/>
                  <a:gd name="T9" fmla="*/ 0 h 48"/>
                  <a:gd name="T10" fmla="*/ 1 w 15"/>
                  <a:gd name="T11" fmla="*/ 1 h 48"/>
                  <a:gd name="T12" fmla="*/ 1 w 15"/>
                  <a:gd name="T13" fmla="*/ 2 h 48"/>
                  <a:gd name="T14" fmla="*/ 1 w 15"/>
                  <a:gd name="T15" fmla="*/ 3 h 48"/>
                  <a:gd name="T16" fmla="*/ 0 w 15"/>
                  <a:gd name="T17" fmla="*/ 4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0" y="48"/>
                    </a:moveTo>
                    <a:lnTo>
                      <a:pt x="0" y="38"/>
                    </a:lnTo>
                    <a:lnTo>
                      <a:pt x="1" y="20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5" y="8"/>
                    </a:lnTo>
                    <a:lnTo>
                      <a:pt x="11" y="22"/>
                    </a:lnTo>
                    <a:lnTo>
                      <a:pt x="5" y="3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3" name="Freeform 66"/>
              <p:cNvSpPr>
                <a:spLocks/>
              </p:cNvSpPr>
              <p:nvPr/>
            </p:nvSpPr>
            <p:spPr bwMode="auto">
              <a:xfrm>
                <a:off x="1047" y="3101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1 w 44"/>
                  <a:gd name="T7" fmla="*/ 0 h 11"/>
                  <a:gd name="T8" fmla="*/ 2 w 44"/>
                  <a:gd name="T9" fmla="*/ 0 h 11"/>
                  <a:gd name="T10" fmla="*/ 2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3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10"/>
                    </a:moveTo>
                    <a:lnTo>
                      <a:pt x="3" y="10"/>
                    </a:lnTo>
                    <a:lnTo>
                      <a:pt x="8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8" y="4"/>
                    </a:lnTo>
                    <a:lnTo>
                      <a:pt x="10" y="6"/>
                    </a:lnTo>
                    <a:lnTo>
                      <a:pt x="5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4" name="Freeform 67"/>
              <p:cNvSpPr>
                <a:spLocks/>
              </p:cNvSpPr>
              <p:nvPr/>
            </p:nvSpPr>
            <p:spPr bwMode="auto">
              <a:xfrm>
                <a:off x="1052" y="3083"/>
                <a:ext cx="19" cy="14"/>
              </a:xfrm>
              <a:custGeom>
                <a:avLst/>
                <a:gdLst>
                  <a:gd name="T0" fmla="*/ 0 w 36"/>
                  <a:gd name="T1" fmla="*/ 2 h 28"/>
                  <a:gd name="T2" fmla="*/ 1 w 36"/>
                  <a:gd name="T3" fmla="*/ 2 h 28"/>
                  <a:gd name="T4" fmla="*/ 1 w 36"/>
                  <a:gd name="T5" fmla="*/ 2 h 28"/>
                  <a:gd name="T6" fmla="*/ 1 w 36"/>
                  <a:gd name="T7" fmla="*/ 2 h 28"/>
                  <a:gd name="T8" fmla="*/ 2 w 36"/>
                  <a:gd name="T9" fmla="*/ 1 h 28"/>
                  <a:gd name="T10" fmla="*/ 2 w 36"/>
                  <a:gd name="T11" fmla="*/ 1 h 28"/>
                  <a:gd name="T12" fmla="*/ 3 w 36"/>
                  <a:gd name="T13" fmla="*/ 1 h 28"/>
                  <a:gd name="T14" fmla="*/ 3 w 36"/>
                  <a:gd name="T15" fmla="*/ 1 h 28"/>
                  <a:gd name="T16" fmla="*/ 3 w 36"/>
                  <a:gd name="T17" fmla="*/ 0 h 28"/>
                  <a:gd name="T18" fmla="*/ 2 w 36"/>
                  <a:gd name="T19" fmla="*/ 0 h 28"/>
                  <a:gd name="T20" fmla="*/ 2 w 36"/>
                  <a:gd name="T21" fmla="*/ 1 h 28"/>
                  <a:gd name="T22" fmla="*/ 1 w 36"/>
                  <a:gd name="T23" fmla="*/ 2 h 28"/>
                  <a:gd name="T24" fmla="*/ 0 w 36"/>
                  <a:gd name="T25" fmla="*/ 2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28"/>
                    </a:moveTo>
                    <a:lnTo>
                      <a:pt x="2" y="26"/>
                    </a:lnTo>
                    <a:lnTo>
                      <a:pt x="8" y="24"/>
                    </a:lnTo>
                    <a:lnTo>
                      <a:pt x="14" y="20"/>
                    </a:lnTo>
                    <a:lnTo>
                      <a:pt x="21" y="16"/>
                    </a:lnTo>
                    <a:lnTo>
                      <a:pt x="27" y="12"/>
                    </a:lnTo>
                    <a:lnTo>
                      <a:pt x="34" y="8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19" y="8"/>
                    </a:lnTo>
                    <a:lnTo>
                      <a:pt x="8" y="2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5" name="Freeform 68"/>
              <p:cNvSpPr>
                <a:spLocks/>
              </p:cNvSpPr>
              <p:nvPr/>
            </p:nvSpPr>
            <p:spPr bwMode="auto">
              <a:xfrm>
                <a:off x="945" y="3146"/>
                <a:ext cx="7" cy="30"/>
              </a:xfrm>
              <a:custGeom>
                <a:avLst/>
                <a:gdLst>
                  <a:gd name="T0" fmla="*/ 1 w 13"/>
                  <a:gd name="T1" fmla="*/ 0 h 59"/>
                  <a:gd name="T2" fmla="*/ 1 w 13"/>
                  <a:gd name="T3" fmla="*/ 1 h 59"/>
                  <a:gd name="T4" fmla="*/ 1 w 13"/>
                  <a:gd name="T5" fmla="*/ 2 h 59"/>
                  <a:gd name="T6" fmla="*/ 1 w 13"/>
                  <a:gd name="T7" fmla="*/ 4 h 59"/>
                  <a:gd name="T8" fmla="*/ 1 w 13"/>
                  <a:gd name="T9" fmla="*/ 4 h 59"/>
                  <a:gd name="T10" fmla="*/ 1 w 13"/>
                  <a:gd name="T11" fmla="*/ 4 h 59"/>
                  <a:gd name="T12" fmla="*/ 0 w 13"/>
                  <a:gd name="T13" fmla="*/ 3 h 59"/>
                  <a:gd name="T14" fmla="*/ 1 w 13"/>
                  <a:gd name="T15" fmla="*/ 2 h 59"/>
                  <a:gd name="T16" fmla="*/ 1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1" y="0"/>
                    </a:moveTo>
                    <a:lnTo>
                      <a:pt x="9" y="14"/>
                    </a:lnTo>
                    <a:lnTo>
                      <a:pt x="13" y="32"/>
                    </a:lnTo>
                    <a:lnTo>
                      <a:pt x="12" y="49"/>
                    </a:lnTo>
                    <a:lnTo>
                      <a:pt x="6" y="59"/>
                    </a:lnTo>
                    <a:lnTo>
                      <a:pt x="1" y="53"/>
                    </a:lnTo>
                    <a:lnTo>
                      <a:pt x="0" y="36"/>
                    </a:lnTo>
                    <a:lnTo>
                      <a:pt x="1" y="1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6" name="Freeform 69"/>
              <p:cNvSpPr>
                <a:spLocks/>
              </p:cNvSpPr>
              <p:nvPr/>
            </p:nvSpPr>
            <p:spPr bwMode="auto">
              <a:xfrm>
                <a:off x="924" y="3142"/>
                <a:ext cx="10" cy="29"/>
              </a:xfrm>
              <a:custGeom>
                <a:avLst/>
                <a:gdLst>
                  <a:gd name="T0" fmla="*/ 2 w 19"/>
                  <a:gd name="T1" fmla="*/ 0 h 56"/>
                  <a:gd name="T2" fmla="*/ 2 w 19"/>
                  <a:gd name="T3" fmla="*/ 1 h 56"/>
                  <a:gd name="T4" fmla="*/ 1 w 19"/>
                  <a:gd name="T5" fmla="*/ 2 h 56"/>
                  <a:gd name="T6" fmla="*/ 1 w 19"/>
                  <a:gd name="T7" fmla="*/ 4 h 56"/>
                  <a:gd name="T8" fmla="*/ 1 w 19"/>
                  <a:gd name="T9" fmla="*/ 4 h 56"/>
                  <a:gd name="T10" fmla="*/ 0 w 19"/>
                  <a:gd name="T11" fmla="*/ 4 h 56"/>
                  <a:gd name="T12" fmla="*/ 1 w 19"/>
                  <a:gd name="T13" fmla="*/ 2 h 56"/>
                  <a:gd name="T14" fmla="*/ 1 w 19"/>
                  <a:gd name="T15" fmla="*/ 1 h 56"/>
                  <a:gd name="T16" fmla="*/ 2 w 1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56">
                    <a:moveTo>
                      <a:pt x="19" y="0"/>
                    </a:moveTo>
                    <a:lnTo>
                      <a:pt x="18" y="13"/>
                    </a:lnTo>
                    <a:lnTo>
                      <a:pt x="15" y="31"/>
                    </a:lnTo>
                    <a:lnTo>
                      <a:pt x="10" y="4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5" y="31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7" name="Freeform 70"/>
              <p:cNvSpPr>
                <a:spLocks/>
              </p:cNvSpPr>
              <p:nvPr/>
            </p:nvSpPr>
            <p:spPr bwMode="auto">
              <a:xfrm>
                <a:off x="955" y="3148"/>
                <a:ext cx="7" cy="27"/>
              </a:xfrm>
              <a:custGeom>
                <a:avLst/>
                <a:gdLst>
                  <a:gd name="T0" fmla="*/ 0 w 15"/>
                  <a:gd name="T1" fmla="*/ 0 h 53"/>
                  <a:gd name="T2" fmla="*/ 0 w 15"/>
                  <a:gd name="T3" fmla="*/ 1 h 53"/>
                  <a:gd name="T4" fmla="*/ 0 w 15"/>
                  <a:gd name="T5" fmla="*/ 2 h 53"/>
                  <a:gd name="T6" fmla="*/ 0 w 15"/>
                  <a:gd name="T7" fmla="*/ 3 h 53"/>
                  <a:gd name="T8" fmla="*/ 0 w 15"/>
                  <a:gd name="T9" fmla="*/ 4 h 53"/>
                  <a:gd name="T10" fmla="*/ 0 w 15"/>
                  <a:gd name="T11" fmla="*/ 4 h 53"/>
                  <a:gd name="T12" fmla="*/ 0 w 15"/>
                  <a:gd name="T13" fmla="*/ 3 h 53"/>
                  <a:gd name="T14" fmla="*/ 0 w 15"/>
                  <a:gd name="T15" fmla="*/ 1 h 53"/>
                  <a:gd name="T16" fmla="*/ 0 w 15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0" y="0"/>
                    </a:moveTo>
                    <a:lnTo>
                      <a:pt x="8" y="8"/>
                    </a:lnTo>
                    <a:lnTo>
                      <a:pt x="13" y="23"/>
                    </a:lnTo>
                    <a:lnTo>
                      <a:pt x="15" y="41"/>
                    </a:lnTo>
                    <a:lnTo>
                      <a:pt x="11" y="53"/>
                    </a:lnTo>
                    <a:lnTo>
                      <a:pt x="6" y="51"/>
                    </a:lnTo>
                    <a:lnTo>
                      <a:pt x="4" y="35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8" name="Freeform 71"/>
              <p:cNvSpPr>
                <a:spLocks/>
              </p:cNvSpPr>
              <p:nvPr/>
            </p:nvSpPr>
            <p:spPr bwMode="auto">
              <a:xfrm>
                <a:off x="965" y="3148"/>
                <a:ext cx="10" cy="28"/>
              </a:xfrm>
              <a:custGeom>
                <a:avLst/>
                <a:gdLst>
                  <a:gd name="T0" fmla="*/ 0 w 21"/>
                  <a:gd name="T1" fmla="*/ 0 h 56"/>
                  <a:gd name="T2" fmla="*/ 0 w 21"/>
                  <a:gd name="T3" fmla="*/ 1 h 56"/>
                  <a:gd name="T4" fmla="*/ 1 w 21"/>
                  <a:gd name="T5" fmla="*/ 2 h 56"/>
                  <a:gd name="T6" fmla="*/ 1 w 21"/>
                  <a:gd name="T7" fmla="*/ 3 h 56"/>
                  <a:gd name="T8" fmla="*/ 1 w 21"/>
                  <a:gd name="T9" fmla="*/ 4 h 56"/>
                  <a:gd name="T10" fmla="*/ 0 w 21"/>
                  <a:gd name="T11" fmla="*/ 4 h 56"/>
                  <a:gd name="T12" fmla="*/ 0 w 21"/>
                  <a:gd name="T13" fmla="*/ 3 h 56"/>
                  <a:gd name="T14" fmla="*/ 0 w 21"/>
                  <a:gd name="T15" fmla="*/ 2 h 56"/>
                  <a:gd name="T16" fmla="*/ 0 w 21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6">
                    <a:moveTo>
                      <a:pt x="0" y="0"/>
                    </a:moveTo>
                    <a:lnTo>
                      <a:pt x="10" y="9"/>
                    </a:lnTo>
                    <a:lnTo>
                      <a:pt x="17" y="27"/>
                    </a:lnTo>
                    <a:lnTo>
                      <a:pt x="21" y="45"/>
                    </a:lnTo>
                    <a:lnTo>
                      <a:pt x="18" y="56"/>
                    </a:lnTo>
                    <a:lnTo>
                      <a:pt x="13" y="52"/>
                    </a:lnTo>
                    <a:lnTo>
                      <a:pt x="9" y="38"/>
                    </a:lnTo>
                    <a:lnTo>
                      <a:pt x="5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29" name="Freeform 72"/>
              <p:cNvSpPr>
                <a:spLocks/>
              </p:cNvSpPr>
              <p:nvPr/>
            </p:nvSpPr>
            <p:spPr bwMode="auto">
              <a:xfrm>
                <a:off x="973" y="3147"/>
                <a:ext cx="14" cy="26"/>
              </a:xfrm>
              <a:custGeom>
                <a:avLst/>
                <a:gdLst>
                  <a:gd name="T0" fmla="*/ 0 w 26"/>
                  <a:gd name="T1" fmla="*/ 0 h 52"/>
                  <a:gd name="T2" fmla="*/ 1 w 26"/>
                  <a:gd name="T3" fmla="*/ 1 h 52"/>
                  <a:gd name="T4" fmla="*/ 2 w 26"/>
                  <a:gd name="T5" fmla="*/ 2 h 52"/>
                  <a:gd name="T6" fmla="*/ 2 w 26"/>
                  <a:gd name="T7" fmla="*/ 3 h 52"/>
                  <a:gd name="T8" fmla="*/ 2 w 26"/>
                  <a:gd name="T9" fmla="*/ 4 h 52"/>
                  <a:gd name="T10" fmla="*/ 2 w 26"/>
                  <a:gd name="T11" fmla="*/ 3 h 52"/>
                  <a:gd name="T12" fmla="*/ 1 w 26"/>
                  <a:gd name="T13" fmla="*/ 3 h 52"/>
                  <a:gd name="T14" fmla="*/ 1 w 26"/>
                  <a:gd name="T15" fmla="*/ 1 h 52"/>
                  <a:gd name="T16" fmla="*/ 0 w 26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52">
                    <a:moveTo>
                      <a:pt x="0" y="0"/>
                    </a:moveTo>
                    <a:lnTo>
                      <a:pt x="12" y="11"/>
                    </a:lnTo>
                    <a:lnTo>
                      <a:pt x="21" y="27"/>
                    </a:lnTo>
                    <a:lnTo>
                      <a:pt x="26" y="44"/>
                    </a:lnTo>
                    <a:lnTo>
                      <a:pt x="23" y="52"/>
                    </a:lnTo>
                    <a:lnTo>
                      <a:pt x="17" y="48"/>
                    </a:lnTo>
                    <a:lnTo>
                      <a:pt x="12" y="33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0" name="Freeform 73"/>
              <p:cNvSpPr>
                <a:spLocks/>
              </p:cNvSpPr>
              <p:nvPr/>
            </p:nvSpPr>
            <p:spPr bwMode="auto">
              <a:xfrm>
                <a:off x="983" y="3144"/>
                <a:ext cx="20" cy="27"/>
              </a:xfrm>
              <a:custGeom>
                <a:avLst/>
                <a:gdLst>
                  <a:gd name="T0" fmla="*/ 0 w 40"/>
                  <a:gd name="T1" fmla="*/ 0 h 54"/>
                  <a:gd name="T2" fmla="*/ 1 w 40"/>
                  <a:gd name="T3" fmla="*/ 1 h 54"/>
                  <a:gd name="T4" fmla="*/ 1 w 40"/>
                  <a:gd name="T5" fmla="*/ 1 h 54"/>
                  <a:gd name="T6" fmla="*/ 2 w 40"/>
                  <a:gd name="T7" fmla="*/ 2 h 54"/>
                  <a:gd name="T8" fmla="*/ 2 w 40"/>
                  <a:gd name="T9" fmla="*/ 2 h 54"/>
                  <a:gd name="T10" fmla="*/ 3 w 40"/>
                  <a:gd name="T11" fmla="*/ 3 h 54"/>
                  <a:gd name="T12" fmla="*/ 3 w 40"/>
                  <a:gd name="T13" fmla="*/ 3 h 54"/>
                  <a:gd name="T14" fmla="*/ 3 w 40"/>
                  <a:gd name="T15" fmla="*/ 4 h 54"/>
                  <a:gd name="T16" fmla="*/ 3 w 40"/>
                  <a:gd name="T17" fmla="*/ 4 h 54"/>
                  <a:gd name="T18" fmla="*/ 2 w 40"/>
                  <a:gd name="T19" fmla="*/ 4 h 54"/>
                  <a:gd name="T20" fmla="*/ 2 w 40"/>
                  <a:gd name="T21" fmla="*/ 3 h 54"/>
                  <a:gd name="T22" fmla="*/ 1 w 40"/>
                  <a:gd name="T23" fmla="*/ 1 h 54"/>
                  <a:gd name="T24" fmla="*/ 0 w 40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54">
                    <a:moveTo>
                      <a:pt x="0" y="0"/>
                    </a:moveTo>
                    <a:lnTo>
                      <a:pt x="7" y="5"/>
                    </a:lnTo>
                    <a:lnTo>
                      <a:pt x="14" y="13"/>
                    </a:lnTo>
                    <a:lnTo>
                      <a:pt x="21" y="20"/>
                    </a:lnTo>
                    <a:lnTo>
                      <a:pt x="29" y="28"/>
                    </a:lnTo>
                    <a:lnTo>
                      <a:pt x="34" y="37"/>
                    </a:lnTo>
                    <a:lnTo>
                      <a:pt x="38" y="45"/>
                    </a:lnTo>
                    <a:lnTo>
                      <a:pt x="40" y="50"/>
                    </a:lnTo>
                    <a:lnTo>
                      <a:pt x="37" y="54"/>
                    </a:lnTo>
                    <a:lnTo>
                      <a:pt x="28" y="50"/>
                    </a:lnTo>
                    <a:lnTo>
                      <a:pt x="17" y="33"/>
                    </a:lnTo>
                    <a:lnTo>
                      <a:pt x="8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1" name="Freeform 74"/>
              <p:cNvSpPr>
                <a:spLocks/>
              </p:cNvSpPr>
              <p:nvPr/>
            </p:nvSpPr>
            <p:spPr bwMode="auto">
              <a:xfrm>
                <a:off x="995" y="3139"/>
                <a:ext cx="25" cy="26"/>
              </a:xfrm>
              <a:custGeom>
                <a:avLst/>
                <a:gdLst>
                  <a:gd name="T0" fmla="*/ 0 w 51"/>
                  <a:gd name="T1" fmla="*/ 0 h 52"/>
                  <a:gd name="T2" fmla="*/ 0 w 51"/>
                  <a:gd name="T3" fmla="*/ 1 h 52"/>
                  <a:gd name="T4" fmla="*/ 0 w 51"/>
                  <a:gd name="T5" fmla="*/ 1 h 52"/>
                  <a:gd name="T6" fmla="*/ 1 w 51"/>
                  <a:gd name="T7" fmla="*/ 2 h 52"/>
                  <a:gd name="T8" fmla="*/ 2 w 51"/>
                  <a:gd name="T9" fmla="*/ 2 h 52"/>
                  <a:gd name="T10" fmla="*/ 2 w 51"/>
                  <a:gd name="T11" fmla="*/ 3 h 52"/>
                  <a:gd name="T12" fmla="*/ 3 w 51"/>
                  <a:gd name="T13" fmla="*/ 3 h 52"/>
                  <a:gd name="T14" fmla="*/ 3 w 51"/>
                  <a:gd name="T15" fmla="*/ 4 h 52"/>
                  <a:gd name="T16" fmla="*/ 3 w 51"/>
                  <a:gd name="T17" fmla="*/ 4 h 52"/>
                  <a:gd name="T18" fmla="*/ 2 w 51"/>
                  <a:gd name="T19" fmla="*/ 4 h 52"/>
                  <a:gd name="T20" fmla="*/ 2 w 51"/>
                  <a:gd name="T21" fmla="*/ 3 h 52"/>
                  <a:gd name="T22" fmla="*/ 1 w 51"/>
                  <a:gd name="T23" fmla="*/ 3 h 52"/>
                  <a:gd name="T24" fmla="*/ 1 w 51"/>
                  <a:gd name="T25" fmla="*/ 2 h 52"/>
                  <a:gd name="T26" fmla="*/ 1 w 51"/>
                  <a:gd name="T27" fmla="*/ 2 h 52"/>
                  <a:gd name="T28" fmla="*/ 0 w 51"/>
                  <a:gd name="T29" fmla="*/ 1 h 52"/>
                  <a:gd name="T30" fmla="*/ 0 w 51"/>
                  <a:gd name="T31" fmla="*/ 1 h 52"/>
                  <a:gd name="T32" fmla="*/ 0 w 51"/>
                  <a:gd name="T33" fmla="*/ 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2">
                    <a:moveTo>
                      <a:pt x="0" y="0"/>
                    </a:moveTo>
                    <a:lnTo>
                      <a:pt x="6" y="4"/>
                    </a:lnTo>
                    <a:lnTo>
                      <a:pt x="14" y="11"/>
                    </a:lnTo>
                    <a:lnTo>
                      <a:pt x="23" y="20"/>
                    </a:lnTo>
                    <a:lnTo>
                      <a:pt x="34" y="28"/>
                    </a:lnTo>
                    <a:lnTo>
                      <a:pt x="42" y="37"/>
                    </a:lnTo>
                    <a:lnTo>
                      <a:pt x="48" y="43"/>
                    </a:lnTo>
                    <a:lnTo>
                      <a:pt x="51" y="50"/>
                    </a:lnTo>
                    <a:lnTo>
                      <a:pt x="50" y="52"/>
                    </a:lnTo>
                    <a:lnTo>
                      <a:pt x="44" y="52"/>
                    </a:lnTo>
                    <a:lnTo>
                      <a:pt x="38" y="47"/>
                    </a:lnTo>
                    <a:lnTo>
                      <a:pt x="30" y="39"/>
                    </a:lnTo>
                    <a:lnTo>
                      <a:pt x="22" y="30"/>
                    </a:lnTo>
                    <a:lnTo>
                      <a:pt x="16" y="20"/>
                    </a:lnTo>
                    <a:lnTo>
                      <a:pt x="9" y="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2" name="Freeform 75"/>
              <p:cNvSpPr>
                <a:spLocks/>
              </p:cNvSpPr>
              <p:nvPr/>
            </p:nvSpPr>
            <p:spPr bwMode="auto">
              <a:xfrm>
                <a:off x="1009" y="3133"/>
                <a:ext cx="28" cy="27"/>
              </a:xfrm>
              <a:custGeom>
                <a:avLst/>
                <a:gdLst>
                  <a:gd name="T0" fmla="*/ 0 w 58"/>
                  <a:gd name="T1" fmla="*/ 0 h 55"/>
                  <a:gd name="T2" fmla="*/ 0 w 58"/>
                  <a:gd name="T3" fmla="*/ 0 h 55"/>
                  <a:gd name="T4" fmla="*/ 1 w 58"/>
                  <a:gd name="T5" fmla="*/ 0 h 55"/>
                  <a:gd name="T6" fmla="*/ 1 w 58"/>
                  <a:gd name="T7" fmla="*/ 1 h 55"/>
                  <a:gd name="T8" fmla="*/ 2 w 58"/>
                  <a:gd name="T9" fmla="*/ 1 h 55"/>
                  <a:gd name="T10" fmla="*/ 2 w 58"/>
                  <a:gd name="T11" fmla="*/ 2 h 55"/>
                  <a:gd name="T12" fmla="*/ 3 w 58"/>
                  <a:gd name="T13" fmla="*/ 2 h 55"/>
                  <a:gd name="T14" fmla="*/ 3 w 58"/>
                  <a:gd name="T15" fmla="*/ 3 h 55"/>
                  <a:gd name="T16" fmla="*/ 3 w 58"/>
                  <a:gd name="T17" fmla="*/ 3 h 55"/>
                  <a:gd name="T18" fmla="*/ 3 w 58"/>
                  <a:gd name="T19" fmla="*/ 3 h 55"/>
                  <a:gd name="T20" fmla="*/ 2 w 58"/>
                  <a:gd name="T21" fmla="*/ 3 h 55"/>
                  <a:gd name="T22" fmla="*/ 2 w 58"/>
                  <a:gd name="T23" fmla="*/ 2 h 55"/>
                  <a:gd name="T24" fmla="*/ 1 w 58"/>
                  <a:gd name="T25" fmla="*/ 2 h 55"/>
                  <a:gd name="T26" fmla="*/ 1 w 58"/>
                  <a:gd name="T27" fmla="*/ 1 h 55"/>
                  <a:gd name="T28" fmla="*/ 0 w 58"/>
                  <a:gd name="T29" fmla="*/ 0 h 55"/>
                  <a:gd name="T30" fmla="*/ 0 w 58"/>
                  <a:gd name="T31" fmla="*/ 0 h 55"/>
                  <a:gd name="T32" fmla="*/ 0 w 58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7" y="4"/>
                    </a:lnTo>
                    <a:lnTo>
                      <a:pt x="16" y="10"/>
                    </a:lnTo>
                    <a:lnTo>
                      <a:pt x="26" y="17"/>
                    </a:lnTo>
                    <a:lnTo>
                      <a:pt x="37" y="26"/>
                    </a:lnTo>
                    <a:lnTo>
                      <a:pt x="47" y="36"/>
                    </a:lnTo>
                    <a:lnTo>
                      <a:pt x="54" y="43"/>
                    </a:lnTo>
                    <a:lnTo>
                      <a:pt x="58" y="50"/>
                    </a:lnTo>
                    <a:lnTo>
                      <a:pt x="56" y="55"/>
                    </a:lnTo>
                    <a:lnTo>
                      <a:pt x="51" y="55"/>
                    </a:lnTo>
                    <a:lnTo>
                      <a:pt x="45" y="51"/>
                    </a:lnTo>
                    <a:lnTo>
                      <a:pt x="37" y="43"/>
                    </a:lnTo>
                    <a:lnTo>
                      <a:pt x="29" y="33"/>
                    </a:lnTo>
                    <a:lnTo>
                      <a:pt x="20" y="23"/>
                    </a:lnTo>
                    <a:lnTo>
                      <a:pt x="12" y="13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3" name="Freeform 76"/>
              <p:cNvSpPr>
                <a:spLocks/>
              </p:cNvSpPr>
              <p:nvPr/>
            </p:nvSpPr>
            <p:spPr bwMode="auto">
              <a:xfrm>
                <a:off x="1018" y="3126"/>
                <a:ext cx="33" cy="25"/>
              </a:xfrm>
              <a:custGeom>
                <a:avLst/>
                <a:gdLst>
                  <a:gd name="T0" fmla="*/ 0 w 65"/>
                  <a:gd name="T1" fmla="*/ 0 h 50"/>
                  <a:gd name="T2" fmla="*/ 1 w 65"/>
                  <a:gd name="T3" fmla="*/ 1 h 50"/>
                  <a:gd name="T4" fmla="*/ 2 w 65"/>
                  <a:gd name="T5" fmla="*/ 1 h 50"/>
                  <a:gd name="T6" fmla="*/ 2 w 65"/>
                  <a:gd name="T7" fmla="*/ 1 h 50"/>
                  <a:gd name="T8" fmla="*/ 3 w 65"/>
                  <a:gd name="T9" fmla="*/ 2 h 50"/>
                  <a:gd name="T10" fmla="*/ 4 w 65"/>
                  <a:gd name="T11" fmla="*/ 2 h 50"/>
                  <a:gd name="T12" fmla="*/ 4 w 65"/>
                  <a:gd name="T13" fmla="*/ 2 h 50"/>
                  <a:gd name="T14" fmla="*/ 4 w 65"/>
                  <a:gd name="T15" fmla="*/ 3 h 50"/>
                  <a:gd name="T16" fmla="*/ 5 w 65"/>
                  <a:gd name="T17" fmla="*/ 4 h 50"/>
                  <a:gd name="T18" fmla="*/ 4 w 65"/>
                  <a:gd name="T19" fmla="*/ 4 h 50"/>
                  <a:gd name="T20" fmla="*/ 4 w 65"/>
                  <a:gd name="T21" fmla="*/ 3 h 50"/>
                  <a:gd name="T22" fmla="*/ 3 w 65"/>
                  <a:gd name="T23" fmla="*/ 3 h 50"/>
                  <a:gd name="T24" fmla="*/ 3 w 65"/>
                  <a:gd name="T25" fmla="*/ 2 h 50"/>
                  <a:gd name="T26" fmla="*/ 2 w 65"/>
                  <a:gd name="T27" fmla="*/ 2 h 50"/>
                  <a:gd name="T28" fmla="*/ 1 w 65"/>
                  <a:gd name="T29" fmla="*/ 1 h 50"/>
                  <a:gd name="T30" fmla="*/ 1 w 65"/>
                  <a:gd name="T31" fmla="*/ 1 h 50"/>
                  <a:gd name="T32" fmla="*/ 0 w 65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0">
                    <a:moveTo>
                      <a:pt x="0" y="0"/>
                    </a:moveTo>
                    <a:lnTo>
                      <a:pt x="8" y="3"/>
                    </a:lnTo>
                    <a:lnTo>
                      <a:pt x="18" y="7"/>
                    </a:lnTo>
                    <a:lnTo>
                      <a:pt x="29" y="12"/>
                    </a:lnTo>
                    <a:lnTo>
                      <a:pt x="39" y="17"/>
                    </a:lnTo>
                    <a:lnTo>
                      <a:pt x="50" y="25"/>
                    </a:lnTo>
                    <a:lnTo>
                      <a:pt x="57" y="32"/>
                    </a:lnTo>
                    <a:lnTo>
                      <a:pt x="63" y="41"/>
                    </a:lnTo>
                    <a:lnTo>
                      <a:pt x="65" y="49"/>
                    </a:lnTo>
                    <a:lnTo>
                      <a:pt x="63" y="50"/>
                    </a:lnTo>
                    <a:lnTo>
                      <a:pt x="57" y="47"/>
                    </a:lnTo>
                    <a:lnTo>
                      <a:pt x="47" y="41"/>
                    </a:lnTo>
                    <a:lnTo>
                      <a:pt x="36" y="32"/>
                    </a:lnTo>
                    <a:lnTo>
                      <a:pt x="25" y="23"/>
                    </a:lnTo>
                    <a:lnTo>
                      <a:pt x="14" y="13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4" name="Freeform 77"/>
              <p:cNvSpPr>
                <a:spLocks/>
              </p:cNvSpPr>
              <p:nvPr/>
            </p:nvSpPr>
            <p:spPr bwMode="auto">
              <a:xfrm>
                <a:off x="1026" y="3122"/>
                <a:ext cx="35" cy="11"/>
              </a:xfrm>
              <a:custGeom>
                <a:avLst/>
                <a:gdLst>
                  <a:gd name="T0" fmla="*/ 5 w 69"/>
                  <a:gd name="T1" fmla="*/ 1 h 24"/>
                  <a:gd name="T2" fmla="*/ 5 w 69"/>
                  <a:gd name="T3" fmla="*/ 1 h 24"/>
                  <a:gd name="T4" fmla="*/ 4 w 69"/>
                  <a:gd name="T5" fmla="*/ 1 h 24"/>
                  <a:gd name="T6" fmla="*/ 4 w 69"/>
                  <a:gd name="T7" fmla="*/ 1 h 24"/>
                  <a:gd name="T8" fmla="*/ 3 w 69"/>
                  <a:gd name="T9" fmla="*/ 0 h 24"/>
                  <a:gd name="T10" fmla="*/ 2 w 69"/>
                  <a:gd name="T11" fmla="*/ 0 h 24"/>
                  <a:gd name="T12" fmla="*/ 2 w 69"/>
                  <a:gd name="T13" fmla="*/ 0 h 24"/>
                  <a:gd name="T14" fmla="*/ 1 w 69"/>
                  <a:gd name="T15" fmla="*/ 0 h 24"/>
                  <a:gd name="T16" fmla="*/ 0 w 69"/>
                  <a:gd name="T17" fmla="*/ 0 h 24"/>
                  <a:gd name="T18" fmla="*/ 1 w 69"/>
                  <a:gd name="T19" fmla="*/ 0 h 24"/>
                  <a:gd name="T20" fmla="*/ 2 w 69"/>
                  <a:gd name="T21" fmla="*/ 0 h 24"/>
                  <a:gd name="T22" fmla="*/ 2 w 69"/>
                  <a:gd name="T23" fmla="*/ 0 h 24"/>
                  <a:gd name="T24" fmla="*/ 3 w 69"/>
                  <a:gd name="T25" fmla="*/ 0 h 24"/>
                  <a:gd name="T26" fmla="*/ 4 w 69"/>
                  <a:gd name="T27" fmla="*/ 0 h 24"/>
                  <a:gd name="T28" fmla="*/ 4 w 69"/>
                  <a:gd name="T29" fmla="*/ 0 h 24"/>
                  <a:gd name="T30" fmla="*/ 5 w 69"/>
                  <a:gd name="T31" fmla="*/ 1 h 24"/>
                  <a:gd name="T32" fmla="*/ 5 w 69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24">
                    <a:moveTo>
                      <a:pt x="69" y="22"/>
                    </a:moveTo>
                    <a:lnTo>
                      <a:pt x="66" y="24"/>
                    </a:lnTo>
                    <a:lnTo>
                      <a:pt x="58" y="22"/>
                    </a:lnTo>
                    <a:lnTo>
                      <a:pt x="49" y="20"/>
                    </a:lnTo>
                    <a:lnTo>
                      <a:pt x="39" y="16"/>
                    </a:lnTo>
                    <a:lnTo>
                      <a:pt x="27" y="12"/>
                    </a:lnTo>
                    <a:lnTo>
                      <a:pt x="17" y="8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2" y="1"/>
                    </a:lnTo>
                    <a:lnTo>
                      <a:pt x="44" y="4"/>
                    </a:lnTo>
                    <a:lnTo>
                      <a:pt x="56" y="7"/>
                    </a:lnTo>
                    <a:lnTo>
                      <a:pt x="64" y="12"/>
                    </a:lnTo>
                    <a:lnTo>
                      <a:pt x="69" y="17"/>
                    </a:lnTo>
                    <a:lnTo>
                      <a:pt x="6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5" name="Freeform 78"/>
              <p:cNvSpPr>
                <a:spLocks/>
              </p:cNvSpPr>
              <p:nvPr/>
            </p:nvSpPr>
            <p:spPr bwMode="auto">
              <a:xfrm>
                <a:off x="1037" y="3111"/>
                <a:ext cx="34" cy="11"/>
              </a:xfrm>
              <a:custGeom>
                <a:avLst/>
                <a:gdLst>
                  <a:gd name="T0" fmla="*/ 4 w 70"/>
                  <a:gd name="T1" fmla="*/ 2 h 22"/>
                  <a:gd name="T2" fmla="*/ 4 w 70"/>
                  <a:gd name="T3" fmla="*/ 2 h 22"/>
                  <a:gd name="T4" fmla="*/ 3 w 70"/>
                  <a:gd name="T5" fmla="*/ 2 h 22"/>
                  <a:gd name="T6" fmla="*/ 3 w 70"/>
                  <a:gd name="T7" fmla="*/ 2 h 22"/>
                  <a:gd name="T8" fmla="*/ 2 w 70"/>
                  <a:gd name="T9" fmla="*/ 1 h 22"/>
                  <a:gd name="T10" fmla="*/ 1 w 70"/>
                  <a:gd name="T11" fmla="*/ 1 h 22"/>
                  <a:gd name="T12" fmla="*/ 1 w 70"/>
                  <a:gd name="T13" fmla="*/ 1 h 22"/>
                  <a:gd name="T14" fmla="*/ 0 w 70"/>
                  <a:gd name="T15" fmla="*/ 1 h 22"/>
                  <a:gd name="T16" fmla="*/ 0 w 70"/>
                  <a:gd name="T17" fmla="*/ 1 h 22"/>
                  <a:gd name="T18" fmla="*/ 0 w 70"/>
                  <a:gd name="T19" fmla="*/ 0 h 22"/>
                  <a:gd name="T20" fmla="*/ 1 w 70"/>
                  <a:gd name="T21" fmla="*/ 0 h 22"/>
                  <a:gd name="T22" fmla="*/ 2 w 70"/>
                  <a:gd name="T23" fmla="*/ 1 h 22"/>
                  <a:gd name="T24" fmla="*/ 2 w 70"/>
                  <a:gd name="T25" fmla="*/ 1 h 22"/>
                  <a:gd name="T26" fmla="*/ 3 w 70"/>
                  <a:gd name="T27" fmla="*/ 1 h 22"/>
                  <a:gd name="T28" fmla="*/ 3 w 70"/>
                  <a:gd name="T29" fmla="*/ 1 h 22"/>
                  <a:gd name="T30" fmla="*/ 4 w 70"/>
                  <a:gd name="T31" fmla="*/ 2 h 22"/>
                  <a:gd name="T32" fmla="*/ 4 w 70"/>
                  <a:gd name="T33" fmla="*/ 2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22">
                    <a:moveTo>
                      <a:pt x="70" y="22"/>
                    </a:moveTo>
                    <a:lnTo>
                      <a:pt x="66" y="22"/>
                    </a:lnTo>
                    <a:lnTo>
                      <a:pt x="59" y="21"/>
                    </a:lnTo>
                    <a:lnTo>
                      <a:pt x="49" y="19"/>
                    </a:lnTo>
                    <a:lnTo>
                      <a:pt x="38" y="16"/>
                    </a:lnTo>
                    <a:lnTo>
                      <a:pt x="27" y="12"/>
                    </a:lnTo>
                    <a:lnTo>
                      <a:pt x="16" y="8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33" y="2"/>
                    </a:lnTo>
                    <a:lnTo>
                      <a:pt x="45" y="4"/>
                    </a:lnTo>
                    <a:lnTo>
                      <a:pt x="57" y="7"/>
                    </a:lnTo>
                    <a:lnTo>
                      <a:pt x="64" y="12"/>
                    </a:lnTo>
                    <a:lnTo>
                      <a:pt x="70" y="17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6" name="Freeform 79"/>
              <p:cNvSpPr>
                <a:spLocks/>
              </p:cNvSpPr>
              <p:nvPr/>
            </p:nvSpPr>
            <p:spPr bwMode="auto">
              <a:xfrm>
                <a:off x="1007" y="3133"/>
                <a:ext cx="167" cy="45"/>
              </a:xfrm>
              <a:custGeom>
                <a:avLst/>
                <a:gdLst>
                  <a:gd name="T0" fmla="*/ 1 w 332"/>
                  <a:gd name="T1" fmla="*/ 4 h 92"/>
                  <a:gd name="T2" fmla="*/ 1 w 332"/>
                  <a:gd name="T3" fmla="*/ 5 h 92"/>
                  <a:gd name="T4" fmla="*/ 1 w 332"/>
                  <a:gd name="T5" fmla="*/ 5 h 92"/>
                  <a:gd name="T6" fmla="*/ 1 w 332"/>
                  <a:gd name="T7" fmla="*/ 5 h 92"/>
                  <a:gd name="T8" fmla="*/ 0 w 332"/>
                  <a:gd name="T9" fmla="*/ 5 h 92"/>
                  <a:gd name="T10" fmla="*/ 2 w 332"/>
                  <a:gd name="T11" fmla="*/ 4 h 92"/>
                  <a:gd name="T12" fmla="*/ 3 w 332"/>
                  <a:gd name="T13" fmla="*/ 3 h 92"/>
                  <a:gd name="T14" fmla="*/ 5 w 332"/>
                  <a:gd name="T15" fmla="*/ 3 h 92"/>
                  <a:gd name="T16" fmla="*/ 6 w 332"/>
                  <a:gd name="T17" fmla="*/ 2 h 92"/>
                  <a:gd name="T18" fmla="*/ 8 w 332"/>
                  <a:gd name="T19" fmla="*/ 2 h 92"/>
                  <a:gd name="T20" fmla="*/ 9 w 332"/>
                  <a:gd name="T21" fmla="*/ 1 h 92"/>
                  <a:gd name="T22" fmla="*/ 11 w 332"/>
                  <a:gd name="T23" fmla="*/ 1 h 92"/>
                  <a:gd name="T24" fmla="*/ 12 w 332"/>
                  <a:gd name="T25" fmla="*/ 1 h 92"/>
                  <a:gd name="T26" fmla="*/ 13 w 332"/>
                  <a:gd name="T27" fmla="*/ 0 h 92"/>
                  <a:gd name="T28" fmla="*/ 15 w 332"/>
                  <a:gd name="T29" fmla="*/ 0 h 92"/>
                  <a:gd name="T30" fmla="*/ 16 w 332"/>
                  <a:gd name="T31" fmla="*/ 0 h 92"/>
                  <a:gd name="T32" fmla="*/ 17 w 332"/>
                  <a:gd name="T33" fmla="*/ 0 h 92"/>
                  <a:gd name="T34" fmla="*/ 18 w 332"/>
                  <a:gd name="T35" fmla="*/ 0 h 92"/>
                  <a:gd name="T36" fmla="*/ 19 w 332"/>
                  <a:gd name="T37" fmla="*/ 0 h 92"/>
                  <a:gd name="T38" fmla="*/ 20 w 332"/>
                  <a:gd name="T39" fmla="*/ 0 h 92"/>
                  <a:gd name="T40" fmla="*/ 21 w 332"/>
                  <a:gd name="T41" fmla="*/ 0 h 92"/>
                  <a:gd name="T42" fmla="*/ 21 w 332"/>
                  <a:gd name="T43" fmla="*/ 0 h 92"/>
                  <a:gd name="T44" fmla="*/ 20 w 332"/>
                  <a:gd name="T45" fmla="*/ 0 h 92"/>
                  <a:gd name="T46" fmla="*/ 19 w 332"/>
                  <a:gd name="T47" fmla="*/ 0 h 92"/>
                  <a:gd name="T48" fmla="*/ 18 w 332"/>
                  <a:gd name="T49" fmla="*/ 0 h 92"/>
                  <a:gd name="T50" fmla="*/ 16 w 332"/>
                  <a:gd name="T51" fmla="*/ 0 h 92"/>
                  <a:gd name="T52" fmla="*/ 15 w 332"/>
                  <a:gd name="T53" fmla="*/ 0 h 92"/>
                  <a:gd name="T54" fmla="*/ 13 w 332"/>
                  <a:gd name="T55" fmla="*/ 0 h 92"/>
                  <a:gd name="T56" fmla="*/ 12 w 332"/>
                  <a:gd name="T57" fmla="*/ 0 h 92"/>
                  <a:gd name="T58" fmla="*/ 10 w 332"/>
                  <a:gd name="T59" fmla="*/ 0 h 92"/>
                  <a:gd name="T60" fmla="*/ 8 w 332"/>
                  <a:gd name="T61" fmla="*/ 1 h 92"/>
                  <a:gd name="T62" fmla="*/ 7 w 332"/>
                  <a:gd name="T63" fmla="*/ 1 h 92"/>
                  <a:gd name="T64" fmla="*/ 5 w 332"/>
                  <a:gd name="T65" fmla="*/ 2 h 92"/>
                  <a:gd name="T66" fmla="*/ 4 w 332"/>
                  <a:gd name="T67" fmla="*/ 2 h 92"/>
                  <a:gd name="T68" fmla="*/ 3 w 332"/>
                  <a:gd name="T69" fmla="*/ 3 h 92"/>
                  <a:gd name="T70" fmla="*/ 2 w 332"/>
                  <a:gd name="T71" fmla="*/ 4 h 92"/>
                  <a:gd name="T72" fmla="*/ 1 w 332"/>
                  <a:gd name="T73" fmla="*/ 4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2" h="92">
                    <a:moveTo>
                      <a:pt x="4" y="80"/>
                    </a:moveTo>
                    <a:lnTo>
                      <a:pt x="2" y="83"/>
                    </a:lnTo>
                    <a:lnTo>
                      <a:pt x="1" y="85"/>
                    </a:lnTo>
                    <a:lnTo>
                      <a:pt x="1" y="89"/>
                    </a:lnTo>
                    <a:lnTo>
                      <a:pt x="0" y="92"/>
                    </a:lnTo>
                    <a:lnTo>
                      <a:pt x="23" y="76"/>
                    </a:lnTo>
                    <a:lnTo>
                      <a:pt x="48" y="63"/>
                    </a:lnTo>
                    <a:lnTo>
                      <a:pt x="72" y="53"/>
                    </a:lnTo>
                    <a:lnTo>
                      <a:pt x="95" y="42"/>
                    </a:lnTo>
                    <a:lnTo>
                      <a:pt x="118" y="34"/>
                    </a:lnTo>
                    <a:lnTo>
                      <a:pt x="141" y="28"/>
                    </a:lnTo>
                    <a:lnTo>
                      <a:pt x="163" y="23"/>
                    </a:lnTo>
                    <a:lnTo>
                      <a:pt x="184" y="17"/>
                    </a:lnTo>
                    <a:lnTo>
                      <a:pt x="206" y="15"/>
                    </a:lnTo>
                    <a:lnTo>
                      <a:pt x="225" y="12"/>
                    </a:lnTo>
                    <a:lnTo>
                      <a:pt x="245" y="10"/>
                    </a:lnTo>
                    <a:lnTo>
                      <a:pt x="265" y="8"/>
                    </a:lnTo>
                    <a:lnTo>
                      <a:pt x="283" y="8"/>
                    </a:lnTo>
                    <a:lnTo>
                      <a:pt x="300" y="7"/>
                    </a:lnTo>
                    <a:lnTo>
                      <a:pt x="317" y="7"/>
                    </a:lnTo>
                    <a:lnTo>
                      <a:pt x="332" y="6"/>
                    </a:lnTo>
                    <a:lnTo>
                      <a:pt x="322" y="3"/>
                    </a:lnTo>
                    <a:lnTo>
                      <a:pt x="308" y="2"/>
                    </a:lnTo>
                    <a:lnTo>
                      <a:pt x="292" y="0"/>
                    </a:lnTo>
                    <a:lnTo>
                      <a:pt x="272" y="0"/>
                    </a:lnTo>
                    <a:lnTo>
                      <a:pt x="250" y="0"/>
                    </a:lnTo>
                    <a:lnTo>
                      <a:pt x="228" y="3"/>
                    </a:lnTo>
                    <a:lnTo>
                      <a:pt x="203" y="6"/>
                    </a:lnTo>
                    <a:lnTo>
                      <a:pt x="179" y="10"/>
                    </a:lnTo>
                    <a:lnTo>
                      <a:pt x="152" y="13"/>
                    </a:lnTo>
                    <a:lnTo>
                      <a:pt x="128" y="20"/>
                    </a:lnTo>
                    <a:lnTo>
                      <a:pt x="103" y="26"/>
                    </a:lnTo>
                    <a:lnTo>
                      <a:pt x="79" y="34"/>
                    </a:lnTo>
                    <a:lnTo>
                      <a:pt x="57" y="45"/>
                    </a:lnTo>
                    <a:lnTo>
                      <a:pt x="36" y="55"/>
                    </a:lnTo>
                    <a:lnTo>
                      <a:pt x="19" y="67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7" name="Freeform 80"/>
              <p:cNvSpPr>
                <a:spLocks/>
              </p:cNvSpPr>
              <p:nvPr/>
            </p:nvSpPr>
            <p:spPr bwMode="auto">
              <a:xfrm>
                <a:off x="1139" y="3135"/>
                <a:ext cx="26" cy="24"/>
              </a:xfrm>
              <a:custGeom>
                <a:avLst/>
                <a:gdLst>
                  <a:gd name="T0" fmla="*/ 4 w 51"/>
                  <a:gd name="T1" fmla="*/ 3 h 47"/>
                  <a:gd name="T2" fmla="*/ 4 w 51"/>
                  <a:gd name="T3" fmla="*/ 3 h 47"/>
                  <a:gd name="T4" fmla="*/ 4 w 51"/>
                  <a:gd name="T5" fmla="*/ 3 h 47"/>
                  <a:gd name="T6" fmla="*/ 3 w 51"/>
                  <a:gd name="T7" fmla="*/ 2 h 47"/>
                  <a:gd name="T8" fmla="*/ 3 w 51"/>
                  <a:gd name="T9" fmla="*/ 2 h 47"/>
                  <a:gd name="T10" fmla="*/ 2 w 51"/>
                  <a:gd name="T11" fmla="*/ 1 h 47"/>
                  <a:gd name="T12" fmla="*/ 2 w 51"/>
                  <a:gd name="T13" fmla="*/ 1 h 47"/>
                  <a:gd name="T14" fmla="*/ 1 w 51"/>
                  <a:gd name="T15" fmla="*/ 1 h 47"/>
                  <a:gd name="T16" fmla="*/ 0 w 51"/>
                  <a:gd name="T17" fmla="*/ 0 h 47"/>
                  <a:gd name="T18" fmla="*/ 1 w 51"/>
                  <a:gd name="T19" fmla="*/ 1 h 47"/>
                  <a:gd name="T20" fmla="*/ 1 w 51"/>
                  <a:gd name="T21" fmla="*/ 1 h 47"/>
                  <a:gd name="T22" fmla="*/ 2 w 51"/>
                  <a:gd name="T23" fmla="*/ 2 h 47"/>
                  <a:gd name="T24" fmla="*/ 2 w 51"/>
                  <a:gd name="T25" fmla="*/ 2 h 47"/>
                  <a:gd name="T26" fmla="*/ 3 w 51"/>
                  <a:gd name="T27" fmla="*/ 3 h 47"/>
                  <a:gd name="T28" fmla="*/ 3 w 51"/>
                  <a:gd name="T29" fmla="*/ 3 h 47"/>
                  <a:gd name="T30" fmla="*/ 3 w 51"/>
                  <a:gd name="T31" fmla="*/ 3 h 47"/>
                  <a:gd name="T32" fmla="*/ 4 w 51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47">
                    <a:moveTo>
                      <a:pt x="50" y="47"/>
                    </a:moveTo>
                    <a:lnTo>
                      <a:pt x="51" y="44"/>
                    </a:lnTo>
                    <a:lnTo>
                      <a:pt x="50" y="39"/>
                    </a:lnTo>
                    <a:lnTo>
                      <a:pt x="46" y="31"/>
                    </a:lnTo>
                    <a:lnTo>
                      <a:pt x="39" y="23"/>
                    </a:lnTo>
                    <a:lnTo>
                      <a:pt x="32" y="15"/>
                    </a:lnTo>
                    <a:lnTo>
                      <a:pt x="22" y="7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3" y="11"/>
                    </a:lnTo>
                    <a:lnTo>
                      <a:pt x="21" y="19"/>
                    </a:lnTo>
                    <a:lnTo>
                      <a:pt x="28" y="28"/>
                    </a:lnTo>
                    <a:lnTo>
                      <a:pt x="36" y="36"/>
                    </a:lnTo>
                    <a:lnTo>
                      <a:pt x="42" y="43"/>
                    </a:lnTo>
                    <a:lnTo>
                      <a:pt x="46" y="47"/>
                    </a:lnTo>
                    <a:lnTo>
                      <a:pt x="5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8" name="Freeform 81"/>
              <p:cNvSpPr>
                <a:spLocks/>
              </p:cNvSpPr>
              <p:nvPr/>
            </p:nvSpPr>
            <p:spPr bwMode="auto">
              <a:xfrm>
                <a:off x="1108" y="3136"/>
                <a:ext cx="34" cy="27"/>
              </a:xfrm>
              <a:custGeom>
                <a:avLst/>
                <a:gdLst>
                  <a:gd name="T0" fmla="*/ 5 w 67"/>
                  <a:gd name="T1" fmla="*/ 4 h 53"/>
                  <a:gd name="T2" fmla="*/ 5 w 67"/>
                  <a:gd name="T3" fmla="*/ 4 h 53"/>
                  <a:gd name="T4" fmla="*/ 4 w 67"/>
                  <a:gd name="T5" fmla="*/ 3 h 53"/>
                  <a:gd name="T6" fmla="*/ 4 w 67"/>
                  <a:gd name="T7" fmla="*/ 3 h 53"/>
                  <a:gd name="T8" fmla="*/ 3 w 67"/>
                  <a:gd name="T9" fmla="*/ 2 h 53"/>
                  <a:gd name="T10" fmla="*/ 3 w 67"/>
                  <a:gd name="T11" fmla="*/ 2 h 53"/>
                  <a:gd name="T12" fmla="*/ 2 w 67"/>
                  <a:gd name="T13" fmla="*/ 1 h 53"/>
                  <a:gd name="T14" fmla="*/ 1 w 67"/>
                  <a:gd name="T15" fmla="*/ 1 h 53"/>
                  <a:gd name="T16" fmla="*/ 0 w 67"/>
                  <a:gd name="T17" fmla="*/ 0 h 53"/>
                  <a:gd name="T18" fmla="*/ 1 w 67"/>
                  <a:gd name="T19" fmla="*/ 1 h 53"/>
                  <a:gd name="T20" fmla="*/ 1 w 67"/>
                  <a:gd name="T21" fmla="*/ 1 h 53"/>
                  <a:gd name="T22" fmla="*/ 2 w 67"/>
                  <a:gd name="T23" fmla="*/ 2 h 53"/>
                  <a:gd name="T24" fmla="*/ 3 w 67"/>
                  <a:gd name="T25" fmla="*/ 2 h 53"/>
                  <a:gd name="T26" fmla="*/ 3 w 67"/>
                  <a:gd name="T27" fmla="*/ 3 h 53"/>
                  <a:gd name="T28" fmla="*/ 4 w 67"/>
                  <a:gd name="T29" fmla="*/ 3 h 53"/>
                  <a:gd name="T30" fmla="*/ 4 w 67"/>
                  <a:gd name="T31" fmla="*/ 4 h 53"/>
                  <a:gd name="T32" fmla="*/ 5 w 67"/>
                  <a:gd name="T33" fmla="*/ 4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53">
                    <a:moveTo>
                      <a:pt x="65" y="53"/>
                    </a:moveTo>
                    <a:lnTo>
                      <a:pt x="67" y="49"/>
                    </a:lnTo>
                    <a:lnTo>
                      <a:pt x="64" y="44"/>
                    </a:lnTo>
                    <a:lnTo>
                      <a:pt x="57" y="35"/>
                    </a:lnTo>
                    <a:lnTo>
                      <a:pt x="48" y="26"/>
                    </a:lnTo>
                    <a:lnTo>
                      <a:pt x="38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2"/>
                    </a:lnTo>
                    <a:lnTo>
                      <a:pt x="22" y="21"/>
                    </a:lnTo>
                    <a:lnTo>
                      <a:pt x="33" y="30"/>
                    </a:lnTo>
                    <a:lnTo>
                      <a:pt x="42" y="40"/>
                    </a:lnTo>
                    <a:lnTo>
                      <a:pt x="52" y="48"/>
                    </a:lnTo>
                    <a:lnTo>
                      <a:pt x="60" y="53"/>
                    </a:lnTo>
                    <a:lnTo>
                      <a:pt x="65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39" name="Freeform 82"/>
              <p:cNvSpPr>
                <a:spLocks/>
              </p:cNvSpPr>
              <p:nvPr/>
            </p:nvSpPr>
            <p:spPr bwMode="auto">
              <a:xfrm>
                <a:off x="1093" y="3139"/>
                <a:ext cx="30" cy="31"/>
              </a:xfrm>
              <a:custGeom>
                <a:avLst/>
                <a:gdLst>
                  <a:gd name="T0" fmla="*/ 4 w 59"/>
                  <a:gd name="T1" fmla="*/ 4 h 62"/>
                  <a:gd name="T2" fmla="*/ 4 w 59"/>
                  <a:gd name="T3" fmla="*/ 4 h 62"/>
                  <a:gd name="T4" fmla="*/ 4 w 59"/>
                  <a:gd name="T5" fmla="*/ 4 h 62"/>
                  <a:gd name="T6" fmla="*/ 4 w 59"/>
                  <a:gd name="T7" fmla="*/ 3 h 62"/>
                  <a:gd name="T8" fmla="*/ 3 w 59"/>
                  <a:gd name="T9" fmla="*/ 2 h 62"/>
                  <a:gd name="T10" fmla="*/ 3 w 59"/>
                  <a:gd name="T11" fmla="*/ 2 h 62"/>
                  <a:gd name="T12" fmla="*/ 2 w 59"/>
                  <a:gd name="T13" fmla="*/ 1 h 62"/>
                  <a:gd name="T14" fmla="*/ 1 w 59"/>
                  <a:gd name="T15" fmla="*/ 1 h 62"/>
                  <a:gd name="T16" fmla="*/ 0 w 59"/>
                  <a:gd name="T17" fmla="*/ 0 h 62"/>
                  <a:gd name="T18" fmla="*/ 1 w 59"/>
                  <a:gd name="T19" fmla="*/ 1 h 62"/>
                  <a:gd name="T20" fmla="*/ 1 w 59"/>
                  <a:gd name="T21" fmla="*/ 1 h 62"/>
                  <a:gd name="T22" fmla="*/ 2 w 59"/>
                  <a:gd name="T23" fmla="*/ 2 h 62"/>
                  <a:gd name="T24" fmla="*/ 2 w 59"/>
                  <a:gd name="T25" fmla="*/ 3 h 62"/>
                  <a:gd name="T26" fmla="*/ 3 w 59"/>
                  <a:gd name="T27" fmla="*/ 3 h 62"/>
                  <a:gd name="T28" fmla="*/ 3 w 59"/>
                  <a:gd name="T29" fmla="*/ 4 h 62"/>
                  <a:gd name="T30" fmla="*/ 4 w 59"/>
                  <a:gd name="T31" fmla="*/ 4 h 62"/>
                  <a:gd name="T32" fmla="*/ 4 w 59"/>
                  <a:gd name="T33" fmla="*/ 4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2">
                    <a:moveTo>
                      <a:pt x="57" y="62"/>
                    </a:moveTo>
                    <a:lnTo>
                      <a:pt x="59" y="58"/>
                    </a:lnTo>
                    <a:lnTo>
                      <a:pt x="57" y="50"/>
                    </a:lnTo>
                    <a:lnTo>
                      <a:pt x="51" y="40"/>
                    </a:lnTo>
                    <a:lnTo>
                      <a:pt x="43" y="29"/>
                    </a:lnTo>
                    <a:lnTo>
                      <a:pt x="34" y="19"/>
                    </a:lnTo>
                    <a:lnTo>
                      <a:pt x="22" y="10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3"/>
                    </a:lnTo>
                    <a:lnTo>
                      <a:pt x="18" y="24"/>
                    </a:lnTo>
                    <a:lnTo>
                      <a:pt x="27" y="34"/>
                    </a:lnTo>
                    <a:lnTo>
                      <a:pt x="37" y="46"/>
                    </a:lnTo>
                    <a:lnTo>
                      <a:pt x="46" y="55"/>
                    </a:lnTo>
                    <a:lnTo>
                      <a:pt x="53" y="60"/>
                    </a:lnTo>
                    <a:lnTo>
                      <a:pt x="57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0" name="Freeform 83"/>
              <p:cNvSpPr>
                <a:spLocks/>
              </p:cNvSpPr>
              <p:nvPr/>
            </p:nvSpPr>
            <p:spPr bwMode="auto">
              <a:xfrm>
                <a:off x="1065" y="3144"/>
                <a:ext cx="26" cy="29"/>
              </a:xfrm>
              <a:custGeom>
                <a:avLst/>
                <a:gdLst>
                  <a:gd name="T0" fmla="*/ 4 w 51"/>
                  <a:gd name="T1" fmla="*/ 4 h 57"/>
                  <a:gd name="T2" fmla="*/ 4 w 51"/>
                  <a:gd name="T3" fmla="*/ 4 h 57"/>
                  <a:gd name="T4" fmla="*/ 3 w 51"/>
                  <a:gd name="T5" fmla="*/ 3 h 57"/>
                  <a:gd name="T6" fmla="*/ 3 w 51"/>
                  <a:gd name="T7" fmla="*/ 3 h 57"/>
                  <a:gd name="T8" fmla="*/ 3 w 51"/>
                  <a:gd name="T9" fmla="*/ 2 h 57"/>
                  <a:gd name="T10" fmla="*/ 2 w 51"/>
                  <a:gd name="T11" fmla="*/ 2 h 57"/>
                  <a:gd name="T12" fmla="*/ 2 w 51"/>
                  <a:gd name="T13" fmla="*/ 1 h 57"/>
                  <a:gd name="T14" fmla="*/ 1 w 51"/>
                  <a:gd name="T15" fmla="*/ 1 h 57"/>
                  <a:gd name="T16" fmla="*/ 0 w 51"/>
                  <a:gd name="T17" fmla="*/ 0 h 57"/>
                  <a:gd name="T18" fmla="*/ 1 w 51"/>
                  <a:gd name="T19" fmla="*/ 1 h 57"/>
                  <a:gd name="T20" fmla="*/ 1 w 51"/>
                  <a:gd name="T21" fmla="*/ 1 h 57"/>
                  <a:gd name="T22" fmla="*/ 1 w 51"/>
                  <a:gd name="T23" fmla="*/ 2 h 57"/>
                  <a:gd name="T24" fmla="*/ 2 w 51"/>
                  <a:gd name="T25" fmla="*/ 3 h 57"/>
                  <a:gd name="T26" fmla="*/ 2 w 51"/>
                  <a:gd name="T27" fmla="*/ 3 h 57"/>
                  <a:gd name="T28" fmla="*/ 3 w 51"/>
                  <a:gd name="T29" fmla="*/ 4 h 57"/>
                  <a:gd name="T30" fmla="*/ 3 w 51"/>
                  <a:gd name="T31" fmla="*/ 4 h 57"/>
                  <a:gd name="T32" fmla="*/ 4 w 51"/>
                  <a:gd name="T33" fmla="*/ 4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7">
                    <a:moveTo>
                      <a:pt x="49" y="57"/>
                    </a:moveTo>
                    <a:lnTo>
                      <a:pt x="51" y="53"/>
                    </a:lnTo>
                    <a:lnTo>
                      <a:pt x="48" y="47"/>
                    </a:lnTo>
                    <a:lnTo>
                      <a:pt x="43" y="38"/>
                    </a:lnTo>
                    <a:lnTo>
                      <a:pt x="35" y="27"/>
                    </a:lnTo>
                    <a:lnTo>
                      <a:pt x="27" y="17"/>
                    </a:lnTo>
                    <a:lnTo>
                      <a:pt x="18" y="8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13"/>
                    </a:lnTo>
                    <a:lnTo>
                      <a:pt x="16" y="23"/>
                    </a:lnTo>
                    <a:lnTo>
                      <a:pt x="23" y="34"/>
                    </a:lnTo>
                    <a:lnTo>
                      <a:pt x="30" y="44"/>
                    </a:lnTo>
                    <a:lnTo>
                      <a:pt x="38" y="52"/>
                    </a:lnTo>
                    <a:lnTo>
                      <a:pt x="44" y="57"/>
                    </a:lnTo>
                    <a:lnTo>
                      <a:pt x="49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1" name="Freeform 84"/>
              <p:cNvSpPr>
                <a:spLocks/>
              </p:cNvSpPr>
              <p:nvPr/>
            </p:nvSpPr>
            <p:spPr bwMode="auto">
              <a:xfrm>
                <a:off x="1054" y="3149"/>
                <a:ext cx="18" cy="26"/>
              </a:xfrm>
              <a:custGeom>
                <a:avLst/>
                <a:gdLst>
                  <a:gd name="T0" fmla="*/ 2 w 37"/>
                  <a:gd name="T1" fmla="*/ 4 h 52"/>
                  <a:gd name="T2" fmla="*/ 2 w 37"/>
                  <a:gd name="T3" fmla="*/ 4 h 52"/>
                  <a:gd name="T4" fmla="*/ 2 w 37"/>
                  <a:gd name="T5" fmla="*/ 3 h 52"/>
                  <a:gd name="T6" fmla="*/ 2 w 37"/>
                  <a:gd name="T7" fmla="*/ 3 h 52"/>
                  <a:gd name="T8" fmla="*/ 2 w 37"/>
                  <a:gd name="T9" fmla="*/ 2 h 52"/>
                  <a:gd name="T10" fmla="*/ 1 w 37"/>
                  <a:gd name="T11" fmla="*/ 2 h 52"/>
                  <a:gd name="T12" fmla="*/ 1 w 37"/>
                  <a:gd name="T13" fmla="*/ 1 h 52"/>
                  <a:gd name="T14" fmla="*/ 0 w 37"/>
                  <a:gd name="T15" fmla="*/ 1 h 52"/>
                  <a:gd name="T16" fmla="*/ 0 w 37"/>
                  <a:gd name="T17" fmla="*/ 0 h 52"/>
                  <a:gd name="T18" fmla="*/ 0 w 37"/>
                  <a:gd name="T19" fmla="*/ 1 h 52"/>
                  <a:gd name="T20" fmla="*/ 1 w 37"/>
                  <a:gd name="T21" fmla="*/ 2 h 52"/>
                  <a:gd name="T22" fmla="*/ 1 w 37"/>
                  <a:gd name="T23" fmla="*/ 3 h 52"/>
                  <a:gd name="T24" fmla="*/ 2 w 37"/>
                  <a:gd name="T25" fmla="*/ 4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52">
                    <a:moveTo>
                      <a:pt x="34" y="52"/>
                    </a:moveTo>
                    <a:lnTo>
                      <a:pt x="37" y="50"/>
                    </a:lnTo>
                    <a:lnTo>
                      <a:pt x="37" y="43"/>
                    </a:lnTo>
                    <a:lnTo>
                      <a:pt x="36" y="35"/>
                    </a:lnTo>
                    <a:lnTo>
                      <a:pt x="32" y="26"/>
                    </a:lnTo>
                    <a:lnTo>
                      <a:pt x="26" y="18"/>
                    </a:lnTo>
                    <a:lnTo>
                      <a:pt x="20" y="10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8" y="13"/>
                    </a:lnTo>
                    <a:lnTo>
                      <a:pt x="17" y="31"/>
                    </a:lnTo>
                    <a:lnTo>
                      <a:pt x="26" y="47"/>
                    </a:lnTo>
                    <a:lnTo>
                      <a:pt x="34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2" name="Freeform 85"/>
              <p:cNvSpPr>
                <a:spLocks/>
              </p:cNvSpPr>
              <p:nvPr/>
            </p:nvSpPr>
            <p:spPr bwMode="auto">
              <a:xfrm>
                <a:off x="1028" y="3161"/>
                <a:ext cx="15" cy="20"/>
              </a:xfrm>
              <a:custGeom>
                <a:avLst/>
                <a:gdLst>
                  <a:gd name="T0" fmla="*/ 2 w 28"/>
                  <a:gd name="T1" fmla="*/ 3 h 39"/>
                  <a:gd name="T2" fmla="*/ 2 w 28"/>
                  <a:gd name="T3" fmla="*/ 2 h 39"/>
                  <a:gd name="T4" fmla="*/ 2 w 28"/>
                  <a:gd name="T5" fmla="*/ 2 h 39"/>
                  <a:gd name="T6" fmla="*/ 1 w 28"/>
                  <a:gd name="T7" fmla="*/ 1 h 39"/>
                  <a:gd name="T8" fmla="*/ 0 w 28"/>
                  <a:gd name="T9" fmla="*/ 0 h 39"/>
                  <a:gd name="T10" fmla="*/ 1 w 28"/>
                  <a:gd name="T11" fmla="*/ 1 h 39"/>
                  <a:gd name="T12" fmla="*/ 1 w 28"/>
                  <a:gd name="T13" fmla="*/ 2 h 39"/>
                  <a:gd name="T14" fmla="*/ 2 w 28"/>
                  <a:gd name="T15" fmla="*/ 3 h 39"/>
                  <a:gd name="T16" fmla="*/ 2 w 28"/>
                  <a:gd name="T17" fmla="*/ 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26" y="39"/>
                    </a:moveTo>
                    <a:lnTo>
                      <a:pt x="28" y="31"/>
                    </a:lnTo>
                    <a:lnTo>
                      <a:pt x="22" y="17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11" y="22"/>
                    </a:lnTo>
                    <a:lnTo>
                      <a:pt x="19" y="34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3" name="Freeform 86"/>
              <p:cNvSpPr>
                <a:spLocks/>
              </p:cNvSpPr>
              <p:nvPr/>
            </p:nvSpPr>
            <p:spPr bwMode="auto">
              <a:xfrm>
                <a:off x="1017" y="3167"/>
                <a:ext cx="11" cy="13"/>
              </a:xfrm>
              <a:custGeom>
                <a:avLst/>
                <a:gdLst>
                  <a:gd name="T0" fmla="*/ 2 w 21"/>
                  <a:gd name="T1" fmla="*/ 1 h 28"/>
                  <a:gd name="T2" fmla="*/ 2 w 21"/>
                  <a:gd name="T3" fmla="*/ 1 h 28"/>
                  <a:gd name="T4" fmla="*/ 2 w 21"/>
                  <a:gd name="T5" fmla="*/ 0 h 28"/>
                  <a:gd name="T6" fmla="*/ 1 w 21"/>
                  <a:gd name="T7" fmla="*/ 0 h 28"/>
                  <a:gd name="T8" fmla="*/ 0 w 21"/>
                  <a:gd name="T9" fmla="*/ 0 h 28"/>
                  <a:gd name="T10" fmla="*/ 1 w 21"/>
                  <a:gd name="T11" fmla="*/ 0 h 28"/>
                  <a:gd name="T12" fmla="*/ 1 w 21"/>
                  <a:gd name="T13" fmla="*/ 1 h 28"/>
                  <a:gd name="T14" fmla="*/ 1 w 21"/>
                  <a:gd name="T15" fmla="*/ 1 h 28"/>
                  <a:gd name="T16" fmla="*/ 2 w 21"/>
                  <a:gd name="T17" fmla="*/ 1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20" y="26"/>
                    </a:moveTo>
                    <a:lnTo>
                      <a:pt x="21" y="19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8" y="7"/>
                    </a:lnTo>
                    <a:lnTo>
                      <a:pt x="12" y="17"/>
                    </a:lnTo>
                    <a:lnTo>
                      <a:pt x="16" y="28"/>
                    </a:lnTo>
                    <a:lnTo>
                      <a:pt x="2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4" name="Freeform 87"/>
              <p:cNvSpPr>
                <a:spLocks/>
              </p:cNvSpPr>
              <p:nvPr/>
            </p:nvSpPr>
            <p:spPr bwMode="auto">
              <a:xfrm>
                <a:off x="1123" y="3135"/>
                <a:ext cx="29" cy="26"/>
              </a:xfrm>
              <a:custGeom>
                <a:avLst/>
                <a:gdLst>
                  <a:gd name="T0" fmla="*/ 4 w 58"/>
                  <a:gd name="T1" fmla="*/ 4 h 50"/>
                  <a:gd name="T2" fmla="*/ 4 w 58"/>
                  <a:gd name="T3" fmla="*/ 3 h 50"/>
                  <a:gd name="T4" fmla="*/ 4 w 58"/>
                  <a:gd name="T5" fmla="*/ 3 h 50"/>
                  <a:gd name="T6" fmla="*/ 4 w 58"/>
                  <a:gd name="T7" fmla="*/ 3 h 50"/>
                  <a:gd name="T8" fmla="*/ 3 w 58"/>
                  <a:gd name="T9" fmla="*/ 2 h 50"/>
                  <a:gd name="T10" fmla="*/ 3 w 58"/>
                  <a:gd name="T11" fmla="*/ 2 h 50"/>
                  <a:gd name="T12" fmla="*/ 2 w 58"/>
                  <a:gd name="T13" fmla="*/ 1 h 50"/>
                  <a:gd name="T14" fmla="*/ 1 w 58"/>
                  <a:gd name="T15" fmla="*/ 1 h 50"/>
                  <a:gd name="T16" fmla="*/ 0 w 58"/>
                  <a:gd name="T17" fmla="*/ 0 h 50"/>
                  <a:gd name="T18" fmla="*/ 1 w 58"/>
                  <a:gd name="T19" fmla="*/ 1 h 50"/>
                  <a:gd name="T20" fmla="*/ 1 w 58"/>
                  <a:gd name="T21" fmla="*/ 1 h 50"/>
                  <a:gd name="T22" fmla="*/ 2 w 58"/>
                  <a:gd name="T23" fmla="*/ 2 h 50"/>
                  <a:gd name="T24" fmla="*/ 2 w 58"/>
                  <a:gd name="T25" fmla="*/ 2 h 50"/>
                  <a:gd name="T26" fmla="*/ 3 w 58"/>
                  <a:gd name="T27" fmla="*/ 3 h 50"/>
                  <a:gd name="T28" fmla="*/ 3 w 58"/>
                  <a:gd name="T29" fmla="*/ 3 h 50"/>
                  <a:gd name="T30" fmla="*/ 4 w 58"/>
                  <a:gd name="T31" fmla="*/ 4 h 50"/>
                  <a:gd name="T32" fmla="*/ 4 w 58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0">
                    <a:moveTo>
                      <a:pt x="57" y="50"/>
                    </a:moveTo>
                    <a:lnTo>
                      <a:pt x="58" y="47"/>
                    </a:lnTo>
                    <a:lnTo>
                      <a:pt x="57" y="41"/>
                    </a:lnTo>
                    <a:lnTo>
                      <a:pt x="52" y="34"/>
                    </a:lnTo>
                    <a:lnTo>
                      <a:pt x="44" y="24"/>
                    </a:lnTo>
                    <a:lnTo>
                      <a:pt x="35" y="17"/>
                    </a:lnTo>
                    <a:lnTo>
                      <a:pt x="24" y="9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1" y="10"/>
                    </a:lnTo>
                    <a:lnTo>
                      <a:pt x="19" y="19"/>
                    </a:lnTo>
                    <a:lnTo>
                      <a:pt x="28" y="28"/>
                    </a:lnTo>
                    <a:lnTo>
                      <a:pt x="38" y="37"/>
                    </a:lnTo>
                    <a:lnTo>
                      <a:pt x="45" y="45"/>
                    </a:lnTo>
                    <a:lnTo>
                      <a:pt x="52" y="50"/>
                    </a:lnTo>
                    <a:lnTo>
                      <a:pt x="57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5" name="Freeform 88"/>
              <p:cNvSpPr>
                <a:spLocks/>
              </p:cNvSpPr>
              <p:nvPr/>
            </p:nvSpPr>
            <p:spPr bwMode="auto">
              <a:xfrm>
                <a:off x="1154" y="3134"/>
                <a:ext cx="22" cy="20"/>
              </a:xfrm>
              <a:custGeom>
                <a:avLst/>
                <a:gdLst>
                  <a:gd name="T0" fmla="*/ 2 w 46"/>
                  <a:gd name="T1" fmla="*/ 3 h 40"/>
                  <a:gd name="T2" fmla="*/ 2 w 46"/>
                  <a:gd name="T3" fmla="*/ 3 h 40"/>
                  <a:gd name="T4" fmla="*/ 2 w 46"/>
                  <a:gd name="T5" fmla="*/ 3 h 40"/>
                  <a:gd name="T6" fmla="*/ 2 w 46"/>
                  <a:gd name="T7" fmla="*/ 2 h 40"/>
                  <a:gd name="T8" fmla="*/ 2 w 46"/>
                  <a:gd name="T9" fmla="*/ 2 h 40"/>
                  <a:gd name="T10" fmla="*/ 1 w 46"/>
                  <a:gd name="T11" fmla="*/ 1 h 40"/>
                  <a:gd name="T12" fmla="*/ 1 w 46"/>
                  <a:gd name="T13" fmla="*/ 1 h 40"/>
                  <a:gd name="T14" fmla="*/ 0 w 46"/>
                  <a:gd name="T15" fmla="*/ 1 h 40"/>
                  <a:gd name="T16" fmla="*/ 0 w 46"/>
                  <a:gd name="T17" fmla="*/ 0 h 40"/>
                  <a:gd name="T18" fmla="*/ 0 w 46"/>
                  <a:gd name="T19" fmla="*/ 1 h 40"/>
                  <a:gd name="T20" fmla="*/ 0 w 46"/>
                  <a:gd name="T21" fmla="*/ 1 h 40"/>
                  <a:gd name="T22" fmla="*/ 1 w 46"/>
                  <a:gd name="T23" fmla="*/ 2 h 40"/>
                  <a:gd name="T24" fmla="*/ 1 w 46"/>
                  <a:gd name="T25" fmla="*/ 2 h 40"/>
                  <a:gd name="T26" fmla="*/ 1 w 46"/>
                  <a:gd name="T27" fmla="*/ 3 h 40"/>
                  <a:gd name="T28" fmla="*/ 2 w 46"/>
                  <a:gd name="T29" fmla="*/ 3 h 40"/>
                  <a:gd name="T30" fmla="*/ 2 w 46"/>
                  <a:gd name="T31" fmla="*/ 3 h 40"/>
                  <a:gd name="T32" fmla="*/ 2 w 46"/>
                  <a:gd name="T33" fmla="*/ 3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40">
                    <a:moveTo>
                      <a:pt x="44" y="40"/>
                    </a:moveTo>
                    <a:lnTo>
                      <a:pt x="46" y="38"/>
                    </a:lnTo>
                    <a:lnTo>
                      <a:pt x="46" y="34"/>
                    </a:lnTo>
                    <a:lnTo>
                      <a:pt x="42" y="27"/>
                    </a:lnTo>
                    <a:lnTo>
                      <a:pt x="38" y="21"/>
                    </a:lnTo>
                    <a:lnTo>
                      <a:pt x="30" y="14"/>
                    </a:lnTo>
                    <a:lnTo>
                      <a:pt x="22" y="8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5" y="26"/>
                    </a:lnTo>
                    <a:lnTo>
                      <a:pt x="31" y="33"/>
                    </a:lnTo>
                    <a:lnTo>
                      <a:pt x="37" y="38"/>
                    </a:lnTo>
                    <a:lnTo>
                      <a:pt x="42" y="40"/>
                    </a:lnTo>
                    <a:lnTo>
                      <a:pt x="44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6" name="Freeform 89"/>
              <p:cNvSpPr>
                <a:spLocks/>
              </p:cNvSpPr>
              <p:nvPr/>
            </p:nvSpPr>
            <p:spPr bwMode="auto">
              <a:xfrm>
                <a:off x="1077" y="3141"/>
                <a:ext cx="26" cy="28"/>
              </a:xfrm>
              <a:custGeom>
                <a:avLst/>
                <a:gdLst>
                  <a:gd name="T0" fmla="*/ 4 w 51"/>
                  <a:gd name="T1" fmla="*/ 4 h 56"/>
                  <a:gd name="T2" fmla="*/ 4 w 51"/>
                  <a:gd name="T3" fmla="*/ 4 h 56"/>
                  <a:gd name="T4" fmla="*/ 4 w 51"/>
                  <a:gd name="T5" fmla="*/ 3 h 56"/>
                  <a:gd name="T6" fmla="*/ 3 w 51"/>
                  <a:gd name="T7" fmla="*/ 3 h 56"/>
                  <a:gd name="T8" fmla="*/ 3 w 51"/>
                  <a:gd name="T9" fmla="*/ 2 h 56"/>
                  <a:gd name="T10" fmla="*/ 2 w 51"/>
                  <a:gd name="T11" fmla="*/ 2 h 56"/>
                  <a:gd name="T12" fmla="*/ 2 w 51"/>
                  <a:gd name="T13" fmla="*/ 1 h 56"/>
                  <a:gd name="T14" fmla="*/ 1 w 51"/>
                  <a:gd name="T15" fmla="*/ 1 h 56"/>
                  <a:gd name="T16" fmla="*/ 0 w 51"/>
                  <a:gd name="T17" fmla="*/ 0 h 56"/>
                  <a:gd name="T18" fmla="*/ 1 w 51"/>
                  <a:gd name="T19" fmla="*/ 1 h 56"/>
                  <a:gd name="T20" fmla="*/ 1 w 51"/>
                  <a:gd name="T21" fmla="*/ 1 h 56"/>
                  <a:gd name="T22" fmla="*/ 1 w 51"/>
                  <a:gd name="T23" fmla="*/ 2 h 56"/>
                  <a:gd name="T24" fmla="*/ 2 w 51"/>
                  <a:gd name="T25" fmla="*/ 3 h 56"/>
                  <a:gd name="T26" fmla="*/ 2 w 51"/>
                  <a:gd name="T27" fmla="*/ 3 h 56"/>
                  <a:gd name="T28" fmla="*/ 3 w 51"/>
                  <a:gd name="T29" fmla="*/ 4 h 56"/>
                  <a:gd name="T30" fmla="*/ 3 w 51"/>
                  <a:gd name="T31" fmla="*/ 4 h 56"/>
                  <a:gd name="T32" fmla="*/ 4 w 51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6">
                    <a:moveTo>
                      <a:pt x="50" y="56"/>
                    </a:moveTo>
                    <a:lnTo>
                      <a:pt x="51" y="54"/>
                    </a:lnTo>
                    <a:lnTo>
                      <a:pt x="49" y="46"/>
                    </a:lnTo>
                    <a:lnTo>
                      <a:pt x="43" y="38"/>
                    </a:lnTo>
                    <a:lnTo>
                      <a:pt x="36" y="27"/>
                    </a:lnTo>
                    <a:lnTo>
                      <a:pt x="28" y="17"/>
                    </a:lnTo>
                    <a:lnTo>
                      <a:pt x="19" y="8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3"/>
                    </a:lnTo>
                    <a:lnTo>
                      <a:pt x="16" y="24"/>
                    </a:lnTo>
                    <a:lnTo>
                      <a:pt x="24" y="34"/>
                    </a:lnTo>
                    <a:lnTo>
                      <a:pt x="30" y="43"/>
                    </a:lnTo>
                    <a:lnTo>
                      <a:pt x="38" y="51"/>
                    </a:lnTo>
                    <a:lnTo>
                      <a:pt x="45" y="56"/>
                    </a:lnTo>
                    <a:lnTo>
                      <a:pt x="50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7" name="Freeform 90"/>
              <p:cNvSpPr>
                <a:spLocks/>
              </p:cNvSpPr>
              <p:nvPr/>
            </p:nvSpPr>
            <p:spPr bwMode="auto">
              <a:xfrm>
                <a:off x="1041" y="3154"/>
                <a:ext cx="19" cy="24"/>
              </a:xfrm>
              <a:custGeom>
                <a:avLst/>
                <a:gdLst>
                  <a:gd name="T0" fmla="*/ 3 w 38"/>
                  <a:gd name="T1" fmla="*/ 3 h 47"/>
                  <a:gd name="T2" fmla="*/ 3 w 38"/>
                  <a:gd name="T3" fmla="*/ 3 h 47"/>
                  <a:gd name="T4" fmla="*/ 3 w 38"/>
                  <a:gd name="T5" fmla="*/ 3 h 47"/>
                  <a:gd name="T6" fmla="*/ 3 w 38"/>
                  <a:gd name="T7" fmla="*/ 2 h 47"/>
                  <a:gd name="T8" fmla="*/ 2 w 38"/>
                  <a:gd name="T9" fmla="*/ 2 h 47"/>
                  <a:gd name="T10" fmla="*/ 2 w 38"/>
                  <a:gd name="T11" fmla="*/ 1 h 47"/>
                  <a:gd name="T12" fmla="*/ 1 w 38"/>
                  <a:gd name="T13" fmla="*/ 1 h 47"/>
                  <a:gd name="T14" fmla="*/ 1 w 38"/>
                  <a:gd name="T15" fmla="*/ 1 h 47"/>
                  <a:gd name="T16" fmla="*/ 0 w 38"/>
                  <a:gd name="T17" fmla="*/ 0 h 47"/>
                  <a:gd name="T18" fmla="*/ 1 w 38"/>
                  <a:gd name="T19" fmla="*/ 1 h 47"/>
                  <a:gd name="T20" fmla="*/ 1 w 38"/>
                  <a:gd name="T21" fmla="*/ 2 h 47"/>
                  <a:gd name="T22" fmla="*/ 2 w 38"/>
                  <a:gd name="T23" fmla="*/ 3 h 47"/>
                  <a:gd name="T24" fmla="*/ 3 w 38"/>
                  <a:gd name="T25" fmla="*/ 3 h 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7">
                    <a:moveTo>
                      <a:pt x="36" y="47"/>
                    </a:moveTo>
                    <a:lnTo>
                      <a:pt x="38" y="45"/>
                    </a:lnTo>
                    <a:lnTo>
                      <a:pt x="37" y="38"/>
                    </a:lnTo>
                    <a:lnTo>
                      <a:pt x="33" y="30"/>
                    </a:lnTo>
                    <a:lnTo>
                      <a:pt x="26" y="21"/>
                    </a:lnTo>
                    <a:lnTo>
                      <a:pt x="20" y="13"/>
                    </a:lnTo>
                    <a:lnTo>
                      <a:pt x="13" y="7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7" y="11"/>
                    </a:lnTo>
                    <a:lnTo>
                      <a:pt x="16" y="27"/>
                    </a:lnTo>
                    <a:lnTo>
                      <a:pt x="26" y="41"/>
                    </a:lnTo>
                    <a:lnTo>
                      <a:pt x="36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8" name="Freeform 91"/>
              <p:cNvSpPr>
                <a:spLocks/>
              </p:cNvSpPr>
              <p:nvPr/>
            </p:nvSpPr>
            <p:spPr bwMode="auto">
              <a:xfrm>
                <a:off x="1165" y="3132"/>
                <a:ext cx="25" cy="4"/>
              </a:xfrm>
              <a:custGeom>
                <a:avLst/>
                <a:gdLst>
                  <a:gd name="T0" fmla="*/ 0 w 51"/>
                  <a:gd name="T1" fmla="*/ 1 h 8"/>
                  <a:gd name="T2" fmla="*/ 0 w 51"/>
                  <a:gd name="T3" fmla="*/ 1 h 8"/>
                  <a:gd name="T4" fmla="*/ 0 w 51"/>
                  <a:gd name="T5" fmla="*/ 1 h 8"/>
                  <a:gd name="T6" fmla="*/ 1 w 51"/>
                  <a:gd name="T7" fmla="*/ 1 h 8"/>
                  <a:gd name="T8" fmla="*/ 1 w 51"/>
                  <a:gd name="T9" fmla="*/ 1 h 8"/>
                  <a:gd name="T10" fmla="*/ 2 w 51"/>
                  <a:gd name="T11" fmla="*/ 1 h 8"/>
                  <a:gd name="T12" fmla="*/ 2 w 51"/>
                  <a:gd name="T13" fmla="*/ 0 h 8"/>
                  <a:gd name="T14" fmla="*/ 3 w 51"/>
                  <a:gd name="T15" fmla="*/ 0 h 8"/>
                  <a:gd name="T16" fmla="*/ 3 w 51"/>
                  <a:gd name="T17" fmla="*/ 1 h 8"/>
                  <a:gd name="T18" fmla="*/ 3 w 51"/>
                  <a:gd name="T19" fmla="*/ 1 h 8"/>
                  <a:gd name="T20" fmla="*/ 2 w 51"/>
                  <a:gd name="T21" fmla="*/ 1 h 8"/>
                  <a:gd name="T22" fmla="*/ 2 w 51"/>
                  <a:gd name="T23" fmla="*/ 1 h 8"/>
                  <a:gd name="T24" fmla="*/ 1 w 51"/>
                  <a:gd name="T25" fmla="*/ 1 h 8"/>
                  <a:gd name="T26" fmla="*/ 1 w 51"/>
                  <a:gd name="T27" fmla="*/ 1 h 8"/>
                  <a:gd name="T28" fmla="*/ 0 w 51"/>
                  <a:gd name="T29" fmla="*/ 1 h 8"/>
                  <a:gd name="T30" fmla="*/ 0 w 51"/>
                  <a:gd name="T31" fmla="*/ 1 h 8"/>
                  <a:gd name="T32" fmla="*/ 0 w 51"/>
                  <a:gd name="T33" fmla="*/ 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8">
                    <a:moveTo>
                      <a:pt x="0" y="7"/>
                    </a:moveTo>
                    <a:lnTo>
                      <a:pt x="4" y="7"/>
                    </a:lnTo>
                    <a:lnTo>
                      <a:pt x="11" y="5"/>
                    </a:lnTo>
                    <a:lnTo>
                      <a:pt x="18" y="4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1" y="3"/>
                    </a:lnTo>
                    <a:lnTo>
                      <a:pt x="50" y="5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1" y="8"/>
                    </a:lnTo>
                    <a:lnTo>
                      <a:pt x="12" y="8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49" name="Freeform 92"/>
              <p:cNvSpPr>
                <a:spLocks/>
              </p:cNvSpPr>
              <p:nvPr/>
            </p:nvSpPr>
            <p:spPr bwMode="auto">
              <a:xfrm>
                <a:off x="1135" y="3104"/>
                <a:ext cx="34" cy="31"/>
              </a:xfrm>
              <a:custGeom>
                <a:avLst/>
                <a:gdLst>
                  <a:gd name="T0" fmla="*/ 0 w 68"/>
                  <a:gd name="T1" fmla="*/ 4 h 61"/>
                  <a:gd name="T2" fmla="*/ 1 w 68"/>
                  <a:gd name="T3" fmla="*/ 4 h 61"/>
                  <a:gd name="T4" fmla="*/ 2 w 68"/>
                  <a:gd name="T5" fmla="*/ 4 h 61"/>
                  <a:gd name="T6" fmla="*/ 2 w 68"/>
                  <a:gd name="T7" fmla="*/ 3 h 61"/>
                  <a:gd name="T8" fmla="*/ 3 w 68"/>
                  <a:gd name="T9" fmla="*/ 2 h 61"/>
                  <a:gd name="T10" fmla="*/ 4 w 68"/>
                  <a:gd name="T11" fmla="*/ 2 h 61"/>
                  <a:gd name="T12" fmla="*/ 4 w 68"/>
                  <a:gd name="T13" fmla="*/ 1 h 61"/>
                  <a:gd name="T14" fmla="*/ 5 w 68"/>
                  <a:gd name="T15" fmla="*/ 1 h 61"/>
                  <a:gd name="T16" fmla="*/ 5 w 68"/>
                  <a:gd name="T17" fmla="*/ 0 h 61"/>
                  <a:gd name="T18" fmla="*/ 4 w 68"/>
                  <a:gd name="T19" fmla="*/ 0 h 61"/>
                  <a:gd name="T20" fmla="*/ 4 w 68"/>
                  <a:gd name="T21" fmla="*/ 1 h 61"/>
                  <a:gd name="T22" fmla="*/ 3 w 68"/>
                  <a:gd name="T23" fmla="*/ 1 h 61"/>
                  <a:gd name="T24" fmla="*/ 3 w 68"/>
                  <a:gd name="T25" fmla="*/ 2 h 61"/>
                  <a:gd name="T26" fmla="*/ 2 w 68"/>
                  <a:gd name="T27" fmla="*/ 3 h 61"/>
                  <a:gd name="T28" fmla="*/ 1 w 68"/>
                  <a:gd name="T29" fmla="*/ 3 h 61"/>
                  <a:gd name="T30" fmla="*/ 1 w 68"/>
                  <a:gd name="T31" fmla="*/ 4 h 61"/>
                  <a:gd name="T32" fmla="*/ 0 w 68"/>
                  <a:gd name="T33" fmla="*/ 4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61">
                    <a:moveTo>
                      <a:pt x="0" y="61"/>
                    </a:moveTo>
                    <a:lnTo>
                      <a:pt x="8" y="57"/>
                    </a:lnTo>
                    <a:lnTo>
                      <a:pt x="19" y="50"/>
                    </a:lnTo>
                    <a:lnTo>
                      <a:pt x="32" y="40"/>
                    </a:lnTo>
                    <a:lnTo>
                      <a:pt x="45" y="30"/>
                    </a:lnTo>
                    <a:lnTo>
                      <a:pt x="55" y="21"/>
                    </a:lnTo>
                    <a:lnTo>
                      <a:pt x="64" y="12"/>
                    </a:lnTo>
                    <a:lnTo>
                      <a:pt x="68" y="4"/>
                    </a:lnTo>
                    <a:lnTo>
                      <a:pt x="67" y="0"/>
                    </a:lnTo>
                    <a:lnTo>
                      <a:pt x="62" y="0"/>
                    </a:lnTo>
                    <a:lnTo>
                      <a:pt x="54" y="5"/>
                    </a:lnTo>
                    <a:lnTo>
                      <a:pt x="45" y="13"/>
                    </a:lnTo>
                    <a:lnTo>
                      <a:pt x="36" y="25"/>
                    </a:lnTo>
                    <a:lnTo>
                      <a:pt x="25" y="35"/>
                    </a:lnTo>
                    <a:lnTo>
                      <a:pt x="16" y="47"/>
                    </a:lnTo>
                    <a:lnTo>
                      <a:pt x="7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0" name="Freeform 93"/>
              <p:cNvSpPr>
                <a:spLocks/>
              </p:cNvSpPr>
              <p:nvPr/>
            </p:nvSpPr>
            <p:spPr bwMode="auto">
              <a:xfrm>
                <a:off x="1123" y="3104"/>
                <a:ext cx="31" cy="32"/>
              </a:xfrm>
              <a:custGeom>
                <a:avLst/>
                <a:gdLst>
                  <a:gd name="T0" fmla="*/ 0 w 61"/>
                  <a:gd name="T1" fmla="*/ 4 h 64"/>
                  <a:gd name="T2" fmla="*/ 1 w 61"/>
                  <a:gd name="T3" fmla="*/ 4 h 64"/>
                  <a:gd name="T4" fmla="*/ 2 w 61"/>
                  <a:gd name="T5" fmla="*/ 4 h 64"/>
                  <a:gd name="T6" fmla="*/ 2 w 61"/>
                  <a:gd name="T7" fmla="*/ 3 h 64"/>
                  <a:gd name="T8" fmla="*/ 3 w 61"/>
                  <a:gd name="T9" fmla="*/ 2 h 64"/>
                  <a:gd name="T10" fmla="*/ 4 w 61"/>
                  <a:gd name="T11" fmla="*/ 2 h 64"/>
                  <a:gd name="T12" fmla="*/ 4 w 61"/>
                  <a:gd name="T13" fmla="*/ 1 h 64"/>
                  <a:gd name="T14" fmla="*/ 4 w 61"/>
                  <a:gd name="T15" fmla="*/ 1 h 64"/>
                  <a:gd name="T16" fmla="*/ 4 w 61"/>
                  <a:gd name="T17" fmla="*/ 0 h 64"/>
                  <a:gd name="T18" fmla="*/ 4 w 61"/>
                  <a:gd name="T19" fmla="*/ 1 h 64"/>
                  <a:gd name="T20" fmla="*/ 3 w 61"/>
                  <a:gd name="T21" fmla="*/ 1 h 64"/>
                  <a:gd name="T22" fmla="*/ 3 w 61"/>
                  <a:gd name="T23" fmla="*/ 2 h 64"/>
                  <a:gd name="T24" fmla="*/ 2 w 61"/>
                  <a:gd name="T25" fmla="*/ 2 h 64"/>
                  <a:gd name="T26" fmla="*/ 2 w 61"/>
                  <a:gd name="T27" fmla="*/ 3 h 64"/>
                  <a:gd name="T28" fmla="*/ 1 w 61"/>
                  <a:gd name="T29" fmla="*/ 4 h 64"/>
                  <a:gd name="T30" fmla="*/ 1 w 61"/>
                  <a:gd name="T31" fmla="*/ 4 h 64"/>
                  <a:gd name="T32" fmla="*/ 0 w 61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1" h="64">
                    <a:moveTo>
                      <a:pt x="0" y="64"/>
                    </a:moveTo>
                    <a:lnTo>
                      <a:pt x="8" y="59"/>
                    </a:lnTo>
                    <a:lnTo>
                      <a:pt x="18" y="50"/>
                    </a:lnTo>
                    <a:lnTo>
                      <a:pt x="28" y="40"/>
                    </a:lnTo>
                    <a:lnTo>
                      <a:pt x="40" y="29"/>
                    </a:lnTo>
                    <a:lnTo>
                      <a:pt x="51" y="18"/>
                    </a:lnTo>
                    <a:lnTo>
                      <a:pt x="58" y="9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3" y="3"/>
                    </a:lnTo>
                    <a:lnTo>
                      <a:pt x="45" y="9"/>
                    </a:lnTo>
                    <a:lnTo>
                      <a:pt x="38" y="18"/>
                    </a:lnTo>
                    <a:lnTo>
                      <a:pt x="28" y="30"/>
                    </a:lnTo>
                    <a:lnTo>
                      <a:pt x="19" y="40"/>
                    </a:lnTo>
                    <a:lnTo>
                      <a:pt x="11" y="52"/>
                    </a:lnTo>
                    <a:lnTo>
                      <a:pt x="5" y="6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1" name="Freeform 94"/>
              <p:cNvSpPr>
                <a:spLocks/>
              </p:cNvSpPr>
              <p:nvPr/>
            </p:nvSpPr>
            <p:spPr bwMode="auto">
              <a:xfrm>
                <a:off x="1108" y="3103"/>
                <a:ext cx="27" cy="34"/>
              </a:xfrm>
              <a:custGeom>
                <a:avLst/>
                <a:gdLst>
                  <a:gd name="T0" fmla="*/ 0 w 53"/>
                  <a:gd name="T1" fmla="*/ 5 h 68"/>
                  <a:gd name="T2" fmla="*/ 1 w 53"/>
                  <a:gd name="T3" fmla="*/ 4 h 68"/>
                  <a:gd name="T4" fmla="*/ 2 w 53"/>
                  <a:gd name="T5" fmla="*/ 4 h 68"/>
                  <a:gd name="T6" fmla="*/ 2 w 53"/>
                  <a:gd name="T7" fmla="*/ 3 h 68"/>
                  <a:gd name="T8" fmla="*/ 3 w 53"/>
                  <a:gd name="T9" fmla="*/ 2 h 68"/>
                  <a:gd name="T10" fmla="*/ 3 w 53"/>
                  <a:gd name="T11" fmla="*/ 2 h 68"/>
                  <a:gd name="T12" fmla="*/ 4 w 53"/>
                  <a:gd name="T13" fmla="*/ 1 h 68"/>
                  <a:gd name="T14" fmla="*/ 4 w 53"/>
                  <a:gd name="T15" fmla="*/ 1 h 68"/>
                  <a:gd name="T16" fmla="*/ 4 w 53"/>
                  <a:gd name="T17" fmla="*/ 0 h 68"/>
                  <a:gd name="T18" fmla="*/ 3 w 53"/>
                  <a:gd name="T19" fmla="*/ 1 h 68"/>
                  <a:gd name="T20" fmla="*/ 3 w 53"/>
                  <a:gd name="T21" fmla="*/ 1 h 68"/>
                  <a:gd name="T22" fmla="*/ 3 w 53"/>
                  <a:gd name="T23" fmla="*/ 2 h 68"/>
                  <a:gd name="T24" fmla="*/ 2 w 53"/>
                  <a:gd name="T25" fmla="*/ 2 h 68"/>
                  <a:gd name="T26" fmla="*/ 2 w 53"/>
                  <a:gd name="T27" fmla="*/ 3 h 68"/>
                  <a:gd name="T28" fmla="*/ 1 w 53"/>
                  <a:gd name="T29" fmla="*/ 4 h 68"/>
                  <a:gd name="T30" fmla="*/ 1 w 53"/>
                  <a:gd name="T31" fmla="*/ 4 h 68"/>
                  <a:gd name="T32" fmla="*/ 0 w 53"/>
                  <a:gd name="T33" fmla="*/ 5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68">
                    <a:moveTo>
                      <a:pt x="0" y="68"/>
                    </a:moveTo>
                    <a:lnTo>
                      <a:pt x="8" y="61"/>
                    </a:lnTo>
                    <a:lnTo>
                      <a:pt x="18" y="52"/>
                    </a:lnTo>
                    <a:lnTo>
                      <a:pt x="29" y="40"/>
                    </a:lnTo>
                    <a:lnTo>
                      <a:pt x="38" y="30"/>
                    </a:lnTo>
                    <a:lnTo>
                      <a:pt x="46" y="18"/>
                    </a:lnTo>
                    <a:lnTo>
                      <a:pt x="52" y="9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7" y="2"/>
                    </a:lnTo>
                    <a:lnTo>
                      <a:pt x="40" y="9"/>
                    </a:lnTo>
                    <a:lnTo>
                      <a:pt x="34" y="18"/>
                    </a:lnTo>
                    <a:lnTo>
                      <a:pt x="26" y="30"/>
                    </a:lnTo>
                    <a:lnTo>
                      <a:pt x="20" y="43"/>
                    </a:lnTo>
                    <a:lnTo>
                      <a:pt x="12" y="53"/>
                    </a:lnTo>
                    <a:lnTo>
                      <a:pt x="5" y="6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2" name="Freeform 95"/>
              <p:cNvSpPr>
                <a:spLocks/>
              </p:cNvSpPr>
              <p:nvPr/>
            </p:nvSpPr>
            <p:spPr bwMode="auto">
              <a:xfrm>
                <a:off x="1094" y="3109"/>
                <a:ext cx="20" cy="32"/>
              </a:xfrm>
              <a:custGeom>
                <a:avLst/>
                <a:gdLst>
                  <a:gd name="T0" fmla="*/ 0 w 41"/>
                  <a:gd name="T1" fmla="*/ 4 h 63"/>
                  <a:gd name="T2" fmla="*/ 0 w 41"/>
                  <a:gd name="T3" fmla="*/ 4 h 63"/>
                  <a:gd name="T4" fmla="*/ 0 w 41"/>
                  <a:gd name="T5" fmla="*/ 4 h 63"/>
                  <a:gd name="T6" fmla="*/ 1 w 41"/>
                  <a:gd name="T7" fmla="*/ 3 h 63"/>
                  <a:gd name="T8" fmla="*/ 1 w 41"/>
                  <a:gd name="T9" fmla="*/ 2 h 63"/>
                  <a:gd name="T10" fmla="*/ 2 w 41"/>
                  <a:gd name="T11" fmla="*/ 2 h 63"/>
                  <a:gd name="T12" fmla="*/ 2 w 41"/>
                  <a:gd name="T13" fmla="*/ 1 h 63"/>
                  <a:gd name="T14" fmla="*/ 2 w 41"/>
                  <a:gd name="T15" fmla="*/ 1 h 63"/>
                  <a:gd name="T16" fmla="*/ 2 w 41"/>
                  <a:gd name="T17" fmla="*/ 0 h 63"/>
                  <a:gd name="T18" fmla="*/ 1 w 41"/>
                  <a:gd name="T19" fmla="*/ 1 h 63"/>
                  <a:gd name="T20" fmla="*/ 1 w 41"/>
                  <a:gd name="T21" fmla="*/ 2 h 63"/>
                  <a:gd name="T22" fmla="*/ 0 w 41"/>
                  <a:gd name="T23" fmla="*/ 4 h 63"/>
                  <a:gd name="T24" fmla="*/ 0 w 41"/>
                  <a:gd name="T25" fmla="*/ 4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63">
                    <a:moveTo>
                      <a:pt x="0" y="63"/>
                    </a:moveTo>
                    <a:lnTo>
                      <a:pt x="7" y="58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30" y="28"/>
                    </a:lnTo>
                    <a:lnTo>
                      <a:pt x="37" y="17"/>
                    </a:lnTo>
                    <a:lnTo>
                      <a:pt x="41" y="8"/>
                    </a:lnTo>
                    <a:lnTo>
                      <a:pt x="41" y="3"/>
                    </a:lnTo>
                    <a:lnTo>
                      <a:pt x="37" y="0"/>
                    </a:lnTo>
                    <a:lnTo>
                      <a:pt x="25" y="10"/>
                    </a:lnTo>
                    <a:lnTo>
                      <a:pt x="17" y="28"/>
                    </a:lnTo>
                    <a:lnTo>
                      <a:pt x="8" y="4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3" name="Freeform 96"/>
              <p:cNvSpPr>
                <a:spLocks/>
              </p:cNvSpPr>
              <p:nvPr/>
            </p:nvSpPr>
            <p:spPr bwMode="auto">
              <a:xfrm>
                <a:off x="1078" y="3113"/>
                <a:ext cx="19" cy="30"/>
              </a:xfrm>
              <a:custGeom>
                <a:avLst/>
                <a:gdLst>
                  <a:gd name="T0" fmla="*/ 0 w 37"/>
                  <a:gd name="T1" fmla="*/ 4 h 60"/>
                  <a:gd name="T2" fmla="*/ 1 w 37"/>
                  <a:gd name="T3" fmla="*/ 4 h 60"/>
                  <a:gd name="T4" fmla="*/ 1 w 37"/>
                  <a:gd name="T5" fmla="*/ 3 h 60"/>
                  <a:gd name="T6" fmla="*/ 2 w 37"/>
                  <a:gd name="T7" fmla="*/ 3 h 60"/>
                  <a:gd name="T8" fmla="*/ 2 w 37"/>
                  <a:gd name="T9" fmla="*/ 2 h 60"/>
                  <a:gd name="T10" fmla="*/ 2 w 37"/>
                  <a:gd name="T11" fmla="*/ 1 h 60"/>
                  <a:gd name="T12" fmla="*/ 3 w 37"/>
                  <a:gd name="T13" fmla="*/ 1 h 60"/>
                  <a:gd name="T14" fmla="*/ 3 w 37"/>
                  <a:gd name="T15" fmla="*/ 0 h 60"/>
                  <a:gd name="T16" fmla="*/ 3 w 37"/>
                  <a:gd name="T17" fmla="*/ 0 h 60"/>
                  <a:gd name="T18" fmla="*/ 2 w 37"/>
                  <a:gd name="T19" fmla="*/ 1 h 60"/>
                  <a:gd name="T20" fmla="*/ 1 w 37"/>
                  <a:gd name="T21" fmla="*/ 2 h 60"/>
                  <a:gd name="T22" fmla="*/ 1 w 37"/>
                  <a:gd name="T23" fmla="*/ 4 h 60"/>
                  <a:gd name="T24" fmla="*/ 0 w 37"/>
                  <a:gd name="T25" fmla="*/ 4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0">
                    <a:moveTo>
                      <a:pt x="0" y="60"/>
                    </a:moveTo>
                    <a:lnTo>
                      <a:pt x="5" y="55"/>
                    </a:lnTo>
                    <a:lnTo>
                      <a:pt x="12" y="46"/>
                    </a:lnTo>
                    <a:lnTo>
                      <a:pt x="18" y="35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5" y="5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1" y="11"/>
                    </a:lnTo>
                    <a:lnTo>
                      <a:pt x="12" y="29"/>
                    </a:lnTo>
                    <a:lnTo>
                      <a:pt x="5" y="4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4" name="Freeform 97"/>
              <p:cNvSpPr>
                <a:spLocks/>
              </p:cNvSpPr>
              <p:nvPr/>
            </p:nvSpPr>
            <p:spPr bwMode="auto">
              <a:xfrm>
                <a:off x="1063" y="3121"/>
                <a:ext cx="10" cy="26"/>
              </a:xfrm>
              <a:custGeom>
                <a:avLst/>
                <a:gdLst>
                  <a:gd name="T0" fmla="*/ 0 w 18"/>
                  <a:gd name="T1" fmla="*/ 4 h 52"/>
                  <a:gd name="T2" fmla="*/ 1 w 18"/>
                  <a:gd name="T3" fmla="*/ 3 h 52"/>
                  <a:gd name="T4" fmla="*/ 2 w 18"/>
                  <a:gd name="T5" fmla="*/ 2 h 52"/>
                  <a:gd name="T6" fmla="*/ 2 w 18"/>
                  <a:gd name="T7" fmla="*/ 1 h 52"/>
                  <a:gd name="T8" fmla="*/ 1 w 18"/>
                  <a:gd name="T9" fmla="*/ 0 h 52"/>
                  <a:gd name="T10" fmla="*/ 1 w 18"/>
                  <a:gd name="T11" fmla="*/ 1 h 52"/>
                  <a:gd name="T12" fmla="*/ 1 w 18"/>
                  <a:gd name="T13" fmla="*/ 2 h 52"/>
                  <a:gd name="T14" fmla="*/ 1 w 18"/>
                  <a:gd name="T15" fmla="*/ 3 h 52"/>
                  <a:gd name="T16" fmla="*/ 0 w 18"/>
                  <a:gd name="T17" fmla="*/ 4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2">
                    <a:moveTo>
                      <a:pt x="0" y="52"/>
                    </a:moveTo>
                    <a:lnTo>
                      <a:pt x="9" y="38"/>
                    </a:lnTo>
                    <a:lnTo>
                      <a:pt x="16" y="19"/>
                    </a:lnTo>
                    <a:lnTo>
                      <a:pt x="18" y="5"/>
                    </a:lnTo>
                    <a:lnTo>
                      <a:pt x="12" y="0"/>
                    </a:lnTo>
                    <a:lnTo>
                      <a:pt x="4" y="8"/>
                    </a:lnTo>
                    <a:lnTo>
                      <a:pt x="3" y="22"/>
                    </a:lnTo>
                    <a:lnTo>
                      <a:pt x="3" y="39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5" name="Freeform 98"/>
              <p:cNvSpPr>
                <a:spLocks/>
              </p:cNvSpPr>
              <p:nvPr/>
            </p:nvSpPr>
            <p:spPr bwMode="auto">
              <a:xfrm>
                <a:off x="1050" y="3128"/>
                <a:ext cx="6" cy="23"/>
              </a:xfrm>
              <a:custGeom>
                <a:avLst/>
                <a:gdLst>
                  <a:gd name="T0" fmla="*/ 1 w 10"/>
                  <a:gd name="T1" fmla="*/ 3 h 46"/>
                  <a:gd name="T2" fmla="*/ 1 w 10"/>
                  <a:gd name="T3" fmla="*/ 3 h 46"/>
                  <a:gd name="T4" fmla="*/ 1 w 10"/>
                  <a:gd name="T5" fmla="*/ 2 h 46"/>
                  <a:gd name="T6" fmla="*/ 1 w 10"/>
                  <a:gd name="T7" fmla="*/ 1 h 46"/>
                  <a:gd name="T8" fmla="*/ 1 w 10"/>
                  <a:gd name="T9" fmla="*/ 0 h 46"/>
                  <a:gd name="T10" fmla="*/ 0 w 10"/>
                  <a:gd name="T11" fmla="*/ 1 h 46"/>
                  <a:gd name="T12" fmla="*/ 1 w 10"/>
                  <a:gd name="T13" fmla="*/ 2 h 46"/>
                  <a:gd name="T14" fmla="*/ 1 w 10"/>
                  <a:gd name="T15" fmla="*/ 3 h 46"/>
                  <a:gd name="T16" fmla="*/ 1 w 10"/>
                  <a:gd name="T17" fmla="*/ 3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6">
                    <a:moveTo>
                      <a:pt x="2" y="46"/>
                    </a:moveTo>
                    <a:lnTo>
                      <a:pt x="6" y="34"/>
                    </a:lnTo>
                    <a:lnTo>
                      <a:pt x="10" y="19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1" y="19"/>
                    </a:lnTo>
                    <a:lnTo>
                      <a:pt x="2" y="33"/>
                    </a:lnTo>
                    <a:lnTo>
                      <a:pt x="2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6" name="Freeform 99"/>
              <p:cNvSpPr>
                <a:spLocks/>
              </p:cNvSpPr>
              <p:nvPr/>
            </p:nvSpPr>
            <p:spPr bwMode="auto">
              <a:xfrm>
                <a:off x="1037" y="3133"/>
                <a:ext cx="6" cy="22"/>
              </a:xfrm>
              <a:custGeom>
                <a:avLst/>
                <a:gdLst>
                  <a:gd name="T0" fmla="*/ 0 w 14"/>
                  <a:gd name="T1" fmla="*/ 2 h 45"/>
                  <a:gd name="T2" fmla="*/ 0 w 14"/>
                  <a:gd name="T3" fmla="*/ 2 h 45"/>
                  <a:gd name="T4" fmla="*/ 0 w 14"/>
                  <a:gd name="T5" fmla="*/ 1 h 45"/>
                  <a:gd name="T6" fmla="*/ 0 w 14"/>
                  <a:gd name="T7" fmla="*/ 0 h 45"/>
                  <a:gd name="T8" fmla="*/ 0 w 14"/>
                  <a:gd name="T9" fmla="*/ 0 h 45"/>
                  <a:gd name="T10" fmla="*/ 0 w 14"/>
                  <a:gd name="T11" fmla="*/ 0 h 45"/>
                  <a:gd name="T12" fmla="*/ 0 w 14"/>
                  <a:gd name="T13" fmla="*/ 1 h 45"/>
                  <a:gd name="T14" fmla="*/ 0 w 14"/>
                  <a:gd name="T15" fmla="*/ 1 h 45"/>
                  <a:gd name="T16" fmla="*/ 0 w 14"/>
                  <a:gd name="T17" fmla="*/ 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45">
                    <a:moveTo>
                      <a:pt x="10" y="45"/>
                    </a:moveTo>
                    <a:lnTo>
                      <a:pt x="12" y="34"/>
                    </a:lnTo>
                    <a:lnTo>
                      <a:pt x="14" y="20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30"/>
                    </a:lnTo>
                    <a:lnTo>
                      <a:pt x="1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7" name="Freeform 100"/>
              <p:cNvSpPr>
                <a:spLocks/>
              </p:cNvSpPr>
              <p:nvPr/>
            </p:nvSpPr>
            <p:spPr bwMode="auto">
              <a:xfrm>
                <a:off x="1026" y="3141"/>
                <a:ext cx="7" cy="21"/>
              </a:xfrm>
              <a:custGeom>
                <a:avLst/>
                <a:gdLst>
                  <a:gd name="T0" fmla="*/ 1 w 13"/>
                  <a:gd name="T1" fmla="*/ 2 h 43"/>
                  <a:gd name="T2" fmla="*/ 1 w 13"/>
                  <a:gd name="T3" fmla="*/ 2 h 43"/>
                  <a:gd name="T4" fmla="*/ 1 w 13"/>
                  <a:gd name="T5" fmla="*/ 1 h 43"/>
                  <a:gd name="T6" fmla="*/ 1 w 13"/>
                  <a:gd name="T7" fmla="*/ 0 h 43"/>
                  <a:gd name="T8" fmla="*/ 1 w 13"/>
                  <a:gd name="T9" fmla="*/ 0 h 43"/>
                  <a:gd name="T10" fmla="*/ 0 w 13"/>
                  <a:gd name="T11" fmla="*/ 0 h 43"/>
                  <a:gd name="T12" fmla="*/ 0 w 13"/>
                  <a:gd name="T13" fmla="*/ 1 h 43"/>
                  <a:gd name="T14" fmla="*/ 1 w 13"/>
                  <a:gd name="T15" fmla="*/ 1 h 43"/>
                  <a:gd name="T16" fmla="*/ 1 w 13"/>
                  <a:gd name="T17" fmla="*/ 2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" y="43"/>
                    </a:moveTo>
                    <a:lnTo>
                      <a:pt x="7" y="37"/>
                    </a:lnTo>
                    <a:lnTo>
                      <a:pt x="13" y="24"/>
                    </a:lnTo>
                    <a:lnTo>
                      <a:pt x="13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6"/>
                    </a:lnTo>
                    <a:lnTo>
                      <a:pt x="1" y="31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8" name="Freeform 101"/>
              <p:cNvSpPr>
                <a:spLocks/>
              </p:cNvSpPr>
              <p:nvPr/>
            </p:nvSpPr>
            <p:spPr bwMode="auto">
              <a:xfrm>
                <a:off x="1018" y="3143"/>
                <a:ext cx="6" cy="24"/>
              </a:xfrm>
              <a:custGeom>
                <a:avLst/>
                <a:gdLst>
                  <a:gd name="T0" fmla="*/ 1 w 12"/>
                  <a:gd name="T1" fmla="*/ 3 h 49"/>
                  <a:gd name="T2" fmla="*/ 1 w 12"/>
                  <a:gd name="T3" fmla="*/ 2 h 49"/>
                  <a:gd name="T4" fmla="*/ 1 w 12"/>
                  <a:gd name="T5" fmla="*/ 1 h 49"/>
                  <a:gd name="T6" fmla="*/ 1 w 12"/>
                  <a:gd name="T7" fmla="*/ 0 h 49"/>
                  <a:gd name="T8" fmla="*/ 1 w 12"/>
                  <a:gd name="T9" fmla="*/ 0 h 49"/>
                  <a:gd name="T10" fmla="*/ 0 w 12"/>
                  <a:gd name="T11" fmla="*/ 0 h 49"/>
                  <a:gd name="T12" fmla="*/ 0 w 12"/>
                  <a:gd name="T13" fmla="*/ 1 h 49"/>
                  <a:gd name="T14" fmla="*/ 1 w 12"/>
                  <a:gd name="T15" fmla="*/ 2 h 49"/>
                  <a:gd name="T16" fmla="*/ 1 w 12"/>
                  <a:gd name="T17" fmla="*/ 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9">
                    <a:moveTo>
                      <a:pt x="4" y="49"/>
                    </a:moveTo>
                    <a:lnTo>
                      <a:pt x="8" y="38"/>
                    </a:lnTo>
                    <a:lnTo>
                      <a:pt x="12" y="24"/>
                    </a:lnTo>
                    <a:lnTo>
                      <a:pt x="12" y="9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9"/>
                    </a:lnTo>
                    <a:lnTo>
                      <a:pt x="1" y="37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59" name="Freeform 102"/>
              <p:cNvSpPr>
                <a:spLocks/>
              </p:cNvSpPr>
              <p:nvPr/>
            </p:nvSpPr>
            <p:spPr bwMode="auto">
              <a:xfrm>
                <a:off x="1149" y="3109"/>
                <a:ext cx="35" cy="26"/>
              </a:xfrm>
              <a:custGeom>
                <a:avLst/>
                <a:gdLst>
                  <a:gd name="T0" fmla="*/ 5 w 70"/>
                  <a:gd name="T1" fmla="*/ 0 h 51"/>
                  <a:gd name="T2" fmla="*/ 4 w 70"/>
                  <a:gd name="T3" fmla="*/ 1 h 51"/>
                  <a:gd name="T4" fmla="*/ 4 w 70"/>
                  <a:gd name="T5" fmla="*/ 1 h 51"/>
                  <a:gd name="T6" fmla="*/ 4 w 70"/>
                  <a:gd name="T7" fmla="*/ 1 h 51"/>
                  <a:gd name="T8" fmla="*/ 3 w 70"/>
                  <a:gd name="T9" fmla="*/ 2 h 51"/>
                  <a:gd name="T10" fmla="*/ 2 w 70"/>
                  <a:gd name="T11" fmla="*/ 3 h 51"/>
                  <a:gd name="T12" fmla="*/ 2 w 70"/>
                  <a:gd name="T13" fmla="*/ 3 h 51"/>
                  <a:gd name="T14" fmla="*/ 1 w 70"/>
                  <a:gd name="T15" fmla="*/ 3 h 51"/>
                  <a:gd name="T16" fmla="*/ 0 w 70"/>
                  <a:gd name="T17" fmla="*/ 4 h 51"/>
                  <a:gd name="T18" fmla="*/ 1 w 70"/>
                  <a:gd name="T19" fmla="*/ 3 h 51"/>
                  <a:gd name="T20" fmla="*/ 2 w 70"/>
                  <a:gd name="T21" fmla="*/ 3 h 51"/>
                  <a:gd name="T22" fmla="*/ 3 w 70"/>
                  <a:gd name="T23" fmla="*/ 3 h 51"/>
                  <a:gd name="T24" fmla="*/ 4 w 70"/>
                  <a:gd name="T25" fmla="*/ 2 h 51"/>
                  <a:gd name="T26" fmla="*/ 4 w 70"/>
                  <a:gd name="T27" fmla="*/ 2 h 51"/>
                  <a:gd name="T28" fmla="*/ 5 w 70"/>
                  <a:gd name="T29" fmla="*/ 1 h 51"/>
                  <a:gd name="T30" fmla="*/ 5 w 70"/>
                  <a:gd name="T31" fmla="*/ 1 h 51"/>
                  <a:gd name="T32" fmla="*/ 5 w 70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1">
                    <a:moveTo>
                      <a:pt x="68" y="0"/>
                    </a:moveTo>
                    <a:lnTo>
                      <a:pt x="64" y="2"/>
                    </a:lnTo>
                    <a:lnTo>
                      <a:pt x="59" y="7"/>
                    </a:lnTo>
                    <a:lnTo>
                      <a:pt x="49" y="15"/>
                    </a:lnTo>
                    <a:lnTo>
                      <a:pt x="40" y="24"/>
                    </a:lnTo>
                    <a:lnTo>
                      <a:pt x="30" y="33"/>
                    </a:lnTo>
                    <a:lnTo>
                      <a:pt x="19" y="41"/>
                    </a:lnTo>
                    <a:lnTo>
                      <a:pt x="9" y="47"/>
                    </a:lnTo>
                    <a:lnTo>
                      <a:pt x="0" y="51"/>
                    </a:lnTo>
                    <a:lnTo>
                      <a:pt x="12" y="47"/>
                    </a:lnTo>
                    <a:lnTo>
                      <a:pt x="25" y="41"/>
                    </a:lnTo>
                    <a:lnTo>
                      <a:pt x="38" y="34"/>
                    </a:lnTo>
                    <a:lnTo>
                      <a:pt x="49" y="25"/>
                    </a:lnTo>
                    <a:lnTo>
                      <a:pt x="60" y="17"/>
                    </a:lnTo>
                    <a:lnTo>
                      <a:pt x="68" y="10"/>
                    </a:lnTo>
                    <a:lnTo>
                      <a:pt x="70" y="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0" name="Freeform 103"/>
              <p:cNvSpPr>
                <a:spLocks/>
              </p:cNvSpPr>
              <p:nvPr/>
            </p:nvSpPr>
            <p:spPr bwMode="auto">
              <a:xfrm>
                <a:off x="1165" y="3119"/>
                <a:ext cx="26" cy="16"/>
              </a:xfrm>
              <a:custGeom>
                <a:avLst/>
                <a:gdLst>
                  <a:gd name="T0" fmla="*/ 0 w 52"/>
                  <a:gd name="T1" fmla="*/ 2 h 33"/>
                  <a:gd name="T2" fmla="*/ 1 w 52"/>
                  <a:gd name="T3" fmla="*/ 1 h 33"/>
                  <a:gd name="T4" fmla="*/ 1 w 52"/>
                  <a:gd name="T5" fmla="*/ 1 h 33"/>
                  <a:gd name="T6" fmla="*/ 2 w 52"/>
                  <a:gd name="T7" fmla="*/ 1 h 33"/>
                  <a:gd name="T8" fmla="*/ 3 w 52"/>
                  <a:gd name="T9" fmla="*/ 0 h 33"/>
                  <a:gd name="T10" fmla="*/ 3 w 52"/>
                  <a:gd name="T11" fmla="*/ 0 h 33"/>
                  <a:gd name="T12" fmla="*/ 4 w 52"/>
                  <a:gd name="T13" fmla="*/ 0 h 33"/>
                  <a:gd name="T14" fmla="*/ 4 w 52"/>
                  <a:gd name="T15" fmla="*/ 0 h 33"/>
                  <a:gd name="T16" fmla="*/ 4 w 52"/>
                  <a:gd name="T17" fmla="*/ 0 h 33"/>
                  <a:gd name="T18" fmla="*/ 3 w 52"/>
                  <a:gd name="T19" fmla="*/ 0 h 33"/>
                  <a:gd name="T20" fmla="*/ 3 w 52"/>
                  <a:gd name="T21" fmla="*/ 0 h 33"/>
                  <a:gd name="T22" fmla="*/ 3 w 52"/>
                  <a:gd name="T23" fmla="*/ 0 h 33"/>
                  <a:gd name="T24" fmla="*/ 2 w 52"/>
                  <a:gd name="T25" fmla="*/ 0 h 33"/>
                  <a:gd name="T26" fmla="*/ 2 w 52"/>
                  <a:gd name="T27" fmla="*/ 1 h 33"/>
                  <a:gd name="T28" fmla="*/ 1 w 52"/>
                  <a:gd name="T29" fmla="*/ 1 h 33"/>
                  <a:gd name="T30" fmla="*/ 1 w 52"/>
                  <a:gd name="T31" fmla="*/ 1 h 33"/>
                  <a:gd name="T32" fmla="*/ 0 w 52"/>
                  <a:gd name="T33" fmla="*/ 2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33">
                    <a:moveTo>
                      <a:pt x="0" y="33"/>
                    </a:moveTo>
                    <a:lnTo>
                      <a:pt x="7" y="29"/>
                    </a:lnTo>
                    <a:lnTo>
                      <a:pt x="16" y="25"/>
                    </a:lnTo>
                    <a:lnTo>
                      <a:pt x="25" y="20"/>
                    </a:lnTo>
                    <a:lnTo>
                      <a:pt x="34" y="14"/>
                    </a:lnTo>
                    <a:lnTo>
                      <a:pt x="43" y="10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3"/>
                    </a:lnTo>
                    <a:lnTo>
                      <a:pt x="35" y="8"/>
                    </a:lnTo>
                    <a:lnTo>
                      <a:pt x="26" y="13"/>
                    </a:lnTo>
                    <a:lnTo>
                      <a:pt x="18" y="20"/>
                    </a:lnTo>
                    <a:lnTo>
                      <a:pt x="11" y="25"/>
                    </a:lnTo>
                    <a:lnTo>
                      <a:pt x="4" y="3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1" name="Freeform 104"/>
              <p:cNvSpPr>
                <a:spLocks/>
              </p:cNvSpPr>
              <p:nvPr/>
            </p:nvSpPr>
            <p:spPr bwMode="auto">
              <a:xfrm>
                <a:off x="955" y="3215"/>
                <a:ext cx="144" cy="34"/>
              </a:xfrm>
              <a:custGeom>
                <a:avLst/>
                <a:gdLst>
                  <a:gd name="T0" fmla="*/ 0 w 289"/>
                  <a:gd name="T1" fmla="*/ 1 h 68"/>
                  <a:gd name="T2" fmla="*/ 0 w 289"/>
                  <a:gd name="T3" fmla="*/ 1 h 68"/>
                  <a:gd name="T4" fmla="*/ 0 w 289"/>
                  <a:gd name="T5" fmla="*/ 1 h 68"/>
                  <a:gd name="T6" fmla="*/ 0 w 289"/>
                  <a:gd name="T7" fmla="*/ 1 h 68"/>
                  <a:gd name="T8" fmla="*/ 0 w 289"/>
                  <a:gd name="T9" fmla="*/ 0 h 68"/>
                  <a:gd name="T10" fmla="*/ 1 w 289"/>
                  <a:gd name="T11" fmla="*/ 1 h 68"/>
                  <a:gd name="T12" fmla="*/ 2 w 289"/>
                  <a:gd name="T13" fmla="*/ 2 h 68"/>
                  <a:gd name="T14" fmla="*/ 3 w 289"/>
                  <a:gd name="T15" fmla="*/ 3 h 68"/>
                  <a:gd name="T16" fmla="*/ 4 w 289"/>
                  <a:gd name="T17" fmla="*/ 3 h 68"/>
                  <a:gd name="T18" fmla="*/ 6 w 289"/>
                  <a:gd name="T19" fmla="*/ 4 h 68"/>
                  <a:gd name="T20" fmla="*/ 7 w 289"/>
                  <a:gd name="T21" fmla="*/ 4 h 68"/>
                  <a:gd name="T22" fmla="*/ 8 w 289"/>
                  <a:gd name="T23" fmla="*/ 4 h 68"/>
                  <a:gd name="T24" fmla="*/ 9 w 289"/>
                  <a:gd name="T25" fmla="*/ 4 h 68"/>
                  <a:gd name="T26" fmla="*/ 10 w 289"/>
                  <a:gd name="T27" fmla="*/ 4 h 68"/>
                  <a:gd name="T28" fmla="*/ 12 w 289"/>
                  <a:gd name="T29" fmla="*/ 4 h 68"/>
                  <a:gd name="T30" fmla="*/ 13 w 289"/>
                  <a:gd name="T31" fmla="*/ 4 h 68"/>
                  <a:gd name="T32" fmla="*/ 14 w 289"/>
                  <a:gd name="T33" fmla="*/ 4 h 68"/>
                  <a:gd name="T34" fmla="*/ 15 w 289"/>
                  <a:gd name="T35" fmla="*/ 4 h 68"/>
                  <a:gd name="T36" fmla="*/ 16 w 289"/>
                  <a:gd name="T37" fmla="*/ 3 h 68"/>
                  <a:gd name="T38" fmla="*/ 17 w 289"/>
                  <a:gd name="T39" fmla="*/ 3 h 68"/>
                  <a:gd name="T40" fmla="*/ 18 w 289"/>
                  <a:gd name="T41" fmla="*/ 3 h 68"/>
                  <a:gd name="T42" fmla="*/ 17 w 289"/>
                  <a:gd name="T43" fmla="*/ 3 h 68"/>
                  <a:gd name="T44" fmla="*/ 16 w 289"/>
                  <a:gd name="T45" fmla="*/ 4 h 68"/>
                  <a:gd name="T46" fmla="*/ 15 w 289"/>
                  <a:gd name="T47" fmla="*/ 4 h 68"/>
                  <a:gd name="T48" fmla="*/ 14 w 289"/>
                  <a:gd name="T49" fmla="*/ 4 h 68"/>
                  <a:gd name="T50" fmla="*/ 13 w 289"/>
                  <a:gd name="T51" fmla="*/ 5 h 68"/>
                  <a:gd name="T52" fmla="*/ 12 w 289"/>
                  <a:gd name="T53" fmla="*/ 5 h 68"/>
                  <a:gd name="T54" fmla="*/ 10 w 289"/>
                  <a:gd name="T55" fmla="*/ 5 h 68"/>
                  <a:gd name="T56" fmla="*/ 9 w 289"/>
                  <a:gd name="T57" fmla="*/ 5 h 68"/>
                  <a:gd name="T58" fmla="*/ 8 w 289"/>
                  <a:gd name="T59" fmla="*/ 5 h 68"/>
                  <a:gd name="T60" fmla="*/ 6 w 289"/>
                  <a:gd name="T61" fmla="*/ 4 h 68"/>
                  <a:gd name="T62" fmla="*/ 5 w 289"/>
                  <a:gd name="T63" fmla="*/ 4 h 68"/>
                  <a:gd name="T64" fmla="*/ 3 w 289"/>
                  <a:gd name="T65" fmla="*/ 4 h 68"/>
                  <a:gd name="T66" fmla="*/ 2 w 289"/>
                  <a:gd name="T67" fmla="*/ 3 h 68"/>
                  <a:gd name="T68" fmla="*/ 1 w 289"/>
                  <a:gd name="T69" fmla="*/ 3 h 68"/>
                  <a:gd name="T70" fmla="*/ 0 w 289"/>
                  <a:gd name="T71" fmla="*/ 2 h 68"/>
                  <a:gd name="T72" fmla="*/ 0 w 289"/>
                  <a:gd name="T73" fmla="*/ 1 h 6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9" h="68">
                    <a:moveTo>
                      <a:pt x="2" y="12"/>
                    </a:moveTo>
                    <a:lnTo>
                      <a:pt x="0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1" y="15"/>
                    </a:lnTo>
                    <a:lnTo>
                      <a:pt x="40" y="27"/>
                    </a:lnTo>
                    <a:lnTo>
                      <a:pt x="59" y="38"/>
                    </a:lnTo>
                    <a:lnTo>
                      <a:pt x="79" y="45"/>
                    </a:lnTo>
                    <a:lnTo>
                      <a:pt x="98" y="52"/>
                    </a:lnTo>
                    <a:lnTo>
                      <a:pt x="118" y="56"/>
                    </a:lnTo>
                    <a:lnTo>
                      <a:pt x="137" y="57"/>
                    </a:lnTo>
                    <a:lnTo>
                      <a:pt x="157" y="59"/>
                    </a:lnTo>
                    <a:lnTo>
                      <a:pt x="175" y="59"/>
                    </a:lnTo>
                    <a:lnTo>
                      <a:pt x="195" y="57"/>
                    </a:lnTo>
                    <a:lnTo>
                      <a:pt x="213" y="55"/>
                    </a:lnTo>
                    <a:lnTo>
                      <a:pt x="230" y="52"/>
                    </a:lnTo>
                    <a:lnTo>
                      <a:pt x="246" y="49"/>
                    </a:lnTo>
                    <a:lnTo>
                      <a:pt x="261" y="47"/>
                    </a:lnTo>
                    <a:lnTo>
                      <a:pt x="276" y="43"/>
                    </a:lnTo>
                    <a:lnTo>
                      <a:pt x="289" y="40"/>
                    </a:lnTo>
                    <a:lnTo>
                      <a:pt x="280" y="47"/>
                    </a:lnTo>
                    <a:lnTo>
                      <a:pt x="268" y="52"/>
                    </a:lnTo>
                    <a:lnTo>
                      <a:pt x="252" y="57"/>
                    </a:lnTo>
                    <a:lnTo>
                      <a:pt x="235" y="61"/>
                    </a:lnTo>
                    <a:lnTo>
                      <a:pt x="216" y="65"/>
                    </a:lnTo>
                    <a:lnTo>
                      <a:pt x="195" y="66"/>
                    </a:lnTo>
                    <a:lnTo>
                      <a:pt x="173" y="68"/>
                    </a:lnTo>
                    <a:lnTo>
                      <a:pt x="150" y="66"/>
                    </a:lnTo>
                    <a:lnTo>
                      <a:pt x="128" y="65"/>
                    </a:lnTo>
                    <a:lnTo>
                      <a:pt x="106" y="62"/>
                    </a:lnTo>
                    <a:lnTo>
                      <a:pt x="84" y="59"/>
                    </a:lnTo>
                    <a:lnTo>
                      <a:pt x="63" y="52"/>
                    </a:lnTo>
                    <a:lnTo>
                      <a:pt x="45" y="44"/>
                    </a:lnTo>
                    <a:lnTo>
                      <a:pt x="28" y="35"/>
                    </a:lnTo>
                    <a:lnTo>
                      <a:pt x="13" y="2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2" name="Freeform 105"/>
              <p:cNvSpPr>
                <a:spLocks/>
              </p:cNvSpPr>
              <p:nvPr/>
            </p:nvSpPr>
            <p:spPr bwMode="auto">
              <a:xfrm>
                <a:off x="1077" y="3213"/>
                <a:ext cx="17" cy="29"/>
              </a:xfrm>
              <a:custGeom>
                <a:avLst/>
                <a:gdLst>
                  <a:gd name="T0" fmla="*/ 0 w 35"/>
                  <a:gd name="T1" fmla="*/ 3 h 59"/>
                  <a:gd name="T2" fmla="*/ 0 w 35"/>
                  <a:gd name="T3" fmla="*/ 3 h 59"/>
                  <a:gd name="T4" fmla="*/ 0 w 35"/>
                  <a:gd name="T5" fmla="*/ 2 h 59"/>
                  <a:gd name="T6" fmla="*/ 1 w 35"/>
                  <a:gd name="T7" fmla="*/ 2 h 59"/>
                  <a:gd name="T8" fmla="*/ 1 w 35"/>
                  <a:gd name="T9" fmla="*/ 1 h 59"/>
                  <a:gd name="T10" fmla="*/ 1 w 35"/>
                  <a:gd name="T11" fmla="*/ 1 h 59"/>
                  <a:gd name="T12" fmla="*/ 2 w 35"/>
                  <a:gd name="T13" fmla="*/ 0 h 59"/>
                  <a:gd name="T14" fmla="*/ 2 w 35"/>
                  <a:gd name="T15" fmla="*/ 0 h 59"/>
                  <a:gd name="T16" fmla="*/ 2 w 35"/>
                  <a:gd name="T17" fmla="*/ 0 h 59"/>
                  <a:gd name="T18" fmla="*/ 1 w 35"/>
                  <a:gd name="T19" fmla="*/ 0 h 59"/>
                  <a:gd name="T20" fmla="*/ 1 w 35"/>
                  <a:gd name="T21" fmla="*/ 1 h 59"/>
                  <a:gd name="T22" fmla="*/ 0 w 35"/>
                  <a:gd name="T23" fmla="*/ 2 h 59"/>
                  <a:gd name="T24" fmla="*/ 0 w 35"/>
                  <a:gd name="T25" fmla="*/ 3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9">
                    <a:moveTo>
                      <a:pt x="0" y="59"/>
                    </a:moveTo>
                    <a:lnTo>
                      <a:pt x="7" y="53"/>
                    </a:lnTo>
                    <a:lnTo>
                      <a:pt x="14" y="46"/>
                    </a:lnTo>
                    <a:lnTo>
                      <a:pt x="21" y="36"/>
                    </a:lnTo>
                    <a:lnTo>
                      <a:pt x="27" y="26"/>
                    </a:lnTo>
                    <a:lnTo>
                      <a:pt x="31" y="17"/>
                    </a:lnTo>
                    <a:lnTo>
                      <a:pt x="34" y="9"/>
                    </a:lnTo>
                    <a:lnTo>
                      <a:pt x="35" y="3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1" y="21"/>
                    </a:lnTo>
                    <a:lnTo>
                      <a:pt x="12" y="4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3" name="Freeform 106"/>
              <p:cNvSpPr>
                <a:spLocks/>
              </p:cNvSpPr>
              <p:nvPr/>
            </p:nvSpPr>
            <p:spPr bwMode="auto">
              <a:xfrm>
                <a:off x="1063" y="3209"/>
                <a:ext cx="26" cy="36"/>
              </a:xfrm>
              <a:custGeom>
                <a:avLst/>
                <a:gdLst>
                  <a:gd name="T0" fmla="*/ 4 w 52"/>
                  <a:gd name="T1" fmla="*/ 0 h 72"/>
                  <a:gd name="T2" fmla="*/ 4 w 52"/>
                  <a:gd name="T3" fmla="*/ 1 h 72"/>
                  <a:gd name="T4" fmla="*/ 4 w 52"/>
                  <a:gd name="T5" fmla="*/ 1 h 72"/>
                  <a:gd name="T6" fmla="*/ 3 w 52"/>
                  <a:gd name="T7" fmla="*/ 2 h 72"/>
                  <a:gd name="T8" fmla="*/ 3 w 52"/>
                  <a:gd name="T9" fmla="*/ 3 h 72"/>
                  <a:gd name="T10" fmla="*/ 2 w 52"/>
                  <a:gd name="T11" fmla="*/ 3 h 72"/>
                  <a:gd name="T12" fmla="*/ 2 w 52"/>
                  <a:gd name="T13" fmla="*/ 4 h 72"/>
                  <a:gd name="T14" fmla="*/ 1 w 52"/>
                  <a:gd name="T15" fmla="*/ 5 h 72"/>
                  <a:gd name="T16" fmla="*/ 0 w 52"/>
                  <a:gd name="T17" fmla="*/ 5 h 72"/>
                  <a:gd name="T18" fmla="*/ 1 w 52"/>
                  <a:gd name="T19" fmla="*/ 4 h 72"/>
                  <a:gd name="T20" fmla="*/ 1 w 52"/>
                  <a:gd name="T21" fmla="*/ 4 h 72"/>
                  <a:gd name="T22" fmla="*/ 2 w 52"/>
                  <a:gd name="T23" fmla="*/ 3 h 72"/>
                  <a:gd name="T24" fmla="*/ 2 w 52"/>
                  <a:gd name="T25" fmla="*/ 2 h 72"/>
                  <a:gd name="T26" fmla="*/ 3 w 52"/>
                  <a:gd name="T27" fmla="*/ 2 h 72"/>
                  <a:gd name="T28" fmla="*/ 3 w 52"/>
                  <a:gd name="T29" fmla="*/ 1 h 72"/>
                  <a:gd name="T30" fmla="*/ 3 w 52"/>
                  <a:gd name="T31" fmla="*/ 1 h 72"/>
                  <a:gd name="T32" fmla="*/ 4 w 5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72">
                    <a:moveTo>
                      <a:pt x="52" y="0"/>
                    </a:moveTo>
                    <a:lnTo>
                      <a:pt x="52" y="4"/>
                    </a:lnTo>
                    <a:lnTo>
                      <a:pt x="51" y="11"/>
                    </a:lnTo>
                    <a:lnTo>
                      <a:pt x="45" y="21"/>
                    </a:lnTo>
                    <a:lnTo>
                      <a:pt x="39" y="33"/>
                    </a:lnTo>
                    <a:lnTo>
                      <a:pt x="31" y="46"/>
                    </a:lnTo>
                    <a:lnTo>
                      <a:pt x="22" y="56"/>
                    </a:lnTo>
                    <a:lnTo>
                      <a:pt x="10" y="65"/>
                    </a:lnTo>
                    <a:lnTo>
                      <a:pt x="0" y="72"/>
                    </a:lnTo>
                    <a:lnTo>
                      <a:pt x="6" y="64"/>
                    </a:lnTo>
                    <a:lnTo>
                      <a:pt x="13" y="54"/>
                    </a:lnTo>
                    <a:lnTo>
                      <a:pt x="21" y="42"/>
                    </a:lnTo>
                    <a:lnTo>
                      <a:pt x="28" y="29"/>
                    </a:lnTo>
                    <a:lnTo>
                      <a:pt x="36" y="17"/>
                    </a:lnTo>
                    <a:lnTo>
                      <a:pt x="43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4" name="Freeform 107"/>
              <p:cNvSpPr>
                <a:spLocks/>
              </p:cNvSpPr>
              <p:nvPr/>
            </p:nvSpPr>
            <p:spPr bwMode="auto">
              <a:xfrm>
                <a:off x="1037" y="3206"/>
                <a:ext cx="34" cy="42"/>
              </a:xfrm>
              <a:custGeom>
                <a:avLst/>
                <a:gdLst>
                  <a:gd name="T0" fmla="*/ 5 w 68"/>
                  <a:gd name="T1" fmla="*/ 0 h 83"/>
                  <a:gd name="T2" fmla="*/ 5 w 68"/>
                  <a:gd name="T3" fmla="*/ 1 h 83"/>
                  <a:gd name="T4" fmla="*/ 4 w 68"/>
                  <a:gd name="T5" fmla="*/ 1 h 83"/>
                  <a:gd name="T6" fmla="*/ 4 w 68"/>
                  <a:gd name="T7" fmla="*/ 2 h 83"/>
                  <a:gd name="T8" fmla="*/ 3 w 68"/>
                  <a:gd name="T9" fmla="*/ 3 h 83"/>
                  <a:gd name="T10" fmla="*/ 3 w 68"/>
                  <a:gd name="T11" fmla="*/ 4 h 83"/>
                  <a:gd name="T12" fmla="*/ 2 w 68"/>
                  <a:gd name="T13" fmla="*/ 5 h 83"/>
                  <a:gd name="T14" fmla="*/ 1 w 68"/>
                  <a:gd name="T15" fmla="*/ 5 h 83"/>
                  <a:gd name="T16" fmla="*/ 0 w 68"/>
                  <a:gd name="T17" fmla="*/ 6 h 83"/>
                  <a:gd name="T18" fmla="*/ 1 w 68"/>
                  <a:gd name="T19" fmla="*/ 5 h 83"/>
                  <a:gd name="T20" fmla="*/ 1 w 68"/>
                  <a:gd name="T21" fmla="*/ 5 h 83"/>
                  <a:gd name="T22" fmla="*/ 2 w 68"/>
                  <a:gd name="T23" fmla="*/ 4 h 83"/>
                  <a:gd name="T24" fmla="*/ 3 w 68"/>
                  <a:gd name="T25" fmla="*/ 3 h 83"/>
                  <a:gd name="T26" fmla="*/ 3 w 68"/>
                  <a:gd name="T27" fmla="*/ 2 h 83"/>
                  <a:gd name="T28" fmla="*/ 4 w 68"/>
                  <a:gd name="T29" fmla="*/ 1 h 83"/>
                  <a:gd name="T30" fmla="*/ 4 w 68"/>
                  <a:gd name="T31" fmla="*/ 1 h 83"/>
                  <a:gd name="T32" fmla="*/ 5 w 68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83">
                    <a:moveTo>
                      <a:pt x="67" y="0"/>
                    </a:moveTo>
                    <a:lnTo>
                      <a:pt x="68" y="3"/>
                    </a:lnTo>
                    <a:lnTo>
                      <a:pt x="64" y="13"/>
                    </a:lnTo>
                    <a:lnTo>
                      <a:pt x="58" y="24"/>
                    </a:lnTo>
                    <a:lnTo>
                      <a:pt x="47" y="39"/>
                    </a:lnTo>
                    <a:lnTo>
                      <a:pt x="37" y="53"/>
                    </a:lnTo>
                    <a:lnTo>
                      <a:pt x="24" y="66"/>
                    </a:lnTo>
                    <a:lnTo>
                      <a:pt x="12" y="77"/>
                    </a:lnTo>
                    <a:lnTo>
                      <a:pt x="0" y="83"/>
                    </a:lnTo>
                    <a:lnTo>
                      <a:pt x="6" y="77"/>
                    </a:lnTo>
                    <a:lnTo>
                      <a:pt x="14" y="65"/>
                    </a:lnTo>
                    <a:lnTo>
                      <a:pt x="23" y="52"/>
                    </a:lnTo>
                    <a:lnTo>
                      <a:pt x="34" y="36"/>
                    </a:lnTo>
                    <a:lnTo>
                      <a:pt x="45" y="22"/>
                    </a:lnTo>
                    <a:lnTo>
                      <a:pt x="54" y="9"/>
                    </a:lnTo>
                    <a:lnTo>
                      <a:pt x="62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5" name="Freeform 108"/>
              <p:cNvSpPr>
                <a:spLocks/>
              </p:cNvSpPr>
              <p:nvPr/>
            </p:nvSpPr>
            <p:spPr bwMode="auto">
              <a:xfrm>
                <a:off x="1011" y="3201"/>
                <a:ext cx="30" cy="45"/>
              </a:xfrm>
              <a:custGeom>
                <a:avLst/>
                <a:gdLst>
                  <a:gd name="T0" fmla="*/ 3 w 62"/>
                  <a:gd name="T1" fmla="*/ 0 h 91"/>
                  <a:gd name="T2" fmla="*/ 3 w 62"/>
                  <a:gd name="T3" fmla="*/ 0 h 91"/>
                  <a:gd name="T4" fmla="*/ 3 w 62"/>
                  <a:gd name="T5" fmla="*/ 1 h 91"/>
                  <a:gd name="T6" fmla="*/ 3 w 62"/>
                  <a:gd name="T7" fmla="*/ 1 h 91"/>
                  <a:gd name="T8" fmla="*/ 2 w 62"/>
                  <a:gd name="T9" fmla="*/ 2 h 91"/>
                  <a:gd name="T10" fmla="*/ 2 w 62"/>
                  <a:gd name="T11" fmla="*/ 3 h 91"/>
                  <a:gd name="T12" fmla="*/ 1 w 62"/>
                  <a:gd name="T13" fmla="*/ 4 h 91"/>
                  <a:gd name="T14" fmla="*/ 0 w 62"/>
                  <a:gd name="T15" fmla="*/ 5 h 91"/>
                  <a:gd name="T16" fmla="*/ 0 w 62"/>
                  <a:gd name="T17" fmla="*/ 5 h 91"/>
                  <a:gd name="T18" fmla="*/ 0 w 62"/>
                  <a:gd name="T19" fmla="*/ 5 h 91"/>
                  <a:gd name="T20" fmla="*/ 0 w 62"/>
                  <a:gd name="T21" fmla="*/ 4 h 91"/>
                  <a:gd name="T22" fmla="*/ 1 w 62"/>
                  <a:gd name="T23" fmla="*/ 3 h 91"/>
                  <a:gd name="T24" fmla="*/ 1 w 62"/>
                  <a:gd name="T25" fmla="*/ 2 h 91"/>
                  <a:gd name="T26" fmla="*/ 2 w 62"/>
                  <a:gd name="T27" fmla="*/ 1 h 91"/>
                  <a:gd name="T28" fmla="*/ 3 w 62"/>
                  <a:gd name="T29" fmla="*/ 0 h 91"/>
                  <a:gd name="T30" fmla="*/ 3 w 62"/>
                  <a:gd name="T31" fmla="*/ 0 h 91"/>
                  <a:gd name="T32" fmla="*/ 3 w 62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91">
                    <a:moveTo>
                      <a:pt x="60" y="0"/>
                    </a:moveTo>
                    <a:lnTo>
                      <a:pt x="62" y="5"/>
                    </a:lnTo>
                    <a:lnTo>
                      <a:pt x="59" y="16"/>
                    </a:lnTo>
                    <a:lnTo>
                      <a:pt x="52" y="29"/>
                    </a:lnTo>
                    <a:lnTo>
                      <a:pt x="43" y="44"/>
                    </a:lnTo>
                    <a:lnTo>
                      <a:pt x="33" y="60"/>
                    </a:lnTo>
                    <a:lnTo>
                      <a:pt x="22" y="74"/>
                    </a:lnTo>
                    <a:lnTo>
                      <a:pt x="11" y="85"/>
                    </a:lnTo>
                    <a:lnTo>
                      <a:pt x="0" y="91"/>
                    </a:lnTo>
                    <a:lnTo>
                      <a:pt x="4" y="85"/>
                    </a:lnTo>
                    <a:lnTo>
                      <a:pt x="11" y="72"/>
                    </a:lnTo>
                    <a:lnTo>
                      <a:pt x="20" y="58"/>
                    </a:lnTo>
                    <a:lnTo>
                      <a:pt x="29" y="41"/>
                    </a:lnTo>
                    <a:lnTo>
                      <a:pt x="39" y="25"/>
                    </a:lnTo>
                    <a:lnTo>
                      <a:pt x="49" y="12"/>
                    </a:lnTo>
                    <a:lnTo>
                      <a:pt x="55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6" name="Freeform 109"/>
              <p:cNvSpPr>
                <a:spLocks/>
              </p:cNvSpPr>
              <p:nvPr/>
            </p:nvSpPr>
            <p:spPr bwMode="auto">
              <a:xfrm>
                <a:off x="1000" y="3201"/>
                <a:ext cx="26" cy="41"/>
              </a:xfrm>
              <a:custGeom>
                <a:avLst/>
                <a:gdLst>
                  <a:gd name="T0" fmla="*/ 3 w 53"/>
                  <a:gd name="T1" fmla="*/ 0 h 82"/>
                  <a:gd name="T2" fmla="*/ 3 w 53"/>
                  <a:gd name="T3" fmla="*/ 1 h 82"/>
                  <a:gd name="T4" fmla="*/ 3 w 53"/>
                  <a:gd name="T5" fmla="*/ 1 h 82"/>
                  <a:gd name="T6" fmla="*/ 2 w 53"/>
                  <a:gd name="T7" fmla="*/ 2 h 82"/>
                  <a:gd name="T8" fmla="*/ 2 w 53"/>
                  <a:gd name="T9" fmla="*/ 3 h 82"/>
                  <a:gd name="T10" fmla="*/ 1 w 53"/>
                  <a:gd name="T11" fmla="*/ 4 h 82"/>
                  <a:gd name="T12" fmla="*/ 1 w 53"/>
                  <a:gd name="T13" fmla="*/ 5 h 82"/>
                  <a:gd name="T14" fmla="*/ 0 w 53"/>
                  <a:gd name="T15" fmla="*/ 5 h 82"/>
                  <a:gd name="T16" fmla="*/ 0 w 53"/>
                  <a:gd name="T17" fmla="*/ 6 h 82"/>
                  <a:gd name="T18" fmla="*/ 0 w 53"/>
                  <a:gd name="T19" fmla="*/ 5 h 82"/>
                  <a:gd name="T20" fmla="*/ 0 w 53"/>
                  <a:gd name="T21" fmla="*/ 4 h 82"/>
                  <a:gd name="T22" fmla="*/ 1 w 53"/>
                  <a:gd name="T23" fmla="*/ 3 h 82"/>
                  <a:gd name="T24" fmla="*/ 1 w 53"/>
                  <a:gd name="T25" fmla="*/ 3 h 82"/>
                  <a:gd name="T26" fmla="*/ 2 w 53"/>
                  <a:gd name="T27" fmla="*/ 2 h 82"/>
                  <a:gd name="T28" fmla="*/ 2 w 53"/>
                  <a:gd name="T29" fmla="*/ 1 h 82"/>
                  <a:gd name="T30" fmla="*/ 2 w 53"/>
                  <a:gd name="T31" fmla="*/ 1 h 82"/>
                  <a:gd name="T32" fmla="*/ 3 w 5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82">
                    <a:moveTo>
                      <a:pt x="53" y="0"/>
                    </a:moveTo>
                    <a:lnTo>
                      <a:pt x="53" y="4"/>
                    </a:lnTo>
                    <a:lnTo>
                      <a:pt x="50" y="13"/>
                    </a:lnTo>
                    <a:lnTo>
                      <a:pt x="43" y="25"/>
                    </a:lnTo>
                    <a:lnTo>
                      <a:pt x="37" y="39"/>
                    </a:lnTo>
                    <a:lnTo>
                      <a:pt x="28" y="55"/>
                    </a:lnTo>
                    <a:lnTo>
                      <a:pt x="17" y="68"/>
                    </a:lnTo>
                    <a:lnTo>
                      <a:pt x="8" y="77"/>
                    </a:lnTo>
                    <a:lnTo>
                      <a:pt x="0" y="82"/>
                    </a:lnTo>
                    <a:lnTo>
                      <a:pt x="4" y="74"/>
                    </a:lnTo>
                    <a:lnTo>
                      <a:pt x="11" y="63"/>
                    </a:lnTo>
                    <a:lnTo>
                      <a:pt x="17" y="48"/>
                    </a:lnTo>
                    <a:lnTo>
                      <a:pt x="25" y="33"/>
                    </a:lnTo>
                    <a:lnTo>
                      <a:pt x="33" y="20"/>
                    </a:lnTo>
                    <a:lnTo>
                      <a:pt x="41" y="8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7" name="Freeform 110"/>
              <p:cNvSpPr>
                <a:spLocks/>
              </p:cNvSpPr>
              <p:nvPr/>
            </p:nvSpPr>
            <p:spPr bwMode="auto">
              <a:xfrm>
                <a:off x="979" y="3203"/>
                <a:ext cx="23" cy="34"/>
              </a:xfrm>
              <a:custGeom>
                <a:avLst/>
                <a:gdLst>
                  <a:gd name="T0" fmla="*/ 3 w 44"/>
                  <a:gd name="T1" fmla="*/ 0 h 69"/>
                  <a:gd name="T2" fmla="*/ 3 w 44"/>
                  <a:gd name="T3" fmla="*/ 0 h 69"/>
                  <a:gd name="T4" fmla="*/ 3 w 44"/>
                  <a:gd name="T5" fmla="*/ 0 h 69"/>
                  <a:gd name="T6" fmla="*/ 3 w 44"/>
                  <a:gd name="T7" fmla="*/ 1 h 69"/>
                  <a:gd name="T8" fmla="*/ 3 w 44"/>
                  <a:gd name="T9" fmla="*/ 2 h 69"/>
                  <a:gd name="T10" fmla="*/ 2 w 44"/>
                  <a:gd name="T11" fmla="*/ 2 h 69"/>
                  <a:gd name="T12" fmla="*/ 2 w 44"/>
                  <a:gd name="T13" fmla="*/ 3 h 69"/>
                  <a:gd name="T14" fmla="*/ 1 w 44"/>
                  <a:gd name="T15" fmla="*/ 4 h 69"/>
                  <a:gd name="T16" fmla="*/ 0 w 44"/>
                  <a:gd name="T17" fmla="*/ 4 h 69"/>
                  <a:gd name="T18" fmla="*/ 1 w 44"/>
                  <a:gd name="T19" fmla="*/ 3 h 69"/>
                  <a:gd name="T20" fmla="*/ 1 w 44"/>
                  <a:gd name="T21" fmla="*/ 3 h 69"/>
                  <a:gd name="T22" fmla="*/ 2 w 44"/>
                  <a:gd name="T23" fmla="*/ 2 h 69"/>
                  <a:gd name="T24" fmla="*/ 2 w 44"/>
                  <a:gd name="T25" fmla="*/ 1 h 69"/>
                  <a:gd name="T26" fmla="*/ 2 w 44"/>
                  <a:gd name="T27" fmla="*/ 1 h 69"/>
                  <a:gd name="T28" fmla="*/ 3 w 44"/>
                  <a:gd name="T29" fmla="*/ 0 h 69"/>
                  <a:gd name="T30" fmla="*/ 3 w 44"/>
                  <a:gd name="T31" fmla="*/ 0 h 69"/>
                  <a:gd name="T32" fmla="*/ 3 w 44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69">
                    <a:moveTo>
                      <a:pt x="43" y="0"/>
                    </a:moveTo>
                    <a:lnTo>
                      <a:pt x="44" y="4"/>
                    </a:lnTo>
                    <a:lnTo>
                      <a:pt x="43" y="12"/>
                    </a:lnTo>
                    <a:lnTo>
                      <a:pt x="40" y="22"/>
                    </a:lnTo>
                    <a:lnTo>
                      <a:pt x="35" y="33"/>
                    </a:lnTo>
                    <a:lnTo>
                      <a:pt x="28" y="44"/>
                    </a:lnTo>
                    <a:lnTo>
                      <a:pt x="19" y="55"/>
                    </a:lnTo>
                    <a:lnTo>
                      <a:pt x="10" y="64"/>
                    </a:lnTo>
                    <a:lnTo>
                      <a:pt x="0" y="69"/>
                    </a:lnTo>
                    <a:lnTo>
                      <a:pt x="5" y="63"/>
                    </a:lnTo>
                    <a:lnTo>
                      <a:pt x="10" y="52"/>
                    </a:lnTo>
                    <a:lnTo>
                      <a:pt x="17" y="40"/>
                    </a:lnTo>
                    <a:lnTo>
                      <a:pt x="23" y="29"/>
                    </a:lnTo>
                    <a:lnTo>
                      <a:pt x="28" y="17"/>
                    </a:lnTo>
                    <a:lnTo>
                      <a:pt x="35" y="8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8" name="Freeform 111"/>
              <p:cNvSpPr>
                <a:spLocks/>
              </p:cNvSpPr>
              <p:nvPr/>
            </p:nvSpPr>
            <p:spPr bwMode="auto">
              <a:xfrm>
                <a:off x="961" y="3199"/>
                <a:ext cx="6" cy="20"/>
              </a:xfrm>
              <a:custGeom>
                <a:avLst/>
                <a:gdLst>
                  <a:gd name="T0" fmla="*/ 1 w 12"/>
                  <a:gd name="T1" fmla="*/ 0 h 41"/>
                  <a:gd name="T2" fmla="*/ 1 w 12"/>
                  <a:gd name="T3" fmla="*/ 0 h 41"/>
                  <a:gd name="T4" fmla="*/ 1 w 12"/>
                  <a:gd name="T5" fmla="*/ 1 h 41"/>
                  <a:gd name="T6" fmla="*/ 1 w 12"/>
                  <a:gd name="T7" fmla="*/ 2 h 41"/>
                  <a:gd name="T8" fmla="*/ 0 w 12"/>
                  <a:gd name="T9" fmla="*/ 2 h 41"/>
                  <a:gd name="T10" fmla="*/ 1 w 12"/>
                  <a:gd name="T11" fmla="*/ 1 h 41"/>
                  <a:gd name="T12" fmla="*/ 1 w 12"/>
                  <a:gd name="T13" fmla="*/ 0 h 41"/>
                  <a:gd name="T14" fmla="*/ 1 w 12"/>
                  <a:gd name="T15" fmla="*/ 0 h 41"/>
                  <a:gd name="T16" fmla="*/ 1 w 12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1">
                    <a:moveTo>
                      <a:pt x="7" y="0"/>
                    </a:moveTo>
                    <a:lnTo>
                      <a:pt x="11" y="7"/>
                    </a:lnTo>
                    <a:lnTo>
                      <a:pt x="12" y="20"/>
                    </a:lnTo>
                    <a:lnTo>
                      <a:pt x="8" y="33"/>
                    </a:lnTo>
                    <a:lnTo>
                      <a:pt x="0" y="41"/>
                    </a:lnTo>
                    <a:lnTo>
                      <a:pt x="4" y="29"/>
                    </a:lnTo>
                    <a:lnTo>
                      <a:pt x="4" y="15"/>
                    </a:lnTo>
                    <a:lnTo>
                      <a:pt x="3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69" name="Freeform 112"/>
              <p:cNvSpPr>
                <a:spLocks/>
              </p:cNvSpPr>
              <p:nvPr/>
            </p:nvSpPr>
            <p:spPr bwMode="auto">
              <a:xfrm>
                <a:off x="1048" y="3208"/>
                <a:ext cx="30" cy="39"/>
              </a:xfrm>
              <a:custGeom>
                <a:avLst/>
                <a:gdLst>
                  <a:gd name="T0" fmla="*/ 4 w 60"/>
                  <a:gd name="T1" fmla="*/ 0 h 77"/>
                  <a:gd name="T2" fmla="*/ 4 w 60"/>
                  <a:gd name="T3" fmla="*/ 1 h 77"/>
                  <a:gd name="T4" fmla="*/ 4 w 60"/>
                  <a:gd name="T5" fmla="*/ 1 h 77"/>
                  <a:gd name="T6" fmla="*/ 4 w 60"/>
                  <a:gd name="T7" fmla="*/ 2 h 77"/>
                  <a:gd name="T8" fmla="*/ 3 w 60"/>
                  <a:gd name="T9" fmla="*/ 3 h 77"/>
                  <a:gd name="T10" fmla="*/ 3 w 60"/>
                  <a:gd name="T11" fmla="*/ 3 h 77"/>
                  <a:gd name="T12" fmla="*/ 2 w 60"/>
                  <a:gd name="T13" fmla="*/ 4 h 77"/>
                  <a:gd name="T14" fmla="*/ 1 w 60"/>
                  <a:gd name="T15" fmla="*/ 5 h 77"/>
                  <a:gd name="T16" fmla="*/ 0 w 60"/>
                  <a:gd name="T17" fmla="*/ 5 h 77"/>
                  <a:gd name="T18" fmla="*/ 1 w 60"/>
                  <a:gd name="T19" fmla="*/ 5 h 77"/>
                  <a:gd name="T20" fmla="*/ 1 w 60"/>
                  <a:gd name="T21" fmla="*/ 4 h 77"/>
                  <a:gd name="T22" fmla="*/ 2 w 60"/>
                  <a:gd name="T23" fmla="*/ 3 h 77"/>
                  <a:gd name="T24" fmla="*/ 2 w 60"/>
                  <a:gd name="T25" fmla="*/ 3 h 77"/>
                  <a:gd name="T26" fmla="*/ 3 w 60"/>
                  <a:gd name="T27" fmla="*/ 2 h 77"/>
                  <a:gd name="T28" fmla="*/ 3 w 60"/>
                  <a:gd name="T29" fmla="*/ 1 h 77"/>
                  <a:gd name="T30" fmla="*/ 4 w 60"/>
                  <a:gd name="T31" fmla="*/ 1 h 77"/>
                  <a:gd name="T32" fmla="*/ 4 w 60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77">
                    <a:moveTo>
                      <a:pt x="59" y="0"/>
                    </a:moveTo>
                    <a:lnTo>
                      <a:pt x="60" y="4"/>
                    </a:lnTo>
                    <a:lnTo>
                      <a:pt x="57" y="13"/>
                    </a:lnTo>
                    <a:lnTo>
                      <a:pt x="52" y="23"/>
                    </a:lnTo>
                    <a:lnTo>
                      <a:pt x="44" y="36"/>
                    </a:lnTo>
                    <a:lnTo>
                      <a:pt x="34" y="48"/>
                    </a:lnTo>
                    <a:lnTo>
                      <a:pt x="23" y="61"/>
                    </a:lnTo>
                    <a:lnTo>
                      <a:pt x="12" y="70"/>
                    </a:lnTo>
                    <a:lnTo>
                      <a:pt x="0" y="77"/>
                    </a:lnTo>
                    <a:lnTo>
                      <a:pt x="5" y="70"/>
                    </a:lnTo>
                    <a:lnTo>
                      <a:pt x="12" y="60"/>
                    </a:lnTo>
                    <a:lnTo>
                      <a:pt x="20" y="47"/>
                    </a:lnTo>
                    <a:lnTo>
                      <a:pt x="30" y="34"/>
                    </a:lnTo>
                    <a:lnTo>
                      <a:pt x="39" y="21"/>
                    </a:lnTo>
                    <a:lnTo>
                      <a:pt x="47" y="9"/>
                    </a:lnTo>
                    <a:lnTo>
                      <a:pt x="53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0" name="Freeform 113"/>
              <p:cNvSpPr>
                <a:spLocks/>
              </p:cNvSpPr>
              <p:nvPr/>
            </p:nvSpPr>
            <p:spPr bwMode="auto">
              <a:xfrm>
                <a:off x="1024" y="3203"/>
                <a:ext cx="30" cy="45"/>
              </a:xfrm>
              <a:custGeom>
                <a:avLst/>
                <a:gdLst>
                  <a:gd name="T0" fmla="*/ 4 w 58"/>
                  <a:gd name="T1" fmla="*/ 0 h 89"/>
                  <a:gd name="T2" fmla="*/ 4 w 58"/>
                  <a:gd name="T3" fmla="*/ 1 h 89"/>
                  <a:gd name="T4" fmla="*/ 4 w 58"/>
                  <a:gd name="T5" fmla="*/ 1 h 89"/>
                  <a:gd name="T6" fmla="*/ 4 w 58"/>
                  <a:gd name="T7" fmla="*/ 2 h 89"/>
                  <a:gd name="T8" fmla="*/ 3 w 58"/>
                  <a:gd name="T9" fmla="*/ 3 h 89"/>
                  <a:gd name="T10" fmla="*/ 3 w 58"/>
                  <a:gd name="T11" fmla="*/ 4 h 89"/>
                  <a:gd name="T12" fmla="*/ 2 w 58"/>
                  <a:gd name="T13" fmla="*/ 5 h 89"/>
                  <a:gd name="T14" fmla="*/ 1 w 58"/>
                  <a:gd name="T15" fmla="*/ 6 h 89"/>
                  <a:gd name="T16" fmla="*/ 0 w 58"/>
                  <a:gd name="T17" fmla="*/ 6 h 89"/>
                  <a:gd name="T18" fmla="*/ 1 w 58"/>
                  <a:gd name="T19" fmla="*/ 6 h 89"/>
                  <a:gd name="T20" fmla="*/ 1 w 58"/>
                  <a:gd name="T21" fmla="*/ 5 h 89"/>
                  <a:gd name="T22" fmla="*/ 2 w 58"/>
                  <a:gd name="T23" fmla="*/ 4 h 89"/>
                  <a:gd name="T24" fmla="*/ 2 w 58"/>
                  <a:gd name="T25" fmla="*/ 3 h 89"/>
                  <a:gd name="T26" fmla="*/ 3 w 58"/>
                  <a:gd name="T27" fmla="*/ 2 h 89"/>
                  <a:gd name="T28" fmla="*/ 3 w 58"/>
                  <a:gd name="T29" fmla="*/ 1 h 89"/>
                  <a:gd name="T30" fmla="*/ 4 w 58"/>
                  <a:gd name="T31" fmla="*/ 1 h 89"/>
                  <a:gd name="T32" fmla="*/ 4 w 58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89">
                    <a:moveTo>
                      <a:pt x="57" y="0"/>
                    </a:moveTo>
                    <a:lnTo>
                      <a:pt x="58" y="6"/>
                    </a:lnTo>
                    <a:lnTo>
                      <a:pt x="56" y="16"/>
                    </a:lnTo>
                    <a:lnTo>
                      <a:pt x="51" y="29"/>
                    </a:lnTo>
                    <a:lnTo>
                      <a:pt x="43" y="45"/>
                    </a:lnTo>
                    <a:lnTo>
                      <a:pt x="32" y="59"/>
                    </a:lnTo>
                    <a:lnTo>
                      <a:pt x="21" y="73"/>
                    </a:lnTo>
                    <a:lnTo>
                      <a:pt x="10" y="84"/>
                    </a:lnTo>
                    <a:lnTo>
                      <a:pt x="0" y="89"/>
                    </a:lnTo>
                    <a:lnTo>
                      <a:pt x="4" y="83"/>
                    </a:lnTo>
                    <a:lnTo>
                      <a:pt x="10" y="71"/>
                    </a:lnTo>
                    <a:lnTo>
                      <a:pt x="18" y="55"/>
                    </a:lnTo>
                    <a:lnTo>
                      <a:pt x="28" y="39"/>
                    </a:lnTo>
                    <a:lnTo>
                      <a:pt x="38" y="24"/>
                    </a:lnTo>
                    <a:lnTo>
                      <a:pt x="47" y="11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1" name="Freeform 114"/>
              <p:cNvSpPr>
                <a:spLocks/>
              </p:cNvSpPr>
              <p:nvPr/>
            </p:nvSpPr>
            <p:spPr bwMode="auto">
              <a:xfrm>
                <a:off x="990" y="3200"/>
                <a:ext cx="21" cy="42"/>
              </a:xfrm>
              <a:custGeom>
                <a:avLst/>
                <a:gdLst>
                  <a:gd name="T0" fmla="*/ 2 w 43"/>
                  <a:gd name="T1" fmla="*/ 0 h 85"/>
                  <a:gd name="T2" fmla="*/ 2 w 43"/>
                  <a:gd name="T3" fmla="*/ 0 h 85"/>
                  <a:gd name="T4" fmla="*/ 2 w 43"/>
                  <a:gd name="T5" fmla="*/ 0 h 85"/>
                  <a:gd name="T6" fmla="*/ 2 w 43"/>
                  <a:gd name="T7" fmla="*/ 1 h 85"/>
                  <a:gd name="T8" fmla="*/ 2 w 43"/>
                  <a:gd name="T9" fmla="*/ 2 h 85"/>
                  <a:gd name="T10" fmla="*/ 1 w 43"/>
                  <a:gd name="T11" fmla="*/ 3 h 85"/>
                  <a:gd name="T12" fmla="*/ 1 w 43"/>
                  <a:gd name="T13" fmla="*/ 4 h 85"/>
                  <a:gd name="T14" fmla="*/ 0 w 43"/>
                  <a:gd name="T15" fmla="*/ 4 h 85"/>
                  <a:gd name="T16" fmla="*/ 0 w 43"/>
                  <a:gd name="T17" fmla="*/ 5 h 85"/>
                  <a:gd name="T18" fmla="*/ 0 w 43"/>
                  <a:gd name="T19" fmla="*/ 4 h 85"/>
                  <a:gd name="T20" fmla="*/ 0 w 43"/>
                  <a:gd name="T21" fmla="*/ 4 h 85"/>
                  <a:gd name="T22" fmla="*/ 0 w 43"/>
                  <a:gd name="T23" fmla="*/ 3 h 85"/>
                  <a:gd name="T24" fmla="*/ 1 w 43"/>
                  <a:gd name="T25" fmla="*/ 2 h 85"/>
                  <a:gd name="T26" fmla="*/ 1 w 43"/>
                  <a:gd name="T27" fmla="*/ 1 h 85"/>
                  <a:gd name="T28" fmla="*/ 2 w 43"/>
                  <a:gd name="T29" fmla="*/ 0 h 85"/>
                  <a:gd name="T30" fmla="*/ 2 w 43"/>
                  <a:gd name="T31" fmla="*/ 0 h 85"/>
                  <a:gd name="T32" fmla="*/ 2 w 43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85">
                    <a:moveTo>
                      <a:pt x="41" y="0"/>
                    </a:moveTo>
                    <a:lnTo>
                      <a:pt x="43" y="4"/>
                    </a:lnTo>
                    <a:lnTo>
                      <a:pt x="41" y="13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7" y="53"/>
                    </a:lnTo>
                    <a:lnTo>
                      <a:pt x="19" y="66"/>
                    </a:lnTo>
                    <a:lnTo>
                      <a:pt x="10" y="78"/>
                    </a:lnTo>
                    <a:lnTo>
                      <a:pt x="0" y="85"/>
                    </a:lnTo>
                    <a:lnTo>
                      <a:pt x="3" y="77"/>
                    </a:lnTo>
                    <a:lnTo>
                      <a:pt x="9" y="64"/>
                    </a:lnTo>
                    <a:lnTo>
                      <a:pt x="14" y="49"/>
                    </a:lnTo>
                    <a:lnTo>
                      <a:pt x="20" y="35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37" y="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2" name="Freeform 115"/>
              <p:cNvSpPr>
                <a:spLocks/>
              </p:cNvSpPr>
              <p:nvPr/>
            </p:nvSpPr>
            <p:spPr bwMode="auto">
              <a:xfrm>
                <a:off x="972" y="3201"/>
                <a:ext cx="22" cy="32"/>
              </a:xfrm>
              <a:custGeom>
                <a:avLst/>
                <a:gdLst>
                  <a:gd name="T0" fmla="*/ 2 w 46"/>
                  <a:gd name="T1" fmla="*/ 0 h 63"/>
                  <a:gd name="T2" fmla="*/ 2 w 46"/>
                  <a:gd name="T3" fmla="*/ 1 h 63"/>
                  <a:gd name="T4" fmla="*/ 2 w 46"/>
                  <a:gd name="T5" fmla="*/ 1 h 63"/>
                  <a:gd name="T6" fmla="*/ 2 w 46"/>
                  <a:gd name="T7" fmla="*/ 2 h 63"/>
                  <a:gd name="T8" fmla="*/ 1 w 46"/>
                  <a:gd name="T9" fmla="*/ 3 h 63"/>
                  <a:gd name="T10" fmla="*/ 1 w 46"/>
                  <a:gd name="T11" fmla="*/ 3 h 63"/>
                  <a:gd name="T12" fmla="*/ 0 w 46"/>
                  <a:gd name="T13" fmla="*/ 4 h 63"/>
                  <a:gd name="T14" fmla="*/ 0 w 46"/>
                  <a:gd name="T15" fmla="*/ 4 h 63"/>
                  <a:gd name="T16" fmla="*/ 0 w 46"/>
                  <a:gd name="T17" fmla="*/ 4 h 63"/>
                  <a:gd name="T18" fmla="*/ 0 w 46"/>
                  <a:gd name="T19" fmla="*/ 4 h 63"/>
                  <a:gd name="T20" fmla="*/ 0 w 46"/>
                  <a:gd name="T21" fmla="*/ 4 h 63"/>
                  <a:gd name="T22" fmla="*/ 1 w 46"/>
                  <a:gd name="T23" fmla="*/ 3 h 63"/>
                  <a:gd name="T24" fmla="*/ 1 w 46"/>
                  <a:gd name="T25" fmla="*/ 2 h 63"/>
                  <a:gd name="T26" fmla="*/ 1 w 46"/>
                  <a:gd name="T27" fmla="*/ 2 h 63"/>
                  <a:gd name="T28" fmla="*/ 2 w 46"/>
                  <a:gd name="T29" fmla="*/ 1 h 63"/>
                  <a:gd name="T30" fmla="*/ 2 w 46"/>
                  <a:gd name="T31" fmla="*/ 1 h 63"/>
                  <a:gd name="T32" fmla="*/ 2 w 46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63">
                    <a:moveTo>
                      <a:pt x="44" y="0"/>
                    </a:moveTo>
                    <a:lnTo>
                      <a:pt x="46" y="4"/>
                    </a:lnTo>
                    <a:lnTo>
                      <a:pt x="42" y="12"/>
                    </a:lnTo>
                    <a:lnTo>
                      <a:pt x="37" y="23"/>
                    </a:lnTo>
                    <a:lnTo>
                      <a:pt x="30" y="33"/>
                    </a:lnTo>
                    <a:lnTo>
                      <a:pt x="21" y="45"/>
                    </a:lnTo>
                    <a:lnTo>
                      <a:pt x="13" y="54"/>
                    </a:lnTo>
                    <a:lnTo>
                      <a:pt x="5" y="60"/>
                    </a:lnTo>
                    <a:lnTo>
                      <a:pt x="0" y="63"/>
                    </a:lnTo>
                    <a:lnTo>
                      <a:pt x="4" y="57"/>
                    </a:lnTo>
                    <a:lnTo>
                      <a:pt x="9" y="49"/>
                    </a:lnTo>
                    <a:lnTo>
                      <a:pt x="16" y="38"/>
                    </a:lnTo>
                    <a:lnTo>
                      <a:pt x="22" y="28"/>
                    </a:lnTo>
                    <a:lnTo>
                      <a:pt x="29" y="17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3" name="Freeform 116"/>
              <p:cNvSpPr>
                <a:spLocks/>
              </p:cNvSpPr>
              <p:nvPr/>
            </p:nvSpPr>
            <p:spPr bwMode="auto">
              <a:xfrm>
                <a:off x="968" y="3206"/>
                <a:ext cx="8" cy="23"/>
              </a:xfrm>
              <a:custGeom>
                <a:avLst/>
                <a:gdLst>
                  <a:gd name="T0" fmla="*/ 0 w 17"/>
                  <a:gd name="T1" fmla="*/ 0 h 45"/>
                  <a:gd name="T2" fmla="*/ 1 w 17"/>
                  <a:gd name="T3" fmla="*/ 1 h 45"/>
                  <a:gd name="T4" fmla="*/ 0 w 17"/>
                  <a:gd name="T5" fmla="*/ 2 h 45"/>
                  <a:gd name="T6" fmla="*/ 0 w 17"/>
                  <a:gd name="T7" fmla="*/ 3 h 45"/>
                  <a:gd name="T8" fmla="*/ 0 w 17"/>
                  <a:gd name="T9" fmla="*/ 3 h 45"/>
                  <a:gd name="T10" fmla="*/ 0 w 17"/>
                  <a:gd name="T11" fmla="*/ 3 h 45"/>
                  <a:gd name="T12" fmla="*/ 0 w 17"/>
                  <a:gd name="T13" fmla="*/ 2 h 45"/>
                  <a:gd name="T14" fmla="*/ 0 w 17"/>
                  <a:gd name="T15" fmla="*/ 1 h 45"/>
                  <a:gd name="T16" fmla="*/ 0 w 17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45">
                    <a:moveTo>
                      <a:pt x="15" y="0"/>
                    </a:moveTo>
                    <a:lnTo>
                      <a:pt x="17" y="7"/>
                    </a:lnTo>
                    <a:lnTo>
                      <a:pt x="15" y="23"/>
                    </a:lnTo>
                    <a:lnTo>
                      <a:pt x="9" y="37"/>
                    </a:lnTo>
                    <a:lnTo>
                      <a:pt x="0" y="45"/>
                    </a:lnTo>
                    <a:lnTo>
                      <a:pt x="5" y="33"/>
                    </a:lnTo>
                    <a:lnTo>
                      <a:pt x="8" y="17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4" name="Freeform 117"/>
              <p:cNvSpPr>
                <a:spLocks/>
              </p:cNvSpPr>
              <p:nvPr/>
            </p:nvSpPr>
            <p:spPr bwMode="auto">
              <a:xfrm>
                <a:off x="1088" y="3221"/>
                <a:ext cx="18" cy="18"/>
              </a:xfrm>
              <a:custGeom>
                <a:avLst/>
                <a:gdLst>
                  <a:gd name="T0" fmla="*/ 0 w 37"/>
                  <a:gd name="T1" fmla="*/ 3 h 36"/>
                  <a:gd name="T2" fmla="*/ 0 w 37"/>
                  <a:gd name="T3" fmla="*/ 2 h 36"/>
                  <a:gd name="T4" fmla="*/ 1 w 37"/>
                  <a:gd name="T5" fmla="*/ 1 h 36"/>
                  <a:gd name="T6" fmla="*/ 1 w 37"/>
                  <a:gd name="T7" fmla="*/ 1 h 36"/>
                  <a:gd name="T8" fmla="*/ 2 w 37"/>
                  <a:gd name="T9" fmla="*/ 0 h 36"/>
                  <a:gd name="T10" fmla="*/ 2 w 37"/>
                  <a:gd name="T11" fmla="*/ 1 h 36"/>
                  <a:gd name="T12" fmla="*/ 2 w 37"/>
                  <a:gd name="T13" fmla="*/ 1 h 36"/>
                  <a:gd name="T14" fmla="*/ 1 w 37"/>
                  <a:gd name="T15" fmla="*/ 1 h 36"/>
                  <a:gd name="T16" fmla="*/ 1 w 37"/>
                  <a:gd name="T17" fmla="*/ 2 h 36"/>
                  <a:gd name="T18" fmla="*/ 1 w 37"/>
                  <a:gd name="T19" fmla="*/ 2 h 36"/>
                  <a:gd name="T20" fmla="*/ 0 w 37"/>
                  <a:gd name="T21" fmla="*/ 2 h 36"/>
                  <a:gd name="T22" fmla="*/ 0 w 37"/>
                  <a:gd name="T23" fmla="*/ 3 h 36"/>
                  <a:gd name="T24" fmla="*/ 0 w 37"/>
                  <a:gd name="T25" fmla="*/ 3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6">
                    <a:moveTo>
                      <a:pt x="0" y="36"/>
                    </a:moveTo>
                    <a:lnTo>
                      <a:pt x="7" y="27"/>
                    </a:lnTo>
                    <a:lnTo>
                      <a:pt x="16" y="13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37" y="3"/>
                    </a:lnTo>
                    <a:lnTo>
                      <a:pt x="35" y="9"/>
                    </a:lnTo>
                    <a:lnTo>
                      <a:pt x="30" y="14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28"/>
                    </a:lnTo>
                    <a:lnTo>
                      <a:pt x="4" y="3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5" name="Freeform 118"/>
              <p:cNvSpPr>
                <a:spLocks/>
              </p:cNvSpPr>
              <p:nvPr/>
            </p:nvSpPr>
            <p:spPr bwMode="auto">
              <a:xfrm>
                <a:off x="1092" y="3233"/>
                <a:ext cx="23" cy="5"/>
              </a:xfrm>
              <a:custGeom>
                <a:avLst/>
                <a:gdLst>
                  <a:gd name="T0" fmla="*/ 0 w 47"/>
                  <a:gd name="T1" fmla="*/ 0 h 11"/>
                  <a:gd name="T2" fmla="*/ 0 w 47"/>
                  <a:gd name="T3" fmla="*/ 0 h 11"/>
                  <a:gd name="T4" fmla="*/ 0 w 47"/>
                  <a:gd name="T5" fmla="*/ 0 h 11"/>
                  <a:gd name="T6" fmla="*/ 1 w 47"/>
                  <a:gd name="T7" fmla="*/ 0 h 11"/>
                  <a:gd name="T8" fmla="*/ 1 w 47"/>
                  <a:gd name="T9" fmla="*/ 0 h 11"/>
                  <a:gd name="T10" fmla="*/ 2 w 47"/>
                  <a:gd name="T11" fmla="*/ 0 h 11"/>
                  <a:gd name="T12" fmla="*/ 2 w 47"/>
                  <a:gd name="T13" fmla="*/ 0 h 11"/>
                  <a:gd name="T14" fmla="*/ 2 w 47"/>
                  <a:gd name="T15" fmla="*/ 0 h 11"/>
                  <a:gd name="T16" fmla="*/ 2 w 47"/>
                  <a:gd name="T17" fmla="*/ 0 h 11"/>
                  <a:gd name="T18" fmla="*/ 2 w 47"/>
                  <a:gd name="T19" fmla="*/ 0 h 11"/>
                  <a:gd name="T20" fmla="*/ 2 w 47"/>
                  <a:gd name="T21" fmla="*/ 0 h 11"/>
                  <a:gd name="T22" fmla="*/ 2 w 47"/>
                  <a:gd name="T23" fmla="*/ 0 h 11"/>
                  <a:gd name="T24" fmla="*/ 1 w 47"/>
                  <a:gd name="T25" fmla="*/ 0 h 11"/>
                  <a:gd name="T26" fmla="*/ 1 w 47"/>
                  <a:gd name="T27" fmla="*/ 0 h 11"/>
                  <a:gd name="T28" fmla="*/ 0 w 47"/>
                  <a:gd name="T29" fmla="*/ 0 h 11"/>
                  <a:gd name="T30" fmla="*/ 0 w 47"/>
                  <a:gd name="T31" fmla="*/ 0 h 11"/>
                  <a:gd name="T32" fmla="*/ 0 w 4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1">
                    <a:moveTo>
                      <a:pt x="0" y="9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7" y="9"/>
                    </a:lnTo>
                    <a:lnTo>
                      <a:pt x="25" y="11"/>
                    </a:lnTo>
                    <a:lnTo>
                      <a:pt x="33" y="11"/>
                    </a:lnTo>
                    <a:lnTo>
                      <a:pt x="41" y="9"/>
                    </a:lnTo>
                    <a:lnTo>
                      <a:pt x="46" y="7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8" y="4"/>
                    </a:lnTo>
                    <a:lnTo>
                      <a:pt x="12" y="6"/>
                    </a:lnTo>
                    <a:lnTo>
                      <a:pt x="5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6" name="Freeform 119"/>
              <p:cNvSpPr>
                <a:spLocks/>
              </p:cNvSpPr>
              <p:nvPr/>
            </p:nvSpPr>
            <p:spPr bwMode="auto">
              <a:xfrm>
                <a:off x="1087" y="3238"/>
                <a:ext cx="23" cy="18"/>
              </a:xfrm>
              <a:custGeom>
                <a:avLst/>
                <a:gdLst>
                  <a:gd name="T0" fmla="*/ 0 w 47"/>
                  <a:gd name="T1" fmla="*/ 0 h 35"/>
                  <a:gd name="T2" fmla="*/ 0 w 47"/>
                  <a:gd name="T3" fmla="*/ 1 h 35"/>
                  <a:gd name="T4" fmla="*/ 0 w 47"/>
                  <a:gd name="T5" fmla="*/ 1 h 35"/>
                  <a:gd name="T6" fmla="*/ 1 w 47"/>
                  <a:gd name="T7" fmla="*/ 1 h 35"/>
                  <a:gd name="T8" fmla="*/ 1 w 47"/>
                  <a:gd name="T9" fmla="*/ 2 h 35"/>
                  <a:gd name="T10" fmla="*/ 2 w 47"/>
                  <a:gd name="T11" fmla="*/ 2 h 35"/>
                  <a:gd name="T12" fmla="*/ 2 w 47"/>
                  <a:gd name="T13" fmla="*/ 2 h 35"/>
                  <a:gd name="T14" fmla="*/ 2 w 47"/>
                  <a:gd name="T15" fmla="*/ 2 h 35"/>
                  <a:gd name="T16" fmla="*/ 2 w 47"/>
                  <a:gd name="T17" fmla="*/ 3 h 35"/>
                  <a:gd name="T18" fmla="*/ 2 w 47"/>
                  <a:gd name="T19" fmla="*/ 3 h 35"/>
                  <a:gd name="T20" fmla="*/ 2 w 47"/>
                  <a:gd name="T21" fmla="*/ 2 h 35"/>
                  <a:gd name="T22" fmla="*/ 1 w 47"/>
                  <a:gd name="T23" fmla="*/ 2 h 35"/>
                  <a:gd name="T24" fmla="*/ 1 w 47"/>
                  <a:gd name="T25" fmla="*/ 2 h 35"/>
                  <a:gd name="T26" fmla="*/ 1 w 47"/>
                  <a:gd name="T27" fmla="*/ 1 h 35"/>
                  <a:gd name="T28" fmla="*/ 0 w 47"/>
                  <a:gd name="T29" fmla="*/ 1 h 35"/>
                  <a:gd name="T30" fmla="*/ 0 w 47"/>
                  <a:gd name="T31" fmla="*/ 1 h 35"/>
                  <a:gd name="T32" fmla="*/ 0 w 4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35">
                    <a:moveTo>
                      <a:pt x="0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2" y="13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9"/>
                    </a:lnTo>
                    <a:lnTo>
                      <a:pt x="47" y="32"/>
                    </a:lnTo>
                    <a:lnTo>
                      <a:pt x="46" y="35"/>
                    </a:lnTo>
                    <a:lnTo>
                      <a:pt x="42" y="35"/>
                    </a:lnTo>
                    <a:lnTo>
                      <a:pt x="36" y="32"/>
                    </a:lnTo>
                    <a:lnTo>
                      <a:pt x="30" y="29"/>
                    </a:lnTo>
                    <a:lnTo>
                      <a:pt x="23" y="22"/>
                    </a:lnTo>
                    <a:lnTo>
                      <a:pt x="16" y="15"/>
                    </a:lnTo>
                    <a:lnTo>
                      <a:pt x="9" y="9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7" name="Freeform 120"/>
              <p:cNvSpPr>
                <a:spLocks/>
              </p:cNvSpPr>
              <p:nvPr/>
            </p:nvSpPr>
            <p:spPr bwMode="auto">
              <a:xfrm>
                <a:off x="969" y="3231"/>
                <a:ext cx="6" cy="30"/>
              </a:xfrm>
              <a:custGeom>
                <a:avLst/>
                <a:gdLst>
                  <a:gd name="T0" fmla="*/ 1 w 12"/>
                  <a:gd name="T1" fmla="*/ 0 h 59"/>
                  <a:gd name="T2" fmla="*/ 1 w 12"/>
                  <a:gd name="T3" fmla="*/ 1 h 59"/>
                  <a:gd name="T4" fmla="*/ 1 w 12"/>
                  <a:gd name="T5" fmla="*/ 3 h 59"/>
                  <a:gd name="T6" fmla="*/ 1 w 12"/>
                  <a:gd name="T7" fmla="*/ 4 h 59"/>
                  <a:gd name="T8" fmla="*/ 1 w 12"/>
                  <a:gd name="T9" fmla="*/ 4 h 59"/>
                  <a:gd name="T10" fmla="*/ 0 w 12"/>
                  <a:gd name="T11" fmla="*/ 4 h 59"/>
                  <a:gd name="T12" fmla="*/ 1 w 12"/>
                  <a:gd name="T13" fmla="*/ 3 h 59"/>
                  <a:gd name="T14" fmla="*/ 1 w 12"/>
                  <a:gd name="T15" fmla="*/ 1 h 59"/>
                  <a:gd name="T16" fmla="*/ 1 w 12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9">
                    <a:moveTo>
                      <a:pt x="6" y="0"/>
                    </a:moveTo>
                    <a:lnTo>
                      <a:pt x="9" y="16"/>
                    </a:lnTo>
                    <a:lnTo>
                      <a:pt x="12" y="34"/>
                    </a:lnTo>
                    <a:lnTo>
                      <a:pt x="12" y="51"/>
                    </a:lnTo>
                    <a:lnTo>
                      <a:pt x="5" y="59"/>
                    </a:lnTo>
                    <a:lnTo>
                      <a:pt x="0" y="53"/>
                    </a:lnTo>
                    <a:lnTo>
                      <a:pt x="1" y="36"/>
                    </a:lnTo>
                    <a:lnTo>
                      <a:pt x="4" y="1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8" name="Freeform 121"/>
              <p:cNvSpPr>
                <a:spLocks/>
              </p:cNvSpPr>
              <p:nvPr/>
            </p:nvSpPr>
            <p:spPr bwMode="auto">
              <a:xfrm>
                <a:off x="956" y="3227"/>
                <a:ext cx="11" cy="28"/>
              </a:xfrm>
              <a:custGeom>
                <a:avLst/>
                <a:gdLst>
                  <a:gd name="T0" fmla="*/ 2 w 22"/>
                  <a:gd name="T1" fmla="*/ 0 h 58"/>
                  <a:gd name="T2" fmla="*/ 2 w 22"/>
                  <a:gd name="T3" fmla="*/ 0 h 58"/>
                  <a:gd name="T4" fmla="*/ 2 w 22"/>
                  <a:gd name="T5" fmla="*/ 2 h 58"/>
                  <a:gd name="T6" fmla="*/ 1 w 22"/>
                  <a:gd name="T7" fmla="*/ 3 h 58"/>
                  <a:gd name="T8" fmla="*/ 1 w 22"/>
                  <a:gd name="T9" fmla="*/ 3 h 58"/>
                  <a:gd name="T10" fmla="*/ 0 w 22"/>
                  <a:gd name="T11" fmla="*/ 3 h 58"/>
                  <a:gd name="T12" fmla="*/ 1 w 22"/>
                  <a:gd name="T13" fmla="*/ 2 h 58"/>
                  <a:gd name="T14" fmla="*/ 1 w 22"/>
                  <a:gd name="T15" fmla="*/ 0 h 58"/>
                  <a:gd name="T16" fmla="*/ 2 w 22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58">
                    <a:moveTo>
                      <a:pt x="22" y="0"/>
                    </a:moveTo>
                    <a:lnTo>
                      <a:pt x="21" y="13"/>
                    </a:lnTo>
                    <a:lnTo>
                      <a:pt x="17" y="33"/>
                    </a:lnTo>
                    <a:lnTo>
                      <a:pt x="11" y="50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6" y="33"/>
                    </a:lnTo>
                    <a:lnTo>
                      <a:pt x="15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79" name="Freeform 122"/>
              <p:cNvSpPr>
                <a:spLocks/>
              </p:cNvSpPr>
              <p:nvPr/>
            </p:nvSpPr>
            <p:spPr bwMode="auto">
              <a:xfrm>
                <a:off x="981" y="3233"/>
                <a:ext cx="6" cy="27"/>
              </a:xfrm>
              <a:custGeom>
                <a:avLst/>
                <a:gdLst>
                  <a:gd name="T0" fmla="*/ 1 w 12"/>
                  <a:gd name="T1" fmla="*/ 0 h 55"/>
                  <a:gd name="T2" fmla="*/ 1 w 12"/>
                  <a:gd name="T3" fmla="*/ 0 h 55"/>
                  <a:gd name="T4" fmla="*/ 1 w 12"/>
                  <a:gd name="T5" fmla="*/ 1 h 55"/>
                  <a:gd name="T6" fmla="*/ 1 w 12"/>
                  <a:gd name="T7" fmla="*/ 2 h 55"/>
                  <a:gd name="T8" fmla="*/ 1 w 12"/>
                  <a:gd name="T9" fmla="*/ 3 h 55"/>
                  <a:gd name="T10" fmla="*/ 0 w 12"/>
                  <a:gd name="T11" fmla="*/ 3 h 55"/>
                  <a:gd name="T12" fmla="*/ 0 w 12"/>
                  <a:gd name="T13" fmla="*/ 2 h 55"/>
                  <a:gd name="T14" fmla="*/ 1 w 12"/>
                  <a:gd name="T15" fmla="*/ 1 h 55"/>
                  <a:gd name="T16" fmla="*/ 1 w 12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5">
                    <a:moveTo>
                      <a:pt x="3" y="0"/>
                    </a:moveTo>
                    <a:lnTo>
                      <a:pt x="8" y="8"/>
                    </a:lnTo>
                    <a:lnTo>
                      <a:pt x="12" y="25"/>
                    </a:lnTo>
                    <a:lnTo>
                      <a:pt x="12" y="43"/>
                    </a:lnTo>
                    <a:lnTo>
                      <a:pt x="5" y="55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3" y="1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0" name="Freeform 123"/>
              <p:cNvSpPr>
                <a:spLocks/>
              </p:cNvSpPr>
              <p:nvPr/>
            </p:nvSpPr>
            <p:spPr bwMode="auto">
              <a:xfrm>
                <a:off x="991" y="3237"/>
                <a:ext cx="7" cy="29"/>
              </a:xfrm>
              <a:custGeom>
                <a:avLst/>
                <a:gdLst>
                  <a:gd name="T0" fmla="*/ 0 w 13"/>
                  <a:gd name="T1" fmla="*/ 0 h 59"/>
                  <a:gd name="T2" fmla="*/ 1 w 13"/>
                  <a:gd name="T3" fmla="*/ 0 h 59"/>
                  <a:gd name="T4" fmla="*/ 1 w 13"/>
                  <a:gd name="T5" fmla="*/ 1 h 59"/>
                  <a:gd name="T6" fmla="*/ 1 w 13"/>
                  <a:gd name="T7" fmla="*/ 3 h 59"/>
                  <a:gd name="T8" fmla="*/ 1 w 13"/>
                  <a:gd name="T9" fmla="*/ 3 h 59"/>
                  <a:gd name="T10" fmla="*/ 1 w 13"/>
                  <a:gd name="T11" fmla="*/ 3 h 59"/>
                  <a:gd name="T12" fmla="*/ 1 w 13"/>
                  <a:gd name="T13" fmla="*/ 2 h 59"/>
                  <a:gd name="T14" fmla="*/ 1 w 13"/>
                  <a:gd name="T15" fmla="*/ 1 h 59"/>
                  <a:gd name="T16" fmla="*/ 0 w 1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5" y="12"/>
                    </a:lnTo>
                    <a:lnTo>
                      <a:pt x="11" y="30"/>
                    </a:lnTo>
                    <a:lnTo>
                      <a:pt x="13" y="48"/>
                    </a:lnTo>
                    <a:lnTo>
                      <a:pt x="9" y="59"/>
                    </a:lnTo>
                    <a:lnTo>
                      <a:pt x="5" y="55"/>
                    </a:lnTo>
                    <a:lnTo>
                      <a:pt x="3" y="39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1" name="Freeform 124"/>
              <p:cNvSpPr>
                <a:spLocks/>
              </p:cNvSpPr>
              <p:nvPr/>
            </p:nvSpPr>
            <p:spPr bwMode="auto">
              <a:xfrm>
                <a:off x="1002" y="3242"/>
                <a:ext cx="7" cy="29"/>
              </a:xfrm>
              <a:custGeom>
                <a:avLst/>
                <a:gdLst>
                  <a:gd name="T0" fmla="*/ 0 w 16"/>
                  <a:gd name="T1" fmla="*/ 0 h 59"/>
                  <a:gd name="T2" fmla="*/ 0 w 16"/>
                  <a:gd name="T3" fmla="*/ 0 h 59"/>
                  <a:gd name="T4" fmla="*/ 0 w 16"/>
                  <a:gd name="T5" fmla="*/ 2 h 59"/>
                  <a:gd name="T6" fmla="*/ 0 w 16"/>
                  <a:gd name="T7" fmla="*/ 3 h 59"/>
                  <a:gd name="T8" fmla="*/ 0 w 16"/>
                  <a:gd name="T9" fmla="*/ 3 h 59"/>
                  <a:gd name="T10" fmla="*/ 0 w 16"/>
                  <a:gd name="T11" fmla="*/ 3 h 59"/>
                  <a:gd name="T12" fmla="*/ 0 w 16"/>
                  <a:gd name="T13" fmla="*/ 2 h 59"/>
                  <a:gd name="T14" fmla="*/ 0 w 16"/>
                  <a:gd name="T15" fmla="*/ 1 h 59"/>
                  <a:gd name="T16" fmla="*/ 0 w 16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59">
                    <a:moveTo>
                      <a:pt x="0" y="0"/>
                    </a:moveTo>
                    <a:lnTo>
                      <a:pt x="5" y="13"/>
                    </a:lnTo>
                    <a:lnTo>
                      <a:pt x="13" y="33"/>
                    </a:lnTo>
                    <a:lnTo>
                      <a:pt x="16" y="51"/>
                    </a:lnTo>
                    <a:lnTo>
                      <a:pt x="13" y="59"/>
                    </a:lnTo>
                    <a:lnTo>
                      <a:pt x="7" y="53"/>
                    </a:lnTo>
                    <a:lnTo>
                      <a:pt x="4" y="36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2" name="Freeform 125"/>
              <p:cNvSpPr>
                <a:spLocks/>
              </p:cNvSpPr>
              <p:nvPr/>
            </p:nvSpPr>
            <p:spPr bwMode="auto">
              <a:xfrm>
                <a:off x="1012" y="3244"/>
                <a:ext cx="10" cy="32"/>
              </a:xfrm>
              <a:custGeom>
                <a:avLst/>
                <a:gdLst>
                  <a:gd name="T0" fmla="*/ 0 w 19"/>
                  <a:gd name="T1" fmla="*/ 0 h 65"/>
                  <a:gd name="T2" fmla="*/ 1 w 19"/>
                  <a:gd name="T3" fmla="*/ 1 h 65"/>
                  <a:gd name="T4" fmla="*/ 2 w 19"/>
                  <a:gd name="T5" fmla="*/ 2 h 65"/>
                  <a:gd name="T6" fmla="*/ 2 w 19"/>
                  <a:gd name="T7" fmla="*/ 3 h 65"/>
                  <a:gd name="T8" fmla="*/ 1 w 19"/>
                  <a:gd name="T9" fmla="*/ 4 h 65"/>
                  <a:gd name="T10" fmla="*/ 1 w 19"/>
                  <a:gd name="T11" fmla="*/ 3 h 65"/>
                  <a:gd name="T12" fmla="*/ 1 w 19"/>
                  <a:gd name="T13" fmla="*/ 2 h 65"/>
                  <a:gd name="T14" fmla="*/ 1 w 19"/>
                  <a:gd name="T15" fmla="*/ 1 h 65"/>
                  <a:gd name="T16" fmla="*/ 0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65">
                    <a:moveTo>
                      <a:pt x="0" y="0"/>
                    </a:moveTo>
                    <a:lnTo>
                      <a:pt x="9" y="17"/>
                    </a:lnTo>
                    <a:lnTo>
                      <a:pt x="17" y="38"/>
                    </a:lnTo>
                    <a:lnTo>
                      <a:pt x="19" y="56"/>
                    </a:lnTo>
                    <a:lnTo>
                      <a:pt x="14" y="65"/>
                    </a:lnTo>
                    <a:lnTo>
                      <a:pt x="6" y="58"/>
                    </a:lnTo>
                    <a:lnTo>
                      <a:pt x="4" y="38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3" name="Freeform 126"/>
              <p:cNvSpPr>
                <a:spLocks/>
              </p:cNvSpPr>
              <p:nvPr/>
            </p:nvSpPr>
            <p:spPr bwMode="auto">
              <a:xfrm>
                <a:off x="1024" y="3246"/>
                <a:ext cx="13" cy="34"/>
              </a:xfrm>
              <a:custGeom>
                <a:avLst/>
                <a:gdLst>
                  <a:gd name="T0" fmla="*/ 0 w 26"/>
                  <a:gd name="T1" fmla="*/ 0 h 69"/>
                  <a:gd name="T2" fmla="*/ 1 w 26"/>
                  <a:gd name="T3" fmla="*/ 1 h 69"/>
                  <a:gd name="T4" fmla="*/ 2 w 26"/>
                  <a:gd name="T5" fmla="*/ 2 h 69"/>
                  <a:gd name="T6" fmla="*/ 2 w 26"/>
                  <a:gd name="T7" fmla="*/ 3 h 69"/>
                  <a:gd name="T8" fmla="*/ 2 w 26"/>
                  <a:gd name="T9" fmla="*/ 4 h 69"/>
                  <a:gd name="T10" fmla="*/ 1 w 26"/>
                  <a:gd name="T11" fmla="*/ 3 h 69"/>
                  <a:gd name="T12" fmla="*/ 1 w 26"/>
                  <a:gd name="T13" fmla="*/ 2 h 69"/>
                  <a:gd name="T14" fmla="*/ 1 w 26"/>
                  <a:gd name="T15" fmla="*/ 0 h 69"/>
                  <a:gd name="T16" fmla="*/ 0 w 26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69">
                    <a:moveTo>
                      <a:pt x="0" y="0"/>
                    </a:moveTo>
                    <a:lnTo>
                      <a:pt x="8" y="16"/>
                    </a:lnTo>
                    <a:lnTo>
                      <a:pt x="19" y="41"/>
                    </a:lnTo>
                    <a:lnTo>
                      <a:pt x="26" y="61"/>
                    </a:lnTo>
                    <a:lnTo>
                      <a:pt x="22" y="69"/>
                    </a:lnTo>
                    <a:lnTo>
                      <a:pt x="13" y="59"/>
                    </a:lnTo>
                    <a:lnTo>
                      <a:pt x="8" y="37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4" name="Freeform 127"/>
              <p:cNvSpPr>
                <a:spLocks/>
              </p:cNvSpPr>
              <p:nvPr/>
            </p:nvSpPr>
            <p:spPr bwMode="auto">
              <a:xfrm>
                <a:off x="1033" y="3245"/>
                <a:ext cx="17" cy="38"/>
              </a:xfrm>
              <a:custGeom>
                <a:avLst/>
                <a:gdLst>
                  <a:gd name="T0" fmla="*/ 0 w 34"/>
                  <a:gd name="T1" fmla="*/ 0 h 76"/>
                  <a:gd name="T2" fmla="*/ 1 w 34"/>
                  <a:gd name="T3" fmla="*/ 1 h 76"/>
                  <a:gd name="T4" fmla="*/ 1 w 34"/>
                  <a:gd name="T5" fmla="*/ 2 h 76"/>
                  <a:gd name="T6" fmla="*/ 2 w 34"/>
                  <a:gd name="T7" fmla="*/ 2 h 76"/>
                  <a:gd name="T8" fmla="*/ 2 w 34"/>
                  <a:gd name="T9" fmla="*/ 3 h 76"/>
                  <a:gd name="T10" fmla="*/ 2 w 34"/>
                  <a:gd name="T11" fmla="*/ 4 h 76"/>
                  <a:gd name="T12" fmla="*/ 3 w 34"/>
                  <a:gd name="T13" fmla="*/ 5 h 76"/>
                  <a:gd name="T14" fmla="*/ 3 w 34"/>
                  <a:gd name="T15" fmla="*/ 5 h 76"/>
                  <a:gd name="T16" fmla="*/ 2 w 34"/>
                  <a:gd name="T17" fmla="*/ 5 h 76"/>
                  <a:gd name="T18" fmla="*/ 2 w 34"/>
                  <a:gd name="T19" fmla="*/ 5 h 76"/>
                  <a:gd name="T20" fmla="*/ 1 w 34"/>
                  <a:gd name="T21" fmla="*/ 3 h 76"/>
                  <a:gd name="T22" fmla="*/ 1 w 34"/>
                  <a:gd name="T23" fmla="*/ 2 h 76"/>
                  <a:gd name="T24" fmla="*/ 0 w 34"/>
                  <a:gd name="T25" fmla="*/ 0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76">
                    <a:moveTo>
                      <a:pt x="0" y="0"/>
                    </a:moveTo>
                    <a:lnTo>
                      <a:pt x="6" y="6"/>
                    </a:lnTo>
                    <a:lnTo>
                      <a:pt x="14" y="17"/>
                    </a:lnTo>
                    <a:lnTo>
                      <a:pt x="21" y="29"/>
                    </a:lnTo>
                    <a:lnTo>
                      <a:pt x="27" y="42"/>
                    </a:lnTo>
                    <a:lnTo>
                      <a:pt x="31" y="55"/>
                    </a:lnTo>
                    <a:lnTo>
                      <a:pt x="34" y="65"/>
                    </a:lnTo>
                    <a:lnTo>
                      <a:pt x="33" y="73"/>
                    </a:lnTo>
                    <a:lnTo>
                      <a:pt x="29" y="76"/>
                    </a:lnTo>
                    <a:lnTo>
                      <a:pt x="18" y="68"/>
                    </a:lnTo>
                    <a:lnTo>
                      <a:pt x="9" y="46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5" name="Freeform 128"/>
              <p:cNvSpPr>
                <a:spLocks/>
              </p:cNvSpPr>
              <p:nvPr/>
            </p:nvSpPr>
            <p:spPr bwMode="auto">
              <a:xfrm>
                <a:off x="1048" y="3244"/>
                <a:ext cx="26" cy="34"/>
              </a:xfrm>
              <a:custGeom>
                <a:avLst/>
                <a:gdLst>
                  <a:gd name="T0" fmla="*/ 0 w 52"/>
                  <a:gd name="T1" fmla="*/ 0 h 69"/>
                  <a:gd name="T2" fmla="*/ 1 w 52"/>
                  <a:gd name="T3" fmla="*/ 0 h 69"/>
                  <a:gd name="T4" fmla="*/ 2 w 52"/>
                  <a:gd name="T5" fmla="*/ 0 h 69"/>
                  <a:gd name="T6" fmla="*/ 2 w 52"/>
                  <a:gd name="T7" fmla="*/ 1 h 69"/>
                  <a:gd name="T8" fmla="*/ 3 w 52"/>
                  <a:gd name="T9" fmla="*/ 2 h 69"/>
                  <a:gd name="T10" fmla="*/ 3 w 52"/>
                  <a:gd name="T11" fmla="*/ 3 h 69"/>
                  <a:gd name="T12" fmla="*/ 4 w 52"/>
                  <a:gd name="T13" fmla="*/ 3 h 69"/>
                  <a:gd name="T14" fmla="*/ 4 w 52"/>
                  <a:gd name="T15" fmla="*/ 4 h 69"/>
                  <a:gd name="T16" fmla="*/ 4 w 52"/>
                  <a:gd name="T17" fmla="*/ 4 h 69"/>
                  <a:gd name="T18" fmla="*/ 3 w 52"/>
                  <a:gd name="T19" fmla="*/ 4 h 69"/>
                  <a:gd name="T20" fmla="*/ 3 w 52"/>
                  <a:gd name="T21" fmla="*/ 4 h 69"/>
                  <a:gd name="T22" fmla="*/ 2 w 52"/>
                  <a:gd name="T23" fmla="*/ 3 h 69"/>
                  <a:gd name="T24" fmla="*/ 2 w 52"/>
                  <a:gd name="T25" fmla="*/ 2 h 69"/>
                  <a:gd name="T26" fmla="*/ 1 w 52"/>
                  <a:gd name="T27" fmla="*/ 2 h 69"/>
                  <a:gd name="T28" fmla="*/ 1 w 52"/>
                  <a:gd name="T29" fmla="*/ 1 h 69"/>
                  <a:gd name="T30" fmla="*/ 1 w 52"/>
                  <a:gd name="T31" fmla="*/ 0 h 69"/>
                  <a:gd name="T32" fmla="*/ 0 w 52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69">
                    <a:moveTo>
                      <a:pt x="0" y="0"/>
                    </a:moveTo>
                    <a:lnTo>
                      <a:pt x="7" y="5"/>
                    </a:lnTo>
                    <a:lnTo>
                      <a:pt x="17" y="15"/>
                    </a:lnTo>
                    <a:lnTo>
                      <a:pt x="27" y="25"/>
                    </a:lnTo>
                    <a:lnTo>
                      <a:pt x="36" y="37"/>
                    </a:lnTo>
                    <a:lnTo>
                      <a:pt x="44" y="49"/>
                    </a:lnTo>
                    <a:lnTo>
                      <a:pt x="49" y="58"/>
                    </a:lnTo>
                    <a:lnTo>
                      <a:pt x="52" y="65"/>
                    </a:lnTo>
                    <a:lnTo>
                      <a:pt x="51" y="69"/>
                    </a:lnTo>
                    <a:lnTo>
                      <a:pt x="45" y="69"/>
                    </a:lnTo>
                    <a:lnTo>
                      <a:pt x="39" y="64"/>
                    </a:lnTo>
                    <a:lnTo>
                      <a:pt x="31" y="56"/>
                    </a:lnTo>
                    <a:lnTo>
                      <a:pt x="23" y="46"/>
                    </a:lnTo>
                    <a:lnTo>
                      <a:pt x="15" y="34"/>
                    </a:lnTo>
                    <a:lnTo>
                      <a:pt x="9" y="22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6" name="Freeform 129"/>
              <p:cNvSpPr>
                <a:spLocks/>
              </p:cNvSpPr>
              <p:nvPr/>
            </p:nvSpPr>
            <p:spPr bwMode="auto">
              <a:xfrm>
                <a:off x="1062" y="3242"/>
                <a:ext cx="32" cy="29"/>
              </a:xfrm>
              <a:custGeom>
                <a:avLst/>
                <a:gdLst>
                  <a:gd name="T0" fmla="*/ 0 w 65"/>
                  <a:gd name="T1" fmla="*/ 0 h 57"/>
                  <a:gd name="T2" fmla="*/ 0 w 65"/>
                  <a:gd name="T3" fmla="*/ 1 h 57"/>
                  <a:gd name="T4" fmla="*/ 1 w 65"/>
                  <a:gd name="T5" fmla="*/ 1 h 57"/>
                  <a:gd name="T6" fmla="*/ 1 w 65"/>
                  <a:gd name="T7" fmla="*/ 2 h 57"/>
                  <a:gd name="T8" fmla="*/ 2 w 65"/>
                  <a:gd name="T9" fmla="*/ 2 h 57"/>
                  <a:gd name="T10" fmla="*/ 3 w 65"/>
                  <a:gd name="T11" fmla="*/ 3 h 57"/>
                  <a:gd name="T12" fmla="*/ 3 w 65"/>
                  <a:gd name="T13" fmla="*/ 3 h 57"/>
                  <a:gd name="T14" fmla="*/ 4 w 65"/>
                  <a:gd name="T15" fmla="*/ 4 h 57"/>
                  <a:gd name="T16" fmla="*/ 4 w 65"/>
                  <a:gd name="T17" fmla="*/ 4 h 57"/>
                  <a:gd name="T18" fmla="*/ 3 w 65"/>
                  <a:gd name="T19" fmla="*/ 4 h 57"/>
                  <a:gd name="T20" fmla="*/ 3 w 65"/>
                  <a:gd name="T21" fmla="*/ 4 h 57"/>
                  <a:gd name="T22" fmla="*/ 2 w 65"/>
                  <a:gd name="T23" fmla="*/ 3 h 57"/>
                  <a:gd name="T24" fmla="*/ 1 w 65"/>
                  <a:gd name="T25" fmla="*/ 3 h 57"/>
                  <a:gd name="T26" fmla="*/ 1 w 65"/>
                  <a:gd name="T27" fmla="*/ 2 h 57"/>
                  <a:gd name="T28" fmla="*/ 0 w 65"/>
                  <a:gd name="T29" fmla="*/ 1 h 57"/>
                  <a:gd name="T30" fmla="*/ 0 w 65"/>
                  <a:gd name="T31" fmla="*/ 1 h 57"/>
                  <a:gd name="T32" fmla="*/ 0 w 65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57">
                    <a:moveTo>
                      <a:pt x="0" y="0"/>
                    </a:moveTo>
                    <a:lnTo>
                      <a:pt x="8" y="4"/>
                    </a:lnTo>
                    <a:lnTo>
                      <a:pt x="18" y="11"/>
                    </a:lnTo>
                    <a:lnTo>
                      <a:pt x="30" y="19"/>
                    </a:lnTo>
                    <a:lnTo>
                      <a:pt x="42" y="28"/>
                    </a:lnTo>
                    <a:lnTo>
                      <a:pt x="54" y="37"/>
                    </a:lnTo>
                    <a:lnTo>
                      <a:pt x="61" y="45"/>
                    </a:lnTo>
                    <a:lnTo>
                      <a:pt x="65" y="53"/>
                    </a:lnTo>
                    <a:lnTo>
                      <a:pt x="64" y="57"/>
                    </a:lnTo>
                    <a:lnTo>
                      <a:pt x="57" y="57"/>
                    </a:lnTo>
                    <a:lnTo>
                      <a:pt x="50" y="53"/>
                    </a:lnTo>
                    <a:lnTo>
                      <a:pt x="39" y="45"/>
                    </a:lnTo>
                    <a:lnTo>
                      <a:pt x="27" y="36"/>
                    </a:lnTo>
                    <a:lnTo>
                      <a:pt x="17" y="24"/>
                    </a:lnTo>
                    <a:lnTo>
                      <a:pt x="8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7" name="Freeform 130"/>
              <p:cNvSpPr>
                <a:spLocks/>
              </p:cNvSpPr>
              <p:nvPr/>
            </p:nvSpPr>
            <p:spPr bwMode="auto">
              <a:xfrm>
                <a:off x="1075" y="3240"/>
                <a:ext cx="28" cy="26"/>
              </a:xfrm>
              <a:custGeom>
                <a:avLst/>
                <a:gdLst>
                  <a:gd name="T0" fmla="*/ 3 w 58"/>
                  <a:gd name="T1" fmla="*/ 4 h 52"/>
                  <a:gd name="T2" fmla="*/ 3 w 58"/>
                  <a:gd name="T3" fmla="*/ 4 h 52"/>
                  <a:gd name="T4" fmla="*/ 2 w 58"/>
                  <a:gd name="T5" fmla="*/ 3 h 52"/>
                  <a:gd name="T6" fmla="*/ 2 w 58"/>
                  <a:gd name="T7" fmla="*/ 3 h 52"/>
                  <a:gd name="T8" fmla="*/ 1 w 58"/>
                  <a:gd name="T9" fmla="*/ 2 h 52"/>
                  <a:gd name="T10" fmla="*/ 1 w 58"/>
                  <a:gd name="T11" fmla="*/ 2 h 52"/>
                  <a:gd name="T12" fmla="*/ 0 w 58"/>
                  <a:gd name="T13" fmla="*/ 1 h 52"/>
                  <a:gd name="T14" fmla="*/ 0 w 58"/>
                  <a:gd name="T15" fmla="*/ 1 h 52"/>
                  <a:gd name="T16" fmla="*/ 0 w 58"/>
                  <a:gd name="T17" fmla="*/ 0 h 52"/>
                  <a:gd name="T18" fmla="*/ 0 w 58"/>
                  <a:gd name="T19" fmla="*/ 1 h 52"/>
                  <a:gd name="T20" fmla="*/ 1 w 58"/>
                  <a:gd name="T21" fmla="*/ 1 h 52"/>
                  <a:gd name="T22" fmla="*/ 1 w 58"/>
                  <a:gd name="T23" fmla="*/ 1 h 52"/>
                  <a:gd name="T24" fmla="*/ 2 w 58"/>
                  <a:gd name="T25" fmla="*/ 2 h 52"/>
                  <a:gd name="T26" fmla="*/ 3 w 58"/>
                  <a:gd name="T27" fmla="*/ 2 h 52"/>
                  <a:gd name="T28" fmla="*/ 3 w 58"/>
                  <a:gd name="T29" fmla="*/ 3 h 52"/>
                  <a:gd name="T30" fmla="*/ 3 w 58"/>
                  <a:gd name="T31" fmla="*/ 3 h 52"/>
                  <a:gd name="T32" fmla="*/ 3 w 58"/>
                  <a:gd name="T33" fmla="*/ 4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2">
                    <a:moveTo>
                      <a:pt x="55" y="52"/>
                    </a:moveTo>
                    <a:lnTo>
                      <a:pt x="52" y="51"/>
                    </a:lnTo>
                    <a:lnTo>
                      <a:pt x="47" y="47"/>
                    </a:lnTo>
                    <a:lnTo>
                      <a:pt x="39" y="39"/>
                    </a:lnTo>
                    <a:lnTo>
                      <a:pt x="31" y="30"/>
                    </a:lnTo>
                    <a:lnTo>
                      <a:pt x="24" y="21"/>
                    </a:lnTo>
                    <a:lnTo>
                      <a:pt x="15" y="11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1" y="8"/>
                    </a:lnTo>
                    <a:lnTo>
                      <a:pt x="31" y="15"/>
                    </a:lnTo>
                    <a:lnTo>
                      <a:pt x="42" y="23"/>
                    </a:lnTo>
                    <a:lnTo>
                      <a:pt x="50" y="32"/>
                    </a:lnTo>
                    <a:lnTo>
                      <a:pt x="56" y="40"/>
                    </a:lnTo>
                    <a:lnTo>
                      <a:pt x="58" y="47"/>
                    </a:lnTo>
                    <a:lnTo>
                      <a:pt x="55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8" name="Freeform 131"/>
              <p:cNvSpPr>
                <a:spLocks/>
              </p:cNvSpPr>
              <p:nvPr/>
            </p:nvSpPr>
            <p:spPr bwMode="auto">
              <a:xfrm>
                <a:off x="1100" y="3179"/>
                <a:ext cx="134" cy="29"/>
              </a:xfrm>
              <a:custGeom>
                <a:avLst/>
                <a:gdLst>
                  <a:gd name="T0" fmla="*/ 0 w 268"/>
                  <a:gd name="T1" fmla="*/ 1 h 57"/>
                  <a:gd name="T2" fmla="*/ 0 w 268"/>
                  <a:gd name="T3" fmla="*/ 1 h 57"/>
                  <a:gd name="T4" fmla="*/ 1 w 268"/>
                  <a:gd name="T5" fmla="*/ 1 h 57"/>
                  <a:gd name="T6" fmla="*/ 1 w 268"/>
                  <a:gd name="T7" fmla="*/ 1 h 57"/>
                  <a:gd name="T8" fmla="*/ 1 w 268"/>
                  <a:gd name="T9" fmla="*/ 0 h 57"/>
                  <a:gd name="T10" fmla="*/ 2 w 268"/>
                  <a:gd name="T11" fmla="*/ 1 h 57"/>
                  <a:gd name="T12" fmla="*/ 3 w 268"/>
                  <a:gd name="T13" fmla="*/ 2 h 57"/>
                  <a:gd name="T14" fmla="*/ 4 w 268"/>
                  <a:gd name="T15" fmla="*/ 3 h 57"/>
                  <a:gd name="T16" fmla="*/ 5 w 268"/>
                  <a:gd name="T17" fmla="*/ 3 h 57"/>
                  <a:gd name="T18" fmla="*/ 6 w 268"/>
                  <a:gd name="T19" fmla="*/ 3 h 57"/>
                  <a:gd name="T20" fmla="*/ 7 w 268"/>
                  <a:gd name="T21" fmla="*/ 3 h 57"/>
                  <a:gd name="T22" fmla="*/ 9 w 268"/>
                  <a:gd name="T23" fmla="*/ 3 h 57"/>
                  <a:gd name="T24" fmla="*/ 10 w 268"/>
                  <a:gd name="T25" fmla="*/ 3 h 57"/>
                  <a:gd name="T26" fmla="*/ 11 w 268"/>
                  <a:gd name="T27" fmla="*/ 3 h 57"/>
                  <a:gd name="T28" fmla="*/ 12 w 268"/>
                  <a:gd name="T29" fmla="*/ 3 h 57"/>
                  <a:gd name="T30" fmla="*/ 13 w 268"/>
                  <a:gd name="T31" fmla="*/ 3 h 57"/>
                  <a:gd name="T32" fmla="*/ 14 w 268"/>
                  <a:gd name="T33" fmla="*/ 3 h 57"/>
                  <a:gd name="T34" fmla="*/ 15 w 268"/>
                  <a:gd name="T35" fmla="*/ 2 h 57"/>
                  <a:gd name="T36" fmla="*/ 16 w 268"/>
                  <a:gd name="T37" fmla="*/ 2 h 57"/>
                  <a:gd name="T38" fmla="*/ 16 w 268"/>
                  <a:gd name="T39" fmla="*/ 2 h 57"/>
                  <a:gd name="T40" fmla="*/ 17 w 268"/>
                  <a:gd name="T41" fmla="*/ 2 h 57"/>
                  <a:gd name="T42" fmla="*/ 17 w 268"/>
                  <a:gd name="T43" fmla="*/ 2 h 57"/>
                  <a:gd name="T44" fmla="*/ 16 w 268"/>
                  <a:gd name="T45" fmla="*/ 3 h 57"/>
                  <a:gd name="T46" fmla="*/ 15 w 268"/>
                  <a:gd name="T47" fmla="*/ 3 h 57"/>
                  <a:gd name="T48" fmla="*/ 14 w 268"/>
                  <a:gd name="T49" fmla="*/ 3 h 57"/>
                  <a:gd name="T50" fmla="*/ 13 w 268"/>
                  <a:gd name="T51" fmla="*/ 4 h 57"/>
                  <a:gd name="T52" fmla="*/ 12 w 268"/>
                  <a:gd name="T53" fmla="*/ 4 h 57"/>
                  <a:gd name="T54" fmla="*/ 11 w 268"/>
                  <a:gd name="T55" fmla="*/ 4 h 57"/>
                  <a:gd name="T56" fmla="*/ 10 w 268"/>
                  <a:gd name="T57" fmla="*/ 4 h 57"/>
                  <a:gd name="T58" fmla="*/ 8 w 268"/>
                  <a:gd name="T59" fmla="*/ 4 h 57"/>
                  <a:gd name="T60" fmla="*/ 7 w 268"/>
                  <a:gd name="T61" fmla="*/ 4 h 57"/>
                  <a:gd name="T62" fmla="*/ 6 w 268"/>
                  <a:gd name="T63" fmla="*/ 4 h 57"/>
                  <a:gd name="T64" fmla="*/ 4 w 268"/>
                  <a:gd name="T65" fmla="*/ 3 h 57"/>
                  <a:gd name="T66" fmla="*/ 3 w 268"/>
                  <a:gd name="T67" fmla="*/ 3 h 57"/>
                  <a:gd name="T68" fmla="*/ 2 w 268"/>
                  <a:gd name="T69" fmla="*/ 3 h 57"/>
                  <a:gd name="T70" fmla="*/ 1 w 268"/>
                  <a:gd name="T71" fmla="*/ 2 h 57"/>
                  <a:gd name="T72" fmla="*/ 0 w 268"/>
                  <a:gd name="T73" fmla="*/ 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8" h="57">
                    <a:moveTo>
                      <a:pt x="0" y="8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2" y="13"/>
                    </a:lnTo>
                    <a:lnTo>
                      <a:pt x="40" y="25"/>
                    </a:lnTo>
                    <a:lnTo>
                      <a:pt x="57" y="33"/>
                    </a:lnTo>
                    <a:lnTo>
                      <a:pt x="76" y="39"/>
                    </a:lnTo>
                    <a:lnTo>
                      <a:pt x="94" y="43"/>
                    </a:lnTo>
                    <a:lnTo>
                      <a:pt x="112" y="46"/>
                    </a:lnTo>
                    <a:lnTo>
                      <a:pt x="131" y="46"/>
                    </a:lnTo>
                    <a:lnTo>
                      <a:pt x="149" y="46"/>
                    </a:lnTo>
                    <a:lnTo>
                      <a:pt x="166" y="44"/>
                    </a:lnTo>
                    <a:lnTo>
                      <a:pt x="183" y="42"/>
                    </a:lnTo>
                    <a:lnTo>
                      <a:pt x="200" y="38"/>
                    </a:lnTo>
                    <a:lnTo>
                      <a:pt x="215" y="34"/>
                    </a:lnTo>
                    <a:lnTo>
                      <a:pt x="230" y="30"/>
                    </a:lnTo>
                    <a:lnTo>
                      <a:pt x="244" y="25"/>
                    </a:lnTo>
                    <a:lnTo>
                      <a:pt x="256" y="21"/>
                    </a:lnTo>
                    <a:lnTo>
                      <a:pt x="268" y="17"/>
                    </a:lnTo>
                    <a:lnTo>
                      <a:pt x="262" y="25"/>
                    </a:lnTo>
                    <a:lnTo>
                      <a:pt x="252" y="33"/>
                    </a:lnTo>
                    <a:lnTo>
                      <a:pt x="240" y="39"/>
                    </a:lnTo>
                    <a:lnTo>
                      <a:pt x="224" y="44"/>
                    </a:lnTo>
                    <a:lnTo>
                      <a:pt x="207" y="50"/>
                    </a:lnTo>
                    <a:lnTo>
                      <a:pt x="188" y="54"/>
                    </a:lnTo>
                    <a:lnTo>
                      <a:pt x="167" y="56"/>
                    </a:lnTo>
                    <a:lnTo>
                      <a:pt x="146" y="57"/>
                    </a:lnTo>
                    <a:lnTo>
                      <a:pt x="124" y="57"/>
                    </a:lnTo>
                    <a:lnTo>
                      <a:pt x="103" y="56"/>
                    </a:lnTo>
                    <a:lnTo>
                      <a:pt x="81" y="52"/>
                    </a:lnTo>
                    <a:lnTo>
                      <a:pt x="61" y="48"/>
                    </a:lnTo>
                    <a:lnTo>
                      <a:pt x="43" y="40"/>
                    </a:lnTo>
                    <a:lnTo>
                      <a:pt x="26" y="33"/>
                    </a:lnTo>
                    <a:lnTo>
                      <a:pt x="1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89" name="Freeform 132"/>
              <p:cNvSpPr>
                <a:spLocks/>
              </p:cNvSpPr>
              <p:nvPr/>
            </p:nvSpPr>
            <p:spPr bwMode="auto">
              <a:xfrm>
                <a:off x="1216" y="3167"/>
                <a:ext cx="15" cy="30"/>
              </a:xfrm>
              <a:custGeom>
                <a:avLst/>
                <a:gdLst>
                  <a:gd name="T0" fmla="*/ 0 w 30"/>
                  <a:gd name="T1" fmla="*/ 4 h 60"/>
                  <a:gd name="T2" fmla="*/ 1 w 30"/>
                  <a:gd name="T3" fmla="*/ 3 h 60"/>
                  <a:gd name="T4" fmla="*/ 2 w 30"/>
                  <a:gd name="T5" fmla="*/ 2 h 60"/>
                  <a:gd name="T6" fmla="*/ 2 w 30"/>
                  <a:gd name="T7" fmla="*/ 1 h 60"/>
                  <a:gd name="T8" fmla="*/ 2 w 30"/>
                  <a:gd name="T9" fmla="*/ 0 h 60"/>
                  <a:gd name="T10" fmla="*/ 2 w 30"/>
                  <a:gd name="T11" fmla="*/ 1 h 60"/>
                  <a:gd name="T12" fmla="*/ 2 w 30"/>
                  <a:gd name="T13" fmla="*/ 2 h 60"/>
                  <a:gd name="T14" fmla="*/ 1 w 30"/>
                  <a:gd name="T15" fmla="*/ 3 h 60"/>
                  <a:gd name="T16" fmla="*/ 0 w 30"/>
                  <a:gd name="T17" fmla="*/ 4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60">
                    <a:moveTo>
                      <a:pt x="0" y="60"/>
                    </a:moveTo>
                    <a:lnTo>
                      <a:pt x="13" y="45"/>
                    </a:lnTo>
                    <a:lnTo>
                      <a:pt x="24" y="26"/>
                    </a:lnTo>
                    <a:lnTo>
                      <a:pt x="30" y="9"/>
                    </a:lnTo>
                    <a:lnTo>
                      <a:pt x="29" y="0"/>
                    </a:lnTo>
                    <a:lnTo>
                      <a:pt x="24" y="5"/>
                    </a:lnTo>
                    <a:lnTo>
                      <a:pt x="17" y="22"/>
                    </a:lnTo>
                    <a:lnTo>
                      <a:pt x="9" y="41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0" name="Freeform 133"/>
              <p:cNvSpPr>
                <a:spLocks/>
              </p:cNvSpPr>
              <p:nvPr/>
            </p:nvSpPr>
            <p:spPr bwMode="auto">
              <a:xfrm>
                <a:off x="1205" y="3168"/>
                <a:ext cx="16" cy="33"/>
              </a:xfrm>
              <a:custGeom>
                <a:avLst/>
                <a:gdLst>
                  <a:gd name="T0" fmla="*/ 2 w 33"/>
                  <a:gd name="T1" fmla="*/ 0 h 66"/>
                  <a:gd name="T2" fmla="*/ 2 w 33"/>
                  <a:gd name="T3" fmla="*/ 1 h 66"/>
                  <a:gd name="T4" fmla="*/ 1 w 33"/>
                  <a:gd name="T5" fmla="*/ 2 h 66"/>
                  <a:gd name="T6" fmla="*/ 1 w 33"/>
                  <a:gd name="T7" fmla="*/ 4 h 66"/>
                  <a:gd name="T8" fmla="*/ 0 w 33"/>
                  <a:gd name="T9" fmla="*/ 5 h 66"/>
                  <a:gd name="T10" fmla="*/ 0 w 33"/>
                  <a:gd name="T11" fmla="*/ 3 h 66"/>
                  <a:gd name="T12" fmla="*/ 1 w 33"/>
                  <a:gd name="T13" fmla="*/ 2 h 66"/>
                  <a:gd name="T14" fmla="*/ 1 w 33"/>
                  <a:gd name="T15" fmla="*/ 1 h 66"/>
                  <a:gd name="T16" fmla="*/ 2 w 3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66">
                    <a:moveTo>
                      <a:pt x="33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6" y="49"/>
                    </a:lnTo>
                    <a:lnTo>
                      <a:pt x="0" y="66"/>
                    </a:lnTo>
                    <a:lnTo>
                      <a:pt x="8" y="48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1" name="Freeform 134"/>
              <p:cNvSpPr>
                <a:spLocks/>
              </p:cNvSpPr>
              <p:nvPr/>
            </p:nvSpPr>
            <p:spPr bwMode="auto">
              <a:xfrm>
                <a:off x="1178" y="3163"/>
                <a:ext cx="24" cy="43"/>
              </a:xfrm>
              <a:custGeom>
                <a:avLst/>
                <a:gdLst>
                  <a:gd name="T0" fmla="*/ 3 w 47"/>
                  <a:gd name="T1" fmla="*/ 0 h 87"/>
                  <a:gd name="T2" fmla="*/ 3 w 47"/>
                  <a:gd name="T3" fmla="*/ 0 h 87"/>
                  <a:gd name="T4" fmla="*/ 3 w 47"/>
                  <a:gd name="T5" fmla="*/ 0 h 87"/>
                  <a:gd name="T6" fmla="*/ 3 w 47"/>
                  <a:gd name="T7" fmla="*/ 1 h 87"/>
                  <a:gd name="T8" fmla="*/ 3 w 47"/>
                  <a:gd name="T9" fmla="*/ 2 h 87"/>
                  <a:gd name="T10" fmla="*/ 2 w 47"/>
                  <a:gd name="T11" fmla="*/ 3 h 87"/>
                  <a:gd name="T12" fmla="*/ 2 w 47"/>
                  <a:gd name="T13" fmla="*/ 4 h 87"/>
                  <a:gd name="T14" fmla="*/ 1 w 47"/>
                  <a:gd name="T15" fmla="*/ 4 h 87"/>
                  <a:gd name="T16" fmla="*/ 0 w 47"/>
                  <a:gd name="T17" fmla="*/ 5 h 87"/>
                  <a:gd name="T18" fmla="*/ 1 w 47"/>
                  <a:gd name="T19" fmla="*/ 5 h 87"/>
                  <a:gd name="T20" fmla="*/ 1 w 47"/>
                  <a:gd name="T21" fmla="*/ 4 h 87"/>
                  <a:gd name="T22" fmla="*/ 1 w 47"/>
                  <a:gd name="T23" fmla="*/ 3 h 87"/>
                  <a:gd name="T24" fmla="*/ 2 w 47"/>
                  <a:gd name="T25" fmla="*/ 2 h 87"/>
                  <a:gd name="T26" fmla="*/ 2 w 47"/>
                  <a:gd name="T27" fmla="*/ 1 h 87"/>
                  <a:gd name="T28" fmla="*/ 3 w 47"/>
                  <a:gd name="T29" fmla="*/ 0 h 87"/>
                  <a:gd name="T30" fmla="*/ 3 w 47"/>
                  <a:gd name="T31" fmla="*/ 0 h 87"/>
                  <a:gd name="T32" fmla="*/ 3 w 47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87">
                    <a:moveTo>
                      <a:pt x="45" y="0"/>
                    </a:moveTo>
                    <a:lnTo>
                      <a:pt x="47" y="4"/>
                    </a:lnTo>
                    <a:lnTo>
                      <a:pt x="45" y="13"/>
                    </a:lnTo>
                    <a:lnTo>
                      <a:pt x="41" y="25"/>
                    </a:lnTo>
                    <a:lnTo>
                      <a:pt x="35" y="40"/>
                    </a:lnTo>
                    <a:lnTo>
                      <a:pt x="27" y="54"/>
                    </a:lnTo>
                    <a:lnTo>
                      <a:pt x="19" y="67"/>
                    </a:lnTo>
                    <a:lnTo>
                      <a:pt x="9" y="79"/>
                    </a:lnTo>
                    <a:lnTo>
                      <a:pt x="0" y="87"/>
                    </a:lnTo>
                    <a:lnTo>
                      <a:pt x="4" y="80"/>
                    </a:lnTo>
                    <a:lnTo>
                      <a:pt x="9" y="68"/>
                    </a:lnTo>
                    <a:lnTo>
                      <a:pt x="15" y="54"/>
                    </a:lnTo>
                    <a:lnTo>
                      <a:pt x="23" y="38"/>
                    </a:lnTo>
                    <a:lnTo>
                      <a:pt x="30" y="23"/>
                    </a:lnTo>
                    <a:lnTo>
                      <a:pt x="36" y="11"/>
                    </a:lnTo>
                    <a:lnTo>
                      <a:pt x="4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2" name="Freeform 135"/>
              <p:cNvSpPr>
                <a:spLocks/>
              </p:cNvSpPr>
              <p:nvPr/>
            </p:nvSpPr>
            <p:spPr bwMode="auto">
              <a:xfrm>
                <a:off x="1154" y="3158"/>
                <a:ext cx="26" cy="47"/>
              </a:xfrm>
              <a:custGeom>
                <a:avLst/>
                <a:gdLst>
                  <a:gd name="T0" fmla="*/ 4 w 52"/>
                  <a:gd name="T1" fmla="*/ 0 h 94"/>
                  <a:gd name="T2" fmla="*/ 4 w 52"/>
                  <a:gd name="T3" fmla="*/ 1 h 94"/>
                  <a:gd name="T4" fmla="*/ 4 w 52"/>
                  <a:gd name="T5" fmla="*/ 1 h 94"/>
                  <a:gd name="T6" fmla="*/ 3 w 52"/>
                  <a:gd name="T7" fmla="*/ 2 h 94"/>
                  <a:gd name="T8" fmla="*/ 3 w 52"/>
                  <a:gd name="T9" fmla="*/ 3 h 94"/>
                  <a:gd name="T10" fmla="*/ 2 w 52"/>
                  <a:gd name="T11" fmla="*/ 4 h 94"/>
                  <a:gd name="T12" fmla="*/ 2 w 52"/>
                  <a:gd name="T13" fmla="*/ 5 h 94"/>
                  <a:gd name="T14" fmla="*/ 1 w 52"/>
                  <a:gd name="T15" fmla="*/ 6 h 94"/>
                  <a:gd name="T16" fmla="*/ 0 w 52"/>
                  <a:gd name="T17" fmla="*/ 6 h 94"/>
                  <a:gd name="T18" fmla="*/ 1 w 52"/>
                  <a:gd name="T19" fmla="*/ 6 h 94"/>
                  <a:gd name="T20" fmla="*/ 1 w 52"/>
                  <a:gd name="T21" fmla="*/ 5 h 94"/>
                  <a:gd name="T22" fmla="*/ 2 w 52"/>
                  <a:gd name="T23" fmla="*/ 4 h 94"/>
                  <a:gd name="T24" fmla="*/ 2 w 52"/>
                  <a:gd name="T25" fmla="*/ 3 h 94"/>
                  <a:gd name="T26" fmla="*/ 3 w 52"/>
                  <a:gd name="T27" fmla="*/ 2 h 94"/>
                  <a:gd name="T28" fmla="*/ 3 w 52"/>
                  <a:gd name="T29" fmla="*/ 1 h 94"/>
                  <a:gd name="T30" fmla="*/ 3 w 52"/>
                  <a:gd name="T31" fmla="*/ 1 h 94"/>
                  <a:gd name="T32" fmla="*/ 4 w 52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94">
                    <a:moveTo>
                      <a:pt x="51" y="0"/>
                    </a:moveTo>
                    <a:lnTo>
                      <a:pt x="52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8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4" y="88"/>
                    </a:lnTo>
                    <a:lnTo>
                      <a:pt x="9" y="75"/>
                    </a:lnTo>
                    <a:lnTo>
                      <a:pt x="17" y="59"/>
                    </a:lnTo>
                    <a:lnTo>
                      <a:pt x="25" y="42"/>
                    </a:lnTo>
                    <a:lnTo>
                      <a:pt x="34" y="26"/>
                    </a:lnTo>
                    <a:lnTo>
                      <a:pt x="40" y="12"/>
                    </a:lnTo>
                    <a:lnTo>
                      <a:pt x="47" y="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3" name="Freeform 136"/>
              <p:cNvSpPr>
                <a:spLocks/>
              </p:cNvSpPr>
              <p:nvPr/>
            </p:nvSpPr>
            <p:spPr bwMode="auto">
              <a:xfrm>
                <a:off x="1137" y="3163"/>
                <a:ext cx="28" cy="39"/>
              </a:xfrm>
              <a:custGeom>
                <a:avLst/>
                <a:gdLst>
                  <a:gd name="T0" fmla="*/ 3 w 57"/>
                  <a:gd name="T1" fmla="*/ 0 h 77"/>
                  <a:gd name="T2" fmla="*/ 3 w 57"/>
                  <a:gd name="T3" fmla="*/ 1 h 77"/>
                  <a:gd name="T4" fmla="*/ 3 w 57"/>
                  <a:gd name="T5" fmla="*/ 1 h 77"/>
                  <a:gd name="T6" fmla="*/ 2 w 57"/>
                  <a:gd name="T7" fmla="*/ 2 h 77"/>
                  <a:gd name="T8" fmla="*/ 2 w 57"/>
                  <a:gd name="T9" fmla="*/ 3 h 77"/>
                  <a:gd name="T10" fmla="*/ 1 w 57"/>
                  <a:gd name="T11" fmla="*/ 4 h 77"/>
                  <a:gd name="T12" fmla="*/ 1 w 57"/>
                  <a:gd name="T13" fmla="*/ 4 h 77"/>
                  <a:gd name="T14" fmla="*/ 0 w 57"/>
                  <a:gd name="T15" fmla="*/ 5 h 77"/>
                  <a:gd name="T16" fmla="*/ 0 w 57"/>
                  <a:gd name="T17" fmla="*/ 5 h 77"/>
                  <a:gd name="T18" fmla="*/ 0 w 57"/>
                  <a:gd name="T19" fmla="*/ 5 h 77"/>
                  <a:gd name="T20" fmla="*/ 0 w 57"/>
                  <a:gd name="T21" fmla="*/ 4 h 77"/>
                  <a:gd name="T22" fmla="*/ 1 w 57"/>
                  <a:gd name="T23" fmla="*/ 3 h 77"/>
                  <a:gd name="T24" fmla="*/ 1 w 57"/>
                  <a:gd name="T25" fmla="*/ 2 h 77"/>
                  <a:gd name="T26" fmla="*/ 2 w 57"/>
                  <a:gd name="T27" fmla="*/ 2 h 77"/>
                  <a:gd name="T28" fmla="*/ 2 w 57"/>
                  <a:gd name="T29" fmla="*/ 1 h 77"/>
                  <a:gd name="T30" fmla="*/ 3 w 57"/>
                  <a:gd name="T31" fmla="*/ 1 h 77"/>
                  <a:gd name="T32" fmla="*/ 3 w 57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77">
                    <a:moveTo>
                      <a:pt x="57" y="0"/>
                    </a:moveTo>
                    <a:lnTo>
                      <a:pt x="57" y="4"/>
                    </a:lnTo>
                    <a:lnTo>
                      <a:pt x="53" y="13"/>
                    </a:lnTo>
                    <a:lnTo>
                      <a:pt x="46" y="25"/>
                    </a:lnTo>
                    <a:lnTo>
                      <a:pt x="38" y="38"/>
                    </a:lnTo>
                    <a:lnTo>
                      <a:pt x="28" y="52"/>
                    </a:lnTo>
                    <a:lnTo>
                      <a:pt x="17" y="64"/>
                    </a:lnTo>
                    <a:lnTo>
                      <a:pt x="8" y="73"/>
                    </a:lnTo>
                    <a:lnTo>
                      <a:pt x="0" y="77"/>
                    </a:lnTo>
                    <a:lnTo>
                      <a:pt x="6" y="69"/>
                    </a:lnTo>
                    <a:lnTo>
                      <a:pt x="12" y="58"/>
                    </a:lnTo>
                    <a:lnTo>
                      <a:pt x="20" y="45"/>
                    </a:lnTo>
                    <a:lnTo>
                      <a:pt x="28" y="31"/>
                    </a:lnTo>
                    <a:lnTo>
                      <a:pt x="37" y="18"/>
                    </a:lnTo>
                    <a:lnTo>
                      <a:pt x="45" y="8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4" name="Freeform 137"/>
              <p:cNvSpPr>
                <a:spLocks/>
              </p:cNvSpPr>
              <p:nvPr/>
            </p:nvSpPr>
            <p:spPr bwMode="auto">
              <a:xfrm>
                <a:off x="1124" y="3166"/>
                <a:ext cx="25" cy="32"/>
              </a:xfrm>
              <a:custGeom>
                <a:avLst/>
                <a:gdLst>
                  <a:gd name="T0" fmla="*/ 4 w 50"/>
                  <a:gd name="T1" fmla="*/ 0 h 64"/>
                  <a:gd name="T2" fmla="*/ 4 w 50"/>
                  <a:gd name="T3" fmla="*/ 1 h 64"/>
                  <a:gd name="T4" fmla="*/ 3 w 50"/>
                  <a:gd name="T5" fmla="*/ 1 h 64"/>
                  <a:gd name="T6" fmla="*/ 3 w 50"/>
                  <a:gd name="T7" fmla="*/ 2 h 64"/>
                  <a:gd name="T8" fmla="*/ 3 w 50"/>
                  <a:gd name="T9" fmla="*/ 2 h 64"/>
                  <a:gd name="T10" fmla="*/ 2 w 50"/>
                  <a:gd name="T11" fmla="*/ 3 h 64"/>
                  <a:gd name="T12" fmla="*/ 2 w 50"/>
                  <a:gd name="T13" fmla="*/ 4 h 64"/>
                  <a:gd name="T14" fmla="*/ 1 w 50"/>
                  <a:gd name="T15" fmla="*/ 4 h 64"/>
                  <a:gd name="T16" fmla="*/ 0 w 50"/>
                  <a:gd name="T17" fmla="*/ 4 h 64"/>
                  <a:gd name="T18" fmla="*/ 1 w 50"/>
                  <a:gd name="T19" fmla="*/ 4 h 64"/>
                  <a:gd name="T20" fmla="*/ 1 w 50"/>
                  <a:gd name="T21" fmla="*/ 3 h 64"/>
                  <a:gd name="T22" fmla="*/ 2 w 50"/>
                  <a:gd name="T23" fmla="*/ 3 h 64"/>
                  <a:gd name="T24" fmla="*/ 2 w 50"/>
                  <a:gd name="T25" fmla="*/ 2 h 64"/>
                  <a:gd name="T26" fmla="*/ 3 w 50"/>
                  <a:gd name="T27" fmla="*/ 1 h 64"/>
                  <a:gd name="T28" fmla="*/ 3 w 50"/>
                  <a:gd name="T29" fmla="*/ 1 h 64"/>
                  <a:gd name="T30" fmla="*/ 3 w 50"/>
                  <a:gd name="T31" fmla="*/ 1 h 64"/>
                  <a:gd name="T32" fmla="*/ 4 w 50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64">
                    <a:moveTo>
                      <a:pt x="49" y="0"/>
                    </a:moveTo>
                    <a:lnTo>
                      <a:pt x="50" y="4"/>
                    </a:lnTo>
                    <a:lnTo>
                      <a:pt x="47" y="10"/>
                    </a:lnTo>
                    <a:lnTo>
                      <a:pt x="43" y="20"/>
                    </a:lnTo>
                    <a:lnTo>
                      <a:pt x="38" y="30"/>
                    </a:lnTo>
                    <a:lnTo>
                      <a:pt x="30" y="42"/>
                    </a:lnTo>
                    <a:lnTo>
                      <a:pt x="21" y="51"/>
                    </a:lnTo>
                    <a:lnTo>
                      <a:pt x="11" y="59"/>
                    </a:lnTo>
                    <a:lnTo>
                      <a:pt x="0" y="64"/>
                    </a:lnTo>
                    <a:lnTo>
                      <a:pt x="6" y="57"/>
                    </a:lnTo>
                    <a:lnTo>
                      <a:pt x="12" y="48"/>
                    </a:lnTo>
                    <a:lnTo>
                      <a:pt x="19" y="36"/>
                    </a:lnTo>
                    <a:lnTo>
                      <a:pt x="26" y="25"/>
                    </a:lnTo>
                    <a:lnTo>
                      <a:pt x="33" y="14"/>
                    </a:lnTo>
                    <a:lnTo>
                      <a:pt x="39" y="6"/>
                    </a:lnTo>
                    <a:lnTo>
                      <a:pt x="45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5" name="Freeform 138"/>
              <p:cNvSpPr>
                <a:spLocks/>
              </p:cNvSpPr>
              <p:nvPr/>
            </p:nvSpPr>
            <p:spPr bwMode="auto">
              <a:xfrm>
                <a:off x="1112" y="3167"/>
                <a:ext cx="21" cy="23"/>
              </a:xfrm>
              <a:custGeom>
                <a:avLst/>
                <a:gdLst>
                  <a:gd name="T0" fmla="*/ 3 w 41"/>
                  <a:gd name="T1" fmla="*/ 0 h 47"/>
                  <a:gd name="T2" fmla="*/ 3 w 41"/>
                  <a:gd name="T3" fmla="*/ 0 h 47"/>
                  <a:gd name="T4" fmla="*/ 3 w 41"/>
                  <a:gd name="T5" fmla="*/ 0 h 47"/>
                  <a:gd name="T6" fmla="*/ 3 w 41"/>
                  <a:gd name="T7" fmla="*/ 1 h 47"/>
                  <a:gd name="T8" fmla="*/ 2 w 41"/>
                  <a:gd name="T9" fmla="*/ 1 h 47"/>
                  <a:gd name="T10" fmla="*/ 2 w 41"/>
                  <a:gd name="T11" fmla="*/ 2 h 47"/>
                  <a:gd name="T12" fmla="*/ 1 w 41"/>
                  <a:gd name="T13" fmla="*/ 2 h 47"/>
                  <a:gd name="T14" fmla="*/ 1 w 41"/>
                  <a:gd name="T15" fmla="*/ 2 h 47"/>
                  <a:gd name="T16" fmla="*/ 0 w 41"/>
                  <a:gd name="T17" fmla="*/ 2 h 47"/>
                  <a:gd name="T18" fmla="*/ 1 w 41"/>
                  <a:gd name="T19" fmla="*/ 2 h 47"/>
                  <a:gd name="T20" fmla="*/ 1 w 41"/>
                  <a:gd name="T21" fmla="*/ 2 h 47"/>
                  <a:gd name="T22" fmla="*/ 1 w 41"/>
                  <a:gd name="T23" fmla="*/ 1 h 47"/>
                  <a:gd name="T24" fmla="*/ 2 w 41"/>
                  <a:gd name="T25" fmla="*/ 1 h 47"/>
                  <a:gd name="T26" fmla="*/ 2 w 41"/>
                  <a:gd name="T27" fmla="*/ 0 h 47"/>
                  <a:gd name="T28" fmla="*/ 2 w 41"/>
                  <a:gd name="T29" fmla="*/ 0 h 47"/>
                  <a:gd name="T30" fmla="*/ 3 w 41"/>
                  <a:gd name="T31" fmla="*/ 0 h 47"/>
                  <a:gd name="T32" fmla="*/ 3 w 41"/>
                  <a:gd name="T33" fmla="*/ 0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47">
                    <a:moveTo>
                      <a:pt x="41" y="0"/>
                    </a:moveTo>
                    <a:lnTo>
                      <a:pt x="41" y="4"/>
                    </a:lnTo>
                    <a:lnTo>
                      <a:pt x="39" y="9"/>
                    </a:lnTo>
                    <a:lnTo>
                      <a:pt x="33" y="17"/>
                    </a:lnTo>
                    <a:lnTo>
                      <a:pt x="27" y="26"/>
                    </a:lnTo>
                    <a:lnTo>
                      <a:pt x="19" y="34"/>
                    </a:lnTo>
                    <a:lnTo>
                      <a:pt x="11" y="41"/>
                    </a:lnTo>
                    <a:lnTo>
                      <a:pt x="5" y="46"/>
                    </a:lnTo>
                    <a:lnTo>
                      <a:pt x="0" y="47"/>
                    </a:lnTo>
                    <a:lnTo>
                      <a:pt x="3" y="42"/>
                    </a:lnTo>
                    <a:lnTo>
                      <a:pt x="9" y="35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7" y="13"/>
                    </a:lnTo>
                    <a:lnTo>
                      <a:pt x="32" y="7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6" name="Freeform 139"/>
              <p:cNvSpPr>
                <a:spLocks/>
              </p:cNvSpPr>
              <p:nvPr/>
            </p:nvSpPr>
            <p:spPr bwMode="auto">
              <a:xfrm>
                <a:off x="1103" y="3171"/>
                <a:ext cx="15" cy="15"/>
              </a:xfrm>
              <a:custGeom>
                <a:avLst/>
                <a:gdLst>
                  <a:gd name="T0" fmla="*/ 2 w 28"/>
                  <a:gd name="T1" fmla="*/ 0 h 30"/>
                  <a:gd name="T2" fmla="*/ 2 w 28"/>
                  <a:gd name="T3" fmla="*/ 1 h 30"/>
                  <a:gd name="T4" fmla="*/ 2 w 28"/>
                  <a:gd name="T5" fmla="*/ 2 h 30"/>
                  <a:gd name="T6" fmla="*/ 1 w 28"/>
                  <a:gd name="T7" fmla="*/ 2 h 30"/>
                  <a:gd name="T8" fmla="*/ 0 w 28"/>
                  <a:gd name="T9" fmla="*/ 2 h 30"/>
                  <a:gd name="T10" fmla="*/ 1 w 28"/>
                  <a:gd name="T11" fmla="*/ 2 h 30"/>
                  <a:gd name="T12" fmla="*/ 2 w 28"/>
                  <a:gd name="T13" fmla="*/ 1 h 30"/>
                  <a:gd name="T14" fmla="*/ 2 w 28"/>
                  <a:gd name="T15" fmla="*/ 0 h 30"/>
                  <a:gd name="T16" fmla="*/ 2 w 28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28" y="0"/>
                    </a:moveTo>
                    <a:lnTo>
                      <a:pt x="27" y="8"/>
                    </a:lnTo>
                    <a:lnTo>
                      <a:pt x="20" y="18"/>
                    </a:lnTo>
                    <a:lnTo>
                      <a:pt x="10" y="29"/>
                    </a:lnTo>
                    <a:lnTo>
                      <a:pt x="0" y="30"/>
                    </a:lnTo>
                    <a:lnTo>
                      <a:pt x="10" y="24"/>
                    </a:lnTo>
                    <a:lnTo>
                      <a:pt x="18" y="11"/>
                    </a:lnTo>
                    <a:lnTo>
                      <a:pt x="2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7" name="Freeform 140"/>
              <p:cNvSpPr>
                <a:spLocks/>
              </p:cNvSpPr>
              <p:nvPr/>
            </p:nvSpPr>
            <p:spPr bwMode="auto">
              <a:xfrm>
                <a:off x="1227" y="3172"/>
                <a:ext cx="15" cy="19"/>
              </a:xfrm>
              <a:custGeom>
                <a:avLst/>
                <a:gdLst>
                  <a:gd name="T0" fmla="*/ 0 w 31"/>
                  <a:gd name="T1" fmla="*/ 3 h 38"/>
                  <a:gd name="T2" fmla="*/ 0 w 31"/>
                  <a:gd name="T3" fmla="*/ 2 h 38"/>
                  <a:gd name="T4" fmla="*/ 0 w 31"/>
                  <a:gd name="T5" fmla="*/ 1 h 38"/>
                  <a:gd name="T6" fmla="*/ 1 w 31"/>
                  <a:gd name="T7" fmla="*/ 1 h 38"/>
                  <a:gd name="T8" fmla="*/ 1 w 31"/>
                  <a:gd name="T9" fmla="*/ 0 h 38"/>
                  <a:gd name="T10" fmla="*/ 1 w 31"/>
                  <a:gd name="T11" fmla="*/ 1 h 38"/>
                  <a:gd name="T12" fmla="*/ 1 w 31"/>
                  <a:gd name="T13" fmla="*/ 1 h 38"/>
                  <a:gd name="T14" fmla="*/ 1 w 31"/>
                  <a:gd name="T15" fmla="*/ 1 h 38"/>
                  <a:gd name="T16" fmla="*/ 1 w 31"/>
                  <a:gd name="T17" fmla="*/ 2 h 38"/>
                  <a:gd name="T18" fmla="*/ 0 w 31"/>
                  <a:gd name="T19" fmla="*/ 2 h 38"/>
                  <a:gd name="T20" fmla="*/ 0 w 31"/>
                  <a:gd name="T21" fmla="*/ 2 h 38"/>
                  <a:gd name="T22" fmla="*/ 0 w 31"/>
                  <a:gd name="T23" fmla="*/ 3 h 38"/>
                  <a:gd name="T24" fmla="*/ 0 w 31"/>
                  <a:gd name="T25" fmla="*/ 3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4"/>
                    </a:lnTo>
                    <a:lnTo>
                      <a:pt x="22" y="3"/>
                    </a:lnTo>
                    <a:lnTo>
                      <a:pt x="30" y="0"/>
                    </a:lnTo>
                    <a:lnTo>
                      <a:pt x="31" y="4"/>
                    </a:lnTo>
                    <a:lnTo>
                      <a:pt x="30" y="8"/>
                    </a:lnTo>
                    <a:lnTo>
                      <a:pt x="26" y="13"/>
                    </a:lnTo>
                    <a:lnTo>
                      <a:pt x="21" y="20"/>
                    </a:lnTo>
                    <a:lnTo>
                      <a:pt x="15" y="25"/>
                    </a:lnTo>
                    <a:lnTo>
                      <a:pt x="9" y="30"/>
                    </a:lnTo>
                    <a:lnTo>
                      <a:pt x="4" y="35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8" name="Freeform 141"/>
              <p:cNvSpPr>
                <a:spLocks/>
              </p:cNvSpPr>
              <p:nvPr/>
            </p:nvSpPr>
            <p:spPr bwMode="auto">
              <a:xfrm>
                <a:off x="1226" y="3193"/>
                <a:ext cx="20" cy="8"/>
              </a:xfrm>
              <a:custGeom>
                <a:avLst/>
                <a:gdLst>
                  <a:gd name="T0" fmla="*/ 0 w 40"/>
                  <a:gd name="T1" fmla="*/ 0 h 16"/>
                  <a:gd name="T2" fmla="*/ 1 w 40"/>
                  <a:gd name="T3" fmla="*/ 1 h 16"/>
                  <a:gd name="T4" fmla="*/ 1 w 40"/>
                  <a:gd name="T5" fmla="*/ 1 h 16"/>
                  <a:gd name="T6" fmla="*/ 1 w 40"/>
                  <a:gd name="T7" fmla="*/ 1 h 16"/>
                  <a:gd name="T8" fmla="*/ 2 w 40"/>
                  <a:gd name="T9" fmla="*/ 1 h 16"/>
                  <a:gd name="T10" fmla="*/ 2 w 40"/>
                  <a:gd name="T11" fmla="*/ 1 h 16"/>
                  <a:gd name="T12" fmla="*/ 2 w 40"/>
                  <a:gd name="T13" fmla="*/ 1 h 16"/>
                  <a:gd name="T14" fmla="*/ 3 w 40"/>
                  <a:gd name="T15" fmla="*/ 1 h 16"/>
                  <a:gd name="T16" fmla="*/ 3 w 40"/>
                  <a:gd name="T17" fmla="*/ 1 h 16"/>
                  <a:gd name="T18" fmla="*/ 3 w 40"/>
                  <a:gd name="T19" fmla="*/ 1 h 16"/>
                  <a:gd name="T20" fmla="*/ 3 w 40"/>
                  <a:gd name="T21" fmla="*/ 1 h 16"/>
                  <a:gd name="T22" fmla="*/ 2 w 40"/>
                  <a:gd name="T23" fmla="*/ 1 h 16"/>
                  <a:gd name="T24" fmla="*/ 2 w 40"/>
                  <a:gd name="T25" fmla="*/ 1 h 16"/>
                  <a:gd name="T26" fmla="*/ 2 w 40"/>
                  <a:gd name="T27" fmla="*/ 1 h 16"/>
                  <a:gd name="T28" fmla="*/ 1 w 40"/>
                  <a:gd name="T29" fmla="*/ 1 h 16"/>
                  <a:gd name="T30" fmla="*/ 1 w 40"/>
                  <a:gd name="T31" fmla="*/ 0 h 16"/>
                  <a:gd name="T32" fmla="*/ 0 w 40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lnTo>
                      <a:pt x="2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9" y="11"/>
                    </a:lnTo>
                    <a:lnTo>
                      <a:pt x="26" y="13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4"/>
                    </a:lnTo>
                    <a:lnTo>
                      <a:pt x="18" y="3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199" name="Freeform 142"/>
              <p:cNvSpPr>
                <a:spLocks/>
              </p:cNvSpPr>
              <p:nvPr/>
            </p:nvSpPr>
            <p:spPr bwMode="auto">
              <a:xfrm>
                <a:off x="1230" y="3184"/>
                <a:ext cx="22" cy="6"/>
              </a:xfrm>
              <a:custGeom>
                <a:avLst/>
                <a:gdLst>
                  <a:gd name="T0" fmla="*/ 0 w 44"/>
                  <a:gd name="T1" fmla="*/ 0 h 13"/>
                  <a:gd name="T2" fmla="*/ 1 w 44"/>
                  <a:gd name="T3" fmla="*/ 0 h 13"/>
                  <a:gd name="T4" fmla="*/ 1 w 44"/>
                  <a:gd name="T5" fmla="*/ 0 h 13"/>
                  <a:gd name="T6" fmla="*/ 1 w 44"/>
                  <a:gd name="T7" fmla="*/ 0 h 13"/>
                  <a:gd name="T8" fmla="*/ 2 w 44"/>
                  <a:gd name="T9" fmla="*/ 0 h 13"/>
                  <a:gd name="T10" fmla="*/ 2 w 44"/>
                  <a:gd name="T11" fmla="*/ 0 h 13"/>
                  <a:gd name="T12" fmla="*/ 3 w 44"/>
                  <a:gd name="T13" fmla="*/ 0 h 13"/>
                  <a:gd name="T14" fmla="*/ 3 w 44"/>
                  <a:gd name="T15" fmla="*/ 0 h 13"/>
                  <a:gd name="T16" fmla="*/ 3 w 44"/>
                  <a:gd name="T17" fmla="*/ 0 h 13"/>
                  <a:gd name="T18" fmla="*/ 3 w 44"/>
                  <a:gd name="T19" fmla="*/ 0 h 13"/>
                  <a:gd name="T20" fmla="*/ 3 w 44"/>
                  <a:gd name="T21" fmla="*/ 0 h 13"/>
                  <a:gd name="T22" fmla="*/ 2 w 44"/>
                  <a:gd name="T23" fmla="*/ 0 h 13"/>
                  <a:gd name="T24" fmla="*/ 2 w 44"/>
                  <a:gd name="T25" fmla="*/ 0 h 13"/>
                  <a:gd name="T26" fmla="*/ 2 w 44"/>
                  <a:gd name="T27" fmla="*/ 0 h 13"/>
                  <a:gd name="T28" fmla="*/ 1 w 44"/>
                  <a:gd name="T29" fmla="*/ 0 h 13"/>
                  <a:gd name="T30" fmla="*/ 1 w 44"/>
                  <a:gd name="T31" fmla="*/ 0 h 13"/>
                  <a:gd name="T32" fmla="*/ 0 w 44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lnTo>
                      <a:pt x="2" y="13"/>
                    </a:lnTo>
                    <a:lnTo>
                      <a:pt x="9" y="13"/>
                    </a:lnTo>
                    <a:lnTo>
                      <a:pt x="15" y="12"/>
                    </a:lnTo>
                    <a:lnTo>
                      <a:pt x="24" y="12"/>
                    </a:lnTo>
                    <a:lnTo>
                      <a:pt x="31" y="11"/>
                    </a:lnTo>
                    <a:lnTo>
                      <a:pt x="39" y="9"/>
                    </a:lnTo>
                    <a:lnTo>
                      <a:pt x="43" y="8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6" y="4"/>
                    </a:lnTo>
                    <a:lnTo>
                      <a:pt x="18" y="7"/>
                    </a:lnTo>
                    <a:lnTo>
                      <a:pt x="10" y="9"/>
                    </a:lnTo>
                    <a:lnTo>
                      <a:pt x="4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0" name="Freeform 143"/>
              <p:cNvSpPr>
                <a:spLocks/>
              </p:cNvSpPr>
              <p:nvPr/>
            </p:nvSpPr>
            <p:spPr bwMode="auto">
              <a:xfrm>
                <a:off x="1219" y="3196"/>
                <a:ext cx="21" cy="16"/>
              </a:xfrm>
              <a:custGeom>
                <a:avLst/>
                <a:gdLst>
                  <a:gd name="T0" fmla="*/ 0 w 42"/>
                  <a:gd name="T1" fmla="*/ 0 h 33"/>
                  <a:gd name="T2" fmla="*/ 1 w 42"/>
                  <a:gd name="T3" fmla="*/ 0 h 33"/>
                  <a:gd name="T4" fmla="*/ 1 w 42"/>
                  <a:gd name="T5" fmla="*/ 0 h 33"/>
                  <a:gd name="T6" fmla="*/ 2 w 42"/>
                  <a:gd name="T7" fmla="*/ 0 h 33"/>
                  <a:gd name="T8" fmla="*/ 2 w 42"/>
                  <a:gd name="T9" fmla="*/ 1 h 33"/>
                  <a:gd name="T10" fmla="*/ 3 w 42"/>
                  <a:gd name="T11" fmla="*/ 1 h 33"/>
                  <a:gd name="T12" fmla="*/ 3 w 42"/>
                  <a:gd name="T13" fmla="*/ 1 h 33"/>
                  <a:gd name="T14" fmla="*/ 3 w 42"/>
                  <a:gd name="T15" fmla="*/ 1 h 33"/>
                  <a:gd name="T16" fmla="*/ 3 w 42"/>
                  <a:gd name="T17" fmla="*/ 1 h 33"/>
                  <a:gd name="T18" fmla="*/ 3 w 42"/>
                  <a:gd name="T19" fmla="*/ 2 h 33"/>
                  <a:gd name="T20" fmla="*/ 2 w 42"/>
                  <a:gd name="T21" fmla="*/ 1 h 33"/>
                  <a:gd name="T22" fmla="*/ 2 w 42"/>
                  <a:gd name="T23" fmla="*/ 1 h 33"/>
                  <a:gd name="T24" fmla="*/ 2 w 42"/>
                  <a:gd name="T25" fmla="*/ 1 h 33"/>
                  <a:gd name="T26" fmla="*/ 1 w 42"/>
                  <a:gd name="T27" fmla="*/ 0 h 33"/>
                  <a:gd name="T28" fmla="*/ 1 w 42"/>
                  <a:gd name="T29" fmla="*/ 0 h 33"/>
                  <a:gd name="T30" fmla="*/ 1 w 42"/>
                  <a:gd name="T31" fmla="*/ 0 h 33"/>
                  <a:gd name="T32" fmla="*/ 0 w 4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33">
                    <a:moveTo>
                      <a:pt x="0" y="0"/>
                    </a:moveTo>
                    <a:lnTo>
                      <a:pt x="5" y="3"/>
                    </a:lnTo>
                    <a:lnTo>
                      <a:pt x="13" y="6"/>
                    </a:lnTo>
                    <a:lnTo>
                      <a:pt x="19" y="10"/>
                    </a:lnTo>
                    <a:lnTo>
                      <a:pt x="27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38" y="33"/>
                    </a:lnTo>
                    <a:lnTo>
                      <a:pt x="32" y="30"/>
                    </a:lnTo>
                    <a:lnTo>
                      <a:pt x="27" y="26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1" name="Freeform 144"/>
              <p:cNvSpPr>
                <a:spLocks/>
              </p:cNvSpPr>
              <p:nvPr/>
            </p:nvSpPr>
            <p:spPr bwMode="auto">
              <a:xfrm>
                <a:off x="1110" y="3189"/>
                <a:ext cx="5" cy="29"/>
              </a:xfrm>
              <a:custGeom>
                <a:avLst/>
                <a:gdLst>
                  <a:gd name="T0" fmla="*/ 1 w 10"/>
                  <a:gd name="T1" fmla="*/ 0 h 57"/>
                  <a:gd name="T2" fmla="*/ 1 w 10"/>
                  <a:gd name="T3" fmla="*/ 1 h 57"/>
                  <a:gd name="T4" fmla="*/ 1 w 10"/>
                  <a:gd name="T5" fmla="*/ 2 h 57"/>
                  <a:gd name="T6" fmla="*/ 1 w 10"/>
                  <a:gd name="T7" fmla="*/ 4 h 57"/>
                  <a:gd name="T8" fmla="*/ 1 w 10"/>
                  <a:gd name="T9" fmla="*/ 4 h 57"/>
                  <a:gd name="T10" fmla="*/ 0 w 10"/>
                  <a:gd name="T11" fmla="*/ 4 h 57"/>
                  <a:gd name="T12" fmla="*/ 1 w 10"/>
                  <a:gd name="T13" fmla="*/ 3 h 57"/>
                  <a:gd name="T14" fmla="*/ 1 w 10"/>
                  <a:gd name="T15" fmla="*/ 1 h 57"/>
                  <a:gd name="T16" fmla="*/ 1 w 1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7">
                    <a:moveTo>
                      <a:pt x="6" y="0"/>
                    </a:moveTo>
                    <a:lnTo>
                      <a:pt x="9" y="14"/>
                    </a:lnTo>
                    <a:lnTo>
                      <a:pt x="10" y="32"/>
                    </a:lnTo>
                    <a:lnTo>
                      <a:pt x="9" y="49"/>
                    </a:lnTo>
                    <a:lnTo>
                      <a:pt x="4" y="57"/>
                    </a:lnTo>
                    <a:lnTo>
                      <a:pt x="0" y="52"/>
                    </a:lnTo>
                    <a:lnTo>
                      <a:pt x="1" y="35"/>
                    </a:lnTo>
                    <a:lnTo>
                      <a:pt x="4" y="1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2" name="Freeform 145"/>
              <p:cNvSpPr>
                <a:spLocks/>
              </p:cNvSpPr>
              <p:nvPr/>
            </p:nvSpPr>
            <p:spPr bwMode="auto">
              <a:xfrm>
                <a:off x="1097" y="3185"/>
                <a:ext cx="9" cy="29"/>
              </a:xfrm>
              <a:custGeom>
                <a:avLst/>
                <a:gdLst>
                  <a:gd name="T0" fmla="*/ 2 w 17"/>
                  <a:gd name="T1" fmla="*/ 0 h 57"/>
                  <a:gd name="T2" fmla="*/ 2 w 17"/>
                  <a:gd name="T3" fmla="*/ 1 h 57"/>
                  <a:gd name="T4" fmla="*/ 1 w 17"/>
                  <a:gd name="T5" fmla="*/ 2 h 57"/>
                  <a:gd name="T6" fmla="*/ 1 w 17"/>
                  <a:gd name="T7" fmla="*/ 4 h 57"/>
                  <a:gd name="T8" fmla="*/ 1 w 17"/>
                  <a:gd name="T9" fmla="*/ 4 h 57"/>
                  <a:gd name="T10" fmla="*/ 0 w 17"/>
                  <a:gd name="T11" fmla="*/ 4 h 57"/>
                  <a:gd name="T12" fmla="*/ 1 w 17"/>
                  <a:gd name="T13" fmla="*/ 2 h 57"/>
                  <a:gd name="T14" fmla="*/ 1 w 17"/>
                  <a:gd name="T15" fmla="*/ 1 h 57"/>
                  <a:gd name="T16" fmla="*/ 2 w 1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17" y="0"/>
                    </a:moveTo>
                    <a:lnTo>
                      <a:pt x="17" y="13"/>
                    </a:lnTo>
                    <a:lnTo>
                      <a:pt x="15" y="32"/>
                    </a:lnTo>
                    <a:lnTo>
                      <a:pt x="12" y="49"/>
                    </a:lnTo>
                    <a:lnTo>
                      <a:pt x="4" y="57"/>
                    </a:lnTo>
                    <a:lnTo>
                      <a:pt x="0" y="49"/>
                    </a:lnTo>
                    <a:lnTo>
                      <a:pt x="5" y="32"/>
                    </a:lnTo>
                    <a:lnTo>
                      <a:pt x="12" y="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3" name="Freeform 146"/>
              <p:cNvSpPr>
                <a:spLocks/>
              </p:cNvSpPr>
              <p:nvPr/>
            </p:nvSpPr>
            <p:spPr bwMode="auto">
              <a:xfrm>
                <a:off x="1125" y="3197"/>
                <a:ext cx="5" cy="28"/>
              </a:xfrm>
              <a:custGeom>
                <a:avLst/>
                <a:gdLst>
                  <a:gd name="T0" fmla="*/ 1 w 10"/>
                  <a:gd name="T1" fmla="*/ 0 h 54"/>
                  <a:gd name="T2" fmla="*/ 1 w 10"/>
                  <a:gd name="T3" fmla="*/ 1 h 54"/>
                  <a:gd name="T4" fmla="*/ 1 w 10"/>
                  <a:gd name="T5" fmla="*/ 2 h 54"/>
                  <a:gd name="T6" fmla="*/ 1 w 10"/>
                  <a:gd name="T7" fmla="*/ 3 h 54"/>
                  <a:gd name="T8" fmla="*/ 1 w 10"/>
                  <a:gd name="T9" fmla="*/ 4 h 54"/>
                  <a:gd name="T10" fmla="*/ 0 w 10"/>
                  <a:gd name="T11" fmla="*/ 4 h 54"/>
                  <a:gd name="T12" fmla="*/ 0 w 10"/>
                  <a:gd name="T13" fmla="*/ 3 h 54"/>
                  <a:gd name="T14" fmla="*/ 1 w 10"/>
                  <a:gd name="T15" fmla="*/ 1 h 54"/>
                  <a:gd name="T16" fmla="*/ 1 w 10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4">
                    <a:moveTo>
                      <a:pt x="1" y="0"/>
                    </a:moveTo>
                    <a:lnTo>
                      <a:pt x="6" y="7"/>
                    </a:lnTo>
                    <a:lnTo>
                      <a:pt x="9" y="24"/>
                    </a:lnTo>
                    <a:lnTo>
                      <a:pt x="10" y="43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0" y="35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4" name="Freeform 147"/>
              <p:cNvSpPr>
                <a:spLocks/>
              </p:cNvSpPr>
              <p:nvPr/>
            </p:nvSpPr>
            <p:spPr bwMode="auto">
              <a:xfrm>
                <a:off x="1137" y="3200"/>
                <a:ext cx="11" cy="31"/>
              </a:xfrm>
              <a:custGeom>
                <a:avLst/>
                <a:gdLst>
                  <a:gd name="T0" fmla="*/ 0 w 22"/>
                  <a:gd name="T1" fmla="*/ 0 h 62"/>
                  <a:gd name="T2" fmla="*/ 1 w 22"/>
                  <a:gd name="T3" fmla="*/ 1 h 62"/>
                  <a:gd name="T4" fmla="*/ 2 w 22"/>
                  <a:gd name="T5" fmla="*/ 3 h 62"/>
                  <a:gd name="T6" fmla="*/ 2 w 22"/>
                  <a:gd name="T7" fmla="*/ 4 h 62"/>
                  <a:gd name="T8" fmla="*/ 2 w 22"/>
                  <a:gd name="T9" fmla="*/ 4 h 62"/>
                  <a:gd name="T10" fmla="*/ 1 w 22"/>
                  <a:gd name="T11" fmla="*/ 4 h 62"/>
                  <a:gd name="T12" fmla="*/ 1 w 22"/>
                  <a:gd name="T13" fmla="*/ 3 h 62"/>
                  <a:gd name="T14" fmla="*/ 1 w 22"/>
                  <a:gd name="T15" fmla="*/ 1 h 62"/>
                  <a:gd name="T16" fmla="*/ 0 w 2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2">
                    <a:moveTo>
                      <a:pt x="0" y="0"/>
                    </a:moveTo>
                    <a:lnTo>
                      <a:pt x="9" y="15"/>
                    </a:lnTo>
                    <a:lnTo>
                      <a:pt x="18" y="35"/>
                    </a:lnTo>
                    <a:lnTo>
                      <a:pt x="22" y="53"/>
                    </a:lnTo>
                    <a:lnTo>
                      <a:pt x="18" y="62"/>
                    </a:lnTo>
                    <a:lnTo>
                      <a:pt x="11" y="56"/>
                    </a:lnTo>
                    <a:lnTo>
                      <a:pt x="7" y="36"/>
                    </a:lnTo>
                    <a:lnTo>
                      <a:pt x="4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5" name="Freeform 148"/>
              <p:cNvSpPr>
                <a:spLocks/>
              </p:cNvSpPr>
              <p:nvPr/>
            </p:nvSpPr>
            <p:spPr bwMode="auto">
              <a:xfrm>
                <a:off x="1152" y="3204"/>
                <a:ext cx="12" cy="34"/>
              </a:xfrm>
              <a:custGeom>
                <a:avLst/>
                <a:gdLst>
                  <a:gd name="T0" fmla="*/ 0 w 25"/>
                  <a:gd name="T1" fmla="*/ 0 h 69"/>
                  <a:gd name="T2" fmla="*/ 0 w 25"/>
                  <a:gd name="T3" fmla="*/ 0 h 69"/>
                  <a:gd name="T4" fmla="*/ 1 w 25"/>
                  <a:gd name="T5" fmla="*/ 2 h 69"/>
                  <a:gd name="T6" fmla="*/ 1 w 25"/>
                  <a:gd name="T7" fmla="*/ 3 h 69"/>
                  <a:gd name="T8" fmla="*/ 1 w 25"/>
                  <a:gd name="T9" fmla="*/ 4 h 69"/>
                  <a:gd name="T10" fmla="*/ 0 w 25"/>
                  <a:gd name="T11" fmla="*/ 3 h 69"/>
                  <a:gd name="T12" fmla="*/ 0 w 25"/>
                  <a:gd name="T13" fmla="*/ 2 h 69"/>
                  <a:gd name="T14" fmla="*/ 0 w 25"/>
                  <a:gd name="T15" fmla="*/ 0 h 69"/>
                  <a:gd name="T16" fmla="*/ 0 w 25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9">
                    <a:moveTo>
                      <a:pt x="0" y="0"/>
                    </a:moveTo>
                    <a:lnTo>
                      <a:pt x="8" y="15"/>
                    </a:lnTo>
                    <a:lnTo>
                      <a:pt x="18" y="39"/>
                    </a:lnTo>
                    <a:lnTo>
                      <a:pt x="25" y="60"/>
                    </a:lnTo>
                    <a:lnTo>
                      <a:pt x="22" y="69"/>
                    </a:lnTo>
                    <a:lnTo>
                      <a:pt x="13" y="58"/>
                    </a:lnTo>
                    <a:lnTo>
                      <a:pt x="8" y="36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6" name="Freeform 149"/>
              <p:cNvSpPr>
                <a:spLocks/>
              </p:cNvSpPr>
              <p:nvPr/>
            </p:nvSpPr>
            <p:spPr bwMode="auto">
              <a:xfrm>
                <a:off x="1178" y="3203"/>
                <a:ext cx="21" cy="35"/>
              </a:xfrm>
              <a:custGeom>
                <a:avLst/>
                <a:gdLst>
                  <a:gd name="T0" fmla="*/ 0 w 42"/>
                  <a:gd name="T1" fmla="*/ 0 h 72"/>
                  <a:gd name="T2" fmla="*/ 1 w 42"/>
                  <a:gd name="T3" fmla="*/ 0 h 72"/>
                  <a:gd name="T4" fmla="*/ 1 w 42"/>
                  <a:gd name="T5" fmla="*/ 1 h 72"/>
                  <a:gd name="T6" fmla="*/ 2 w 42"/>
                  <a:gd name="T7" fmla="*/ 1 h 72"/>
                  <a:gd name="T8" fmla="*/ 2 w 42"/>
                  <a:gd name="T9" fmla="*/ 2 h 72"/>
                  <a:gd name="T10" fmla="*/ 3 w 42"/>
                  <a:gd name="T11" fmla="*/ 3 h 72"/>
                  <a:gd name="T12" fmla="*/ 3 w 42"/>
                  <a:gd name="T13" fmla="*/ 3 h 72"/>
                  <a:gd name="T14" fmla="*/ 3 w 42"/>
                  <a:gd name="T15" fmla="*/ 4 h 72"/>
                  <a:gd name="T16" fmla="*/ 3 w 42"/>
                  <a:gd name="T17" fmla="*/ 4 h 72"/>
                  <a:gd name="T18" fmla="*/ 3 w 42"/>
                  <a:gd name="T19" fmla="*/ 4 h 72"/>
                  <a:gd name="T20" fmla="*/ 2 w 42"/>
                  <a:gd name="T21" fmla="*/ 3 h 72"/>
                  <a:gd name="T22" fmla="*/ 2 w 42"/>
                  <a:gd name="T23" fmla="*/ 3 h 72"/>
                  <a:gd name="T24" fmla="*/ 2 w 42"/>
                  <a:gd name="T25" fmla="*/ 2 h 72"/>
                  <a:gd name="T26" fmla="*/ 1 w 42"/>
                  <a:gd name="T27" fmla="*/ 1 h 72"/>
                  <a:gd name="T28" fmla="*/ 1 w 42"/>
                  <a:gd name="T29" fmla="*/ 0 h 72"/>
                  <a:gd name="T30" fmla="*/ 1 w 42"/>
                  <a:gd name="T31" fmla="*/ 0 h 72"/>
                  <a:gd name="T32" fmla="*/ 0 w 42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72">
                    <a:moveTo>
                      <a:pt x="0" y="0"/>
                    </a:moveTo>
                    <a:lnTo>
                      <a:pt x="7" y="7"/>
                    </a:lnTo>
                    <a:lnTo>
                      <a:pt x="15" y="16"/>
                    </a:lnTo>
                    <a:lnTo>
                      <a:pt x="22" y="26"/>
                    </a:lnTo>
                    <a:lnTo>
                      <a:pt x="30" y="38"/>
                    </a:lnTo>
                    <a:lnTo>
                      <a:pt x="37" y="50"/>
                    </a:lnTo>
                    <a:lnTo>
                      <a:pt x="41" y="60"/>
                    </a:lnTo>
                    <a:lnTo>
                      <a:pt x="42" y="68"/>
                    </a:lnTo>
                    <a:lnTo>
                      <a:pt x="41" y="72"/>
                    </a:lnTo>
                    <a:lnTo>
                      <a:pt x="37" y="70"/>
                    </a:lnTo>
                    <a:lnTo>
                      <a:pt x="32" y="64"/>
                    </a:lnTo>
                    <a:lnTo>
                      <a:pt x="26" y="54"/>
                    </a:lnTo>
                    <a:lnTo>
                      <a:pt x="21" y="40"/>
                    </a:lnTo>
                    <a:lnTo>
                      <a:pt x="16" y="27"/>
                    </a:lnTo>
                    <a:lnTo>
                      <a:pt x="11" y="14"/>
                    </a:lnTo>
                    <a:lnTo>
                      <a:pt x="6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7" name="Freeform 150"/>
              <p:cNvSpPr>
                <a:spLocks/>
              </p:cNvSpPr>
              <p:nvPr/>
            </p:nvSpPr>
            <p:spPr bwMode="auto">
              <a:xfrm>
                <a:off x="1207" y="3197"/>
                <a:ext cx="23" cy="34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1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5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1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5" y="5"/>
                    </a:lnTo>
                    <a:lnTo>
                      <a:pt x="14" y="13"/>
                    </a:lnTo>
                    <a:lnTo>
                      <a:pt x="22" y="23"/>
                    </a:lnTo>
                    <a:lnTo>
                      <a:pt x="31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0" y="65"/>
                    </a:lnTo>
                    <a:lnTo>
                      <a:pt x="35" y="58"/>
                    </a:lnTo>
                    <a:lnTo>
                      <a:pt x="29" y="49"/>
                    </a:lnTo>
                    <a:lnTo>
                      <a:pt x="22" y="36"/>
                    </a:lnTo>
                    <a:lnTo>
                      <a:pt x="16" y="24"/>
                    </a:lnTo>
                    <a:lnTo>
                      <a:pt x="9" y="13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8" name="Freeform 151"/>
              <p:cNvSpPr>
                <a:spLocks/>
              </p:cNvSpPr>
              <p:nvPr/>
            </p:nvSpPr>
            <p:spPr bwMode="auto">
              <a:xfrm>
                <a:off x="1165" y="3204"/>
                <a:ext cx="20" cy="31"/>
              </a:xfrm>
              <a:custGeom>
                <a:avLst/>
                <a:gdLst>
                  <a:gd name="T0" fmla="*/ 0 w 42"/>
                  <a:gd name="T1" fmla="*/ 0 h 61"/>
                  <a:gd name="T2" fmla="*/ 0 w 42"/>
                  <a:gd name="T3" fmla="*/ 1 h 61"/>
                  <a:gd name="T4" fmla="*/ 0 w 42"/>
                  <a:gd name="T5" fmla="*/ 1 h 61"/>
                  <a:gd name="T6" fmla="*/ 1 w 42"/>
                  <a:gd name="T7" fmla="*/ 2 h 61"/>
                  <a:gd name="T8" fmla="*/ 1 w 42"/>
                  <a:gd name="T9" fmla="*/ 3 h 61"/>
                  <a:gd name="T10" fmla="*/ 2 w 42"/>
                  <a:gd name="T11" fmla="*/ 3 h 61"/>
                  <a:gd name="T12" fmla="*/ 2 w 42"/>
                  <a:gd name="T13" fmla="*/ 4 h 61"/>
                  <a:gd name="T14" fmla="*/ 2 w 42"/>
                  <a:gd name="T15" fmla="*/ 4 h 61"/>
                  <a:gd name="T16" fmla="*/ 2 w 42"/>
                  <a:gd name="T17" fmla="*/ 4 h 61"/>
                  <a:gd name="T18" fmla="*/ 2 w 42"/>
                  <a:gd name="T19" fmla="*/ 4 h 61"/>
                  <a:gd name="T20" fmla="*/ 1 w 42"/>
                  <a:gd name="T21" fmla="*/ 4 h 61"/>
                  <a:gd name="T22" fmla="*/ 1 w 42"/>
                  <a:gd name="T23" fmla="*/ 3 h 61"/>
                  <a:gd name="T24" fmla="*/ 1 w 42"/>
                  <a:gd name="T25" fmla="*/ 3 h 61"/>
                  <a:gd name="T26" fmla="*/ 0 w 42"/>
                  <a:gd name="T27" fmla="*/ 2 h 61"/>
                  <a:gd name="T28" fmla="*/ 0 w 42"/>
                  <a:gd name="T29" fmla="*/ 1 h 61"/>
                  <a:gd name="T30" fmla="*/ 0 w 42"/>
                  <a:gd name="T31" fmla="*/ 1 h 61"/>
                  <a:gd name="T32" fmla="*/ 0 w 42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61">
                    <a:moveTo>
                      <a:pt x="0" y="0"/>
                    </a:moveTo>
                    <a:lnTo>
                      <a:pt x="5" y="5"/>
                    </a:lnTo>
                    <a:lnTo>
                      <a:pt x="12" y="13"/>
                    </a:lnTo>
                    <a:lnTo>
                      <a:pt x="20" y="23"/>
                    </a:lnTo>
                    <a:lnTo>
                      <a:pt x="28" y="34"/>
                    </a:lnTo>
                    <a:lnTo>
                      <a:pt x="35" y="43"/>
                    </a:lnTo>
                    <a:lnTo>
                      <a:pt x="41" y="52"/>
                    </a:lnTo>
                    <a:lnTo>
                      <a:pt x="42" y="59"/>
                    </a:lnTo>
                    <a:lnTo>
                      <a:pt x="39" y="61"/>
                    </a:lnTo>
                    <a:lnTo>
                      <a:pt x="34" y="60"/>
                    </a:lnTo>
                    <a:lnTo>
                      <a:pt x="28" y="53"/>
                    </a:lnTo>
                    <a:lnTo>
                      <a:pt x="22" y="46"/>
                    </a:lnTo>
                    <a:lnTo>
                      <a:pt x="16" y="34"/>
                    </a:lnTo>
                    <a:lnTo>
                      <a:pt x="11" y="23"/>
                    </a:lnTo>
                    <a:lnTo>
                      <a:pt x="7" y="13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09" name="Freeform 152"/>
              <p:cNvSpPr>
                <a:spLocks/>
              </p:cNvSpPr>
              <p:nvPr/>
            </p:nvSpPr>
            <p:spPr bwMode="auto">
              <a:xfrm>
                <a:off x="1167" y="3160"/>
                <a:ext cx="25" cy="47"/>
              </a:xfrm>
              <a:custGeom>
                <a:avLst/>
                <a:gdLst>
                  <a:gd name="T0" fmla="*/ 3 w 51"/>
                  <a:gd name="T1" fmla="*/ 0 h 94"/>
                  <a:gd name="T2" fmla="*/ 3 w 51"/>
                  <a:gd name="T3" fmla="*/ 1 h 94"/>
                  <a:gd name="T4" fmla="*/ 3 w 51"/>
                  <a:gd name="T5" fmla="*/ 1 h 94"/>
                  <a:gd name="T6" fmla="*/ 2 w 51"/>
                  <a:gd name="T7" fmla="*/ 2 h 94"/>
                  <a:gd name="T8" fmla="*/ 2 w 51"/>
                  <a:gd name="T9" fmla="*/ 3 h 94"/>
                  <a:gd name="T10" fmla="*/ 1 w 51"/>
                  <a:gd name="T11" fmla="*/ 4 h 94"/>
                  <a:gd name="T12" fmla="*/ 1 w 51"/>
                  <a:gd name="T13" fmla="*/ 5 h 94"/>
                  <a:gd name="T14" fmla="*/ 0 w 51"/>
                  <a:gd name="T15" fmla="*/ 6 h 94"/>
                  <a:gd name="T16" fmla="*/ 0 w 51"/>
                  <a:gd name="T17" fmla="*/ 6 h 94"/>
                  <a:gd name="T18" fmla="*/ 0 w 51"/>
                  <a:gd name="T19" fmla="*/ 6 h 94"/>
                  <a:gd name="T20" fmla="*/ 0 w 51"/>
                  <a:gd name="T21" fmla="*/ 5 h 94"/>
                  <a:gd name="T22" fmla="*/ 1 w 51"/>
                  <a:gd name="T23" fmla="*/ 4 h 94"/>
                  <a:gd name="T24" fmla="*/ 1 w 51"/>
                  <a:gd name="T25" fmla="*/ 3 h 94"/>
                  <a:gd name="T26" fmla="*/ 2 w 51"/>
                  <a:gd name="T27" fmla="*/ 2 h 94"/>
                  <a:gd name="T28" fmla="*/ 2 w 51"/>
                  <a:gd name="T29" fmla="*/ 1 h 94"/>
                  <a:gd name="T30" fmla="*/ 2 w 51"/>
                  <a:gd name="T31" fmla="*/ 1 h 94"/>
                  <a:gd name="T32" fmla="*/ 3 w 51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94">
                    <a:moveTo>
                      <a:pt x="50" y="0"/>
                    </a:moveTo>
                    <a:lnTo>
                      <a:pt x="51" y="5"/>
                    </a:lnTo>
                    <a:lnTo>
                      <a:pt x="50" y="16"/>
                    </a:lnTo>
                    <a:lnTo>
                      <a:pt x="44" y="29"/>
                    </a:lnTo>
                    <a:lnTo>
                      <a:pt x="37" y="45"/>
                    </a:lnTo>
                    <a:lnTo>
                      <a:pt x="29" y="62"/>
                    </a:lnTo>
                    <a:lnTo>
                      <a:pt x="20" y="76"/>
                    </a:lnTo>
                    <a:lnTo>
                      <a:pt x="9" y="88"/>
                    </a:lnTo>
                    <a:lnTo>
                      <a:pt x="0" y="94"/>
                    </a:lnTo>
                    <a:lnTo>
                      <a:pt x="3" y="88"/>
                    </a:lnTo>
                    <a:lnTo>
                      <a:pt x="9" y="75"/>
                    </a:lnTo>
                    <a:lnTo>
                      <a:pt x="16" y="59"/>
                    </a:lnTo>
                    <a:lnTo>
                      <a:pt x="24" y="42"/>
                    </a:lnTo>
                    <a:lnTo>
                      <a:pt x="33" y="26"/>
                    </a:lnTo>
                    <a:lnTo>
                      <a:pt x="39" y="12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0" name="Freeform 153"/>
              <p:cNvSpPr>
                <a:spLocks/>
              </p:cNvSpPr>
              <p:nvPr/>
            </p:nvSpPr>
            <p:spPr bwMode="auto">
              <a:xfrm>
                <a:off x="1189" y="3167"/>
                <a:ext cx="23" cy="37"/>
              </a:xfrm>
              <a:custGeom>
                <a:avLst/>
                <a:gdLst>
                  <a:gd name="T0" fmla="*/ 3 w 45"/>
                  <a:gd name="T1" fmla="*/ 0 h 75"/>
                  <a:gd name="T2" fmla="*/ 3 w 45"/>
                  <a:gd name="T3" fmla="*/ 0 h 75"/>
                  <a:gd name="T4" fmla="*/ 3 w 45"/>
                  <a:gd name="T5" fmla="*/ 0 h 75"/>
                  <a:gd name="T6" fmla="*/ 3 w 45"/>
                  <a:gd name="T7" fmla="*/ 1 h 75"/>
                  <a:gd name="T8" fmla="*/ 3 w 45"/>
                  <a:gd name="T9" fmla="*/ 2 h 75"/>
                  <a:gd name="T10" fmla="*/ 2 w 45"/>
                  <a:gd name="T11" fmla="*/ 2 h 75"/>
                  <a:gd name="T12" fmla="*/ 2 w 45"/>
                  <a:gd name="T13" fmla="*/ 3 h 75"/>
                  <a:gd name="T14" fmla="*/ 1 w 45"/>
                  <a:gd name="T15" fmla="*/ 4 h 75"/>
                  <a:gd name="T16" fmla="*/ 0 w 45"/>
                  <a:gd name="T17" fmla="*/ 4 h 75"/>
                  <a:gd name="T18" fmla="*/ 1 w 45"/>
                  <a:gd name="T19" fmla="*/ 4 h 75"/>
                  <a:gd name="T20" fmla="*/ 1 w 45"/>
                  <a:gd name="T21" fmla="*/ 3 h 75"/>
                  <a:gd name="T22" fmla="*/ 2 w 45"/>
                  <a:gd name="T23" fmla="*/ 2 h 75"/>
                  <a:gd name="T24" fmla="*/ 2 w 45"/>
                  <a:gd name="T25" fmla="*/ 1 h 75"/>
                  <a:gd name="T26" fmla="*/ 2 w 45"/>
                  <a:gd name="T27" fmla="*/ 1 h 75"/>
                  <a:gd name="T28" fmla="*/ 3 w 45"/>
                  <a:gd name="T29" fmla="*/ 0 h 75"/>
                  <a:gd name="T30" fmla="*/ 3 w 45"/>
                  <a:gd name="T31" fmla="*/ 0 h 75"/>
                  <a:gd name="T32" fmla="*/ 3 w 45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75">
                    <a:moveTo>
                      <a:pt x="44" y="0"/>
                    </a:moveTo>
                    <a:lnTo>
                      <a:pt x="45" y="4"/>
                    </a:lnTo>
                    <a:lnTo>
                      <a:pt x="43" y="11"/>
                    </a:lnTo>
                    <a:lnTo>
                      <a:pt x="40" y="21"/>
                    </a:lnTo>
                    <a:lnTo>
                      <a:pt x="34" y="33"/>
                    </a:lnTo>
                    <a:lnTo>
                      <a:pt x="27" y="46"/>
                    </a:lnTo>
                    <a:lnTo>
                      <a:pt x="19" y="58"/>
                    </a:lnTo>
                    <a:lnTo>
                      <a:pt x="10" y="68"/>
                    </a:lnTo>
                    <a:lnTo>
                      <a:pt x="0" y="75"/>
                    </a:lnTo>
                    <a:lnTo>
                      <a:pt x="5" y="67"/>
                    </a:lnTo>
                    <a:lnTo>
                      <a:pt x="12" y="55"/>
                    </a:lnTo>
                    <a:lnTo>
                      <a:pt x="18" y="43"/>
                    </a:lnTo>
                    <a:lnTo>
                      <a:pt x="25" y="30"/>
                    </a:lnTo>
                    <a:lnTo>
                      <a:pt x="31" y="19"/>
                    </a:lnTo>
                    <a:lnTo>
                      <a:pt x="36" y="8"/>
                    </a:lnTo>
                    <a:lnTo>
                      <a:pt x="42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1" name="Freeform 154"/>
              <p:cNvSpPr>
                <a:spLocks/>
              </p:cNvSpPr>
              <p:nvPr/>
            </p:nvSpPr>
            <p:spPr bwMode="auto">
              <a:xfrm>
                <a:off x="1193" y="3201"/>
                <a:ext cx="23" cy="33"/>
              </a:xfrm>
              <a:custGeom>
                <a:avLst/>
                <a:gdLst>
                  <a:gd name="T0" fmla="*/ 0 w 47"/>
                  <a:gd name="T1" fmla="*/ 0 h 66"/>
                  <a:gd name="T2" fmla="*/ 0 w 47"/>
                  <a:gd name="T3" fmla="*/ 1 h 66"/>
                  <a:gd name="T4" fmla="*/ 0 w 47"/>
                  <a:gd name="T5" fmla="*/ 1 h 66"/>
                  <a:gd name="T6" fmla="*/ 1 w 47"/>
                  <a:gd name="T7" fmla="*/ 2 h 66"/>
                  <a:gd name="T8" fmla="*/ 2 w 47"/>
                  <a:gd name="T9" fmla="*/ 3 h 66"/>
                  <a:gd name="T10" fmla="*/ 2 w 47"/>
                  <a:gd name="T11" fmla="*/ 3 h 66"/>
                  <a:gd name="T12" fmla="*/ 2 w 47"/>
                  <a:gd name="T13" fmla="*/ 4 h 66"/>
                  <a:gd name="T14" fmla="*/ 2 w 47"/>
                  <a:gd name="T15" fmla="*/ 4 h 66"/>
                  <a:gd name="T16" fmla="*/ 2 w 47"/>
                  <a:gd name="T17" fmla="*/ 5 h 66"/>
                  <a:gd name="T18" fmla="*/ 2 w 47"/>
                  <a:gd name="T19" fmla="*/ 4 h 66"/>
                  <a:gd name="T20" fmla="*/ 2 w 47"/>
                  <a:gd name="T21" fmla="*/ 4 h 66"/>
                  <a:gd name="T22" fmla="*/ 1 w 47"/>
                  <a:gd name="T23" fmla="*/ 4 h 66"/>
                  <a:gd name="T24" fmla="*/ 1 w 47"/>
                  <a:gd name="T25" fmla="*/ 3 h 66"/>
                  <a:gd name="T26" fmla="*/ 0 w 47"/>
                  <a:gd name="T27" fmla="*/ 2 h 66"/>
                  <a:gd name="T28" fmla="*/ 0 w 47"/>
                  <a:gd name="T29" fmla="*/ 1 h 66"/>
                  <a:gd name="T30" fmla="*/ 0 w 47"/>
                  <a:gd name="T31" fmla="*/ 1 h 66"/>
                  <a:gd name="T32" fmla="*/ 0 w 47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6">
                    <a:moveTo>
                      <a:pt x="0" y="0"/>
                    </a:moveTo>
                    <a:lnTo>
                      <a:pt x="6" y="6"/>
                    </a:lnTo>
                    <a:lnTo>
                      <a:pt x="15" y="13"/>
                    </a:lnTo>
                    <a:lnTo>
                      <a:pt x="22" y="24"/>
                    </a:lnTo>
                    <a:lnTo>
                      <a:pt x="32" y="34"/>
                    </a:lnTo>
                    <a:lnTo>
                      <a:pt x="39" y="45"/>
                    </a:lnTo>
                    <a:lnTo>
                      <a:pt x="46" y="54"/>
                    </a:lnTo>
                    <a:lnTo>
                      <a:pt x="47" y="62"/>
                    </a:lnTo>
                    <a:lnTo>
                      <a:pt x="46" y="66"/>
                    </a:lnTo>
                    <a:lnTo>
                      <a:pt x="41" y="64"/>
                    </a:lnTo>
                    <a:lnTo>
                      <a:pt x="36" y="59"/>
                    </a:lnTo>
                    <a:lnTo>
                      <a:pt x="29" y="49"/>
                    </a:lnTo>
                    <a:lnTo>
                      <a:pt x="21" y="37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2" name="Freeform 155"/>
              <p:cNvSpPr>
                <a:spLocks/>
              </p:cNvSpPr>
              <p:nvPr/>
            </p:nvSpPr>
            <p:spPr bwMode="auto">
              <a:xfrm>
                <a:off x="1214" y="3127"/>
                <a:ext cx="114" cy="25"/>
              </a:xfrm>
              <a:custGeom>
                <a:avLst/>
                <a:gdLst>
                  <a:gd name="T0" fmla="*/ 0 w 229"/>
                  <a:gd name="T1" fmla="*/ 1 h 48"/>
                  <a:gd name="T2" fmla="*/ 0 w 229"/>
                  <a:gd name="T3" fmla="*/ 1 h 48"/>
                  <a:gd name="T4" fmla="*/ 0 w 229"/>
                  <a:gd name="T5" fmla="*/ 1 h 48"/>
                  <a:gd name="T6" fmla="*/ 0 w 229"/>
                  <a:gd name="T7" fmla="*/ 0 h 48"/>
                  <a:gd name="T8" fmla="*/ 0 w 229"/>
                  <a:gd name="T9" fmla="*/ 0 h 48"/>
                  <a:gd name="T10" fmla="*/ 1 w 229"/>
                  <a:gd name="T11" fmla="*/ 1 h 48"/>
                  <a:gd name="T12" fmla="*/ 2 w 229"/>
                  <a:gd name="T13" fmla="*/ 2 h 48"/>
                  <a:gd name="T14" fmla="*/ 3 w 229"/>
                  <a:gd name="T15" fmla="*/ 2 h 48"/>
                  <a:gd name="T16" fmla="*/ 4 w 229"/>
                  <a:gd name="T17" fmla="*/ 3 h 48"/>
                  <a:gd name="T18" fmla="*/ 5 w 229"/>
                  <a:gd name="T19" fmla="*/ 3 h 48"/>
                  <a:gd name="T20" fmla="*/ 6 w 229"/>
                  <a:gd name="T21" fmla="*/ 3 h 48"/>
                  <a:gd name="T22" fmla="*/ 6 w 229"/>
                  <a:gd name="T23" fmla="*/ 3 h 48"/>
                  <a:gd name="T24" fmla="*/ 7 w 229"/>
                  <a:gd name="T25" fmla="*/ 3 h 48"/>
                  <a:gd name="T26" fmla="*/ 8 w 229"/>
                  <a:gd name="T27" fmla="*/ 3 h 48"/>
                  <a:gd name="T28" fmla="*/ 9 w 229"/>
                  <a:gd name="T29" fmla="*/ 3 h 48"/>
                  <a:gd name="T30" fmla="*/ 10 w 229"/>
                  <a:gd name="T31" fmla="*/ 2 h 48"/>
                  <a:gd name="T32" fmla="*/ 11 w 229"/>
                  <a:gd name="T33" fmla="*/ 2 h 48"/>
                  <a:gd name="T34" fmla="*/ 12 w 229"/>
                  <a:gd name="T35" fmla="*/ 2 h 48"/>
                  <a:gd name="T36" fmla="*/ 13 w 229"/>
                  <a:gd name="T37" fmla="*/ 2 h 48"/>
                  <a:gd name="T38" fmla="*/ 13 w 229"/>
                  <a:gd name="T39" fmla="*/ 2 h 48"/>
                  <a:gd name="T40" fmla="*/ 14 w 229"/>
                  <a:gd name="T41" fmla="*/ 1 h 48"/>
                  <a:gd name="T42" fmla="*/ 13 w 229"/>
                  <a:gd name="T43" fmla="*/ 2 h 48"/>
                  <a:gd name="T44" fmla="*/ 13 w 229"/>
                  <a:gd name="T45" fmla="*/ 2 h 48"/>
                  <a:gd name="T46" fmla="*/ 12 w 229"/>
                  <a:gd name="T47" fmla="*/ 2 h 48"/>
                  <a:gd name="T48" fmla="*/ 12 w 229"/>
                  <a:gd name="T49" fmla="*/ 3 h 48"/>
                  <a:gd name="T50" fmla="*/ 11 w 229"/>
                  <a:gd name="T51" fmla="*/ 3 h 48"/>
                  <a:gd name="T52" fmla="*/ 10 w 229"/>
                  <a:gd name="T53" fmla="*/ 3 h 48"/>
                  <a:gd name="T54" fmla="*/ 8 w 229"/>
                  <a:gd name="T55" fmla="*/ 4 h 48"/>
                  <a:gd name="T56" fmla="*/ 7 w 229"/>
                  <a:gd name="T57" fmla="*/ 4 h 48"/>
                  <a:gd name="T58" fmla="*/ 6 w 229"/>
                  <a:gd name="T59" fmla="*/ 4 h 48"/>
                  <a:gd name="T60" fmla="*/ 5 w 229"/>
                  <a:gd name="T61" fmla="*/ 4 h 48"/>
                  <a:gd name="T62" fmla="*/ 4 w 229"/>
                  <a:gd name="T63" fmla="*/ 3 h 48"/>
                  <a:gd name="T64" fmla="*/ 3 w 229"/>
                  <a:gd name="T65" fmla="*/ 3 h 48"/>
                  <a:gd name="T66" fmla="*/ 2 w 229"/>
                  <a:gd name="T67" fmla="*/ 3 h 48"/>
                  <a:gd name="T68" fmla="*/ 1 w 229"/>
                  <a:gd name="T69" fmla="*/ 2 h 48"/>
                  <a:gd name="T70" fmla="*/ 0 w 229"/>
                  <a:gd name="T71" fmla="*/ 2 h 48"/>
                  <a:gd name="T72" fmla="*/ 0 w 229"/>
                  <a:gd name="T73" fmla="*/ 1 h 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9" h="48">
                    <a:moveTo>
                      <a:pt x="0" y="5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0" y="12"/>
                    </a:lnTo>
                    <a:lnTo>
                      <a:pt x="34" y="21"/>
                    </a:lnTo>
                    <a:lnTo>
                      <a:pt x="50" y="27"/>
                    </a:lnTo>
                    <a:lnTo>
                      <a:pt x="66" y="33"/>
                    </a:lnTo>
                    <a:lnTo>
                      <a:pt x="81" y="36"/>
                    </a:lnTo>
                    <a:lnTo>
                      <a:pt x="97" y="38"/>
                    </a:lnTo>
                    <a:lnTo>
                      <a:pt x="111" y="38"/>
                    </a:lnTo>
                    <a:lnTo>
                      <a:pt x="127" y="38"/>
                    </a:lnTo>
                    <a:lnTo>
                      <a:pt x="141" y="36"/>
                    </a:lnTo>
                    <a:lnTo>
                      <a:pt x="156" y="34"/>
                    </a:lnTo>
                    <a:lnTo>
                      <a:pt x="170" y="31"/>
                    </a:lnTo>
                    <a:lnTo>
                      <a:pt x="183" y="27"/>
                    </a:lnTo>
                    <a:lnTo>
                      <a:pt x="196" y="23"/>
                    </a:lnTo>
                    <a:lnTo>
                      <a:pt x="208" y="20"/>
                    </a:lnTo>
                    <a:lnTo>
                      <a:pt x="218" y="17"/>
                    </a:lnTo>
                    <a:lnTo>
                      <a:pt x="229" y="13"/>
                    </a:lnTo>
                    <a:lnTo>
                      <a:pt x="223" y="20"/>
                    </a:lnTo>
                    <a:lnTo>
                      <a:pt x="216" y="26"/>
                    </a:lnTo>
                    <a:lnTo>
                      <a:pt x="205" y="31"/>
                    </a:lnTo>
                    <a:lnTo>
                      <a:pt x="192" y="36"/>
                    </a:lnTo>
                    <a:lnTo>
                      <a:pt x="176" y="42"/>
                    </a:lnTo>
                    <a:lnTo>
                      <a:pt x="161" y="44"/>
                    </a:lnTo>
                    <a:lnTo>
                      <a:pt x="143" y="47"/>
                    </a:lnTo>
                    <a:lnTo>
                      <a:pt x="124" y="48"/>
                    </a:lnTo>
                    <a:lnTo>
                      <a:pt x="106" y="48"/>
                    </a:lnTo>
                    <a:lnTo>
                      <a:pt x="88" y="47"/>
                    </a:lnTo>
                    <a:lnTo>
                      <a:pt x="70" y="43"/>
                    </a:lnTo>
                    <a:lnTo>
                      <a:pt x="53" y="39"/>
                    </a:lnTo>
                    <a:lnTo>
                      <a:pt x="37" y="34"/>
                    </a:lnTo>
                    <a:lnTo>
                      <a:pt x="23" y="26"/>
                    </a:lnTo>
                    <a:lnTo>
                      <a:pt x="11" y="1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3" name="Freeform 156"/>
              <p:cNvSpPr>
                <a:spLocks/>
              </p:cNvSpPr>
              <p:nvPr/>
            </p:nvSpPr>
            <p:spPr bwMode="auto">
              <a:xfrm>
                <a:off x="1313" y="3117"/>
                <a:ext cx="13" cy="25"/>
              </a:xfrm>
              <a:custGeom>
                <a:avLst/>
                <a:gdLst>
                  <a:gd name="T0" fmla="*/ 0 w 24"/>
                  <a:gd name="T1" fmla="*/ 3 h 51"/>
                  <a:gd name="T2" fmla="*/ 1 w 24"/>
                  <a:gd name="T3" fmla="*/ 2 h 51"/>
                  <a:gd name="T4" fmla="*/ 2 w 24"/>
                  <a:gd name="T5" fmla="*/ 1 h 51"/>
                  <a:gd name="T6" fmla="*/ 2 w 24"/>
                  <a:gd name="T7" fmla="*/ 0 h 51"/>
                  <a:gd name="T8" fmla="*/ 2 w 24"/>
                  <a:gd name="T9" fmla="*/ 0 h 51"/>
                  <a:gd name="T10" fmla="*/ 2 w 24"/>
                  <a:gd name="T11" fmla="*/ 0 h 51"/>
                  <a:gd name="T12" fmla="*/ 1 w 24"/>
                  <a:gd name="T13" fmla="*/ 1 h 51"/>
                  <a:gd name="T14" fmla="*/ 1 w 24"/>
                  <a:gd name="T15" fmla="*/ 2 h 51"/>
                  <a:gd name="T16" fmla="*/ 0 w 24"/>
                  <a:gd name="T17" fmla="*/ 3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1">
                    <a:moveTo>
                      <a:pt x="0" y="51"/>
                    </a:moveTo>
                    <a:lnTo>
                      <a:pt x="10" y="38"/>
                    </a:lnTo>
                    <a:lnTo>
                      <a:pt x="19" y="22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14" y="18"/>
                    </a:lnTo>
                    <a:lnTo>
                      <a:pt x="8" y="35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4" name="Freeform 157"/>
              <p:cNvSpPr>
                <a:spLocks/>
              </p:cNvSpPr>
              <p:nvPr/>
            </p:nvSpPr>
            <p:spPr bwMode="auto">
              <a:xfrm>
                <a:off x="1304" y="3118"/>
                <a:ext cx="14" cy="28"/>
              </a:xfrm>
              <a:custGeom>
                <a:avLst/>
                <a:gdLst>
                  <a:gd name="T0" fmla="*/ 1 w 29"/>
                  <a:gd name="T1" fmla="*/ 0 h 56"/>
                  <a:gd name="T2" fmla="*/ 1 w 29"/>
                  <a:gd name="T3" fmla="*/ 1 h 56"/>
                  <a:gd name="T4" fmla="*/ 1 w 29"/>
                  <a:gd name="T5" fmla="*/ 2 h 56"/>
                  <a:gd name="T6" fmla="*/ 0 w 29"/>
                  <a:gd name="T7" fmla="*/ 3 h 56"/>
                  <a:gd name="T8" fmla="*/ 0 w 29"/>
                  <a:gd name="T9" fmla="*/ 4 h 56"/>
                  <a:gd name="T10" fmla="*/ 0 w 29"/>
                  <a:gd name="T11" fmla="*/ 3 h 56"/>
                  <a:gd name="T12" fmla="*/ 1 w 29"/>
                  <a:gd name="T13" fmla="*/ 2 h 56"/>
                  <a:gd name="T14" fmla="*/ 1 w 29"/>
                  <a:gd name="T15" fmla="*/ 1 h 56"/>
                  <a:gd name="T16" fmla="*/ 1 w 29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6">
                    <a:moveTo>
                      <a:pt x="28" y="0"/>
                    </a:moveTo>
                    <a:lnTo>
                      <a:pt x="29" y="8"/>
                    </a:lnTo>
                    <a:lnTo>
                      <a:pt x="24" y="24"/>
                    </a:lnTo>
                    <a:lnTo>
                      <a:pt x="14" y="42"/>
                    </a:lnTo>
                    <a:lnTo>
                      <a:pt x="0" y="56"/>
                    </a:lnTo>
                    <a:lnTo>
                      <a:pt x="7" y="41"/>
                    </a:lnTo>
                    <a:lnTo>
                      <a:pt x="16" y="23"/>
                    </a:lnTo>
                    <a:lnTo>
                      <a:pt x="22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5" name="Freeform 158"/>
              <p:cNvSpPr>
                <a:spLocks/>
              </p:cNvSpPr>
              <p:nvPr/>
            </p:nvSpPr>
            <p:spPr bwMode="auto">
              <a:xfrm>
                <a:off x="1281" y="3113"/>
                <a:ext cx="20" cy="37"/>
              </a:xfrm>
              <a:custGeom>
                <a:avLst/>
                <a:gdLst>
                  <a:gd name="T0" fmla="*/ 2 w 41"/>
                  <a:gd name="T1" fmla="*/ 0 h 73"/>
                  <a:gd name="T2" fmla="*/ 2 w 41"/>
                  <a:gd name="T3" fmla="*/ 1 h 73"/>
                  <a:gd name="T4" fmla="*/ 2 w 41"/>
                  <a:gd name="T5" fmla="*/ 1 h 73"/>
                  <a:gd name="T6" fmla="*/ 2 w 41"/>
                  <a:gd name="T7" fmla="*/ 2 h 73"/>
                  <a:gd name="T8" fmla="*/ 1 w 41"/>
                  <a:gd name="T9" fmla="*/ 3 h 73"/>
                  <a:gd name="T10" fmla="*/ 1 w 41"/>
                  <a:gd name="T11" fmla="*/ 3 h 73"/>
                  <a:gd name="T12" fmla="*/ 1 w 41"/>
                  <a:gd name="T13" fmla="*/ 4 h 73"/>
                  <a:gd name="T14" fmla="*/ 0 w 41"/>
                  <a:gd name="T15" fmla="*/ 5 h 73"/>
                  <a:gd name="T16" fmla="*/ 0 w 41"/>
                  <a:gd name="T17" fmla="*/ 5 h 73"/>
                  <a:gd name="T18" fmla="*/ 0 w 41"/>
                  <a:gd name="T19" fmla="*/ 5 h 73"/>
                  <a:gd name="T20" fmla="*/ 0 w 41"/>
                  <a:gd name="T21" fmla="*/ 4 h 73"/>
                  <a:gd name="T22" fmla="*/ 0 w 41"/>
                  <a:gd name="T23" fmla="*/ 3 h 73"/>
                  <a:gd name="T24" fmla="*/ 1 w 41"/>
                  <a:gd name="T25" fmla="*/ 2 h 73"/>
                  <a:gd name="T26" fmla="*/ 1 w 41"/>
                  <a:gd name="T27" fmla="*/ 2 h 73"/>
                  <a:gd name="T28" fmla="*/ 2 w 41"/>
                  <a:gd name="T29" fmla="*/ 1 h 73"/>
                  <a:gd name="T30" fmla="*/ 2 w 41"/>
                  <a:gd name="T31" fmla="*/ 1 h 73"/>
                  <a:gd name="T32" fmla="*/ 2 w 41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73">
                    <a:moveTo>
                      <a:pt x="40" y="0"/>
                    </a:moveTo>
                    <a:lnTo>
                      <a:pt x="41" y="4"/>
                    </a:lnTo>
                    <a:lnTo>
                      <a:pt x="40" y="11"/>
                    </a:lnTo>
                    <a:lnTo>
                      <a:pt x="36" y="21"/>
                    </a:lnTo>
                    <a:lnTo>
                      <a:pt x="30" y="33"/>
                    </a:lnTo>
                    <a:lnTo>
                      <a:pt x="24" y="45"/>
                    </a:lnTo>
                    <a:lnTo>
                      <a:pt x="17" y="56"/>
                    </a:lnTo>
                    <a:lnTo>
                      <a:pt x="8" y="67"/>
                    </a:lnTo>
                    <a:lnTo>
                      <a:pt x="0" y="73"/>
                    </a:lnTo>
                    <a:lnTo>
                      <a:pt x="4" y="67"/>
                    </a:lnTo>
                    <a:lnTo>
                      <a:pt x="8" y="58"/>
                    </a:lnTo>
                    <a:lnTo>
                      <a:pt x="15" y="45"/>
                    </a:lnTo>
                    <a:lnTo>
                      <a:pt x="20" y="32"/>
                    </a:lnTo>
                    <a:lnTo>
                      <a:pt x="25" y="20"/>
                    </a:lnTo>
                    <a:lnTo>
                      <a:pt x="32" y="8"/>
                    </a:lnTo>
                    <a:lnTo>
                      <a:pt x="36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6" name="Freeform 159"/>
              <p:cNvSpPr>
                <a:spLocks/>
              </p:cNvSpPr>
              <p:nvPr/>
            </p:nvSpPr>
            <p:spPr bwMode="auto">
              <a:xfrm>
                <a:off x="1260" y="3109"/>
                <a:ext cx="22" cy="40"/>
              </a:xfrm>
              <a:custGeom>
                <a:avLst/>
                <a:gdLst>
                  <a:gd name="T0" fmla="*/ 3 w 44"/>
                  <a:gd name="T1" fmla="*/ 0 h 80"/>
                  <a:gd name="T2" fmla="*/ 3 w 44"/>
                  <a:gd name="T3" fmla="*/ 1 h 80"/>
                  <a:gd name="T4" fmla="*/ 3 w 44"/>
                  <a:gd name="T5" fmla="*/ 1 h 80"/>
                  <a:gd name="T6" fmla="*/ 3 w 44"/>
                  <a:gd name="T7" fmla="*/ 2 h 80"/>
                  <a:gd name="T8" fmla="*/ 2 w 44"/>
                  <a:gd name="T9" fmla="*/ 3 h 80"/>
                  <a:gd name="T10" fmla="*/ 2 w 44"/>
                  <a:gd name="T11" fmla="*/ 4 h 80"/>
                  <a:gd name="T12" fmla="*/ 1 w 44"/>
                  <a:gd name="T13" fmla="*/ 4 h 80"/>
                  <a:gd name="T14" fmla="*/ 1 w 44"/>
                  <a:gd name="T15" fmla="*/ 5 h 80"/>
                  <a:gd name="T16" fmla="*/ 0 w 44"/>
                  <a:gd name="T17" fmla="*/ 5 h 80"/>
                  <a:gd name="T18" fmla="*/ 1 w 44"/>
                  <a:gd name="T19" fmla="*/ 5 h 80"/>
                  <a:gd name="T20" fmla="*/ 1 w 44"/>
                  <a:gd name="T21" fmla="*/ 4 h 80"/>
                  <a:gd name="T22" fmla="*/ 1 w 44"/>
                  <a:gd name="T23" fmla="*/ 4 h 80"/>
                  <a:gd name="T24" fmla="*/ 2 w 44"/>
                  <a:gd name="T25" fmla="*/ 3 h 80"/>
                  <a:gd name="T26" fmla="*/ 2 w 44"/>
                  <a:gd name="T27" fmla="*/ 2 h 80"/>
                  <a:gd name="T28" fmla="*/ 3 w 44"/>
                  <a:gd name="T29" fmla="*/ 1 h 80"/>
                  <a:gd name="T30" fmla="*/ 3 w 44"/>
                  <a:gd name="T31" fmla="*/ 1 h 80"/>
                  <a:gd name="T32" fmla="*/ 3 w 44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43" y="0"/>
                    </a:moveTo>
                    <a:lnTo>
                      <a:pt x="44" y="4"/>
                    </a:lnTo>
                    <a:lnTo>
                      <a:pt x="41" y="13"/>
                    </a:lnTo>
                    <a:lnTo>
                      <a:pt x="38" y="25"/>
                    </a:lnTo>
                    <a:lnTo>
                      <a:pt x="31" y="38"/>
                    </a:lnTo>
                    <a:lnTo>
                      <a:pt x="24" y="51"/>
                    </a:lnTo>
                    <a:lnTo>
                      <a:pt x="15" y="64"/>
                    </a:lnTo>
                    <a:lnTo>
                      <a:pt x="8" y="73"/>
                    </a:lnTo>
                    <a:lnTo>
                      <a:pt x="0" y="80"/>
                    </a:lnTo>
                    <a:lnTo>
                      <a:pt x="2" y="73"/>
                    </a:lnTo>
                    <a:lnTo>
                      <a:pt x="8" y="63"/>
                    </a:lnTo>
                    <a:lnTo>
                      <a:pt x="14" y="50"/>
                    </a:lnTo>
                    <a:lnTo>
                      <a:pt x="21" y="36"/>
                    </a:lnTo>
                    <a:lnTo>
                      <a:pt x="28" y="23"/>
                    </a:lnTo>
                    <a:lnTo>
                      <a:pt x="35" y="11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7" name="Freeform 160"/>
              <p:cNvSpPr>
                <a:spLocks/>
              </p:cNvSpPr>
              <p:nvPr/>
            </p:nvSpPr>
            <p:spPr bwMode="auto">
              <a:xfrm>
                <a:off x="1245" y="3114"/>
                <a:ext cx="25" cy="32"/>
              </a:xfrm>
              <a:custGeom>
                <a:avLst/>
                <a:gdLst>
                  <a:gd name="T0" fmla="*/ 4 w 48"/>
                  <a:gd name="T1" fmla="*/ 0 h 65"/>
                  <a:gd name="T2" fmla="*/ 4 w 48"/>
                  <a:gd name="T3" fmla="*/ 0 h 65"/>
                  <a:gd name="T4" fmla="*/ 4 w 48"/>
                  <a:gd name="T5" fmla="*/ 0 h 65"/>
                  <a:gd name="T6" fmla="*/ 3 w 48"/>
                  <a:gd name="T7" fmla="*/ 1 h 65"/>
                  <a:gd name="T8" fmla="*/ 3 w 48"/>
                  <a:gd name="T9" fmla="*/ 2 h 65"/>
                  <a:gd name="T10" fmla="*/ 2 w 48"/>
                  <a:gd name="T11" fmla="*/ 2 h 65"/>
                  <a:gd name="T12" fmla="*/ 1 w 48"/>
                  <a:gd name="T13" fmla="*/ 3 h 65"/>
                  <a:gd name="T14" fmla="*/ 1 w 48"/>
                  <a:gd name="T15" fmla="*/ 3 h 65"/>
                  <a:gd name="T16" fmla="*/ 0 w 48"/>
                  <a:gd name="T17" fmla="*/ 4 h 65"/>
                  <a:gd name="T18" fmla="*/ 1 w 48"/>
                  <a:gd name="T19" fmla="*/ 3 h 65"/>
                  <a:gd name="T20" fmla="*/ 1 w 48"/>
                  <a:gd name="T21" fmla="*/ 3 h 65"/>
                  <a:gd name="T22" fmla="*/ 2 w 48"/>
                  <a:gd name="T23" fmla="*/ 2 h 65"/>
                  <a:gd name="T24" fmla="*/ 2 w 48"/>
                  <a:gd name="T25" fmla="*/ 1 h 65"/>
                  <a:gd name="T26" fmla="*/ 3 w 48"/>
                  <a:gd name="T27" fmla="*/ 0 h 65"/>
                  <a:gd name="T28" fmla="*/ 3 w 48"/>
                  <a:gd name="T29" fmla="*/ 0 h 65"/>
                  <a:gd name="T30" fmla="*/ 3 w 48"/>
                  <a:gd name="T31" fmla="*/ 0 h 65"/>
                  <a:gd name="T32" fmla="*/ 4 w 48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65">
                    <a:moveTo>
                      <a:pt x="48" y="0"/>
                    </a:moveTo>
                    <a:lnTo>
                      <a:pt x="48" y="2"/>
                    </a:lnTo>
                    <a:lnTo>
                      <a:pt x="46" y="10"/>
                    </a:lnTo>
                    <a:lnTo>
                      <a:pt x="39" y="20"/>
                    </a:lnTo>
                    <a:lnTo>
                      <a:pt x="33" y="32"/>
                    </a:lnTo>
                    <a:lnTo>
                      <a:pt x="23" y="44"/>
                    </a:lnTo>
                    <a:lnTo>
                      <a:pt x="14" y="53"/>
                    </a:lnTo>
                    <a:lnTo>
                      <a:pt x="7" y="61"/>
                    </a:lnTo>
                    <a:lnTo>
                      <a:pt x="0" y="65"/>
                    </a:lnTo>
                    <a:lnTo>
                      <a:pt x="4" y="58"/>
                    </a:lnTo>
                    <a:lnTo>
                      <a:pt x="10" y="49"/>
                    </a:lnTo>
                    <a:lnTo>
                      <a:pt x="17" y="39"/>
                    </a:lnTo>
                    <a:lnTo>
                      <a:pt x="25" y="26"/>
                    </a:lnTo>
                    <a:lnTo>
                      <a:pt x="33" y="15"/>
                    </a:lnTo>
                    <a:lnTo>
                      <a:pt x="39" y="6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8" name="Freeform 161"/>
              <p:cNvSpPr>
                <a:spLocks/>
              </p:cNvSpPr>
              <p:nvPr/>
            </p:nvSpPr>
            <p:spPr bwMode="auto">
              <a:xfrm>
                <a:off x="1235" y="3116"/>
                <a:ext cx="21" cy="27"/>
              </a:xfrm>
              <a:custGeom>
                <a:avLst/>
                <a:gdLst>
                  <a:gd name="T0" fmla="*/ 3 w 42"/>
                  <a:gd name="T1" fmla="*/ 0 h 55"/>
                  <a:gd name="T2" fmla="*/ 3 w 42"/>
                  <a:gd name="T3" fmla="*/ 0 h 55"/>
                  <a:gd name="T4" fmla="*/ 3 w 42"/>
                  <a:gd name="T5" fmla="*/ 0 h 55"/>
                  <a:gd name="T6" fmla="*/ 3 w 42"/>
                  <a:gd name="T7" fmla="*/ 1 h 55"/>
                  <a:gd name="T8" fmla="*/ 2 w 42"/>
                  <a:gd name="T9" fmla="*/ 1 h 55"/>
                  <a:gd name="T10" fmla="*/ 2 w 42"/>
                  <a:gd name="T11" fmla="*/ 2 h 55"/>
                  <a:gd name="T12" fmla="*/ 2 w 42"/>
                  <a:gd name="T13" fmla="*/ 2 h 55"/>
                  <a:gd name="T14" fmla="*/ 1 w 42"/>
                  <a:gd name="T15" fmla="*/ 3 h 55"/>
                  <a:gd name="T16" fmla="*/ 0 w 42"/>
                  <a:gd name="T17" fmla="*/ 3 h 55"/>
                  <a:gd name="T18" fmla="*/ 1 w 42"/>
                  <a:gd name="T19" fmla="*/ 3 h 55"/>
                  <a:gd name="T20" fmla="*/ 1 w 42"/>
                  <a:gd name="T21" fmla="*/ 2 h 55"/>
                  <a:gd name="T22" fmla="*/ 1 w 42"/>
                  <a:gd name="T23" fmla="*/ 2 h 55"/>
                  <a:gd name="T24" fmla="*/ 2 w 42"/>
                  <a:gd name="T25" fmla="*/ 1 h 55"/>
                  <a:gd name="T26" fmla="*/ 2 w 42"/>
                  <a:gd name="T27" fmla="*/ 0 h 55"/>
                  <a:gd name="T28" fmla="*/ 3 w 42"/>
                  <a:gd name="T29" fmla="*/ 0 h 55"/>
                  <a:gd name="T30" fmla="*/ 3 w 42"/>
                  <a:gd name="T31" fmla="*/ 0 h 55"/>
                  <a:gd name="T32" fmla="*/ 3 w 42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55">
                    <a:moveTo>
                      <a:pt x="41" y="0"/>
                    </a:moveTo>
                    <a:lnTo>
                      <a:pt x="42" y="3"/>
                    </a:lnTo>
                    <a:lnTo>
                      <a:pt x="39" y="10"/>
                    </a:lnTo>
                    <a:lnTo>
                      <a:pt x="37" y="17"/>
                    </a:lnTo>
                    <a:lnTo>
                      <a:pt x="31" y="27"/>
                    </a:lnTo>
                    <a:lnTo>
                      <a:pt x="25" y="36"/>
                    </a:lnTo>
                    <a:lnTo>
                      <a:pt x="17" y="45"/>
                    </a:lnTo>
                    <a:lnTo>
                      <a:pt x="9" y="51"/>
                    </a:lnTo>
                    <a:lnTo>
                      <a:pt x="0" y="55"/>
                    </a:lnTo>
                    <a:lnTo>
                      <a:pt x="4" y="49"/>
                    </a:lnTo>
                    <a:lnTo>
                      <a:pt x="9" y="41"/>
                    </a:lnTo>
                    <a:lnTo>
                      <a:pt x="16" y="32"/>
                    </a:lnTo>
                    <a:lnTo>
                      <a:pt x="22" y="21"/>
                    </a:lnTo>
                    <a:lnTo>
                      <a:pt x="28" y="13"/>
                    </a:lnTo>
                    <a:lnTo>
                      <a:pt x="33" y="6"/>
                    </a:lnTo>
                    <a:lnTo>
                      <a:pt x="38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19" name="Freeform 162"/>
              <p:cNvSpPr>
                <a:spLocks/>
              </p:cNvSpPr>
              <p:nvPr/>
            </p:nvSpPr>
            <p:spPr bwMode="auto">
              <a:xfrm>
                <a:off x="1224" y="3116"/>
                <a:ext cx="18" cy="20"/>
              </a:xfrm>
              <a:custGeom>
                <a:avLst/>
                <a:gdLst>
                  <a:gd name="T0" fmla="*/ 3 w 36"/>
                  <a:gd name="T1" fmla="*/ 0 h 39"/>
                  <a:gd name="T2" fmla="*/ 3 w 36"/>
                  <a:gd name="T3" fmla="*/ 1 h 39"/>
                  <a:gd name="T4" fmla="*/ 3 w 36"/>
                  <a:gd name="T5" fmla="*/ 1 h 39"/>
                  <a:gd name="T6" fmla="*/ 2 w 36"/>
                  <a:gd name="T7" fmla="*/ 1 h 39"/>
                  <a:gd name="T8" fmla="*/ 2 w 36"/>
                  <a:gd name="T9" fmla="*/ 2 h 39"/>
                  <a:gd name="T10" fmla="*/ 2 w 36"/>
                  <a:gd name="T11" fmla="*/ 2 h 39"/>
                  <a:gd name="T12" fmla="*/ 1 w 36"/>
                  <a:gd name="T13" fmla="*/ 3 h 39"/>
                  <a:gd name="T14" fmla="*/ 1 w 36"/>
                  <a:gd name="T15" fmla="*/ 3 h 39"/>
                  <a:gd name="T16" fmla="*/ 0 w 36"/>
                  <a:gd name="T17" fmla="*/ 3 h 39"/>
                  <a:gd name="T18" fmla="*/ 1 w 36"/>
                  <a:gd name="T19" fmla="*/ 2 h 39"/>
                  <a:gd name="T20" fmla="*/ 2 w 36"/>
                  <a:gd name="T21" fmla="*/ 2 h 39"/>
                  <a:gd name="T22" fmla="*/ 2 w 36"/>
                  <a:gd name="T23" fmla="*/ 1 h 39"/>
                  <a:gd name="T24" fmla="*/ 3 w 36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9">
                    <a:moveTo>
                      <a:pt x="35" y="0"/>
                    </a:moveTo>
                    <a:lnTo>
                      <a:pt x="36" y="2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0" y="35"/>
                    </a:lnTo>
                    <a:lnTo>
                      <a:pt x="4" y="38"/>
                    </a:lnTo>
                    <a:lnTo>
                      <a:pt x="0" y="39"/>
                    </a:lnTo>
                    <a:lnTo>
                      <a:pt x="8" y="30"/>
                    </a:lnTo>
                    <a:lnTo>
                      <a:pt x="18" y="17"/>
                    </a:lnTo>
                    <a:lnTo>
                      <a:pt x="29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0" name="Freeform 163"/>
              <p:cNvSpPr>
                <a:spLocks/>
              </p:cNvSpPr>
              <p:nvPr/>
            </p:nvSpPr>
            <p:spPr bwMode="auto">
              <a:xfrm>
                <a:off x="1217" y="3120"/>
                <a:ext cx="12" cy="12"/>
              </a:xfrm>
              <a:custGeom>
                <a:avLst/>
                <a:gdLst>
                  <a:gd name="T0" fmla="*/ 2 w 23"/>
                  <a:gd name="T1" fmla="*/ 0 h 25"/>
                  <a:gd name="T2" fmla="*/ 2 w 23"/>
                  <a:gd name="T3" fmla="*/ 0 h 25"/>
                  <a:gd name="T4" fmla="*/ 2 w 23"/>
                  <a:gd name="T5" fmla="*/ 1 h 25"/>
                  <a:gd name="T6" fmla="*/ 1 w 23"/>
                  <a:gd name="T7" fmla="*/ 1 h 25"/>
                  <a:gd name="T8" fmla="*/ 0 w 23"/>
                  <a:gd name="T9" fmla="*/ 1 h 25"/>
                  <a:gd name="T10" fmla="*/ 1 w 23"/>
                  <a:gd name="T11" fmla="*/ 1 h 25"/>
                  <a:gd name="T12" fmla="*/ 1 w 23"/>
                  <a:gd name="T13" fmla="*/ 0 h 25"/>
                  <a:gd name="T14" fmla="*/ 2 w 23"/>
                  <a:gd name="T15" fmla="*/ 0 h 25"/>
                  <a:gd name="T16" fmla="*/ 2 w 23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lnTo>
                      <a:pt x="23" y="7"/>
                    </a:lnTo>
                    <a:lnTo>
                      <a:pt x="17" y="16"/>
                    </a:lnTo>
                    <a:lnTo>
                      <a:pt x="9" y="24"/>
                    </a:lnTo>
                    <a:lnTo>
                      <a:pt x="0" y="25"/>
                    </a:lnTo>
                    <a:lnTo>
                      <a:pt x="8" y="20"/>
                    </a:lnTo>
                    <a:lnTo>
                      <a:pt x="14" y="9"/>
                    </a:lnTo>
                    <a:lnTo>
                      <a:pt x="19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1" name="Freeform 164"/>
              <p:cNvSpPr>
                <a:spLocks/>
              </p:cNvSpPr>
              <p:nvPr/>
            </p:nvSpPr>
            <p:spPr bwMode="auto">
              <a:xfrm>
                <a:off x="1322" y="3121"/>
                <a:ext cx="13" cy="17"/>
              </a:xfrm>
              <a:custGeom>
                <a:avLst/>
                <a:gdLst>
                  <a:gd name="T0" fmla="*/ 0 w 26"/>
                  <a:gd name="T1" fmla="*/ 3 h 34"/>
                  <a:gd name="T2" fmla="*/ 1 w 26"/>
                  <a:gd name="T3" fmla="*/ 2 h 34"/>
                  <a:gd name="T4" fmla="*/ 1 w 26"/>
                  <a:gd name="T5" fmla="*/ 1 h 34"/>
                  <a:gd name="T6" fmla="*/ 2 w 26"/>
                  <a:gd name="T7" fmla="*/ 1 h 34"/>
                  <a:gd name="T8" fmla="*/ 2 w 26"/>
                  <a:gd name="T9" fmla="*/ 0 h 34"/>
                  <a:gd name="T10" fmla="*/ 2 w 26"/>
                  <a:gd name="T11" fmla="*/ 1 h 34"/>
                  <a:gd name="T12" fmla="*/ 2 w 26"/>
                  <a:gd name="T13" fmla="*/ 2 h 34"/>
                  <a:gd name="T14" fmla="*/ 1 w 26"/>
                  <a:gd name="T15" fmla="*/ 2 h 34"/>
                  <a:gd name="T16" fmla="*/ 0 w 26"/>
                  <a:gd name="T17" fmla="*/ 3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4">
                    <a:moveTo>
                      <a:pt x="0" y="34"/>
                    </a:moveTo>
                    <a:lnTo>
                      <a:pt x="4" y="26"/>
                    </a:lnTo>
                    <a:lnTo>
                      <a:pt x="11" y="13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6" y="8"/>
                    </a:lnTo>
                    <a:lnTo>
                      <a:pt x="18" y="17"/>
                    </a:lnTo>
                    <a:lnTo>
                      <a:pt x="7" y="27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2" name="Freeform 165"/>
              <p:cNvSpPr>
                <a:spLocks/>
              </p:cNvSpPr>
              <p:nvPr/>
            </p:nvSpPr>
            <p:spPr bwMode="auto">
              <a:xfrm>
                <a:off x="1321" y="3139"/>
                <a:ext cx="18" cy="6"/>
              </a:xfrm>
              <a:custGeom>
                <a:avLst/>
                <a:gdLst>
                  <a:gd name="T0" fmla="*/ 0 w 36"/>
                  <a:gd name="T1" fmla="*/ 0 h 13"/>
                  <a:gd name="T2" fmla="*/ 1 w 36"/>
                  <a:gd name="T3" fmla="*/ 0 h 13"/>
                  <a:gd name="T4" fmla="*/ 2 w 36"/>
                  <a:gd name="T5" fmla="*/ 0 h 13"/>
                  <a:gd name="T6" fmla="*/ 2 w 36"/>
                  <a:gd name="T7" fmla="*/ 0 h 13"/>
                  <a:gd name="T8" fmla="*/ 3 w 36"/>
                  <a:gd name="T9" fmla="*/ 0 h 13"/>
                  <a:gd name="T10" fmla="*/ 3 w 36"/>
                  <a:gd name="T11" fmla="*/ 0 h 13"/>
                  <a:gd name="T12" fmla="*/ 3 w 36"/>
                  <a:gd name="T13" fmla="*/ 0 h 13"/>
                  <a:gd name="T14" fmla="*/ 2 w 36"/>
                  <a:gd name="T15" fmla="*/ 0 h 13"/>
                  <a:gd name="T16" fmla="*/ 2 w 36"/>
                  <a:gd name="T17" fmla="*/ 0 h 13"/>
                  <a:gd name="T18" fmla="*/ 1 w 36"/>
                  <a:gd name="T19" fmla="*/ 0 h 13"/>
                  <a:gd name="T20" fmla="*/ 1 w 36"/>
                  <a:gd name="T21" fmla="*/ 0 h 13"/>
                  <a:gd name="T22" fmla="*/ 1 w 36"/>
                  <a:gd name="T23" fmla="*/ 0 h 13"/>
                  <a:gd name="T24" fmla="*/ 0 w 36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13">
                    <a:moveTo>
                      <a:pt x="0" y="0"/>
                    </a:moveTo>
                    <a:lnTo>
                      <a:pt x="7" y="3"/>
                    </a:lnTo>
                    <a:lnTo>
                      <a:pt x="17" y="9"/>
                    </a:lnTo>
                    <a:lnTo>
                      <a:pt x="29" y="13"/>
                    </a:lnTo>
                    <a:lnTo>
                      <a:pt x="36" y="12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28" y="5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3" name="Freeform 166"/>
              <p:cNvSpPr>
                <a:spLocks/>
              </p:cNvSpPr>
              <p:nvPr/>
            </p:nvSpPr>
            <p:spPr bwMode="auto">
              <a:xfrm>
                <a:off x="1324" y="3131"/>
                <a:ext cx="19" cy="6"/>
              </a:xfrm>
              <a:custGeom>
                <a:avLst/>
                <a:gdLst>
                  <a:gd name="T0" fmla="*/ 0 w 38"/>
                  <a:gd name="T1" fmla="*/ 1 h 12"/>
                  <a:gd name="T2" fmla="*/ 1 w 38"/>
                  <a:gd name="T3" fmla="*/ 1 h 12"/>
                  <a:gd name="T4" fmla="*/ 1 w 38"/>
                  <a:gd name="T5" fmla="*/ 1 h 12"/>
                  <a:gd name="T6" fmla="*/ 1 w 38"/>
                  <a:gd name="T7" fmla="*/ 1 h 12"/>
                  <a:gd name="T8" fmla="*/ 2 w 38"/>
                  <a:gd name="T9" fmla="*/ 1 h 12"/>
                  <a:gd name="T10" fmla="*/ 2 w 38"/>
                  <a:gd name="T11" fmla="*/ 1 h 12"/>
                  <a:gd name="T12" fmla="*/ 2 w 38"/>
                  <a:gd name="T13" fmla="*/ 1 h 12"/>
                  <a:gd name="T14" fmla="*/ 3 w 38"/>
                  <a:gd name="T15" fmla="*/ 1 h 12"/>
                  <a:gd name="T16" fmla="*/ 3 w 38"/>
                  <a:gd name="T17" fmla="*/ 1 h 12"/>
                  <a:gd name="T18" fmla="*/ 2 w 38"/>
                  <a:gd name="T19" fmla="*/ 0 h 12"/>
                  <a:gd name="T20" fmla="*/ 2 w 38"/>
                  <a:gd name="T21" fmla="*/ 1 h 12"/>
                  <a:gd name="T22" fmla="*/ 1 w 38"/>
                  <a:gd name="T23" fmla="*/ 1 h 12"/>
                  <a:gd name="T24" fmla="*/ 0 w 38"/>
                  <a:gd name="T25" fmla="*/ 1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12">
                    <a:moveTo>
                      <a:pt x="0" y="12"/>
                    </a:moveTo>
                    <a:lnTo>
                      <a:pt x="2" y="12"/>
                    </a:lnTo>
                    <a:lnTo>
                      <a:pt x="8" y="11"/>
                    </a:lnTo>
                    <a:lnTo>
                      <a:pt x="14" y="11"/>
                    </a:lnTo>
                    <a:lnTo>
                      <a:pt x="21" y="11"/>
                    </a:lnTo>
                    <a:lnTo>
                      <a:pt x="27" y="10"/>
                    </a:lnTo>
                    <a:lnTo>
                      <a:pt x="32" y="8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22" y="3"/>
                    </a:lnTo>
                    <a:lnTo>
                      <a:pt x="9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4" name="Freeform 167"/>
              <p:cNvSpPr>
                <a:spLocks/>
              </p:cNvSpPr>
              <p:nvPr/>
            </p:nvSpPr>
            <p:spPr bwMode="auto">
              <a:xfrm>
                <a:off x="1315" y="3141"/>
                <a:ext cx="19" cy="14"/>
              </a:xfrm>
              <a:custGeom>
                <a:avLst/>
                <a:gdLst>
                  <a:gd name="T0" fmla="*/ 0 w 36"/>
                  <a:gd name="T1" fmla="*/ 0 h 28"/>
                  <a:gd name="T2" fmla="*/ 1 w 36"/>
                  <a:gd name="T3" fmla="*/ 1 h 28"/>
                  <a:gd name="T4" fmla="*/ 1 w 36"/>
                  <a:gd name="T5" fmla="*/ 1 h 28"/>
                  <a:gd name="T6" fmla="*/ 2 w 36"/>
                  <a:gd name="T7" fmla="*/ 1 h 28"/>
                  <a:gd name="T8" fmla="*/ 2 w 36"/>
                  <a:gd name="T9" fmla="*/ 1 h 28"/>
                  <a:gd name="T10" fmla="*/ 2 w 36"/>
                  <a:gd name="T11" fmla="*/ 2 h 28"/>
                  <a:gd name="T12" fmla="*/ 3 w 36"/>
                  <a:gd name="T13" fmla="*/ 2 h 28"/>
                  <a:gd name="T14" fmla="*/ 3 w 36"/>
                  <a:gd name="T15" fmla="*/ 2 h 28"/>
                  <a:gd name="T16" fmla="*/ 3 w 36"/>
                  <a:gd name="T17" fmla="*/ 2 h 28"/>
                  <a:gd name="T18" fmla="*/ 2 w 36"/>
                  <a:gd name="T19" fmla="*/ 2 h 28"/>
                  <a:gd name="T20" fmla="*/ 2 w 36"/>
                  <a:gd name="T21" fmla="*/ 2 h 28"/>
                  <a:gd name="T22" fmla="*/ 1 w 36"/>
                  <a:gd name="T23" fmla="*/ 1 h 28"/>
                  <a:gd name="T24" fmla="*/ 0 w 36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5" y="3"/>
                    </a:lnTo>
                    <a:lnTo>
                      <a:pt x="10" y="6"/>
                    </a:lnTo>
                    <a:lnTo>
                      <a:pt x="17" y="9"/>
                    </a:lnTo>
                    <a:lnTo>
                      <a:pt x="24" y="13"/>
                    </a:lnTo>
                    <a:lnTo>
                      <a:pt x="30" y="19"/>
                    </a:lnTo>
                    <a:lnTo>
                      <a:pt x="34" y="23"/>
                    </a:lnTo>
                    <a:lnTo>
                      <a:pt x="36" y="25"/>
                    </a:lnTo>
                    <a:lnTo>
                      <a:pt x="36" y="28"/>
                    </a:lnTo>
                    <a:lnTo>
                      <a:pt x="30" y="26"/>
                    </a:lnTo>
                    <a:lnTo>
                      <a:pt x="18" y="17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5" name="Freeform 168"/>
              <p:cNvSpPr>
                <a:spLocks/>
              </p:cNvSpPr>
              <p:nvPr/>
            </p:nvSpPr>
            <p:spPr bwMode="auto">
              <a:xfrm>
                <a:off x="1222" y="3135"/>
                <a:ext cx="5" cy="25"/>
              </a:xfrm>
              <a:custGeom>
                <a:avLst/>
                <a:gdLst>
                  <a:gd name="T0" fmla="*/ 1 w 10"/>
                  <a:gd name="T1" fmla="*/ 0 h 49"/>
                  <a:gd name="T2" fmla="*/ 1 w 10"/>
                  <a:gd name="T3" fmla="*/ 1 h 49"/>
                  <a:gd name="T4" fmla="*/ 1 w 10"/>
                  <a:gd name="T5" fmla="*/ 2 h 49"/>
                  <a:gd name="T6" fmla="*/ 1 w 10"/>
                  <a:gd name="T7" fmla="*/ 3 h 49"/>
                  <a:gd name="T8" fmla="*/ 1 w 10"/>
                  <a:gd name="T9" fmla="*/ 4 h 49"/>
                  <a:gd name="T10" fmla="*/ 0 w 10"/>
                  <a:gd name="T11" fmla="*/ 3 h 49"/>
                  <a:gd name="T12" fmla="*/ 1 w 10"/>
                  <a:gd name="T13" fmla="*/ 2 h 49"/>
                  <a:gd name="T14" fmla="*/ 1 w 10"/>
                  <a:gd name="T15" fmla="*/ 1 h 49"/>
                  <a:gd name="T16" fmla="*/ 1 w 10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9">
                    <a:moveTo>
                      <a:pt x="7" y="0"/>
                    </a:moveTo>
                    <a:lnTo>
                      <a:pt x="9" y="11"/>
                    </a:lnTo>
                    <a:lnTo>
                      <a:pt x="10" y="28"/>
                    </a:lnTo>
                    <a:lnTo>
                      <a:pt x="9" y="41"/>
                    </a:lnTo>
                    <a:lnTo>
                      <a:pt x="4" y="49"/>
                    </a:lnTo>
                    <a:lnTo>
                      <a:pt x="0" y="44"/>
                    </a:lnTo>
                    <a:lnTo>
                      <a:pt x="1" y="30"/>
                    </a:lnTo>
                    <a:lnTo>
                      <a:pt x="5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6" name="Freeform 169"/>
              <p:cNvSpPr>
                <a:spLocks/>
              </p:cNvSpPr>
              <p:nvPr/>
            </p:nvSpPr>
            <p:spPr bwMode="auto">
              <a:xfrm>
                <a:off x="1212" y="3132"/>
                <a:ext cx="7" cy="24"/>
              </a:xfrm>
              <a:custGeom>
                <a:avLst/>
                <a:gdLst>
                  <a:gd name="T0" fmla="*/ 0 w 15"/>
                  <a:gd name="T1" fmla="*/ 0 h 48"/>
                  <a:gd name="T2" fmla="*/ 0 w 15"/>
                  <a:gd name="T3" fmla="*/ 1 h 48"/>
                  <a:gd name="T4" fmla="*/ 0 w 15"/>
                  <a:gd name="T5" fmla="*/ 2 h 48"/>
                  <a:gd name="T6" fmla="*/ 0 w 15"/>
                  <a:gd name="T7" fmla="*/ 3 h 48"/>
                  <a:gd name="T8" fmla="*/ 0 w 15"/>
                  <a:gd name="T9" fmla="*/ 3 h 48"/>
                  <a:gd name="T10" fmla="*/ 0 w 15"/>
                  <a:gd name="T11" fmla="*/ 3 h 48"/>
                  <a:gd name="T12" fmla="*/ 0 w 15"/>
                  <a:gd name="T13" fmla="*/ 2 h 48"/>
                  <a:gd name="T14" fmla="*/ 0 w 15"/>
                  <a:gd name="T15" fmla="*/ 1 h 48"/>
                  <a:gd name="T16" fmla="*/ 0 w 15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7"/>
                    </a:lnTo>
                    <a:lnTo>
                      <a:pt x="10" y="42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4" y="27"/>
                    </a:lnTo>
                    <a:lnTo>
                      <a:pt x="11" y="1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7" name="Freeform 170"/>
              <p:cNvSpPr>
                <a:spLocks/>
              </p:cNvSpPr>
              <p:nvPr/>
            </p:nvSpPr>
            <p:spPr bwMode="auto">
              <a:xfrm>
                <a:off x="1235" y="3142"/>
                <a:ext cx="5" cy="23"/>
              </a:xfrm>
              <a:custGeom>
                <a:avLst/>
                <a:gdLst>
                  <a:gd name="T0" fmla="*/ 1 w 9"/>
                  <a:gd name="T1" fmla="*/ 0 h 46"/>
                  <a:gd name="T2" fmla="*/ 1 w 9"/>
                  <a:gd name="T3" fmla="*/ 1 h 46"/>
                  <a:gd name="T4" fmla="*/ 1 w 9"/>
                  <a:gd name="T5" fmla="*/ 2 h 46"/>
                  <a:gd name="T6" fmla="*/ 1 w 9"/>
                  <a:gd name="T7" fmla="*/ 3 h 46"/>
                  <a:gd name="T8" fmla="*/ 1 w 9"/>
                  <a:gd name="T9" fmla="*/ 3 h 46"/>
                  <a:gd name="T10" fmla="*/ 0 w 9"/>
                  <a:gd name="T11" fmla="*/ 3 h 46"/>
                  <a:gd name="T12" fmla="*/ 0 w 9"/>
                  <a:gd name="T13" fmla="*/ 2 h 46"/>
                  <a:gd name="T14" fmla="*/ 1 w 9"/>
                  <a:gd name="T15" fmla="*/ 1 h 46"/>
                  <a:gd name="T16" fmla="*/ 1 w 9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6">
                    <a:moveTo>
                      <a:pt x="3" y="0"/>
                    </a:moveTo>
                    <a:lnTo>
                      <a:pt x="7" y="6"/>
                    </a:lnTo>
                    <a:lnTo>
                      <a:pt x="9" y="21"/>
                    </a:lnTo>
                    <a:lnTo>
                      <a:pt x="9" y="36"/>
                    </a:lnTo>
                    <a:lnTo>
                      <a:pt x="5" y="46"/>
                    </a:lnTo>
                    <a:lnTo>
                      <a:pt x="0" y="43"/>
                    </a:lnTo>
                    <a:lnTo>
                      <a:pt x="0" y="30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8" name="Freeform 171"/>
              <p:cNvSpPr>
                <a:spLocks/>
              </p:cNvSpPr>
              <p:nvPr/>
            </p:nvSpPr>
            <p:spPr bwMode="auto">
              <a:xfrm>
                <a:off x="1245" y="3144"/>
                <a:ext cx="10" cy="27"/>
              </a:xfrm>
              <a:custGeom>
                <a:avLst/>
                <a:gdLst>
                  <a:gd name="T0" fmla="*/ 0 w 18"/>
                  <a:gd name="T1" fmla="*/ 0 h 53"/>
                  <a:gd name="T2" fmla="*/ 1 w 18"/>
                  <a:gd name="T3" fmla="*/ 1 h 53"/>
                  <a:gd name="T4" fmla="*/ 2 w 18"/>
                  <a:gd name="T5" fmla="*/ 2 h 53"/>
                  <a:gd name="T6" fmla="*/ 2 w 18"/>
                  <a:gd name="T7" fmla="*/ 3 h 53"/>
                  <a:gd name="T8" fmla="*/ 2 w 18"/>
                  <a:gd name="T9" fmla="*/ 4 h 53"/>
                  <a:gd name="T10" fmla="*/ 1 w 18"/>
                  <a:gd name="T11" fmla="*/ 3 h 53"/>
                  <a:gd name="T12" fmla="*/ 1 w 18"/>
                  <a:gd name="T13" fmla="*/ 2 h 53"/>
                  <a:gd name="T14" fmla="*/ 1 w 18"/>
                  <a:gd name="T15" fmla="*/ 1 h 53"/>
                  <a:gd name="T16" fmla="*/ 0 w 18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3">
                    <a:moveTo>
                      <a:pt x="0" y="0"/>
                    </a:moveTo>
                    <a:lnTo>
                      <a:pt x="8" y="13"/>
                    </a:lnTo>
                    <a:lnTo>
                      <a:pt x="16" y="30"/>
                    </a:lnTo>
                    <a:lnTo>
                      <a:pt x="18" y="46"/>
                    </a:lnTo>
                    <a:lnTo>
                      <a:pt x="16" y="53"/>
                    </a:lnTo>
                    <a:lnTo>
                      <a:pt x="9" y="48"/>
                    </a:lnTo>
                    <a:lnTo>
                      <a:pt x="5" y="31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29" name="Freeform 172"/>
              <p:cNvSpPr>
                <a:spLocks/>
              </p:cNvSpPr>
              <p:nvPr/>
            </p:nvSpPr>
            <p:spPr bwMode="auto">
              <a:xfrm>
                <a:off x="1258" y="3148"/>
                <a:ext cx="10" cy="29"/>
              </a:xfrm>
              <a:custGeom>
                <a:avLst/>
                <a:gdLst>
                  <a:gd name="T0" fmla="*/ 0 w 21"/>
                  <a:gd name="T1" fmla="*/ 0 h 57"/>
                  <a:gd name="T2" fmla="*/ 0 w 21"/>
                  <a:gd name="T3" fmla="*/ 1 h 57"/>
                  <a:gd name="T4" fmla="*/ 0 w 21"/>
                  <a:gd name="T5" fmla="*/ 2 h 57"/>
                  <a:gd name="T6" fmla="*/ 1 w 21"/>
                  <a:gd name="T7" fmla="*/ 4 h 57"/>
                  <a:gd name="T8" fmla="*/ 1 w 21"/>
                  <a:gd name="T9" fmla="*/ 4 h 57"/>
                  <a:gd name="T10" fmla="*/ 0 w 21"/>
                  <a:gd name="T11" fmla="*/ 4 h 57"/>
                  <a:gd name="T12" fmla="*/ 0 w 21"/>
                  <a:gd name="T13" fmla="*/ 2 h 57"/>
                  <a:gd name="T14" fmla="*/ 0 w 21"/>
                  <a:gd name="T15" fmla="*/ 1 h 57"/>
                  <a:gd name="T16" fmla="*/ 0 w 21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57">
                    <a:moveTo>
                      <a:pt x="0" y="0"/>
                    </a:moveTo>
                    <a:lnTo>
                      <a:pt x="8" y="13"/>
                    </a:lnTo>
                    <a:lnTo>
                      <a:pt x="15" y="32"/>
                    </a:lnTo>
                    <a:lnTo>
                      <a:pt x="21" y="51"/>
                    </a:lnTo>
                    <a:lnTo>
                      <a:pt x="18" y="57"/>
                    </a:lnTo>
                    <a:lnTo>
                      <a:pt x="12" y="49"/>
                    </a:lnTo>
                    <a:lnTo>
                      <a:pt x="6" y="31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0" name="Freeform 173"/>
              <p:cNvSpPr>
                <a:spLocks/>
              </p:cNvSpPr>
              <p:nvPr/>
            </p:nvSpPr>
            <p:spPr bwMode="auto">
              <a:xfrm>
                <a:off x="1280" y="3147"/>
                <a:ext cx="18" cy="31"/>
              </a:xfrm>
              <a:custGeom>
                <a:avLst/>
                <a:gdLst>
                  <a:gd name="T0" fmla="*/ 0 w 37"/>
                  <a:gd name="T1" fmla="*/ 0 h 61"/>
                  <a:gd name="T2" fmla="*/ 0 w 37"/>
                  <a:gd name="T3" fmla="*/ 1 h 61"/>
                  <a:gd name="T4" fmla="*/ 0 w 37"/>
                  <a:gd name="T5" fmla="*/ 1 h 61"/>
                  <a:gd name="T6" fmla="*/ 1 w 37"/>
                  <a:gd name="T7" fmla="*/ 2 h 61"/>
                  <a:gd name="T8" fmla="*/ 1 w 37"/>
                  <a:gd name="T9" fmla="*/ 3 h 61"/>
                  <a:gd name="T10" fmla="*/ 1 w 37"/>
                  <a:gd name="T11" fmla="*/ 3 h 61"/>
                  <a:gd name="T12" fmla="*/ 2 w 37"/>
                  <a:gd name="T13" fmla="*/ 4 h 61"/>
                  <a:gd name="T14" fmla="*/ 2 w 37"/>
                  <a:gd name="T15" fmla="*/ 4 h 61"/>
                  <a:gd name="T16" fmla="*/ 2 w 37"/>
                  <a:gd name="T17" fmla="*/ 4 h 61"/>
                  <a:gd name="T18" fmla="*/ 1 w 37"/>
                  <a:gd name="T19" fmla="*/ 4 h 61"/>
                  <a:gd name="T20" fmla="*/ 1 w 37"/>
                  <a:gd name="T21" fmla="*/ 3 h 61"/>
                  <a:gd name="T22" fmla="*/ 0 w 37"/>
                  <a:gd name="T23" fmla="*/ 1 h 61"/>
                  <a:gd name="T24" fmla="*/ 0 w 37"/>
                  <a:gd name="T25" fmla="*/ 0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1">
                    <a:moveTo>
                      <a:pt x="0" y="0"/>
                    </a:moveTo>
                    <a:lnTo>
                      <a:pt x="7" y="5"/>
                    </a:lnTo>
                    <a:lnTo>
                      <a:pt x="13" y="13"/>
                    </a:lnTo>
                    <a:lnTo>
                      <a:pt x="20" y="22"/>
                    </a:lnTo>
                    <a:lnTo>
                      <a:pt x="26" y="33"/>
                    </a:lnTo>
                    <a:lnTo>
                      <a:pt x="31" y="42"/>
                    </a:lnTo>
                    <a:lnTo>
                      <a:pt x="35" y="51"/>
                    </a:lnTo>
                    <a:lnTo>
                      <a:pt x="37" y="58"/>
                    </a:lnTo>
                    <a:lnTo>
                      <a:pt x="35" y="61"/>
                    </a:lnTo>
                    <a:lnTo>
                      <a:pt x="28" y="54"/>
                    </a:lnTo>
                    <a:lnTo>
                      <a:pt x="18" y="34"/>
                    </a:lnTo>
                    <a:lnTo>
                      <a:pt x="9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1" name="Freeform 174"/>
              <p:cNvSpPr>
                <a:spLocks/>
              </p:cNvSpPr>
              <p:nvPr/>
            </p:nvSpPr>
            <p:spPr bwMode="auto">
              <a:xfrm>
                <a:off x="1305" y="3142"/>
                <a:ext cx="21" cy="29"/>
              </a:xfrm>
              <a:custGeom>
                <a:avLst/>
                <a:gdLst>
                  <a:gd name="T0" fmla="*/ 0 w 41"/>
                  <a:gd name="T1" fmla="*/ 0 h 56"/>
                  <a:gd name="T2" fmla="*/ 1 w 41"/>
                  <a:gd name="T3" fmla="*/ 1 h 56"/>
                  <a:gd name="T4" fmla="*/ 1 w 41"/>
                  <a:gd name="T5" fmla="*/ 1 h 56"/>
                  <a:gd name="T6" fmla="*/ 2 w 41"/>
                  <a:gd name="T7" fmla="*/ 2 h 56"/>
                  <a:gd name="T8" fmla="*/ 2 w 41"/>
                  <a:gd name="T9" fmla="*/ 2 h 56"/>
                  <a:gd name="T10" fmla="*/ 3 w 41"/>
                  <a:gd name="T11" fmla="*/ 3 h 56"/>
                  <a:gd name="T12" fmla="*/ 3 w 41"/>
                  <a:gd name="T13" fmla="*/ 3 h 56"/>
                  <a:gd name="T14" fmla="*/ 3 w 41"/>
                  <a:gd name="T15" fmla="*/ 4 h 56"/>
                  <a:gd name="T16" fmla="*/ 3 w 41"/>
                  <a:gd name="T17" fmla="*/ 4 h 56"/>
                  <a:gd name="T18" fmla="*/ 3 w 41"/>
                  <a:gd name="T19" fmla="*/ 4 h 56"/>
                  <a:gd name="T20" fmla="*/ 2 w 41"/>
                  <a:gd name="T21" fmla="*/ 4 h 56"/>
                  <a:gd name="T22" fmla="*/ 2 w 41"/>
                  <a:gd name="T23" fmla="*/ 3 h 56"/>
                  <a:gd name="T24" fmla="*/ 2 w 41"/>
                  <a:gd name="T25" fmla="*/ 2 h 56"/>
                  <a:gd name="T26" fmla="*/ 1 w 41"/>
                  <a:gd name="T27" fmla="*/ 2 h 56"/>
                  <a:gd name="T28" fmla="*/ 1 w 41"/>
                  <a:gd name="T29" fmla="*/ 1 h 56"/>
                  <a:gd name="T30" fmla="*/ 1 w 41"/>
                  <a:gd name="T31" fmla="*/ 1 h 56"/>
                  <a:gd name="T32" fmla="*/ 0 w 41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0" y="0"/>
                    </a:moveTo>
                    <a:lnTo>
                      <a:pt x="5" y="4"/>
                    </a:lnTo>
                    <a:lnTo>
                      <a:pt x="11" y="12"/>
                    </a:lnTo>
                    <a:lnTo>
                      <a:pt x="19" y="20"/>
                    </a:lnTo>
                    <a:lnTo>
                      <a:pt x="27" y="29"/>
                    </a:lnTo>
                    <a:lnTo>
                      <a:pt x="34" y="38"/>
                    </a:lnTo>
                    <a:lnTo>
                      <a:pt x="39" y="46"/>
                    </a:lnTo>
                    <a:lnTo>
                      <a:pt x="41" y="52"/>
                    </a:lnTo>
                    <a:lnTo>
                      <a:pt x="40" y="56"/>
                    </a:lnTo>
                    <a:lnTo>
                      <a:pt x="36" y="55"/>
                    </a:lnTo>
                    <a:lnTo>
                      <a:pt x="31" y="50"/>
                    </a:lnTo>
                    <a:lnTo>
                      <a:pt x="25" y="42"/>
                    </a:lnTo>
                    <a:lnTo>
                      <a:pt x="19" y="31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2" name="Freeform 175"/>
              <p:cNvSpPr>
                <a:spLocks/>
              </p:cNvSpPr>
              <p:nvPr/>
            </p:nvSpPr>
            <p:spPr bwMode="auto">
              <a:xfrm>
                <a:off x="1269" y="3149"/>
                <a:ext cx="18" cy="25"/>
              </a:xfrm>
              <a:custGeom>
                <a:avLst/>
                <a:gdLst>
                  <a:gd name="T0" fmla="*/ 0 w 35"/>
                  <a:gd name="T1" fmla="*/ 0 h 51"/>
                  <a:gd name="T2" fmla="*/ 1 w 35"/>
                  <a:gd name="T3" fmla="*/ 0 h 51"/>
                  <a:gd name="T4" fmla="*/ 1 w 35"/>
                  <a:gd name="T5" fmla="*/ 0 h 51"/>
                  <a:gd name="T6" fmla="*/ 2 w 35"/>
                  <a:gd name="T7" fmla="*/ 1 h 51"/>
                  <a:gd name="T8" fmla="*/ 2 w 35"/>
                  <a:gd name="T9" fmla="*/ 1 h 51"/>
                  <a:gd name="T10" fmla="*/ 2 w 35"/>
                  <a:gd name="T11" fmla="*/ 2 h 51"/>
                  <a:gd name="T12" fmla="*/ 3 w 35"/>
                  <a:gd name="T13" fmla="*/ 2 h 51"/>
                  <a:gd name="T14" fmla="*/ 3 w 35"/>
                  <a:gd name="T15" fmla="*/ 3 h 51"/>
                  <a:gd name="T16" fmla="*/ 3 w 35"/>
                  <a:gd name="T17" fmla="*/ 3 h 51"/>
                  <a:gd name="T18" fmla="*/ 2 w 35"/>
                  <a:gd name="T19" fmla="*/ 2 h 51"/>
                  <a:gd name="T20" fmla="*/ 1 w 35"/>
                  <a:gd name="T21" fmla="*/ 1 h 51"/>
                  <a:gd name="T22" fmla="*/ 1 w 35"/>
                  <a:gd name="T23" fmla="*/ 0 h 51"/>
                  <a:gd name="T24" fmla="*/ 0 w 35"/>
                  <a:gd name="T25" fmla="*/ 0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51">
                    <a:moveTo>
                      <a:pt x="0" y="0"/>
                    </a:moveTo>
                    <a:lnTo>
                      <a:pt x="4" y="4"/>
                    </a:lnTo>
                    <a:lnTo>
                      <a:pt x="10" y="10"/>
                    </a:lnTo>
                    <a:lnTo>
                      <a:pt x="17" y="18"/>
                    </a:lnTo>
                    <a:lnTo>
                      <a:pt x="25" y="27"/>
                    </a:lnTo>
                    <a:lnTo>
                      <a:pt x="30" y="35"/>
                    </a:lnTo>
                    <a:lnTo>
                      <a:pt x="34" y="43"/>
                    </a:lnTo>
                    <a:lnTo>
                      <a:pt x="35" y="48"/>
                    </a:lnTo>
                    <a:lnTo>
                      <a:pt x="33" y="51"/>
                    </a:lnTo>
                    <a:lnTo>
                      <a:pt x="23" y="44"/>
                    </a:lnTo>
                    <a:lnTo>
                      <a:pt x="14" y="29"/>
                    </a:lnTo>
                    <a:lnTo>
                      <a:pt x="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3" name="Freeform 176"/>
              <p:cNvSpPr>
                <a:spLocks/>
              </p:cNvSpPr>
              <p:nvPr/>
            </p:nvSpPr>
            <p:spPr bwMode="auto">
              <a:xfrm>
                <a:off x="1270" y="3111"/>
                <a:ext cx="22" cy="40"/>
              </a:xfrm>
              <a:custGeom>
                <a:avLst/>
                <a:gdLst>
                  <a:gd name="T0" fmla="*/ 3 w 44"/>
                  <a:gd name="T1" fmla="*/ 0 h 81"/>
                  <a:gd name="T2" fmla="*/ 3 w 44"/>
                  <a:gd name="T3" fmla="*/ 0 h 81"/>
                  <a:gd name="T4" fmla="*/ 3 w 44"/>
                  <a:gd name="T5" fmla="*/ 0 h 81"/>
                  <a:gd name="T6" fmla="*/ 3 w 44"/>
                  <a:gd name="T7" fmla="*/ 1 h 81"/>
                  <a:gd name="T8" fmla="*/ 2 w 44"/>
                  <a:gd name="T9" fmla="*/ 2 h 81"/>
                  <a:gd name="T10" fmla="*/ 2 w 44"/>
                  <a:gd name="T11" fmla="*/ 3 h 81"/>
                  <a:gd name="T12" fmla="*/ 2 w 44"/>
                  <a:gd name="T13" fmla="*/ 4 h 81"/>
                  <a:gd name="T14" fmla="*/ 1 w 44"/>
                  <a:gd name="T15" fmla="*/ 4 h 81"/>
                  <a:gd name="T16" fmla="*/ 0 w 44"/>
                  <a:gd name="T17" fmla="*/ 5 h 81"/>
                  <a:gd name="T18" fmla="*/ 1 w 44"/>
                  <a:gd name="T19" fmla="*/ 4 h 81"/>
                  <a:gd name="T20" fmla="*/ 1 w 44"/>
                  <a:gd name="T21" fmla="*/ 4 h 81"/>
                  <a:gd name="T22" fmla="*/ 1 w 44"/>
                  <a:gd name="T23" fmla="*/ 3 h 81"/>
                  <a:gd name="T24" fmla="*/ 2 w 44"/>
                  <a:gd name="T25" fmla="*/ 2 h 81"/>
                  <a:gd name="T26" fmla="*/ 2 w 44"/>
                  <a:gd name="T27" fmla="*/ 1 h 81"/>
                  <a:gd name="T28" fmla="*/ 3 w 44"/>
                  <a:gd name="T29" fmla="*/ 0 h 81"/>
                  <a:gd name="T30" fmla="*/ 3 w 44"/>
                  <a:gd name="T31" fmla="*/ 0 h 81"/>
                  <a:gd name="T32" fmla="*/ 3 w 44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81">
                    <a:moveTo>
                      <a:pt x="43" y="0"/>
                    </a:moveTo>
                    <a:lnTo>
                      <a:pt x="44" y="5"/>
                    </a:lnTo>
                    <a:lnTo>
                      <a:pt x="43" y="13"/>
                    </a:lnTo>
                    <a:lnTo>
                      <a:pt x="37" y="26"/>
                    </a:lnTo>
                    <a:lnTo>
                      <a:pt x="32" y="39"/>
                    </a:lnTo>
                    <a:lnTo>
                      <a:pt x="24" y="52"/>
                    </a:lnTo>
                    <a:lnTo>
                      <a:pt x="17" y="65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2" y="74"/>
                    </a:lnTo>
                    <a:lnTo>
                      <a:pt x="7" y="64"/>
                    </a:lnTo>
                    <a:lnTo>
                      <a:pt x="14" y="51"/>
                    </a:lnTo>
                    <a:lnTo>
                      <a:pt x="20" y="37"/>
                    </a:lnTo>
                    <a:lnTo>
                      <a:pt x="28" y="22"/>
                    </a:lnTo>
                    <a:lnTo>
                      <a:pt x="35" y="10"/>
                    </a:lnTo>
                    <a:lnTo>
                      <a:pt x="40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4" name="Freeform 177"/>
              <p:cNvSpPr>
                <a:spLocks/>
              </p:cNvSpPr>
              <p:nvPr/>
            </p:nvSpPr>
            <p:spPr bwMode="auto">
              <a:xfrm>
                <a:off x="1291" y="3116"/>
                <a:ext cx="18" cy="32"/>
              </a:xfrm>
              <a:custGeom>
                <a:avLst/>
                <a:gdLst>
                  <a:gd name="T0" fmla="*/ 2 w 38"/>
                  <a:gd name="T1" fmla="*/ 0 h 62"/>
                  <a:gd name="T2" fmla="*/ 2 w 38"/>
                  <a:gd name="T3" fmla="*/ 1 h 62"/>
                  <a:gd name="T4" fmla="*/ 2 w 38"/>
                  <a:gd name="T5" fmla="*/ 1 h 62"/>
                  <a:gd name="T6" fmla="*/ 2 w 38"/>
                  <a:gd name="T7" fmla="*/ 2 h 62"/>
                  <a:gd name="T8" fmla="*/ 1 w 38"/>
                  <a:gd name="T9" fmla="*/ 2 h 62"/>
                  <a:gd name="T10" fmla="*/ 1 w 38"/>
                  <a:gd name="T11" fmla="*/ 3 h 62"/>
                  <a:gd name="T12" fmla="*/ 1 w 38"/>
                  <a:gd name="T13" fmla="*/ 4 h 62"/>
                  <a:gd name="T14" fmla="*/ 0 w 38"/>
                  <a:gd name="T15" fmla="*/ 4 h 62"/>
                  <a:gd name="T16" fmla="*/ 0 w 38"/>
                  <a:gd name="T17" fmla="*/ 5 h 62"/>
                  <a:gd name="T18" fmla="*/ 0 w 38"/>
                  <a:gd name="T19" fmla="*/ 3 h 62"/>
                  <a:gd name="T20" fmla="*/ 1 w 38"/>
                  <a:gd name="T21" fmla="*/ 2 h 62"/>
                  <a:gd name="T22" fmla="*/ 1 w 38"/>
                  <a:gd name="T23" fmla="*/ 1 h 62"/>
                  <a:gd name="T24" fmla="*/ 2 w 38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2">
                    <a:moveTo>
                      <a:pt x="38" y="0"/>
                    </a:moveTo>
                    <a:lnTo>
                      <a:pt x="38" y="2"/>
                    </a:lnTo>
                    <a:lnTo>
                      <a:pt x="37" y="9"/>
                    </a:lnTo>
                    <a:lnTo>
                      <a:pt x="34" y="18"/>
                    </a:lnTo>
                    <a:lnTo>
                      <a:pt x="29" y="27"/>
                    </a:lnTo>
                    <a:lnTo>
                      <a:pt x="22" y="39"/>
                    </a:lnTo>
                    <a:lnTo>
                      <a:pt x="16" y="48"/>
                    </a:lnTo>
                    <a:lnTo>
                      <a:pt x="8" y="57"/>
                    </a:lnTo>
                    <a:lnTo>
                      <a:pt x="0" y="62"/>
                    </a:lnTo>
                    <a:lnTo>
                      <a:pt x="9" y="47"/>
                    </a:lnTo>
                    <a:lnTo>
                      <a:pt x="21" y="25"/>
                    </a:lnTo>
                    <a:lnTo>
                      <a:pt x="31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5" name="Freeform 178"/>
              <p:cNvSpPr>
                <a:spLocks/>
              </p:cNvSpPr>
              <p:nvPr/>
            </p:nvSpPr>
            <p:spPr bwMode="auto">
              <a:xfrm>
                <a:off x="1293" y="3146"/>
                <a:ext cx="20" cy="27"/>
              </a:xfrm>
              <a:custGeom>
                <a:avLst/>
                <a:gdLst>
                  <a:gd name="T0" fmla="*/ 0 w 41"/>
                  <a:gd name="T1" fmla="*/ 0 h 55"/>
                  <a:gd name="T2" fmla="*/ 0 w 41"/>
                  <a:gd name="T3" fmla="*/ 0 h 55"/>
                  <a:gd name="T4" fmla="*/ 0 w 41"/>
                  <a:gd name="T5" fmla="*/ 0 h 55"/>
                  <a:gd name="T6" fmla="*/ 1 w 41"/>
                  <a:gd name="T7" fmla="*/ 1 h 55"/>
                  <a:gd name="T8" fmla="*/ 1 w 41"/>
                  <a:gd name="T9" fmla="*/ 1 h 55"/>
                  <a:gd name="T10" fmla="*/ 2 w 41"/>
                  <a:gd name="T11" fmla="*/ 2 h 55"/>
                  <a:gd name="T12" fmla="*/ 2 w 41"/>
                  <a:gd name="T13" fmla="*/ 2 h 55"/>
                  <a:gd name="T14" fmla="*/ 2 w 41"/>
                  <a:gd name="T15" fmla="*/ 3 h 55"/>
                  <a:gd name="T16" fmla="*/ 2 w 41"/>
                  <a:gd name="T17" fmla="*/ 3 h 55"/>
                  <a:gd name="T18" fmla="*/ 2 w 41"/>
                  <a:gd name="T19" fmla="*/ 3 h 55"/>
                  <a:gd name="T20" fmla="*/ 1 w 41"/>
                  <a:gd name="T21" fmla="*/ 3 h 55"/>
                  <a:gd name="T22" fmla="*/ 1 w 41"/>
                  <a:gd name="T23" fmla="*/ 2 h 55"/>
                  <a:gd name="T24" fmla="*/ 1 w 41"/>
                  <a:gd name="T25" fmla="*/ 2 h 55"/>
                  <a:gd name="T26" fmla="*/ 0 w 41"/>
                  <a:gd name="T27" fmla="*/ 1 h 55"/>
                  <a:gd name="T28" fmla="*/ 0 w 41"/>
                  <a:gd name="T29" fmla="*/ 0 h 55"/>
                  <a:gd name="T30" fmla="*/ 0 w 41"/>
                  <a:gd name="T31" fmla="*/ 0 h 55"/>
                  <a:gd name="T32" fmla="*/ 0 w 41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55">
                    <a:moveTo>
                      <a:pt x="0" y="0"/>
                    </a:moveTo>
                    <a:lnTo>
                      <a:pt x="5" y="4"/>
                    </a:lnTo>
                    <a:lnTo>
                      <a:pt x="12" y="12"/>
                    </a:lnTo>
                    <a:lnTo>
                      <a:pt x="18" y="20"/>
                    </a:lnTo>
                    <a:lnTo>
                      <a:pt x="26" y="29"/>
                    </a:lnTo>
                    <a:lnTo>
                      <a:pt x="33" y="38"/>
                    </a:lnTo>
                    <a:lnTo>
                      <a:pt x="38" y="46"/>
                    </a:lnTo>
                    <a:lnTo>
                      <a:pt x="41" y="51"/>
                    </a:lnTo>
                    <a:lnTo>
                      <a:pt x="39" y="55"/>
                    </a:lnTo>
                    <a:lnTo>
                      <a:pt x="35" y="55"/>
                    </a:lnTo>
                    <a:lnTo>
                      <a:pt x="30" y="50"/>
                    </a:lnTo>
                    <a:lnTo>
                      <a:pt x="24" y="42"/>
                    </a:lnTo>
                    <a:lnTo>
                      <a:pt x="18" y="32"/>
                    </a:lnTo>
                    <a:lnTo>
                      <a:pt x="13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6" name="Freeform 179"/>
              <p:cNvSpPr>
                <a:spLocks/>
              </p:cNvSpPr>
              <p:nvPr/>
            </p:nvSpPr>
            <p:spPr bwMode="auto">
              <a:xfrm>
                <a:off x="579" y="3564"/>
                <a:ext cx="50" cy="129"/>
              </a:xfrm>
              <a:custGeom>
                <a:avLst/>
                <a:gdLst>
                  <a:gd name="T0" fmla="*/ 2 w 99"/>
                  <a:gd name="T1" fmla="*/ 0 h 258"/>
                  <a:gd name="T2" fmla="*/ 2 w 99"/>
                  <a:gd name="T3" fmla="*/ 0 h 258"/>
                  <a:gd name="T4" fmla="*/ 2 w 99"/>
                  <a:gd name="T5" fmla="*/ 1 h 258"/>
                  <a:gd name="T6" fmla="*/ 2 w 99"/>
                  <a:gd name="T7" fmla="*/ 1 h 258"/>
                  <a:gd name="T8" fmla="*/ 2 w 99"/>
                  <a:gd name="T9" fmla="*/ 1 h 258"/>
                  <a:gd name="T10" fmla="*/ 1 w 99"/>
                  <a:gd name="T11" fmla="*/ 3 h 258"/>
                  <a:gd name="T12" fmla="*/ 1 w 99"/>
                  <a:gd name="T13" fmla="*/ 6 h 258"/>
                  <a:gd name="T14" fmla="*/ 2 w 99"/>
                  <a:gd name="T15" fmla="*/ 8 h 258"/>
                  <a:gd name="T16" fmla="*/ 2 w 99"/>
                  <a:gd name="T17" fmla="*/ 10 h 258"/>
                  <a:gd name="T18" fmla="*/ 3 w 99"/>
                  <a:gd name="T19" fmla="*/ 12 h 258"/>
                  <a:gd name="T20" fmla="*/ 5 w 99"/>
                  <a:gd name="T21" fmla="*/ 14 h 258"/>
                  <a:gd name="T22" fmla="*/ 6 w 99"/>
                  <a:gd name="T23" fmla="*/ 15 h 258"/>
                  <a:gd name="T24" fmla="*/ 7 w 99"/>
                  <a:gd name="T25" fmla="*/ 17 h 258"/>
                  <a:gd name="T26" fmla="*/ 5 w 99"/>
                  <a:gd name="T27" fmla="*/ 16 h 258"/>
                  <a:gd name="T28" fmla="*/ 4 w 99"/>
                  <a:gd name="T29" fmla="*/ 15 h 258"/>
                  <a:gd name="T30" fmla="*/ 3 w 99"/>
                  <a:gd name="T31" fmla="*/ 13 h 258"/>
                  <a:gd name="T32" fmla="*/ 2 w 99"/>
                  <a:gd name="T33" fmla="*/ 10 h 258"/>
                  <a:gd name="T34" fmla="*/ 1 w 99"/>
                  <a:gd name="T35" fmla="*/ 8 h 258"/>
                  <a:gd name="T36" fmla="*/ 0 w 99"/>
                  <a:gd name="T37" fmla="*/ 5 h 258"/>
                  <a:gd name="T38" fmla="*/ 1 w 99"/>
                  <a:gd name="T39" fmla="*/ 3 h 258"/>
                  <a:gd name="T40" fmla="*/ 2 w 99"/>
                  <a:gd name="T41" fmla="*/ 0 h 2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258">
                    <a:moveTo>
                      <a:pt x="18" y="0"/>
                    </a:moveTo>
                    <a:lnTo>
                      <a:pt x="19" y="0"/>
                    </a:lnTo>
                    <a:lnTo>
                      <a:pt x="21" y="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13" y="47"/>
                    </a:lnTo>
                    <a:lnTo>
                      <a:pt x="12" y="86"/>
                    </a:lnTo>
                    <a:lnTo>
                      <a:pt x="18" y="123"/>
                    </a:lnTo>
                    <a:lnTo>
                      <a:pt x="31" y="155"/>
                    </a:lnTo>
                    <a:lnTo>
                      <a:pt x="47" y="187"/>
                    </a:lnTo>
                    <a:lnTo>
                      <a:pt x="65" y="214"/>
                    </a:lnTo>
                    <a:lnTo>
                      <a:pt x="83" y="239"/>
                    </a:lnTo>
                    <a:lnTo>
                      <a:pt x="99" y="258"/>
                    </a:lnTo>
                    <a:lnTo>
                      <a:pt x="79" y="248"/>
                    </a:lnTo>
                    <a:lnTo>
                      <a:pt x="59" y="225"/>
                    </a:lnTo>
                    <a:lnTo>
                      <a:pt x="38" y="193"/>
                    </a:lnTo>
                    <a:lnTo>
                      <a:pt x="19" y="154"/>
                    </a:lnTo>
                    <a:lnTo>
                      <a:pt x="6" y="114"/>
                    </a:lnTo>
                    <a:lnTo>
                      <a:pt x="0" y="72"/>
                    </a:lnTo>
                    <a:lnTo>
                      <a:pt x="4" y="3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7" name="Freeform 180"/>
              <p:cNvSpPr>
                <a:spLocks/>
              </p:cNvSpPr>
              <p:nvPr/>
            </p:nvSpPr>
            <p:spPr bwMode="auto">
              <a:xfrm>
                <a:off x="604" y="3665"/>
                <a:ext cx="43" cy="9"/>
              </a:xfrm>
              <a:custGeom>
                <a:avLst/>
                <a:gdLst>
                  <a:gd name="T0" fmla="*/ 6 w 86"/>
                  <a:gd name="T1" fmla="*/ 1 h 18"/>
                  <a:gd name="T2" fmla="*/ 6 w 86"/>
                  <a:gd name="T3" fmla="*/ 2 h 18"/>
                  <a:gd name="T4" fmla="*/ 5 w 86"/>
                  <a:gd name="T5" fmla="*/ 2 h 18"/>
                  <a:gd name="T6" fmla="*/ 5 w 86"/>
                  <a:gd name="T7" fmla="*/ 2 h 18"/>
                  <a:gd name="T8" fmla="*/ 4 w 86"/>
                  <a:gd name="T9" fmla="*/ 2 h 18"/>
                  <a:gd name="T10" fmla="*/ 3 w 86"/>
                  <a:gd name="T11" fmla="*/ 1 h 18"/>
                  <a:gd name="T12" fmla="*/ 2 w 86"/>
                  <a:gd name="T13" fmla="*/ 1 h 18"/>
                  <a:gd name="T14" fmla="*/ 1 w 86"/>
                  <a:gd name="T15" fmla="*/ 1 h 18"/>
                  <a:gd name="T16" fmla="*/ 0 w 86"/>
                  <a:gd name="T17" fmla="*/ 0 h 18"/>
                  <a:gd name="T18" fmla="*/ 1 w 86"/>
                  <a:gd name="T19" fmla="*/ 1 h 18"/>
                  <a:gd name="T20" fmla="*/ 2 w 86"/>
                  <a:gd name="T21" fmla="*/ 1 h 18"/>
                  <a:gd name="T22" fmla="*/ 3 w 86"/>
                  <a:gd name="T23" fmla="*/ 1 h 18"/>
                  <a:gd name="T24" fmla="*/ 4 w 86"/>
                  <a:gd name="T25" fmla="*/ 1 h 18"/>
                  <a:gd name="T26" fmla="*/ 4 w 86"/>
                  <a:gd name="T27" fmla="*/ 1 h 18"/>
                  <a:gd name="T28" fmla="*/ 5 w 86"/>
                  <a:gd name="T29" fmla="*/ 1 h 18"/>
                  <a:gd name="T30" fmla="*/ 6 w 86"/>
                  <a:gd name="T31" fmla="*/ 1 h 18"/>
                  <a:gd name="T32" fmla="*/ 6 w 86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8">
                    <a:moveTo>
                      <a:pt x="86" y="16"/>
                    </a:moveTo>
                    <a:lnTo>
                      <a:pt x="84" y="17"/>
                    </a:lnTo>
                    <a:lnTo>
                      <a:pt x="76" y="18"/>
                    </a:lnTo>
                    <a:lnTo>
                      <a:pt x="65" y="18"/>
                    </a:lnTo>
                    <a:lnTo>
                      <a:pt x="51" y="17"/>
                    </a:lnTo>
                    <a:lnTo>
                      <a:pt x="37" y="16"/>
                    </a:lnTo>
                    <a:lnTo>
                      <a:pt x="22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4"/>
                    </a:lnTo>
                    <a:lnTo>
                      <a:pt x="37" y="5"/>
                    </a:lnTo>
                    <a:lnTo>
                      <a:pt x="51" y="8"/>
                    </a:lnTo>
                    <a:lnTo>
                      <a:pt x="64" y="9"/>
                    </a:lnTo>
                    <a:lnTo>
                      <a:pt x="76" y="12"/>
                    </a:lnTo>
                    <a:lnTo>
                      <a:pt x="84" y="13"/>
                    </a:lnTo>
                    <a:lnTo>
                      <a:pt x="86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8" name="Freeform 181"/>
              <p:cNvSpPr>
                <a:spLocks/>
              </p:cNvSpPr>
              <p:nvPr/>
            </p:nvSpPr>
            <p:spPr bwMode="auto">
              <a:xfrm>
                <a:off x="596" y="3653"/>
                <a:ext cx="52" cy="13"/>
              </a:xfrm>
              <a:custGeom>
                <a:avLst/>
                <a:gdLst>
                  <a:gd name="T0" fmla="*/ 7 w 103"/>
                  <a:gd name="T1" fmla="*/ 2 h 26"/>
                  <a:gd name="T2" fmla="*/ 7 w 103"/>
                  <a:gd name="T3" fmla="*/ 2 h 26"/>
                  <a:gd name="T4" fmla="*/ 6 w 103"/>
                  <a:gd name="T5" fmla="*/ 2 h 26"/>
                  <a:gd name="T6" fmla="*/ 5 w 103"/>
                  <a:gd name="T7" fmla="*/ 2 h 26"/>
                  <a:gd name="T8" fmla="*/ 4 w 103"/>
                  <a:gd name="T9" fmla="*/ 2 h 26"/>
                  <a:gd name="T10" fmla="*/ 3 w 103"/>
                  <a:gd name="T11" fmla="*/ 2 h 26"/>
                  <a:gd name="T12" fmla="*/ 2 w 103"/>
                  <a:gd name="T13" fmla="*/ 1 h 26"/>
                  <a:gd name="T14" fmla="*/ 1 w 103"/>
                  <a:gd name="T15" fmla="*/ 1 h 26"/>
                  <a:gd name="T16" fmla="*/ 0 w 103"/>
                  <a:gd name="T17" fmla="*/ 0 h 26"/>
                  <a:gd name="T18" fmla="*/ 1 w 103"/>
                  <a:gd name="T19" fmla="*/ 1 h 26"/>
                  <a:gd name="T20" fmla="*/ 2 w 103"/>
                  <a:gd name="T21" fmla="*/ 1 h 26"/>
                  <a:gd name="T22" fmla="*/ 3 w 103"/>
                  <a:gd name="T23" fmla="*/ 1 h 26"/>
                  <a:gd name="T24" fmla="*/ 4 w 103"/>
                  <a:gd name="T25" fmla="*/ 1 h 26"/>
                  <a:gd name="T26" fmla="*/ 5 w 103"/>
                  <a:gd name="T27" fmla="*/ 1 h 26"/>
                  <a:gd name="T28" fmla="*/ 6 w 103"/>
                  <a:gd name="T29" fmla="*/ 1 h 26"/>
                  <a:gd name="T30" fmla="*/ 7 w 103"/>
                  <a:gd name="T31" fmla="*/ 2 h 26"/>
                  <a:gd name="T32" fmla="*/ 7 w 103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3" h="26">
                    <a:moveTo>
                      <a:pt x="103" y="22"/>
                    </a:moveTo>
                    <a:lnTo>
                      <a:pt x="99" y="24"/>
                    </a:lnTo>
                    <a:lnTo>
                      <a:pt x="90" y="26"/>
                    </a:lnTo>
                    <a:lnTo>
                      <a:pt x="75" y="24"/>
                    </a:lnTo>
                    <a:lnTo>
                      <a:pt x="60" y="22"/>
                    </a:lnTo>
                    <a:lnTo>
                      <a:pt x="43" y="18"/>
                    </a:lnTo>
                    <a:lnTo>
                      <a:pt x="26" y="13"/>
                    </a:lnTo>
                    <a:lnTo>
                      <a:pt x="12" y="7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22" y="3"/>
                    </a:lnTo>
                    <a:lnTo>
                      <a:pt x="38" y="6"/>
                    </a:lnTo>
                    <a:lnTo>
                      <a:pt x="56" y="9"/>
                    </a:lnTo>
                    <a:lnTo>
                      <a:pt x="74" y="13"/>
                    </a:lnTo>
                    <a:lnTo>
                      <a:pt x="89" y="15"/>
                    </a:lnTo>
                    <a:lnTo>
                      <a:pt x="99" y="18"/>
                    </a:lnTo>
                    <a:lnTo>
                      <a:pt x="103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39" name="Freeform 182"/>
              <p:cNvSpPr>
                <a:spLocks/>
              </p:cNvSpPr>
              <p:nvPr/>
            </p:nvSpPr>
            <p:spPr bwMode="auto">
              <a:xfrm>
                <a:off x="587" y="3634"/>
                <a:ext cx="54" cy="10"/>
              </a:xfrm>
              <a:custGeom>
                <a:avLst/>
                <a:gdLst>
                  <a:gd name="T0" fmla="*/ 7 w 108"/>
                  <a:gd name="T1" fmla="*/ 1 h 20"/>
                  <a:gd name="T2" fmla="*/ 7 w 108"/>
                  <a:gd name="T3" fmla="*/ 2 h 20"/>
                  <a:gd name="T4" fmla="*/ 6 w 108"/>
                  <a:gd name="T5" fmla="*/ 2 h 20"/>
                  <a:gd name="T6" fmla="*/ 5 w 108"/>
                  <a:gd name="T7" fmla="*/ 2 h 20"/>
                  <a:gd name="T8" fmla="*/ 4 w 108"/>
                  <a:gd name="T9" fmla="*/ 2 h 20"/>
                  <a:gd name="T10" fmla="*/ 3 w 108"/>
                  <a:gd name="T11" fmla="*/ 1 h 20"/>
                  <a:gd name="T12" fmla="*/ 2 w 108"/>
                  <a:gd name="T13" fmla="*/ 1 h 20"/>
                  <a:gd name="T14" fmla="*/ 1 w 108"/>
                  <a:gd name="T15" fmla="*/ 1 h 20"/>
                  <a:gd name="T16" fmla="*/ 0 w 108"/>
                  <a:gd name="T17" fmla="*/ 0 h 20"/>
                  <a:gd name="T18" fmla="*/ 1 w 108"/>
                  <a:gd name="T19" fmla="*/ 1 h 20"/>
                  <a:gd name="T20" fmla="*/ 2 w 108"/>
                  <a:gd name="T21" fmla="*/ 1 h 20"/>
                  <a:gd name="T22" fmla="*/ 3 w 108"/>
                  <a:gd name="T23" fmla="*/ 1 h 20"/>
                  <a:gd name="T24" fmla="*/ 4 w 108"/>
                  <a:gd name="T25" fmla="*/ 1 h 20"/>
                  <a:gd name="T26" fmla="*/ 5 w 108"/>
                  <a:gd name="T27" fmla="*/ 1 h 20"/>
                  <a:gd name="T28" fmla="*/ 6 w 108"/>
                  <a:gd name="T29" fmla="*/ 1 h 20"/>
                  <a:gd name="T30" fmla="*/ 7 w 108"/>
                  <a:gd name="T31" fmla="*/ 1 h 20"/>
                  <a:gd name="T32" fmla="*/ 7 w 108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20">
                    <a:moveTo>
                      <a:pt x="108" y="14"/>
                    </a:moveTo>
                    <a:lnTo>
                      <a:pt x="103" y="17"/>
                    </a:lnTo>
                    <a:lnTo>
                      <a:pt x="92" y="20"/>
                    </a:lnTo>
                    <a:lnTo>
                      <a:pt x="78" y="20"/>
                    </a:lnTo>
                    <a:lnTo>
                      <a:pt x="60" y="18"/>
                    </a:lnTo>
                    <a:lnTo>
                      <a:pt x="41" y="16"/>
                    </a:lnTo>
                    <a:lnTo>
                      <a:pt x="24" y="12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2" y="1"/>
                    </a:lnTo>
                    <a:lnTo>
                      <a:pt x="39" y="4"/>
                    </a:lnTo>
                    <a:lnTo>
                      <a:pt x="58" y="5"/>
                    </a:lnTo>
                    <a:lnTo>
                      <a:pt x="77" y="8"/>
                    </a:lnTo>
                    <a:lnTo>
                      <a:pt x="92" y="9"/>
                    </a:lnTo>
                    <a:lnTo>
                      <a:pt x="104" y="12"/>
                    </a:lnTo>
                    <a:lnTo>
                      <a:pt x="108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0" name="Freeform 183"/>
              <p:cNvSpPr>
                <a:spLocks/>
              </p:cNvSpPr>
              <p:nvPr/>
            </p:nvSpPr>
            <p:spPr bwMode="auto">
              <a:xfrm>
                <a:off x="585" y="3623"/>
                <a:ext cx="47" cy="7"/>
              </a:xfrm>
              <a:custGeom>
                <a:avLst/>
                <a:gdLst>
                  <a:gd name="T0" fmla="*/ 5 w 96"/>
                  <a:gd name="T1" fmla="*/ 1 h 14"/>
                  <a:gd name="T2" fmla="*/ 5 w 96"/>
                  <a:gd name="T3" fmla="*/ 1 h 14"/>
                  <a:gd name="T4" fmla="*/ 5 w 96"/>
                  <a:gd name="T5" fmla="*/ 1 h 14"/>
                  <a:gd name="T6" fmla="*/ 4 w 96"/>
                  <a:gd name="T7" fmla="*/ 1 h 14"/>
                  <a:gd name="T8" fmla="*/ 3 w 96"/>
                  <a:gd name="T9" fmla="*/ 1 h 14"/>
                  <a:gd name="T10" fmla="*/ 2 w 96"/>
                  <a:gd name="T11" fmla="*/ 1 h 14"/>
                  <a:gd name="T12" fmla="*/ 1 w 96"/>
                  <a:gd name="T13" fmla="*/ 1 h 14"/>
                  <a:gd name="T14" fmla="*/ 0 w 96"/>
                  <a:gd name="T15" fmla="*/ 1 h 14"/>
                  <a:gd name="T16" fmla="*/ 0 w 96"/>
                  <a:gd name="T17" fmla="*/ 0 h 14"/>
                  <a:gd name="T18" fmla="*/ 0 w 96"/>
                  <a:gd name="T19" fmla="*/ 1 h 14"/>
                  <a:gd name="T20" fmla="*/ 1 w 96"/>
                  <a:gd name="T21" fmla="*/ 1 h 14"/>
                  <a:gd name="T22" fmla="*/ 2 w 96"/>
                  <a:gd name="T23" fmla="*/ 1 h 14"/>
                  <a:gd name="T24" fmla="*/ 3 w 96"/>
                  <a:gd name="T25" fmla="*/ 1 h 14"/>
                  <a:gd name="T26" fmla="*/ 4 w 96"/>
                  <a:gd name="T27" fmla="*/ 1 h 14"/>
                  <a:gd name="T28" fmla="*/ 5 w 96"/>
                  <a:gd name="T29" fmla="*/ 1 h 14"/>
                  <a:gd name="T30" fmla="*/ 5 w 96"/>
                  <a:gd name="T31" fmla="*/ 1 h 14"/>
                  <a:gd name="T32" fmla="*/ 5 w 96"/>
                  <a:gd name="T33" fmla="*/ 1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4">
                    <a:moveTo>
                      <a:pt x="96" y="11"/>
                    </a:moveTo>
                    <a:lnTo>
                      <a:pt x="93" y="13"/>
                    </a:lnTo>
                    <a:lnTo>
                      <a:pt x="83" y="14"/>
                    </a:lnTo>
                    <a:lnTo>
                      <a:pt x="69" y="14"/>
                    </a:lnTo>
                    <a:lnTo>
                      <a:pt x="52" y="13"/>
                    </a:lnTo>
                    <a:lnTo>
                      <a:pt x="36" y="11"/>
                    </a:lnTo>
                    <a:lnTo>
                      <a:pt x="20" y="9"/>
                    </a:lnTo>
                    <a:lnTo>
                      <a:pt x="8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4" y="2"/>
                    </a:lnTo>
                    <a:lnTo>
                      <a:pt x="71" y="3"/>
                    </a:lnTo>
                    <a:lnTo>
                      <a:pt x="84" y="5"/>
                    </a:lnTo>
                    <a:lnTo>
                      <a:pt x="93" y="7"/>
                    </a:lnTo>
                    <a:lnTo>
                      <a:pt x="96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1" name="Freeform 184"/>
              <p:cNvSpPr>
                <a:spLocks/>
              </p:cNvSpPr>
              <p:nvPr/>
            </p:nvSpPr>
            <p:spPr bwMode="auto">
              <a:xfrm>
                <a:off x="581" y="3601"/>
                <a:ext cx="41" cy="7"/>
              </a:xfrm>
              <a:custGeom>
                <a:avLst/>
                <a:gdLst>
                  <a:gd name="T0" fmla="*/ 5 w 83"/>
                  <a:gd name="T1" fmla="*/ 1 h 13"/>
                  <a:gd name="T2" fmla="*/ 5 w 83"/>
                  <a:gd name="T3" fmla="*/ 1 h 13"/>
                  <a:gd name="T4" fmla="*/ 4 w 83"/>
                  <a:gd name="T5" fmla="*/ 1 h 13"/>
                  <a:gd name="T6" fmla="*/ 3 w 83"/>
                  <a:gd name="T7" fmla="*/ 1 h 13"/>
                  <a:gd name="T8" fmla="*/ 3 w 83"/>
                  <a:gd name="T9" fmla="*/ 1 h 13"/>
                  <a:gd name="T10" fmla="*/ 2 w 83"/>
                  <a:gd name="T11" fmla="*/ 1 h 13"/>
                  <a:gd name="T12" fmla="*/ 1 w 83"/>
                  <a:gd name="T13" fmla="*/ 1 h 13"/>
                  <a:gd name="T14" fmla="*/ 0 w 83"/>
                  <a:gd name="T15" fmla="*/ 1 h 13"/>
                  <a:gd name="T16" fmla="*/ 0 w 83"/>
                  <a:gd name="T17" fmla="*/ 1 h 13"/>
                  <a:gd name="T18" fmla="*/ 0 w 83"/>
                  <a:gd name="T19" fmla="*/ 1 h 13"/>
                  <a:gd name="T20" fmla="*/ 1 w 83"/>
                  <a:gd name="T21" fmla="*/ 1 h 13"/>
                  <a:gd name="T22" fmla="*/ 2 w 83"/>
                  <a:gd name="T23" fmla="*/ 1 h 13"/>
                  <a:gd name="T24" fmla="*/ 2 w 83"/>
                  <a:gd name="T25" fmla="*/ 0 h 13"/>
                  <a:gd name="T26" fmla="*/ 3 w 83"/>
                  <a:gd name="T27" fmla="*/ 0 h 13"/>
                  <a:gd name="T28" fmla="*/ 4 w 83"/>
                  <a:gd name="T29" fmla="*/ 0 h 13"/>
                  <a:gd name="T30" fmla="*/ 5 w 83"/>
                  <a:gd name="T31" fmla="*/ 1 h 13"/>
                  <a:gd name="T32" fmla="*/ 5 w 83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3" h="13">
                    <a:moveTo>
                      <a:pt x="83" y="4"/>
                    </a:moveTo>
                    <a:lnTo>
                      <a:pt x="80" y="7"/>
                    </a:lnTo>
                    <a:lnTo>
                      <a:pt x="72" y="11"/>
                    </a:lnTo>
                    <a:lnTo>
                      <a:pt x="62" y="12"/>
                    </a:lnTo>
                    <a:lnTo>
                      <a:pt x="50" y="13"/>
                    </a:lnTo>
                    <a:lnTo>
                      <a:pt x="36" y="13"/>
                    </a:lnTo>
                    <a:lnTo>
                      <a:pt x="23" y="11"/>
                    </a:lnTo>
                    <a:lnTo>
                      <a:pt x="11" y="7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20" y="2"/>
                    </a:lnTo>
                    <a:lnTo>
                      <a:pt x="34" y="2"/>
                    </a:lnTo>
                    <a:lnTo>
                      <a:pt x="47" y="0"/>
                    </a:lnTo>
                    <a:lnTo>
                      <a:pt x="60" y="0"/>
                    </a:lnTo>
                    <a:lnTo>
                      <a:pt x="72" y="0"/>
                    </a:lnTo>
                    <a:lnTo>
                      <a:pt x="80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2" name="Freeform 185"/>
              <p:cNvSpPr>
                <a:spLocks/>
              </p:cNvSpPr>
              <p:nvPr/>
            </p:nvSpPr>
            <p:spPr bwMode="auto">
              <a:xfrm>
                <a:off x="586" y="3567"/>
                <a:ext cx="20" cy="8"/>
              </a:xfrm>
              <a:custGeom>
                <a:avLst/>
                <a:gdLst>
                  <a:gd name="T0" fmla="*/ 3 w 39"/>
                  <a:gd name="T1" fmla="*/ 1 h 15"/>
                  <a:gd name="T2" fmla="*/ 3 w 39"/>
                  <a:gd name="T3" fmla="*/ 1 h 15"/>
                  <a:gd name="T4" fmla="*/ 3 w 39"/>
                  <a:gd name="T5" fmla="*/ 1 h 15"/>
                  <a:gd name="T6" fmla="*/ 2 w 39"/>
                  <a:gd name="T7" fmla="*/ 1 h 15"/>
                  <a:gd name="T8" fmla="*/ 2 w 39"/>
                  <a:gd name="T9" fmla="*/ 1 h 15"/>
                  <a:gd name="T10" fmla="*/ 1 w 39"/>
                  <a:gd name="T11" fmla="*/ 1 h 15"/>
                  <a:gd name="T12" fmla="*/ 1 w 39"/>
                  <a:gd name="T13" fmla="*/ 1 h 15"/>
                  <a:gd name="T14" fmla="*/ 1 w 39"/>
                  <a:gd name="T15" fmla="*/ 1 h 15"/>
                  <a:gd name="T16" fmla="*/ 0 w 39"/>
                  <a:gd name="T17" fmla="*/ 1 h 15"/>
                  <a:gd name="T18" fmla="*/ 1 w 39"/>
                  <a:gd name="T19" fmla="*/ 1 h 15"/>
                  <a:gd name="T20" fmla="*/ 1 w 39"/>
                  <a:gd name="T21" fmla="*/ 1 h 15"/>
                  <a:gd name="T22" fmla="*/ 2 w 39"/>
                  <a:gd name="T23" fmla="*/ 1 h 15"/>
                  <a:gd name="T24" fmla="*/ 2 w 39"/>
                  <a:gd name="T25" fmla="*/ 1 h 15"/>
                  <a:gd name="T26" fmla="*/ 2 w 39"/>
                  <a:gd name="T27" fmla="*/ 1 h 15"/>
                  <a:gd name="T28" fmla="*/ 3 w 39"/>
                  <a:gd name="T29" fmla="*/ 0 h 15"/>
                  <a:gd name="T30" fmla="*/ 3 w 39"/>
                  <a:gd name="T31" fmla="*/ 0 h 15"/>
                  <a:gd name="T32" fmla="*/ 3 w 39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5">
                    <a:moveTo>
                      <a:pt x="39" y="2"/>
                    </a:moveTo>
                    <a:lnTo>
                      <a:pt x="38" y="5"/>
                    </a:lnTo>
                    <a:lnTo>
                      <a:pt x="34" y="7"/>
                    </a:lnTo>
                    <a:lnTo>
                      <a:pt x="29" y="10"/>
                    </a:lnTo>
                    <a:lnTo>
                      <a:pt x="22" y="13"/>
                    </a:lnTo>
                    <a:lnTo>
                      <a:pt x="16" y="15"/>
                    </a:lnTo>
                    <a:lnTo>
                      <a:pt x="9" y="15"/>
                    </a:lnTo>
                    <a:lnTo>
                      <a:pt x="4" y="14"/>
                    </a:lnTo>
                    <a:lnTo>
                      <a:pt x="0" y="11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18" y="9"/>
                    </a:lnTo>
                    <a:lnTo>
                      <a:pt x="25" y="5"/>
                    </a:lnTo>
                    <a:lnTo>
                      <a:pt x="30" y="2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3" name="Freeform 186"/>
              <p:cNvSpPr>
                <a:spLocks/>
              </p:cNvSpPr>
              <p:nvPr/>
            </p:nvSpPr>
            <p:spPr bwMode="auto">
              <a:xfrm>
                <a:off x="613" y="3677"/>
                <a:ext cx="37" cy="9"/>
              </a:xfrm>
              <a:custGeom>
                <a:avLst/>
                <a:gdLst>
                  <a:gd name="T0" fmla="*/ 5 w 73"/>
                  <a:gd name="T1" fmla="*/ 1 h 18"/>
                  <a:gd name="T2" fmla="*/ 5 w 73"/>
                  <a:gd name="T3" fmla="*/ 2 h 18"/>
                  <a:gd name="T4" fmla="*/ 5 w 73"/>
                  <a:gd name="T5" fmla="*/ 2 h 18"/>
                  <a:gd name="T6" fmla="*/ 4 w 73"/>
                  <a:gd name="T7" fmla="*/ 2 h 18"/>
                  <a:gd name="T8" fmla="*/ 3 w 73"/>
                  <a:gd name="T9" fmla="*/ 2 h 18"/>
                  <a:gd name="T10" fmla="*/ 2 w 73"/>
                  <a:gd name="T11" fmla="*/ 1 h 18"/>
                  <a:gd name="T12" fmla="*/ 2 w 73"/>
                  <a:gd name="T13" fmla="*/ 1 h 18"/>
                  <a:gd name="T14" fmla="*/ 1 w 73"/>
                  <a:gd name="T15" fmla="*/ 1 h 18"/>
                  <a:gd name="T16" fmla="*/ 0 w 73"/>
                  <a:gd name="T17" fmla="*/ 0 h 18"/>
                  <a:gd name="T18" fmla="*/ 1 w 73"/>
                  <a:gd name="T19" fmla="*/ 1 h 18"/>
                  <a:gd name="T20" fmla="*/ 2 w 73"/>
                  <a:gd name="T21" fmla="*/ 1 h 18"/>
                  <a:gd name="T22" fmla="*/ 2 w 73"/>
                  <a:gd name="T23" fmla="*/ 1 h 18"/>
                  <a:gd name="T24" fmla="*/ 3 w 73"/>
                  <a:gd name="T25" fmla="*/ 1 h 18"/>
                  <a:gd name="T26" fmla="*/ 4 w 73"/>
                  <a:gd name="T27" fmla="*/ 1 h 18"/>
                  <a:gd name="T28" fmla="*/ 4 w 73"/>
                  <a:gd name="T29" fmla="*/ 1 h 18"/>
                  <a:gd name="T30" fmla="*/ 5 w 73"/>
                  <a:gd name="T31" fmla="*/ 1 h 18"/>
                  <a:gd name="T32" fmla="*/ 5 w 73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8">
                    <a:moveTo>
                      <a:pt x="73" y="15"/>
                    </a:moveTo>
                    <a:lnTo>
                      <a:pt x="70" y="17"/>
                    </a:lnTo>
                    <a:lnTo>
                      <a:pt x="65" y="18"/>
                    </a:lnTo>
                    <a:lnTo>
                      <a:pt x="56" y="18"/>
                    </a:lnTo>
                    <a:lnTo>
                      <a:pt x="44" y="17"/>
                    </a:lnTo>
                    <a:lnTo>
                      <a:pt x="32" y="15"/>
                    </a:lnTo>
                    <a:lnTo>
                      <a:pt x="21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9" y="4"/>
                    </a:lnTo>
                    <a:lnTo>
                      <a:pt x="31" y="6"/>
                    </a:lnTo>
                    <a:lnTo>
                      <a:pt x="44" y="8"/>
                    </a:lnTo>
                    <a:lnTo>
                      <a:pt x="55" y="9"/>
                    </a:lnTo>
                    <a:lnTo>
                      <a:pt x="64" y="12"/>
                    </a:lnTo>
                    <a:lnTo>
                      <a:pt x="70" y="13"/>
                    </a:lnTo>
                    <a:lnTo>
                      <a:pt x="73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4" name="Freeform 187"/>
              <p:cNvSpPr>
                <a:spLocks/>
              </p:cNvSpPr>
              <p:nvPr/>
            </p:nvSpPr>
            <p:spPr bwMode="auto">
              <a:xfrm>
                <a:off x="592" y="3645"/>
                <a:ext cx="53" cy="10"/>
              </a:xfrm>
              <a:custGeom>
                <a:avLst/>
                <a:gdLst>
                  <a:gd name="T0" fmla="*/ 7 w 104"/>
                  <a:gd name="T1" fmla="*/ 1 h 19"/>
                  <a:gd name="T2" fmla="*/ 7 w 104"/>
                  <a:gd name="T3" fmla="*/ 2 h 19"/>
                  <a:gd name="T4" fmla="*/ 6 w 104"/>
                  <a:gd name="T5" fmla="*/ 2 h 19"/>
                  <a:gd name="T6" fmla="*/ 5 w 104"/>
                  <a:gd name="T7" fmla="*/ 2 h 19"/>
                  <a:gd name="T8" fmla="*/ 4 w 104"/>
                  <a:gd name="T9" fmla="*/ 2 h 19"/>
                  <a:gd name="T10" fmla="*/ 3 w 104"/>
                  <a:gd name="T11" fmla="*/ 1 h 19"/>
                  <a:gd name="T12" fmla="*/ 2 w 104"/>
                  <a:gd name="T13" fmla="*/ 1 h 19"/>
                  <a:gd name="T14" fmla="*/ 1 w 104"/>
                  <a:gd name="T15" fmla="*/ 1 h 19"/>
                  <a:gd name="T16" fmla="*/ 0 w 104"/>
                  <a:gd name="T17" fmla="*/ 0 h 19"/>
                  <a:gd name="T18" fmla="*/ 1 w 104"/>
                  <a:gd name="T19" fmla="*/ 0 h 19"/>
                  <a:gd name="T20" fmla="*/ 2 w 104"/>
                  <a:gd name="T21" fmla="*/ 1 h 19"/>
                  <a:gd name="T22" fmla="*/ 3 w 104"/>
                  <a:gd name="T23" fmla="*/ 1 h 19"/>
                  <a:gd name="T24" fmla="*/ 4 w 104"/>
                  <a:gd name="T25" fmla="*/ 1 h 19"/>
                  <a:gd name="T26" fmla="*/ 5 w 104"/>
                  <a:gd name="T27" fmla="*/ 1 h 19"/>
                  <a:gd name="T28" fmla="*/ 6 w 104"/>
                  <a:gd name="T29" fmla="*/ 1 h 19"/>
                  <a:gd name="T30" fmla="*/ 7 w 104"/>
                  <a:gd name="T31" fmla="*/ 1 h 19"/>
                  <a:gd name="T32" fmla="*/ 7 w 10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19">
                    <a:moveTo>
                      <a:pt x="104" y="14"/>
                    </a:moveTo>
                    <a:lnTo>
                      <a:pt x="100" y="17"/>
                    </a:lnTo>
                    <a:lnTo>
                      <a:pt x="90" y="19"/>
                    </a:lnTo>
                    <a:lnTo>
                      <a:pt x="76" y="19"/>
                    </a:lnTo>
                    <a:lnTo>
                      <a:pt x="59" y="18"/>
                    </a:lnTo>
                    <a:lnTo>
                      <a:pt x="40" y="16"/>
                    </a:lnTo>
                    <a:lnTo>
                      <a:pt x="23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1" y="1"/>
                    </a:lnTo>
                    <a:lnTo>
                      <a:pt x="38" y="2"/>
                    </a:lnTo>
                    <a:lnTo>
                      <a:pt x="56" y="5"/>
                    </a:lnTo>
                    <a:lnTo>
                      <a:pt x="74" y="6"/>
                    </a:lnTo>
                    <a:lnTo>
                      <a:pt x="90" y="9"/>
                    </a:lnTo>
                    <a:lnTo>
                      <a:pt x="100" y="12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5" name="Freeform 188"/>
              <p:cNvSpPr>
                <a:spLocks/>
              </p:cNvSpPr>
              <p:nvPr/>
            </p:nvSpPr>
            <p:spPr bwMode="auto">
              <a:xfrm>
                <a:off x="582" y="3611"/>
                <a:ext cx="47" cy="6"/>
              </a:xfrm>
              <a:custGeom>
                <a:avLst/>
                <a:gdLst>
                  <a:gd name="T0" fmla="*/ 6 w 94"/>
                  <a:gd name="T1" fmla="*/ 1 h 12"/>
                  <a:gd name="T2" fmla="*/ 6 w 94"/>
                  <a:gd name="T3" fmla="*/ 1 h 12"/>
                  <a:gd name="T4" fmla="*/ 6 w 94"/>
                  <a:gd name="T5" fmla="*/ 1 h 12"/>
                  <a:gd name="T6" fmla="*/ 5 w 94"/>
                  <a:gd name="T7" fmla="*/ 1 h 12"/>
                  <a:gd name="T8" fmla="*/ 4 w 94"/>
                  <a:gd name="T9" fmla="*/ 1 h 12"/>
                  <a:gd name="T10" fmla="*/ 3 w 94"/>
                  <a:gd name="T11" fmla="*/ 1 h 12"/>
                  <a:gd name="T12" fmla="*/ 2 w 94"/>
                  <a:gd name="T13" fmla="*/ 1 h 12"/>
                  <a:gd name="T14" fmla="*/ 1 w 94"/>
                  <a:gd name="T15" fmla="*/ 1 h 12"/>
                  <a:gd name="T16" fmla="*/ 0 w 94"/>
                  <a:gd name="T17" fmla="*/ 1 h 12"/>
                  <a:gd name="T18" fmla="*/ 1 w 94"/>
                  <a:gd name="T19" fmla="*/ 1 h 12"/>
                  <a:gd name="T20" fmla="*/ 2 w 94"/>
                  <a:gd name="T21" fmla="*/ 1 h 12"/>
                  <a:gd name="T22" fmla="*/ 3 w 94"/>
                  <a:gd name="T23" fmla="*/ 1 h 12"/>
                  <a:gd name="T24" fmla="*/ 4 w 94"/>
                  <a:gd name="T25" fmla="*/ 0 h 12"/>
                  <a:gd name="T26" fmla="*/ 5 w 94"/>
                  <a:gd name="T27" fmla="*/ 0 h 12"/>
                  <a:gd name="T28" fmla="*/ 6 w 94"/>
                  <a:gd name="T29" fmla="*/ 0 h 12"/>
                  <a:gd name="T30" fmla="*/ 6 w 94"/>
                  <a:gd name="T31" fmla="*/ 1 h 12"/>
                  <a:gd name="T32" fmla="*/ 6 w 94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12">
                    <a:moveTo>
                      <a:pt x="94" y="4"/>
                    </a:moveTo>
                    <a:lnTo>
                      <a:pt x="90" y="7"/>
                    </a:lnTo>
                    <a:lnTo>
                      <a:pt x="82" y="9"/>
                    </a:lnTo>
                    <a:lnTo>
                      <a:pt x="69" y="12"/>
                    </a:lnTo>
                    <a:lnTo>
                      <a:pt x="55" y="12"/>
                    </a:lnTo>
                    <a:lnTo>
                      <a:pt x="39" y="12"/>
                    </a:lnTo>
                    <a:lnTo>
                      <a:pt x="24" y="10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22" y="1"/>
                    </a:lnTo>
                    <a:lnTo>
                      <a:pt x="37" y="1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82" y="0"/>
                    </a:lnTo>
                    <a:lnTo>
                      <a:pt x="90" y="1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6" name="Freeform 189"/>
              <p:cNvSpPr>
                <a:spLocks/>
              </p:cNvSpPr>
              <p:nvPr/>
            </p:nvSpPr>
            <p:spPr bwMode="auto">
              <a:xfrm>
                <a:off x="581" y="3592"/>
                <a:ext cx="39" cy="5"/>
              </a:xfrm>
              <a:custGeom>
                <a:avLst/>
                <a:gdLst>
                  <a:gd name="T0" fmla="*/ 5 w 77"/>
                  <a:gd name="T1" fmla="*/ 0 h 11"/>
                  <a:gd name="T2" fmla="*/ 5 w 77"/>
                  <a:gd name="T3" fmla="*/ 0 h 11"/>
                  <a:gd name="T4" fmla="*/ 5 w 77"/>
                  <a:gd name="T5" fmla="*/ 0 h 11"/>
                  <a:gd name="T6" fmla="*/ 4 w 77"/>
                  <a:gd name="T7" fmla="*/ 0 h 11"/>
                  <a:gd name="T8" fmla="*/ 3 w 77"/>
                  <a:gd name="T9" fmla="*/ 0 h 11"/>
                  <a:gd name="T10" fmla="*/ 2 w 77"/>
                  <a:gd name="T11" fmla="*/ 0 h 11"/>
                  <a:gd name="T12" fmla="*/ 1 w 77"/>
                  <a:gd name="T13" fmla="*/ 0 h 11"/>
                  <a:gd name="T14" fmla="*/ 1 w 77"/>
                  <a:gd name="T15" fmla="*/ 0 h 11"/>
                  <a:gd name="T16" fmla="*/ 0 w 77"/>
                  <a:gd name="T17" fmla="*/ 0 h 11"/>
                  <a:gd name="T18" fmla="*/ 1 w 77"/>
                  <a:gd name="T19" fmla="*/ 0 h 11"/>
                  <a:gd name="T20" fmla="*/ 2 w 77"/>
                  <a:gd name="T21" fmla="*/ 0 h 11"/>
                  <a:gd name="T22" fmla="*/ 2 w 77"/>
                  <a:gd name="T23" fmla="*/ 0 h 11"/>
                  <a:gd name="T24" fmla="*/ 3 w 77"/>
                  <a:gd name="T25" fmla="*/ 0 h 11"/>
                  <a:gd name="T26" fmla="*/ 4 w 77"/>
                  <a:gd name="T27" fmla="*/ 0 h 11"/>
                  <a:gd name="T28" fmla="*/ 5 w 77"/>
                  <a:gd name="T29" fmla="*/ 0 h 11"/>
                  <a:gd name="T30" fmla="*/ 5 w 77"/>
                  <a:gd name="T31" fmla="*/ 0 h 11"/>
                  <a:gd name="T32" fmla="*/ 5 w 7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11">
                    <a:moveTo>
                      <a:pt x="77" y="7"/>
                    </a:moveTo>
                    <a:lnTo>
                      <a:pt x="74" y="9"/>
                    </a:lnTo>
                    <a:lnTo>
                      <a:pt x="65" y="11"/>
                    </a:lnTo>
                    <a:lnTo>
                      <a:pt x="53" y="11"/>
                    </a:lnTo>
                    <a:lnTo>
                      <a:pt x="40" y="11"/>
                    </a:lnTo>
                    <a:lnTo>
                      <a:pt x="26" y="9"/>
                    </a:lnTo>
                    <a:lnTo>
                      <a:pt x="14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8" y="1"/>
                    </a:lnTo>
                    <a:lnTo>
                      <a:pt x="42" y="1"/>
                    </a:lnTo>
                    <a:lnTo>
                      <a:pt x="53" y="1"/>
                    </a:lnTo>
                    <a:lnTo>
                      <a:pt x="65" y="3"/>
                    </a:lnTo>
                    <a:lnTo>
                      <a:pt x="73" y="4"/>
                    </a:lnTo>
                    <a:lnTo>
                      <a:pt x="7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7" name="Freeform 190"/>
              <p:cNvSpPr>
                <a:spLocks/>
              </p:cNvSpPr>
              <p:nvPr/>
            </p:nvSpPr>
            <p:spPr bwMode="auto">
              <a:xfrm>
                <a:off x="583" y="3580"/>
                <a:ext cx="24" cy="6"/>
              </a:xfrm>
              <a:custGeom>
                <a:avLst/>
                <a:gdLst>
                  <a:gd name="T0" fmla="*/ 3 w 49"/>
                  <a:gd name="T1" fmla="*/ 1 h 12"/>
                  <a:gd name="T2" fmla="*/ 2 w 49"/>
                  <a:gd name="T3" fmla="*/ 1 h 12"/>
                  <a:gd name="T4" fmla="*/ 2 w 49"/>
                  <a:gd name="T5" fmla="*/ 1 h 12"/>
                  <a:gd name="T6" fmla="*/ 2 w 49"/>
                  <a:gd name="T7" fmla="*/ 1 h 12"/>
                  <a:gd name="T8" fmla="*/ 1 w 49"/>
                  <a:gd name="T9" fmla="*/ 1 h 12"/>
                  <a:gd name="T10" fmla="*/ 1 w 49"/>
                  <a:gd name="T11" fmla="*/ 1 h 12"/>
                  <a:gd name="T12" fmla="*/ 0 w 49"/>
                  <a:gd name="T13" fmla="*/ 1 h 12"/>
                  <a:gd name="T14" fmla="*/ 0 w 49"/>
                  <a:gd name="T15" fmla="*/ 1 h 12"/>
                  <a:gd name="T16" fmla="*/ 0 w 49"/>
                  <a:gd name="T17" fmla="*/ 1 h 12"/>
                  <a:gd name="T18" fmla="*/ 0 w 49"/>
                  <a:gd name="T19" fmla="*/ 1 h 12"/>
                  <a:gd name="T20" fmla="*/ 0 w 49"/>
                  <a:gd name="T21" fmla="*/ 1 h 12"/>
                  <a:gd name="T22" fmla="*/ 1 w 49"/>
                  <a:gd name="T23" fmla="*/ 1 h 12"/>
                  <a:gd name="T24" fmla="*/ 1 w 49"/>
                  <a:gd name="T25" fmla="*/ 1 h 12"/>
                  <a:gd name="T26" fmla="*/ 2 w 49"/>
                  <a:gd name="T27" fmla="*/ 1 h 12"/>
                  <a:gd name="T28" fmla="*/ 2 w 49"/>
                  <a:gd name="T29" fmla="*/ 0 h 12"/>
                  <a:gd name="T30" fmla="*/ 2 w 49"/>
                  <a:gd name="T31" fmla="*/ 0 h 12"/>
                  <a:gd name="T32" fmla="*/ 3 w 49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12">
                    <a:moveTo>
                      <a:pt x="49" y="3"/>
                    </a:moveTo>
                    <a:lnTo>
                      <a:pt x="47" y="6"/>
                    </a:lnTo>
                    <a:lnTo>
                      <a:pt x="42" y="8"/>
                    </a:lnTo>
                    <a:lnTo>
                      <a:pt x="36" y="10"/>
                    </a:lnTo>
                    <a:lnTo>
                      <a:pt x="28" y="12"/>
                    </a:lnTo>
                    <a:lnTo>
                      <a:pt x="19" y="12"/>
                    </a:lnTo>
                    <a:lnTo>
                      <a:pt x="11" y="12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7" y="8"/>
                    </a:lnTo>
                    <a:lnTo>
                      <a:pt x="13" y="8"/>
                    </a:lnTo>
                    <a:lnTo>
                      <a:pt x="23" y="6"/>
                    </a:lnTo>
                    <a:lnTo>
                      <a:pt x="30" y="3"/>
                    </a:lnTo>
                    <a:lnTo>
                      <a:pt x="37" y="2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8" name="Freeform 191"/>
              <p:cNvSpPr>
                <a:spLocks/>
              </p:cNvSpPr>
              <p:nvPr/>
            </p:nvSpPr>
            <p:spPr bwMode="auto">
              <a:xfrm>
                <a:off x="621" y="3687"/>
                <a:ext cx="24" cy="9"/>
              </a:xfrm>
              <a:custGeom>
                <a:avLst/>
                <a:gdLst>
                  <a:gd name="T0" fmla="*/ 0 w 47"/>
                  <a:gd name="T1" fmla="*/ 0 h 18"/>
                  <a:gd name="T2" fmla="*/ 1 w 47"/>
                  <a:gd name="T3" fmla="*/ 0 h 18"/>
                  <a:gd name="T4" fmla="*/ 1 w 47"/>
                  <a:gd name="T5" fmla="*/ 1 h 18"/>
                  <a:gd name="T6" fmla="*/ 2 w 47"/>
                  <a:gd name="T7" fmla="*/ 1 h 18"/>
                  <a:gd name="T8" fmla="*/ 2 w 47"/>
                  <a:gd name="T9" fmla="*/ 1 h 18"/>
                  <a:gd name="T10" fmla="*/ 3 w 47"/>
                  <a:gd name="T11" fmla="*/ 1 h 18"/>
                  <a:gd name="T12" fmla="*/ 3 w 47"/>
                  <a:gd name="T13" fmla="*/ 1 h 18"/>
                  <a:gd name="T14" fmla="*/ 3 w 47"/>
                  <a:gd name="T15" fmla="*/ 1 h 18"/>
                  <a:gd name="T16" fmla="*/ 3 w 47"/>
                  <a:gd name="T17" fmla="*/ 1 h 18"/>
                  <a:gd name="T18" fmla="*/ 3 w 47"/>
                  <a:gd name="T19" fmla="*/ 2 h 18"/>
                  <a:gd name="T20" fmla="*/ 3 w 47"/>
                  <a:gd name="T21" fmla="*/ 2 h 18"/>
                  <a:gd name="T22" fmla="*/ 2 w 47"/>
                  <a:gd name="T23" fmla="*/ 2 h 18"/>
                  <a:gd name="T24" fmla="*/ 2 w 47"/>
                  <a:gd name="T25" fmla="*/ 1 h 18"/>
                  <a:gd name="T26" fmla="*/ 2 w 47"/>
                  <a:gd name="T27" fmla="*/ 1 h 18"/>
                  <a:gd name="T28" fmla="*/ 1 w 47"/>
                  <a:gd name="T29" fmla="*/ 1 h 18"/>
                  <a:gd name="T30" fmla="*/ 1 w 47"/>
                  <a:gd name="T31" fmla="*/ 1 h 18"/>
                  <a:gd name="T32" fmla="*/ 0 w 4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8">
                    <a:moveTo>
                      <a:pt x="0" y="0"/>
                    </a:moveTo>
                    <a:lnTo>
                      <a:pt x="4" y="0"/>
                    </a:lnTo>
                    <a:lnTo>
                      <a:pt x="11" y="1"/>
                    </a:lnTo>
                    <a:lnTo>
                      <a:pt x="19" y="2"/>
                    </a:lnTo>
                    <a:lnTo>
                      <a:pt x="28" y="4"/>
                    </a:lnTo>
                    <a:lnTo>
                      <a:pt x="36" y="6"/>
                    </a:lnTo>
                    <a:lnTo>
                      <a:pt x="42" y="8"/>
                    </a:lnTo>
                    <a:lnTo>
                      <a:pt x="46" y="11"/>
                    </a:lnTo>
                    <a:lnTo>
                      <a:pt x="47" y="15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32" y="17"/>
                    </a:lnTo>
                    <a:lnTo>
                      <a:pt x="25" y="13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49" name="Freeform 192"/>
              <p:cNvSpPr>
                <a:spLocks/>
              </p:cNvSpPr>
              <p:nvPr/>
            </p:nvSpPr>
            <p:spPr bwMode="auto">
              <a:xfrm>
                <a:off x="619" y="3686"/>
                <a:ext cx="5" cy="22"/>
              </a:xfrm>
              <a:custGeom>
                <a:avLst/>
                <a:gdLst>
                  <a:gd name="T0" fmla="*/ 1 w 10"/>
                  <a:gd name="T1" fmla="*/ 0 h 44"/>
                  <a:gd name="T2" fmla="*/ 1 w 10"/>
                  <a:gd name="T3" fmla="*/ 1 h 44"/>
                  <a:gd name="T4" fmla="*/ 0 w 10"/>
                  <a:gd name="T5" fmla="*/ 2 h 44"/>
                  <a:gd name="T6" fmla="*/ 0 w 10"/>
                  <a:gd name="T7" fmla="*/ 3 h 44"/>
                  <a:gd name="T8" fmla="*/ 1 w 10"/>
                  <a:gd name="T9" fmla="*/ 3 h 44"/>
                  <a:gd name="T10" fmla="*/ 1 w 10"/>
                  <a:gd name="T11" fmla="*/ 3 h 44"/>
                  <a:gd name="T12" fmla="*/ 1 w 10"/>
                  <a:gd name="T13" fmla="*/ 2 h 44"/>
                  <a:gd name="T14" fmla="*/ 1 w 10"/>
                  <a:gd name="T15" fmla="*/ 1 h 44"/>
                  <a:gd name="T16" fmla="*/ 1 w 10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4">
                    <a:moveTo>
                      <a:pt x="2" y="0"/>
                    </a:moveTo>
                    <a:lnTo>
                      <a:pt x="2" y="8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6" y="44"/>
                    </a:lnTo>
                    <a:lnTo>
                      <a:pt x="10" y="39"/>
                    </a:lnTo>
                    <a:lnTo>
                      <a:pt x="8" y="26"/>
                    </a:lnTo>
                    <a:lnTo>
                      <a:pt x="4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0" name="Freeform 193"/>
              <p:cNvSpPr>
                <a:spLocks/>
              </p:cNvSpPr>
              <p:nvPr/>
            </p:nvSpPr>
            <p:spPr bwMode="auto">
              <a:xfrm>
                <a:off x="628" y="3693"/>
                <a:ext cx="13" cy="18"/>
              </a:xfrm>
              <a:custGeom>
                <a:avLst/>
                <a:gdLst>
                  <a:gd name="T0" fmla="*/ 0 w 28"/>
                  <a:gd name="T1" fmla="*/ 0 h 38"/>
                  <a:gd name="T2" fmla="*/ 0 w 28"/>
                  <a:gd name="T3" fmla="*/ 0 h 38"/>
                  <a:gd name="T4" fmla="*/ 0 w 28"/>
                  <a:gd name="T5" fmla="*/ 1 h 38"/>
                  <a:gd name="T6" fmla="*/ 1 w 28"/>
                  <a:gd name="T7" fmla="*/ 2 h 38"/>
                  <a:gd name="T8" fmla="*/ 1 w 28"/>
                  <a:gd name="T9" fmla="*/ 2 h 38"/>
                  <a:gd name="T10" fmla="*/ 1 w 28"/>
                  <a:gd name="T11" fmla="*/ 1 h 38"/>
                  <a:gd name="T12" fmla="*/ 1 w 28"/>
                  <a:gd name="T13" fmla="*/ 1 h 38"/>
                  <a:gd name="T14" fmla="*/ 0 w 28"/>
                  <a:gd name="T15" fmla="*/ 0 h 38"/>
                  <a:gd name="T16" fmla="*/ 0 w 28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0" y="0"/>
                    </a:moveTo>
                    <a:lnTo>
                      <a:pt x="4" y="8"/>
                    </a:lnTo>
                    <a:lnTo>
                      <a:pt x="12" y="22"/>
                    </a:lnTo>
                    <a:lnTo>
                      <a:pt x="19" y="34"/>
                    </a:lnTo>
                    <a:lnTo>
                      <a:pt x="27" y="38"/>
                    </a:lnTo>
                    <a:lnTo>
                      <a:pt x="28" y="31"/>
                    </a:lnTo>
                    <a:lnTo>
                      <a:pt x="20" y="2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1" name="Freeform 194"/>
              <p:cNvSpPr>
                <a:spLocks/>
              </p:cNvSpPr>
              <p:nvPr/>
            </p:nvSpPr>
            <p:spPr bwMode="auto">
              <a:xfrm>
                <a:off x="556" y="3582"/>
                <a:ext cx="29" cy="6"/>
              </a:xfrm>
              <a:custGeom>
                <a:avLst/>
                <a:gdLst>
                  <a:gd name="T0" fmla="*/ 3 w 59"/>
                  <a:gd name="T1" fmla="*/ 0 h 13"/>
                  <a:gd name="T2" fmla="*/ 3 w 59"/>
                  <a:gd name="T3" fmla="*/ 0 h 13"/>
                  <a:gd name="T4" fmla="*/ 2 w 59"/>
                  <a:gd name="T5" fmla="*/ 0 h 13"/>
                  <a:gd name="T6" fmla="*/ 2 w 59"/>
                  <a:gd name="T7" fmla="*/ 0 h 13"/>
                  <a:gd name="T8" fmla="*/ 1 w 59"/>
                  <a:gd name="T9" fmla="*/ 0 h 13"/>
                  <a:gd name="T10" fmla="*/ 1 w 59"/>
                  <a:gd name="T11" fmla="*/ 0 h 13"/>
                  <a:gd name="T12" fmla="*/ 0 w 59"/>
                  <a:gd name="T13" fmla="*/ 0 h 13"/>
                  <a:gd name="T14" fmla="*/ 0 w 59"/>
                  <a:gd name="T15" fmla="*/ 0 h 13"/>
                  <a:gd name="T16" fmla="*/ 0 w 59"/>
                  <a:gd name="T17" fmla="*/ 0 h 13"/>
                  <a:gd name="T18" fmla="*/ 0 w 59"/>
                  <a:gd name="T19" fmla="*/ 0 h 13"/>
                  <a:gd name="T20" fmla="*/ 0 w 59"/>
                  <a:gd name="T21" fmla="*/ 0 h 13"/>
                  <a:gd name="T22" fmla="*/ 0 w 59"/>
                  <a:gd name="T23" fmla="*/ 0 h 13"/>
                  <a:gd name="T24" fmla="*/ 1 w 59"/>
                  <a:gd name="T25" fmla="*/ 0 h 13"/>
                  <a:gd name="T26" fmla="*/ 2 w 59"/>
                  <a:gd name="T27" fmla="*/ 0 h 13"/>
                  <a:gd name="T28" fmla="*/ 2 w 59"/>
                  <a:gd name="T29" fmla="*/ 0 h 13"/>
                  <a:gd name="T30" fmla="*/ 3 w 59"/>
                  <a:gd name="T31" fmla="*/ 0 h 13"/>
                  <a:gd name="T32" fmla="*/ 3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3"/>
                    </a:moveTo>
                    <a:lnTo>
                      <a:pt x="52" y="7"/>
                    </a:lnTo>
                    <a:lnTo>
                      <a:pt x="44" y="9"/>
                    </a:lnTo>
                    <a:lnTo>
                      <a:pt x="35" y="12"/>
                    </a:lnTo>
                    <a:lnTo>
                      <a:pt x="26" y="13"/>
                    </a:lnTo>
                    <a:lnTo>
                      <a:pt x="16" y="13"/>
                    </a:lnTo>
                    <a:lnTo>
                      <a:pt x="8" y="12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3" y="2"/>
                    </a:lnTo>
                    <a:lnTo>
                      <a:pt x="43" y="2"/>
                    </a:lnTo>
                    <a:lnTo>
                      <a:pt x="52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2" name="Freeform 195"/>
              <p:cNvSpPr>
                <a:spLocks/>
              </p:cNvSpPr>
              <p:nvPr/>
            </p:nvSpPr>
            <p:spPr bwMode="auto">
              <a:xfrm>
                <a:off x="562" y="3559"/>
                <a:ext cx="29" cy="12"/>
              </a:xfrm>
              <a:custGeom>
                <a:avLst/>
                <a:gdLst>
                  <a:gd name="T0" fmla="*/ 4 w 56"/>
                  <a:gd name="T1" fmla="*/ 2 h 23"/>
                  <a:gd name="T2" fmla="*/ 4 w 56"/>
                  <a:gd name="T3" fmla="*/ 2 h 23"/>
                  <a:gd name="T4" fmla="*/ 3 w 56"/>
                  <a:gd name="T5" fmla="*/ 2 h 23"/>
                  <a:gd name="T6" fmla="*/ 3 w 56"/>
                  <a:gd name="T7" fmla="*/ 2 h 23"/>
                  <a:gd name="T8" fmla="*/ 2 w 56"/>
                  <a:gd name="T9" fmla="*/ 2 h 23"/>
                  <a:gd name="T10" fmla="*/ 1 w 56"/>
                  <a:gd name="T11" fmla="*/ 1 h 23"/>
                  <a:gd name="T12" fmla="*/ 1 w 56"/>
                  <a:gd name="T13" fmla="*/ 1 h 23"/>
                  <a:gd name="T14" fmla="*/ 1 w 56"/>
                  <a:gd name="T15" fmla="*/ 1 h 23"/>
                  <a:gd name="T16" fmla="*/ 0 w 56"/>
                  <a:gd name="T17" fmla="*/ 1 h 23"/>
                  <a:gd name="T18" fmla="*/ 1 w 56"/>
                  <a:gd name="T19" fmla="*/ 0 h 23"/>
                  <a:gd name="T20" fmla="*/ 1 w 56"/>
                  <a:gd name="T21" fmla="*/ 0 h 23"/>
                  <a:gd name="T22" fmla="*/ 1 w 56"/>
                  <a:gd name="T23" fmla="*/ 1 h 23"/>
                  <a:gd name="T24" fmla="*/ 2 w 56"/>
                  <a:gd name="T25" fmla="*/ 1 h 23"/>
                  <a:gd name="T26" fmla="*/ 3 w 56"/>
                  <a:gd name="T27" fmla="*/ 1 h 23"/>
                  <a:gd name="T28" fmla="*/ 3 w 56"/>
                  <a:gd name="T29" fmla="*/ 2 h 23"/>
                  <a:gd name="T30" fmla="*/ 4 w 56"/>
                  <a:gd name="T31" fmla="*/ 2 h 23"/>
                  <a:gd name="T32" fmla="*/ 4 w 56"/>
                  <a:gd name="T33" fmla="*/ 2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23">
                    <a:moveTo>
                      <a:pt x="56" y="23"/>
                    </a:moveTo>
                    <a:lnTo>
                      <a:pt x="51" y="23"/>
                    </a:lnTo>
                    <a:lnTo>
                      <a:pt x="42" y="22"/>
                    </a:lnTo>
                    <a:lnTo>
                      <a:pt x="33" y="19"/>
                    </a:lnTo>
                    <a:lnTo>
                      <a:pt x="23" y="17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26" y="6"/>
                    </a:lnTo>
                    <a:lnTo>
                      <a:pt x="35" y="12"/>
                    </a:lnTo>
                    <a:lnTo>
                      <a:pt x="44" y="17"/>
                    </a:lnTo>
                    <a:lnTo>
                      <a:pt x="52" y="21"/>
                    </a:lnTo>
                    <a:lnTo>
                      <a:pt x="56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3" name="Freeform 196"/>
              <p:cNvSpPr>
                <a:spLocks/>
              </p:cNvSpPr>
              <p:nvPr/>
            </p:nvSpPr>
            <p:spPr bwMode="auto">
              <a:xfrm>
                <a:off x="556" y="3592"/>
                <a:ext cx="27" cy="7"/>
              </a:xfrm>
              <a:custGeom>
                <a:avLst/>
                <a:gdLst>
                  <a:gd name="T0" fmla="*/ 4 w 53"/>
                  <a:gd name="T1" fmla="*/ 0 h 13"/>
                  <a:gd name="T2" fmla="*/ 4 w 53"/>
                  <a:gd name="T3" fmla="*/ 1 h 13"/>
                  <a:gd name="T4" fmla="*/ 3 w 53"/>
                  <a:gd name="T5" fmla="*/ 1 h 13"/>
                  <a:gd name="T6" fmla="*/ 3 w 53"/>
                  <a:gd name="T7" fmla="*/ 1 h 13"/>
                  <a:gd name="T8" fmla="*/ 2 w 53"/>
                  <a:gd name="T9" fmla="*/ 1 h 13"/>
                  <a:gd name="T10" fmla="*/ 2 w 53"/>
                  <a:gd name="T11" fmla="*/ 1 h 13"/>
                  <a:gd name="T12" fmla="*/ 1 w 53"/>
                  <a:gd name="T13" fmla="*/ 1 h 13"/>
                  <a:gd name="T14" fmla="*/ 1 w 53"/>
                  <a:gd name="T15" fmla="*/ 1 h 13"/>
                  <a:gd name="T16" fmla="*/ 0 w 53"/>
                  <a:gd name="T17" fmla="*/ 1 h 13"/>
                  <a:gd name="T18" fmla="*/ 0 w 53"/>
                  <a:gd name="T19" fmla="*/ 1 h 13"/>
                  <a:gd name="T20" fmla="*/ 1 w 53"/>
                  <a:gd name="T21" fmla="*/ 1 h 13"/>
                  <a:gd name="T22" fmla="*/ 1 w 53"/>
                  <a:gd name="T23" fmla="*/ 1 h 13"/>
                  <a:gd name="T24" fmla="*/ 2 w 53"/>
                  <a:gd name="T25" fmla="*/ 1 h 13"/>
                  <a:gd name="T26" fmla="*/ 2 w 53"/>
                  <a:gd name="T27" fmla="*/ 1 h 13"/>
                  <a:gd name="T28" fmla="*/ 3 w 53"/>
                  <a:gd name="T29" fmla="*/ 1 h 13"/>
                  <a:gd name="T30" fmla="*/ 3 w 53"/>
                  <a:gd name="T31" fmla="*/ 1 h 13"/>
                  <a:gd name="T32" fmla="*/ 4 w 53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lnTo>
                      <a:pt x="51" y="4"/>
                    </a:lnTo>
                    <a:lnTo>
                      <a:pt x="46" y="8"/>
                    </a:lnTo>
                    <a:lnTo>
                      <a:pt x="38" y="11"/>
                    </a:lnTo>
                    <a:lnTo>
                      <a:pt x="29" y="13"/>
                    </a:lnTo>
                    <a:lnTo>
                      <a:pt x="19" y="13"/>
                    </a:lnTo>
                    <a:lnTo>
                      <a:pt x="12" y="13"/>
                    </a:lnTo>
                    <a:lnTo>
                      <a:pt x="4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29" y="1"/>
                    </a:lnTo>
                    <a:lnTo>
                      <a:pt x="38" y="1"/>
                    </a:lnTo>
                    <a:lnTo>
                      <a:pt x="47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4" name="Freeform 197"/>
              <p:cNvSpPr>
                <a:spLocks/>
              </p:cNvSpPr>
              <p:nvPr/>
            </p:nvSpPr>
            <p:spPr bwMode="auto">
              <a:xfrm>
                <a:off x="554" y="3602"/>
                <a:ext cx="29" cy="9"/>
              </a:xfrm>
              <a:custGeom>
                <a:avLst/>
                <a:gdLst>
                  <a:gd name="T0" fmla="*/ 4 w 57"/>
                  <a:gd name="T1" fmla="*/ 0 h 18"/>
                  <a:gd name="T2" fmla="*/ 4 w 57"/>
                  <a:gd name="T3" fmla="*/ 1 h 18"/>
                  <a:gd name="T4" fmla="*/ 3 w 57"/>
                  <a:gd name="T5" fmla="*/ 1 h 18"/>
                  <a:gd name="T6" fmla="*/ 3 w 57"/>
                  <a:gd name="T7" fmla="*/ 1 h 18"/>
                  <a:gd name="T8" fmla="*/ 2 w 57"/>
                  <a:gd name="T9" fmla="*/ 1 h 18"/>
                  <a:gd name="T10" fmla="*/ 2 w 57"/>
                  <a:gd name="T11" fmla="*/ 2 h 18"/>
                  <a:gd name="T12" fmla="*/ 1 w 57"/>
                  <a:gd name="T13" fmla="*/ 2 h 18"/>
                  <a:gd name="T14" fmla="*/ 1 w 57"/>
                  <a:gd name="T15" fmla="*/ 2 h 18"/>
                  <a:gd name="T16" fmla="*/ 0 w 57"/>
                  <a:gd name="T17" fmla="*/ 1 h 18"/>
                  <a:gd name="T18" fmla="*/ 0 w 57"/>
                  <a:gd name="T19" fmla="*/ 1 h 18"/>
                  <a:gd name="T20" fmla="*/ 1 w 57"/>
                  <a:gd name="T21" fmla="*/ 1 h 18"/>
                  <a:gd name="T22" fmla="*/ 1 w 57"/>
                  <a:gd name="T23" fmla="*/ 1 h 18"/>
                  <a:gd name="T24" fmla="*/ 2 w 57"/>
                  <a:gd name="T25" fmla="*/ 1 h 18"/>
                  <a:gd name="T26" fmla="*/ 2 w 57"/>
                  <a:gd name="T27" fmla="*/ 1 h 18"/>
                  <a:gd name="T28" fmla="*/ 3 w 57"/>
                  <a:gd name="T29" fmla="*/ 1 h 18"/>
                  <a:gd name="T30" fmla="*/ 3 w 57"/>
                  <a:gd name="T31" fmla="*/ 1 h 18"/>
                  <a:gd name="T32" fmla="*/ 4 w 57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8">
                    <a:moveTo>
                      <a:pt x="57" y="0"/>
                    </a:moveTo>
                    <a:lnTo>
                      <a:pt x="53" y="5"/>
                    </a:lnTo>
                    <a:lnTo>
                      <a:pt x="47" y="9"/>
                    </a:lnTo>
                    <a:lnTo>
                      <a:pt x="39" y="13"/>
                    </a:lnTo>
                    <a:lnTo>
                      <a:pt x="29" y="15"/>
                    </a:lnTo>
                    <a:lnTo>
                      <a:pt x="20" y="17"/>
                    </a:lnTo>
                    <a:lnTo>
                      <a:pt x="10" y="18"/>
                    </a:lnTo>
                    <a:lnTo>
                      <a:pt x="4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4" y="10"/>
                    </a:lnTo>
                    <a:lnTo>
                      <a:pt x="10" y="8"/>
                    </a:lnTo>
                    <a:lnTo>
                      <a:pt x="18" y="6"/>
                    </a:lnTo>
                    <a:lnTo>
                      <a:pt x="29" y="6"/>
                    </a:lnTo>
                    <a:lnTo>
                      <a:pt x="39" y="4"/>
                    </a:lnTo>
                    <a:lnTo>
                      <a:pt x="48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5" name="Freeform 198"/>
              <p:cNvSpPr>
                <a:spLocks/>
              </p:cNvSpPr>
              <p:nvPr/>
            </p:nvSpPr>
            <p:spPr bwMode="auto">
              <a:xfrm>
                <a:off x="556" y="3610"/>
                <a:ext cx="27" cy="12"/>
              </a:xfrm>
              <a:custGeom>
                <a:avLst/>
                <a:gdLst>
                  <a:gd name="T0" fmla="*/ 3 w 55"/>
                  <a:gd name="T1" fmla="*/ 0 h 23"/>
                  <a:gd name="T2" fmla="*/ 3 w 55"/>
                  <a:gd name="T3" fmla="*/ 1 h 23"/>
                  <a:gd name="T4" fmla="*/ 2 w 55"/>
                  <a:gd name="T5" fmla="*/ 1 h 23"/>
                  <a:gd name="T6" fmla="*/ 2 w 55"/>
                  <a:gd name="T7" fmla="*/ 1 h 23"/>
                  <a:gd name="T8" fmla="*/ 1 w 55"/>
                  <a:gd name="T9" fmla="*/ 2 h 23"/>
                  <a:gd name="T10" fmla="*/ 1 w 55"/>
                  <a:gd name="T11" fmla="*/ 2 h 23"/>
                  <a:gd name="T12" fmla="*/ 0 w 55"/>
                  <a:gd name="T13" fmla="*/ 2 h 23"/>
                  <a:gd name="T14" fmla="*/ 0 w 55"/>
                  <a:gd name="T15" fmla="*/ 2 h 23"/>
                  <a:gd name="T16" fmla="*/ 0 w 55"/>
                  <a:gd name="T17" fmla="*/ 2 h 23"/>
                  <a:gd name="T18" fmla="*/ 0 w 55"/>
                  <a:gd name="T19" fmla="*/ 2 h 23"/>
                  <a:gd name="T20" fmla="*/ 0 w 55"/>
                  <a:gd name="T21" fmla="*/ 1 h 23"/>
                  <a:gd name="T22" fmla="*/ 0 w 55"/>
                  <a:gd name="T23" fmla="*/ 1 h 23"/>
                  <a:gd name="T24" fmla="*/ 1 w 55"/>
                  <a:gd name="T25" fmla="*/ 1 h 23"/>
                  <a:gd name="T26" fmla="*/ 1 w 55"/>
                  <a:gd name="T27" fmla="*/ 1 h 23"/>
                  <a:gd name="T28" fmla="*/ 2 w 55"/>
                  <a:gd name="T29" fmla="*/ 1 h 23"/>
                  <a:gd name="T30" fmla="*/ 3 w 55"/>
                  <a:gd name="T31" fmla="*/ 1 h 23"/>
                  <a:gd name="T32" fmla="*/ 3 w 55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3">
                    <a:moveTo>
                      <a:pt x="55" y="0"/>
                    </a:moveTo>
                    <a:lnTo>
                      <a:pt x="51" y="5"/>
                    </a:lnTo>
                    <a:lnTo>
                      <a:pt x="43" y="11"/>
                    </a:lnTo>
                    <a:lnTo>
                      <a:pt x="35" y="15"/>
                    </a:lnTo>
                    <a:lnTo>
                      <a:pt x="26" y="19"/>
                    </a:lnTo>
                    <a:lnTo>
                      <a:pt x="17" y="22"/>
                    </a:lnTo>
                    <a:lnTo>
                      <a:pt x="9" y="23"/>
                    </a:lnTo>
                    <a:lnTo>
                      <a:pt x="3" y="23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5" y="14"/>
                    </a:lnTo>
                    <a:lnTo>
                      <a:pt x="12" y="11"/>
                    </a:lnTo>
                    <a:lnTo>
                      <a:pt x="21" y="10"/>
                    </a:lnTo>
                    <a:lnTo>
                      <a:pt x="30" y="8"/>
                    </a:lnTo>
                    <a:lnTo>
                      <a:pt x="39" y="5"/>
                    </a:lnTo>
                    <a:lnTo>
                      <a:pt x="48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6" name="Freeform 199"/>
              <p:cNvSpPr>
                <a:spLocks/>
              </p:cNvSpPr>
              <p:nvPr/>
            </p:nvSpPr>
            <p:spPr bwMode="auto">
              <a:xfrm>
                <a:off x="557" y="3621"/>
                <a:ext cx="29" cy="17"/>
              </a:xfrm>
              <a:custGeom>
                <a:avLst/>
                <a:gdLst>
                  <a:gd name="T0" fmla="*/ 4 w 57"/>
                  <a:gd name="T1" fmla="*/ 0 h 35"/>
                  <a:gd name="T2" fmla="*/ 4 w 57"/>
                  <a:gd name="T3" fmla="*/ 0 h 35"/>
                  <a:gd name="T4" fmla="*/ 3 w 57"/>
                  <a:gd name="T5" fmla="*/ 0 h 35"/>
                  <a:gd name="T6" fmla="*/ 3 w 57"/>
                  <a:gd name="T7" fmla="*/ 1 h 35"/>
                  <a:gd name="T8" fmla="*/ 2 w 57"/>
                  <a:gd name="T9" fmla="*/ 1 h 35"/>
                  <a:gd name="T10" fmla="*/ 1 w 57"/>
                  <a:gd name="T11" fmla="*/ 1 h 35"/>
                  <a:gd name="T12" fmla="*/ 1 w 57"/>
                  <a:gd name="T13" fmla="*/ 2 h 35"/>
                  <a:gd name="T14" fmla="*/ 1 w 57"/>
                  <a:gd name="T15" fmla="*/ 2 h 35"/>
                  <a:gd name="T16" fmla="*/ 0 w 57"/>
                  <a:gd name="T17" fmla="*/ 2 h 35"/>
                  <a:gd name="T18" fmla="*/ 0 w 57"/>
                  <a:gd name="T19" fmla="*/ 1 h 35"/>
                  <a:gd name="T20" fmla="*/ 1 w 57"/>
                  <a:gd name="T21" fmla="*/ 1 h 35"/>
                  <a:gd name="T22" fmla="*/ 1 w 57"/>
                  <a:gd name="T23" fmla="*/ 1 h 35"/>
                  <a:gd name="T24" fmla="*/ 2 w 57"/>
                  <a:gd name="T25" fmla="*/ 0 h 35"/>
                  <a:gd name="T26" fmla="*/ 2 w 57"/>
                  <a:gd name="T27" fmla="*/ 0 h 35"/>
                  <a:gd name="T28" fmla="*/ 3 w 57"/>
                  <a:gd name="T29" fmla="*/ 0 h 35"/>
                  <a:gd name="T30" fmla="*/ 4 w 57"/>
                  <a:gd name="T31" fmla="*/ 0 h 35"/>
                  <a:gd name="T32" fmla="*/ 4 w 5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35">
                    <a:moveTo>
                      <a:pt x="57" y="0"/>
                    </a:moveTo>
                    <a:lnTo>
                      <a:pt x="50" y="5"/>
                    </a:lnTo>
                    <a:lnTo>
                      <a:pt x="44" y="11"/>
                    </a:lnTo>
                    <a:lnTo>
                      <a:pt x="35" y="19"/>
                    </a:lnTo>
                    <a:lnTo>
                      <a:pt x="26" y="26"/>
                    </a:lnTo>
                    <a:lnTo>
                      <a:pt x="16" y="31"/>
                    </a:lnTo>
                    <a:lnTo>
                      <a:pt x="10" y="34"/>
                    </a:lnTo>
                    <a:lnTo>
                      <a:pt x="3" y="35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5" y="23"/>
                    </a:lnTo>
                    <a:lnTo>
                      <a:pt x="11" y="19"/>
                    </a:lnTo>
                    <a:lnTo>
                      <a:pt x="22" y="14"/>
                    </a:lnTo>
                    <a:lnTo>
                      <a:pt x="32" y="10"/>
                    </a:lnTo>
                    <a:lnTo>
                      <a:pt x="43" y="6"/>
                    </a:lnTo>
                    <a:lnTo>
                      <a:pt x="50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7" name="Freeform 200"/>
              <p:cNvSpPr>
                <a:spLocks/>
              </p:cNvSpPr>
              <p:nvPr/>
            </p:nvSpPr>
            <p:spPr bwMode="auto">
              <a:xfrm>
                <a:off x="562" y="3633"/>
                <a:ext cx="29" cy="24"/>
              </a:xfrm>
              <a:custGeom>
                <a:avLst/>
                <a:gdLst>
                  <a:gd name="T0" fmla="*/ 4 w 56"/>
                  <a:gd name="T1" fmla="*/ 0 h 48"/>
                  <a:gd name="T2" fmla="*/ 4 w 56"/>
                  <a:gd name="T3" fmla="*/ 1 h 48"/>
                  <a:gd name="T4" fmla="*/ 3 w 56"/>
                  <a:gd name="T5" fmla="*/ 1 h 48"/>
                  <a:gd name="T6" fmla="*/ 3 w 56"/>
                  <a:gd name="T7" fmla="*/ 2 h 48"/>
                  <a:gd name="T8" fmla="*/ 2 w 56"/>
                  <a:gd name="T9" fmla="*/ 2 h 48"/>
                  <a:gd name="T10" fmla="*/ 2 w 56"/>
                  <a:gd name="T11" fmla="*/ 3 h 48"/>
                  <a:gd name="T12" fmla="*/ 1 w 56"/>
                  <a:gd name="T13" fmla="*/ 3 h 48"/>
                  <a:gd name="T14" fmla="*/ 1 w 56"/>
                  <a:gd name="T15" fmla="*/ 3 h 48"/>
                  <a:gd name="T16" fmla="*/ 0 w 56"/>
                  <a:gd name="T17" fmla="*/ 3 h 48"/>
                  <a:gd name="T18" fmla="*/ 1 w 56"/>
                  <a:gd name="T19" fmla="*/ 3 h 48"/>
                  <a:gd name="T20" fmla="*/ 1 w 56"/>
                  <a:gd name="T21" fmla="*/ 3 h 48"/>
                  <a:gd name="T22" fmla="*/ 1 w 56"/>
                  <a:gd name="T23" fmla="*/ 2 h 48"/>
                  <a:gd name="T24" fmla="*/ 2 w 56"/>
                  <a:gd name="T25" fmla="*/ 2 h 48"/>
                  <a:gd name="T26" fmla="*/ 3 w 56"/>
                  <a:gd name="T27" fmla="*/ 1 h 48"/>
                  <a:gd name="T28" fmla="*/ 3 w 56"/>
                  <a:gd name="T29" fmla="*/ 1 h 48"/>
                  <a:gd name="T30" fmla="*/ 4 w 56"/>
                  <a:gd name="T31" fmla="*/ 1 h 48"/>
                  <a:gd name="T32" fmla="*/ 4 w 56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48">
                    <a:moveTo>
                      <a:pt x="56" y="0"/>
                    </a:moveTo>
                    <a:lnTo>
                      <a:pt x="51" y="5"/>
                    </a:lnTo>
                    <a:lnTo>
                      <a:pt x="44" y="13"/>
                    </a:lnTo>
                    <a:lnTo>
                      <a:pt x="35" y="22"/>
                    </a:lnTo>
                    <a:lnTo>
                      <a:pt x="26" y="31"/>
                    </a:lnTo>
                    <a:lnTo>
                      <a:pt x="17" y="39"/>
                    </a:lnTo>
                    <a:lnTo>
                      <a:pt x="9" y="46"/>
                    </a:lnTo>
                    <a:lnTo>
                      <a:pt x="3" y="48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6" y="34"/>
                    </a:lnTo>
                    <a:lnTo>
                      <a:pt x="14" y="27"/>
                    </a:lnTo>
                    <a:lnTo>
                      <a:pt x="25" y="21"/>
                    </a:lnTo>
                    <a:lnTo>
                      <a:pt x="34" y="14"/>
                    </a:lnTo>
                    <a:lnTo>
                      <a:pt x="44" y="8"/>
                    </a:lnTo>
                    <a:lnTo>
                      <a:pt x="52" y="4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8" name="Freeform 201"/>
              <p:cNvSpPr>
                <a:spLocks/>
              </p:cNvSpPr>
              <p:nvPr/>
            </p:nvSpPr>
            <p:spPr bwMode="auto">
              <a:xfrm>
                <a:off x="566" y="3646"/>
                <a:ext cx="29" cy="28"/>
              </a:xfrm>
              <a:custGeom>
                <a:avLst/>
                <a:gdLst>
                  <a:gd name="T0" fmla="*/ 4 w 57"/>
                  <a:gd name="T1" fmla="*/ 0 h 55"/>
                  <a:gd name="T2" fmla="*/ 4 w 57"/>
                  <a:gd name="T3" fmla="*/ 1 h 55"/>
                  <a:gd name="T4" fmla="*/ 3 w 57"/>
                  <a:gd name="T5" fmla="*/ 1 h 55"/>
                  <a:gd name="T6" fmla="*/ 3 w 57"/>
                  <a:gd name="T7" fmla="*/ 2 h 55"/>
                  <a:gd name="T8" fmla="*/ 2 w 57"/>
                  <a:gd name="T9" fmla="*/ 3 h 55"/>
                  <a:gd name="T10" fmla="*/ 2 w 57"/>
                  <a:gd name="T11" fmla="*/ 3 h 55"/>
                  <a:gd name="T12" fmla="*/ 1 w 57"/>
                  <a:gd name="T13" fmla="*/ 4 h 55"/>
                  <a:gd name="T14" fmla="*/ 1 w 57"/>
                  <a:gd name="T15" fmla="*/ 4 h 55"/>
                  <a:gd name="T16" fmla="*/ 0 w 57"/>
                  <a:gd name="T17" fmla="*/ 4 h 55"/>
                  <a:gd name="T18" fmla="*/ 0 w 57"/>
                  <a:gd name="T19" fmla="*/ 3 h 55"/>
                  <a:gd name="T20" fmla="*/ 1 w 57"/>
                  <a:gd name="T21" fmla="*/ 3 h 55"/>
                  <a:gd name="T22" fmla="*/ 1 w 57"/>
                  <a:gd name="T23" fmla="*/ 3 h 55"/>
                  <a:gd name="T24" fmla="*/ 2 w 57"/>
                  <a:gd name="T25" fmla="*/ 2 h 55"/>
                  <a:gd name="T26" fmla="*/ 3 w 57"/>
                  <a:gd name="T27" fmla="*/ 2 h 55"/>
                  <a:gd name="T28" fmla="*/ 3 w 57"/>
                  <a:gd name="T29" fmla="*/ 1 h 55"/>
                  <a:gd name="T30" fmla="*/ 4 w 57"/>
                  <a:gd name="T31" fmla="*/ 1 h 55"/>
                  <a:gd name="T32" fmla="*/ 4 w 57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55">
                    <a:moveTo>
                      <a:pt x="57" y="0"/>
                    </a:moveTo>
                    <a:lnTo>
                      <a:pt x="53" y="7"/>
                    </a:lnTo>
                    <a:lnTo>
                      <a:pt x="47" y="16"/>
                    </a:lnTo>
                    <a:lnTo>
                      <a:pt x="38" y="27"/>
                    </a:lnTo>
                    <a:lnTo>
                      <a:pt x="28" y="37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4" y="55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4" y="41"/>
                    </a:lnTo>
                    <a:lnTo>
                      <a:pt x="13" y="34"/>
                    </a:lnTo>
                    <a:lnTo>
                      <a:pt x="23" y="27"/>
                    </a:lnTo>
                    <a:lnTo>
                      <a:pt x="34" y="20"/>
                    </a:lnTo>
                    <a:lnTo>
                      <a:pt x="44" y="12"/>
                    </a:lnTo>
                    <a:lnTo>
                      <a:pt x="52" y="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59" name="Freeform 202"/>
              <p:cNvSpPr>
                <a:spLocks/>
              </p:cNvSpPr>
              <p:nvPr/>
            </p:nvSpPr>
            <p:spPr bwMode="auto">
              <a:xfrm>
                <a:off x="574" y="3657"/>
                <a:ext cx="28" cy="31"/>
              </a:xfrm>
              <a:custGeom>
                <a:avLst/>
                <a:gdLst>
                  <a:gd name="T0" fmla="*/ 4 w 55"/>
                  <a:gd name="T1" fmla="*/ 0 h 63"/>
                  <a:gd name="T2" fmla="*/ 4 w 55"/>
                  <a:gd name="T3" fmla="*/ 0 h 63"/>
                  <a:gd name="T4" fmla="*/ 3 w 55"/>
                  <a:gd name="T5" fmla="*/ 1 h 63"/>
                  <a:gd name="T6" fmla="*/ 3 w 55"/>
                  <a:gd name="T7" fmla="*/ 1 h 63"/>
                  <a:gd name="T8" fmla="*/ 3 w 55"/>
                  <a:gd name="T9" fmla="*/ 2 h 63"/>
                  <a:gd name="T10" fmla="*/ 2 w 55"/>
                  <a:gd name="T11" fmla="*/ 3 h 63"/>
                  <a:gd name="T12" fmla="*/ 2 w 55"/>
                  <a:gd name="T13" fmla="*/ 3 h 63"/>
                  <a:gd name="T14" fmla="*/ 1 w 55"/>
                  <a:gd name="T15" fmla="*/ 3 h 63"/>
                  <a:gd name="T16" fmla="*/ 1 w 55"/>
                  <a:gd name="T17" fmla="*/ 3 h 63"/>
                  <a:gd name="T18" fmla="*/ 0 w 55"/>
                  <a:gd name="T19" fmla="*/ 3 h 63"/>
                  <a:gd name="T20" fmla="*/ 1 w 55"/>
                  <a:gd name="T21" fmla="*/ 3 h 63"/>
                  <a:gd name="T22" fmla="*/ 1 w 55"/>
                  <a:gd name="T23" fmla="*/ 2 h 63"/>
                  <a:gd name="T24" fmla="*/ 2 w 55"/>
                  <a:gd name="T25" fmla="*/ 2 h 63"/>
                  <a:gd name="T26" fmla="*/ 2 w 55"/>
                  <a:gd name="T27" fmla="*/ 1 h 63"/>
                  <a:gd name="T28" fmla="*/ 3 w 55"/>
                  <a:gd name="T29" fmla="*/ 0 h 63"/>
                  <a:gd name="T30" fmla="*/ 4 w 55"/>
                  <a:gd name="T31" fmla="*/ 0 h 63"/>
                  <a:gd name="T32" fmla="*/ 4 w 5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53" y="8"/>
                    </a:lnTo>
                    <a:lnTo>
                      <a:pt x="47" y="19"/>
                    </a:lnTo>
                    <a:lnTo>
                      <a:pt x="41" y="29"/>
                    </a:lnTo>
                    <a:lnTo>
                      <a:pt x="34" y="40"/>
                    </a:lnTo>
                    <a:lnTo>
                      <a:pt x="27" y="49"/>
                    </a:lnTo>
                    <a:lnTo>
                      <a:pt x="19" y="56"/>
                    </a:lnTo>
                    <a:lnTo>
                      <a:pt x="10" y="62"/>
                    </a:lnTo>
                    <a:lnTo>
                      <a:pt x="2" y="63"/>
                    </a:lnTo>
                    <a:lnTo>
                      <a:pt x="0" y="60"/>
                    </a:lnTo>
                    <a:lnTo>
                      <a:pt x="3" y="54"/>
                    </a:lnTo>
                    <a:lnTo>
                      <a:pt x="11" y="45"/>
                    </a:lnTo>
                    <a:lnTo>
                      <a:pt x="20" y="34"/>
                    </a:lnTo>
                    <a:lnTo>
                      <a:pt x="30" y="24"/>
                    </a:lnTo>
                    <a:lnTo>
                      <a:pt x="41" y="13"/>
                    </a:lnTo>
                    <a:lnTo>
                      <a:pt x="50" y="6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0" name="Freeform 203"/>
              <p:cNvSpPr>
                <a:spLocks/>
              </p:cNvSpPr>
              <p:nvPr/>
            </p:nvSpPr>
            <p:spPr bwMode="auto">
              <a:xfrm>
                <a:off x="592" y="3665"/>
                <a:ext cx="12" cy="34"/>
              </a:xfrm>
              <a:custGeom>
                <a:avLst/>
                <a:gdLst>
                  <a:gd name="T0" fmla="*/ 0 w 24"/>
                  <a:gd name="T1" fmla="*/ 4 h 69"/>
                  <a:gd name="T2" fmla="*/ 1 w 24"/>
                  <a:gd name="T3" fmla="*/ 3 h 69"/>
                  <a:gd name="T4" fmla="*/ 1 w 24"/>
                  <a:gd name="T5" fmla="*/ 2 h 69"/>
                  <a:gd name="T6" fmla="*/ 2 w 24"/>
                  <a:gd name="T7" fmla="*/ 1 h 69"/>
                  <a:gd name="T8" fmla="*/ 2 w 24"/>
                  <a:gd name="T9" fmla="*/ 0 h 69"/>
                  <a:gd name="T10" fmla="*/ 2 w 24"/>
                  <a:gd name="T11" fmla="*/ 1 h 69"/>
                  <a:gd name="T12" fmla="*/ 2 w 24"/>
                  <a:gd name="T13" fmla="*/ 2 h 69"/>
                  <a:gd name="T14" fmla="*/ 1 w 24"/>
                  <a:gd name="T15" fmla="*/ 4 h 69"/>
                  <a:gd name="T16" fmla="*/ 0 w 24"/>
                  <a:gd name="T17" fmla="*/ 4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9">
                    <a:moveTo>
                      <a:pt x="0" y="69"/>
                    </a:moveTo>
                    <a:lnTo>
                      <a:pt x="1" y="59"/>
                    </a:lnTo>
                    <a:lnTo>
                      <a:pt x="7" y="38"/>
                    </a:lnTo>
                    <a:lnTo>
                      <a:pt x="17" y="16"/>
                    </a:lnTo>
                    <a:lnTo>
                      <a:pt x="23" y="0"/>
                    </a:lnTo>
                    <a:lnTo>
                      <a:pt x="24" y="21"/>
                    </a:lnTo>
                    <a:lnTo>
                      <a:pt x="19" y="46"/>
                    </a:lnTo>
                    <a:lnTo>
                      <a:pt x="11" y="6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1" name="Freeform 204"/>
              <p:cNvSpPr>
                <a:spLocks/>
              </p:cNvSpPr>
              <p:nvPr/>
            </p:nvSpPr>
            <p:spPr bwMode="auto">
              <a:xfrm>
                <a:off x="602" y="3676"/>
                <a:ext cx="12" cy="34"/>
              </a:xfrm>
              <a:custGeom>
                <a:avLst/>
                <a:gdLst>
                  <a:gd name="T0" fmla="*/ 0 w 25"/>
                  <a:gd name="T1" fmla="*/ 5 h 66"/>
                  <a:gd name="T2" fmla="*/ 0 w 25"/>
                  <a:gd name="T3" fmla="*/ 4 h 66"/>
                  <a:gd name="T4" fmla="*/ 0 w 25"/>
                  <a:gd name="T5" fmla="*/ 3 h 66"/>
                  <a:gd name="T6" fmla="*/ 1 w 25"/>
                  <a:gd name="T7" fmla="*/ 1 h 66"/>
                  <a:gd name="T8" fmla="*/ 1 w 25"/>
                  <a:gd name="T9" fmla="*/ 0 h 66"/>
                  <a:gd name="T10" fmla="*/ 1 w 25"/>
                  <a:gd name="T11" fmla="*/ 2 h 66"/>
                  <a:gd name="T12" fmla="*/ 1 w 25"/>
                  <a:gd name="T13" fmla="*/ 3 h 66"/>
                  <a:gd name="T14" fmla="*/ 0 w 25"/>
                  <a:gd name="T15" fmla="*/ 4 h 66"/>
                  <a:gd name="T16" fmla="*/ 0 w 25"/>
                  <a:gd name="T17" fmla="*/ 5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6">
                    <a:moveTo>
                      <a:pt x="0" y="66"/>
                    </a:moveTo>
                    <a:lnTo>
                      <a:pt x="2" y="56"/>
                    </a:lnTo>
                    <a:lnTo>
                      <a:pt x="9" y="35"/>
                    </a:lnTo>
                    <a:lnTo>
                      <a:pt x="18" y="14"/>
                    </a:lnTo>
                    <a:lnTo>
                      <a:pt x="24" y="0"/>
                    </a:lnTo>
                    <a:lnTo>
                      <a:pt x="25" y="20"/>
                    </a:lnTo>
                    <a:lnTo>
                      <a:pt x="20" y="4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2" name="Freeform 205"/>
              <p:cNvSpPr>
                <a:spLocks/>
              </p:cNvSpPr>
              <p:nvPr/>
            </p:nvSpPr>
            <p:spPr bwMode="auto">
              <a:xfrm>
                <a:off x="550" y="3642"/>
                <a:ext cx="37" cy="169"/>
              </a:xfrm>
              <a:custGeom>
                <a:avLst/>
                <a:gdLst>
                  <a:gd name="T0" fmla="*/ 1 w 73"/>
                  <a:gd name="T1" fmla="*/ 1 h 338"/>
                  <a:gd name="T2" fmla="*/ 1 w 73"/>
                  <a:gd name="T3" fmla="*/ 1 h 338"/>
                  <a:gd name="T4" fmla="*/ 1 w 73"/>
                  <a:gd name="T5" fmla="*/ 1 h 338"/>
                  <a:gd name="T6" fmla="*/ 1 w 73"/>
                  <a:gd name="T7" fmla="*/ 1 h 338"/>
                  <a:gd name="T8" fmla="*/ 0 w 73"/>
                  <a:gd name="T9" fmla="*/ 0 h 338"/>
                  <a:gd name="T10" fmla="*/ 2 w 73"/>
                  <a:gd name="T11" fmla="*/ 4 h 338"/>
                  <a:gd name="T12" fmla="*/ 3 w 73"/>
                  <a:gd name="T13" fmla="*/ 7 h 338"/>
                  <a:gd name="T14" fmla="*/ 4 w 73"/>
                  <a:gd name="T15" fmla="*/ 10 h 338"/>
                  <a:gd name="T16" fmla="*/ 4 w 73"/>
                  <a:gd name="T17" fmla="*/ 12 h 338"/>
                  <a:gd name="T18" fmla="*/ 4 w 73"/>
                  <a:gd name="T19" fmla="*/ 15 h 338"/>
                  <a:gd name="T20" fmla="*/ 5 w 73"/>
                  <a:gd name="T21" fmla="*/ 17 h 338"/>
                  <a:gd name="T22" fmla="*/ 5 w 73"/>
                  <a:gd name="T23" fmla="*/ 20 h 338"/>
                  <a:gd name="T24" fmla="*/ 4 w 73"/>
                  <a:gd name="T25" fmla="*/ 22 h 338"/>
                  <a:gd name="T26" fmla="*/ 5 w 73"/>
                  <a:gd name="T27" fmla="*/ 20 h 338"/>
                  <a:gd name="T28" fmla="*/ 5 w 73"/>
                  <a:gd name="T29" fmla="*/ 18 h 338"/>
                  <a:gd name="T30" fmla="*/ 5 w 73"/>
                  <a:gd name="T31" fmla="*/ 15 h 338"/>
                  <a:gd name="T32" fmla="*/ 5 w 73"/>
                  <a:gd name="T33" fmla="*/ 12 h 338"/>
                  <a:gd name="T34" fmla="*/ 4 w 73"/>
                  <a:gd name="T35" fmla="*/ 9 h 338"/>
                  <a:gd name="T36" fmla="*/ 4 w 73"/>
                  <a:gd name="T37" fmla="*/ 6 h 338"/>
                  <a:gd name="T38" fmla="*/ 3 w 73"/>
                  <a:gd name="T39" fmla="*/ 3 h 338"/>
                  <a:gd name="T40" fmla="*/ 1 w 73"/>
                  <a:gd name="T41" fmla="*/ 1 h 3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38">
                    <a:moveTo>
                      <a:pt x="11" y="4"/>
                    </a:moveTo>
                    <a:lnTo>
                      <a:pt x="8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5" y="49"/>
                    </a:lnTo>
                    <a:lnTo>
                      <a:pt x="43" y="98"/>
                    </a:lnTo>
                    <a:lnTo>
                      <a:pt x="55" y="145"/>
                    </a:lnTo>
                    <a:lnTo>
                      <a:pt x="61" y="189"/>
                    </a:lnTo>
                    <a:lnTo>
                      <a:pt x="64" y="231"/>
                    </a:lnTo>
                    <a:lnTo>
                      <a:pt x="65" y="270"/>
                    </a:lnTo>
                    <a:lnTo>
                      <a:pt x="65" y="305"/>
                    </a:lnTo>
                    <a:lnTo>
                      <a:pt x="64" y="338"/>
                    </a:lnTo>
                    <a:lnTo>
                      <a:pt x="69" y="313"/>
                    </a:lnTo>
                    <a:lnTo>
                      <a:pt x="73" y="278"/>
                    </a:lnTo>
                    <a:lnTo>
                      <a:pt x="73" y="232"/>
                    </a:lnTo>
                    <a:lnTo>
                      <a:pt x="71" y="182"/>
                    </a:lnTo>
                    <a:lnTo>
                      <a:pt x="63" y="131"/>
                    </a:lnTo>
                    <a:lnTo>
                      <a:pt x="51" y="82"/>
                    </a:lnTo>
                    <a:lnTo>
                      <a:pt x="34" y="39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3" name="Freeform 206"/>
              <p:cNvSpPr>
                <a:spLocks/>
              </p:cNvSpPr>
              <p:nvPr/>
            </p:nvSpPr>
            <p:spPr bwMode="auto">
              <a:xfrm>
                <a:off x="559" y="3776"/>
                <a:ext cx="26" cy="25"/>
              </a:xfrm>
              <a:custGeom>
                <a:avLst/>
                <a:gdLst>
                  <a:gd name="T0" fmla="*/ 0 w 51"/>
                  <a:gd name="T1" fmla="*/ 3 h 50"/>
                  <a:gd name="T2" fmla="*/ 1 w 51"/>
                  <a:gd name="T3" fmla="*/ 4 h 50"/>
                  <a:gd name="T4" fmla="*/ 1 w 51"/>
                  <a:gd name="T5" fmla="*/ 3 h 50"/>
                  <a:gd name="T6" fmla="*/ 1 w 51"/>
                  <a:gd name="T7" fmla="*/ 3 h 50"/>
                  <a:gd name="T8" fmla="*/ 2 w 51"/>
                  <a:gd name="T9" fmla="*/ 3 h 50"/>
                  <a:gd name="T10" fmla="*/ 3 w 51"/>
                  <a:gd name="T11" fmla="*/ 2 h 50"/>
                  <a:gd name="T12" fmla="*/ 3 w 51"/>
                  <a:gd name="T13" fmla="*/ 2 h 50"/>
                  <a:gd name="T14" fmla="*/ 3 w 51"/>
                  <a:gd name="T15" fmla="*/ 1 h 50"/>
                  <a:gd name="T16" fmla="*/ 4 w 51"/>
                  <a:gd name="T17" fmla="*/ 0 h 50"/>
                  <a:gd name="T18" fmla="*/ 3 w 51"/>
                  <a:gd name="T19" fmla="*/ 1 h 50"/>
                  <a:gd name="T20" fmla="*/ 3 w 51"/>
                  <a:gd name="T21" fmla="*/ 1 h 50"/>
                  <a:gd name="T22" fmla="*/ 2 w 51"/>
                  <a:gd name="T23" fmla="*/ 2 h 50"/>
                  <a:gd name="T24" fmla="*/ 2 w 51"/>
                  <a:gd name="T25" fmla="*/ 2 h 50"/>
                  <a:gd name="T26" fmla="*/ 1 w 51"/>
                  <a:gd name="T27" fmla="*/ 3 h 50"/>
                  <a:gd name="T28" fmla="*/ 1 w 51"/>
                  <a:gd name="T29" fmla="*/ 3 h 50"/>
                  <a:gd name="T30" fmla="*/ 1 w 51"/>
                  <a:gd name="T31" fmla="*/ 3 h 50"/>
                  <a:gd name="T32" fmla="*/ 0 w 51"/>
                  <a:gd name="T33" fmla="*/ 3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50">
                    <a:moveTo>
                      <a:pt x="0" y="48"/>
                    </a:moveTo>
                    <a:lnTo>
                      <a:pt x="3" y="50"/>
                    </a:lnTo>
                    <a:lnTo>
                      <a:pt x="8" y="48"/>
                    </a:lnTo>
                    <a:lnTo>
                      <a:pt x="16" y="45"/>
                    </a:lnTo>
                    <a:lnTo>
                      <a:pt x="25" y="39"/>
                    </a:lnTo>
                    <a:lnTo>
                      <a:pt x="33" y="32"/>
                    </a:lnTo>
                    <a:lnTo>
                      <a:pt x="42" y="22"/>
                    </a:lnTo>
                    <a:lnTo>
                      <a:pt x="47" y="12"/>
                    </a:lnTo>
                    <a:lnTo>
                      <a:pt x="51" y="0"/>
                    </a:lnTo>
                    <a:lnTo>
                      <a:pt x="46" y="7"/>
                    </a:lnTo>
                    <a:lnTo>
                      <a:pt x="38" y="13"/>
                    </a:lnTo>
                    <a:lnTo>
                      <a:pt x="30" y="20"/>
                    </a:lnTo>
                    <a:lnTo>
                      <a:pt x="21" y="26"/>
                    </a:lnTo>
                    <a:lnTo>
                      <a:pt x="12" y="34"/>
                    </a:lnTo>
                    <a:lnTo>
                      <a:pt x="6" y="39"/>
                    </a:lnTo>
                    <a:lnTo>
                      <a:pt x="2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4" name="Freeform 207"/>
              <p:cNvSpPr>
                <a:spLocks/>
              </p:cNvSpPr>
              <p:nvPr/>
            </p:nvSpPr>
            <p:spPr bwMode="auto">
              <a:xfrm>
                <a:off x="557" y="3746"/>
                <a:ext cx="29" cy="31"/>
              </a:xfrm>
              <a:custGeom>
                <a:avLst/>
                <a:gdLst>
                  <a:gd name="T0" fmla="*/ 0 w 59"/>
                  <a:gd name="T1" fmla="*/ 3 h 63"/>
                  <a:gd name="T2" fmla="*/ 0 w 59"/>
                  <a:gd name="T3" fmla="*/ 3 h 63"/>
                  <a:gd name="T4" fmla="*/ 0 w 59"/>
                  <a:gd name="T5" fmla="*/ 3 h 63"/>
                  <a:gd name="T6" fmla="*/ 1 w 59"/>
                  <a:gd name="T7" fmla="*/ 3 h 63"/>
                  <a:gd name="T8" fmla="*/ 1 w 59"/>
                  <a:gd name="T9" fmla="*/ 2 h 63"/>
                  <a:gd name="T10" fmla="*/ 2 w 59"/>
                  <a:gd name="T11" fmla="*/ 2 h 63"/>
                  <a:gd name="T12" fmla="*/ 2 w 59"/>
                  <a:gd name="T13" fmla="*/ 1 h 63"/>
                  <a:gd name="T14" fmla="*/ 3 w 59"/>
                  <a:gd name="T15" fmla="*/ 0 h 63"/>
                  <a:gd name="T16" fmla="*/ 3 w 59"/>
                  <a:gd name="T17" fmla="*/ 0 h 63"/>
                  <a:gd name="T18" fmla="*/ 3 w 59"/>
                  <a:gd name="T19" fmla="*/ 0 h 63"/>
                  <a:gd name="T20" fmla="*/ 2 w 59"/>
                  <a:gd name="T21" fmla="*/ 0 h 63"/>
                  <a:gd name="T22" fmla="*/ 2 w 59"/>
                  <a:gd name="T23" fmla="*/ 1 h 63"/>
                  <a:gd name="T24" fmla="*/ 1 w 59"/>
                  <a:gd name="T25" fmla="*/ 1 h 63"/>
                  <a:gd name="T26" fmla="*/ 1 w 59"/>
                  <a:gd name="T27" fmla="*/ 2 h 63"/>
                  <a:gd name="T28" fmla="*/ 0 w 59"/>
                  <a:gd name="T29" fmla="*/ 3 h 63"/>
                  <a:gd name="T30" fmla="*/ 0 w 59"/>
                  <a:gd name="T31" fmla="*/ 3 h 63"/>
                  <a:gd name="T32" fmla="*/ 0 w 59"/>
                  <a:gd name="T33" fmla="*/ 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63">
                    <a:moveTo>
                      <a:pt x="0" y="62"/>
                    </a:moveTo>
                    <a:lnTo>
                      <a:pt x="4" y="63"/>
                    </a:lnTo>
                    <a:lnTo>
                      <a:pt x="11" y="62"/>
                    </a:lnTo>
                    <a:lnTo>
                      <a:pt x="18" y="55"/>
                    </a:lnTo>
                    <a:lnTo>
                      <a:pt x="29" y="47"/>
                    </a:lnTo>
                    <a:lnTo>
                      <a:pt x="38" y="37"/>
                    </a:lnTo>
                    <a:lnTo>
                      <a:pt x="47" y="25"/>
                    </a:lnTo>
                    <a:lnTo>
                      <a:pt x="55" y="13"/>
                    </a:lnTo>
                    <a:lnTo>
                      <a:pt x="59" y="0"/>
                    </a:lnTo>
                    <a:lnTo>
                      <a:pt x="55" y="5"/>
                    </a:lnTo>
                    <a:lnTo>
                      <a:pt x="46" y="12"/>
                    </a:lnTo>
                    <a:lnTo>
                      <a:pt x="37" y="21"/>
                    </a:lnTo>
                    <a:lnTo>
                      <a:pt x="26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2" y="56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5" name="Freeform 208"/>
              <p:cNvSpPr>
                <a:spLocks/>
              </p:cNvSpPr>
              <p:nvPr/>
            </p:nvSpPr>
            <p:spPr bwMode="auto">
              <a:xfrm>
                <a:off x="551" y="3731"/>
                <a:ext cx="32" cy="27"/>
              </a:xfrm>
              <a:custGeom>
                <a:avLst/>
                <a:gdLst>
                  <a:gd name="T0" fmla="*/ 0 w 66"/>
                  <a:gd name="T1" fmla="*/ 3 h 55"/>
                  <a:gd name="T2" fmla="*/ 0 w 66"/>
                  <a:gd name="T3" fmla="*/ 3 h 55"/>
                  <a:gd name="T4" fmla="*/ 0 w 66"/>
                  <a:gd name="T5" fmla="*/ 3 h 55"/>
                  <a:gd name="T6" fmla="*/ 1 w 66"/>
                  <a:gd name="T7" fmla="*/ 3 h 55"/>
                  <a:gd name="T8" fmla="*/ 2 w 66"/>
                  <a:gd name="T9" fmla="*/ 2 h 55"/>
                  <a:gd name="T10" fmla="*/ 2 w 66"/>
                  <a:gd name="T11" fmla="*/ 2 h 55"/>
                  <a:gd name="T12" fmla="*/ 3 w 66"/>
                  <a:gd name="T13" fmla="*/ 1 h 55"/>
                  <a:gd name="T14" fmla="*/ 3 w 66"/>
                  <a:gd name="T15" fmla="*/ 0 h 55"/>
                  <a:gd name="T16" fmla="*/ 4 w 66"/>
                  <a:gd name="T17" fmla="*/ 0 h 55"/>
                  <a:gd name="T18" fmla="*/ 3 w 66"/>
                  <a:gd name="T19" fmla="*/ 0 h 55"/>
                  <a:gd name="T20" fmla="*/ 3 w 66"/>
                  <a:gd name="T21" fmla="*/ 0 h 55"/>
                  <a:gd name="T22" fmla="*/ 2 w 66"/>
                  <a:gd name="T23" fmla="*/ 1 h 55"/>
                  <a:gd name="T24" fmla="*/ 1 w 66"/>
                  <a:gd name="T25" fmla="*/ 1 h 55"/>
                  <a:gd name="T26" fmla="*/ 1 w 66"/>
                  <a:gd name="T27" fmla="*/ 2 h 55"/>
                  <a:gd name="T28" fmla="*/ 0 w 66"/>
                  <a:gd name="T29" fmla="*/ 2 h 55"/>
                  <a:gd name="T30" fmla="*/ 0 w 66"/>
                  <a:gd name="T31" fmla="*/ 3 h 55"/>
                  <a:gd name="T32" fmla="*/ 0 w 66"/>
                  <a:gd name="T33" fmla="*/ 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5">
                    <a:moveTo>
                      <a:pt x="0" y="52"/>
                    </a:moveTo>
                    <a:lnTo>
                      <a:pt x="4" y="55"/>
                    </a:lnTo>
                    <a:lnTo>
                      <a:pt x="14" y="54"/>
                    </a:lnTo>
                    <a:lnTo>
                      <a:pt x="23" y="48"/>
                    </a:lnTo>
                    <a:lnTo>
                      <a:pt x="34" y="42"/>
                    </a:lnTo>
                    <a:lnTo>
                      <a:pt x="45" y="33"/>
                    </a:lnTo>
                    <a:lnTo>
                      <a:pt x="55" y="22"/>
                    </a:lnTo>
                    <a:lnTo>
                      <a:pt x="62" y="11"/>
                    </a:lnTo>
                    <a:lnTo>
                      <a:pt x="66" y="0"/>
                    </a:lnTo>
                    <a:lnTo>
                      <a:pt x="60" y="3"/>
                    </a:lnTo>
                    <a:lnTo>
                      <a:pt x="53" y="9"/>
                    </a:lnTo>
                    <a:lnTo>
                      <a:pt x="41" y="16"/>
                    </a:lnTo>
                    <a:lnTo>
                      <a:pt x="29" y="25"/>
                    </a:lnTo>
                    <a:lnTo>
                      <a:pt x="19" y="33"/>
                    </a:lnTo>
                    <a:lnTo>
                      <a:pt x="8" y="42"/>
                    </a:lnTo>
                    <a:lnTo>
                      <a:pt x="2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6" name="Freeform 209"/>
              <p:cNvSpPr>
                <a:spLocks/>
              </p:cNvSpPr>
              <p:nvPr/>
            </p:nvSpPr>
            <p:spPr bwMode="auto">
              <a:xfrm>
                <a:off x="550" y="3702"/>
                <a:ext cx="30" cy="24"/>
              </a:xfrm>
              <a:custGeom>
                <a:avLst/>
                <a:gdLst>
                  <a:gd name="T0" fmla="*/ 0 w 60"/>
                  <a:gd name="T1" fmla="*/ 3 h 47"/>
                  <a:gd name="T2" fmla="*/ 1 w 60"/>
                  <a:gd name="T3" fmla="*/ 3 h 47"/>
                  <a:gd name="T4" fmla="*/ 1 w 60"/>
                  <a:gd name="T5" fmla="*/ 3 h 47"/>
                  <a:gd name="T6" fmla="*/ 2 w 60"/>
                  <a:gd name="T7" fmla="*/ 3 h 47"/>
                  <a:gd name="T8" fmla="*/ 2 w 60"/>
                  <a:gd name="T9" fmla="*/ 3 h 47"/>
                  <a:gd name="T10" fmla="*/ 3 w 60"/>
                  <a:gd name="T11" fmla="*/ 2 h 47"/>
                  <a:gd name="T12" fmla="*/ 4 w 60"/>
                  <a:gd name="T13" fmla="*/ 2 h 47"/>
                  <a:gd name="T14" fmla="*/ 4 w 60"/>
                  <a:gd name="T15" fmla="*/ 1 h 47"/>
                  <a:gd name="T16" fmla="*/ 4 w 60"/>
                  <a:gd name="T17" fmla="*/ 0 h 47"/>
                  <a:gd name="T18" fmla="*/ 4 w 60"/>
                  <a:gd name="T19" fmla="*/ 1 h 47"/>
                  <a:gd name="T20" fmla="*/ 3 w 60"/>
                  <a:gd name="T21" fmla="*/ 1 h 47"/>
                  <a:gd name="T22" fmla="*/ 3 w 60"/>
                  <a:gd name="T23" fmla="*/ 1 h 47"/>
                  <a:gd name="T24" fmla="*/ 2 w 60"/>
                  <a:gd name="T25" fmla="*/ 2 h 47"/>
                  <a:gd name="T26" fmla="*/ 1 w 60"/>
                  <a:gd name="T27" fmla="*/ 2 h 47"/>
                  <a:gd name="T28" fmla="*/ 1 w 60"/>
                  <a:gd name="T29" fmla="*/ 3 h 47"/>
                  <a:gd name="T30" fmla="*/ 1 w 60"/>
                  <a:gd name="T31" fmla="*/ 3 h 47"/>
                  <a:gd name="T32" fmla="*/ 0 w 60"/>
                  <a:gd name="T33" fmla="*/ 3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3" y="47"/>
                    </a:lnTo>
                    <a:lnTo>
                      <a:pt x="11" y="45"/>
                    </a:lnTo>
                    <a:lnTo>
                      <a:pt x="20" y="40"/>
                    </a:lnTo>
                    <a:lnTo>
                      <a:pt x="30" y="34"/>
                    </a:lnTo>
                    <a:lnTo>
                      <a:pt x="41" y="26"/>
                    </a:lnTo>
                    <a:lnTo>
                      <a:pt x="50" y="18"/>
                    </a:lnTo>
                    <a:lnTo>
                      <a:pt x="58" y="9"/>
                    </a:lnTo>
                    <a:lnTo>
                      <a:pt x="60" y="0"/>
                    </a:lnTo>
                    <a:lnTo>
                      <a:pt x="55" y="4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1"/>
                    </a:lnTo>
                    <a:lnTo>
                      <a:pt x="15" y="27"/>
                    </a:lnTo>
                    <a:lnTo>
                      <a:pt x="5" y="34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7" name="Freeform 210"/>
              <p:cNvSpPr>
                <a:spLocks/>
              </p:cNvSpPr>
              <p:nvPr/>
            </p:nvSpPr>
            <p:spPr bwMode="auto">
              <a:xfrm>
                <a:off x="549" y="3691"/>
                <a:ext cx="27" cy="17"/>
              </a:xfrm>
              <a:custGeom>
                <a:avLst/>
                <a:gdLst>
                  <a:gd name="T0" fmla="*/ 0 w 54"/>
                  <a:gd name="T1" fmla="*/ 2 h 34"/>
                  <a:gd name="T2" fmla="*/ 1 w 54"/>
                  <a:gd name="T3" fmla="*/ 3 h 34"/>
                  <a:gd name="T4" fmla="*/ 1 w 54"/>
                  <a:gd name="T5" fmla="*/ 3 h 34"/>
                  <a:gd name="T6" fmla="*/ 2 w 54"/>
                  <a:gd name="T7" fmla="*/ 3 h 34"/>
                  <a:gd name="T8" fmla="*/ 2 w 54"/>
                  <a:gd name="T9" fmla="*/ 2 h 34"/>
                  <a:gd name="T10" fmla="*/ 3 w 54"/>
                  <a:gd name="T11" fmla="*/ 2 h 34"/>
                  <a:gd name="T12" fmla="*/ 3 w 54"/>
                  <a:gd name="T13" fmla="*/ 2 h 34"/>
                  <a:gd name="T14" fmla="*/ 4 w 54"/>
                  <a:gd name="T15" fmla="*/ 1 h 34"/>
                  <a:gd name="T16" fmla="*/ 4 w 54"/>
                  <a:gd name="T17" fmla="*/ 0 h 34"/>
                  <a:gd name="T18" fmla="*/ 4 w 54"/>
                  <a:gd name="T19" fmla="*/ 1 h 34"/>
                  <a:gd name="T20" fmla="*/ 3 w 54"/>
                  <a:gd name="T21" fmla="*/ 1 h 34"/>
                  <a:gd name="T22" fmla="*/ 2 w 54"/>
                  <a:gd name="T23" fmla="*/ 1 h 34"/>
                  <a:gd name="T24" fmla="*/ 2 w 54"/>
                  <a:gd name="T25" fmla="*/ 1 h 34"/>
                  <a:gd name="T26" fmla="*/ 1 w 54"/>
                  <a:gd name="T27" fmla="*/ 2 h 34"/>
                  <a:gd name="T28" fmla="*/ 1 w 54"/>
                  <a:gd name="T29" fmla="*/ 2 h 34"/>
                  <a:gd name="T30" fmla="*/ 1 w 54"/>
                  <a:gd name="T31" fmla="*/ 2 h 34"/>
                  <a:gd name="T32" fmla="*/ 0 w 54"/>
                  <a:gd name="T33" fmla="*/ 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34">
                    <a:moveTo>
                      <a:pt x="0" y="30"/>
                    </a:moveTo>
                    <a:lnTo>
                      <a:pt x="2" y="33"/>
                    </a:lnTo>
                    <a:lnTo>
                      <a:pt x="9" y="34"/>
                    </a:lnTo>
                    <a:lnTo>
                      <a:pt x="17" y="33"/>
                    </a:lnTo>
                    <a:lnTo>
                      <a:pt x="26" y="30"/>
                    </a:lnTo>
                    <a:lnTo>
                      <a:pt x="35" y="25"/>
                    </a:lnTo>
                    <a:lnTo>
                      <a:pt x="44" y="19"/>
                    </a:lnTo>
                    <a:lnTo>
                      <a:pt x="50" y="11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1"/>
                    </a:lnTo>
                    <a:lnTo>
                      <a:pt x="22" y="15"/>
                    </a:lnTo>
                    <a:lnTo>
                      <a:pt x="13" y="19"/>
                    </a:lnTo>
                    <a:lnTo>
                      <a:pt x="5" y="22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8" name="Freeform 211"/>
              <p:cNvSpPr>
                <a:spLocks/>
              </p:cNvSpPr>
              <p:nvPr/>
            </p:nvSpPr>
            <p:spPr bwMode="auto">
              <a:xfrm>
                <a:off x="545" y="3665"/>
                <a:ext cx="21" cy="13"/>
              </a:xfrm>
              <a:custGeom>
                <a:avLst/>
                <a:gdLst>
                  <a:gd name="T0" fmla="*/ 0 w 41"/>
                  <a:gd name="T1" fmla="*/ 2 h 26"/>
                  <a:gd name="T2" fmla="*/ 1 w 41"/>
                  <a:gd name="T3" fmla="*/ 2 h 26"/>
                  <a:gd name="T4" fmla="*/ 1 w 41"/>
                  <a:gd name="T5" fmla="*/ 2 h 26"/>
                  <a:gd name="T6" fmla="*/ 1 w 41"/>
                  <a:gd name="T7" fmla="*/ 2 h 26"/>
                  <a:gd name="T8" fmla="*/ 2 w 41"/>
                  <a:gd name="T9" fmla="*/ 2 h 26"/>
                  <a:gd name="T10" fmla="*/ 2 w 41"/>
                  <a:gd name="T11" fmla="*/ 1 h 26"/>
                  <a:gd name="T12" fmla="*/ 3 w 41"/>
                  <a:gd name="T13" fmla="*/ 1 h 26"/>
                  <a:gd name="T14" fmla="*/ 3 w 41"/>
                  <a:gd name="T15" fmla="*/ 1 h 26"/>
                  <a:gd name="T16" fmla="*/ 3 w 41"/>
                  <a:gd name="T17" fmla="*/ 0 h 26"/>
                  <a:gd name="T18" fmla="*/ 3 w 41"/>
                  <a:gd name="T19" fmla="*/ 1 h 26"/>
                  <a:gd name="T20" fmla="*/ 2 w 41"/>
                  <a:gd name="T21" fmla="*/ 1 h 26"/>
                  <a:gd name="T22" fmla="*/ 2 w 41"/>
                  <a:gd name="T23" fmla="*/ 1 h 26"/>
                  <a:gd name="T24" fmla="*/ 2 w 41"/>
                  <a:gd name="T25" fmla="*/ 1 h 26"/>
                  <a:gd name="T26" fmla="*/ 1 w 41"/>
                  <a:gd name="T27" fmla="*/ 1 h 26"/>
                  <a:gd name="T28" fmla="*/ 1 w 41"/>
                  <a:gd name="T29" fmla="*/ 2 h 26"/>
                  <a:gd name="T30" fmla="*/ 1 w 41"/>
                  <a:gd name="T31" fmla="*/ 2 h 26"/>
                  <a:gd name="T32" fmla="*/ 0 w 41"/>
                  <a:gd name="T33" fmla="*/ 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" h="26">
                    <a:moveTo>
                      <a:pt x="0" y="24"/>
                    </a:moveTo>
                    <a:lnTo>
                      <a:pt x="2" y="26"/>
                    </a:lnTo>
                    <a:lnTo>
                      <a:pt x="8" y="26"/>
                    </a:lnTo>
                    <a:lnTo>
                      <a:pt x="14" y="24"/>
                    </a:lnTo>
                    <a:lnTo>
                      <a:pt x="22" y="21"/>
                    </a:lnTo>
                    <a:lnTo>
                      <a:pt x="30" y="16"/>
                    </a:lnTo>
                    <a:lnTo>
                      <a:pt x="35" y="10"/>
                    </a:lnTo>
                    <a:lnTo>
                      <a:pt x="40" y="5"/>
                    </a:lnTo>
                    <a:lnTo>
                      <a:pt x="41" y="0"/>
                    </a:lnTo>
                    <a:lnTo>
                      <a:pt x="38" y="3"/>
                    </a:lnTo>
                    <a:lnTo>
                      <a:pt x="31" y="5"/>
                    </a:lnTo>
                    <a:lnTo>
                      <a:pt x="25" y="8"/>
                    </a:lnTo>
                    <a:lnTo>
                      <a:pt x="18" y="10"/>
                    </a:lnTo>
                    <a:lnTo>
                      <a:pt x="11" y="13"/>
                    </a:lnTo>
                    <a:lnTo>
                      <a:pt x="5" y="17"/>
                    </a:lnTo>
                    <a:lnTo>
                      <a:pt x="1" y="2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69" name="Freeform 212"/>
              <p:cNvSpPr>
                <a:spLocks/>
              </p:cNvSpPr>
              <p:nvPr/>
            </p:nvSpPr>
            <p:spPr bwMode="auto">
              <a:xfrm>
                <a:off x="547" y="3653"/>
                <a:ext cx="14" cy="10"/>
              </a:xfrm>
              <a:custGeom>
                <a:avLst/>
                <a:gdLst>
                  <a:gd name="T0" fmla="*/ 1 w 27"/>
                  <a:gd name="T1" fmla="*/ 2 h 19"/>
                  <a:gd name="T2" fmla="*/ 1 w 27"/>
                  <a:gd name="T3" fmla="*/ 2 h 19"/>
                  <a:gd name="T4" fmla="*/ 2 w 27"/>
                  <a:gd name="T5" fmla="*/ 2 h 19"/>
                  <a:gd name="T6" fmla="*/ 2 w 27"/>
                  <a:gd name="T7" fmla="*/ 1 h 19"/>
                  <a:gd name="T8" fmla="*/ 2 w 27"/>
                  <a:gd name="T9" fmla="*/ 0 h 19"/>
                  <a:gd name="T10" fmla="*/ 2 w 27"/>
                  <a:gd name="T11" fmla="*/ 1 h 19"/>
                  <a:gd name="T12" fmla="*/ 1 w 27"/>
                  <a:gd name="T13" fmla="*/ 1 h 19"/>
                  <a:gd name="T14" fmla="*/ 0 w 27"/>
                  <a:gd name="T15" fmla="*/ 1 h 19"/>
                  <a:gd name="T16" fmla="*/ 1 w 27"/>
                  <a:gd name="T17" fmla="*/ 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9">
                    <a:moveTo>
                      <a:pt x="1" y="18"/>
                    </a:moveTo>
                    <a:lnTo>
                      <a:pt x="9" y="19"/>
                    </a:lnTo>
                    <a:lnTo>
                      <a:pt x="19" y="17"/>
                    </a:lnTo>
                    <a:lnTo>
                      <a:pt x="27" y="9"/>
                    </a:lnTo>
                    <a:lnTo>
                      <a:pt x="26" y="0"/>
                    </a:lnTo>
                    <a:lnTo>
                      <a:pt x="21" y="7"/>
                    </a:lnTo>
                    <a:lnTo>
                      <a:pt x="10" y="10"/>
                    </a:lnTo>
                    <a:lnTo>
                      <a:pt x="0" y="13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0" name="Freeform 213"/>
              <p:cNvSpPr>
                <a:spLocks/>
              </p:cNvSpPr>
              <p:nvPr/>
            </p:nvSpPr>
            <p:spPr bwMode="auto">
              <a:xfrm>
                <a:off x="558" y="3760"/>
                <a:ext cx="27" cy="28"/>
              </a:xfrm>
              <a:custGeom>
                <a:avLst/>
                <a:gdLst>
                  <a:gd name="T0" fmla="*/ 0 w 55"/>
                  <a:gd name="T1" fmla="*/ 4 h 56"/>
                  <a:gd name="T2" fmla="*/ 0 w 55"/>
                  <a:gd name="T3" fmla="*/ 4 h 56"/>
                  <a:gd name="T4" fmla="*/ 0 w 55"/>
                  <a:gd name="T5" fmla="*/ 4 h 56"/>
                  <a:gd name="T6" fmla="*/ 1 w 55"/>
                  <a:gd name="T7" fmla="*/ 4 h 56"/>
                  <a:gd name="T8" fmla="*/ 1 w 55"/>
                  <a:gd name="T9" fmla="*/ 3 h 56"/>
                  <a:gd name="T10" fmla="*/ 2 w 55"/>
                  <a:gd name="T11" fmla="*/ 3 h 56"/>
                  <a:gd name="T12" fmla="*/ 2 w 55"/>
                  <a:gd name="T13" fmla="*/ 2 h 56"/>
                  <a:gd name="T14" fmla="*/ 3 w 55"/>
                  <a:gd name="T15" fmla="*/ 1 h 56"/>
                  <a:gd name="T16" fmla="*/ 3 w 55"/>
                  <a:gd name="T17" fmla="*/ 0 h 56"/>
                  <a:gd name="T18" fmla="*/ 3 w 55"/>
                  <a:gd name="T19" fmla="*/ 1 h 56"/>
                  <a:gd name="T20" fmla="*/ 2 w 55"/>
                  <a:gd name="T21" fmla="*/ 1 h 56"/>
                  <a:gd name="T22" fmla="*/ 2 w 55"/>
                  <a:gd name="T23" fmla="*/ 2 h 56"/>
                  <a:gd name="T24" fmla="*/ 1 w 55"/>
                  <a:gd name="T25" fmla="*/ 2 h 56"/>
                  <a:gd name="T26" fmla="*/ 0 w 55"/>
                  <a:gd name="T27" fmla="*/ 3 h 56"/>
                  <a:gd name="T28" fmla="*/ 0 w 55"/>
                  <a:gd name="T29" fmla="*/ 3 h 56"/>
                  <a:gd name="T30" fmla="*/ 0 w 55"/>
                  <a:gd name="T31" fmla="*/ 3 h 56"/>
                  <a:gd name="T32" fmla="*/ 0 w 55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56">
                    <a:moveTo>
                      <a:pt x="0" y="53"/>
                    </a:moveTo>
                    <a:lnTo>
                      <a:pt x="4" y="56"/>
                    </a:lnTo>
                    <a:lnTo>
                      <a:pt x="10" y="53"/>
                    </a:lnTo>
                    <a:lnTo>
                      <a:pt x="18" y="49"/>
                    </a:lnTo>
                    <a:lnTo>
                      <a:pt x="27" y="43"/>
                    </a:lnTo>
                    <a:lnTo>
                      <a:pt x="36" y="34"/>
                    </a:lnTo>
                    <a:lnTo>
                      <a:pt x="44" y="23"/>
                    </a:lnTo>
                    <a:lnTo>
                      <a:pt x="51" y="12"/>
                    </a:lnTo>
                    <a:lnTo>
                      <a:pt x="55" y="0"/>
                    </a:lnTo>
                    <a:lnTo>
                      <a:pt x="51" y="4"/>
                    </a:lnTo>
                    <a:lnTo>
                      <a:pt x="43" y="10"/>
                    </a:lnTo>
                    <a:lnTo>
                      <a:pt x="34" y="18"/>
                    </a:lnTo>
                    <a:lnTo>
                      <a:pt x="23" y="26"/>
                    </a:lnTo>
                    <a:lnTo>
                      <a:pt x="14" y="34"/>
                    </a:lnTo>
                    <a:lnTo>
                      <a:pt x="6" y="42"/>
                    </a:lnTo>
                    <a:lnTo>
                      <a:pt x="1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1" name="Freeform 214"/>
              <p:cNvSpPr>
                <a:spLocks/>
              </p:cNvSpPr>
              <p:nvPr/>
            </p:nvSpPr>
            <p:spPr bwMode="auto">
              <a:xfrm>
                <a:off x="563" y="3791"/>
                <a:ext cx="22" cy="22"/>
              </a:xfrm>
              <a:custGeom>
                <a:avLst/>
                <a:gdLst>
                  <a:gd name="T0" fmla="*/ 0 w 43"/>
                  <a:gd name="T1" fmla="*/ 3 h 43"/>
                  <a:gd name="T2" fmla="*/ 1 w 43"/>
                  <a:gd name="T3" fmla="*/ 3 h 43"/>
                  <a:gd name="T4" fmla="*/ 1 w 43"/>
                  <a:gd name="T5" fmla="*/ 3 h 43"/>
                  <a:gd name="T6" fmla="*/ 1 w 43"/>
                  <a:gd name="T7" fmla="*/ 3 h 43"/>
                  <a:gd name="T8" fmla="*/ 2 w 43"/>
                  <a:gd name="T9" fmla="*/ 3 h 43"/>
                  <a:gd name="T10" fmla="*/ 2 w 43"/>
                  <a:gd name="T11" fmla="*/ 2 h 43"/>
                  <a:gd name="T12" fmla="*/ 3 w 43"/>
                  <a:gd name="T13" fmla="*/ 2 h 43"/>
                  <a:gd name="T14" fmla="*/ 3 w 43"/>
                  <a:gd name="T15" fmla="*/ 1 h 43"/>
                  <a:gd name="T16" fmla="*/ 3 w 43"/>
                  <a:gd name="T17" fmla="*/ 0 h 43"/>
                  <a:gd name="T18" fmla="*/ 3 w 43"/>
                  <a:gd name="T19" fmla="*/ 1 h 43"/>
                  <a:gd name="T20" fmla="*/ 2 w 43"/>
                  <a:gd name="T21" fmla="*/ 1 h 43"/>
                  <a:gd name="T22" fmla="*/ 2 w 43"/>
                  <a:gd name="T23" fmla="*/ 2 h 43"/>
                  <a:gd name="T24" fmla="*/ 1 w 43"/>
                  <a:gd name="T25" fmla="*/ 2 h 43"/>
                  <a:gd name="T26" fmla="*/ 1 w 43"/>
                  <a:gd name="T27" fmla="*/ 2 h 43"/>
                  <a:gd name="T28" fmla="*/ 1 w 43"/>
                  <a:gd name="T29" fmla="*/ 3 h 43"/>
                  <a:gd name="T30" fmla="*/ 0 w 43"/>
                  <a:gd name="T31" fmla="*/ 3 h 43"/>
                  <a:gd name="T32" fmla="*/ 0 w 43"/>
                  <a:gd name="T33" fmla="*/ 3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43">
                    <a:moveTo>
                      <a:pt x="0" y="42"/>
                    </a:moveTo>
                    <a:lnTo>
                      <a:pt x="3" y="43"/>
                    </a:lnTo>
                    <a:lnTo>
                      <a:pt x="7" y="43"/>
                    </a:lnTo>
                    <a:lnTo>
                      <a:pt x="13" y="41"/>
                    </a:lnTo>
                    <a:lnTo>
                      <a:pt x="21" y="37"/>
                    </a:lnTo>
                    <a:lnTo>
                      <a:pt x="28" y="30"/>
                    </a:lnTo>
                    <a:lnTo>
                      <a:pt x="34" y="21"/>
                    </a:lnTo>
                    <a:lnTo>
                      <a:pt x="41" y="12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2"/>
                    </a:lnTo>
                    <a:lnTo>
                      <a:pt x="24" y="17"/>
                    </a:lnTo>
                    <a:lnTo>
                      <a:pt x="16" y="24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39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2" name="Freeform 215"/>
              <p:cNvSpPr>
                <a:spLocks/>
              </p:cNvSpPr>
              <p:nvPr/>
            </p:nvSpPr>
            <p:spPr bwMode="auto">
              <a:xfrm>
                <a:off x="553" y="3715"/>
                <a:ext cx="30" cy="23"/>
              </a:xfrm>
              <a:custGeom>
                <a:avLst/>
                <a:gdLst>
                  <a:gd name="T0" fmla="*/ 0 w 60"/>
                  <a:gd name="T1" fmla="*/ 2 h 47"/>
                  <a:gd name="T2" fmla="*/ 1 w 60"/>
                  <a:gd name="T3" fmla="*/ 2 h 47"/>
                  <a:gd name="T4" fmla="*/ 1 w 60"/>
                  <a:gd name="T5" fmla="*/ 2 h 47"/>
                  <a:gd name="T6" fmla="*/ 2 w 60"/>
                  <a:gd name="T7" fmla="*/ 2 h 47"/>
                  <a:gd name="T8" fmla="*/ 2 w 60"/>
                  <a:gd name="T9" fmla="*/ 2 h 47"/>
                  <a:gd name="T10" fmla="*/ 3 w 60"/>
                  <a:gd name="T11" fmla="*/ 1 h 47"/>
                  <a:gd name="T12" fmla="*/ 4 w 60"/>
                  <a:gd name="T13" fmla="*/ 1 h 47"/>
                  <a:gd name="T14" fmla="*/ 4 w 60"/>
                  <a:gd name="T15" fmla="*/ 0 h 47"/>
                  <a:gd name="T16" fmla="*/ 4 w 60"/>
                  <a:gd name="T17" fmla="*/ 0 h 47"/>
                  <a:gd name="T18" fmla="*/ 4 w 60"/>
                  <a:gd name="T19" fmla="*/ 0 h 47"/>
                  <a:gd name="T20" fmla="*/ 3 w 60"/>
                  <a:gd name="T21" fmla="*/ 0 h 47"/>
                  <a:gd name="T22" fmla="*/ 3 w 60"/>
                  <a:gd name="T23" fmla="*/ 0 h 47"/>
                  <a:gd name="T24" fmla="*/ 2 w 60"/>
                  <a:gd name="T25" fmla="*/ 1 h 47"/>
                  <a:gd name="T26" fmla="*/ 1 w 60"/>
                  <a:gd name="T27" fmla="*/ 1 h 47"/>
                  <a:gd name="T28" fmla="*/ 1 w 60"/>
                  <a:gd name="T29" fmla="*/ 2 h 47"/>
                  <a:gd name="T30" fmla="*/ 1 w 60"/>
                  <a:gd name="T31" fmla="*/ 2 h 47"/>
                  <a:gd name="T32" fmla="*/ 0 w 60"/>
                  <a:gd name="T33" fmla="*/ 2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0" y="45"/>
                    </a:moveTo>
                    <a:lnTo>
                      <a:pt x="2" y="47"/>
                    </a:lnTo>
                    <a:lnTo>
                      <a:pt x="10" y="44"/>
                    </a:lnTo>
                    <a:lnTo>
                      <a:pt x="19" y="40"/>
                    </a:lnTo>
                    <a:lnTo>
                      <a:pt x="30" y="33"/>
                    </a:lnTo>
                    <a:lnTo>
                      <a:pt x="40" y="26"/>
                    </a:lnTo>
                    <a:lnTo>
                      <a:pt x="49" y="16"/>
                    </a:lnTo>
                    <a:lnTo>
                      <a:pt x="57" y="7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7"/>
                    </a:lnTo>
                    <a:lnTo>
                      <a:pt x="35" y="14"/>
                    </a:lnTo>
                    <a:lnTo>
                      <a:pt x="24" y="20"/>
                    </a:lnTo>
                    <a:lnTo>
                      <a:pt x="14" y="27"/>
                    </a:lnTo>
                    <a:lnTo>
                      <a:pt x="5" y="33"/>
                    </a:lnTo>
                    <a:lnTo>
                      <a:pt x="1" y="4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3" name="Freeform 216"/>
              <p:cNvSpPr>
                <a:spLocks/>
              </p:cNvSpPr>
              <p:nvPr/>
            </p:nvSpPr>
            <p:spPr bwMode="auto">
              <a:xfrm>
                <a:off x="547" y="3677"/>
                <a:ext cx="25" cy="18"/>
              </a:xfrm>
              <a:custGeom>
                <a:avLst/>
                <a:gdLst>
                  <a:gd name="T0" fmla="*/ 0 w 49"/>
                  <a:gd name="T1" fmla="*/ 2 h 35"/>
                  <a:gd name="T2" fmla="*/ 1 w 49"/>
                  <a:gd name="T3" fmla="*/ 3 h 35"/>
                  <a:gd name="T4" fmla="*/ 1 w 49"/>
                  <a:gd name="T5" fmla="*/ 3 h 35"/>
                  <a:gd name="T6" fmla="*/ 2 w 49"/>
                  <a:gd name="T7" fmla="*/ 2 h 35"/>
                  <a:gd name="T8" fmla="*/ 2 w 49"/>
                  <a:gd name="T9" fmla="*/ 2 h 35"/>
                  <a:gd name="T10" fmla="*/ 3 w 49"/>
                  <a:gd name="T11" fmla="*/ 2 h 35"/>
                  <a:gd name="T12" fmla="*/ 3 w 49"/>
                  <a:gd name="T13" fmla="*/ 1 h 35"/>
                  <a:gd name="T14" fmla="*/ 3 w 49"/>
                  <a:gd name="T15" fmla="*/ 1 h 35"/>
                  <a:gd name="T16" fmla="*/ 4 w 49"/>
                  <a:gd name="T17" fmla="*/ 0 h 35"/>
                  <a:gd name="T18" fmla="*/ 3 w 49"/>
                  <a:gd name="T19" fmla="*/ 1 h 35"/>
                  <a:gd name="T20" fmla="*/ 3 w 49"/>
                  <a:gd name="T21" fmla="*/ 1 h 35"/>
                  <a:gd name="T22" fmla="*/ 2 w 49"/>
                  <a:gd name="T23" fmla="*/ 1 h 35"/>
                  <a:gd name="T24" fmla="*/ 2 w 49"/>
                  <a:gd name="T25" fmla="*/ 1 h 35"/>
                  <a:gd name="T26" fmla="*/ 1 w 49"/>
                  <a:gd name="T27" fmla="*/ 2 h 35"/>
                  <a:gd name="T28" fmla="*/ 1 w 49"/>
                  <a:gd name="T29" fmla="*/ 2 h 35"/>
                  <a:gd name="T30" fmla="*/ 1 w 49"/>
                  <a:gd name="T31" fmla="*/ 2 h 35"/>
                  <a:gd name="T32" fmla="*/ 0 w 49"/>
                  <a:gd name="T33" fmla="*/ 2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35">
                    <a:moveTo>
                      <a:pt x="0" y="32"/>
                    </a:moveTo>
                    <a:lnTo>
                      <a:pt x="4" y="35"/>
                    </a:lnTo>
                    <a:lnTo>
                      <a:pt x="9" y="34"/>
                    </a:lnTo>
                    <a:lnTo>
                      <a:pt x="18" y="30"/>
                    </a:lnTo>
                    <a:lnTo>
                      <a:pt x="27" y="25"/>
                    </a:lnTo>
                    <a:lnTo>
                      <a:pt x="35" y="18"/>
                    </a:lnTo>
                    <a:lnTo>
                      <a:pt x="43" y="12"/>
                    </a:lnTo>
                    <a:lnTo>
                      <a:pt x="48" y="5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39" y="6"/>
                    </a:lnTo>
                    <a:lnTo>
                      <a:pt x="31" y="10"/>
                    </a:lnTo>
                    <a:lnTo>
                      <a:pt x="22" y="14"/>
                    </a:lnTo>
                    <a:lnTo>
                      <a:pt x="14" y="19"/>
                    </a:lnTo>
                    <a:lnTo>
                      <a:pt x="7" y="25"/>
                    </a:lnTo>
                    <a:lnTo>
                      <a:pt x="2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4" name="Freeform 217"/>
              <p:cNvSpPr>
                <a:spLocks/>
              </p:cNvSpPr>
              <p:nvPr/>
            </p:nvSpPr>
            <p:spPr bwMode="auto">
              <a:xfrm>
                <a:off x="581" y="3802"/>
                <a:ext cx="4" cy="26"/>
              </a:xfrm>
              <a:custGeom>
                <a:avLst/>
                <a:gdLst>
                  <a:gd name="T0" fmla="*/ 1 w 8"/>
                  <a:gd name="T1" fmla="*/ 0 h 51"/>
                  <a:gd name="T2" fmla="*/ 1 w 8"/>
                  <a:gd name="T3" fmla="*/ 1 h 51"/>
                  <a:gd name="T4" fmla="*/ 1 w 8"/>
                  <a:gd name="T5" fmla="*/ 2 h 51"/>
                  <a:gd name="T6" fmla="*/ 1 w 8"/>
                  <a:gd name="T7" fmla="*/ 3 h 51"/>
                  <a:gd name="T8" fmla="*/ 1 w 8"/>
                  <a:gd name="T9" fmla="*/ 4 h 51"/>
                  <a:gd name="T10" fmla="*/ 0 w 8"/>
                  <a:gd name="T11" fmla="*/ 3 h 51"/>
                  <a:gd name="T12" fmla="*/ 0 w 8"/>
                  <a:gd name="T13" fmla="*/ 2 h 51"/>
                  <a:gd name="T14" fmla="*/ 1 w 8"/>
                  <a:gd name="T15" fmla="*/ 1 h 51"/>
                  <a:gd name="T16" fmla="*/ 1 w 8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1">
                    <a:moveTo>
                      <a:pt x="4" y="0"/>
                    </a:moveTo>
                    <a:lnTo>
                      <a:pt x="6" y="11"/>
                    </a:lnTo>
                    <a:lnTo>
                      <a:pt x="7" y="29"/>
                    </a:lnTo>
                    <a:lnTo>
                      <a:pt x="8" y="45"/>
                    </a:lnTo>
                    <a:lnTo>
                      <a:pt x="4" y="51"/>
                    </a:lnTo>
                    <a:lnTo>
                      <a:pt x="0" y="45"/>
                    </a:lnTo>
                    <a:lnTo>
                      <a:pt x="0" y="29"/>
                    </a:lnTo>
                    <a:lnTo>
                      <a:pt x="3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5" name="Freeform 218"/>
              <p:cNvSpPr>
                <a:spLocks/>
              </p:cNvSpPr>
              <p:nvPr/>
            </p:nvSpPr>
            <p:spPr bwMode="auto">
              <a:xfrm>
                <a:off x="585" y="3773"/>
                <a:ext cx="28" cy="36"/>
              </a:xfrm>
              <a:custGeom>
                <a:avLst/>
                <a:gdLst>
                  <a:gd name="T0" fmla="*/ 0 w 56"/>
                  <a:gd name="T1" fmla="*/ 0 h 71"/>
                  <a:gd name="T2" fmla="*/ 1 w 56"/>
                  <a:gd name="T3" fmla="*/ 1 h 71"/>
                  <a:gd name="T4" fmla="*/ 1 w 56"/>
                  <a:gd name="T5" fmla="*/ 2 h 71"/>
                  <a:gd name="T6" fmla="*/ 2 w 56"/>
                  <a:gd name="T7" fmla="*/ 2 h 71"/>
                  <a:gd name="T8" fmla="*/ 2 w 56"/>
                  <a:gd name="T9" fmla="*/ 3 h 71"/>
                  <a:gd name="T10" fmla="*/ 3 w 56"/>
                  <a:gd name="T11" fmla="*/ 4 h 71"/>
                  <a:gd name="T12" fmla="*/ 3 w 56"/>
                  <a:gd name="T13" fmla="*/ 5 h 71"/>
                  <a:gd name="T14" fmla="*/ 4 w 56"/>
                  <a:gd name="T15" fmla="*/ 5 h 71"/>
                  <a:gd name="T16" fmla="*/ 4 w 56"/>
                  <a:gd name="T17" fmla="*/ 5 h 71"/>
                  <a:gd name="T18" fmla="*/ 4 w 56"/>
                  <a:gd name="T19" fmla="*/ 5 h 71"/>
                  <a:gd name="T20" fmla="*/ 4 w 56"/>
                  <a:gd name="T21" fmla="*/ 4 h 71"/>
                  <a:gd name="T22" fmla="*/ 3 w 56"/>
                  <a:gd name="T23" fmla="*/ 3 h 71"/>
                  <a:gd name="T24" fmla="*/ 3 w 56"/>
                  <a:gd name="T25" fmla="*/ 3 h 71"/>
                  <a:gd name="T26" fmla="*/ 2 w 56"/>
                  <a:gd name="T27" fmla="*/ 2 h 71"/>
                  <a:gd name="T28" fmla="*/ 1 w 56"/>
                  <a:gd name="T29" fmla="*/ 1 h 71"/>
                  <a:gd name="T30" fmla="*/ 1 w 56"/>
                  <a:gd name="T31" fmla="*/ 1 h 71"/>
                  <a:gd name="T32" fmla="*/ 0 w 56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71">
                    <a:moveTo>
                      <a:pt x="0" y="0"/>
                    </a:moveTo>
                    <a:lnTo>
                      <a:pt x="4" y="8"/>
                    </a:lnTo>
                    <a:lnTo>
                      <a:pt x="10" y="19"/>
                    </a:lnTo>
                    <a:lnTo>
                      <a:pt x="18" y="32"/>
                    </a:lnTo>
                    <a:lnTo>
                      <a:pt x="27" y="45"/>
                    </a:lnTo>
                    <a:lnTo>
                      <a:pt x="36" y="57"/>
                    </a:lnTo>
                    <a:lnTo>
                      <a:pt x="44" y="66"/>
                    </a:lnTo>
                    <a:lnTo>
                      <a:pt x="52" y="71"/>
                    </a:lnTo>
                    <a:lnTo>
                      <a:pt x="56" y="70"/>
                    </a:lnTo>
                    <a:lnTo>
                      <a:pt x="56" y="65"/>
                    </a:lnTo>
                    <a:lnTo>
                      <a:pt x="52" y="56"/>
                    </a:lnTo>
                    <a:lnTo>
                      <a:pt x="44" y="47"/>
                    </a:lnTo>
                    <a:lnTo>
                      <a:pt x="34" y="36"/>
                    </a:lnTo>
                    <a:lnTo>
                      <a:pt x="23" y="26"/>
                    </a:lnTo>
                    <a:lnTo>
                      <a:pt x="13" y="15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6" name="Freeform 219"/>
              <p:cNvSpPr>
                <a:spLocks/>
              </p:cNvSpPr>
              <p:nvPr/>
            </p:nvSpPr>
            <p:spPr bwMode="auto">
              <a:xfrm>
                <a:off x="585" y="3760"/>
                <a:ext cx="30" cy="33"/>
              </a:xfrm>
              <a:custGeom>
                <a:avLst/>
                <a:gdLst>
                  <a:gd name="T0" fmla="*/ 0 w 60"/>
                  <a:gd name="T1" fmla="*/ 0 h 65"/>
                  <a:gd name="T2" fmla="*/ 1 w 60"/>
                  <a:gd name="T3" fmla="*/ 1 h 65"/>
                  <a:gd name="T4" fmla="*/ 1 w 60"/>
                  <a:gd name="T5" fmla="*/ 2 h 65"/>
                  <a:gd name="T6" fmla="*/ 2 w 60"/>
                  <a:gd name="T7" fmla="*/ 2 h 65"/>
                  <a:gd name="T8" fmla="*/ 3 w 60"/>
                  <a:gd name="T9" fmla="*/ 3 h 65"/>
                  <a:gd name="T10" fmla="*/ 3 w 60"/>
                  <a:gd name="T11" fmla="*/ 4 h 65"/>
                  <a:gd name="T12" fmla="*/ 4 w 60"/>
                  <a:gd name="T13" fmla="*/ 4 h 65"/>
                  <a:gd name="T14" fmla="*/ 4 w 60"/>
                  <a:gd name="T15" fmla="*/ 5 h 65"/>
                  <a:gd name="T16" fmla="*/ 4 w 60"/>
                  <a:gd name="T17" fmla="*/ 4 h 65"/>
                  <a:gd name="T18" fmla="*/ 4 w 60"/>
                  <a:gd name="T19" fmla="*/ 4 h 65"/>
                  <a:gd name="T20" fmla="*/ 4 w 60"/>
                  <a:gd name="T21" fmla="*/ 4 h 65"/>
                  <a:gd name="T22" fmla="*/ 3 w 60"/>
                  <a:gd name="T23" fmla="*/ 3 h 65"/>
                  <a:gd name="T24" fmla="*/ 3 w 60"/>
                  <a:gd name="T25" fmla="*/ 2 h 65"/>
                  <a:gd name="T26" fmla="*/ 2 w 60"/>
                  <a:gd name="T27" fmla="*/ 2 h 65"/>
                  <a:gd name="T28" fmla="*/ 1 w 60"/>
                  <a:gd name="T29" fmla="*/ 1 h 65"/>
                  <a:gd name="T30" fmla="*/ 1 w 60"/>
                  <a:gd name="T31" fmla="*/ 1 h 65"/>
                  <a:gd name="T32" fmla="*/ 0 w 60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65">
                    <a:moveTo>
                      <a:pt x="0" y="0"/>
                    </a:moveTo>
                    <a:lnTo>
                      <a:pt x="6" y="8"/>
                    </a:lnTo>
                    <a:lnTo>
                      <a:pt x="13" y="19"/>
                    </a:lnTo>
                    <a:lnTo>
                      <a:pt x="22" y="31"/>
                    </a:lnTo>
                    <a:lnTo>
                      <a:pt x="33" y="43"/>
                    </a:lnTo>
                    <a:lnTo>
                      <a:pt x="42" y="53"/>
                    </a:lnTo>
                    <a:lnTo>
                      <a:pt x="51" y="61"/>
                    </a:lnTo>
                    <a:lnTo>
                      <a:pt x="58" y="65"/>
                    </a:lnTo>
                    <a:lnTo>
                      <a:pt x="60" y="64"/>
                    </a:lnTo>
                    <a:lnTo>
                      <a:pt x="59" y="57"/>
                    </a:lnTo>
                    <a:lnTo>
                      <a:pt x="52" y="49"/>
                    </a:lnTo>
                    <a:lnTo>
                      <a:pt x="43" y="40"/>
                    </a:lnTo>
                    <a:lnTo>
                      <a:pt x="33" y="30"/>
                    </a:lnTo>
                    <a:lnTo>
                      <a:pt x="22" y="21"/>
                    </a:lnTo>
                    <a:lnTo>
                      <a:pt x="12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7" name="Freeform 220"/>
              <p:cNvSpPr>
                <a:spLocks/>
              </p:cNvSpPr>
              <p:nvPr/>
            </p:nvSpPr>
            <p:spPr bwMode="auto">
              <a:xfrm>
                <a:off x="585" y="3746"/>
                <a:ext cx="31" cy="29"/>
              </a:xfrm>
              <a:custGeom>
                <a:avLst/>
                <a:gdLst>
                  <a:gd name="T0" fmla="*/ 0 w 63"/>
                  <a:gd name="T1" fmla="*/ 0 h 58"/>
                  <a:gd name="T2" fmla="*/ 0 w 63"/>
                  <a:gd name="T3" fmla="*/ 1 h 58"/>
                  <a:gd name="T4" fmla="*/ 0 w 63"/>
                  <a:gd name="T5" fmla="*/ 2 h 58"/>
                  <a:gd name="T6" fmla="*/ 1 w 63"/>
                  <a:gd name="T7" fmla="*/ 2 h 58"/>
                  <a:gd name="T8" fmla="*/ 2 w 63"/>
                  <a:gd name="T9" fmla="*/ 3 h 58"/>
                  <a:gd name="T10" fmla="*/ 2 w 63"/>
                  <a:gd name="T11" fmla="*/ 4 h 58"/>
                  <a:gd name="T12" fmla="*/ 3 w 63"/>
                  <a:gd name="T13" fmla="*/ 4 h 58"/>
                  <a:gd name="T14" fmla="*/ 3 w 63"/>
                  <a:gd name="T15" fmla="*/ 4 h 58"/>
                  <a:gd name="T16" fmla="*/ 3 w 63"/>
                  <a:gd name="T17" fmla="*/ 4 h 58"/>
                  <a:gd name="T18" fmla="*/ 3 w 63"/>
                  <a:gd name="T19" fmla="*/ 4 h 58"/>
                  <a:gd name="T20" fmla="*/ 3 w 63"/>
                  <a:gd name="T21" fmla="*/ 3 h 58"/>
                  <a:gd name="T22" fmla="*/ 2 w 63"/>
                  <a:gd name="T23" fmla="*/ 3 h 58"/>
                  <a:gd name="T24" fmla="*/ 2 w 63"/>
                  <a:gd name="T25" fmla="*/ 2 h 58"/>
                  <a:gd name="T26" fmla="*/ 1 w 63"/>
                  <a:gd name="T27" fmla="*/ 2 h 58"/>
                  <a:gd name="T28" fmla="*/ 0 w 63"/>
                  <a:gd name="T29" fmla="*/ 1 h 58"/>
                  <a:gd name="T30" fmla="*/ 0 w 63"/>
                  <a:gd name="T31" fmla="*/ 1 h 58"/>
                  <a:gd name="T32" fmla="*/ 0 w 63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58">
                    <a:moveTo>
                      <a:pt x="0" y="0"/>
                    </a:moveTo>
                    <a:lnTo>
                      <a:pt x="7" y="9"/>
                    </a:lnTo>
                    <a:lnTo>
                      <a:pt x="15" y="20"/>
                    </a:lnTo>
                    <a:lnTo>
                      <a:pt x="25" y="30"/>
                    </a:lnTo>
                    <a:lnTo>
                      <a:pt x="36" y="41"/>
                    </a:lnTo>
                    <a:lnTo>
                      <a:pt x="45" y="50"/>
                    </a:lnTo>
                    <a:lnTo>
                      <a:pt x="54" y="55"/>
                    </a:lnTo>
                    <a:lnTo>
                      <a:pt x="60" y="58"/>
                    </a:lnTo>
                    <a:lnTo>
                      <a:pt x="63" y="56"/>
                    </a:lnTo>
                    <a:lnTo>
                      <a:pt x="62" y="51"/>
                    </a:lnTo>
                    <a:lnTo>
                      <a:pt x="55" y="45"/>
                    </a:lnTo>
                    <a:lnTo>
                      <a:pt x="46" y="37"/>
                    </a:lnTo>
                    <a:lnTo>
                      <a:pt x="36" y="29"/>
                    </a:lnTo>
                    <a:lnTo>
                      <a:pt x="24" y="21"/>
                    </a:lnTo>
                    <a:lnTo>
                      <a:pt x="13" y="13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8" name="Freeform 221"/>
              <p:cNvSpPr>
                <a:spLocks/>
              </p:cNvSpPr>
              <p:nvPr/>
            </p:nvSpPr>
            <p:spPr bwMode="auto">
              <a:xfrm>
                <a:off x="582" y="3732"/>
                <a:ext cx="30" cy="22"/>
              </a:xfrm>
              <a:custGeom>
                <a:avLst/>
                <a:gdLst>
                  <a:gd name="T0" fmla="*/ 0 w 60"/>
                  <a:gd name="T1" fmla="*/ 0 h 45"/>
                  <a:gd name="T2" fmla="*/ 1 w 60"/>
                  <a:gd name="T3" fmla="*/ 0 h 45"/>
                  <a:gd name="T4" fmla="*/ 1 w 60"/>
                  <a:gd name="T5" fmla="*/ 0 h 45"/>
                  <a:gd name="T6" fmla="*/ 2 w 60"/>
                  <a:gd name="T7" fmla="*/ 1 h 45"/>
                  <a:gd name="T8" fmla="*/ 3 w 60"/>
                  <a:gd name="T9" fmla="*/ 2 h 45"/>
                  <a:gd name="T10" fmla="*/ 3 w 60"/>
                  <a:gd name="T11" fmla="*/ 2 h 45"/>
                  <a:gd name="T12" fmla="*/ 4 w 60"/>
                  <a:gd name="T13" fmla="*/ 2 h 45"/>
                  <a:gd name="T14" fmla="*/ 4 w 60"/>
                  <a:gd name="T15" fmla="*/ 2 h 45"/>
                  <a:gd name="T16" fmla="*/ 4 w 60"/>
                  <a:gd name="T17" fmla="*/ 2 h 45"/>
                  <a:gd name="T18" fmla="*/ 4 w 60"/>
                  <a:gd name="T19" fmla="*/ 2 h 45"/>
                  <a:gd name="T20" fmla="*/ 4 w 60"/>
                  <a:gd name="T21" fmla="*/ 1 h 45"/>
                  <a:gd name="T22" fmla="*/ 3 w 60"/>
                  <a:gd name="T23" fmla="*/ 1 h 45"/>
                  <a:gd name="T24" fmla="*/ 3 w 60"/>
                  <a:gd name="T25" fmla="*/ 1 h 45"/>
                  <a:gd name="T26" fmla="*/ 2 w 60"/>
                  <a:gd name="T27" fmla="*/ 0 h 45"/>
                  <a:gd name="T28" fmla="*/ 1 w 60"/>
                  <a:gd name="T29" fmla="*/ 0 h 45"/>
                  <a:gd name="T30" fmla="*/ 1 w 60"/>
                  <a:gd name="T31" fmla="*/ 0 h 45"/>
                  <a:gd name="T32" fmla="*/ 0 w 60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45">
                    <a:moveTo>
                      <a:pt x="0" y="0"/>
                    </a:moveTo>
                    <a:lnTo>
                      <a:pt x="5" y="7"/>
                    </a:lnTo>
                    <a:lnTo>
                      <a:pt x="13" y="15"/>
                    </a:lnTo>
                    <a:lnTo>
                      <a:pt x="24" y="24"/>
                    </a:lnTo>
                    <a:lnTo>
                      <a:pt x="34" y="32"/>
                    </a:lnTo>
                    <a:lnTo>
                      <a:pt x="43" y="40"/>
                    </a:lnTo>
                    <a:lnTo>
                      <a:pt x="52" y="44"/>
                    </a:lnTo>
                    <a:lnTo>
                      <a:pt x="57" y="45"/>
                    </a:lnTo>
                    <a:lnTo>
                      <a:pt x="60" y="41"/>
                    </a:lnTo>
                    <a:lnTo>
                      <a:pt x="57" y="34"/>
                    </a:lnTo>
                    <a:lnTo>
                      <a:pt x="52" y="29"/>
                    </a:lnTo>
                    <a:lnTo>
                      <a:pt x="44" y="24"/>
                    </a:lnTo>
                    <a:lnTo>
                      <a:pt x="34" y="19"/>
                    </a:lnTo>
                    <a:lnTo>
                      <a:pt x="24" y="14"/>
                    </a:lnTo>
                    <a:lnTo>
                      <a:pt x="14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79" name="Freeform 222"/>
              <p:cNvSpPr>
                <a:spLocks/>
              </p:cNvSpPr>
              <p:nvPr/>
            </p:nvSpPr>
            <p:spPr bwMode="auto">
              <a:xfrm>
                <a:off x="580" y="3715"/>
                <a:ext cx="29" cy="21"/>
              </a:xfrm>
              <a:custGeom>
                <a:avLst/>
                <a:gdLst>
                  <a:gd name="T0" fmla="*/ 0 w 59"/>
                  <a:gd name="T1" fmla="*/ 0 h 40"/>
                  <a:gd name="T2" fmla="*/ 0 w 59"/>
                  <a:gd name="T3" fmla="*/ 1 h 40"/>
                  <a:gd name="T4" fmla="*/ 0 w 59"/>
                  <a:gd name="T5" fmla="*/ 1 h 40"/>
                  <a:gd name="T6" fmla="*/ 1 w 59"/>
                  <a:gd name="T7" fmla="*/ 2 h 40"/>
                  <a:gd name="T8" fmla="*/ 2 w 59"/>
                  <a:gd name="T9" fmla="*/ 2 h 40"/>
                  <a:gd name="T10" fmla="*/ 2 w 59"/>
                  <a:gd name="T11" fmla="*/ 3 h 40"/>
                  <a:gd name="T12" fmla="*/ 3 w 59"/>
                  <a:gd name="T13" fmla="*/ 3 h 40"/>
                  <a:gd name="T14" fmla="*/ 3 w 59"/>
                  <a:gd name="T15" fmla="*/ 3 h 40"/>
                  <a:gd name="T16" fmla="*/ 3 w 59"/>
                  <a:gd name="T17" fmla="*/ 3 h 40"/>
                  <a:gd name="T18" fmla="*/ 3 w 59"/>
                  <a:gd name="T19" fmla="*/ 2 h 40"/>
                  <a:gd name="T20" fmla="*/ 3 w 59"/>
                  <a:gd name="T21" fmla="*/ 2 h 40"/>
                  <a:gd name="T22" fmla="*/ 2 w 59"/>
                  <a:gd name="T23" fmla="*/ 2 h 40"/>
                  <a:gd name="T24" fmla="*/ 1 w 59"/>
                  <a:gd name="T25" fmla="*/ 1 h 40"/>
                  <a:gd name="T26" fmla="*/ 1 w 59"/>
                  <a:gd name="T27" fmla="*/ 1 h 40"/>
                  <a:gd name="T28" fmla="*/ 0 w 59"/>
                  <a:gd name="T29" fmla="*/ 1 h 40"/>
                  <a:gd name="T30" fmla="*/ 0 w 59"/>
                  <a:gd name="T31" fmla="*/ 1 h 40"/>
                  <a:gd name="T32" fmla="*/ 0 w 59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40">
                    <a:moveTo>
                      <a:pt x="0" y="0"/>
                    </a:moveTo>
                    <a:lnTo>
                      <a:pt x="5" y="5"/>
                    </a:lnTo>
                    <a:lnTo>
                      <a:pt x="15" y="13"/>
                    </a:lnTo>
                    <a:lnTo>
                      <a:pt x="25" y="21"/>
                    </a:lnTo>
                    <a:lnTo>
                      <a:pt x="35" y="29"/>
                    </a:lnTo>
                    <a:lnTo>
                      <a:pt x="45" y="35"/>
                    </a:lnTo>
                    <a:lnTo>
                      <a:pt x="52" y="39"/>
                    </a:lnTo>
                    <a:lnTo>
                      <a:pt x="58" y="40"/>
                    </a:lnTo>
                    <a:lnTo>
                      <a:pt x="59" y="36"/>
                    </a:lnTo>
                    <a:lnTo>
                      <a:pt x="56" y="30"/>
                    </a:lnTo>
                    <a:lnTo>
                      <a:pt x="50" y="25"/>
                    </a:lnTo>
                    <a:lnTo>
                      <a:pt x="41" y="19"/>
                    </a:lnTo>
                    <a:lnTo>
                      <a:pt x="31" y="14"/>
                    </a:lnTo>
                    <a:lnTo>
                      <a:pt x="21" y="10"/>
                    </a:lnTo>
                    <a:lnTo>
                      <a:pt x="12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0" name="Freeform 223"/>
              <p:cNvSpPr>
                <a:spLocks/>
              </p:cNvSpPr>
              <p:nvPr/>
            </p:nvSpPr>
            <p:spPr bwMode="auto">
              <a:xfrm>
                <a:off x="577" y="3700"/>
                <a:ext cx="26" cy="11"/>
              </a:xfrm>
              <a:custGeom>
                <a:avLst/>
                <a:gdLst>
                  <a:gd name="T0" fmla="*/ 0 w 51"/>
                  <a:gd name="T1" fmla="*/ 0 h 21"/>
                  <a:gd name="T2" fmla="*/ 1 w 51"/>
                  <a:gd name="T3" fmla="*/ 1 h 21"/>
                  <a:gd name="T4" fmla="*/ 1 w 51"/>
                  <a:gd name="T5" fmla="*/ 1 h 21"/>
                  <a:gd name="T6" fmla="*/ 2 w 51"/>
                  <a:gd name="T7" fmla="*/ 1 h 21"/>
                  <a:gd name="T8" fmla="*/ 2 w 51"/>
                  <a:gd name="T9" fmla="*/ 2 h 21"/>
                  <a:gd name="T10" fmla="*/ 3 w 51"/>
                  <a:gd name="T11" fmla="*/ 2 h 21"/>
                  <a:gd name="T12" fmla="*/ 3 w 51"/>
                  <a:gd name="T13" fmla="*/ 2 h 21"/>
                  <a:gd name="T14" fmla="*/ 4 w 51"/>
                  <a:gd name="T15" fmla="*/ 2 h 21"/>
                  <a:gd name="T16" fmla="*/ 4 w 51"/>
                  <a:gd name="T17" fmla="*/ 1 h 21"/>
                  <a:gd name="T18" fmla="*/ 3 w 51"/>
                  <a:gd name="T19" fmla="*/ 1 h 21"/>
                  <a:gd name="T20" fmla="*/ 3 w 51"/>
                  <a:gd name="T21" fmla="*/ 1 h 21"/>
                  <a:gd name="T22" fmla="*/ 3 w 51"/>
                  <a:gd name="T23" fmla="*/ 1 h 21"/>
                  <a:gd name="T24" fmla="*/ 2 w 51"/>
                  <a:gd name="T25" fmla="*/ 1 h 21"/>
                  <a:gd name="T26" fmla="*/ 2 w 51"/>
                  <a:gd name="T27" fmla="*/ 1 h 21"/>
                  <a:gd name="T28" fmla="*/ 1 w 51"/>
                  <a:gd name="T29" fmla="*/ 1 h 21"/>
                  <a:gd name="T30" fmla="*/ 1 w 51"/>
                  <a:gd name="T31" fmla="*/ 1 h 21"/>
                  <a:gd name="T32" fmla="*/ 0 w 51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21">
                    <a:moveTo>
                      <a:pt x="0" y="0"/>
                    </a:moveTo>
                    <a:lnTo>
                      <a:pt x="6" y="5"/>
                    </a:lnTo>
                    <a:lnTo>
                      <a:pt x="14" y="9"/>
                    </a:lnTo>
                    <a:lnTo>
                      <a:pt x="22" y="14"/>
                    </a:lnTo>
                    <a:lnTo>
                      <a:pt x="31" y="18"/>
                    </a:lnTo>
                    <a:lnTo>
                      <a:pt x="39" y="21"/>
                    </a:lnTo>
                    <a:lnTo>
                      <a:pt x="46" y="21"/>
                    </a:lnTo>
                    <a:lnTo>
                      <a:pt x="50" y="19"/>
                    </a:lnTo>
                    <a:lnTo>
                      <a:pt x="51" y="15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5"/>
                    </a:lnTo>
                    <a:lnTo>
                      <a:pt x="30" y="4"/>
                    </a:lnTo>
                    <a:lnTo>
                      <a:pt x="21" y="4"/>
                    </a:lnTo>
                    <a:lnTo>
                      <a:pt x="13" y="2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1" name="Freeform 224"/>
              <p:cNvSpPr>
                <a:spLocks/>
              </p:cNvSpPr>
              <p:nvPr/>
            </p:nvSpPr>
            <p:spPr bwMode="auto">
              <a:xfrm>
                <a:off x="575" y="3689"/>
                <a:ext cx="22" cy="5"/>
              </a:xfrm>
              <a:custGeom>
                <a:avLst/>
                <a:gdLst>
                  <a:gd name="T0" fmla="*/ 0 w 44"/>
                  <a:gd name="T1" fmla="*/ 0 h 11"/>
                  <a:gd name="T2" fmla="*/ 1 w 44"/>
                  <a:gd name="T3" fmla="*/ 0 h 11"/>
                  <a:gd name="T4" fmla="*/ 1 w 44"/>
                  <a:gd name="T5" fmla="*/ 0 h 11"/>
                  <a:gd name="T6" fmla="*/ 2 w 44"/>
                  <a:gd name="T7" fmla="*/ 0 h 11"/>
                  <a:gd name="T8" fmla="*/ 2 w 44"/>
                  <a:gd name="T9" fmla="*/ 0 h 11"/>
                  <a:gd name="T10" fmla="*/ 3 w 44"/>
                  <a:gd name="T11" fmla="*/ 0 h 11"/>
                  <a:gd name="T12" fmla="*/ 3 w 44"/>
                  <a:gd name="T13" fmla="*/ 0 h 11"/>
                  <a:gd name="T14" fmla="*/ 3 w 44"/>
                  <a:gd name="T15" fmla="*/ 0 h 11"/>
                  <a:gd name="T16" fmla="*/ 3 w 44"/>
                  <a:gd name="T17" fmla="*/ 0 h 11"/>
                  <a:gd name="T18" fmla="*/ 3 w 44"/>
                  <a:gd name="T19" fmla="*/ 0 h 11"/>
                  <a:gd name="T20" fmla="*/ 3 w 44"/>
                  <a:gd name="T21" fmla="*/ 0 h 11"/>
                  <a:gd name="T22" fmla="*/ 2 w 44"/>
                  <a:gd name="T23" fmla="*/ 0 h 11"/>
                  <a:gd name="T24" fmla="*/ 2 w 44"/>
                  <a:gd name="T25" fmla="*/ 0 h 11"/>
                  <a:gd name="T26" fmla="*/ 2 w 44"/>
                  <a:gd name="T27" fmla="*/ 0 h 11"/>
                  <a:gd name="T28" fmla="*/ 1 w 44"/>
                  <a:gd name="T29" fmla="*/ 0 h 11"/>
                  <a:gd name="T30" fmla="*/ 1 w 44"/>
                  <a:gd name="T31" fmla="*/ 0 h 11"/>
                  <a:gd name="T32" fmla="*/ 0 w 4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1">
                    <a:moveTo>
                      <a:pt x="0" y="0"/>
                    </a:moveTo>
                    <a:lnTo>
                      <a:pt x="5" y="2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9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2" name="Freeform 225"/>
              <p:cNvSpPr>
                <a:spLocks/>
              </p:cNvSpPr>
              <p:nvPr/>
            </p:nvSpPr>
            <p:spPr bwMode="auto">
              <a:xfrm>
                <a:off x="571" y="3674"/>
                <a:ext cx="22" cy="7"/>
              </a:xfrm>
              <a:custGeom>
                <a:avLst/>
                <a:gdLst>
                  <a:gd name="T0" fmla="*/ 0 w 44"/>
                  <a:gd name="T1" fmla="*/ 1 h 13"/>
                  <a:gd name="T2" fmla="*/ 1 w 44"/>
                  <a:gd name="T3" fmla="*/ 1 h 13"/>
                  <a:gd name="T4" fmla="*/ 1 w 44"/>
                  <a:gd name="T5" fmla="*/ 1 h 13"/>
                  <a:gd name="T6" fmla="*/ 2 w 44"/>
                  <a:gd name="T7" fmla="*/ 1 h 13"/>
                  <a:gd name="T8" fmla="*/ 2 w 44"/>
                  <a:gd name="T9" fmla="*/ 1 h 13"/>
                  <a:gd name="T10" fmla="*/ 2 w 44"/>
                  <a:gd name="T11" fmla="*/ 1 h 13"/>
                  <a:gd name="T12" fmla="*/ 3 w 44"/>
                  <a:gd name="T13" fmla="*/ 1 h 13"/>
                  <a:gd name="T14" fmla="*/ 3 w 44"/>
                  <a:gd name="T15" fmla="*/ 1 h 13"/>
                  <a:gd name="T16" fmla="*/ 3 w 44"/>
                  <a:gd name="T17" fmla="*/ 1 h 13"/>
                  <a:gd name="T18" fmla="*/ 3 w 44"/>
                  <a:gd name="T19" fmla="*/ 1 h 13"/>
                  <a:gd name="T20" fmla="*/ 3 w 44"/>
                  <a:gd name="T21" fmla="*/ 0 h 13"/>
                  <a:gd name="T22" fmla="*/ 3 w 44"/>
                  <a:gd name="T23" fmla="*/ 0 h 13"/>
                  <a:gd name="T24" fmla="*/ 2 w 44"/>
                  <a:gd name="T25" fmla="*/ 1 h 13"/>
                  <a:gd name="T26" fmla="*/ 2 w 44"/>
                  <a:gd name="T27" fmla="*/ 1 h 13"/>
                  <a:gd name="T28" fmla="*/ 1 w 44"/>
                  <a:gd name="T29" fmla="*/ 1 h 13"/>
                  <a:gd name="T30" fmla="*/ 1 w 44"/>
                  <a:gd name="T31" fmla="*/ 1 h 13"/>
                  <a:gd name="T32" fmla="*/ 0 w 4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3">
                    <a:moveTo>
                      <a:pt x="0" y="6"/>
                    </a:moveTo>
                    <a:lnTo>
                      <a:pt x="4" y="9"/>
                    </a:lnTo>
                    <a:lnTo>
                      <a:pt x="10" y="10"/>
                    </a:lnTo>
                    <a:lnTo>
                      <a:pt x="17" y="11"/>
                    </a:lnTo>
                    <a:lnTo>
                      <a:pt x="25" y="13"/>
                    </a:lnTo>
                    <a:lnTo>
                      <a:pt x="31" y="11"/>
                    </a:lnTo>
                    <a:lnTo>
                      <a:pt x="38" y="10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4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3" name="Freeform 226"/>
              <p:cNvSpPr>
                <a:spLocks/>
              </p:cNvSpPr>
              <p:nvPr/>
            </p:nvSpPr>
            <p:spPr bwMode="auto">
              <a:xfrm>
                <a:off x="560" y="3655"/>
                <a:ext cx="24" cy="6"/>
              </a:xfrm>
              <a:custGeom>
                <a:avLst/>
                <a:gdLst>
                  <a:gd name="T0" fmla="*/ 0 w 48"/>
                  <a:gd name="T1" fmla="*/ 0 h 14"/>
                  <a:gd name="T2" fmla="*/ 1 w 48"/>
                  <a:gd name="T3" fmla="*/ 0 h 14"/>
                  <a:gd name="T4" fmla="*/ 1 w 48"/>
                  <a:gd name="T5" fmla="*/ 0 h 14"/>
                  <a:gd name="T6" fmla="*/ 2 w 48"/>
                  <a:gd name="T7" fmla="*/ 0 h 14"/>
                  <a:gd name="T8" fmla="*/ 2 w 48"/>
                  <a:gd name="T9" fmla="*/ 0 h 14"/>
                  <a:gd name="T10" fmla="*/ 2 w 48"/>
                  <a:gd name="T11" fmla="*/ 0 h 14"/>
                  <a:gd name="T12" fmla="*/ 3 w 48"/>
                  <a:gd name="T13" fmla="*/ 0 h 14"/>
                  <a:gd name="T14" fmla="*/ 3 w 48"/>
                  <a:gd name="T15" fmla="*/ 0 h 14"/>
                  <a:gd name="T16" fmla="*/ 3 w 48"/>
                  <a:gd name="T17" fmla="*/ 0 h 14"/>
                  <a:gd name="T18" fmla="*/ 3 w 48"/>
                  <a:gd name="T19" fmla="*/ 0 h 14"/>
                  <a:gd name="T20" fmla="*/ 3 w 48"/>
                  <a:gd name="T21" fmla="*/ 0 h 14"/>
                  <a:gd name="T22" fmla="*/ 3 w 48"/>
                  <a:gd name="T23" fmla="*/ 0 h 14"/>
                  <a:gd name="T24" fmla="*/ 2 w 48"/>
                  <a:gd name="T25" fmla="*/ 0 h 14"/>
                  <a:gd name="T26" fmla="*/ 2 w 48"/>
                  <a:gd name="T27" fmla="*/ 0 h 14"/>
                  <a:gd name="T28" fmla="*/ 1 w 48"/>
                  <a:gd name="T29" fmla="*/ 0 h 14"/>
                  <a:gd name="T30" fmla="*/ 1 w 48"/>
                  <a:gd name="T31" fmla="*/ 0 h 14"/>
                  <a:gd name="T32" fmla="*/ 0 w 48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14">
                    <a:moveTo>
                      <a:pt x="0" y="3"/>
                    </a:moveTo>
                    <a:lnTo>
                      <a:pt x="4" y="4"/>
                    </a:lnTo>
                    <a:lnTo>
                      <a:pt x="10" y="7"/>
                    </a:lnTo>
                    <a:lnTo>
                      <a:pt x="17" y="10"/>
                    </a:lnTo>
                    <a:lnTo>
                      <a:pt x="25" y="12"/>
                    </a:lnTo>
                    <a:lnTo>
                      <a:pt x="31" y="14"/>
                    </a:lnTo>
                    <a:lnTo>
                      <a:pt x="38" y="14"/>
                    </a:lnTo>
                    <a:lnTo>
                      <a:pt x="44" y="12"/>
                    </a:lnTo>
                    <a:lnTo>
                      <a:pt x="48" y="10"/>
                    </a:lnTo>
                    <a:lnTo>
                      <a:pt x="48" y="6"/>
                    </a:lnTo>
                    <a:lnTo>
                      <a:pt x="45" y="3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1" y="2"/>
                    </a:lnTo>
                    <a:lnTo>
                      <a:pt x="11" y="2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4" name="Freeform 227"/>
              <p:cNvSpPr>
                <a:spLocks/>
              </p:cNvSpPr>
              <p:nvPr/>
            </p:nvSpPr>
            <p:spPr bwMode="auto">
              <a:xfrm>
                <a:off x="585" y="3787"/>
                <a:ext cx="22" cy="37"/>
              </a:xfrm>
              <a:custGeom>
                <a:avLst/>
                <a:gdLst>
                  <a:gd name="T0" fmla="*/ 2 w 46"/>
                  <a:gd name="T1" fmla="*/ 5 h 74"/>
                  <a:gd name="T2" fmla="*/ 2 w 46"/>
                  <a:gd name="T3" fmla="*/ 5 h 74"/>
                  <a:gd name="T4" fmla="*/ 2 w 46"/>
                  <a:gd name="T5" fmla="*/ 4 h 74"/>
                  <a:gd name="T6" fmla="*/ 2 w 46"/>
                  <a:gd name="T7" fmla="*/ 4 h 74"/>
                  <a:gd name="T8" fmla="*/ 1 w 46"/>
                  <a:gd name="T9" fmla="*/ 3 h 74"/>
                  <a:gd name="T10" fmla="*/ 1 w 46"/>
                  <a:gd name="T11" fmla="*/ 2 h 74"/>
                  <a:gd name="T12" fmla="*/ 0 w 46"/>
                  <a:gd name="T13" fmla="*/ 2 h 74"/>
                  <a:gd name="T14" fmla="*/ 0 w 46"/>
                  <a:gd name="T15" fmla="*/ 1 h 74"/>
                  <a:gd name="T16" fmla="*/ 0 w 46"/>
                  <a:gd name="T17" fmla="*/ 0 h 74"/>
                  <a:gd name="T18" fmla="*/ 0 w 46"/>
                  <a:gd name="T19" fmla="*/ 1 h 74"/>
                  <a:gd name="T20" fmla="*/ 0 w 46"/>
                  <a:gd name="T21" fmla="*/ 2 h 74"/>
                  <a:gd name="T22" fmla="*/ 1 w 46"/>
                  <a:gd name="T23" fmla="*/ 3 h 74"/>
                  <a:gd name="T24" fmla="*/ 1 w 46"/>
                  <a:gd name="T25" fmla="*/ 4 h 74"/>
                  <a:gd name="T26" fmla="*/ 1 w 46"/>
                  <a:gd name="T27" fmla="*/ 4 h 74"/>
                  <a:gd name="T28" fmla="*/ 2 w 46"/>
                  <a:gd name="T29" fmla="*/ 5 h 74"/>
                  <a:gd name="T30" fmla="*/ 2 w 46"/>
                  <a:gd name="T31" fmla="*/ 5 h 74"/>
                  <a:gd name="T32" fmla="*/ 2 w 46"/>
                  <a:gd name="T33" fmla="*/ 5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74">
                    <a:moveTo>
                      <a:pt x="46" y="72"/>
                    </a:moveTo>
                    <a:lnTo>
                      <a:pt x="45" y="68"/>
                    </a:lnTo>
                    <a:lnTo>
                      <a:pt x="39" y="61"/>
                    </a:lnTo>
                    <a:lnTo>
                      <a:pt x="33" y="52"/>
                    </a:lnTo>
                    <a:lnTo>
                      <a:pt x="25" y="42"/>
                    </a:lnTo>
                    <a:lnTo>
                      <a:pt x="16" y="31"/>
                    </a:lnTo>
                    <a:lnTo>
                      <a:pt x="8" y="20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8" y="25"/>
                    </a:lnTo>
                    <a:lnTo>
                      <a:pt x="16" y="39"/>
                    </a:lnTo>
                    <a:lnTo>
                      <a:pt x="22" y="52"/>
                    </a:lnTo>
                    <a:lnTo>
                      <a:pt x="30" y="63"/>
                    </a:lnTo>
                    <a:lnTo>
                      <a:pt x="37" y="71"/>
                    </a:lnTo>
                    <a:lnTo>
                      <a:pt x="42" y="74"/>
                    </a:lnTo>
                    <a:lnTo>
                      <a:pt x="46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5" name="Freeform 228"/>
              <p:cNvSpPr>
                <a:spLocks/>
              </p:cNvSpPr>
              <p:nvPr/>
            </p:nvSpPr>
            <p:spPr bwMode="auto">
              <a:xfrm>
                <a:off x="583" y="3802"/>
                <a:ext cx="14" cy="27"/>
              </a:xfrm>
              <a:custGeom>
                <a:avLst/>
                <a:gdLst>
                  <a:gd name="T0" fmla="*/ 0 w 29"/>
                  <a:gd name="T1" fmla="*/ 0 h 54"/>
                  <a:gd name="T2" fmla="*/ 0 w 29"/>
                  <a:gd name="T3" fmla="*/ 2 h 54"/>
                  <a:gd name="T4" fmla="*/ 1 w 29"/>
                  <a:gd name="T5" fmla="*/ 3 h 54"/>
                  <a:gd name="T6" fmla="*/ 1 w 29"/>
                  <a:gd name="T7" fmla="*/ 4 h 54"/>
                  <a:gd name="T8" fmla="*/ 1 w 29"/>
                  <a:gd name="T9" fmla="*/ 4 h 54"/>
                  <a:gd name="T10" fmla="*/ 1 w 29"/>
                  <a:gd name="T11" fmla="*/ 3 h 54"/>
                  <a:gd name="T12" fmla="*/ 1 w 29"/>
                  <a:gd name="T13" fmla="*/ 2 h 54"/>
                  <a:gd name="T14" fmla="*/ 0 w 29"/>
                  <a:gd name="T15" fmla="*/ 1 h 54"/>
                  <a:gd name="T16" fmla="*/ 0 w 2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54">
                    <a:moveTo>
                      <a:pt x="0" y="0"/>
                    </a:moveTo>
                    <a:lnTo>
                      <a:pt x="7" y="17"/>
                    </a:lnTo>
                    <a:lnTo>
                      <a:pt x="16" y="36"/>
                    </a:lnTo>
                    <a:lnTo>
                      <a:pt x="24" y="51"/>
                    </a:lnTo>
                    <a:lnTo>
                      <a:pt x="29" y="54"/>
                    </a:lnTo>
                    <a:lnTo>
                      <a:pt x="26" y="43"/>
                    </a:lnTo>
                    <a:lnTo>
                      <a:pt x="19" y="28"/>
                    </a:lnTo>
                    <a:lnTo>
                      <a:pt x="8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6" name="Freeform 229"/>
              <p:cNvSpPr>
                <a:spLocks/>
              </p:cNvSpPr>
              <p:nvPr/>
            </p:nvSpPr>
            <p:spPr bwMode="auto">
              <a:xfrm>
                <a:off x="477" y="3588"/>
                <a:ext cx="39" cy="142"/>
              </a:xfrm>
              <a:custGeom>
                <a:avLst/>
                <a:gdLst>
                  <a:gd name="T0" fmla="*/ 5 w 78"/>
                  <a:gd name="T1" fmla="*/ 0 h 285"/>
                  <a:gd name="T2" fmla="*/ 5 w 78"/>
                  <a:gd name="T3" fmla="*/ 0 h 285"/>
                  <a:gd name="T4" fmla="*/ 5 w 78"/>
                  <a:gd name="T5" fmla="*/ 0 h 285"/>
                  <a:gd name="T6" fmla="*/ 5 w 78"/>
                  <a:gd name="T7" fmla="*/ 0 h 285"/>
                  <a:gd name="T8" fmla="*/ 5 w 78"/>
                  <a:gd name="T9" fmla="*/ 0 h 285"/>
                  <a:gd name="T10" fmla="*/ 3 w 78"/>
                  <a:gd name="T11" fmla="*/ 2 h 285"/>
                  <a:gd name="T12" fmla="*/ 2 w 78"/>
                  <a:gd name="T13" fmla="*/ 4 h 285"/>
                  <a:gd name="T14" fmla="*/ 1 w 78"/>
                  <a:gd name="T15" fmla="*/ 7 h 285"/>
                  <a:gd name="T16" fmla="*/ 1 w 78"/>
                  <a:gd name="T17" fmla="*/ 9 h 285"/>
                  <a:gd name="T18" fmla="*/ 1 w 78"/>
                  <a:gd name="T19" fmla="*/ 11 h 285"/>
                  <a:gd name="T20" fmla="*/ 1 w 78"/>
                  <a:gd name="T21" fmla="*/ 14 h 285"/>
                  <a:gd name="T22" fmla="*/ 2 w 78"/>
                  <a:gd name="T23" fmla="*/ 16 h 285"/>
                  <a:gd name="T24" fmla="*/ 2 w 78"/>
                  <a:gd name="T25" fmla="*/ 17 h 285"/>
                  <a:gd name="T26" fmla="*/ 1 w 78"/>
                  <a:gd name="T27" fmla="*/ 16 h 285"/>
                  <a:gd name="T28" fmla="*/ 1 w 78"/>
                  <a:gd name="T29" fmla="*/ 14 h 285"/>
                  <a:gd name="T30" fmla="*/ 0 w 78"/>
                  <a:gd name="T31" fmla="*/ 11 h 285"/>
                  <a:gd name="T32" fmla="*/ 1 w 78"/>
                  <a:gd name="T33" fmla="*/ 9 h 285"/>
                  <a:gd name="T34" fmla="*/ 1 w 78"/>
                  <a:gd name="T35" fmla="*/ 6 h 285"/>
                  <a:gd name="T36" fmla="*/ 2 w 78"/>
                  <a:gd name="T37" fmla="*/ 3 h 285"/>
                  <a:gd name="T38" fmla="*/ 3 w 78"/>
                  <a:gd name="T39" fmla="*/ 1 h 285"/>
                  <a:gd name="T40" fmla="*/ 5 w 78"/>
                  <a:gd name="T41" fmla="*/ 0 h 2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8" h="285">
                    <a:moveTo>
                      <a:pt x="68" y="0"/>
                    </a:moveTo>
                    <a:lnTo>
                      <a:pt x="70" y="0"/>
                    </a:lnTo>
                    <a:lnTo>
                      <a:pt x="73" y="0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48" y="37"/>
                    </a:lnTo>
                    <a:lnTo>
                      <a:pt x="29" y="75"/>
                    </a:lnTo>
                    <a:lnTo>
                      <a:pt x="16" y="114"/>
                    </a:lnTo>
                    <a:lnTo>
                      <a:pt x="10" y="153"/>
                    </a:lnTo>
                    <a:lnTo>
                      <a:pt x="9" y="191"/>
                    </a:lnTo>
                    <a:lnTo>
                      <a:pt x="12" y="226"/>
                    </a:lnTo>
                    <a:lnTo>
                      <a:pt x="17" y="257"/>
                    </a:lnTo>
                    <a:lnTo>
                      <a:pt x="21" y="285"/>
                    </a:lnTo>
                    <a:lnTo>
                      <a:pt x="10" y="263"/>
                    </a:lnTo>
                    <a:lnTo>
                      <a:pt x="3" y="230"/>
                    </a:lnTo>
                    <a:lnTo>
                      <a:pt x="0" y="190"/>
                    </a:lnTo>
                    <a:lnTo>
                      <a:pt x="3" y="145"/>
                    </a:lnTo>
                    <a:lnTo>
                      <a:pt x="10" y="101"/>
                    </a:lnTo>
                    <a:lnTo>
                      <a:pt x="24" y="59"/>
                    </a:lnTo>
                    <a:lnTo>
                      <a:pt x="42" y="25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7" name="Freeform 230"/>
              <p:cNvSpPr>
                <a:spLocks/>
              </p:cNvSpPr>
              <p:nvPr/>
            </p:nvSpPr>
            <p:spPr bwMode="auto">
              <a:xfrm>
                <a:off x="482" y="3708"/>
                <a:ext cx="28" cy="19"/>
              </a:xfrm>
              <a:custGeom>
                <a:avLst/>
                <a:gdLst>
                  <a:gd name="T0" fmla="*/ 0 w 56"/>
                  <a:gd name="T1" fmla="*/ 0 h 38"/>
                  <a:gd name="T2" fmla="*/ 1 w 56"/>
                  <a:gd name="T3" fmla="*/ 1 h 38"/>
                  <a:gd name="T4" fmla="*/ 1 w 56"/>
                  <a:gd name="T5" fmla="*/ 1 h 38"/>
                  <a:gd name="T6" fmla="*/ 2 w 56"/>
                  <a:gd name="T7" fmla="*/ 2 h 38"/>
                  <a:gd name="T8" fmla="*/ 2 w 56"/>
                  <a:gd name="T9" fmla="*/ 2 h 38"/>
                  <a:gd name="T10" fmla="*/ 3 w 56"/>
                  <a:gd name="T11" fmla="*/ 3 h 38"/>
                  <a:gd name="T12" fmla="*/ 3 w 56"/>
                  <a:gd name="T13" fmla="*/ 3 h 38"/>
                  <a:gd name="T14" fmla="*/ 4 w 56"/>
                  <a:gd name="T15" fmla="*/ 3 h 38"/>
                  <a:gd name="T16" fmla="*/ 4 w 56"/>
                  <a:gd name="T17" fmla="*/ 3 h 38"/>
                  <a:gd name="T18" fmla="*/ 4 w 56"/>
                  <a:gd name="T19" fmla="*/ 3 h 38"/>
                  <a:gd name="T20" fmla="*/ 4 w 56"/>
                  <a:gd name="T21" fmla="*/ 2 h 38"/>
                  <a:gd name="T22" fmla="*/ 3 w 56"/>
                  <a:gd name="T23" fmla="*/ 2 h 38"/>
                  <a:gd name="T24" fmla="*/ 3 w 56"/>
                  <a:gd name="T25" fmla="*/ 2 h 38"/>
                  <a:gd name="T26" fmla="*/ 2 w 56"/>
                  <a:gd name="T27" fmla="*/ 2 h 38"/>
                  <a:gd name="T28" fmla="*/ 2 w 56"/>
                  <a:gd name="T29" fmla="*/ 1 h 38"/>
                  <a:gd name="T30" fmla="*/ 1 w 56"/>
                  <a:gd name="T31" fmla="*/ 1 h 38"/>
                  <a:gd name="T32" fmla="*/ 0 w 56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" h="38">
                    <a:moveTo>
                      <a:pt x="0" y="0"/>
                    </a:moveTo>
                    <a:lnTo>
                      <a:pt x="5" y="8"/>
                    </a:lnTo>
                    <a:lnTo>
                      <a:pt x="13" y="16"/>
                    </a:lnTo>
                    <a:lnTo>
                      <a:pt x="21" y="22"/>
                    </a:lnTo>
                    <a:lnTo>
                      <a:pt x="30" y="29"/>
                    </a:lnTo>
                    <a:lnTo>
                      <a:pt x="39" y="34"/>
                    </a:lnTo>
                    <a:lnTo>
                      <a:pt x="47" y="37"/>
                    </a:lnTo>
                    <a:lnTo>
                      <a:pt x="54" y="38"/>
                    </a:lnTo>
                    <a:lnTo>
                      <a:pt x="56" y="37"/>
                    </a:lnTo>
                    <a:lnTo>
                      <a:pt x="56" y="34"/>
                    </a:lnTo>
                    <a:lnTo>
                      <a:pt x="51" y="30"/>
                    </a:lnTo>
                    <a:lnTo>
                      <a:pt x="45" y="26"/>
                    </a:lnTo>
                    <a:lnTo>
                      <a:pt x="37" y="22"/>
                    </a:lnTo>
                    <a:lnTo>
                      <a:pt x="26" y="17"/>
                    </a:lnTo>
                    <a:lnTo>
                      <a:pt x="17" y="12"/>
                    </a:lnTo>
                    <a:lnTo>
                      <a:pt x="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8" name="Freeform 231"/>
              <p:cNvSpPr>
                <a:spLocks/>
              </p:cNvSpPr>
              <p:nvPr/>
            </p:nvSpPr>
            <p:spPr bwMode="auto">
              <a:xfrm>
                <a:off x="480" y="3694"/>
                <a:ext cx="34" cy="28"/>
              </a:xfrm>
              <a:custGeom>
                <a:avLst/>
                <a:gdLst>
                  <a:gd name="T0" fmla="*/ 5 w 66"/>
                  <a:gd name="T1" fmla="*/ 4 h 56"/>
                  <a:gd name="T2" fmla="*/ 4 w 66"/>
                  <a:gd name="T3" fmla="*/ 4 h 56"/>
                  <a:gd name="T4" fmla="*/ 4 w 66"/>
                  <a:gd name="T5" fmla="*/ 4 h 56"/>
                  <a:gd name="T6" fmla="*/ 3 w 66"/>
                  <a:gd name="T7" fmla="*/ 3 h 56"/>
                  <a:gd name="T8" fmla="*/ 3 w 66"/>
                  <a:gd name="T9" fmla="*/ 3 h 56"/>
                  <a:gd name="T10" fmla="*/ 2 w 66"/>
                  <a:gd name="T11" fmla="*/ 2 h 56"/>
                  <a:gd name="T12" fmla="*/ 1 w 66"/>
                  <a:gd name="T13" fmla="*/ 2 h 56"/>
                  <a:gd name="T14" fmla="*/ 1 w 66"/>
                  <a:gd name="T15" fmla="*/ 1 h 56"/>
                  <a:gd name="T16" fmla="*/ 0 w 66"/>
                  <a:gd name="T17" fmla="*/ 0 h 56"/>
                  <a:gd name="T18" fmla="*/ 1 w 66"/>
                  <a:gd name="T19" fmla="*/ 1 h 56"/>
                  <a:gd name="T20" fmla="*/ 2 w 66"/>
                  <a:gd name="T21" fmla="*/ 1 h 56"/>
                  <a:gd name="T22" fmla="*/ 2 w 66"/>
                  <a:gd name="T23" fmla="*/ 2 h 56"/>
                  <a:gd name="T24" fmla="*/ 3 w 66"/>
                  <a:gd name="T25" fmla="*/ 2 h 56"/>
                  <a:gd name="T26" fmla="*/ 4 w 66"/>
                  <a:gd name="T27" fmla="*/ 3 h 56"/>
                  <a:gd name="T28" fmla="*/ 4 w 66"/>
                  <a:gd name="T29" fmla="*/ 3 h 56"/>
                  <a:gd name="T30" fmla="*/ 5 w 66"/>
                  <a:gd name="T31" fmla="*/ 4 h 56"/>
                  <a:gd name="T32" fmla="*/ 5 w 66"/>
                  <a:gd name="T33" fmla="*/ 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56">
                    <a:moveTo>
                      <a:pt x="66" y="56"/>
                    </a:moveTo>
                    <a:lnTo>
                      <a:pt x="62" y="56"/>
                    </a:lnTo>
                    <a:lnTo>
                      <a:pt x="56" y="53"/>
                    </a:lnTo>
                    <a:lnTo>
                      <a:pt x="47" y="48"/>
                    </a:lnTo>
                    <a:lnTo>
                      <a:pt x="35" y="42"/>
                    </a:lnTo>
                    <a:lnTo>
                      <a:pt x="23" y="32"/>
                    </a:lnTo>
                    <a:lnTo>
                      <a:pt x="13" y="22"/>
                    </a:lnTo>
                    <a:lnTo>
                      <a:pt x="5" y="12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7" y="14"/>
                    </a:lnTo>
                    <a:lnTo>
                      <a:pt x="28" y="23"/>
                    </a:lnTo>
                    <a:lnTo>
                      <a:pt x="40" y="31"/>
                    </a:lnTo>
                    <a:lnTo>
                      <a:pt x="50" y="39"/>
                    </a:lnTo>
                    <a:lnTo>
                      <a:pt x="60" y="47"/>
                    </a:lnTo>
                    <a:lnTo>
                      <a:pt x="65" y="52"/>
                    </a:lnTo>
                    <a:lnTo>
                      <a:pt x="66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89" name="Freeform 232"/>
              <p:cNvSpPr>
                <a:spLocks/>
              </p:cNvSpPr>
              <p:nvPr/>
            </p:nvSpPr>
            <p:spPr bwMode="auto">
              <a:xfrm>
                <a:off x="479" y="3667"/>
                <a:ext cx="40" cy="37"/>
              </a:xfrm>
              <a:custGeom>
                <a:avLst/>
                <a:gdLst>
                  <a:gd name="T0" fmla="*/ 5 w 80"/>
                  <a:gd name="T1" fmla="*/ 5 h 73"/>
                  <a:gd name="T2" fmla="*/ 5 w 80"/>
                  <a:gd name="T3" fmla="*/ 5 h 73"/>
                  <a:gd name="T4" fmla="*/ 5 w 80"/>
                  <a:gd name="T5" fmla="*/ 5 h 73"/>
                  <a:gd name="T6" fmla="*/ 4 w 80"/>
                  <a:gd name="T7" fmla="*/ 4 h 73"/>
                  <a:gd name="T8" fmla="*/ 3 w 80"/>
                  <a:gd name="T9" fmla="*/ 4 h 73"/>
                  <a:gd name="T10" fmla="*/ 2 w 80"/>
                  <a:gd name="T11" fmla="*/ 3 h 73"/>
                  <a:gd name="T12" fmla="*/ 1 w 80"/>
                  <a:gd name="T13" fmla="*/ 2 h 73"/>
                  <a:gd name="T14" fmla="*/ 1 w 80"/>
                  <a:gd name="T15" fmla="*/ 1 h 73"/>
                  <a:gd name="T16" fmla="*/ 0 w 80"/>
                  <a:gd name="T17" fmla="*/ 0 h 73"/>
                  <a:gd name="T18" fmla="*/ 1 w 80"/>
                  <a:gd name="T19" fmla="*/ 1 h 73"/>
                  <a:gd name="T20" fmla="*/ 2 w 80"/>
                  <a:gd name="T21" fmla="*/ 1 h 73"/>
                  <a:gd name="T22" fmla="*/ 2 w 80"/>
                  <a:gd name="T23" fmla="*/ 2 h 73"/>
                  <a:gd name="T24" fmla="*/ 3 w 80"/>
                  <a:gd name="T25" fmla="*/ 3 h 73"/>
                  <a:gd name="T26" fmla="*/ 4 w 80"/>
                  <a:gd name="T27" fmla="*/ 4 h 73"/>
                  <a:gd name="T28" fmla="*/ 5 w 80"/>
                  <a:gd name="T29" fmla="*/ 4 h 73"/>
                  <a:gd name="T30" fmla="*/ 5 w 80"/>
                  <a:gd name="T31" fmla="*/ 5 h 73"/>
                  <a:gd name="T32" fmla="*/ 5 w 80"/>
                  <a:gd name="T33" fmla="*/ 5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73">
                    <a:moveTo>
                      <a:pt x="80" y="72"/>
                    </a:moveTo>
                    <a:lnTo>
                      <a:pt x="76" y="73"/>
                    </a:lnTo>
                    <a:lnTo>
                      <a:pt x="66" y="69"/>
                    </a:lnTo>
                    <a:lnTo>
                      <a:pt x="55" y="62"/>
                    </a:lnTo>
                    <a:lnTo>
                      <a:pt x="42" y="51"/>
                    </a:lnTo>
                    <a:lnTo>
                      <a:pt x="29" y="38"/>
                    </a:lnTo>
                    <a:lnTo>
                      <a:pt x="16" y="25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7" y="15"/>
                    </a:lnTo>
                    <a:lnTo>
                      <a:pt x="30" y="25"/>
                    </a:lnTo>
                    <a:lnTo>
                      <a:pt x="46" y="37"/>
                    </a:lnTo>
                    <a:lnTo>
                      <a:pt x="59" y="49"/>
                    </a:lnTo>
                    <a:lnTo>
                      <a:pt x="70" y="59"/>
                    </a:lnTo>
                    <a:lnTo>
                      <a:pt x="78" y="67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0" name="Freeform 233"/>
              <p:cNvSpPr>
                <a:spLocks/>
              </p:cNvSpPr>
              <p:nvPr/>
            </p:nvSpPr>
            <p:spPr bwMode="auto">
              <a:xfrm>
                <a:off x="482" y="3642"/>
                <a:ext cx="43" cy="33"/>
              </a:xfrm>
              <a:custGeom>
                <a:avLst/>
                <a:gdLst>
                  <a:gd name="T0" fmla="*/ 5 w 87"/>
                  <a:gd name="T1" fmla="*/ 4 h 67"/>
                  <a:gd name="T2" fmla="*/ 5 w 87"/>
                  <a:gd name="T3" fmla="*/ 4 h 67"/>
                  <a:gd name="T4" fmla="*/ 4 w 87"/>
                  <a:gd name="T5" fmla="*/ 3 h 67"/>
                  <a:gd name="T6" fmla="*/ 3 w 87"/>
                  <a:gd name="T7" fmla="*/ 3 h 67"/>
                  <a:gd name="T8" fmla="*/ 2 w 87"/>
                  <a:gd name="T9" fmla="*/ 2 h 67"/>
                  <a:gd name="T10" fmla="*/ 1 w 87"/>
                  <a:gd name="T11" fmla="*/ 2 h 67"/>
                  <a:gd name="T12" fmla="*/ 1 w 87"/>
                  <a:gd name="T13" fmla="*/ 1 h 67"/>
                  <a:gd name="T14" fmla="*/ 0 w 87"/>
                  <a:gd name="T15" fmla="*/ 0 h 67"/>
                  <a:gd name="T16" fmla="*/ 0 w 87"/>
                  <a:gd name="T17" fmla="*/ 0 h 67"/>
                  <a:gd name="T18" fmla="*/ 0 w 87"/>
                  <a:gd name="T19" fmla="*/ 0 h 67"/>
                  <a:gd name="T20" fmla="*/ 1 w 87"/>
                  <a:gd name="T21" fmla="*/ 0 h 67"/>
                  <a:gd name="T22" fmla="*/ 2 w 87"/>
                  <a:gd name="T23" fmla="*/ 1 h 67"/>
                  <a:gd name="T24" fmla="*/ 3 w 87"/>
                  <a:gd name="T25" fmla="*/ 2 h 67"/>
                  <a:gd name="T26" fmla="*/ 3 w 87"/>
                  <a:gd name="T27" fmla="*/ 2 h 67"/>
                  <a:gd name="T28" fmla="*/ 4 w 87"/>
                  <a:gd name="T29" fmla="*/ 3 h 67"/>
                  <a:gd name="T30" fmla="*/ 5 w 87"/>
                  <a:gd name="T31" fmla="*/ 3 h 67"/>
                  <a:gd name="T32" fmla="*/ 5 w 87"/>
                  <a:gd name="T33" fmla="*/ 4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67">
                    <a:moveTo>
                      <a:pt x="87" y="66"/>
                    </a:moveTo>
                    <a:lnTo>
                      <a:pt x="81" y="67"/>
                    </a:lnTo>
                    <a:lnTo>
                      <a:pt x="71" y="63"/>
                    </a:lnTo>
                    <a:lnTo>
                      <a:pt x="58" y="56"/>
                    </a:lnTo>
                    <a:lnTo>
                      <a:pt x="44" y="46"/>
                    </a:lnTo>
                    <a:lnTo>
                      <a:pt x="29" y="34"/>
                    </a:lnTo>
                    <a:lnTo>
                      <a:pt x="16" y="23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9" y="33"/>
                    </a:lnTo>
                    <a:lnTo>
                      <a:pt x="63" y="43"/>
                    </a:lnTo>
                    <a:lnTo>
                      <a:pt x="76" y="54"/>
                    </a:lnTo>
                    <a:lnTo>
                      <a:pt x="84" y="62"/>
                    </a:lnTo>
                    <a:lnTo>
                      <a:pt x="87" y="6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1" name="Freeform 234"/>
              <p:cNvSpPr>
                <a:spLocks/>
              </p:cNvSpPr>
              <p:nvPr/>
            </p:nvSpPr>
            <p:spPr bwMode="auto">
              <a:xfrm>
                <a:off x="487" y="3631"/>
                <a:ext cx="40" cy="29"/>
              </a:xfrm>
              <a:custGeom>
                <a:avLst/>
                <a:gdLst>
                  <a:gd name="T0" fmla="*/ 6 w 78"/>
                  <a:gd name="T1" fmla="*/ 4 h 58"/>
                  <a:gd name="T2" fmla="*/ 5 w 78"/>
                  <a:gd name="T3" fmla="*/ 4 h 58"/>
                  <a:gd name="T4" fmla="*/ 5 w 78"/>
                  <a:gd name="T5" fmla="*/ 4 h 58"/>
                  <a:gd name="T6" fmla="*/ 4 w 78"/>
                  <a:gd name="T7" fmla="*/ 3 h 58"/>
                  <a:gd name="T8" fmla="*/ 3 w 78"/>
                  <a:gd name="T9" fmla="*/ 3 h 58"/>
                  <a:gd name="T10" fmla="*/ 2 w 78"/>
                  <a:gd name="T11" fmla="*/ 2 h 58"/>
                  <a:gd name="T12" fmla="*/ 1 w 78"/>
                  <a:gd name="T13" fmla="*/ 2 h 58"/>
                  <a:gd name="T14" fmla="*/ 1 w 78"/>
                  <a:gd name="T15" fmla="*/ 1 h 58"/>
                  <a:gd name="T16" fmla="*/ 0 w 78"/>
                  <a:gd name="T17" fmla="*/ 0 h 58"/>
                  <a:gd name="T18" fmla="*/ 1 w 78"/>
                  <a:gd name="T19" fmla="*/ 1 h 58"/>
                  <a:gd name="T20" fmla="*/ 2 w 78"/>
                  <a:gd name="T21" fmla="*/ 1 h 58"/>
                  <a:gd name="T22" fmla="*/ 3 w 78"/>
                  <a:gd name="T23" fmla="*/ 2 h 58"/>
                  <a:gd name="T24" fmla="*/ 3 w 78"/>
                  <a:gd name="T25" fmla="*/ 2 h 58"/>
                  <a:gd name="T26" fmla="*/ 4 w 78"/>
                  <a:gd name="T27" fmla="*/ 3 h 58"/>
                  <a:gd name="T28" fmla="*/ 5 w 78"/>
                  <a:gd name="T29" fmla="*/ 3 h 58"/>
                  <a:gd name="T30" fmla="*/ 5 w 78"/>
                  <a:gd name="T31" fmla="*/ 4 h 58"/>
                  <a:gd name="T32" fmla="*/ 6 w 78"/>
                  <a:gd name="T33" fmla="*/ 4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58">
                    <a:moveTo>
                      <a:pt x="78" y="58"/>
                    </a:moveTo>
                    <a:lnTo>
                      <a:pt x="74" y="58"/>
                    </a:lnTo>
                    <a:lnTo>
                      <a:pt x="65" y="54"/>
                    </a:lnTo>
                    <a:lnTo>
                      <a:pt x="53" y="47"/>
                    </a:lnTo>
                    <a:lnTo>
                      <a:pt x="39" y="38"/>
                    </a:lnTo>
                    <a:lnTo>
                      <a:pt x="25" y="29"/>
                    </a:lnTo>
                    <a:lnTo>
                      <a:pt x="13" y="19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8" y="12"/>
                    </a:lnTo>
                    <a:lnTo>
                      <a:pt x="33" y="20"/>
                    </a:lnTo>
                    <a:lnTo>
                      <a:pt x="47" y="28"/>
                    </a:lnTo>
                    <a:lnTo>
                      <a:pt x="60" y="37"/>
                    </a:lnTo>
                    <a:lnTo>
                      <a:pt x="70" y="45"/>
                    </a:lnTo>
                    <a:lnTo>
                      <a:pt x="77" y="53"/>
                    </a:lnTo>
                    <a:lnTo>
                      <a:pt x="78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2" name="Freeform 235"/>
              <p:cNvSpPr>
                <a:spLocks/>
              </p:cNvSpPr>
              <p:nvPr/>
            </p:nvSpPr>
            <p:spPr bwMode="auto">
              <a:xfrm>
                <a:off x="493" y="3611"/>
                <a:ext cx="33" cy="24"/>
              </a:xfrm>
              <a:custGeom>
                <a:avLst/>
                <a:gdLst>
                  <a:gd name="T0" fmla="*/ 4 w 67"/>
                  <a:gd name="T1" fmla="*/ 3 h 48"/>
                  <a:gd name="T2" fmla="*/ 3 w 67"/>
                  <a:gd name="T3" fmla="*/ 3 h 48"/>
                  <a:gd name="T4" fmla="*/ 3 w 67"/>
                  <a:gd name="T5" fmla="*/ 3 h 48"/>
                  <a:gd name="T6" fmla="*/ 2 w 67"/>
                  <a:gd name="T7" fmla="*/ 3 h 48"/>
                  <a:gd name="T8" fmla="*/ 2 w 67"/>
                  <a:gd name="T9" fmla="*/ 3 h 48"/>
                  <a:gd name="T10" fmla="*/ 1 w 67"/>
                  <a:gd name="T11" fmla="*/ 2 h 48"/>
                  <a:gd name="T12" fmla="*/ 0 w 67"/>
                  <a:gd name="T13" fmla="*/ 2 h 48"/>
                  <a:gd name="T14" fmla="*/ 0 w 67"/>
                  <a:gd name="T15" fmla="*/ 1 h 48"/>
                  <a:gd name="T16" fmla="*/ 0 w 67"/>
                  <a:gd name="T17" fmla="*/ 0 h 48"/>
                  <a:gd name="T18" fmla="*/ 0 w 67"/>
                  <a:gd name="T19" fmla="*/ 1 h 48"/>
                  <a:gd name="T20" fmla="*/ 1 w 67"/>
                  <a:gd name="T21" fmla="*/ 1 h 48"/>
                  <a:gd name="T22" fmla="*/ 1 w 67"/>
                  <a:gd name="T23" fmla="*/ 2 h 48"/>
                  <a:gd name="T24" fmla="*/ 2 w 67"/>
                  <a:gd name="T25" fmla="*/ 2 h 48"/>
                  <a:gd name="T26" fmla="*/ 3 w 67"/>
                  <a:gd name="T27" fmla="*/ 3 h 48"/>
                  <a:gd name="T28" fmla="*/ 3 w 67"/>
                  <a:gd name="T29" fmla="*/ 3 h 48"/>
                  <a:gd name="T30" fmla="*/ 4 w 67"/>
                  <a:gd name="T31" fmla="*/ 3 h 48"/>
                  <a:gd name="T32" fmla="*/ 4 w 67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48">
                    <a:moveTo>
                      <a:pt x="67" y="47"/>
                    </a:moveTo>
                    <a:lnTo>
                      <a:pt x="63" y="48"/>
                    </a:lnTo>
                    <a:lnTo>
                      <a:pt x="55" y="47"/>
                    </a:lnTo>
                    <a:lnTo>
                      <a:pt x="46" y="43"/>
                    </a:lnTo>
                    <a:lnTo>
                      <a:pt x="34" y="37"/>
                    </a:lnTo>
                    <a:lnTo>
                      <a:pt x="24" y="30"/>
                    </a:lnTo>
                    <a:lnTo>
                      <a:pt x="13" y="21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7" y="10"/>
                    </a:lnTo>
                    <a:lnTo>
                      <a:pt x="29" y="18"/>
                    </a:lnTo>
                    <a:lnTo>
                      <a:pt x="41" y="25"/>
                    </a:lnTo>
                    <a:lnTo>
                      <a:pt x="51" y="33"/>
                    </a:lnTo>
                    <a:lnTo>
                      <a:pt x="60" y="38"/>
                    </a:lnTo>
                    <a:lnTo>
                      <a:pt x="66" y="43"/>
                    </a:lnTo>
                    <a:lnTo>
                      <a:pt x="67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3" name="Freeform 236"/>
              <p:cNvSpPr>
                <a:spLocks/>
              </p:cNvSpPr>
              <p:nvPr/>
            </p:nvSpPr>
            <p:spPr bwMode="auto">
              <a:xfrm>
                <a:off x="513" y="3593"/>
                <a:ext cx="19" cy="7"/>
              </a:xfrm>
              <a:custGeom>
                <a:avLst/>
                <a:gdLst>
                  <a:gd name="T0" fmla="*/ 2 w 39"/>
                  <a:gd name="T1" fmla="*/ 1 h 13"/>
                  <a:gd name="T2" fmla="*/ 2 w 39"/>
                  <a:gd name="T3" fmla="*/ 1 h 13"/>
                  <a:gd name="T4" fmla="*/ 1 w 39"/>
                  <a:gd name="T5" fmla="*/ 1 h 13"/>
                  <a:gd name="T6" fmla="*/ 1 w 39"/>
                  <a:gd name="T7" fmla="*/ 1 h 13"/>
                  <a:gd name="T8" fmla="*/ 1 w 39"/>
                  <a:gd name="T9" fmla="*/ 1 h 13"/>
                  <a:gd name="T10" fmla="*/ 0 w 39"/>
                  <a:gd name="T11" fmla="*/ 1 h 13"/>
                  <a:gd name="T12" fmla="*/ 0 w 39"/>
                  <a:gd name="T13" fmla="*/ 1 h 13"/>
                  <a:gd name="T14" fmla="*/ 0 w 39"/>
                  <a:gd name="T15" fmla="*/ 1 h 13"/>
                  <a:gd name="T16" fmla="*/ 0 w 39"/>
                  <a:gd name="T17" fmla="*/ 0 h 13"/>
                  <a:gd name="T18" fmla="*/ 0 w 39"/>
                  <a:gd name="T19" fmla="*/ 1 h 13"/>
                  <a:gd name="T20" fmla="*/ 0 w 39"/>
                  <a:gd name="T21" fmla="*/ 1 h 13"/>
                  <a:gd name="T22" fmla="*/ 1 w 39"/>
                  <a:gd name="T23" fmla="*/ 1 h 13"/>
                  <a:gd name="T24" fmla="*/ 1 w 39"/>
                  <a:gd name="T25" fmla="*/ 1 h 13"/>
                  <a:gd name="T26" fmla="*/ 2 w 39"/>
                  <a:gd name="T27" fmla="*/ 1 h 13"/>
                  <a:gd name="T28" fmla="*/ 2 w 39"/>
                  <a:gd name="T29" fmla="*/ 1 h 13"/>
                  <a:gd name="T30" fmla="*/ 2 w 39"/>
                  <a:gd name="T31" fmla="*/ 1 h 13"/>
                  <a:gd name="T32" fmla="*/ 2 w 39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3">
                    <a:moveTo>
                      <a:pt x="39" y="9"/>
                    </a:moveTo>
                    <a:lnTo>
                      <a:pt x="36" y="12"/>
                    </a:lnTo>
                    <a:lnTo>
                      <a:pt x="31" y="13"/>
                    </a:lnTo>
                    <a:lnTo>
                      <a:pt x="26" y="13"/>
                    </a:lnTo>
                    <a:lnTo>
                      <a:pt x="18" y="13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8" y="5"/>
                    </a:lnTo>
                    <a:lnTo>
                      <a:pt x="26" y="5"/>
                    </a:lnTo>
                    <a:lnTo>
                      <a:pt x="32" y="5"/>
                    </a:lnTo>
                    <a:lnTo>
                      <a:pt x="36" y="5"/>
                    </a:lnTo>
                    <a:lnTo>
                      <a:pt x="39" y="6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4" name="Freeform 237"/>
              <p:cNvSpPr>
                <a:spLocks/>
              </p:cNvSpPr>
              <p:nvPr/>
            </p:nvSpPr>
            <p:spPr bwMode="auto">
              <a:xfrm>
                <a:off x="478" y="3680"/>
                <a:ext cx="38" cy="31"/>
              </a:xfrm>
              <a:custGeom>
                <a:avLst/>
                <a:gdLst>
                  <a:gd name="T0" fmla="*/ 5 w 74"/>
                  <a:gd name="T1" fmla="*/ 3 h 64"/>
                  <a:gd name="T2" fmla="*/ 5 w 74"/>
                  <a:gd name="T3" fmla="*/ 3 h 64"/>
                  <a:gd name="T4" fmla="*/ 4 w 74"/>
                  <a:gd name="T5" fmla="*/ 3 h 64"/>
                  <a:gd name="T6" fmla="*/ 4 w 74"/>
                  <a:gd name="T7" fmla="*/ 3 h 64"/>
                  <a:gd name="T8" fmla="*/ 3 w 74"/>
                  <a:gd name="T9" fmla="*/ 2 h 64"/>
                  <a:gd name="T10" fmla="*/ 2 w 74"/>
                  <a:gd name="T11" fmla="*/ 2 h 64"/>
                  <a:gd name="T12" fmla="*/ 1 w 74"/>
                  <a:gd name="T13" fmla="*/ 1 h 64"/>
                  <a:gd name="T14" fmla="*/ 1 w 74"/>
                  <a:gd name="T15" fmla="*/ 0 h 64"/>
                  <a:gd name="T16" fmla="*/ 0 w 74"/>
                  <a:gd name="T17" fmla="*/ 0 h 64"/>
                  <a:gd name="T18" fmla="*/ 1 w 74"/>
                  <a:gd name="T19" fmla="*/ 0 h 64"/>
                  <a:gd name="T20" fmla="*/ 1 w 74"/>
                  <a:gd name="T21" fmla="*/ 0 h 64"/>
                  <a:gd name="T22" fmla="*/ 2 w 74"/>
                  <a:gd name="T23" fmla="*/ 1 h 64"/>
                  <a:gd name="T24" fmla="*/ 3 w 74"/>
                  <a:gd name="T25" fmla="*/ 1 h 64"/>
                  <a:gd name="T26" fmla="*/ 4 w 74"/>
                  <a:gd name="T27" fmla="*/ 2 h 64"/>
                  <a:gd name="T28" fmla="*/ 5 w 74"/>
                  <a:gd name="T29" fmla="*/ 3 h 64"/>
                  <a:gd name="T30" fmla="*/ 5 w 74"/>
                  <a:gd name="T31" fmla="*/ 3 h 64"/>
                  <a:gd name="T32" fmla="*/ 5 w 74"/>
                  <a:gd name="T33" fmla="*/ 3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64">
                    <a:moveTo>
                      <a:pt x="74" y="63"/>
                    </a:moveTo>
                    <a:lnTo>
                      <a:pt x="70" y="64"/>
                    </a:lnTo>
                    <a:lnTo>
                      <a:pt x="62" y="60"/>
                    </a:lnTo>
                    <a:lnTo>
                      <a:pt x="51" y="55"/>
                    </a:lnTo>
                    <a:lnTo>
                      <a:pt x="39" y="46"/>
                    </a:lnTo>
                    <a:lnTo>
                      <a:pt x="26" y="35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8" y="21"/>
                    </a:lnTo>
                    <a:lnTo>
                      <a:pt x="41" y="31"/>
                    </a:lnTo>
                    <a:lnTo>
                      <a:pt x="54" y="42"/>
                    </a:lnTo>
                    <a:lnTo>
                      <a:pt x="65" y="51"/>
                    </a:lnTo>
                    <a:lnTo>
                      <a:pt x="73" y="57"/>
                    </a:lnTo>
                    <a:lnTo>
                      <a:pt x="74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5" name="Freeform 238"/>
              <p:cNvSpPr>
                <a:spLocks/>
              </p:cNvSpPr>
              <p:nvPr/>
            </p:nvSpPr>
            <p:spPr bwMode="auto">
              <a:xfrm>
                <a:off x="480" y="3655"/>
                <a:ext cx="42" cy="32"/>
              </a:xfrm>
              <a:custGeom>
                <a:avLst/>
                <a:gdLst>
                  <a:gd name="T0" fmla="*/ 5 w 85"/>
                  <a:gd name="T1" fmla="*/ 4 h 64"/>
                  <a:gd name="T2" fmla="*/ 5 w 85"/>
                  <a:gd name="T3" fmla="*/ 4 h 64"/>
                  <a:gd name="T4" fmla="*/ 4 w 85"/>
                  <a:gd name="T5" fmla="*/ 4 h 64"/>
                  <a:gd name="T6" fmla="*/ 3 w 85"/>
                  <a:gd name="T7" fmla="*/ 4 h 64"/>
                  <a:gd name="T8" fmla="*/ 2 w 85"/>
                  <a:gd name="T9" fmla="*/ 3 h 64"/>
                  <a:gd name="T10" fmla="*/ 1 w 85"/>
                  <a:gd name="T11" fmla="*/ 3 h 64"/>
                  <a:gd name="T12" fmla="*/ 1 w 85"/>
                  <a:gd name="T13" fmla="*/ 2 h 64"/>
                  <a:gd name="T14" fmla="*/ 0 w 85"/>
                  <a:gd name="T15" fmla="*/ 1 h 64"/>
                  <a:gd name="T16" fmla="*/ 0 w 85"/>
                  <a:gd name="T17" fmla="*/ 0 h 64"/>
                  <a:gd name="T18" fmla="*/ 0 w 85"/>
                  <a:gd name="T19" fmla="*/ 1 h 64"/>
                  <a:gd name="T20" fmla="*/ 1 w 85"/>
                  <a:gd name="T21" fmla="*/ 1 h 64"/>
                  <a:gd name="T22" fmla="*/ 2 w 85"/>
                  <a:gd name="T23" fmla="*/ 2 h 64"/>
                  <a:gd name="T24" fmla="*/ 2 w 85"/>
                  <a:gd name="T25" fmla="*/ 2 h 64"/>
                  <a:gd name="T26" fmla="*/ 3 w 85"/>
                  <a:gd name="T27" fmla="*/ 3 h 64"/>
                  <a:gd name="T28" fmla="*/ 4 w 85"/>
                  <a:gd name="T29" fmla="*/ 4 h 64"/>
                  <a:gd name="T30" fmla="*/ 5 w 85"/>
                  <a:gd name="T31" fmla="*/ 4 h 64"/>
                  <a:gd name="T32" fmla="*/ 5 w 85"/>
                  <a:gd name="T33" fmla="*/ 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64">
                    <a:moveTo>
                      <a:pt x="85" y="62"/>
                    </a:moveTo>
                    <a:lnTo>
                      <a:pt x="80" y="64"/>
                    </a:lnTo>
                    <a:lnTo>
                      <a:pt x="69" y="60"/>
                    </a:lnTo>
                    <a:lnTo>
                      <a:pt x="58" y="53"/>
                    </a:lnTo>
                    <a:lnTo>
                      <a:pt x="43" y="44"/>
                    </a:lnTo>
                    <a:lnTo>
                      <a:pt x="28" y="34"/>
                    </a:lnTo>
                    <a:lnTo>
                      <a:pt x="16" y="22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9" y="10"/>
                    </a:lnTo>
                    <a:lnTo>
                      <a:pt x="32" y="21"/>
                    </a:lnTo>
                    <a:lnTo>
                      <a:pt x="47" y="31"/>
                    </a:lnTo>
                    <a:lnTo>
                      <a:pt x="63" y="42"/>
                    </a:lnTo>
                    <a:lnTo>
                      <a:pt x="75" y="51"/>
                    </a:lnTo>
                    <a:lnTo>
                      <a:pt x="82" y="58"/>
                    </a:lnTo>
                    <a:lnTo>
                      <a:pt x="85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6" name="Freeform 239"/>
              <p:cNvSpPr>
                <a:spLocks/>
              </p:cNvSpPr>
              <p:nvPr/>
            </p:nvSpPr>
            <p:spPr bwMode="auto">
              <a:xfrm>
                <a:off x="487" y="3621"/>
                <a:ext cx="41" cy="24"/>
              </a:xfrm>
              <a:custGeom>
                <a:avLst/>
                <a:gdLst>
                  <a:gd name="T0" fmla="*/ 6 w 81"/>
                  <a:gd name="T1" fmla="*/ 3 h 48"/>
                  <a:gd name="T2" fmla="*/ 5 w 81"/>
                  <a:gd name="T3" fmla="*/ 3 h 48"/>
                  <a:gd name="T4" fmla="*/ 5 w 81"/>
                  <a:gd name="T5" fmla="*/ 3 h 48"/>
                  <a:gd name="T6" fmla="*/ 4 w 81"/>
                  <a:gd name="T7" fmla="*/ 3 h 48"/>
                  <a:gd name="T8" fmla="*/ 3 w 81"/>
                  <a:gd name="T9" fmla="*/ 3 h 48"/>
                  <a:gd name="T10" fmla="*/ 2 w 81"/>
                  <a:gd name="T11" fmla="*/ 2 h 48"/>
                  <a:gd name="T12" fmla="*/ 1 w 81"/>
                  <a:gd name="T13" fmla="*/ 2 h 48"/>
                  <a:gd name="T14" fmla="*/ 1 w 81"/>
                  <a:gd name="T15" fmla="*/ 1 h 48"/>
                  <a:gd name="T16" fmla="*/ 0 w 81"/>
                  <a:gd name="T17" fmla="*/ 0 h 48"/>
                  <a:gd name="T18" fmla="*/ 1 w 81"/>
                  <a:gd name="T19" fmla="*/ 1 h 48"/>
                  <a:gd name="T20" fmla="*/ 2 w 81"/>
                  <a:gd name="T21" fmla="*/ 1 h 48"/>
                  <a:gd name="T22" fmla="*/ 3 w 81"/>
                  <a:gd name="T23" fmla="*/ 2 h 48"/>
                  <a:gd name="T24" fmla="*/ 3 w 81"/>
                  <a:gd name="T25" fmla="*/ 2 h 48"/>
                  <a:gd name="T26" fmla="*/ 4 w 81"/>
                  <a:gd name="T27" fmla="*/ 2 h 48"/>
                  <a:gd name="T28" fmla="*/ 5 w 81"/>
                  <a:gd name="T29" fmla="*/ 3 h 48"/>
                  <a:gd name="T30" fmla="*/ 5 w 81"/>
                  <a:gd name="T31" fmla="*/ 3 h 48"/>
                  <a:gd name="T32" fmla="*/ 6 w 81"/>
                  <a:gd name="T33" fmla="*/ 3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48">
                    <a:moveTo>
                      <a:pt x="81" y="47"/>
                    </a:moveTo>
                    <a:lnTo>
                      <a:pt x="77" y="48"/>
                    </a:lnTo>
                    <a:lnTo>
                      <a:pt x="68" y="47"/>
                    </a:lnTo>
                    <a:lnTo>
                      <a:pt x="56" y="43"/>
                    </a:lnTo>
                    <a:lnTo>
                      <a:pt x="43" y="36"/>
                    </a:lnTo>
                    <a:lnTo>
                      <a:pt x="29" y="28"/>
                    </a:lnTo>
                    <a:lnTo>
                      <a:pt x="16" y="20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8" y="5"/>
                    </a:lnTo>
                    <a:lnTo>
                      <a:pt x="19" y="10"/>
                    </a:lnTo>
                    <a:lnTo>
                      <a:pt x="34" y="17"/>
                    </a:lnTo>
                    <a:lnTo>
                      <a:pt x="48" y="24"/>
                    </a:lnTo>
                    <a:lnTo>
                      <a:pt x="61" y="31"/>
                    </a:lnTo>
                    <a:lnTo>
                      <a:pt x="73" y="37"/>
                    </a:lnTo>
                    <a:lnTo>
                      <a:pt x="79" y="43"/>
                    </a:lnTo>
                    <a:lnTo>
                      <a:pt x="81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7" name="Freeform 240"/>
              <p:cNvSpPr>
                <a:spLocks/>
              </p:cNvSpPr>
              <p:nvPr/>
            </p:nvSpPr>
            <p:spPr bwMode="auto">
              <a:xfrm>
                <a:off x="498" y="3603"/>
                <a:ext cx="30" cy="25"/>
              </a:xfrm>
              <a:custGeom>
                <a:avLst/>
                <a:gdLst>
                  <a:gd name="T0" fmla="*/ 4 w 60"/>
                  <a:gd name="T1" fmla="*/ 4 h 50"/>
                  <a:gd name="T2" fmla="*/ 4 w 60"/>
                  <a:gd name="T3" fmla="*/ 4 h 50"/>
                  <a:gd name="T4" fmla="*/ 3 w 60"/>
                  <a:gd name="T5" fmla="*/ 3 h 50"/>
                  <a:gd name="T6" fmla="*/ 3 w 60"/>
                  <a:gd name="T7" fmla="*/ 3 h 50"/>
                  <a:gd name="T8" fmla="*/ 2 w 60"/>
                  <a:gd name="T9" fmla="*/ 2 h 50"/>
                  <a:gd name="T10" fmla="*/ 2 w 60"/>
                  <a:gd name="T11" fmla="*/ 2 h 50"/>
                  <a:gd name="T12" fmla="*/ 1 w 60"/>
                  <a:gd name="T13" fmla="*/ 1 h 50"/>
                  <a:gd name="T14" fmla="*/ 1 w 60"/>
                  <a:gd name="T15" fmla="*/ 1 h 50"/>
                  <a:gd name="T16" fmla="*/ 0 w 60"/>
                  <a:gd name="T17" fmla="*/ 0 h 50"/>
                  <a:gd name="T18" fmla="*/ 1 w 60"/>
                  <a:gd name="T19" fmla="*/ 1 h 50"/>
                  <a:gd name="T20" fmla="*/ 1 w 60"/>
                  <a:gd name="T21" fmla="*/ 1 h 50"/>
                  <a:gd name="T22" fmla="*/ 2 w 60"/>
                  <a:gd name="T23" fmla="*/ 1 h 50"/>
                  <a:gd name="T24" fmla="*/ 3 w 60"/>
                  <a:gd name="T25" fmla="*/ 2 h 50"/>
                  <a:gd name="T26" fmla="*/ 3 w 60"/>
                  <a:gd name="T27" fmla="*/ 2 h 50"/>
                  <a:gd name="T28" fmla="*/ 4 w 60"/>
                  <a:gd name="T29" fmla="*/ 3 h 50"/>
                  <a:gd name="T30" fmla="*/ 4 w 60"/>
                  <a:gd name="T31" fmla="*/ 3 h 50"/>
                  <a:gd name="T32" fmla="*/ 4 w 60"/>
                  <a:gd name="T33" fmla="*/ 4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50">
                    <a:moveTo>
                      <a:pt x="60" y="49"/>
                    </a:moveTo>
                    <a:lnTo>
                      <a:pt x="56" y="50"/>
                    </a:lnTo>
                    <a:lnTo>
                      <a:pt x="48" y="46"/>
                    </a:lnTo>
                    <a:lnTo>
                      <a:pt x="39" y="40"/>
                    </a:lnTo>
                    <a:lnTo>
                      <a:pt x="28" y="32"/>
                    </a:lnTo>
                    <a:lnTo>
                      <a:pt x="17" y="23"/>
                    </a:lnTo>
                    <a:lnTo>
                      <a:pt x="8" y="13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4" y="9"/>
                    </a:lnTo>
                    <a:lnTo>
                      <a:pt x="25" y="16"/>
                    </a:lnTo>
                    <a:lnTo>
                      <a:pt x="34" y="24"/>
                    </a:lnTo>
                    <a:lnTo>
                      <a:pt x="44" y="32"/>
                    </a:lnTo>
                    <a:lnTo>
                      <a:pt x="52" y="38"/>
                    </a:lnTo>
                    <a:lnTo>
                      <a:pt x="57" y="45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8" name="Freeform 241"/>
              <p:cNvSpPr>
                <a:spLocks/>
              </p:cNvSpPr>
              <p:nvPr/>
            </p:nvSpPr>
            <p:spPr bwMode="auto">
              <a:xfrm>
                <a:off x="502" y="3599"/>
                <a:ext cx="22" cy="10"/>
              </a:xfrm>
              <a:custGeom>
                <a:avLst/>
                <a:gdLst>
                  <a:gd name="T0" fmla="*/ 3 w 44"/>
                  <a:gd name="T1" fmla="*/ 1 h 19"/>
                  <a:gd name="T2" fmla="*/ 3 w 44"/>
                  <a:gd name="T3" fmla="*/ 2 h 19"/>
                  <a:gd name="T4" fmla="*/ 3 w 44"/>
                  <a:gd name="T5" fmla="*/ 2 h 19"/>
                  <a:gd name="T6" fmla="*/ 2 w 44"/>
                  <a:gd name="T7" fmla="*/ 2 h 19"/>
                  <a:gd name="T8" fmla="*/ 2 w 44"/>
                  <a:gd name="T9" fmla="*/ 1 h 19"/>
                  <a:gd name="T10" fmla="*/ 1 w 44"/>
                  <a:gd name="T11" fmla="*/ 1 h 19"/>
                  <a:gd name="T12" fmla="*/ 1 w 44"/>
                  <a:gd name="T13" fmla="*/ 1 h 19"/>
                  <a:gd name="T14" fmla="*/ 1 w 44"/>
                  <a:gd name="T15" fmla="*/ 1 h 19"/>
                  <a:gd name="T16" fmla="*/ 0 w 44"/>
                  <a:gd name="T17" fmla="*/ 0 h 19"/>
                  <a:gd name="T18" fmla="*/ 1 w 44"/>
                  <a:gd name="T19" fmla="*/ 1 h 19"/>
                  <a:gd name="T20" fmla="*/ 1 w 44"/>
                  <a:gd name="T21" fmla="*/ 1 h 19"/>
                  <a:gd name="T22" fmla="*/ 2 w 44"/>
                  <a:gd name="T23" fmla="*/ 1 h 19"/>
                  <a:gd name="T24" fmla="*/ 2 w 44"/>
                  <a:gd name="T25" fmla="*/ 1 h 19"/>
                  <a:gd name="T26" fmla="*/ 3 w 44"/>
                  <a:gd name="T27" fmla="*/ 1 h 19"/>
                  <a:gd name="T28" fmla="*/ 3 w 44"/>
                  <a:gd name="T29" fmla="*/ 1 h 19"/>
                  <a:gd name="T30" fmla="*/ 3 w 44"/>
                  <a:gd name="T31" fmla="*/ 1 h 19"/>
                  <a:gd name="T32" fmla="*/ 3 w 44"/>
                  <a:gd name="T33" fmla="*/ 1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" h="19">
                    <a:moveTo>
                      <a:pt x="44" y="16"/>
                    </a:moveTo>
                    <a:lnTo>
                      <a:pt x="41" y="18"/>
                    </a:lnTo>
                    <a:lnTo>
                      <a:pt x="36" y="19"/>
                    </a:lnTo>
                    <a:lnTo>
                      <a:pt x="30" y="1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7" y="10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6"/>
                    </a:lnTo>
                    <a:lnTo>
                      <a:pt x="20" y="7"/>
                    </a:lnTo>
                    <a:lnTo>
                      <a:pt x="28" y="9"/>
                    </a:lnTo>
                    <a:lnTo>
                      <a:pt x="36" y="10"/>
                    </a:lnTo>
                    <a:lnTo>
                      <a:pt x="41" y="11"/>
                    </a:lnTo>
                    <a:lnTo>
                      <a:pt x="44" y="14"/>
                    </a:lnTo>
                    <a:lnTo>
                      <a:pt x="44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299" name="Freeform 242"/>
              <p:cNvSpPr>
                <a:spLocks/>
              </p:cNvSpPr>
              <p:nvPr/>
            </p:nvSpPr>
            <p:spPr bwMode="auto">
              <a:xfrm>
                <a:off x="484" y="3719"/>
                <a:ext cx="18" cy="19"/>
              </a:xfrm>
              <a:custGeom>
                <a:avLst/>
                <a:gdLst>
                  <a:gd name="T0" fmla="*/ 0 w 36"/>
                  <a:gd name="T1" fmla="*/ 0 h 38"/>
                  <a:gd name="T2" fmla="*/ 1 w 36"/>
                  <a:gd name="T3" fmla="*/ 1 h 38"/>
                  <a:gd name="T4" fmla="*/ 1 w 36"/>
                  <a:gd name="T5" fmla="*/ 1 h 38"/>
                  <a:gd name="T6" fmla="*/ 1 w 36"/>
                  <a:gd name="T7" fmla="*/ 1 h 38"/>
                  <a:gd name="T8" fmla="*/ 2 w 36"/>
                  <a:gd name="T9" fmla="*/ 2 h 38"/>
                  <a:gd name="T10" fmla="*/ 2 w 36"/>
                  <a:gd name="T11" fmla="*/ 2 h 38"/>
                  <a:gd name="T12" fmla="*/ 3 w 36"/>
                  <a:gd name="T13" fmla="*/ 2 h 38"/>
                  <a:gd name="T14" fmla="*/ 3 w 36"/>
                  <a:gd name="T15" fmla="*/ 3 h 38"/>
                  <a:gd name="T16" fmla="*/ 3 w 36"/>
                  <a:gd name="T17" fmla="*/ 3 h 38"/>
                  <a:gd name="T18" fmla="*/ 2 w 36"/>
                  <a:gd name="T19" fmla="*/ 3 h 38"/>
                  <a:gd name="T20" fmla="*/ 1 w 36"/>
                  <a:gd name="T21" fmla="*/ 2 h 38"/>
                  <a:gd name="T22" fmla="*/ 1 w 36"/>
                  <a:gd name="T23" fmla="*/ 1 h 38"/>
                  <a:gd name="T24" fmla="*/ 0 w 36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0" y="0"/>
                    </a:moveTo>
                    <a:lnTo>
                      <a:pt x="4" y="3"/>
                    </a:lnTo>
                    <a:lnTo>
                      <a:pt x="10" y="7"/>
                    </a:lnTo>
                    <a:lnTo>
                      <a:pt x="16" y="12"/>
                    </a:lnTo>
                    <a:lnTo>
                      <a:pt x="23" y="17"/>
                    </a:lnTo>
                    <a:lnTo>
                      <a:pt x="29" y="24"/>
                    </a:lnTo>
                    <a:lnTo>
                      <a:pt x="33" y="29"/>
                    </a:lnTo>
                    <a:lnTo>
                      <a:pt x="36" y="34"/>
                    </a:lnTo>
                    <a:lnTo>
                      <a:pt x="34" y="38"/>
                    </a:lnTo>
                    <a:lnTo>
                      <a:pt x="26" y="37"/>
                    </a:lnTo>
                    <a:lnTo>
                      <a:pt x="16" y="25"/>
                    </a:lnTo>
                    <a:lnTo>
                      <a:pt x="7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0" name="Freeform 243"/>
              <p:cNvSpPr>
                <a:spLocks/>
              </p:cNvSpPr>
              <p:nvPr/>
            </p:nvSpPr>
            <p:spPr bwMode="auto">
              <a:xfrm>
                <a:off x="484" y="3723"/>
                <a:ext cx="4" cy="23"/>
              </a:xfrm>
              <a:custGeom>
                <a:avLst/>
                <a:gdLst>
                  <a:gd name="T0" fmla="*/ 0 w 9"/>
                  <a:gd name="T1" fmla="*/ 0 h 47"/>
                  <a:gd name="T2" fmla="*/ 0 w 9"/>
                  <a:gd name="T3" fmla="*/ 0 h 47"/>
                  <a:gd name="T4" fmla="*/ 0 w 9"/>
                  <a:gd name="T5" fmla="*/ 1 h 47"/>
                  <a:gd name="T6" fmla="*/ 0 w 9"/>
                  <a:gd name="T7" fmla="*/ 2 h 47"/>
                  <a:gd name="T8" fmla="*/ 0 w 9"/>
                  <a:gd name="T9" fmla="*/ 2 h 47"/>
                  <a:gd name="T10" fmla="*/ 0 w 9"/>
                  <a:gd name="T11" fmla="*/ 2 h 47"/>
                  <a:gd name="T12" fmla="*/ 0 w 9"/>
                  <a:gd name="T13" fmla="*/ 1 h 47"/>
                  <a:gd name="T14" fmla="*/ 0 w 9"/>
                  <a:gd name="T15" fmla="*/ 0 h 47"/>
                  <a:gd name="T16" fmla="*/ 0 w 9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3" y="0"/>
                    </a:moveTo>
                    <a:lnTo>
                      <a:pt x="3" y="9"/>
                    </a:lnTo>
                    <a:lnTo>
                      <a:pt x="0" y="25"/>
                    </a:lnTo>
                    <a:lnTo>
                      <a:pt x="0" y="41"/>
                    </a:lnTo>
                    <a:lnTo>
                      <a:pt x="5" y="47"/>
                    </a:lnTo>
                    <a:lnTo>
                      <a:pt x="9" y="41"/>
                    </a:lnTo>
                    <a:lnTo>
                      <a:pt x="9" y="28"/>
                    </a:lnTo>
                    <a:lnTo>
                      <a:pt x="5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1" name="Freeform 244"/>
              <p:cNvSpPr>
                <a:spLocks/>
              </p:cNvSpPr>
              <p:nvPr/>
            </p:nvSpPr>
            <p:spPr bwMode="auto">
              <a:xfrm>
                <a:off x="466" y="3718"/>
                <a:ext cx="19" cy="22"/>
              </a:xfrm>
              <a:custGeom>
                <a:avLst/>
                <a:gdLst>
                  <a:gd name="T0" fmla="*/ 3 w 38"/>
                  <a:gd name="T1" fmla="*/ 0 h 43"/>
                  <a:gd name="T2" fmla="*/ 2 w 38"/>
                  <a:gd name="T3" fmla="*/ 1 h 43"/>
                  <a:gd name="T4" fmla="*/ 2 w 38"/>
                  <a:gd name="T5" fmla="*/ 2 h 43"/>
                  <a:gd name="T6" fmla="*/ 1 w 38"/>
                  <a:gd name="T7" fmla="*/ 3 h 43"/>
                  <a:gd name="T8" fmla="*/ 0 w 38"/>
                  <a:gd name="T9" fmla="*/ 3 h 43"/>
                  <a:gd name="T10" fmla="*/ 0 w 38"/>
                  <a:gd name="T11" fmla="*/ 3 h 43"/>
                  <a:gd name="T12" fmla="*/ 1 w 38"/>
                  <a:gd name="T13" fmla="*/ 3 h 43"/>
                  <a:gd name="T14" fmla="*/ 1 w 38"/>
                  <a:gd name="T15" fmla="*/ 2 h 43"/>
                  <a:gd name="T16" fmla="*/ 1 w 38"/>
                  <a:gd name="T17" fmla="*/ 2 h 43"/>
                  <a:gd name="T18" fmla="*/ 2 w 38"/>
                  <a:gd name="T19" fmla="*/ 1 h 43"/>
                  <a:gd name="T20" fmla="*/ 2 w 38"/>
                  <a:gd name="T21" fmla="*/ 1 h 43"/>
                  <a:gd name="T22" fmla="*/ 3 w 38"/>
                  <a:gd name="T23" fmla="*/ 1 h 43"/>
                  <a:gd name="T24" fmla="*/ 3 w 38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43">
                    <a:moveTo>
                      <a:pt x="38" y="0"/>
                    </a:moveTo>
                    <a:lnTo>
                      <a:pt x="29" y="13"/>
                    </a:lnTo>
                    <a:lnTo>
                      <a:pt x="17" y="29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2" y="34"/>
                    </a:lnTo>
                    <a:lnTo>
                      <a:pt x="8" y="29"/>
                    </a:lnTo>
                    <a:lnTo>
                      <a:pt x="14" y="21"/>
                    </a:lnTo>
                    <a:lnTo>
                      <a:pt x="22" y="14"/>
                    </a:lnTo>
                    <a:lnTo>
                      <a:pt x="29" y="9"/>
                    </a:lnTo>
                    <a:lnTo>
                      <a:pt x="34" y="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2" name="Freeform 245"/>
              <p:cNvSpPr>
                <a:spLocks/>
              </p:cNvSpPr>
              <p:nvPr/>
            </p:nvSpPr>
            <p:spPr bwMode="auto">
              <a:xfrm>
                <a:off x="470" y="3599"/>
                <a:ext cx="29" cy="6"/>
              </a:xfrm>
              <a:custGeom>
                <a:avLst/>
                <a:gdLst>
                  <a:gd name="T0" fmla="*/ 4 w 58"/>
                  <a:gd name="T1" fmla="*/ 0 h 13"/>
                  <a:gd name="T2" fmla="*/ 4 w 58"/>
                  <a:gd name="T3" fmla="*/ 0 h 13"/>
                  <a:gd name="T4" fmla="*/ 3 w 58"/>
                  <a:gd name="T5" fmla="*/ 0 h 13"/>
                  <a:gd name="T6" fmla="*/ 3 w 58"/>
                  <a:gd name="T7" fmla="*/ 0 h 13"/>
                  <a:gd name="T8" fmla="*/ 2 w 58"/>
                  <a:gd name="T9" fmla="*/ 0 h 13"/>
                  <a:gd name="T10" fmla="*/ 1 w 58"/>
                  <a:gd name="T11" fmla="*/ 0 h 13"/>
                  <a:gd name="T12" fmla="*/ 1 w 58"/>
                  <a:gd name="T13" fmla="*/ 0 h 13"/>
                  <a:gd name="T14" fmla="*/ 1 w 58"/>
                  <a:gd name="T15" fmla="*/ 0 h 13"/>
                  <a:gd name="T16" fmla="*/ 0 w 58"/>
                  <a:gd name="T17" fmla="*/ 0 h 13"/>
                  <a:gd name="T18" fmla="*/ 1 w 58"/>
                  <a:gd name="T19" fmla="*/ 0 h 13"/>
                  <a:gd name="T20" fmla="*/ 1 w 58"/>
                  <a:gd name="T21" fmla="*/ 0 h 13"/>
                  <a:gd name="T22" fmla="*/ 1 w 58"/>
                  <a:gd name="T23" fmla="*/ 0 h 13"/>
                  <a:gd name="T24" fmla="*/ 2 w 58"/>
                  <a:gd name="T25" fmla="*/ 0 h 13"/>
                  <a:gd name="T26" fmla="*/ 2 w 58"/>
                  <a:gd name="T27" fmla="*/ 0 h 13"/>
                  <a:gd name="T28" fmla="*/ 3 w 58"/>
                  <a:gd name="T29" fmla="*/ 0 h 13"/>
                  <a:gd name="T30" fmla="*/ 4 w 58"/>
                  <a:gd name="T31" fmla="*/ 0 h 13"/>
                  <a:gd name="T32" fmla="*/ 4 w 58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13">
                    <a:moveTo>
                      <a:pt x="58" y="11"/>
                    </a:moveTo>
                    <a:lnTo>
                      <a:pt x="52" y="12"/>
                    </a:lnTo>
                    <a:lnTo>
                      <a:pt x="43" y="13"/>
                    </a:lnTo>
                    <a:lnTo>
                      <a:pt x="34" y="13"/>
                    </a:lnTo>
                    <a:lnTo>
                      <a:pt x="24" y="13"/>
                    </a:lnTo>
                    <a:lnTo>
                      <a:pt x="15" y="13"/>
                    </a:lnTo>
                    <a:lnTo>
                      <a:pt x="8" y="1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23" y="3"/>
                    </a:lnTo>
                    <a:lnTo>
                      <a:pt x="32" y="5"/>
                    </a:lnTo>
                    <a:lnTo>
                      <a:pt x="43" y="8"/>
                    </a:lnTo>
                    <a:lnTo>
                      <a:pt x="52" y="9"/>
                    </a:ln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3" name="Freeform 246"/>
              <p:cNvSpPr>
                <a:spLocks/>
              </p:cNvSpPr>
              <p:nvPr/>
            </p:nvSpPr>
            <p:spPr bwMode="auto">
              <a:xfrm>
                <a:off x="476" y="3586"/>
                <a:ext cx="28" cy="13"/>
              </a:xfrm>
              <a:custGeom>
                <a:avLst/>
                <a:gdLst>
                  <a:gd name="T0" fmla="*/ 4 w 55"/>
                  <a:gd name="T1" fmla="*/ 2 h 25"/>
                  <a:gd name="T2" fmla="*/ 4 w 55"/>
                  <a:gd name="T3" fmla="*/ 2 h 25"/>
                  <a:gd name="T4" fmla="*/ 3 w 55"/>
                  <a:gd name="T5" fmla="*/ 2 h 25"/>
                  <a:gd name="T6" fmla="*/ 2 w 55"/>
                  <a:gd name="T7" fmla="*/ 2 h 25"/>
                  <a:gd name="T8" fmla="*/ 2 w 55"/>
                  <a:gd name="T9" fmla="*/ 2 h 25"/>
                  <a:gd name="T10" fmla="*/ 1 w 55"/>
                  <a:gd name="T11" fmla="*/ 1 h 25"/>
                  <a:gd name="T12" fmla="*/ 1 w 55"/>
                  <a:gd name="T13" fmla="*/ 1 h 25"/>
                  <a:gd name="T14" fmla="*/ 1 w 55"/>
                  <a:gd name="T15" fmla="*/ 1 h 25"/>
                  <a:gd name="T16" fmla="*/ 0 w 55"/>
                  <a:gd name="T17" fmla="*/ 1 h 25"/>
                  <a:gd name="T18" fmla="*/ 1 w 55"/>
                  <a:gd name="T19" fmla="*/ 0 h 25"/>
                  <a:gd name="T20" fmla="*/ 1 w 55"/>
                  <a:gd name="T21" fmla="*/ 0 h 25"/>
                  <a:gd name="T22" fmla="*/ 1 w 55"/>
                  <a:gd name="T23" fmla="*/ 1 h 25"/>
                  <a:gd name="T24" fmla="*/ 2 w 55"/>
                  <a:gd name="T25" fmla="*/ 1 h 25"/>
                  <a:gd name="T26" fmla="*/ 3 w 55"/>
                  <a:gd name="T27" fmla="*/ 1 h 25"/>
                  <a:gd name="T28" fmla="*/ 3 w 55"/>
                  <a:gd name="T29" fmla="*/ 2 h 25"/>
                  <a:gd name="T30" fmla="*/ 4 w 55"/>
                  <a:gd name="T31" fmla="*/ 2 h 25"/>
                  <a:gd name="T32" fmla="*/ 4 w 55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" h="25">
                    <a:moveTo>
                      <a:pt x="55" y="25"/>
                    </a:moveTo>
                    <a:lnTo>
                      <a:pt x="49" y="25"/>
                    </a:lnTo>
                    <a:lnTo>
                      <a:pt x="41" y="24"/>
                    </a:lnTo>
                    <a:lnTo>
                      <a:pt x="32" y="21"/>
                    </a:lnTo>
                    <a:lnTo>
                      <a:pt x="23" y="19"/>
                    </a:lnTo>
                    <a:lnTo>
                      <a:pt x="15" y="15"/>
                    </a:lnTo>
                    <a:lnTo>
                      <a:pt x="8" y="11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3" y="19"/>
                    </a:lnTo>
                    <a:lnTo>
                      <a:pt x="51" y="23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4" name="Freeform 247"/>
              <p:cNvSpPr>
                <a:spLocks/>
              </p:cNvSpPr>
              <p:nvPr/>
            </p:nvSpPr>
            <p:spPr bwMode="auto">
              <a:xfrm>
                <a:off x="470" y="3611"/>
                <a:ext cx="27" cy="7"/>
              </a:xfrm>
              <a:custGeom>
                <a:avLst/>
                <a:gdLst>
                  <a:gd name="T0" fmla="*/ 4 w 54"/>
                  <a:gd name="T1" fmla="*/ 1 h 13"/>
                  <a:gd name="T2" fmla="*/ 4 w 54"/>
                  <a:gd name="T3" fmla="*/ 1 h 13"/>
                  <a:gd name="T4" fmla="*/ 3 w 54"/>
                  <a:gd name="T5" fmla="*/ 1 h 13"/>
                  <a:gd name="T6" fmla="*/ 3 w 54"/>
                  <a:gd name="T7" fmla="*/ 1 h 13"/>
                  <a:gd name="T8" fmla="*/ 2 w 54"/>
                  <a:gd name="T9" fmla="*/ 1 h 13"/>
                  <a:gd name="T10" fmla="*/ 2 w 54"/>
                  <a:gd name="T11" fmla="*/ 1 h 13"/>
                  <a:gd name="T12" fmla="*/ 1 w 54"/>
                  <a:gd name="T13" fmla="*/ 1 h 13"/>
                  <a:gd name="T14" fmla="*/ 1 w 54"/>
                  <a:gd name="T15" fmla="*/ 1 h 13"/>
                  <a:gd name="T16" fmla="*/ 0 w 54"/>
                  <a:gd name="T17" fmla="*/ 1 h 13"/>
                  <a:gd name="T18" fmla="*/ 0 w 54"/>
                  <a:gd name="T19" fmla="*/ 1 h 13"/>
                  <a:gd name="T20" fmla="*/ 1 w 54"/>
                  <a:gd name="T21" fmla="*/ 0 h 13"/>
                  <a:gd name="T22" fmla="*/ 1 w 54"/>
                  <a:gd name="T23" fmla="*/ 0 h 13"/>
                  <a:gd name="T24" fmla="*/ 2 w 54"/>
                  <a:gd name="T25" fmla="*/ 1 h 13"/>
                  <a:gd name="T26" fmla="*/ 2 w 54"/>
                  <a:gd name="T27" fmla="*/ 1 h 13"/>
                  <a:gd name="T28" fmla="*/ 3 w 54"/>
                  <a:gd name="T29" fmla="*/ 1 h 13"/>
                  <a:gd name="T30" fmla="*/ 3 w 54"/>
                  <a:gd name="T31" fmla="*/ 1 h 13"/>
                  <a:gd name="T32" fmla="*/ 4 w 54"/>
                  <a:gd name="T33" fmla="*/ 1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13">
                    <a:moveTo>
                      <a:pt x="54" y="5"/>
                    </a:moveTo>
                    <a:lnTo>
                      <a:pt x="52" y="8"/>
                    </a:lnTo>
                    <a:lnTo>
                      <a:pt x="47" y="10"/>
                    </a:lnTo>
                    <a:lnTo>
                      <a:pt x="38" y="12"/>
                    </a:lnTo>
                    <a:lnTo>
                      <a:pt x="28" y="13"/>
                    </a:lnTo>
                    <a:lnTo>
                      <a:pt x="19" y="13"/>
                    </a:lnTo>
                    <a:lnTo>
                      <a:pt x="10" y="12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19" y="1"/>
                    </a:lnTo>
                    <a:lnTo>
                      <a:pt x="30" y="3"/>
                    </a:lnTo>
                    <a:lnTo>
                      <a:pt x="39" y="4"/>
                    </a:lnTo>
                    <a:lnTo>
                      <a:pt x="48" y="5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5" name="Freeform 248"/>
              <p:cNvSpPr>
                <a:spLocks/>
              </p:cNvSpPr>
              <p:nvPr/>
            </p:nvSpPr>
            <p:spPr bwMode="auto">
              <a:xfrm>
                <a:off x="463" y="3623"/>
                <a:ext cx="29" cy="4"/>
              </a:xfrm>
              <a:custGeom>
                <a:avLst/>
                <a:gdLst>
                  <a:gd name="T0" fmla="*/ 3 w 59"/>
                  <a:gd name="T1" fmla="*/ 0 h 9"/>
                  <a:gd name="T2" fmla="*/ 3 w 59"/>
                  <a:gd name="T3" fmla="*/ 0 h 9"/>
                  <a:gd name="T4" fmla="*/ 2 w 59"/>
                  <a:gd name="T5" fmla="*/ 0 h 9"/>
                  <a:gd name="T6" fmla="*/ 2 w 59"/>
                  <a:gd name="T7" fmla="*/ 0 h 9"/>
                  <a:gd name="T8" fmla="*/ 1 w 59"/>
                  <a:gd name="T9" fmla="*/ 0 h 9"/>
                  <a:gd name="T10" fmla="*/ 1 w 59"/>
                  <a:gd name="T11" fmla="*/ 0 h 9"/>
                  <a:gd name="T12" fmla="*/ 0 w 59"/>
                  <a:gd name="T13" fmla="*/ 0 h 9"/>
                  <a:gd name="T14" fmla="*/ 0 w 59"/>
                  <a:gd name="T15" fmla="*/ 0 h 9"/>
                  <a:gd name="T16" fmla="*/ 0 w 59"/>
                  <a:gd name="T17" fmla="*/ 0 h 9"/>
                  <a:gd name="T18" fmla="*/ 0 w 59"/>
                  <a:gd name="T19" fmla="*/ 0 h 9"/>
                  <a:gd name="T20" fmla="*/ 0 w 59"/>
                  <a:gd name="T21" fmla="*/ 0 h 9"/>
                  <a:gd name="T22" fmla="*/ 0 w 59"/>
                  <a:gd name="T23" fmla="*/ 0 h 9"/>
                  <a:gd name="T24" fmla="*/ 1 w 59"/>
                  <a:gd name="T25" fmla="*/ 0 h 9"/>
                  <a:gd name="T26" fmla="*/ 1 w 59"/>
                  <a:gd name="T27" fmla="*/ 0 h 9"/>
                  <a:gd name="T28" fmla="*/ 2 w 59"/>
                  <a:gd name="T29" fmla="*/ 0 h 9"/>
                  <a:gd name="T30" fmla="*/ 3 w 59"/>
                  <a:gd name="T31" fmla="*/ 0 h 9"/>
                  <a:gd name="T32" fmla="*/ 3 w 59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9">
                    <a:moveTo>
                      <a:pt x="59" y="0"/>
                    </a:moveTo>
                    <a:lnTo>
                      <a:pt x="54" y="2"/>
                    </a:lnTo>
                    <a:lnTo>
                      <a:pt x="47" y="3"/>
                    </a:lnTo>
                    <a:lnTo>
                      <a:pt x="38" y="6"/>
                    </a:lnTo>
                    <a:lnTo>
                      <a:pt x="28" y="7"/>
                    </a:lnTo>
                    <a:lnTo>
                      <a:pt x="19" y="9"/>
                    </a:lnTo>
                    <a:lnTo>
                      <a:pt x="9" y="9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41" y="1"/>
                    </a:lnTo>
                    <a:lnTo>
                      <a:pt x="50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6" name="Freeform 249"/>
              <p:cNvSpPr>
                <a:spLocks/>
              </p:cNvSpPr>
              <p:nvPr/>
            </p:nvSpPr>
            <p:spPr bwMode="auto">
              <a:xfrm>
                <a:off x="457" y="3633"/>
                <a:ext cx="30" cy="6"/>
              </a:xfrm>
              <a:custGeom>
                <a:avLst/>
                <a:gdLst>
                  <a:gd name="T0" fmla="*/ 4 w 59"/>
                  <a:gd name="T1" fmla="*/ 0 h 13"/>
                  <a:gd name="T2" fmla="*/ 4 w 59"/>
                  <a:gd name="T3" fmla="*/ 0 h 13"/>
                  <a:gd name="T4" fmla="*/ 3 w 59"/>
                  <a:gd name="T5" fmla="*/ 0 h 13"/>
                  <a:gd name="T6" fmla="*/ 3 w 59"/>
                  <a:gd name="T7" fmla="*/ 0 h 13"/>
                  <a:gd name="T8" fmla="*/ 2 w 59"/>
                  <a:gd name="T9" fmla="*/ 0 h 13"/>
                  <a:gd name="T10" fmla="*/ 1 w 59"/>
                  <a:gd name="T11" fmla="*/ 0 h 13"/>
                  <a:gd name="T12" fmla="*/ 1 w 59"/>
                  <a:gd name="T13" fmla="*/ 0 h 13"/>
                  <a:gd name="T14" fmla="*/ 1 w 59"/>
                  <a:gd name="T15" fmla="*/ 0 h 13"/>
                  <a:gd name="T16" fmla="*/ 0 w 59"/>
                  <a:gd name="T17" fmla="*/ 0 h 13"/>
                  <a:gd name="T18" fmla="*/ 1 w 59"/>
                  <a:gd name="T19" fmla="*/ 0 h 13"/>
                  <a:gd name="T20" fmla="*/ 1 w 59"/>
                  <a:gd name="T21" fmla="*/ 0 h 13"/>
                  <a:gd name="T22" fmla="*/ 1 w 59"/>
                  <a:gd name="T23" fmla="*/ 0 h 13"/>
                  <a:gd name="T24" fmla="*/ 2 w 59"/>
                  <a:gd name="T25" fmla="*/ 0 h 13"/>
                  <a:gd name="T26" fmla="*/ 3 w 59"/>
                  <a:gd name="T27" fmla="*/ 0 h 13"/>
                  <a:gd name="T28" fmla="*/ 3 w 59"/>
                  <a:gd name="T29" fmla="*/ 0 h 13"/>
                  <a:gd name="T30" fmla="*/ 4 w 59"/>
                  <a:gd name="T31" fmla="*/ 0 h 13"/>
                  <a:gd name="T32" fmla="*/ 4 w 59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3">
                    <a:moveTo>
                      <a:pt x="59" y="0"/>
                    </a:moveTo>
                    <a:lnTo>
                      <a:pt x="53" y="1"/>
                    </a:lnTo>
                    <a:lnTo>
                      <a:pt x="46" y="4"/>
                    </a:lnTo>
                    <a:lnTo>
                      <a:pt x="35" y="8"/>
                    </a:lnTo>
                    <a:lnTo>
                      <a:pt x="26" y="11"/>
                    </a:lnTo>
                    <a:lnTo>
                      <a:pt x="16" y="12"/>
                    </a:lnTo>
                    <a:lnTo>
                      <a:pt x="8" y="13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4" y="3"/>
                    </a:lnTo>
                    <a:lnTo>
                      <a:pt x="23" y="1"/>
                    </a:lnTo>
                    <a:lnTo>
                      <a:pt x="33" y="1"/>
                    </a:lnTo>
                    <a:lnTo>
                      <a:pt x="42" y="1"/>
                    </a:lnTo>
                    <a:lnTo>
                      <a:pt x="51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7" name="Freeform 250"/>
              <p:cNvSpPr>
                <a:spLocks/>
              </p:cNvSpPr>
              <p:nvPr/>
            </p:nvSpPr>
            <p:spPr bwMode="auto">
              <a:xfrm>
                <a:off x="452" y="3643"/>
                <a:ext cx="32" cy="8"/>
              </a:xfrm>
              <a:custGeom>
                <a:avLst/>
                <a:gdLst>
                  <a:gd name="T0" fmla="*/ 4 w 65"/>
                  <a:gd name="T1" fmla="*/ 0 h 16"/>
                  <a:gd name="T2" fmla="*/ 3 w 65"/>
                  <a:gd name="T3" fmla="*/ 1 h 16"/>
                  <a:gd name="T4" fmla="*/ 3 w 65"/>
                  <a:gd name="T5" fmla="*/ 1 h 16"/>
                  <a:gd name="T6" fmla="*/ 2 w 65"/>
                  <a:gd name="T7" fmla="*/ 1 h 16"/>
                  <a:gd name="T8" fmla="*/ 1 w 65"/>
                  <a:gd name="T9" fmla="*/ 1 h 16"/>
                  <a:gd name="T10" fmla="*/ 1 w 65"/>
                  <a:gd name="T11" fmla="*/ 1 h 16"/>
                  <a:gd name="T12" fmla="*/ 0 w 65"/>
                  <a:gd name="T13" fmla="*/ 1 h 16"/>
                  <a:gd name="T14" fmla="*/ 0 w 65"/>
                  <a:gd name="T15" fmla="*/ 1 h 16"/>
                  <a:gd name="T16" fmla="*/ 0 w 65"/>
                  <a:gd name="T17" fmla="*/ 1 h 16"/>
                  <a:gd name="T18" fmla="*/ 0 w 65"/>
                  <a:gd name="T19" fmla="*/ 1 h 16"/>
                  <a:gd name="T20" fmla="*/ 0 w 65"/>
                  <a:gd name="T21" fmla="*/ 1 h 16"/>
                  <a:gd name="T22" fmla="*/ 1 w 65"/>
                  <a:gd name="T23" fmla="*/ 1 h 16"/>
                  <a:gd name="T24" fmla="*/ 1 w 65"/>
                  <a:gd name="T25" fmla="*/ 0 h 16"/>
                  <a:gd name="T26" fmla="*/ 2 w 65"/>
                  <a:gd name="T27" fmla="*/ 1 h 16"/>
                  <a:gd name="T28" fmla="*/ 3 w 65"/>
                  <a:gd name="T29" fmla="*/ 1 h 16"/>
                  <a:gd name="T30" fmla="*/ 3 w 65"/>
                  <a:gd name="T31" fmla="*/ 1 h 16"/>
                  <a:gd name="T32" fmla="*/ 4 w 6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16">
                    <a:moveTo>
                      <a:pt x="65" y="0"/>
                    </a:moveTo>
                    <a:lnTo>
                      <a:pt x="58" y="4"/>
                    </a:lnTo>
                    <a:lnTo>
                      <a:pt x="48" y="8"/>
                    </a:lnTo>
                    <a:lnTo>
                      <a:pt x="38" y="10"/>
                    </a:lnTo>
                    <a:lnTo>
                      <a:pt x="28" y="14"/>
                    </a:lnTo>
                    <a:lnTo>
                      <a:pt x="17" y="16"/>
                    </a:lnTo>
                    <a:lnTo>
                      <a:pt x="8" y="16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8" y="3"/>
                    </a:lnTo>
                    <a:lnTo>
                      <a:pt x="17" y="1"/>
                    </a:lnTo>
                    <a:lnTo>
                      <a:pt x="28" y="0"/>
                    </a:lnTo>
                    <a:lnTo>
                      <a:pt x="39" y="1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8" name="Freeform 251"/>
              <p:cNvSpPr>
                <a:spLocks/>
              </p:cNvSpPr>
              <p:nvPr/>
            </p:nvSpPr>
            <p:spPr bwMode="auto">
              <a:xfrm>
                <a:off x="446" y="3655"/>
                <a:ext cx="36" cy="11"/>
              </a:xfrm>
              <a:custGeom>
                <a:avLst/>
                <a:gdLst>
                  <a:gd name="T0" fmla="*/ 5 w 71"/>
                  <a:gd name="T1" fmla="*/ 0 h 23"/>
                  <a:gd name="T2" fmla="*/ 5 w 71"/>
                  <a:gd name="T3" fmla="*/ 0 h 23"/>
                  <a:gd name="T4" fmla="*/ 4 w 71"/>
                  <a:gd name="T5" fmla="*/ 0 h 23"/>
                  <a:gd name="T6" fmla="*/ 3 w 71"/>
                  <a:gd name="T7" fmla="*/ 0 h 23"/>
                  <a:gd name="T8" fmla="*/ 2 w 71"/>
                  <a:gd name="T9" fmla="*/ 1 h 23"/>
                  <a:gd name="T10" fmla="*/ 2 w 71"/>
                  <a:gd name="T11" fmla="*/ 1 h 23"/>
                  <a:gd name="T12" fmla="*/ 1 w 71"/>
                  <a:gd name="T13" fmla="*/ 1 h 23"/>
                  <a:gd name="T14" fmla="*/ 1 w 71"/>
                  <a:gd name="T15" fmla="*/ 1 h 23"/>
                  <a:gd name="T16" fmla="*/ 0 w 71"/>
                  <a:gd name="T17" fmla="*/ 1 h 23"/>
                  <a:gd name="T18" fmla="*/ 1 w 71"/>
                  <a:gd name="T19" fmla="*/ 0 h 23"/>
                  <a:gd name="T20" fmla="*/ 1 w 71"/>
                  <a:gd name="T21" fmla="*/ 0 h 23"/>
                  <a:gd name="T22" fmla="*/ 2 w 71"/>
                  <a:gd name="T23" fmla="*/ 0 h 23"/>
                  <a:gd name="T24" fmla="*/ 3 w 71"/>
                  <a:gd name="T25" fmla="*/ 0 h 23"/>
                  <a:gd name="T26" fmla="*/ 3 w 71"/>
                  <a:gd name="T27" fmla="*/ 0 h 23"/>
                  <a:gd name="T28" fmla="*/ 4 w 71"/>
                  <a:gd name="T29" fmla="*/ 0 h 23"/>
                  <a:gd name="T30" fmla="*/ 5 w 71"/>
                  <a:gd name="T31" fmla="*/ 0 h 23"/>
                  <a:gd name="T32" fmla="*/ 5 w 71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23">
                    <a:moveTo>
                      <a:pt x="71" y="0"/>
                    </a:moveTo>
                    <a:lnTo>
                      <a:pt x="65" y="3"/>
                    </a:lnTo>
                    <a:lnTo>
                      <a:pt x="55" y="8"/>
                    </a:lnTo>
                    <a:lnTo>
                      <a:pt x="41" y="14"/>
                    </a:lnTo>
                    <a:lnTo>
                      <a:pt x="30" y="17"/>
                    </a:lnTo>
                    <a:lnTo>
                      <a:pt x="17" y="21"/>
                    </a:lnTo>
                    <a:lnTo>
                      <a:pt x="8" y="23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4" y="14"/>
                    </a:lnTo>
                    <a:lnTo>
                      <a:pt x="10" y="11"/>
                    </a:lnTo>
                    <a:lnTo>
                      <a:pt x="21" y="8"/>
                    </a:lnTo>
                    <a:lnTo>
                      <a:pt x="34" y="6"/>
                    </a:lnTo>
                    <a:lnTo>
                      <a:pt x="45" y="4"/>
                    </a:lnTo>
                    <a:lnTo>
                      <a:pt x="57" y="3"/>
                    </a:lnTo>
                    <a:lnTo>
                      <a:pt x="66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309" name="Freeform 252"/>
              <p:cNvSpPr>
                <a:spLocks/>
              </p:cNvSpPr>
              <p:nvPr/>
            </p:nvSpPr>
            <p:spPr bwMode="auto">
              <a:xfrm>
                <a:off x="443" y="3664"/>
                <a:ext cx="39" cy="15"/>
              </a:xfrm>
              <a:custGeom>
                <a:avLst/>
                <a:gdLst>
                  <a:gd name="T0" fmla="*/ 5 w 77"/>
                  <a:gd name="T1" fmla="*/ 0 h 30"/>
                  <a:gd name="T2" fmla="*/ 5 w 77"/>
                  <a:gd name="T3" fmla="*/ 1 h 30"/>
                  <a:gd name="T4" fmla="*/ 4 w 77"/>
                  <a:gd name="T5" fmla="*/ 1 h 30"/>
                  <a:gd name="T6" fmla="*/ 3 w 77"/>
                  <a:gd name="T7" fmla="*/ 2 h 30"/>
                  <a:gd name="T8" fmla="*/ 3 w 77"/>
                  <a:gd name="T9" fmla="*/ 2 h 30"/>
                  <a:gd name="T10" fmla="*/ 2 w 77"/>
                  <a:gd name="T11" fmla="*/ 2 h 30"/>
                  <a:gd name="T12" fmla="*/ 1 w 77"/>
                  <a:gd name="T13" fmla="*/ 2 h 30"/>
                  <a:gd name="T14" fmla="*/ 1 w 77"/>
                  <a:gd name="T15" fmla="*/ 2 h 30"/>
                  <a:gd name="T16" fmla="*/ 0 w 77"/>
                  <a:gd name="T17" fmla="*/ 2 h 30"/>
                  <a:gd name="T18" fmla="*/ 1 w 77"/>
                  <a:gd name="T19" fmla="*/ 2 h 30"/>
                  <a:gd name="T20" fmla="*/ 1 w 77"/>
                  <a:gd name="T21" fmla="*/ 1 h 30"/>
                  <a:gd name="T22" fmla="*/ 2 w 77"/>
                  <a:gd name="T23" fmla="*/ 1 h 30"/>
                  <a:gd name="T24" fmla="*/ 2 w 77"/>
                  <a:gd name="T25" fmla="*/ 1 h 30"/>
                  <a:gd name="T26" fmla="*/ 3 w 77"/>
                  <a:gd name="T27" fmla="*/ 1 h 30"/>
                  <a:gd name="T28" fmla="*/ 4 w 77"/>
                  <a:gd name="T29" fmla="*/ 1 h 30"/>
                  <a:gd name="T30" fmla="*/ 5 w 77"/>
                  <a:gd name="T31" fmla="*/ 1 h 30"/>
                  <a:gd name="T32" fmla="*/ 5 w 77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30">
                    <a:moveTo>
                      <a:pt x="77" y="0"/>
                    </a:moveTo>
                    <a:lnTo>
                      <a:pt x="71" y="6"/>
                    </a:lnTo>
                    <a:lnTo>
                      <a:pt x="60" y="14"/>
                    </a:lnTo>
                    <a:lnTo>
                      <a:pt x="47" y="19"/>
                    </a:lnTo>
                    <a:lnTo>
                      <a:pt x="34" y="25"/>
                    </a:lnTo>
                    <a:lnTo>
                      <a:pt x="21" y="28"/>
                    </a:lnTo>
                    <a:lnTo>
                      <a:pt x="11" y="30"/>
                    </a:lnTo>
                    <a:lnTo>
                      <a:pt x="3" y="28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9" y="14"/>
                    </a:lnTo>
                    <a:lnTo>
                      <a:pt x="18" y="10"/>
                    </a:lnTo>
                    <a:lnTo>
                      <a:pt x="31" y="8"/>
                    </a:lnTo>
                    <a:lnTo>
                      <a:pt x="45" y="5"/>
                    </a:lnTo>
                    <a:lnTo>
                      <a:pt x="58" y="2"/>
                    </a:lnTo>
                    <a:lnTo>
                      <a:pt x="69" y="1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</p:grpSp>
        <p:sp>
          <p:nvSpPr>
            <p:cNvPr id="990" name="Freeform 253"/>
            <p:cNvSpPr>
              <a:spLocks/>
            </p:cNvSpPr>
            <p:nvPr/>
          </p:nvSpPr>
          <p:spPr bwMode="auto">
            <a:xfrm>
              <a:off x="446" y="3679"/>
              <a:ext cx="36" cy="24"/>
            </a:xfrm>
            <a:custGeom>
              <a:avLst/>
              <a:gdLst>
                <a:gd name="T0" fmla="*/ 4 w 73"/>
                <a:gd name="T1" fmla="*/ 0 h 48"/>
                <a:gd name="T2" fmla="*/ 4 w 73"/>
                <a:gd name="T3" fmla="*/ 1 h 48"/>
                <a:gd name="T4" fmla="*/ 3 w 73"/>
                <a:gd name="T5" fmla="*/ 1 h 48"/>
                <a:gd name="T6" fmla="*/ 2 w 73"/>
                <a:gd name="T7" fmla="*/ 2 h 48"/>
                <a:gd name="T8" fmla="*/ 2 w 73"/>
                <a:gd name="T9" fmla="*/ 3 h 48"/>
                <a:gd name="T10" fmla="*/ 1 w 73"/>
                <a:gd name="T11" fmla="*/ 3 h 48"/>
                <a:gd name="T12" fmla="*/ 0 w 73"/>
                <a:gd name="T13" fmla="*/ 3 h 48"/>
                <a:gd name="T14" fmla="*/ 0 w 73"/>
                <a:gd name="T15" fmla="*/ 3 h 48"/>
                <a:gd name="T16" fmla="*/ 0 w 73"/>
                <a:gd name="T17" fmla="*/ 3 h 48"/>
                <a:gd name="T18" fmla="*/ 0 w 73"/>
                <a:gd name="T19" fmla="*/ 3 h 48"/>
                <a:gd name="T20" fmla="*/ 0 w 73"/>
                <a:gd name="T21" fmla="*/ 3 h 48"/>
                <a:gd name="T22" fmla="*/ 0 w 73"/>
                <a:gd name="T23" fmla="*/ 2 h 48"/>
                <a:gd name="T24" fmla="*/ 1 w 73"/>
                <a:gd name="T25" fmla="*/ 2 h 48"/>
                <a:gd name="T26" fmla="*/ 2 w 73"/>
                <a:gd name="T27" fmla="*/ 1 h 48"/>
                <a:gd name="T28" fmla="*/ 3 w 73"/>
                <a:gd name="T29" fmla="*/ 1 h 48"/>
                <a:gd name="T30" fmla="*/ 3 w 73"/>
                <a:gd name="T31" fmla="*/ 1 h 48"/>
                <a:gd name="T32" fmla="*/ 4 w 73"/>
                <a:gd name="T33" fmla="*/ 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48">
                  <a:moveTo>
                    <a:pt x="73" y="0"/>
                  </a:moveTo>
                  <a:lnTo>
                    <a:pt x="67" y="8"/>
                  </a:lnTo>
                  <a:lnTo>
                    <a:pt x="58" y="15"/>
                  </a:lnTo>
                  <a:lnTo>
                    <a:pt x="46" y="25"/>
                  </a:lnTo>
                  <a:lnTo>
                    <a:pt x="34" y="34"/>
                  </a:lnTo>
                  <a:lnTo>
                    <a:pt x="23" y="40"/>
                  </a:lnTo>
                  <a:lnTo>
                    <a:pt x="12" y="45"/>
                  </a:lnTo>
                  <a:lnTo>
                    <a:pt x="4" y="48"/>
                  </a:lnTo>
                  <a:lnTo>
                    <a:pt x="0" y="45"/>
                  </a:lnTo>
                  <a:lnTo>
                    <a:pt x="2" y="40"/>
                  </a:lnTo>
                  <a:lnTo>
                    <a:pt x="7" y="34"/>
                  </a:lnTo>
                  <a:lnTo>
                    <a:pt x="15" y="27"/>
                  </a:lnTo>
                  <a:lnTo>
                    <a:pt x="26" y="19"/>
                  </a:lnTo>
                  <a:lnTo>
                    <a:pt x="38" y="13"/>
                  </a:lnTo>
                  <a:lnTo>
                    <a:pt x="51" y="6"/>
                  </a:lnTo>
                  <a:lnTo>
                    <a:pt x="63" y="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1" name="Freeform 254"/>
            <p:cNvSpPr>
              <a:spLocks/>
            </p:cNvSpPr>
            <p:nvPr/>
          </p:nvSpPr>
          <p:spPr bwMode="auto">
            <a:xfrm>
              <a:off x="452" y="3693"/>
              <a:ext cx="30" cy="30"/>
            </a:xfrm>
            <a:custGeom>
              <a:avLst/>
              <a:gdLst>
                <a:gd name="T0" fmla="*/ 3 w 61"/>
                <a:gd name="T1" fmla="*/ 0 h 61"/>
                <a:gd name="T2" fmla="*/ 3 w 61"/>
                <a:gd name="T3" fmla="*/ 0 h 61"/>
                <a:gd name="T4" fmla="*/ 3 w 61"/>
                <a:gd name="T5" fmla="*/ 1 h 61"/>
                <a:gd name="T6" fmla="*/ 2 w 61"/>
                <a:gd name="T7" fmla="*/ 1 h 61"/>
                <a:gd name="T8" fmla="*/ 1 w 61"/>
                <a:gd name="T9" fmla="*/ 2 h 61"/>
                <a:gd name="T10" fmla="*/ 1 w 61"/>
                <a:gd name="T11" fmla="*/ 3 h 61"/>
                <a:gd name="T12" fmla="*/ 0 w 61"/>
                <a:gd name="T13" fmla="*/ 3 h 61"/>
                <a:gd name="T14" fmla="*/ 0 w 61"/>
                <a:gd name="T15" fmla="*/ 3 h 61"/>
                <a:gd name="T16" fmla="*/ 0 w 61"/>
                <a:gd name="T17" fmla="*/ 3 h 61"/>
                <a:gd name="T18" fmla="*/ 0 w 61"/>
                <a:gd name="T19" fmla="*/ 3 h 61"/>
                <a:gd name="T20" fmla="*/ 0 w 61"/>
                <a:gd name="T21" fmla="*/ 2 h 61"/>
                <a:gd name="T22" fmla="*/ 0 w 61"/>
                <a:gd name="T23" fmla="*/ 2 h 61"/>
                <a:gd name="T24" fmla="*/ 1 w 61"/>
                <a:gd name="T25" fmla="*/ 1 h 61"/>
                <a:gd name="T26" fmla="*/ 2 w 61"/>
                <a:gd name="T27" fmla="*/ 1 h 61"/>
                <a:gd name="T28" fmla="*/ 2 w 61"/>
                <a:gd name="T29" fmla="*/ 0 h 61"/>
                <a:gd name="T30" fmla="*/ 3 w 61"/>
                <a:gd name="T31" fmla="*/ 0 h 61"/>
                <a:gd name="T32" fmla="*/ 3 w 61"/>
                <a:gd name="T33" fmla="*/ 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1">
                  <a:moveTo>
                    <a:pt x="61" y="0"/>
                  </a:moveTo>
                  <a:lnTo>
                    <a:pt x="58" y="8"/>
                  </a:lnTo>
                  <a:lnTo>
                    <a:pt x="50" y="17"/>
                  </a:lnTo>
                  <a:lnTo>
                    <a:pt x="41" y="29"/>
                  </a:lnTo>
                  <a:lnTo>
                    <a:pt x="31" y="39"/>
                  </a:lnTo>
                  <a:lnTo>
                    <a:pt x="21" y="50"/>
                  </a:lnTo>
                  <a:lnTo>
                    <a:pt x="12" y="58"/>
                  </a:lnTo>
                  <a:lnTo>
                    <a:pt x="4" y="6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5" y="46"/>
                  </a:lnTo>
                  <a:lnTo>
                    <a:pt x="13" y="35"/>
                  </a:lnTo>
                  <a:lnTo>
                    <a:pt x="24" y="26"/>
                  </a:lnTo>
                  <a:lnTo>
                    <a:pt x="35" y="16"/>
                  </a:lnTo>
                  <a:lnTo>
                    <a:pt x="46" y="8"/>
                  </a:lnTo>
                  <a:lnTo>
                    <a:pt x="55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2" name="Freeform 255"/>
            <p:cNvSpPr>
              <a:spLocks/>
            </p:cNvSpPr>
            <p:nvPr/>
          </p:nvSpPr>
          <p:spPr bwMode="auto">
            <a:xfrm>
              <a:off x="455" y="3706"/>
              <a:ext cx="29" cy="27"/>
            </a:xfrm>
            <a:custGeom>
              <a:avLst/>
              <a:gdLst>
                <a:gd name="T0" fmla="*/ 0 w 56"/>
                <a:gd name="T1" fmla="*/ 3 h 55"/>
                <a:gd name="T2" fmla="*/ 1 w 56"/>
                <a:gd name="T3" fmla="*/ 3 h 55"/>
                <a:gd name="T4" fmla="*/ 1 w 56"/>
                <a:gd name="T5" fmla="*/ 2 h 55"/>
                <a:gd name="T6" fmla="*/ 1 w 56"/>
                <a:gd name="T7" fmla="*/ 2 h 55"/>
                <a:gd name="T8" fmla="*/ 2 w 56"/>
                <a:gd name="T9" fmla="*/ 1 h 55"/>
                <a:gd name="T10" fmla="*/ 3 w 56"/>
                <a:gd name="T11" fmla="*/ 1 h 55"/>
                <a:gd name="T12" fmla="*/ 3 w 56"/>
                <a:gd name="T13" fmla="*/ 0 h 55"/>
                <a:gd name="T14" fmla="*/ 4 w 56"/>
                <a:gd name="T15" fmla="*/ 0 h 55"/>
                <a:gd name="T16" fmla="*/ 4 w 56"/>
                <a:gd name="T17" fmla="*/ 0 h 55"/>
                <a:gd name="T18" fmla="*/ 4 w 56"/>
                <a:gd name="T19" fmla="*/ 0 h 55"/>
                <a:gd name="T20" fmla="*/ 3 w 56"/>
                <a:gd name="T21" fmla="*/ 1 h 55"/>
                <a:gd name="T22" fmla="*/ 3 w 56"/>
                <a:gd name="T23" fmla="*/ 1 h 55"/>
                <a:gd name="T24" fmla="*/ 2 w 56"/>
                <a:gd name="T25" fmla="*/ 2 h 55"/>
                <a:gd name="T26" fmla="*/ 2 w 56"/>
                <a:gd name="T27" fmla="*/ 3 h 55"/>
                <a:gd name="T28" fmla="*/ 1 w 56"/>
                <a:gd name="T29" fmla="*/ 3 h 55"/>
                <a:gd name="T30" fmla="*/ 1 w 56"/>
                <a:gd name="T31" fmla="*/ 3 h 55"/>
                <a:gd name="T32" fmla="*/ 0 w 56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5">
                  <a:moveTo>
                    <a:pt x="0" y="52"/>
                  </a:moveTo>
                  <a:lnTo>
                    <a:pt x="1" y="49"/>
                  </a:lnTo>
                  <a:lnTo>
                    <a:pt x="6" y="43"/>
                  </a:lnTo>
                  <a:lnTo>
                    <a:pt x="14" y="38"/>
                  </a:lnTo>
                  <a:lnTo>
                    <a:pt x="23" y="30"/>
                  </a:lnTo>
                  <a:lnTo>
                    <a:pt x="34" y="22"/>
                  </a:lnTo>
                  <a:lnTo>
                    <a:pt x="43" y="15"/>
                  </a:lnTo>
                  <a:lnTo>
                    <a:pt x="51" y="7"/>
                  </a:lnTo>
                  <a:lnTo>
                    <a:pt x="56" y="0"/>
                  </a:lnTo>
                  <a:lnTo>
                    <a:pt x="53" y="9"/>
                  </a:lnTo>
                  <a:lnTo>
                    <a:pt x="47" y="20"/>
                  </a:lnTo>
                  <a:lnTo>
                    <a:pt x="39" y="30"/>
                  </a:lnTo>
                  <a:lnTo>
                    <a:pt x="30" y="41"/>
                  </a:lnTo>
                  <a:lnTo>
                    <a:pt x="21" y="49"/>
                  </a:lnTo>
                  <a:lnTo>
                    <a:pt x="13" y="54"/>
                  </a:lnTo>
                  <a:lnTo>
                    <a:pt x="5" y="55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3" name="Freeform 256"/>
            <p:cNvSpPr>
              <a:spLocks/>
            </p:cNvSpPr>
            <p:nvPr/>
          </p:nvSpPr>
          <p:spPr bwMode="auto">
            <a:xfrm>
              <a:off x="510" y="3734"/>
              <a:ext cx="33" cy="134"/>
            </a:xfrm>
            <a:custGeom>
              <a:avLst/>
              <a:gdLst>
                <a:gd name="T0" fmla="*/ 3 w 67"/>
                <a:gd name="T1" fmla="*/ 0 h 267"/>
                <a:gd name="T2" fmla="*/ 3 w 67"/>
                <a:gd name="T3" fmla="*/ 0 h 267"/>
                <a:gd name="T4" fmla="*/ 4 w 67"/>
                <a:gd name="T5" fmla="*/ 1 h 267"/>
                <a:gd name="T6" fmla="*/ 4 w 67"/>
                <a:gd name="T7" fmla="*/ 1 h 267"/>
                <a:gd name="T8" fmla="*/ 4 w 67"/>
                <a:gd name="T9" fmla="*/ 1 h 267"/>
                <a:gd name="T10" fmla="*/ 2 w 67"/>
                <a:gd name="T11" fmla="*/ 3 h 267"/>
                <a:gd name="T12" fmla="*/ 1 w 67"/>
                <a:gd name="T13" fmla="*/ 5 h 267"/>
                <a:gd name="T14" fmla="*/ 0 w 67"/>
                <a:gd name="T15" fmla="*/ 7 h 267"/>
                <a:gd name="T16" fmla="*/ 0 w 67"/>
                <a:gd name="T17" fmla="*/ 10 h 267"/>
                <a:gd name="T18" fmla="*/ 0 w 67"/>
                <a:gd name="T19" fmla="*/ 12 h 267"/>
                <a:gd name="T20" fmla="*/ 1 w 67"/>
                <a:gd name="T21" fmla="*/ 14 h 267"/>
                <a:gd name="T22" fmla="*/ 1 w 67"/>
                <a:gd name="T23" fmla="*/ 16 h 267"/>
                <a:gd name="T24" fmla="*/ 2 w 67"/>
                <a:gd name="T25" fmla="*/ 17 h 267"/>
                <a:gd name="T26" fmla="*/ 1 w 67"/>
                <a:gd name="T27" fmla="*/ 16 h 267"/>
                <a:gd name="T28" fmla="*/ 0 w 67"/>
                <a:gd name="T29" fmla="*/ 14 h 267"/>
                <a:gd name="T30" fmla="*/ 0 w 67"/>
                <a:gd name="T31" fmla="*/ 12 h 267"/>
                <a:gd name="T32" fmla="*/ 0 w 67"/>
                <a:gd name="T33" fmla="*/ 9 h 267"/>
                <a:gd name="T34" fmla="*/ 0 w 67"/>
                <a:gd name="T35" fmla="*/ 7 h 267"/>
                <a:gd name="T36" fmla="*/ 1 w 67"/>
                <a:gd name="T37" fmla="*/ 4 h 267"/>
                <a:gd name="T38" fmla="*/ 2 w 67"/>
                <a:gd name="T39" fmla="*/ 2 h 267"/>
                <a:gd name="T40" fmla="*/ 3 w 67"/>
                <a:gd name="T41" fmla="*/ 0 h 2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" h="267">
                  <a:moveTo>
                    <a:pt x="60" y="0"/>
                  </a:moveTo>
                  <a:lnTo>
                    <a:pt x="62" y="0"/>
                  </a:lnTo>
                  <a:lnTo>
                    <a:pt x="64" y="1"/>
                  </a:lnTo>
                  <a:lnTo>
                    <a:pt x="65" y="4"/>
                  </a:lnTo>
                  <a:lnTo>
                    <a:pt x="67" y="6"/>
                  </a:lnTo>
                  <a:lnTo>
                    <a:pt x="41" y="39"/>
                  </a:lnTo>
                  <a:lnTo>
                    <a:pt x="24" y="74"/>
                  </a:lnTo>
                  <a:lnTo>
                    <a:pt x="15" y="111"/>
                  </a:lnTo>
                  <a:lnTo>
                    <a:pt x="13" y="146"/>
                  </a:lnTo>
                  <a:lnTo>
                    <a:pt x="15" y="181"/>
                  </a:lnTo>
                  <a:lnTo>
                    <a:pt x="20" y="212"/>
                  </a:lnTo>
                  <a:lnTo>
                    <a:pt x="26" y="242"/>
                  </a:lnTo>
                  <a:lnTo>
                    <a:pt x="33" y="267"/>
                  </a:lnTo>
                  <a:lnTo>
                    <a:pt x="19" y="250"/>
                  </a:lnTo>
                  <a:lnTo>
                    <a:pt x="8" y="222"/>
                  </a:lnTo>
                  <a:lnTo>
                    <a:pt x="2" y="185"/>
                  </a:lnTo>
                  <a:lnTo>
                    <a:pt x="0" y="143"/>
                  </a:lnTo>
                  <a:lnTo>
                    <a:pt x="5" y="100"/>
                  </a:lnTo>
                  <a:lnTo>
                    <a:pt x="16" y="58"/>
                  </a:lnTo>
                  <a:lnTo>
                    <a:pt x="3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4" name="Freeform 257"/>
            <p:cNvSpPr>
              <a:spLocks/>
            </p:cNvSpPr>
            <p:nvPr/>
          </p:nvSpPr>
          <p:spPr bwMode="auto">
            <a:xfrm>
              <a:off x="517" y="3850"/>
              <a:ext cx="29" cy="16"/>
            </a:xfrm>
            <a:custGeom>
              <a:avLst/>
              <a:gdLst>
                <a:gd name="T0" fmla="*/ 0 w 57"/>
                <a:gd name="T1" fmla="*/ 0 h 32"/>
                <a:gd name="T2" fmla="*/ 1 w 57"/>
                <a:gd name="T3" fmla="*/ 1 h 32"/>
                <a:gd name="T4" fmla="*/ 1 w 57"/>
                <a:gd name="T5" fmla="*/ 1 h 32"/>
                <a:gd name="T6" fmla="*/ 2 w 57"/>
                <a:gd name="T7" fmla="*/ 2 h 32"/>
                <a:gd name="T8" fmla="*/ 3 w 57"/>
                <a:gd name="T9" fmla="*/ 2 h 32"/>
                <a:gd name="T10" fmla="*/ 3 w 57"/>
                <a:gd name="T11" fmla="*/ 2 h 32"/>
                <a:gd name="T12" fmla="*/ 4 w 57"/>
                <a:gd name="T13" fmla="*/ 2 h 32"/>
                <a:gd name="T14" fmla="*/ 4 w 57"/>
                <a:gd name="T15" fmla="*/ 2 h 32"/>
                <a:gd name="T16" fmla="*/ 4 w 57"/>
                <a:gd name="T17" fmla="*/ 2 h 32"/>
                <a:gd name="T18" fmla="*/ 4 w 57"/>
                <a:gd name="T19" fmla="*/ 2 h 32"/>
                <a:gd name="T20" fmla="*/ 4 w 57"/>
                <a:gd name="T21" fmla="*/ 2 h 32"/>
                <a:gd name="T22" fmla="*/ 3 w 57"/>
                <a:gd name="T23" fmla="*/ 2 h 32"/>
                <a:gd name="T24" fmla="*/ 3 w 57"/>
                <a:gd name="T25" fmla="*/ 2 h 32"/>
                <a:gd name="T26" fmla="*/ 2 w 57"/>
                <a:gd name="T27" fmla="*/ 1 h 32"/>
                <a:gd name="T28" fmla="*/ 2 w 57"/>
                <a:gd name="T29" fmla="*/ 1 h 32"/>
                <a:gd name="T30" fmla="*/ 1 w 57"/>
                <a:gd name="T31" fmla="*/ 1 h 32"/>
                <a:gd name="T32" fmla="*/ 0 w 57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2">
                  <a:moveTo>
                    <a:pt x="0" y="0"/>
                  </a:moveTo>
                  <a:lnTo>
                    <a:pt x="6" y="6"/>
                  </a:lnTo>
                  <a:lnTo>
                    <a:pt x="14" y="13"/>
                  </a:lnTo>
                  <a:lnTo>
                    <a:pt x="23" y="19"/>
                  </a:lnTo>
                  <a:lnTo>
                    <a:pt x="33" y="24"/>
                  </a:lnTo>
                  <a:lnTo>
                    <a:pt x="42" y="28"/>
                  </a:lnTo>
                  <a:lnTo>
                    <a:pt x="49" y="32"/>
                  </a:lnTo>
                  <a:lnTo>
                    <a:pt x="55" y="32"/>
                  </a:lnTo>
                  <a:lnTo>
                    <a:pt x="57" y="31"/>
                  </a:lnTo>
                  <a:lnTo>
                    <a:pt x="57" y="28"/>
                  </a:lnTo>
                  <a:lnTo>
                    <a:pt x="52" y="26"/>
                  </a:lnTo>
                  <a:lnTo>
                    <a:pt x="46" y="22"/>
                  </a:lnTo>
                  <a:lnTo>
                    <a:pt x="36" y="18"/>
                  </a:lnTo>
                  <a:lnTo>
                    <a:pt x="27" y="14"/>
                  </a:lnTo>
                  <a:lnTo>
                    <a:pt x="17" y="10"/>
                  </a:lnTo>
                  <a:lnTo>
                    <a:pt x="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5" name="Freeform 258"/>
            <p:cNvSpPr>
              <a:spLocks/>
            </p:cNvSpPr>
            <p:nvPr/>
          </p:nvSpPr>
          <p:spPr bwMode="auto">
            <a:xfrm>
              <a:off x="514" y="3838"/>
              <a:ext cx="33" cy="20"/>
            </a:xfrm>
            <a:custGeom>
              <a:avLst/>
              <a:gdLst>
                <a:gd name="T0" fmla="*/ 5 w 66"/>
                <a:gd name="T1" fmla="*/ 3 h 39"/>
                <a:gd name="T2" fmla="*/ 4 w 66"/>
                <a:gd name="T3" fmla="*/ 3 h 39"/>
                <a:gd name="T4" fmla="*/ 4 w 66"/>
                <a:gd name="T5" fmla="*/ 3 h 39"/>
                <a:gd name="T6" fmla="*/ 4 w 66"/>
                <a:gd name="T7" fmla="*/ 3 h 39"/>
                <a:gd name="T8" fmla="*/ 3 w 66"/>
                <a:gd name="T9" fmla="*/ 2 h 39"/>
                <a:gd name="T10" fmla="*/ 2 w 66"/>
                <a:gd name="T11" fmla="*/ 2 h 39"/>
                <a:gd name="T12" fmla="*/ 2 w 66"/>
                <a:gd name="T13" fmla="*/ 2 h 39"/>
                <a:gd name="T14" fmla="*/ 1 w 66"/>
                <a:gd name="T15" fmla="*/ 1 h 39"/>
                <a:gd name="T16" fmla="*/ 0 w 66"/>
                <a:gd name="T17" fmla="*/ 0 h 39"/>
                <a:gd name="T18" fmla="*/ 1 w 66"/>
                <a:gd name="T19" fmla="*/ 1 h 39"/>
                <a:gd name="T20" fmla="*/ 2 w 66"/>
                <a:gd name="T21" fmla="*/ 1 h 39"/>
                <a:gd name="T22" fmla="*/ 2 w 66"/>
                <a:gd name="T23" fmla="*/ 1 h 39"/>
                <a:gd name="T24" fmla="*/ 3 w 66"/>
                <a:gd name="T25" fmla="*/ 2 h 39"/>
                <a:gd name="T26" fmla="*/ 4 w 66"/>
                <a:gd name="T27" fmla="*/ 2 h 39"/>
                <a:gd name="T28" fmla="*/ 4 w 66"/>
                <a:gd name="T29" fmla="*/ 2 h 39"/>
                <a:gd name="T30" fmla="*/ 4 w 66"/>
                <a:gd name="T31" fmla="*/ 3 h 39"/>
                <a:gd name="T32" fmla="*/ 5 w 66"/>
                <a:gd name="T33" fmla="*/ 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39">
                  <a:moveTo>
                    <a:pt x="66" y="38"/>
                  </a:moveTo>
                  <a:lnTo>
                    <a:pt x="63" y="39"/>
                  </a:lnTo>
                  <a:lnTo>
                    <a:pt x="56" y="38"/>
                  </a:lnTo>
                  <a:lnTo>
                    <a:pt x="49" y="35"/>
                  </a:lnTo>
                  <a:lnTo>
                    <a:pt x="38" y="30"/>
                  </a:lnTo>
                  <a:lnTo>
                    <a:pt x="28" y="25"/>
                  </a:lnTo>
                  <a:lnTo>
                    <a:pt x="17" y="18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9"/>
                  </a:lnTo>
                  <a:lnTo>
                    <a:pt x="29" y="15"/>
                  </a:lnTo>
                  <a:lnTo>
                    <a:pt x="41" y="21"/>
                  </a:lnTo>
                  <a:lnTo>
                    <a:pt x="50" y="26"/>
                  </a:lnTo>
                  <a:lnTo>
                    <a:pt x="59" y="30"/>
                  </a:lnTo>
                  <a:lnTo>
                    <a:pt x="64" y="35"/>
                  </a:lnTo>
                  <a:lnTo>
                    <a:pt x="66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6" name="Freeform 259"/>
            <p:cNvSpPr>
              <a:spLocks/>
            </p:cNvSpPr>
            <p:nvPr/>
          </p:nvSpPr>
          <p:spPr bwMode="auto">
            <a:xfrm>
              <a:off x="512" y="3811"/>
              <a:ext cx="41" cy="26"/>
            </a:xfrm>
            <a:custGeom>
              <a:avLst/>
              <a:gdLst>
                <a:gd name="T0" fmla="*/ 5 w 84"/>
                <a:gd name="T1" fmla="*/ 4 h 52"/>
                <a:gd name="T2" fmla="*/ 4 w 84"/>
                <a:gd name="T3" fmla="*/ 4 h 52"/>
                <a:gd name="T4" fmla="*/ 4 w 84"/>
                <a:gd name="T5" fmla="*/ 4 h 52"/>
                <a:gd name="T6" fmla="*/ 3 w 84"/>
                <a:gd name="T7" fmla="*/ 3 h 52"/>
                <a:gd name="T8" fmla="*/ 2 w 84"/>
                <a:gd name="T9" fmla="*/ 3 h 52"/>
                <a:gd name="T10" fmla="*/ 1 w 84"/>
                <a:gd name="T11" fmla="*/ 2 h 52"/>
                <a:gd name="T12" fmla="*/ 1 w 84"/>
                <a:gd name="T13" fmla="*/ 2 h 52"/>
                <a:gd name="T14" fmla="*/ 0 w 84"/>
                <a:gd name="T15" fmla="*/ 1 h 52"/>
                <a:gd name="T16" fmla="*/ 0 w 84"/>
                <a:gd name="T17" fmla="*/ 0 h 52"/>
                <a:gd name="T18" fmla="*/ 0 w 84"/>
                <a:gd name="T19" fmla="*/ 1 h 52"/>
                <a:gd name="T20" fmla="*/ 1 w 84"/>
                <a:gd name="T21" fmla="*/ 1 h 52"/>
                <a:gd name="T22" fmla="*/ 1 w 84"/>
                <a:gd name="T23" fmla="*/ 2 h 52"/>
                <a:gd name="T24" fmla="*/ 2 w 84"/>
                <a:gd name="T25" fmla="*/ 2 h 52"/>
                <a:gd name="T26" fmla="*/ 3 w 84"/>
                <a:gd name="T27" fmla="*/ 3 h 52"/>
                <a:gd name="T28" fmla="*/ 4 w 84"/>
                <a:gd name="T29" fmla="*/ 3 h 52"/>
                <a:gd name="T30" fmla="*/ 5 w 84"/>
                <a:gd name="T31" fmla="*/ 3 h 52"/>
                <a:gd name="T32" fmla="*/ 5 w 84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52">
                  <a:moveTo>
                    <a:pt x="84" y="51"/>
                  </a:moveTo>
                  <a:lnTo>
                    <a:pt x="80" y="52"/>
                  </a:lnTo>
                  <a:lnTo>
                    <a:pt x="71" y="49"/>
                  </a:lnTo>
                  <a:lnTo>
                    <a:pt x="59" y="45"/>
                  </a:lnTo>
                  <a:lnTo>
                    <a:pt x="46" y="39"/>
                  </a:lnTo>
                  <a:lnTo>
                    <a:pt x="31" y="30"/>
                  </a:lnTo>
                  <a:lnTo>
                    <a:pt x="18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7" y="4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7" y="26"/>
                  </a:lnTo>
                  <a:lnTo>
                    <a:pt x="61" y="34"/>
                  </a:lnTo>
                  <a:lnTo>
                    <a:pt x="73" y="40"/>
                  </a:lnTo>
                  <a:lnTo>
                    <a:pt x="81" y="47"/>
                  </a:lnTo>
                  <a:lnTo>
                    <a:pt x="84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7" name="Freeform 260"/>
            <p:cNvSpPr>
              <a:spLocks/>
            </p:cNvSpPr>
            <p:nvPr/>
          </p:nvSpPr>
          <p:spPr bwMode="auto">
            <a:xfrm>
              <a:off x="514" y="3787"/>
              <a:ext cx="45" cy="28"/>
            </a:xfrm>
            <a:custGeom>
              <a:avLst/>
              <a:gdLst>
                <a:gd name="T0" fmla="*/ 5 w 91"/>
                <a:gd name="T1" fmla="*/ 3 h 58"/>
                <a:gd name="T2" fmla="*/ 5 w 91"/>
                <a:gd name="T3" fmla="*/ 3 h 58"/>
                <a:gd name="T4" fmla="*/ 4 w 91"/>
                <a:gd name="T5" fmla="*/ 3 h 58"/>
                <a:gd name="T6" fmla="*/ 3 w 91"/>
                <a:gd name="T7" fmla="*/ 2 h 58"/>
                <a:gd name="T8" fmla="*/ 2 w 91"/>
                <a:gd name="T9" fmla="*/ 2 h 58"/>
                <a:gd name="T10" fmla="*/ 1 w 91"/>
                <a:gd name="T11" fmla="*/ 1 h 58"/>
                <a:gd name="T12" fmla="*/ 1 w 91"/>
                <a:gd name="T13" fmla="*/ 1 h 58"/>
                <a:gd name="T14" fmla="*/ 0 w 91"/>
                <a:gd name="T15" fmla="*/ 0 h 58"/>
                <a:gd name="T16" fmla="*/ 0 w 91"/>
                <a:gd name="T17" fmla="*/ 0 h 58"/>
                <a:gd name="T18" fmla="*/ 0 w 91"/>
                <a:gd name="T19" fmla="*/ 0 h 58"/>
                <a:gd name="T20" fmla="*/ 1 w 91"/>
                <a:gd name="T21" fmla="*/ 0 h 58"/>
                <a:gd name="T22" fmla="*/ 2 w 91"/>
                <a:gd name="T23" fmla="*/ 1 h 58"/>
                <a:gd name="T24" fmla="*/ 3 w 91"/>
                <a:gd name="T25" fmla="*/ 1 h 58"/>
                <a:gd name="T26" fmla="*/ 4 w 91"/>
                <a:gd name="T27" fmla="*/ 2 h 58"/>
                <a:gd name="T28" fmla="*/ 5 w 91"/>
                <a:gd name="T29" fmla="*/ 2 h 58"/>
                <a:gd name="T30" fmla="*/ 5 w 91"/>
                <a:gd name="T31" fmla="*/ 3 h 58"/>
                <a:gd name="T32" fmla="*/ 5 w 91"/>
                <a:gd name="T33" fmla="*/ 3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8">
                  <a:moveTo>
                    <a:pt x="91" y="56"/>
                  </a:moveTo>
                  <a:lnTo>
                    <a:pt x="86" y="58"/>
                  </a:lnTo>
                  <a:lnTo>
                    <a:pt x="76" y="55"/>
                  </a:lnTo>
                  <a:lnTo>
                    <a:pt x="63" y="48"/>
                  </a:lnTo>
                  <a:lnTo>
                    <a:pt x="47" y="41"/>
                  </a:lnTo>
                  <a:lnTo>
                    <a:pt x="31" y="31"/>
                  </a:lnTo>
                  <a:lnTo>
                    <a:pt x="18" y="21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0" y="11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7" y="38"/>
                  </a:lnTo>
                  <a:lnTo>
                    <a:pt x="80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8" name="Freeform 261"/>
            <p:cNvSpPr>
              <a:spLocks/>
            </p:cNvSpPr>
            <p:nvPr/>
          </p:nvSpPr>
          <p:spPr bwMode="auto">
            <a:xfrm>
              <a:off x="518" y="3770"/>
              <a:ext cx="37" cy="31"/>
            </a:xfrm>
            <a:custGeom>
              <a:avLst/>
              <a:gdLst>
                <a:gd name="T0" fmla="*/ 5 w 73"/>
                <a:gd name="T1" fmla="*/ 4 h 62"/>
                <a:gd name="T2" fmla="*/ 5 w 73"/>
                <a:gd name="T3" fmla="*/ 4 h 62"/>
                <a:gd name="T4" fmla="*/ 4 w 73"/>
                <a:gd name="T5" fmla="*/ 4 h 62"/>
                <a:gd name="T6" fmla="*/ 4 w 73"/>
                <a:gd name="T7" fmla="*/ 4 h 62"/>
                <a:gd name="T8" fmla="*/ 3 w 73"/>
                <a:gd name="T9" fmla="*/ 3 h 62"/>
                <a:gd name="T10" fmla="*/ 2 w 73"/>
                <a:gd name="T11" fmla="*/ 2 h 62"/>
                <a:gd name="T12" fmla="*/ 1 w 73"/>
                <a:gd name="T13" fmla="*/ 2 h 62"/>
                <a:gd name="T14" fmla="*/ 1 w 73"/>
                <a:gd name="T15" fmla="*/ 1 h 62"/>
                <a:gd name="T16" fmla="*/ 0 w 73"/>
                <a:gd name="T17" fmla="*/ 0 h 62"/>
                <a:gd name="T18" fmla="*/ 1 w 73"/>
                <a:gd name="T19" fmla="*/ 1 h 62"/>
                <a:gd name="T20" fmla="*/ 2 w 73"/>
                <a:gd name="T21" fmla="*/ 1 h 62"/>
                <a:gd name="T22" fmla="*/ 2 w 73"/>
                <a:gd name="T23" fmla="*/ 2 h 62"/>
                <a:gd name="T24" fmla="*/ 3 w 73"/>
                <a:gd name="T25" fmla="*/ 2 h 62"/>
                <a:gd name="T26" fmla="*/ 4 w 73"/>
                <a:gd name="T27" fmla="*/ 3 h 62"/>
                <a:gd name="T28" fmla="*/ 5 w 73"/>
                <a:gd name="T29" fmla="*/ 4 h 62"/>
                <a:gd name="T30" fmla="*/ 5 w 73"/>
                <a:gd name="T31" fmla="*/ 4 h 62"/>
                <a:gd name="T32" fmla="*/ 5 w 73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69" y="62"/>
                  </a:lnTo>
                  <a:lnTo>
                    <a:pt x="62" y="58"/>
                  </a:lnTo>
                  <a:lnTo>
                    <a:pt x="50" y="50"/>
                  </a:lnTo>
                  <a:lnTo>
                    <a:pt x="37" y="41"/>
                  </a:lnTo>
                  <a:lnTo>
                    <a:pt x="24" y="29"/>
                  </a:lnTo>
                  <a:lnTo>
                    <a:pt x="12" y="19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6"/>
                  </a:lnTo>
                  <a:lnTo>
                    <a:pt x="17" y="14"/>
                  </a:lnTo>
                  <a:lnTo>
                    <a:pt x="30" y="23"/>
                  </a:lnTo>
                  <a:lnTo>
                    <a:pt x="45" y="32"/>
                  </a:lnTo>
                  <a:lnTo>
                    <a:pt x="56" y="41"/>
                  </a:lnTo>
                  <a:lnTo>
                    <a:pt x="67" y="50"/>
                  </a:lnTo>
                  <a:lnTo>
                    <a:pt x="73" y="57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9" name="Freeform 262"/>
            <p:cNvSpPr>
              <a:spLocks/>
            </p:cNvSpPr>
            <p:nvPr/>
          </p:nvSpPr>
          <p:spPr bwMode="auto">
            <a:xfrm>
              <a:off x="523" y="3758"/>
              <a:ext cx="30" cy="26"/>
            </a:xfrm>
            <a:custGeom>
              <a:avLst/>
              <a:gdLst>
                <a:gd name="T0" fmla="*/ 3 w 62"/>
                <a:gd name="T1" fmla="*/ 4 h 52"/>
                <a:gd name="T2" fmla="*/ 3 w 62"/>
                <a:gd name="T3" fmla="*/ 4 h 52"/>
                <a:gd name="T4" fmla="*/ 3 w 62"/>
                <a:gd name="T5" fmla="*/ 4 h 52"/>
                <a:gd name="T6" fmla="*/ 2 w 62"/>
                <a:gd name="T7" fmla="*/ 3 h 52"/>
                <a:gd name="T8" fmla="*/ 1 w 62"/>
                <a:gd name="T9" fmla="*/ 3 h 52"/>
                <a:gd name="T10" fmla="*/ 1 w 62"/>
                <a:gd name="T11" fmla="*/ 2 h 52"/>
                <a:gd name="T12" fmla="*/ 0 w 62"/>
                <a:gd name="T13" fmla="*/ 2 h 52"/>
                <a:gd name="T14" fmla="*/ 0 w 62"/>
                <a:gd name="T15" fmla="*/ 1 h 52"/>
                <a:gd name="T16" fmla="*/ 0 w 62"/>
                <a:gd name="T17" fmla="*/ 0 h 52"/>
                <a:gd name="T18" fmla="*/ 0 w 62"/>
                <a:gd name="T19" fmla="*/ 1 h 52"/>
                <a:gd name="T20" fmla="*/ 1 w 62"/>
                <a:gd name="T21" fmla="*/ 1 h 52"/>
                <a:gd name="T22" fmla="*/ 1 w 62"/>
                <a:gd name="T23" fmla="*/ 2 h 52"/>
                <a:gd name="T24" fmla="*/ 2 w 62"/>
                <a:gd name="T25" fmla="*/ 2 h 52"/>
                <a:gd name="T26" fmla="*/ 3 w 62"/>
                <a:gd name="T27" fmla="*/ 3 h 52"/>
                <a:gd name="T28" fmla="*/ 3 w 62"/>
                <a:gd name="T29" fmla="*/ 3 h 52"/>
                <a:gd name="T30" fmla="*/ 3 w 62"/>
                <a:gd name="T31" fmla="*/ 3 h 52"/>
                <a:gd name="T32" fmla="*/ 3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1" y="51"/>
                  </a:lnTo>
                  <a:lnTo>
                    <a:pt x="42" y="45"/>
                  </a:lnTo>
                  <a:lnTo>
                    <a:pt x="32" y="39"/>
                  </a:lnTo>
                  <a:lnTo>
                    <a:pt x="21" y="30"/>
                  </a:lnTo>
                  <a:lnTo>
                    <a:pt x="12" y="21"/>
                  </a:lnTo>
                  <a:lnTo>
                    <a:pt x="4" y="10"/>
                  </a:lnTo>
                  <a:lnTo>
                    <a:pt x="0" y="0"/>
                  </a:lnTo>
                  <a:lnTo>
                    <a:pt x="7" y="5"/>
                  </a:lnTo>
                  <a:lnTo>
                    <a:pt x="16" y="13"/>
                  </a:lnTo>
                  <a:lnTo>
                    <a:pt x="26" y="21"/>
                  </a:lnTo>
                  <a:lnTo>
                    <a:pt x="38" y="28"/>
                  </a:lnTo>
                  <a:lnTo>
                    <a:pt x="49" y="36"/>
                  </a:lnTo>
                  <a:lnTo>
                    <a:pt x="56" y="43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0" name="Freeform 263"/>
            <p:cNvSpPr>
              <a:spLocks/>
            </p:cNvSpPr>
            <p:nvPr/>
          </p:nvSpPr>
          <p:spPr bwMode="auto">
            <a:xfrm>
              <a:off x="532" y="3745"/>
              <a:ext cx="21" cy="23"/>
            </a:xfrm>
            <a:custGeom>
              <a:avLst/>
              <a:gdLst>
                <a:gd name="T0" fmla="*/ 2 w 43"/>
                <a:gd name="T1" fmla="*/ 3 h 46"/>
                <a:gd name="T2" fmla="*/ 2 w 43"/>
                <a:gd name="T3" fmla="*/ 3 h 46"/>
                <a:gd name="T4" fmla="*/ 2 w 43"/>
                <a:gd name="T5" fmla="*/ 3 h 46"/>
                <a:gd name="T6" fmla="*/ 1 w 43"/>
                <a:gd name="T7" fmla="*/ 3 h 46"/>
                <a:gd name="T8" fmla="*/ 1 w 43"/>
                <a:gd name="T9" fmla="*/ 2 h 46"/>
                <a:gd name="T10" fmla="*/ 0 w 43"/>
                <a:gd name="T11" fmla="*/ 2 h 46"/>
                <a:gd name="T12" fmla="*/ 0 w 43"/>
                <a:gd name="T13" fmla="*/ 1 h 46"/>
                <a:gd name="T14" fmla="*/ 0 w 43"/>
                <a:gd name="T15" fmla="*/ 1 h 46"/>
                <a:gd name="T16" fmla="*/ 0 w 43"/>
                <a:gd name="T17" fmla="*/ 0 h 46"/>
                <a:gd name="T18" fmla="*/ 0 w 43"/>
                <a:gd name="T19" fmla="*/ 1 h 46"/>
                <a:gd name="T20" fmla="*/ 0 w 43"/>
                <a:gd name="T21" fmla="*/ 1 h 46"/>
                <a:gd name="T22" fmla="*/ 1 w 43"/>
                <a:gd name="T23" fmla="*/ 2 h 46"/>
                <a:gd name="T24" fmla="*/ 1 w 43"/>
                <a:gd name="T25" fmla="*/ 2 h 46"/>
                <a:gd name="T26" fmla="*/ 1 w 43"/>
                <a:gd name="T27" fmla="*/ 2 h 46"/>
                <a:gd name="T28" fmla="*/ 2 w 43"/>
                <a:gd name="T29" fmla="*/ 3 h 46"/>
                <a:gd name="T30" fmla="*/ 2 w 43"/>
                <a:gd name="T31" fmla="*/ 3 h 46"/>
                <a:gd name="T32" fmla="*/ 2 w 43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6">
                  <a:moveTo>
                    <a:pt x="43" y="46"/>
                  </a:moveTo>
                  <a:lnTo>
                    <a:pt x="39" y="46"/>
                  </a:lnTo>
                  <a:lnTo>
                    <a:pt x="34" y="42"/>
                  </a:lnTo>
                  <a:lnTo>
                    <a:pt x="26" y="36"/>
                  </a:lnTo>
                  <a:lnTo>
                    <a:pt x="18" y="29"/>
                  </a:lnTo>
                  <a:lnTo>
                    <a:pt x="11" y="21"/>
                  </a:lnTo>
                  <a:lnTo>
                    <a:pt x="5" y="12"/>
                  </a:lnTo>
                  <a:lnTo>
                    <a:pt x="1" y="5"/>
                  </a:lnTo>
                  <a:lnTo>
                    <a:pt x="0" y="0"/>
                  </a:lnTo>
                  <a:lnTo>
                    <a:pt x="4" y="5"/>
                  </a:lnTo>
                  <a:lnTo>
                    <a:pt x="10" y="10"/>
                  </a:lnTo>
                  <a:lnTo>
                    <a:pt x="18" y="17"/>
                  </a:lnTo>
                  <a:lnTo>
                    <a:pt x="24" y="23"/>
                  </a:lnTo>
                  <a:lnTo>
                    <a:pt x="31" y="30"/>
                  </a:lnTo>
                  <a:lnTo>
                    <a:pt x="37" y="36"/>
                  </a:lnTo>
                  <a:lnTo>
                    <a:pt x="41" y="42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1" name="Freeform 264"/>
            <p:cNvSpPr>
              <a:spLocks/>
            </p:cNvSpPr>
            <p:nvPr/>
          </p:nvSpPr>
          <p:spPr bwMode="auto">
            <a:xfrm>
              <a:off x="537" y="3738"/>
              <a:ext cx="13" cy="15"/>
            </a:xfrm>
            <a:custGeom>
              <a:avLst/>
              <a:gdLst>
                <a:gd name="T0" fmla="*/ 2 w 26"/>
                <a:gd name="T1" fmla="*/ 2 h 30"/>
                <a:gd name="T2" fmla="*/ 2 w 26"/>
                <a:gd name="T3" fmla="*/ 2 h 30"/>
                <a:gd name="T4" fmla="*/ 1 w 26"/>
                <a:gd name="T5" fmla="*/ 2 h 30"/>
                <a:gd name="T6" fmla="*/ 0 w 26"/>
                <a:gd name="T7" fmla="*/ 1 h 30"/>
                <a:gd name="T8" fmla="*/ 0 w 26"/>
                <a:gd name="T9" fmla="*/ 0 h 30"/>
                <a:gd name="T10" fmla="*/ 1 w 26"/>
                <a:gd name="T11" fmla="*/ 1 h 30"/>
                <a:gd name="T12" fmla="*/ 2 w 26"/>
                <a:gd name="T13" fmla="*/ 2 h 30"/>
                <a:gd name="T14" fmla="*/ 2 w 26"/>
                <a:gd name="T15" fmla="*/ 2 h 30"/>
                <a:gd name="T16" fmla="*/ 2 w 26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0">
                  <a:moveTo>
                    <a:pt x="26" y="30"/>
                  </a:moveTo>
                  <a:lnTo>
                    <a:pt x="20" y="28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10"/>
                  </a:lnTo>
                  <a:lnTo>
                    <a:pt x="17" y="18"/>
                  </a:lnTo>
                  <a:lnTo>
                    <a:pt x="26" y="24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2" name="Freeform 265"/>
            <p:cNvSpPr>
              <a:spLocks/>
            </p:cNvSpPr>
            <p:nvPr/>
          </p:nvSpPr>
          <p:spPr bwMode="auto">
            <a:xfrm>
              <a:off x="523" y="3860"/>
              <a:ext cx="19" cy="17"/>
            </a:xfrm>
            <a:custGeom>
              <a:avLst/>
              <a:gdLst>
                <a:gd name="T0" fmla="*/ 0 w 38"/>
                <a:gd name="T1" fmla="*/ 0 h 32"/>
                <a:gd name="T2" fmla="*/ 1 w 38"/>
                <a:gd name="T3" fmla="*/ 1 h 32"/>
                <a:gd name="T4" fmla="*/ 1 w 38"/>
                <a:gd name="T5" fmla="*/ 1 h 32"/>
                <a:gd name="T6" fmla="*/ 1 w 38"/>
                <a:gd name="T7" fmla="*/ 1 h 32"/>
                <a:gd name="T8" fmla="*/ 2 w 38"/>
                <a:gd name="T9" fmla="*/ 1 h 32"/>
                <a:gd name="T10" fmla="*/ 2 w 38"/>
                <a:gd name="T11" fmla="*/ 2 h 32"/>
                <a:gd name="T12" fmla="*/ 3 w 38"/>
                <a:gd name="T13" fmla="*/ 2 h 32"/>
                <a:gd name="T14" fmla="*/ 3 w 38"/>
                <a:gd name="T15" fmla="*/ 2 h 32"/>
                <a:gd name="T16" fmla="*/ 3 w 38"/>
                <a:gd name="T17" fmla="*/ 3 h 32"/>
                <a:gd name="T18" fmla="*/ 2 w 38"/>
                <a:gd name="T19" fmla="*/ 3 h 32"/>
                <a:gd name="T20" fmla="*/ 2 w 38"/>
                <a:gd name="T21" fmla="*/ 2 h 32"/>
                <a:gd name="T22" fmla="*/ 1 w 38"/>
                <a:gd name="T23" fmla="*/ 1 h 32"/>
                <a:gd name="T24" fmla="*/ 0 w 38"/>
                <a:gd name="T25" fmla="*/ 0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lnTo>
                    <a:pt x="3" y="2"/>
                  </a:lnTo>
                  <a:lnTo>
                    <a:pt x="8" y="5"/>
                  </a:lnTo>
                  <a:lnTo>
                    <a:pt x="16" y="10"/>
                  </a:lnTo>
                  <a:lnTo>
                    <a:pt x="23" y="14"/>
                  </a:lnTo>
                  <a:lnTo>
                    <a:pt x="30" y="19"/>
                  </a:lnTo>
                  <a:lnTo>
                    <a:pt x="36" y="24"/>
                  </a:lnTo>
                  <a:lnTo>
                    <a:pt x="38" y="28"/>
                  </a:lnTo>
                  <a:lnTo>
                    <a:pt x="37" y="32"/>
                  </a:lnTo>
                  <a:lnTo>
                    <a:pt x="29" y="32"/>
                  </a:lnTo>
                  <a:lnTo>
                    <a:pt x="19" y="22"/>
                  </a:lnTo>
                  <a:lnTo>
                    <a:pt x="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3" name="Freeform 266"/>
            <p:cNvSpPr>
              <a:spLocks/>
            </p:cNvSpPr>
            <p:nvPr/>
          </p:nvSpPr>
          <p:spPr bwMode="auto">
            <a:xfrm>
              <a:off x="513" y="3860"/>
              <a:ext cx="9" cy="20"/>
            </a:xfrm>
            <a:custGeom>
              <a:avLst/>
              <a:gdLst>
                <a:gd name="T0" fmla="*/ 2 w 18"/>
                <a:gd name="T1" fmla="*/ 0 h 41"/>
                <a:gd name="T2" fmla="*/ 1 w 18"/>
                <a:gd name="T3" fmla="*/ 0 h 41"/>
                <a:gd name="T4" fmla="*/ 1 w 18"/>
                <a:gd name="T5" fmla="*/ 1 h 41"/>
                <a:gd name="T6" fmla="*/ 0 w 18"/>
                <a:gd name="T7" fmla="*/ 2 h 41"/>
                <a:gd name="T8" fmla="*/ 1 w 18"/>
                <a:gd name="T9" fmla="*/ 2 h 41"/>
                <a:gd name="T10" fmla="*/ 1 w 18"/>
                <a:gd name="T11" fmla="*/ 2 h 41"/>
                <a:gd name="T12" fmla="*/ 1 w 18"/>
                <a:gd name="T13" fmla="*/ 1 h 41"/>
                <a:gd name="T14" fmla="*/ 1 w 18"/>
                <a:gd name="T15" fmla="*/ 0 h 41"/>
                <a:gd name="T16" fmla="*/ 2 w 18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1">
                  <a:moveTo>
                    <a:pt x="18" y="0"/>
                  </a:moveTo>
                  <a:lnTo>
                    <a:pt x="14" y="7"/>
                  </a:lnTo>
                  <a:lnTo>
                    <a:pt x="6" y="20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6" y="38"/>
                  </a:lnTo>
                  <a:lnTo>
                    <a:pt x="12" y="26"/>
                  </a:lnTo>
                  <a:lnTo>
                    <a:pt x="15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4" name="Freeform 267"/>
            <p:cNvSpPr>
              <a:spLocks/>
            </p:cNvSpPr>
            <p:nvPr/>
          </p:nvSpPr>
          <p:spPr bwMode="auto">
            <a:xfrm>
              <a:off x="523" y="3864"/>
              <a:ext cx="6" cy="22"/>
            </a:xfrm>
            <a:custGeom>
              <a:avLst/>
              <a:gdLst>
                <a:gd name="T0" fmla="*/ 0 w 11"/>
                <a:gd name="T1" fmla="*/ 0 h 46"/>
                <a:gd name="T2" fmla="*/ 1 w 11"/>
                <a:gd name="T3" fmla="*/ 0 h 46"/>
                <a:gd name="T4" fmla="*/ 1 w 11"/>
                <a:gd name="T5" fmla="*/ 1 h 46"/>
                <a:gd name="T6" fmla="*/ 1 w 11"/>
                <a:gd name="T7" fmla="*/ 2 h 46"/>
                <a:gd name="T8" fmla="*/ 1 w 11"/>
                <a:gd name="T9" fmla="*/ 2 h 46"/>
                <a:gd name="T10" fmla="*/ 1 w 11"/>
                <a:gd name="T11" fmla="*/ 2 h 46"/>
                <a:gd name="T12" fmla="*/ 1 w 11"/>
                <a:gd name="T13" fmla="*/ 1 h 46"/>
                <a:gd name="T14" fmla="*/ 1 w 11"/>
                <a:gd name="T15" fmla="*/ 0 h 46"/>
                <a:gd name="T16" fmla="*/ 0 w 1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lnTo>
                    <a:pt x="1" y="9"/>
                  </a:lnTo>
                  <a:lnTo>
                    <a:pt x="1" y="25"/>
                  </a:lnTo>
                  <a:lnTo>
                    <a:pt x="2" y="39"/>
                  </a:lnTo>
                  <a:lnTo>
                    <a:pt x="7" y="46"/>
                  </a:lnTo>
                  <a:lnTo>
                    <a:pt x="11" y="41"/>
                  </a:lnTo>
                  <a:lnTo>
                    <a:pt x="9" y="26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5" name="Freeform 268"/>
            <p:cNvSpPr>
              <a:spLocks/>
            </p:cNvSpPr>
            <p:nvPr/>
          </p:nvSpPr>
          <p:spPr bwMode="auto">
            <a:xfrm>
              <a:off x="502" y="3852"/>
              <a:ext cx="17" cy="21"/>
            </a:xfrm>
            <a:custGeom>
              <a:avLst/>
              <a:gdLst>
                <a:gd name="T0" fmla="*/ 3 w 34"/>
                <a:gd name="T1" fmla="*/ 0 h 40"/>
                <a:gd name="T2" fmla="*/ 2 w 34"/>
                <a:gd name="T3" fmla="*/ 1 h 40"/>
                <a:gd name="T4" fmla="*/ 2 w 34"/>
                <a:gd name="T5" fmla="*/ 2 h 40"/>
                <a:gd name="T6" fmla="*/ 1 w 34"/>
                <a:gd name="T7" fmla="*/ 3 h 40"/>
                <a:gd name="T8" fmla="*/ 0 w 34"/>
                <a:gd name="T9" fmla="*/ 3 h 40"/>
                <a:gd name="T10" fmla="*/ 0 w 34"/>
                <a:gd name="T11" fmla="*/ 3 h 40"/>
                <a:gd name="T12" fmla="*/ 1 w 34"/>
                <a:gd name="T13" fmla="*/ 3 h 40"/>
                <a:gd name="T14" fmla="*/ 1 w 34"/>
                <a:gd name="T15" fmla="*/ 2 h 40"/>
                <a:gd name="T16" fmla="*/ 1 w 34"/>
                <a:gd name="T17" fmla="*/ 2 h 40"/>
                <a:gd name="T18" fmla="*/ 2 w 34"/>
                <a:gd name="T19" fmla="*/ 1 h 40"/>
                <a:gd name="T20" fmla="*/ 2 w 34"/>
                <a:gd name="T21" fmla="*/ 1 h 40"/>
                <a:gd name="T22" fmla="*/ 2 w 34"/>
                <a:gd name="T23" fmla="*/ 1 h 40"/>
                <a:gd name="T24" fmla="*/ 3 w 34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40">
                  <a:moveTo>
                    <a:pt x="34" y="0"/>
                  </a:moveTo>
                  <a:lnTo>
                    <a:pt x="26" y="13"/>
                  </a:lnTo>
                  <a:lnTo>
                    <a:pt x="17" y="2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6" y="26"/>
                  </a:lnTo>
                  <a:lnTo>
                    <a:pt x="13" y="19"/>
                  </a:lnTo>
                  <a:lnTo>
                    <a:pt x="19" y="14"/>
                  </a:lnTo>
                  <a:lnTo>
                    <a:pt x="26" y="8"/>
                  </a:lnTo>
                  <a:lnTo>
                    <a:pt x="31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6" name="Freeform 269"/>
            <p:cNvSpPr>
              <a:spLocks/>
            </p:cNvSpPr>
            <p:nvPr/>
          </p:nvSpPr>
          <p:spPr bwMode="auto">
            <a:xfrm>
              <a:off x="504" y="3742"/>
              <a:ext cx="29" cy="6"/>
            </a:xfrm>
            <a:custGeom>
              <a:avLst/>
              <a:gdLst>
                <a:gd name="T0" fmla="*/ 4 w 58"/>
                <a:gd name="T1" fmla="*/ 1 h 12"/>
                <a:gd name="T2" fmla="*/ 4 w 58"/>
                <a:gd name="T3" fmla="*/ 1 h 12"/>
                <a:gd name="T4" fmla="*/ 3 w 58"/>
                <a:gd name="T5" fmla="*/ 1 h 12"/>
                <a:gd name="T6" fmla="*/ 3 w 58"/>
                <a:gd name="T7" fmla="*/ 1 h 12"/>
                <a:gd name="T8" fmla="*/ 2 w 58"/>
                <a:gd name="T9" fmla="*/ 1 h 12"/>
                <a:gd name="T10" fmla="*/ 1 w 58"/>
                <a:gd name="T11" fmla="*/ 1 h 12"/>
                <a:gd name="T12" fmla="*/ 1 w 58"/>
                <a:gd name="T13" fmla="*/ 1 h 12"/>
                <a:gd name="T14" fmla="*/ 1 w 58"/>
                <a:gd name="T15" fmla="*/ 1 h 12"/>
                <a:gd name="T16" fmla="*/ 0 w 58"/>
                <a:gd name="T17" fmla="*/ 1 h 12"/>
                <a:gd name="T18" fmla="*/ 1 w 58"/>
                <a:gd name="T19" fmla="*/ 1 h 12"/>
                <a:gd name="T20" fmla="*/ 1 w 58"/>
                <a:gd name="T21" fmla="*/ 0 h 12"/>
                <a:gd name="T22" fmla="*/ 1 w 58"/>
                <a:gd name="T23" fmla="*/ 0 h 12"/>
                <a:gd name="T24" fmla="*/ 2 w 58"/>
                <a:gd name="T25" fmla="*/ 1 h 12"/>
                <a:gd name="T26" fmla="*/ 2 w 58"/>
                <a:gd name="T27" fmla="*/ 1 h 12"/>
                <a:gd name="T28" fmla="*/ 3 w 58"/>
                <a:gd name="T29" fmla="*/ 1 h 12"/>
                <a:gd name="T30" fmla="*/ 4 w 58"/>
                <a:gd name="T31" fmla="*/ 1 h 12"/>
                <a:gd name="T32" fmla="*/ 4 w 58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12">
                  <a:moveTo>
                    <a:pt x="58" y="11"/>
                  </a:moveTo>
                  <a:lnTo>
                    <a:pt x="52" y="11"/>
                  </a:lnTo>
                  <a:lnTo>
                    <a:pt x="43" y="12"/>
                  </a:lnTo>
                  <a:lnTo>
                    <a:pt x="33" y="12"/>
                  </a:lnTo>
                  <a:lnTo>
                    <a:pt x="24" y="12"/>
                  </a:lnTo>
                  <a:lnTo>
                    <a:pt x="15" y="12"/>
                  </a:lnTo>
                  <a:lnTo>
                    <a:pt x="7" y="11"/>
                  </a:lnTo>
                  <a:lnTo>
                    <a:pt x="2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3" y="3"/>
                  </a:lnTo>
                  <a:lnTo>
                    <a:pt x="32" y="6"/>
                  </a:lnTo>
                  <a:lnTo>
                    <a:pt x="43" y="8"/>
                  </a:lnTo>
                  <a:lnTo>
                    <a:pt x="52" y="9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7" name="Freeform 270"/>
            <p:cNvSpPr>
              <a:spLocks/>
            </p:cNvSpPr>
            <p:nvPr/>
          </p:nvSpPr>
          <p:spPr bwMode="auto">
            <a:xfrm>
              <a:off x="509" y="3730"/>
              <a:ext cx="28" cy="10"/>
            </a:xfrm>
            <a:custGeom>
              <a:avLst/>
              <a:gdLst>
                <a:gd name="T0" fmla="*/ 4 w 56"/>
                <a:gd name="T1" fmla="*/ 2 h 19"/>
                <a:gd name="T2" fmla="*/ 4 w 56"/>
                <a:gd name="T3" fmla="*/ 2 h 19"/>
                <a:gd name="T4" fmla="*/ 3 w 56"/>
                <a:gd name="T5" fmla="*/ 2 h 19"/>
                <a:gd name="T6" fmla="*/ 3 w 56"/>
                <a:gd name="T7" fmla="*/ 2 h 19"/>
                <a:gd name="T8" fmla="*/ 2 w 56"/>
                <a:gd name="T9" fmla="*/ 1 h 19"/>
                <a:gd name="T10" fmla="*/ 1 w 56"/>
                <a:gd name="T11" fmla="*/ 1 h 19"/>
                <a:gd name="T12" fmla="*/ 1 w 56"/>
                <a:gd name="T13" fmla="*/ 1 h 19"/>
                <a:gd name="T14" fmla="*/ 1 w 56"/>
                <a:gd name="T15" fmla="*/ 1 h 19"/>
                <a:gd name="T16" fmla="*/ 0 w 56"/>
                <a:gd name="T17" fmla="*/ 1 h 19"/>
                <a:gd name="T18" fmla="*/ 1 w 56"/>
                <a:gd name="T19" fmla="*/ 0 h 19"/>
                <a:gd name="T20" fmla="*/ 1 w 56"/>
                <a:gd name="T21" fmla="*/ 0 h 19"/>
                <a:gd name="T22" fmla="*/ 1 w 56"/>
                <a:gd name="T23" fmla="*/ 1 h 19"/>
                <a:gd name="T24" fmla="*/ 2 w 56"/>
                <a:gd name="T25" fmla="*/ 1 h 19"/>
                <a:gd name="T26" fmla="*/ 3 w 56"/>
                <a:gd name="T27" fmla="*/ 1 h 19"/>
                <a:gd name="T28" fmla="*/ 3 w 56"/>
                <a:gd name="T29" fmla="*/ 1 h 19"/>
                <a:gd name="T30" fmla="*/ 4 w 56"/>
                <a:gd name="T31" fmla="*/ 2 h 19"/>
                <a:gd name="T32" fmla="*/ 4 w 56"/>
                <a:gd name="T33" fmla="*/ 2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9">
                  <a:moveTo>
                    <a:pt x="56" y="19"/>
                  </a:moveTo>
                  <a:lnTo>
                    <a:pt x="51" y="19"/>
                  </a:lnTo>
                  <a:lnTo>
                    <a:pt x="43" y="18"/>
                  </a:lnTo>
                  <a:lnTo>
                    <a:pt x="34" y="17"/>
                  </a:lnTo>
                  <a:lnTo>
                    <a:pt x="25" y="16"/>
                  </a:lnTo>
                  <a:lnTo>
                    <a:pt x="16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2"/>
                  </a:lnTo>
                  <a:lnTo>
                    <a:pt x="1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5" y="6"/>
                  </a:lnTo>
                  <a:lnTo>
                    <a:pt x="35" y="10"/>
                  </a:lnTo>
                  <a:lnTo>
                    <a:pt x="44" y="14"/>
                  </a:lnTo>
                  <a:lnTo>
                    <a:pt x="52" y="18"/>
                  </a:lnTo>
                  <a:lnTo>
                    <a:pt x="56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8" name="Freeform 271"/>
            <p:cNvSpPr>
              <a:spLocks/>
            </p:cNvSpPr>
            <p:nvPr/>
          </p:nvSpPr>
          <p:spPr bwMode="auto">
            <a:xfrm>
              <a:off x="496" y="3757"/>
              <a:ext cx="27" cy="5"/>
            </a:xfrm>
            <a:custGeom>
              <a:avLst/>
              <a:gdLst>
                <a:gd name="T0" fmla="*/ 3 w 55"/>
                <a:gd name="T1" fmla="*/ 0 h 12"/>
                <a:gd name="T2" fmla="*/ 3 w 55"/>
                <a:gd name="T3" fmla="*/ 0 h 12"/>
                <a:gd name="T4" fmla="*/ 2 w 55"/>
                <a:gd name="T5" fmla="*/ 0 h 12"/>
                <a:gd name="T6" fmla="*/ 2 w 55"/>
                <a:gd name="T7" fmla="*/ 0 h 12"/>
                <a:gd name="T8" fmla="*/ 1 w 55"/>
                <a:gd name="T9" fmla="*/ 0 h 12"/>
                <a:gd name="T10" fmla="*/ 1 w 55"/>
                <a:gd name="T11" fmla="*/ 0 h 12"/>
                <a:gd name="T12" fmla="*/ 0 w 55"/>
                <a:gd name="T13" fmla="*/ 0 h 12"/>
                <a:gd name="T14" fmla="*/ 0 w 55"/>
                <a:gd name="T15" fmla="*/ 0 h 12"/>
                <a:gd name="T16" fmla="*/ 0 w 55"/>
                <a:gd name="T17" fmla="*/ 0 h 12"/>
                <a:gd name="T18" fmla="*/ 0 w 55"/>
                <a:gd name="T19" fmla="*/ 0 h 12"/>
                <a:gd name="T20" fmla="*/ 0 w 55"/>
                <a:gd name="T21" fmla="*/ 0 h 12"/>
                <a:gd name="T22" fmla="*/ 0 w 55"/>
                <a:gd name="T23" fmla="*/ 0 h 12"/>
                <a:gd name="T24" fmla="*/ 1 w 55"/>
                <a:gd name="T25" fmla="*/ 0 h 12"/>
                <a:gd name="T26" fmla="*/ 1 w 55"/>
                <a:gd name="T27" fmla="*/ 0 h 12"/>
                <a:gd name="T28" fmla="*/ 2 w 55"/>
                <a:gd name="T29" fmla="*/ 0 h 12"/>
                <a:gd name="T30" fmla="*/ 3 w 55"/>
                <a:gd name="T31" fmla="*/ 0 h 12"/>
                <a:gd name="T32" fmla="*/ 3 w 55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2">
                  <a:moveTo>
                    <a:pt x="55" y="5"/>
                  </a:moveTo>
                  <a:lnTo>
                    <a:pt x="52" y="8"/>
                  </a:lnTo>
                  <a:lnTo>
                    <a:pt x="47" y="9"/>
                  </a:lnTo>
                  <a:lnTo>
                    <a:pt x="39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12" y="10"/>
                  </a:lnTo>
                  <a:lnTo>
                    <a:pt x="4" y="9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30" y="3"/>
                  </a:lnTo>
                  <a:lnTo>
                    <a:pt x="39" y="4"/>
                  </a:lnTo>
                  <a:lnTo>
                    <a:pt x="48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9" name="Freeform 272"/>
            <p:cNvSpPr>
              <a:spLocks/>
            </p:cNvSpPr>
            <p:nvPr/>
          </p:nvSpPr>
          <p:spPr bwMode="auto">
            <a:xfrm>
              <a:off x="488" y="3770"/>
              <a:ext cx="32" cy="9"/>
            </a:xfrm>
            <a:custGeom>
              <a:avLst/>
              <a:gdLst>
                <a:gd name="T0" fmla="*/ 4 w 64"/>
                <a:gd name="T1" fmla="*/ 0 h 19"/>
                <a:gd name="T2" fmla="*/ 4 w 64"/>
                <a:gd name="T3" fmla="*/ 0 h 19"/>
                <a:gd name="T4" fmla="*/ 3 w 64"/>
                <a:gd name="T5" fmla="*/ 0 h 19"/>
                <a:gd name="T6" fmla="*/ 3 w 64"/>
                <a:gd name="T7" fmla="*/ 0 h 19"/>
                <a:gd name="T8" fmla="*/ 2 w 64"/>
                <a:gd name="T9" fmla="*/ 1 h 19"/>
                <a:gd name="T10" fmla="*/ 2 w 64"/>
                <a:gd name="T11" fmla="*/ 1 h 19"/>
                <a:gd name="T12" fmla="*/ 1 w 64"/>
                <a:gd name="T13" fmla="*/ 1 h 19"/>
                <a:gd name="T14" fmla="*/ 1 w 64"/>
                <a:gd name="T15" fmla="*/ 1 h 19"/>
                <a:gd name="T16" fmla="*/ 0 w 64"/>
                <a:gd name="T17" fmla="*/ 0 h 19"/>
                <a:gd name="T18" fmla="*/ 1 w 64"/>
                <a:gd name="T19" fmla="*/ 0 h 19"/>
                <a:gd name="T20" fmla="*/ 1 w 64"/>
                <a:gd name="T21" fmla="*/ 0 h 19"/>
                <a:gd name="T22" fmla="*/ 1 w 64"/>
                <a:gd name="T23" fmla="*/ 0 h 19"/>
                <a:gd name="T24" fmla="*/ 2 w 64"/>
                <a:gd name="T25" fmla="*/ 0 h 19"/>
                <a:gd name="T26" fmla="*/ 3 w 64"/>
                <a:gd name="T27" fmla="*/ 0 h 19"/>
                <a:gd name="T28" fmla="*/ 3 w 64"/>
                <a:gd name="T29" fmla="*/ 0 h 19"/>
                <a:gd name="T30" fmla="*/ 4 w 64"/>
                <a:gd name="T31" fmla="*/ 0 h 19"/>
                <a:gd name="T32" fmla="*/ 4 w 64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8" y="4"/>
                  </a:lnTo>
                  <a:lnTo>
                    <a:pt x="48" y="8"/>
                  </a:lnTo>
                  <a:lnTo>
                    <a:pt x="38" y="12"/>
                  </a:lnTo>
                  <a:lnTo>
                    <a:pt x="29" y="16"/>
                  </a:lnTo>
                  <a:lnTo>
                    <a:pt x="18" y="19"/>
                  </a:lnTo>
                  <a:lnTo>
                    <a:pt x="9" y="19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8"/>
                  </a:lnTo>
                  <a:lnTo>
                    <a:pt x="16" y="6"/>
                  </a:lnTo>
                  <a:lnTo>
                    <a:pt x="26" y="4"/>
                  </a:lnTo>
                  <a:lnTo>
                    <a:pt x="38" y="4"/>
                  </a:lnTo>
                  <a:lnTo>
                    <a:pt x="48" y="3"/>
                  </a:lnTo>
                  <a:lnTo>
                    <a:pt x="5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0" name="Freeform 273"/>
            <p:cNvSpPr>
              <a:spLocks/>
            </p:cNvSpPr>
            <p:nvPr/>
          </p:nvSpPr>
          <p:spPr bwMode="auto">
            <a:xfrm>
              <a:off x="480" y="3785"/>
              <a:ext cx="35" cy="11"/>
            </a:xfrm>
            <a:custGeom>
              <a:avLst/>
              <a:gdLst>
                <a:gd name="T0" fmla="*/ 5 w 69"/>
                <a:gd name="T1" fmla="*/ 0 h 22"/>
                <a:gd name="T2" fmla="*/ 4 w 69"/>
                <a:gd name="T3" fmla="*/ 1 h 22"/>
                <a:gd name="T4" fmla="*/ 4 w 69"/>
                <a:gd name="T5" fmla="*/ 1 h 22"/>
                <a:gd name="T6" fmla="*/ 3 w 69"/>
                <a:gd name="T7" fmla="*/ 1 h 22"/>
                <a:gd name="T8" fmla="*/ 2 w 69"/>
                <a:gd name="T9" fmla="*/ 2 h 22"/>
                <a:gd name="T10" fmla="*/ 2 w 69"/>
                <a:gd name="T11" fmla="*/ 2 h 22"/>
                <a:gd name="T12" fmla="*/ 1 w 69"/>
                <a:gd name="T13" fmla="*/ 2 h 22"/>
                <a:gd name="T14" fmla="*/ 1 w 69"/>
                <a:gd name="T15" fmla="*/ 2 h 22"/>
                <a:gd name="T16" fmla="*/ 0 w 69"/>
                <a:gd name="T17" fmla="*/ 2 h 22"/>
                <a:gd name="T18" fmla="*/ 1 w 69"/>
                <a:gd name="T19" fmla="*/ 1 h 22"/>
                <a:gd name="T20" fmla="*/ 1 w 69"/>
                <a:gd name="T21" fmla="*/ 1 h 22"/>
                <a:gd name="T22" fmla="*/ 2 w 69"/>
                <a:gd name="T23" fmla="*/ 1 h 22"/>
                <a:gd name="T24" fmla="*/ 2 w 69"/>
                <a:gd name="T25" fmla="*/ 1 h 22"/>
                <a:gd name="T26" fmla="*/ 3 w 69"/>
                <a:gd name="T27" fmla="*/ 1 h 22"/>
                <a:gd name="T28" fmla="*/ 4 w 69"/>
                <a:gd name="T29" fmla="*/ 1 h 22"/>
                <a:gd name="T30" fmla="*/ 4 w 69"/>
                <a:gd name="T31" fmla="*/ 1 h 22"/>
                <a:gd name="T32" fmla="*/ 5 w 69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2" y="3"/>
                  </a:lnTo>
                  <a:lnTo>
                    <a:pt x="53" y="8"/>
                  </a:lnTo>
                  <a:lnTo>
                    <a:pt x="41" y="12"/>
                  </a:lnTo>
                  <a:lnTo>
                    <a:pt x="30" y="17"/>
                  </a:lnTo>
                  <a:lnTo>
                    <a:pt x="18" y="20"/>
                  </a:lnTo>
                  <a:lnTo>
                    <a:pt x="9" y="22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10" y="11"/>
                  </a:lnTo>
                  <a:lnTo>
                    <a:pt x="20" y="8"/>
                  </a:lnTo>
                  <a:lnTo>
                    <a:pt x="32" y="5"/>
                  </a:lnTo>
                  <a:lnTo>
                    <a:pt x="44" y="4"/>
                  </a:lnTo>
                  <a:lnTo>
                    <a:pt x="54" y="3"/>
                  </a:lnTo>
                  <a:lnTo>
                    <a:pt x="63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1" name="Freeform 274"/>
            <p:cNvSpPr>
              <a:spLocks/>
            </p:cNvSpPr>
            <p:nvPr/>
          </p:nvSpPr>
          <p:spPr bwMode="auto">
            <a:xfrm>
              <a:off x="478" y="3811"/>
              <a:ext cx="37" cy="19"/>
            </a:xfrm>
            <a:custGeom>
              <a:avLst/>
              <a:gdLst>
                <a:gd name="T0" fmla="*/ 4 w 75"/>
                <a:gd name="T1" fmla="*/ 0 h 40"/>
                <a:gd name="T2" fmla="*/ 4 w 75"/>
                <a:gd name="T3" fmla="*/ 0 h 40"/>
                <a:gd name="T4" fmla="*/ 3 w 75"/>
                <a:gd name="T5" fmla="*/ 0 h 40"/>
                <a:gd name="T6" fmla="*/ 2 w 75"/>
                <a:gd name="T7" fmla="*/ 1 h 40"/>
                <a:gd name="T8" fmla="*/ 2 w 75"/>
                <a:gd name="T9" fmla="*/ 1 h 40"/>
                <a:gd name="T10" fmla="*/ 1 w 75"/>
                <a:gd name="T11" fmla="*/ 2 h 40"/>
                <a:gd name="T12" fmla="*/ 0 w 75"/>
                <a:gd name="T13" fmla="*/ 2 h 40"/>
                <a:gd name="T14" fmla="*/ 0 w 75"/>
                <a:gd name="T15" fmla="*/ 2 h 40"/>
                <a:gd name="T16" fmla="*/ 0 w 75"/>
                <a:gd name="T17" fmla="*/ 2 h 40"/>
                <a:gd name="T18" fmla="*/ 0 w 75"/>
                <a:gd name="T19" fmla="*/ 2 h 40"/>
                <a:gd name="T20" fmla="*/ 0 w 75"/>
                <a:gd name="T21" fmla="*/ 1 h 40"/>
                <a:gd name="T22" fmla="*/ 1 w 75"/>
                <a:gd name="T23" fmla="*/ 1 h 40"/>
                <a:gd name="T24" fmla="*/ 2 w 75"/>
                <a:gd name="T25" fmla="*/ 1 h 40"/>
                <a:gd name="T26" fmla="*/ 2 w 75"/>
                <a:gd name="T27" fmla="*/ 0 h 40"/>
                <a:gd name="T28" fmla="*/ 3 w 75"/>
                <a:gd name="T29" fmla="*/ 0 h 40"/>
                <a:gd name="T30" fmla="*/ 4 w 75"/>
                <a:gd name="T31" fmla="*/ 0 h 40"/>
                <a:gd name="T32" fmla="*/ 4 w 7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40">
                  <a:moveTo>
                    <a:pt x="75" y="0"/>
                  </a:moveTo>
                  <a:lnTo>
                    <a:pt x="68" y="7"/>
                  </a:lnTo>
                  <a:lnTo>
                    <a:pt x="58" y="15"/>
                  </a:lnTo>
                  <a:lnTo>
                    <a:pt x="47" y="21"/>
                  </a:lnTo>
                  <a:lnTo>
                    <a:pt x="34" y="28"/>
                  </a:lnTo>
                  <a:lnTo>
                    <a:pt x="23" y="34"/>
                  </a:lnTo>
                  <a:lnTo>
                    <a:pt x="12" y="38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2" y="33"/>
                  </a:lnTo>
                  <a:lnTo>
                    <a:pt x="9" y="29"/>
                  </a:lnTo>
                  <a:lnTo>
                    <a:pt x="20" y="24"/>
                  </a:lnTo>
                  <a:lnTo>
                    <a:pt x="33" y="19"/>
                  </a:lnTo>
                  <a:lnTo>
                    <a:pt x="47" y="15"/>
                  </a:lnTo>
                  <a:lnTo>
                    <a:pt x="59" y="10"/>
                  </a:lnTo>
                  <a:lnTo>
                    <a:pt x="69" y="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2" name="Freeform 275"/>
            <p:cNvSpPr>
              <a:spLocks/>
            </p:cNvSpPr>
            <p:nvPr/>
          </p:nvSpPr>
          <p:spPr bwMode="auto">
            <a:xfrm>
              <a:off x="484" y="3841"/>
              <a:ext cx="34" cy="22"/>
            </a:xfrm>
            <a:custGeom>
              <a:avLst/>
              <a:gdLst>
                <a:gd name="T0" fmla="*/ 4 w 69"/>
                <a:gd name="T1" fmla="*/ 0 h 45"/>
                <a:gd name="T2" fmla="*/ 4 w 69"/>
                <a:gd name="T3" fmla="*/ 0 h 45"/>
                <a:gd name="T4" fmla="*/ 3 w 69"/>
                <a:gd name="T5" fmla="*/ 0 h 45"/>
                <a:gd name="T6" fmla="*/ 2 w 69"/>
                <a:gd name="T7" fmla="*/ 1 h 45"/>
                <a:gd name="T8" fmla="*/ 2 w 69"/>
                <a:gd name="T9" fmla="*/ 1 h 45"/>
                <a:gd name="T10" fmla="*/ 1 w 69"/>
                <a:gd name="T11" fmla="*/ 2 h 45"/>
                <a:gd name="T12" fmla="*/ 0 w 69"/>
                <a:gd name="T13" fmla="*/ 2 h 45"/>
                <a:gd name="T14" fmla="*/ 0 w 69"/>
                <a:gd name="T15" fmla="*/ 2 h 45"/>
                <a:gd name="T16" fmla="*/ 0 w 69"/>
                <a:gd name="T17" fmla="*/ 2 h 45"/>
                <a:gd name="T18" fmla="*/ 0 w 69"/>
                <a:gd name="T19" fmla="*/ 2 h 45"/>
                <a:gd name="T20" fmla="*/ 0 w 69"/>
                <a:gd name="T21" fmla="*/ 2 h 45"/>
                <a:gd name="T22" fmla="*/ 1 w 69"/>
                <a:gd name="T23" fmla="*/ 1 h 45"/>
                <a:gd name="T24" fmla="*/ 1 w 69"/>
                <a:gd name="T25" fmla="*/ 1 h 45"/>
                <a:gd name="T26" fmla="*/ 2 w 69"/>
                <a:gd name="T27" fmla="*/ 0 h 45"/>
                <a:gd name="T28" fmla="*/ 3 w 69"/>
                <a:gd name="T29" fmla="*/ 0 h 45"/>
                <a:gd name="T30" fmla="*/ 4 w 69"/>
                <a:gd name="T31" fmla="*/ 0 h 45"/>
                <a:gd name="T32" fmla="*/ 4 w 69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5">
                  <a:moveTo>
                    <a:pt x="69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4" y="21"/>
                  </a:lnTo>
                  <a:lnTo>
                    <a:pt x="33" y="29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8" y="32"/>
                  </a:lnTo>
                  <a:lnTo>
                    <a:pt x="18" y="25"/>
                  </a:lnTo>
                  <a:lnTo>
                    <a:pt x="31" y="19"/>
                  </a:lnTo>
                  <a:lnTo>
                    <a:pt x="43" y="13"/>
                  </a:lnTo>
                  <a:lnTo>
                    <a:pt x="55" y="8"/>
                  </a:lnTo>
                  <a:lnTo>
                    <a:pt x="64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3" name="Freeform 276"/>
            <p:cNvSpPr>
              <a:spLocks/>
            </p:cNvSpPr>
            <p:nvPr/>
          </p:nvSpPr>
          <p:spPr bwMode="auto">
            <a:xfrm>
              <a:off x="482" y="3798"/>
              <a:ext cx="32" cy="19"/>
            </a:xfrm>
            <a:custGeom>
              <a:avLst/>
              <a:gdLst>
                <a:gd name="T0" fmla="*/ 4 w 63"/>
                <a:gd name="T1" fmla="*/ 0 h 38"/>
                <a:gd name="T2" fmla="*/ 4 w 63"/>
                <a:gd name="T3" fmla="*/ 1 h 38"/>
                <a:gd name="T4" fmla="*/ 4 w 63"/>
                <a:gd name="T5" fmla="*/ 1 h 38"/>
                <a:gd name="T6" fmla="*/ 3 w 63"/>
                <a:gd name="T7" fmla="*/ 2 h 38"/>
                <a:gd name="T8" fmla="*/ 2 w 63"/>
                <a:gd name="T9" fmla="*/ 2 h 38"/>
                <a:gd name="T10" fmla="*/ 2 w 63"/>
                <a:gd name="T11" fmla="*/ 3 h 38"/>
                <a:gd name="T12" fmla="*/ 1 w 63"/>
                <a:gd name="T13" fmla="*/ 3 h 38"/>
                <a:gd name="T14" fmla="*/ 1 w 63"/>
                <a:gd name="T15" fmla="*/ 3 h 38"/>
                <a:gd name="T16" fmla="*/ 0 w 63"/>
                <a:gd name="T17" fmla="*/ 3 h 38"/>
                <a:gd name="T18" fmla="*/ 1 w 63"/>
                <a:gd name="T19" fmla="*/ 2 h 38"/>
                <a:gd name="T20" fmla="*/ 1 w 63"/>
                <a:gd name="T21" fmla="*/ 2 h 38"/>
                <a:gd name="T22" fmla="*/ 2 w 63"/>
                <a:gd name="T23" fmla="*/ 2 h 38"/>
                <a:gd name="T24" fmla="*/ 2 w 63"/>
                <a:gd name="T25" fmla="*/ 1 h 38"/>
                <a:gd name="T26" fmla="*/ 3 w 63"/>
                <a:gd name="T27" fmla="*/ 1 h 38"/>
                <a:gd name="T28" fmla="*/ 4 w 63"/>
                <a:gd name="T29" fmla="*/ 1 h 38"/>
                <a:gd name="T30" fmla="*/ 4 w 63"/>
                <a:gd name="T31" fmla="*/ 1 h 38"/>
                <a:gd name="T32" fmla="*/ 4 w 63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8">
                  <a:moveTo>
                    <a:pt x="63" y="0"/>
                  </a:moveTo>
                  <a:lnTo>
                    <a:pt x="58" y="5"/>
                  </a:lnTo>
                  <a:lnTo>
                    <a:pt x="49" y="12"/>
                  </a:lnTo>
                  <a:lnTo>
                    <a:pt x="40" y="19"/>
                  </a:lnTo>
                  <a:lnTo>
                    <a:pt x="28" y="26"/>
                  </a:lnTo>
                  <a:lnTo>
                    <a:pt x="19" y="33"/>
                  </a:lnTo>
                  <a:lnTo>
                    <a:pt x="10" y="37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5"/>
                  </a:lnTo>
                  <a:lnTo>
                    <a:pt x="17" y="20"/>
                  </a:lnTo>
                  <a:lnTo>
                    <a:pt x="29" y="15"/>
                  </a:lnTo>
                  <a:lnTo>
                    <a:pt x="40" y="9"/>
                  </a:lnTo>
                  <a:lnTo>
                    <a:pt x="50" y="5"/>
                  </a:lnTo>
                  <a:lnTo>
                    <a:pt x="58" y="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4" name="Freeform 277"/>
            <p:cNvSpPr>
              <a:spLocks/>
            </p:cNvSpPr>
            <p:nvPr/>
          </p:nvSpPr>
          <p:spPr bwMode="auto">
            <a:xfrm>
              <a:off x="511" y="3799"/>
              <a:ext cx="46" cy="29"/>
            </a:xfrm>
            <a:custGeom>
              <a:avLst/>
              <a:gdLst>
                <a:gd name="T0" fmla="*/ 6 w 91"/>
                <a:gd name="T1" fmla="*/ 4 h 57"/>
                <a:gd name="T2" fmla="*/ 6 w 91"/>
                <a:gd name="T3" fmla="*/ 4 h 57"/>
                <a:gd name="T4" fmla="*/ 5 w 91"/>
                <a:gd name="T5" fmla="*/ 4 h 57"/>
                <a:gd name="T6" fmla="*/ 4 w 91"/>
                <a:gd name="T7" fmla="*/ 3 h 57"/>
                <a:gd name="T8" fmla="*/ 3 w 91"/>
                <a:gd name="T9" fmla="*/ 3 h 57"/>
                <a:gd name="T10" fmla="*/ 2 w 91"/>
                <a:gd name="T11" fmla="*/ 2 h 57"/>
                <a:gd name="T12" fmla="*/ 2 w 91"/>
                <a:gd name="T13" fmla="*/ 2 h 57"/>
                <a:gd name="T14" fmla="*/ 1 w 91"/>
                <a:gd name="T15" fmla="*/ 1 h 57"/>
                <a:gd name="T16" fmla="*/ 0 w 91"/>
                <a:gd name="T17" fmla="*/ 0 h 57"/>
                <a:gd name="T18" fmla="*/ 1 w 91"/>
                <a:gd name="T19" fmla="*/ 1 h 57"/>
                <a:gd name="T20" fmla="*/ 2 w 91"/>
                <a:gd name="T21" fmla="*/ 1 h 57"/>
                <a:gd name="T22" fmla="*/ 3 w 91"/>
                <a:gd name="T23" fmla="*/ 2 h 57"/>
                <a:gd name="T24" fmla="*/ 4 w 91"/>
                <a:gd name="T25" fmla="*/ 2 h 57"/>
                <a:gd name="T26" fmla="*/ 5 w 91"/>
                <a:gd name="T27" fmla="*/ 3 h 57"/>
                <a:gd name="T28" fmla="*/ 5 w 91"/>
                <a:gd name="T29" fmla="*/ 3 h 57"/>
                <a:gd name="T30" fmla="*/ 6 w 91"/>
                <a:gd name="T31" fmla="*/ 4 h 57"/>
                <a:gd name="T32" fmla="*/ 6 w 91"/>
                <a:gd name="T33" fmla="*/ 4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57">
                  <a:moveTo>
                    <a:pt x="91" y="56"/>
                  </a:moveTo>
                  <a:lnTo>
                    <a:pt x="86" y="57"/>
                  </a:lnTo>
                  <a:lnTo>
                    <a:pt x="76" y="55"/>
                  </a:lnTo>
                  <a:lnTo>
                    <a:pt x="62" y="48"/>
                  </a:lnTo>
                  <a:lnTo>
                    <a:pt x="47" y="40"/>
                  </a:lnTo>
                  <a:lnTo>
                    <a:pt x="31" y="31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9" y="10"/>
                  </a:lnTo>
                  <a:lnTo>
                    <a:pt x="34" y="18"/>
                  </a:lnTo>
                  <a:lnTo>
                    <a:pt x="51" y="27"/>
                  </a:lnTo>
                  <a:lnTo>
                    <a:pt x="66" y="38"/>
                  </a:lnTo>
                  <a:lnTo>
                    <a:pt x="79" y="46"/>
                  </a:lnTo>
                  <a:lnTo>
                    <a:pt x="89" y="52"/>
                  </a:lnTo>
                  <a:lnTo>
                    <a:pt x="9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5" name="Freeform 278"/>
            <p:cNvSpPr>
              <a:spLocks/>
            </p:cNvSpPr>
            <p:nvPr/>
          </p:nvSpPr>
          <p:spPr bwMode="auto">
            <a:xfrm>
              <a:off x="513" y="3822"/>
              <a:ext cx="36" cy="25"/>
            </a:xfrm>
            <a:custGeom>
              <a:avLst/>
              <a:gdLst>
                <a:gd name="T0" fmla="*/ 5 w 72"/>
                <a:gd name="T1" fmla="*/ 4 h 49"/>
                <a:gd name="T2" fmla="*/ 5 w 72"/>
                <a:gd name="T3" fmla="*/ 4 h 49"/>
                <a:gd name="T4" fmla="*/ 4 w 72"/>
                <a:gd name="T5" fmla="*/ 3 h 49"/>
                <a:gd name="T6" fmla="*/ 4 w 72"/>
                <a:gd name="T7" fmla="*/ 3 h 49"/>
                <a:gd name="T8" fmla="*/ 3 w 72"/>
                <a:gd name="T9" fmla="*/ 3 h 49"/>
                <a:gd name="T10" fmla="*/ 2 w 72"/>
                <a:gd name="T11" fmla="*/ 2 h 49"/>
                <a:gd name="T12" fmla="*/ 1 w 72"/>
                <a:gd name="T13" fmla="*/ 2 h 49"/>
                <a:gd name="T14" fmla="*/ 1 w 72"/>
                <a:gd name="T15" fmla="*/ 1 h 49"/>
                <a:gd name="T16" fmla="*/ 0 w 72"/>
                <a:gd name="T17" fmla="*/ 0 h 49"/>
                <a:gd name="T18" fmla="*/ 1 w 72"/>
                <a:gd name="T19" fmla="*/ 1 h 49"/>
                <a:gd name="T20" fmla="*/ 2 w 72"/>
                <a:gd name="T21" fmla="*/ 1 h 49"/>
                <a:gd name="T22" fmla="*/ 2 w 72"/>
                <a:gd name="T23" fmla="*/ 2 h 49"/>
                <a:gd name="T24" fmla="*/ 3 w 72"/>
                <a:gd name="T25" fmla="*/ 2 h 49"/>
                <a:gd name="T26" fmla="*/ 4 w 72"/>
                <a:gd name="T27" fmla="*/ 3 h 49"/>
                <a:gd name="T28" fmla="*/ 4 w 72"/>
                <a:gd name="T29" fmla="*/ 3 h 49"/>
                <a:gd name="T30" fmla="*/ 5 w 72"/>
                <a:gd name="T31" fmla="*/ 3 h 49"/>
                <a:gd name="T32" fmla="*/ 5 w 72"/>
                <a:gd name="T33" fmla="*/ 4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49">
                  <a:moveTo>
                    <a:pt x="72" y="49"/>
                  </a:moveTo>
                  <a:lnTo>
                    <a:pt x="68" y="49"/>
                  </a:lnTo>
                  <a:lnTo>
                    <a:pt x="61" y="48"/>
                  </a:lnTo>
                  <a:lnTo>
                    <a:pt x="51" y="44"/>
                  </a:lnTo>
                  <a:lnTo>
                    <a:pt x="39" y="38"/>
                  </a:lnTo>
                  <a:lnTo>
                    <a:pt x="27" y="30"/>
                  </a:lnTo>
                  <a:lnTo>
                    <a:pt x="15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3"/>
                  </a:lnTo>
                  <a:lnTo>
                    <a:pt x="31" y="21"/>
                  </a:lnTo>
                  <a:lnTo>
                    <a:pt x="43" y="29"/>
                  </a:lnTo>
                  <a:lnTo>
                    <a:pt x="55" y="35"/>
                  </a:lnTo>
                  <a:lnTo>
                    <a:pt x="64" y="42"/>
                  </a:lnTo>
                  <a:lnTo>
                    <a:pt x="70" y="47"/>
                  </a:lnTo>
                  <a:lnTo>
                    <a:pt x="72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6" name="Freeform 279"/>
            <p:cNvSpPr>
              <a:spLocks/>
            </p:cNvSpPr>
            <p:nvPr/>
          </p:nvSpPr>
          <p:spPr bwMode="auto">
            <a:xfrm>
              <a:off x="482" y="3826"/>
              <a:ext cx="34" cy="22"/>
            </a:xfrm>
            <a:custGeom>
              <a:avLst/>
              <a:gdLst>
                <a:gd name="T0" fmla="*/ 5 w 68"/>
                <a:gd name="T1" fmla="*/ 0 h 45"/>
                <a:gd name="T2" fmla="*/ 4 w 68"/>
                <a:gd name="T3" fmla="*/ 0 h 45"/>
                <a:gd name="T4" fmla="*/ 4 w 68"/>
                <a:gd name="T5" fmla="*/ 0 h 45"/>
                <a:gd name="T6" fmla="*/ 3 w 68"/>
                <a:gd name="T7" fmla="*/ 1 h 45"/>
                <a:gd name="T8" fmla="*/ 3 w 68"/>
                <a:gd name="T9" fmla="*/ 1 h 45"/>
                <a:gd name="T10" fmla="*/ 2 w 68"/>
                <a:gd name="T11" fmla="*/ 2 h 45"/>
                <a:gd name="T12" fmla="*/ 1 w 68"/>
                <a:gd name="T13" fmla="*/ 2 h 45"/>
                <a:gd name="T14" fmla="*/ 1 w 68"/>
                <a:gd name="T15" fmla="*/ 2 h 45"/>
                <a:gd name="T16" fmla="*/ 0 w 68"/>
                <a:gd name="T17" fmla="*/ 2 h 45"/>
                <a:gd name="T18" fmla="*/ 1 w 68"/>
                <a:gd name="T19" fmla="*/ 2 h 45"/>
                <a:gd name="T20" fmla="*/ 1 w 68"/>
                <a:gd name="T21" fmla="*/ 2 h 45"/>
                <a:gd name="T22" fmla="*/ 2 w 68"/>
                <a:gd name="T23" fmla="*/ 1 h 45"/>
                <a:gd name="T24" fmla="*/ 2 w 68"/>
                <a:gd name="T25" fmla="*/ 1 h 45"/>
                <a:gd name="T26" fmla="*/ 3 w 68"/>
                <a:gd name="T27" fmla="*/ 0 h 45"/>
                <a:gd name="T28" fmla="*/ 4 w 68"/>
                <a:gd name="T29" fmla="*/ 0 h 45"/>
                <a:gd name="T30" fmla="*/ 4 w 68"/>
                <a:gd name="T31" fmla="*/ 0 h 45"/>
                <a:gd name="T32" fmla="*/ 5 w 68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lnTo>
                    <a:pt x="63" y="6"/>
                  </a:lnTo>
                  <a:lnTo>
                    <a:pt x="54" y="13"/>
                  </a:lnTo>
                  <a:lnTo>
                    <a:pt x="43" y="21"/>
                  </a:lnTo>
                  <a:lnTo>
                    <a:pt x="33" y="30"/>
                  </a:lnTo>
                  <a:lnTo>
                    <a:pt x="21" y="37"/>
                  </a:lnTo>
                  <a:lnTo>
                    <a:pt x="12" y="4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7" y="32"/>
                  </a:lnTo>
                  <a:lnTo>
                    <a:pt x="17" y="26"/>
                  </a:lnTo>
                  <a:lnTo>
                    <a:pt x="30" y="20"/>
                  </a:lnTo>
                  <a:lnTo>
                    <a:pt x="42" y="13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7" name="Freeform 280"/>
            <p:cNvSpPr>
              <a:spLocks/>
            </p:cNvSpPr>
            <p:nvPr/>
          </p:nvSpPr>
          <p:spPr bwMode="auto">
            <a:xfrm>
              <a:off x="560" y="3852"/>
              <a:ext cx="27" cy="113"/>
            </a:xfrm>
            <a:custGeom>
              <a:avLst/>
              <a:gdLst>
                <a:gd name="T0" fmla="*/ 3 w 55"/>
                <a:gd name="T1" fmla="*/ 0 h 227"/>
                <a:gd name="T2" fmla="*/ 3 w 55"/>
                <a:gd name="T3" fmla="*/ 0 h 227"/>
                <a:gd name="T4" fmla="*/ 3 w 55"/>
                <a:gd name="T5" fmla="*/ 0 h 227"/>
                <a:gd name="T6" fmla="*/ 3 w 55"/>
                <a:gd name="T7" fmla="*/ 0 h 227"/>
                <a:gd name="T8" fmla="*/ 3 w 55"/>
                <a:gd name="T9" fmla="*/ 0 h 227"/>
                <a:gd name="T10" fmla="*/ 2 w 55"/>
                <a:gd name="T11" fmla="*/ 2 h 227"/>
                <a:gd name="T12" fmla="*/ 1 w 55"/>
                <a:gd name="T13" fmla="*/ 3 h 227"/>
                <a:gd name="T14" fmla="*/ 0 w 55"/>
                <a:gd name="T15" fmla="*/ 5 h 227"/>
                <a:gd name="T16" fmla="*/ 0 w 55"/>
                <a:gd name="T17" fmla="*/ 7 h 227"/>
                <a:gd name="T18" fmla="*/ 0 w 55"/>
                <a:gd name="T19" fmla="*/ 9 h 227"/>
                <a:gd name="T20" fmla="*/ 0 w 55"/>
                <a:gd name="T21" fmla="*/ 11 h 227"/>
                <a:gd name="T22" fmla="*/ 1 w 55"/>
                <a:gd name="T23" fmla="*/ 12 h 227"/>
                <a:gd name="T24" fmla="*/ 1 w 55"/>
                <a:gd name="T25" fmla="*/ 14 h 227"/>
                <a:gd name="T26" fmla="*/ 0 w 55"/>
                <a:gd name="T27" fmla="*/ 13 h 227"/>
                <a:gd name="T28" fmla="*/ 0 w 55"/>
                <a:gd name="T29" fmla="*/ 11 h 227"/>
                <a:gd name="T30" fmla="*/ 0 w 55"/>
                <a:gd name="T31" fmla="*/ 9 h 227"/>
                <a:gd name="T32" fmla="*/ 0 w 55"/>
                <a:gd name="T33" fmla="*/ 7 h 227"/>
                <a:gd name="T34" fmla="*/ 0 w 55"/>
                <a:gd name="T35" fmla="*/ 5 h 227"/>
                <a:gd name="T36" fmla="*/ 0 w 55"/>
                <a:gd name="T37" fmla="*/ 3 h 227"/>
                <a:gd name="T38" fmla="*/ 1 w 55"/>
                <a:gd name="T39" fmla="*/ 1 h 227"/>
                <a:gd name="T40" fmla="*/ 3 w 55"/>
                <a:gd name="T41" fmla="*/ 0 h 2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5" h="227">
                  <a:moveTo>
                    <a:pt x="49" y="0"/>
                  </a:moveTo>
                  <a:lnTo>
                    <a:pt x="51" y="0"/>
                  </a:lnTo>
                  <a:lnTo>
                    <a:pt x="53" y="1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32" y="32"/>
                  </a:lnTo>
                  <a:lnTo>
                    <a:pt x="18" y="62"/>
                  </a:lnTo>
                  <a:lnTo>
                    <a:pt x="11" y="94"/>
                  </a:lnTo>
                  <a:lnTo>
                    <a:pt x="9" y="124"/>
                  </a:lnTo>
                  <a:lnTo>
                    <a:pt x="11" y="154"/>
                  </a:lnTo>
                  <a:lnTo>
                    <a:pt x="15" y="181"/>
                  </a:lnTo>
                  <a:lnTo>
                    <a:pt x="22" y="206"/>
                  </a:lnTo>
                  <a:lnTo>
                    <a:pt x="27" y="227"/>
                  </a:lnTo>
                  <a:lnTo>
                    <a:pt x="15" y="212"/>
                  </a:lnTo>
                  <a:lnTo>
                    <a:pt x="6" y="189"/>
                  </a:lnTo>
                  <a:lnTo>
                    <a:pt x="1" y="156"/>
                  </a:lnTo>
                  <a:lnTo>
                    <a:pt x="0" y="121"/>
                  </a:lnTo>
                  <a:lnTo>
                    <a:pt x="4" y="84"/>
                  </a:lnTo>
                  <a:lnTo>
                    <a:pt x="13" y="49"/>
                  </a:lnTo>
                  <a:lnTo>
                    <a:pt x="27" y="2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8" name="Freeform 281"/>
            <p:cNvSpPr>
              <a:spLocks/>
            </p:cNvSpPr>
            <p:nvPr/>
          </p:nvSpPr>
          <p:spPr bwMode="auto">
            <a:xfrm>
              <a:off x="566" y="3950"/>
              <a:ext cx="25" cy="14"/>
            </a:xfrm>
            <a:custGeom>
              <a:avLst/>
              <a:gdLst>
                <a:gd name="T0" fmla="*/ 0 w 50"/>
                <a:gd name="T1" fmla="*/ 0 h 29"/>
                <a:gd name="T2" fmla="*/ 1 w 50"/>
                <a:gd name="T3" fmla="*/ 0 h 29"/>
                <a:gd name="T4" fmla="*/ 1 w 50"/>
                <a:gd name="T5" fmla="*/ 0 h 29"/>
                <a:gd name="T6" fmla="*/ 2 w 50"/>
                <a:gd name="T7" fmla="*/ 1 h 29"/>
                <a:gd name="T8" fmla="*/ 2 w 50"/>
                <a:gd name="T9" fmla="*/ 1 h 29"/>
                <a:gd name="T10" fmla="*/ 3 w 50"/>
                <a:gd name="T11" fmla="*/ 1 h 29"/>
                <a:gd name="T12" fmla="*/ 3 w 50"/>
                <a:gd name="T13" fmla="*/ 1 h 29"/>
                <a:gd name="T14" fmla="*/ 3 w 50"/>
                <a:gd name="T15" fmla="*/ 1 h 29"/>
                <a:gd name="T16" fmla="*/ 4 w 50"/>
                <a:gd name="T17" fmla="*/ 1 h 29"/>
                <a:gd name="T18" fmla="*/ 4 w 50"/>
                <a:gd name="T19" fmla="*/ 1 h 29"/>
                <a:gd name="T20" fmla="*/ 3 w 50"/>
                <a:gd name="T21" fmla="*/ 1 h 29"/>
                <a:gd name="T22" fmla="*/ 3 w 50"/>
                <a:gd name="T23" fmla="*/ 1 h 29"/>
                <a:gd name="T24" fmla="*/ 3 w 50"/>
                <a:gd name="T25" fmla="*/ 1 h 29"/>
                <a:gd name="T26" fmla="*/ 2 w 50"/>
                <a:gd name="T27" fmla="*/ 0 h 29"/>
                <a:gd name="T28" fmla="*/ 1 w 50"/>
                <a:gd name="T29" fmla="*/ 0 h 29"/>
                <a:gd name="T30" fmla="*/ 1 w 50"/>
                <a:gd name="T31" fmla="*/ 0 h 29"/>
                <a:gd name="T32" fmla="*/ 0 w 50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29">
                  <a:moveTo>
                    <a:pt x="0" y="0"/>
                  </a:moveTo>
                  <a:lnTo>
                    <a:pt x="6" y="6"/>
                  </a:lnTo>
                  <a:lnTo>
                    <a:pt x="12" y="12"/>
                  </a:lnTo>
                  <a:lnTo>
                    <a:pt x="20" y="17"/>
                  </a:lnTo>
                  <a:lnTo>
                    <a:pt x="29" y="21"/>
                  </a:lnTo>
                  <a:lnTo>
                    <a:pt x="36" y="25"/>
                  </a:lnTo>
                  <a:lnTo>
                    <a:pt x="42" y="28"/>
                  </a:lnTo>
                  <a:lnTo>
                    <a:pt x="47" y="29"/>
                  </a:lnTo>
                  <a:lnTo>
                    <a:pt x="50" y="28"/>
                  </a:lnTo>
                  <a:lnTo>
                    <a:pt x="50" y="25"/>
                  </a:lnTo>
                  <a:lnTo>
                    <a:pt x="46" y="23"/>
                  </a:lnTo>
                  <a:lnTo>
                    <a:pt x="41" y="20"/>
                  </a:lnTo>
                  <a:lnTo>
                    <a:pt x="33" y="16"/>
                  </a:lnTo>
                  <a:lnTo>
                    <a:pt x="25" y="13"/>
                  </a:lnTo>
                  <a:lnTo>
                    <a:pt x="16" y="9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9" name="Freeform 282"/>
            <p:cNvSpPr>
              <a:spLocks/>
            </p:cNvSpPr>
            <p:nvPr/>
          </p:nvSpPr>
          <p:spPr bwMode="auto">
            <a:xfrm>
              <a:off x="564" y="3940"/>
              <a:ext cx="27" cy="16"/>
            </a:xfrm>
            <a:custGeom>
              <a:avLst/>
              <a:gdLst>
                <a:gd name="T0" fmla="*/ 4 w 53"/>
                <a:gd name="T1" fmla="*/ 2 h 32"/>
                <a:gd name="T2" fmla="*/ 4 w 53"/>
                <a:gd name="T3" fmla="*/ 2 h 32"/>
                <a:gd name="T4" fmla="*/ 3 w 53"/>
                <a:gd name="T5" fmla="*/ 2 h 32"/>
                <a:gd name="T6" fmla="*/ 3 w 53"/>
                <a:gd name="T7" fmla="*/ 2 h 32"/>
                <a:gd name="T8" fmla="*/ 2 w 53"/>
                <a:gd name="T9" fmla="*/ 2 h 32"/>
                <a:gd name="T10" fmla="*/ 2 w 53"/>
                <a:gd name="T11" fmla="*/ 2 h 32"/>
                <a:gd name="T12" fmla="*/ 1 w 53"/>
                <a:gd name="T13" fmla="*/ 1 h 32"/>
                <a:gd name="T14" fmla="*/ 1 w 53"/>
                <a:gd name="T15" fmla="*/ 1 h 32"/>
                <a:gd name="T16" fmla="*/ 0 w 53"/>
                <a:gd name="T17" fmla="*/ 0 h 32"/>
                <a:gd name="T18" fmla="*/ 1 w 53"/>
                <a:gd name="T19" fmla="*/ 1 h 32"/>
                <a:gd name="T20" fmla="*/ 1 w 53"/>
                <a:gd name="T21" fmla="*/ 1 h 32"/>
                <a:gd name="T22" fmla="*/ 2 w 53"/>
                <a:gd name="T23" fmla="*/ 1 h 32"/>
                <a:gd name="T24" fmla="*/ 2 w 53"/>
                <a:gd name="T25" fmla="*/ 2 h 32"/>
                <a:gd name="T26" fmla="*/ 3 w 53"/>
                <a:gd name="T27" fmla="*/ 2 h 32"/>
                <a:gd name="T28" fmla="*/ 3 w 53"/>
                <a:gd name="T29" fmla="*/ 2 h 32"/>
                <a:gd name="T30" fmla="*/ 4 w 53"/>
                <a:gd name="T31" fmla="*/ 2 h 32"/>
                <a:gd name="T32" fmla="*/ 4 w 53"/>
                <a:gd name="T33" fmla="*/ 2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32">
                  <a:moveTo>
                    <a:pt x="53" y="31"/>
                  </a:moveTo>
                  <a:lnTo>
                    <a:pt x="50" y="32"/>
                  </a:lnTo>
                  <a:lnTo>
                    <a:pt x="47" y="31"/>
                  </a:lnTo>
                  <a:lnTo>
                    <a:pt x="39" y="30"/>
                  </a:lnTo>
                  <a:lnTo>
                    <a:pt x="31" y="26"/>
                  </a:lnTo>
                  <a:lnTo>
                    <a:pt x="22" y="21"/>
                  </a:lnTo>
                  <a:lnTo>
                    <a:pt x="13" y="14"/>
                  </a:lnTo>
                  <a:lnTo>
                    <a:pt x="6" y="8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8"/>
                  </a:lnTo>
                  <a:lnTo>
                    <a:pt x="23" y="13"/>
                  </a:lnTo>
                  <a:lnTo>
                    <a:pt x="32" y="17"/>
                  </a:lnTo>
                  <a:lnTo>
                    <a:pt x="41" y="22"/>
                  </a:lnTo>
                  <a:lnTo>
                    <a:pt x="48" y="26"/>
                  </a:lnTo>
                  <a:lnTo>
                    <a:pt x="52" y="28"/>
                  </a:lnTo>
                  <a:lnTo>
                    <a:pt x="53" y="3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0" name="Freeform 283"/>
            <p:cNvSpPr>
              <a:spLocks/>
            </p:cNvSpPr>
            <p:nvPr/>
          </p:nvSpPr>
          <p:spPr bwMode="auto">
            <a:xfrm>
              <a:off x="561" y="3917"/>
              <a:ext cx="35" cy="22"/>
            </a:xfrm>
            <a:custGeom>
              <a:avLst/>
              <a:gdLst>
                <a:gd name="T0" fmla="*/ 4 w 71"/>
                <a:gd name="T1" fmla="*/ 3 h 44"/>
                <a:gd name="T2" fmla="*/ 4 w 71"/>
                <a:gd name="T3" fmla="*/ 3 h 44"/>
                <a:gd name="T4" fmla="*/ 3 w 71"/>
                <a:gd name="T5" fmla="*/ 3 h 44"/>
                <a:gd name="T6" fmla="*/ 3 w 71"/>
                <a:gd name="T7" fmla="*/ 3 h 44"/>
                <a:gd name="T8" fmla="*/ 2 w 71"/>
                <a:gd name="T9" fmla="*/ 3 h 44"/>
                <a:gd name="T10" fmla="*/ 1 w 71"/>
                <a:gd name="T11" fmla="*/ 2 h 44"/>
                <a:gd name="T12" fmla="*/ 0 w 71"/>
                <a:gd name="T13" fmla="*/ 2 h 44"/>
                <a:gd name="T14" fmla="*/ 0 w 71"/>
                <a:gd name="T15" fmla="*/ 1 h 44"/>
                <a:gd name="T16" fmla="*/ 0 w 71"/>
                <a:gd name="T17" fmla="*/ 0 h 44"/>
                <a:gd name="T18" fmla="*/ 0 w 71"/>
                <a:gd name="T19" fmla="*/ 1 h 44"/>
                <a:gd name="T20" fmla="*/ 0 w 71"/>
                <a:gd name="T21" fmla="*/ 1 h 44"/>
                <a:gd name="T22" fmla="*/ 1 w 71"/>
                <a:gd name="T23" fmla="*/ 1 h 44"/>
                <a:gd name="T24" fmla="*/ 2 w 71"/>
                <a:gd name="T25" fmla="*/ 2 h 44"/>
                <a:gd name="T26" fmla="*/ 3 w 71"/>
                <a:gd name="T27" fmla="*/ 2 h 44"/>
                <a:gd name="T28" fmla="*/ 3 w 71"/>
                <a:gd name="T29" fmla="*/ 3 h 44"/>
                <a:gd name="T30" fmla="*/ 4 w 71"/>
                <a:gd name="T31" fmla="*/ 3 h 44"/>
                <a:gd name="T32" fmla="*/ 4 w 71"/>
                <a:gd name="T33" fmla="*/ 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44">
                  <a:moveTo>
                    <a:pt x="71" y="43"/>
                  </a:moveTo>
                  <a:lnTo>
                    <a:pt x="67" y="44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38" y="33"/>
                  </a:lnTo>
                  <a:lnTo>
                    <a:pt x="26" y="26"/>
                  </a:lnTo>
                  <a:lnTo>
                    <a:pt x="15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9"/>
                  </a:lnTo>
                  <a:lnTo>
                    <a:pt x="28" y="16"/>
                  </a:lnTo>
                  <a:lnTo>
                    <a:pt x="39" y="22"/>
                  </a:lnTo>
                  <a:lnTo>
                    <a:pt x="53" y="29"/>
                  </a:lnTo>
                  <a:lnTo>
                    <a:pt x="63" y="35"/>
                  </a:lnTo>
                  <a:lnTo>
                    <a:pt x="69" y="39"/>
                  </a:lnTo>
                  <a:lnTo>
                    <a:pt x="7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1" name="Freeform 284"/>
            <p:cNvSpPr>
              <a:spLocks/>
            </p:cNvSpPr>
            <p:nvPr/>
          </p:nvSpPr>
          <p:spPr bwMode="auto">
            <a:xfrm>
              <a:off x="563" y="3896"/>
              <a:ext cx="39" cy="25"/>
            </a:xfrm>
            <a:custGeom>
              <a:avLst/>
              <a:gdLst>
                <a:gd name="T0" fmla="*/ 5 w 77"/>
                <a:gd name="T1" fmla="*/ 4 h 50"/>
                <a:gd name="T2" fmla="*/ 5 w 77"/>
                <a:gd name="T3" fmla="*/ 4 h 50"/>
                <a:gd name="T4" fmla="*/ 4 w 77"/>
                <a:gd name="T5" fmla="*/ 3 h 50"/>
                <a:gd name="T6" fmla="*/ 4 w 77"/>
                <a:gd name="T7" fmla="*/ 3 h 50"/>
                <a:gd name="T8" fmla="*/ 3 w 77"/>
                <a:gd name="T9" fmla="*/ 3 h 50"/>
                <a:gd name="T10" fmla="*/ 2 w 77"/>
                <a:gd name="T11" fmla="*/ 2 h 50"/>
                <a:gd name="T12" fmla="*/ 1 w 77"/>
                <a:gd name="T13" fmla="*/ 2 h 50"/>
                <a:gd name="T14" fmla="*/ 1 w 77"/>
                <a:gd name="T15" fmla="*/ 1 h 50"/>
                <a:gd name="T16" fmla="*/ 0 w 77"/>
                <a:gd name="T17" fmla="*/ 0 h 50"/>
                <a:gd name="T18" fmla="*/ 1 w 77"/>
                <a:gd name="T19" fmla="*/ 1 h 50"/>
                <a:gd name="T20" fmla="*/ 1 w 77"/>
                <a:gd name="T21" fmla="*/ 1 h 50"/>
                <a:gd name="T22" fmla="*/ 2 w 77"/>
                <a:gd name="T23" fmla="*/ 1 h 50"/>
                <a:gd name="T24" fmla="*/ 3 w 77"/>
                <a:gd name="T25" fmla="*/ 2 h 50"/>
                <a:gd name="T26" fmla="*/ 4 w 77"/>
                <a:gd name="T27" fmla="*/ 3 h 50"/>
                <a:gd name="T28" fmla="*/ 5 w 77"/>
                <a:gd name="T29" fmla="*/ 3 h 50"/>
                <a:gd name="T30" fmla="*/ 5 w 77"/>
                <a:gd name="T31" fmla="*/ 3 h 50"/>
                <a:gd name="T32" fmla="*/ 5 w 77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4"/>
                  </a:lnTo>
                  <a:lnTo>
                    <a:pt x="26" y="26"/>
                  </a:lnTo>
                  <a:lnTo>
                    <a:pt x="15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7" y="39"/>
                  </a:lnTo>
                  <a:lnTo>
                    <a:pt x="75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2" name="Freeform 285"/>
            <p:cNvSpPr>
              <a:spLocks/>
            </p:cNvSpPr>
            <p:nvPr/>
          </p:nvSpPr>
          <p:spPr bwMode="auto">
            <a:xfrm>
              <a:off x="566" y="3882"/>
              <a:ext cx="32" cy="27"/>
            </a:xfrm>
            <a:custGeom>
              <a:avLst/>
              <a:gdLst>
                <a:gd name="T0" fmla="*/ 5 w 62"/>
                <a:gd name="T1" fmla="*/ 4 h 52"/>
                <a:gd name="T2" fmla="*/ 4 w 62"/>
                <a:gd name="T3" fmla="*/ 4 h 52"/>
                <a:gd name="T4" fmla="*/ 4 w 62"/>
                <a:gd name="T5" fmla="*/ 4 h 52"/>
                <a:gd name="T6" fmla="*/ 3 w 62"/>
                <a:gd name="T7" fmla="*/ 3 h 52"/>
                <a:gd name="T8" fmla="*/ 2 w 62"/>
                <a:gd name="T9" fmla="*/ 3 h 52"/>
                <a:gd name="T10" fmla="*/ 2 w 62"/>
                <a:gd name="T11" fmla="*/ 2 h 52"/>
                <a:gd name="T12" fmla="*/ 1 w 62"/>
                <a:gd name="T13" fmla="*/ 1 h 52"/>
                <a:gd name="T14" fmla="*/ 1 w 62"/>
                <a:gd name="T15" fmla="*/ 1 h 52"/>
                <a:gd name="T16" fmla="*/ 0 w 62"/>
                <a:gd name="T17" fmla="*/ 0 h 52"/>
                <a:gd name="T18" fmla="*/ 1 w 62"/>
                <a:gd name="T19" fmla="*/ 1 h 52"/>
                <a:gd name="T20" fmla="*/ 1 w 62"/>
                <a:gd name="T21" fmla="*/ 1 h 52"/>
                <a:gd name="T22" fmla="*/ 2 w 62"/>
                <a:gd name="T23" fmla="*/ 2 h 52"/>
                <a:gd name="T24" fmla="*/ 3 w 62"/>
                <a:gd name="T25" fmla="*/ 2 h 52"/>
                <a:gd name="T26" fmla="*/ 4 w 62"/>
                <a:gd name="T27" fmla="*/ 3 h 52"/>
                <a:gd name="T28" fmla="*/ 4 w 62"/>
                <a:gd name="T29" fmla="*/ 3 h 52"/>
                <a:gd name="T30" fmla="*/ 5 w 62"/>
                <a:gd name="T31" fmla="*/ 4 h 52"/>
                <a:gd name="T32" fmla="*/ 5 w 62"/>
                <a:gd name="T33" fmla="*/ 4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lnTo>
                    <a:pt x="58" y="52"/>
                  </a:lnTo>
                  <a:lnTo>
                    <a:pt x="52" y="48"/>
                  </a:lnTo>
                  <a:lnTo>
                    <a:pt x="42" y="42"/>
                  </a:lnTo>
                  <a:lnTo>
                    <a:pt x="31" y="34"/>
                  </a:lnTo>
                  <a:lnTo>
                    <a:pt x="19" y="25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0"/>
                  </a:lnTo>
                  <a:lnTo>
                    <a:pt x="26" y="18"/>
                  </a:lnTo>
                  <a:lnTo>
                    <a:pt x="38" y="26"/>
                  </a:lnTo>
                  <a:lnTo>
                    <a:pt x="48" y="35"/>
                  </a:lnTo>
                  <a:lnTo>
                    <a:pt x="57" y="42"/>
                  </a:lnTo>
                  <a:lnTo>
                    <a:pt x="62" y="48"/>
                  </a:lnTo>
                  <a:lnTo>
                    <a:pt x="6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3" name="Freeform 286"/>
            <p:cNvSpPr>
              <a:spLocks/>
            </p:cNvSpPr>
            <p:nvPr/>
          </p:nvSpPr>
          <p:spPr bwMode="auto">
            <a:xfrm>
              <a:off x="571" y="3872"/>
              <a:ext cx="25" cy="22"/>
            </a:xfrm>
            <a:custGeom>
              <a:avLst/>
              <a:gdLst>
                <a:gd name="T0" fmla="*/ 3 w 51"/>
                <a:gd name="T1" fmla="*/ 3 h 43"/>
                <a:gd name="T2" fmla="*/ 3 w 51"/>
                <a:gd name="T3" fmla="*/ 3 h 43"/>
                <a:gd name="T4" fmla="*/ 2 w 51"/>
                <a:gd name="T5" fmla="*/ 3 h 43"/>
                <a:gd name="T6" fmla="*/ 2 w 51"/>
                <a:gd name="T7" fmla="*/ 3 h 43"/>
                <a:gd name="T8" fmla="*/ 1 w 51"/>
                <a:gd name="T9" fmla="*/ 3 h 43"/>
                <a:gd name="T10" fmla="*/ 1 w 51"/>
                <a:gd name="T11" fmla="*/ 2 h 43"/>
                <a:gd name="T12" fmla="*/ 0 w 51"/>
                <a:gd name="T13" fmla="*/ 2 h 43"/>
                <a:gd name="T14" fmla="*/ 0 w 51"/>
                <a:gd name="T15" fmla="*/ 1 h 43"/>
                <a:gd name="T16" fmla="*/ 0 w 51"/>
                <a:gd name="T17" fmla="*/ 0 h 43"/>
                <a:gd name="T18" fmla="*/ 0 w 51"/>
                <a:gd name="T19" fmla="*/ 1 h 43"/>
                <a:gd name="T20" fmla="*/ 0 w 51"/>
                <a:gd name="T21" fmla="*/ 1 h 43"/>
                <a:gd name="T22" fmla="*/ 1 w 51"/>
                <a:gd name="T23" fmla="*/ 2 h 43"/>
                <a:gd name="T24" fmla="*/ 1 w 51"/>
                <a:gd name="T25" fmla="*/ 2 h 43"/>
                <a:gd name="T26" fmla="*/ 2 w 51"/>
                <a:gd name="T27" fmla="*/ 2 h 43"/>
                <a:gd name="T28" fmla="*/ 2 w 51"/>
                <a:gd name="T29" fmla="*/ 3 h 43"/>
                <a:gd name="T30" fmla="*/ 3 w 51"/>
                <a:gd name="T31" fmla="*/ 3 h 43"/>
                <a:gd name="T32" fmla="*/ 3 w 51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3">
                  <a:moveTo>
                    <a:pt x="51" y="43"/>
                  </a:moveTo>
                  <a:lnTo>
                    <a:pt x="48" y="43"/>
                  </a:lnTo>
                  <a:lnTo>
                    <a:pt x="42" y="42"/>
                  </a:lnTo>
                  <a:lnTo>
                    <a:pt x="34" y="38"/>
                  </a:lnTo>
                  <a:lnTo>
                    <a:pt x="26" y="33"/>
                  </a:lnTo>
                  <a:lnTo>
                    <a:pt x="17" y="25"/>
                  </a:lnTo>
                  <a:lnTo>
                    <a:pt x="9" y="17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3" y="10"/>
                  </a:lnTo>
                  <a:lnTo>
                    <a:pt x="21" y="17"/>
                  </a:lnTo>
                  <a:lnTo>
                    <a:pt x="31" y="24"/>
                  </a:lnTo>
                  <a:lnTo>
                    <a:pt x="39" y="30"/>
                  </a:lnTo>
                  <a:lnTo>
                    <a:pt x="47" y="37"/>
                  </a:lnTo>
                  <a:lnTo>
                    <a:pt x="51" y="41"/>
                  </a:lnTo>
                  <a:lnTo>
                    <a:pt x="51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4" name="Freeform 287"/>
            <p:cNvSpPr>
              <a:spLocks/>
            </p:cNvSpPr>
            <p:nvPr/>
          </p:nvSpPr>
          <p:spPr bwMode="auto">
            <a:xfrm>
              <a:off x="578" y="3862"/>
              <a:ext cx="18" cy="19"/>
            </a:xfrm>
            <a:custGeom>
              <a:avLst/>
              <a:gdLst>
                <a:gd name="T0" fmla="*/ 2 w 37"/>
                <a:gd name="T1" fmla="*/ 3 h 38"/>
                <a:gd name="T2" fmla="*/ 2 w 37"/>
                <a:gd name="T3" fmla="*/ 3 h 38"/>
                <a:gd name="T4" fmla="*/ 1 w 37"/>
                <a:gd name="T5" fmla="*/ 3 h 38"/>
                <a:gd name="T6" fmla="*/ 1 w 37"/>
                <a:gd name="T7" fmla="*/ 2 h 38"/>
                <a:gd name="T8" fmla="*/ 1 w 37"/>
                <a:gd name="T9" fmla="*/ 2 h 38"/>
                <a:gd name="T10" fmla="*/ 0 w 37"/>
                <a:gd name="T11" fmla="*/ 2 h 38"/>
                <a:gd name="T12" fmla="*/ 0 w 37"/>
                <a:gd name="T13" fmla="*/ 1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1 w 37"/>
                <a:gd name="T21" fmla="*/ 2 h 38"/>
                <a:gd name="T22" fmla="*/ 2 w 37"/>
                <a:gd name="T23" fmla="*/ 2 h 38"/>
                <a:gd name="T24" fmla="*/ 2 w 37"/>
                <a:gd name="T25" fmla="*/ 3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38">
                  <a:moveTo>
                    <a:pt x="37" y="38"/>
                  </a:moveTo>
                  <a:lnTo>
                    <a:pt x="34" y="38"/>
                  </a:lnTo>
                  <a:lnTo>
                    <a:pt x="29" y="35"/>
                  </a:lnTo>
                  <a:lnTo>
                    <a:pt x="22" y="30"/>
                  </a:lnTo>
                  <a:lnTo>
                    <a:pt x="16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2" y="4"/>
                  </a:lnTo>
                  <a:lnTo>
                    <a:pt x="0" y="0"/>
                  </a:lnTo>
                  <a:lnTo>
                    <a:pt x="9" y="8"/>
                  </a:lnTo>
                  <a:lnTo>
                    <a:pt x="21" y="20"/>
                  </a:lnTo>
                  <a:lnTo>
                    <a:pt x="32" y="30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5" name="Freeform 288"/>
            <p:cNvSpPr>
              <a:spLocks/>
            </p:cNvSpPr>
            <p:nvPr/>
          </p:nvSpPr>
          <p:spPr bwMode="auto">
            <a:xfrm>
              <a:off x="583" y="3855"/>
              <a:ext cx="11" cy="12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0 w 23"/>
                <a:gd name="T5" fmla="*/ 1 h 25"/>
                <a:gd name="T6" fmla="*/ 0 w 23"/>
                <a:gd name="T7" fmla="*/ 0 h 25"/>
                <a:gd name="T8" fmla="*/ 0 w 23"/>
                <a:gd name="T9" fmla="*/ 0 h 25"/>
                <a:gd name="T10" fmla="*/ 0 w 23"/>
                <a:gd name="T11" fmla="*/ 0 h 25"/>
                <a:gd name="T12" fmla="*/ 1 w 23"/>
                <a:gd name="T13" fmla="*/ 1 h 25"/>
                <a:gd name="T14" fmla="*/ 1 w 23"/>
                <a:gd name="T15" fmla="*/ 1 h 25"/>
                <a:gd name="T16" fmla="*/ 1 w 23"/>
                <a:gd name="T17" fmla="*/ 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5">
                  <a:moveTo>
                    <a:pt x="23" y="25"/>
                  </a:moveTo>
                  <a:lnTo>
                    <a:pt x="16" y="24"/>
                  </a:lnTo>
                  <a:lnTo>
                    <a:pt x="8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6" y="16"/>
                  </a:lnTo>
                  <a:lnTo>
                    <a:pt x="23" y="2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6" name="Freeform 289"/>
            <p:cNvSpPr>
              <a:spLocks/>
            </p:cNvSpPr>
            <p:nvPr/>
          </p:nvSpPr>
          <p:spPr bwMode="auto">
            <a:xfrm>
              <a:off x="570" y="3959"/>
              <a:ext cx="16" cy="14"/>
            </a:xfrm>
            <a:custGeom>
              <a:avLst/>
              <a:gdLst>
                <a:gd name="T0" fmla="*/ 0 w 31"/>
                <a:gd name="T1" fmla="*/ 0 h 28"/>
                <a:gd name="T2" fmla="*/ 1 w 31"/>
                <a:gd name="T3" fmla="*/ 1 h 28"/>
                <a:gd name="T4" fmla="*/ 2 w 31"/>
                <a:gd name="T5" fmla="*/ 1 h 28"/>
                <a:gd name="T6" fmla="*/ 2 w 31"/>
                <a:gd name="T7" fmla="*/ 2 h 28"/>
                <a:gd name="T8" fmla="*/ 2 w 31"/>
                <a:gd name="T9" fmla="*/ 2 h 28"/>
                <a:gd name="T10" fmla="*/ 2 w 31"/>
                <a:gd name="T11" fmla="*/ 2 h 28"/>
                <a:gd name="T12" fmla="*/ 1 w 31"/>
                <a:gd name="T13" fmla="*/ 2 h 28"/>
                <a:gd name="T14" fmla="*/ 1 w 31"/>
                <a:gd name="T15" fmla="*/ 1 h 28"/>
                <a:gd name="T16" fmla="*/ 0 w 31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8">
                  <a:moveTo>
                    <a:pt x="0" y="0"/>
                  </a:moveTo>
                  <a:lnTo>
                    <a:pt x="7" y="4"/>
                  </a:lnTo>
                  <a:lnTo>
                    <a:pt x="19" y="11"/>
                  </a:lnTo>
                  <a:lnTo>
                    <a:pt x="30" y="21"/>
                  </a:lnTo>
                  <a:lnTo>
                    <a:pt x="31" y="28"/>
                  </a:lnTo>
                  <a:lnTo>
                    <a:pt x="24" y="27"/>
                  </a:lnTo>
                  <a:lnTo>
                    <a:pt x="15" y="19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7" name="Freeform 290"/>
            <p:cNvSpPr>
              <a:spLocks/>
            </p:cNvSpPr>
            <p:nvPr/>
          </p:nvSpPr>
          <p:spPr bwMode="auto">
            <a:xfrm>
              <a:off x="562" y="3958"/>
              <a:ext cx="8" cy="17"/>
            </a:xfrm>
            <a:custGeom>
              <a:avLst/>
              <a:gdLst>
                <a:gd name="T0" fmla="*/ 1 w 15"/>
                <a:gd name="T1" fmla="*/ 0 h 34"/>
                <a:gd name="T2" fmla="*/ 1 w 15"/>
                <a:gd name="T3" fmla="*/ 1 h 34"/>
                <a:gd name="T4" fmla="*/ 1 w 15"/>
                <a:gd name="T5" fmla="*/ 2 h 34"/>
                <a:gd name="T6" fmla="*/ 0 w 15"/>
                <a:gd name="T7" fmla="*/ 2 h 34"/>
                <a:gd name="T8" fmla="*/ 1 w 15"/>
                <a:gd name="T9" fmla="*/ 3 h 34"/>
                <a:gd name="T10" fmla="*/ 1 w 15"/>
                <a:gd name="T11" fmla="*/ 2 h 34"/>
                <a:gd name="T12" fmla="*/ 1 w 15"/>
                <a:gd name="T13" fmla="*/ 2 h 34"/>
                <a:gd name="T14" fmla="*/ 1 w 15"/>
                <a:gd name="T15" fmla="*/ 1 h 34"/>
                <a:gd name="T16" fmla="*/ 1 w 1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34">
                  <a:moveTo>
                    <a:pt x="15" y="0"/>
                  </a:moveTo>
                  <a:lnTo>
                    <a:pt x="11" y="7"/>
                  </a:lnTo>
                  <a:lnTo>
                    <a:pt x="5" y="17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6" y="32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8" name="Freeform 291"/>
            <p:cNvSpPr>
              <a:spLocks/>
            </p:cNvSpPr>
            <p:nvPr/>
          </p:nvSpPr>
          <p:spPr bwMode="auto">
            <a:xfrm>
              <a:off x="572" y="3962"/>
              <a:ext cx="4" cy="19"/>
            </a:xfrm>
            <a:custGeom>
              <a:avLst/>
              <a:gdLst>
                <a:gd name="T0" fmla="*/ 0 w 9"/>
                <a:gd name="T1" fmla="*/ 0 h 38"/>
                <a:gd name="T2" fmla="*/ 0 w 9"/>
                <a:gd name="T3" fmla="*/ 1 h 38"/>
                <a:gd name="T4" fmla="*/ 0 w 9"/>
                <a:gd name="T5" fmla="*/ 2 h 38"/>
                <a:gd name="T6" fmla="*/ 0 w 9"/>
                <a:gd name="T7" fmla="*/ 3 h 38"/>
                <a:gd name="T8" fmla="*/ 0 w 9"/>
                <a:gd name="T9" fmla="*/ 3 h 38"/>
                <a:gd name="T10" fmla="*/ 0 w 9"/>
                <a:gd name="T11" fmla="*/ 3 h 38"/>
                <a:gd name="T12" fmla="*/ 0 w 9"/>
                <a:gd name="T13" fmla="*/ 2 h 38"/>
                <a:gd name="T14" fmla="*/ 0 w 9"/>
                <a:gd name="T15" fmla="*/ 1 h 38"/>
                <a:gd name="T16" fmla="*/ 0 w 9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lnTo>
                    <a:pt x="0" y="7"/>
                  </a:lnTo>
                  <a:lnTo>
                    <a:pt x="0" y="20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9" y="33"/>
                  </a:lnTo>
                  <a:lnTo>
                    <a:pt x="7" y="21"/>
                  </a:lnTo>
                  <a:lnTo>
                    <a:pt x="3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9" name="Freeform 292"/>
            <p:cNvSpPr>
              <a:spLocks/>
            </p:cNvSpPr>
            <p:nvPr/>
          </p:nvSpPr>
          <p:spPr bwMode="auto">
            <a:xfrm>
              <a:off x="553" y="3952"/>
              <a:ext cx="14" cy="17"/>
            </a:xfrm>
            <a:custGeom>
              <a:avLst/>
              <a:gdLst>
                <a:gd name="T0" fmla="*/ 1 w 29"/>
                <a:gd name="T1" fmla="*/ 0 h 34"/>
                <a:gd name="T2" fmla="*/ 1 w 29"/>
                <a:gd name="T3" fmla="*/ 1 h 34"/>
                <a:gd name="T4" fmla="*/ 0 w 29"/>
                <a:gd name="T5" fmla="*/ 2 h 34"/>
                <a:gd name="T6" fmla="*/ 0 w 29"/>
                <a:gd name="T7" fmla="*/ 2 h 34"/>
                <a:gd name="T8" fmla="*/ 0 w 29"/>
                <a:gd name="T9" fmla="*/ 3 h 34"/>
                <a:gd name="T10" fmla="*/ 0 w 29"/>
                <a:gd name="T11" fmla="*/ 2 h 34"/>
                <a:gd name="T12" fmla="*/ 0 w 29"/>
                <a:gd name="T13" fmla="*/ 2 h 34"/>
                <a:gd name="T14" fmla="*/ 1 w 29"/>
                <a:gd name="T15" fmla="*/ 1 h 34"/>
                <a:gd name="T16" fmla="*/ 1 w 29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4">
                  <a:moveTo>
                    <a:pt x="29" y="0"/>
                  </a:moveTo>
                  <a:lnTo>
                    <a:pt x="23" y="10"/>
                  </a:lnTo>
                  <a:lnTo>
                    <a:pt x="15" y="23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2" y="27"/>
                  </a:lnTo>
                  <a:lnTo>
                    <a:pt x="11" y="17"/>
                  </a:lnTo>
                  <a:lnTo>
                    <a:pt x="21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0" name="Freeform 293"/>
            <p:cNvSpPr>
              <a:spLocks/>
            </p:cNvSpPr>
            <p:nvPr/>
          </p:nvSpPr>
          <p:spPr bwMode="auto">
            <a:xfrm>
              <a:off x="555" y="3858"/>
              <a:ext cx="24" cy="6"/>
            </a:xfrm>
            <a:custGeom>
              <a:avLst/>
              <a:gdLst>
                <a:gd name="T0" fmla="*/ 3 w 50"/>
                <a:gd name="T1" fmla="*/ 1 h 10"/>
                <a:gd name="T2" fmla="*/ 2 w 50"/>
                <a:gd name="T3" fmla="*/ 1 h 10"/>
                <a:gd name="T4" fmla="*/ 2 w 50"/>
                <a:gd name="T5" fmla="*/ 1 h 10"/>
                <a:gd name="T6" fmla="*/ 1 w 50"/>
                <a:gd name="T7" fmla="*/ 1 h 10"/>
                <a:gd name="T8" fmla="*/ 1 w 50"/>
                <a:gd name="T9" fmla="*/ 1 h 10"/>
                <a:gd name="T10" fmla="*/ 0 w 50"/>
                <a:gd name="T11" fmla="*/ 1 h 10"/>
                <a:gd name="T12" fmla="*/ 0 w 50"/>
                <a:gd name="T13" fmla="*/ 1 h 10"/>
                <a:gd name="T14" fmla="*/ 0 w 50"/>
                <a:gd name="T15" fmla="*/ 1 h 10"/>
                <a:gd name="T16" fmla="*/ 0 w 50"/>
                <a:gd name="T17" fmla="*/ 1 h 10"/>
                <a:gd name="T18" fmla="*/ 0 w 50"/>
                <a:gd name="T19" fmla="*/ 1 h 10"/>
                <a:gd name="T20" fmla="*/ 0 w 50"/>
                <a:gd name="T21" fmla="*/ 0 h 10"/>
                <a:gd name="T22" fmla="*/ 0 w 50"/>
                <a:gd name="T23" fmla="*/ 0 h 10"/>
                <a:gd name="T24" fmla="*/ 1 w 50"/>
                <a:gd name="T25" fmla="*/ 1 h 10"/>
                <a:gd name="T26" fmla="*/ 1 w 50"/>
                <a:gd name="T27" fmla="*/ 1 h 10"/>
                <a:gd name="T28" fmla="*/ 2 w 50"/>
                <a:gd name="T29" fmla="*/ 1 h 10"/>
                <a:gd name="T30" fmla="*/ 2 w 50"/>
                <a:gd name="T31" fmla="*/ 1 h 10"/>
                <a:gd name="T32" fmla="*/ 3 w 50"/>
                <a:gd name="T33" fmla="*/ 1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0">
                  <a:moveTo>
                    <a:pt x="50" y="9"/>
                  </a:moveTo>
                  <a:lnTo>
                    <a:pt x="45" y="9"/>
                  </a:lnTo>
                  <a:lnTo>
                    <a:pt x="37" y="10"/>
                  </a:lnTo>
                  <a:lnTo>
                    <a:pt x="29" y="10"/>
                  </a:lnTo>
                  <a:lnTo>
                    <a:pt x="21" y="10"/>
                  </a:lnTo>
                  <a:lnTo>
                    <a:pt x="13" y="10"/>
                  </a:lnTo>
                  <a:lnTo>
                    <a:pt x="7" y="9"/>
                  </a:lnTo>
                  <a:lnTo>
                    <a:pt x="3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4"/>
                  </a:lnTo>
                  <a:lnTo>
                    <a:pt x="37" y="6"/>
                  </a:lnTo>
                  <a:lnTo>
                    <a:pt x="43" y="7"/>
                  </a:lnTo>
                  <a:lnTo>
                    <a:pt x="5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1" name="Freeform 294"/>
            <p:cNvSpPr>
              <a:spLocks/>
            </p:cNvSpPr>
            <p:nvPr/>
          </p:nvSpPr>
          <p:spPr bwMode="auto">
            <a:xfrm>
              <a:off x="559" y="3849"/>
              <a:ext cx="24" cy="8"/>
            </a:xfrm>
            <a:custGeom>
              <a:avLst/>
              <a:gdLst>
                <a:gd name="T0" fmla="*/ 3 w 48"/>
                <a:gd name="T1" fmla="*/ 1 h 17"/>
                <a:gd name="T2" fmla="*/ 3 w 48"/>
                <a:gd name="T3" fmla="*/ 1 h 17"/>
                <a:gd name="T4" fmla="*/ 3 w 48"/>
                <a:gd name="T5" fmla="*/ 1 h 17"/>
                <a:gd name="T6" fmla="*/ 2 w 48"/>
                <a:gd name="T7" fmla="*/ 0 h 17"/>
                <a:gd name="T8" fmla="*/ 2 w 48"/>
                <a:gd name="T9" fmla="*/ 0 h 17"/>
                <a:gd name="T10" fmla="*/ 1 w 48"/>
                <a:gd name="T11" fmla="*/ 0 h 17"/>
                <a:gd name="T12" fmla="*/ 1 w 48"/>
                <a:gd name="T13" fmla="*/ 0 h 17"/>
                <a:gd name="T14" fmla="*/ 1 w 48"/>
                <a:gd name="T15" fmla="*/ 0 h 17"/>
                <a:gd name="T16" fmla="*/ 0 w 48"/>
                <a:gd name="T17" fmla="*/ 0 h 17"/>
                <a:gd name="T18" fmla="*/ 1 w 48"/>
                <a:gd name="T19" fmla="*/ 0 h 17"/>
                <a:gd name="T20" fmla="*/ 1 w 48"/>
                <a:gd name="T21" fmla="*/ 0 h 17"/>
                <a:gd name="T22" fmla="*/ 1 w 48"/>
                <a:gd name="T23" fmla="*/ 0 h 17"/>
                <a:gd name="T24" fmla="*/ 2 w 48"/>
                <a:gd name="T25" fmla="*/ 0 h 17"/>
                <a:gd name="T26" fmla="*/ 2 w 48"/>
                <a:gd name="T27" fmla="*/ 0 h 17"/>
                <a:gd name="T28" fmla="*/ 3 w 48"/>
                <a:gd name="T29" fmla="*/ 0 h 17"/>
                <a:gd name="T30" fmla="*/ 3 w 48"/>
                <a:gd name="T31" fmla="*/ 1 h 17"/>
                <a:gd name="T32" fmla="*/ 3 w 48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17">
                  <a:moveTo>
                    <a:pt x="48" y="17"/>
                  </a:moveTo>
                  <a:lnTo>
                    <a:pt x="43" y="17"/>
                  </a:lnTo>
                  <a:lnTo>
                    <a:pt x="37" y="16"/>
                  </a:lnTo>
                  <a:lnTo>
                    <a:pt x="29" y="14"/>
                  </a:lnTo>
                  <a:lnTo>
                    <a:pt x="21" y="13"/>
                  </a:lnTo>
                  <a:lnTo>
                    <a:pt x="13" y="12"/>
                  </a:lnTo>
                  <a:lnTo>
                    <a:pt x="7" y="9"/>
                  </a:lnTo>
                  <a:lnTo>
                    <a:pt x="3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3" y="1"/>
                  </a:lnTo>
                  <a:lnTo>
                    <a:pt x="21" y="5"/>
                  </a:lnTo>
                  <a:lnTo>
                    <a:pt x="30" y="9"/>
                  </a:lnTo>
                  <a:lnTo>
                    <a:pt x="38" y="12"/>
                  </a:lnTo>
                  <a:lnTo>
                    <a:pt x="44" y="16"/>
                  </a:lnTo>
                  <a:lnTo>
                    <a:pt x="48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2" name="Freeform 295"/>
            <p:cNvSpPr>
              <a:spLocks/>
            </p:cNvSpPr>
            <p:nvPr/>
          </p:nvSpPr>
          <p:spPr bwMode="auto">
            <a:xfrm>
              <a:off x="548" y="3871"/>
              <a:ext cx="23" cy="5"/>
            </a:xfrm>
            <a:custGeom>
              <a:avLst/>
              <a:gdLst>
                <a:gd name="T0" fmla="*/ 3 w 46"/>
                <a:gd name="T1" fmla="*/ 0 h 11"/>
                <a:gd name="T2" fmla="*/ 3 w 46"/>
                <a:gd name="T3" fmla="*/ 0 h 11"/>
                <a:gd name="T4" fmla="*/ 3 w 46"/>
                <a:gd name="T5" fmla="*/ 0 h 11"/>
                <a:gd name="T6" fmla="*/ 3 w 46"/>
                <a:gd name="T7" fmla="*/ 0 h 11"/>
                <a:gd name="T8" fmla="*/ 2 w 46"/>
                <a:gd name="T9" fmla="*/ 0 h 11"/>
                <a:gd name="T10" fmla="*/ 1 w 46"/>
                <a:gd name="T11" fmla="*/ 0 h 11"/>
                <a:gd name="T12" fmla="*/ 1 w 46"/>
                <a:gd name="T13" fmla="*/ 0 h 11"/>
                <a:gd name="T14" fmla="*/ 1 w 46"/>
                <a:gd name="T15" fmla="*/ 0 h 11"/>
                <a:gd name="T16" fmla="*/ 0 w 46"/>
                <a:gd name="T17" fmla="*/ 0 h 11"/>
                <a:gd name="T18" fmla="*/ 0 w 46"/>
                <a:gd name="T19" fmla="*/ 0 h 11"/>
                <a:gd name="T20" fmla="*/ 1 w 46"/>
                <a:gd name="T21" fmla="*/ 0 h 11"/>
                <a:gd name="T22" fmla="*/ 1 w 46"/>
                <a:gd name="T23" fmla="*/ 0 h 11"/>
                <a:gd name="T24" fmla="*/ 1 w 46"/>
                <a:gd name="T25" fmla="*/ 0 h 11"/>
                <a:gd name="T26" fmla="*/ 2 w 46"/>
                <a:gd name="T27" fmla="*/ 0 h 11"/>
                <a:gd name="T28" fmla="*/ 3 w 46"/>
                <a:gd name="T29" fmla="*/ 0 h 11"/>
                <a:gd name="T30" fmla="*/ 3 w 46"/>
                <a:gd name="T31" fmla="*/ 0 h 11"/>
                <a:gd name="T32" fmla="*/ 3 w 46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1">
                  <a:moveTo>
                    <a:pt x="46" y="4"/>
                  </a:moveTo>
                  <a:lnTo>
                    <a:pt x="45" y="7"/>
                  </a:lnTo>
                  <a:lnTo>
                    <a:pt x="39" y="8"/>
                  </a:lnTo>
                  <a:lnTo>
                    <a:pt x="33" y="10"/>
                  </a:lnTo>
                  <a:lnTo>
                    <a:pt x="25" y="11"/>
                  </a:lnTo>
                  <a:lnTo>
                    <a:pt x="16" y="11"/>
                  </a:lnTo>
                  <a:lnTo>
                    <a:pt x="9" y="10"/>
                  </a:lnTo>
                  <a:lnTo>
                    <a:pt x="3" y="8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9" y="0"/>
                  </a:lnTo>
                  <a:lnTo>
                    <a:pt x="16" y="2"/>
                  </a:lnTo>
                  <a:lnTo>
                    <a:pt x="24" y="3"/>
                  </a:lnTo>
                  <a:lnTo>
                    <a:pt x="33" y="3"/>
                  </a:lnTo>
                  <a:lnTo>
                    <a:pt x="39" y="4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3" name="Freeform 296"/>
            <p:cNvSpPr>
              <a:spLocks/>
            </p:cNvSpPr>
            <p:nvPr/>
          </p:nvSpPr>
          <p:spPr bwMode="auto">
            <a:xfrm>
              <a:off x="542" y="3882"/>
              <a:ext cx="26" cy="8"/>
            </a:xfrm>
            <a:custGeom>
              <a:avLst/>
              <a:gdLst>
                <a:gd name="T0" fmla="*/ 3 w 54"/>
                <a:gd name="T1" fmla="*/ 0 h 17"/>
                <a:gd name="T2" fmla="*/ 2 w 54"/>
                <a:gd name="T3" fmla="*/ 0 h 17"/>
                <a:gd name="T4" fmla="*/ 2 w 54"/>
                <a:gd name="T5" fmla="*/ 0 h 17"/>
                <a:gd name="T6" fmla="*/ 1 w 54"/>
                <a:gd name="T7" fmla="*/ 0 h 17"/>
                <a:gd name="T8" fmla="*/ 1 w 54"/>
                <a:gd name="T9" fmla="*/ 0 h 17"/>
                <a:gd name="T10" fmla="*/ 0 w 54"/>
                <a:gd name="T11" fmla="*/ 0 h 17"/>
                <a:gd name="T12" fmla="*/ 0 w 54"/>
                <a:gd name="T13" fmla="*/ 1 h 17"/>
                <a:gd name="T14" fmla="*/ 0 w 54"/>
                <a:gd name="T15" fmla="*/ 0 h 17"/>
                <a:gd name="T16" fmla="*/ 0 w 54"/>
                <a:gd name="T17" fmla="*/ 0 h 17"/>
                <a:gd name="T18" fmla="*/ 0 w 54"/>
                <a:gd name="T19" fmla="*/ 0 h 17"/>
                <a:gd name="T20" fmla="*/ 0 w 54"/>
                <a:gd name="T21" fmla="*/ 0 h 17"/>
                <a:gd name="T22" fmla="*/ 0 w 54"/>
                <a:gd name="T23" fmla="*/ 0 h 17"/>
                <a:gd name="T24" fmla="*/ 1 w 54"/>
                <a:gd name="T25" fmla="*/ 0 h 17"/>
                <a:gd name="T26" fmla="*/ 1 w 54"/>
                <a:gd name="T27" fmla="*/ 0 h 17"/>
                <a:gd name="T28" fmla="*/ 2 w 54"/>
                <a:gd name="T29" fmla="*/ 0 h 17"/>
                <a:gd name="T30" fmla="*/ 2 w 54"/>
                <a:gd name="T31" fmla="*/ 0 h 17"/>
                <a:gd name="T32" fmla="*/ 3 w 54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7">
                  <a:moveTo>
                    <a:pt x="54" y="0"/>
                  </a:moveTo>
                  <a:lnTo>
                    <a:pt x="47" y="4"/>
                  </a:lnTo>
                  <a:lnTo>
                    <a:pt x="41" y="7"/>
                  </a:lnTo>
                  <a:lnTo>
                    <a:pt x="32" y="10"/>
                  </a:lnTo>
                  <a:lnTo>
                    <a:pt x="22" y="14"/>
                  </a:lnTo>
                  <a:lnTo>
                    <a:pt x="15" y="15"/>
                  </a:lnTo>
                  <a:lnTo>
                    <a:pt x="7" y="17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5" y="6"/>
                  </a:lnTo>
                  <a:lnTo>
                    <a:pt x="13" y="5"/>
                  </a:lnTo>
                  <a:lnTo>
                    <a:pt x="22" y="4"/>
                  </a:lnTo>
                  <a:lnTo>
                    <a:pt x="32" y="4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4" name="Freeform 297"/>
            <p:cNvSpPr>
              <a:spLocks/>
            </p:cNvSpPr>
            <p:nvPr/>
          </p:nvSpPr>
          <p:spPr bwMode="auto">
            <a:xfrm>
              <a:off x="534" y="3894"/>
              <a:ext cx="30" cy="10"/>
            </a:xfrm>
            <a:custGeom>
              <a:avLst/>
              <a:gdLst>
                <a:gd name="T0" fmla="*/ 4 w 59"/>
                <a:gd name="T1" fmla="*/ 0 h 20"/>
                <a:gd name="T2" fmla="*/ 4 w 59"/>
                <a:gd name="T3" fmla="*/ 1 h 20"/>
                <a:gd name="T4" fmla="*/ 3 w 59"/>
                <a:gd name="T5" fmla="*/ 1 h 20"/>
                <a:gd name="T6" fmla="*/ 3 w 59"/>
                <a:gd name="T7" fmla="*/ 1 h 20"/>
                <a:gd name="T8" fmla="*/ 2 w 59"/>
                <a:gd name="T9" fmla="*/ 1 h 20"/>
                <a:gd name="T10" fmla="*/ 1 w 59"/>
                <a:gd name="T11" fmla="*/ 2 h 20"/>
                <a:gd name="T12" fmla="*/ 1 w 59"/>
                <a:gd name="T13" fmla="*/ 2 h 20"/>
                <a:gd name="T14" fmla="*/ 1 w 59"/>
                <a:gd name="T15" fmla="*/ 2 h 20"/>
                <a:gd name="T16" fmla="*/ 0 w 59"/>
                <a:gd name="T17" fmla="*/ 1 h 20"/>
                <a:gd name="T18" fmla="*/ 1 w 59"/>
                <a:gd name="T19" fmla="*/ 1 h 20"/>
                <a:gd name="T20" fmla="*/ 1 w 59"/>
                <a:gd name="T21" fmla="*/ 1 h 20"/>
                <a:gd name="T22" fmla="*/ 2 w 59"/>
                <a:gd name="T23" fmla="*/ 1 h 20"/>
                <a:gd name="T24" fmla="*/ 2 w 59"/>
                <a:gd name="T25" fmla="*/ 1 h 20"/>
                <a:gd name="T26" fmla="*/ 3 w 59"/>
                <a:gd name="T27" fmla="*/ 1 h 20"/>
                <a:gd name="T28" fmla="*/ 3 w 59"/>
                <a:gd name="T29" fmla="*/ 1 h 20"/>
                <a:gd name="T30" fmla="*/ 4 w 59"/>
                <a:gd name="T31" fmla="*/ 1 h 20"/>
                <a:gd name="T32" fmla="*/ 4 w 59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0">
                  <a:moveTo>
                    <a:pt x="59" y="0"/>
                  </a:moveTo>
                  <a:lnTo>
                    <a:pt x="53" y="3"/>
                  </a:lnTo>
                  <a:lnTo>
                    <a:pt x="44" y="7"/>
                  </a:lnTo>
                  <a:lnTo>
                    <a:pt x="35" y="11"/>
                  </a:lnTo>
                  <a:lnTo>
                    <a:pt x="25" y="15"/>
                  </a:lnTo>
                  <a:lnTo>
                    <a:pt x="15" y="17"/>
                  </a:lnTo>
                  <a:lnTo>
                    <a:pt x="6" y="20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9" y="10"/>
                  </a:lnTo>
                  <a:lnTo>
                    <a:pt x="17" y="7"/>
                  </a:lnTo>
                  <a:lnTo>
                    <a:pt x="27" y="6"/>
                  </a:lnTo>
                  <a:lnTo>
                    <a:pt x="38" y="4"/>
                  </a:lnTo>
                  <a:lnTo>
                    <a:pt x="47" y="3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5" name="Freeform 298"/>
            <p:cNvSpPr>
              <a:spLocks/>
            </p:cNvSpPr>
            <p:nvPr/>
          </p:nvSpPr>
          <p:spPr bwMode="auto">
            <a:xfrm>
              <a:off x="532" y="3917"/>
              <a:ext cx="32" cy="16"/>
            </a:xfrm>
            <a:custGeom>
              <a:avLst/>
              <a:gdLst>
                <a:gd name="T0" fmla="*/ 4 w 63"/>
                <a:gd name="T1" fmla="*/ 0 h 31"/>
                <a:gd name="T2" fmla="*/ 4 w 63"/>
                <a:gd name="T3" fmla="*/ 1 h 31"/>
                <a:gd name="T4" fmla="*/ 3 w 63"/>
                <a:gd name="T5" fmla="*/ 1 h 31"/>
                <a:gd name="T6" fmla="*/ 3 w 63"/>
                <a:gd name="T7" fmla="*/ 2 h 31"/>
                <a:gd name="T8" fmla="*/ 2 w 63"/>
                <a:gd name="T9" fmla="*/ 2 h 31"/>
                <a:gd name="T10" fmla="*/ 2 w 63"/>
                <a:gd name="T11" fmla="*/ 2 h 31"/>
                <a:gd name="T12" fmla="*/ 1 w 63"/>
                <a:gd name="T13" fmla="*/ 2 h 31"/>
                <a:gd name="T14" fmla="*/ 1 w 63"/>
                <a:gd name="T15" fmla="*/ 2 h 31"/>
                <a:gd name="T16" fmla="*/ 0 w 63"/>
                <a:gd name="T17" fmla="*/ 2 h 31"/>
                <a:gd name="T18" fmla="*/ 1 w 63"/>
                <a:gd name="T19" fmla="*/ 2 h 31"/>
                <a:gd name="T20" fmla="*/ 1 w 63"/>
                <a:gd name="T21" fmla="*/ 2 h 31"/>
                <a:gd name="T22" fmla="*/ 2 w 63"/>
                <a:gd name="T23" fmla="*/ 2 h 31"/>
                <a:gd name="T24" fmla="*/ 2 w 63"/>
                <a:gd name="T25" fmla="*/ 1 h 31"/>
                <a:gd name="T26" fmla="*/ 3 w 63"/>
                <a:gd name="T27" fmla="*/ 1 h 31"/>
                <a:gd name="T28" fmla="*/ 4 w 63"/>
                <a:gd name="T29" fmla="*/ 1 h 31"/>
                <a:gd name="T30" fmla="*/ 4 w 63"/>
                <a:gd name="T31" fmla="*/ 1 h 31"/>
                <a:gd name="T32" fmla="*/ 4 w 63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1">
                  <a:moveTo>
                    <a:pt x="63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8"/>
                  </a:lnTo>
                  <a:lnTo>
                    <a:pt x="29" y="24"/>
                  </a:lnTo>
                  <a:lnTo>
                    <a:pt x="18" y="28"/>
                  </a:lnTo>
                  <a:lnTo>
                    <a:pt x="10" y="31"/>
                  </a:lnTo>
                  <a:lnTo>
                    <a:pt x="4" y="31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8" y="22"/>
                  </a:lnTo>
                  <a:lnTo>
                    <a:pt x="17" y="18"/>
                  </a:lnTo>
                  <a:lnTo>
                    <a:pt x="27" y="14"/>
                  </a:lnTo>
                  <a:lnTo>
                    <a:pt x="39" y="12"/>
                  </a:lnTo>
                  <a:lnTo>
                    <a:pt x="50" y="8"/>
                  </a:lnTo>
                  <a:lnTo>
                    <a:pt x="57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6" name="Freeform 299"/>
            <p:cNvSpPr>
              <a:spLocks/>
            </p:cNvSpPr>
            <p:nvPr/>
          </p:nvSpPr>
          <p:spPr bwMode="auto">
            <a:xfrm>
              <a:off x="538" y="3942"/>
              <a:ext cx="28" cy="19"/>
            </a:xfrm>
            <a:custGeom>
              <a:avLst/>
              <a:gdLst>
                <a:gd name="T0" fmla="*/ 3 w 58"/>
                <a:gd name="T1" fmla="*/ 0 h 38"/>
                <a:gd name="T2" fmla="*/ 3 w 58"/>
                <a:gd name="T3" fmla="*/ 1 h 38"/>
                <a:gd name="T4" fmla="*/ 2 w 58"/>
                <a:gd name="T5" fmla="*/ 1 h 38"/>
                <a:gd name="T6" fmla="*/ 2 w 58"/>
                <a:gd name="T7" fmla="*/ 2 h 38"/>
                <a:gd name="T8" fmla="*/ 1 w 58"/>
                <a:gd name="T9" fmla="*/ 2 h 38"/>
                <a:gd name="T10" fmla="*/ 1 w 58"/>
                <a:gd name="T11" fmla="*/ 2 h 38"/>
                <a:gd name="T12" fmla="*/ 0 w 58"/>
                <a:gd name="T13" fmla="*/ 3 h 38"/>
                <a:gd name="T14" fmla="*/ 0 w 58"/>
                <a:gd name="T15" fmla="*/ 3 h 38"/>
                <a:gd name="T16" fmla="*/ 0 w 58"/>
                <a:gd name="T17" fmla="*/ 3 h 38"/>
                <a:gd name="T18" fmla="*/ 0 w 58"/>
                <a:gd name="T19" fmla="*/ 2 h 38"/>
                <a:gd name="T20" fmla="*/ 0 w 58"/>
                <a:gd name="T21" fmla="*/ 2 h 38"/>
                <a:gd name="T22" fmla="*/ 0 w 58"/>
                <a:gd name="T23" fmla="*/ 2 h 38"/>
                <a:gd name="T24" fmla="*/ 1 w 58"/>
                <a:gd name="T25" fmla="*/ 2 h 38"/>
                <a:gd name="T26" fmla="*/ 2 w 58"/>
                <a:gd name="T27" fmla="*/ 1 h 38"/>
                <a:gd name="T28" fmla="*/ 2 w 58"/>
                <a:gd name="T29" fmla="*/ 1 h 38"/>
                <a:gd name="T30" fmla="*/ 3 w 58"/>
                <a:gd name="T31" fmla="*/ 1 h 38"/>
                <a:gd name="T32" fmla="*/ 3 w 5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38">
                  <a:moveTo>
                    <a:pt x="58" y="0"/>
                  </a:moveTo>
                  <a:lnTo>
                    <a:pt x="54" y="5"/>
                  </a:lnTo>
                  <a:lnTo>
                    <a:pt x="46" y="11"/>
                  </a:lnTo>
                  <a:lnTo>
                    <a:pt x="37" y="18"/>
                  </a:lnTo>
                  <a:lnTo>
                    <a:pt x="28" y="26"/>
                  </a:lnTo>
                  <a:lnTo>
                    <a:pt x="19" y="31"/>
                  </a:lnTo>
                  <a:lnTo>
                    <a:pt x="9" y="36"/>
                  </a:lnTo>
                  <a:lnTo>
                    <a:pt x="4" y="38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7" y="27"/>
                  </a:lnTo>
                  <a:lnTo>
                    <a:pt x="15" y="22"/>
                  </a:lnTo>
                  <a:lnTo>
                    <a:pt x="25" y="17"/>
                  </a:lnTo>
                  <a:lnTo>
                    <a:pt x="37" y="11"/>
                  </a:lnTo>
                  <a:lnTo>
                    <a:pt x="46" y="6"/>
                  </a:lnTo>
                  <a:lnTo>
                    <a:pt x="54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7" name="Freeform 300"/>
            <p:cNvSpPr>
              <a:spLocks/>
            </p:cNvSpPr>
            <p:nvPr/>
          </p:nvSpPr>
          <p:spPr bwMode="auto">
            <a:xfrm>
              <a:off x="536" y="3905"/>
              <a:ext cx="26" cy="17"/>
            </a:xfrm>
            <a:custGeom>
              <a:avLst/>
              <a:gdLst>
                <a:gd name="T0" fmla="*/ 4 w 52"/>
                <a:gd name="T1" fmla="*/ 0 h 32"/>
                <a:gd name="T2" fmla="*/ 3 w 52"/>
                <a:gd name="T3" fmla="*/ 1 h 32"/>
                <a:gd name="T4" fmla="*/ 3 w 52"/>
                <a:gd name="T5" fmla="*/ 1 h 32"/>
                <a:gd name="T6" fmla="*/ 2 w 52"/>
                <a:gd name="T7" fmla="*/ 1 h 32"/>
                <a:gd name="T8" fmla="*/ 2 w 52"/>
                <a:gd name="T9" fmla="*/ 2 h 32"/>
                <a:gd name="T10" fmla="*/ 1 w 52"/>
                <a:gd name="T11" fmla="*/ 2 h 32"/>
                <a:gd name="T12" fmla="*/ 1 w 52"/>
                <a:gd name="T13" fmla="*/ 3 h 32"/>
                <a:gd name="T14" fmla="*/ 1 w 52"/>
                <a:gd name="T15" fmla="*/ 3 h 32"/>
                <a:gd name="T16" fmla="*/ 0 w 52"/>
                <a:gd name="T17" fmla="*/ 3 h 32"/>
                <a:gd name="T18" fmla="*/ 1 w 52"/>
                <a:gd name="T19" fmla="*/ 2 h 32"/>
                <a:gd name="T20" fmla="*/ 1 w 52"/>
                <a:gd name="T21" fmla="*/ 2 h 32"/>
                <a:gd name="T22" fmla="*/ 1 w 52"/>
                <a:gd name="T23" fmla="*/ 2 h 32"/>
                <a:gd name="T24" fmla="*/ 2 w 52"/>
                <a:gd name="T25" fmla="*/ 1 h 32"/>
                <a:gd name="T26" fmla="*/ 2 w 52"/>
                <a:gd name="T27" fmla="*/ 1 h 32"/>
                <a:gd name="T28" fmla="*/ 3 w 52"/>
                <a:gd name="T29" fmla="*/ 1 h 32"/>
                <a:gd name="T30" fmla="*/ 3 w 52"/>
                <a:gd name="T31" fmla="*/ 1 h 32"/>
                <a:gd name="T32" fmla="*/ 4 w 52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32">
                  <a:moveTo>
                    <a:pt x="52" y="0"/>
                  </a:moveTo>
                  <a:lnTo>
                    <a:pt x="48" y="4"/>
                  </a:lnTo>
                  <a:lnTo>
                    <a:pt x="40" y="9"/>
                  </a:lnTo>
                  <a:lnTo>
                    <a:pt x="32" y="15"/>
                  </a:lnTo>
                  <a:lnTo>
                    <a:pt x="23" y="22"/>
                  </a:lnTo>
                  <a:lnTo>
                    <a:pt x="15" y="27"/>
                  </a:lnTo>
                  <a:lnTo>
                    <a:pt x="8" y="31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6" y="20"/>
                  </a:lnTo>
                  <a:lnTo>
                    <a:pt x="14" y="17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8" name="Freeform 301"/>
            <p:cNvSpPr>
              <a:spLocks/>
            </p:cNvSpPr>
            <p:nvPr/>
          </p:nvSpPr>
          <p:spPr bwMode="auto">
            <a:xfrm>
              <a:off x="561" y="3907"/>
              <a:ext cx="38" cy="24"/>
            </a:xfrm>
            <a:custGeom>
              <a:avLst/>
              <a:gdLst>
                <a:gd name="T0" fmla="*/ 4 w 77"/>
                <a:gd name="T1" fmla="*/ 3 h 50"/>
                <a:gd name="T2" fmla="*/ 4 w 77"/>
                <a:gd name="T3" fmla="*/ 3 h 50"/>
                <a:gd name="T4" fmla="*/ 4 w 77"/>
                <a:gd name="T5" fmla="*/ 2 h 50"/>
                <a:gd name="T6" fmla="*/ 3 w 77"/>
                <a:gd name="T7" fmla="*/ 2 h 50"/>
                <a:gd name="T8" fmla="*/ 2 w 77"/>
                <a:gd name="T9" fmla="*/ 2 h 50"/>
                <a:gd name="T10" fmla="*/ 1 w 77"/>
                <a:gd name="T11" fmla="*/ 1 h 50"/>
                <a:gd name="T12" fmla="*/ 0 w 77"/>
                <a:gd name="T13" fmla="*/ 1 h 50"/>
                <a:gd name="T14" fmla="*/ 0 w 77"/>
                <a:gd name="T15" fmla="*/ 0 h 50"/>
                <a:gd name="T16" fmla="*/ 0 w 77"/>
                <a:gd name="T17" fmla="*/ 0 h 50"/>
                <a:gd name="T18" fmla="*/ 0 w 77"/>
                <a:gd name="T19" fmla="*/ 0 h 50"/>
                <a:gd name="T20" fmla="*/ 1 w 77"/>
                <a:gd name="T21" fmla="*/ 0 h 50"/>
                <a:gd name="T22" fmla="*/ 1 w 77"/>
                <a:gd name="T23" fmla="*/ 1 h 50"/>
                <a:gd name="T24" fmla="*/ 2 w 77"/>
                <a:gd name="T25" fmla="*/ 1 h 50"/>
                <a:gd name="T26" fmla="*/ 3 w 77"/>
                <a:gd name="T27" fmla="*/ 2 h 50"/>
                <a:gd name="T28" fmla="*/ 4 w 77"/>
                <a:gd name="T29" fmla="*/ 2 h 50"/>
                <a:gd name="T30" fmla="*/ 4 w 77"/>
                <a:gd name="T31" fmla="*/ 2 h 50"/>
                <a:gd name="T32" fmla="*/ 4 w 77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lnTo>
                    <a:pt x="73" y="50"/>
                  </a:lnTo>
                  <a:lnTo>
                    <a:pt x="64" y="47"/>
                  </a:lnTo>
                  <a:lnTo>
                    <a:pt x="52" y="42"/>
                  </a:lnTo>
                  <a:lnTo>
                    <a:pt x="39" y="35"/>
                  </a:lnTo>
                  <a:lnTo>
                    <a:pt x="26" y="26"/>
                  </a:lnTo>
                  <a:lnTo>
                    <a:pt x="14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7" y="4"/>
                  </a:lnTo>
                  <a:lnTo>
                    <a:pt x="16" y="9"/>
                  </a:lnTo>
                  <a:lnTo>
                    <a:pt x="29" y="16"/>
                  </a:lnTo>
                  <a:lnTo>
                    <a:pt x="43" y="24"/>
                  </a:lnTo>
                  <a:lnTo>
                    <a:pt x="56" y="33"/>
                  </a:lnTo>
                  <a:lnTo>
                    <a:pt x="68" y="39"/>
                  </a:lnTo>
                  <a:lnTo>
                    <a:pt x="74" y="45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9" name="Freeform 302"/>
            <p:cNvSpPr>
              <a:spLocks/>
            </p:cNvSpPr>
            <p:nvPr/>
          </p:nvSpPr>
          <p:spPr bwMode="auto">
            <a:xfrm>
              <a:off x="562" y="3927"/>
              <a:ext cx="30" cy="21"/>
            </a:xfrm>
            <a:custGeom>
              <a:avLst/>
              <a:gdLst>
                <a:gd name="T0" fmla="*/ 4 w 60"/>
                <a:gd name="T1" fmla="*/ 3 h 41"/>
                <a:gd name="T2" fmla="*/ 4 w 60"/>
                <a:gd name="T3" fmla="*/ 3 h 41"/>
                <a:gd name="T4" fmla="*/ 4 w 60"/>
                <a:gd name="T5" fmla="*/ 3 h 41"/>
                <a:gd name="T6" fmla="*/ 3 w 60"/>
                <a:gd name="T7" fmla="*/ 3 h 41"/>
                <a:gd name="T8" fmla="*/ 3 w 60"/>
                <a:gd name="T9" fmla="*/ 2 h 41"/>
                <a:gd name="T10" fmla="*/ 2 w 60"/>
                <a:gd name="T11" fmla="*/ 2 h 41"/>
                <a:gd name="T12" fmla="*/ 1 w 60"/>
                <a:gd name="T13" fmla="*/ 2 h 41"/>
                <a:gd name="T14" fmla="*/ 1 w 60"/>
                <a:gd name="T15" fmla="*/ 1 h 41"/>
                <a:gd name="T16" fmla="*/ 0 w 60"/>
                <a:gd name="T17" fmla="*/ 0 h 41"/>
                <a:gd name="T18" fmla="*/ 1 w 60"/>
                <a:gd name="T19" fmla="*/ 1 h 41"/>
                <a:gd name="T20" fmla="*/ 1 w 60"/>
                <a:gd name="T21" fmla="*/ 1 h 41"/>
                <a:gd name="T22" fmla="*/ 2 w 60"/>
                <a:gd name="T23" fmla="*/ 2 h 41"/>
                <a:gd name="T24" fmla="*/ 3 w 60"/>
                <a:gd name="T25" fmla="*/ 2 h 41"/>
                <a:gd name="T26" fmla="*/ 3 w 60"/>
                <a:gd name="T27" fmla="*/ 2 h 41"/>
                <a:gd name="T28" fmla="*/ 4 w 60"/>
                <a:gd name="T29" fmla="*/ 3 h 41"/>
                <a:gd name="T30" fmla="*/ 4 w 60"/>
                <a:gd name="T31" fmla="*/ 3 h 41"/>
                <a:gd name="T32" fmla="*/ 4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41"/>
                  </a:moveTo>
                  <a:lnTo>
                    <a:pt x="57" y="41"/>
                  </a:lnTo>
                  <a:lnTo>
                    <a:pt x="51" y="40"/>
                  </a:lnTo>
                  <a:lnTo>
                    <a:pt x="42" y="36"/>
                  </a:lnTo>
                  <a:lnTo>
                    <a:pt x="33" y="31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5" y="9"/>
                  </a:lnTo>
                  <a:lnTo>
                    <a:pt x="0" y="0"/>
                  </a:lnTo>
                  <a:lnTo>
                    <a:pt x="6" y="5"/>
                  </a:lnTo>
                  <a:lnTo>
                    <a:pt x="16" y="10"/>
                  </a:lnTo>
                  <a:lnTo>
                    <a:pt x="25" y="17"/>
                  </a:lnTo>
                  <a:lnTo>
                    <a:pt x="36" y="23"/>
                  </a:lnTo>
                  <a:lnTo>
                    <a:pt x="46" y="30"/>
                  </a:lnTo>
                  <a:lnTo>
                    <a:pt x="53" y="35"/>
                  </a:lnTo>
                  <a:lnTo>
                    <a:pt x="59" y="39"/>
                  </a:lnTo>
                  <a:lnTo>
                    <a:pt x="60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0" name="Freeform 303"/>
            <p:cNvSpPr>
              <a:spLocks/>
            </p:cNvSpPr>
            <p:nvPr/>
          </p:nvSpPr>
          <p:spPr bwMode="auto">
            <a:xfrm>
              <a:off x="535" y="3929"/>
              <a:ext cx="29" cy="19"/>
            </a:xfrm>
            <a:custGeom>
              <a:avLst/>
              <a:gdLst>
                <a:gd name="T0" fmla="*/ 3 w 59"/>
                <a:gd name="T1" fmla="*/ 0 h 36"/>
                <a:gd name="T2" fmla="*/ 3 w 59"/>
                <a:gd name="T3" fmla="*/ 1 h 36"/>
                <a:gd name="T4" fmla="*/ 2 w 59"/>
                <a:gd name="T5" fmla="*/ 1 h 36"/>
                <a:gd name="T6" fmla="*/ 2 w 59"/>
                <a:gd name="T7" fmla="*/ 2 h 36"/>
                <a:gd name="T8" fmla="*/ 1 w 59"/>
                <a:gd name="T9" fmla="*/ 2 h 36"/>
                <a:gd name="T10" fmla="*/ 1 w 59"/>
                <a:gd name="T11" fmla="*/ 2 h 36"/>
                <a:gd name="T12" fmla="*/ 0 w 59"/>
                <a:gd name="T13" fmla="*/ 3 h 36"/>
                <a:gd name="T14" fmla="*/ 0 w 59"/>
                <a:gd name="T15" fmla="*/ 3 h 36"/>
                <a:gd name="T16" fmla="*/ 0 w 59"/>
                <a:gd name="T17" fmla="*/ 3 h 36"/>
                <a:gd name="T18" fmla="*/ 0 w 59"/>
                <a:gd name="T19" fmla="*/ 2 h 36"/>
                <a:gd name="T20" fmla="*/ 0 w 59"/>
                <a:gd name="T21" fmla="*/ 2 h 36"/>
                <a:gd name="T22" fmla="*/ 1 w 59"/>
                <a:gd name="T23" fmla="*/ 2 h 36"/>
                <a:gd name="T24" fmla="*/ 1 w 59"/>
                <a:gd name="T25" fmla="*/ 2 h 36"/>
                <a:gd name="T26" fmla="*/ 2 w 59"/>
                <a:gd name="T27" fmla="*/ 1 h 36"/>
                <a:gd name="T28" fmla="*/ 2 w 59"/>
                <a:gd name="T29" fmla="*/ 1 h 36"/>
                <a:gd name="T30" fmla="*/ 3 w 59"/>
                <a:gd name="T31" fmla="*/ 1 h 36"/>
                <a:gd name="T32" fmla="*/ 3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36">
                  <a:moveTo>
                    <a:pt x="59" y="0"/>
                  </a:moveTo>
                  <a:lnTo>
                    <a:pt x="55" y="5"/>
                  </a:lnTo>
                  <a:lnTo>
                    <a:pt x="47" y="12"/>
                  </a:lnTo>
                  <a:lnTo>
                    <a:pt x="38" y="18"/>
                  </a:lnTo>
                  <a:lnTo>
                    <a:pt x="29" y="25"/>
                  </a:lnTo>
                  <a:lnTo>
                    <a:pt x="18" y="31"/>
                  </a:lnTo>
                  <a:lnTo>
                    <a:pt x="11" y="35"/>
                  </a:lnTo>
                  <a:lnTo>
                    <a:pt x="4" y="36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7" y="27"/>
                  </a:lnTo>
                  <a:lnTo>
                    <a:pt x="16" y="22"/>
                  </a:lnTo>
                  <a:lnTo>
                    <a:pt x="26" y="17"/>
                  </a:lnTo>
                  <a:lnTo>
                    <a:pt x="38" y="12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1" name="Freeform 304"/>
            <p:cNvSpPr>
              <a:spLocks/>
            </p:cNvSpPr>
            <p:nvPr/>
          </p:nvSpPr>
          <p:spPr bwMode="auto">
            <a:xfrm>
              <a:off x="434" y="3092"/>
              <a:ext cx="288" cy="283"/>
            </a:xfrm>
            <a:custGeom>
              <a:avLst/>
              <a:gdLst>
                <a:gd name="T0" fmla="*/ 15 w 575"/>
                <a:gd name="T1" fmla="*/ 8 h 568"/>
                <a:gd name="T2" fmla="*/ 10 w 575"/>
                <a:gd name="T3" fmla="*/ 5 h 568"/>
                <a:gd name="T4" fmla="*/ 5 w 575"/>
                <a:gd name="T5" fmla="*/ 4 h 568"/>
                <a:gd name="T6" fmla="*/ 3 w 575"/>
                <a:gd name="T7" fmla="*/ 3 h 568"/>
                <a:gd name="T8" fmla="*/ 4 w 575"/>
                <a:gd name="T9" fmla="*/ 8 h 568"/>
                <a:gd name="T10" fmla="*/ 6 w 575"/>
                <a:gd name="T11" fmla="*/ 12 h 568"/>
                <a:gd name="T12" fmla="*/ 10 w 575"/>
                <a:gd name="T13" fmla="*/ 15 h 568"/>
                <a:gd name="T14" fmla="*/ 14 w 575"/>
                <a:gd name="T15" fmla="*/ 16 h 568"/>
                <a:gd name="T16" fmla="*/ 12 w 575"/>
                <a:gd name="T17" fmla="*/ 17 h 568"/>
                <a:gd name="T18" fmla="*/ 10 w 575"/>
                <a:gd name="T19" fmla="*/ 17 h 568"/>
                <a:gd name="T20" fmla="*/ 6 w 575"/>
                <a:gd name="T21" fmla="*/ 18 h 568"/>
                <a:gd name="T22" fmla="*/ 3 w 575"/>
                <a:gd name="T23" fmla="*/ 21 h 568"/>
                <a:gd name="T24" fmla="*/ 1 w 575"/>
                <a:gd name="T25" fmla="*/ 23 h 568"/>
                <a:gd name="T26" fmla="*/ 1 w 575"/>
                <a:gd name="T27" fmla="*/ 24 h 568"/>
                <a:gd name="T28" fmla="*/ 3 w 575"/>
                <a:gd name="T29" fmla="*/ 25 h 568"/>
                <a:gd name="T30" fmla="*/ 8 w 575"/>
                <a:gd name="T31" fmla="*/ 26 h 568"/>
                <a:gd name="T32" fmla="*/ 13 w 575"/>
                <a:gd name="T33" fmla="*/ 23 h 568"/>
                <a:gd name="T34" fmla="*/ 14 w 575"/>
                <a:gd name="T35" fmla="*/ 20 h 568"/>
                <a:gd name="T36" fmla="*/ 15 w 575"/>
                <a:gd name="T37" fmla="*/ 18 h 568"/>
                <a:gd name="T38" fmla="*/ 16 w 575"/>
                <a:gd name="T39" fmla="*/ 19 h 568"/>
                <a:gd name="T40" fmla="*/ 15 w 575"/>
                <a:gd name="T41" fmla="*/ 22 h 568"/>
                <a:gd name="T42" fmla="*/ 12 w 575"/>
                <a:gd name="T43" fmla="*/ 24 h 568"/>
                <a:gd name="T44" fmla="*/ 11 w 575"/>
                <a:gd name="T45" fmla="*/ 28 h 568"/>
                <a:gd name="T46" fmla="*/ 11 w 575"/>
                <a:gd name="T47" fmla="*/ 31 h 568"/>
                <a:gd name="T48" fmla="*/ 10 w 575"/>
                <a:gd name="T49" fmla="*/ 34 h 568"/>
                <a:gd name="T50" fmla="*/ 14 w 575"/>
                <a:gd name="T51" fmla="*/ 34 h 568"/>
                <a:gd name="T52" fmla="*/ 20 w 575"/>
                <a:gd name="T53" fmla="*/ 27 h 568"/>
                <a:gd name="T54" fmla="*/ 18 w 575"/>
                <a:gd name="T55" fmla="*/ 21 h 568"/>
                <a:gd name="T56" fmla="*/ 19 w 575"/>
                <a:gd name="T57" fmla="*/ 20 h 568"/>
                <a:gd name="T58" fmla="*/ 21 w 575"/>
                <a:gd name="T59" fmla="*/ 24 h 568"/>
                <a:gd name="T60" fmla="*/ 22 w 575"/>
                <a:gd name="T61" fmla="*/ 28 h 568"/>
                <a:gd name="T62" fmla="*/ 28 w 575"/>
                <a:gd name="T63" fmla="*/ 30 h 568"/>
                <a:gd name="T64" fmla="*/ 31 w 575"/>
                <a:gd name="T65" fmla="*/ 33 h 568"/>
                <a:gd name="T66" fmla="*/ 31 w 575"/>
                <a:gd name="T67" fmla="*/ 25 h 568"/>
                <a:gd name="T68" fmla="*/ 26 w 575"/>
                <a:gd name="T69" fmla="*/ 21 h 568"/>
                <a:gd name="T70" fmla="*/ 24 w 575"/>
                <a:gd name="T71" fmla="*/ 21 h 568"/>
                <a:gd name="T72" fmla="*/ 24 w 575"/>
                <a:gd name="T73" fmla="*/ 19 h 568"/>
                <a:gd name="T74" fmla="*/ 30 w 575"/>
                <a:gd name="T75" fmla="*/ 21 h 568"/>
                <a:gd name="T76" fmla="*/ 34 w 575"/>
                <a:gd name="T77" fmla="*/ 20 h 568"/>
                <a:gd name="T78" fmla="*/ 36 w 575"/>
                <a:gd name="T79" fmla="*/ 19 h 568"/>
                <a:gd name="T80" fmla="*/ 34 w 575"/>
                <a:gd name="T81" fmla="*/ 18 h 568"/>
                <a:gd name="T82" fmla="*/ 31 w 575"/>
                <a:gd name="T83" fmla="*/ 15 h 568"/>
                <a:gd name="T84" fmla="*/ 26 w 575"/>
                <a:gd name="T85" fmla="*/ 13 h 568"/>
                <a:gd name="T86" fmla="*/ 23 w 575"/>
                <a:gd name="T87" fmla="*/ 14 h 568"/>
                <a:gd name="T88" fmla="*/ 22 w 575"/>
                <a:gd name="T89" fmla="*/ 15 h 568"/>
                <a:gd name="T90" fmla="*/ 22 w 575"/>
                <a:gd name="T91" fmla="*/ 13 h 568"/>
                <a:gd name="T92" fmla="*/ 24 w 575"/>
                <a:gd name="T93" fmla="*/ 13 h 568"/>
                <a:gd name="T94" fmla="*/ 26 w 575"/>
                <a:gd name="T95" fmla="*/ 10 h 568"/>
                <a:gd name="T96" fmla="*/ 27 w 575"/>
                <a:gd name="T97" fmla="*/ 4 h 568"/>
                <a:gd name="T98" fmla="*/ 25 w 575"/>
                <a:gd name="T99" fmla="*/ 0 h 568"/>
                <a:gd name="T100" fmla="*/ 22 w 575"/>
                <a:gd name="T101" fmla="*/ 3 h 568"/>
                <a:gd name="T102" fmla="*/ 19 w 575"/>
                <a:gd name="T103" fmla="*/ 6 h 568"/>
                <a:gd name="T104" fmla="*/ 17 w 575"/>
                <a:gd name="T105" fmla="*/ 12 h 5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5" h="568">
                  <a:moveTo>
                    <a:pt x="250" y="208"/>
                  </a:moveTo>
                  <a:lnTo>
                    <a:pt x="249" y="188"/>
                  </a:lnTo>
                  <a:lnTo>
                    <a:pt x="244" y="169"/>
                  </a:lnTo>
                  <a:lnTo>
                    <a:pt x="237" y="150"/>
                  </a:lnTo>
                  <a:lnTo>
                    <a:pt x="227" y="132"/>
                  </a:lnTo>
                  <a:lnTo>
                    <a:pt x="215" y="116"/>
                  </a:lnTo>
                  <a:lnTo>
                    <a:pt x="202" y="103"/>
                  </a:lnTo>
                  <a:lnTo>
                    <a:pt x="188" y="93"/>
                  </a:lnTo>
                  <a:lnTo>
                    <a:pt x="173" y="88"/>
                  </a:lnTo>
                  <a:lnTo>
                    <a:pt x="158" y="84"/>
                  </a:lnTo>
                  <a:lnTo>
                    <a:pt x="140" y="80"/>
                  </a:lnTo>
                  <a:lnTo>
                    <a:pt x="120" y="76"/>
                  </a:lnTo>
                  <a:lnTo>
                    <a:pt x="100" y="72"/>
                  </a:lnTo>
                  <a:lnTo>
                    <a:pt x="82" y="68"/>
                  </a:lnTo>
                  <a:lnTo>
                    <a:pt x="66" y="64"/>
                  </a:lnTo>
                  <a:lnTo>
                    <a:pt x="53" y="60"/>
                  </a:lnTo>
                  <a:lnTo>
                    <a:pt x="46" y="56"/>
                  </a:lnTo>
                  <a:lnTo>
                    <a:pt x="38" y="51"/>
                  </a:lnTo>
                  <a:lnTo>
                    <a:pt x="33" y="50"/>
                  </a:lnTo>
                  <a:lnTo>
                    <a:pt x="33" y="54"/>
                  </a:lnTo>
                  <a:lnTo>
                    <a:pt x="38" y="60"/>
                  </a:lnTo>
                  <a:lnTo>
                    <a:pt x="46" y="72"/>
                  </a:lnTo>
                  <a:lnTo>
                    <a:pt x="49" y="89"/>
                  </a:lnTo>
                  <a:lnTo>
                    <a:pt x="53" y="110"/>
                  </a:lnTo>
                  <a:lnTo>
                    <a:pt x="56" y="131"/>
                  </a:lnTo>
                  <a:lnTo>
                    <a:pt x="59" y="142"/>
                  </a:lnTo>
                  <a:lnTo>
                    <a:pt x="64" y="155"/>
                  </a:lnTo>
                  <a:lnTo>
                    <a:pt x="72" y="170"/>
                  </a:lnTo>
                  <a:lnTo>
                    <a:pt x="81" y="184"/>
                  </a:lnTo>
                  <a:lnTo>
                    <a:pt x="91" y="199"/>
                  </a:lnTo>
                  <a:lnTo>
                    <a:pt x="104" y="212"/>
                  </a:lnTo>
                  <a:lnTo>
                    <a:pt x="117" y="222"/>
                  </a:lnTo>
                  <a:lnTo>
                    <a:pt x="133" y="230"/>
                  </a:lnTo>
                  <a:lnTo>
                    <a:pt x="147" y="235"/>
                  </a:lnTo>
                  <a:lnTo>
                    <a:pt x="160" y="240"/>
                  </a:lnTo>
                  <a:lnTo>
                    <a:pt x="173" y="244"/>
                  </a:lnTo>
                  <a:lnTo>
                    <a:pt x="185" y="249"/>
                  </a:lnTo>
                  <a:lnTo>
                    <a:pt x="196" y="255"/>
                  </a:lnTo>
                  <a:lnTo>
                    <a:pt x="205" y="261"/>
                  </a:lnTo>
                  <a:lnTo>
                    <a:pt x="214" y="270"/>
                  </a:lnTo>
                  <a:lnTo>
                    <a:pt x="222" y="282"/>
                  </a:lnTo>
                  <a:lnTo>
                    <a:pt x="214" y="285"/>
                  </a:lnTo>
                  <a:lnTo>
                    <a:pt x="205" y="285"/>
                  </a:lnTo>
                  <a:lnTo>
                    <a:pt x="198" y="283"/>
                  </a:lnTo>
                  <a:lnTo>
                    <a:pt x="190" y="281"/>
                  </a:lnTo>
                  <a:lnTo>
                    <a:pt x="183" y="279"/>
                  </a:lnTo>
                  <a:lnTo>
                    <a:pt x="176" y="277"/>
                  </a:lnTo>
                  <a:lnTo>
                    <a:pt x="167" y="274"/>
                  </a:lnTo>
                  <a:lnTo>
                    <a:pt x="159" y="273"/>
                  </a:lnTo>
                  <a:lnTo>
                    <a:pt x="146" y="272"/>
                  </a:lnTo>
                  <a:lnTo>
                    <a:pt x="134" y="274"/>
                  </a:lnTo>
                  <a:lnTo>
                    <a:pt x="121" y="278"/>
                  </a:lnTo>
                  <a:lnTo>
                    <a:pt x="110" y="283"/>
                  </a:lnTo>
                  <a:lnTo>
                    <a:pt x="98" y="290"/>
                  </a:lnTo>
                  <a:lnTo>
                    <a:pt x="87" y="299"/>
                  </a:lnTo>
                  <a:lnTo>
                    <a:pt x="80" y="309"/>
                  </a:lnTo>
                  <a:lnTo>
                    <a:pt x="72" y="320"/>
                  </a:lnTo>
                  <a:lnTo>
                    <a:pt x="65" y="330"/>
                  </a:lnTo>
                  <a:lnTo>
                    <a:pt x="57" y="341"/>
                  </a:lnTo>
                  <a:lnTo>
                    <a:pt x="48" y="350"/>
                  </a:lnTo>
                  <a:lnTo>
                    <a:pt x="39" y="358"/>
                  </a:lnTo>
                  <a:lnTo>
                    <a:pt x="31" y="364"/>
                  </a:lnTo>
                  <a:lnTo>
                    <a:pt x="22" y="369"/>
                  </a:lnTo>
                  <a:lnTo>
                    <a:pt x="16" y="375"/>
                  </a:lnTo>
                  <a:lnTo>
                    <a:pt x="9" y="377"/>
                  </a:lnTo>
                  <a:lnTo>
                    <a:pt x="3" y="381"/>
                  </a:lnTo>
                  <a:lnTo>
                    <a:pt x="0" y="385"/>
                  </a:lnTo>
                  <a:lnTo>
                    <a:pt x="4" y="388"/>
                  </a:lnTo>
                  <a:lnTo>
                    <a:pt x="12" y="394"/>
                  </a:lnTo>
                  <a:lnTo>
                    <a:pt x="14" y="396"/>
                  </a:lnTo>
                  <a:lnTo>
                    <a:pt x="19" y="398"/>
                  </a:lnTo>
                  <a:lnTo>
                    <a:pt x="25" y="401"/>
                  </a:lnTo>
                  <a:lnTo>
                    <a:pt x="33" y="405"/>
                  </a:lnTo>
                  <a:lnTo>
                    <a:pt x="39" y="407"/>
                  </a:lnTo>
                  <a:lnTo>
                    <a:pt x="48" y="411"/>
                  </a:lnTo>
                  <a:lnTo>
                    <a:pt x="57" y="414"/>
                  </a:lnTo>
                  <a:lnTo>
                    <a:pt x="68" y="416"/>
                  </a:lnTo>
                  <a:lnTo>
                    <a:pt x="83" y="419"/>
                  </a:lnTo>
                  <a:lnTo>
                    <a:pt x="100" y="420"/>
                  </a:lnTo>
                  <a:lnTo>
                    <a:pt x="119" y="420"/>
                  </a:lnTo>
                  <a:lnTo>
                    <a:pt x="136" y="418"/>
                  </a:lnTo>
                  <a:lnTo>
                    <a:pt x="153" y="411"/>
                  </a:lnTo>
                  <a:lnTo>
                    <a:pt x="170" y="402"/>
                  </a:lnTo>
                  <a:lnTo>
                    <a:pt x="185" y="389"/>
                  </a:lnTo>
                  <a:lnTo>
                    <a:pt x="198" y="372"/>
                  </a:lnTo>
                  <a:lnTo>
                    <a:pt x="202" y="366"/>
                  </a:lnTo>
                  <a:lnTo>
                    <a:pt x="206" y="358"/>
                  </a:lnTo>
                  <a:lnTo>
                    <a:pt x="209" y="351"/>
                  </a:lnTo>
                  <a:lnTo>
                    <a:pt x="213" y="343"/>
                  </a:lnTo>
                  <a:lnTo>
                    <a:pt x="216" y="333"/>
                  </a:lnTo>
                  <a:lnTo>
                    <a:pt x="220" y="323"/>
                  </a:lnTo>
                  <a:lnTo>
                    <a:pt x="224" y="315"/>
                  </a:lnTo>
                  <a:lnTo>
                    <a:pt x="230" y="308"/>
                  </a:lnTo>
                  <a:lnTo>
                    <a:pt x="235" y="302"/>
                  </a:lnTo>
                  <a:lnTo>
                    <a:pt x="240" y="298"/>
                  </a:lnTo>
                  <a:lnTo>
                    <a:pt x="247" y="295"/>
                  </a:lnTo>
                  <a:lnTo>
                    <a:pt x="253" y="294"/>
                  </a:lnTo>
                  <a:lnTo>
                    <a:pt x="253" y="302"/>
                  </a:lnTo>
                  <a:lnTo>
                    <a:pt x="253" y="308"/>
                  </a:lnTo>
                  <a:lnTo>
                    <a:pt x="256" y="313"/>
                  </a:lnTo>
                  <a:lnTo>
                    <a:pt x="258" y="319"/>
                  </a:lnTo>
                  <a:lnTo>
                    <a:pt x="257" y="333"/>
                  </a:lnTo>
                  <a:lnTo>
                    <a:pt x="253" y="345"/>
                  </a:lnTo>
                  <a:lnTo>
                    <a:pt x="244" y="355"/>
                  </a:lnTo>
                  <a:lnTo>
                    <a:pt x="231" y="363"/>
                  </a:lnTo>
                  <a:lnTo>
                    <a:pt x="222" y="367"/>
                  </a:lnTo>
                  <a:lnTo>
                    <a:pt x="214" y="371"/>
                  </a:lnTo>
                  <a:lnTo>
                    <a:pt x="206" y="377"/>
                  </a:lnTo>
                  <a:lnTo>
                    <a:pt x="198" y="384"/>
                  </a:lnTo>
                  <a:lnTo>
                    <a:pt x="189" y="393"/>
                  </a:lnTo>
                  <a:lnTo>
                    <a:pt x="181" y="403"/>
                  </a:lnTo>
                  <a:lnTo>
                    <a:pt x="175" y="415"/>
                  </a:lnTo>
                  <a:lnTo>
                    <a:pt x="170" y="428"/>
                  </a:lnTo>
                  <a:lnTo>
                    <a:pt x="166" y="440"/>
                  </a:lnTo>
                  <a:lnTo>
                    <a:pt x="163" y="454"/>
                  </a:lnTo>
                  <a:lnTo>
                    <a:pt x="162" y="467"/>
                  </a:lnTo>
                  <a:lnTo>
                    <a:pt x="163" y="480"/>
                  </a:lnTo>
                  <a:lnTo>
                    <a:pt x="164" y="490"/>
                  </a:lnTo>
                  <a:lnTo>
                    <a:pt x="166" y="497"/>
                  </a:lnTo>
                  <a:lnTo>
                    <a:pt x="167" y="505"/>
                  </a:lnTo>
                  <a:lnTo>
                    <a:pt x="167" y="512"/>
                  </a:lnTo>
                  <a:lnTo>
                    <a:pt x="168" y="529"/>
                  </a:lnTo>
                  <a:lnTo>
                    <a:pt x="167" y="542"/>
                  </a:lnTo>
                  <a:lnTo>
                    <a:pt x="164" y="552"/>
                  </a:lnTo>
                  <a:lnTo>
                    <a:pt x="160" y="559"/>
                  </a:lnTo>
                  <a:lnTo>
                    <a:pt x="156" y="565"/>
                  </a:lnTo>
                  <a:lnTo>
                    <a:pt x="159" y="568"/>
                  </a:lnTo>
                  <a:lnTo>
                    <a:pt x="166" y="568"/>
                  </a:lnTo>
                  <a:lnTo>
                    <a:pt x="173" y="567"/>
                  </a:lnTo>
                  <a:lnTo>
                    <a:pt x="211" y="560"/>
                  </a:lnTo>
                  <a:lnTo>
                    <a:pt x="245" y="546"/>
                  </a:lnTo>
                  <a:lnTo>
                    <a:pt x="271" y="525"/>
                  </a:lnTo>
                  <a:lnTo>
                    <a:pt x="292" y="499"/>
                  </a:lnTo>
                  <a:lnTo>
                    <a:pt x="305" y="469"/>
                  </a:lnTo>
                  <a:lnTo>
                    <a:pt x="310" y="437"/>
                  </a:lnTo>
                  <a:lnTo>
                    <a:pt x="309" y="406"/>
                  </a:lnTo>
                  <a:lnTo>
                    <a:pt x="300" y="375"/>
                  </a:lnTo>
                  <a:lnTo>
                    <a:pt x="293" y="360"/>
                  </a:lnTo>
                  <a:lnTo>
                    <a:pt x="287" y="349"/>
                  </a:lnTo>
                  <a:lnTo>
                    <a:pt x="283" y="341"/>
                  </a:lnTo>
                  <a:lnTo>
                    <a:pt x="280" y="332"/>
                  </a:lnTo>
                  <a:lnTo>
                    <a:pt x="286" y="330"/>
                  </a:lnTo>
                  <a:lnTo>
                    <a:pt x="292" y="328"/>
                  </a:lnTo>
                  <a:lnTo>
                    <a:pt x="297" y="325"/>
                  </a:lnTo>
                  <a:lnTo>
                    <a:pt x="300" y="323"/>
                  </a:lnTo>
                  <a:lnTo>
                    <a:pt x="309" y="332"/>
                  </a:lnTo>
                  <a:lnTo>
                    <a:pt x="314" y="347"/>
                  </a:lnTo>
                  <a:lnTo>
                    <a:pt x="318" y="364"/>
                  </a:lnTo>
                  <a:lnTo>
                    <a:pt x="321" y="383"/>
                  </a:lnTo>
                  <a:lnTo>
                    <a:pt x="322" y="396"/>
                  </a:lnTo>
                  <a:lnTo>
                    <a:pt x="325" y="409"/>
                  </a:lnTo>
                  <a:lnTo>
                    <a:pt x="329" y="420"/>
                  </a:lnTo>
                  <a:lnTo>
                    <a:pt x="334" y="432"/>
                  </a:lnTo>
                  <a:lnTo>
                    <a:pt x="342" y="444"/>
                  </a:lnTo>
                  <a:lnTo>
                    <a:pt x="352" y="454"/>
                  </a:lnTo>
                  <a:lnTo>
                    <a:pt x="365" y="463"/>
                  </a:lnTo>
                  <a:lnTo>
                    <a:pt x="381" y="471"/>
                  </a:lnTo>
                  <a:lnTo>
                    <a:pt x="399" y="478"/>
                  </a:lnTo>
                  <a:lnTo>
                    <a:pt x="416" y="484"/>
                  </a:lnTo>
                  <a:lnTo>
                    <a:pt x="433" y="491"/>
                  </a:lnTo>
                  <a:lnTo>
                    <a:pt x="447" y="497"/>
                  </a:lnTo>
                  <a:lnTo>
                    <a:pt x="460" y="505"/>
                  </a:lnTo>
                  <a:lnTo>
                    <a:pt x="472" y="513"/>
                  </a:lnTo>
                  <a:lnTo>
                    <a:pt x="481" y="523"/>
                  </a:lnTo>
                  <a:lnTo>
                    <a:pt x="489" y="535"/>
                  </a:lnTo>
                  <a:lnTo>
                    <a:pt x="493" y="517"/>
                  </a:lnTo>
                  <a:lnTo>
                    <a:pt x="496" y="493"/>
                  </a:lnTo>
                  <a:lnTo>
                    <a:pt x="497" y="466"/>
                  </a:lnTo>
                  <a:lnTo>
                    <a:pt x="494" y="436"/>
                  </a:lnTo>
                  <a:lnTo>
                    <a:pt x="488" y="407"/>
                  </a:lnTo>
                  <a:lnTo>
                    <a:pt x="475" y="383"/>
                  </a:lnTo>
                  <a:lnTo>
                    <a:pt x="455" y="363"/>
                  </a:lnTo>
                  <a:lnTo>
                    <a:pt x="428" y="350"/>
                  </a:lnTo>
                  <a:lnTo>
                    <a:pt x="419" y="347"/>
                  </a:lnTo>
                  <a:lnTo>
                    <a:pt x="410" y="346"/>
                  </a:lnTo>
                  <a:lnTo>
                    <a:pt x="400" y="343"/>
                  </a:lnTo>
                  <a:lnTo>
                    <a:pt x="393" y="342"/>
                  </a:lnTo>
                  <a:lnTo>
                    <a:pt x="385" y="339"/>
                  </a:lnTo>
                  <a:lnTo>
                    <a:pt x="378" y="338"/>
                  </a:lnTo>
                  <a:lnTo>
                    <a:pt x="373" y="337"/>
                  </a:lnTo>
                  <a:lnTo>
                    <a:pt x="369" y="336"/>
                  </a:lnTo>
                  <a:lnTo>
                    <a:pt x="372" y="332"/>
                  </a:lnTo>
                  <a:lnTo>
                    <a:pt x="376" y="326"/>
                  </a:lnTo>
                  <a:lnTo>
                    <a:pt x="378" y="321"/>
                  </a:lnTo>
                  <a:lnTo>
                    <a:pt x="380" y="317"/>
                  </a:lnTo>
                  <a:lnTo>
                    <a:pt x="399" y="326"/>
                  </a:lnTo>
                  <a:lnTo>
                    <a:pt x="419" y="334"/>
                  </a:lnTo>
                  <a:lnTo>
                    <a:pt x="437" y="339"/>
                  </a:lnTo>
                  <a:lnTo>
                    <a:pt x="455" y="342"/>
                  </a:lnTo>
                  <a:lnTo>
                    <a:pt x="472" y="343"/>
                  </a:lnTo>
                  <a:lnTo>
                    <a:pt x="488" y="343"/>
                  </a:lnTo>
                  <a:lnTo>
                    <a:pt x="502" y="341"/>
                  </a:lnTo>
                  <a:lnTo>
                    <a:pt x="515" y="337"/>
                  </a:lnTo>
                  <a:lnTo>
                    <a:pt x="527" y="332"/>
                  </a:lnTo>
                  <a:lnTo>
                    <a:pt x="536" y="328"/>
                  </a:lnTo>
                  <a:lnTo>
                    <a:pt x="545" y="324"/>
                  </a:lnTo>
                  <a:lnTo>
                    <a:pt x="553" y="321"/>
                  </a:lnTo>
                  <a:lnTo>
                    <a:pt x="560" y="319"/>
                  </a:lnTo>
                  <a:lnTo>
                    <a:pt x="565" y="317"/>
                  </a:lnTo>
                  <a:lnTo>
                    <a:pt x="570" y="317"/>
                  </a:lnTo>
                  <a:lnTo>
                    <a:pt x="575" y="317"/>
                  </a:lnTo>
                  <a:lnTo>
                    <a:pt x="564" y="312"/>
                  </a:lnTo>
                  <a:lnTo>
                    <a:pt x="553" y="307"/>
                  </a:lnTo>
                  <a:lnTo>
                    <a:pt x="543" y="299"/>
                  </a:lnTo>
                  <a:lnTo>
                    <a:pt x="534" y="291"/>
                  </a:lnTo>
                  <a:lnTo>
                    <a:pt x="526" y="283"/>
                  </a:lnTo>
                  <a:lnTo>
                    <a:pt x="518" y="274"/>
                  </a:lnTo>
                  <a:lnTo>
                    <a:pt x="510" y="264"/>
                  </a:lnTo>
                  <a:lnTo>
                    <a:pt x="504" y="253"/>
                  </a:lnTo>
                  <a:lnTo>
                    <a:pt x="494" y="243"/>
                  </a:lnTo>
                  <a:lnTo>
                    <a:pt x="483" y="232"/>
                  </a:lnTo>
                  <a:lnTo>
                    <a:pt x="467" y="223"/>
                  </a:lnTo>
                  <a:lnTo>
                    <a:pt x="451" y="217"/>
                  </a:lnTo>
                  <a:lnTo>
                    <a:pt x="433" y="213"/>
                  </a:lnTo>
                  <a:lnTo>
                    <a:pt x="416" y="212"/>
                  </a:lnTo>
                  <a:lnTo>
                    <a:pt x="400" y="214"/>
                  </a:lnTo>
                  <a:lnTo>
                    <a:pt x="387" y="219"/>
                  </a:lnTo>
                  <a:lnTo>
                    <a:pt x="380" y="225"/>
                  </a:lnTo>
                  <a:lnTo>
                    <a:pt x="372" y="230"/>
                  </a:lnTo>
                  <a:lnTo>
                    <a:pt x="365" y="232"/>
                  </a:lnTo>
                  <a:lnTo>
                    <a:pt x="360" y="236"/>
                  </a:lnTo>
                  <a:lnTo>
                    <a:pt x="355" y="238"/>
                  </a:lnTo>
                  <a:lnTo>
                    <a:pt x="351" y="240"/>
                  </a:lnTo>
                  <a:lnTo>
                    <a:pt x="347" y="240"/>
                  </a:lnTo>
                  <a:lnTo>
                    <a:pt x="344" y="242"/>
                  </a:lnTo>
                  <a:lnTo>
                    <a:pt x="346" y="238"/>
                  </a:lnTo>
                  <a:lnTo>
                    <a:pt x="346" y="231"/>
                  </a:lnTo>
                  <a:lnTo>
                    <a:pt x="344" y="225"/>
                  </a:lnTo>
                  <a:lnTo>
                    <a:pt x="342" y="221"/>
                  </a:lnTo>
                  <a:lnTo>
                    <a:pt x="347" y="218"/>
                  </a:lnTo>
                  <a:lnTo>
                    <a:pt x="351" y="215"/>
                  </a:lnTo>
                  <a:lnTo>
                    <a:pt x="356" y="214"/>
                  </a:lnTo>
                  <a:lnTo>
                    <a:pt x="361" y="213"/>
                  </a:lnTo>
                  <a:lnTo>
                    <a:pt x="365" y="213"/>
                  </a:lnTo>
                  <a:lnTo>
                    <a:pt x="370" y="212"/>
                  </a:lnTo>
                  <a:lnTo>
                    <a:pt x="376" y="210"/>
                  </a:lnTo>
                  <a:lnTo>
                    <a:pt x="381" y="208"/>
                  </a:lnTo>
                  <a:lnTo>
                    <a:pt x="394" y="197"/>
                  </a:lnTo>
                  <a:lnTo>
                    <a:pt x="404" y="183"/>
                  </a:lnTo>
                  <a:lnTo>
                    <a:pt x="414" y="166"/>
                  </a:lnTo>
                  <a:lnTo>
                    <a:pt x="420" y="146"/>
                  </a:lnTo>
                  <a:lnTo>
                    <a:pt x="425" y="127"/>
                  </a:lnTo>
                  <a:lnTo>
                    <a:pt x="427" y="107"/>
                  </a:lnTo>
                  <a:lnTo>
                    <a:pt x="425" y="92"/>
                  </a:lnTo>
                  <a:lnTo>
                    <a:pt x="420" y="78"/>
                  </a:lnTo>
                  <a:lnTo>
                    <a:pt x="412" y="59"/>
                  </a:lnTo>
                  <a:lnTo>
                    <a:pt x="408" y="37"/>
                  </a:lnTo>
                  <a:lnTo>
                    <a:pt x="407" y="16"/>
                  </a:lnTo>
                  <a:lnTo>
                    <a:pt x="408" y="0"/>
                  </a:lnTo>
                  <a:lnTo>
                    <a:pt x="399" y="12"/>
                  </a:lnTo>
                  <a:lnTo>
                    <a:pt x="390" y="24"/>
                  </a:lnTo>
                  <a:lnTo>
                    <a:pt x="381" y="34"/>
                  </a:lnTo>
                  <a:lnTo>
                    <a:pt x="372" y="42"/>
                  </a:lnTo>
                  <a:lnTo>
                    <a:pt x="361" y="50"/>
                  </a:lnTo>
                  <a:lnTo>
                    <a:pt x="352" y="55"/>
                  </a:lnTo>
                  <a:lnTo>
                    <a:pt x="343" y="60"/>
                  </a:lnTo>
                  <a:lnTo>
                    <a:pt x="335" y="63"/>
                  </a:lnTo>
                  <a:lnTo>
                    <a:pt x="318" y="69"/>
                  </a:lnTo>
                  <a:lnTo>
                    <a:pt x="303" y="81"/>
                  </a:lnTo>
                  <a:lnTo>
                    <a:pt x="290" y="97"/>
                  </a:lnTo>
                  <a:lnTo>
                    <a:pt x="278" y="115"/>
                  </a:lnTo>
                  <a:lnTo>
                    <a:pt x="269" y="136"/>
                  </a:lnTo>
                  <a:lnTo>
                    <a:pt x="265" y="158"/>
                  </a:lnTo>
                  <a:lnTo>
                    <a:pt x="265" y="182"/>
                  </a:lnTo>
                  <a:lnTo>
                    <a:pt x="271" y="206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4" y="205"/>
                  </a:lnTo>
                  <a:lnTo>
                    <a:pt x="250" y="208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2" name="Freeform 305"/>
            <p:cNvSpPr>
              <a:spLocks/>
            </p:cNvSpPr>
            <p:nvPr/>
          </p:nvSpPr>
          <p:spPr bwMode="auto">
            <a:xfrm>
              <a:off x="514" y="3072"/>
              <a:ext cx="88" cy="123"/>
            </a:xfrm>
            <a:custGeom>
              <a:avLst/>
              <a:gdLst>
                <a:gd name="T0" fmla="*/ 11 w 175"/>
                <a:gd name="T1" fmla="*/ 6 h 247"/>
                <a:gd name="T2" fmla="*/ 11 w 175"/>
                <a:gd name="T3" fmla="*/ 6 h 247"/>
                <a:gd name="T4" fmla="*/ 10 w 175"/>
                <a:gd name="T5" fmla="*/ 7 h 247"/>
                <a:gd name="T6" fmla="*/ 9 w 175"/>
                <a:gd name="T7" fmla="*/ 7 h 247"/>
                <a:gd name="T8" fmla="*/ 9 w 175"/>
                <a:gd name="T9" fmla="*/ 8 h 247"/>
                <a:gd name="T10" fmla="*/ 8 w 175"/>
                <a:gd name="T11" fmla="*/ 8 h 247"/>
                <a:gd name="T12" fmla="*/ 8 w 175"/>
                <a:gd name="T13" fmla="*/ 9 h 247"/>
                <a:gd name="T14" fmla="*/ 7 w 175"/>
                <a:gd name="T15" fmla="*/ 10 h 247"/>
                <a:gd name="T16" fmla="*/ 7 w 175"/>
                <a:gd name="T17" fmla="*/ 11 h 247"/>
                <a:gd name="T18" fmla="*/ 7 w 175"/>
                <a:gd name="T19" fmla="*/ 11 h 247"/>
                <a:gd name="T20" fmla="*/ 7 w 175"/>
                <a:gd name="T21" fmla="*/ 11 h 247"/>
                <a:gd name="T22" fmla="*/ 7 w 175"/>
                <a:gd name="T23" fmla="*/ 12 h 247"/>
                <a:gd name="T24" fmla="*/ 7 w 175"/>
                <a:gd name="T25" fmla="*/ 12 h 247"/>
                <a:gd name="T26" fmla="*/ 7 w 175"/>
                <a:gd name="T27" fmla="*/ 13 h 247"/>
                <a:gd name="T28" fmla="*/ 7 w 175"/>
                <a:gd name="T29" fmla="*/ 13 h 247"/>
                <a:gd name="T30" fmla="*/ 7 w 175"/>
                <a:gd name="T31" fmla="*/ 14 h 247"/>
                <a:gd name="T32" fmla="*/ 7 w 175"/>
                <a:gd name="T33" fmla="*/ 15 h 247"/>
                <a:gd name="T34" fmla="*/ 7 w 175"/>
                <a:gd name="T35" fmla="*/ 15 h 247"/>
                <a:gd name="T36" fmla="*/ 7 w 175"/>
                <a:gd name="T37" fmla="*/ 15 h 247"/>
                <a:gd name="T38" fmla="*/ 6 w 175"/>
                <a:gd name="T39" fmla="*/ 15 h 247"/>
                <a:gd name="T40" fmla="*/ 6 w 175"/>
                <a:gd name="T41" fmla="*/ 15 h 247"/>
                <a:gd name="T42" fmla="*/ 6 w 175"/>
                <a:gd name="T43" fmla="*/ 14 h 247"/>
                <a:gd name="T44" fmla="*/ 6 w 175"/>
                <a:gd name="T45" fmla="*/ 13 h 247"/>
                <a:gd name="T46" fmla="*/ 5 w 175"/>
                <a:gd name="T47" fmla="*/ 11 h 247"/>
                <a:gd name="T48" fmla="*/ 5 w 175"/>
                <a:gd name="T49" fmla="*/ 10 h 247"/>
                <a:gd name="T50" fmla="*/ 4 w 175"/>
                <a:gd name="T51" fmla="*/ 9 h 247"/>
                <a:gd name="T52" fmla="*/ 3 w 175"/>
                <a:gd name="T53" fmla="*/ 8 h 247"/>
                <a:gd name="T54" fmla="*/ 2 w 175"/>
                <a:gd name="T55" fmla="*/ 8 h 247"/>
                <a:gd name="T56" fmla="*/ 1 w 175"/>
                <a:gd name="T57" fmla="*/ 7 h 247"/>
                <a:gd name="T58" fmla="*/ 1 w 175"/>
                <a:gd name="T59" fmla="*/ 7 h 247"/>
                <a:gd name="T60" fmla="*/ 1 w 175"/>
                <a:gd name="T61" fmla="*/ 6 h 247"/>
                <a:gd name="T62" fmla="*/ 1 w 175"/>
                <a:gd name="T63" fmla="*/ 5 h 247"/>
                <a:gd name="T64" fmla="*/ 0 w 175"/>
                <a:gd name="T65" fmla="*/ 5 h 247"/>
                <a:gd name="T66" fmla="*/ 1 w 175"/>
                <a:gd name="T67" fmla="*/ 4 h 247"/>
                <a:gd name="T68" fmla="*/ 2 w 175"/>
                <a:gd name="T69" fmla="*/ 2 h 247"/>
                <a:gd name="T70" fmla="*/ 2 w 175"/>
                <a:gd name="T71" fmla="*/ 1 h 247"/>
                <a:gd name="T72" fmla="*/ 1 w 175"/>
                <a:gd name="T73" fmla="*/ 0 h 247"/>
                <a:gd name="T74" fmla="*/ 2 w 175"/>
                <a:gd name="T75" fmla="*/ 0 h 247"/>
                <a:gd name="T76" fmla="*/ 3 w 175"/>
                <a:gd name="T77" fmla="*/ 0 h 247"/>
                <a:gd name="T78" fmla="*/ 3 w 175"/>
                <a:gd name="T79" fmla="*/ 1 h 247"/>
                <a:gd name="T80" fmla="*/ 4 w 175"/>
                <a:gd name="T81" fmla="*/ 1 h 247"/>
                <a:gd name="T82" fmla="*/ 4 w 175"/>
                <a:gd name="T83" fmla="*/ 2 h 247"/>
                <a:gd name="T84" fmla="*/ 5 w 175"/>
                <a:gd name="T85" fmla="*/ 2 h 247"/>
                <a:gd name="T86" fmla="*/ 6 w 175"/>
                <a:gd name="T87" fmla="*/ 2 h 247"/>
                <a:gd name="T88" fmla="*/ 7 w 175"/>
                <a:gd name="T89" fmla="*/ 2 h 247"/>
                <a:gd name="T90" fmla="*/ 7 w 175"/>
                <a:gd name="T91" fmla="*/ 3 h 247"/>
                <a:gd name="T92" fmla="*/ 7 w 175"/>
                <a:gd name="T93" fmla="*/ 3 h 247"/>
                <a:gd name="T94" fmla="*/ 7 w 175"/>
                <a:gd name="T95" fmla="*/ 4 h 247"/>
                <a:gd name="T96" fmla="*/ 8 w 175"/>
                <a:gd name="T97" fmla="*/ 5 h 247"/>
                <a:gd name="T98" fmla="*/ 8 w 175"/>
                <a:gd name="T99" fmla="*/ 6 h 247"/>
                <a:gd name="T100" fmla="*/ 9 w 175"/>
                <a:gd name="T101" fmla="*/ 6 h 247"/>
                <a:gd name="T102" fmla="*/ 10 w 175"/>
                <a:gd name="T103" fmla="*/ 6 h 247"/>
                <a:gd name="T104" fmla="*/ 11 w 175"/>
                <a:gd name="T105" fmla="*/ 6 h 2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5" h="247">
                  <a:moveTo>
                    <a:pt x="175" y="102"/>
                  </a:moveTo>
                  <a:lnTo>
                    <a:pt x="165" y="106"/>
                  </a:lnTo>
                  <a:lnTo>
                    <a:pt x="154" y="112"/>
                  </a:lnTo>
                  <a:lnTo>
                    <a:pt x="144" y="120"/>
                  </a:lnTo>
                  <a:lnTo>
                    <a:pt x="133" y="129"/>
                  </a:lnTo>
                  <a:lnTo>
                    <a:pt x="126" y="140"/>
                  </a:lnTo>
                  <a:lnTo>
                    <a:pt x="118" y="153"/>
                  </a:lnTo>
                  <a:lnTo>
                    <a:pt x="111" y="166"/>
                  </a:lnTo>
                  <a:lnTo>
                    <a:pt x="107" y="180"/>
                  </a:lnTo>
                  <a:lnTo>
                    <a:pt x="106" y="185"/>
                  </a:lnTo>
                  <a:lnTo>
                    <a:pt x="106" y="189"/>
                  </a:lnTo>
                  <a:lnTo>
                    <a:pt x="105" y="194"/>
                  </a:lnTo>
                  <a:lnTo>
                    <a:pt x="105" y="200"/>
                  </a:lnTo>
                  <a:lnTo>
                    <a:pt x="105" y="210"/>
                  </a:lnTo>
                  <a:lnTo>
                    <a:pt x="106" y="222"/>
                  </a:lnTo>
                  <a:lnTo>
                    <a:pt x="107" y="234"/>
                  </a:lnTo>
                  <a:lnTo>
                    <a:pt x="111" y="245"/>
                  </a:lnTo>
                  <a:lnTo>
                    <a:pt x="107" y="244"/>
                  </a:lnTo>
                  <a:lnTo>
                    <a:pt x="101" y="244"/>
                  </a:lnTo>
                  <a:lnTo>
                    <a:pt x="94" y="244"/>
                  </a:lnTo>
                  <a:lnTo>
                    <a:pt x="90" y="247"/>
                  </a:lnTo>
                  <a:lnTo>
                    <a:pt x="89" y="227"/>
                  </a:lnTo>
                  <a:lnTo>
                    <a:pt x="84" y="208"/>
                  </a:lnTo>
                  <a:lnTo>
                    <a:pt x="77" y="189"/>
                  </a:lnTo>
                  <a:lnTo>
                    <a:pt x="67" y="171"/>
                  </a:lnTo>
                  <a:lnTo>
                    <a:pt x="55" y="155"/>
                  </a:lnTo>
                  <a:lnTo>
                    <a:pt x="42" y="142"/>
                  </a:lnTo>
                  <a:lnTo>
                    <a:pt x="28" y="132"/>
                  </a:lnTo>
                  <a:lnTo>
                    <a:pt x="13" y="127"/>
                  </a:lnTo>
                  <a:lnTo>
                    <a:pt x="15" y="115"/>
                  </a:lnTo>
                  <a:lnTo>
                    <a:pt x="15" y="103"/>
                  </a:lnTo>
                  <a:lnTo>
                    <a:pt x="10" y="94"/>
                  </a:lnTo>
                  <a:lnTo>
                    <a:pt x="0" y="87"/>
                  </a:lnTo>
                  <a:lnTo>
                    <a:pt x="11" y="70"/>
                  </a:lnTo>
                  <a:lnTo>
                    <a:pt x="20" y="47"/>
                  </a:lnTo>
                  <a:lnTo>
                    <a:pt x="24" y="21"/>
                  </a:lnTo>
                  <a:lnTo>
                    <a:pt x="16" y="0"/>
                  </a:lnTo>
                  <a:lnTo>
                    <a:pt x="24" y="7"/>
                  </a:lnTo>
                  <a:lnTo>
                    <a:pt x="33" y="14"/>
                  </a:lnTo>
                  <a:lnTo>
                    <a:pt x="42" y="22"/>
                  </a:lnTo>
                  <a:lnTo>
                    <a:pt x="53" y="29"/>
                  </a:lnTo>
                  <a:lnTo>
                    <a:pt x="64" y="34"/>
                  </a:lnTo>
                  <a:lnTo>
                    <a:pt x="77" y="38"/>
                  </a:lnTo>
                  <a:lnTo>
                    <a:pt x="92" y="39"/>
                  </a:lnTo>
                  <a:lnTo>
                    <a:pt x="107" y="38"/>
                  </a:lnTo>
                  <a:lnTo>
                    <a:pt x="107" y="50"/>
                  </a:lnTo>
                  <a:lnTo>
                    <a:pt x="109" y="63"/>
                  </a:lnTo>
                  <a:lnTo>
                    <a:pt x="111" y="76"/>
                  </a:lnTo>
                  <a:lnTo>
                    <a:pt x="117" y="87"/>
                  </a:lnTo>
                  <a:lnTo>
                    <a:pt x="126" y="98"/>
                  </a:lnTo>
                  <a:lnTo>
                    <a:pt x="137" y="103"/>
                  </a:lnTo>
                  <a:lnTo>
                    <a:pt x="154" y="106"/>
                  </a:lnTo>
                  <a:lnTo>
                    <a:pt x="175" y="10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3" name="Freeform 306"/>
            <p:cNvSpPr>
              <a:spLocks/>
            </p:cNvSpPr>
            <p:nvPr/>
          </p:nvSpPr>
          <p:spPr bwMode="auto">
            <a:xfrm>
              <a:off x="435" y="3278"/>
              <a:ext cx="99" cy="114"/>
            </a:xfrm>
            <a:custGeom>
              <a:avLst/>
              <a:gdLst>
                <a:gd name="T0" fmla="*/ 5 w 197"/>
                <a:gd name="T1" fmla="*/ 2 h 230"/>
                <a:gd name="T2" fmla="*/ 6 w 197"/>
                <a:gd name="T3" fmla="*/ 3 h 230"/>
                <a:gd name="T4" fmla="*/ 6 w 197"/>
                <a:gd name="T5" fmla="*/ 3 h 230"/>
                <a:gd name="T6" fmla="*/ 7 w 197"/>
                <a:gd name="T7" fmla="*/ 3 h 230"/>
                <a:gd name="T8" fmla="*/ 8 w 197"/>
                <a:gd name="T9" fmla="*/ 3 h 230"/>
                <a:gd name="T10" fmla="*/ 9 w 197"/>
                <a:gd name="T11" fmla="*/ 2 h 230"/>
                <a:gd name="T12" fmla="*/ 10 w 197"/>
                <a:gd name="T13" fmla="*/ 2 h 230"/>
                <a:gd name="T14" fmla="*/ 11 w 197"/>
                <a:gd name="T15" fmla="*/ 2 h 230"/>
                <a:gd name="T16" fmla="*/ 11 w 197"/>
                <a:gd name="T17" fmla="*/ 1 h 230"/>
                <a:gd name="T18" fmla="*/ 12 w 197"/>
                <a:gd name="T19" fmla="*/ 0 h 230"/>
                <a:gd name="T20" fmla="*/ 13 w 197"/>
                <a:gd name="T21" fmla="*/ 0 h 230"/>
                <a:gd name="T22" fmla="*/ 13 w 197"/>
                <a:gd name="T23" fmla="*/ 0 h 230"/>
                <a:gd name="T24" fmla="*/ 12 w 197"/>
                <a:gd name="T25" fmla="*/ 1 h 230"/>
                <a:gd name="T26" fmla="*/ 11 w 197"/>
                <a:gd name="T27" fmla="*/ 2 h 230"/>
                <a:gd name="T28" fmla="*/ 11 w 197"/>
                <a:gd name="T29" fmla="*/ 4 h 230"/>
                <a:gd name="T30" fmla="*/ 10 w 197"/>
                <a:gd name="T31" fmla="*/ 5 h 230"/>
                <a:gd name="T32" fmla="*/ 11 w 197"/>
                <a:gd name="T33" fmla="*/ 7 h 230"/>
                <a:gd name="T34" fmla="*/ 11 w 197"/>
                <a:gd name="T35" fmla="*/ 8 h 230"/>
                <a:gd name="T36" fmla="*/ 10 w 197"/>
                <a:gd name="T37" fmla="*/ 8 h 230"/>
                <a:gd name="T38" fmla="*/ 9 w 197"/>
                <a:gd name="T39" fmla="*/ 9 h 230"/>
                <a:gd name="T40" fmla="*/ 9 w 197"/>
                <a:gd name="T41" fmla="*/ 10 h 230"/>
                <a:gd name="T42" fmla="*/ 8 w 197"/>
                <a:gd name="T43" fmla="*/ 12 h 230"/>
                <a:gd name="T44" fmla="*/ 8 w 197"/>
                <a:gd name="T45" fmla="*/ 12 h 230"/>
                <a:gd name="T46" fmla="*/ 6 w 197"/>
                <a:gd name="T47" fmla="*/ 12 h 230"/>
                <a:gd name="T48" fmla="*/ 4 w 197"/>
                <a:gd name="T49" fmla="*/ 12 h 230"/>
                <a:gd name="T50" fmla="*/ 3 w 197"/>
                <a:gd name="T51" fmla="*/ 13 h 230"/>
                <a:gd name="T52" fmla="*/ 3 w 197"/>
                <a:gd name="T53" fmla="*/ 12 h 230"/>
                <a:gd name="T54" fmla="*/ 2 w 197"/>
                <a:gd name="T55" fmla="*/ 9 h 230"/>
                <a:gd name="T56" fmla="*/ 1 w 197"/>
                <a:gd name="T57" fmla="*/ 8 h 230"/>
                <a:gd name="T58" fmla="*/ 2 w 197"/>
                <a:gd name="T59" fmla="*/ 5 h 230"/>
                <a:gd name="T60" fmla="*/ 2 w 197"/>
                <a:gd name="T61" fmla="*/ 5 h 230"/>
                <a:gd name="T62" fmla="*/ 3 w 197"/>
                <a:gd name="T63" fmla="*/ 4 h 230"/>
                <a:gd name="T64" fmla="*/ 4 w 197"/>
                <a:gd name="T65" fmla="*/ 4 h 230"/>
                <a:gd name="T66" fmla="*/ 4 w 197"/>
                <a:gd name="T67" fmla="*/ 3 h 2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230">
                  <a:moveTo>
                    <a:pt x="65" y="44"/>
                  </a:moveTo>
                  <a:lnTo>
                    <a:pt x="70" y="46"/>
                  </a:lnTo>
                  <a:lnTo>
                    <a:pt x="77" y="47"/>
                  </a:lnTo>
                  <a:lnTo>
                    <a:pt x="82" y="48"/>
                  </a:lnTo>
                  <a:lnTo>
                    <a:pt x="88" y="48"/>
                  </a:lnTo>
                  <a:lnTo>
                    <a:pt x="93" y="48"/>
                  </a:lnTo>
                  <a:lnTo>
                    <a:pt x="100" y="48"/>
                  </a:lnTo>
                  <a:lnTo>
                    <a:pt x="107" y="48"/>
                  </a:lnTo>
                  <a:lnTo>
                    <a:pt x="113" y="48"/>
                  </a:lnTo>
                  <a:lnTo>
                    <a:pt x="120" y="48"/>
                  </a:lnTo>
                  <a:lnTo>
                    <a:pt x="126" y="47"/>
                  </a:lnTo>
                  <a:lnTo>
                    <a:pt x="131" y="46"/>
                  </a:lnTo>
                  <a:lnTo>
                    <a:pt x="138" y="44"/>
                  </a:lnTo>
                  <a:lnTo>
                    <a:pt x="146" y="42"/>
                  </a:lnTo>
                  <a:lnTo>
                    <a:pt x="153" y="38"/>
                  </a:lnTo>
                  <a:lnTo>
                    <a:pt x="161" y="34"/>
                  </a:lnTo>
                  <a:lnTo>
                    <a:pt x="169" y="29"/>
                  </a:lnTo>
                  <a:lnTo>
                    <a:pt x="176" y="24"/>
                  </a:lnTo>
                  <a:lnTo>
                    <a:pt x="182" y="17"/>
                  </a:lnTo>
                  <a:lnTo>
                    <a:pt x="189" y="9"/>
                  </a:lnTo>
                  <a:lnTo>
                    <a:pt x="195" y="0"/>
                  </a:lnTo>
                  <a:lnTo>
                    <a:pt x="197" y="3"/>
                  </a:lnTo>
                  <a:lnTo>
                    <a:pt x="197" y="5"/>
                  </a:lnTo>
                  <a:lnTo>
                    <a:pt x="197" y="9"/>
                  </a:lnTo>
                  <a:lnTo>
                    <a:pt x="195" y="12"/>
                  </a:lnTo>
                  <a:lnTo>
                    <a:pt x="186" y="21"/>
                  </a:lnTo>
                  <a:lnTo>
                    <a:pt x="178" y="31"/>
                  </a:lnTo>
                  <a:lnTo>
                    <a:pt x="172" y="43"/>
                  </a:lnTo>
                  <a:lnTo>
                    <a:pt x="167" y="56"/>
                  </a:lnTo>
                  <a:lnTo>
                    <a:pt x="163" y="68"/>
                  </a:lnTo>
                  <a:lnTo>
                    <a:pt x="160" y="82"/>
                  </a:lnTo>
                  <a:lnTo>
                    <a:pt x="159" y="95"/>
                  </a:lnTo>
                  <a:lnTo>
                    <a:pt x="160" y="108"/>
                  </a:lnTo>
                  <a:lnTo>
                    <a:pt x="161" y="118"/>
                  </a:lnTo>
                  <a:lnTo>
                    <a:pt x="163" y="125"/>
                  </a:lnTo>
                  <a:lnTo>
                    <a:pt x="164" y="133"/>
                  </a:lnTo>
                  <a:lnTo>
                    <a:pt x="164" y="140"/>
                  </a:lnTo>
                  <a:lnTo>
                    <a:pt x="159" y="138"/>
                  </a:lnTo>
                  <a:lnTo>
                    <a:pt x="151" y="141"/>
                  </a:lnTo>
                  <a:lnTo>
                    <a:pt x="143" y="146"/>
                  </a:lnTo>
                  <a:lnTo>
                    <a:pt x="135" y="153"/>
                  </a:lnTo>
                  <a:lnTo>
                    <a:pt x="129" y="163"/>
                  </a:lnTo>
                  <a:lnTo>
                    <a:pt x="123" y="178"/>
                  </a:lnTo>
                  <a:lnTo>
                    <a:pt x="121" y="193"/>
                  </a:lnTo>
                  <a:lnTo>
                    <a:pt x="121" y="213"/>
                  </a:lnTo>
                  <a:lnTo>
                    <a:pt x="113" y="206"/>
                  </a:lnTo>
                  <a:lnTo>
                    <a:pt x="101" y="201"/>
                  </a:lnTo>
                  <a:lnTo>
                    <a:pt x="90" y="200"/>
                  </a:lnTo>
                  <a:lnTo>
                    <a:pt x="75" y="200"/>
                  </a:lnTo>
                  <a:lnTo>
                    <a:pt x="62" y="202"/>
                  </a:lnTo>
                  <a:lnTo>
                    <a:pt x="50" y="208"/>
                  </a:lnTo>
                  <a:lnTo>
                    <a:pt x="40" y="217"/>
                  </a:lnTo>
                  <a:lnTo>
                    <a:pt x="33" y="230"/>
                  </a:lnTo>
                  <a:lnTo>
                    <a:pt x="33" y="205"/>
                  </a:lnTo>
                  <a:lnTo>
                    <a:pt x="28" y="178"/>
                  </a:lnTo>
                  <a:lnTo>
                    <a:pt x="18" y="157"/>
                  </a:lnTo>
                  <a:lnTo>
                    <a:pt x="0" y="146"/>
                  </a:lnTo>
                  <a:lnTo>
                    <a:pt x="11" y="131"/>
                  </a:lnTo>
                  <a:lnTo>
                    <a:pt x="18" y="112"/>
                  </a:lnTo>
                  <a:lnTo>
                    <a:pt x="20" y="94"/>
                  </a:lnTo>
                  <a:lnTo>
                    <a:pt x="16" y="82"/>
                  </a:lnTo>
                  <a:lnTo>
                    <a:pt x="24" y="80"/>
                  </a:lnTo>
                  <a:lnTo>
                    <a:pt x="32" y="77"/>
                  </a:lnTo>
                  <a:lnTo>
                    <a:pt x="39" y="73"/>
                  </a:lnTo>
                  <a:lnTo>
                    <a:pt x="46" y="69"/>
                  </a:lnTo>
                  <a:lnTo>
                    <a:pt x="52" y="64"/>
                  </a:lnTo>
                  <a:lnTo>
                    <a:pt x="58" y="59"/>
                  </a:lnTo>
                  <a:lnTo>
                    <a:pt x="62" y="52"/>
                  </a:lnTo>
                  <a:lnTo>
                    <a:pt x="65" y="4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4" name="Freeform 307"/>
            <p:cNvSpPr>
              <a:spLocks/>
            </p:cNvSpPr>
            <p:nvPr/>
          </p:nvSpPr>
          <p:spPr bwMode="auto">
            <a:xfrm>
              <a:off x="519" y="3086"/>
              <a:ext cx="60" cy="86"/>
            </a:xfrm>
            <a:custGeom>
              <a:avLst/>
              <a:gdLst>
                <a:gd name="T0" fmla="*/ 6 w 121"/>
                <a:gd name="T1" fmla="*/ 9 h 173"/>
                <a:gd name="T2" fmla="*/ 5 w 121"/>
                <a:gd name="T3" fmla="*/ 10 h 173"/>
                <a:gd name="T4" fmla="*/ 5 w 121"/>
                <a:gd name="T5" fmla="*/ 10 h 173"/>
                <a:gd name="T6" fmla="*/ 4 w 121"/>
                <a:gd name="T7" fmla="*/ 8 h 173"/>
                <a:gd name="T8" fmla="*/ 4 w 121"/>
                <a:gd name="T9" fmla="*/ 8 h 173"/>
                <a:gd name="T10" fmla="*/ 3 w 121"/>
                <a:gd name="T11" fmla="*/ 7 h 173"/>
                <a:gd name="T12" fmla="*/ 3 w 121"/>
                <a:gd name="T13" fmla="*/ 7 h 173"/>
                <a:gd name="T14" fmla="*/ 2 w 121"/>
                <a:gd name="T15" fmla="*/ 7 h 173"/>
                <a:gd name="T16" fmla="*/ 2 w 121"/>
                <a:gd name="T17" fmla="*/ 7 h 173"/>
                <a:gd name="T18" fmla="*/ 1 w 121"/>
                <a:gd name="T19" fmla="*/ 7 h 173"/>
                <a:gd name="T20" fmla="*/ 2 w 121"/>
                <a:gd name="T21" fmla="*/ 7 h 173"/>
                <a:gd name="T22" fmla="*/ 2 w 121"/>
                <a:gd name="T23" fmla="*/ 7 h 173"/>
                <a:gd name="T24" fmla="*/ 3 w 121"/>
                <a:gd name="T25" fmla="*/ 7 h 173"/>
                <a:gd name="T26" fmla="*/ 4 w 121"/>
                <a:gd name="T27" fmla="*/ 7 h 173"/>
                <a:gd name="T28" fmla="*/ 4 w 121"/>
                <a:gd name="T29" fmla="*/ 6 h 173"/>
                <a:gd name="T30" fmla="*/ 4 w 121"/>
                <a:gd name="T31" fmla="*/ 6 h 173"/>
                <a:gd name="T32" fmla="*/ 3 w 121"/>
                <a:gd name="T33" fmla="*/ 5 h 173"/>
                <a:gd name="T34" fmla="*/ 2 w 121"/>
                <a:gd name="T35" fmla="*/ 4 h 173"/>
                <a:gd name="T36" fmla="*/ 1 w 121"/>
                <a:gd name="T37" fmla="*/ 4 h 173"/>
                <a:gd name="T38" fmla="*/ 0 w 121"/>
                <a:gd name="T39" fmla="*/ 3 h 173"/>
                <a:gd name="T40" fmla="*/ 0 w 121"/>
                <a:gd name="T41" fmla="*/ 3 h 173"/>
                <a:gd name="T42" fmla="*/ 0 w 121"/>
                <a:gd name="T43" fmla="*/ 3 h 173"/>
                <a:gd name="T44" fmla="*/ 0 w 121"/>
                <a:gd name="T45" fmla="*/ 3 h 173"/>
                <a:gd name="T46" fmla="*/ 1 w 121"/>
                <a:gd name="T47" fmla="*/ 4 h 173"/>
                <a:gd name="T48" fmla="*/ 2 w 121"/>
                <a:gd name="T49" fmla="*/ 4 h 173"/>
                <a:gd name="T50" fmla="*/ 3 w 121"/>
                <a:gd name="T51" fmla="*/ 4 h 173"/>
                <a:gd name="T52" fmla="*/ 3 w 121"/>
                <a:gd name="T53" fmla="*/ 3 h 173"/>
                <a:gd name="T54" fmla="*/ 2 w 121"/>
                <a:gd name="T55" fmla="*/ 1 h 173"/>
                <a:gd name="T56" fmla="*/ 1 w 121"/>
                <a:gd name="T57" fmla="*/ 0 h 173"/>
                <a:gd name="T58" fmla="*/ 1 w 121"/>
                <a:gd name="T59" fmla="*/ 0 h 173"/>
                <a:gd name="T60" fmla="*/ 2 w 121"/>
                <a:gd name="T61" fmla="*/ 1 h 173"/>
                <a:gd name="T62" fmla="*/ 4 w 121"/>
                <a:gd name="T63" fmla="*/ 3 h 173"/>
                <a:gd name="T64" fmla="*/ 4 w 121"/>
                <a:gd name="T65" fmla="*/ 3 h 173"/>
                <a:gd name="T66" fmla="*/ 5 w 121"/>
                <a:gd name="T67" fmla="*/ 2 h 173"/>
                <a:gd name="T68" fmla="*/ 5 w 121"/>
                <a:gd name="T69" fmla="*/ 1 h 173"/>
                <a:gd name="T70" fmla="*/ 5 w 121"/>
                <a:gd name="T71" fmla="*/ 1 h 173"/>
                <a:gd name="T72" fmla="*/ 5 w 121"/>
                <a:gd name="T73" fmla="*/ 2 h 173"/>
                <a:gd name="T74" fmla="*/ 5 w 121"/>
                <a:gd name="T75" fmla="*/ 4 h 173"/>
                <a:gd name="T76" fmla="*/ 4 w 121"/>
                <a:gd name="T77" fmla="*/ 6 h 173"/>
                <a:gd name="T78" fmla="*/ 5 w 121"/>
                <a:gd name="T79" fmla="*/ 7 h 173"/>
                <a:gd name="T80" fmla="*/ 5 w 121"/>
                <a:gd name="T81" fmla="*/ 7 h 173"/>
                <a:gd name="T82" fmla="*/ 6 w 121"/>
                <a:gd name="T83" fmla="*/ 6 h 173"/>
                <a:gd name="T84" fmla="*/ 7 w 121"/>
                <a:gd name="T85" fmla="*/ 5 h 173"/>
                <a:gd name="T86" fmla="*/ 7 w 121"/>
                <a:gd name="T87" fmla="*/ 5 h 173"/>
                <a:gd name="T88" fmla="*/ 7 w 121"/>
                <a:gd name="T89" fmla="*/ 6 h 173"/>
                <a:gd name="T90" fmla="*/ 6 w 121"/>
                <a:gd name="T91" fmla="*/ 7 h 173"/>
                <a:gd name="T92" fmla="*/ 5 w 121"/>
                <a:gd name="T93" fmla="*/ 8 h 173"/>
                <a:gd name="T94" fmla="*/ 6 w 121"/>
                <a:gd name="T95" fmla="*/ 9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21" h="173">
                  <a:moveTo>
                    <a:pt x="97" y="153"/>
                  </a:moveTo>
                  <a:lnTo>
                    <a:pt x="96" y="158"/>
                  </a:lnTo>
                  <a:lnTo>
                    <a:pt x="96" y="162"/>
                  </a:lnTo>
                  <a:lnTo>
                    <a:pt x="95" y="167"/>
                  </a:lnTo>
                  <a:lnTo>
                    <a:pt x="95" y="173"/>
                  </a:lnTo>
                  <a:lnTo>
                    <a:pt x="90" y="164"/>
                  </a:lnTo>
                  <a:lnTo>
                    <a:pt x="84" y="152"/>
                  </a:lnTo>
                  <a:lnTo>
                    <a:pt x="79" y="140"/>
                  </a:lnTo>
                  <a:lnTo>
                    <a:pt x="78" y="132"/>
                  </a:lnTo>
                  <a:lnTo>
                    <a:pt x="74" y="131"/>
                  </a:lnTo>
                  <a:lnTo>
                    <a:pt x="69" y="128"/>
                  </a:lnTo>
                  <a:lnTo>
                    <a:pt x="63" y="126"/>
                  </a:lnTo>
                  <a:lnTo>
                    <a:pt x="57" y="123"/>
                  </a:lnTo>
                  <a:lnTo>
                    <a:pt x="50" y="122"/>
                  </a:lnTo>
                  <a:lnTo>
                    <a:pt x="45" y="119"/>
                  </a:lnTo>
                  <a:lnTo>
                    <a:pt x="39" y="118"/>
                  </a:lnTo>
                  <a:lnTo>
                    <a:pt x="35" y="118"/>
                  </a:lnTo>
                  <a:lnTo>
                    <a:pt x="33" y="117"/>
                  </a:lnTo>
                  <a:lnTo>
                    <a:pt x="32" y="115"/>
                  </a:lnTo>
                  <a:lnTo>
                    <a:pt x="31" y="114"/>
                  </a:lnTo>
                  <a:lnTo>
                    <a:pt x="30" y="113"/>
                  </a:lnTo>
                  <a:lnTo>
                    <a:pt x="33" y="113"/>
                  </a:lnTo>
                  <a:lnTo>
                    <a:pt x="40" y="114"/>
                  </a:lnTo>
                  <a:lnTo>
                    <a:pt x="46" y="114"/>
                  </a:lnTo>
                  <a:lnTo>
                    <a:pt x="54" y="115"/>
                  </a:lnTo>
                  <a:lnTo>
                    <a:pt x="61" y="117"/>
                  </a:lnTo>
                  <a:lnTo>
                    <a:pt x="67" y="118"/>
                  </a:lnTo>
                  <a:lnTo>
                    <a:pt x="73" y="118"/>
                  </a:lnTo>
                  <a:lnTo>
                    <a:pt x="75" y="119"/>
                  </a:lnTo>
                  <a:lnTo>
                    <a:pt x="73" y="109"/>
                  </a:lnTo>
                  <a:lnTo>
                    <a:pt x="70" y="101"/>
                  </a:lnTo>
                  <a:lnTo>
                    <a:pt x="66" y="96"/>
                  </a:lnTo>
                  <a:lnTo>
                    <a:pt x="63" y="90"/>
                  </a:lnTo>
                  <a:lnTo>
                    <a:pt x="54" y="87"/>
                  </a:lnTo>
                  <a:lnTo>
                    <a:pt x="45" y="83"/>
                  </a:lnTo>
                  <a:lnTo>
                    <a:pt x="36" y="77"/>
                  </a:lnTo>
                  <a:lnTo>
                    <a:pt x="28" y="73"/>
                  </a:lnTo>
                  <a:lnTo>
                    <a:pt x="20" y="68"/>
                  </a:lnTo>
                  <a:lnTo>
                    <a:pt x="14" y="64"/>
                  </a:lnTo>
                  <a:lnTo>
                    <a:pt x="7" y="62"/>
                  </a:lnTo>
                  <a:lnTo>
                    <a:pt x="3" y="60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1" y="55"/>
                  </a:lnTo>
                  <a:lnTo>
                    <a:pt x="6" y="57"/>
                  </a:lnTo>
                  <a:lnTo>
                    <a:pt x="10" y="59"/>
                  </a:lnTo>
                  <a:lnTo>
                    <a:pt x="16" y="62"/>
                  </a:lnTo>
                  <a:lnTo>
                    <a:pt x="23" y="64"/>
                  </a:lnTo>
                  <a:lnTo>
                    <a:pt x="31" y="68"/>
                  </a:lnTo>
                  <a:lnTo>
                    <a:pt x="39" y="72"/>
                  </a:lnTo>
                  <a:lnTo>
                    <a:pt x="46" y="76"/>
                  </a:lnTo>
                  <a:lnTo>
                    <a:pt x="54" y="79"/>
                  </a:lnTo>
                  <a:lnTo>
                    <a:pt x="61" y="80"/>
                  </a:lnTo>
                  <a:lnTo>
                    <a:pt x="57" y="62"/>
                  </a:lnTo>
                  <a:lnTo>
                    <a:pt x="46" y="40"/>
                  </a:lnTo>
                  <a:lnTo>
                    <a:pt x="36" y="19"/>
                  </a:lnTo>
                  <a:lnTo>
                    <a:pt x="27" y="7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6" y="8"/>
                  </a:lnTo>
                  <a:lnTo>
                    <a:pt x="45" y="21"/>
                  </a:lnTo>
                  <a:lnTo>
                    <a:pt x="56" y="40"/>
                  </a:lnTo>
                  <a:lnTo>
                    <a:pt x="65" y="58"/>
                  </a:lnTo>
                  <a:lnTo>
                    <a:pt x="70" y="72"/>
                  </a:lnTo>
                  <a:lnTo>
                    <a:pt x="78" y="63"/>
                  </a:lnTo>
                  <a:lnTo>
                    <a:pt x="84" y="49"/>
                  </a:lnTo>
                  <a:lnTo>
                    <a:pt x="90" y="34"/>
                  </a:lnTo>
                  <a:lnTo>
                    <a:pt x="91" y="23"/>
                  </a:lnTo>
                  <a:lnTo>
                    <a:pt x="91" y="19"/>
                  </a:lnTo>
                  <a:lnTo>
                    <a:pt x="92" y="17"/>
                  </a:lnTo>
                  <a:lnTo>
                    <a:pt x="93" y="21"/>
                  </a:lnTo>
                  <a:lnTo>
                    <a:pt x="93" y="27"/>
                  </a:lnTo>
                  <a:lnTo>
                    <a:pt x="93" y="38"/>
                  </a:lnTo>
                  <a:lnTo>
                    <a:pt x="92" y="54"/>
                  </a:lnTo>
                  <a:lnTo>
                    <a:pt x="87" y="72"/>
                  </a:lnTo>
                  <a:lnTo>
                    <a:pt x="75" y="87"/>
                  </a:lnTo>
                  <a:lnTo>
                    <a:pt x="79" y="96"/>
                  </a:lnTo>
                  <a:lnTo>
                    <a:pt x="83" y="105"/>
                  </a:lnTo>
                  <a:lnTo>
                    <a:pt x="84" y="114"/>
                  </a:lnTo>
                  <a:lnTo>
                    <a:pt x="86" y="119"/>
                  </a:lnTo>
                  <a:lnTo>
                    <a:pt x="95" y="114"/>
                  </a:lnTo>
                  <a:lnTo>
                    <a:pt x="103" y="109"/>
                  </a:lnTo>
                  <a:lnTo>
                    <a:pt x="109" y="102"/>
                  </a:lnTo>
                  <a:lnTo>
                    <a:pt x="114" y="93"/>
                  </a:lnTo>
                  <a:lnTo>
                    <a:pt x="117" y="88"/>
                  </a:lnTo>
                  <a:lnTo>
                    <a:pt x="120" y="87"/>
                  </a:lnTo>
                  <a:lnTo>
                    <a:pt x="121" y="89"/>
                  </a:lnTo>
                  <a:lnTo>
                    <a:pt x="121" y="94"/>
                  </a:lnTo>
                  <a:lnTo>
                    <a:pt x="117" y="104"/>
                  </a:lnTo>
                  <a:lnTo>
                    <a:pt x="109" y="115"/>
                  </a:lnTo>
                  <a:lnTo>
                    <a:pt x="99" y="126"/>
                  </a:lnTo>
                  <a:lnTo>
                    <a:pt x="90" y="132"/>
                  </a:lnTo>
                  <a:lnTo>
                    <a:pt x="92" y="137"/>
                  </a:lnTo>
                  <a:lnTo>
                    <a:pt x="93" y="144"/>
                  </a:lnTo>
                  <a:lnTo>
                    <a:pt x="96" y="149"/>
                  </a:lnTo>
                  <a:lnTo>
                    <a:pt x="97" y="15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5" name="Freeform 308"/>
            <p:cNvSpPr>
              <a:spLocks/>
            </p:cNvSpPr>
            <p:nvPr/>
          </p:nvSpPr>
          <p:spPr bwMode="auto">
            <a:xfrm>
              <a:off x="444" y="3300"/>
              <a:ext cx="60" cy="77"/>
            </a:xfrm>
            <a:custGeom>
              <a:avLst/>
              <a:gdLst>
                <a:gd name="T0" fmla="*/ 8 w 120"/>
                <a:gd name="T1" fmla="*/ 0 h 156"/>
                <a:gd name="T2" fmla="*/ 7 w 120"/>
                <a:gd name="T3" fmla="*/ 0 h 156"/>
                <a:gd name="T4" fmla="*/ 6 w 120"/>
                <a:gd name="T5" fmla="*/ 0 h 156"/>
                <a:gd name="T6" fmla="*/ 6 w 120"/>
                <a:gd name="T7" fmla="*/ 1 h 156"/>
                <a:gd name="T8" fmla="*/ 5 w 120"/>
                <a:gd name="T9" fmla="*/ 1 h 156"/>
                <a:gd name="T10" fmla="*/ 4 w 120"/>
                <a:gd name="T11" fmla="*/ 2 h 156"/>
                <a:gd name="T12" fmla="*/ 3 w 120"/>
                <a:gd name="T13" fmla="*/ 2 h 156"/>
                <a:gd name="T14" fmla="*/ 2 w 120"/>
                <a:gd name="T15" fmla="*/ 2 h 156"/>
                <a:gd name="T16" fmla="*/ 2 w 120"/>
                <a:gd name="T17" fmla="*/ 3 h 156"/>
                <a:gd name="T18" fmla="*/ 2 w 120"/>
                <a:gd name="T19" fmla="*/ 3 h 156"/>
                <a:gd name="T20" fmla="*/ 2 w 120"/>
                <a:gd name="T21" fmla="*/ 2 h 156"/>
                <a:gd name="T22" fmla="*/ 3 w 120"/>
                <a:gd name="T23" fmla="*/ 2 h 156"/>
                <a:gd name="T24" fmla="*/ 4 w 120"/>
                <a:gd name="T25" fmla="*/ 2 h 156"/>
                <a:gd name="T26" fmla="*/ 5 w 120"/>
                <a:gd name="T27" fmla="*/ 2 h 156"/>
                <a:gd name="T28" fmla="*/ 5 w 120"/>
                <a:gd name="T29" fmla="*/ 3 h 156"/>
                <a:gd name="T30" fmla="*/ 4 w 120"/>
                <a:gd name="T31" fmla="*/ 4 h 156"/>
                <a:gd name="T32" fmla="*/ 4 w 120"/>
                <a:gd name="T33" fmla="*/ 4 h 156"/>
                <a:gd name="T34" fmla="*/ 3 w 120"/>
                <a:gd name="T35" fmla="*/ 5 h 156"/>
                <a:gd name="T36" fmla="*/ 2 w 120"/>
                <a:gd name="T37" fmla="*/ 5 h 156"/>
                <a:gd name="T38" fmla="*/ 1 w 120"/>
                <a:gd name="T39" fmla="*/ 5 h 156"/>
                <a:gd name="T40" fmla="*/ 1 w 120"/>
                <a:gd name="T41" fmla="*/ 5 h 156"/>
                <a:gd name="T42" fmla="*/ 1 w 120"/>
                <a:gd name="T43" fmla="*/ 5 h 156"/>
                <a:gd name="T44" fmla="*/ 1 w 120"/>
                <a:gd name="T45" fmla="*/ 5 h 156"/>
                <a:gd name="T46" fmla="*/ 2 w 120"/>
                <a:gd name="T47" fmla="*/ 5 h 156"/>
                <a:gd name="T48" fmla="*/ 2 w 120"/>
                <a:gd name="T49" fmla="*/ 5 h 156"/>
                <a:gd name="T50" fmla="*/ 3 w 120"/>
                <a:gd name="T51" fmla="*/ 5 h 156"/>
                <a:gd name="T52" fmla="*/ 3 w 120"/>
                <a:gd name="T53" fmla="*/ 6 h 156"/>
                <a:gd name="T54" fmla="*/ 2 w 120"/>
                <a:gd name="T55" fmla="*/ 7 h 156"/>
                <a:gd name="T56" fmla="*/ 2 w 120"/>
                <a:gd name="T57" fmla="*/ 8 h 156"/>
                <a:gd name="T58" fmla="*/ 4 w 120"/>
                <a:gd name="T59" fmla="*/ 6 h 156"/>
                <a:gd name="T60" fmla="*/ 4 w 120"/>
                <a:gd name="T61" fmla="*/ 6 h 156"/>
                <a:gd name="T62" fmla="*/ 5 w 120"/>
                <a:gd name="T63" fmla="*/ 8 h 156"/>
                <a:gd name="T64" fmla="*/ 6 w 120"/>
                <a:gd name="T65" fmla="*/ 8 h 156"/>
                <a:gd name="T66" fmla="*/ 6 w 120"/>
                <a:gd name="T67" fmla="*/ 8 h 156"/>
                <a:gd name="T68" fmla="*/ 5 w 120"/>
                <a:gd name="T69" fmla="*/ 7 h 156"/>
                <a:gd name="T70" fmla="*/ 5 w 120"/>
                <a:gd name="T71" fmla="*/ 5 h 156"/>
                <a:gd name="T72" fmla="*/ 5 w 120"/>
                <a:gd name="T73" fmla="*/ 4 h 156"/>
                <a:gd name="T74" fmla="*/ 6 w 120"/>
                <a:gd name="T75" fmla="*/ 3 h 156"/>
                <a:gd name="T76" fmla="*/ 6 w 120"/>
                <a:gd name="T77" fmla="*/ 3 h 156"/>
                <a:gd name="T78" fmla="*/ 7 w 120"/>
                <a:gd name="T79" fmla="*/ 4 h 156"/>
                <a:gd name="T80" fmla="*/ 8 w 120"/>
                <a:gd name="T81" fmla="*/ 6 h 156"/>
                <a:gd name="T82" fmla="*/ 8 w 120"/>
                <a:gd name="T83" fmla="*/ 5 h 156"/>
                <a:gd name="T84" fmla="*/ 8 w 120"/>
                <a:gd name="T85" fmla="*/ 4 h 156"/>
                <a:gd name="T86" fmla="*/ 7 w 120"/>
                <a:gd name="T87" fmla="*/ 2 h 156"/>
                <a:gd name="T88" fmla="*/ 7 w 120"/>
                <a:gd name="T89" fmla="*/ 1 h 156"/>
                <a:gd name="T90" fmla="*/ 8 w 120"/>
                <a:gd name="T91" fmla="*/ 0 h 156"/>
                <a:gd name="T92" fmla="*/ 8 w 120"/>
                <a:gd name="T93" fmla="*/ 0 h 1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0" h="156">
                  <a:moveTo>
                    <a:pt x="120" y="0"/>
                  </a:moveTo>
                  <a:lnTo>
                    <a:pt x="113" y="2"/>
                  </a:lnTo>
                  <a:lnTo>
                    <a:pt x="108" y="3"/>
                  </a:lnTo>
                  <a:lnTo>
                    <a:pt x="102" y="4"/>
                  </a:lnTo>
                  <a:lnTo>
                    <a:pt x="95" y="4"/>
                  </a:lnTo>
                  <a:lnTo>
                    <a:pt x="94" y="11"/>
                  </a:lnTo>
                  <a:lnTo>
                    <a:pt x="90" y="19"/>
                  </a:lnTo>
                  <a:lnTo>
                    <a:pt x="85" y="25"/>
                  </a:lnTo>
                  <a:lnTo>
                    <a:pt x="78" y="28"/>
                  </a:lnTo>
                  <a:lnTo>
                    <a:pt x="72" y="29"/>
                  </a:lnTo>
                  <a:lnTo>
                    <a:pt x="64" y="29"/>
                  </a:lnTo>
                  <a:lnTo>
                    <a:pt x="56" y="32"/>
                  </a:lnTo>
                  <a:lnTo>
                    <a:pt x="47" y="33"/>
                  </a:lnTo>
                  <a:lnTo>
                    <a:pt x="38" y="36"/>
                  </a:lnTo>
                  <a:lnTo>
                    <a:pt x="30" y="40"/>
                  </a:lnTo>
                  <a:lnTo>
                    <a:pt x="23" y="42"/>
                  </a:lnTo>
                  <a:lnTo>
                    <a:pt x="19" y="46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22" y="47"/>
                  </a:lnTo>
                  <a:lnTo>
                    <a:pt x="26" y="46"/>
                  </a:lnTo>
                  <a:lnTo>
                    <a:pt x="31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52" y="38"/>
                  </a:lnTo>
                  <a:lnTo>
                    <a:pt x="60" y="38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69" y="50"/>
                  </a:lnTo>
                  <a:lnTo>
                    <a:pt x="64" y="62"/>
                  </a:lnTo>
                  <a:lnTo>
                    <a:pt x="59" y="72"/>
                  </a:lnTo>
                  <a:lnTo>
                    <a:pt x="53" y="77"/>
                  </a:lnTo>
                  <a:lnTo>
                    <a:pt x="49" y="79"/>
                  </a:lnTo>
                  <a:lnTo>
                    <a:pt x="43" y="81"/>
                  </a:lnTo>
                  <a:lnTo>
                    <a:pt x="36" y="83"/>
                  </a:lnTo>
                  <a:lnTo>
                    <a:pt x="28" y="85"/>
                  </a:lnTo>
                  <a:lnTo>
                    <a:pt x="21" y="87"/>
                  </a:lnTo>
                  <a:lnTo>
                    <a:pt x="14" y="88"/>
                  </a:lnTo>
                  <a:lnTo>
                    <a:pt x="8" y="89"/>
                  </a:lnTo>
                  <a:lnTo>
                    <a:pt x="4" y="91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6" y="93"/>
                  </a:lnTo>
                  <a:lnTo>
                    <a:pt x="10" y="93"/>
                  </a:lnTo>
                  <a:lnTo>
                    <a:pt x="15" y="92"/>
                  </a:lnTo>
                  <a:lnTo>
                    <a:pt x="21" y="92"/>
                  </a:lnTo>
                  <a:lnTo>
                    <a:pt x="27" y="91"/>
                  </a:lnTo>
                  <a:lnTo>
                    <a:pt x="32" y="89"/>
                  </a:lnTo>
                  <a:lnTo>
                    <a:pt x="39" y="89"/>
                  </a:lnTo>
                  <a:lnTo>
                    <a:pt x="45" y="88"/>
                  </a:lnTo>
                  <a:lnTo>
                    <a:pt x="51" y="87"/>
                  </a:lnTo>
                  <a:lnTo>
                    <a:pt x="43" y="97"/>
                  </a:lnTo>
                  <a:lnTo>
                    <a:pt x="35" y="107"/>
                  </a:lnTo>
                  <a:lnTo>
                    <a:pt x="28" y="126"/>
                  </a:lnTo>
                  <a:lnTo>
                    <a:pt x="26" y="156"/>
                  </a:lnTo>
                  <a:lnTo>
                    <a:pt x="32" y="141"/>
                  </a:lnTo>
                  <a:lnTo>
                    <a:pt x="42" y="122"/>
                  </a:lnTo>
                  <a:lnTo>
                    <a:pt x="51" y="104"/>
                  </a:lnTo>
                  <a:lnTo>
                    <a:pt x="60" y="92"/>
                  </a:lnTo>
                  <a:lnTo>
                    <a:pt x="62" y="105"/>
                  </a:lnTo>
                  <a:lnTo>
                    <a:pt x="68" y="119"/>
                  </a:lnTo>
                  <a:lnTo>
                    <a:pt x="74" y="131"/>
                  </a:lnTo>
                  <a:lnTo>
                    <a:pt x="81" y="140"/>
                  </a:lnTo>
                  <a:lnTo>
                    <a:pt x="85" y="144"/>
                  </a:lnTo>
                  <a:lnTo>
                    <a:pt x="85" y="143"/>
                  </a:lnTo>
                  <a:lnTo>
                    <a:pt x="83" y="140"/>
                  </a:lnTo>
                  <a:lnTo>
                    <a:pt x="81" y="136"/>
                  </a:lnTo>
                  <a:lnTo>
                    <a:pt x="75" y="122"/>
                  </a:lnTo>
                  <a:lnTo>
                    <a:pt x="72" y="107"/>
                  </a:lnTo>
                  <a:lnTo>
                    <a:pt x="69" y="94"/>
                  </a:lnTo>
                  <a:lnTo>
                    <a:pt x="69" y="84"/>
                  </a:lnTo>
                  <a:lnTo>
                    <a:pt x="72" y="74"/>
                  </a:lnTo>
                  <a:lnTo>
                    <a:pt x="78" y="61"/>
                  </a:lnTo>
                  <a:lnTo>
                    <a:pt x="85" y="49"/>
                  </a:lnTo>
                  <a:lnTo>
                    <a:pt x="89" y="42"/>
                  </a:lnTo>
                  <a:lnTo>
                    <a:pt x="96" y="50"/>
                  </a:lnTo>
                  <a:lnTo>
                    <a:pt x="105" y="62"/>
                  </a:lnTo>
                  <a:lnTo>
                    <a:pt x="112" y="75"/>
                  </a:lnTo>
                  <a:lnTo>
                    <a:pt x="116" y="93"/>
                  </a:lnTo>
                  <a:lnTo>
                    <a:pt x="116" y="100"/>
                  </a:lnTo>
                  <a:lnTo>
                    <a:pt x="119" y="100"/>
                  </a:lnTo>
                  <a:lnTo>
                    <a:pt x="120" y="96"/>
                  </a:lnTo>
                  <a:lnTo>
                    <a:pt x="120" y="91"/>
                  </a:lnTo>
                  <a:lnTo>
                    <a:pt x="117" y="74"/>
                  </a:lnTo>
                  <a:lnTo>
                    <a:pt x="113" y="55"/>
                  </a:lnTo>
                  <a:lnTo>
                    <a:pt x="107" y="42"/>
                  </a:lnTo>
                  <a:lnTo>
                    <a:pt x="102" y="34"/>
                  </a:lnTo>
                  <a:lnTo>
                    <a:pt x="107" y="27"/>
                  </a:lnTo>
                  <a:lnTo>
                    <a:pt x="112" y="17"/>
                  </a:lnTo>
                  <a:lnTo>
                    <a:pt x="117" y="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6" name="Freeform 309"/>
            <p:cNvSpPr>
              <a:spLocks/>
            </p:cNvSpPr>
            <p:nvPr/>
          </p:nvSpPr>
          <p:spPr bwMode="auto">
            <a:xfrm>
              <a:off x="538" y="3194"/>
              <a:ext cx="86" cy="66"/>
            </a:xfrm>
            <a:custGeom>
              <a:avLst/>
              <a:gdLst>
                <a:gd name="T0" fmla="*/ 7 w 171"/>
                <a:gd name="T1" fmla="*/ 1 h 132"/>
                <a:gd name="T2" fmla="*/ 8 w 171"/>
                <a:gd name="T3" fmla="*/ 1 h 132"/>
                <a:gd name="T4" fmla="*/ 9 w 171"/>
                <a:gd name="T5" fmla="*/ 2 h 132"/>
                <a:gd name="T6" fmla="*/ 9 w 171"/>
                <a:gd name="T7" fmla="*/ 2 h 132"/>
                <a:gd name="T8" fmla="*/ 9 w 171"/>
                <a:gd name="T9" fmla="*/ 3 h 132"/>
                <a:gd name="T10" fmla="*/ 7 w 171"/>
                <a:gd name="T11" fmla="*/ 3 h 132"/>
                <a:gd name="T12" fmla="*/ 7 w 171"/>
                <a:gd name="T13" fmla="*/ 4 h 132"/>
                <a:gd name="T14" fmla="*/ 7 w 171"/>
                <a:gd name="T15" fmla="*/ 4 h 132"/>
                <a:gd name="T16" fmla="*/ 7 w 171"/>
                <a:gd name="T17" fmla="*/ 4 h 132"/>
                <a:gd name="T18" fmla="*/ 8 w 171"/>
                <a:gd name="T19" fmla="*/ 4 h 132"/>
                <a:gd name="T20" fmla="*/ 8 w 171"/>
                <a:gd name="T21" fmla="*/ 4 h 132"/>
                <a:gd name="T22" fmla="*/ 9 w 171"/>
                <a:gd name="T23" fmla="*/ 5 h 132"/>
                <a:gd name="T24" fmla="*/ 9 w 171"/>
                <a:gd name="T25" fmla="*/ 5 h 132"/>
                <a:gd name="T26" fmla="*/ 8 w 171"/>
                <a:gd name="T27" fmla="*/ 6 h 132"/>
                <a:gd name="T28" fmla="*/ 9 w 171"/>
                <a:gd name="T29" fmla="*/ 6 h 132"/>
                <a:gd name="T30" fmla="*/ 10 w 171"/>
                <a:gd name="T31" fmla="*/ 6 h 132"/>
                <a:gd name="T32" fmla="*/ 11 w 171"/>
                <a:gd name="T33" fmla="*/ 7 h 132"/>
                <a:gd name="T34" fmla="*/ 11 w 171"/>
                <a:gd name="T35" fmla="*/ 8 h 132"/>
                <a:gd name="T36" fmla="*/ 9 w 171"/>
                <a:gd name="T37" fmla="*/ 9 h 132"/>
                <a:gd name="T38" fmla="*/ 8 w 171"/>
                <a:gd name="T39" fmla="*/ 8 h 132"/>
                <a:gd name="T40" fmla="*/ 8 w 171"/>
                <a:gd name="T41" fmla="*/ 7 h 132"/>
                <a:gd name="T42" fmla="*/ 7 w 171"/>
                <a:gd name="T43" fmla="*/ 6 h 132"/>
                <a:gd name="T44" fmla="*/ 6 w 171"/>
                <a:gd name="T45" fmla="*/ 6 h 132"/>
                <a:gd name="T46" fmla="*/ 7 w 171"/>
                <a:gd name="T47" fmla="*/ 7 h 132"/>
                <a:gd name="T48" fmla="*/ 6 w 171"/>
                <a:gd name="T49" fmla="*/ 8 h 132"/>
                <a:gd name="T50" fmla="*/ 5 w 171"/>
                <a:gd name="T51" fmla="*/ 8 h 132"/>
                <a:gd name="T52" fmla="*/ 4 w 171"/>
                <a:gd name="T53" fmla="*/ 8 h 132"/>
                <a:gd name="T54" fmla="*/ 3 w 171"/>
                <a:gd name="T55" fmla="*/ 7 h 132"/>
                <a:gd name="T56" fmla="*/ 3 w 171"/>
                <a:gd name="T57" fmla="*/ 6 h 132"/>
                <a:gd name="T58" fmla="*/ 4 w 171"/>
                <a:gd name="T59" fmla="*/ 5 h 132"/>
                <a:gd name="T60" fmla="*/ 3 w 171"/>
                <a:gd name="T61" fmla="*/ 5 h 132"/>
                <a:gd name="T62" fmla="*/ 2 w 171"/>
                <a:gd name="T63" fmla="*/ 5 h 132"/>
                <a:gd name="T64" fmla="*/ 1 w 171"/>
                <a:gd name="T65" fmla="*/ 5 h 132"/>
                <a:gd name="T66" fmla="*/ 0 w 171"/>
                <a:gd name="T67" fmla="*/ 4 h 132"/>
                <a:gd name="T68" fmla="*/ 1 w 171"/>
                <a:gd name="T69" fmla="*/ 3 h 132"/>
                <a:gd name="T70" fmla="*/ 1 w 171"/>
                <a:gd name="T71" fmla="*/ 3 h 132"/>
                <a:gd name="T72" fmla="*/ 2 w 171"/>
                <a:gd name="T73" fmla="*/ 2 h 132"/>
                <a:gd name="T74" fmla="*/ 2 w 171"/>
                <a:gd name="T75" fmla="*/ 2 h 132"/>
                <a:gd name="T76" fmla="*/ 3 w 171"/>
                <a:gd name="T77" fmla="*/ 1 h 132"/>
                <a:gd name="T78" fmla="*/ 4 w 171"/>
                <a:gd name="T79" fmla="*/ 0 h 132"/>
                <a:gd name="T80" fmla="*/ 5 w 171"/>
                <a:gd name="T81" fmla="*/ 1 h 132"/>
                <a:gd name="T82" fmla="*/ 5 w 171"/>
                <a:gd name="T83" fmla="*/ 2 h 132"/>
                <a:gd name="T84" fmla="*/ 6 w 171"/>
                <a:gd name="T85" fmla="*/ 3 h 132"/>
                <a:gd name="T86" fmla="*/ 6 w 171"/>
                <a:gd name="T87" fmla="*/ 4 h 132"/>
                <a:gd name="T88" fmla="*/ 6 w 171"/>
                <a:gd name="T89" fmla="*/ 4 h 132"/>
                <a:gd name="T90" fmla="*/ 6 w 171"/>
                <a:gd name="T91" fmla="*/ 3 h 132"/>
                <a:gd name="T92" fmla="*/ 6 w 171"/>
                <a:gd name="T93" fmla="*/ 2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1" h="132">
                  <a:moveTo>
                    <a:pt x="94" y="13"/>
                  </a:moveTo>
                  <a:lnTo>
                    <a:pt x="96" y="10"/>
                  </a:lnTo>
                  <a:lnTo>
                    <a:pt x="101" y="8"/>
                  </a:lnTo>
                  <a:lnTo>
                    <a:pt x="107" y="7"/>
                  </a:lnTo>
                  <a:lnTo>
                    <a:pt x="113" y="8"/>
                  </a:lnTo>
                  <a:lnTo>
                    <a:pt x="118" y="8"/>
                  </a:lnTo>
                  <a:lnTo>
                    <a:pt x="124" y="9"/>
                  </a:lnTo>
                  <a:lnTo>
                    <a:pt x="129" y="12"/>
                  </a:lnTo>
                  <a:lnTo>
                    <a:pt x="134" y="17"/>
                  </a:lnTo>
                  <a:lnTo>
                    <a:pt x="133" y="16"/>
                  </a:lnTo>
                  <a:lnTo>
                    <a:pt x="135" y="20"/>
                  </a:lnTo>
                  <a:lnTo>
                    <a:pt x="137" y="26"/>
                  </a:lnTo>
                  <a:lnTo>
                    <a:pt x="137" y="33"/>
                  </a:lnTo>
                  <a:lnTo>
                    <a:pt x="135" y="37"/>
                  </a:lnTo>
                  <a:lnTo>
                    <a:pt x="133" y="41"/>
                  </a:lnTo>
                  <a:lnTo>
                    <a:pt x="130" y="46"/>
                  </a:lnTo>
                  <a:lnTo>
                    <a:pt x="122" y="48"/>
                  </a:lnTo>
                  <a:lnTo>
                    <a:pt x="109" y="47"/>
                  </a:lnTo>
                  <a:lnTo>
                    <a:pt x="105" y="50"/>
                  </a:lnTo>
                  <a:lnTo>
                    <a:pt x="103" y="54"/>
                  </a:lnTo>
                  <a:lnTo>
                    <a:pt x="99" y="56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103" y="57"/>
                  </a:lnTo>
                  <a:lnTo>
                    <a:pt x="108" y="54"/>
                  </a:lnTo>
                  <a:lnTo>
                    <a:pt x="113" y="52"/>
                  </a:lnTo>
                  <a:lnTo>
                    <a:pt x="120" y="54"/>
                  </a:lnTo>
                  <a:lnTo>
                    <a:pt x="124" y="56"/>
                  </a:lnTo>
                  <a:lnTo>
                    <a:pt x="126" y="57"/>
                  </a:lnTo>
                  <a:lnTo>
                    <a:pt x="128" y="60"/>
                  </a:lnTo>
                  <a:lnTo>
                    <a:pt x="130" y="63"/>
                  </a:lnTo>
                  <a:lnTo>
                    <a:pt x="131" y="64"/>
                  </a:lnTo>
                  <a:lnTo>
                    <a:pt x="131" y="65"/>
                  </a:lnTo>
                  <a:lnTo>
                    <a:pt x="131" y="68"/>
                  </a:lnTo>
                  <a:lnTo>
                    <a:pt x="131" y="69"/>
                  </a:lnTo>
                  <a:lnTo>
                    <a:pt x="131" y="73"/>
                  </a:lnTo>
                  <a:lnTo>
                    <a:pt x="130" y="76"/>
                  </a:lnTo>
                  <a:lnTo>
                    <a:pt x="129" y="80"/>
                  </a:lnTo>
                  <a:lnTo>
                    <a:pt x="126" y="82"/>
                  </a:lnTo>
                  <a:lnTo>
                    <a:pt x="128" y="84"/>
                  </a:lnTo>
                  <a:lnTo>
                    <a:pt x="129" y="85"/>
                  </a:lnTo>
                  <a:lnTo>
                    <a:pt x="131" y="86"/>
                  </a:lnTo>
                  <a:lnTo>
                    <a:pt x="133" y="87"/>
                  </a:lnTo>
                  <a:lnTo>
                    <a:pt x="141" y="84"/>
                  </a:lnTo>
                  <a:lnTo>
                    <a:pt x="150" y="84"/>
                  </a:lnTo>
                  <a:lnTo>
                    <a:pt x="158" y="86"/>
                  </a:lnTo>
                  <a:lnTo>
                    <a:pt x="164" y="91"/>
                  </a:lnTo>
                  <a:lnTo>
                    <a:pt x="168" y="99"/>
                  </a:lnTo>
                  <a:lnTo>
                    <a:pt x="171" y="108"/>
                  </a:lnTo>
                  <a:lnTo>
                    <a:pt x="168" y="118"/>
                  </a:lnTo>
                  <a:lnTo>
                    <a:pt x="164" y="124"/>
                  </a:lnTo>
                  <a:lnTo>
                    <a:pt x="156" y="129"/>
                  </a:lnTo>
                  <a:lnTo>
                    <a:pt x="148" y="132"/>
                  </a:lnTo>
                  <a:lnTo>
                    <a:pt x="139" y="132"/>
                  </a:lnTo>
                  <a:lnTo>
                    <a:pt x="131" y="128"/>
                  </a:lnTo>
                  <a:lnTo>
                    <a:pt x="126" y="121"/>
                  </a:lnTo>
                  <a:lnTo>
                    <a:pt x="124" y="115"/>
                  </a:lnTo>
                  <a:lnTo>
                    <a:pt x="124" y="108"/>
                  </a:lnTo>
                  <a:lnTo>
                    <a:pt x="125" y="102"/>
                  </a:lnTo>
                  <a:lnTo>
                    <a:pt x="120" y="98"/>
                  </a:lnTo>
                  <a:lnTo>
                    <a:pt x="112" y="93"/>
                  </a:lnTo>
                  <a:lnTo>
                    <a:pt x="103" y="86"/>
                  </a:lnTo>
                  <a:lnTo>
                    <a:pt x="98" y="82"/>
                  </a:lnTo>
                  <a:lnTo>
                    <a:pt x="96" y="81"/>
                  </a:lnTo>
                  <a:lnTo>
                    <a:pt x="95" y="81"/>
                  </a:lnTo>
                  <a:lnTo>
                    <a:pt x="95" y="82"/>
                  </a:lnTo>
                  <a:lnTo>
                    <a:pt x="95" y="84"/>
                  </a:lnTo>
                  <a:lnTo>
                    <a:pt x="99" y="93"/>
                  </a:lnTo>
                  <a:lnTo>
                    <a:pt x="99" y="102"/>
                  </a:lnTo>
                  <a:lnTo>
                    <a:pt x="95" y="111"/>
                  </a:lnTo>
                  <a:lnTo>
                    <a:pt x="91" y="118"/>
                  </a:lnTo>
                  <a:lnTo>
                    <a:pt x="88" y="120"/>
                  </a:lnTo>
                  <a:lnTo>
                    <a:pt x="83" y="123"/>
                  </a:lnTo>
                  <a:lnTo>
                    <a:pt x="77" y="125"/>
                  </a:lnTo>
                  <a:lnTo>
                    <a:pt x="71" y="127"/>
                  </a:lnTo>
                  <a:lnTo>
                    <a:pt x="65" y="125"/>
                  </a:lnTo>
                  <a:lnTo>
                    <a:pt x="58" y="123"/>
                  </a:lnTo>
                  <a:lnTo>
                    <a:pt x="53" y="119"/>
                  </a:lnTo>
                  <a:lnTo>
                    <a:pt x="49" y="114"/>
                  </a:lnTo>
                  <a:lnTo>
                    <a:pt x="47" y="108"/>
                  </a:lnTo>
                  <a:lnTo>
                    <a:pt x="44" y="103"/>
                  </a:lnTo>
                  <a:lnTo>
                    <a:pt x="44" y="97"/>
                  </a:lnTo>
                  <a:lnTo>
                    <a:pt x="44" y="89"/>
                  </a:lnTo>
                  <a:lnTo>
                    <a:pt x="47" y="86"/>
                  </a:lnTo>
                  <a:lnTo>
                    <a:pt x="49" y="82"/>
                  </a:lnTo>
                  <a:lnTo>
                    <a:pt x="52" y="80"/>
                  </a:lnTo>
                  <a:lnTo>
                    <a:pt x="56" y="77"/>
                  </a:lnTo>
                  <a:lnTo>
                    <a:pt x="49" y="76"/>
                  </a:lnTo>
                  <a:lnTo>
                    <a:pt x="44" y="72"/>
                  </a:lnTo>
                  <a:lnTo>
                    <a:pt x="39" y="68"/>
                  </a:lnTo>
                  <a:lnTo>
                    <a:pt x="36" y="63"/>
                  </a:lnTo>
                  <a:lnTo>
                    <a:pt x="35" y="69"/>
                  </a:lnTo>
                  <a:lnTo>
                    <a:pt x="32" y="74"/>
                  </a:lnTo>
                  <a:lnTo>
                    <a:pt x="26" y="77"/>
                  </a:lnTo>
                  <a:lnTo>
                    <a:pt x="15" y="76"/>
                  </a:lnTo>
                  <a:lnTo>
                    <a:pt x="9" y="73"/>
                  </a:lnTo>
                  <a:lnTo>
                    <a:pt x="4" y="68"/>
                  </a:lnTo>
                  <a:lnTo>
                    <a:pt x="1" y="63"/>
                  </a:lnTo>
                  <a:lnTo>
                    <a:pt x="0" y="59"/>
                  </a:lnTo>
                  <a:lnTo>
                    <a:pt x="1" y="52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4" y="33"/>
                  </a:lnTo>
                  <a:lnTo>
                    <a:pt x="17" y="31"/>
                  </a:lnTo>
                  <a:lnTo>
                    <a:pt x="19" y="30"/>
                  </a:lnTo>
                  <a:lnTo>
                    <a:pt x="23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30" y="14"/>
                  </a:lnTo>
                  <a:lnTo>
                    <a:pt x="34" y="8"/>
                  </a:lnTo>
                  <a:lnTo>
                    <a:pt x="41" y="3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70" y="5"/>
                  </a:lnTo>
                  <a:lnTo>
                    <a:pt x="74" y="14"/>
                  </a:lnTo>
                  <a:lnTo>
                    <a:pt x="74" y="24"/>
                  </a:lnTo>
                  <a:lnTo>
                    <a:pt x="68" y="31"/>
                  </a:lnTo>
                  <a:lnTo>
                    <a:pt x="73" y="33"/>
                  </a:lnTo>
                  <a:lnTo>
                    <a:pt x="79" y="35"/>
                  </a:lnTo>
                  <a:lnTo>
                    <a:pt x="83" y="42"/>
                  </a:lnTo>
                  <a:lnTo>
                    <a:pt x="84" y="48"/>
                  </a:lnTo>
                  <a:lnTo>
                    <a:pt x="83" y="51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6" y="52"/>
                  </a:lnTo>
                  <a:lnTo>
                    <a:pt x="88" y="50"/>
                  </a:lnTo>
                  <a:lnTo>
                    <a:pt x="91" y="46"/>
                  </a:lnTo>
                  <a:lnTo>
                    <a:pt x="94" y="43"/>
                  </a:lnTo>
                  <a:lnTo>
                    <a:pt x="95" y="39"/>
                  </a:lnTo>
                  <a:lnTo>
                    <a:pt x="92" y="33"/>
                  </a:lnTo>
                  <a:lnTo>
                    <a:pt x="91" y="27"/>
                  </a:lnTo>
                  <a:lnTo>
                    <a:pt x="91" y="21"/>
                  </a:lnTo>
                  <a:lnTo>
                    <a:pt x="94" y="13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7" name="Freeform 310"/>
            <p:cNvSpPr>
              <a:spLocks/>
            </p:cNvSpPr>
            <p:nvPr/>
          </p:nvSpPr>
          <p:spPr bwMode="auto">
            <a:xfrm>
              <a:off x="469" y="3134"/>
              <a:ext cx="79" cy="78"/>
            </a:xfrm>
            <a:custGeom>
              <a:avLst/>
              <a:gdLst>
                <a:gd name="T0" fmla="*/ 9 w 159"/>
                <a:gd name="T1" fmla="*/ 10 h 155"/>
                <a:gd name="T2" fmla="*/ 9 w 159"/>
                <a:gd name="T3" fmla="*/ 10 h 155"/>
                <a:gd name="T4" fmla="*/ 8 w 159"/>
                <a:gd name="T5" fmla="*/ 10 h 155"/>
                <a:gd name="T6" fmla="*/ 7 w 159"/>
                <a:gd name="T7" fmla="*/ 10 h 155"/>
                <a:gd name="T8" fmla="*/ 5 w 159"/>
                <a:gd name="T9" fmla="*/ 10 h 155"/>
                <a:gd name="T10" fmla="*/ 5 w 159"/>
                <a:gd name="T11" fmla="*/ 9 h 155"/>
                <a:gd name="T12" fmla="*/ 5 w 159"/>
                <a:gd name="T13" fmla="*/ 9 h 155"/>
                <a:gd name="T14" fmla="*/ 7 w 159"/>
                <a:gd name="T15" fmla="*/ 9 h 155"/>
                <a:gd name="T16" fmla="*/ 6 w 159"/>
                <a:gd name="T17" fmla="*/ 8 h 155"/>
                <a:gd name="T18" fmla="*/ 5 w 159"/>
                <a:gd name="T19" fmla="*/ 7 h 155"/>
                <a:gd name="T20" fmla="*/ 4 w 159"/>
                <a:gd name="T21" fmla="*/ 7 h 155"/>
                <a:gd name="T22" fmla="*/ 2 w 159"/>
                <a:gd name="T23" fmla="*/ 7 h 155"/>
                <a:gd name="T24" fmla="*/ 1 w 159"/>
                <a:gd name="T25" fmla="*/ 7 h 155"/>
                <a:gd name="T26" fmla="*/ 2 w 159"/>
                <a:gd name="T27" fmla="*/ 7 h 155"/>
                <a:gd name="T28" fmla="*/ 3 w 159"/>
                <a:gd name="T29" fmla="*/ 7 h 155"/>
                <a:gd name="T30" fmla="*/ 5 w 159"/>
                <a:gd name="T31" fmla="*/ 7 h 155"/>
                <a:gd name="T32" fmla="*/ 4 w 159"/>
                <a:gd name="T33" fmla="*/ 6 h 155"/>
                <a:gd name="T34" fmla="*/ 3 w 159"/>
                <a:gd name="T35" fmla="*/ 5 h 155"/>
                <a:gd name="T36" fmla="*/ 1 w 159"/>
                <a:gd name="T37" fmla="*/ 5 h 155"/>
                <a:gd name="T38" fmla="*/ 0 w 159"/>
                <a:gd name="T39" fmla="*/ 5 h 155"/>
                <a:gd name="T40" fmla="*/ 0 w 159"/>
                <a:gd name="T41" fmla="*/ 4 h 155"/>
                <a:gd name="T42" fmla="*/ 0 w 159"/>
                <a:gd name="T43" fmla="*/ 4 h 155"/>
                <a:gd name="T44" fmla="*/ 1 w 159"/>
                <a:gd name="T45" fmla="*/ 5 h 155"/>
                <a:gd name="T46" fmla="*/ 2 w 159"/>
                <a:gd name="T47" fmla="*/ 4 h 155"/>
                <a:gd name="T48" fmla="*/ 2 w 159"/>
                <a:gd name="T49" fmla="*/ 4 h 155"/>
                <a:gd name="T50" fmla="*/ 1 w 159"/>
                <a:gd name="T51" fmla="*/ 2 h 155"/>
                <a:gd name="T52" fmla="*/ 0 w 159"/>
                <a:gd name="T53" fmla="*/ 1 h 155"/>
                <a:gd name="T54" fmla="*/ 0 w 159"/>
                <a:gd name="T55" fmla="*/ 1 h 155"/>
                <a:gd name="T56" fmla="*/ 1 w 159"/>
                <a:gd name="T57" fmla="*/ 1 h 155"/>
                <a:gd name="T58" fmla="*/ 2 w 159"/>
                <a:gd name="T59" fmla="*/ 3 h 155"/>
                <a:gd name="T60" fmla="*/ 3 w 159"/>
                <a:gd name="T61" fmla="*/ 4 h 155"/>
                <a:gd name="T62" fmla="*/ 3 w 159"/>
                <a:gd name="T63" fmla="*/ 2 h 155"/>
                <a:gd name="T64" fmla="*/ 3 w 159"/>
                <a:gd name="T65" fmla="*/ 1 h 155"/>
                <a:gd name="T66" fmla="*/ 4 w 159"/>
                <a:gd name="T67" fmla="*/ 2 h 155"/>
                <a:gd name="T68" fmla="*/ 4 w 159"/>
                <a:gd name="T69" fmla="*/ 4 h 155"/>
                <a:gd name="T70" fmla="*/ 5 w 159"/>
                <a:gd name="T71" fmla="*/ 5 h 155"/>
                <a:gd name="T72" fmla="*/ 6 w 159"/>
                <a:gd name="T73" fmla="*/ 5 h 155"/>
                <a:gd name="T74" fmla="*/ 7 w 159"/>
                <a:gd name="T75" fmla="*/ 3 h 155"/>
                <a:gd name="T76" fmla="*/ 7 w 159"/>
                <a:gd name="T77" fmla="*/ 3 h 155"/>
                <a:gd name="T78" fmla="*/ 7 w 159"/>
                <a:gd name="T79" fmla="*/ 6 h 155"/>
                <a:gd name="T80" fmla="*/ 8 w 159"/>
                <a:gd name="T81" fmla="*/ 7 h 155"/>
                <a:gd name="T82" fmla="*/ 9 w 159"/>
                <a:gd name="T83" fmla="*/ 8 h 155"/>
                <a:gd name="T84" fmla="*/ 9 w 159"/>
                <a:gd name="T85" fmla="*/ 7 h 155"/>
                <a:gd name="T86" fmla="*/ 9 w 159"/>
                <a:gd name="T87" fmla="*/ 7 h 155"/>
                <a:gd name="T88" fmla="*/ 9 w 159"/>
                <a:gd name="T89" fmla="*/ 8 h 155"/>
                <a:gd name="T90" fmla="*/ 9 w 159"/>
                <a:gd name="T91" fmla="*/ 9 h 155"/>
                <a:gd name="T92" fmla="*/ 9 w 159"/>
                <a:gd name="T93" fmla="*/ 10 h 1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9" h="155">
                  <a:moveTo>
                    <a:pt x="159" y="150"/>
                  </a:moveTo>
                  <a:lnTo>
                    <a:pt x="157" y="151"/>
                  </a:lnTo>
                  <a:lnTo>
                    <a:pt x="154" y="153"/>
                  </a:lnTo>
                  <a:lnTo>
                    <a:pt x="151" y="154"/>
                  </a:lnTo>
                  <a:lnTo>
                    <a:pt x="150" y="155"/>
                  </a:lnTo>
                  <a:lnTo>
                    <a:pt x="146" y="149"/>
                  </a:lnTo>
                  <a:lnTo>
                    <a:pt x="142" y="145"/>
                  </a:lnTo>
                  <a:lnTo>
                    <a:pt x="137" y="144"/>
                  </a:lnTo>
                  <a:lnTo>
                    <a:pt x="129" y="145"/>
                  </a:lnTo>
                  <a:lnTo>
                    <a:pt x="124" y="146"/>
                  </a:lnTo>
                  <a:lnTo>
                    <a:pt x="119" y="146"/>
                  </a:lnTo>
                  <a:lnTo>
                    <a:pt x="114" y="146"/>
                  </a:lnTo>
                  <a:lnTo>
                    <a:pt x="107" y="146"/>
                  </a:lnTo>
                  <a:lnTo>
                    <a:pt x="101" y="146"/>
                  </a:lnTo>
                  <a:lnTo>
                    <a:pt x="95" y="146"/>
                  </a:lnTo>
                  <a:lnTo>
                    <a:pt x="91" y="145"/>
                  </a:lnTo>
                  <a:lnTo>
                    <a:pt x="87" y="144"/>
                  </a:lnTo>
                  <a:lnTo>
                    <a:pt x="84" y="141"/>
                  </a:lnTo>
                  <a:lnTo>
                    <a:pt x="82" y="138"/>
                  </a:lnTo>
                  <a:lnTo>
                    <a:pt x="84" y="137"/>
                  </a:lnTo>
                  <a:lnTo>
                    <a:pt x="90" y="138"/>
                  </a:lnTo>
                  <a:lnTo>
                    <a:pt x="99" y="138"/>
                  </a:lnTo>
                  <a:lnTo>
                    <a:pt x="110" y="137"/>
                  </a:lnTo>
                  <a:lnTo>
                    <a:pt x="119" y="134"/>
                  </a:lnTo>
                  <a:lnTo>
                    <a:pt x="125" y="132"/>
                  </a:lnTo>
                  <a:lnTo>
                    <a:pt x="119" y="124"/>
                  </a:lnTo>
                  <a:lnTo>
                    <a:pt x="111" y="116"/>
                  </a:lnTo>
                  <a:lnTo>
                    <a:pt x="104" y="110"/>
                  </a:lnTo>
                  <a:lnTo>
                    <a:pt x="101" y="106"/>
                  </a:lnTo>
                  <a:lnTo>
                    <a:pt x="94" y="107"/>
                  </a:lnTo>
                  <a:lnTo>
                    <a:pt x="85" y="108"/>
                  </a:lnTo>
                  <a:lnTo>
                    <a:pt x="76" y="110"/>
                  </a:lnTo>
                  <a:lnTo>
                    <a:pt x="67" y="111"/>
                  </a:lnTo>
                  <a:lnTo>
                    <a:pt x="56" y="111"/>
                  </a:lnTo>
                  <a:lnTo>
                    <a:pt x="48" y="110"/>
                  </a:lnTo>
                  <a:lnTo>
                    <a:pt x="41" y="108"/>
                  </a:lnTo>
                  <a:lnTo>
                    <a:pt x="35" y="106"/>
                  </a:lnTo>
                  <a:lnTo>
                    <a:pt x="31" y="102"/>
                  </a:lnTo>
                  <a:lnTo>
                    <a:pt x="31" y="99"/>
                  </a:lnTo>
                  <a:lnTo>
                    <a:pt x="34" y="99"/>
                  </a:lnTo>
                  <a:lnTo>
                    <a:pt x="39" y="100"/>
                  </a:lnTo>
                  <a:lnTo>
                    <a:pt x="44" y="102"/>
                  </a:lnTo>
                  <a:lnTo>
                    <a:pt x="50" y="102"/>
                  </a:lnTo>
                  <a:lnTo>
                    <a:pt x="56" y="102"/>
                  </a:lnTo>
                  <a:lnTo>
                    <a:pt x="63" y="100"/>
                  </a:lnTo>
                  <a:lnTo>
                    <a:pt x="69" y="99"/>
                  </a:lnTo>
                  <a:lnTo>
                    <a:pt x="76" y="98"/>
                  </a:lnTo>
                  <a:lnTo>
                    <a:pt x="81" y="97"/>
                  </a:lnTo>
                  <a:lnTo>
                    <a:pt x="86" y="94"/>
                  </a:lnTo>
                  <a:lnTo>
                    <a:pt x="82" y="87"/>
                  </a:lnTo>
                  <a:lnTo>
                    <a:pt x="77" y="81"/>
                  </a:lnTo>
                  <a:lnTo>
                    <a:pt x="71" y="76"/>
                  </a:lnTo>
                  <a:lnTo>
                    <a:pt x="64" y="72"/>
                  </a:lnTo>
                  <a:lnTo>
                    <a:pt x="56" y="74"/>
                  </a:lnTo>
                  <a:lnTo>
                    <a:pt x="47" y="76"/>
                  </a:lnTo>
                  <a:lnTo>
                    <a:pt x="37" y="76"/>
                  </a:lnTo>
                  <a:lnTo>
                    <a:pt x="27" y="76"/>
                  </a:lnTo>
                  <a:lnTo>
                    <a:pt x="20" y="73"/>
                  </a:lnTo>
                  <a:lnTo>
                    <a:pt x="12" y="70"/>
                  </a:lnTo>
                  <a:lnTo>
                    <a:pt x="5" y="67"/>
                  </a:lnTo>
                  <a:lnTo>
                    <a:pt x="1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9"/>
                  </a:lnTo>
                  <a:lnTo>
                    <a:pt x="7" y="61"/>
                  </a:lnTo>
                  <a:lnTo>
                    <a:pt x="11" y="63"/>
                  </a:lnTo>
                  <a:lnTo>
                    <a:pt x="14" y="64"/>
                  </a:lnTo>
                  <a:lnTo>
                    <a:pt x="21" y="65"/>
                  </a:lnTo>
                  <a:lnTo>
                    <a:pt x="27" y="65"/>
                  </a:lnTo>
                  <a:lnTo>
                    <a:pt x="34" y="65"/>
                  </a:lnTo>
                  <a:lnTo>
                    <a:pt x="41" y="65"/>
                  </a:lnTo>
                  <a:lnTo>
                    <a:pt x="47" y="64"/>
                  </a:lnTo>
                  <a:lnTo>
                    <a:pt x="52" y="63"/>
                  </a:lnTo>
                  <a:lnTo>
                    <a:pt x="46" y="56"/>
                  </a:lnTo>
                  <a:lnTo>
                    <a:pt x="39" y="50"/>
                  </a:lnTo>
                  <a:lnTo>
                    <a:pt x="33" y="43"/>
                  </a:lnTo>
                  <a:lnTo>
                    <a:pt x="25" y="35"/>
                  </a:lnTo>
                  <a:lnTo>
                    <a:pt x="18" y="27"/>
                  </a:lnTo>
                  <a:lnTo>
                    <a:pt x="12" y="21"/>
                  </a:lnTo>
                  <a:lnTo>
                    <a:pt x="8" y="14"/>
                  </a:lnTo>
                  <a:lnTo>
                    <a:pt x="4" y="9"/>
                  </a:lnTo>
                  <a:lnTo>
                    <a:pt x="1" y="3"/>
                  </a:lnTo>
                  <a:lnTo>
                    <a:pt x="1" y="0"/>
                  </a:lnTo>
                  <a:lnTo>
                    <a:pt x="5" y="1"/>
                  </a:lnTo>
                  <a:lnTo>
                    <a:pt x="9" y="5"/>
                  </a:lnTo>
                  <a:lnTo>
                    <a:pt x="12" y="9"/>
                  </a:lnTo>
                  <a:lnTo>
                    <a:pt x="17" y="14"/>
                  </a:lnTo>
                  <a:lnTo>
                    <a:pt x="24" y="22"/>
                  </a:lnTo>
                  <a:lnTo>
                    <a:pt x="30" y="29"/>
                  </a:lnTo>
                  <a:lnTo>
                    <a:pt x="38" y="37"/>
                  </a:lnTo>
                  <a:lnTo>
                    <a:pt x="44" y="43"/>
                  </a:lnTo>
                  <a:lnTo>
                    <a:pt x="51" y="50"/>
                  </a:lnTo>
                  <a:lnTo>
                    <a:pt x="55" y="52"/>
                  </a:lnTo>
                  <a:lnTo>
                    <a:pt x="59" y="44"/>
                  </a:lnTo>
                  <a:lnTo>
                    <a:pt x="61" y="35"/>
                  </a:lnTo>
                  <a:lnTo>
                    <a:pt x="63" y="26"/>
                  </a:lnTo>
                  <a:lnTo>
                    <a:pt x="61" y="18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3" y="10"/>
                  </a:lnTo>
                  <a:lnTo>
                    <a:pt x="65" y="13"/>
                  </a:lnTo>
                  <a:lnTo>
                    <a:pt x="69" y="27"/>
                  </a:lnTo>
                  <a:lnTo>
                    <a:pt x="72" y="42"/>
                  </a:lnTo>
                  <a:lnTo>
                    <a:pt x="72" y="53"/>
                  </a:lnTo>
                  <a:lnTo>
                    <a:pt x="72" y="60"/>
                  </a:lnTo>
                  <a:lnTo>
                    <a:pt x="78" y="65"/>
                  </a:lnTo>
                  <a:lnTo>
                    <a:pt x="85" y="73"/>
                  </a:lnTo>
                  <a:lnTo>
                    <a:pt x="90" y="80"/>
                  </a:lnTo>
                  <a:lnTo>
                    <a:pt x="95" y="84"/>
                  </a:lnTo>
                  <a:lnTo>
                    <a:pt x="103" y="81"/>
                  </a:lnTo>
                  <a:lnTo>
                    <a:pt x="110" y="73"/>
                  </a:lnTo>
                  <a:lnTo>
                    <a:pt x="114" y="63"/>
                  </a:lnTo>
                  <a:lnTo>
                    <a:pt x="114" y="51"/>
                  </a:lnTo>
                  <a:lnTo>
                    <a:pt x="112" y="42"/>
                  </a:lnTo>
                  <a:lnTo>
                    <a:pt x="114" y="38"/>
                  </a:lnTo>
                  <a:lnTo>
                    <a:pt x="115" y="39"/>
                  </a:lnTo>
                  <a:lnTo>
                    <a:pt x="117" y="44"/>
                  </a:lnTo>
                  <a:lnTo>
                    <a:pt x="120" y="57"/>
                  </a:lnTo>
                  <a:lnTo>
                    <a:pt x="121" y="72"/>
                  </a:lnTo>
                  <a:lnTo>
                    <a:pt x="121" y="86"/>
                  </a:lnTo>
                  <a:lnTo>
                    <a:pt x="116" y="97"/>
                  </a:lnTo>
                  <a:lnTo>
                    <a:pt x="124" y="104"/>
                  </a:lnTo>
                  <a:lnTo>
                    <a:pt x="131" y="111"/>
                  </a:lnTo>
                  <a:lnTo>
                    <a:pt x="134" y="117"/>
                  </a:lnTo>
                  <a:lnTo>
                    <a:pt x="138" y="123"/>
                  </a:lnTo>
                  <a:lnTo>
                    <a:pt x="144" y="119"/>
                  </a:lnTo>
                  <a:lnTo>
                    <a:pt x="146" y="114"/>
                  </a:lnTo>
                  <a:lnTo>
                    <a:pt x="149" y="108"/>
                  </a:lnTo>
                  <a:lnTo>
                    <a:pt x="150" y="104"/>
                  </a:lnTo>
                  <a:lnTo>
                    <a:pt x="151" y="102"/>
                  </a:lnTo>
                  <a:lnTo>
                    <a:pt x="154" y="100"/>
                  </a:lnTo>
                  <a:lnTo>
                    <a:pt x="157" y="102"/>
                  </a:lnTo>
                  <a:lnTo>
                    <a:pt x="158" y="107"/>
                  </a:lnTo>
                  <a:lnTo>
                    <a:pt x="157" y="115"/>
                  </a:lnTo>
                  <a:lnTo>
                    <a:pt x="154" y="121"/>
                  </a:lnTo>
                  <a:lnTo>
                    <a:pt x="151" y="129"/>
                  </a:lnTo>
                  <a:lnTo>
                    <a:pt x="149" y="133"/>
                  </a:lnTo>
                  <a:lnTo>
                    <a:pt x="151" y="137"/>
                  </a:lnTo>
                  <a:lnTo>
                    <a:pt x="154" y="141"/>
                  </a:lnTo>
                  <a:lnTo>
                    <a:pt x="157" y="146"/>
                  </a:lnTo>
                  <a:lnTo>
                    <a:pt x="159" y="15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8" name="Freeform 311"/>
            <p:cNvSpPr>
              <a:spLocks/>
            </p:cNvSpPr>
            <p:nvPr/>
          </p:nvSpPr>
          <p:spPr bwMode="auto">
            <a:xfrm>
              <a:off x="572" y="3115"/>
              <a:ext cx="64" cy="86"/>
            </a:xfrm>
            <a:custGeom>
              <a:avLst/>
              <a:gdLst>
                <a:gd name="T0" fmla="*/ 1 w 127"/>
                <a:gd name="T1" fmla="*/ 11 h 171"/>
                <a:gd name="T2" fmla="*/ 0 w 127"/>
                <a:gd name="T3" fmla="*/ 9 h 171"/>
                <a:gd name="T4" fmla="*/ 1 w 127"/>
                <a:gd name="T5" fmla="*/ 7 h 171"/>
                <a:gd name="T6" fmla="*/ 1 w 127"/>
                <a:gd name="T7" fmla="*/ 7 h 171"/>
                <a:gd name="T8" fmla="*/ 1 w 127"/>
                <a:gd name="T9" fmla="*/ 8 h 171"/>
                <a:gd name="T10" fmla="*/ 2 w 127"/>
                <a:gd name="T11" fmla="*/ 10 h 171"/>
                <a:gd name="T12" fmla="*/ 2 w 127"/>
                <a:gd name="T13" fmla="*/ 10 h 171"/>
                <a:gd name="T14" fmla="*/ 3 w 127"/>
                <a:gd name="T15" fmla="*/ 10 h 171"/>
                <a:gd name="T16" fmla="*/ 3 w 127"/>
                <a:gd name="T17" fmla="*/ 9 h 171"/>
                <a:gd name="T18" fmla="*/ 2 w 127"/>
                <a:gd name="T19" fmla="*/ 6 h 171"/>
                <a:gd name="T20" fmla="*/ 2 w 127"/>
                <a:gd name="T21" fmla="*/ 5 h 171"/>
                <a:gd name="T22" fmla="*/ 2 w 127"/>
                <a:gd name="T23" fmla="*/ 5 h 171"/>
                <a:gd name="T24" fmla="*/ 3 w 127"/>
                <a:gd name="T25" fmla="*/ 6 h 171"/>
                <a:gd name="T26" fmla="*/ 3 w 127"/>
                <a:gd name="T27" fmla="*/ 8 h 171"/>
                <a:gd name="T28" fmla="*/ 4 w 127"/>
                <a:gd name="T29" fmla="*/ 8 h 171"/>
                <a:gd name="T30" fmla="*/ 4 w 127"/>
                <a:gd name="T31" fmla="*/ 7 h 171"/>
                <a:gd name="T32" fmla="*/ 4 w 127"/>
                <a:gd name="T33" fmla="*/ 5 h 171"/>
                <a:gd name="T34" fmla="*/ 4 w 127"/>
                <a:gd name="T35" fmla="*/ 3 h 171"/>
                <a:gd name="T36" fmla="*/ 5 w 127"/>
                <a:gd name="T37" fmla="*/ 2 h 171"/>
                <a:gd name="T38" fmla="*/ 5 w 127"/>
                <a:gd name="T39" fmla="*/ 2 h 171"/>
                <a:gd name="T40" fmla="*/ 4 w 127"/>
                <a:gd name="T41" fmla="*/ 3 h 171"/>
                <a:gd name="T42" fmla="*/ 5 w 127"/>
                <a:gd name="T43" fmla="*/ 5 h 171"/>
                <a:gd name="T44" fmla="*/ 5 w 127"/>
                <a:gd name="T45" fmla="*/ 5 h 171"/>
                <a:gd name="T46" fmla="*/ 6 w 127"/>
                <a:gd name="T47" fmla="*/ 3 h 171"/>
                <a:gd name="T48" fmla="*/ 6 w 127"/>
                <a:gd name="T49" fmla="*/ 2 h 171"/>
                <a:gd name="T50" fmla="*/ 7 w 127"/>
                <a:gd name="T51" fmla="*/ 1 h 171"/>
                <a:gd name="T52" fmla="*/ 7 w 127"/>
                <a:gd name="T53" fmla="*/ 1 h 171"/>
                <a:gd name="T54" fmla="*/ 8 w 127"/>
                <a:gd name="T55" fmla="*/ 1 h 171"/>
                <a:gd name="T56" fmla="*/ 7 w 127"/>
                <a:gd name="T57" fmla="*/ 2 h 171"/>
                <a:gd name="T58" fmla="*/ 6 w 127"/>
                <a:gd name="T59" fmla="*/ 3 h 171"/>
                <a:gd name="T60" fmla="*/ 6 w 127"/>
                <a:gd name="T61" fmla="*/ 4 h 171"/>
                <a:gd name="T62" fmla="*/ 6 w 127"/>
                <a:gd name="T63" fmla="*/ 5 h 171"/>
                <a:gd name="T64" fmla="*/ 6 w 127"/>
                <a:gd name="T65" fmla="*/ 5 h 171"/>
                <a:gd name="T66" fmla="*/ 7 w 127"/>
                <a:gd name="T67" fmla="*/ 5 h 171"/>
                <a:gd name="T68" fmla="*/ 7 w 127"/>
                <a:gd name="T69" fmla="*/ 5 h 171"/>
                <a:gd name="T70" fmla="*/ 8 w 127"/>
                <a:gd name="T71" fmla="*/ 4 h 171"/>
                <a:gd name="T72" fmla="*/ 8 w 127"/>
                <a:gd name="T73" fmla="*/ 4 h 171"/>
                <a:gd name="T74" fmla="*/ 8 w 127"/>
                <a:gd name="T75" fmla="*/ 4 h 171"/>
                <a:gd name="T76" fmla="*/ 8 w 127"/>
                <a:gd name="T77" fmla="*/ 5 h 171"/>
                <a:gd name="T78" fmla="*/ 7 w 127"/>
                <a:gd name="T79" fmla="*/ 6 h 171"/>
                <a:gd name="T80" fmla="*/ 6 w 127"/>
                <a:gd name="T81" fmla="*/ 6 h 171"/>
                <a:gd name="T82" fmla="*/ 6 w 127"/>
                <a:gd name="T83" fmla="*/ 6 h 171"/>
                <a:gd name="T84" fmla="*/ 5 w 127"/>
                <a:gd name="T85" fmla="*/ 7 h 171"/>
                <a:gd name="T86" fmla="*/ 4 w 127"/>
                <a:gd name="T87" fmla="*/ 8 h 171"/>
                <a:gd name="T88" fmla="*/ 4 w 127"/>
                <a:gd name="T89" fmla="*/ 9 h 171"/>
                <a:gd name="T90" fmla="*/ 5 w 127"/>
                <a:gd name="T91" fmla="*/ 9 h 171"/>
                <a:gd name="T92" fmla="*/ 6 w 127"/>
                <a:gd name="T93" fmla="*/ 9 h 171"/>
                <a:gd name="T94" fmla="*/ 7 w 127"/>
                <a:gd name="T95" fmla="*/ 9 h 171"/>
                <a:gd name="T96" fmla="*/ 7 w 127"/>
                <a:gd name="T97" fmla="*/ 8 h 171"/>
                <a:gd name="T98" fmla="*/ 7 w 127"/>
                <a:gd name="T99" fmla="*/ 8 h 171"/>
                <a:gd name="T100" fmla="*/ 7 w 127"/>
                <a:gd name="T101" fmla="*/ 9 h 171"/>
                <a:gd name="T102" fmla="*/ 6 w 127"/>
                <a:gd name="T103" fmla="*/ 9 h 171"/>
                <a:gd name="T104" fmla="*/ 5 w 127"/>
                <a:gd name="T105" fmla="*/ 10 h 171"/>
                <a:gd name="T106" fmla="*/ 4 w 127"/>
                <a:gd name="T107" fmla="*/ 10 h 171"/>
                <a:gd name="T108" fmla="*/ 4 w 127"/>
                <a:gd name="T109" fmla="*/ 10 h 171"/>
                <a:gd name="T110" fmla="*/ 3 w 127"/>
                <a:gd name="T111" fmla="*/ 11 h 171"/>
                <a:gd name="T112" fmla="*/ 3 w 127"/>
                <a:gd name="T113" fmla="*/ 11 h 171"/>
                <a:gd name="T114" fmla="*/ 2 w 127"/>
                <a:gd name="T115" fmla="*/ 11 h 17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7" h="171">
                  <a:moveTo>
                    <a:pt x="26" y="171"/>
                  </a:moveTo>
                  <a:lnTo>
                    <a:pt x="16" y="163"/>
                  </a:lnTo>
                  <a:lnTo>
                    <a:pt x="7" y="148"/>
                  </a:lnTo>
                  <a:lnTo>
                    <a:pt x="0" y="129"/>
                  </a:lnTo>
                  <a:lnTo>
                    <a:pt x="0" y="108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6" y="105"/>
                  </a:lnTo>
                  <a:lnTo>
                    <a:pt x="6" y="108"/>
                  </a:lnTo>
                  <a:lnTo>
                    <a:pt x="7" y="123"/>
                  </a:lnTo>
                  <a:lnTo>
                    <a:pt x="11" y="138"/>
                  </a:lnTo>
                  <a:lnTo>
                    <a:pt x="18" y="152"/>
                  </a:lnTo>
                  <a:lnTo>
                    <a:pt x="28" y="161"/>
                  </a:lnTo>
                  <a:lnTo>
                    <a:pt x="32" y="157"/>
                  </a:lnTo>
                  <a:lnTo>
                    <a:pt x="35" y="152"/>
                  </a:lnTo>
                  <a:lnTo>
                    <a:pt x="36" y="148"/>
                  </a:lnTo>
                  <a:lnTo>
                    <a:pt x="39" y="145"/>
                  </a:lnTo>
                  <a:lnTo>
                    <a:pt x="33" y="129"/>
                  </a:lnTo>
                  <a:lnTo>
                    <a:pt x="30" y="111"/>
                  </a:lnTo>
                  <a:lnTo>
                    <a:pt x="27" y="93"/>
                  </a:lnTo>
                  <a:lnTo>
                    <a:pt x="27" y="81"/>
                  </a:lnTo>
                  <a:lnTo>
                    <a:pt x="28" y="75"/>
                  </a:lnTo>
                  <a:lnTo>
                    <a:pt x="31" y="73"/>
                  </a:lnTo>
                  <a:lnTo>
                    <a:pt x="32" y="75"/>
                  </a:lnTo>
                  <a:lnTo>
                    <a:pt x="33" y="81"/>
                  </a:lnTo>
                  <a:lnTo>
                    <a:pt x="33" y="93"/>
                  </a:lnTo>
                  <a:lnTo>
                    <a:pt x="36" y="107"/>
                  </a:lnTo>
                  <a:lnTo>
                    <a:pt x="40" y="122"/>
                  </a:lnTo>
                  <a:lnTo>
                    <a:pt x="45" y="131"/>
                  </a:lnTo>
                  <a:lnTo>
                    <a:pt x="50" y="123"/>
                  </a:lnTo>
                  <a:lnTo>
                    <a:pt x="56" y="112"/>
                  </a:lnTo>
                  <a:lnTo>
                    <a:pt x="60" y="102"/>
                  </a:lnTo>
                  <a:lnTo>
                    <a:pt x="62" y="94"/>
                  </a:lnTo>
                  <a:lnTo>
                    <a:pt x="56" y="75"/>
                  </a:lnTo>
                  <a:lnTo>
                    <a:pt x="53" y="55"/>
                  </a:lnTo>
                  <a:lnTo>
                    <a:pt x="56" y="37"/>
                  </a:lnTo>
                  <a:lnTo>
                    <a:pt x="62" y="22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9" y="21"/>
                  </a:lnTo>
                  <a:lnTo>
                    <a:pt x="67" y="25"/>
                  </a:lnTo>
                  <a:lnTo>
                    <a:pt x="63" y="41"/>
                  </a:lnTo>
                  <a:lnTo>
                    <a:pt x="62" y="56"/>
                  </a:lnTo>
                  <a:lnTo>
                    <a:pt x="65" y="69"/>
                  </a:lnTo>
                  <a:lnTo>
                    <a:pt x="69" y="78"/>
                  </a:lnTo>
                  <a:lnTo>
                    <a:pt x="76" y="68"/>
                  </a:lnTo>
                  <a:lnTo>
                    <a:pt x="82" y="58"/>
                  </a:lnTo>
                  <a:lnTo>
                    <a:pt x="86" y="48"/>
                  </a:lnTo>
                  <a:lnTo>
                    <a:pt x="87" y="39"/>
                  </a:lnTo>
                  <a:lnTo>
                    <a:pt x="90" y="30"/>
                  </a:lnTo>
                  <a:lnTo>
                    <a:pt x="95" y="20"/>
                  </a:lnTo>
                  <a:lnTo>
                    <a:pt x="100" y="11"/>
                  </a:lnTo>
                  <a:lnTo>
                    <a:pt x="105" y="4"/>
                  </a:lnTo>
                  <a:lnTo>
                    <a:pt x="109" y="1"/>
                  </a:lnTo>
                  <a:lnTo>
                    <a:pt x="114" y="0"/>
                  </a:lnTo>
                  <a:lnTo>
                    <a:pt x="116" y="1"/>
                  </a:lnTo>
                  <a:lnTo>
                    <a:pt x="114" y="5"/>
                  </a:lnTo>
                  <a:lnTo>
                    <a:pt x="105" y="17"/>
                  </a:lnTo>
                  <a:lnTo>
                    <a:pt x="97" y="28"/>
                  </a:lnTo>
                  <a:lnTo>
                    <a:pt x="92" y="38"/>
                  </a:lnTo>
                  <a:lnTo>
                    <a:pt x="91" y="46"/>
                  </a:lnTo>
                  <a:lnTo>
                    <a:pt x="90" y="55"/>
                  </a:lnTo>
                  <a:lnTo>
                    <a:pt x="87" y="65"/>
                  </a:lnTo>
                  <a:lnTo>
                    <a:pt x="83" y="75"/>
                  </a:lnTo>
                  <a:lnTo>
                    <a:pt x="79" y="81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5" y="72"/>
                  </a:lnTo>
                  <a:lnTo>
                    <a:pt x="112" y="68"/>
                  </a:lnTo>
                  <a:lnTo>
                    <a:pt x="116" y="64"/>
                  </a:lnTo>
                  <a:lnTo>
                    <a:pt x="120" y="61"/>
                  </a:lnTo>
                  <a:lnTo>
                    <a:pt x="122" y="59"/>
                  </a:lnTo>
                  <a:lnTo>
                    <a:pt x="125" y="56"/>
                  </a:lnTo>
                  <a:lnTo>
                    <a:pt x="127" y="55"/>
                  </a:lnTo>
                  <a:lnTo>
                    <a:pt x="127" y="58"/>
                  </a:lnTo>
                  <a:lnTo>
                    <a:pt x="126" y="61"/>
                  </a:lnTo>
                  <a:lnTo>
                    <a:pt x="121" y="69"/>
                  </a:lnTo>
                  <a:lnTo>
                    <a:pt x="114" y="76"/>
                  </a:lnTo>
                  <a:lnTo>
                    <a:pt x="108" y="81"/>
                  </a:lnTo>
                  <a:lnTo>
                    <a:pt x="101" y="85"/>
                  </a:lnTo>
                  <a:lnTo>
                    <a:pt x="93" y="88"/>
                  </a:lnTo>
                  <a:lnTo>
                    <a:pt x="87" y="90"/>
                  </a:lnTo>
                  <a:lnTo>
                    <a:pt x="82" y="91"/>
                  </a:lnTo>
                  <a:lnTo>
                    <a:pt x="78" y="91"/>
                  </a:lnTo>
                  <a:lnTo>
                    <a:pt x="73" y="102"/>
                  </a:lnTo>
                  <a:lnTo>
                    <a:pt x="65" y="115"/>
                  </a:lnTo>
                  <a:lnTo>
                    <a:pt x="60" y="128"/>
                  </a:lnTo>
                  <a:lnTo>
                    <a:pt x="57" y="137"/>
                  </a:lnTo>
                  <a:lnTo>
                    <a:pt x="62" y="138"/>
                  </a:lnTo>
                  <a:lnTo>
                    <a:pt x="67" y="140"/>
                  </a:lnTo>
                  <a:lnTo>
                    <a:pt x="75" y="140"/>
                  </a:lnTo>
                  <a:lnTo>
                    <a:pt x="82" y="138"/>
                  </a:lnTo>
                  <a:lnTo>
                    <a:pt x="88" y="137"/>
                  </a:lnTo>
                  <a:lnTo>
                    <a:pt x="95" y="135"/>
                  </a:lnTo>
                  <a:lnTo>
                    <a:pt x="100" y="131"/>
                  </a:lnTo>
                  <a:lnTo>
                    <a:pt x="104" y="125"/>
                  </a:lnTo>
                  <a:lnTo>
                    <a:pt x="108" y="120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09" y="125"/>
                  </a:lnTo>
                  <a:lnTo>
                    <a:pt x="105" y="132"/>
                  </a:lnTo>
                  <a:lnTo>
                    <a:pt x="100" y="138"/>
                  </a:lnTo>
                  <a:lnTo>
                    <a:pt x="93" y="144"/>
                  </a:lnTo>
                  <a:lnTo>
                    <a:pt x="86" y="146"/>
                  </a:lnTo>
                  <a:lnTo>
                    <a:pt x="78" y="149"/>
                  </a:lnTo>
                  <a:lnTo>
                    <a:pt x="70" y="150"/>
                  </a:lnTo>
                  <a:lnTo>
                    <a:pt x="62" y="150"/>
                  </a:lnTo>
                  <a:lnTo>
                    <a:pt x="56" y="149"/>
                  </a:lnTo>
                  <a:lnTo>
                    <a:pt x="52" y="153"/>
                  </a:lnTo>
                  <a:lnTo>
                    <a:pt x="49" y="157"/>
                  </a:lnTo>
                  <a:lnTo>
                    <a:pt x="46" y="162"/>
                  </a:lnTo>
                  <a:lnTo>
                    <a:pt x="45" y="166"/>
                  </a:lnTo>
                  <a:lnTo>
                    <a:pt x="39" y="165"/>
                  </a:lnTo>
                  <a:lnTo>
                    <a:pt x="33" y="166"/>
                  </a:lnTo>
                  <a:lnTo>
                    <a:pt x="28" y="168"/>
                  </a:lnTo>
                  <a:lnTo>
                    <a:pt x="26" y="17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9" name="Freeform 312"/>
            <p:cNvSpPr>
              <a:spLocks/>
            </p:cNvSpPr>
            <p:nvPr/>
          </p:nvSpPr>
          <p:spPr bwMode="auto">
            <a:xfrm>
              <a:off x="604" y="3211"/>
              <a:ext cx="102" cy="47"/>
            </a:xfrm>
            <a:custGeom>
              <a:avLst/>
              <a:gdLst>
                <a:gd name="T0" fmla="*/ 0 w 205"/>
                <a:gd name="T1" fmla="*/ 2 h 94"/>
                <a:gd name="T2" fmla="*/ 0 w 205"/>
                <a:gd name="T3" fmla="*/ 3 h 94"/>
                <a:gd name="T4" fmla="*/ 0 w 205"/>
                <a:gd name="T5" fmla="*/ 3 h 94"/>
                <a:gd name="T6" fmla="*/ 1 w 205"/>
                <a:gd name="T7" fmla="*/ 3 h 94"/>
                <a:gd name="T8" fmla="*/ 2 w 205"/>
                <a:gd name="T9" fmla="*/ 3 h 94"/>
                <a:gd name="T10" fmla="*/ 3 w 205"/>
                <a:gd name="T11" fmla="*/ 3 h 94"/>
                <a:gd name="T12" fmla="*/ 4 w 205"/>
                <a:gd name="T13" fmla="*/ 4 h 94"/>
                <a:gd name="T14" fmla="*/ 4 w 205"/>
                <a:gd name="T15" fmla="*/ 5 h 94"/>
                <a:gd name="T16" fmla="*/ 6 w 205"/>
                <a:gd name="T17" fmla="*/ 6 h 94"/>
                <a:gd name="T18" fmla="*/ 6 w 205"/>
                <a:gd name="T19" fmla="*/ 6 h 94"/>
                <a:gd name="T20" fmla="*/ 5 w 205"/>
                <a:gd name="T21" fmla="*/ 5 h 94"/>
                <a:gd name="T22" fmla="*/ 4 w 205"/>
                <a:gd name="T23" fmla="*/ 4 h 94"/>
                <a:gd name="T24" fmla="*/ 5 w 205"/>
                <a:gd name="T25" fmla="*/ 3 h 94"/>
                <a:gd name="T26" fmla="*/ 6 w 205"/>
                <a:gd name="T27" fmla="*/ 4 h 94"/>
                <a:gd name="T28" fmla="*/ 7 w 205"/>
                <a:gd name="T29" fmla="*/ 4 h 94"/>
                <a:gd name="T30" fmla="*/ 8 w 205"/>
                <a:gd name="T31" fmla="*/ 6 h 94"/>
                <a:gd name="T32" fmla="*/ 9 w 205"/>
                <a:gd name="T33" fmla="*/ 6 h 94"/>
                <a:gd name="T34" fmla="*/ 10 w 205"/>
                <a:gd name="T35" fmla="*/ 6 h 94"/>
                <a:gd name="T36" fmla="*/ 9 w 205"/>
                <a:gd name="T37" fmla="*/ 6 h 94"/>
                <a:gd name="T38" fmla="*/ 8 w 205"/>
                <a:gd name="T39" fmla="*/ 4 h 94"/>
                <a:gd name="T40" fmla="*/ 8 w 205"/>
                <a:gd name="T41" fmla="*/ 4 h 94"/>
                <a:gd name="T42" fmla="*/ 9 w 205"/>
                <a:gd name="T43" fmla="*/ 5 h 94"/>
                <a:gd name="T44" fmla="*/ 11 w 205"/>
                <a:gd name="T45" fmla="*/ 5 h 94"/>
                <a:gd name="T46" fmla="*/ 12 w 205"/>
                <a:gd name="T47" fmla="*/ 5 h 94"/>
                <a:gd name="T48" fmla="*/ 12 w 205"/>
                <a:gd name="T49" fmla="*/ 5 h 94"/>
                <a:gd name="T50" fmla="*/ 12 w 205"/>
                <a:gd name="T51" fmla="*/ 5 h 94"/>
                <a:gd name="T52" fmla="*/ 11 w 205"/>
                <a:gd name="T53" fmla="*/ 4 h 94"/>
                <a:gd name="T54" fmla="*/ 10 w 205"/>
                <a:gd name="T55" fmla="*/ 4 h 94"/>
                <a:gd name="T56" fmla="*/ 9 w 205"/>
                <a:gd name="T57" fmla="*/ 4 h 94"/>
                <a:gd name="T58" fmla="*/ 8 w 205"/>
                <a:gd name="T59" fmla="*/ 3 h 94"/>
                <a:gd name="T60" fmla="*/ 8 w 205"/>
                <a:gd name="T61" fmla="*/ 3 h 94"/>
                <a:gd name="T62" fmla="*/ 9 w 205"/>
                <a:gd name="T63" fmla="*/ 3 h 94"/>
                <a:gd name="T64" fmla="*/ 10 w 205"/>
                <a:gd name="T65" fmla="*/ 2 h 94"/>
                <a:gd name="T66" fmla="*/ 10 w 205"/>
                <a:gd name="T67" fmla="*/ 2 h 94"/>
                <a:gd name="T68" fmla="*/ 9 w 205"/>
                <a:gd name="T69" fmla="*/ 2 h 94"/>
                <a:gd name="T70" fmla="*/ 8 w 205"/>
                <a:gd name="T71" fmla="*/ 3 h 94"/>
                <a:gd name="T72" fmla="*/ 7 w 205"/>
                <a:gd name="T73" fmla="*/ 3 h 94"/>
                <a:gd name="T74" fmla="*/ 6 w 205"/>
                <a:gd name="T75" fmla="*/ 3 h 94"/>
                <a:gd name="T76" fmla="*/ 5 w 205"/>
                <a:gd name="T77" fmla="*/ 3 h 94"/>
                <a:gd name="T78" fmla="*/ 5 w 205"/>
                <a:gd name="T79" fmla="*/ 3 h 94"/>
                <a:gd name="T80" fmla="*/ 5 w 205"/>
                <a:gd name="T81" fmla="*/ 2 h 94"/>
                <a:gd name="T82" fmla="*/ 5 w 205"/>
                <a:gd name="T83" fmla="*/ 1 h 94"/>
                <a:gd name="T84" fmla="*/ 6 w 205"/>
                <a:gd name="T85" fmla="*/ 1 h 94"/>
                <a:gd name="T86" fmla="*/ 6 w 205"/>
                <a:gd name="T87" fmla="*/ 0 h 94"/>
                <a:gd name="T88" fmla="*/ 5 w 205"/>
                <a:gd name="T89" fmla="*/ 1 h 94"/>
                <a:gd name="T90" fmla="*/ 5 w 205"/>
                <a:gd name="T91" fmla="*/ 1 h 94"/>
                <a:gd name="T92" fmla="*/ 4 w 205"/>
                <a:gd name="T93" fmla="*/ 2 h 94"/>
                <a:gd name="T94" fmla="*/ 3 w 205"/>
                <a:gd name="T95" fmla="*/ 2 h 94"/>
                <a:gd name="T96" fmla="*/ 3 w 205"/>
                <a:gd name="T97" fmla="*/ 2 h 94"/>
                <a:gd name="T98" fmla="*/ 2 w 205"/>
                <a:gd name="T99" fmla="*/ 2 h 94"/>
                <a:gd name="T100" fmla="*/ 1 w 205"/>
                <a:gd name="T101" fmla="*/ 2 h 94"/>
                <a:gd name="T102" fmla="*/ 0 w 205"/>
                <a:gd name="T103" fmla="*/ 2 h 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5" h="94">
                  <a:moveTo>
                    <a:pt x="0" y="29"/>
                  </a:moveTo>
                  <a:lnTo>
                    <a:pt x="1" y="30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9" y="35"/>
                  </a:lnTo>
                  <a:lnTo>
                    <a:pt x="17" y="35"/>
                  </a:lnTo>
                  <a:lnTo>
                    <a:pt x="26" y="35"/>
                  </a:lnTo>
                  <a:lnTo>
                    <a:pt x="35" y="37"/>
                  </a:lnTo>
                  <a:lnTo>
                    <a:pt x="45" y="38"/>
                  </a:lnTo>
                  <a:lnTo>
                    <a:pt x="51" y="40"/>
                  </a:lnTo>
                  <a:lnTo>
                    <a:pt x="56" y="42"/>
                  </a:lnTo>
                  <a:lnTo>
                    <a:pt x="60" y="44"/>
                  </a:lnTo>
                  <a:lnTo>
                    <a:pt x="64" y="52"/>
                  </a:lnTo>
                  <a:lnTo>
                    <a:pt x="69" y="64"/>
                  </a:lnTo>
                  <a:lnTo>
                    <a:pt x="78" y="76"/>
                  </a:lnTo>
                  <a:lnTo>
                    <a:pt x="90" y="85"/>
                  </a:lnTo>
                  <a:lnTo>
                    <a:pt x="97" y="86"/>
                  </a:lnTo>
                  <a:lnTo>
                    <a:pt x="98" y="85"/>
                  </a:lnTo>
                  <a:lnTo>
                    <a:pt x="97" y="82"/>
                  </a:lnTo>
                  <a:lnTo>
                    <a:pt x="91" y="77"/>
                  </a:lnTo>
                  <a:lnTo>
                    <a:pt x="85" y="69"/>
                  </a:lnTo>
                  <a:lnTo>
                    <a:pt x="81" y="61"/>
                  </a:lnTo>
                  <a:lnTo>
                    <a:pt x="78" y="52"/>
                  </a:lnTo>
                  <a:lnTo>
                    <a:pt x="77" y="46"/>
                  </a:lnTo>
                  <a:lnTo>
                    <a:pt x="86" y="46"/>
                  </a:lnTo>
                  <a:lnTo>
                    <a:pt x="98" y="47"/>
                  </a:lnTo>
                  <a:lnTo>
                    <a:pt x="107" y="50"/>
                  </a:lnTo>
                  <a:lnTo>
                    <a:pt x="115" y="52"/>
                  </a:lnTo>
                  <a:lnTo>
                    <a:pt x="118" y="63"/>
                  </a:lnTo>
                  <a:lnTo>
                    <a:pt x="125" y="73"/>
                  </a:lnTo>
                  <a:lnTo>
                    <a:pt x="136" y="84"/>
                  </a:lnTo>
                  <a:lnTo>
                    <a:pt x="148" y="91"/>
                  </a:lnTo>
                  <a:lnTo>
                    <a:pt x="157" y="94"/>
                  </a:lnTo>
                  <a:lnTo>
                    <a:pt x="163" y="94"/>
                  </a:lnTo>
                  <a:lnTo>
                    <a:pt x="165" y="93"/>
                  </a:lnTo>
                  <a:lnTo>
                    <a:pt x="161" y="89"/>
                  </a:lnTo>
                  <a:lnTo>
                    <a:pt x="148" y="81"/>
                  </a:lnTo>
                  <a:lnTo>
                    <a:pt x="137" y="72"/>
                  </a:lnTo>
                  <a:lnTo>
                    <a:pt x="129" y="64"/>
                  </a:lnTo>
                  <a:lnTo>
                    <a:pt x="127" y="56"/>
                  </a:lnTo>
                  <a:lnTo>
                    <a:pt x="135" y="60"/>
                  </a:lnTo>
                  <a:lnTo>
                    <a:pt x="145" y="64"/>
                  </a:lnTo>
                  <a:lnTo>
                    <a:pt x="155" y="65"/>
                  </a:lnTo>
                  <a:lnTo>
                    <a:pt x="167" y="68"/>
                  </a:lnTo>
                  <a:lnTo>
                    <a:pt x="178" y="69"/>
                  </a:lnTo>
                  <a:lnTo>
                    <a:pt x="187" y="70"/>
                  </a:lnTo>
                  <a:lnTo>
                    <a:pt x="195" y="72"/>
                  </a:lnTo>
                  <a:lnTo>
                    <a:pt x="200" y="72"/>
                  </a:lnTo>
                  <a:lnTo>
                    <a:pt x="204" y="72"/>
                  </a:lnTo>
                  <a:lnTo>
                    <a:pt x="205" y="69"/>
                  </a:lnTo>
                  <a:lnTo>
                    <a:pt x="201" y="67"/>
                  </a:lnTo>
                  <a:lnTo>
                    <a:pt x="196" y="65"/>
                  </a:lnTo>
                  <a:lnTo>
                    <a:pt x="188" y="64"/>
                  </a:lnTo>
                  <a:lnTo>
                    <a:pt x="180" y="63"/>
                  </a:lnTo>
                  <a:lnTo>
                    <a:pt x="170" y="60"/>
                  </a:lnTo>
                  <a:lnTo>
                    <a:pt x="161" y="57"/>
                  </a:lnTo>
                  <a:lnTo>
                    <a:pt x="151" y="53"/>
                  </a:lnTo>
                  <a:lnTo>
                    <a:pt x="142" y="51"/>
                  </a:lnTo>
                  <a:lnTo>
                    <a:pt x="137" y="48"/>
                  </a:lnTo>
                  <a:lnTo>
                    <a:pt x="133" y="47"/>
                  </a:lnTo>
                  <a:lnTo>
                    <a:pt x="140" y="40"/>
                  </a:lnTo>
                  <a:lnTo>
                    <a:pt x="146" y="37"/>
                  </a:lnTo>
                  <a:lnTo>
                    <a:pt x="153" y="34"/>
                  </a:lnTo>
                  <a:lnTo>
                    <a:pt x="159" y="33"/>
                  </a:lnTo>
                  <a:lnTo>
                    <a:pt x="165" y="31"/>
                  </a:lnTo>
                  <a:lnTo>
                    <a:pt x="166" y="30"/>
                  </a:lnTo>
                  <a:lnTo>
                    <a:pt x="163" y="27"/>
                  </a:lnTo>
                  <a:lnTo>
                    <a:pt x="157" y="25"/>
                  </a:lnTo>
                  <a:lnTo>
                    <a:pt x="149" y="25"/>
                  </a:lnTo>
                  <a:lnTo>
                    <a:pt x="138" y="29"/>
                  </a:lnTo>
                  <a:lnTo>
                    <a:pt x="129" y="34"/>
                  </a:lnTo>
                  <a:lnTo>
                    <a:pt x="124" y="40"/>
                  </a:lnTo>
                  <a:lnTo>
                    <a:pt x="119" y="40"/>
                  </a:lnTo>
                  <a:lnTo>
                    <a:pt x="112" y="39"/>
                  </a:lnTo>
                  <a:lnTo>
                    <a:pt x="106" y="38"/>
                  </a:lnTo>
                  <a:lnTo>
                    <a:pt x="99" y="38"/>
                  </a:lnTo>
                  <a:lnTo>
                    <a:pt x="94" y="37"/>
                  </a:lnTo>
                  <a:lnTo>
                    <a:pt x="89" y="37"/>
                  </a:lnTo>
                  <a:lnTo>
                    <a:pt x="85" y="37"/>
                  </a:lnTo>
                  <a:lnTo>
                    <a:pt x="82" y="37"/>
                  </a:lnTo>
                  <a:lnTo>
                    <a:pt x="81" y="29"/>
                  </a:lnTo>
                  <a:lnTo>
                    <a:pt x="84" y="20"/>
                  </a:lnTo>
                  <a:lnTo>
                    <a:pt x="90" y="12"/>
                  </a:lnTo>
                  <a:lnTo>
                    <a:pt x="99" y="7"/>
                  </a:lnTo>
                  <a:lnTo>
                    <a:pt x="106" y="3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5" y="1"/>
                  </a:lnTo>
                  <a:lnTo>
                    <a:pt x="90" y="4"/>
                  </a:lnTo>
                  <a:lnTo>
                    <a:pt x="84" y="8"/>
                  </a:lnTo>
                  <a:lnTo>
                    <a:pt x="78" y="12"/>
                  </a:lnTo>
                  <a:lnTo>
                    <a:pt x="72" y="17"/>
                  </a:lnTo>
                  <a:lnTo>
                    <a:pt x="67" y="21"/>
                  </a:lnTo>
                  <a:lnTo>
                    <a:pt x="63" y="25"/>
                  </a:lnTo>
                  <a:lnTo>
                    <a:pt x="60" y="27"/>
                  </a:lnTo>
                  <a:lnTo>
                    <a:pt x="55" y="27"/>
                  </a:lnTo>
                  <a:lnTo>
                    <a:pt x="47" y="27"/>
                  </a:lnTo>
                  <a:lnTo>
                    <a:pt x="39" y="27"/>
                  </a:lnTo>
                  <a:lnTo>
                    <a:pt x="30" y="27"/>
                  </a:lnTo>
                  <a:lnTo>
                    <a:pt x="21" y="27"/>
                  </a:lnTo>
                  <a:lnTo>
                    <a:pt x="12" y="27"/>
                  </a:lnTo>
                  <a:lnTo>
                    <a:pt x="5" y="2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0" name="Freeform 313"/>
            <p:cNvSpPr>
              <a:spLocks/>
            </p:cNvSpPr>
            <p:nvPr/>
          </p:nvSpPr>
          <p:spPr bwMode="auto">
            <a:xfrm>
              <a:off x="593" y="3253"/>
              <a:ext cx="84" cy="95"/>
            </a:xfrm>
            <a:custGeom>
              <a:avLst/>
              <a:gdLst>
                <a:gd name="T0" fmla="*/ 1 w 167"/>
                <a:gd name="T1" fmla="*/ 1 h 190"/>
                <a:gd name="T2" fmla="*/ 2 w 167"/>
                <a:gd name="T3" fmla="*/ 2 h 190"/>
                <a:gd name="T4" fmla="*/ 2 w 167"/>
                <a:gd name="T5" fmla="*/ 3 h 190"/>
                <a:gd name="T6" fmla="*/ 2 w 167"/>
                <a:gd name="T7" fmla="*/ 6 h 190"/>
                <a:gd name="T8" fmla="*/ 2 w 167"/>
                <a:gd name="T9" fmla="*/ 6 h 190"/>
                <a:gd name="T10" fmla="*/ 3 w 167"/>
                <a:gd name="T11" fmla="*/ 4 h 190"/>
                <a:gd name="T12" fmla="*/ 3 w 167"/>
                <a:gd name="T13" fmla="*/ 3 h 190"/>
                <a:gd name="T14" fmla="*/ 3 w 167"/>
                <a:gd name="T15" fmla="*/ 3 h 190"/>
                <a:gd name="T16" fmla="*/ 4 w 167"/>
                <a:gd name="T17" fmla="*/ 4 h 190"/>
                <a:gd name="T18" fmla="*/ 5 w 167"/>
                <a:gd name="T19" fmla="*/ 5 h 190"/>
                <a:gd name="T20" fmla="*/ 5 w 167"/>
                <a:gd name="T21" fmla="*/ 6 h 190"/>
                <a:gd name="T22" fmla="*/ 5 w 167"/>
                <a:gd name="T23" fmla="*/ 9 h 190"/>
                <a:gd name="T24" fmla="*/ 6 w 167"/>
                <a:gd name="T25" fmla="*/ 8 h 190"/>
                <a:gd name="T26" fmla="*/ 6 w 167"/>
                <a:gd name="T27" fmla="*/ 6 h 190"/>
                <a:gd name="T28" fmla="*/ 7 w 167"/>
                <a:gd name="T29" fmla="*/ 6 h 190"/>
                <a:gd name="T30" fmla="*/ 8 w 167"/>
                <a:gd name="T31" fmla="*/ 8 h 190"/>
                <a:gd name="T32" fmla="*/ 9 w 167"/>
                <a:gd name="T33" fmla="*/ 10 h 190"/>
                <a:gd name="T34" fmla="*/ 10 w 167"/>
                <a:gd name="T35" fmla="*/ 11 h 190"/>
                <a:gd name="T36" fmla="*/ 11 w 167"/>
                <a:gd name="T37" fmla="*/ 12 h 190"/>
                <a:gd name="T38" fmla="*/ 11 w 167"/>
                <a:gd name="T39" fmla="*/ 12 h 190"/>
                <a:gd name="T40" fmla="*/ 11 w 167"/>
                <a:gd name="T41" fmla="*/ 11 h 190"/>
                <a:gd name="T42" fmla="*/ 10 w 167"/>
                <a:gd name="T43" fmla="*/ 9 h 190"/>
                <a:gd name="T44" fmla="*/ 8 w 167"/>
                <a:gd name="T45" fmla="*/ 8 h 190"/>
                <a:gd name="T46" fmla="*/ 7 w 167"/>
                <a:gd name="T47" fmla="*/ 6 h 190"/>
                <a:gd name="T48" fmla="*/ 7 w 167"/>
                <a:gd name="T49" fmla="*/ 5 h 190"/>
                <a:gd name="T50" fmla="*/ 8 w 167"/>
                <a:gd name="T51" fmla="*/ 5 h 190"/>
                <a:gd name="T52" fmla="*/ 8 w 167"/>
                <a:gd name="T53" fmla="*/ 5 h 190"/>
                <a:gd name="T54" fmla="*/ 9 w 167"/>
                <a:gd name="T55" fmla="*/ 5 h 190"/>
                <a:gd name="T56" fmla="*/ 10 w 167"/>
                <a:gd name="T57" fmla="*/ 5 h 190"/>
                <a:gd name="T58" fmla="*/ 10 w 167"/>
                <a:gd name="T59" fmla="*/ 5 h 190"/>
                <a:gd name="T60" fmla="*/ 10 w 167"/>
                <a:gd name="T61" fmla="*/ 5 h 190"/>
                <a:gd name="T62" fmla="*/ 9 w 167"/>
                <a:gd name="T63" fmla="*/ 5 h 190"/>
                <a:gd name="T64" fmla="*/ 8 w 167"/>
                <a:gd name="T65" fmla="*/ 4 h 190"/>
                <a:gd name="T66" fmla="*/ 7 w 167"/>
                <a:gd name="T67" fmla="*/ 5 h 190"/>
                <a:gd name="T68" fmla="*/ 6 w 167"/>
                <a:gd name="T69" fmla="*/ 4 h 190"/>
                <a:gd name="T70" fmla="*/ 4 w 167"/>
                <a:gd name="T71" fmla="*/ 3 h 190"/>
                <a:gd name="T72" fmla="*/ 5 w 167"/>
                <a:gd name="T73" fmla="*/ 3 h 190"/>
                <a:gd name="T74" fmla="*/ 6 w 167"/>
                <a:gd name="T75" fmla="*/ 3 h 190"/>
                <a:gd name="T76" fmla="*/ 7 w 167"/>
                <a:gd name="T77" fmla="*/ 3 h 190"/>
                <a:gd name="T78" fmla="*/ 7 w 167"/>
                <a:gd name="T79" fmla="*/ 2 h 190"/>
                <a:gd name="T80" fmla="*/ 6 w 167"/>
                <a:gd name="T81" fmla="*/ 2 h 190"/>
                <a:gd name="T82" fmla="*/ 5 w 167"/>
                <a:gd name="T83" fmla="*/ 2 h 190"/>
                <a:gd name="T84" fmla="*/ 4 w 167"/>
                <a:gd name="T85" fmla="*/ 2 h 190"/>
                <a:gd name="T86" fmla="*/ 4 w 167"/>
                <a:gd name="T87" fmla="*/ 2 h 190"/>
                <a:gd name="T88" fmla="*/ 3 w 167"/>
                <a:gd name="T89" fmla="*/ 2 h 190"/>
                <a:gd name="T90" fmla="*/ 2 w 167"/>
                <a:gd name="T91" fmla="*/ 1 h 190"/>
                <a:gd name="T92" fmla="*/ 1 w 167"/>
                <a:gd name="T93" fmla="*/ 1 h 190"/>
                <a:gd name="T94" fmla="*/ 1 w 167"/>
                <a:gd name="T95" fmla="*/ 0 h 1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67" h="190">
                  <a:moveTo>
                    <a:pt x="0" y="0"/>
                  </a:moveTo>
                  <a:lnTo>
                    <a:pt x="7" y="5"/>
                  </a:lnTo>
                  <a:lnTo>
                    <a:pt x="15" y="14"/>
                  </a:lnTo>
                  <a:lnTo>
                    <a:pt x="22" y="24"/>
                  </a:lnTo>
                  <a:lnTo>
                    <a:pt x="28" y="30"/>
                  </a:lnTo>
                  <a:lnTo>
                    <a:pt x="24" y="44"/>
                  </a:lnTo>
                  <a:lnTo>
                    <a:pt x="24" y="65"/>
                  </a:lnTo>
                  <a:lnTo>
                    <a:pt x="25" y="86"/>
                  </a:lnTo>
                  <a:lnTo>
                    <a:pt x="32" y="100"/>
                  </a:lnTo>
                  <a:lnTo>
                    <a:pt x="30" y="83"/>
                  </a:lnTo>
                  <a:lnTo>
                    <a:pt x="32" y="66"/>
                  </a:lnTo>
                  <a:lnTo>
                    <a:pt x="34" y="50"/>
                  </a:lnTo>
                  <a:lnTo>
                    <a:pt x="39" y="41"/>
                  </a:lnTo>
                  <a:lnTo>
                    <a:pt x="42" y="39"/>
                  </a:lnTo>
                  <a:lnTo>
                    <a:pt x="45" y="40"/>
                  </a:lnTo>
                  <a:lnTo>
                    <a:pt x="46" y="43"/>
                  </a:lnTo>
                  <a:lnTo>
                    <a:pt x="49" y="46"/>
                  </a:lnTo>
                  <a:lnTo>
                    <a:pt x="55" y="53"/>
                  </a:lnTo>
                  <a:lnTo>
                    <a:pt x="63" y="62"/>
                  </a:lnTo>
                  <a:lnTo>
                    <a:pt x="71" y="71"/>
                  </a:lnTo>
                  <a:lnTo>
                    <a:pt x="76" y="78"/>
                  </a:lnTo>
                  <a:lnTo>
                    <a:pt x="73" y="93"/>
                  </a:lnTo>
                  <a:lnTo>
                    <a:pt x="71" y="112"/>
                  </a:lnTo>
                  <a:lnTo>
                    <a:pt x="73" y="129"/>
                  </a:lnTo>
                  <a:lnTo>
                    <a:pt x="84" y="143"/>
                  </a:lnTo>
                  <a:lnTo>
                    <a:pt x="81" y="126"/>
                  </a:lnTo>
                  <a:lnTo>
                    <a:pt x="81" y="109"/>
                  </a:lnTo>
                  <a:lnTo>
                    <a:pt x="84" y="95"/>
                  </a:lnTo>
                  <a:lnTo>
                    <a:pt x="90" y="86"/>
                  </a:lnTo>
                  <a:lnTo>
                    <a:pt x="97" y="92"/>
                  </a:lnTo>
                  <a:lnTo>
                    <a:pt x="106" y="101"/>
                  </a:lnTo>
                  <a:lnTo>
                    <a:pt x="115" y="116"/>
                  </a:lnTo>
                  <a:lnTo>
                    <a:pt x="127" y="130"/>
                  </a:lnTo>
                  <a:lnTo>
                    <a:pt x="137" y="146"/>
                  </a:lnTo>
                  <a:lnTo>
                    <a:pt x="148" y="160"/>
                  </a:lnTo>
                  <a:lnTo>
                    <a:pt x="156" y="173"/>
                  </a:lnTo>
                  <a:lnTo>
                    <a:pt x="161" y="182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86"/>
                  </a:lnTo>
                  <a:lnTo>
                    <a:pt x="166" y="180"/>
                  </a:lnTo>
                  <a:lnTo>
                    <a:pt x="162" y="172"/>
                  </a:lnTo>
                  <a:lnTo>
                    <a:pt x="156" y="160"/>
                  </a:lnTo>
                  <a:lnTo>
                    <a:pt x="146" y="144"/>
                  </a:lnTo>
                  <a:lnTo>
                    <a:pt x="137" y="129"/>
                  </a:lnTo>
                  <a:lnTo>
                    <a:pt x="126" y="113"/>
                  </a:lnTo>
                  <a:lnTo>
                    <a:pt x="116" y="99"/>
                  </a:lnTo>
                  <a:lnTo>
                    <a:pt x="107" y="88"/>
                  </a:lnTo>
                  <a:lnTo>
                    <a:pt x="101" y="82"/>
                  </a:lnTo>
                  <a:lnTo>
                    <a:pt x="105" y="79"/>
                  </a:lnTo>
                  <a:lnTo>
                    <a:pt x="110" y="75"/>
                  </a:lnTo>
                  <a:lnTo>
                    <a:pt x="115" y="74"/>
                  </a:lnTo>
                  <a:lnTo>
                    <a:pt x="120" y="73"/>
                  </a:lnTo>
                  <a:lnTo>
                    <a:pt x="124" y="71"/>
                  </a:lnTo>
                  <a:lnTo>
                    <a:pt x="129" y="71"/>
                  </a:lnTo>
                  <a:lnTo>
                    <a:pt x="135" y="73"/>
                  </a:lnTo>
                  <a:lnTo>
                    <a:pt x="140" y="75"/>
                  </a:lnTo>
                  <a:lnTo>
                    <a:pt x="148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49" y="74"/>
                  </a:lnTo>
                  <a:lnTo>
                    <a:pt x="145" y="70"/>
                  </a:lnTo>
                  <a:lnTo>
                    <a:pt x="139" y="67"/>
                  </a:lnTo>
                  <a:lnTo>
                    <a:pt x="131" y="65"/>
                  </a:lnTo>
                  <a:lnTo>
                    <a:pt x="123" y="63"/>
                  </a:lnTo>
                  <a:lnTo>
                    <a:pt x="114" y="63"/>
                  </a:lnTo>
                  <a:lnTo>
                    <a:pt x="105" y="65"/>
                  </a:lnTo>
                  <a:lnTo>
                    <a:pt x="98" y="66"/>
                  </a:lnTo>
                  <a:lnTo>
                    <a:pt x="92" y="70"/>
                  </a:lnTo>
                  <a:lnTo>
                    <a:pt x="82" y="62"/>
                  </a:lnTo>
                  <a:lnTo>
                    <a:pt x="73" y="53"/>
                  </a:lnTo>
                  <a:lnTo>
                    <a:pt x="64" y="45"/>
                  </a:lnTo>
                  <a:lnTo>
                    <a:pt x="59" y="40"/>
                  </a:lnTo>
                  <a:lnTo>
                    <a:pt x="66" y="36"/>
                  </a:lnTo>
                  <a:lnTo>
                    <a:pt x="75" y="35"/>
                  </a:lnTo>
                  <a:lnTo>
                    <a:pt x="85" y="33"/>
                  </a:lnTo>
                  <a:lnTo>
                    <a:pt x="94" y="35"/>
                  </a:lnTo>
                  <a:lnTo>
                    <a:pt x="98" y="36"/>
                  </a:lnTo>
                  <a:lnTo>
                    <a:pt x="99" y="35"/>
                  </a:lnTo>
                  <a:lnTo>
                    <a:pt x="97" y="32"/>
                  </a:lnTo>
                  <a:lnTo>
                    <a:pt x="92" y="31"/>
                  </a:lnTo>
                  <a:lnTo>
                    <a:pt x="88" y="31"/>
                  </a:lnTo>
                  <a:lnTo>
                    <a:pt x="82" y="30"/>
                  </a:lnTo>
                  <a:lnTo>
                    <a:pt x="76" y="28"/>
                  </a:lnTo>
                  <a:lnTo>
                    <a:pt x="69" y="28"/>
                  </a:lnTo>
                  <a:lnTo>
                    <a:pt x="63" y="27"/>
                  </a:lnTo>
                  <a:lnTo>
                    <a:pt x="58" y="27"/>
                  </a:lnTo>
                  <a:lnTo>
                    <a:pt x="51" y="27"/>
                  </a:lnTo>
                  <a:lnTo>
                    <a:pt x="47" y="27"/>
                  </a:lnTo>
                  <a:lnTo>
                    <a:pt x="42" y="26"/>
                  </a:lnTo>
                  <a:lnTo>
                    <a:pt x="35" y="22"/>
                  </a:lnTo>
                  <a:lnTo>
                    <a:pt x="29" y="16"/>
                  </a:lnTo>
                  <a:lnTo>
                    <a:pt x="22" y="11"/>
                  </a:lnTo>
                  <a:lnTo>
                    <a:pt x="16" y="6"/>
                  </a:lnTo>
                  <a:lnTo>
                    <a:pt x="11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1" name="Freeform 314"/>
            <p:cNvSpPr>
              <a:spLocks/>
            </p:cNvSpPr>
            <p:nvPr/>
          </p:nvSpPr>
          <p:spPr bwMode="auto">
            <a:xfrm>
              <a:off x="521" y="3261"/>
              <a:ext cx="63" cy="111"/>
            </a:xfrm>
            <a:custGeom>
              <a:avLst/>
              <a:gdLst>
                <a:gd name="T0" fmla="*/ 6 w 125"/>
                <a:gd name="T1" fmla="*/ 2 h 221"/>
                <a:gd name="T2" fmla="*/ 5 w 125"/>
                <a:gd name="T3" fmla="*/ 3 h 221"/>
                <a:gd name="T4" fmla="*/ 3 w 125"/>
                <a:gd name="T5" fmla="*/ 4 h 221"/>
                <a:gd name="T6" fmla="*/ 1 w 125"/>
                <a:gd name="T7" fmla="*/ 5 h 221"/>
                <a:gd name="T8" fmla="*/ 1 w 125"/>
                <a:gd name="T9" fmla="*/ 6 h 221"/>
                <a:gd name="T10" fmla="*/ 2 w 125"/>
                <a:gd name="T11" fmla="*/ 5 h 221"/>
                <a:gd name="T12" fmla="*/ 3 w 125"/>
                <a:gd name="T13" fmla="*/ 4 h 221"/>
                <a:gd name="T14" fmla="*/ 4 w 125"/>
                <a:gd name="T15" fmla="*/ 4 h 221"/>
                <a:gd name="T16" fmla="*/ 5 w 125"/>
                <a:gd name="T17" fmla="*/ 5 h 221"/>
                <a:gd name="T18" fmla="*/ 4 w 125"/>
                <a:gd name="T19" fmla="*/ 6 h 221"/>
                <a:gd name="T20" fmla="*/ 2 w 125"/>
                <a:gd name="T21" fmla="*/ 7 h 221"/>
                <a:gd name="T22" fmla="*/ 1 w 125"/>
                <a:gd name="T23" fmla="*/ 8 h 221"/>
                <a:gd name="T24" fmla="*/ 1 w 125"/>
                <a:gd name="T25" fmla="*/ 9 h 221"/>
                <a:gd name="T26" fmla="*/ 1 w 125"/>
                <a:gd name="T27" fmla="*/ 8 h 221"/>
                <a:gd name="T28" fmla="*/ 2 w 125"/>
                <a:gd name="T29" fmla="*/ 7 h 221"/>
                <a:gd name="T30" fmla="*/ 4 w 125"/>
                <a:gd name="T31" fmla="*/ 7 h 221"/>
                <a:gd name="T32" fmla="*/ 4 w 125"/>
                <a:gd name="T33" fmla="*/ 8 h 221"/>
                <a:gd name="T34" fmla="*/ 3 w 125"/>
                <a:gd name="T35" fmla="*/ 9 h 221"/>
                <a:gd name="T36" fmla="*/ 2 w 125"/>
                <a:gd name="T37" fmla="*/ 10 h 221"/>
                <a:gd name="T38" fmla="*/ 1 w 125"/>
                <a:gd name="T39" fmla="*/ 11 h 221"/>
                <a:gd name="T40" fmla="*/ 2 w 125"/>
                <a:gd name="T41" fmla="*/ 10 h 221"/>
                <a:gd name="T42" fmla="*/ 3 w 125"/>
                <a:gd name="T43" fmla="*/ 10 h 221"/>
                <a:gd name="T44" fmla="*/ 3 w 125"/>
                <a:gd name="T45" fmla="*/ 12 h 221"/>
                <a:gd name="T46" fmla="*/ 1 w 125"/>
                <a:gd name="T47" fmla="*/ 14 h 221"/>
                <a:gd name="T48" fmla="*/ 0 w 125"/>
                <a:gd name="T49" fmla="*/ 14 h 221"/>
                <a:gd name="T50" fmla="*/ 1 w 125"/>
                <a:gd name="T51" fmla="*/ 14 h 221"/>
                <a:gd name="T52" fmla="*/ 3 w 125"/>
                <a:gd name="T53" fmla="*/ 13 h 221"/>
                <a:gd name="T54" fmla="*/ 4 w 125"/>
                <a:gd name="T55" fmla="*/ 11 h 221"/>
                <a:gd name="T56" fmla="*/ 5 w 125"/>
                <a:gd name="T57" fmla="*/ 10 h 221"/>
                <a:gd name="T58" fmla="*/ 5 w 125"/>
                <a:gd name="T59" fmla="*/ 12 h 221"/>
                <a:gd name="T60" fmla="*/ 6 w 125"/>
                <a:gd name="T61" fmla="*/ 12 h 221"/>
                <a:gd name="T62" fmla="*/ 6 w 125"/>
                <a:gd name="T63" fmla="*/ 11 h 221"/>
                <a:gd name="T64" fmla="*/ 5 w 125"/>
                <a:gd name="T65" fmla="*/ 10 h 221"/>
                <a:gd name="T66" fmla="*/ 5 w 125"/>
                <a:gd name="T67" fmla="*/ 9 h 221"/>
                <a:gd name="T68" fmla="*/ 5 w 125"/>
                <a:gd name="T69" fmla="*/ 7 h 221"/>
                <a:gd name="T70" fmla="*/ 6 w 125"/>
                <a:gd name="T71" fmla="*/ 7 h 221"/>
                <a:gd name="T72" fmla="*/ 7 w 125"/>
                <a:gd name="T73" fmla="*/ 7 h 221"/>
                <a:gd name="T74" fmla="*/ 8 w 125"/>
                <a:gd name="T75" fmla="*/ 9 h 221"/>
                <a:gd name="T76" fmla="*/ 8 w 125"/>
                <a:gd name="T77" fmla="*/ 9 h 221"/>
                <a:gd name="T78" fmla="*/ 8 w 125"/>
                <a:gd name="T79" fmla="*/ 8 h 221"/>
                <a:gd name="T80" fmla="*/ 6 w 125"/>
                <a:gd name="T81" fmla="*/ 6 h 221"/>
                <a:gd name="T82" fmla="*/ 6 w 125"/>
                <a:gd name="T83" fmla="*/ 5 h 221"/>
                <a:gd name="T84" fmla="*/ 6 w 125"/>
                <a:gd name="T85" fmla="*/ 4 h 221"/>
                <a:gd name="T86" fmla="*/ 8 w 125"/>
                <a:gd name="T87" fmla="*/ 5 h 221"/>
                <a:gd name="T88" fmla="*/ 8 w 125"/>
                <a:gd name="T89" fmla="*/ 6 h 221"/>
                <a:gd name="T90" fmla="*/ 8 w 125"/>
                <a:gd name="T91" fmla="*/ 5 h 221"/>
                <a:gd name="T92" fmla="*/ 6 w 125"/>
                <a:gd name="T93" fmla="*/ 3 h 221"/>
                <a:gd name="T94" fmla="*/ 6 w 125"/>
                <a:gd name="T95" fmla="*/ 1 h 221"/>
                <a:gd name="T96" fmla="*/ 6 w 125"/>
                <a:gd name="T97" fmla="*/ 0 h 2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25" h="221">
                  <a:moveTo>
                    <a:pt x="83" y="11"/>
                  </a:moveTo>
                  <a:lnTo>
                    <a:pt x="83" y="20"/>
                  </a:lnTo>
                  <a:lnTo>
                    <a:pt x="82" y="28"/>
                  </a:lnTo>
                  <a:lnTo>
                    <a:pt x="79" y="33"/>
                  </a:lnTo>
                  <a:lnTo>
                    <a:pt x="75" y="37"/>
                  </a:lnTo>
                  <a:lnTo>
                    <a:pt x="69" y="41"/>
                  </a:lnTo>
                  <a:lnTo>
                    <a:pt x="60" y="45"/>
                  </a:lnTo>
                  <a:lnTo>
                    <a:pt x="51" y="50"/>
                  </a:lnTo>
                  <a:lnTo>
                    <a:pt x="40" y="55"/>
                  </a:lnTo>
                  <a:lnTo>
                    <a:pt x="30" y="61"/>
                  </a:lnTo>
                  <a:lnTo>
                    <a:pt x="22" y="66"/>
                  </a:lnTo>
                  <a:lnTo>
                    <a:pt x="15" y="72"/>
                  </a:lnTo>
                  <a:lnTo>
                    <a:pt x="13" y="77"/>
                  </a:lnTo>
                  <a:lnTo>
                    <a:pt x="13" y="81"/>
                  </a:lnTo>
                  <a:lnTo>
                    <a:pt x="14" y="83"/>
                  </a:lnTo>
                  <a:lnTo>
                    <a:pt x="15" y="81"/>
                  </a:lnTo>
                  <a:lnTo>
                    <a:pt x="19" y="79"/>
                  </a:lnTo>
                  <a:lnTo>
                    <a:pt x="23" y="75"/>
                  </a:lnTo>
                  <a:lnTo>
                    <a:pt x="28" y="70"/>
                  </a:lnTo>
                  <a:lnTo>
                    <a:pt x="35" y="66"/>
                  </a:lnTo>
                  <a:lnTo>
                    <a:pt x="41" y="63"/>
                  </a:lnTo>
                  <a:lnTo>
                    <a:pt x="48" y="59"/>
                  </a:lnTo>
                  <a:lnTo>
                    <a:pt x="56" y="58"/>
                  </a:lnTo>
                  <a:lnTo>
                    <a:pt x="64" y="55"/>
                  </a:lnTo>
                  <a:lnTo>
                    <a:pt x="70" y="55"/>
                  </a:lnTo>
                  <a:lnTo>
                    <a:pt x="69" y="67"/>
                  </a:lnTo>
                  <a:lnTo>
                    <a:pt x="66" y="77"/>
                  </a:lnTo>
                  <a:lnTo>
                    <a:pt x="62" y="85"/>
                  </a:lnTo>
                  <a:lnTo>
                    <a:pt x="60" y="92"/>
                  </a:lnTo>
                  <a:lnTo>
                    <a:pt x="51" y="93"/>
                  </a:lnTo>
                  <a:lnTo>
                    <a:pt x="40" y="97"/>
                  </a:lnTo>
                  <a:lnTo>
                    <a:pt x="32" y="100"/>
                  </a:lnTo>
                  <a:lnTo>
                    <a:pt x="25" y="105"/>
                  </a:lnTo>
                  <a:lnTo>
                    <a:pt x="17" y="110"/>
                  </a:lnTo>
                  <a:lnTo>
                    <a:pt x="11" y="115"/>
                  </a:lnTo>
                  <a:lnTo>
                    <a:pt x="9" y="122"/>
                  </a:lnTo>
                  <a:lnTo>
                    <a:pt x="8" y="128"/>
                  </a:lnTo>
                  <a:lnTo>
                    <a:pt x="8" y="132"/>
                  </a:lnTo>
                  <a:lnTo>
                    <a:pt x="9" y="134"/>
                  </a:lnTo>
                  <a:lnTo>
                    <a:pt x="11" y="131"/>
                  </a:lnTo>
                  <a:lnTo>
                    <a:pt x="13" y="127"/>
                  </a:lnTo>
                  <a:lnTo>
                    <a:pt x="15" y="123"/>
                  </a:lnTo>
                  <a:lnTo>
                    <a:pt x="19" y="119"/>
                  </a:lnTo>
                  <a:lnTo>
                    <a:pt x="26" y="115"/>
                  </a:lnTo>
                  <a:lnTo>
                    <a:pt x="32" y="111"/>
                  </a:lnTo>
                  <a:lnTo>
                    <a:pt x="40" y="107"/>
                  </a:lnTo>
                  <a:lnTo>
                    <a:pt x="48" y="105"/>
                  </a:lnTo>
                  <a:lnTo>
                    <a:pt x="55" y="104"/>
                  </a:lnTo>
                  <a:lnTo>
                    <a:pt x="61" y="102"/>
                  </a:lnTo>
                  <a:lnTo>
                    <a:pt x="61" y="115"/>
                  </a:lnTo>
                  <a:lnTo>
                    <a:pt x="58" y="126"/>
                  </a:lnTo>
                  <a:lnTo>
                    <a:pt x="56" y="135"/>
                  </a:lnTo>
                  <a:lnTo>
                    <a:pt x="52" y="141"/>
                  </a:lnTo>
                  <a:lnTo>
                    <a:pt x="44" y="144"/>
                  </a:lnTo>
                  <a:lnTo>
                    <a:pt x="36" y="147"/>
                  </a:lnTo>
                  <a:lnTo>
                    <a:pt x="30" y="151"/>
                  </a:lnTo>
                  <a:lnTo>
                    <a:pt x="23" y="154"/>
                  </a:lnTo>
                  <a:lnTo>
                    <a:pt x="18" y="160"/>
                  </a:lnTo>
                  <a:lnTo>
                    <a:pt x="14" y="165"/>
                  </a:lnTo>
                  <a:lnTo>
                    <a:pt x="11" y="171"/>
                  </a:lnTo>
                  <a:lnTo>
                    <a:pt x="10" y="178"/>
                  </a:lnTo>
                  <a:lnTo>
                    <a:pt x="19" y="169"/>
                  </a:lnTo>
                  <a:lnTo>
                    <a:pt x="30" y="160"/>
                  </a:lnTo>
                  <a:lnTo>
                    <a:pt x="40" y="153"/>
                  </a:lnTo>
                  <a:lnTo>
                    <a:pt x="48" y="151"/>
                  </a:lnTo>
                  <a:lnTo>
                    <a:pt x="47" y="157"/>
                  </a:lnTo>
                  <a:lnTo>
                    <a:pt x="44" y="165"/>
                  </a:lnTo>
                  <a:lnTo>
                    <a:pt x="40" y="174"/>
                  </a:lnTo>
                  <a:lnTo>
                    <a:pt x="35" y="184"/>
                  </a:lnTo>
                  <a:lnTo>
                    <a:pt x="27" y="194"/>
                  </a:lnTo>
                  <a:lnTo>
                    <a:pt x="21" y="203"/>
                  </a:lnTo>
                  <a:lnTo>
                    <a:pt x="13" y="209"/>
                  </a:lnTo>
                  <a:lnTo>
                    <a:pt x="5" y="215"/>
                  </a:lnTo>
                  <a:lnTo>
                    <a:pt x="1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6" y="220"/>
                  </a:lnTo>
                  <a:lnTo>
                    <a:pt x="11" y="217"/>
                  </a:lnTo>
                  <a:lnTo>
                    <a:pt x="18" y="213"/>
                  </a:lnTo>
                  <a:lnTo>
                    <a:pt x="26" y="207"/>
                  </a:lnTo>
                  <a:lnTo>
                    <a:pt x="34" y="198"/>
                  </a:lnTo>
                  <a:lnTo>
                    <a:pt x="41" y="188"/>
                  </a:lnTo>
                  <a:lnTo>
                    <a:pt x="49" y="177"/>
                  </a:lnTo>
                  <a:lnTo>
                    <a:pt x="55" y="164"/>
                  </a:lnTo>
                  <a:lnTo>
                    <a:pt x="58" y="151"/>
                  </a:lnTo>
                  <a:lnTo>
                    <a:pt x="68" y="153"/>
                  </a:lnTo>
                  <a:lnTo>
                    <a:pt x="75" y="160"/>
                  </a:lnTo>
                  <a:lnTo>
                    <a:pt x="81" y="169"/>
                  </a:lnTo>
                  <a:lnTo>
                    <a:pt x="81" y="177"/>
                  </a:lnTo>
                  <a:lnTo>
                    <a:pt x="78" y="184"/>
                  </a:lnTo>
                  <a:lnTo>
                    <a:pt x="78" y="190"/>
                  </a:lnTo>
                  <a:lnTo>
                    <a:pt x="79" y="191"/>
                  </a:lnTo>
                  <a:lnTo>
                    <a:pt x="83" y="187"/>
                  </a:lnTo>
                  <a:lnTo>
                    <a:pt x="86" y="183"/>
                  </a:lnTo>
                  <a:lnTo>
                    <a:pt x="88" y="179"/>
                  </a:lnTo>
                  <a:lnTo>
                    <a:pt x="88" y="175"/>
                  </a:lnTo>
                  <a:lnTo>
                    <a:pt x="87" y="170"/>
                  </a:lnTo>
                  <a:lnTo>
                    <a:pt x="83" y="161"/>
                  </a:lnTo>
                  <a:lnTo>
                    <a:pt x="78" y="152"/>
                  </a:lnTo>
                  <a:lnTo>
                    <a:pt x="73" y="145"/>
                  </a:lnTo>
                  <a:lnTo>
                    <a:pt x="69" y="141"/>
                  </a:lnTo>
                  <a:lnTo>
                    <a:pt x="72" y="131"/>
                  </a:lnTo>
                  <a:lnTo>
                    <a:pt x="73" y="119"/>
                  </a:lnTo>
                  <a:lnTo>
                    <a:pt x="75" y="107"/>
                  </a:lnTo>
                  <a:lnTo>
                    <a:pt x="75" y="100"/>
                  </a:lnTo>
                  <a:lnTo>
                    <a:pt x="77" y="96"/>
                  </a:lnTo>
                  <a:lnTo>
                    <a:pt x="78" y="96"/>
                  </a:lnTo>
                  <a:lnTo>
                    <a:pt x="82" y="97"/>
                  </a:lnTo>
                  <a:lnTo>
                    <a:pt x="88" y="100"/>
                  </a:lnTo>
                  <a:lnTo>
                    <a:pt x="96" y="105"/>
                  </a:lnTo>
                  <a:lnTo>
                    <a:pt x="103" y="111"/>
                  </a:lnTo>
                  <a:lnTo>
                    <a:pt x="109" y="122"/>
                  </a:lnTo>
                  <a:lnTo>
                    <a:pt x="112" y="136"/>
                  </a:lnTo>
                  <a:lnTo>
                    <a:pt x="113" y="141"/>
                  </a:lnTo>
                  <a:lnTo>
                    <a:pt x="115" y="143"/>
                  </a:lnTo>
                  <a:lnTo>
                    <a:pt x="117" y="141"/>
                  </a:lnTo>
                  <a:lnTo>
                    <a:pt x="117" y="135"/>
                  </a:lnTo>
                  <a:lnTo>
                    <a:pt x="117" y="130"/>
                  </a:lnTo>
                  <a:lnTo>
                    <a:pt x="116" y="123"/>
                  </a:lnTo>
                  <a:lnTo>
                    <a:pt x="113" y="114"/>
                  </a:lnTo>
                  <a:lnTo>
                    <a:pt x="109" y="106"/>
                  </a:lnTo>
                  <a:lnTo>
                    <a:pt x="104" y="98"/>
                  </a:lnTo>
                  <a:lnTo>
                    <a:pt x="96" y="92"/>
                  </a:lnTo>
                  <a:lnTo>
                    <a:pt x="88" y="85"/>
                  </a:lnTo>
                  <a:lnTo>
                    <a:pt x="78" y="83"/>
                  </a:lnTo>
                  <a:lnTo>
                    <a:pt x="81" y="76"/>
                  </a:lnTo>
                  <a:lnTo>
                    <a:pt x="83" y="67"/>
                  </a:lnTo>
                  <a:lnTo>
                    <a:pt x="86" y="59"/>
                  </a:lnTo>
                  <a:lnTo>
                    <a:pt x="86" y="54"/>
                  </a:lnTo>
                  <a:lnTo>
                    <a:pt x="96" y="57"/>
                  </a:lnTo>
                  <a:lnTo>
                    <a:pt x="108" y="61"/>
                  </a:lnTo>
                  <a:lnTo>
                    <a:pt x="116" y="68"/>
                  </a:lnTo>
                  <a:lnTo>
                    <a:pt x="121" y="80"/>
                  </a:lnTo>
                  <a:lnTo>
                    <a:pt x="122" y="85"/>
                  </a:lnTo>
                  <a:lnTo>
                    <a:pt x="124" y="87"/>
                  </a:lnTo>
                  <a:lnTo>
                    <a:pt x="125" y="84"/>
                  </a:lnTo>
                  <a:lnTo>
                    <a:pt x="125" y="77"/>
                  </a:lnTo>
                  <a:lnTo>
                    <a:pt x="121" y="67"/>
                  </a:lnTo>
                  <a:lnTo>
                    <a:pt x="113" y="55"/>
                  </a:lnTo>
                  <a:lnTo>
                    <a:pt x="103" y="45"/>
                  </a:lnTo>
                  <a:lnTo>
                    <a:pt x="92" y="41"/>
                  </a:lnTo>
                  <a:lnTo>
                    <a:pt x="92" y="30"/>
                  </a:lnTo>
                  <a:lnTo>
                    <a:pt x="92" y="21"/>
                  </a:lnTo>
                  <a:lnTo>
                    <a:pt x="92" y="14"/>
                  </a:lnTo>
                  <a:lnTo>
                    <a:pt x="92" y="6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5" y="6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2" name="Freeform 315"/>
            <p:cNvSpPr>
              <a:spLocks/>
            </p:cNvSpPr>
            <p:nvPr/>
          </p:nvSpPr>
          <p:spPr bwMode="auto">
            <a:xfrm>
              <a:off x="452" y="3236"/>
              <a:ext cx="101" cy="57"/>
            </a:xfrm>
            <a:custGeom>
              <a:avLst/>
              <a:gdLst>
                <a:gd name="T0" fmla="*/ 11 w 201"/>
                <a:gd name="T1" fmla="*/ 1 h 113"/>
                <a:gd name="T2" fmla="*/ 10 w 201"/>
                <a:gd name="T3" fmla="*/ 1 h 113"/>
                <a:gd name="T4" fmla="*/ 9 w 201"/>
                <a:gd name="T5" fmla="*/ 2 h 113"/>
                <a:gd name="T6" fmla="*/ 8 w 201"/>
                <a:gd name="T7" fmla="*/ 2 h 113"/>
                <a:gd name="T8" fmla="*/ 8 w 201"/>
                <a:gd name="T9" fmla="*/ 2 h 113"/>
                <a:gd name="T10" fmla="*/ 7 w 201"/>
                <a:gd name="T11" fmla="*/ 2 h 113"/>
                <a:gd name="T12" fmla="*/ 6 w 201"/>
                <a:gd name="T13" fmla="*/ 2 h 113"/>
                <a:gd name="T14" fmla="*/ 5 w 201"/>
                <a:gd name="T15" fmla="*/ 2 h 113"/>
                <a:gd name="T16" fmla="*/ 5 w 201"/>
                <a:gd name="T17" fmla="*/ 2 h 113"/>
                <a:gd name="T18" fmla="*/ 5 w 201"/>
                <a:gd name="T19" fmla="*/ 2 h 113"/>
                <a:gd name="T20" fmla="*/ 6 w 201"/>
                <a:gd name="T21" fmla="*/ 2 h 113"/>
                <a:gd name="T22" fmla="*/ 7 w 201"/>
                <a:gd name="T23" fmla="*/ 3 h 113"/>
                <a:gd name="T24" fmla="*/ 7 w 201"/>
                <a:gd name="T25" fmla="*/ 3 h 113"/>
                <a:gd name="T26" fmla="*/ 6 w 201"/>
                <a:gd name="T27" fmla="*/ 4 h 113"/>
                <a:gd name="T28" fmla="*/ 6 w 201"/>
                <a:gd name="T29" fmla="*/ 4 h 113"/>
                <a:gd name="T30" fmla="*/ 5 w 201"/>
                <a:gd name="T31" fmla="*/ 4 h 113"/>
                <a:gd name="T32" fmla="*/ 3 w 201"/>
                <a:gd name="T33" fmla="*/ 4 h 113"/>
                <a:gd name="T34" fmla="*/ 3 w 201"/>
                <a:gd name="T35" fmla="*/ 4 h 113"/>
                <a:gd name="T36" fmla="*/ 3 w 201"/>
                <a:gd name="T37" fmla="*/ 4 h 113"/>
                <a:gd name="T38" fmla="*/ 3 w 201"/>
                <a:gd name="T39" fmla="*/ 4 h 113"/>
                <a:gd name="T40" fmla="*/ 4 w 201"/>
                <a:gd name="T41" fmla="*/ 4 h 113"/>
                <a:gd name="T42" fmla="*/ 5 w 201"/>
                <a:gd name="T43" fmla="*/ 4 h 113"/>
                <a:gd name="T44" fmla="*/ 5 w 201"/>
                <a:gd name="T45" fmla="*/ 5 h 113"/>
                <a:gd name="T46" fmla="*/ 4 w 201"/>
                <a:gd name="T47" fmla="*/ 6 h 113"/>
                <a:gd name="T48" fmla="*/ 3 w 201"/>
                <a:gd name="T49" fmla="*/ 6 h 113"/>
                <a:gd name="T50" fmla="*/ 1 w 201"/>
                <a:gd name="T51" fmla="*/ 6 h 113"/>
                <a:gd name="T52" fmla="*/ 1 w 201"/>
                <a:gd name="T53" fmla="*/ 6 h 113"/>
                <a:gd name="T54" fmla="*/ 1 w 201"/>
                <a:gd name="T55" fmla="*/ 6 h 113"/>
                <a:gd name="T56" fmla="*/ 1 w 201"/>
                <a:gd name="T57" fmla="*/ 6 h 113"/>
                <a:gd name="T58" fmla="*/ 2 w 201"/>
                <a:gd name="T59" fmla="*/ 6 h 113"/>
                <a:gd name="T60" fmla="*/ 4 w 201"/>
                <a:gd name="T61" fmla="*/ 6 h 113"/>
                <a:gd name="T62" fmla="*/ 5 w 201"/>
                <a:gd name="T63" fmla="*/ 5 h 113"/>
                <a:gd name="T64" fmla="*/ 6 w 201"/>
                <a:gd name="T65" fmla="*/ 6 h 113"/>
                <a:gd name="T66" fmla="*/ 6 w 201"/>
                <a:gd name="T67" fmla="*/ 7 h 113"/>
                <a:gd name="T68" fmla="*/ 5 w 201"/>
                <a:gd name="T69" fmla="*/ 7 h 113"/>
                <a:gd name="T70" fmla="*/ 6 w 201"/>
                <a:gd name="T71" fmla="*/ 8 h 113"/>
                <a:gd name="T72" fmla="*/ 6 w 201"/>
                <a:gd name="T73" fmla="*/ 7 h 113"/>
                <a:gd name="T74" fmla="*/ 7 w 201"/>
                <a:gd name="T75" fmla="*/ 6 h 113"/>
                <a:gd name="T76" fmla="*/ 7 w 201"/>
                <a:gd name="T77" fmla="*/ 4 h 113"/>
                <a:gd name="T78" fmla="*/ 8 w 201"/>
                <a:gd name="T79" fmla="*/ 3 h 113"/>
                <a:gd name="T80" fmla="*/ 9 w 201"/>
                <a:gd name="T81" fmla="*/ 3 h 113"/>
                <a:gd name="T82" fmla="*/ 9 w 201"/>
                <a:gd name="T83" fmla="*/ 5 h 113"/>
                <a:gd name="T84" fmla="*/ 9 w 201"/>
                <a:gd name="T85" fmla="*/ 6 h 113"/>
                <a:gd name="T86" fmla="*/ 9 w 201"/>
                <a:gd name="T87" fmla="*/ 6 h 113"/>
                <a:gd name="T88" fmla="*/ 10 w 201"/>
                <a:gd name="T89" fmla="*/ 5 h 113"/>
                <a:gd name="T90" fmla="*/ 10 w 201"/>
                <a:gd name="T91" fmla="*/ 3 h 113"/>
                <a:gd name="T92" fmla="*/ 10 w 201"/>
                <a:gd name="T93" fmla="*/ 2 h 113"/>
                <a:gd name="T94" fmla="*/ 11 w 201"/>
                <a:gd name="T95" fmla="*/ 2 h 113"/>
                <a:gd name="T96" fmla="*/ 12 w 201"/>
                <a:gd name="T97" fmla="*/ 1 h 113"/>
                <a:gd name="T98" fmla="*/ 13 w 201"/>
                <a:gd name="T99" fmla="*/ 1 h 113"/>
                <a:gd name="T100" fmla="*/ 13 w 201"/>
                <a:gd name="T101" fmla="*/ 0 h 113"/>
                <a:gd name="T102" fmla="*/ 12 w 201"/>
                <a:gd name="T103" fmla="*/ 1 h 1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1" h="113">
                  <a:moveTo>
                    <a:pt x="179" y="2"/>
                  </a:moveTo>
                  <a:lnTo>
                    <a:pt x="173" y="5"/>
                  </a:lnTo>
                  <a:lnTo>
                    <a:pt x="165" y="7"/>
                  </a:lnTo>
                  <a:lnTo>
                    <a:pt x="156" y="11"/>
                  </a:lnTo>
                  <a:lnTo>
                    <a:pt x="145" y="15"/>
                  </a:lnTo>
                  <a:lnTo>
                    <a:pt x="136" y="20"/>
                  </a:lnTo>
                  <a:lnTo>
                    <a:pt x="128" y="24"/>
                  </a:lnTo>
                  <a:lnTo>
                    <a:pt x="122" y="27"/>
                  </a:lnTo>
                  <a:lnTo>
                    <a:pt x="119" y="30"/>
                  </a:lnTo>
                  <a:lnTo>
                    <a:pt x="115" y="27"/>
                  </a:lnTo>
                  <a:lnTo>
                    <a:pt x="110" y="23"/>
                  </a:lnTo>
                  <a:lnTo>
                    <a:pt x="104" y="22"/>
                  </a:lnTo>
                  <a:lnTo>
                    <a:pt x="97" y="19"/>
                  </a:lnTo>
                  <a:lnTo>
                    <a:pt x="89" y="19"/>
                  </a:lnTo>
                  <a:lnTo>
                    <a:pt x="83" y="18"/>
                  </a:lnTo>
                  <a:lnTo>
                    <a:pt x="76" y="19"/>
                  </a:lnTo>
                  <a:lnTo>
                    <a:pt x="70" y="20"/>
                  </a:lnTo>
                  <a:lnTo>
                    <a:pt x="66" y="23"/>
                  </a:lnTo>
                  <a:lnTo>
                    <a:pt x="67" y="24"/>
                  </a:lnTo>
                  <a:lnTo>
                    <a:pt x="70" y="24"/>
                  </a:lnTo>
                  <a:lnTo>
                    <a:pt x="75" y="24"/>
                  </a:lnTo>
                  <a:lnTo>
                    <a:pt x="83" y="26"/>
                  </a:lnTo>
                  <a:lnTo>
                    <a:pt x="94" y="30"/>
                  </a:lnTo>
                  <a:lnTo>
                    <a:pt x="104" y="35"/>
                  </a:lnTo>
                  <a:lnTo>
                    <a:pt x="110" y="39"/>
                  </a:lnTo>
                  <a:lnTo>
                    <a:pt x="106" y="44"/>
                  </a:lnTo>
                  <a:lnTo>
                    <a:pt x="101" y="49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83" y="56"/>
                  </a:lnTo>
                  <a:lnTo>
                    <a:pt x="75" y="54"/>
                  </a:lnTo>
                  <a:lnTo>
                    <a:pt x="66" y="53"/>
                  </a:lnTo>
                  <a:lnTo>
                    <a:pt x="57" y="52"/>
                  </a:lnTo>
                  <a:lnTo>
                    <a:pt x="47" y="50"/>
                  </a:lnTo>
                  <a:lnTo>
                    <a:pt x="40" y="50"/>
                  </a:lnTo>
                  <a:lnTo>
                    <a:pt x="33" y="52"/>
                  </a:lnTo>
                  <a:lnTo>
                    <a:pt x="28" y="53"/>
                  </a:lnTo>
                  <a:lnTo>
                    <a:pt x="33" y="53"/>
                  </a:lnTo>
                  <a:lnTo>
                    <a:pt x="38" y="54"/>
                  </a:lnTo>
                  <a:lnTo>
                    <a:pt x="45" y="56"/>
                  </a:lnTo>
                  <a:lnTo>
                    <a:pt x="51" y="57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70" y="62"/>
                  </a:lnTo>
                  <a:lnTo>
                    <a:pt x="75" y="65"/>
                  </a:lnTo>
                  <a:lnTo>
                    <a:pt x="68" y="71"/>
                  </a:lnTo>
                  <a:lnTo>
                    <a:pt x="60" y="77"/>
                  </a:lnTo>
                  <a:lnTo>
                    <a:pt x="51" y="82"/>
                  </a:lnTo>
                  <a:lnTo>
                    <a:pt x="42" y="86"/>
                  </a:lnTo>
                  <a:lnTo>
                    <a:pt x="33" y="88"/>
                  </a:lnTo>
                  <a:lnTo>
                    <a:pt x="23" y="90"/>
                  </a:lnTo>
                  <a:lnTo>
                    <a:pt x="15" y="91"/>
                  </a:lnTo>
                  <a:lnTo>
                    <a:pt x="8" y="91"/>
                  </a:lnTo>
                  <a:lnTo>
                    <a:pt x="3" y="91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21" y="95"/>
                  </a:lnTo>
                  <a:lnTo>
                    <a:pt x="32" y="94"/>
                  </a:lnTo>
                  <a:lnTo>
                    <a:pt x="42" y="92"/>
                  </a:lnTo>
                  <a:lnTo>
                    <a:pt x="54" y="90"/>
                  </a:lnTo>
                  <a:lnTo>
                    <a:pt x="64" y="86"/>
                  </a:lnTo>
                  <a:lnTo>
                    <a:pt x="75" y="80"/>
                  </a:lnTo>
                  <a:lnTo>
                    <a:pt x="84" y="74"/>
                  </a:lnTo>
                  <a:lnTo>
                    <a:pt x="89" y="82"/>
                  </a:lnTo>
                  <a:lnTo>
                    <a:pt x="90" y="91"/>
                  </a:lnTo>
                  <a:lnTo>
                    <a:pt x="88" y="100"/>
                  </a:lnTo>
                  <a:lnTo>
                    <a:pt x="83" y="109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4" y="113"/>
                  </a:lnTo>
                  <a:lnTo>
                    <a:pt x="88" y="111"/>
                  </a:lnTo>
                  <a:lnTo>
                    <a:pt x="93" y="105"/>
                  </a:lnTo>
                  <a:lnTo>
                    <a:pt x="97" y="95"/>
                  </a:lnTo>
                  <a:lnTo>
                    <a:pt x="98" y="83"/>
                  </a:lnTo>
                  <a:lnTo>
                    <a:pt x="97" y="71"/>
                  </a:lnTo>
                  <a:lnTo>
                    <a:pt x="106" y="62"/>
                  </a:lnTo>
                  <a:lnTo>
                    <a:pt x="115" y="52"/>
                  </a:lnTo>
                  <a:lnTo>
                    <a:pt x="124" y="44"/>
                  </a:lnTo>
                  <a:lnTo>
                    <a:pt x="135" y="40"/>
                  </a:lnTo>
                  <a:lnTo>
                    <a:pt x="140" y="48"/>
                  </a:lnTo>
                  <a:lnTo>
                    <a:pt x="143" y="58"/>
                  </a:lnTo>
                  <a:lnTo>
                    <a:pt x="143" y="71"/>
                  </a:lnTo>
                  <a:lnTo>
                    <a:pt x="140" y="82"/>
                  </a:lnTo>
                  <a:lnTo>
                    <a:pt x="139" y="86"/>
                  </a:lnTo>
                  <a:lnTo>
                    <a:pt x="140" y="87"/>
                  </a:lnTo>
                  <a:lnTo>
                    <a:pt x="143" y="87"/>
                  </a:lnTo>
                  <a:lnTo>
                    <a:pt x="145" y="83"/>
                  </a:lnTo>
                  <a:lnTo>
                    <a:pt x="149" y="74"/>
                  </a:lnTo>
                  <a:lnTo>
                    <a:pt x="152" y="62"/>
                  </a:lnTo>
                  <a:lnTo>
                    <a:pt x="150" y="48"/>
                  </a:lnTo>
                  <a:lnTo>
                    <a:pt x="147" y="34"/>
                  </a:lnTo>
                  <a:lnTo>
                    <a:pt x="150" y="30"/>
                  </a:lnTo>
                  <a:lnTo>
                    <a:pt x="157" y="26"/>
                  </a:lnTo>
                  <a:lnTo>
                    <a:pt x="164" y="20"/>
                  </a:lnTo>
                  <a:lnTo>
                    <a:pt x="173" y="15"/>
                  </a:lnTo>
                  <a:lnTo>
                    <a:pt x="182" y="10"/>
                  </a:lnTo>
                  <a:lnTo>
                    <a:pt x="190" y="6"/>
                  </a:lnTo>
                  <a:lnTo>
                    <a:pt x="196" y="3"/>
                  </a:lnTo>
                  <a:lnTo>
                    <a:pt x="201" y="1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83" y="2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3" name="Freeform 316"/>
            <p:cNvSpPr>
              <a:spLocks/>
            </p:cNvSpPr>
            <p:nvPr/>
          </p:nvSpPr>
          <p:spPr bwMode="auto">
            <a:xfrm>
              <a:off x="592" y="3204"/>
              <a:ext cx="9" cy="10"/>
            </a:xfrm>
            <a:custGeom>
              <a:avLst/>
              <a:gdLst>
                <a:gd name="T0" fmla="*/ 1 w 18"/>
                <a:gd name="T1" fmla="*/ 1 h 20"/>
                <a:gd name="T2" fmla="*/ 1 w 18"/>
                <a:gd name="T3" fmla="*/ 0 h 20"/>
                <a:gd name="T4" fmla="*/ 1 w 18"/>
                <a:gd name="T5" fmla="*/ 0 h 20"/>
                <a:gd name="T6" fmla="*/ 1 w 18"/>
                <a:gd name="T7" fmla="*/ 1 h 20"/>
                <a:gd name="T8" fmla="*/ 2 w 18"/>
                <a:gd name="T9" fmla="*/ 1 h 20"/>
                <a:gd name="T10" fmla="*/ 2 w 18"/>
                <a:gd name="T11" fmla="*/ 1 h 20"/>
                <a:gd name="T12" fmla="*/ 2 w 18"/>
                <a:gd name="T13" fmla="*/ 1 h 20"/>
                <a:gd name="T14" fmla="*/ 2 w 18"/>
                <a:gd name="T15" fmla="*/ 1 h 20"/>
                <a:gd name="T16" fmla="*/ 1 w 18"/>
                <a:gd name="T17" fmla="*/ 2 h 20"/>
                <a:gd name="T18" fmla="*/ 1 w 18"/>
                <a:gd name="T19" fmla="*/ 2 h 20"/>
                <a:gd name="T20" fmla="*/ 1 w 18"/>
                <a:gd name="T21" fmla="*/ 2 h 20"/>
                <a:gd name="T22" fmla="*/ 1 w 18"/>
                <a:gd name="T23" fmla="*/ 2 h 20"/>
                <a:gd name="T24" fmla="*/ 1 w 18"/>
                <a:gd name="T25" fmla="*/ 1 h 20"/>
                <a:gd name="T26" fmla="*/ 1 w 18"/>
                <a:gd name="T27" fmla="*/ 1 h 20"/>
                <a:gd name="T28" fmla="*/ 0 w 18"/>
                <a:gd name="T29" fmla="*/ 1 h 20"/>
                <a:gd name="T30" fmla="*/ 0 w 18"/>
                <a:gd name="T31" fmla="*/ 1 h 20"/>
                <a:gd name="T32" fmla="*/ 1 w 18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0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3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4" name="Freeform 317"/>
            <p:cNvSpPr>
              <a:spLocks/>
            </p:cNvSpPr>
            <p:nvPr/>
          </p:nvSpPr>
          <p:spPr bwMode="auto">
            <a:xfrm>
              <a:off x="590" y="3227"/>
              <a:ext cx="8" cy="7"/>
            </a:xfrm>
            <a:custGeom>
              <a:avLst/>
              <a:gdLst>
                <a:gd name="T0" fmla="*/ 1 w 15"/>
                <a:gd name="T1" fmla="*/ 1 h 13"/>
                <a:gd name="T2" fmla="*/ 1 w 15"/>
                <a:gd name="T3" fmla="*/ 0 h 13"/>
                <a:gd name="T4" fmla="*/ 1 w 15"/>
                <a:gd name="T5" fmla="*/ 0 h 13"/>
                <a:gd name="T6" fmla="*/ 1 w 15"/>
                <a:gd name="T7" fmla="*/ 1 h 13"/>
                <a:gd name="T8" fmla="*/ 1 w 15"/>
                <a:gd name="T9" fmla="*/ 1 h 13"/>
                <a:gd name="T10" fmla="*/ 1 w 15"/>
                <a:gd name="T11" fmla="*/ 1 h 13"/>
                <a:gd name="T12" fmla="*/ 1 w 15"/>
                <a:gd name="T13" fmla="*/ 1 h 13"/>
                <a:gd name="T14" fmla="*/ 1 w 15"/>
                <a:gd name="T15" fmla="*/ 1 h 13"/>
                <a:gd name="T16" fmla="*/ 1 w 15"/>
                <a:gd name="T17" fmla="*/ 1 h 13"/>
                <a:gd name="T18" fmla="*/ 1 w 15"/>
                <a:gd name="T19" fmla="*/ 1 h 13"/>
                <a:gd name="T20" fmla="*/ 1 w 15"/>
                <a:gd name="T21" fmla="*/ 1 h 13"/>
                <a:gd name="T22" fmla="*/ 1 w 15"/>
                <a:gd name="T23" fmla="*/ 1 h 13"/>
                <a:gd name="T24" fmla="*/ 1 w 15"/>
                <a:gd name="T25" fmla="*/ 1 h 13"/>
                <a:gd name="T26" fmla="*/ 1 w 15"/>
                <a:gd name="T27" fmla="*/ 1 h 13"/>
                <a:gd name="T28" fmla="*/ 0 w 15"/>
                <a:gd name="T29" fmla="*/ 1 h 13"/>
                <a:gd name="T30" fmla="*/ 0 w 15"/>
                <a:gd name="T31" fmla="*/ 1 h 13"/>
                <a:gd name="T32" fmla="*/ 1 w 15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13">
                  <a:moveTo>
                    <a:pt x="1" y="1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5" name="Freeform 318"/>
            <p:cNvSpPr>
              <a:spLocks/>
            </p:cNvSpPr>
            <p:nvPr/>
          </p:nvSpPr>
          <p:spPr bwMode="auto">
            <a:xfrm>
              <a:off x="607" y="3243"/>
              <a:ext cx="10" cy="10"/>
            </a:xfrm>
            <a:custGeom>
              <a:avLst/>
              <a:gdLst>
                <a:gd name="T0" fmla="*/ 0 w 21"/>
                <a:gd name="T1" fmla="*/ 1 h 20"/>
                <a:gd name="T2" fmla="*/ 0 w 21"/>
                <a:gd name="T3" fmla="*/ 1 h 20"/>
                <a:gd name="T4" fmla="*/ 0 w 21"/>
                <a:gd name="T5" fmla="*/ 0 h 20"/>
                <a:gd name="T6" fmla="*/ 0 w 21"/>
                <a:gd name="T7" fmla="*/ 0 h 20"/>
                <a:gd name="T8" fmla="*/ 1 w 21"/>
                <a:gd name="T9" fmla="*/ 1 h 20"/>
                <a:gd name="T10" fmla="*/ 1 w 21"/>
                <a:gd name="T11" fmla="*/ 1 h 20"/>
                <a:gd name="T12" fmla="*/ 1 w 21"/>
                <a:gd name="T13" fmla="*/ 1 h 20"/>
                <a:gd name="T14" fmla="*/ 1 w 21"/>
                <a:gd name="T15" fmla="*/ 1 h 20"/>
                <a:gd name="T16" fmla="*/ 1 w 21"/>
                <a:gd name="T17" fmla="*/ 1 h 20"/>
                <a:gd name="T18" fmla="*/ 0 w 21"/>
                <a:gd name="T19" fmla="*/ 2 h 20"/>
                <a:gd name="T20" fmla="*/ 0 w 21"/>
                <a:gd name="T21" fmla="*/ 2 h 20"/>
                <a:gd name="T22" fmla="*/ 0 w 21"/>
                <a:gd name="T23" fmla="*/ 2 h 20"/>
                <a:gd name="T24" fmla="*/ 0 w 21"/>
                <a:gd name="T25" fmla="*/ 2 h 20"/>
                <a:gd name="T26" fmla="*/ 0 w 21"/>
                <a:gd name="T27" fmla="*/ 1 h 20"/>
                <a:gd name="T28" fmla="*/ 0 w 21"/>
                <a:gd name="T29" fmla="*/ 1 h 20"/>
                <a:gd name="T30" fmla="*/ 0 w 21"/>
                <a:gd name="T31" fmla="*/ 1 h 20"/>
                <a:gd name="T32" fmla="*/ 0 w 21"/>
                <a:gd name="T33" fmla="*/ 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0">
                  <a:moveTo>
                    <a:pt x="2" y="5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5" y="18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6" name="Freeform 319"/>
            <p:cNvSpPr>
              <a:spLocks/>
            </p:cNvSpPr>
            <p:nvPr/>
          </p:nvSpPr>
          <p:spPr bwMode="auto">
            <a:xfrm>
              <a:off x="568" y="3239"/>
              <a:ext cx="12" cy="11"/>
            </a:xfrm>
            <a:custGeom>
              <a:avLst/>
              <a:gdLst>
                <a:gd name="T0" fmla="*/ 1 w 23"/>
                <a:gd name="T1" fmla="*/ 0 h 22"/>
                <a:gd name="T2" fmla="*/ 2 w 23"/>
                <a:gd name="T3" fmla="*/ 1 h 22"/>
                <a:gd name="T4" fmla="*/ 2 w 23"/>
                <a:gd name="T5" fmla="*/ 1 h 22"/>
                <a:gd name="T6" fmla="*/ 2 w 23"/>
                <a:gd name="T7" fmla="*/ 1 h 22"/>
                <a:gd name="T8" fmla="*/ 2 w 23"/>
                <a:gd name="T9" fmla="*/ 1 h 22"/>
                <a:gd name="T10" fmla="*/ 2 w 23"/>
                <a:gd name="T11" fmla="*/ 1 h 22"/>
                <a:gd name="T12" fmla="*/ 2 w 23"/>
                <a:gd name="T13" fmla="*/ 2 h 22"/>
                <a:gd name="T14" fmla="*/ 2 w 23"/>
                <a:gd name="T15" fmla="*/ 2 h 22"/>
                <a:gd name="T16" fmla="*/ 1 w 23"/>
                <a:gd name="T17" fmla="*/ 2 h 22"/>
                <a:gd name="T18" fmla="*/ 1 w 23"/>
                <a:gd name="T19" fmla="*/ 2 h 22"/>
                <a:gd name="T20" fmla="*/ 1 w 23"/>
                <a:gd name="T21" fmla="*/ 2 h 22"/>
                <a:gd name="T22" fmla="*/ 1 w 23"/>
                <a:gd name="T23" fmla="*/ 2 h 22"/>
                <a:gd name="T24" fmla="*/ 0 w 23"/>
                <a:gd name="T25" fmla="*/ 1 h 22"/>
                <a:gd name="T26" fmla="*/ 1 w 23"/>
                <a:gd name="T27" fmla="*/ 1 h 22"/>
                <a:gd name="T28" fmla="*/ 1 w 23"/>
                <a:gd name="T29" fmla="*/ 1 h 22"/>
                <a:gd name="T30" fmla="*/ 1 w 23"/>
                <a:gd name="T31" fmla="*/ 1 h 22"/>
                <a:gd name="T32" fmla="*/ 1 w 23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11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7"/>
                  </a:lnTo>
                  <a:lnTo>
                    <a:pt x="23" y="11"/>
                  </a:lnTo>
                  <a:lnTo>
                    <a:pt x="22" y="16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8" y="21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4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7" name="Freeform 320"/>
            <p:cNvSpPr>
              <a:spLocks/>
            </p:cNvSpPr>
            <p:nvPr/>
          </p:nvSpPr>
          <p:spPr bwMode="auto">
            <a:xfrm>
              <a:off x="562" y="3215"/>
              <a:ext cx="12" cy="10"/>
            </a:xfrm>
            <a:custGeom>
              <a:avLst/>
              <a:gdLst>
                <a:gd name="T0" fmla="*/ 0 w 23"/>
                <a:gd name="T1" fmla="*/ 0 h 21"/>
                <a:gd name="T2" fmla="*/ 0 w 23"/>
                <a:gd name="T3" fmla="*/ 0 h 21"/>
                <a:gd name="T4" fmla="*/ 1 w 23"/>
                <a:gd name="T5" fmla="*/ 0 h 21"/>
                <a:gd name="T6" fmla="*/ 1 w 23"/>
                <a:gd name="T7" fmla="*/ 0 h 21"/>
                <a:gd name="T8" fmla="*/ 1 w 23"/>
                <a:gd name="T9" fmla="*/ 0 h 21"/>
                <a:gd name="T10" fmla="*/ 1 w 23"/>
                <a:gd name="T11" fmla="*/ 0 h 21"/>
                <a:gd name="T12" fmla="*/ 2 w 23"/>
                <a:gd name="T13" fmla="*/ 0 h 21"/>
                <a:gd name="T14" fmla="*/ 2 w 23"/>
                <a:gd name="T15" fmla="*/ 0 h 21"/>
                <a:gd name="T16" fmla="*/ 2 w 23"/>
                <a:gd name="T17" fmla="*/ 0 h 21"/>
                <a:gd name="T18" fmla="*/ 2 w 23"/>
                <a:gd name="T19" fmla="*/ 0 h 21"/>
                <a:gd name="T20" fmla="*/ 2 w 23"/>
                <a:gd name="T21" fmla="*/ 0 h 21"/>
                <a:gd name="T22" fmla="*/ 2 w 23"/>
                <a:gd name="T23" fmla="*/ 1 h 21"/>
                <a:gd name="T24" fmla="*/ 1 w 23"/>
                <a:gd name="T25" fmla="*/ 1 h 21"/>
                <a:gd name="T26" fmla="*/ 1 w 23"/>
                <a:gd name="T27" fmla="*/ 1 h 21"/>
                <a:gd name="T28" fmla="*/ 1 w 23"/>
                <a:gd name="T29" fmla="*/ 1 h 21"/>
                <a:gd name="T30" fmla="*/ 1 w 23"/>
                <a:gd name="T31" fmla="*/ 0 h 21"/>
                <a:gd name="T32" fmla="*/ 0 w 23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1">
                  <a:moveTo>
                    <a:pt x="0" y="12"/>
                  </a:moveTo>
                  <a:lnTo>
                    <a:pt x="0" y="6"/>
                  </a:lnTo>
                  <a:lnTo>
                    <a:pt x="3" y="2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16" y="21"/>
                  </a:lnTo>
                  <a:lnTo>
                    <a:pt x="12" y="21"/>
                  </a:lnTo>
                  <a:lnTo>
                    <a:pt x="6" y="19"/>
                  </a:lnTo>
                  <a:lnTo>
                    <a:pt x="3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8" name="Freeform 321"/>
            <p:cNvSpPr>
              <a:spLocks/>
            </p:cNvSpPr>
            <p:nvPr/>
          </p:nvSpPr>
          <p:spPr bwMode="auto">
            <a:xfrm>
              <a:off x="545" y="3214"/>
              <a:ext cx="10" cy="9"/>
            </a:xfrm>
            <a:custGeom>
              <a:avLst/>
              <a:gdLst>
                <a:gd name="T0" fmla="*/ 0 w 19"/>
                <a:gd name="T1" fmla="*/ 1 h 18"/>
                <a:gd name="T2" fmla="*/ 0 w 19"/>
                <a:gd name="T3" fmla="*/ 1 h 18"/>
                <a:gd name="T4" fmla="*/ 1 w 19"/>
                <a:gd name="T5" fmla="*/ 1 h 18"/>
                <a:gd name="T6" fmla="*/ 1 w 19"/>
                <a:gd name="T7" fmla="*/ 1 h 18"/>
                <a:gd name="T8" fmla="*/ 1 w 19"/>
                <a:gd name="T9" fmla="*/ 0 h 18"/>
                <a:gd name="T10" fmla="*/ 1 w 19"/>
                <a:gd name="T11" fmla="*/ 0 h 18"/>
                <a:gd name="T12" fmla="*/ 2 w 19"/>
                <a:gd name="T13" fmla="*/ 1 h 18"/>
                <a:gd name="T14" fmla="*/ 2 w 19"/>
                <a:gd name="T15" fmla="*/ 1 h 18"/>
                <a:gd name="T16" fmla="*/ 2 w 19"/>
                <a:gd name="T17" fmla="*/ 1 h 18"/>
                <a:gd name="T18" fmla="*/ 2 w 19"/>
                <a:gd name="T19" fmla="*/ 1 h 18"/>
                <a:gd name="T20" fmla="*/ 2 w 19"/>
                <a:gd name="T21" fmla="*/ 1 h 18"/>
                <a:gd name="T22" fmla="*/ 1 w 19"/>
                <a:gd name="T23" fmla="*/ 1 h 18"/>
                <a:gd name="T24" fmla="*/ 1 w 19"/>
                <a:gd name="T25" fmla="*/ 2 h 18"/>
                <a:gd name="T26" fmla="*/ 1 w 19"/>
                <a:gd name="T27" fmla="*/ 2 h 18"/>
                <a:gd name="T28" fmla="*/ 1 w 19"/>
                <a:gd name="T29" fmla="*/ 1 h 18"/>
                <a:gd name="T30" fmla="*/ 0 w 19"/>
                <a:gd name="T31" fmla="*/ 1 h 18"/>
                <a:gd name="T32" fmla="*/ 0 w 19"/>
                <a:gd name="T33" fmla="*/ 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0" y="7"/>
                  </a:lnTo>
                  <a:lnTo>
                    <a:pt x="2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9" name="Freeform 322"/>
            <p:cNvSpPr>
              <a:spLocks/>
            </p:cNvSpPr>
            <p:nvPr/>
          </p:nvSpPr>
          <p:spPr bwMode="auto">
            <a:xfrm>
              <a:off x="559" y="3198"/>
              <a:ext cx="11" cy="10"/>
            </a:xfrm>
            <a:custGeom>
              <a:avLst/>
              <a:gdLst>
                <a:gd name="T0" fmla="*/ 0 w 21"/>
                <a:gd name="T1" fmla="*/ 1 h 19"/>
                <a:gd name="T2" fmla="*/ 1 w 21"/>
                <a:gd name="T3" fmla="*/ 1 h 19"/>
                <a:gd name="T4" fmla="*/ 1 w 21"/>
                <a:gd name="T5" fmla="*/ 1 h 19"/>
                <a:gd name="T6" fmla="*/ 1 w 21"/>
                <a:gd name="T7" fmla="*/ 1 h 19"/>
                <a:gd name="T8" fmla="*/ 1 w 21"/>
                <a:gd name="T9" fmla="*/ 0 h 19"/>
                <a:gd name="T10" fmla="*/ 1 w 21"/>
                <a:gd name="T11" fmla="*/ 0 h 19"/>
                <a:gd name="T12" fmla="*/ 2 w 21"/>
                <a:gd name="T13" fmla="*/ 1 h 19"/>
                <a:gd name="T14" fmla="*/ 2 w 21"/>
                <a:gd name="T15" fmla="*/ 1 h 19"/>
                <a:gd name="T16" fmla="*/ 2 w 21"/>
                <a:gd name="T17" fmla="*/ 1 h 19"/>
                <a:gd name="T18" fmla="*/ 2 w 21"/>
                <a:gd name="T19" fmla="*/ 1 h 19"/>
                <a:gd name="T20" fmla="*/ 2 w 21"/>
                <a:gd name="T21" fmla="*/ 1 h 19"/>
                <a:gd name="T22" fmla="*/ 2 w 21"/>
                <a:gd name="T23" fmla="*/ 2 h 19"/>
                <a:gd name="T24" fmla="*/ 1 w 21"/>
                <a:gd name="T25" fmla="*/ 2 h 19"/>
                <a:gd name="T26" fmla="*/ 1 w 21"/>
                <a:gd name="T27" fmla="*/ 2 h 19"/>
                <a:gd name="T28" fmla="*/ 1 w 21"/>
                <a:gd name="T29" fmla="*/ 2 h 19"/>
                <a:gd name="T30" fmla="*/ 1 w 21"/>
                <a:gd name="T31" fmla="*/ 1 h 19"/>
                <a:gd name="T32" fmla="*/ 0 w 21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19">
                  <a:moveTo>
                    <a:pt x="0" y="10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4"/>
                  </a:lnTo>
                  <a:lnTo>
                    <a:pt x="17" y="18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0" name="Freeform 323"/>
            <p:cNvSpPr>
              <a:spLocks/>
            </p:cNvSpPr>
            <p:nvPr/>
          </p:nvSpPr>
          <p:spPr bwMode="auto">
            <a:xfrm>
              <a:off x="761" y="3195"/>
              <a:ext cx="74" cy="76"/>
            </a:xfrm>
            <a:custGeom>
              <a:avLst/>
              <a:gdLst>
                <a:gd name="T0" fmla="*/ 1 w 148"/>
                <a:gd name="T1" fmla="*/ 3 h 151"/>
                <a:gd name="T2" fmla="*/ 2 w 148"/>
                <a:gd name="T3" fmla="*/ 5 h 151"/>
                <a:gd name="T4" fmla="*/ 3 w 148"/>
                <a:gd name="T5" fmla="*/ 5 h 151"/>
                <a:gd name="T6" fmla="*/ 3 w 148"/>
                <a:gd name="T7" fmla="*/ 6 h 151"/>
                <a:gd name="T8" fmla="*/ 4 w 148"/>
                <a:gd name="T9" fmla="*/ 6 h 151"/>
                <a:gd name="T10" fmla="*/ 3 w 148"/>
                <a:gd name="T11" fmla="*/ 6 h 151"/>
                <a:gd name="T12" fmla="*/ 2 w 148"/>
                <a:gd name="T13" fmla="*/ 6 h 151"/>
                <a:gd name="T14" fmla="*/ 2 w 148"/>
                <a:gd name="T15" fmla="*/ 5 h 151"/>
                <a:gd name="T16" fmla="*/ 1 w 148"/>
                <a:gd name="T17" fmla="*/ 6 h 151"/>
                <a:gd name="T18" fmla="*/ 1 w 148"/>
                <a:gd name="T19" fmla="*/ 7 h 151"/>
                <a:gd name="T20" fmla="*/ 1 w 148"/>
                <a:gd name="T21" fmla="*/ 8 h 151"/>
                <a:gd name="T22" fmla="*/ 2 w 148"/>
                <a:gd name="T23" fmla="*/ 8 h 151"/>
                <a:gd name="T24" fmla="*/ 3 w 148"/>
                <a:gd name="T25" fmla="*/ 7 h 151"/>
                <a:gd name="T26" fmla="*/ 3 w 148"/>
                <a:gd name="T27" fmla="*/ 8 h 151"/>
                <a:gd name="T28" fmla="*/ 3 w 148"/>
                <a:gd name="T29" fmla="*/ 10 h 151"/>
                <a:gd name="T30" fmla="*/ 4 w 148"/>
                <a:gd name="T31" fmla="*/ 10 h 151"/>
                <a:gd name="T32" fmla="*/ 5 w 148"/>
                <a:gd name="T33" fmla="*/ 8 h 151"/>
                <a:gd name="T34" fmla="*/ 4 w 148"/>
                <a:gd name="T35" fmla="*/ 7 h 151"/>
                <a:gd name="T36" fmla="*/ 5 w 148"/>
                <a:gd name="T37" fmla="*/ 7 h 151"/>
                <a:gd name="T38" fmla="*/ 5 w 148"/>
                <a:gd name="T39" fmla="*/ 8 h 151"/>
                <a:gd name="T40" fmla="*/ 5 w 148"/>
                <a:gd name="T41" fmla="*/ 9 h 151"/>
                <a:gd name="T42" fmla="*/ 7 w 148"/>
                <a:gd name="T43" fmla="*/ 8 h 151"/>
                <a:gd name="T44" fmla="*/ 8 w 148"/>
                <a:gd name="T45" fmla="*/ 9 h 151"/>
                <a:gd name="T46" fmla="*/ 9 w 148"/>
                <a:gd name="T47" fmla="*/ 8 h 151"/>
                <a:gd name="T48" fmla="*/ 9 w 148"/>
                <a:gd name="T49" fmla="*/ 7 h 151"/>
                <a:gd name="T50" fmla="*/ 9 w 148"/>
                <a:gd name="T51" fmla="*/ 7 h 151"/>
                <a:gd name="T52" fmla="*/ 8 w 148"/>
                <a:gd name="T53" fmla="*/ 6 h 151"/>
                <a:gd name="T54" fmla="*/ 7 w 148"/>
                <a:gd name="T55" fmla="*/ 6 h 151"/>
                <a:gd name="T56" fmla="*/ 7 w 148"/>
                <a:gd name="T57" fmla="*/ 5 h 151"/>
                <a:gd name="T58" fmla="*/ 8 w 148"/>
                <a:gd name="T59" fmla="*/ 5 h 151"/>
                <a:gd name="T60" fmla="*/ 10 w 148"/>
                <a:gd name="T61" fmla="*/ 4 h 151"/>
                <a:gd name="T62" fmla="*/ 10 w 148"/>
                <a:gd name="T63" fmla="*/ 3 h 151"/>
                <a:gd name="T64" fmla="*/ 9 w 148"/>
                <a:gd name="T65" fmla="*/ 2 h 151"/>
                <a:gd name="T66" fmla="*/ 7 w 148"/>
                <a:gd name="T67" fmla="*/ 3 h 151"/>
                <a:gd name="T68" fmla="*/ 7 w 148"/>
                <a:gd name="T69" fmla="*/ 4 h 151"/>
                <a:gd name="T70" fmla="*/ 6 w 148"/>
                <a:gd name="T71" fmla="*/ 5 h 151"/>
                <a:gd name="T72" fmla="*/ 6 w 148"/>
                <a:gd name="T73" fmla="*/ 5 h 151"/>
                <a:gd name="T74" fmla="*/ 6 w 148"/>
                <a:gd name="T75" fmla="*/ 4 h 151"/>
                <a:gd name="T76" fmla="*/ 6 w 148"/>
                <a:gd name="T77" fmla="*/ 3 h 151"/>
                <a:gd name="T78" fmla="*/ 7 w 148"/>
                <a:gd name="T79" fmla="*/ 2 h 151"/>
                <a:gd name="T80" fmla="*/ 6 w 148"/>
                <a:gd name="T81" fmla="*/ 1 h 151"/>
                <a:gd name="T82" fmla="*/ 5 w 148"/>
                <a:gd name="T83" fmla="*/ 1 h 151"/>
                <a:gd name="T84" fmla="*/ 4 w 148"/>
                <a:gd name="T85" fmla="*/ 1 h 151"/>
                <a:gd name="T86" fmla="*/ 4 w 148"/>
                <a:gd name="T87" fmla="*/ 2 h 151"/>
                <a:gd name="T88" fmla="*/ 4 w 148"/>
                <a:gd name="T89" fmla="*/ 2 h 151"/>
                <a:gd name="T90" fmla="*/ 5 w 148"/>
                <a:gd name="T91" fmla="*/ 3 h 151"/>
                <a:gd name="T92" fmla="*/ 5 w 148"/>
                <a:gd name="T93" fmla="*/ 4 h 151"/>
                <a:gd name="T94" fmla="*/ 4 w 148"/>
                <a:gd name="T95" fmla="*/ 4 h 151"/>
                <a:gd name="T96" fmla="*/ 4 w 148"/>
                <a:gd name="T97" fmla="*/ 3 h 1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1">
                  <a:moveTo>
                    <a:pt x="36" y="34"/>
                  </a:moveTo>
                  <a:lnTo>
                    <a:pt x="26" y="36"/>
                  </a:lnTo>
                  <a:lnTo>
                    <a:pt x="15" y="43"/>
                  </a:lnTo>
                  <a:lnTo>
                    <a:pt x="11" y="54"/>
                  </a:lnTo>
                  <a:lnTo>
                    <a:pt x="18" y="70"/>
                  </a:lnTo>
                  <a:lnTo>
                    <a:pt x="23" y="73"/>
                  </a:lnTo>
                  <a:lnTo>
                    <a:pt x="28" y="74"/>
                  </a:lnTo>
                  <a:lnTo>
                    <a:pt x="34" y="73"/>
                  </a:lnTo>
                  <a:lnTo>
                    <a:pt x="36" y="70"/>
                  </a:lnTo>
                  <a:lnTo>
                    <a:pt x="40" y="74"/>
                  </a:lnTo>
                  <a:lnTo>
                    <a:pt x="44" y="77"/>
                  </a:lnTo>
                  <a:lnTo>
                    <a:pt x="48" y="81"/>
                  </a:lnTo>
                  <a:lnTo>
                    <a:pt x="50" y="84"/>
                  </a:lnTo>
                  <a:lnTo>
                    <a:pt x="52" y="87"/>
                  </a:lnTo>
                  <a:lnTo>
                    <a:pt x="52" y="88"/>
                  </a:lnTo>
                  <a:lnTo>
                    <a:pt x="49" y="88"/>
                  </a:lnTo>
                  <a:lnTo>
                    <a:pt x="44" y="87"/>
                  </a:lnTo>
                  <a:lnTo>
                    <a:pt x="39" y="86"/>
                  </a:lnTo>
                  <a:lnTo>
                    <a:pt x="35" y="86"/>
                  </a:lnTo>
                  <a:lnTo>
                    <a:pt x="32" y="84"/>
                  </a:lnTo>
                  <a:lnTo>
                    <a:pt x="31" y="83"/>
                  </a:lnTo>
                  <a:lnTo>
                    <a:pt x="30" y="81"/>
                  </a:lnTo>
                  <a:lnTo>
                    <a:pt x="26" y="78"/>
                  </a:lnTo>
                  <a:lnTo>
                    <a:pt x="20" y="77"/>
                  </a:lnTo>
                  <a:lnTo>
                    <a:pt x="14" y="77"/>
                  </a:lnTo>
                  <a:lnTo>
                    <a:pt x="7" y="79"/>
                  </a:lnTo>
                  <a:lnTo>
                    <a:pt x="2" y="84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2" y="108"/>
                  </a:lnTo>
                  <a:lnTo>
                    <a:pt x="3" y="111"/>
                  </a:lnTo>
                  <a:lnTo>
                    <a:pt x="5" y="113"/>
                  </a:lnTo>
                  <a:lnTo>
                    <a:pt x="13" y="117"/>
                  </a:lnTo>
                  <a:lnTo>
                    <a:pt x="22" y="117"/>
                  </a:lnTo>
                  <a:lnTo>
                    <a:pt x="30" y="116"/>
                  </a:lnTo>
                  <a:lnTo>
                    <a:pt x="35" y="112"/>
                  </a:lnTo>
                  <a:lnTo>
                    <a:pt x="39" y="109"/>
                  </a:lnTo>
                  <a:lnTo>
                    <a:pt x="43" y="109"/>
                  </a:lnTo>
                  <a:lnTo>
                    <a:pt x="47" y="109"/>
                  </a:lnTo>
                  <a:lnTo>
                    <a:pt x="50" y="111"/>
                  </a:lnTo>
                  <a:lnTo>
                    <a:pt x="43" y="117"/>
                  </a:lnTo>
                  <a:lnTo>
                    <a:pt x="36" y="128"/>
                  </a:lnTo>
                  <a:lnTo>
                    <a:pt x="32" y="138"/>
                  </a:lnTo>
                  <a:lnTo>
                    <a:pt x="35" y="146"/>
                  </a:lnTo>
                  <a:lnTo>
                    <a:pt x="43" y="150"/>
                  </a:lnTo>
                  <a:lnTo>
                    <a:pt x="52" y="151"/>
                  </a:lnTo>
                  <a:lnTo>
                    <a:pt x="60" y="148"/>
                  </a:lnTo>
                  <a:lnTo>
                    <a:pt x="66" y="143"/>
                  </a:lnTo>
                  <a:lnTo>
                    <a:pt x="69" y="135"/>
                  </a:lnTo>
                  <a:lnTo>
                    <a:pt x="70" y="128"/>
                  </a:lnTo>
                  <a:lnTo>
                    <a:pt x="67" y="121"/>
                  </a:lnTo>
                  <a:lnTo>
                    <a:pt x="65" y="115"/>
                  </a:lnTo>
                  <a:lnTo>
                    <a:pt x="62" y="111"/>
                  </a:lnTo>
                  <a:lnTo>
                    <a:pt x="62" y="108"/>
                  </a:lnTo>
                  <a:lnTo>
                    <a:pt x="65" y="107"/>
                  </a:lnTo>
                  <a:lnTo>
                    <a:pt x="67" y="105"/>
                  </a:lnTo>
                  <a:lnTo>
                    <a:pt x="69" y="107"/>
                  </a:lnTo>
                  <a:lnTo>
                    <a:pt x="70" y="109"/>
                  </a:lnTo>
                  <a:lnTo>
                    <a:pt x="71" y="113"/>
                  </a:lnTo>
                  <a:lnTo>
                    <a:pt x="73" y="118"/>
                  </a:lnTo>
                  <a:lnTo>
                    <a:pt x="74" y="124"/>
                  </a:lnTo>
                  <a:lnTo>
                    <a:pt x="79" y="129"/>
                  </a:lnTo>
                  <a:lnTo>
                    <a:pt x="86" y="129"/>
                  </a:lnTo>
                  <a:lnTo>
                    <a:pt x="96" y="124"/>
                  </a:lnTo>
                  <a:lnTo>
                    <a:pt x="100" y="128"/>
                  </a:lnTo>
                  <a:lnTo>
                    <a:pt x="105" y="130"/>
                  </a:lnTo>
                  <a:lnTo>
                    <a:pt x="112" y="133"/>
                  </a:lnTo>
                  <a:lnTo>
                    <a:pt x="118" y="133"/>
                  </a:lnTo>
                  <a:lnTo>
                    <a:pt x="124" y="131"/>
                  </a:lnTo>
                  <a:lnTo>
                    <a:pt x="130" y="129"/>
                  </a:lnTo>
                  <a:lnTo>
                    <a:pt x="135" y="122"/>
                  </a:lnTo>
                  <a:lnTo>
                    <a:pt x="139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5" y="105"/>
                  </a:lnTo>
                  <a:lnTo>
                    <a:pt x="131" y="100"/>
                  </a:lnTo>
                  <a:lnTo>
                    <a:pt x="125" y="96"/>
                  </a:lnTo>
                  <a:lnTo>
                    <a:pt x="116" y="96"/>
                  </a:lnTo>
                  <a:lnTo>
                    <a:pt x="110" y="96"/>
                  </a:lnTo>
                  <a:lnTo>
                    <a:pt x="107" y="95"/>
                  </a:lnTo>
                  <a:lnTo>
                    <a:pt x="103" y="92"/>
                  </a:lnTo>
                  <a:lnTo>
                    <a:pt x="100" y="90"/>
                  </a:lnTo>
                  <a:lnTo>
                    <a:pt x="104" y="84"/>
                  </a:lnTo>
                  <a:lnTo>
                    <a:pt x="109" y="78"/>
                  </a:lnTo>
                  <a:lnTo>
                    <a:pt x="113" y="74"/>
                  </a:lnTo>
                  <a:lnTo>
                    <a:pt x="117" y="71"/>
                  </a:lnTo>
                  <a:lnTo>
                    <a:pt x="127" y="71"/>
                  </a:lnTo>
                  <a:lnTo>
                    <a:pt x="135" y="70"/>
                  </a:lnTo>
                  <a:lnTo>
                    <a:pt x="140" y="66"/>
                  </a:lnTo>
                  <a:lnTo>
                    <a:pt x="146" y="61"/>
                  </a:lnTo>
                  <a:lnTo>
                    <a:pt x="148" y="54"/>
                  </a:lnTo>
                  <a:lnTo>
                    <a:pt x="148" y="49"/>
                  </a:lnTo>
                  <a:lnTo>
                    <a:pt x="146" y="43"/>
                  </a:lnTo>
                  <a:lnTo>
                    <a:pt x="143" y="38"/>
                  </a:lnTo>
                  <a:lnTo>
                    <a:pt x="137" y="34"/>
                  </a:lnTo>
                  <a:lnTo>
                    <a:pt x="129" y="32"/>
                  </a:lnTo>
                  <a:lnTo>
                    <a:pt x="121" y="34"/>
                  </a:lnTo>
                  <a:lnTo>
                    <a:pt x="114" y="36"/>
                  </a:lnTo>
                  <a:lnTo>
                    <a:pt x="110" y="41"/>
                  </a:lnTo>
                  <a:lnTo>
                    <a:pt x="109" y="45"/>
                  </a:lnTo>
                  <a:lnTo>
                    <a:pt x="109" y="49"/>
                  </a:lnTo>
                  <a:lnTo>
                    <a:pt x="110" y="53"/>
                  </a:lnTo>
                  <a:lnTo>
                    <a:pt x="105" y="58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0"/>
                  </a:lnTo>
                  <a:lnTo>
                    <a:pt x="90" y="68"/>
                  </a:lnTo>
                  <a:lnTo>
                    <a:pt x="87" y="66"/>
                  </a:lnTo>
                  <a:lnTo>
                    <a:pt x="84" y="64"/>
                  </a:lnTo>
                  <a:lnTo>
                    <a:pt x="82" y="62"/>
                  </a:lnTo>
                  <a:lnTo>
                    <a:pt x="84" y="57"/>
                  </a:lnTo>
                  <a:lnTo>
                    <a:pt x="87" y="51"/>
                  </a:lnTo>
                  <a:lnTo>
                    <a:pt x="88" y="45"/>
                  </a:lnTo>
                  <a:lnTo>
                    <a:pt x="90" y="40"/>
                  </a:lnTo>
                  <a:lnTo>
                    <a:pt x="96" y="35"/>
                  </a:lnTo>
                  <a:lnTo>
                    <a:pt x="101" y="28"/>
                  </a:lnTo>
                  <a:lnTo>
                    <a:pt x="104" y="22"/>
                  </a:lnTo>
                  <a:lnTo>
                    <a:pt x="104" y="14"/>
                  </a:lnTo>
                  <a:lnTo>
                    <a:pt x="100" y="7"/>
                  </a:lnTo>
                  <a:lnTo>
                    <a:pt x="95" y="2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71" y="2"/>
                  </a:lnTo>
                  <a:lnTo>
                    <a:pt x="67" y="6"/>
                  </a:lnTo>
                  <a:lnTo>
                    <a:pt x="64" y="9"/>
                  </a:lnTo>
                  <a:lnTo>
                    <a:pt x="61" y="11"/>
                  </a:lnTo>
                  <a:lnTo>
                    <a:pt x="60" y="15"/>
                  </a:lnTo>
                  <a:lnTo>
                    <a:pt x="58" y="18"/>
                  </a:lnTo>
                  <a:lnTo>
                    <a:pt x="58" y="2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71" y="39"/>
                  </a:lnTo>
                  <a:lnTo>
                    <a:pt x="71" y="45"/>
                  </a:lnTo>
                  <a:lnTo>
                    <a:pt x="71" y="51"/>
                  </a:lnTo>
                  <a:lnTo>
                    <a:pt x="70" y="56"/>
                  </a:lnTo>
                  <a:lnTo>
                    <a:pt x="70" y="60"/>
                  </a:lnTo>
                  <a:lnTo>
                    <a:pt x="67" y="60"/>
                  </a:lnTo>
                  <a:lnTo>
                    <a:pt x="64" y="61"/>
                  </a:lnTo>
                  <a:lnTo>
                    <a:pt x="62" y="62"/>
                  </a:lnTo>
                  <a:lnTo>
                    <a:pt x="61" y="62"/>
                  </a:lnTo>
                  <a:lnTo>
                    <a:pt x="56" y="56"/>
                  </a:lnTo>
                  <a:lnTo>
                    <a:pt x="53" y="45"/>
                  </a:lnTo>
                  <a:lnTo>
                    <a:pt x="47" y="38"/>
                  </a:lnTo>
                  <a:lnTo>
                    <a:pt x="36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1" name="Freeform 324"/>
            <p:cNvSpPr>
              <a:spLocks/>
            </p:cNvSpPr>
            <p:nvPr/>
          </p:nvSpPr>
          <p:spPr bwMode="auto">
            <a:xfrm>
              <a:off x="709" y="3295"/>
              <a:ext cx="76" cy="133"/>
            </a:xfrm>
            <a:custGeom>
              <a:avLst/>
              <a:gdLst>
                <a:gd name="T0" fmla="*/ 9 w 153"/>
                <a:gd name="T1" fmla="*/ 0 h 267"/>
                <a:gd name="T2" fmla="*/ 8 w 153"/>
                <a:gd name="T3" fmla="*/ 1 h 267"/>
                <a:gd name="T4" fmla="*/ 7 w 153"/>
                <a:gd name="T5" fmla="*/ 2 h 267"/>
                <a:gd name="T6" fmla="*/ 6 w 153"/>
                <a:gd name="T7" fmla="*/ 2 h 267"/>
                <a:gd name="T8" fmla="*/ 5 w 153"/>
                <a:gd name="T9" fmla="*/ 3 h 267"/>
                <a:gd name="T10" fmla="*/ 4 w 153"/>
                <a:gd name="T11" fmla="*/ 3 h 267"/>
                <a:gd name="T12" fmla="*/ 3 w 153"/>
                <a:gd name="T13" fmla="*/ 4 h 267"/>
                <a:gd name="T14" fmla="*/ 2 w 153"/>
                <a:gd name="T15" fmla="*/ 4 h 267"/>
                <a:gd name="T16" fmla="*/ 1 w 153"/>
                <a:gd name="T17" fmla="*/ 4 h 267"/>
                <a:gd name="T18" fmla="*/ 1 w 153"/>
                <a:gd name="T19" fmla="*/ 5 h 267"/>
                <a:gd name="T20" fmla="*/ 1 w 153"/>
                <a:gd name="T21" fmla="*/ 6 h 267"/>
                <a:gd name="T22" fmla="*/ 1 w 153"/>
                <a:gd name="T23" fmla="*/ 6 h 267"/>
                <a:gd name="T24" fmla="*/ 0 w 153"/>
                <a:gd name="T25" fmla="*/ 7 h 267"/>
                <a:gd name="T26" fmla="*/ 0 w 153"/>
                <a:gd name="T27" fmla="*/ 8 h 267"/>
                <a:gd name="T28" fmla="*/ 1 w 153"/>
                <a:gd name="T29" fmla="*/ 10 h 267"/>
                <a:gd name="T30" fmla="*/ 1 w 153"/>
                <a:gd name="T31" fmla="*/ 11 h 267"/>
                <a:gd name="T32" fmla="*/ 0 w 153"/>
                <a:gd name="T33" fmla="*/ 12 h 267"/>
                <a:gd name="T34" fmla="*/ 1 w 153"/>
                <a:gd name="T35" fmla="*/ 12 h 267"/>
                <a:gd name="T36" fmla="*/ 1 w 153"/>
                <a:gd name="T37" fmla="*/ 13 h 267"/>
                <a:gd name="T38" fmla="*/ 2 w 153"/>
                <a:gd name="T39" fmla="*/ 13 h 267"/>
                <a:gd name="T40" fmla="*/ 2 w 153"/>
                <a:gd name="T41" fmla="*/ 13 h 267"/>
                <a:gd name="T42" fmla="*/ 3 w 153"/>
                <a:gd name="T43" fmla="*/ 14 h 267"/>
                <a:gd name="T44" fmla="*/ 3 w 153"/>
                <a:gd name="T45" fmla="*/ 14 h 267"/>
                <a:gd name="T46" fmla="*/ 4 w 153"/>
                <a:gd name="T47" fmla="*/ 15 h 267"/>
                <a:gd name="T48" fmla="*/ 4 w 153"/>
                <a:gd name="T49" fmla="*/ 16 h 267"/>
                <a:gd name="T50" fmla="*/ 4 w 153"/>
                <a:gd name="T51" fmla="*/ 16 h 267"/>
                <a:gd name="T52" fmla="*/ 5 w 153"/>
                <a:gd name="T53" fmla="*/ 15 h 267"/>
                <a:gd name="T54" fmla="*/ 5 w 153"/>
                <a:gd name="T55" fmla="*/ 14 h 267"/>
                <a:gd name="T56" fmla="*/ 6 w 153"/>
                <a:gd name="T57" fmla="*/ 14 h 267"/>
                <a:gd name="T58" fmla="*/ 6 w 153"/>
                <a:gd name="T59" fmla="*/ 13 h 267"/>
                <a:gd name="T60" fmla="*/ 7 w 153"/>
                <a:gd name="T61" fmla="*/ 13 h 267"/>
                <a:gd name="T62" fmla="*/ 7 w 153"/>
                <a:gd name="T63" fmla="*/ 13 h 267"/>
                <a:gd name="T64" fmla="*/ 8 w 153"/>
                <a:gd name="T65" fmla="*/ 12 h 267"/>
                <a:gd name="T66" fmla="*/ 8 w 153"/>
                <a:gd name="T67" fmla="*/ 12 h 267"/>
                <a:gd name="T68" fmla="*/ 8 w 153"/>
                <a:gd name="T69" fmla="*/ 11 h 267"/>
                <a:gd name="T70" fmla="*/ 8 w 153"/>
                <a:gd name="T71" fmla="*/ 10 h 267"/>
                <a:gd name="T72" fmla="*/ 8 w 153"/>
                <a:gd name="T73" fmla="*/ 9 h 267"/>
                <a:gd name="T74" fmla="*/ 8 w 153"/>
                <a:gd name="T75" fmla="*/ 7 h 267"/>
                <a:gd name="T76" fmla="*/ 8 w 153"/>
                <a:gd name="T77" fmla="*/ 5 h 267"/>
                <a:gd name="T78" fmla="*/ 8 w 153"/>
                <a:gd name="T79" fmla="*/ 4 h 267"/>
                <a:gd name="T80" fmla="*/ 8 w 153"/>
                <a:gd name="T81" fmla="*/ 2 h 267"/>
                <a:gd name="T82" fmla="*/ 8 w 153"/>
                <a:gd name="T83" fmla="*/ 2 h 267"/>
                <a:gd name="T84" fmla="*/ 8 w 153"/>
                <a:gd name="T85" fmla="*/ 1 h 267"/>
                <a:gd name="T86" fmla="*/ 9 w 153"/>
                <a:gd name="T87" fmla="*/ 0 h 267"/>
                <a:gd name="T88" fmla="*/ 9 w 153"/>
                <a:gd name="T89" fmla="*/ 0 h 267"/>
                <a:gd name="T90" fmla="*/ 9 w 153"/>
                <a:gd name="T91" fmla="*/ 0 h 267"/>
                <a:gd name="T92" fmla="*/ 9 w 153"/>
                <a:gd name="T93" fmla="*/ 0 h 267"/>
                <a:gd name="T94" fmla="*/ 9 w 153"/>
                <a:gd name="T95" fmla="*/ 0 h 267"/>
                <a:gd name="T96" fmla="*/ 9 w 153"/>
                <a:gd name="T97" fmla="*/ 0 h 267"/>
                <a:gd name="T98" fmla="*/ 9 w 153"/>
                <a:gd name="T99" fmla="*/ 0 h 26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3" h="267">
                  <a:moveTo>
                    <a:pt x="152" y="0"/>
                  </a:moveTo>
                  <a:lnTo>
                    <a:pt x="140" y="17"/>
                  </a:lnTo>
                  <a:lnTo>
                    <a:pt x="125" y="32"/>
                  </a:lnTo>
                  <a:lnTo>
                    <a:pt x="110" y="45"/>
                  </a:lnTo>
                  <a:lnTo>
                    <a:pt x="94" y="54"/>
                  </a:lnTo>
                  <a:lnTo>
                    <a:pt x="77" y="60"/>
                  </a:lnTo>
                  <a:lnTo>
                    <a:pt x="60" y="66"/>
                  </a:lnTo>
                  <a:lnTo>
                    <a:pt x="45" y="68"/>
                  </a:lnTo>
                  <a:lnTo>
                    <a:pt x="29" y="68"/>
                  </a:lnTo>
                  <a:lnTo>
                    <a:pt x="29" y="81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1" y="140"/>
                  </a:lnTo>
                  <a:lnTo>
                    <a:pt x="17" y="161"/>
                  </a:lnTo>
                  <a:lnTo>
                    <a:pt x="18" y="183"/>
                  </a:lnTo>
                  <a:lnTo>
                    <a:pt x="11" y="201"/>
                  </a:lnTo>
                  <a:lnTo>
                    <a:pt x="17" y="204"/>
                  </a:lnTo>
                  <a:lnTo>
                    <a:pt x="25" y="208"/>
                  </a:lnTo>
                  <a:lnTo>
                    <a:pt x="34" y="212"/>
                  </a:lnTo>
                  <a:lnTo>
                    <a:pt x="45" y="218"/>
                  </a:lnTo>
                  <a:lnTo>
                    <a:pt x="54" y="227"/>
                  </a:lnTo>
                  <a:lnTo>
                    <a:pt x="63" y="238"/>
                  </a:lnTo>
                  <a:lnTo>
                    <a:pt x="69" y="251"/>
                  </a:lnTo>
                  <a:lnTo>
                    <a:pt x="75" y="267"/>
                  </a:lnTo>
                  <a:lnTo>
                    <a:pt x="78" y="257"/>
                  </a:lnTo>
                  <a:lnTo>
                    <a:pt x="84" y="247"/>
                  </a:lnTo>
                  <a:lnTo>
                    <a:pt x="90" y="238"/>
                  </a:lnTo>
                  <a:lnTo>
                    <a:pt x="97" y="229"/>
                  </a:lnTo>
                  <a:lnTo>
                    <a:pt x="106" y="220"/>
                  </a:lnTo>
                  <a:lnTo>
                    <a:pt x="116" y="213"/>
                  </a:lnTo>
                  <a:lnTo>
                    <a:pt x="127" y="209"/>
                  </a:lnTo>
                  <a:lnTo>
                    <a:pt x="139" y="207"/>
                  </a:lnTo>
                  <a:lnTo>
                    <a:pt x="133" y="195"/>
                  </a:lnTo>
                  <a:lnTo>
                    <a:pt x="129" y="179"/>
                  </a:lnTo>
                  <a:lnTo>
                    <a:pt x="132" y="163"/>
                  </a:lnTo>
                  <a:lnTo>
                    <a:pt x="142" y="145"/>
                  </a:lnTo>
                  <a:lnTo>
                    <a:pt x="132" y="116"/>
                  </a:lnTo>
                  <a:lnTo>
                    <a:pt x="129" y="89"/>
                  </a:lnTo>
                  <a:lnTo>
                    <a:pt x="131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4"/>
                  </a:lnTo>
                  <a:lnTo>
                    <a:pt x="148" y="13"/>
                  </a:lnTo>
                  <a:lnTo>
                    <a:pt x="152" y="8"/>
                  </a:lnTo>
                  <a:lnTo>
                    <a:pt x="153" y="7"/>
                  </a:lnTo>
                  <a:lnTo>
                    <a:pt x="153" y="4"/>
                  </a:lnTo>
                  <a:lnTo>
                    <a:pt x="152" y="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2" name="Freeform 325"/>
            <p:cNvSpPr>
              <a:spLocks/>
            </p:cNvSpPr>
            <p:nvPr/>
          </p:nvSpPr>
          <p:spPr bwMode="auto">
            <a:xfrm>
              <a:off x="904" y="3262"/>
              <a:ext cx="143" cy="110"/>
            </a:xfrm>
            <a:custGeom>
              <a:avLst/>
              <a:gdLst>
                <a:gd name="T0" fmla="*/ 8 w 287"/>
                <a:gd name="T1" fmla="*/ 0 h 219"/>
                <a:gd name="T2" fmla="*/ 7 w 287"/>
                <a:gd name="T3" fmla="*/ 1 h 219"/>
                <a:gd name="T4" fmla="*/ 6 w 287"/>
                <a:gd name="T5" fmla="*/ 1 h 219"/>
                <a:gd name="T6" fmla="*/ 5 w 287"/>
                <a:gd name="T7" fmla="*/ 1 h 219"/>
                <a:gd name="T8" fmla="*/ 4 w 287"/>
                <a:gd name="T9" fmla="*/ 2 h 219"/>
                <a:gd name="T10" fmla="*/ 3 w 287"/>
                <a:gd name="T11" fmla="*/ 2 h 219"/>
                <a:gd name="T12" fmla="*/ 2 w 287"/>
                <a:gd name="T13" fmla="*/ 2 h 219"/>
                <a:gd name="T14" fmla="*/ 2 w 287"/>
                <a:gd name="T15" fmla="*/ 2 h 219"/>
                <a:gd name="T16" fmla="*/ 1 w 287"/>
                <a:gd name="T17" fmla="*/ 2 h 219"/>
                <a:gd name="T18" fmla="*/ 0 w 287"/>
                <a:gd name="T19" fmla="*/ 2 h 219"/>
                <a:gd name="T20" fmla="*/ 0 w 287"/>
                <a:gd name="T21" fmla="*/ 2 h 219"/>
                <a:gd name="T22" fmla="*/ 0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1 w 287"/>
                <a:gd name="T29" fmla="*/ 4 h 219"/>
                <a:gd name="T30" fmla="*/ 2 w 287"/>
                <a:gd name="T31" fmla="*/ 5 h 219"/>
                <a:gd name="T32" fmla="*/ 3 w 287"/>
                <a:gd name="T33" fmla="*/ 6 h 219"/>
                <a:gd name="T34" fmla="*/ 3 w 287"/>
                <a:gd name="T35" fmla="*/ 7 h 219"/>
                <a:gd name="T36" fmla="*/ 4 w 287"/>
                <a:gd name="T37" fmla="*/ 8 h 219"/>
                <a:gd name="T38" fmla="*/ 4 w 287"/>
                <a:gd name="T39" fmla="*/ 9 h 219"/>
                <a:gd name="T40" fmla="*/ 5 w 287"/>
                <a:gd name="T41" fmla="*/ 11 h 219"/>
                <a:gd name="T42" fmla="*/ 5 w 287"/>
                <a:gd name="T43" fmla="*/ 11 h 219"/>
                <a:gd name="T44" fmla="*/ 6 w 287"/>
                <a:gd name="T45" fmla="*/ 11 h 219"/>
                <a:gd name="T46" fmla="*/ 6 w 287"/>
                <a:gd name="T47" fmla="*/ 11 h 219"/>
                <a:gd name="T48" fmla="*/ 7 w 287"/>
                <a:gd name="T49" fmla="*/ 12 h 219"/>
                <a:gd name="T50" fmla="*/ 8 w 287"/>
                <a:gd name="T51" fmla="*/ 12 h 219"/>
                <a:gd name="T52" fmla="*/ 8 w 287"/>
                <a:gd name="T53" fmla="*/ 13 h 219"/>
                <a:gd name="T54" fmla="*/ 9 w 287"/>
                <a:gd name="T55" fmla="*/ 13 h 219"/>
                <a:gd name="T56" fmla="*/ 9 w 287"/>
                <a:gd name="T57" fmla="*/ 14 h 219"/>
                <a:gd name="T58" fmla="*/ 10 w 287"/>
                <a:gd name="T59" fmla="*/ 14 h 219"/>
                <a:gd name="T60" fmla="*/ 10 w 287"/>
                <a:gd name="T61" fmla="*/ 13 h 219"/>
                <a:gd name="T62" fmla="*/ 11 w 287"/>
                <a:gd name="T63" fmla="*/ 13 h 219"/>
                <a:gd name="T64" fmla="*/ 12 w 287"/>
                <a:gd name="T65" fmla="*/ 13 h 219"/>
                <a:gd name="T66" fmla="*/ 13 w 287"/>
                <a:gd name="T67" fmla="*/ 13 h 219"/>
                <a:gd name="T68" fmla="*/ 15 w 287"/>
                <a:gd name="T69" fmla="*/ 13 h 219"/>
                <a:gd name="T70" fmla="*/ 16 w 287"/>
                <a:gd name="T71" fmla="*/ 13 h 219"/>
                <a:gd name="T72" fmla="*/ 17 w 287"/>
                <a:gd name="T73" fmla="*/ 14 h 219"/>
                <a:gd name="T74" fmla="*/ 17 w 287"/>
                <a:gd name="T75" fmla="*/ 13 h 219"/>
                <a:gd name="T76" fmla="*/ 17 w 287"/>
                <a:gd name="T77" fmla="*/ 13 h 219"/>
                <a:gd name="T78" fmla="*/ 16 w 287"/>
                <a:gd name="T79" fmla="*/ 12 h 219"/>
                <a:gd name="T80" fmla="*/ 16 w 287"/>
                <a:gd name="T81" fmla="*/ 11 h 219"/>
                <a:gd name="T82" fmla="*/ 16 w 287"/>
                <a:gd name="T83" fmla="*/ 10 h 219"/>
                <a:gd name="T84" fmla="*/ 16 w 287"/>
                <a:gd name="T85" fmla="*/ 9 h 219"/>
                <a:gd name="T86" fmla="*/ 16 w 287"/>
                <a:gd name="T87" fmla="*/ 8 h 219"/>
                <a:gd name="T88" fmla="*/ 17 w 287"/>
                <a:gd name="T89" fmla="*/ 6 h 219"/>
                <a:gd name="T90" fmla="*/ 16 w 287"/>
                <a:gd name="T91" fmla="*/ 6 h 219"/>
                <a:gd name="T92" fmla="*/ 15 w 287"/>
                <a:gd name="T93" fmla="*/ 6 h 219"/>
                <a:gd name="T94" fmla="*/ 14 w 287"/>
                <a:gd name="T95" fmla="*/ 6 h 219"/>
                <a:gd name="T96" fmla="*/ 13 w 287"/>
                <a:gd name="T97" fmla="*/ 5 h 219"/>
                <a:gd name="T98" fmla="*/ 13 w 287"/>
                <a:gd name="T99" fmla="*/ 4 h 219"/>
                <a:gd name="T100" fmla="*/ 12 w 287"/>
                <a:gd name="T101" fmla="*/ 4 h 219"/>
                <a:gd name="T102" fmla="*/ 12 w 287"/>
                <a:gd name="T103" fmla="*/ 3 h 219"/>
                <a:gd name="T104" fmla="*/ 12 w 287"/>
                <a:gd name="T105" fmla="*/ 1 h 219"/>
                <a:gd name="T106" fmla="*/ 12 w 287"/>
                <a:gd name="T107" fmla="*/ 1 h 219"/>
                <a:gd name="T108" fmla="*/ 11 w 287"/>
                <a:gd name="T109" fmla="*/ 2 h 219"/>
                <a:gd name="T110" fmla="*/ 11 w 287"/>
                <a:gd name="T111" fmla="*/ 2 h 219"/>
                <a:gd name="T112" fmla="*/ 10 w 287"/>
                <a:gd name="T113" fmla="*/ 2 h 219"/>
                <a:gd name="T114" fmla="*/ 9 w 287"/>
                <a:gd name="T115" fmla="*/ 1 h 219"/>
                <a:gd name="T116" fmla="*/ 9 w 287"/>
                <a:gd name="T117" fmla="*/ 1 h 219"/>
                <a:gd name="T118" fmla="*/ 8 w 287"/>
                <a:gd name="T119" fmla="*/ 1 h 219"/>
                <a:gd name="T120" fmla="*/ 8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1" y="0"/>
                  </a:moveTo>
                  <a:lnTo>
                    <a:pt x="120" y="2"/>
                  </a:lnTo>
                  <a:lnTo>
                    <a:pt x="109" y="8"/>
                  </a:lnTo>
                  <a:lnTo>
                    <a:pt x="94" y="12"/>
                  </a:lnTo>
                  <a:lnTo>
                    <a:pt x="79" y="17"/>
                  </a:lnTo>
                  <a:lnTo>
                    <a:pt x="62" y="22"/>
                  </a:lnTo>
                  <a:lnTo>
                    <a:pt x="46" y="26"/>
                  </a:lnTo>
                  <a:lnTo>
                    <a:pt x="32" y="28"/>
                  </a:lnTo>
                  <a:lnTo>
                    <a:pt x="19" y="30"/>
                  </a:lnTo>
                  <a:lnTo>
                    <a:pt x="13" y="28"/>
                  </a:lnTo>
                  <a:lnTo>
                    <a:pt x="8" y="28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16" y="36"/>
                  </a:lnTo>
                  <a:lnTo>
                    <a:pt x="30" y="49"/>
                  </a:lnTo>
                  <a:lnTo>
                    <a:pt x="42" y="65"/>
                  </a:lnTo>
                  <a:lnTo>
                    <a:pt x="54" y="82"/>
                  </a:lnTo>
                  <a:lnTo>
                    <a:pt x="63" y="102"/>
                  </a:lnTo>
                  <a:lnTo>
                    <a:pt x="71" y="122"/>
                  </a:lnTo>
                  <a:lnTo>
                    <a:pt x="76" y="143"/>
                  </a:lnTo>
                  <a:lnTo>
                    <a:pt x="80" y="164"/>
                  </a:lnTo>
                  <a:lnTo>
                    <a:pt x="88" y="164"/>
                  </a:lnTo>
                  <a:lnTo>
                    <a:pt x="97" y="167"/>
                  </a:lnTo>
                  <a:lnTo>
                    <a:pt x="107" y="172"/>
                  </a:lnTo>
                  <a:lnTo>
                    <a:pt x="119" y="177"/>
                  </a:lnTo>
                  <a:lnTo>
                    <a:pt x="129" y="186"/>
                  </a:lnTo>
                  <a:lnTo>
                    <a:pt x="140" y="196"/>
                  </a:lnTo>
                  <a:lnTo>
                    <a:pt x="149" y="207"/>
                  </a:lnTo>
                  <a:lnTo>
                    <a:pt x="156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4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4" y="203"/>
                  </a:lnTo>
                  <a:lnTo>
                    <a:pt x="287" y="213"/>
                  </a:lnTo>
                  <a:lnTo>
                    <a:pt x="281" y="203"/>
                  </a:lnTo>
                  <a:lnTo>
                    <a:pt x="273" y="194"/>
                  </a:lnTo>
                  <a:lnTo>
                    <a:pt x="268" y="182"/>
                  </a:lnTo>
                  <a:lnTo>
                    <a:pt x="263" y="168"/>
                  </a:lnTo>
                  <a:lnTo>
                    <a:pt x="261" y="152"/>
                  </a:lnTo>
                  <a:lnTo>
                    <a:pt x="261" y="136"/>
                  </a:lnTo>
                  <a:lnTo>
                    <a:pt x="266" y="116"/>
                  </a:lnTo>
                  <a:lnTo>
                    <a:pt x="276" y="94"/>
                  </a:lnTo>
                  <a:lnTo>
                    <a:pt x="263" y="91"/>
                  </a:lnTo>
                  <a:lnTo>
                    <a:pt x="248" y="87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4"/>
                  </a:lnTo>
                  <a:lnTo>
                    <a:pt x="205" y="49"/>
                  </a:lnTo>
                  <a:lnTo>
                    <a:pt x="201" y="34"/>
                  </a:lnTo>
                  <a:lnTo>
                    <a:pt x="200" y="13"/>
                  </a:lnTo>
                  <a:lnTo>
                    <a:pt x="192" y="14"/>
                  </a:lnTo>
                  <a:lnTo>
                    <a:pt x="184" y="17"/>
                  </a:lnTo>
                  <a:lnTo>
                    <a:pt x="176" y="17"/>
                  </a:lnTo>
                  <a:lnTo>
                    <a:pt x="169" y="17"/>
                  </a:lnTo>
                  <a:lnTo>
                    <a:pt x="159" y="15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3" name="Freeform 326"/>
            <p:cNvSpPr>
              <a:spLocks/>
            </p:cNvSpPr>
            <p:nvPr/>
          </p:nvSpPr>
          <p:spPr bwMode="auto">
            <a:xfrm>
              <a:off x="830" y="3097"/>
              <a:ext cx="126" cy="156"/>
            </a:xfrm>
            <a:custGeom>
              <a:avLst/>
              <a:gdLst>
                <a:gd name="T0" fmla="*/ 14 w 252"/>
                <a:gd name="T1" fmla="*/ 10 h 311"/>
                <a:gd name="T2" fmla="*/ 12 w 252"/>
                <a:gd name="T3" fmla="*/ 10 h 311"/>
                <a:gd name="T4" fmla="*/ 9 w 252"/>
                <a:gd name="T5" fmla="*/ 11 h 311"/>
                <a:gd name="T6" fmla="*/ 6 w 252"/>
                <a:gd name="T7" fmla="*/ 13 h 311"/>
                <a:gd name="T8" fmla="*/ 5 w 252"/>
                <a:gd name="T9" fmla="*/ 17 h 311"/>
                <a:gd name="T10" fmla="*/ 4 w 252"/>
                <a:gd name="T11" fmla="*/ 19 h 311"/>
                <a:gd name="T12" fmla="*/ 3 w 252"/>
                <a:gd name="T13" fmla="*/ 19 h 311"/>
                <a:gd name="T14" fmla="*/ 2 w 252"/>
                <a:gd name="T15" fmla="*/ 19 h 311"/>
                <a:gd name="T16" fmla="*/ 1 w 252"/>
                <a:gd name="T17" fmla="*/ 20 h 311"/>
                <a:gd name="T18" fmla="*/ 1 w 252"/>
                <a:gd name="T19" fmla="*/ 20 h 311"/>
                <a:gd name="T20" fmla="*/ 1 w 252"/>
                <a:gd name="T21" fmla="*/ 20 h 311"/>
                <a:gd name="T22" fmla="*/ 0 w 252"/>
                <a:gd name="T23" fmla="*/ 20 h 311"/>
                <a:gd name="T24" fmla="*/ 2 w 252"/>
                <a:gd name="T25" fmla="*/ 19 h 311"/>
                <a:gd name="T26" fmla="*/ 3 w 252"/>
                <a:gd name="T27" fmla="*/ 17 h 311"/>
                <a:gd name="T28" fmla="*/ 4 w 252"/>
                <a:gd name="T29" fmla="*/ 15 h 311"/>
                <a:gd name="T30" fmla="*/ 4 w 252"/>
                <a:gd name="T31" fmla="*/ 13 h 311"/>
                <a:gd name="T32" fmla="*/ 4 w 252"/>
                <a:gd name="T33" fmla="*/ 11 h 311"/>
                <a:gd name="T34" fmla="*/ 4 w 252"/>
                <a:gd name="T35" fmla="*/ 10 h 311"/>
                <a:gd name="T36" fmla="*/ 4 w 252"/>
                <a:gd name="T37" fmla="*/ 9 h 311"/>
                <a:gd name="T38" fmla="*/ 5 w 252"/>
                <a:gd name="T39" fmla="*/ 8 h 311"/>
                <a:gd name="T40" fmla="*/ 7 w 252"/>
                <a:gd name="T41" fmla="*/ 6 h 311"/>
                <a:gd name="T42" fmla="*/ 7 w 252"/>
                <a:gd name="T43" fmla="*/ 5 h 311"/>
                <a:gd name="T44" fmla="*/ 7 w 252"/>
                <a:gd name="T45" fmla="*/ 4 h 311"/>
                <a:gd name="T46" fmla="*/ 9 w 252"/>
                <a:gd name="T47" fmla="*/ 3 h 311"/>
                <a:gd name="T48" fmla="*/ 11 w 252"/>
                <a:gd name="T49" fmla="*/ 2 h 311"/>
                <a:gd name="T50" fmla="*/ 13 w 252"/>
                <a:gd name="T51" fmla="*/ 1 h 311"/>
                <a:gd name="T52" fmla="*/ 13 w 252"/>
                <a:gd name="T53" fmla="*/ 1 h 311"/>
                <a:gd name="T54" fmla="*/ 14 w 252"/>
                <a:gd name="T55" fmla="*/ 3 h 311"/>
                <a:gd name="T56" fmla="*/ 14 w 252"/>
                <a:gd name="T57" fmla="*/ 5 h 311"/>
                <a:gd name="T58" fmla="*/ 15 w 252"/>
                <a:gd name="T59" fmla="*/ 6 h 311"/>
                <a:gd name="T60" fmla="*/ 16 w 252"/>
                <a:gd name="T61" fmla="*/ 7 h 311"/>
                <a:gd name="T62" fmla="*/ 15 w 252"/>
                <a:gd name="T63" fmla="*/ 7 h 311"/>
                <a:gd name="T64" fmla="*/ 14 w 252"/>
                <a:gd name="T65" fmla="*/ 8 h 311"/>
                <a:gd name="T66" fmla="*/ 14 w 252"/>
                <a:gd name="T67" fmla="*/ 9 h 3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1">
                  <a:moveTo>
                    <a:pt x="220" y="150"/>
                  </a:moveTo>
                  <a:lnTo>
                    <a:pt x="213" y="150"/>
                  </a:lnTo>
                  <a:lnTo>
                    <a:pt x="198" y="150"/>
                  </a:lnTo>
                  <a:lnTo>
                    <a:pt x="180" y="153"/>
                  </a:lnTo>
                  <a:lnTo>
                    <a:pt x="159" y="158"/>
                  </a:lnTo>
                  <a:lnTo>
                    <a:pt x="137" y="167"/>
                  </a:lnTo>
                  <a:lnTo>
                    <a:pt x="116" y="181"/>
                  </a:lnTo>
                  <a:lnTo>
                    <a:pt x="96" y="202"/>
                  </a:lnTo>
                  <a:lnTo>
                    <a:pt x="82" y="232"/>
                  </a:lnTo>
                  <a:lnTo>
                    <a:pt x="73" y="258"/>
                  </a:lnTo>
                  <a:lnTo>
                    <a:pt x="65" y="279"/>
                  </a:lnTo>
                  <a:lnTo>
                    <a:pt x="56" y="292"/>
                  </a:lnTo>
                  <a:lnTo>
                    <a:pt x="46" y="299"/>
                  </a:lnTo>
                  <a:lnTo>
                    <a:pt x="39" y="300"/>
                  </a:lnTo>
                  <a:lnTo>
                    <a:pt x="34" y="301"/>
                  </a:lnTo>
                  <a:lnTo>
                    <a:pt x="27" y="303"/>
                  </a:lnTo>
                  <a:lnTo>
                    <a:pt x="21" y="304"/>
                  </a:lnTo>
                  <a:lnTo>
                    <a:pt x="16" y="305"/>
                  </a:lnTo>
                  <a:lnTo>
                    <a:pt x="10" y="307"/>
                  </a:lnTo>
                  <a:lnTo>
                    <a:pt x="5" y="309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1" y="308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21" y="296"/>
                  </a:lnTo>
                  <a:lnTo>
                    <a:pt x="38" y="282"/>
                  </a:lnTo>
                  <a:lnTo>
                    <a:pt x="48" y="265"/>
                  </a:lnTo>
                  <a:lnTo>
                    <a:pt x="56" y="247"/>
                  </a:lnTo>
                  <a:lnTo>
                    <a:pt x="60" y="227"/>
                  </a:lnTo>
                  <a:lnTo>
                    <a:pt x="63" y="210"/>
                  </a:lnTo>
                  <a:lnTo>
                    <a:pt x="63" y="194"/>
                  </a:lnTo>
                  <a:lnTo>
                    <a:pt x="63" y="183"/>
                  </a:lnTo>
                  <a:lnTo>
                    <a:pt x="61" y="172"/>
                  </a:lnTo>
                  <a:lnTo>
                    <a:pt x="60" y="160"/>
                  </a:lnTo>
                  <a:lnTo>
                    <a:pt x="56" y="147"/>
                  </a:lnTo>
                  <a:lnTo>
                    <a:pt x="52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79" y="117"/>
                  </a:lnTo>
                  <a:lnTo>
                    <a:pt x="90" y="107"/>
                  </a:lnTo>
                  <a:lnTo>
                    <a:pt x="98" y="95"/>
                  </a:lnTo>
                  <a:lnTo>
                    <a:pt x="103" y="82"/>
                  </a:lnTo>
                  <a:lnTo>
                    <a:pt x="104" y="69"/>
                  </a:lnTo>
                  <a:lnTo>
                    <a:pt x="100" y="55"/>
                  </a:lnTo>
                  <a:lnTo>
                    <a:pt x="111" y="53"/>
                  </a:lnTo>
                  <a:lnTo>
                    <a:pt x="125" y="49"/>
                  </a:lnTo>
                  <a:lnTo>
                    <a:pt x="139" y="44"/>
                  </a:lnTo>
                  <a:lnTo>
                    <a:pt x="156" y="36"/>
                  </a:lnTo>
                  <a:lnTo>
                    <a:pt x="171" y="29"/>
                  </a:lnTo>
                  <a:lnTo>
                    <a:pt x="185" y="19"/>
                  </a:lnTo>
                  <a:lnTo>
                    <a:pt x="197" y="9"/>
                  </a:lnTo>
                  <a:lnTo>
                    <a:pt x="205" y="0"/>
                  </a:lnTo>
                  <a:lnTo>
                    <a:pt x="205" y="12"/>
                  </a:lnTo>
                  <a:lnTo>
                    <a:pt x="206" y="26"/>
                  </a:lnTo>
                  <a:lnTo>
                    <a:pt x="209" y="42"/>
                  </a:lnTo>
                  <a:lnTo>
                    <a:pt x="214" y="56"/>
                  </a:lnTo>
                  <a:lnTo>
                    <a:pt x="220" y="70"/>
                  </a:lnTo>
                  <a:lnTo>
                    <a:pt x="230" y="83"/>
                  </a:lnTo>
                  <a:lnTo>
                    <a:pt x="240" y="94"/>
                  </a:lnTo>
                  <a:lnTo>
                    <a:pt x="252" y="102"/>
                  </a:lnTo>
                  <a:lnTo>
                    <a:pt x="244" y="103"/>
                  </a:lnTo>
                  <a:lnTo>
                    <a:pt x="236" y="106"/>
                  </a:lnTo>
                  <a:lnTo>
                    <a:pt x="228" y="110"/>
                  </a:lnTo>
                  <a:lnTo>
                    <a:pt x="222" y="115"/>
                  </a:lnTo>
                  <a:lnTo>
                    <a:pt x="216" y="121"/>
                  </a:lnTo>
                  <a:lnTo>
                    <a:pt x="215" y="130"/>
                  </a:lnTo>
                  <a:lnTo>
                    <a:pt x="215" y="140"/>
                  </a:lnTo>
                  <a:lnTo>
                    <a:pt x="220" y="1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4" name="Freeform 327"/>
            <p:cNvSpPr>
              <a:spLocks/>
            </p:cNvSpPr>
            <p:nvPr/>
          </p:nvSpPr>
          <p:spPr bwMode="auto">
            <a:xfrm>
              <a:off x="789" y="3100"/>
              <a:ext cx="74" cy="150"/>
            </a:xfrm>
            <a:custGeom>
              <a:avLst/>
              <a:gdLst>
                <a:gd name="T0" fmla="*/ 5 w 148"/>
                <a:gd name="T1" fmla="*/ 19 h 300"/>
                <a:gd name="T2" fmla="*/ 5 w 148"/>
                <a:gd name="T3" fmla="*/ 18 h 300"/>
                <a:gd name="T4" fmla="*/ 4 w 148"/>
                <a:gd name="T5" fmla="*/ 18 h 300"/>
                <a:gd name="T6" fmla="*/ 3 w 148"/>
                <a:gd name="T7" fmla="*/ 18 h 300"/>
                <a:gd name="T8" fmla="*/ 3 w 148"/>
                <a:gd name="T9" fmla="*/ 18 h 300"/>
                <a:gd name="T10" fmla="*/ 4 w 148"/>
                <a:gd name="T11" fmla="*/ 17 h 300"/>
                <a:gd name="T12" fmla="*/ 5 w 148"/>
                <a:gd name="T13" fmla="*/ 17 h 300"/>
                <a:gd name="T14" fmla="*/ 6 w 148"/>
                <a:gd name="T15" fmla="*/ 17 h 300"/>
                <a:gd name="T16" fmla="*/ 6 w 148"/>
                <a:gd name="T17" fmla="*/ 16 h 300"/>
                <a:gd name="T18" fmla="*/ 6 w 148"/>
                <a:gd name="T19" fmla="*/ 16 h 300"/>
                <a:gd name="T20" fmla="*/ 6 w 148"/>
                <a:gd name="T21" fmla="*/ 15 h 300"/>
                <a:gd name="T22" fmla="*/ 6 w 148"/>
                <a:gd name="T23" fmla="*/ 15 h 300"/>
                <a:gd name="T24" fmla="*/ 6 w 148"/>
                <a:gd name="T25" fmla="*/ 15 h 300"/>
                <a:gd name="T26" fmla="*/ 5 w 148"/>
                <a:gd name="T27" fmla="*/ 15 h 300"/>
                <a:gd name="T28" fmla="*/ 4 w 148"/>
                <a:gd name="T29" fmla="*/ 15 h 300"/>
                <a:gd name="T30" fmla="*/ 4 w 148"/>
                <a:gd name="T31" fmla="*/ 15 h 300"/>
                <a:gd name="T32" fmla="*/ 4 w 148"/>
                <a:gd name="T33" fmla="*/ 16 h 300"/>
                <a:gd name="T34" fmla="*/ 3 w 148"/>
                <a:gd name="T35" fmla="*/ 17 h 300"/>
                <a:gd name="T36" fmla="*/ 3 w 148"/>
                <a:gd name="T37" fmla="*/ 17 h 300"/>
                <a:gd name="T38" fmla="*/ 2 w 148"/>
                <a:gd name="T39" fmla="*/ 16 h 300"/>
                <a:gd name="T40" fmla="*/ 2 w 148"/>
                <a:gd name="T41" fmla="*/ 16 h 300"/>
                <a:gd name="T42" fmla="*/ 2 w 148"/>
                <a:gd name="T43" fmla="*/ 15 h 300"/>
                <a:gd name="T44" fmla="*/ 3 w 148"/>
                <a:gd name="T45" fmla="*/ 15 h 300"/>
                <a:gd name="T46" fmla="*/ 3 w 148"/>
                <a:gd name="T47" fmla="*/ 14 h 300"/>
                <a:gd name="T48" fmla="*/ 3 w 148"/>
                <a:gd name="T49" fmla="*/ 14 h 300"/>
                <a:gd name="T50" fmla="*/ 3 w 148"/>
                <a:gd name="T51" fmla="*/ 13 h 300"/>
                <a:gd name="T52" fmla="*/ 3 w 148"/>
                <a:gd name="T53" fmla="*/ 13 h 300"/>
                <a:gd name="T54" fmla="*/ 3 w 148"/>
                <a:gd name="T55" fmla="*/ 13 h 300"/>
                <a:gd name="T56" fmla="*/ 2 w 148"/>
                <a:gd name="T57" fmla="*/ 12 h 300"/>
                <a:gd name="T58" fmla="*/ 2 w 148"/>
                <a:gd name="T59" fmla="*/ 12 h 300"/>
                <a:gd name="T60" fmla="*/ 1 w 148"/>
                <a:gd name="T61" fmla="*/ 13 h 300"/>
                <a:gd name="T62" fmla="*/ 1 w 148"/>
                <a:gd name="T63" fmla="*/ 13 h 300"/>
                <a:gd name="T64" fmla="*/ 0 w 148"/>
                <a:gd name="T65" fmla="*/ 11 h 300"/>
                <a:gd name="T66" fmla="*/ 1 w 148"/>
                <a:gd name="T67" fmla="*/ 8 h 300"/>
                <a:gd name="T68" fmla="*/ 4 w 148"/>
                <a:gd name="T69" fmla="*/ 4 h 300"/>
                <a:gd name="T70" fmla="*/ 7 w 148"/>
                <a:gd name="T71" fmla="*/ 2 h 300"/>
                <a:gd name="T72" fmla="*/ 9 w 148"/>
                <a:gd name="T73" fmla="*/ 1 h 300"/>
                <a:gd name="T74" fmla="*/ 10 w 148"/>
                <a:gd name="T75" fmla="*/ 0 h 300"/>
                <a:gd name="T76" fmla="*/ 9 w 148"/>
                <a:gd name="T77" fmla="*/ 2 h 300"/>
                <a:gd name="T78" fmla="*/ 8 w 148"/>
                <a:gd name="T79" fmla="*/ 4 h 300"/>
                <a:gd name="T80" fmla="*/ 8 w 148"/>
                <a:gd name="T81" fmla="*/ 6 h 300"/>
                <a:gd name="T82" fmla="*/ 9 w 148"/>
                <a:gd name="T83" fmla="*/ 7 h 300"/>
                <a:gd name="T84" fmla="*/ 9 w 148"/>
                <a:gd name="T85" fmla="*/ 9 h 300"/>
                <a:gd name="T86" fmla="*/ 9 w 148"/>
                <a:gd name="T87" fmla="*/ 11 h 300"/>
                <a:gd name="T88" fmla="*/ 10 w 148"/>
                <a:gd name="T89" fmla="*/ 12 h 300"/>
                <a:gd name="T90" fmla="*/ 9 w 148"/>
                <a:gd name="T91" fmla="*/ 14 h 300"/>
                <a:gd name="T92" fmla="*/ 9 w 148"/>
                <a:gd name="T93" fmla="*/ 17 h 300"/>
                <a:gd name="T94" fmla="*/ 7 w 148"/>
                <a:gd name="T95" fmla="*/ 19 h 3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8" h="300">
                  <a:moveTo>
                    <a:pt x="82" y="300"/>
                  </a:moveTo>
                  <a:lnTo>
                    <a:pt x="79" y="296"/>
                  </a:lnTo>
                  <a:lnTo>
                    <a:pt x="75" y="291"/>
                  </a:lnTo>
                  <a:lnTo>
                    <a:pt x="69" y="287"/>
                  </a:lnTo>
                  <a:lnTo>
                    <a:pt x="60" y="287"/>
                  </a:lnTo>
                  <a:lnTo>
                    <a:pt x="54" y="287"/>
                  </a:lnTo>
                  <a:lnTo>
                    <a:pt x="51" y="286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8" y="275"/>
                  </a:lnTo>
                  <a:lnTo>
                    <a:pt x="53" y="269"/>
                  </a:lnTo>
                  <a:lnTo>
                    <a:pt x="57" y="265"/>
                  </a:lnTo>
                  <a:lnTo>
                    <a:pt x="61" y="262"/>
                  </a:lnTo>
                  <a:lnTo>
                    <a:pt x="71" y="262"/>
                  </a:lnTo>
                  <a:lnTo>
                    <a:pt x="79" y="261"/>
                  </a:lnTo>
                  <a:lnTo>
                    <a:pt x="84" y="257"/>
                  </a:lnTo>
                  <a:lnTo>
                    <a:pt x="90" y="252"/>
                  </a:lnTo>
                  <a:lnTo>
                    <a:pt x="91" y="249"/>
                  </a:lnTo>
                  <a:lnTo>
                    <a:pt x="91" y="245"/>
                  </a:lnTo>
                  <a:lnTo>
                    <a:pt x="92" y="243"/>
                  </a:lnTo>
                  <a:lnTo>
                    <a:pt x="92" y="240"/>
                  </a:lnTo>
                  <a:lnTo>
                    <a:pt x="91" y="238"/>
                  </a:lnTo>
                  <a:lnTo>
                    <a:pt x="90" y="234"/>
                  </a:lnTo>
                  <a:lnTo>
                    <a:pt x="88" y="231"/>
                  </a:lnTo>
                  <a:lnTo>
                    <a:pt x="87" y="229"/>
                  </a:lnTo>
                  <a:lnTo>
                    <a:pt x="81" y="225"/>
                  </a:lnTo>
                  <a:lnTo>
                    <a:pt x="73" y="223"/>
                  </a:lnTo>
                  <a:lnTo>
                    <a:pt x="65" y="225"/>
                  </a:lnTo>
                  <a:lnTo>
                    <a:pt x="58" y="227"/>
                  </a:lnTo>
                  <a:lnTo>
                    <a:pt x="54" y="232"/>
                  </a:lnTo>
                  <a:lnTo>
                    <a:pt x="53" y="236"/>
                  </a:lnTo>
                  <a:lnTo>
                    <a:pt x="53" y="240"/>
                  </a:lnTo>
                  <a:lnTo>
                    <a:pt x="54" y="244"/>
                  </a:lnTo>
                  <a:lnTo>
                    <a:pt x="49" y="249"/>
                  </a:lnTo>
                  <a:lnTo>
                    <a:pt x="43" y="255"/>
                  </a:lnTo>
                  <a:lnTo>
                    <a:pt x="38" y="259"/>
                  </a:lnTo>
                  <a:lnTo>
                    <a:pt x="35" y="261"/>
                  </a:lnTo>
                  <a:lnTo>
                    <a:pt x="34" y="259"/>
                  </a:lnTo>
                  <a:lnTo>
                    <a:pt x="31" y="257"/>
                  </a:lnTo>
                  <a:lnTo>
                    <a:pt x="28" y="255"/>
                  </a:lnTo>
                  <a:lnTo>
                    <a:pt x="26" y="253"/>
                  </a:lnTo>
                  <a:lnTo>
                    <a:pt x="28" y="248"/>
                  </a:lnTo>
                  <a:lnTo>
                    <a:pt x="31" y="242"/>
                  </a:lnTo>
                  <a:lnTo>
                    <a:pt x="32" y="236"/>
                  </a:lnTo>
                  <a:lnTo>
                    <a:pt x="34" y="231"/>
                  </a:lnTo>
                  <a:lnTo>
                    <a:pt x="39" y="227"/>
                  </a:lnTo>
                  <a:lnTo>
                    <a:pt x="43" y="223"/>
                  </a:lnTo>
                  <a:lnTo>
                    <a:pt x="47" y="218"/>
                  </a:lnTo>
                  <a:lnTo>
                    <a:pt x="48" y="213"/>
                  </a:lnTo>
                  <a:lnTo>
                    <a:pt x="48" y="210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5"/>
                  </a:lnTo>
                  <a:lnTo>
                    <a:pt x="45" y="200"/>
                  </a:lnTo>
                  <a:lnTo>
                    <a:pt x="43" y="196"/>
                  </a:lnTo>
                  <a:lnTo>
                    <a:pt x="38" y="193"/>
                  </a:lnTo>
                  <a:lnTo>
                    <a:pt x="30" y="191"/>
                  </a:lnTo>
                  <a:lnTo>
                    <a:pt x="27" y="191"/>
                  </a:lnTo>
                  <a:lnTo>
                    <a:pt x="23" y="191"/>
                  </a:lnTo>
                  <a:lnTo>
                    <a:pt x="19" y="192"/>
                  </a:lnTo>
                  <a:lnTo>
                    <a:pt x="17" y="193"/>
                  </a:lnTo>
                  <a:lnTo>
                    <a:pt x="14" y="195"/>
                  </a:lnTo>
                  <a:lnTo>
                    <a:pt x="11" y="196"/>
                  </a:lnTo>
                  <a:lnTo>
                    <a:pt x="9" y="198"/>
                  </a:lnTo>
                  <a:lnTo>
                    <a:pt x="8" y="200"/>
                  </a:lnTo>
                  <a:lnTo>
                    <a:pt x="0" y="172"/>
                  </a:lnTo>
                  <a:lnTo>
                    <a:pt x="2" y="142"/>
                  </a:lnTo>
                  <a:lnTo>
                    <a:pt x="13" y="114"/>
                  </a:lnTo>
                  <a:lnTo>
                    <a:pt x="31" y="85"/>
                  </a:lnTo>
                  <a:lnTo>
                    <a:pt x="53" y="60"/>
                  </a:lnTo>
                  <a:lnTo>
                    <a:pt x="78" y="38"/>
                  </a:lnTo>
                  <a:lnTo>
                    <a:pt x="104" y="21"/>
                  </a:lnTo>
                  <a:lnTo>
                    <a:pt x="126" y="9"/>
                  </a:lnTo>
                  <a:lnTo>
                    <a:pt x="133" y="5"/>
                  </a:lnTo>
                  <a:lnTo>
                    <a:pt x="142" y="1"/>
                  </a:lnTo>
                  <a:lnTo>
                    <a:pt x="148" y="0"/>
                  </a:lnTo>
                  <a:lnTo>
                    <a:pt x="145" y="5"/>
                  </a:lnTo>
                  <a:lnTo>
                    <a:pt x="135" y="18"/>
                  </a:lnTo>
                  <a:lnTo>
                    <a:pt x="128" y="35"/>
                  </a:lnTo>
                  <a:lnTo>
                    <a:pt x="121" y="52"/>
                  </a:lnTo>
                  <a:lnTo>
                    <a:pt x="120" y="71"/>
                  </a:lnTo>
                  <a:lnTo>
                    <a:pt x="121" y="82"/>
                  </a:lnTo>
                  <a:lnTo>
                    <a:pt x="125" y="95"/>
                  </a:lnTo>
                  <a:lnTo>
                    <a:pt x="129" y="111"/>
                  </a:lnTo>
                  <a:lnTo>
                    <a:pt x="134" y="128"/>
                  </a:lnTo>
                  <a:lnTo>
                    <a:pt x="138" y="142"/>
                  </a:lnTo>
                  <a:lnTo>
                    <a:pt x="142" y="155"/>
                  </a:lnTo>
                  <a:lnTo>
                    <a:pt x="143" y="167"/>
                  </a:lnTo>
                  <a:lnTo>
                    <a:pt x="145" y="178"/>
                  </a:lnTo>
                  <a:lnTo>
                    <a:pt x="145" y="189"/>
                  </a:lnTo>
                  <a:lnTo>
                    <a:pt x="145" y="205"/>
                  </a:lnTo>
                  <a:lnTo>
                    <a:pt x="142" y="222"/>
                  </a:lnTo>
                  <a:lnTo>
                    <a:pt x="138" y="242"/>
                  </a:lnTo>
                  <a:lnTo>
                    <a:pt x="130" y="260"/>
                  </a:lnTo>
                  <a:lnTo>
                    <a:pt x="120" y="277"/>
                  </a:lnTo>
                  <a:lnTo>
                    <a:pt x="103" y="291"/>
                  </a:lnTo>
                  <a:lnTo>
                    <a:pt x="82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5" name="Freeform 328"/>
            <p:cNvSpPr>
              <a:spLocks/>
            </p:cNvSpPr>
            <p:nvPr/>
          </p:nvSpPr>
          <p:spPr bwMode="auto">
            <a:xfrm>
              <a:off x="672" y="3172"/>
              <a:ext cx="363" cy="256"/>
            </a:xfrm>
            <a:custGeom>
              <a:avLst/>
              <a:gdLst>
                <a:gd name="T0" fmla="*/ 21 w 726"/>
                <a:gd name="T1" fmla="*/ 28 h 510"/>
                <a:gd name="T2" fmla="*/ 19 w 726"/>
                <a:gd name="T3" fmla="*/ 32 h 510"/>
                <a:gd name="T4" fmla="*/ 17 w 726"/>
                <a:gd name="T5" fmla="*/ 28 h 510"/>
                <a:gd name="T6" fmla="*/ 14 w 726"/>
                <a:gd name="T7" fmla="*/ 25 h 510"/>
                <a:gd name="T8" fmla="*/ 13 w 726"/>
                <a:gd name="T9" fmla="*/ 19 h 510"/>
                <a:gd name="T10" fmla="*/ 15 w 726"/>
                <a:gd name="T11" fmla="*/ 16 h 510"/>
                <a:gd name="T12" fmla="*/ 17 w 726"/>
                <a:gd name="T13" fmla="*/ 12 h 510"/>
                <a:gd name="T14" fmla="*/ 16 w 726"/>
                <a:gd name="T15" fmla="*/ 13 h 510"/>
                <a:gd name="T16" fmla="*/ 15 w 726"/>
                <a:gd name="T17" fmla="*/ 16 h 510"/>
                <a:gd name="T18" fmla="*/ 10 w 726"/>
                <a:gd name="T19" fmla="*/ 20 h 510"/>
                <a:gd name="T20" fmla="*/ 6 w 726"/>
                <a:gd name="T21" fmla="*/ 20 h 510"/>
                <a:gd name="T22" fmla="*/ 4 w 726"/>
                <a:gd name="T23" fmla="*/ 19 h 510"/>
                <a:gd name="T24" fmla="*/ 0 w 726"/>
                <a:gd name="T25" fmla="*/ 18 h 510"/>
                <a:gd name="T26" fmla="*/ 3 w 726"/>
                <a:gd name="T27" fmla="*/ 17 h 510"/>
                <a:gd name="T28" fmla="*/ 6 w 726"/>
                <a:gd name="T29" fmla="*/ 13 h 510"/>
                <a:gd name="T30" fmla="*/ 11 w 726"/>
                <a:gd name="T31" fmla="*/ 10 h 510"/>
                <a:gd name="T32" fmla="*/ 14 w 726"/>
                <a:gd name="T33" fmla="*/ 10 h 510"/>
                <a:gd name="T34" fmla="*/ 14 w 726"/>
                <a:gd name="T35" fmla="*/ 11 h 510"/>
                <a:gd name="T36" fmla="*/ 14 w 726"/>
                <a:gd name="T37" fmla="*/ 12 h 510"/>
                <a:gd name="T38" fmla="*/ 14 w 726"/>
                <a:gd name="T39" fmla="*/ 13 h 510"/>
                <a:gd name="T40" fmla="*/ 16 w 726"/>
                <a:gd name="T41" fmla="*/ 12 h 510"/>
                <a:gd name="T42" fmla="*/ 15 w 726"/>
                <a:gd name="T43" fmla="*/ 10 h 510"/>
                <a:gd name="T44" fmla="*/ 16 w 726"/>
                <a:gd name="T45" fmla="*/ 10 h 510"/>
                <a:gd name="T46" fmla="*/ 17 w 726"/>
                <a:gd name="T47" fmla="*/ 11 h 510"/>
                <a:gd name="T48" fmla="*/ 19 w 726"/>
                <a:gd name="T49" fmla="*/ 12 h 510"/>
                <a:gd name="T50" fmla="*/ 21 w 726"/>
                <a:gd name="T51" fmla="*/ 10 h 510"/>
                <a:gd name="T52" fmla="*/ 22 w 726"/>
                <a:gd name="T53" fmla="*/ 10 h 510"/>
                <a:gd name="T54" fmla="*/ 25 w 726"/>
                <a:gd name="T55" fmla="*/ 7 h 510"/>
                <a:gd name="T56" fmla="*/ 30 w 726"/>
                <a:gd name="T57" fmla="*/ 1 h 510"/>
                <a:gd name="T58" fmla="*/ 34 w 726"/>
                <a:gd name="T59" fmla="*/ 0 h 510"/>
                <a:gd name="T60" fmla="*/ 38 w 726"/>
                <a:gd name="T61" fmla="*/ 1 h 510"/>
                <a:gd name="T62" fmla="*/ 41 w 726"/>
                <a:gd name="T63" fmla="*/ 3 h 510"/>
                <a:gd name="T64" fmla="*/ 45 w 726"/>
                <a:gd name="T65" fmla="*/ 3 h 510"/>
                <a:gd name="T66" fmla="*/ 45 w 726"/>
                <a:gd name="T67" fmla="*/ 4 h 510"/>
                <a:gd name="T68" fmla="*/ 40 w 726"/>
                <a:gd name="T69" fmla="*/ 10 h 510"/>
                <a:gd name="T70" fmla="*/ 35 w 726"/>
                <a:gd name="T71" fmla="*/ 12 h 510"/>
                <a:gd name="T72" fmla="*/ 31 w 726"/>
                <a:gd name="T73" fmla="*/ 14 h 510"/>
                <a:gd name="T74" fmla="*/ 26 w 726"/>
                <a:gd name="T75" fmla="*/ 12 h 510"/>
                <a:gd name="T76" fmla="*/ 24 w 726"/>
                <a:gd name="T77" fmla="*/ 11 h 510"/>
                <a:gd name="T78" fmla="*/ 22 w 726"/>
                <a:gd name="T79" fmla="*/ 11 h 510"/>
                <a:gd name="T80" fmla="*/ 21 w 726"/>
                <a:gd name="T81" fmla="*/ 11 h 510"/>
                <a:gd name="T82" fmla="*/ 21 w 726"/>
                <a:gd name="T83" fmla="*/ 12 h 510"/>
                <a:gd name="T84" fmla="*/ 23 w 726"/>
                <a:gd name="T85" fmla="*/ 12 h 510"/>
                <a:gd name="T86" fmla="*/ 25 w 726"/>
                <a:gd name="T87" fmla="*/ 12 h 510"/>
                <a:gd name="T88" fmla="*/ 29 w 726"/>
                <a:gd name="T89" fmla="*/ 13 h 510"/>
                <a:gd name="T90" fmla="*/ 33 w 726"/>
                <a:gd name="T91" fmla="*/ 18 h 510"/>
                <a:gd name="T92" fmla="*/ 35 w 726"/>
                <a:gd name="T93" fmla="*/ 24 h 510"/>
                <a:gd name="T94" fmla="*/ 32 w 726"/>
                <a:gd name="T95" fmla="*/ 24 h 510"/>
                <a:gd name="T96" fmla="*/ 27 w 726"/>
                <a:gd name="T97" fmla="*/ 22 h 510"/>
                <a:gd name="T98" fmla="*/ 24 w 726"/>
                <a:gd name="T99" fmla="*/ 21 h 510"/>
                <a:gd name="T100" fmla="*/ 21 w 726"/>
                <a:gd name="T101" fmla="*/ 17 h 510"/>
                <a:gd name="T102" fmla="*/ 20 w 726"/>
                <a:gd name="T103" fmla="*/ 13 h 510"/>
                <a:gd name="T104" fmla="*/ 18 w 726"/>
                <a:gd name="T105" fmla="*/ 12 h 510"/>
                <a:gd name="T106" fmla="*/ 17 w 726"/>
                <a:gd name="T107" fmla="*/ 12 h 510"/>
                <a:gd name="T108" fmla="*/ 18 w 726"/>
                <a:gd name="T109" fmla="*/ 14 h 510"/>
                <a:gd name="T110" fmla="*/ 22 w 726"/>
                <a:gd name="T111" fmla="*/ 18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6" h="510">
                  <a:moveTo>
                    <a:pt x="346" y="301"/>
                  </a:moveTo>
                  <a:lnTo>
                    <a:pt x="354" y="338"/>
                  </a:lnTo>
                  <a:lnTo>
                    <a:pt x="354" y="375"/>
                  </a:lnTo>
                  <a:lnTo>
                    <a:pt x="347" y="408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2" y="472"/>
                  </a:lnTo>
                  <a:lnTo>
                    <a:pt x="304" y="489"/>
                  </a:lnTo>
                  <a:lnTo>
                    <a:pt x="298" y="510"/>
                  </a:lnTo>
                  <a:lnTo>
                    <a:pt x="296" y="504"/>
                  </a:lnTo>
                  <a:lnTo>
                    <a:pt x="292" y="493"/>
                  </a:lnTo>
                  <a:lnTo>
                    <a:pt x="287" y="482"/>
                  </a:lnTo>
                  <a:lnTo>
                    <a:pt x="281" y="470"/>
                  </a:lnTo>
                  <a:lnTo>
                    <a:pt x="273" y="457"/>
                  </a:lnTo>
                  <a:lnTo>
                    <a:pt x="264" y="445"/>
                  </a:lnTo>
                  <a:lnTo>
                    <a:pt x="255" y="433"/>
                  </a:lnTo>
                  <a:lnTo>
                    <a:pt x="245" y="425"/>
                  </a:lnTo>
                  <a:lnTo>
                    <a:pt x="235" y="418"/>
                  </a:lnTo>
                  <a:lnTo>
                    <a:pt x="227" y="408"/>
                  </a:lnTo>
                  <a:lnTo>
                    <a:pt x="221" y="399"/>
                  </a:lnTo>
                  <a:lnTo>
                    <a:pt x="215" y="390"/>
                  </a:lnTo>
                  <a:lnTo>
                    <a:pt x="205" y="361"/>
                  </a:lnTo>
                  <a:lnTo>
                    <a:pt x="202" y="334"/>
                  </a:lnTo>
                  <a:lnTo>
                    <a:pt x="204" y="309"/>
                  </a:lnTo>
                  <a:lnTo>
                    <a:pt x="206" y="291"/>
                  </a:lnTo>
                  <a:lnTo>
                    <a:pt x="210" y="282"/>
                  </a:lnTo>
                  <a:lnTo>
                    <a:pt x="215" y="271"/>
                  </a:lnTo>
                  <a:lnTo>
                    <a:pt x="221" y="261"/>
                  </a:lnTo>
                  <a:lnTo>
                    <a:pt x="228" y="252"/>
                  </a:lnTo>
                  <a:lnTo>
                    <a:pt x="236" y="241"/>
                  </a:lnTo>
                  <a:lnTo>
                    <a:pt x="244" y="230"/>
                  </a:lnTo>
                  <a:lnTo>
                    <a:pt x="251" y="218"/>
                  </a:lnTo>
                  <a:lnTo>
                    <a:pt x="257" y="206"/>
                  </a:lnTo>
                  <a:lnTo>
                    <a:pt x="260" y="198"/>
                  </a:lnTo>
                  <a:lnTo>
                    <a:pt x="261" y="189"/>
                  </a:lnTo>
                  <a:lnTo>
                    <a:pt x="260" y="183"/>
                  </a:lnTo>
                  <a:lnTo>
                    <a:pt x="257" y="181"/>
                  </a:lnTo>
                  <a:lnTo>
                    <a:pt x="251" y="185"/>
                  </a:lnTo>
                  <a:lnTo>
                    <a:pt x="247" y="192"/>
                  </a:lnTo>
                  <a:lnTo>
                    <a:pt x="244" y="200"/>
                  </a:lnTo>
                  <a:lnTo>
                    <a:pt x="242" y="206"/>
                  </a:lnTo>
                  <a:lnTo>
                    <a:pt x="239" y="217"/>
                  </a:lnTo>
                  <a:lnTo>
                    <a:pt x="235" y="227"/>
                  </a:lnTo>
                  <a:lnTo>
                    <a:pt x="230" y="236"/>
                  </a:lnTo>
                  <a:lnTo>
                    <a:pt x="225" y="245"/>
                  </a:lnTo>
                  <a:lnTo>
                    <a:pt x="213" y="262"/>
                  </a:lnTo>
                  <a:lnTo>
                    <a:pt x="198" y="277"/>
                  </a:lnTo>
                  <a:lnTo>
                    <a:pt x="183" y="290"/>
                  </a:lnTo>
                  <a:lnTo>
                    <a:pt x="167" y="299"/>
                  </a:lnTo>
                  <a:lnTo>
                    <a:pt x="150" y="305"/>
                  </a:lnTo>
                  <a:lnTo>
                    <a:pt x="133" y="311"/>
                  </a:lnTo>
                  <a:lnTo>
                    <a:pt x="118" y="313"/>
                  </a:lnTo>
                  <a:lnTo>
                    <a:pt x="102" y="313"/>
                  </a:lnTo>
                  <a:lnTo>
                    <a:pt x="97" y="312"/>
                  </a:lnTo>
                  <a:lnTo>
                    <a:pt x="91" y="311"/>
                  </a:lnTo>
                  <a:lnTo>
                    <a:pt x="86" y="311"/>
                  </a:lnTo>
                  <a:lnTo>
                    <a:pt x="82" y="309"/>
                  </a:lnTo>
                  <a:lnTo>
                    <a:pt x="73" y="305"/>
                  </a:lnTo>
                  <a:lnTo>
                    <a:pt x="64" y="301"/>
                  </a:lnTo>
                  <a:lnTo>
                    <a:pt x="55" y="298"/>
                  </a:lnTo>
                  <a:lnTo>
                    <a:pt x="46" y="292"/>
                  </a:lnTo>
                  <a:lnTo>
                    <a:pt x="37" y="288"/>
                  </a:lnTo>
                  <a:lnTo>
                    <a:pt x="25" y="283"/>
                  </a:lnTo>
                  <a:lnTo>
                    <a:pt x="13" y="278"/>
                  </a:lnTo>
                  <a:lnTo>
                    <a:pt x="0" y="273"/>
                  </a:lnTo>
                  <a:lnTo>
                    <a:pt x="8" y="270"/>
                  </a:lnTo>
                  <a:lnTo>
                    <a:pt x="16" y="268"/>
                  </a:lnTo>
                  <a:lnTo>
                    <a:pt x="26" y="265"/>
                  </a:lnTo>
                  <a:lnTo>
                    <a:pt x="37" y="261"/>
                  </a:lnTo>
                  <a:lnTo>
                    <a:pt x="46" y="256"/>
                  </a:lnTo>
                  <a:lnTo>
                    <a:pt x="55" y="251"/>
                  </a:lnTo>
                  <a:lnTo>
                    <a:pt x="63" y="243"/>
                  </a:lnTo>
                  <a:lnTo>
                    <a:pt x="68" y="235"/>
                  </a:lnTo>
                  <a:lnTo>
                    <a:pt x="76" y="222"/>
                  </a:lnTo>
                  <a:lnTo>
                    <a:pt x="85" y="207"/>
                  </a:lnTo>
                  <a:lnTo>
                    <a:pt x="98" y="193"/>
                  </a:lnTo>
                  <a:lnTo>
                    <a:pt x="112" y="179"/>
                  </a:lnTo>
                  <a:lnTo>
                    <a:pt x="128" y="168"/>
                  </a:lnTo>
                  <a:lnTo>
                    <a:pt x="145" y="161"/>
                  </a:lnTo>
                  <a:lnTo>
                    <a:pt x="165" y="157"/>
                  </a:lnTo>
                  <a:lnTo>
                    <a:pt x="183" y="159"/>
                  </a:lnTo>
                  <a:lnTo>
                    <a:pt x="191" y="163"/>
                  </a:lnTo>
                  <a:lnTo>
                    <a:pt x="200" y="163"/>
                  </a:lnTo>
                  <a:lnTo>
                    <a:pt x="208" y="162"/>
                  </a:lnTo>
                  <a:lnTo>
                    <a:pt x="213" y="158"/>
                  </a:lnTo>
                  <a:lnTo>
                    <a:pt x="217" y="155"/>
                  </a:lnTo>
                  <a:lnTo>
                    <a:pt x="221" y="155"/>
                  </a:lnTo>
                  <a:lnTo>
                    <a:pt x="225" y="155"/>
                  </a:lnTo>
                  <a:lnTo>
                    <a:pt x="228" y="157"/>
                  </a:lnTo>
                  <a:lnTo>
                    <a:pt x="222" y="162"/>
                  </a:lnTo>
                  <a:lnTo>
                    <a:pt x="217" y="170"/>
                  </a:lnTo>
                  <a:lnTo>
                    <a:pt x="212" y="177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3" y="192"/>
                  </a:lnTo>
                  <a:lnTo>
                    <a:pt x="214" y="193"/>
                  </a:lnTo>
                  <a:lnTo>
                    <a:pt x="217" y="194"/>
                  </a:lnTo>
                  <a:lnTo>
                    <a:pt x="218" y="194"/>
                  </a:lnTo>
                  <a:lnTo>
                    <a:pt x="219" y="196"/>
                  </a:lnTo>
                  <a:lnTo>
                    <a:pt x="226" y="197"/>
                  </a:lnTo>
                  <a:lnTo>
                    <a:pt x="234" y="196"/>
                  </a:lnTo>
                  <a:lnTo>
                    <a:pt x="239" y="193"/>
                  </a:lnTo>
                  <a:lnTo>
                    <a:pt x="244" y="189"/>
                  </a:lnTo>
                  <a:lnTo>
                    <a:pt x="247" y="181"/>
                  </a:lnTo>
                  <a:lnTo>
                    <a:pt x="248" y="174"/>
                  </a:lnTo>
                  <a:lnTo>
                    <a:pt x="245" y="167"/>
                  </a:lnTo>
                  <a:lnTo>
                    <a:pt x="243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3" y="153"/>
                  </a:lnTo>
                  <a:lnTo>
                    <a:pt x="245" y="151"/>
                  </a:lnTo>
                  <a:lnTo>
                    <a:pt x="247" y="153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1" y="164"/>
                  </a:lnTo>
                  <a:lnTo>
                    <a:pt x="252" y="170"/>
                  </a:lnTo>
                  <a:lnTo>
                    <a:pt x="257" y="175"/>
                  </a:lnTo>
                  <a:lnTo>
                    <a:pt x="264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90" y="179"/>
                  </a:lnTo>
                  <a:lnTo>
                    <a:pt x="296" y="179"/>
                  </a:lnTo>
                  <a:lnTo>
                    <a:pt x="302" y="177"/>
                  </a:lnTo>
                  <a:lnTo>
                    <a:pt x="308" y="175"/>
                  </a:lnTo>
                  <a:lnTo>
                    <a:pt x="313" y="168"/>
                  </a:lnTo>
                  <a:lnTo>
                    <a:pt x="317" y="161"/>
                  </a:lnTo>
                  <a:lnTo>
                    <a:pt x="321" y="159"/>
                  </a:lnTo>
                  <a:lnTo>
                    <a:pt x="326" y="157"/>
                  </a:lnTo>
                  <a:lnTo>
                    <a:pt x="332" y="155"/>
                  </a:lnTo>
                  <a:lnTo>
                    <a:pt x="337" y="154"/>
                  </a:lnTo>
                  <a:lnTo>
                    <a:pt x="343" y="153"/>
                  </a:lnTo>
                  <a:lnTo>
                    <a:pt x="350" y="151"/>
                  </a:lnTo>
                  <a:lnTo>
                    <a:pt x="355" y="150"/>
                  </a:lnTo>
                  <a:lnTo>
                    <a:pt x="362" y="149"/>
                  </a:lnTo>
                  <a:lnTo>
                    <a:pt x="372" y="142"/>
                  </a:lnTo>
                  <a:lnTo>
                    <a:pt x="381" y="129"/>
                  </a:lnTo>
                  <a:lnTo>
                    <a:pt x="389" y="108"/>
                  </a:lnTo>
                  <a:lnTo>
                    <a:pt x="398" y="82"/>
                  </a:lnTo>
                  <a:lnTo>
                    <a:pt x="412" y="52"/>
                  </a:lnTo>
                  <a:lnTo>
                    <a:pt x="432" y="31"/>
                  </a:lnTo>
                  <a:lnTo>
                    <a:pt x="453" y="17"/>
                  </a:lnTo>
                  <a:lnTo>
                    <a:pt x="475" y="8"/>
                  </a:lnTo>
                  <a:lnTo>
                    <a:pt x="496" y="3"/>
                  </a:lnTo>
                  <a:lnTo>
                    <a:pt x="514" y="0"/>
                  </a:lnTo>
                  <a:lnTo>
                    <a:pt x="529" y="0"/>
                  </a:lnTo>
                  <a:lnTo>
                    <a:pt x="536" y="0"/>
                  </a:lnTo>
                  <a:lnTo>
                    <a:pt x="543" y="0"/>
                  </a:lnTo>
                  <a:lnTo>
                    <a:pt x="551" y="1"/>
                  </a:lnTo>
                  <a:lnTo>
                    <a:pt x="561" y="3"/>
                  </a:lnTo>
                  <a:lnTo>
                    <a:pt x="573" y="4"/>
                  </a:lnTo>
                  <a:lnTo>
                    <a:pt x="586" y="8"/>
                  </a:lnTo>
                  <a:lnTo>
                    <a:pt x="598" y="10"/>
                  </a:lnTo>
                  <a:lnTo>
                    <a:pt x="611" y="16"/>
                  </a:lnTo>
                  <a:lnTo>
                    <a:pt x="621" y="21"/>
                  </a:lnTo>
                  <a:lnTo>
                    <a:pt x="632" y="26"/>
                  </a:lnTo>
                  <a:lnTo>
                    <a:pt x="643" y="30"/>
                  </a:lnTo>
                  <a:lnTo>
                    <a:pt x="656" y="33"/>
                  </a:lnTo>
                  <a:lnTo>
                    <a:pt x="668" y="35"/>
                  </a:lnTo>
                  <a:lnTo>
                    <a:pt x="681" y="37"/>
                  </a:lnTo>
                  <a:lnTo>
                    <a:pt x="693" y="37"/>
                  </a:lnTo>
                  <a:lnTo>
                    <a:pt x="703" y="37"/>
                  </a:lnTo>
                  <a:lnTo>
                    <a:pt x="714" y="35"/>
                  </a:lnTo>
                  <a:lnTo>
                    <a:pt x="726" y="35"/>
                  </a:lnTo>
                  <a:lnTo>
                    <a:pt x="726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5" y="64"/>
                  </a:lnTo>
                  <a:lnTo>
                    <a:pt x="692" y="82"/>
                  </a:lnTo>
                  <a:lnTo>
                    <a:pt x="676" y="103"/>
                  </a:lnTo>
                  <a:lnTo>
                    <a:pt x="660" y="123"/>
                  </a:lnTo>
                  <a:lnTo>
                    <a:pt x="643" y="142"/>
                  </a:lnTo>
                  <a:lnTo>
                    <a:pt x="626" y="159"/>
                  </a:lnTo>
                  <a:lnTo>
                    <a:pt x="609" y="172"/>
                  </a:lnTo>
                  <a:lnTo>
                    <a:pt x="594" y="179"/>
                  </a:lnTo>
                  <a:lnTo>
                    <a:pt x="583" y="181"/>
                  </a:lnTo>
                  <a:lnTo>
                    <a:pt x="572" y="187"/>
                  </a:lnTo>
                  <a:lnTo>
                    <a:pt x="557" y="191"/>
                  </a:lnTo>
                  <a:lnTo>
                    <a:pt x="542" y="196"/>
                  </a:lnTo>
                  <a:lnTo>
                    <a:pt x="525" y="201"/>
                  </a:lnTo>
                  <a:lnTo>
                    <a:pt x="509" y="205"/>
                  </a:lnTo>
                  <a:lnTo>
                    <a:pt x="495" y="207"/>
                  </a:lnTo>
                  <a:lnTo>
                    <a:pt x="482" y="209"/>
                  </a:lnTo>
                  <a:lnTo>
                    <a:pt x="470" y="207"/>
                  </a:lnTo>
                  <a:lnTo>
                    <a:pt x="455" y="205"/>
                  </a:lnTo>
                  <a:lnTo>
                    <a:pt x="440" y="201"/>
                  </a:lnTo>
                  <a:lnTo>
                    <a:pt x="425" y="196"/>
                  </a:lnTo>
                  <a:lnTo>
                    <a:pt x="412" y="192"/>
                  </a:lnTo>
                  <a:lnTo>
                    <a:pt x="401" y="187"/>
                  </a:lnTo>
                  <a:lnTo>
                    <a:pt x="392" y="183"/>
                  </a:lnTo>
                  <a:lnTo>
                    <a:pt x="386" y="180"/>
                  </a:lnTo>
                  <a:lnTo>
                    <a:pt x="381" y="176"/>
                  </a:lnTo>
                  <a:lnTo>
                    <a:pt x="376" y="172"/>
                  </a:lnTo>
                  <a:lnTo>
                    <a:pt x="369" y="168"/>
                  </a:lnTo>
                  <a:lnTo>
                    <a:pt x="364" y="164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50" y="164"/>
                  </a:lnTo>
                  <a:lnTo>
                    <a:pt x="343" y="164"/>
                  </a:lnTo>
                  <a:lnTo>
                    <a:pt x="335" y="167"/>
                  </a:lnTo>
                  <a:lnTo>
                    <a:pt x="330" y="168"/>
                  </a:lnTo>
                  <a:lnTo>
                    <a:pt x="325" y="170"/>
                  </a:lnTo>
                  <a:lnTo>
                    <a:pt x="321" y="172"/>
                  </a:lnTo>
                  <a:lnTo>
                    <a:pt x="317" y="176"/>
                  </a:lnTo>
                  <a:lnTo>
                    <a:pt x="316" y="179"/>
                  </a:lnTo>
                  <a:lnTo>
                    <a:pt x="317" y="181"/>
                  </a:lnTo>
                  <a:lnTo>
                    <a:pt x="321" y="184"/>
                  </a:lnTo>
                  <a:lnTo>
                    <a:pt x="324" y="185"/>
                  </a:lnTo>
                  <a:lnTo>
                    <a:pt x="329" y="185"/>
                  </a:lnTo>
                  <a:lnTo>
                    <a:pt x="334" y="185"/>
                  </a:lnTo>
                  <a:lnTo>
                    <a:pt x="341" y="185"/>
                  </a:lnTo>
                  <a:lnTo>
                    <a:pt x="348" y="184"/>
                  </a:lnTo>
                  <a:lnTo>
                    <a:pt x="355" y="184"/>
                  </a:lnTo>
                  <a:lnTo>
                    <a:pt x="363" y="183"/>
                  </a:lnTo>
                  <a:lnTo>
                    <a:pt x="371" y="181"/>
                  </a:lnTo>
                  <a:lnTo>
                    <a:pt x="377" y="180"/>
                  </a:lnTo>
                  <a:lnTo>
                    <a:pt x="385" y="180"/>
                  </a:lnTo>
                  <a:lnTo>
                    <a:pt x="393" y="181"/>
                  </a:lnTo>
                  <a:lnTo>
                    <a:pt x="402" y="183"/>
                  </a:lnTo>
                  <a:lnTo>
                    <a:pt x="414" y="185"/>
                  </a:lnTo>
                  <a:lnTo>
                    <a:pt x="427" y="191"/>
                  </a:lnTo>
                  <a:lnTo>
                    <a:pt x="444" y="197"/>
                  </a:lnTo>
                  <a:lnTo>
                    <a:pt x="463" y="206"/>
                  </a:lnTo>
                  <a:lnTo>
                    <a:pt x="479" y="215"/>
                  </a:lnTo>
                  <a:lnTo>
                    <a:pt x="493" y="228"/>
                  </a:lnTo>
                  <a:lnTo>
                    <a:pt x="505" y="244"/>
                  </a:lnTo>
                  <a:lnTo>
                    <a:pt x="517" y="261"/>
                  </a:lnTo>
                  <a:lnTo>
                    <a:pt x="526" y="281"/>
                  </a:lnTo>
                  <a:lnTo>
                    <a:pt x="534" y="301"/>
                  </a:lnTo>
                  <a:lnTo>
                    <a:pt x="539" y="322"/>
                  </a:lnTo>
                  <a:lnTo>
                    <a:pt x="543" y="343"/>
                  </a:lnTo>
                  <a:lnTo>
                    <a:pt x="544" y="358"/>
                  </a:lnTo>
                  <a:lnTo>
                    <a:pt x="546" y="372"/>
                  </a:lnTo>
                  <a:lnTo>
                    <a:pt x="546" y="385"/>
                  </a:lnTo>
                  <a:lnTo>
                    <a:pt x="544" y="398"/>
                  </a:lnTo>
                  <a:lnTo>
                    <a:pt x="535" y="388"/>
                  </a:lnTo>
                  <a:lnTo>
                    <a:pt x="523" y="380"/>
                  </a:lnTo>
                  <a:lnTo>
                    <a:pt x="508" y="371"/>
                  </a:lnTo>
                  <a:lnTo>
                    <a:pt x="491" y="364"/>
                  </a:lnTo>
                  <a:lnTo>
                    <a:pt x="472" y="359"/>
                  </a:lnTo>
                  <a:lnTo>
                    <a:pt x="454" y="354"/>
                  </a:lnTo>
                  <a:lnTo>
                    <a:pt x="437" y="350"/>
                  </a:lnTo>
                  <a:lnTo>
                    <a:pt x="423" y="347"/>
                  </a:lnTo>
                  <a:lnTo>
                    <a:pt x="414" y="346"/>
                  </a:lnTo>
                  <a:lnTo>
                    <a:pt x="402" y="343"/>
                  </a:lnTo>
                  <a:lnTo>
                    <a:pt x="392" y="341"/>
                  </a:lnTo>
                  <a:lnTo>
                    <a:pt x="380" y="337"/>
                  </a:lnTo>
                  <a:lnTo>
                    <a:pt x="369" y="330"/>
                  </a:lnTo>
                  <a:lnTo>
                    <a:pt x="359" y="322"/>
                  </a:lnTo>
                  <a:lnTo>
                    <a:pt x="351" y="312"/>
                  </a:lnTo>
                  <a:lnTo>
                    <a:pt x="345" y="299"/>
                  </a:lnTo>
                  <a:lnTo>
                    <a:pt x="337" y="279"/>
                  </a:lnTo>
                  <a:lnTo>
                    <a:pt x="328" y="265"/>
                  </a:lnTo>
                  <a:lnTo>
                    <a:pt x="322" y="248"/>
                  </a:lnTo>
                  <a:lnTo>
                    <a:pt x="322" y="224"/>
                  </a:lnTo>
                  <a:lnTo>
                    <a:pt x="322" y="218"/>
                  </a:lnTo>
                  <a:lnTo>
                    <a:pt x="318" y="211"/>
                  </a:lnTo>
                  <a:lnTo>
                    <a:pt x="315" y="205"/>
                  </a:lnTo>
                  <a:lnTo>
                    <a:pt x="308" y="200"/>
                  </a:lnTo>
                  <a:lnTo>
                    <a:pt x="302" y="194"/>
                  </a:lnTo>
                  <a:lnTo>
                    <a:pt x="295" y="191"/>
                  </a:lnTo>
                  <a:lnTo>
                    <a:pt x="290" y="187"/>
                  </a:lnTo>
                  <a:lnTo>
                    <a:pt x="285" y="184"/>
                  </a:lnTo>
                  <a:lnTo>
                    <a:pt x="278" y="181"/>
                  </a:lnTo>
                  <a:lnTo>
                    <a:pt x="273" y="180"/>
                  </a:lnTo>
                  <a:lnTo>
                    <a:pt x="269" y="180"/>
                  </a:lnTo>
                  <a:lnTo>
                    <a:pt x="268" y="184"/>
                  </a:lnTo>
                  <a:lnTo>
                    <a:pt x="269" y="189"/>
                  </a:lnTo>
                  <a:lnTo>
                    <a:pt x="269" y="194"/>
                  </a:lnTo>
                  <a:lnTo>
                    <a:pt x="270" y="201"/>
                  </a:lnTo>
                  <a:lnTo>
                    <a:pt x="273" y="206"/>
                  </a:lnTo>
                  <a:lnTo>
                    <a:pt x="277" y="210"/>
                  </a:lnTo>
                  <a:lnTo>
                    <a:pt x="285" y="217"/>
                  </a:lnTo>
                  <a:lnTo>
                    <a:pt x="294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9" y="265"/>
                  </a:lnTo>
                  <a:lnTo>
                    <a:pt x="338" y="282"/>
                  </a:lnTo>
                  <a:lnTo>
                    <a:pt x="346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6" name="Freeform 329"/>
            <p:cNvSpPr>
              <a:spLocks/>
            </p:cNvSpPr>
            <p:nvPr/>
          </p:nvSpPr>
          <p:spPr bwMode="auto">
            <a:xfrm>
              <a:off x="678" y="3135"/>
              <a:ext cx="109" cy="111"/>
            </a:xfrm>
            <a:custGeom>
              <a:avLst/>
              <a:gdLst>
                <a:gd name="T0" fmla="*/ 11 w 218"/>
                <a:gd name="T1" fmla="*/ 14 h 222"/>
                <a:gd name="T2" fmla="*/ 11 w 218"/>
                <a:gd name="T3" fmla="*/ 13 h 222"/>
                <a:gd name="T4" fmla="*/ 12 w 218"/>
                <a:gd name="T5" fmla="*/ 13 h 222"/>
                <a:gd name="T6" fmla="*/ 13 w 218"/>
                <a:gd name="T7" fmla="*/ 13 h 222"/>
                <a:gd name="T8" fmla="*/ 13 w 218"/>
                <a:gd name="T9" fmla="*/ 13 h 222"/>
                <a:gd name="T10" fmla="*/ 13 w 218"/>
                <a:gd name="T11" fmla="*/ 13 h 222"/>
                <a:gd name="T12" fmla="*/ 14 w 218"/>
                <a:gd name="T13" fmla="*/ 14 h 222"/>
                <a:gd name="T14" fmla="*/ 14 w 218"/>
                <a:gd name="T15" fmla="*/ 14 h 222"/>
                <a:gd name="T16" fmla="*/ 14 w 218"/>
                <a:gd name="T17" fmla="*/ 13 h 222"/>
                <a:gd name="T18" fmla="*/ 13 w 218"/>
                <a:gd name="T19" fmla="*/ 13 h 222"/>
                <a:gd name="T20" fmla="*/ 13 w 218"/>
                <a:gd name="T21" fmla="*/ 13 h 222"/>
                <a:gd name="T22" fmla="*/ 12 w 218"/>
                <a:gd name="T23" fmla="*/ 13 h 222"/>
                <a:gd name="T24" fmla="*/ 12 w 218"/>
                <a:gd name="T25" fmla="*/ 12 h 222"/>
                <a:gd name="T26" fmla="*/ 12 w 218"/>
                <a:gd name="T27" fmla="*/ 11 h 222"/>
                <a:gd name="T28" fmla="*/ 12 w 218"/>
                <a:gd name="T29" fmla="*/ 11 h 222"/>
                <a:gd name="T30" fmla="*/ 12 w 218"/>
                <a:gd name="T31" fmla="*/ 11 h 222"/>
                <a:gd name="T32" fmla="*/ 12 w 218"/>
                <a:gd name="T33" fmla="*/ 10 h 222"/>
                <a:gd name="T34" fmla="*/ 13 w 218"/>
                <a:gd name="T35" fmla="*/ 10 h 222"/>
                <a:gd name="T36" fmla="*/ 13 w 218"/>
                <a:gd name="T37" fmla="*/ 9 h 222"/>
                <a:gd name="T38" fmla="*/ 13 w 218"/>
                <a:gd name="T39" fmla="*/ 6 h 222"/>
                <a:gd name="T40" fmla="*/ 11 w 218"/>
                <a:gd name="T41" fmla="*/ 4 h 222"/>
                <a:gd name="T42" fmla="*/ 8 w 218"/>
                <a:gd name="T43" fmla="*/ 2 h 222"/>
                <a:gd name="T44" fmla="*/ 5 w 218"/>
                <a:gd name="T45" fmla="*/ 2 h 222"/>
                <a:gd name="T46" fmla="*/ 4 w 218"/>
                <a:gd name="T47" fmla="*/ 1 h 222"/>
                <a:gd name="T48" fmla="*/ 2 w 218"/>
                <a:gd name="T49" fmla="*/ 1 h 222"/>
                <a:gd name="T50" fmla="*/ 1 w 218"/>
                <a:gd name="T51" fmla="*/ 1 h 222"/>
                <a:gd name="T52" fmla="*/ 1 w 218"/>
                <a:gd name="T53" fmla="*/ 1 h 222"/>
                <a:gd name="T54" fmla="*/ 2 w 218"/>
                <a:gd name="T55" fmla="*/ 3 h 222"/>
                <a:gd name="T56" fmla="*/ 2 w 218"/>
                <a:gd name="T57" fmla="*/ 5 h 222"/>
                <a:gd name="T58" fmla="*/ 3 w 218"/>
                <a:gd name="T59" fmla="*/ 7 h 222"/>
                <a:gd name="T60" fmla="*/ 3 w 218"/>
                <a:gd name="T61" fmla="*/ 8 h 222"/>
                <a:gd name="T62" fmla="*/ 4 w 218"/>
                <a:gd name="T63" fmla="*/ 10 h 222"/>
                <a:gd name="T64" fmla="*/ 6 w 218"/>
                <a:gd name="T65" fmla="*/ 13 h 222"/>
                <a:gd name="T66" fmla="*/ 9 w 218"/>
                <a:gd name="T67" fmla="*/ 14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8" y="206"/>
                  </a:lnTo>
                  <a:lnTo>
                    <a:pt x="173" y="201"/>
                  </a:lnTo>
                  <a:lnTo>
                    <a:pt x="180" y="199"/>
                  </a:lnTo>
                  <a:lnTo>
                    <a:pt x="186" y="199"/>
                  </a:lnTo>
                  <a:lnTo>
                    <a:pt x="192" y="200"/>
                  </a:lnTo>
                  <a:lnTo>
                    <a:pt x="196" y="203"/>
                  </a:lnTo>
                  <a:lnTo>
                    <a:pt x="197" y="205"/>
                  </a:lnTo>
                  <a:lnTo>
                    <a:pt x="198" y="206"/>
                  </a:lnTo>
                  <a:lnTo>
                    <a:pt x="201" y="208"/>
                  </a:lnTo>
                  <a:lnTo>
                    <a:pt x="205" y="208"/>
                  </a:lnTo>
                  <a:lnTo>
                    <a:pt x="210" y="209"/>
                  </a:lnTo>
                  <a:lnTo>
                    <a:pt x="215" y="210"/>
                  </a:lnTo>
                  <a:lnTo>
                    <a:pt x="218" y="210"/>
                  </a:lnTo>
                  <a:lnTo>
                    <a:pt x="218" y="209"/>
                  </a:lnTo>
                  <a:lnTo>
                    <a:pt x="216" y="206"/>
                  </a:lnTo>
                  <a:lnTo>
                    <a:pt x="214" y="203"/>
                  </a:lnTo>
                  <a:lnTo>
                    <a:pt x="210" y="199"/>
                  </a:lnTo>
                  <a:lnTo>
                    <a:pt x="206" y="196"/>
                  </a:lnTo>
                  <a:lnTo>
                    <a:pt x="202" y="192"/>
                  </a:lnTo>
                  <a:lnTo>
                    <a:pt x="200" y="195"/>
                  </a:lnTo>
                  <a:lnTo>
                    <a:pt x="194" y="196"/>
                  </a:lnTo>
                  <a:lnTo>
                    <a:pt x="189" y="195"/>
                  </a:lnTo>
                  <a:lnTo>
                    <a:pt x="184" y="192"/>
                  </a:lnTo>
                  <a:lnTo>
                    <a:pt x="181" y="187"/>
                  </a:lnTo>
                  <a:lnTo>
                    <a:pt x="179" y="182"/>
                  </a:lnTo>
                  <a:lnTo>
                    <a:pt x="179" y="176"/>
                  </a:lnTo>
                  <a:lnTo>
                    <a:pt x="179" y="173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60"/>
                  </a:lnTo>
                  <a:lnTo>
                    <a:pt x="193" y="157"/>
                  </a:lnTo>
                  <a:lnTo>
                    <a:pt x="198" y="156"/>
                  </a:lnTo>
                  <a:lnTo>
                    <a:pt x="202" y="156"/>
                  </a:lnTo>
                  <a:lnTo>
                    <a:pt x="207" y="133"/>
                  </a:lnTo>
                  <a:lnTo>
                    <a:pt x="206" y="111"/>
                  </a:lnTo>
                  <a:lnTo>
                    <a:pt x="200" y="92"/>
                  </a:lnTo>
                  <a:lnTo>
                    <a:pt x="189" y="72"/>
                  </a:lnTo>
                  <a:lnTo>
                    <a:pt x="172" y="56"/>
                  </a:lnTo>
                  <a:lnTo>
                    <a:pt x="150" y="42"/>
                  </a:lnTo>
                  <a:lnTo>
                    <a:pt x="121" y="32"/>
                  </a:lnTo>
                  <a:lnTo>
                    <a:pt x="89" y="24"/>
                  </a:lnTo>
                  <a:lnTo>
                    <a:pt x="76" y="22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4" y="6"/>
                  </a:lnTo>
                  <a:lnTo>
                    <a:pt x="6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4" y="24"/>
                  </a:lnTo>
                  <a:lnTo>
                    <a:pt x="21" y="38"/>
                  </a:lnTo>
                  <a:lnTo>
                    <a:pt x="27" y="52"/>
                  </a:lnTo>
                  <a:lnTo>
                    <a:pt x="31" y="68"/>
                  </a:lnTo>
                  <a:lnTo>
                    <a:pt x="35" y="83"/>
                  </a:lnTo>
                  <a:lnTo>
                    <a:pt x="39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0"/>
                  </a:lnTo>
                  <a:lnTo>
                    <a:pt x="60" y="158"/>
                  </a:lnTo>
                  <a:lnTo>
                    <a:pt x="73" y="178"/>
                  </a:lnTo>
                  <a:lnTo>
                    <a:pt x="89" y="195"/>
                  </a:lnTo>
                  <a:lnTo>
                    <a:pt x="109" y="209"/>
                  </a:lnTo>
                  <a:lnTo>
                    <a:pt x="134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7" name="Freeform 330"/>
            <p:cNvSpPr>
              <a:spLocks/>
            </p:cNvSpPr>
            <p:nvPr/>
          </p:nvSpPr>
          <p:spPr bwMode="auto">
            <a:xfrm>
              <a:off x="795" y="3201"/>
              <a:ext cx="12" cy="11"/>
            </a:xfrm>
            <a:custGeom>
              <a:avLst/>
              <a:gdLst>
                <a:gd name="T0" fmla="*/ 0 w 23"/>
                <a:gd name="T1" fmla="*/ 0 h 24"/>
                <a:gd name="T2" fmla="*/ 1 w 23"/>
                <a:gd name="T3" fmla="*/ 0 h 24"/>
                <a:gd name="T4" fmla="*/ 1 w 23"/>
                <a:gd name="T5" fmla="*/ 0 h 24"/>
                <a:gd name="T6" fmla="*/ 1 w 23"/>
                <a:gd name="T7" fmla="*/ 0 h 24"/>
                <a:gd name="T8" fmla="*/ 1 w 23"/>
                <a:gd name="T9" fmla="*/ 0 h 24"/>
                <a:gd name="T10" fmla="*/ 2 w 23"/>
                <a:gd name="T11" fmla="*/ 0 h 24"/>
                <a:gd name="T12" fmla="*/ 2 w 23"/>
                <a:gd name="T13" fmla="*/ 0 h 24"/>
                <a:gd name="T14" fmla="*/ 2 w 23"/>
                <a:gd name="T15" fmla="*/ 0 h 24"/>
                <a:gd name="T16" fmla="*/ 2 w 23"/>
                <a:gd name="T17" fmla="*/ 0 h 24"/>
                <a:gd name="T18" fmla="*/ 2 w 23"/>
                <a:gd name="T19" fmla="*/ 1 h 24"/>
                <a:gd name="T20" fmla="*/ 2 w 23"/>
                <a:gd name="T21" fmla="*/ 1 h 24"/>
                <a:gd name="T22" fmla="*/ 2 w 23"/>
                <a:gd name="T23" fmla="*/ 1 h 24"/>
                <a:gd name="T24" fmla="*/ 1 w 23"/>
                <a:gd name="T25" fmla="*/ 1 h 24"/>
                <a:gd name="T26" fmla="*/ 1 w 23"/>
                <a:gd name="T27" fmla="*/ 1 h 24"/>
                <a:gd name="T28" fmla="*/ 1 w 23"/>
                <a:gd name="T29" fmla="*/ 1 h 24"/>
                <a:gd name="T30" fmla="*/ 1 w 23"/>
                <a:gd name="T31" fmla="*/ 0 h 24"/>
                <a:gd name="T32" fmla="*/ 0 w 23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0" y="11"/>
                  </a:moveTo>
                  <a:lnTo>
                    <a:pt x="1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5" y="18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8" name="Freeform 331"/>
            <p:cNvSpPr>
              <a:spLocks/>
            </p:cNvSpPr>
            <p:nvPr/>
          </p:nvSpPr>
          <p:spPr bwMode="auto">
            <a:xfrm>
              <a:off x="819" y="3216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2 w 23"/>
                <a:gd name="T7" fmla="*/ 1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1 w 23"/>
                <a:gd name="T27" fmla="*/ 1 h 25"/>
                <a:gd name="T28" fmla="*/ 0 w 23"/>
                <a:gd name="T29" fmla="*/ 1 h 25"/>
                <a:gd name="T30" fmla="*/ 0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" y="4"/>
                  </a:moveTo>
                  <a:lnTo>
                    <a:pt x="6" y="2"/>
                  </a:lnTo>
                  <a:lnTo>
                    <a:pt x="11" y="0"/>
                  </a:lnTo>
                  <a:lnTo>
                    <a:pt x="17" y="2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22" y="24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9" name="Freeform 332"/>
            <p:cNvSpPr>
              <a:spLocks/>
            </p:cNvSpPr>
            <p:nvPr/>
          </p:nvSpPr>
          <p:spPr bwMode="auto">
            <a:xfrm>
              <a:off x="791" y="3231"/>
              <a:ext cx="12" cy="13"/>
            </a:xfrm>
            <a:custGeom>
              <a:avLst/>
              <a:gdLst>
                <a:gd name="T0" fmla="*/ 1 w 23"/>
                <a:gd name="T1" fmla="*/ 1 h 25"/>
                <a:gd name="T2" fmla="*/ 1 w 23"/>
                <a:gd name="T3" fmla="*/ 1 h 25"/>
                <a:gd name="T4" fmla="*/ 1 w 23"/>
                <a:gd name="T5" fmla="*/ 0 h 25"/>
                <a:gd name="T6" fmla="*/ 1 w 23"/>
                <a:gd name="T7" fmla="*/ 0 h 25"/>
                <a:gd name="T8" fmla="*/ 2 w 23"/>
                <a:gd name="T9" fmla="*/ 1 h 25"/>
                <a:gd name="T10" fmla="*/ 2 w 23"/>
                <a:gd name="T11" fmla="*/ 1 h 25"/>
                <a:gd name="T12" fmla="*/ 2 w 23"/>
                <a:gd name="T13" fmla="*/ 1 h 25"/>
                <a:gd name="T14" fmla="*/ 2 w 23"/>
                <a:gd name="T15" fmla="*/ 2 h 25"/>
                <a:gd name="T16" fmla="*/ 2 w 23"/>
                <a:gd name="T17" fmla="*/ 2 h 25"/>
                <a:gd name="T18" fmla="*/ 2 w 23"/>
                <a:gd name="T19" fmla="*/ 2 h 25"/>
                <a:gd name="T20" fmla="*/ 1 w 23"/>
                <a:gd name="T21" fmla="*/ 2 h 25"/>
                <a:gd name="T22" fmla="*/ 1 w 23"/>
                <a:gd name="T23" fmla="*/ 2 h 25"/>
                <a:gd name="T24" fmla="*/ 1 w 23"/>
                <a:gd name="T25" fmla="*/ 2 h 25"/>
                <a:gd name="T26" fmla="*/ 0 w 23"/>
                <a:gd name="T27" fmla="*/ 2 h 25"/>
                <a:gd name="T28" fmla="*/ 0 w 23"/>
                <a:gd name="T29" fmla="*/ 1 h 25"/>
                <a:gd name="T30" fmla="*/ 1 w 23"/>
                <a:gd name="T31" fmla="*/ 1 h 25"/>
                <a:gd name="T32" fmla="*/ 1 w 23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2" y="6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2" y="19"/>
                  </a:lnTo>
                  <a:lnTo>
                    <a:pt x="19" y="21"/>
                  </a:lnTo>
                  <a:lnTo>
                    <a:pt x="17" y="24"/>
                  </a:lnTo>
                  <a:lnTo>
                    <a:pt x="11" y="25"/>
                  </a:lnTo>
                  <a:lnTo>
                    <a:pt x="6" y="25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8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0" name="Freeform 333"/>
            <p:cNvSpPr>
              <a:spLocks/>
            </p:cNvSpPr>
            <p:nvPr/>
          </p:nvSpPr>
          <p:spPr bwMode="auto">
            <a:xfrm>
              <a:off x="771" y="3216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1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1 w 25"/>
                <a:gd name="T9" fmla="*/ 2 h 24"/>
                <a:gd name="T10" fmla="*/ 1 w 25"/>
                <a:gd name="T11" fmla="*/ 2 h 24"/>
                <a:gd name="T12" fmla="*/ 1 w 25"/>
                <a:gd name="T13" fmla="*/ 2 h 24"/>
                <a:gd name="T14" fmla="*/ 2 w 25"/>
                <a:gd name="T15" fmla="*/ 2 h 24"/>
                <a:gd name="T16" fmla="*/ 2 w 25"/>
                <a:gd name="T17" fmla="*/ 2 h 24"/>
                <a:gd name="T18" fmla="*/ 2 w 25"/>
                <a:gd name="T19" fmla="*/ 2 h 24"/>
                <a:gd name="T20" fmla="*/ 2 w 25"/>
                <a:gd name="T21" fmla="*/ 1 h 24"/>
                <a:gd name="T22" fmla="*/ 2 w 25"/>
                <a:gd name="T23" fmla="*/ 1 h 24"/>
                <a:gd name="T24" fmla="*/ 2 w 25"/>
                <a:gd name="T25" fmla="*/ 1 h 24"/>
                <a:gd name="T26" fmla="*/ 2 w 25"/>
                <a:gd name="T27" fmla="*/ 1 h 24"/>
                <a:gd name="T28" fmla="*/ 1 w 25"/>
                <a:gd name="T29" fmla="*/ 0 h 24"/>
                <a:gd name="T30" fmla="*/ 1 w 25"/>
                <a:gd name="T31" fmla="*/ 0 h 24"/>
                <a:gd name="T32" fmla="*/ 1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4" y="2"/>
                  </a:moveTo>
                  <a:lnTo>
                    <a:pt x="2" y="4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7" y="24"/>
                  </a:lnTo>
                  <a:lnTo>
                    <a:pt x="21" y="21"/>
                  </a:lnTo>
                  <a:lnTo>
                    <a:pt x="24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1" name="Freeform 334"/>
            <p:cNvSpPr>
              <a:spLocks/>
            </p:cNvSpPr>
            <p:nvPr/>
          </p:nvSpPr>
          <p:spPr bwMode="auto">
            <a:xfrm>
              <a:off x="764" y="3239"/>
              <a:ext cx="10" cy="10"/>
            </a:xfrm>
            <a:custGeom>
              <a:avLst/>
              <a:gdLst>
                <a:gd name="T0" fmla="*/ 0 w 21"/>
                <a:gd name="T1" fmla="*/ 0 h 21"/>
                <a:gd name="T2" fmla="*/ 0 w 21"/>
                <a:gd name="T3" fmla="*/ 0 h 21"/>
                <a:gd name="T4" fmla="*/ 0 w 21"/>
                <a:gd name="T5" fmla="*/ 0 h 21"/>
                <a:gd name="T6" fmla="*/ 0 w 21"/>
                <a:gd name="T7" fmla="*/ 0 h 21"/>
                <a:gd name="T8" fmla="*/ 0 w 21"/>
                <a:gd name="T9" fmla="*/ 0 h 21"/>
                <a:gd name="T10" fmla="*/ 0 w 21"/>
                <a:gd name="T11" fmla="*/ 0 h 21"/>
                <a:gd name="T12" fmla="*/ 1 w 21"/>
                <a:gd name="T13" fmla="*/ 0 h 21"/>
                <a:gd name="T14" fmla="*/ 1 w 21"/>
                <a:gd name="T15" fmla="*/ 0 h 21"/>
                <a:gd name="T16" fmla="*/ 1 w 21"/>
                <a:gd name="T17" fmla="*/ 0 h 21"/>
                <a:gd name="T18" fmla="*/ 1 w 21"/>
                <a:gd name="T19" fmla="*/ 0 h 21"/>
                <a:gd name="T20" fmla="*/ 1 w 21"/>
                <a:gd name="T21" fmla="*/ 1 h 21"/>
                <a:gd name="T22" fmla="*/ 1 w 21"/>
                <a:gd name="T23" fmla="*/ 1 h 21"/>
                <a:gd name="T24" fmla="*/ 0 w 21"/>
                <a:gd name="T25" fmla="*/ 1 h 21"/>
                <a:gd name="T26" fmla="*/ 0 w 21"/>
                <a:gd name="T27" fmla="*/ 1 h 21"/>
                <a:gd name="T28" fmla="*/ 0 w 21"/>
                <a:gd name="T29" fmla="*/ 1 h 21"/>
                <a:gd name="T30" fmla="*/ 0 w 21"/>
                <a:gd name="T31" fmla="*/ 1 h 21"/>
                <a:gd name="T32" fmla="*/ 0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1">
                  <a:moveTo>
                    <a:pt x="0" y="14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9" y="21"/>
                  </a:lnTo>
                  <a:lnTo>
                    <a:pt x="5" y="20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2" name="Freeform 335"/>
            <p:cNvSpPr>
              <a:spLocks/>
            </p:cNvSpPr>
            <p:nvPr/>
          </p:nvSpPr>
          <p:spPr bwMode="auto">
            <a:xfrm>
              <a:off x="783" y="3256"/>
              <a:ext cx="9" cy="12"/>
            </a:xfrm>
            <a:custGeom>
              <a:avLst/>
              <a:gdLst>
                <a:gd name="T0" fmla="*/ 1 w 18"/>
                <a:gd name="T1" fmla="*/ 1 h 25"/>
                <a:gd name="T2" fmla="*/ 1 w 18"/>
                <a:gd name="T3" fmla="*/ 1 h 25"/>
                <a:gd name="T4" fmla="*/ 1 w 18"/>
                <a:gd name="T5" fmla="*/ 1 h 25"/>
                <a:gd name="T6" fmla="*/ 0 w 18"/>
                <a:gd name="T7" fmla="*/ 1 h 25"/>
                <a:gd name="T8" fmla="*/ 0 w 18"/>
                <a:gd name="T9" fmla="*/ 0 h 25"/>
                <a:gd name="T10" fmla="*/ 1 w 18"/>
                <a:gd name="T11" fmla="*/ 0 h 25"/>
                <a:gd name="T12" fmla="*/ 1 w 18"/>
                <a:gd name="T13" fmla="*/ 0 h 25"/>
                <a:gd name="T14" fmla="*/ 1 w 18"/>
                <a:gd name="T15" fmla="*/ 0 h 25"/>
                <a:gd name="T16" fmla="*/ 1 w 18"/>
                <a:gd name="T17" fmla="*/ 0 h 25"/>
                <a:gd name="T18" fmla="*/ 1 w 18"/>
                <a:gd name="T19" fmla="*/ 0 h 25"/>
                <a:gd name="T20" fmla="*/ 2 w 18"/>
                <a:gd name="T21" fmla="*/ 0 h 25"/>
                <a:gd name="T22" fmla="*/ 2 w 18"/>
                <a:gd name="T23" fmla="*/ 0 h 25"/>
                <a:gd name="T24" fmla="*/ 2 w 18"/>
                <a:gd name="T25" fmla="*/ 0 h 25"/>
                <a:gd name="T26" fmla="*/ 2 w 18"/>
                <a:gd name="T27" fmla="*/ 1 h 25"/>
                <a:gd name="T28" fmla="*/ 1 w 18"/>
                <a:gd name="T29" fmla="*/ 1 h 25"/>
                <a:gd name="T30" fmla="*/ 1 w 18"/>
                <a:gd name="T31" fmla="*/ 1 h 25"/>
                <a:gd name="T32" fmla="*/ 1 w 18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5">
                  <a:moveTo>
                    <a:pt x="6" y="25"/>
                  </a:moveTo>
                  <a:lnTo>
                    <a:pt x="3" y="24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4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7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3" name="Freeform 336"/>
            <p:cNvSpPr>
              <a:spLocks/>
            </p:cNvSpPr>
            <p:nvPr/>
          </p:nvSpPr>
          <p:spPr bwMode="auto">
            <a:xfrm>
              <a:off x="800" y="3244"/>
              <a:ext cx="11" cy="14"/>
            </a:xfrm>
            <a:custGeom>
              <a:avLst/>
              <a:gdLst>
                <a:gd name="T0" fmla="*/ 1 w 22"/>
                <a:gd name="T1" fmla="*/ 1 h 27"/>
                <a:gd name="T2" fmla="*/ 1 w 22"/>
                <a:gd name="T3" fmla="*/ 1 h 27"/>
                <a:gd name="T4" fmla="*/ 1 w 22"/>
                <a:gd name="T5" fmla="*/ 1 h 27"/>
                <a:gd name="T6" fmla="*/ 1 w 22"/>
                <a:gd name="T7" fmla="*/ 1 h 27"/>
                <a:gd name="T8" fmla="*/ 1 w 22"/>
                <a:gd name="T9" fmla="*/ 0 h 27"/>
                <a:gd name="T10" fmla="*/ 2 w 22"/>
                <a:gd name="T11" fmla="*/ 1 h 27"/>
                <a:gd name="T12" fmla="*/ 2 w 22"/>
                <a:gd name="T13" fmla="*/ 1 h 27"/>
                <a:gd name="T14" fmla="*/ 2 w 22"/>
                <a:gd name="T15" fmla="*/ 1 h 27"/>
                <a:gd name="T16" fmla="*/ 2 w 22"/>
                <a:gd name="T17" fmla="*/ 1 h 27"/>
                <a:gd name="T18" fmla="*/ 2 w 22"/>
                <a:gd name="T19" fmla="*/ 2 h 27"/>
                <a:gd name="T20" fmla="*/ 1 w 22"/>
                <a:gd name="T21" fmla="*/ 2 h 27"/>
                <a:gd name="T22" fmla="*/ 1 w 22"/>
                <a:gd name="T23" fmla="*/ 2 h 27"/>
                <a:gd name="T24" fmla="*/ 1 w 22"/>
                <a:gd name="T25" fmla="*/ 2 h 27"/>
                <a:gd name="T26" fmla="*/ 1 w 22"/>
                <a:gd name="T27" fmla="*/ 2 h 27"/>
                <a:gd name="T28" fmla="*/ 1 w 22"/>
                <a:gd name="T29" fmla="*/ 2 h 27"/>
                <a:gd name="T30" fmla="*/ 0 w 22"/>
                <a:gd name="T31" fmla="*/ 2 h 27"/>
                <a:gd name="T32" fmla="*/ 1 w 22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" y="14"/>
                  </a:moveTo>
                  <a:lnTo>
                    <a:pt x="2" y="9"/>
                  </a:lnTo>
                  <a:lnTo>
                    <a:pt x="5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6" y="23"/>
                  </a:lnTo>
                  <a:lnTo>
                    <a:pt x="10" y="26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4" name="Freeform 337"/>
            <p:cNvSpPr>
              <a:spLocks/>
            </p:cNvSpPr>
            <p:nvPr/>
          </p:nvSpPr>
          <p:spPr bwMode="auto">
            <a:xfrm>
              <a:off x="814" y="3248"/>
              <a:ext cx="11" cy="10"/>
            </a:xfrm>
            <a:custGeom>
              <a:avLst/>
              <a:gdLst>
                <a:gd name="T0" fmla="*/ 2 w 22"/>
                <a:gd name="T1" fmla="*/ 0 h 21"/>
                <a:gd name="T2" fmla="*/ 2 w 22"/>
                <a:gd name="T3" fmla="*/ 0 h 21"/>
                <a:gd name="T4" fmla="*/ 2 w 22"/>
                <a:gd name="T5" fmla="*/ 0 h 21"/>
                <a:gd name="T6" fmla="*/ 2 w 22"/>
                <a:gd name="T7" fmla="*/ 0 h 21"/>
                <a:gd name="T8" fmla="*/ 2 w 22"/>
                <a:gd name="T9" fmla="*/ 0 h 21"/>
                <a:gd name="T10" fmla="*/ 2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0 w 22"/>
                <a:gd name="T23" fmla="*/ 0 h 21"/>
                <a:gd name="T24" fmla="*/ 0 w 22"/>
                <a:gd name="T25" fmla="*/ 0 h 21"/>
                <a:gd name="T26" fmla="*/ 1 w 22"/>
                <a:gd name="T27" fmla="*/ 0 h 21"/>
                <a:gd name="T28" fmla="*/ 1 w 22"/>
                <a:gd name="T29" fmla="*/ 0 h 21"/>
                <a:gd name="T30" fmla="*/ 1 w 22"/>
                <a:gd name="T31" fmla="*/ 0 h 21"/>
                <a:gd name="T32" fmla="*/ 2 w 2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1">
                  <a:moveTo>
                    <a:pt x="17" y="1"/>
                  </a:moveTo>
                  <a:lnTo>
                    <a:pt x="19" y="4"/>
                  </a:lnTo>
                  <a:lnTo>
                    <a:pt x="20" y="7"/>
                  </a:lnTo>
                  <a:lnTo>
                    <a:pt x="22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1"/>
                  </a:lnTo>
                  <a:lnTo>
                    <a:pt x="6" y="21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5" name="Freeform 338"/>
            <p:cNvSpPr>
              <a:spLocks/>
            </p:cNvSpPr>
            <p:nvPr/>
          </p:nvSpPr>
          <p:spPr bwMode="auto">
            <a:xfrm>
              <a:off x="689" y="3263"/>
              <a:ext cx="93" cy="64"/>
            </a:xfrm>
            <a:custGeom>
              <a:avLst/>
              <a:gdLst>
                <a:gd name="T0" fmla="*/ 12 w 185"/>
                <a:gd name="T1" fmla="*/ 1 h 128"/>
                <a:gd name="T2" fmla="*/ 12 w 185"/>
                <a:gd name="T3" fmla="*/ 1 h 128"/>
                <a:gd name="T4" fmla="*/ 11 w 185"/>
                <a:gd name="T5" fmla="*/ 1 h 128"/>
                <a:gd name="T6" fmla="*/ 11 w 185"/>
                <a:gd name="T7" fmla="*/ 1 h 128"/>
                <a:gd name="T8" fmla="*/ 10 w 185"/>
                <a:gd name="T9" fmla="*/ 1 h 128"/>
                <a:gd name="T10" fmla="*/ 7 w 185"/>
                <a:gd name="T11" fmla="*/ 1 h 128"/>
                <a:gd name="T12" fmla="*/ 5 w 185"/>
                <a:gd name="T13" fmla="*/ 1 h 128"/>
                <a:gd name="T14" fmla="*/ 5 w 185"/>
                <a:gd name="T15" fmla="*/ 1 h 128"/>
                <a:gd name="T16" fmla="*/ 7 w 185"/>
                <a:gd name="T17" fmla="*/ 1 h 128"/>
                <a:gd name="T18" fmla="*/ 9 w 185"/>
                <a:gd name="T19" fmla="*/ 1 h 128"/>
                <a:gd name="T20" fmla="*/ 10 w 185"/>
                <a:gd name="T21" fmla="*/ 2 h 128"/>
                <a:gd name="T22" fmla="*/ 10 w 185"/>
                <a:gd name="T23" fmla="*/ 2 h 128"/>
                <a:gd name="T24" fmla="*/ 9 w 185"/>
                <a:gd name="T25" fmla="*/ 3 h 128"/>
                <a:gd name="T26" fmla="*/ 8 w 185"/>
                <a:gd name="T27" fmla="*/ 3 h 128"/>
                <a:gd name="T28" fmla="*/ 6 w 185"/>
                <a:gd name="T29" fmla="*/ 2 h 128"/>
                <a:gd name="T30" fmla="*/ 4 w 185"/>
                <a:gd name="T31" fmla="*/ 2 h 128"/>
                <a:gd name="T32" fmla="*/ 3 w 185"/>
                <a:gd name="T33" fmla="*/ 3 h 128"/>
                <a:gd name="T34" fmla="*/ 4 w 185"/>
                <a:gd name="T35" fmla="*/ 3 h 128"/>
                <a:gd name="T36" fmla="*/ 5 w 185"/>
                <a:gd name="T37" fmla="*/ 3 h 128"/>
                <a:gd name="T38" fmla="*/ 6 w 185"/>
                <a:gd name="T39" fmla="*/ 3 h 128"/>
                <a:gd name="T40" fmla="*/ 8 w 185"/>
                <a:gd name="T41" fmla="*/ 3 h 128"/>
                <a:gd name="T42" fmla="*/ 8 w 185"/>
                <a:gd name="T43" fmla="*/ 4 h 128"/>
                <a:gd name="T44" fmla="*/ 6 w 185"/>
                <a:gd name="T45" fmla="*/ 4 h 128"/>
                <a:gd name="T46" fmla="*/ 4 w 185"/>
                <a:gd name="T47" fmla="*/ 4 h 128"/>
                <a:gd name="T48" fmla="*/ 3 w 185"/>
                <a:gd name="T49" fmla="*/ 4 h 128"/>
                <a:gd name="T50" fmla="*/ 3 w 185"/>
                <a:gd name="T51" fmla="*/ 4 h 128"/>
                <a:gd name="T52" fmla="*/ 5 w 185"/>
                <a:gd name="T53" fmla="*/ 5 h 128"/>
                <a:gd name="T54" fmla="*/ 3 w 185"/>
                <a:gd name="T55" fmla="*/ 5 h 128"/>
                <a:gd name="T56" fmla="*/ 1 w 185"/>
                <a:gd name="T57" fmla="*/ 6 h 128"/>
                <a:gd name="T58" fmla="*/ 0 w 185"/>
                <a:gd name="T59" fmla="*/ 6 h 128"/>
                <a:gd name="T60" fmla="*/ 1 w 185"/>
                <a:gd name="T61" fmla="*/ 6 h 128"/>
                <a:gd name="T62" fmla="*/ 3 w 185"/>
                <a:gd name="T63" fmla="*/ 6 h 128"/>
                <a:gd name="T64" fmla="*/ 5 w 185"/>
                <a:gd name="T65" fmla="*/ 5 h 128"/>
                <a:gd name="T66" fmla="*/ 5 w 185"/>
                <a:gd name="T67" fmla="*/ 6 h 128"/>
                <a:gd name="T68" fmla="*/ 4 w 185"/>
                <a:gd name="T69" fmla="*/ 8 h 128"/>
                <a:gd name="T70" fmla="*/ 5 w 185"/>
                <a:gd name="T71" fmla="*/ 8 h 128"/>
                <a:gd name="T72" fmla="*/ 6 w 185"/>
                <a:gd name="T73" fmla="*/ 7 h 128"/>
                <a:gd name="T74" fmla="*/ 6 w 185"/>
                <a:gd name="T75" fmla="*/ 5 h 128"/>
                <a:gd name="T76" fmla="*/ 7 w 185"/>
                <a:gd name="T77" fmla="*/ 5 h 128"/>
                <a:gd name="T78" fmla="*/ 9 w 185"/>
                <a:gd name="T79" fmla="*/ 4 h 128"/>
                <a:gd name="T80" fmla="*/ 9 w 185"/>
                <a:gd name="T81" fmla="*/ 6 h 128"/>
                <a:gd name="T82" fmla="*/ 8 w 185"/>
                <a:gd name="T83" fmla="*/ 8 h 128"/>
                <a:gd name="T84" fmla="*/ 9 w 185"/>
                <a:gd name="T85" fmla="*/ 7 h 128"/>
                <a:gd name="T86" fmla="*/ 9 w 185"/>
                <a:gd name="T87" fmla="*/ 5 h 128"/>
                <a:gd name="T88" fmla="*/ 10 w 185"/>
                <a:gd name="T89" fmla="*/ 3 h 128"/>
                <a:gd name="T90" fmla="*/ 11 w 185"/>
                <a:gd name="T91" fmla="*/ 2 h 128"/>
                <a:gd name="T92" fmla="*/ 11 w 185"/>
                <a:gd name="T93" fmla="*/ 3 h 128"/>
                <a:gd name="T94" fmla="*/ 11 w 185"/>
                <a:gd name="T95" fmla="*/ 5 h 128"/>
                <a:gd name="T96" fmla="*/ 12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5"/>
                  </a:moveTo>
                  <a:lnTo>
                    <a:pt x="184" y="13"/>
                  </a:lnTo>
                  <a:lnTo>
                    <a:pt x="183" y="13"/>
                  </a:lnTo>
                  <a:lnTo>
                    <a:pt x="180" y="12"/>
                  </a:lnTo>
                  <a:lnTo>
                    <a:pt x="179" y="11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4" y="8"/>
                  </a:lnTo>
                  <a:lnTo>
                    <a:pt x="171" y="12"/>
                  </a:lnTo>
                  <a:lnTo>
                    <a:pt x="167" y="13"/>
                  </a:lnTo>
                  <a:lnTo>
                    <a:pt x="166" y="16"/>
                  </a:lnTo>
                  <a:lnTo>
                    <a:pt x="158" y="13"/>
                  </a:lnTo>
                  <a:lnTo>
                    <a:pt x="149" y="10"/>
                  </a:lnTo>
                  <a:lnTo>
                    <a:pt x="136" y="7"/>
                  </a:lnTo>
                  <a:lnTo>
                    <a:pt x="123" y="4"/>
                  </a:lnTo>
                  <a:lnTo>
                    <a:pt x="110" y="2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80" y="2"/>
                  </a:lnTo>
                  <a:lnTo>
                    <a:pt x="72" y="4"/>
                  </a:lnTo>
                  <a:lnTo>
                    <a:pt x="71" y="4"/>
                  </a:lnTo>
                  <a:lnTo>
                    <a:pt x="74" y="6"/>
                  </a:lnTo>
                  <a:lnTo>
                    <a:pt x="80" y="4"/>
                  </a:lnTo>
                  <a:lnTo>
                    <a:pt x="90" y="4"/>
                  </a:lnTo>
                  <a:lnTo>
                    <a:pt x="101" y="4"/>
                  </a:lnTo>
                  <a:lnTo>
                    <a:pt x="112" y="7"/>
                  </a:lnTo>
                  <a:lnTo>
                    <a:pt x="123" y="10"/>
                  </a:lnTo>
                  <a:lnTo>
                    <a:pt x="133" y="12"/>
                  </a:lnTo>
                  <a:lnTo>
                    <a:pt x="144" y="16"/>
                  </a:lnTo>
                  <a:lnTo>
                    <a:pt x="151" y="19"/>
                  </a:lnTo>
                  <a:lnTo>
                    <a:pt x="157" y="23"/>
                  </a:lnTo>
                  <a:lnTo>
                    <a:pt x="158" y="25"/>
                  </a:lnTo>
                  <a:lnTo>
                    <a:pt x="157" y="26"/>
                  </a:lnTo>
                  <a:lnTo>
                    <a:pt x="154" y="28"/>
                  </a:lnTo>
                  <a:lnTo>
                    <a:pt x="149" y="30"/>
                  </a:lnTo>
                  <a:lnTo>
                    <a:pt x="144" y="33"/>
                  </a:lnTo>
                  <a:lnTo>
                    <a:pt x="138" y="37"/>
                  </a:lnTo>
                  <a:lnTo>
                    <a:pt x="133" y="40"/>
                  </a:lnTo>
                  <a:lnTo>
                    <a:pt x="129" y="42"/>
                  </a:lnTo>
                  <a:lnTo>
                    <a:pt x="123" y="40"/>
                  </a:lnTo>
                  <a:lnTo>
                    <a:pt x="115" y="37"/>
                  </a:lnTo>
                  <a:lnTo>
                    <a:pt x="104" y="33"/>
                  </a:lnTo>
                  <a:lnTo>
                    <a:pt x="94" y="30"/>
                  </a:lnTo>
                  <a:lnTo>
                    <a:pt x="82" y="29"/>
                  </a:lnTo>
                  <a:lnTo>
                    <a:pt x="72" y="28"/>
                  </a:lnTo>
                  <a:lnTo>
                    <a:pt x="63" y="28"/>
                  </a:lnTo>
                  <a:lnTo>
                    <a:pt x="55" y="30"/>
                  </a:lnTo>
                  <a:lnTo>
                    <a:pt x="50" y="33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9" y="34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74" y="34"/>
                  </a:lnTo>
                  <a:lnTo>
                    <a:pt x="80" y="36"/>
                  </a:lnTo>
                  <a:lnTo>
                    <a:pt x="85" y="37"/>
                  </a:lnTo>
                  <a:lnTo>
                    <a:pt x="91" y="38"/>
                  </a:lnTo>
                  <a:lnTo>
                    <a:pt x="97" y="40"/>
                  </a:lnTo>
                  <a:lnTo>
                    <a:pt x="106" y="42"/>
                  </a:lnTo>
                  <a:lnTo>
                    <a:pt x="114" y="45"/>
                  </a:lnTo>
                  <a:lnTo>
                    <a:pt x="120" y="46"/>
                  </a:lnTo>
                  <a:lnTo>
                    <a:pt x="123" y="47"/>
                  </a:lnTo>
                  <a:lnTo>
                    <a:pt x="116" y="53"/>
                  </a:lnTo>
                  <a:lnTo>
                    <a:pt x="106" y="57"/>
                  </a:lnTo>
                  <a:lnTo>
                    <a:pt x="95" y="59"/>
                  </a:lnTo>
                  <a:lnTo>
                    <a:pt x="89" y="62"/>
                  </a:lnTo>
                  <a:lnTo>
                    <a:pt x="82" y="62"/>
                  </a:lnTo>
                  <a:lnTo>
                    <a:pt x="73" y="60"/>
                  </a:lnTo>
                  <a:lnTo>
                    <a:pt x="64" y="57"/>
                  </a:lnTo>
                  <a:lnTo>
                    <a:pt x="55" y="54"/>
                  </a:lnTo>
                  <a:lnTo>
                    <a:pt x="47" y="53"/>
                  </a:lnTo>
                  <a:lnTo>
                    <a:pt x="41" y="53"/>
                  </a:lnTo>
                  <a:lnTo>
                    <a:pt x="38" y="54"/>
                  </a:lnTo>
                  <a:lnTo>
                    <a:pt x="41" y="55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6"/>
                  </a:lnTo>
                  <a:lnTo>
                    <a:pt x="69" y="68"/>
                  </a:lnTo>
                  <a:lnTo>
                    <a:pt x="64" y="70"/>
                  </a:lnTo>
                  <a:lnTo>
                    <a:pt x="56" y="72"/>
                  </a:lnTo>
                  <a:lnTo>
                    <a:pt x="46" y="76"/>
                  </a:lnTo>
                  <a:lnTo>
                    <a:pt x="35" y="79"/>
                  </a:lnTo>
                  <a:lnTo>
                    <a:pt x="25" y="81"/>
                  </a:lnTo>
                  <a:lnTo>
                    <a:pt x="16" y="84"/>
                  </a:lnTo>
                  <a:lnTo>
                    <a:pt x="9" y="87"/>
                  </a:lnTo>
                  <a:lnTo>
                    <a:pt x="4" y="88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2"/>
                  </a:lnTo>
                  <a:lnTo>
                    <a:pt x="9" y="92"/>
                  </a:lnTo>
                  <a:lnTo>
                    <a:pt x="16" y="92"/>
                  </a:lnTo>
                  <a:lnTo>
                    <a:pt x="25" y="90"/>
                  </a:lnTo>
                  <a:lnTo>
                    <a:pt x="35" y="88"/>
                  </a:lnTo>
                  <a:lnTo>
                    <a:pt x="46" y="85"/>
                  </a:lnTo>
                  <a:lnTo>
                    <a:pt x="56" y="83"/>
                  </a:lnTo>
                  <a:lnTo>
                    <a:pt x="65" y="80"/>
                  </a:lnTo>
                  <a:lnTo>
                    <a:pt x="73" y="77"/>
                  </a:lnTo>
                  <a:lnTo>
                    <a:pt x="78" y="75"/>
                  </a:lnTo>
                  <a:lnTo>
                    <a:pt x="77" y="85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9" y="124"/>
                  </a:lnTo>
                  <a:lnTo>
                    <a:pt x="74" y="115"/>
                  </a:lnTo>
                  <a:lnTo>
                    <a:pt x="82" y="100"/>
                  </a:lnTo>
                  <a:lnTo>
                    <a:pt x="89" y="85"/>
                  </a:lnTo>
                  <a:lnTo>
                    <a:pt x="91" y="75"/>
                  </a:lnTo>
                  <a:lnTo>
                    <a:pt x="95" y="73"/>
                  </a:lnTo>
                  <a:lnTo>
                    <a:pt x="101" y="71"/>
                  </a:lnTo>
                  <a:lnTo>
                    <a:pt x="107" y="68"/>
                  </a:lnTo>
                  <a:lnTo>
                    <a:pt x="112" y="66"/>
                  </a:lnTo>
                  <a:lnTo>
                    <a:pt x="119" y="63"/>
                  </a:lnTo>
                  <a:lnTo>
                    <a:pt x="124" y="60"/>
                  </a:lnTo>
                  <a:lnTo>
                    <a:pt x="129" y="59"/>
                  </a:lnTo>
                  <a:lnTo>
                    <a:pt x="133" y="58"/>
                  </a:lnTo>
                  <a:lnTo>
                    <a:pt x="133" y="68"/>
                  </a:lnTo>
                  <a:lnTo>
                    <a:pt x="132" y="84"/>
                  </a:lnTo>
                  <a:lnTo>
                    <a:pt x="128" y="100"/>
                  </a:lnTo>
                  <a:lnTo>
                    <a:pt x="125" y="111"/>
                  </a:lnTo>
                  <a:lnTo>
                    <a:pt x="124" y="117"/>
                  </a:lnTo>
                  <a:lnTo>
                    <a:pt x="124" y="119"/>
                  </a:lnTo>
                  <a:lnTo>
                    <a:pt x="125" y="117"/>
                  </a:lnTo>
                  <a:lnTo>
                    <a:pt x="129" y="111"/>
                  </a:lnTo>
                  <a:lnTo>
                    <a:pt x="134" y="100"/>
                  </a:lnTo>
                  <a:lnTo>
                    <a:pt x="140" y="84"/>
                  </a:lnTo>
                  <a:lnTo>
                    <a:pt x="144" y="68"/>
                  </a:lnTo>
                  <a:lnTo>
                    <a:pt x="144" y="54"/>
                  </a:lnTo>
                  <a:lnTo>
                    <a:pt x="151" y="47"/>
                  </a:lnTo>
                  <a:lnTo>
                    <a:pt x="157" y="41"/>
                  </a:lnTo>
                  <a:lnTo>
                    <a:pt x="162" y="36"/>
                  </a:lnTo>
                  <a:lnTo>
                    <a:pt x="166" y="32"/>
                  </a:lnTo>
                  <a:lnTo>
                    <a:pt x="168" y="29"/>
                  </a:lnTo>
                  <a:lnTo>
                    <a:pt x="171" y="28"/>
                  </a:lnTo>
                  <a:lnTo>
                    <a:pt x="172" y="30"/>
                  </a:lnTo>
                  <a:lnTo>
                    <a:pt x="172" y="36"/>
                  </a:lnTo>
                  <a:lnTo>
                    <a:pt x="171" y="46"/>
                  </a:lnTo>
                  <a:lnTo>
                    <a:pt x="170" y="62"/>
                  </a:lnTo>
                  <a:lnTo>
                    <a:pt x="168" y="79"/>
                  </a:lnTo>
                  <a:lnTo>
                    <a:pt x="167" y="89"/>
                  </a:lnTo>
                  <a:lnTo>
                    <a:pt x="174" y="76"/>
                  </a:lnTo>
                  <a:lnTo>
                    <a:pt x="180" y="55"/>
                  </a:lnTo>
                  <a:lnTo>
                    <a:pt x="184" y="33"/>
                  </a:lnTo>
                  <a:lnTo>
                    <a:pt x="185" y="1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6" name="Freeform 339"/>
            <p:cNvSpPr>
              <a:spLocks/>
            </p:cNvSpPr>
            <p:nvPr/>
          </p:nvSpPr>
          <p:spPr bwMode="auto">
            <a:xfrm>
              <a:off x="696" y="3150"/>
              <a:ext cx="74" cy="71"/>
            </a:xfrm>
            <a:custGeom>
              <a:avLst/>
              <a:gdLst>
                <a:gd name="T0" fmla="*/ 9 w 149"/>
                <a:gd name="T1" fmla="*/ 9 h 141"/>
                <a:gd name="T2" fmla="*/ 9 w 149"/>
                <a:gd name="T3" fmla="*/ 9 h 141"/>
                <a:gd name="T4" fmla="*/ 8 w 149"/>
                <a:gd name="T5" fmla="*/ 8 h 141"/>
                <a:gd name="T6" fmla="*/ 8 w 149"/>
                <a:gd name="T7" fmla="*/ 8 h 141"/>
                <a:gd name="T8" fmla="*/ 8 w 149"/>
                <a:gd name="T9" fmla="*/ 7 h 141"/>
                <a:gd name="T10" fmla="*/ 7 w 149"/>
                <a:gd name="T11" fmla="*/ 5 h 141"/>
                <a:gd name="T12" fmla="*/ 7 w 149"/>
                <a:gd name="T13" fmla="*/ 3 h 141"/>
                <a:gd name="T14" fmla="*/ 7 w 149"/>
                <a:gd name="T15" fmla="*/ 3 h 141"/>
                <a:gd name="T16" fmla="*/ 7 w 149"/>
                <a:gd name="T17" fmla="*/ 4 h 141"/>
                <a:gd name="T18" fmla="*/ 7 w 149"/>
                <a:gd name="T19" fmla="*/ 6 h 141"/>
                <a:gd name="T20" fmla="*/ 7 w 149"/>
                <a:gd name="T21" fmla="*/ 6 h 141"/>
                <a:gd name="T22" fmla="*/ 5 w 149"/>
                <a:gd name="T23" fmla="*/ 6 h 141"/>
                <a:gd name="T24" fmla="*/ 5 w 149"/>
                <a:gd name="T25" fmla="*/ 5 h 141"/>
                <a:gd name="T26" fmla="*/ 5 w 149"/>
                <a:gd name="T27" fmla="*/ 3 h 141"/>
                <a:gd name="T28" fmla="*/ 4 w 149"/>
                <a:gd name="T29" fmla="*/ 2 h 141"/>
                <a:gd name="T30" fmla="*/ 4 w 149"/>
                <a:gd name="T31" fmla="*/ 1 h 141"/>
                <a:gd name="T32" fmla="*/ 4 w 149"/>
                <a:gd name="T33" fmla="*/ 1 h 141"/>
                <a:gd name="T34" fmla="*/ 4 w 149"/>
                <a:gd name="T35" fmla="*/ 1 h 141"/>
                <a:gd name="T36" fmla="*/ 4 w 149"/>
                <a:gd name="T37" fmla="*/ 2 h 141"/>
                <a:gd name="T38" fmla="*/ 4 w 149"/>
                <a:gd name="T39" fmla="*/ 2 h 141"/>
                <a:gd name="T40" fmla="*/ 4 w 149"/>
                <a:gd name="T41" fmla="*/ 3 h 141"/>
                <a:gd name="T42" fmla="*/ 4 w 149"/>
                <a:gd name="T43" fmla="*/ 4 h 141"/>
                <a:gd name="T44" fmla="*/ 4 w 149"/>
                <a:gd name="T45" fmla="*/ 4 h 141"/>
                <a:gd name="T46" fmla="*/ 2 w 149"/>
                <a:gd name="T47" fmla="*/ 3 h 141"/>
                <a:gd name="T48" fmla="*/ 1 w 149"/>
                <a:gd name="T49" fmla="*/ 2 h 141"/>
                <a:gd name="T50" fmla="*/ 0 w 149"/>
                <a:gd name="T51" fmla="*/ 1 h 141"/>
                <a:gd name="T52" fmla="*/ 0 w 149"/>
                <a:gd name="T53" fmla="*/ 1 h 141"/>
                <a:gd name="T54" fmla="*/ 1 w 149"/>
                <a:gd name="T55" fmla="*/ 3 h 141"/>
                <a:gd name="T56" fmla="*/ 2 w 149"/>
                <a:gd name="T57" fmla="*/ 4 h 141"/>
                <a:gd name="T58" fmla="*/ 3 w 149"/>
                <a:gd name="T59" fmla="*/ 5 h 141"/>
                <a:gd name="T60" fmla="*/ 3 w 149"/>
                <a:gd name="T61" fmla="*/ 5 h 141"/>
                <a:gd name="T62" fmla="*/ 2 w 149"/>
                <a:gd name="T63" fmla="*/ 5 h 141"/>
                <a:gd name="T64" fmla="*/ 1 w 149"/>
                <a:gd name="T65" fmla="*/ 5 h 141"/>
                <a:gd name="T66" fmla="*/ 1 w 149"/>
                <a:gd name="T67" fmla="*/ 5 h 141"/>
                <a:gd name="T68" fmla="*/ 1 w 149"/>
                <a:gd name="T69" fmla="*/ 5 h 141"/>
                <a:gd name="T70" fmla="*/ 2 w 149"/>
                <a:gd name="T71" fmla="*/ 6 h 141"/>
                <a:gd name="T72" fmla="*/ 3 w 149"/>
                <a:gd name="T73" fmla="*/ 6 h 141"/>
                <a:gd name="T74" fmla="*/ 4 w 149"/>
                <a:gd name="T75" fmla="*/ 6 h 141"/>
                <a:gd name="T76" fmla="*/ 5 w 149"/>
                <a:gd name="T77" fmla="*/ 6 h 141"/>
                <a:gd name="T78" fmla="*/ 6 w 149"/>
                <a:gd name="T79" fmla="*/ 7 h 141"/>
                <a:gd name="T80" fmla="*/ 6 w 149"/>
                <a:gd name="T81" fmla="*/ 8 h 141"/>
                <a:gd name="T82" fmla="*/ 6 w 149"/>
                <a:gd name="T83" fmla="*/ 8 h 141"/>
                <a:gd name="T84" fmla="*/ 5 w 149"/>
                <a:gd name="T85" fmla="*/ 8 h 141"/>
                <a:gd name="T86" fmla="*/ 4 w 149"/>
                <a:gd name="T87" fmla="*/ 8 h 141"/>
                <a:gd name="T88" fmla="*/ 3 w 149"/>
                <a:gd name="T89" fmla="*/ 8 h 141"/>
                <a:gd name="T90" fmla="*/ 3 w 149"/>
                <a:gd name="T91" fmla="*/ 8 h 141"/>
                <a:gd name="T92" fmla="*/ 4 w 149"/>
                <a:gd name="T93" fmla="*/ 8 h 141"/>
                <a:gd name="T94" fmla="*/ 5 w 149"/>
                <a:gd name="T95" fmla="*/ 8 h 141"/>
                <a:gd name="T96" fmla="*/ 6 w 149"/>
                <a:gd name="T97" fmla="*/ 8 h 141"/>
                <a:gd name="T98" fmla="*/ 7 w 149"/>
                <a:gd name="T99" fmla="*/ 8 h 141"/>
                <a:gd name="T100" fmla="*/ 8 w 149"/>
                <a:gd name="T101" fmla="*/ 8 h 141"/>
                <a:gd name="T102" fmla="*/ 8 w 149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49" h="141">
                  <a:moveTo>
                    <a:pt x="144" y="141"/>
                  </a:moveTo>
                  <a:lnTo>
                    <a:pt x="144" y="138"/>
                  </a:lnTo>
                  <a:lnTo>
                    <a:pt x="145" y="135"/>
                  </a:lnTo>
                  <a:lnTo>
                    <a:pt x="148" y="134"/>
                  </a:lnTo>
                  <a:lnTo>
                    <a:pt x="149" y="131"/>
                  </a:lnTo>
                  <a:lnTo>
                    <a:pt x="142" y="126"/>
                  </a:lnTo>
                  <a:lnTo>
                    <a:pt x="137" y="120"/>
                  </a:lnTo>
                  <a:lnTo>
                    <a:pt x="133" y="114"/>
                  </a:lnTo>
                  <a:lnTo>
                    <a:pt x="132" y="109"/>
                  </a:lnTo>
                  <a:lnTo>
                    <a:pt x="132" y="99"/>
                  </a:lnTo>
                  <a:lnTo>
                    <a:pt x="131" y="82"/>
                  </a:lnTo>
                  <a:lnTo>
                    <a:pt x="127" y="65"/>
                  </a:lnTo>
                  <a:lnTo>
                    <a:pt x="124" y="53"/>
                  </a:lnTo>
                  <a:lnTo>
                    <a:pt x="121" y="48"/>
                  </a:lnTo>
                  <a:lnTo>
                    <a:pt x="119" y="47"/>
                  </a:lnTo>
                  <a:lnTo>
                    <a:pt x="118" y="47"/>
                  </a:lnTo>
                  <a:lnTo>
                    <a:pt x="118" y="52"/>
                  </a:lnTo>
                  <a:lnTo>
                    <a:pt x="119" y="62"/>
                  </a:lnTo>
                  <a:lnTo>
                    <a:pt x="120" y="77"/>
                  </a:lnTo>
                  <a:lnTo>
                    <a:pt x="120" y="91"/>
                  </a:lnTo>
                  <a:lnTo>
                    <a:pt x="120" y="101"/>
                  </a:lnTo>
                  <a:lnTo>
                    <a:pt x="112" y="96"/>
                  </a:lnTo>
                  <a:lnTo>
                    <a:pt x="103" y="91"/>
                  </a:lnTo>
                  <a:lnTo>
                    <a:pt x="95" y="84"/>
                  </a:lnTo>
                  <a:lnTo>
                    <a:pt x="90" y="79"/>
                  </a:lnTo>
                  <a:lnTo>
                    <a:pt x="86" y="70"/>
                  </a:lnTo>
                  <a:lnTo>
                    <a:pt x="82" y="57"/>
                  </a:lnTo>
                  <a:lnTo>
                    <a:pt x="80" y="44"/>
                  </a:lnTo>
                  <a:lnTo>
                    <a:pt x="78" y="34"/>
                  </a:lnTo>
                  <a:lnTo>
                    <a:pt x="78" y="26"/>
                  </a:lnTo>
                  <a:lnTo>
                    <a:pt x="78" y="17"/>
                  </a:lnTo>
                  <a:lnTo>
                    <a:pt x="77" y="10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2" y="4"/>
                  </a:lnTo>
                  <a:lnTo>
                    <a:pt x="72" y="7"/>
                  </a:lnTo>
                  <a:lnTo>
                    <a:pt x="73" y="13"/>
                  </a:lnTo>
                  <a:lnTo>
                    <a:pt x="74" y="19"/>
                  </a:lnTo>
                  <a:lnTo>
                    <a:pt x="73" y="26"/>
                  </a:lnTo>
                  <a:lnTo>
                    <a:pt x="72" y="31"/>
                  </a:lnTo>
                  <a:lnTo>
                    <a:pt x="71" y="36"/>
                  </a:lnTo>
                  <a:lnTo>
                    <a:pt x="71" y="43"/>
                  </a:lnTo>
                  <a:lnTo>
                    <a:pt x="72" y="53"/>
                  </a:lnTo>
                  <a:lnTo>
                    <a:pt x="74" y="62"/>
                  </a:lnTo>
                  <a:lnTo>
                    <a:pt x="76" y="70"/>
                  </a:lnTo>
                  <a:lnTo>
                    <a:pt x="65" y="61"/>
                  </a:lnTo>
                  <a:lnTo>
                    <a:pt x="55" y="51"/>
                  </a:lnTo>
                  <a:lnTo>
                    <a:pt x="43" y="39"/>
                  </a:lnTo>
                  <a:lnTo>
                    <a:pt x="33" y="27"/>
                  </a:lnTo>
                  <a:lnTo>
                    <a:pt x="22" y="17"/>
                  </a:lnTo>
                  <a:lnTo>
                    <a:pt x="13" y="9"/>
                  </a:lnTo>
                  <a:lnTo>
                    <a:pt x="5" y="2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0" y="26"/>
                  </a:lnTo>
                  <a:lnTo>
                    <a:pt x="30" y="39"/>
                  </a:lnTo>
                  <a:lnTo>
                    <a:pt x="35" y="48"/>
                  </a:lnTo>
                  <a:lnTo>
                    <a:pt x="41" y="56"/>
                  </a:lnTo>
                  <a:lnTo>
                    <a:pt x="51" y="65"/>
                  </a:lnTo>
                  <a:lnTo>
                    <a:pt x="60" y="73"/>
                  </a:lnTo>
                  <a:lnTo>
                    <a:pt x="68" y="78"/>
                  </a:lnTo>
                  <a:lnTo>
                    <a:pt x="60" y="78"/>
                  </a:lnTo>
                  <a:lnTo>
                    <a:pt x="50" y="77"/>
                  </a:lnTo>
                  <a:lnTo>
                    <a:pt x="41" y="74"/>
                  </a:lnTo>
                  <a:lnTo>
                    <a:pt x="34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5" y="70"/>
                  </a:lnTo>
                  <a:lnTo>
                    <a:pt x="28" y="74"/>
                  </a:lnTo>
                  <a:lnTo>
                    <a:pt x="31" y="77"/>
                  </a:lnTo>
                  <a:lnTo>
                    <a:pt x="38" y="81"/>
                  </a:lnTo>
                  <a:lnTo>
                    <a:pt x="44" y="83"/>
                  </a:lnTo>
                  <a:lnTo>
                    <a:pt x="52" y="87"/>
                  </a:lnTo>
                  <a:lnTo>
                    <a:pt x="61" y="90"/>
                  </a:lnTo>
                  <a:lnTo>
                    <a:pt x="69" y="92"/>
                  </a:lnTo>
                  <a:lnTo>
                    <a:pt x="78" y="94"/>
                  </a:lnTo>
                  <a:lnTo>
                    <a:pt x="85" y="94"/>
                  </a:lnTo>
                  <a:lnTo>
                    <a:pt x="93" y="96"/>
                  </a:lnTo>
                  <a:lnTo>
                    <a:pt x="102" y="101"/>
                  </a:lnTo>
                  <a:lnTo>
                    <a:pt x="110" y="108"/>
                  </a:lnTo>
                  <a:lnTo>
                    <a:pt x="115" y="114"/>
                  </a:lnTo>
                  <a:lnTo>
                    <a:pt x="111" y="116"/>
                  </a:lnTo>
                  <a:lnTo>
                    <a:pt x="106" y="118"/>
                  </a:lnTo>
                  <a:lnTo>
                    <a:pt x="99" y="120"/>
                  </a:lnTo>
                  <a:lnTo>
                    <a:pt x="93" y="121"/>
                  </a:lnTo>
                  <a:lnTo>
                    <a:pt x="86" y="121"/>
                  </a:lnTo>
                  <a:lnTo>
                    <a:pt x="80" y="122"/>
                  </a:lnTo>
                  <a:lnTo>
                    <a:pt x="74" y="122"/>
                  </a:lnTo>
                  <a:lnTo>
                    <a:pt x="69" y="121"/>
                  </a:lnTo>
                  <a:lnTo>
                    <a:pt x="63" y="120"/>
                  </a:lnTo>
                  <a:lnTo>
                    <a:pt x="60" y="121"/>
                  </a:lnTo>
                  <a:lnTo>
                    <a:pt x="61" y="124"/>
                  </a:lnTo>
                  <a:lnTo>
                    <a:pt x="71" y="126"/>
                  </a:lnTo>
                  <a:lnTo>
                    <a:pt x="77" y="128"/>
                  </a:lnTo>
                  <a:lnTo>
                    <a:pt x="85" y="128"/>
                  </a:lnTo>
                  <a:lnTo>
                    <a:pt x="94" y="128"/>
                  </a:lnTo>
                  <a:lnTo>
                    <a:pt x="102" y="128"/>
                  </a:lnTo>
                  <a:lnTo>
                    <a:pt x="110" y="128"/>
                  </a:lnTo>
                  <a:lnTo>
                    <a:pt x="118" y="126"/>
                  </a:lnTo>
                  <a:lnTo>
                    <a:pt x="123" y="126"/>
                  </a:lnTo>
                  <a:lnTo>
                    <a:pt x="127" y="126"/>
                  </a:lnTo>
                  <a:lnTo>
                    <a:pt x="133" y="128"/>
                  </a:lnTo>
                  <a:lnTo>
                    <a:pt x="137" y="131"/>
                  </a:lnTo>
                  <a:lnTo>
                    <a:pt x="141" y="13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7" name="Freeform 340"/>
            <p:cNvSpPr>
              <a:spLocks/>
            </p:cNvSpPr>
            <p:nvPr/>
          </p:nvSpPr>
          <p:spPr bwMode="auto">
            <a:xfrm>
              <a:off x="806" y="3123"/>
              <a:ext cx="45" cy="108"/>
            </a:xfrm>
            <a:custGeom>
              <a:avLst/>
              <a:gdLst>
                <a:gd name="T0" fmla="*/ 0 w 91"/>
                <a:gd name="T1" fmla="*/ 12 h 215"/>
                <a:gd name="T2" fmla="*/ 0 w 91"/>
                <a:gd name="T3" fmla="*/ 11 h 215"/>
                <a:gd name="T4" fmla="*/ 1 w 91"/>
                <a:gd name="T5" fmla="*/ 11 h 215"/>
                <a:gd name="T6" fmla="*/ 1 w 91"/>
                <a:gd name="T7" fmla="*/ 10 h 215"/>
                <a:gd name="T8" fmla="*/ 0 w 91"/>
                <a:gd name="T9" fmla="*/ 8 h 215"/>
                <a:gd name="T10" fmla="*/ 0 w 91"/>
                <a:gd name="T11" fmla="*/ 6 h 215"/>
                <a:gd name="T12" fmla="*/ 0 w 91"/>
                <a:gd name="T13" fmla="*/ 6 h 215"/>
                <a:gd name="T14" fmla="*/ 1 w 91"/>
                <a:gd name="T15" fmla="*/ 8 h 215"/>
                <a:gd name="T16" fmla="*/ 2 w 91"/>
                <a:gd name="T17" fmla="*/ 7 h 215"/>
                <a:gd name="T18" fmla="*/ 2 w 91"/>
                <a:gd name="T19" fmla="*/ 4 h 215"/>
                <a:gd name="T20" fmla="*/ 2 w 91"/>
                <a:gd name="T21" fmla="*/ 2 h 215"/>
                <a:gd name="T22" fmla="*/ 2 w 91"/>
                <a:gd name="T23" fmla="*/ 2 h 215"/>
                <a:gd name="T24" fmla="*/ 2 w 91"/>
                <a:gd name="T25" fmla="*/ 3 h 215"/>
                <a:gd name="T26" fmla="*/ 2 w 91"/>
                <a:gd name="T27" fmla="*/ 3 h 215"/>
                <a:gd name="T28" fmla="*/ 4 w 91"/>
                <a:gd name="T29" fmla="*/ 1 h 215"/>
                <a:gd name="T30" fmla="*/ 4 w 91"/>
                <a:gd name="T31" fmla="*/ 1 h 215"/>
                <a:gd name="T32" fmla="*/ 3 w 91"/>
                <a:gd name="T33" fmla="*/ 2 h 215"/>
                <a:gd name="T34" fmla="*/ 3 w 91"/>
                <a:gd name="T35" fmla="*/ 4 h 215"/>
                <a:gd name="T36" fmla="*/ 4 w 91"/>
                <a:gd name="T37" fmla="*/ 4 h 215"/>
                <a:gd name="T38" fmla="*/ 5 w 91"/>
                <a:gd name="T39" fmla="*/ 4 h 215"/>
                <a:gd name="T40" fmla="*/ 4 w 91"/>
                <a:gd name="T41" fmla="*/ 5 h 215"/>
                <a:gd name="T42" fmla="*/ 2 w 91"/>
                <a:gd name="T43" fmla="*/ 6 h 215"/>
                <a:gd name="T44" fmla="*/ 2 w 91"/>
                <a:gd name="T45" fmla="*/ 9 h 215"/>
                <a:gd name="T46" fmla="*/ 3 w 91"/>
                <a:gd name="T47" fmla="*/ 9 h 215"/>
                <a:gd name="T48" fmla="*/ 4 w 91"/>
                <a:gd name="T49" fmla="*/ 8 h 215"/>
                <a:gd name="T50" fmla="*/ 5 w 91"/>
                <a:gd name="T51" fmla="*/ 8 h 215"/>
                <a:gd name="T52" fmla="*/ 5 w 91"/>
                <a:gd name="T53" fmla="*/ 8 h 215"/>
                <a:gd name="T54" fmla="*/ 4 w 91"/>
                <a:gd name="T55" fmla="*/ 9 h 215"/>
                <a:gd name="T56" fmla="*/ 3 w 91"/>
                <a:gd name="T57" fmla="*/ 9 h 215"/>
                <a:gd name="T58" fmla="*/ 2 w 91"/>
                <a:gd name="T59" fmla="*/ 10 h 215"/>
                <a:gd name="T60" fmla="*/ 1 w 91"/>
                <a:gd name="T61" fmla="*/ 11 h 215"/>
                <a:gd name="T62" fmla="*/ 2 w 91"/>
                <a:gd name="T63" fmla="*/ 11 h 215"/>
                <a:gd name="T64" fmla="*/ 4 w 91"/>
                <a:gd name="T65" fmla="*/ 11 h 215"/>
                <a:gd name="T66" fmla="*/ 5 w 91"/>
                <a:gd name="T67" fmla="*/ 10 h 215"/>
                <a:gd name="T68" fmla="*/ 5 w 91"/>
                <a:gd name="T69" fmla="*/ 10 h 215"/>
                <a:gd name="T70" fmla="*/ 4 w 91"/>
                <a:gd name="T71" fmla="*/ 12 h 215"/>
                <a:gd name="T72" fmla="*/ 3 w 91"/>
                <a:gd name="T73" fmla="*/ 12 h 215"/>
                <a:gd name="T74" fmla="*/ 2 w 91"/>
                <a:gd name="T75" fmla="*/ 12 h 215"/>
                <a:gd name="T76" fmla="*/ 1 w 91"/>
                <a:gd name="T77" fmla="*/ 12 h 215"/>
                <a:gd name="T78" fmla="*/ 1 w 91"/>
                <a:gd name="T79" fmla="*/ 13 h 215"/>
                <a:gd name="T80" fmla="*/ 0 w 91"/>
                <a:gd name="T81" fmla="*/ 14 h 215"/>
                <a:gd name="T82" fmla="*/ 0 w 91"/>
                <a:gd name="T83" fmla="*/ 14 h 215"/>
                <a:gd name="T84" fmla="*/ 0 w 91"/>
                <a:gd name="T85" fmla="*/ 12 h 215"/>
                <a:gd name="T86" fmla="*/ 0 w 91"/>
                <a:gd name="T87" fmla="*/ 12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5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2"/>
                  </a:lnTo>
                  <a:lnTo>
                    <a:pt x="14" y="167"/>
                  </a:lnTo>
                  <a:lnTo>
                    <a:pt x="15" y="169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20" y="172"/>
                  </a:lnTo>
                  <a:lnTo>
                    <a:pt x="22" y="168"/>
                  </a:lnTo>
                  <a:lnTo>
                    <a:pt x="24" y="162"/>
                  </a:lnTo>
                  <a:lnTo>
                    <a:pt x="24" y="152"/>
                  </a:lnTo>
                  <a:lnTo>
                    <a:pt x="23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2" y="104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4" y="90"/>
                  </a:lnTo>
                  <a:lnTo>
                    <a:pt x="6" y="99"/>
                  </a:lnTo>
                  <a:lnTo>
                    <a:pt x="13" y="112"/>
                  </a:lnTo>
                  <a:lnTo>
                    <a:pt x="20" y="124"/>
                  </a:lnTo>
                  <a:lnTo>
                    <a:pt x="27" y="130"/>
                  </a:lnTo>
                  <a:lnTo>
                    <a:pt x="31" y="119"/>
                  </a:lnTo>
                  <a:lnTo>
                    <a:pt x="35" y="100"/>
                  </a:lnTo>
                  <a:lnTo>
                    <a:pt x="36" y="83"/>
                  </a:lnTo>
                  <a:lnTo>
                    <a:pt x="36" y="72"/>
                  </a:lnTo>
                  <a:lnTo>
                    <a:pt x="34" y="60"/>
                  </a:lnTo>
                  <a:lnTo>
                    <a:pt x="32" y="47"/>
                  </a:lnTo>
                  <a:lnTo>
                    <a:pt x="32" y="34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6" y="31"/>
                  </a:lnTo>
                  <a:lnTo>
                    <a:pt x="36" y="39"/>
                  </a:lnTo>
                  <a:lnTo>
                    <a:pt x="37" y="47"/>
                  </a:lnTo>
                  <a:lnTo>
                    <a:pt x="40" y="56"/>
                  </a:lnTo>
                  <a:lnTo>
                    <a:pt x="43" y="61"/>
                  </a:lnTo>
                  <a:lnTo>
                    <a:pt x="47" y="47"/>
                  </a:lnTo>
                  <a:lnTo>
                    <a:pt x="53" y="30"/>
                  </a:lnTo>
                  <a:lnTo>
                    <a:pt x="60" y="13"/>
                  </a:lnTo>
                  <a:lnTo>
                    <a:pt x="69" y="2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0" y="6"/>
                  </a:lnTo>
                  <a:lnTo>
                    <a:pt x="65" y="15"/>
                  </a:lnTo>
                  <a:lnTo>
                    <a:pt x="60" y="32"/>
                  </a:lnTo>
                  <a:lnTo>
                    <a:pt x="54" y="49"/>
                  </a:lnTo>
                  <a:lnTo>
                    <a:pt x="52" y="60"/>
                  </a:lnTo>
                  <a:lnTo>
                    <a:pt x="58" y="59"/>
                  </a:lnTo>
                  <a:lnTo>
                    <a:pt x="65" y="57"/>
                  </a:lnTo>
                  <a:lnTo>
                    <a:pt x="71" y="53"/>
                  </a:lnTo>
                  <a:lnTo>
                    <a:pt x="77" y="51"/>
                  </a:lnTo>
                  <a:lnTo>
                    <a:pt x="79" y="48"/>
                  </a:lnTo>
                  <a:lnTo>
                    <a:pt x="82" y="48"/>
                  </a:lnTo>
                  <a:lnTo>
                    <a:pt x="80" y="51"/>
                  </a:lnTo>
                  <a:lnTo>
                    <a:pt x="78" y="53"/>
                  </a:lnTo>
                  <a:lnTo>
                    <a:pt x="73" y="59"/>
                  </a:lnTo>
                  <a:lnTo>
                    <a:pt x="64" y="65"/>
                  </a:lnTo>
                  <a:lnTo>
                    <a:pt x="54" y="70"/>
                  </a:lnTo>
                  <a:lnTo>
                    <a:pt x="49" y="74"/>
                  </a:lnTo>
                  <a:lnTo>
                    <a:pt x="47" y="89"/>
                  </a:lnTo>
                  <a:lnTo>
                    <a:pt x="44" y="107"/>
                  </a:lnTo>
                  <a:lnTo>
                    <a:pt x="40" y="122"/>
                  </a:lnTo>
                  <a:lnTo>
                    <a:pt x="37" y="132"/>
                  </a:lnTo>
                  <a:lnTo>
                    <a:pt x="44" y="132"/>
                  </a:lnTo>
                  <a:lnTo>
                    <a:pt x="50" y="130"/>
                  </a:lnTo>
                  <a:lnTo>
                    <a:pt x="57" y="130"/>
                  </a:lnTo>
                  <a:lnTo>
                    <a:pt x="65" y="129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80" y="124"/>
                  </a:lnTo>
                  <a:lnTo>
                    <a:pt x="83" y="122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7" y="122"/>
                  </a:lnTo>
                  <a:lnTo>
                    <a:pt x="84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0" y="134"/>
                  </a:lnTo>
                  <a:lnTo>
                    <a:pt x="62" y="137"/>
                  </a:lnTo>
                  <a:lnTo>
                    <a:pt x="54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1"/>
                  </a:lnTo>
                  <a:lnTo>
                    <a:pt x="32" y="159"/>
                  </a:lnTo>
                  <a:lnTo>
                    <a:pt x="31" y="167"/>
                  </a:lnTo>
                  <a:lnTo>
                    <a:pt x="31" y="173"/>
                  </a:lnTo>
                  <a:lnTo>
                    <a:pt x="34" y="176"/>
                  </a:lnTo>
                  <a:lnTo>
                    <a:pt x="39" y="176"/>
                  </a:lnTo>
                  <a:lnTo>
                    <a:pt x="44" y="176"/>
                  </a:lnTo>
                  <a:lnTo>
                    <a:pt x="49" y="175"/>
                  </a:lnTo>
                  <a:lnTo>
                    <a:pt x="60" y="171"/>
                  </a:lnTo>
                  <a:lnTo>
                    <a:pt x="70" y="166"/>
                  </a:lnTo>
                  <a:lnTo>
                    <a:pt x="79" y="160"/>
                  </a:lnTo>
                  <a:lnTo>
                    <a:pt x="86" y="156"/>
                  </a:lnTo>
                  <a:lnTo>
                    <a:pt x="88" y="152"/>
                  </a:lnTo>
                  <a:lnTo>
                    <a:pt x="91" y="151"/>
                  </a:lnTo>
                  <a:lnTo>
                    <a:pt x="91" y="152"/>
                  </a:lnTo>
                  <a:lnTo>
                    <a:pt x="88" y="158"/>
                  </a:lnTo>
                  <a:lnTo>
                    <a:pt x="82" y="167"/>
                  </a:lnTo>
                  <a:lnTo>
                    <a:pt x="74" y="179"/>
                  </a:lnTo>
                  <a:lnTo>
                    <a:pt x="65" y="188"/>
                  </a:lnTo>
                  <a:lnTo>
                    <a:pt x="58" y="194"/>
                  </a:lnTo>
                  <a:lnTo>
                    <a:pt x="57" y="192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3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1" y="179"/>
                  </a:lnTo>
                  <a:lnTo>
                    <a:pt x="24" y="181"/>
                  </a:lnTo>
                  <a:lnTo>
                    <a:pt x="20" y="186"/>
                  </a:lnTo>
                  <a:lnTo>
                    <a:pt x="19" y="190"/>
                  </a:lnTo>
                  <a:lnTo>
                    <a:pt x="19" y="194"/>
                  </a:lnTo>
                  <a:lnTo>
                    <a:pt x="20" y="198"/>
                  </a:lnTo>
                  <a:lnTo>
                    <a:pt x="15" y="203"/>
                  </a:lnTo>
                  <a:lnTo>
                    <a:pt x="9" y="209"/>
                  </a:lnTo>
                  <a:lnTo>
                    <a:pt x="4" y="213"/>
                  </a:lnTo>
                  <a:lnTo>
                    <a:pt x="1" y="215"/>
                  </a:lnTo>
                  <a:lnTo>
                    <a:pt x="6" y="209"/>
                  </a:lnTo>
                  <a:lnTo>
                    <a:pt x="11" y="201"/>
                  </a:lnTo>
                  <a:lnTo>
                    <a:pt x="14" y="196"/>
                  </a:lnTo>
                  <a:lnTo>
                    <a:pt x="14" y="190"/>
                  </a:lnTo>
                  <a:lnTo>
                    <a:pt x="11" y="188"/>
                  </a:lnTo>
                  <a:lnTo>
                    <a:pt x="7" y="185"/>
                  </a:lnTo>
                  <a:lnTo>
                    <a:pt x="4" y="184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8" name="Freeform 341"/>
            <p:cNvSpPr>
              <a:spLocks/>
            </p:cNvSpPr>
            <p:nvPr/>
          </p:nvSpPr>
          <p:spPr bwMode="auto">
            <a:xfrm>
              <a:off x="796" y="3183"/>
              <a:ext cx="8" cy="14"/>
            </a:xfrm>
            <a:custGeom>
              <a:avLst/>
              <a:gdLst>
                <a:gd name="T0" fmla="*/ 1 w 16"/>
                <a:gd name="T1" fmla="*/ 2 h 27"/>
                <a:gd name="T2" fmla="*/ 1 w 16"/>
                <a:gd name="T3" fmla="*/ 2 h 27"/>
                <a:gd name="T4" fmla="*/ 1 w 16"/>
                <a:gd name="T5" fmla="*/ 2 h 27"/>
                <a:gd name="T6" fmla="*/ 1 w 16"/>
                <a:gd name="T7" fmla="*/ 2 h 27"/>
                <a:gd name="T8" fmla="*/ 1 w 16"/>
                <a:gd name="T9" fmla="*/ 2 h 27"/>
                <a:gd name="T10" fmla="*/ 1 w 16"/>
                <a:gd name="T11" fmla="*/ 2 h 27"/>
                <a:gd name="T12" fmla="*/ 0 w 16"/>
                <a:gd name="T13" fmla="*/ 1 h 27"/>
                <a:gd name="T14" fmla="*/ 0 w 16"/>
                <a:gd name="T15" fmla="*/ 1 h 27"/>
                <a:gd name="T16" fmla="*/ 0 w 16"/>
                <a:gd name="T17" fmla="*/ 1 h 27"/>
                <a:gd name="T18" fmla="*/ 0 w 16"/>
                <a:gd name="T19" fmla="*/ 0 h 27"/>
                <a:gd name="T20" fmla="*/ 1 w 16"/>
                <a:gd name="T21" fmla="*/ 0 h 27"/>
                <a:gd name="T22" fmla="*/ 1 w 16"/>
                <a:gd name="T23" fmla="*/ 1 h 27"/>
                <a:gd name="T24" fmla="*/ 1 w 16"/>
                <a:gd name="T25" fmla="*/ 1 h 27"/>
                <a:gd name="T26" fmla="*/ 1 w 16"/>
                <a:gd name="T27" fmla="*/ 1 h 27"/>
                <a:gd name="T28" fmla="*/ 1 w 16"/>
                <a:gd name="T29" fmla="*/ 1 h 27"/>
                <a:gd name="T30" fmla="*/ 1 w 16"/>
                <a:gd name="T31" fmla="*/ 2 h 27"/>
                <a:gd name="T32" fmla="*/ 1 w 1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" h="27">
                  <a:moveTo>
                    <a:pt x="16" y="25"/>
                  </a:moveTo>
                  <a:lnTo>
                    <a:pt x="13" y="25"/>
                  </a:lnTo>
                  <a:lnTo>
                    <a:pt x="9" y="25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4" y="8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9" name="Freeform 342"/>
            <p:cNvSpPr>
              <a:spLocks/>
            </p:cNvSpPr>
            <p:nvPr/>
          </p:nvSpPr>
          <p:spPr bwMode="auto">
            <a:xfrm>
              <a:off x="858" y="3179"/>
              <a:ext cx="146" cy="89"/>
            </a:xfrm>
            <a:custGeom>
              <a:avLst/>
              <a:gdLst>
                <a:gd name="T0" fmla="*/ 2 w 292"/>
                <a:gd name="T1" fmla="*/ 7 h 179"/>
                <a:gd name="T2" fmla="*/ 4 w 292"/>
                <a:gd name="T3" fmla="*/ 6 h 179"/>
                <a:gd name="T4" fmla="*/ 5 w 292"/>
                <a:gd name="T5" fmla="*/ 4 h 179"/>
                <a:gd name="T6" fmla="*/ 6 w 292"/>
                <a:gd name="T7" fmla="*/ 2 h 179"/>
                <a:gd name="T8" fmla="*/ 8 w 292"/>
                <a:gd name="T9" fmla="*/ 0 h 179"/>
                <a:gd name="T10" fmla="*/ 9 w 292"/>
                <a:gd name="T11" fmla="*/ 0 h 179"/>
                <a:gd name="T12" fmla="*/ 8 w 292"/>
                <a:gd name="T13" fmla="*/ 1 h 179"/>
                <a:gd name="T14" fmla="*/ 6 w 292"/>
                <a:gd name="T15" fmla="*/ 3 h 179"/>
                <a:gd name="T16" fmla="*/ 5 w 292"/>
                <a:gd name="T17" fmla="*/ 5 h 179"/>
                <a:gd name="T18" fmla="*/ 5 w 292"/>
                <a:gd name="T19" fmla="*/ 6 h 179"/>
                <a:gd name="T20" fmla="*/ 7 w 292"/>
                <a:gd name="T21" fmla="*/ 5 h 179"/>
                <a:gd name="T22" fmla="*/ 8 w 292"/>
                <a:gd name="T23" fmla="*/ 4 h 179"/>
                <a:gd name="T24" fmla="*/ 10 w 292"/>
                <a:gd name="T25" fmla="*/ 2 h 179"/>
                <a:gd name="T26" fmla="*/ 12 w 292"/>
                <a:gd name="T27" fmla="*/ 0 h 179"/>
                <a:gd name="T28" fmla="*/ 13 w 292"/>
                <a:gd name="T29" fmla="*/ 0 h 179"/>
                <a:gd name="T30" fmla="*/ 11 w 292"/>
                <a:gd name="T31" fmla="*/ 1 h 179"/>
                <a:gd name="T32" fmla="*/ 9 w 292"/>
                <a:gd name="T33" fmla="*/ 4 h 179"/>
                <a:gd name="T34" fmla="*/ 9 w 292"/>
                <a:gd name="T35" fmla="*/ 4 h 179"/>
                <a:gd name="T36" fmla="*/ 11 w 292"/>
                <a:gd name="T37" fmla="*/ 4 h 179"/>
                <a:gd name="T38" fmla="*/ 14 w 292"/>
                <a:gd name="T39" fmla="*/ 2 h 179"/>
                <a:gd name="T40" fmla="*/ 16 w 292"/>
                <a:gd name="T41" fmla="*/ 1 h 179"/>
                <a:gd name="T42" fmla="*/ 17 w 292"/>
                <a:gd name="T43" fmla="*/ 1 h 179"/>
                <a:gd name="T44" fmla="*/ 15 w 292"/>
                <a:gd name="T45" fmla="*/ 2 h 179"/>
                <a:gd name="T46" fmla="*/ 13 w 292"/>
                <a:gd name="T47" fmla="*/ 3 h 179"/>
                <a:gd name="T48" fmla="*/ 15 w 292"/>
                <a:gd name="T49" fmla="*/ 4 h 179"/>
                <a:gd name="T50" fmla="*/ 18 w 292"/>
                <a:gd name="T51" fmla="*/ 3 h 179"/>
                <a:gd name="T52" fmla="*/ 19 w 292"/>
                <a:gd name="T53" fmla="*/ 3 h 179"/>
                <a:gd name="T54" fmla="*/ 17 w 292"/>
                <a:gd name="T55" fmla="*/ 4 h 179"/>
                <a:gd name="T56" fmla="*/ 14 w 292"/>
                <a:gd name="T57" fmla="*/ 5 h 179"/>
                <a:gd name="T58" fmla="*/ 14 w 292"/>
                <a:gd name="T59" fmla="*/ 5 h 179"/>
                <a:gd name="T60" fmla="*/ 16 w 292"/>
                <a:gd name="T61" fmla="*/ 6 h 179"/>
                <a:gd name="T62" fmla="*/ 17 w 292"/>
                <a:gd name="T63" fmla="*/ 7 h 179"/>
                <a:gd name="T64" fmla="*/ 15 w 292"/>
                <a:gd name="T65" fmla="*/ 6 h 179"/>
                <a:gd name="T66" fmla="*/ 12 w 292"/>
                <a:gd name="T67" fmla="*/ 5 h 179"/>
                <a:gd name="T68" fmla="*/ 11 w 292"/>
                <a:gd name="T69" fmla="*/ 5 h 179"/>
                <a:gd name="T70" fmla="*/ 10 w 292"/>
                <a:gd name="T71" fmla="*/ 5 h 179"/>
                <a:gd name="T72" fmla="*/ 10 w 292"/>
                <a:gd name="T73" fmla="*/ 6 h 179"/>
                <a:gd name="T74" fmla="*/ 12 w 292"/>
                <a:gd name="T75" fmla="*/ 7 h 179"/>
                <a:gd name="T76" fmla="*/ 13 w 292"/>
                <a:gd name="T77" fmla="*/ 8 h 179"/>
                <a:gd name="T78" fmla="*/ 14 w 292"/>
                <a:gd name="T79" fmla="*/ 9 h 179"/>
                <a:gd name="T80" fmla="*/ 12 w 292"/>
                <a:gd name="T81" fmla="*/ 8 h 179"/>
                <a:gd name="T82" fmla="*/ 9 w 292"/>
                <a:gd name="T83" fmla="*/ 6 h 179"/>
                <a:gd name="T84" fmla="*/ 8 w 292"/>
                <a:gd name="T85" fmla="*/ 6 h 179"/>
                <a:gd name="T86" fmla="*/ 6 w 292"/>
                <a:gd name="T87" fmla="*/ 6 h 179"/>
                <a:gd name="T88" fmla="*/ 5 w 292"/>
                <a:gd name="T89" fmla="*/ 7 h 179"/>
                <a:gd name="T90" fmla="*/ 7 w 292"/>
                <a:gd name="T91" fmla="*/ 8 h 179"/>
                <a:gd name="T92" fmla="*/ 10 w 292"/>
                <a:gd name="T93" fmla="*/ 10 h 179"/>
                <a:gd name="T94" fmla="*/ 10 w 292"/>
                <a:gd name="T95" fmla="*/ 11 h 179"/>
                <a:gd name="T96" fmla="*/ 7 w 292"/>
                <a:gd name="T97" fmla="*/ 9 h 179"/>
                <a:gd name="T98" fmla="*/ 5 w 292"/>
                <a:gd name="T99" fmla="*/ 8 h 179"/>
                <a:gd name="T100" fmla="*/ 3 w 292"/>
                <a:gd name="T101" fmla="*/ 8 h 179"/>
                <a:gd name="T102" fmla="*/ 1 w 292"/>
                <a:gd name="T103" fmla="*/ 9 h 179"/>
                <a:gd name="T104" fmla="*/ 1 w 292"/>
                <a:gd name="T105" fmla="*/ 8 h 1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9">
                  <a:moveTo>
                    <a:pt x="12" y="137"/>
                  </a:moveTo>
                  <a:lnTo>
                    <a:pt x="16" y="133"/>
                  </a:lnTo>
                  <a:lnTo>
                    <a:pt x="22" y="129"/>
                  </a:lnTo>
                  <a:lnTo>
                    <a:pt x="29" y="125"/>
                  </a:lnTo>
                  <a:lnTo>
                    <a:pt x="38" y="121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9" y="106"/>
                  </a:lnTo>
                  <a:lnTo>
                    <a:pt x="61" y="97"/>
                  </a:lnTo>
                  <a:lnTo>
                    <a:pt x="68" y="82"/>
                  </a:lnTo>
                  <a:lnTo>
                    <a:pt x="74" y="67"/>
                  </a:lnTo>
                  <a:lnTo>
                    <a:pt x="80" y="55"/>
                  </a:lnTo>
                  <a:lnTo>
                    <a:pt x="83" y="50"/>
                  </a:lnTo>
                  <a:lnTo>
                    <a:pt x="89" y="42"/>
                  </a:lnTo>
                  <a:lnTo>
                    <a:pt x="95" y="34"/>
                  </a:lnTo>
                  <a:lnTo>
                    <a:pt x="103" y="25"/>
                  </a:lnTo>
                  <a:lnTo>
                    <a:pt x="111" y="17"/>
                  </a:lnTo>
                  <a:lnTo>
                    <a:pt x="117" y="9"/>
                  </a:lnTo>
                  <a:lnTo>
                    <a:pt x="124" y="4"/>
                  </a:lnTo>
                  <a:lnTo>
                    <a:pt x="128" y="1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29" y="5"/>
                  </a:lnTo>
                  <a:lnTo>
                    <a:pt x="127" y="9"/>
                  </a:lnTo>
                  <a:lnTo>
                    <a:pt x="121" y="14"/>
                  </a:lnTo>
                  <a:lnTo>
                    <a:pt x="115" y="22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3" y="48"/>
                  </a:lnTo>
                  <a:lnTo>
                    <a:pt x="87" y="55"/>
                  </a:lnTo>
                  <a:lnTo>
                    <a:pt x="85" y="60"/>
                  </a:lnTo>
                  <a:lnTo>
                    <a:pt x="81" y="69"/>
                  </a:lnTo>
                  <a:lnTo>
                    <a:pt x="78" y="78"/>
                  </a:lnTo>
                  <a:lnTo>
                    <a:pt x="76" y="87"/>
                  </a:lnTo>
                  <a:lnTo>
                    <a:pt x="76" y="94"/>
                  </a:lnTo>
                  <a:lnTo>
                    <a:pt x="76" y="97"/>
                  </a:lnTo>
                  <a:lnTo>
                    <a:pt x="76" y="98"/>
                  </a:lnTo>
                  <a:lnTo>
                    <a:pt x="78" y="97"/>
                  </a:lnTo>
                  <a:lnTo>
                    <a:pt x="83" y="94"/>
                  </a:lnTo>
                  <a:lnTo>
                    <a:pt x="87" y="91"/>
                  </a:lnTo>
                  <a:lnTo>
                    <a:pt x="91" y="87"/>
                  </a:lnTo>
                  <a:lnTo>
                    <a:pt x="98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5" y="73"/>
                  </a:lnTo>
                  <a:lnTo>
                    <a:pt x="119" y="71"/>
                  </a:lnTo>
                  <a:lnTo>
                    <a:pt x="123" y="69"/>
                  </a:lnTo>
                  <a:lnTo>
                    <a:pt x="129" y="57"/>
                  </a:lnTo>
                  <a:lnTo>
                    <a:pt x="137" y="47"/>
                  </a:lnTo>
                  <a:lnTo>
                    <a:pt x="147" y="37"/>
                  </a:lnTo>
                  <a:lnTo>
                    <a:pt x="159" y="26"/>
                  </a:lnTo>
                  <a:lnTo>
                    <a:pt x="171" y="18"/>
                  </a:lnTo>
                  <a:lnTo>
                    <a:pt x="181" y="10"/>
                  </a:lnTo>
                  <a:lnTo>
                    <a:pt x="189" y="7"/>
                  </a:lnTo>
                  <a:lnTo>
                    <a:pt x="196" y="4"/>
                  </a:lnTo>
                  <a:lnTo>
                    <a:pt x="202" y="3"/>
                  </a:lnTo>
                  <a:lnTo>
                    <a:pt x="206" y="3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2" y="12"/>
                  </a:lnTo>
                  <a:lnTo>
                    <a:pt x="181" y="20"/>
                  </a:lnTo>
                  <a:lnTo>
                    <a:pt x="171" y="29"/>
                  </a:lnTo>
                  <a:lnTo>
                    <a:pt x="160" y="38"/>
                  </a:lnTo>
                  <a:lnTo>
                    <a:pt x="151" y="48"/>
                  </a:lnTo>
                  <a:lnTo>
                    <a:pt x="144" y="57"/>
                  </a:lnTo>
                  <a:lnTo>
                    <a:pt x="137" y="65"/>
                  </a:lnTo>
                  <a:lnTo>
                    <a:pt x="136" y="71"/>
                  </a:lnTo>
                  <a:lnTo>
                    <a:pt x="136" y="73"/>
                  </a:lnTo>
                  <a:lnTo>
                    <a:pt x="138" y="73"/>
                  </a:lnTo>
                  <a:lnTo>
                    <a:pt x="141" y="72"/>
                  </a:lnTo>
                  <a:lnTo>
                    <a:pt x="147" y="72"/>
                  </a:lnTo>
                  <a:lnTo>
                    <a:pt x="157" y="71"/>
                  </a:lnTo>
                  <a:lnTo>
                    <a:pt x="167" y="68"/>
                  </a:lnTo>
                  <a:lnTo>
                    <a:pt x="175" y="65"/>
                  </a:lnTo>
                  <a:lnTo>
                    <a:pt x="181" y="65"/>
                  </a:lnTo>
                  <a:lnTo>
                    <a:pt x="189" y="59"/>
                  </a:lnTo>
                  <a:lnTo>
                    <a:pt x="200" y="51"/>
                  </a:lnTo>
                  <a:lnTo>
                    <a:pt x="211" y="44"/>
                  </a:lnTo>
                  <a:lnTo>
                    <a:pt x="223" y="39"/>
                  </a:lnTo>
                  <a:lnTo>
                    <a:pt x="235" y="34"/>
                  </a:lnTo>
                  <a:lnTo>
                    <a:pt x="245" y="29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4" y="21"/>
                  </a:lnTo>
                  <a:lnTo>
                    <a:pt x="266" y="22"/>
                  </a:lnTo>
                  <a:lnTo>
                    <a:pt x="265" y="25"/>
                  </a:lnTo>
                  <a:lnTo>
                    <a:pt x="258" y="29"/>
                  </a:lnTo>
                  <a:lnTo>
                    <a:pt x="250" y="31"/>
                  </a:lnTo>
                  <a:lnTo>
                    <a:pt x="241" y="35"/>
                  </a:lnTo>
                  <a:lnTo>
                    <a:pt x="232" y="40"/>
                  </a:lnTo>
                  <a:lnTo>
                    <a:pt x="223" y="46"/>
                  </a:lnTo>
                  <a:lnTo>
                    <a:pt x="215" y="51"/>
                  </a:lnTo>
                  <a:lnTo>
                    <a:pt x="209" y="57"/>
                  </a:lnTo>
                  <a:lnTo>
                    <a:pt x="204" y="63"/>
                  </a:lnTo>
                  <a:lnTo>
                    <a:pt x="201" y="67"/>
                  </a:lnTo>
                  <a:lnTo>
                    <a:pt x="210" y="68"/>
                  </a:lnTo>
                  <a:lnTo>
                    <a:pt x="222" y="67"/>
                  </a:lnTo>
                  <a:lnTo>
                    <a:pt x="234" y="65"/>
                  </a:lnTo>
                  <a:lnTo>
                    <a:pt x="245" y="64"/>
                  </a:lnTo>
                  <a:lnTo>
                    <a:pt x="257" y="61"/>
                  </a:lnTo>
                  <a:lnTo>
                    <a:pt x="267" y="59"/>
                  </a:lnTo>
                  <a:lnTo>
                    <a:pt x="275" y="56"/>
                  </a:lnTo>
                  <a:lnTo>
                    <a:pt x="280" y="54"/>
                  </a:lnTo>
                  <a:lnTo>
                    <a:pt x="287" y="51"/>
                  </a:lnTo>
                  <a:lnTo>
                    <a:pt x="292" y="50"/>
                  </a:lnTo>
                  <a:lnTo>
                    <a:pt x="292" y="51"/>
                  </a:lnTo>
                  <a:lnTo>
                    <a:pt x="288" y="55"/>
                  </a:lnTo>
                  <a:lnTo>
                    <a:pt x="283" y="57"/>
                  </a:lnTo>
                  <a:lnTo>
                    <a:pt x="277" y="61"/>
                  </a:lnTo>
                  <a:lnTo>
                    <a:pt x="267" y="67"/>
                  </a:lnTo>
                  <a:lnTo>
                    <a:pt x="256" y="71"/>
                  </a:lnTo>
                  <a:lnTo>
                    <a:pt x="244" y="74"/>
                  </a:lnTo>
                  <a:lnTo>
                    <a:pt x="231" y="78"/>
                  </a:lnTo>
                  <a:lnTo>
                    <a:pt x="218" y="80"/>
                  </a:lnTo>
                  <a:lnTo>
                    <a:pt x="205" y="80"/>
                  </a:lnTo>
                  <a:lnTo>
                    <a:pt x="209" y="84"/>
                  </a:lnTo>
                  <a:lnTo>
                    <a:pt x="215" y="89"/>
                  </a:lnTo>
                  <a:lnTo>
                    <a:pt x="223" y="94"/>
                  </a:lnTo>
                  <a:lnTo>
                    <a:pt x="232" y="98"/>
                  </a:lnTo>
                  <a:lnTo>
                    <a:pt x="240" y="103"/>
                  </a:lnTo>
                  <a:lnTo>
                    <a:pt x="248" y="107"/>
                  </a:lnTo>
                  <a:lnTo>
                    <a:pt x="254" y="110"/>
                  </a:lnTo>
                  <a:lnTo>
                    <a:pt x="260" y="112"/>
                  </a:lnTo>
                  <a:lnTo>
                    <a:pt x="266" y="115"/>
                  </a:lnTo>
                  <a:lnTo>
                    <a:pt x="269" y="119"/>
                  </a:lnTo>
                  <a:lnTo>
                    <a:pt x="267" y="120"/>
                  </a:lnTo>
                  <a:lnTo>
                    <a:pt x="261" y="119"/>
                  </a:lnTo>
                  <a:lnTo>
                    <a:pt x="254" y="116"/>
                  </a:lnTo>
                  <a:lnTo>
                    <a:pt x="245" y="114"/>
                  </a:lnTo>
                  <a:lnTo>
                    <a:pt x="234" y="110"/>
                  </a:lnTo>
                  <a:lnTo>
                    <a:pt x="222" y="104"/>
                  </a:lnTo>
                  <a:lnTo>
                    <a:pt x="210" y="99"/>
                  </a:lnTo>
                  <a:lnTo>
                    <a:pt x="200" y="94"/>
                  </a:lnTo>
                  <a:lnTo>
                    <a:pt x="192" y="89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70" y="86"/>
                  </a:lnTo>
                  <a:lnTo>
                    <a:pt x="163" y="87"/>
                  </a:lnTo>
                  <a:lnTo>
                    <a:pt x="158" y="87"/>
                  </a:lnTo>
                  <a:lnTo>
                    <a:pt x="151" y="89"/>
                  </a:lnTo>
                  <a:lnTo>
                    <a:pt x="147" y="89"/>
                  </a:lnTo>
                  <a:lnTo>
                    <a:pt x="144" y="90"/>
                  </a:lnTo>
                  <a:lnTo>
                    <a:pt x="146" y="95"/>
                  </a:lnTo>
                  <a:lnTo>
                    <a:pt x="150" y="101"/>
                  </a:lnTo>
                  <a:lnTo>
                    <a:pt x="155" y="106"/>
                  </a:lnTo>
                  <a:lnTo>
                    <a:pt x="162" y="111"/>
                  </a:lnTo>
                  <a:lnTo>
                    <a:pt x="168" y="116"/>
                  </a:lnTo>
                  <a:lnTo>
                    <a:pt x="174" y="121"/>
                  </a:lnTo>
                  <a:lnTo>
                    <a:pt x="180" y="125"/>
                  </a:lnTo>
                  <a:lnTo>
                    <a:pt x="184" y="128"/>
                  </a:lnTo>
                  <a:lnTo>
                    <a:pt x="192" y="133"/>
                  </a:lnTo>
                  <a:lnTo>
                    <a:pt x="200" y="137"/>
                  </a:lnTo>
                  <a:lnTo>
                    <a:pt x="207" y="141"/>
                  </a:lnTo>
                  <a:lnTo>
                    <a:pt x="213" y="144"/>
                  </a:lnTo>
                  <a:lnTo>
                    <a:pt x="217" y="148"/>
                  </a:lnTo>
                  <a:lnTo>
                    <a:pt x="219" y="151"/>
                  </a:lnTo>
                  <a:lnTo>
                    <a:pt x="217" y="153"/>
                  </a:lnTo>
                  <a:lnTo>
                    <a:pt x="207" y="148"/>
                  </a:lnTo>
                  <a:lnTo>
                    <a:pt x="200" y="142"/>
                  </a:lnTo>
                  <a:lnTo>
                    <a:pt x="189" y="137"/>
                  </a:lnTo>
                  <a:lnTo>
                    <a:pt x="177" y="131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1"/>
                  </a:lnTo>
                  <a:lnTo>
                    <a:pt x="140" y="106"/>
                  </a:lnTo>
                  <a:lnTo>
                    <a:pt x="134" y="102"/>
                  </a:lnTo>
                  <a:lnTo>
                    <a:pt x="129" y="98"/>
                  </a:lnTo>
                  <a:lnTo>
                    <a:pt x="124" y="97"/>
                  </a:lnTo>
                  <a:lnTo>
                    <a:pt x="120" y="98"/>
                  </a:lnTo>
                  <a:lnTo>
                    <a:pt x="115" y="101"/>
                  </a:lnTo>
                  <a:lnTo>
                    <a:pt x="107" y="103"/>
                  </a:lnTo>
                  <a:lnTo>
                    <a:pt x="95" y="107"/>
                  </a:lnTo>
                  <a:lnTo>
                    <a:pt x="85" y="110"/>
                  </a:lnTo>
                  <a:lnTo>
                    <a:pt x="78" y="114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80" y="121"/>
                  </a:lnTo>
                  <a:lnTo>
                    <a:pt x="85" y="125"/>
                  </a:lnTo>
                  <a:lnTo>
                    <a:pt x="90" y="129"/>
                  </a:lnTo>
                  <a:lnTo>
                    <a:pt x="97" y="136"/>
                  </a:lnTo>
                  <a:lnTo>
                    <a:pt x="106" y="142"/>
                  </a:lnTo>
                  <a:lnTo>
                    <a:pt x="116" y="150"/>
                  </a:lnTo>
                  <a:lnTo>
                    <a:pt x="127" y="158"/>
                  </a:lnTo>
                  <a:lnTo>
                    <a:pt x="137" y="164"/>
                  </a:lnTo>
                  <a:lnTo>
                    <a:pt x="145" y="170"/>
                  </a:lnTo>
                  <a:lnTo>
                    <a:pt x="151" y="172"/>
                  </a:lnTo>
                  <a:lnTo>
                    <a:pt x="158" y="176"/>
                  </a:lnTo>
                  <a:lnTo>
                    <a:pt x="157" y="179"/>
                  </a:lnTo>
                  <a:lnTo>
                    <a:pt x="150" y="179"/>
                  </a:lnTo>
                  <a:lnTo>
                    <a:pt x="141" y="174"/>
                  </a:lnTo>
                  <a:lnTo>
                    <a:pt x="133" y="168"/>
                  </a:lnTo>
                  <a:lnTo>
                    <a:pt x="124" y="162"/>
                  </a:lnTo>
                  <a:lnTo>
                    <a:pt x="112" y="155"/>
                  </a:lnTo>
                  <a:lnTo>
                    <a:pt x="100" y="148"/>
                  </a:lnTo>
                  <a:lnTo>
                    <a:pt x="89" y="141"/>
                  </a:lnTo>
                  <a:lnTo>
                    <a:pt x="78" y="136"/>
                  </a:lnTo>
                  <a:lnTo>
                    <a:pt x="70" y="131"/>
                  </a:lnTo>
                  <a:lnTo>
                    <a:pt x="67" y="129"/>
                  </a:lnTo>
                  <a:lnTo>
                    <a:pt x="63" y="129"/>
                  </a:lnTo>
                  <a:lnTo>
                    <a:pt x="56" y="132"/>
                  </a:lnTo>
                  <a:lnTo>
                    <a:pt x="47" y="134"/>
                  </a:lnTo>
                  <a:lnTo>
                    <a:pt x="37" y="138"/>
                  </a:lnTo>
                  <a:lnTo>
                    <a:pt x="26" y="141"/>
                  </a:lnTo>
                  <a:lnTo>
                    <a:pt x="16" y="145"/>
                  </a:lnTo>
                  <a:lnTo>
                    <a:pt x="8" y="146"/>
                  </a:lnTo>
                  <a:lnTo>
                    <a:pt x="3" y="148"/>
                  </a:lnTo>
                  <a:lnTo>
                    <a:pt x="0" y="148"/>
                  </a:lnTo>
                  <a:lnTo>
                    <a:pt x="1" y="145"/>
                  </a:lnTo>
                  <a:lnTo>
                    <a:pt x="7" y="142"/>
                  </a:lnTo>
                  <a:lnTo>
                    <a:pt x="12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0" name="Freeform 343"/>
            <p:cNvSpPr>
              <a:spLocks/>
            </p:cNvSpPr>
            <p:nvPr/>
          </p:nvSpPr>
          <p:spPr bwMode="auto">
            <a:xfrm>
              <a:off x="829" y="3269"/>
              <a:ext cx="105" cy="88"/>
            </a:xfrm>
            <a:custGeom>
              <a:avLst/>
              <a:gdLst>
                <a:gd name="T0" fmla="*/ 1 w 212"/>
                <a:gd name="T1" fmla="*/ 1 h 176"/>
                <a:gd name="T2" fmla="*/ 3 w 212"/>
                <a:gd name="T3" fmla="*/ 2 h 176"/>
                <a:gd name="T4" fmla="*/ 6 w 212"/>
                <a:gd name="T5" fmla="*/ 1 h 176"/>
                <a:gd name="T6" fmla="*/ 8 w 212"/>
                <a:gd name="T7" fmla="*/ 1 h 176"/>
                <a:gd name="T8" fmla="*/ 9 w 212"/>
                <a:gd name="T9" fmla="*/ 2 h 176"/>
                <a:gd name="T10" fmla="*/ 7 w 212"/>
                <a:gd name="T11" fmla="*/ 2 h 176"/>
                <a:gd name="T12" fmla="*/ 5 w 212"/>
                <a:gd name="T13" fmla="*/ 2 h 176"/>
                <a:gd name="T14" fmla="*/ 3 w 212"/>
                <a:gd name="T15" fmla="*/ 2 h 176"/>
                <a:gd name="T16" fmla="*/ 3 w 212"/>
                <a:gd name="T17" fmla="*/ 3 h 176"/>
                <a:gd name="T18" fmla="*/ 5 w 212"/>
                <a:gd name="T19" fmla="*/ 3 h 176"/>
                <a:gd name="T20" fmla="*/ 5 w 212"/>
                <a:gd name="T21" fmla="*/ 3 h 176"/>
                <a:gd name="T22" fmla="*/ 8 w 212"/>
                <a:gd name="T23" fmla="*/ 3 h 176"/>
                <a:gd name="T24" fmla="*/ 10 w 212"/>
                <a:gd name="T25" fmla="*/ 4 h 176"/>
                <a:gd name="T26" fmla="*/ 12 w 212"/>
                <a:gd name="T27" fmla="*/ 5 h 176"/>
                <a:gd name="T28" fmla="*/ 11 w 212"/>
                <a:gd name="T29" fmla="*/ 5 h 176"/>
                <a:gd name="T30" fmla="*/ 9 w 212"/>
                <a:gd name="T31" fmla="*/ 4 h 176"/>
                <a:gd name="T32" fmla="*/ 7 w 212"/>
                <a:gd name="T33" fmla="*/ 4 h 176"/>
                <a:gd name="T34" fmla="*/ 7 w 212"/>
                <a:gd name="T35" fmla="*/ 5 h 176"/>
                <a:gd name="T36" fmla="*/ 8 w 212"/>
                <a:gd name="T37" fmla="*/ 5 h 176"/>
                <a:gd name="T38" fmla="*/ 10 w 212"/>
                <a:gd name="T39" fmla="*/ 6 h 176"/>
                <a:gd name="T40" fmla="*/ 12 w 212"/>
                <a:gd name="T41" fmla="*/ 6 h 176"/>
                <a:gd name="T42" fmla="*/ 12 w 212"/>
                <a:gd name="T43" fmla="*/ 7 h 176"/>
                <a:gd name="T44" fmla="*/ 11 w 212"/>
                <a:gd name="T45" fmla="*/ 7 h 176"/>
                <a:gd name="T46" fmla="*/ 9 w 212"/>
                <a:gd name="T47" fmla="*/ 6 h 176"/>
                <a:gd name="T48" fmla="*/ 10 w 212"/>
                <a:gd name="T49" fmla="*/ 7 h 176"/>
                <a:gd name="T50" fmla="*/ 11 w 212"/>
                <a:gd name="T51" fmla="*/ 9 h 176"/>
                <a:gd name="T52" fmla="*/ 12 w 212"/>
                <a:gd name="T53" fmla="*/ 10 h 176"/>
                <a:gd name="T54" fmla="*/ 13 w 212"/>
                <a:gd name="T55" fmla="*/ 11 h 176"/>
                <a:gd name="T56" fmla="*/ 12 w 212"/>
                <a:gd name="T57" fmla="*/ 10 h 176"/>
                <a:gd name="T58" fmla="*/ 10 w 212"/>
                <a:gd name="T59" fmla="*/ 8 h 176"/>
                <a:gd name="T60" fmla="*/ 8 w 212"/>
                <a:gd name="T61" fmla="*/ 7 h 176"/>
                <a:gd name="T62" fmla="*/ 8 w 212"/>
                <a:gd name="T63" fmla="*/ 7 h 176"/>
                <a:gd name="T64" fmla="*/ 9 w 212"/>
                <a:gd name="T65" fmla="*/ 9 h 176"/>
                <a:gd name="T66" fmla="*/ 9 w 212"/>
                <a:gd name="T67" fmla="*/ 11 h 176"/>
                <a:gd name="T68" fmla="*/ 9 w 212"/>
                <a:gd name="T69" fmla="*/ 10 h 176"/>
                <a:gd name="T70" fmla="*/ 7 w 212"/>
                <a:gd name="T71" fmla="*/ 7 h 176"/>
                <a:gd name="T72" fmla="*/ 6 w 212"/>
                <a:gd name="T73" fmla="*/ 5 h 176"/>
                <a:gd name="T74" fmla="*/ 5 w 212"/>
                <a:gd name="T75" fmla="*/ 4 h 176"/>
                <a:gd name="T76" fmla="*/ 5 w 212"/>
                <a:gd name="T77" fmla="*/ 5 h 176"/>
                <a:gd name="T78" fmla="*/ 6 w 212"/>
                <a:gd name="T79" fmla="*/ 8 h 176"/>
                <a:gd name="T80" fmla="*/ 6 w 212"/>
                <a:gd name="T81" fmla="*/ 10 h 176"/>
                <a:gd name="T82" fmla="*/ 5 w 212"/>
                <a:gd name="T83" fmla="*/ 8 h 176"/>
                <a:gd name="T84" fmla="*/ 4 w 212"/>
                <a:gd name="T85" fmla="*/ 4 h 176"/>
                <a:gd name="T86" fmla="*/ 3 w 212"/>
                <a:gd name="T87" fmla="*/ 3 h 176"/>
                <a:gd name="T88" fmla="*/ 2 w 212"/>
                <a:gd name="T89" fmla="*/ 4 h 176"/>
                <a:gd name="T90" fmla="*/ 3 w 212"/>
                <a:gd name="T91" fmla="*/ 6 h 176"/>
                <a:gd name="T92" fmla="*/ 3 w 212"/>
                <a:gd name="T93" fmla="*/ 8 h 176"/>
                <a:gd name="T94" fmla="*/ 3 w 212"/>
                <a:gd name="T95" fmla="*/ 8 h 176"/>
                <a:gd name="T96" fmla="*/ 2 w 212"/>
                <a:gd name="T97" fmla="*/ 5 h 176"/>
                <a:gd name="T98" fmla="*/ 1 w 212"/>
                <a:gd name="T99" fmla="*/ 2 h 176"/>
                <a:gd name="T100" fmla="*/ 0 w 212"/>
                <a:gd name="T101" fmla="*/ 1 h 176"/>
                <a:gd name="T102" fmla="*/ 0 w 212"/>
                <a:gd name="T103" fmla="*/ 0 h 1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2" h="176">
                  <a:moveTo>
                    <a:pt x="8" y="1"/>
                  </a:moveTo>
                  <a:lnTo>
                    <a:pt x="16" y="8"/>
                  </a:lnTo>
                  <a:lnTo>
                    <a:pt x="25" y="14"/>
                  </a:lnTo>
                  <a:lnTo>
                    <a:pt x="34" y="18"/>
                  </a:lnTo>
                  <a:lnTo>
                    <a:pt x="42" y="20"/>
                  </a:lnTo>
                  <a:lnTo>
                    <a:pt x="52" y="17"/>
                  </a:lnTo>
                  <a:lnTo>
                    <a:pt x="66" y="14"/>
                  </a:lnTo>
                  <a:lnTo>
                    <a:pt x="80" y="13"/>
                  </a:lnTo>
                  <a:lnTo>
                    <a:pt x="96" y="11"/>
                  </a:lnTo>
                  <a:lnTo>
                    <a:pt x="110" y="11"/>
                  </a:lnTo>
                  <a:lnTo>
                    <a:pt x="123" y="11"/>
                  </a:lnTo>
                  <a:lnTo>
                    <a:pt x="135" y="11"/>
                  </a:lnTo>
                  <a:lnTo>
                    <a:pt x="141" y="13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2" y="18"/>
                  </a:lnTo>
                  <a:lnTo>
                    <a:pt x="133" y="18"/>
                  </a:lnTo>
                  <a:lnTo>
                    <a:pt x="126" y="18"/>
                  </a:lnTo>
                  <a:lnTo>
                    <a:pt x="115" y="18"/>
                  </a:lnTo>
                  <a:lnTo>
                    <a:pt x="103" y="18"/>
                  </a:lnTo>
                  <a:lnTo>
                    <a:pt x="90" y="20"/>
                  </a:lnTo>
                  <a:lnTo>
                    <a:pt x="77" y="22"/>
                  </a:lnTo>
                  <a:lnTo>
                    <a:pt x="67" y="24"/>
                  </a:lnTo>
                  <a:lnTo>
                    <a:pt x="58" y="26"/>
                  </a:lnTo>
                  <a:lnTo>
                    <a:pt x="52" y="29"/>
                  </a:lnTo>
                  <a:lnTo>
                    <a:pt x="56" y="31"/>
                  </a:lnTo>
                  <a:lnTo>
                    <a:pt x="63" y="34"/>
                  </a:lnTo>
                  <a:lnTo>
                    <a:pt x="68" y="37"/>
                  </a:lnTo>
                  <a:lnTo>
                    <a:pt x="75" y="39"/>
                  </a:lnTo>
                  <a:lnTo>
                    <a:pt x="81" y="42"/>
                  </a:lnTo>
                  <a:lnTo>
                    <a:pt x="86" y="45"/>
                  </a:lnTo>
                  <a:lnTo>
                    <a:pt x="90" y="46"/>
                  </a:lnTo>
                  <a:lnTo>
                    <a:pt x="93" y="48"/>
                  </a:lnTo>
                  <a:lnTo>
                    <a:pt x="103" y="47"/>
                  </a:lnTo>
                  <a:lnTo>
                    <a:pt x="118" y="46"/>
                  </a:lnTo>
                  <a:lnTo>
                    <a:pt x="132" y="47"/>
                  </a:lnTo>
                  <a:lnTo>
                    <a:pt x="148" y="48"/>
                  </a:lnTo>
                  <a:lnTo>
                    <a:pt x="162" y="51"/>
                  </a:lnTo>
                  <a:lnTo>
                    <a:pt x="175" y="54"/>
                  </a:lnTo>
                  <a:lnTo>
                    <a:pt x="186" y="58"/>
                  </a:lnTo>
                  <a:lnTo>
                    <a:pt x="192" y="61"/>
                  </a:lnTo>
                  <a:lnTo>
                    <a:pt x="199" y="67"/>
                  </a:lnTo>
                  <a:lnTo>
                    <a:pt x="199" y="69"/>
                  </a:lnTo>
                  <a:lnTo>
                    <a:pt x="195" y="68"/>
                  </a:lnTo>
                  <a:lnTo>
                    <a:pt x="187" y="65"/>
                  </a:lnTo>
                  <a:lnTo>
                    <a:pt x="180" y="63"/>
                  </a:lnTo>
                  <a:lnTo>
                    <a:pt x="171" y="61"/>
                  </a:lnTo>
                  <a:lnTo>
                    <a:pt x="159" y="59"/>
                  </a:lnTo>
                  <a:lnTo>
                    <a:pt x="148" y="58"/>
                  </a:lnTo>
                  <a:lnTo>
                    <a:pt x="135" y="56"/>
                  </a:lnTo>
                  <a:lnTo>
                    <a:pt x="124" y="56"/>
                  </a:lnTo>
                  <a:lnTo>
                    <a:pt x="114" y="56"/>
                  </a:lnTo>
                  <a:lnTo>
                    <a:pt x="107" y="58"/>
                  </a:lnTo>
                  <a:lnTo>
                    <a:pt x="118" y="65"/>
                  </a:lnTo>
                  <a:lnTo>
                    <a:pt x="126" y="71"/>
                  </a:lnTo>
                  <a:lnTo>
                    <a:pt x="132" y="75"/>
                  </a:lnTo>
                  <a:lnTo>
                    <a:pt x="135" y="78"/>
                  </a:lnTo>
                  <a:lnTo>
                    <a:pt x="142" y="80"/>
                  </a:lnTo>
                  <a:lnTo>
                    <a:pt x="152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7" y="89"/>
                  </a:lnTo>
                  <a:lnTo>
                    <a:pt x="197" y="95"/>
                  </a:lnTo>
                  <a:lnTo>
                    <a:pt x="206" y="105"/>
                  </a:lnTo>
                  <a:lnTo>
                    <a:pt x="212" y="116"/>
                  </a:lnTo>
                  <a:lnTo>
                    <a:pt x="205" y="111"/>
                  </a:lnTo>
                  <a:lnTo>
                    <a:pt x="199" y="107"/>
                  </a:lnTo>
                  <a:lnTo>
                    <a:pt x="189" y="102"/>
                  </a:lnTo>
                  <a:lnTo>
                    <a:pt x="182" y="98"/>
                  </a:lnTo>
                  <a:lnTo>
                    <a:pt x="174" y="94"/>
                  </a:lnTo>
                  <a:lnTo>
                    <a:pt x="165" y="93"/>
                  </a:lnTo>
                  <a:lnTo>
                    <a:pt x="157" y="91"/>
                  </a:lnTo>
                  <a:lnTo>
                    <a:pt x="149" y="91"/>
                  </a:lnTo>
                  <a:lnTo>
                    <a:pt x="158" y="101"/>
                  </a:lnTo>
                  <a:lnTo>
                    <a:pt x="167" y="111"/>
                  </a:lnTo>
                  <a:lnTo>
                    <a:pt x="176" y="120"/>
                  </a:lnTo>
                  <a:lnTo>
                    <a:pt x="184" y="128"/>
                  </a:lnTo>
                  <a:lnTo>
                    <a:pt x="192" y="136"/>
                  </a:lnTo>
                  <a:lnTo>
                    <a:pt x="199" y="142"/>
                  </a:lnTo>
                  <a:lnTo>
                    <a:pt x="203" y="148"/>
                  </a:lnTo>
                  <a:lnTo>
                    <a:pt x="204" y="150"/>
                  </a:lnTo>
                  <a:lnTo>
                    <a:pt x="205" y="155"/>
                  </a:lnTo>
                  <a:lnTo>
                    <a:pt x="208" y="162"/>
                  </a:lnTo>
                  <a:lnTo>
                    <a:pt x="209" y="170"/>
                  </a:lnTo>
                  <a:lnTo>
                    <a:pt x="212" y="176"/>
                  </a:lnTo>
                  <a:lnTo>
                    <a:pt x="206" y="168"/>
                  </a:lnTo>
                  <a:lnTo>
                    <a:pt x="197" y="157"/>
                  </a:lnTo>
                  <a:lnTo>
                    <a:pt x="187" y="145"/>
                  </a:lnTo>
                  <a:lnTo>
                    <a:pt x="176" y="131"/>
                  </a:lnTo>
                  <a:lnTo>
                    <a:pt x="165" y="119"/>
                  </a:lnTo>
                  <a:lnTo>
                    <a:pt x="156" y="108"/>
                  </a:lnTo>
                  <a:lnTo>
                    <a:pt x="148" y="101"/>
                  </a:lnTo>
                  <a:lnTo>
                    <a:pt x="142" y="97"/>
                  </a:lnTo>
                  <a:lnTo>
                    <a:pt x="139" y="95"/>
                  </a:lnTo>
                  <a:lnTo>
                    <a:pt x="136" y="98"/>
                  </a:lnTo>
                  <a:lnTo>
                    <a:pt x="136" y="102"/>
                  </a:lnTo>
                  <a:lnTo>
                    <a:pt x="137" y="107"/>
                  </a:lnTo>
                  <a:lnTo>
                    <a:pt x="140" y="116"/>
                  </a:lnTo>
                  <a:lnTo>
                    <a:pt x="146" y="13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61"/>
                  </a:lnTo>
                  <a:lnTo>
                    <a:pt x="156" y="161"/>
                  </a:lnTo>
                  <a:lnTo>
                    <a:pt x="153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5" y="123"/>
                  </a:lnTo>
                  <a:lnTo>
                    <a:pt x="127" y="103"/>
                  </a:lnTo>
                  <a:lnTo>
                    <a:pt x="127" y="88"/>
                  </a:lnTo>
                  <a:lnTo>
                    <a:pt x="115" y="78"/>
                  </a:lnTo>
                  <a:lnTo>
                    <a:pt x="105" y="72"/>
                  </a:lnTo>
                  <a:lnTo>
                    <a:pt x="96" y="67"/>
                  </a:lnTo>
                  <a:lnTo>
                    <a:pt x="92" y="64"/>
                  </a:lnTo>
                  <a:lnTo>
                    <a:pt x="89" y="61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4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6" y="119"/>
                  </a:lnTo>
                  <a:lnTo>
                    <a:pt x="106" y="135"/>
                  </a:lnTo>
                  <a:lnTo>
                    <a:pt x="111" y="141"/>
                  </a:lnTo>
                  <a:lnTo>
                    <a:pt x="111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8"/>
                  </a:lnTo>
                  <a:lnTo>
                    <a:pt x="84" y="108"/>
                  </a:lnTo>
                  <a:lnTo>
                    <a:pt x="76" y="84"/>
                  </a:lnTo>
                  <a:lnTo>
                    <a:pt x="76" y="55"/>
                  </a:lnTo>
                  <a:lnTo>
                    <a:pt x="68" y="48"/>
                  </a:lnTo>
                  <a:lnTo>
                    <a:pt x="59" y="43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42" y="45"/>
                  </a:lnTo>
                  <a:lnTo>
                    <a:pt x="42" y="56"/>
                  </a:lnTo>
                  <a:lnTo>
                    <a:pt x="45" y="69"/>
                  </a:lnTo>
                  <a:lnTo>
                    <a:pt x="47" y="80"/>
                  </a:lnTo>
                  <a:lnTo>
                    <a:pt x="49" y="90"/>
                  </a:lnTo>
                  <a:lnTo>
                    <a:pt x="51" y="106"/>
                  </a:lnTo>
                  <a:lnTo>
                    <a:pt x="55" y="119"/>
                  </a:lnTo>
                  <a:lnTo>
                    <a:pt x="58" y="128"/>
                  </a:lnTo>
                  <a:lnTo>
                    <a:pt x="58" y="131"/>
                  </a:lnTo>
                  <a:lnTo>
                    <a:pt x="54" y="129"/>
                  </a:lnTo>
                  <a:lnTo>
                    <a:pt x="50" y="124"/>
                  </a:lnTo>
                  <a:lnTo>
                    <a:pt x="46" y="115"/>
                  </a:lnTo>
                  <a:lnTo>
                    <a:pt x="43" y="98"/>
                  </a:lnTo>
                  <a:lnTo>
                    <a:pt x="39" y="73"/>
                  </a:lnTo>
                  <a:lnTo>
                    <a:pt x="34" y="50"/>
                  </a:lnTo>
                  <a:lnTo>
                    <a:pt x="32" y="34"/>
                  </a:lnTo>
                  <a:lnTo>
                    <a:pt x="20" y="22"/>
                  </a:lnTo>
                  <a:lnTo>
                    <a:pt x="11" y="13"/>
                  </a:lnTo>
                  <a:lnTo>
                    <a:pt x="4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1" name="Freeform 344"/>
            <p:cNvSpPr>
              <a:spLocks/>
            </p:cNvSpPr>
            <p:nvPr/>
          </p:nvSpPr>
          <p:spPr bwMode="auto">
            <a:xfrm>
              <a:off x="774" y="3280"/>
              <a:ext cx="73" cy="121"/>
            </a:xfrm>
            <a:custGeom>
              <a:avLst/>
              <a:gdLst>
                <a:gd name="T0" fmla="*/ 5 w 146"/>
                <a:gd name="T1" fmla="*/ 0 h 243"/>
                <a:gd name="T2" fmla="*/ 5 w 146"/>
                <a:gd name="T3" fmla="*/ 1 h 243"/>
                <a:gd name="T4" fmla="*/ 5 w 146"/>
                <a:gd name="T5" fmla="*/ 2 h 243"/>
                <a:gd name="T6" fmla="*/ 6 w 146"/>
                <a:gd name="T7" fmla="*/ 2 h 243"/>
                <a:gd name="T8" fmla="*/ 7 w 146"/>
                <a:gd name="T9" fmla="*/ 3 h 243"/>
                <a:gd name="T10" fmla="*/ 8 w 146"/>
                <a:gd name="T11" fmla="*/ 4 h 243"/>
                <a:gd name="T12" fmla="*/ 9 w 146"/>
                <a:gd name="T13" fmla="*/ 6 h 243"/>
                <a:gd name="T14" fmla="*/ 9 w 146"/>
                <a:gd name="T15" fmla="*/ 8 h 243"/>
                <a:gd name="T16" fmla="*/ 10 w 146"/>
                <a:gd name="T17" fmla="*/ 8 h 243"/>
                <a:gd name="T18" fmla="*/ 9 w 146"/>
                <a:gd name="T19" fmla="*/ 8 h 243"/>
                <a:gd name="T20" fmla="*/ 9 w 146"/>
                <a:gd name="T21" fmla="*/ 8 h 243"/>
                <a:gd name="T22" fmla="*/ 8 w 146"/>
                <a:gd name="T23" fmla="*/ 6 h 243"/>
                <a:gd name="T24" fmla="*/ 8 w 146"/>
                <a:gd name="T25" fmla="*/ 5 h 243"/>
                <a:gd name="T26" fmla="*/ 7 w 146"/>
                <a:gd name="T27" fmla="*/ 4 h 243"/>
                <a:gd name="T28" fmla="*/ 6 w 146"/>
                <a:gd name="T29" fmla="*/ 4 h 243"/>
                <a:gd name="T30" fmla="*/ 6 w 146"/>
                <a:gd name="T31" fmla="*/ 3 h 243"/>
                <a:gd name="T32" fmla="*/ 5 w 146"/>
                <a:gd name="T33" fmla="*/ 4 h 243"/>
                <a:gd name="T34" fmla="*/ 5 w 146"/>
                <a:gd name="T35" fmla="*/ 6 h 243"/>
                <a:gd name="T36" fmla="*/ 6 w 146"/>
                <a:gd name="T37" fmla="*/ 7 h 243"/>
                <a:gd name="T38" fmla="*/ 7 w 146"/>
                <a:gd name="T39" fmla="*/ 8 h 243"/>
                <a:gd name="T40" fmla="*/ 8 w 146"/>
                <a:gd name="T41" fmla="*/ 9 h 243"/>
                <a:gd name="T42" fmla="*/ 9 w 146"/>
                <a:gd name="T43" fmla="*/ 11 h 243"/>
                <a:gd name="T44" fmla="*/ 9 w 146"/>
                <a:gd name="T45" fmla="*/ 12 h 243"/>
                <a:gd name="T46" fmla="*/ 9 w 146"/>
                <a:gd name="T47" fmla="*/ 11 h 243"/>
                <a:gd name="T48" fmla="*/ 8 w 146"/>
                <a:gd name="T49" fmla="*/ 10 h 243"/>
                <a:gd name="T50" fmla="*/ 7 w 146"/>
                <a:gd name="T51" fmla="*/ 9 h 243"/>
                <a:gd name="T52" fmla="*/ 7 w 146"/>
                <a:gd name="T53" fmla="*/ 8 h 243"/>
                <a:gd name="T54" fmla="*/ 6 w 146"/>
                <a:gd name="T55" fmla="*/ 8 h 243"/>
                <a:gd name="T56" fmla="*/ 6 w 146"/>
                <a:gd name="T57" fmla="*/ 9 h 243"/>
                <a:gd name="T58" fmla="*/ 7 w 146"/>
                <a:gd name="T59" fmla="*/ 13 h 243"/>
                <a:gd name="T60" fmla="*/ 6 w 146"/>
                <a:gd name="T61" fmla="*/ 15 h 243"/>
                <a:gd name="T62" fmla="*/ 6 w 146"/>
                <a:gd name="T63" fmla="*/ 14 h 243"/>
                <a:gd name="T64" fmla="*/ 6 w 146"/>
                <a:gd name="T65" fmla="*/ 13 h 243"/>
                <a:gd name="T66" fmla="*/ 5 w 146"/>
                <a:gd name="T67" fmla="*/ 9 h 243"/>
                <a:gd name="T68" fmla="*/ 4 w 146"/>
                <a:gd name="T69" fmla="*/ 9 h 243"/>
                <a:gd name="T70" fmla="*/ 3 w 146"/>
                <a:gd name="T71" fmla="*/ 10 h 243"/>
                <a:gd name="T72" fmla="*/ 2 w 146"/>
                <a:gd name="T73" fmla="*/ 12 h 243"/>
                <a:gd name="T74" fmla="*/ 2 w 146"/>
                <a:gd name="T75" fmla="*/ 12 h 243"/>
                <a:gd name="T76" fmla="*/ 3 w 146"/>
                <a:gd name="T77" fmla="*/ 10 h 243"/>
                <a:gd name="T78" fmla="*/ 4 w 146"/>
                <a:gd name="T79" fmla="*/ 8 h 243"/>
                <a:gd name="T80" fmla="*/ 5 w 146"/>
                <a:gd name="T81" fmla="*/ 6 h 243"/>
                <a:gd name="T82" fmla="*/ 5 w 146"/>
                <a:gd name="T83" fmla="*/ 4 h 243"/>
                <a:gd name="T84" fmla="*/ 4 w 146"/>
                <a:gd name="T85" fmla="*/ 4 h 243"/>
                <a:gd name="T86" fmla="*/ 3 w 146"/>
                <a:gd name="T87" fmla="*/ 5 h 243"/>
                <a:gd name="T88" fmla="*/ 2 w 146"/>
                <a:gd name="T89" fmla="*/ 6 h 243"/>
                <a:gd name="T90" fmla="*/ 1 w 146"/>
                <a:gd name="T91" fmla="*/ 7 h 243"/>
                <a:gd name="T92" fmla="*/ 1 w 146"/>
                <a:gd name="T93" fmla="*/ 8 h 243"/>
                <a:gd name="T94" fmla="*/ 0 w 146"/>
                <a:gd name="T95" fmla="*/ 8 h 243"/>
                <a:gd name="T96" fmla="*/ 1 w 146"/>
                <a:gd name="T97" fmla="*/ 7 h 243"/>
                <a:gd name="T98" fmla="*/ 2 w 146"/>
                <a:gd name="T99" fmla="*/ 6 h 243"/>
                <a:gd name="T100" fmla="*/ 3 w 146"/>
                <a:gd name="T101" fmla="*/ 4 h 243"/>
                <a:gd name="T102" fmla="*/ 4 w 146"/>
                <a:gd name="T103" fmla="*/ 3 h 243"/>
                <a:gd name="T104" fmla="*/ 4 w 146"/>
                <a:gd name="T105" fmla="*/ 2 h 243"/>
                <a:gd name="T106" fmla="*/ 4 w 146"/>
                <a:gd name="T107" fmla="*/ 1 h 243"/>
                <a:gd name="T108" fmla="*/ 4 w 146"/>
                <a:gd name="T109" fmla="*/ 0 h 243"/>
                <a:gd name="T110" fmla="*/ 4 w 146"/>
                <a:gd name="T111" fmla="*/ 0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2" y="0"/>
                  </a:moveTo>
                  <a:lnTo>
                    <a:pt x="65" y="1"/>
                  </a:lnTo>
                  <a:lnTo>
                    <a:pt x="68" y="13"/>
                  </a:lnTo>
                  <a:lnTo>
                    <a:pt x="69" y="27"/>
                  </a:lnTo>
                  <a:lnTo>
                    <a:pt x="70" y="35"/>
                  </a:lnTo>
                  <a:lnTo>
                    <a:pt x="73" y="38"/>
                  </a:lnTo>
                  <a:lnTo>
                    <a:pt x="77" y="40"/>
                  </a:lnTo>
                  <a:lnTo>
                    <a:pt x="83" y="46"/>
                  </a:lnTo>
                  <a:lnTo>
                    <a:pt x="90" y="52"/>
                  </a:lnTo>
                  <a:lnTo>
                    <a:pt x="98" y="59"/>
                  </a:lnTo>
                  <a:lnTo>
                    <a:pt x="105" y="68"/>
                  </a:lnTo>
                  <a:lnTo>
                    <a:pt x="113" y="77"/>
                  </a:lnTo>
                  <a:lnTo>
                    <a:pt x="120" y="89"/>
                  </a:lnTo>
                  <a:lnTo>
                    <a:pt x="130" y="107"/>
                  </a:lnTo>
                  <a:lnTo>
                    <a:pt x="138" y="120"/>
                  </a:lnTo>
                  <a:lnTo>
                    <a:pt x="143" y="129"/>
                  </a:lnTo>
                  <a:lnTo>
                    <a:pt x="146" y="136"/>
                  </a:lnTo>
                  <a:lnTo>
                    <a:pt x="146" y="140"/>
                  </a:lnTo>
                  <a:lnTo>
                    <a:pt x="144" y="141"/>
                  </a:lnTo>
                  <a:lnTo>
                    <a:pt x="142" y="140"/>
                  </a:lnTo>
                  <a:lnTo>
                    <a:pt x="138" y="133"/>
                  </a:lnTo>
                  <a:lnTo>
                    <a:pt x="135" y="128"/>
                  </a:lnTo>
                  <a:lnTo>
                    <a:pt x="131" y="120"/>
                  </a:lnTo>
                  <a:lnTo>
                    <a:pt x="126" y="111"/>
                  </a:lnTo>
                  <a:lnTo>
                    <a:pt x="120" y="101"/>
                  </a:lnTo>
                  <a:lnTo>
                    <a:pt x="113" y="91"/>
                  </a:lnTo>
                  <a:lnTo>
                    <a:pt x="107" y="82"/>
                  </a:lnTo>
                  <a:lnTo>
                    <a:pt x="101" y="74"/>
                  </a:lnTo>
                  <a:lnTo>
                    <a:pt x="98" y="70"/>
                  </a:lnTo>
                  <a:lnTo>
                    <a:pt x="91" y="65"/>
                  </a:lnTo>
                  <a:lnTo>
                    <a:pt x="86" y="61"/>
                  </a:lnTo>
                  <a:lnTo>
                    <a:pt x="82" y="59"/>
                  </a:lnTo>
                  <a:lnTo>
                    <a:pt x="78" y="57"/>
                  </a:lnTo>
                  <a:lnTo>
                    <a:pt x="77" y="70"/>
                  </a:lnTo>
                  <a:lnTo>
                    <a:pt x="77" y="85"/>
                  </a:lnTo>
                  <a:lnTo>
                    <a:pt x="78" y="98"/>
                  </a:lnTo>
                  <a:lnTo>
                    <a:pt x="79" y="107"/>
                  </a:lnTo>
                  <a:lnTo>
                    <a:pt x="86" y="112"/>
                  </a:lnTo>
                  <a:lnTo>
                    <a:pt x="94" y="120"/>
                  </a:lnTo>
                  <a:lnTo>
                    <a:pt x="103" y="128"/>
                  </a:lnTo>
                  <a:lnTo>
                    <a:pt x="112" y="138"/>
                  </a:lnTo>
                  <a:lnTo>
                    <a:pt x="121" y="150"/>
                  </a:lnTo>
                  <a:lnTo>
                    <a:pt x="129" y="163"/>
                  </a:lnTo>
                  <a:lnTo>
                    <a:pt x="134" y="178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4" y="197"/>
                  </a:lnTo>
                  <a:lnTo>
                    <a:pt x="130" y="188"/>
                  </a:lnTo>
                  <a:lnTo>
                    <a:pt x="124" y="174"/>
                  </a:lnTo>
                  <a:lnTo>
                    <a:pt x="120" y="166"/>
                  </a:lnTo>
                  <a:lnTo>
                    <a:pt x="116" y="157"/>
                  </a:lnTo>
                  <a:lnTo>
                    <a:pt x="109" y="150"/>
                  </a:lnTo>
                  <a:lnTo>
                    <a:pt x="104" y="142"/>
                  </a:lnTo>
                  <a:lnTo>
                    <a:pt x="98" y="137"/>
                  </a:lnTo>
                  <a:lnTo>
                    <a:pt x="91" y="132"/>
                  </a:lnTo>
                  <a:lnTo>
                    <a:pt x="86" y="128"/>
                  </a:lnTo>
                  <a:lnTo>
                    <a:pt x="81" y="127"/>
                  </a:lnTo>
                  <a:lnTo>
                    <a:pt x="88" y="147"/>
                  </a:lnTo>
                  <a:lnTo>
                    <a:pt x="94" y="178"/>
                  </a:lnTo>
                  <a:lnTo>
                    <a:pt x="98" y="209"/>
                  </a:lnTo>
                  <a:lnTo>
                    <a:pt x="96" y="235"/>
                  </a:lnTo>
                  <a:lnTo>
                    <a:pt x="94" y="241"/>
                  </a:lnTo>
                  <a:lnTo>
                    <a:pt x="92" y="243"/>
                  </a:lnTo>
                  <a:lnTo>
                    <a:pt x="91" y="239"/>
                  </a:lnTo>
                  <a:lnTo>
                    <a:pt x="91" y="231"/>
                  </a:lnTo>
                  <a:lnTo>
                    <a:pt x="88" y="213"/>
                  </a:lnTo>
                  <a:lnTo>
                    <a:pt x="83" y="184"/>
                  </a:lnTo>
                  <a:lnTo>
                    <a:pt x="75" y="154"/>
                  </a:lnTo>
                  <a:lnTo>
                    <a:pt x="70" y="137"/>
                  </a:lnTo>
                  <a:lnTo>
                    <a:pt x="60" y="145"/>
                  </a:lnTo>
                  <a:lnTo>
                    <a:pt x="48" y="158"/>
                  </a:lnTo>
                  <a:lnTo>
                    <a:pt x="39" y="175"/>
                  </a:lnTo>
                  <a:lnTo>
                    <a:pt x="34" y="191"/>
                  </a:lnTo>
                  <a:lnTo>
                    <a:pt x="31" y="197"/>
                  </a:lnTo>
                  <a:lnTo>
                    <a:pt x="28" y="197"/>
                  </a:lnTo>
                  <a:lnTo>
                    <a:pt x="27" y="192"/>
                  </a:lnTo>
                  <a:lnTo>
                    <a:pt x="30" y="183"/>
                  </a:lnTo>
                  <a:lnTo>
                    <a:pt x="36" y="167"/>
                  </a:lnTo>
                  <a:lnTo>
                    <a:pt x="47" y="147"/>
                  </a:lnTo>
                  <a:lnTo>
                    <a:pt x="57" y="129"/>
                  </a:lnTo>
                  <a:lnTo>
                    <a:pt x="65" y="119"/>
                  </a:lnTo>
                  <a:lnTo>
                    <a:pt x="66" y="103"/>
                  </a:lnTo>
                  <a:lnTo>
                    <a:pt x="66" y="85"/>
                  </a:lnTo>
                  <a:lnTo>
                    <a:pt x="66" y="70"/>
                  </a:lnTo>
                  <a:lnTo>
                    <a:pt x="66" y="60"/>
                  </a:lnTo>
                  <a:lnTo>
                    <a:pt x="58" y="65"/>
                  </a:lnTo>
                  <a:lnTo>
                    <a:pt x="49" y="73"/>
                  </a:lnTo>
                  <a:lnTo>
                    <a:pt x="40" y="82"/>
                  </a:lnTo>
                  <a:lnTo>
                    <a:pt x="30" y="93"/>
                  </a:lnTo>
                  <a:lnTo>
                    <a:pt x="22" y="104"/>
                  </a:lnTo>
                  <a:lnTo>
                    <a:pt x="14" y="116"/>
                  </a:lnTo>
                  <a:lnTo>
                    <a:pt x="9" y="127"/>
                  </a:lnTo>
                  <a:lnTo>
                    <a:pt x="5" y="137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0" y="138"/>
                  </a:lnTo>
                  <a:lnTo>
                    <a:pt x="1" y="131"/>
                  </a:lnTo>
                  <a:lnTo>
                    <a:pt x="4" y="124"/>
                  </a:lnTo>
                  <a:lnTo>
                    <a:pt x="9" y="114"/>
                  </a:lnTo>
                  <a:lnTo>
                    <a:pt x="17" y="102"/>
                  </a:lnTo>
                  <a:lnTo>
                    <a:pt x="24" y="89"/>
                  </a:lnTo>
                  <a:lnTo>
                    <a:pt x="34" y="74"/>
                  </a:lnTo>
                  <a:lnTo>
                    <a:pt x="43" y="63"/>
                  </a:lnTo>
                  <a:lnTo>
                    <a:pt x="52" y="52"/>
                  </a:lnTo>
                  <a:lnTo>
                    <a:pt x="60" y="44"/>
                  </a:lnTo>
                  <a:lnTo>
                    <a:pt x="64" y="37"/>
                  </a:lnTo>
                  <a:lnTo>
                    <a:pt x="64" y="26"/>
                  </a:lnTo>
                  <a:lnTo>
                    <a:pt x="61" y="16"/>
                  </a:lnTo>
                  <a:lnTo>
                    <a:pt x="60" y="9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2" name="Freeform 345"/>
            <p:cNvSpPr>
              <a:spLocks/>
            </p:cNvSpPr>
            <p:nvPr/>
          </p:nvSpPr>
          <p:spPr bwMode="auto">
            <a:xfrm>
              <a:off x="848" y="312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3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7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2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5 h 252"/>
                <a:gd name="T56" fmla="*/ 10 w 176"/>
                <a:gd name="T57" fmla="*/ 4 h 252"/>
                <a:gd name="T58" fmla="*/ 11 w 176"/>
                <a:gd name="T59" fmla="*/ 4 h 252"/>
                <a:gd name="T60" fmla="*/ 11 w 176"/>
                <a:gd name="T61" fmla="*/ 3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8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3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21" y="208"/>
                  </a:lnTo>
                  <a:lnTo>
                    <a:pt x="26" y="196"/>
                  </a:lnTo>
                  <a:lnTo>
                    <a:pt x="31" y="184"/>
                  </a:lnTo>
                  <a:lnTo>
                    <a:pt x="38" y="167"/>
                  </a:lnTo>
                  <a:lnTo>
                    <a:pt x="44" y="152"/>
                  </a:lnTo>
                  <a:lnTo>
                    <a:pt x="50" y="141"/>
                  </a:lnTo>
                  <a:lnTo>
                    <a:pt x="43" y="135"/>
                  </a:lnTo>
                  <a:lnTo>
                    <a:pt x="37" y="128"/>
                  </a:lnTo>
                  <a:lnTo>
                    <a:pt x="33" y="122"/>
                  </a:lnTo>
                  <a:lnTo>
                    <a:pt x="31" y="112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4" y="111"/>
                  </a:lnTo>
                  <a:lnTo>
                    <a:pt x="37" y="116"/>
                  </a:lnTo>
                  <a:lnTo>
                    <a:pt x="41" y="120"/>
                  </a:lnTo>
                  <a:lnTo>
                    <a:pt x="46" y="123"/>
                  </a:lnTo>
                  <a:lnTo>
                    <a:pt x="51" y="125"/>
                  </a:lnTo>
                  <a:lnTo>
                    <a:pt x="55" y="127"/>
                  </a:lnTo>
                  <a:lnTo>
                    <a:pt x="61" y="120"/>
                  </a:lnTo>
                  <a:lnTo>
                    <a:pt x="68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8" y="89"/>
                  </a:lnTo>
                  <a:lnTo>
                    <a:pt x="93" y="82"/>
                  </a:lnTo>
                  <a:lnTo>
                    <a:pt x="97" y="76"/>
                  </a:lnTo>
                  <a:lnTo>
                    <a:pt x="98" y="72"/>
                  </a:lnTo>
                  <a:lnTo>
                    <a:pt x="98" y="63"/>
                  </a:lnTo>
                  <a:lnTo>
                    <a:pt x="97" y="48"/>
                  </a:lnTo>
                  <a:lnTo>
                    <a:pt x="91" y="34"/>
                  </a:lnTo>
                  <a:lnTo>
                    <a:pt x="86" y="24"/>
                  </a:lnTo>
                  <a:lnTo>
                    <a:pt x="81" y="17"/>
                  </a:lnTo>
                  <a:lnTo>
                    <a:pt x="80" y="13"/>
                  </a:lnTo>
                  <a:lnTo>
                    <a:pt x="80" y="12"/>
                  </a:lnTo>
                  <a:lnTo>
                    <a:pt x="84" y="15"/>
                  </a:lnTo>
                  <a:lnTo>
                    <a:pt x="90" y="22"/>
                  </a:lnTo>
                  <a:lnTo>
                    <a:pt x="98" y="37"/>
                  </a:lnTo>
                  <a:lnTo>
                    <a:pt x="104" y="52"/>
                  </a:lnTo>
                  <a:lnTo>
                    <a:pt x="106" y="63"/>
                  </a:lnTo>
                  <a:lnTo>
                    <a:pt x="114" y="47"/>
                  </a:lnTo>
                  <a:lnTo>
                    <a:pt x="124" y="29"/>
                  </a:lnTo>
                  <a:lnTo>
                    <a:pt x="133" y="13"/>
                  </a:lnTo>
                  <a:lnTo>
                    <a:pt x="142" y="3"/>
                  </a:lnTo>
                  <a:lnTo>
                    <a:pt x="148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4" y="9"/>
                  </a:lnTo>
                  <a:lnTo>
                    <a:pt x="138" y="21"/>
                  </a:lnTo>
                  <a:lnTo>
                    <a:pt x="128" y="42"/>
                  </a:lnTo>
                  <a:lnTo>
                    <a:pt x="119" y="62"/>
                  </a:lnTo>
                  <a:lnTo>
                    <a:pt x="111" y="72"/>
                  </a:lnTo>
                  <a:lnTo>
                    <a:pt x="119" y="69"/>
                  </a:lnTo>
                  <a:lnTo>
                    <a:pt x="128" y="67"/>
                  </a:lnTo>
                  <a:lnTo>
                    <a:pt x="136" y="65"/>
                  </a:lnTo>
                  <a:lnTo>
                    <a:pt x="142" y="63"/>
                  </a:lnTo>
                  <a:lnTo>
                    <a:pt x="149" y="60"/>
                  </a:lnTo>
                  <a:lnTo>
                    <a:pt x="155" y="58"/>
                  </a:lnTo>
                  <a:lnTo>
                    <a:pt x="161" y="55"/>
                  </a:lnTo>
                  <a:lnTo>
                    <a:pt x="165" y="52"/>
                  </a:lnTo>
                  <a:lnTo>
                    <a:pt x="171" y="48"/>
                  </a:lnTo>
                  <a:lnTo>
                    <a:pt x="175" y="47"/>
                  </a:lnTo>
                  <a:lnTo>
                    <a:pt x="176" y="50"/>
                  </a:lnTo>
                  <a:lnTo>
                    <a:pt x="174" y="54"/>
                  </a:lnTo>
                  <a:lnTo>
                    <a:pt x="168" y="58"/>
                  </a:lnTo>
                  <a:lnTo>
                    <a:pt x="161" y="62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1" y="77"/>
                  </a:lnTo>
                  <a:lnTo>
                    <a:pt x="121" y="82"/>
                  </a:lnTo>
                  <a:lnTo>
                    <a:pt x="114" y="85"/>
                  </a:lnTo>
                  <a:lnTo>
                    <a:pt x="108" y="86"/>
                  </a:lnTo>
                  <a:lnTo>
                    <a:pt x="99" y="90"/>
                  </a:lnTo>
                  <a:lnTo>
                    <a:pt x="90" y="101"/>
                  </a:lnTo>
                  <a:lnTo>
                    <a:pt x="84" y="111"/>
                  </a:lnTo>
                  <a:lnTo>
                    <a:pt x="82" y="118"/>
                  </a:lnTo>
                  <a:lnTo>
                    <a:pt x="84" y="120"/>
                  </a:lnTo>
                  <a:lnTo>
                    <a:pt x="88" y="123"/>
                  </a:lnTo>
                  <a:lnTo>
                    <a:pt x="90" y="124"/>
                  </a:lnTo>
                  <a:lnTo>
                    <a:pt x="93" y="124"/>
                  </a:lnTo>
                  <a:lnTo>
                    <a:pt x="88" y="127"/>
                  </a:lnTo>
                  <a:lnTo>
                    <a:pt x="84" y="129"/>
                  </a:lnTo>
                  <a:lnTo>
                    <a:pt x="80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1" y="135"/>
                  </a:lnTo>
                  <a:lnTo>
                    <a:pt x="67" y="141"/>
                  </a:lnTo>
                  <a:lnTo>
                    <a:pt x="61" y="150"/>
                  </a:lnTo>
                  <a:lnTo>
                    <a:pt x="55" y="163"/>
                  </a:lnTo>
                  <a:lnTo>
                    <a:pt x="47" y="176"/>
                  </a:lnTo>
                  <a:lnTo>
                    <a:pt x="41" y="191"/>
                  </a:lnTo>
                  <a:lnTo>
                    <a:pt x="35" y="205"/>
                  </a:lnTo>
                  <a:lnTo>
                    <a:pt x="33" y="217"/>
                  </a:lnTo>
                  <a:lnTo>
                    <a:pt x="31" y="226"/>
                  </a:lnTo>
                  <a:lnTo>
                    <a:pt x="29" y="231"/>
                  </a:lnTo>
                  <a:lnTo>
                    <a:pt x="28" y="236"/>
                  </a:lnTo>
                  <a:lnTo>
                    <a:pt x="25" y="242"/>
                  </a:lnTo>
                  <a:lnTo>
                    <a:pt x="21" y="246"/>
                  </a:lnTo>
                  <a:lnTo>
                    <a:pt x="17" y="248"/>
                  </a:lnTo>
                  <a:lnTo>
                    <a:pt x="11" y="251"/>
                  </a:lnTo>
                  <a:lnTo>
                    <a:pt x="4" y="252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3" name="Freeform 346"/>
            <p:cNvSpPr>
              <a:spLocks/>
            </p:cNvSpPr>
            <p:nvPr/>
          </p:nvSpPr>
          <p:spPr bwMode="auto">
            <a:xfrm>
              <a:off x="719" y="3322"/>
              <a:ext cx="57" cy="98"/>
            </a:xfrm>
            <a:custGeom>
              <a:avLst/>
              <a:gdLst>
                <a:gd name="T0" fmla="*/ 5 w 114"/>
                <a:gd name="T1" fmla="*/ 1 h 196"/>
                <a:gd name="T2" fmla="*/ 4 w 114"/>
                <a:gd name="T3" fmla="*/ 3 h 196"/>
                <a:gd name="T4" fmla="*/ 4 w 114"/>
                <a:gd name="T5" fmla="*/ 3 h 196"/>
                <a:gd name="T6" fmla="*/ 3 w 114"/>
                <a:gd name="T7" fmla="*/ 3 h 196"/>
                <a:gd name="T8" fmla="*/ 2 w 114"/>
                <a:gd name="T9" fmla="*/ 4 h 196"/>
                <a:gd name="T10" fmla="*/ 1 w 114"/>
                <a:gd name="T11" fmla="*/ 5 h 196"/>
                <a:gd name="T12" fmla="*/ 0 w 114"/>
                <a:gd name="T13" fmla="*/ 5 h 196"/>
                <a:gd name="T14" fmla="*/ 1 w 114"/>
                <a:gd name="T15" fmla="*/ 5 h 196"/>
                <a:gd name="T16" fmla="*/ 1 w 114"/>
                <a:gd name="T17" fmla="*/ 5 h 196"/>
                <a:gd name="T18" fmla="*/ 2 w 114"/>
                <a:gd name="T19" fmla="*/ 5 h 196"/>
                <a:gd name="T20" fmla="*/ 3 w 114"/>
                <a:gd name="T21" fmla="*/ 4 h 196"/>
                <a:gd name="T22" fmla="*/ 4 w 114"/>
                <a:gd name="T23" fmla="*/ 4 h 196"/>
                <a:gd name="T24" fmla="*/ 4 w 114"/>
                <a:gd name="T25" fmla="*/ 4 h 196"/>
                <a:gd name="T26" fmla="*/ 3 w 114"/>
                <a:gd name="T27" fmla="*/ 6 h 196"/>
                <a:gd name="T28" fmla="*/ 3 w 114"/>
                <a:gd name="T29" fmla="*/ 6 h 196"/>
                <a:gd name="T30" fmla="*/ 2 w 114"/>
                <a:gd name="T31" fmla="*/ 7 h 196"/>
                <a:gd name="T32" fmla="*/ 2 w 114"/>
                <a:gd name="T33" fmla="*/ 8 h 196"/>
                <a:gd name="T34" fmla="*/ 1 w 114"/>
                <a:gd name="T35" fmla="*/ 9 h 196"/>
                <a:gd name="T36" fmla="*/ 1 w 114"/>
                <a:gd name="T37" fmla="*/ 9 h 196"/>
                <a:gd name="T38" fmla="*/ 1 w 114"/>
                <a:gd name="T39" fmla="*/ 10 h 196"/>
                <a:gd name="T40" fmla="*/ 2 w 114"/>
                <a:gd name="T41" fmla="*/ 9 h 196"/>
                <a:gd name="T42" fmla="*/ 3 w 114"/>
                <a:gd name="T43" fmla="*/ 7 h 196"/>
                <a:gd name="T44" fmla="*/ 3 w 114"/>
                <a:gd name="T45" fmla="*/ 8 h 196"/>
                <a:gd name="T46" fmla="*/ 4 w 114"/>
                <a:gd name="T47" fmla="*/ 11 h 196"/>
                <a:gd name="T48" fmla="*/ 4 w 114"/>
                <a:gd name="T49" fmla="*/ 13 h 196"/>
                <a:gd name="T50" fmla="*/ 4 w 114"/>
                <a:gd name="T51" fmla="*/ 13 h 196"/>
                <a:gd name="T52" fmla="*/ 4 w 114"/>
                <a:gd name="T53" fmla="*/ 11 h 196"/>
                <a:gd name="T54" fmla="*/ 4 w 114"/>
                <a:gd name="T55" fmla="*/ 8 h 196"/>
                <a:gd name="T56" fmla="*/ 4 w 114"/>
                <a:gd name="T57" fmla="*/ 6 h 196"/>
                <a:gd name="T58" fmla="*/ 4 w 114"/>
                <a:gd name="T59" fmla="*/ 7 h 196"/>
                <a:gd name="T60" fmla="*/ 5 w 114"/>
                <a:gd name="T61" fmla="*/ 7 h 196"/>
                <a:gd name="T62" fmla="*/ 6 w 114"/>
                <a:gd name="T63" fmla="*/ 9 h 196"/>
                <a:gd name="T64" fmla="*/ 7 w 114"/>
                <a:gd name="T65" fmla="*/ 10 h 196"/>
                <a:gd name="T66" fmla="*/ 7 w 114"/>
                <a:gd name="T67" fmla="*/ 9 h 196"/>
                <a:gd name="T68" fmla="*/ 6 w 114"/>
                <a:gd name="T69" fmla="*/ 8 h 196"/>
                <a:gd name="T70" fmla="*/ 5 w 114"/>
                <a:gd name="T71" fmla="*/ 7 h 196"/>
                <a:gd name="T72" fmla="*/ 5 w 114"/>
                <a:gd name="T73" fmla="*/ 6 h 196"/>
                <a:gd name="T74" fmla="*/ 5 w 114"/>
                <a:gd name="T75" fmla="*/ 4 h 196"/>
                <a:gd name="T76" fmla="*/ 5 w 114"/>
                <a:gd name="T77" fmla="*/ 4 h 196"/>
                <a:gd name="T78" fmla="*/ 5 w 114"/>
                <a:gd name="T79" fmla="*/ 4 h 196"/>
                <a:gd name="T80" fmla="*/ 6 w 114"/>
                <a:gd name="T81" fmla="*/ 4 h 196"/>
                <a:gd name="T82" fmla="*/ 7 w 114"/>
                <a:gd name="T83" fmla="*/ 6 h 196"/>
                <a:gd name="T84" fmla="*/ 8 w 114"/>
                <a:gd name="T85" fmla="*/ 6 h 196"/>
                <a:gd name="T86" fmla="*/ 7 w 114"/>
                <a:gd name="T87" fmla="*/ 5 h 196"/>
                <a:gd name="T88" fmla="*/ 6 w 114"/>
                <a:gd name="T89" fmla="*/ 4 h 196"/>
                <a:gd name="T90" fmla="*/ 6 w 114"/>
                <a:gd name="T91" fmla="*/ 4 h 196"/>
                <a:gd name="T92" fmla="*/ 5 w 114"/>
                <a:gd name="T93" fmla="*/ 3 h 196"/>
                <a:gd name="T94" fmla="*/ 5 w 114"/>
                <a:gd name="T95" fmla="*/ 2 h 196"/>
                <a:gd name="T96" fmla="*/ 6 w 114"/>
                <a:gd name="T97" fmla="*/ 1 h 196"/>
                <a:gd name="T98" fmla="*/ 6 w 114"/>
                <a:gd name="T99" fmla="*/ 0 h 19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196">
                  <a:moveTo>
                    <a:pt x="80" y="4"/>
                  </a:moveTo>
                  <a:lnTo>
                    <a:pt x="74" y="12"/>
                  </a:lnTo>
                  <a:lnTo>
                    <a:pt x="69" y="23"/>
                  </a:lnTo>
                  <a:lnTo>
                    <a:pt x="64" y="35"/>
                  </a:lnTo>
                  <a:lnTo>
                    <a:pt x="61" y="42"/>
                  </a:lnTo>
                  <a:lnTo>
                    <a:pt x="55" y="42"/>
                  </a:lnTo>
                  <a:lnTo>
                    <a:pt x="46" y="44"/>
                  </a:lnTo>
                  <a:lnTo>
                    <a:pt x="37" y="48"/>
                  </a:lnTo>
                  <a:lnTo>
                    <a:pt x="27" y="53"/>
                  </a:lnTo>
                  <a:lnTo>
                    <a:pt x="18" y="59"/>
                  </a:lnTo>
                  <a:lnTo>
                    <a:pt x="11" y="62"/>
                  </a:lnTo>
                  <a:lnTo>
                    <a:pt x="4" y="68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4"/>
                  </a:lnTo>
                  <a:lnTo>
                    <a:pt x="9" y="72"/>
                  </a:lnTo>
                  <a:lnTo>
                    <a:pt x="14" y="69"/>
                  </a:lnTo>
                  <a:lnTo>
                    <a:pt x="21" y="65"/>
                  </a:lnTo>
                  <a:lnTo>
                    <a:pt x="29" y="60"/>
                  </a:lnTo>
                  <a:lnTo>
                    <a:pt x="37" y="56"/>
                  </a:lnTo>
                  <a:lnTo>
                    <a:pt x="44" y="53"/>
                  </a:lnTo>
                  <a:lnTo>
                    <a:pt x="51" y="51"/>
                  </a:lnTo>
                  <a:lnTo>
                    <a:pt x="56" y="49"/>
                  </a:lnTo>
                  <a:lnTo>
                    <a:pt x="54" y="59"/>
                  </a:lnTo>
                  <a:lnTo>
                    <a:pt x="51" y="72"/>
                  </a:lnTo>
                  <a:lnTo>
                    <a:pt x="48" y="83"/>
                  </a:lnTo>
                  <a:lnTo>
                    <a:pt x="47" y="91"/>
                  </a:lnTo>
                  <a:lnTo>
                    <a:pt x="43" y="96"/>
                  </a:lnTo>
                  <a:lnTo>
                    <a:pt x="37" y="102"/>
                  </a:lnTo>
                  <a:lnTo>
                    <a:pt x="30" y="109"/>
                  </a:lnTo>
                  <a:lnTo>
                    <a:pt x="24" y="116"/>
                  </a:lnTo>
                  <a:lnTo>
                    <a:pt x="17" y="124"/>
                  </a:lnTo>
                  <a:lnTo>
                    <a:pt x="11" y="129"/>
                  </a:lnTo>
                  <a:lnTo>
                    <a:pt x="7" y="134"/>
                  </a:lnTo>
                  <a:lnTo>
                    <a:pt x="5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7" y="145"/>
                  </a:lnTo>
                  <a:lnTo>
                    <a:pt x="9" y="141"/>
                  </a:lnTo>
                  <a:lnTo>
                    <a:pt x="17" y="133"/>
                  </a:lnTo>
                  <a:lnTo>
                    <a:pt x="29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50" y="147"/>
                  </a:lnTo>
                  <a:lnTo>
                    <a:pt x="52" y="173"/>
                  </a:lnTo>
                  <a:lnTo>
                    <a:pt x="55" y="189"/>
                  </a:lnTo>
                  <a:lnTo>
                    <a:pt x="56" y="194"/>
                  </a:lnTo>
                  <a:lnTo>
                    <a:pt x="57" y="196"/>
                  </a:lnTo>
                  <a:lnTo>
                    <a:pt x="57" y="193"/>
                  </a:lnTo>
                  <a:lnTo>
                    <a:pt x="59" y="186"/>
                  </a:lnTo>
                  <a:lnTo>
                    <a:pt x="59" y="170"/>
                  </a:lnTo>
                  <a:lnTo>
                    <a:pt x="57" y="141"/>
                  </a:lnTo>
                  <a:lnTo>
                    <a:pt x="56" y="113"/>
                  </a:lnTo>
                  <a:lnTo>
                    <a:pt x="59" y="96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3"/>
                  </a:lnTo>
                  <a:lnTo>
                    <a:pt x="69" y="112"/>
                  </a:lnTo>
                  <a:lnTo>
                    <a:pt x="81" y="126"/>
                  </a:lnTo>
                  <a:lnTo>
                    <a:pt x="94" y="141"/>
                  </a:lnTo>
                  <a:lnTo>
                    <a:pt x="102" y="147"/>
                  </a:lnTo>
                  <a:lnTo>
                    <a:pt x="106" y="147"/>
                  </a:lnTo>
                  <a:lnTo>
                    <a:pt x="106" y="143"/>
                  </a:lnTo>
                  <a:lnTo>
                    <a:pt x="102" y="139"/>
                  </a:lnTo>
                  <a:lnTo>
                    <a:pt x="97" y="133"/>
                  </a:lnTo>
                  <a:lnTo>
                    <a:pt x="89" y="124"/>
                  </a:lnTo>
                  <a:lnTo>
                    <a:pt x="80" y="112"/>
                  </a:lnTo>
                  <a:lnTo>
                    <a:pt x="72" y="100"/>
                  </a:lnTo>
                  <a:lnTo>
                    <a:pt x="67" y="91"/>
                  </a:lnTo>
                  <a:lnTo>
                    <a:pt x="67" y="82"/>
                  </a:lnTo>
                  <a:lnTo>
                    <a:pt x="67" y="69"/>
                  </a:lnTo>
                  <a:lnTo>
                    <a:pt x="68" y="59"/>
                  </a:lnTo>
                  <a:lnTo>
                    <a:pt x="69" y="52"/>
                  </a:lnTo>
                  <a:lnTo>
                    <a:pt x="71" y="49"/>
                  </a:lnTo>
                  <a:lnTo>
                    <a:pt x="73" y="49"/>
                  </a:lnTo>
                  <a:lnTo>
                    <a:pt x="76" y="52"/>
                  </a:lnTo>
                  <a:lnTo>
                    <a:pt x="78" y="56"/>
                  </a:lnTo>
                  <a:lnTo>
                    <a:pt x="86" y="62"/>
                  </a:lnTo>
                  <a:lnTo>
                    <a:pt x="97" y="72"/>
                  </a:lnTo>
                  <a:lnTo>
                    <a:pt x="106" y="81"/>
                  </a:lnTo>
                  <a:lnTo>
                    <a:pt x="112" y="86"/>
                  </a:lnTo>
                  <a:lnTo>
                    <a:pt x="114" y="86"/>
                  </a:lnTo>
                  <a:lnTo>
                    <a:pt x="111" y="82"/>
                  </a:lnTo>
                  <a:lnTo>
                    <a:pt x="107" y="76"/>
                  </a:lnTo>
                  <a:lnTo>
                    <a:pt x="101" y="69"/>
                  </a:lnTo>
                  <a:lnTo>
                    <a:pt x="95" y="62"/>
                  </a:lnTo>
                  <a:lnTo>
                    <a:pt x="90" y="56"/>
                  </a:lnTo>
                  <a:lnTo>
                    <a:pt x="85" y="49"/>
                  </a:lnTo>
                  <a:lnTo>
                    <a:pt x="82" y="44"/>
                  </a:lnTo>
                  <a:lnTo>
                    <a:pt x="80" y="39"/>
                  </a:lnTo>
                  <a:lnTo>
                    <a:pt x="80" y="30"/>
                  </a:lnTo>
                  <a:lnTo>
                    <a:pt x="80" y="19"/>
                  </a:lnTo>
                  <a:lnTo>
                    <a:pt x="84" y="10"/>
                  </a:lnTo>
                  <a:lnTo>
                    <a:pt x="86" y="4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4" name="Freeform 347"/>
            <p:cNvSpPr>
              <a:spLocks/>
            </p:cNvSpPr>
            <p:nvPr/>
          </p:nvSpPr>
          <p:spPr bwMode="auto">
            <a:xfrm>
              <a:off x="919" y="3278"/>
              <a:ext cx="113" cy="90"/>
            </a:xfrm>
            <a:custGeom>
              <a:avLst/>
              <a:gdLst>
                <a:gd name="T0" fmla="*/ 1 w 225"/>
                <a:gd name="T1" fmla="*/ 2 h 179"/>
                <a:gd name="T2" fmla="*/ 2 w 225"/>
                <a:gd name="T3" fmla="*/ 2 h 179"/>
                <a:gd name="T4" fmla="*/ 2 w 225"/>
                <a:gd name="T5" fmla="*/ 3 h 179"/>
                <a:gd name="T6" fmla="*/ 3 w 225"/>
                <a:gd name="T7" fmla="*/ 3 h 179"/>
                <a:gd name="T8" fmla="*/ 4 w 225"/>
                <a:gd name="T9" fmla="*/ 5 h 179"/>
                <a:gd name="T10" fmla="*/ 4 w 225"/>
                <a:gd name="T11" fmla="*/ 7 h 179"/>
                <a:gd name="T12" fmla="*/ 4 w 225"/>
                <a:gd name="T13" fmla="*/ 8 h 179"/>
                <a:gd name="T14" fmla="*/ 4 w 225"/>
                <a:gd name="T15" fmla="*/ 8 h 179"/>
                <a:gd name="T16" fmla="*/ 4 w 225"/>
                <a:gd name="T17" fmla="*/ 7 h 179"/>
                <a:gd name="T18" fmla="*/ 4 w 225"/>
                <a:gd name="T19" fmla="*/ 4 h 179"/>
                <a:gd name="T20" fmla="*/ 5 w 225"/>
                <a:gd name="T21" fmla="*/ 4 h 179"/>
                <a:gd name="T22" fmla="*/ 5 w 225"/>
                <a:gd name="T23" fmla="*/ 4 h 179"/>
                <a:gd name="T24" fmla="*/ 6 w 225"/>
                <a:gd name="T25" fmla="*/ 5 h 179"/>
                <a:gd name="T26" fmla="*/ 7 w 225"/>
                <a:gd name="T27" fmla="*/ 6 h 179"/>
                <a:gd name="T28" fmla="*/ 7 w 225"/>
                <a:gd name="T29" fmla="*/ 7 h 179"/>
                <a:gd name="T30" fmla="*/ 8 w 225"/>
                <a:gd name="T31" fmla="*/ 10 h 179"/>
                <a:gd name="T32" fmla="*/ 8 w 225"/>
                <a:gd name="T33" fmla="*/ 12 h 179"/>
                <a:gd name="T34" fmla="*/ 8 w 225"/>
                <a:gd name="T35" fmla="*/ 11 h 179"/>
                <a:gd name="T36" fmla="*/ 8 w 225"/>
                <a:gd name="T37" fmla="*/ 10 h 179"/>
                <a:gd name="T38" fmla="*/ 8 w 225"/>
                <a:gd name="T39" fmla="*/ 7 h 179"/>
                <a:gd name="T40" fmla="*/ 8 w 225"/>
                <a:gd name="T41" fmla="*/ 7 h 179"/>
                <a:gd name="T42" fmla="*/ 10 w 225"/>
                <a:gd name="T43" fmla="*/ 8 h 179"/>
                <a:gd name="T44" fmla="*/ 12 w 225"/>
                <a:gd name="T45" fmla="*/ 9 h 179"/>
                <a:gd name="T46" fmla="*/ 14 w 225"/>
                <a:gd name="T47" fmla="*/ 10 h 179"/>
                <a:gd name="T48" fmla="*/ 14 w 225"/>
                <a:gd name="T49" fmla="*/ 10 h 179"/>
                <a:gd name="T50" fmla="*/ 14 w 225"/>
                <a:gd name="T51" fmla="*/ 10 h 179"/>
                <a:gd name="T52" fmla="*/ 14 w 225"/>
                <a:gd name="T53" fmla="*/ 9 h 179"/>
                <a:gd name="T54" fmla="*/ 12 w 225"/>
                <a:gd name="T55" fmla="*/ 8 h 179"/>
                <a:gd name="T56" fmla="*/ 10 w 225"/>
                <a:gd name="T57" fmla="*/ 7 h 179"/>
                <a:gd name="T58" fmla="*/ 8 w 225"/>
                <a:gd name="T59" fmla="*/ 6 h 179"/>
                <a:gd name="T60" fmla="*/ 8 w 225"/>
                <a:gd name="T61" fmla="*/ 6 h 179"/>
                <a:gd name="T62" fmla="*/ 8 w 225"/>
                <a:gd name="T63" fmla="*/ 6 h 179"/>
                <a:gd name="T64" fmla="*/ 9 w 225"/>
                <a:gd name="T65" fmla="*/ 5 h 179"/>
                <a:gd name="T66" fmla="*/ 11 w 225"/>
                <a:gd name="T67" fmla="*/ 5 h 179"/>
                <a:gd name="T68" fmla="*/ 12 w 225"/>
                <a:gd name="T69" fmla="*/ 5 h 179"/>
                <a:gd name="T70" fmla="*/ 14 w 225"/>
                <a:gd name="T71" fmla="*/ 5 h 179"/>
                <a:gd name="T72" fmla="*/ 15 w 225"/>
                <a:gd name="T73" fmla="*/ 5 h 179"/>
                <a:gd name="T74" fmla="*/ 14 w 225"/>
                <a:gd name="T75" fmla="*/ 5 h 179"/>
                <a:gd name="T76" fmla="*/ 13 w 225"/>
                <a:gd name="T77" fmla="*/ 5 h 179"/>
                <a:gd name="T78" fmla="*/ 12 w 225"/>
                <a:gd name="T79" fmla="*/ 5 h 179"/>
                <a:gd name="T80" fmla="*/ 10 w 225"/>
                <a:gd name="T81" fmla="*/ 5 h 179"/>
                <a:gd name="T82" fmla="*/ 8 w 225"/>
                <a:gd name="T83" fmla="*/ 5 h 179"/>
                <a:gd name="T84" fmla="*/ 8 w 225"/>
                <a:gd name="T85" fmla="*/ 5 h 179"/>
                <a:gd name="T86" fmla="*/ 7 w 225"/>
                <a:gd name="T87" fmla="*/ 4 h 179"/>
                <a:gd name="T88" fmla="*/ 6 w 225"/>
                <a:gd name="T89" fmla="*/ 4 h 179"/>
                <a:gd name="T90" fmla="*/ 5 w 225"/>
                <a:gd name="T91" fmla="*/ 3 h 179"/>
                <a:gd name="T92" fmla="*/ 6 w 225"/>
                <a:gd name="T93" fmla="*/ 3 h 179"/>
                <a:gd name="T94" fmla="*/ 7 w 225"/>
                <a:gd name="T95" fmla="*/ 2 h 179"/>
                <a:gd name="T96" fmla="*/ 8 w 225"/>
                <a:gd name="T97" fmla="*/ 1 h 179"/>
                <a:gd name="T98" fmla="*/ 9 w 225"/>
                <a:gd name="T99" fmla="*/ 1 h 179"/>
                <a:gd name="T100" fmla="*/ 9 w 225"/>
                <a:gd name="T101" fmla="*/ 1 h 179"/>
                <a:gd name="T102" fmla="*/ 9 w 225"/>
                <a:gd name="T103" fmla="*/ 0 h 179"/>
                <a:gd name="T104" fmla="*/ 8 w 225"/>
                <a:gd name="T105" fmla="*/ 1 h 179"/>
                <a:gd name="T106" fmla="*/ 7 w 225"/>
                <a:gd name="T107" fmla="*/ 1 h 179"/>
                <a:gd name="T108" fmla="*/ 6 w 225"/>
                <a:gd name="T109" fmla="*/ 2 h 179"/>
                <a:gd name="T110" fmla="*/ 5 w 225"/>
                <a:gd name="T111" fmla="*/ 2 h 179"/>
                <a:gd name="T112" fmla="*/ 4 w 225"/>
                <a:gd name="T113" fmla="*/ 3 h 179"/>
                <a:gd name="T114" fmla="*/ 3 w 225"/>
                <a:gd name="T115" fmla="*/ 3 h 179"/>
                <a:gd name="T116" fmla="*/ 3 w 225"/>
                <a:gd name="T117" fmla="*/ 2 h 179"/>
                <a:gd name="T118" fmla="*/ 2 w 225"/>
                <a:gd name="T119" fmla="*/ 2 h 179"/>
                <a:gd name="T120" fmla="*/ 1 w 225"/>
                <a:gd name="T121" fmla="*/ 2 h 179"/>
                <a:gd name="T122" fmla="*/ 1 w 225"/>
                <a:gd name="T123" fmla="*/ 1 h 1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5" h="179">
                  <a:moveTo>
                    <a:pt x="0" y="15"/>
                  </a:moveTo>
                  <a:lnTo>
                    <a:pt x="5" y="19"/>
                  </a:lnTo>
                  <a:lnTo>
                    <a:pt x="11" y="25"/>
                  </a:lnTo>
                  <a:lnTo>
                    <a:pt x="18" y="30"/>
                  </a:lnTo>
                  <a:lnTo>
                    <a:pt x="21" y="34"/>
                  </a:lnTo>
                  <a:lnTo>
                    <a:pt x="26" y="37"/>
                  </a:lnTo>
                  <a:lnTo>
                    <a:pt x="35" y="40"/>
                  </a:lnTo>
                  <a:lnTo>
                    <a:pt x="44" y="45"/>
                  </a:lnTo>
                  <a:lnTo>
                    <a:pt x="51" y="49"/>
                  </a:lnTo>
                  <a:lnTo>
                    <a:pt x="51" y="66"/>
                  </a:lnTo>
                  <a:lnTo>
                    <a:pt x="51" y="84"/>
                  </a:lnTo>
                  <a:lnTo>
                    <a:pt x="51" y="101"/>
                  </a:lnTo>
                  <a:lnTo>
                    <a:pt x="53" y="114"/>
                  </a:lnTo>
                  <a:lnTo>
                    <a:pt x="56" y="119"/>
                  </a:lnTo>
                  <a:lnTo>
                    <a:pt x="57" y="119"/>
                  </a:lnTo>
                  <a:lnTo>
                    <a:pt x="57" y="114"/>
                  </a:lnTo>
                  <a:lnTo>
                    <a:pt x="56" y="109"/>
                  </a:lnTo>
                  <a:lnTo>
                    <a:pt x="56" y="97"/>
                  </a:lnTo>
                  <a:lnTo>
                    <a:pt x="57" y="79"/>
                  </a:lnTo>
                  <a:lnTo>
                    <a:pt x="60" y="60"/>
                  </a:lnTo>
                  <a:lnTo>
                    <a:pt x="62" y="50"/>
                  </a:lnTo>
                  <a:lnTo>
                    <a:pt x="66" y="53"/>
                  </a:lnTo>
                  <a:lnTo>
                    <a:pt x="70" y="57"/>
                  </a:lnTo>
                  <a:lnTo>
                    <a:pt x="77" y="62"/>
                  </a:lnTo>
                  <a:lnTo>
                    <a:pt x="83" y="68"/>
                  </a:lnTo>
                  <a:lnTo>
                    <a:pt x="88" y="73"/>
                  </a:lnTo>
                  <a:lnTo>
                    <a:pt x="95" y="79"/>
                  </a:lnTo>
                  <a:lnTo>
                    <a:pt x="99" y="83"/>
                  </a:lnTo>
                  <a:lnTo>
                    <a:pt x="103" y="85"/>
                  </a:lnTo>
                  <a:lnTo>
                    <a:pt x="105" y="106"/>
                  </a:lnTo>
                  <a:lnTo>
                    <a:pt x="109" y="134"/>
                  </a:lnTo>
                  <a:lnTo>
                    <a:pt x="116" y="160"/>
                  </a:lnTo>
                  <a:lnTo>
                    <a:pt x="122" y="175"/>
                  </a:lnTo>
                  <a:lnTo>
                    <a:pt x="126" y="179"/>
                  </a:lnTo>
                  <a:lnTo>
                    <a:pt x="127" y="177"/>
                  </a:lnTo>
                  <a:lnTo>
                    <a:pt x="126" y="170"/>
                  </a:lnTo>
                  <a:lnTo>
                    <a:pt x="124" y="162"/>
                  </a:lnTo>
                  <a:lnTo>
                    <a:pt x="121" y="148"/>
                  </a:lnTo>
                  <a:lnTo>
                    <a:pt x="117" y="127"/>
                  </a:lnTo>
                  <a:lnTo>
                    <a:pt x="113" y="106"/>
                  </a:lnTo>
                  <a:lnTo>
                    <a:pt x="113" y="92"/>
                  </a:lnTo>
                  <a:lnTo>
                    <a:pt x="124" y="97"/>
                  </a:lnTo>
                  <a:lnTo>
                    <a:pt x="138" y="106"/>
                  </a:lnTo>
                  <a:lnTo>
                    <a:pt x="155" y="115"/>
                  </a:lnTo>
                  <a:lnTo>
                    <a:pt x="173" y="124"/>
                  </a:lnTo>
                  <a:lnTo>
                    <a:pt x="190" y="135"/>
                  </a:lnTo>
                  <a:lnTo>
                    <a:pt x="204" y="143"/>
                  </a:lnTo>
                  <a:lnTo>
                    <a:pt x="216" y="149"/>
                  </a:lnTo>
                  <a:lnTo>
                    <a:pt x="221" y="153"/>
                  </a:lnTo>
                  <a:lnTo>
                    <a:pt x="224" y="156"/>
                  </a:lnTo>
                  <a:lnTo>
                    <a:pt x="225" y="154"/>
                  </a:lnTo>
                  <a:lnTo>
                    <a:pt x="223" y="150"/>
                  </a:lnTo>
                  <a:lnTo>
                    <a:pt x="216" y="145"/>
                  </a:lnTo>
                  <a:lnTo>
                    <a:pt x="210" y="140"/>
                  </a:lnTo>
                  <a:lnTo>
                    <a:pt x="198" y="132"/>
                  </a:lnTo>
                  <a:lnTo>
                    <a:pt x="184" y="123"/>
                  </a:lnTo>
                  <a:lnTo>
                    <a:pt x="168" y="113"/>
                  </a:lnTo>
                  <a:lnTo>
                    <a:pt x="152" y="104"/>
                  </a:lnTo>
                  <a:lnTo>
                    <a:pt x="138" y="94"/>
                  </a:lnTo>
                  <a:lnTo>
                    <a:pt x="126" y="88"/>
                  </a:lnTo>
                  <a:lnTo>
                    <a:pt x="120" y="84"/>
                  </a:lnTo>
                  <a:lnTo>
                    <a:pt x="114" y="83"/>
                  </a:lnTo>
                  <a:lnTo>
                    <a:pt x="116" y="81"/>
                  </a:lnTo>
                  <a:lnTo>
                    <a:pt x="121" y="81"/>
                  </a:lnTo>
                  <a:lnTo>
                    <a:pt x="130" y="79"/>
                  </a:lnTo>
                  <a:lnTo>
                    <a:pt x="138" y="76"/>
                  </a:lnTo>
                  <a:lnTo>
                    <a:pt x="148" y="73"/>
                  </a:lnTo>
                  <a:lnTo>
                    <a:pt x="161" y="72"/>
                  </a:lnTo>
                  <a:lnTo>
                    <a:pt x="174" y="71"/>
                  </a:lnTo>
                  <a:lnTo>
                    <a:pt x="188" y="70"/>
                  </a:lnTo>
                  <a:lnTo>
                    <a:pt x="201" y="71"/>
                  </a:lnTo>
                  <a:lnTo>
                    <a:pt x="211" y="72"/>
                  </a:lnTo>
                  <a:lnTo>
                    <a:pt x="219" y="75"/>
                  </a:lnTo>
                  <a:lnTo>
                    <a:pt x="225" y="79"/>
                  </a:lnTo>
                  <a:lnTo>
                    <a:pt x="225" y="76"/>
                  </a:lnTo>
                  <a:lnTo>
                    <a:pt x="221" y="72"/>
                  </a:lnTo>
                  <a:lnTo>
                    <a:pt x="215" y="68"/>
                  </a:lnTo>
                  <a:lnTo>
                    <a:pt x="208" y="67"/>
                  </a:lnTo>
                  <a:lnTo>
                    <a:pt x="197" y="66"/>
                  </a:lnTo>
                  <a:lnTo>
                    <a:pt x="182" y="66"/>
                  </a:lnTo>
                  <a:lnTo>
                    <a:pt x="167" y="66"/>
                  </a:lnTo>
                  <a:lnTo>
                    <a:pt x="150" y="66"/>
                  </a:lnTo>
                  <a:lnTo>
                    <a:pt x="135" y="67"/>
                  </a:lnTo>
                  <a:lnTo>
                    <a:pt x="124" y="67"/>
                  </a:lnTo>
                  <a:lnTo>
                    <a:pt x="117" y="68"/>
                  </a:lnTo>
                  <a:lnTo>
                    <a:pt x="113" y="67"/>
                  </a:lnTo>
                  <a:lnTo>
                    <a:pt x="107" y="64"/>
                  </a:lnTo>
                  <a:lnTo>
                    <a:pt x="101" y="60"/>
                  </a:lnTo>
                  <a:lnTo>
                    <a:pt x="95" y="55"/>
                  </a:lnTo>
                  <a:lnTo>
                    <a:pt x="88" y="50"/>
                  </a:lnTo>
                  <a:lnTo>
                    <a:pt x="82" y="45"/>
                  </a:lnTo>
                  <a:lnTo>
                    <a:pt x="78" y="42"/>
                  </a:lnTo>
                  <a:lnTo>
                    <a:pt x="75" y="40"/>
                  </a:lnTo>
                  <a:lnTo>
                    <a:pt x="82" y="36"/>
                  </a:lnTo>
                  <a:lnTo>
                    <a:pt x="90" y="30"/>
                  </a:lnTo>
                  <a:lnTo>
                    <a:pt x="99" y="25"/>
                  </a:lnTo>
                  <a:lnTo>
                    <a:pt x="109" y="20"/>
                  </a:lnTo>
                  <a:lnTo>
                    <a:pt x="118" y="15"/>
                  </a:lnTo>
                  <a:lnTo>
                    <a:pt x="126" y="10"/>
                  </a:lnTo>
                  <a:lnTo>
                    <a:pt x="134" y="7"/>
                  </a:lnTo>
                  <a:lnTo>
                    <a:pt x="139" y="6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38" y="0"/>
                  </a:lnTo>
                  <a:lnTo>
                    <a:pt x="129" y="3"/>
                  </a:lnTo>
                  <a:lnTo>
                    <a:pt x="122" y="6"/>
                  </a:lnTo>
                  <a:lnTo>
                    <a:pt x="114" y="10"/>
                  </a:lnTo>
                  <a:lnTo>
                    <a:pt x="104" y="13"/>
                  </a:lnTo>
                  <a:lnTo>
                    <a:pt x="95" y="17"/>
                  </a:lnTo>
                  <a:lnTo>
                    <a:pt x="84" y="23"/>
                  </a:lnTo>
                  <a:lnTo>
                    <a:pt x="77" y="27"/>
                  </a:lnTo>
                  <a:lnTo>
                    <a:pt x="69" y="29"/>
                  </a:lnTo>
                  <a:lnTo>
                    <a:pt x="65" y="32"/>
                  </a:lnTo>
                  <a:lnTo>
                    <a:pt x="60" y="34"/>
                  </a:lnTo>
                  <a:lnTo>
                    <a:pt x="54" y="34"/>
                  </a:lnTo>
                  <a:lnTo>
                    <a:pt x="48" y="33"/>
                  </a:lnTo>
                  <a:lnTo>
                    <a:pt x="41" y="29"/>
                  </a:lnTo>
                  <a:lnTo>
                    <a:pt x="36" y="27"/>
                  </a:lnTo>
                  <a:lnTo>
                    <a:pt x="31" y="24"/>
                  </a:lnTo>
                  <a:lnTo>
                    <a:pt x="24" y="21"/>
                  </a:lnTo>
                  <a:lnTo>
                    <a:pt x="18" y="20"/>
                  </a:lnTo>
                  <a:lnTo>
                    <a:pt x="13" y="17"/>
                  </a:lnTo>
                  <a:lnTo>
                    <a:pt x="6" y="16"/>
                  </a:lnTo>
                  <a:lnTo>
                    <a:pt x="2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5" name="Freeform 348"/>
            <p:cNvSpPr>
              <a:spLocks/>
            </p:cNvSpPr>
            <p:nvPr/>
          </p:nvSpPr>
          <p:spPr bwMode="auto">
            <a:xfrm>
              <a:off x="529" y="3415"/>
              <a:ext cx="73" cy="76"/>
            </a:xfrm>
            <a:custGeom>
              <a:avLst/>
              <a:gdLst>
                <a:gd name="T0" fmla="*/ 1 w 148"/>
                <a:gd name="T1" fmla="*/ 3 h 152"/>
                <a:gd name="T2" fmla="*/ 1 w 148"/>
                <a:gd name="T3" fmla="*/ 5 h 152"/>
                <a:gd name="T4" fmla="*/ 2 w 148"/>
                <a:gd name="T5" fmla="*/ 5 h 152"/>
                <a:gd name="T6" fmla="*/ 3 w 148"/>
                <a:gd name="T7" fmla="*/ 6 h 152"/>
                <a:gd name="T8" fmla="*/ 3 w 148"/>
                <a:gd name="T9" fmla="*/ 6 h 152"/>
                <a:gd name="T10" fmla="*/ 2 w 148"/>
                <a:gd name="T11" fmla="*/ 6 h 152"/>
                <a:gd name="T12" fmla="*/ 1 w 148"/>
                <a:gd name="T13" fmla="*/ 6 h 152"/>
                <a:gd name="T14" fmla="*/ 1 w 148"/>
                <a:gd name="T15" fmla="*/ 5 h 152"/>
                <a:gd name="T16" fmla="*/ 0 w 148"/>
                <a:gd name="T17" fmla="*/ 6 h 152"/>
                <a:gd name="T18" fmla="*/ 0 w 148"/>
                <a:gd name="T19" fmla="*/ 7 h 152"/>
                <a:gd name="T20" fmla="*/ 0 w 148"/>
                <a:gd name="T21" fmla="*/ 8 h 152"/>
                <a:gd name="T22" fmla="*/ 1 w 148"/>
                <a:gd name="T23" fmla="*/ 8 h 152"/>
                <a:gd name="T24" fmla="*/ 2 w 148"/>
                <a:gd name="T25" fmla="*/ 7 h 152"/>
                <a:gd name="T26" fmla="*/ 2 w 148"/>
                <a:gd name="T27" fmla="*/ 8 h 152"/>
                <a:gd name="T28" fmla="*/ 2 w 148"/>
                <a:gd name="T29" fmla="*/ 10 h 152"/>
                <a:gd name="T30" fmla="*/ 3 w 148"/>
                <a:gd name="T31" fmla="*/ 10 h 152"/>
                <a:gd name="T32" fmla="*/ 4 w 148"/>
                <a:gd name="T33" fmla="*/ 9 h 152"/>
                <a:gd name="T34" fmla="*/ 3 w 148"/>
                <a:gd name="T35" fmla="*/ 8 h 152"/>
                <a:gd name="T36" fmla="*/ 4 w 148"/>
                <a:gd name="T37" fmla="*/ 7 h 152"/>
                <a:gd name="T38" fmla="*/ 4 w 148"/>
                <a:gd name="T39" fmla="*/ 8 h 152"/>
                <a:gd name="T40" fmla="*/ 4 w 148"/>
                <a:gd name="T41" fmla="*/ 9 h 152"/>
                <a:gd name="T42" fmla="*/ 6 w 148"/>
                <a:gd name="T43" fmla="*/ 9 h 152"/>
                <a:gd name="T44" fmla="*/ 7 w 148"/>
                <a:gd name="T45" fmla="*/ 9 h 152"/>
                <a:gd name="T46" fmla="*/ 8 w 148"/>
                <a:gd name="T47" fmla="*/ 8 h 152"/>
                <a:gd name="T48" fmla="*/ 8 w 148"/>
                <a:gd name="T49" fmla="*/ 8 h 152"/>
                <a:gd name="T50" fmla="*/ 8 w 148"/>
                <a:gd name="T51" fmla="*/ 7 h 152"/>
                <a:gd name="T52" fmla="*/ 7 w 148"/>
                <a:gd name="T53" fmla="*/ 7 h 152"/>
                <a:gd name="T54" fmla="*/ 6 w 148"/>
                <a:gd name="T55" fmla="*/ 6 h 152"/>
                <a:gd name="T56" fmla="*/ 6 w 148"/>
                <a:gd name="T57" fmla="*/ 5 h 152"/>
                <a:gd name="T58" fmla="*/ 7 w 148"/>
                <a:gd name="T59" fmla="*/ 5 h 152"/>
                <a:gd name="T60" fmla="*/ 9 w 148"/>
                <a:gd name="T61" fmla="*/ 4 h 152"/>
                <a:gd name="T62" fmla="*/ 9 w 148"/>
                <a:gd name="T63" fmla="*/ 3 h 152"/>
                <a:gd name="T64" fmla="*/ 8 w 148"/>
                <a:gd name="T65" fmla="*/ 3 h 152"/>
                <a:gd name="T66" fmla="*/ 6 w 148"/>
                <a:gd name="T67" fmla="*/ 3 h 152"/>
                <a:gd name="T68" fmla="*/ 6 w 148"/>
                <a:gd name="T69" fmla="*/ 4 h 152"/>
                <a:gd name="T70" fmla="*/ 5 w 148"/>
                <a:gd name="T71" fmla="*/ 5 h 152"/>
                <a:gd name="T72" fmla="*/ 5 w 148"/>
                <a:gd name="T73" fmla="*/ 5 h 152"/>
                <a:gd name="T74" fmla="*/ 5 w 148"/>
                <a:gd name="T75" fmla="*/ 4 h 152"/>
                <a:gd name="T76" fmla="*/ 5 w 148"/>
                <a:gd name="T77" fmla="*/ 3 h 152"/>
                <a:gd name="T78" fmla="*/ 6 w 148"/>
                <a:gd name="T79" fmla="*/ 2 h 152"/>
                <a:gd name="T80" fmla="*/ 5 w 148"/>
                <a:gd name="T81" fmla="*/ 1 h 152"/>
                <a:gd name="T82" fmla="*/ 4 w 148"/>
                <a:gd name="T83" fmla="*/ 1 h 152"/>
                <a:gd name="T84" fmla="*/ 3 w 148"/>
                <a:gd name="T85" fmla="*/ 1 h 152"/>
                <a:gd name="T86" fmla="*/ 3 w 148"/>
                <a:gd name="T87" fmla="*/ 2 h 152"/>
                <a:gd name="T88" fmla="*/ 4 w 148"/>
                <a:gd name="T89" fmla="*/ 3 h 152"/>
                <a:gd name="T90" fmla="*/ 4 w 148"/>
                <a:gd name="T91" fmla="*/ 3 h 152"/>
                <a:gd name="T92" fmla="*/ 4 w 148"/>
                <a:gd name="T93" fmla="*/ 4 h 152"/>
                <a:gd name="T94" fmla="*/ 3 w 148"/>
                <a:gd name="T95" fmla="*/ 4 h 152"/>
                <a:gd name="T96" fmla="*/ 3 w 148"/>
                <a:gd name="T97" fmla="*/ 3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52">
                  <a:moveTo>
                    <a:pt x="35" y="34"/>
                  </a:moveTo>
                  <a:lnTo>
                    <a:pt x="25" y="37"/>
                  </a:lnTo>
                  <a:lnTo>
                    <a:pt x="16" y="45"/>
                  </a:lnTo>
                  <a:lnTo>
                    <a:pt x="12" y="57"/>
                  </a:lnTo>
                  <a:lnTo>
                    <a:pt x="18" y="72"/>
                  </a:lnTo>
                  <a:lnTo>
                    <a:pt x="22" y="75"/>
                  </a:lnTo>
                  <a:lnTo>
                    <a:pt x="27" y="75"/>
                  </a:lnTo>
                  <a:lnTo>
                    <a:pt x="33" y="74"/>
                  </a:lnTo>
                  <a:lnTo>
                    <a:pt x="35" y="72"/>
                  </a:lnTo>
                  <a:lnTo>
                    <a:pt x="41" y="75"/>
                  </a:lnTo>
                  <a:lnTo>
                    <a:pt x="44" y="79"/>
                  </a:lnTo>
                  <a:lnTo>
                    <a:pt x="48" y="81"/>
                  </a:lnTo>
                  <a:lnTo>
                    <a:pt x="51" y="85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1"/>
                  </a:lnTo>
                  <a:lnTo>
                    <a:pt x="44" y="89"/>
                  </a:lnTo>
                  <a:lnTo>
                    <a:pt x="39" y="88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4"/>
                  </a:lnTo>
                  <a:lnTo>
                    <a:pt x="30" y="81"/>
                  </a:lnTo>
                  <a:lnTo>
                    <a:pt x="26" y="79"/>
                  </a:lnTo>
                  <a:lnTo>
                    <a:pt x="20" y="77"/>
                  </a:lnTo>
                  <a:lnTo>
                    <a:pt x="13" y="79"/>
                  </a:lnTo>
                  <a:lnTo>
                    <a:pt x="7" y="81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1" y="109"/>
                  </a:lnTo>
                  <a:lnTo>
                    <a:pt x="4" y="111"/>
                  </a:lnTo>
                  <a:lnTo>
                    <a:pt x="5" y="114"/>
                  </a:lnTo>
                  <a:lnTo>
                    <a:pt x="13" y="118"/>
                  </a:lnTo>
                  <a:lnTo>
                    <a:pt x="22" y="119"/>
                  </a:lnTo>
                  <a:lnTo>
                    <a:pt x="30" y="118"/>
                  </a:lnTo>
                  <a:lnTo>
                    <a:pt x="35" y="114"/>
                  </a:lnTo>
                  <a:lnTo>
                    <a:pt x="39" y="110"/>
                  </a:lnTo>
                  <a:lnTo>
                    <a:pt x="43" y="110"/>
                  </a:lnTo>
                  <a:lnTo>
                    <a:pt x="47" y="111"/>
                  </a:lnTo>
                  <a:lnTo>
                    <a:pt x="51" y="113"/>
                  </a:lnTo>
                  <a:lnTo>
                    <a:pt x="43" y="119"/>
                  </a:lnTo>
                  <a:lnTo>
                    <a:pt x="37" y="130"/>
                  </a:lnTo>
                  <a:lnTo>
                    <a:pt x="33" y="140"/>
                  </a:lnTo>
                  <a:lnTo>
                    <a:pt x="35" y="148"/>
                  </a:lnTo>
                  <a:lnTo>
                    <a:pt x="43" y="152"/>
                  </a:lnTo>
                  <a:lnTo>
                    <a:pt x="51" y="152"/>
                  </a:lnTo>
                  <a:lnTo>
                    <a:pt x="60" y="149"/>
                  </a:lnTo>
                  <a:lnTo>
                    <a:pt x="65" y="144"/>
                  </a:lnTo>
                  <a:lnTo>
                    <a:pt x="69" y="138"/>
                  </a:lnTo>
                  <a:lnTo>
                    <a:pt x="69" y="130"/>
                  </a:lnTo>
                  <a:lnTo>
                    <a:pt x="68" y="122"/>
                  </a:lnTo>
                  <a:lnTo>
                    <a:pt x="65" y="117"/>
                  </a:lnTo>
                  <a:lnTo>
                    <a:pt x="63" y="113"/>
                  </a:lnTo>
                  <a:lnTo>
                    <a:pt x="63" y="110"/>
                  </a:lnTo>
                  <a:lnTo>
                    <a:pt x="64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71" y="111"/>
                  </a:lnTo>
                  <a:lnTo>
                    <a:pt x="72" y="115"/>
                  </a:lnTo>
                  <a:lnTo>
                    <a:pt x="73" y="119"/>
                  </a:lnTo>
                  <a:lnTo>
                    <a:pt x="74" y="124"/>
                  </a:lnTo>
                  <a:lnTo>
                    <a:pt x="80" y="130"/>
                  </a:lnTo>
                  <a:lnTo>
                    <a:pt x="86" y="131"/>
                  </a:lnTo>
                  <a:lnTo>
                    <a:pt x="97" y="126"/>
                  </a:lnTo>
                  <a:lnTo>
                    <a:pt x="101" y="130"/>
                  </a:lnTo>
                  <a:lnTo>
                    <a:pt x="106" y="132"/>
                  </a:lnTo>
                  <a:lnTo>
                    <a:pt x="112" y="135"/>
                  </a:lnTo>
                  <a:lnTo>
                    <a:pt x="119" y="135"/>
                  </a:lnTo>
                  <a:lnTo>
                    <a:pt x="124" y="134"/>
                  </a:lnTo>
                  <a:lnTo>
                    <a:pt x="131" y="130"/>
                  </a:lnTo>
                  <a:lnTo>
                    <a:pt x="136" y="124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38" y="113"/>
                  </a:lnTo>
                  <a:lnTo>
                    <a:pt x="138" y="111"/>
                  </a:lnTo>
                  <a:lnTo>
                    <a:pt x="136" y="107"/>
                  </a:lnTo>
                  <a:lnTo>
                    <a:pt x="132" y="101"/>
                  </a:lnTo>
                  <a:lnTo>
                    <a:pt x="125" y="97"/>
                  </a:lnTo>
                  <a:lnTo>
                    <a:pt x="116" y="97"/>
                  </a:lnTo>
                  <a:lnTo>
                    <a:pt x="111" y="98"/>
                  </a:lnTo>
                  <a:lnTo>
                    <a:pt x="106" y="97"/>
                  </a:lnTo>
                  <a:lnTo>
                    <a:pt x="102" y="93"/>
                  </a:lnTo>
                  <a:lnTo>
                    <a:pt x="99" y="91"/>
                  </a:lnTo>
                  <a:lnTo>
                    <a:pt x="104" y="85"/>
                  </a:lnTo>
                  <a:lnTo>
                    <a:pt x="108" y="80"/>
                  </a:lnTo>
                  <a:lnTo>
                    <a:pt x="114" y="76"/>
                  </a:lnTo>
                  <a:lnTo>
                    <a:pt x="118" y="72"/>
                  </a:lnTo>
                  <a:lnTo>
                    <a:pt x="128" y="74"/>
                  </a:lnTo>
                  <a:lnTo>
                    <a:pt x="136" y="71"/>
                  </a:lnTo>
                  <a:lnTo>
                    <a:pt x="141" y="68"/>
                  </a:lnTo>
                  <a:lnTo>
                    <a:pt x="145" y="63"/>
                  </a:lnTo>
                  <a:lnTo>
                    <a:pt x="148" y="57"/>
                  </a:lnTo>
                  <a:lnTo>
                    <a:pt x="148" y="51"/>
                  </a:lnTo>
                  <a:lnTo>
                    <a:pt x="146" y="45"/>
                  </a:lnTo>
                  <a:lnTo>
                    <a:pt x="142" y="40"/>
                  </a:lnTo>
                  <a:lnTo>
                    <a:pt x="137" y="36"/>
                  </a:lnTo>
                  <a:lnTo>
                    <a:pt x="129" y="34"/>
                  </a:lnTo>
                  <a:lnTo>
                    <a:pt x="120" y="36"/>
                  </a:lnTo>
                  <a:lnTo>
                    <a:pt x="114" y="38"/>
                  </a:lnTo>
                  <a:lnTo>
                    <a:pt x="110" y="42"/>
                  </a:lnTo>
                  <a:lnTo>
                    <a:pt x="110" y="46"/>
                  </a:lnTo>
                  <a:lnTo>
                    <a:pt x="110" y="51"/>
                  </a:lnTo>
                  <a:lnTo>
                    <a:pt x="110" y="55"/>
                  </a:lnTo>
                  <a:lnTo>
                    <a:pt x="104" y="61"/>
                  </a:lnTo>
                  <a:lnTo>
                    <a:pt x="99" y="64"/>
                  </a:lnTo>
                  <a:lnTo>
                    <a:pt x="94" y="68"/>
                  </a:lnTo>
                  <a:lnTo>
                    <a:pt x="91" y="71"/>
                  </a:lnTo>
                  <a:lnTo>
                    <a:pt x="89" y="70"/>
                  </a:lnTo>
                  <a:lnTo>
                    <a:pt x="88" y="67"/>
                  </a:lnTo>
                  <a:lnTo>
                    <a:pt x="85" y="66"/>
                  </a:lnTo>
                  <a:lnTo>
                    <a:pt x="82" y="64"/>
                  </a:lnTo>
                  <a:lnTo>
                    <a:pt x="85" y="59"/>
                  </a:lnTo>
                  <a:lnTo>
                    <a:pt x="88" y="53"/>
                  </a:lnTo>
                  <a:lnTo>
                    <a:pt x="89" y="46"/>
                  </a:lnTo>
                  <a:lnTo>
                    <a:pt x="90" y="42"/>
                  </a:lnTo>
                  <a:lnTo>
                    <a:pt x="97" y="37"/>
                  </a:lnTo>
                  <a:lnTo>
                    <a:pt x="102" y="30"/>
                  </a:lnTo>
                  <a:lnTo>
                    <a:pt x="104" y="24"/>
                  </a:lnTo>
                  <a:lnTo>
                    <a:pt x="104" y="16"/>
                  </a:lnTo>
                  <a:lnTo>
                    <a:pt x="101" y="10"/>
                  </a:lnTo>
                  <a:lnTo>
                    <a:pt x="94" y="4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7" y="7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59" y="16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60" y="29"/>
                  </a:lnTo>
                  <a:lnTo>
                    <a:pt x="64" y="34"/>
                  </a:lnTo>
                  <a:lnTo>
                    <a:pt x="68" y="38"/>
                  </a:lnTo>
                  <a:lnTo>
                    <a:pt x="72" y="40"/>
                  </a:lnTo>
                  <a:lnTo>
                    <a:pt x="72" y="46"/>
                  </a:lnTo>
                  <a:lnTo>
                    <a:pt x="72" y="53"/>
                  </a:lnTo>
                  <a:lnTo>
                    <a:pt x="71" y="58"/>
                  </a:lnTo>
                  <a:lnTo>
                    <a:pt x="71" y="61"/>
                  </a:lnTo>
                  <a:lnTo>
                    <a:pt x="68" y="61"/>
                  </a:lnTo>
                  <a:lnTo>
                    <a:pt x="64" y="62"/>
                  </a:lnTo>
                  <a:lnTo>
                    <a:pt x="63" y="63"/>
                  </a:lnTo>
                  <a:lnTo>
                    <a:pt x="61" y="63"/>
                  </a:lnTo>
                  <a:lnTo>
                    <a:pt x="56" y="57"/>
                  </a:lnTo>
                  <a:lnTo>
                    <a:pt x="52" y="47"/>
                  </a:lnTo>
                  <a:lnTo>
                    <a:pt x="47" y="38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6" name="Freeform 349"/>
            <p:cNvSpPr>
              <a:spLocks/>
            </p:cNvSpPr>
            <p:nvPr/>
          </p:nvSpPr>
          <p:spPr bwMode="auto">
            <a:xfrm>
              <a:off x="476" y="3516"/>
              <a:ext cx="77" cy="132"/>
            </a:xfrm>
            <a:custGeom>
              <a:avLst/>
              <a:gdLst>
                <a:gd name="T0" fmla="*/ 10 w 152"/>
                <a:gd name="T1" fmla="*/ 0 h 265"/>
                <a:gd name="T2" fmla="*/ 9 w 152"/>
                <a:gd name="T3" fmla="*/ 1 h 265"/>
                <a:gd name="T4" fmla="*/ 8 w 152"/>
                <a:gd name="T5" fmla="*/ 2 h 265"/>
                <a:gd name="T6" fmla="*/ 7 w 152"/>
                <a:gd name="T7" fmla="*/ 2 h 265"/>
                <a:gd name="T8" fmla="*/ 6 w 152"/>
                <a:gd name="T9" fmla="*/ 3 h 265"/>
                <a:gd name="T10" fmla="*/ 5 w 152"/>
                <a:gd name="T11" fmla="*/ 3 h 265"/>
                <a:gd name="T12" fmla="*/ 4 w 152"/>
                <a:gd name="T13" fmla="*/ 4 h 265"/>
                <a:gd name="T14" fmla="*/ 3 w 152"/>
                <a:gd name="T15" fmla="*/ 4 h 265"/>
                <a:gd name="T16" fmla="*/ 2 w 152"/>
                <a:gd name="T17" fmla="*/ 4 h 265"/>
                <a:gd name="T18" fmla="*/ 2 w 152"/>
                <a:gd name="T19" fmla="*/ 5 h 265"/>
                <a:gd name="T20" fmla="*/ 2 w 152"/>
                <a:gd name="T21" fmla="*/ 6 h 265"/>
                <a:gd name="T22" fmla="*/ 2 w 152"/>
                <a:gd name="T23" fmla="*/ 6 h 265"/>
                <a:gd name="T24" fmla="*/ 0 w 152"/>
                <a:gd name="T25" fmla="*/ 7 h 265"/>
                <a:gd name="T26" fmla="*/ 1 w 152"/>
                <a:gd name="T27" fmla="*/ 8 h 265"/>
                <a:gd name="T28" fmla="*/ 2 w 152"/>
                <a:gd name="T29" fmla="*/ 10 h 265"/>
                <a:gd name="T30" fmla="*/ 2 w 152"/>
                <a:gd name="T31" fmla="*/ 11 h 265"/>
                <a:gd name="T32" fmla="*/ 1 w 152"/>
                <a:gd name="T33" fmla="*/ 12 h 265"/>
                <a:gd name="T34" fmla="*/ 2 w 152"/>
                <a:gd name="T35" fmla="*/ 12 h 265"/>
                <a:gd name="T36" fmla="*/ 2 w 152"/>
                <a:gd name="T37" fmla="*/ 12 h 265"/>
                <a:gd name="T38" fmla="*/ 3 w 152"/>
                <a:gd name="T39" fmla="*/ 13 h 265"/>
                <a:gd name="T40" fmla="*/ 3 w 152"/>
                <a:gd name="T41" fmla="*/ 13 h 265"/>
                <a:gd name="T42" fmla="*/ 4 w 152"/>
                <a:gd name="T43" fmla="*/ 14 h 265"/>
                <a:gd name="T44" fmla="*/ 4 w 152"/>
                <a:gd name="T45" fmla="*/ 14 h 265"/>
                <a:gd name="T46" fmla="*/ 5 w 152"/>
                <a:gd name="T47" fmla="*/ 15 h 265"/>
                <a:gd name="T48" fmla="*/ 5 w 152"/>
                <a:gd name="T49" fmla="*/ 16 h 265"/>
                <a:gd name="T50" fmla="*/ 5 w 152"/>
                <a:gd name="T51" fmla="*/ 16 h 265"/>
                <a:gd name="T52" fmla="*/ 6 w 152"/>
                <a:gd name="T53" fmla="*/ 15 h 265"/>
                <a:gd name="T54" fmla="*/ 6 w 152"/>
                <a:gd name="T55" fmla="*/ 14 h 265"/>
                <a:gd name="T56" fmla="*/ 7 w 152"/>
                <a:gd name="T57" fmla="*/ 14 h 265"/>
                <a:gd name="T58" fmla="*/ 7 w 152"/>
                <a:gd name="T59" fmla="*/ 13 h 265"/>
                <a:gd name="T60" fmla="*/ 8 w 152"/>
                <a:gd name="T61" fmla="*/ 13 h 265"/>
                <a:gd name="T62" fmla="*/ 8 w 152"/>
                <a:gd name="T63" fmla="*/ 13 h 265"/>
                <a:gd name="T64" fmla="*/ 9 w 152"/>
                <a:gd name="T65" fmla="*/ 12 h 265"/>
                <a:gd name="T66" fmla="*/ 9 w 152"/>
                <a:gd name="T67" fmla="*/ 12 h 265"/>
                <a:gd name="T68" fmla="*/ 9 w 152"/>
                <a:gd name="T69" fmla="*/ 11 h 265"/>
                <a:gd name="T70" fmla="*/ 9 w 152"/>
                <a:gd name="T71" fmla="*/ 10 h 265"/>
                <a:gd name="T72" fmla="*/ 9 w 152"/>
                <a:gd name="T73" fmla="*/ 9 h 265"/>
                <a:gd name="T74" fmla="*/ 9 w 152"/>
                <a:gd name="T75" fmla="*/ 7 h 265"/>
                <a:gd name="T76" fmla="*/ 9 w 152"/>
                <a:gd name="T77" fmla="*/ 5 h 265"/>
                <a:gd name="T78" fmla="*/ 9 w 152"/>
                <a:gd name="T79" fmla="*/ 4 h 265"/>
                <a:gd name="T80" fmla="*/ 9 w 152"/>
                <a:gd name="T81" fmla="*/ 2 h 265"/>
                <a:gd name="T82" fmla="*/ 9 w 152"/>
                <a:gd name="T83" fmla="*/ 2 h 265"/>
                <a:gd name="T84" fmla="*/ 9 w 152"/>
                <a:gd name="T85" fmla="*/ 1 h 265"/>
                <a:gd name="T86" fmla="*/ 10 w 152"/>
                <a:gd name="T87" fmla="*/ 0 h 265"/>
                <a:gd name="T88" fmla="*/ 10 w 152"/>
                <a:gd name="T89" fmla="*/ 0 h 265"/>
                <a:gd name="T90" fmla="*/ 10 w 152"/>
                <a:gd name="T91" fmla="*/ 0 h 265"/>
                <a:gd name="T92" fmla="*/ 10 w 152"/>
                <a:gd name="T93" fmla="*/ 0 h 265"/>
                <a:gd name="T94" fmla="*/ 10 w 152"/>
                <a:gd name="T95" fmla="*/ 0 h 265"/>
                <a:gd name="T96" fmla="*/ 10 w 152"/>
                <a:gd name="T97" fmla="*/ 0 h 265"/>
                <a:gd name="T98" fmla="*/ 10 w 152"/>
                <a:gd name="T99" fmla="*/ 0 h 2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2" h="265">
                  <a:moveTo>
                    <a:pt x="151" y="0"/>
                  </a:moveTo>
                  <a:lnTo>
                    <a:pt x="139" y="17"/>
                  </a:lnTo>
                  <a:lnTo>
                    <a:pt x="125" y="32"/>
                  </a:lnTo>
                  <a:lnTo>
                    <a:pt x="109" y="45"/>
                  </a:lnTo>
                  <a:lnTo>
                    <a:pt x="92" y="54"/>
                  </a:lnTo>
                  <a:lnTo>
                    <a:pt x="75" y="61"/>
                  </a:lnTo>
                  <a:lnTo>
                    <a:pt x="58" y="66"/>
                  </a:lnTo>
                  <a:lnTo>
                    <a:pt x="43" y="67"/>
                  </a:lnTo>
                  <a:lnTo>
                    <a:pt x="27" y="67"/>
                  </a:lnTo>
                  <a:lnTo>
                    <a:pt x="28" y="80"/>
                  </a:lnTo>
                  <a:lnTo>
                    <a:pt x="26" y="96"/>
                  </a:lnTo>
                  <a:lnTo>
                    <a:pt x="17" y="111"/>
                  </a:lnTo>
                  <a:lnTo>
                    <a:pt x="0" y="123"/>
                  </a:lnTo>
                  <a:lnTo>
                    <a:pt x="10" y="140"/>
                  </a:lnTo>
                  <a:lnTo>
                    <a:pt x="17" y="161"/>
                  </a:lnTo>
                  <a:lnTo>
                    <a:pt x="17" y="182"/>
                  </a:lnTo>
                  <a:lnTo>
                    <a:pt x="10" y="200"/>
                  </a:lnTo>
                  <a:lnTo>
                    <a:pt x="17" y="203"/>
                  </a:lnTo>
                  <a:lnTo>
                    <a:pt x="25" y="207"/>
                  </a:lnTo>
                  <a:lnTo>
                    <a:pt x="34" y="211"/>
                  </a:lnTo>
                  <a:lnTo>
                    <a:pt x="44" y="217"/>
                  </a:lnTo>
                  <a:lnTo>
                    <a:pt x="53" y="226"/>
                  </a:lnTo>
                  <a:lnTo>
                    <a:pt x="61" y="237"/>
                  </a:lnTo>
                  <a:lnTo>
                    <a:pt x="68" y="250"/>
                  </a:lnTo>
                  <a:lnTo>
                    <a:pt x="73" y="265"/>
                  </a:lnTo>
                  <a:lnTo>
                    <a:pt x="77" y="256"/>
                  </a:lnTo>
                  <a:lnTo>
                    <a:pt x="82" y="246"/>
                  </a:lnTo>
                  <a:lnTo>
                    <a:pt x="88" y="237"/>
                  </a:lnTo>
                  <a:lnTo>
                    <a:pt x="96" y="228"/>
                  </a:lnTo>
                  <a:lnTo>
                    <a:pt x="104" y="218"/>
                  </a:lnTo>
                  <a:lnTo>
                    <a:pt x="115" y="212"/>
                  </a:lnTo>
                  <a:lnTo>
                    <a:pt x="125" y="208"/>
                  </a:lnTo>
                  <a:lnTo>
                    <a:pt x="137" y="205"/>
                  </a:lnTo>
                  <a:lnTo>
                    <a:pt x="131" y="195"/>
                  </a:lnTo>
                  <a:lnTo>
                    <a:pt x="129" y="179"/>
                  </a:lnTo>
                  <a:lnTo>
                    <a:pt x="131" y="164"/>
                  </a:lnTo>
                  <a:lnTo>
                    <a:pt x="142" y="145"/>
                  </a:lnTo>
                  <a:lnTo>
                    <a:pt x="131" y="117"/>
                  </a:lnTo>
                  <a:lnTo>
                    <a:pt x="129" y="89"/>
                  </a:lnTo>
                  <a:lnTo>
                    <a:pt x="130" y="64"/>
                  </a:lnTo>
                  <a:lnTo>
                    <a:pt x="133" y="46"/>
                  </a:lnTo>
                  <a:lnTo>
                    <a:pt x="137" y="36"/>
                  </a:lnTo>
                  <a:lnTo>
                    <a:pt x="142" y="23"/>
                  </a:lnTo>
                  <a:lnTo>
                    <a:pt x="147" y="14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1" y="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7" name="Freeform 350"/>
            <p:cNvSpPr>
              <a:spLocks/>
            </p:cNvSpPr>
            <p:nvPr/>
          </p:nvSpPr>
          <p:spPr bwMode="auto">
            <a:xfrm>
              <a:off x="671" y="3482"/>
              <a:ext cx="144" cy="110"/>
            </a:xfrm>
            <a:custGeom>
              <a:avLst/>
              <a:gdLst>
                <a:gd name="T0" fmla="*/ 9 w 287"/>
                <a:gd name="T1" fmla="*/ 0 h 219"/>
                <a:gd name="T2" fmla="*/ 8 w 287"/>
                <a:gd name="T3" fmla="*/ 1 h 219"/>
                <a:gd name="T4" fmla="*/ 7 w 287"/>
                <a:gd name="T5" fmla="*/ 1 h 219"/>
                <a:gd name="T6" fmla="*/ 6 w 287"/>
                <a:gd name="T7" fmla="*/ 1 h 219"/>
                <a:gd name="T8" fmla="*/ 5 w 287"/>
                <a:gd name="T9" fmla="*/ 1 h 219"/>
                <a:gd name="T10" fmla="*/ 4 w 287"/>
                <a:gd name="T11" fmla="*/ 2 h 219"/>
                <a:gd name="T12" fmla="*/ 3 w 287"/>
                <a:gd name="T13" fmla="*/ 2 h 219"/>
                <a:gd name="T14" fmla="*/ 2 w 287"/>
                <a:gd name="T15" fmla="*/ 2 h 219"/>
                <a:gd name="T16" fmla="*/ 2 w 287"/>
                <a:gd name="T17" fmla="*/ 2 h 219"/>
                <a:gd name="T18" fmla="*/ 1 w 287"/>
                <a:gd name="T19" fmla="*/ 2 h 219"/>
                <a:gd name="T20" fmla="*/ 1 w 287"/>
                <a:gd name="T21" fmla="*/ 2 h 219"/>
                <a:gd name="T22" fmla="*/ 1 w 287"/>
                <a:gd name="T23" fmla="*/ 2 h 219"/>
                <a:gd name="T24" fmla="*/ 0 w 287"/>
                <a:gd name="T25" fmla="*/ 2 h 219"/>
                <a:gd name="T26" fmla="*/ 1 w 287"/>
                <a:gd name="T27" fmla="*/ 3 h 219"/>
                <a:gd name="T28" fmla="*/ 2 w 287"/>
                <a:gd name="T29" fmla="*/ 4 h 219"/>
                <a:gd name="T30" fmla="*/ 3 w 287"/>
                <a:gd name="T31" fmla="*/ 5 h 219"/>
                <a:gd name="T32" fmla="*/ 4 w 287"/>
                <a:gd name="T33" fmla="*/ 6 h 219"/>
                <a:gd name="T34" fmla="*/ 4 w 287"/>
                <a:gd name="T35" fmla="*/ 7 h 219"/>
                <a:gd name="T36" fmla="*/ 5 w 287"/>
                <a:gd name="T37" fmla="*/ 8 h 219"/>
                <a:gd name="T38" fmla="*/ 5 w 287"/>
                <a:gd name="T39" fmla="*/ 9 h 219"/>
                <a:gd name="T40" fmla="*/ 5 w 287"/>
                <a:gd name="T41" fmla="*/ 11 h 219"/>
                <a:gd name="T42" fmla="*/ 6 w 287"/>
                <a:gd name="T43" fmla="*/ 11 h 219"/>
                <a:gd name="T44" fmla="*/ 6 w 287"/>
                <a:gd name="T45" fmla="*/ 11 h 219"/>
                <a:gd name="T46" fmla="*/ 7 w 287"/>
                <a:gd name="T47" fmla="*/ 11 h 219"/>
                <a:gd name="T48" fmla="*/ 8 w 287"/>
                <a:gd name="T49" fmla="*/ 12 h 219"/>
                <a:gd name="T50" fmla="*/ 9 w 287"/>
                <a:gd name="T51" fmla="*/ 12 h 219"/>
                <a:gd name="T52" fmla="*/ 9 w 287"/>
                <a:gd name="T53" fmla="*/ 13 h 219"/>
                <a:gd name="T54" fmla="*/ 10 w 287"/>
                <a:gd name="T55" fmla="*/ 13 h 219"/>
                <a:gd name="T56" fmla="*/ 10 w 287"/>
                <a:gd name="T57" fmla="*/ 14 h 219"/>
                <a:gd name="T58" fmla="*/ 11 w 287"/>
                <a:gd name="T59" fmla="*/ 14 h 219"/>
                <a:gd name="T60" fmla="*/ 11 w 287"/>
                <a:gd name="T61" fmla="*/ 13 h 219"/>
                <a:gd name="T62" fmla="*/ 12 w 287"/>
                <a:gd name="T63" fmla="*/ 13 h 219"/>
                <a:gd name="T64" fmla="*/ 13 w 287"/>
                <a:gd name="T65" fmla="*/ 13 h 219"/>
                <a:gd name="T66" fmla="*/ 14 w 287"/>
                <a:gd name="T67" fmla="*/ 13 h 219"/>
                <a:gd name="T68" fmla="*/ 16 w 287"/>
                <a:gd name="T69" fmla="*/ 13 h 219"/>
                <a:gd name="T70" fmla="*/ 17 w 287"/>
                <a:gd name="T71" fmla="*/ 13 h 219"/>
                <a:gd name="T72" fmla="*/ 18 w 287"/>
                <a:gd name="T73" fmla="*/ 14 h 219"/>
                <a:gd name="T74" fmla="*/ 18 w 287"/>
                <a:gd name="T75" fmla="*/ 13 h 219"/>
                <a:gd name="T76" fmla="*/ 18 w 287"/>
                <a:gd name="T77" fmla="*/ 13 h 219"/>
                <a:gd name="T78" fmla="*/ 17 w 287"/>
                <a:gd name="T79" fmla="*/ 12 h 219"/>
                <a:gd name="T80" fmla="*/ 17 w 287"/>
                <a:gd name="T81" fmla="*/ 11 h 219"/>
                <a:gd name="T82" fmla="*/ 17 w 287"/>
                <a:gd name="T83" fmla="*/ 10 h 219"/>
                <a:gd name="T84" fmla="*/ 17 w 287"/>
                <a:gd name="T85" fmla="*/ 9 h 219"/>
                <a:gd name="T86" fmla="*/ 17 w 287"/>
                <a:gd name="T87" fmla="*/ 8 h 219"/>
                <a:gd name="T88" fmla="*/ 18 w 287"/>
                <a:gd name="T89" fmla="*/ 6 h 219"/>
                <a:gd name="T90" fmla="*/ 17 w 287"/>
                <a:gd name="T91" fmla="*/ 6 h 219"/>
                <a:gd name="T92" fmla="*/ 16 w 287"/>
                <a:gd name="T93" fmla="*/ 6 h 219"/>
                <a:gd name="T94" fmla="*/ 15 w 287"/>
                <a:gd name="T95" fmla="*/ 6 h 219"/>
                <a:gd name="T96" fmla="*/ 14 w 287"/>
                <a:gd name="T97" fmla="*/ 5 h 219"/>
                <a:gd name="T98" fmla="*/ 14 w 287"/>
                <a:gd name="T99" fmla="*/ 4 h 219"/>
                <a:gd name="T100" fmla="*/ 13 w 287"/>
                <a:gd name="T101" fmla="*/ 4 h 219"/>
                <a:gd name="T102" fmla="*/ 13 w 287"/>
                <a:gd name="T103" fmla="*/ 3 h 219"/>
                <a:gd name="T104" fmla="*/ 13 w 287"/>
                <a:gd name="T105" fmla="*/ 1 h 219"/>
                <a:gd name="T106" fmla="*/ 12 w 287"/>
                <a:gd name="T107" fmla="*/ 1 h 219"/>
                <a:gd name="T108" fmla="*/ 12 w 287"/>
                <a:gd name="T109" fmla="*/ 1 h 219"/>
                <a:gd name="T110" fmla="*/ 11 w 287"/>
                <a:gd name="T111" fmla="*/ 2 h 219"/>
                <a:gd name="T112" fmla="*/ 11 w 287"/>
                <a:gd name="T113" fmla="*/ 1 h 219"/>
                <a:gd name="T114" fmla="*/ 10 w 287"/>
                <a:gd name="T115" fmla="*/ 1 h 219"/>
                <a:gd name="T116" fmla="*/ 10 w 287"/>
                <a:gd name="T117" fmla="*/ 1 h 219"/>
                <a:gd name="T118" fmla="*/ 9 w 287"/>
                <a:gd name="T119" fmla="*/ 1 h 219"/>
                <a:gd name="T120" fmla="*/ 9 w 287"/>
                <a:gd name="T121" fmla="*/ 0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87" h="219">
                  <a:moveTo>
                    <a:pt x="130" y="0"/>
                  </a:moveTo>
                  <a:lnTo>
                    <a:pt x="120" y="3"/>
                  </a:lnTo>
                  <a:lnTo>
                    <a:pt x="108" y="6"/>
                  </a:lnTo>
                  <a:lnTo>
                    <a:pt x="92" y="12"/>
                  </a:lnTo>
                  <a:lnTo>
                    <a:pt x="77" y="16"/>
                  </a:lnTo>
                  <a:lnTo>
                    <a:pt x="61" y="21"/>
                  </a:lnTo>
                  <a:lnTo>
                    <a:pt x="45" y="25"/>
                  </a:lnTo>
                  <a:lnTo>
                    <a:pt x="31" y="27"/>
                  </a:lnTo>
                  <a:lnTo>
                    <a:pt x="18" y="29"/>
                  </a:lnTo>
                  <a:lnTo>
                    <a:pt x="13" y="29"/>
                  </a:lnTo>
                  <a:lnTo>
                    <a:pt x="8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15" y="36"/>
                  </a:lnTo>
                  <a:lnTo>
                    <a:pt x="29" y="49"/>
                  </a:lnTo>
                  <a:lnTo>
                    <a:pt x="42" y="65"/>
                  </a:lnTo>
                  <a:lnTo>
                    <a:pt x="52" y="82"/>
                  </a:lnTo>
                  <a:lnTo>
                    <a:pt x="62" y="102"/>
                  </a:lnTo>
                  <a:lnTo>
                    <a:pt x="69" y="121"/>
                  </a:lnTo>
                  <a:lnTo>
                    <a:pt x="76" y="143"/>
                  </a:lnTo>
                  <a:lnTo>
                    <a:pt x="79" y="164"/>
                  </a:lnTo>
                  <a:lnTo>
                    <a:pt x="86" y="164"/>
                  </a:lnTo>
                  <a:lnTo>
                    <a:pt x="96" y="166"/>
                  </a:lnTo>
                  <a:lnTo>
                    <a:pt x="107" y="171"/>
                  </a:lnTo>
                  <a:lnTo>
                    <a:pt x="117" y="177"/>
                  </a:lnTo>
                  <a:lnTo>
                    <a:pt x="129" y="185"/>
                  </a:lnTo>
                  <a:lnTo>
                    <a:pt x="139" y="196"/>
                  </a:lnTo>
                  <a:lnTo>
                    <a:pt x="149" y="206"/>
                  </a:lnTo>
                  <a:lnTo>
                    <a:pt x="155" y="219"/>
                  </a:lnTo>
                  <a:lnTo>
                    <a:pt x="163" y="213"/>
                  </a:lnTo>
                  <a:lnTo>
                    <a:pt x="175" y="206"/>
                  </a:lnTo>
                  <a:lnTo>
                    <a:pt x="188" y="201"/>
                  </a:lnTo>
                  <a:lnTo>
                    <a:pt x="203" y="197"/>
                  </a:lnTo>
                  <a:lnTo>
                    <a:pt x="222" y="196"/>
                  </a:lnTo>
                  <a:lnTo>
                    <a:pt x="243" y="197"/>
                  </a:lnTo>
                  <a:lnTo>
                    <a:pt x="263" y="202"/>
                  </a:lnTo>
                  <a:lnTo>
                    <a:pt x="287" y="211"/>
                  </a:lnTo>
                  <a:lnTo>
                    <a:pt x="280" y="204"/>
                  </a:lnTo>
                  <a:lnTo>
                    <a:pt x="273" y="193"/>
                  </a:lnTo>
                  <a:lnTo>
                    <a:pt x="267" y="181"/>
                  </a:lnTo>
                  <a:lnTo>
                    <a:pt x="262" y="168"/>
                  </a:lnTo>
                  <a:lnTo>
                    <a:pt x="261" y="153"/>
                  </a:lnTo>
                  <a:lnTo>
                    <a:pt x="261" y="134"/>
                  </a:lnTo>
                  <a:lnTo>
                    <a:pt x="266" y="115"/>
                  </a:lnTo>
                  <a:lnTo>
                    <a:pt x="275" y="94"/>
                  </a:lnTo>
                  <a:lnTo>
                    <a:pt x="262" y="90"/>
                  </a:lnTo>
                  <a:lnTo>
                    <a:pt x="248" y="86"/>
                  </a:lnTo>
                  <a:lnTo>
                    <a:pt x="235" y="81"/>
                  </a:lnTo>
                  <a:lnTo>
                    <a:pt x="223" y="73"/>
                  </a:lnTo>
                  <a:lnTo>
                    <a:pt x="213" y="63"/>
                  </a:lnTo>
                  <a:lnTo>
                    <a:pt x="205" y="49"/>
                  </a:lnTo>
                  <a:lnTo>
                    <a:pt x="201" y="33"/>
                  </a:lnTo>
                  <a:lnTo>
                    <a:pt x="199" y="13"/>
                  </a:lnTo>
                  <a:lnTo>
                    <a:pt x="192" y="14"/>
                  </a:lnTo>
                  <a:lnTo>
                    <a:pt x="184" y="16"/>
                  </a:lnTo>
                  <a:lnTo>
                    <a:pt x="176" y="17"/>
                  </a:lnTo>
                  <a:lnTo>
                    <a:pt x="168" y="16"/>
                  </a:lnTo>
                  <a:lnTo>
                    <a:pt x="159" y="14"/>
                  </a:lnTo>
                  <a:lnTo>
                    <a:pt x="150" y="12"/>
                  </a:lnTo>
                  <a:lnTo>
                    <a:pt x="141" y="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8" name="Freeform 351"/>
            <p:cNvSpPr>
              <a:spLocks/>
            </p:cNvSpPr>
            <p:nvPr/>
          </p:nvSpPr>
          <p:spPr bwMode="auto">
            <a:xfrm>
              <a:off x="598" y="3317"/>
              <a:ext cx="126" cy="156"/>
            </a:xfrm>
            <a:custGeom>
              <a:avLst/>
              <a:gdLst>
                <a:gd name="T0" fmla="*/ 14 w 252"/>
                <a:gd name="T1" fmla="*/ 10 h 310"/>
                <a:gd name="T2" fmla="*/ 12 w 252"/>
                <a:gd name="T3" fmla="*/ 10 h 310"/>
                <a:gd name="T4" fmla="*/ 9 w 252"/>
                <a:gd name="T5" fmla="*/ 11 h 310"/>
                <a:gd name="T6" fmla="*/ 7 w 252"/>
                <a:gd name="T7" fmla="*/ 13 h 310"/>
                <a:gd name="T8" fmla="*/ 5 w 252"/>
                <a:gd name="T9" fmla="*/ 17 h 310"/>
                <a:gd name="T10" fmla="*/ 4 w 252"/>
                <a:gd name="T11" fmla="*/ 19 h 310"/>
                <a:gd name="T12" fmla="*/ 3 w 252"/>
                <a:gd name="T13" fmla="*/ 19 h 310"/>
                <a:gd name="T14" fmla="*/ 2 w 252"/>
                <a:gd name="T15" fmla="*/ 19 h 310"/>
                <a:gd name="T16" fmla="*/ 1 w 252"/>
                <a:gd name="T17" fmla="*/ 20 h 310"/>
                <a:gd name="T18" fmla="*/ 1 w 252"/>
                <a:gd name="T19" fmla="*/ 20 h 310"/>
                <a:gd name="T20" fmla="*/ 1 w 252"/>
                <a:gd name="T21" fmla="*/ 20 h 310"/>
                <a:gd name="T22" fmla="*/ 0 w 252"/>
                <a:gd name="T23" fmla="*/ 20 h 310"/>
                <a:gd name="T24" fmla="*/ 2 w 252"/>
                <a:gd name="T25" fmla="*/ 19 h 310"/>
                <a:gd name="T26" fmla="*/ 3 w 252"/>
                <a:gd name="T27" fmla="*/ 17 h 310"/>
                <a:gd name="T28" fmla="*/ 4 w 252"/>
                <a:gd name="T29" fmla="*/ 15 h 310"/>
                <a:gd name="T30" fmla="*/ 4 w 252"/>
                <a:gd name="T31" fmla="*/ 13 h 310"/>
                <a:gd name="T32" fmla="*/ 4 w 252"/>
                <a:gd name="T33" fmla="*/ 11 h 310"/>
                <a:gd name="T34" fmla="*/ 4 w 252"/>
                <a:gd name="T35" fmla="*/ 10 h 310"/>
                <a:gd name="T36" fmla="*/ 4 w 252"/>
                <a:gd name="T37" fmla="*/ 9 h 310"/>
                <a:gd name="T38" fmla="*/ 5 w 252"/>
                <a:gd name="T39" fmla="*/ 8 h 310"/>
                <a:gd name="T40" fmla="*/ 7 w 252"/>
                <a:gd name="T41" fmla="*/ 6 h 310"/>
                <a:gd name="T42" fmla="*/ 7 w 252"/>
                <a:gd name="T43" fmla="*/ 5 h 310"/>
                <a:gd name="T44" fmla="*/ 7 w 252"/>
                <a:gd name="T45" fmla="*/ 4 h 310"/>
                <a:gd name="T46" fmla="*/ 9 w 252"/>
                <a:gd name="T47" fmla="*/ 3 h 310"/>
                <a:gd name="T48" fmla="*/ 11 w 252"/>
                <a:gd name="T49" fmla="*/ 2 h 310"/>
                <a:gd name="T50" fmla="*/ 13 w 252"/>
                <a:gd name="T51" fmla="*/ 1 h 310"/>
                <a:gd name="T52" fmla="*/ 13 w 252"/>
                <a:gd name="T53" fmla="*/ 1 h 310"/>
                <a:gd name="T54" fmla="*/ 14 w 252"/>
                <a:gd name="T55" fmla="*/ 3 h 310"/>
                <a:gd name="T56" fmla="*/ 14 w 252"/>
                <a:gd name="T57" fmla="*/ 5 h 310"/>
                <a:gd name="T58" fmla="*/ 15 w 252"/>
                <a:gd name="T59" fmla="*/ 6 h 310"/>
                <a:gd name="T60" fmla="*/ 16 w 252"/>
                <a:gd name="T61" fmla="*/ 7 h 310"/>
                <a:gd name="T62" fmla="*/ 15 w 252"/>
                <a:gd name="T63" fmla="*/ 7 h 310"/>
                <a:gd name="T64" fmla="*/ 14 w 252"/>
                <a:gd name="T65" fmla="*/ 8 h 310"/>
                <a:gd name="T66" fmla="*/ 14 w 252"/>
                <a:gd name="T67" fmla="*/ 9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2" h="310">
                  <a:moveTo>
                    <a:pt x="221" y="151"/>
                  </a:moveTo>
                  <a:lnTo>
                    <a:pt x="213" y="151"/>
                  </a:lnTo>
                  <a:lnTo>
                    <a:pt x="199" y="151"/>
                  </a:lnTo>
                  <a:lnTo>
                    <a:pt x="180" y="152"/>
                  </a:lnTo>
                  <a:lnTo>
                    <a:pt x="160" y="158"/>
                  </a:lnTo>
                  <a:lnTo>
                    <a:pt x="137" y="167"/>
                  </a:lnTo>
                  <a:lnTo>
                    <a:pt x="117" y="181"/>
                  </a:lnTo>
                  <a:lnTo>
                    <a:pt x="97" y="203"/>
                  </a:lnTo>
                  <a:lnTo>
                    <a:pt x="83" y="232"/>
                  </a:lnTo>
                  <a:lnTo>
                    <a:pt x="73" y="258"/>
                  </a:lnTo>
                  <a:lnTo>
                    <a:pt x="66" y="279"/>
                  </a:lnTo>
                  <a:lnTo>
                    <a:pt x="57" y="292"/>
                  </a:lnTo>
                  <a:lnTo>
                    <a:pt x="46" y="299"/>
                  </a:lnTo>
                  <a:lnTo>
                    <a:pt x="40" y="300"/>
                  </a:lnTo>
                  <a:lnTo>
                    <a:pt x="33" y="301"/>
                  </a:lnTo>
                  <a:lnTo>
                    <a:pt x="26" y="302"/>
                  </a:lnTo>
                  <a:lnTo>
                    <a:pt x="21" y="304"/>
                  </a:lnTo>
                  <a:lnTo>
                    <a:pt x="15" y="305"/>
                  </a:lnTo>
                  <a:lnTo>
                    <a:pt x="10" y="308"/>
                  </a:lnTo>
                  <a:lnTo>
                    <a:pt x="6" y="309"/>
                  </a:lnTo>
                  <a:lnTo>
                    <a:pt x="2" y="310"/>
                  </a:lnTo>
                  <a:lnTo>
                    <a:pt x="2" y="309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21" y="296"/>
                  </a:lnTo>
                  <a:lnTo>
                    <a:pt x="37" y="283"/>
                  </a:lnTo>
                  <a:lnTo>
                    <a:pt x="47" y="265"/>
                  </a:lnTo>
                  <a:lnTo>
                    <a:pt x="55" y="246"/>
                  </a:lnTo>
                  <a:lnTo>
                    <a:pt x="59" y="228"/>
                  </a:lnTo>
                  <a:lnTo>
                    <a:pt x="62" y="210"/>
                  </a:lnTo>
                  <a:lnTo>
                    <a:pt x="63" y="195"/>
                  </a:lnTo>
                  <a:lnTo>
                    <a:pt x="63" y="184"/>
                  </a:lnTo>
                  <a:lnTo>
                    <a:pt x="62" y="173"/>
                  </a:lnTo>
                  <a:lnTo>
                    <a:pt x="60" y="162"/>
                  </a:lnTo>
                  <a:lnTo>
                    <a:pt x="57" y="147"/>
                  </a:lnTo>
                  <a:lnTo>
                    <a:pt x="53" y="133"/>
                  </a:lnTo>
                  <a:lnTo>
                    <a:pt x="60" y="132"/>
                  </a:lnTo>
                  <a:lnTo>
                    <a:pt x="70" y="126"/>
                  </a:lnTo>
                  <a:lnTo>
                    <a:pt x="80" y="118"/>
                  </a:lnTo>
                  <a:lnTo>
                    <a:pt x="89" y="108"/>
                  </a:lnTo>
                  <a:lnTo>
                    <a:pt x="97" y="96"/>
                  </a:lnTo>
                  <a:lnTo>
                    <a:pt x="102" y="83"/>
                  </a:lnTo>
                  <a:lnTo>
                    <a:pt x="103" y="69"/>
                  </a:lnTo>
                  <a:lnTo>
                    <a:pt x="101" y="55"/>
                  </a:lnTo>
                  <a:lnTo>
                    <a:pt x="111" y="53"/>
                  </a:lnTo>
                  <a:lnTo>
                    <a:pt x="126" y="51"/>
                  </a:lnTo>
                  <a:lnTo>
                    <a:pt x="140" y="44"/>
                  </a:lnTo>
                  <a:lnTo>
                    <a:pt x="157" y="38"/>
                  </a:lnTo>
                  <a:lnTo>
                    <a:pt x="171" y="28"/>
                  </a:lnTo>
                  <a:lnTo>
                    <a:pt x="186" y="19"/>
                  </a:lnTo>
                  <a:lnTo>
                    <a:pt x="197" y="10"/>
                  </a:lnTo>
                  <a:lnTo>
                    <a:pt x="205" y="0"/>
                  </a:lnTo>
                  <a:lnTo>
                    <a:pt x="205" y="11"/>
                  </a:lnTo>
                  <a:lnTo>
                    <a:pt x="207" y="26"/>
                  </a:lnTo>
                  <a:lnTo>
                    <a:pt x="209" y="41"/>
                  </a:lnTo>
                  <a:lnTo>
                    <a:pt x="214" y="56"/>
                  </a:lnTo>
                  <a:lnTo>
                    <a:pt x="221" y="70"/>
                  </a:lnTo>
                  <a:lnTo>
                    <a:pt x="230" y="83"/>
                  </a:lnTo>
                  <a:lnTo>
                    <a:pt x="240" y="95"/>
                  </a:lnTo>
                  <a:lnTo>
                    <a:pt x="252" y="103"/>
                  </a:lnTo>
                  <a:lnTo>
                    <a:pt x="244" y="104"/>
                  </a:lnTo>
                  <a:lnTo>
                    <a:pt x="237" y="107"/>
                  </a:lnTo>
                  <a:lnTo>
                    <a:pt x="229" y="111"/>
                  </a:lnTo>
                  <a:lnTo>
                    <a:pt x="222" y="116"/>
                  </a:lnTo>
                  <a:lnTo>
                    <a:pt x="217" y="122"/>
                  </a:lnTo>
                  <a:lnTo>
                    <a:pt x="216" y="130"/>
                  </a:lnTo>
                  <a:lnTo>
                    <a:pt x="216" y="141"/>
                  </a:lnTo>
                  <a:lnTo>
                    <a:pt x="221" y="15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9" name="Freeform 352"/>
            <p:cNvSpPr>
              <a:spLocks/>
            </p:cNvSpPr>
            <p:nvPr/>
          </p:nvSpPr>
          <p:spPr bwMode="auto">
            <a:xfrm>
              <a:off x="556" y="3320"/>
              <a:ext cx="74" cy="151"/>
            </a:xfrm>
            <a:custGeom>
              <a:avLst/>
              <a:gdLst>
                <a:gd name="T0" fmla="*/ 5 w 149"/>
                <a:gd name="T1" fmla="*/ 19 h 301"/>
                <a:gd name="T2" fmla="*/ 4 w 149"/>
                <a:gd name="T3" fmla="*/ 18 h 301"/>
                <a:gd name="T4" fmla="*/ 3 w 149"/>
                <a:gd name="T5" fmla="*/ 18 h 301"/>
                <a:gd name="T6" fmla="*/ 2 w 149"/>
                <a:gd name="T7" fmla="*/ 18 h 301"/>
                <a:gd name="T8" fmla="*/ 3 w 149"/>
                <a:gd name="T9" fmla="*/ 18 h 301"/>
                <a:gd name="T10" fmla="*/ 3 w 149"/>
                <a:gd name="T11" fmla="*/ 17 h 301"/>
                <a:gd name="T12" fmla="*/ 4 w 149"/>
                <a:gd name="T13" fmla="*/ 17 h 301"/>
                <a:gd name="T14" fmla="*/ 5 w 149"/>
                <a:gd name="T15" fmla="*/ 17 h 301"/>
                <a:gd name="T16" fmla="*/ 5 w 149"/>
                <a:gd name="T17" fmla="*/ 16 h 301"/>
                <a:gd name="T18" fmla="*/ 5 w 149"/>
                <a:gd name="T19" fmla="*/ 16 h 301"/>
                <a:gd name="T20" fmla="*/ 5 w 149"/>
                <a:gd name="T21" fmla="*/ 15 h 301"/>
                <a:gd name="T22" fmla="*/ 5 w 149"/>
                <a:gd name="T23" fmla="*/ 15 h 301"/>
                <a:gd name="T24" fmla="*/ 5 w 149"/>
                <a:gd name="T25" fmla="*/ 15 h 301"/>
                <a:gd name="T26" fmla="*/ 4 w 149"/>
                <a:gd name="T27" fmla="*/ 15 h 301"/>
                <a:gd name="T28" fmla="*/ 3 w 149"/>
                <a:gd name="T29" fmla="*/ 15 h 301"/>
                <a:gd name="T30" fmla="*/ 3 w 149"/>
                <a:gd name="T31" fmla="*/ 16 h 301"/>
                <a:gd name="T32" fmla="*/ 3 w 149"/>
                <a:gd name="T33" fmla="*/ 16 h 301"/>
                <a:gd name="T34" fmla="*/ 2 w 149"/>
                <a:gd name="T35" fmla="*/ 17 h 301"/>
                <a:gd name="T36" fmla="*/ 2 w 149"/>
                <a:gd name="T37" fmla="*/ 17 h 301"/>
                <a:gd name="T38" fmla="*/ 1 w 149"/>
                <a:gd name="T39" fmla="*/ 16 h 301"/>
                <a:gd name="T40" fmla="*/ 1 w 149"/>
                <a:gd name="T41" fmla="*/ 16 h 301"/>
                <a:gd name="T42" fmla="*/ 2 w 149"/>
                <a:gd name="T43" fmla="*/ 15 h 301"/>
                <a:gd name="T44" fmla="*/ 2 w 149"/>
                <a:gd name="T45" fmla="*/ 15 h 301"/>
                <a:gd name="T46" fmla="*/ 3 w 149"/>
                <a:gd name="T47" fmla="*/ 14 h 301"/>
                <a:gd name="T48" fmla="*/ 3 w 149"/>
                <a:gd name="T49" fmla="*/ 14 h 301"/>
                <a:gd name="T50" fmla="*/ 3 w 149"/>
                <a:gd name="T51" fmla="*/ 13 h 301"/>
                <a:gd name="T52" fmla="*/ 2 w 149"/>
                <a:gd name="T53" fmla="*/ 13 h 301"/>
                <a:gd name="T54" fmla="*/ 2 w 149"/>
                <a:gd name="T55" fmla="*/ 13 h 301"/>
                <a:gd name="T56" fmla="*/ 1 w 149"/>
                <a:gd name="T57" fmla="*/ 12 h 301"/>
                <a:gd name="T58" fmla="*/ 1 w 149"/>
                <a:gd name="T59" fmla="*/ 12 h 301"/>
                <a:gd name="T60" fmla="*/ 1 w 149"/>
                <a:gd name="T61" fmla="*/ 13 h 301"/>
                <a:gd name="T62" fmla="*/ 0 w 149"/>
                <a:gd name="T63" fmla="*/ 13 h 301"/>
                <a:gd name="T64" fmla="*/ 0 w 149"/>
                <a:gd name="T65" fmla="*/ 11 h 301"/>
                <a:gd name="T66" fmla="*/ 0 w 149"/>
                <a:gd name="T67" fmla="*/ 8 h 301"/>
                <a:gd name="T68" fmla="*/ 3 w 149"/>
                <a:gd name="T69" fmla="*/ 4 h 301"/>
                <a:gd name="T70" fmla="*/ 6 w 149"/>
                <a:gd name="T71" fmla="*/ 2 h 301"/>
                <a:gd name="T72" fmla="*/ 8 w 149"/>
                <a:gd name="T73" fmla="*/ 1 h 301"/>
                <a:gd name="T74" fmla="*/ 9 w 149"/>
                <a:gd name="T75" fmla="*/ 0 h 301"/>
                <a:gd name="T76" fmla="*/ 8 w 149"/>
                <a:gd name="T77" fmla="*/ 2 h 301"/>
                <a:gd name="T78" fmla="*/ 7 w 149"/>
                <a:gd name="T79" fmla="*/ 4 h 301"/>
                <a:gd name="T80" fmla="*/ 7 w 149"/>
                <a:gd name="T81" fmla="*/ 6 h 301"/>
                <a:gd name="T82" fmla="*/ 8 w 149"/>
                <a:gd name="T83" fmla="*/ 7 h 301"/>
                <a:gd name="T84" fmla="*/ 8 w 149"/>
                <a:gd name="T85" fmla="*/ 9 h 301"/>
                <a:gd name="T86" fmla="*/ 9 w 149"/>
                <a:gd name="T87" fmla="*/ 11 h 301"/>
                <a:gd name="T88" fmla="*/ 9 w 149"/>
                <a:gd name="T89" fmla="*/ 12 h 301"/>
                <a:gd name="T90" fmla="*/ 8 w 149"/>
                <a:gd name="T91" fmla="*/ 14 h 301"/>
                <a:gd name="T92" fmla="*/ 8 w 149"/>
                <a:gd name="T93" fmla="*/ 17 h 301"/>
                <a:gd name="T94" fmla="*/ 6 w 149"/>
                <a:gd name="T95" fmla="*/ 19 h 30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9" h="301">
                  <a:moveTo>
                    <a:pt x="83" y="301"/>
                  </a:moveTo>
                  <a:lnTo>
                    <a:pt x="81" y="297"/>
                  </a:lnTo>
                  <a:lnTo>
                    <a:pt x="77" y="291"/>
                  </a:lnTo>
                  <a:lnTo>
                    <a:pt x="70" y="287"/>
                  </a:lnTo>
                  <a:lnTo>
                    <a:pt x="61" y="287"/>
                  </a:lnTo>
                  <a:lnTo>
                    <a:pt x="56" y="288"/>
                  </a:lnTo>
                  <a:lnTo>
                    <a:pt x="51" y="287"/>
                  </a:lnTo>
                  <a:lnTo>
                    <a:pt x="47" y="283"/>
                  </a:lnTo>
                  <a:lnTo>
                    <a:pt x="44" y="281"/>
                  </a:lnTo>
                  <a:lnTo>
                    <a:pt x="49" y="275"/>
                  </a:lnTo>
                  <a:lnTo>
                    <a:pt x="53" y="270"/>
                  </a:lnTo>
                  <a:lnTo>
                    <a:pt x="59" y="266"/>
                  </a:lnTo>
                  <a:lnTo>
                    <a:pt x="63" y="262"/>
                  </a:lnTo>
                  <a:lnTo>
                    <a:pt x="73" y="264"/>
                  </a:lnTo>
                  <a:lnTo>
                    <a:pt x="81" y="261"/>
                  </a:lnTo>
                  <a:lnTo>
                    <a:pt x="86" y="258"/>
                  </a:lnTo>
                  <a:lnTo>
                    <a:pt x="90" y="253"/>
                  </a:lnTo>
                  <a:lnTo>
                    <a:pt x="91" y="251"/>
                  </a:lnTo>
                  <a:lnTo>
                    <a:pt x="93" y="247"/>
                  </a:lnTo>
                  <a:lnTo>
                    <a:pt x="93" y="244"/>
                  </a:lnTo>
                  <a:lnTo>
                    <a:pt x="93" y="240"/>
                  </a:lnTo>
                  <a:lnTo>
                    <a:pt x="93" y="237"/>
                  </a:lnTo>
                  <a:lnTo>
                    <a:pt x="91" y="235"/>
                  </a:lnTo>
                  <a:lnTo>
                    <a:pt x="89" y="232"/>
                  </a:lnTo>
                  <a:lnTo>
                    <a:pt x="87" y="230"/>
                  </a:lnTo>
                  <a:lnTo>
                    <a:pt x="82" y="226"/>
                  </a:lnTo>
                  <a:lnTo>
                    <a:pt x="74" y="224"/>
                  </a:lnTo>
                  <a:lnTo>
                    <a:pt x="65" y="226"/>
                  </a:lnTo>
                  <a:lnTo>
                    <a:pt x="59" y="228"/>
                  </a:lnTo>
                  <a:lnTo>
                    <a:pt x="55" y="232"/>
                  </a:lnTo>
                  <a:lnTo>
                    <a:pt x="55" y="236"/>
                  </a:lnTo>
                  <a:lnTo>
                    <a:pt x="55" y="241"/>
                  </a:lnTo>
                  <a:lnTo>
                    <a:pt x="55" y="245"/>
                  </a:lnTo>
                  <a:lnTo>
                    <a:pt x="49" y="251"/>
                  </a:lnTo>
                  <a:lnTo>
                    <a:pt x="44" y="254"/>
                  </a:lnTo>
                  <a:lnTo>
                    <a:pt x="39" y="258"/>
                  </a:lnTo>
                  <a:lnTo>
                    <a:pt x="36" y="261"/>
                  </a:lnTo>
                  <a:lnTo>
                    <a:pt x="34" y="260"/>
                  </a:lnTo>
                  <a:lnTo>
                    <a:pt x="33" y="257"/>
                  </a:lnTo>
                  <a:lnTo>
                    <a:pt x="30" y="256"/>
                  </a:lnTo>
                  <a:lnTo>
                    <a:pt x="27" y="254"/>
                  </a:lnTo>
                  <a:lnTo>
                    <a:pt x="30" y="249"/>
                  </a:lnTo>
                  <a:lnTo>
                    <a:pt x="33" y="243"/>
                  </a:lnTo>
                  <a:lnTo>
                    <a:pt x="34" y="236"/>
                  </a:lnTo>
                  <a:lnTo>
                    <a:pt x="35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18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49" y="207"/>
                  </a:lnTo>
                  <a:lnTo>
                    <a:pt x="49" y="206"/>
                  </a:lnTo>
                  <a:lnTo>
                    <a:pt x="47" y="201"/>
                  </a:lnTo>
                  <a:lnTo>
                    <a:pt x="43" y="197"/>
                  </a:lnTo>
                  <a:lnTo>
                    <a:pt x="39" y="194"/>
                  </a:lnTo>
                  <a:lnTo>
                    <a:pt x="31" y="192"/>
                  </a:lnTo>
                  <a:lnTo>
                    <a:pt x="27" y="190"/>
                  </a:lnTo>
                  <a:lnTo>
                    <a:pt x="25" y="190"/>
                  </a:lnTo>
                  <a:lnTo>
                    <a:pt x="21" y="192"/>
                  </a:lnTo>
                  <a:lnTo>
                    <a:pt x="18" y="193"/>
                  </a:lnTo>
                  <a:lnTo>
                    <a:pt x="16" y="194"/>
                  </a:lnTo>
                  <a:lnTo>
                    <a:pt x="13" y="197"/>
                  </a:lnTo>
                  <a:lnTo>
                    <a:pt x="10" y="198"/>
                  </a:lnTo>
                  <a:lnTo>
                    <a:pt x="8" y="201"/>
                  </a:lnTo>
                  <a:lnTo>
                    <a:pt x="0" y="172"/>
                  </a:lnTo>
                  <a:lnTo>
                    <a:pt x="3" y="143"/>
                  </a:lnTo>
                  <a:lnTo>
                    <a:pt x="14" y="113"/>
                  </a:lnTo>
                  <a:lnTo>
                    <a:pt x="33" y="86"/>
                  </a:lnTo>
                  <a:lnTo>
                    <a:pt x="55" y="60"/>
                  </a:lnTo>
                  <a:lnTo>
                    <a:pt x="79" y="38"/>
                  </a:lnTo>
                  <a:lnTo>
                    <a:pt x="104" y="21"/>
                  </a:lnTo>
                  <a:lnTo>
                    <a:pt x="128" y="9"/>
                  </a:lnTo>
                  <a:lnTo>
                    <a:pt x="134" y="6"/>
                  </a:lnTo>
                  <a:lnTo>
                    <a:pt x="143" y="1"/>
                  </a:lnTo>
                  <a:lnTo>
                    <a:pt x="149" y="0"/>
                  </a:lnTo>
                  <a:lnTo>
                    <a:pt x="146" y="6"/>
                  </a:lnTo>
                  <a:lnTo>
                    <a:pt x="137" y="20"/>
                  </a:lnTo>
                  <a:lnTo>
                    <a:pt x="128" y="35"/>
                  </a:lnTo>
                  <a:lnTo>
                    <a:pt x="123" y="53"/>
                  </a:lnTo>
                  <a:lnTo>
                    <a:pt x="121" y="72"/>
                  </a:lnTo>
                  <a:lnTo>
                    <a:pt x="123" y="82"/>
                  </a:lnTo>
                  <a:lnTo>
                    <a:pt x="126" y="95"/>
                  </a:lnTo>
                  <a:lnTo>
                    <a:pt x="130" y="111"/>
                  </a:lnTo>
                  <a:lnTo>
                    <a:pt x="136" y="128"/>
                  </a:lnTo>
                  <a:lnTo>
                    <a:pt x="140" y="142"/>
                  </a:lnTo>
                  <a:lnTo>
                    <a:pt x="143" y="157"/>
                  </a:lnTo>
                  <a:lnTo>
                    <a:pt x="145" y="168"/>
                  </a:lnTo>
                  <a:lnTo>
                    <a:pt x="146" y="179"/>
                  </a:lnTo>
                  <a:lnTo>
                    <a:pt x="146" y="190"/>
                  </a:lnTo>
                  <a:lnTo>
                    <a:pt x="145" y="205"/>
                  </a:lnTo>
                  <a:lnTo>
                    <a:pt x="142" y="223"/>
                  </a:lnTo>
                  <a:lnTo>
                    <a:pt x="138" y="241"/>
                  </a:lnTo>
                  <a:lnTo>
                    <a:pt x="130" y="260"/>
                  </a:lnTo>
                  <a:lnTo>
                    <a:pt x="120" y="278"/>
                  </a:lnTo>
                  <a:lnTo>
                    <a:pt x="104" y="291"/>
                  </a:lnTo>
                  <a:lnTo>
                    <a:pt x="83" y="30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0" name="Freeform 353"/>
            <p:cNvSpPr>
              <a:spLocks/>
            </p:cNvSpPr>
            <p:nvPr/>
          </p:nvSpPr>
          <p:spPr bwMode="auto">
            <a:xfrm>
              <a:off x="440" y="3393"/>
              <a:ext cx="363" cy="255"/>
            </a:xfrm>
            <a:custGeom>
              <a:avLst/>
              <a:gdLst>
                <a:gd name="T0" fmla="*/ 21 w 725"/>
                <a:gd name="T1" fmla="*/ 28 h 509"/>
                <a:gd name="T2" fmla="*/ 19 w 725"/>
                <a:gd name="T3" fmla="*/ 32 h 509"/>
                <a:gd name="T4" fmla="*/ 17 w 725"/>
                <a:gd name="T5" fmla="*/ 28 h 509"/>
                <a:gd name="T6" fmla="*/ 14 w 725"/>
                <a:gd name="T7" fmla="*/ 25 h 509"/>
                <a:gd name="T8" fmla="*/ 13 w 725"/>
                <a:gd name="T9" fmla="*/ 19 h 509"/>
                <a:gd name="T10" fmla="*/ 15 w 725"/>
                <a:gd name="T11" fmla="*/ 15 h 509"/>
                <a:gd name="T12" fmla="*/ 17 w 725"/>
                <a:gd name="T13" fmla="*/ 12 h 509"/>
                <a:gd name="T14" fmla="*/ 16 w 725"/>
                <a:gd name="T15" fmla="*/ 13 h 509"/>
                <a:gd name="T16" fmla="*/ 14 w 725"/>
                <a:gd name="T17" fmla="*/ 16 h 509"/>
                <a:gd name="T18" fmla="*/ 10 w 725"/>
                <a:gd name="T19" fmla="*/ 20 h 509"/>
                <a:gd name="T20" fmla="*/ 6 w 725"/>
                <a:gd name="T21" fmla="*/ 20 h 509"/>
                <a:gd name="T22" fmla="*/ 4 w 725"/>
                <a:gd name="T23" fmla="*/ 19 h 509"/>
                <a:gd name="T24" fmla="*/ 0 w 725"/>
                <a:gd name="T25" fmla="*/ 17 h 509"/>
                <a:gd name="T26" fmla="*/ 3 w 725"/>
                <a:gd name="T27" fmla="*/ 16 h 509"/>
                <a:gd name="T28" fmla="*/ 6 w 725"/>
                <a:gd name="T29" fmla="*/ 13 h 509"/>
                <a:gd name="T30" fmla="*/ 11 w 725"/>
                <a:gd name="T31" fmla="*/ 10 h 509"/>
                <a:gd name="T32" fmla="*/ 14 w 725"/>
                <a:gd name="T33" fmla="*/ 10 h 509"/>
                <a:gd name="T34" fmla="*/ 14 w 725"/>
                <a:gd name="T35" fmla="*/ 11 h 509"/>
                <a:gd name="T36" fmla="*/ 14 w 725"/>
                <a:gd name="T37" fmla="*/ 12 h 509"/>
                <a:gd name="T38" fmla="*/ 14 w 725"/>
                <a:gd name="T39" fmla="*/ 13 h 509"/>
                <a:gd name="T40" fmla="*/ 16 w 725"/>
                <a:gd name="T41" fmla="*/ 12 h 509"/>
                <a:gd name="T42" fmla="*/ 15 w 725"/>
                <a:gd name="T43" fmla="*/ 10 h 509"/>
                <a:gd name="T44" fmla="*/ 16 w 725"/>
                <a:gd name="T45" fmla="*/ 10 h 509"/>
                <a:gd name="T46" fmla="*/ 17 w 725"/>
                <a:gd name="T47" fmla="*/ 11 h 509"/>
                <a:gd name="T48" fmla="*/ 19 w 725"/>
                <a:gd name="T49" fmla="*/ 12 h 509"/>
                <a:gd name="T50" fmla="*/ 21 w 725"/>
                <a:gd name="T51" fmla="*/ 10 h 509"/>
                <a:gd name="T52" fmla="*/ 22 w 725"/>
                <a:gd name="T53" fmla="*/ 10 h 509"/>
                <a:gd name="T54" fmla="*/ 25 w 725"/>
                <a:gd name="T55" fmla="*/ 7 h 509"/>
                <a:gd name="T56" fmla="*/ 30 w 725"/>
                <a:gd name="T57" fmla="*/ 1 h 509"/>
                <a:gd name="T58" fmla="*/ 34 w 725"/>
                <a:gd name="T59" fmla="*/ 0 h 509"/>
                <a:gd name="T60" fmla="*/ 38 w 725"/>
                <a:gd name="T61" fmla="*/ 1 h 509"/>
                <a:gd name="T62" fmla="*/ 41 w 725"/>
                <a:gd name="T63" fmla="*/ 2 h 509"/>
                <a:gd name="T64" fmla="*/ 45 w 725"/>
                <a:gd name="T65" fmla="*/ 3 h 509"/>
                <a:gd name="T66" fmla="*/ 44 w 725"/>
                <a:gd name="T67" fmla="*/ 4 h 509"/>
                <a:gd name="T68" fmla="*/ 40 w 725"/>
                <a:gd name="T69" fmla="*/ 10 h 509"/>
                <a:gd name="T70" fmla="*/ 35 w 725"/>
                <a:gd name="T71" fmla="*/ 12 h 509"/>
                <a:gd name="T72" fmla="*/ 31 w 725"/>
                <a:gd name="T73" fmla="*/ 13 h 509"/>
                <a:gd name="T74" fmla="*/ 26 w 725"/>
                <a:gd name="T75" fmla="*/ 12 h 509"/>
                <a:gd name="T76" fmla="*/ 24 w 725"/>
                <a:gd name="T77" fmla="*/ 11 h 509"/>
                <a:gd name="T78" fmla="*/ 22 w 725"/>
                <a:gd name="T79" fmla="*/ 11 h 509"/>
                <a:gd name="T80" fmla="*/ 21 w 725"/>
                <a:gd name="T81" fmla="*/ 11 h 509"/>
                <a:gd name="T82" fmla="*/ 21 w 725"/>
                <a:gd name="T83" fmla="*/ 12 h 509"/>
                <a:gd name="T84" fmla="*/ 23 w 725"/>
                <a:gd name="T85" fmla="*/ 12 h 509"/>
                <a:gd name="T86" fmla="*/ 25 w 725"/>
                <a:gd name="T87" fmla="*/ 12 h 509"/>
                <a:gd name="T88" fmla="*/ 29 w 725"/>
                <a:gd name="T89" fmla="*/ 13 h 509"/>
                <a:gd name="T90" fmla="*/ 33 w 725"/>
                <a:gd name="T91" fmla="*/ 18 h 509"/>
                <a:gd name="T92" fmla="*/ 35 w 725"/>
                <a:gd name="T93" fmla="*/ 24 h 509"/>
                <a:gd name="T94" fmla="*/ 32 w 725"/>
                <a:gd name="T95" fmla="*/ 24 h 509"/>
                <a:gd name="T96" fmla="*/ 27 w 725"/>
                <a:gd name="T97" fmla="*/ 22 h 509"/>
                <a:gd name="T98" fmla="*/ 24 w 725"/>
                <a:gd name="T99" fmla="*/ 21 h 509"/>
                <a:gd name="T100" fmla="*/ 21 w 725"/>
                <a:gd name="T101" fmla="*/ 17 h 509"/>
                <a:gd name="T102" fmla="*/ 20 w 725"/>
                <a:gd name="T103" fmla="*/ 13 h 509"/>
                <a:gd name="T104" fmla="*/ 18 w 725"/>
                <a:gd name="T105" fmla="*/ 12 h 509"/>
                <a:gd name="T106" fmla="*/ 17 w 725"/>
                <a:gd name="T107" fmla="*/ 12 h 509"/>
                <a:gd name="T108" fmla="*/ 18 w 725"/>
                <a:gd name="T109" fmla="*/ 14 h 509"/>
                <a:gd name="T110" fmla="*/ 22 w 725"/>
                <a:gd name="T111" fmla="*/ 18 h 5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5" h="509">
                  <a:moveTo>
                    <a:pt x="345" y="300"/>
                  </a:moveTo>
                  <a:lnTo>
                    <a:pt x="352" y="337"/>
                  </a:lnTo>
                  <a:lnTo>
                    <a:pt x="352" y="373"/>
                  </a:lnTo>
                  <a:lnTo>
                    <a:pt x="347" y="409"/>
                  </a:lnTo>
                  <a:lnTo>
                    <a:pt x="335" y="435"/>
                  </a:lnTo>
                  <a:lnTo>
                    <a:pt x="322" y="454"/>
                  </a:lnTo>
                  <a:lnTo>
                    <a:pt x="311" y="471"/>
                  </a:lnTo>
                  <a:lnTo>
                    <a:pt x="304" y="490"/>
                  </a:lnTo>
                  <a:lnTo>
                    <a:pt x="297" y="509"/>
                  </a:lnTo>
                  <a:lnTo>
                    <a:pt x="296" y="503"/>
                  </a:lnTo>
                  <a:lnTo>
                    <a:pt x="292" y="492"/>
                  </a:lnTo>
                  <a:lnTo>
                    <a:pt x="287" y="480"/>
                  </a:lnTo>
                  <a:lnTo>
                    <a:pt x="279" y="469"/>
                  </a:lnTo>
                  <a:lnTo>
                    <a:pt x="271" y="456"/>
                  </a:lnTo>
                  <a:lnTo>
                    <a:pt x="262" y="444"/>
                  </a:lnTo>
                  <a:lnTo>
                    <a:pt x="253" y="432"/>
                  </a:lnTo>
                  <a:lnTo>
                    <a:pt x="244" y="424"/>
                  </a:lnTo>
                  <a:lnTo>
                    <a:pt x="235" y="416"/>
                  </a:lnTo>
                  <a:lnTo>
                    <a:pt x="227" y="407"/>
                  </a:lnTo>
                  <a:lnTo>
                    <a:pt x="220" y="399"/>
                  </a:lnTo>
                  <a:lnTo>
                    <a:pt x="215" y="390"/>
                  </a:lnTo>
                  <a:lnTo>
                    <a:pt x="204" y="362"/>
                  </a:lnTo>
                  <a:lnTo>
                    <a:pt x="202" y="334"/>
                  </a:lnTo>
                  <a:lnTo>
                    <a:pt x="203" y="309"/>
                  </a:lnTo>
                  <a:lnTo>
                    <a:pt x="206" y="291"/>
                  </a:lnTo>
                  <a:lnTo>
                    <a:pt x="208" y="281"/>
                  </a:lnTo>
                  <a:lnTo>
                    <a:pt x="214" y="270"/>
                  </a:lnTo>
                  <a:lnTo>
                    <a:pt x="220" y="261"/>
                  </a:lnTo>
                  <a:lnTo>
                    <a:pt x="228" y="251"/>
                  </a:lnTo>
                  <a:lnTo>
                    <a:pt x="235" y="240"/>
                  </a:lnTo>
                  <a:lnTo>
                    <a:pt x="242" y="228"/>
                  </a:lnTo>
                  <a:lnTo>
                    <a:pt x="250" y="217"/>
                  </a:lnTo>
                  <a:lnTo>
                    <a:pt x="257" y="205"/>
                  </a:lnTo>
                  <a:lnTo>
                    <a:pt x="259" y="197"/>
                  </a:lnTo>
                  <a:lnTo>
                    <a:pt x="259" y="189"/>
                  </a:lnTo>
                  <a:lnTo>
                    <a:pt x="258" y="183"/>
                  </a:lnTo>
                  <a:lnTo>
                    <a:pt x="255" y="182"/>
                  </a:lnTo>
                  <a:lnTo>
                    <a:pt x="250" y="185"/>
                  </a:lnTo>
                  <a:lnTo>
                    <a:pt x="246" y="191"/>
                  </a:lnTo>
                  <a:lnTo>
                    <a:pt x="244" y="198"/>
                  </a:lnTo>
                  <a:lnTo>
                    <a:pt x="241" y="205"/>
                  </a:lnTo>
                  <a:lnTo>
                    <a:pt x="238" y="217"/>
                  </a:lnTo>
                  <a:lnTo>
                    <a:pt x="235" y="227"/>
                  </a:lnTo>
                  <a:lnTo>
                    <a:pt x="229" y="236"/>
                  </a:lnTo>
                  <a:lnTo>
                    <a:pt x="224" y="245"/>
                  </a:lnTo>
                  <a:lnTo>
                    <a:pt x="212" y="262"/>
                  </a:lnTo>
                  <a:lnTo>
                    <a:pt x="198" y="277"/>
                  </a:lnTo>
                  <a:lnTo>
                    <a:pt x="182" y="290"/>
                  </a:lnTo>
                  <a:lnTo>
                    <a:pt x="165" y="299"/>
                  </a:lnTo>
                  <a:lnTo>
                    <a:pt x="148" y="306"/>
                  </a:lnTo>
                  <a:lnTo>
                    <a:pt x="131" y="311"/>
                  </a:lnTo>
                  <a:lnTo>
                    <a:pt x="116" y="312"/>
                  </a:lnTo>
                  <a:lnTo>
                    <a:pt x="100" y="312"/>
                  </a:lnTo>
                  <a:lnTo>
                    <a:pt x="95" y="312"/>
                  </a:lnTo>
                  <a:lnTo>
                    <a:pt x="91" y="311"/>
                  </a:lnTo>
                  <a:lnTo>
                    <a:pt x="86" y="309"/>
                  </a:lnTo>
                  <a:lnTo>
                    <a:pt x="82" y="308"/>
                  </a:lnTo>
                  <a:lnTo>
                    <a:pt x="73" y="306"/>
                  </a:lnTo>
                  <a:lnTo>
                    <a:pt x="64" y="302"/>
                  </a:lnTo>
                  <a:lnTo>
                    <a:pt x="54" y="296"/>
                  </a:lnTo>
                  <a:lnTo>
                    <a:pt x="45" y="292"/>
                  </a:lnTo>
                  <a:lnTo>
                    <a:pt x="35" y="287"/>
                  </a:lnTo>
                  <a:lnTo>
                    <a:pt x="24" y="282"/>
                  </a:lnTo>
                  <a:lnTo>
                    <a:pt x="13" y="277"/>
                  </a:lnTo>
                  <a:lnTo>
                    <a:pt x="0" y="272"/>
                  </a:lnTo>
                  <a:lnTo>
                    <a:pt x="7" y="269"/>
                  </a:lnTo>
                  <a:lnTo>
                    <a:pt x="15" y="266"/>
                  </a:lnTo>
                  <a:lnTo>
                    <a:pt x="26" y="264"/>
                  </a:lnTo>
                  <a:lnTo>
                    <a:pt x="36" y="260"/>
                  </a:lnTo>
                  <a:lnTo>
                    <a:pt x="45" y="256"/>
                  </a:lnTo>
                  <a:lnTo>
                    <a:pt x="54" y="249"/>
                  </a:lnTo>
                  <a:lnTo>
                    <a:pt x="62" y="243"/>
                  </a:lnTo>
                  <a:lnTo>
                    <a:pt x="68" y="234"/>
                  </a:lnTo>
                  <a:lnTo>
                    <a:pt x="74" y="221"/>
                  </a:lnTo>
                  <a:lnTo>
                    <a:pt x="84" y="206"/>
                  </a:lnTo>
                  <a:lnTo>
                    <a:pt x="96" y="192"/>
                  </a:lnTo>
                  <a:lnTo>
                    <a:pt x="112" y="178"/>
                  </a:lnTo>
                  <a:lnTo>
                    <a:pt x="128" y="167"/>
                  </a:lnTo>
                  <a:lnTo>
                    <a:pt x="144" y="159"/>
                  </a:lnTo>
                  <a:lnTo>
                    <a:pt x="163" y="155"/>
                  </a:lnTo>
                  <a:lnTo>
                    <a:pt x="182" y="158"/>
                  </a:lnTo>
                  <a:lnTo>
                    <a:pt x="190" y="162"/>
                  </a:lnTo>
                  <a:lnTo>
                    <a:pt x="199" y="163"/>
                  </a:lnTo>
                  <a:lnTo>
                    <a:pt x="207" y="162"/>
                  </a:lnTo>
                  <a:lnTo>
                    <a:pt x="212" y="158"/>
                  </a:lnTo>
                  <a:lnTo>
                    <a:pt x="216" y="154"/>
                  </a:lnTo>
                  <a:lnTo>
                    <a:pt x="220" y="154"/>
                  </a:lnTo>
                  <a:lnTo>
                    <a:pt x="224" y="155"/>
                  </a:lnTo>
                  <a:lnTo>
                    <a:pt x="228" y="157"/>
                  </a:lnTo>
                  <a:lnTo>
                    <a:pt x="221" y="162"/>
                  </a:lnTo>
                  <a:lnTo>
                    <a:pt x="215" y="170"/>
                  </a:lnTo>
                  <a:lnTo>
                    <a:pt x="211" y="178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1" y="188"/>
                  </a:lnTo>
                  <a:lnTo>
                    <a:pt x="211" y="191"/>
                  </a:lnTo>
                  <a:lnTo>
                    <a:pt x="212" y="192"/>
                  </a:lnTo>
                  <a:lnTo>
                    <a:pt x="214" y="193"/>
                  </a:lnTo>
                  <a:lnTo>
                    <a:pt x="215" y="193"/>
                  </a:lnTo>
                  <a:lnTo>
                    <a:pt x="218" y="195"/>
                  </a:lnTo>
                  <a:lnTo>
                    <a:pt x="219" y="196"/>
                  </a:lnTo>
                  <a:lnTo>
                    <a:pt x="225" y="197"/>
                  </a:lnTo>
                  <a:lnTo>
                    <a:pt x="232" y="196"/>
                  </a:lnTo>
                  <a:lnTo>
                    <a:pt x="238" y="192"/>
                  </a:lnTo>
                  <a:lnTo>
                    <a:pt x="242" y="188"/>
                  </a:lnTo>
                  <a:lnTo>
                    <a:pt x="246" y="182"/>
                  </a:lnTo>
                  <a:lnTo>
                    <a:pt x="246" y="174"/>
                  </a:lnTo>
                  <a:lnTo>
                    <a:pt x="245" y="166"/>
                  </a:lnTo>
                  <a:lnTo>
                    <a:pt x="242" y="161"/>
                  </a:lnTo>
                  <a:lnTo>
                    <a:pt x="240" y="157"/>
                  </a:lnTo>
                  <a:lnTo>
                    <a:pt x="240" y="154"/>
                  </a:lnTo>
                  <a:lnTo>
                    <a:pt x="241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8" y="155"/>
                  </a:lnTo>
                  <a:lnTo>
                    <a:pt x="249" y="159"/>
                  </a:lnTo>
                  <a:lnTo>
                    <a:pt x="250" y="163"/>
                  </a:lnTo>
                  <a:lnTo>
                    <a:pt x="251" y="168"/>
                  </a:lnTo>
                  <a:lnTo>
                    <a:pt x="257" y="174"/>
                  </a:lnTo>
                  <a:lnTo>
                    <a:pt x="263" y="175"/>
                  </a:lnTo>
                  <a:lnTo>
                    <a:pt x="274" y="170"/>
                  </a:lnTo>
                  <a:lnTo>
                    <a:pt x="278" y="174"/>
                  </a:lnTo>
                  <a:lnTo>
                    <a:pt x="283" y="176"/>
                  </a:lnTo>
                  <a:lnTo>
                    <a:pt x="289" y="179"/>
                  </a:lnTo>
                  <a:lnTo>
                    <a:pt x="296" y="179"/>
                  </a:lnTo>
                  <a:lnTo>
                    <a:pt x="301" y="178"/>
                  </a:lnTo>
                  <a:lnTo>
                    <a:pt x="308" y="174"/>
                  </a:lnTo>
                  <a:lnTo>
                    <a:pt x="313" y="168"/>
                  </a:lnTo>
                  <a:lnTo>
                    <a:pt x="317" y="159"/>
                  </a:lnTo>
                  <a:lnTo>
                    <a:pt x="321" y="158"/>
                  </a:lnTo>
                  <a:lnTo>
                    <a:pt x="325" y="157"/>
                  </a:lnTo>
                  <a:lnTo>
                    <a:pt x="330" y="154"/>
                  </a:lnTo>
                  <a:lnTo>
                    <a:pt x="336" y="153"/>
                  </a:lnTo>
                  <a:lnTo>
                    <a:pt x="341" y="151"/>
                  </a:lnTo>
                  <a:lnTo>
                    <a:pt x="348" y="150"/>
                  </a:lnTo>
                  <a:lnTo>
                    <a:pt x="355" y="149"/>
                  </a:lnTo>
                  <a:lnTo>
                    <a:pt x="361" y="148"/>
                  </a:lnTo>
                  <a:lnTo>
                    <a:pt x="372" y="141"/>
                  </a:lnTo>
                  <a:lnTo>
                    <a:pt x="381" y="128"/>
                  </a:lnTo>
                  <a:lnTo>
                    <a:pt x="388" y="107"/>
                  </a:lnTo>
                  <a:lnTo>
                    <a:pt x="398" y="81"/>
                  </a:lnTo>
                  <a:lnTo>
                    <a:pt x="412" y="52"/>
                  </a:lnTo>
                  <a:lnTo>
                    <a:pt x="432" y="30"/>
                  </a:lnTo>
                  <a:lnTo>
                    <a:pt x="452" y="16"/>
                  </a:lnTo>
                  <a:lnTo>
                    <a:pt x="475" y="7"/>
                  </a:lnTo>
                  <a:lnTo>
                    <a:pt x="495" y="1"/>
                  </a:lnTo>
                  <a:lnTo>
                    <a:pt x="514" y="0"/>
                  </a:lnTo>
                  <a:lnTo>
                    <a:pt x="528" y="0"/>
                  </a:lnTo>
                  <a:lnTo>
                    <a:pt x="536" y="0"/>
                  </a:lnTo>
                  <a:lnTo>
                    <a:pt x="542" y="0"/>
                  </a:lnTo>
                  <a:lnTo>
                    <a:pt x="550" y="1"/>
                  </a:lnTo>
                  <a:lnTo>
                    <a:pt x="561" y="3"/>
                  </a:lnTo>
                  <a:lnTo>
                    <a:pt x="572" y="4"/>
                  </a:lnTo>
                  <a:lnTo>
                    <a:pt x="585" y="7"/>
                  </a:lnTo>
                  <a:lnTo>
                    <a:pt x="597" y="11"/>
                  </a:lnTo>
                  <a:lnTo>
                    <a:pt x="610" y="14"/>
                  </a:lnTo>
                  <a:lnTo>
                    <a:pt x="621" y="20"/>
                  </a:lnTo>
                  <a:lnTo>
                    <a:pt x="631" y="25"/>
                  </a:lnTo>
                  <a:lnTo>
                    <a:pt x="643" y="29"/>
                  </a:lnTo>
                  <a:lnTo>
                    <a:pt x="656" y="31"/>
                  </a:lnTo>
                  <a:lnTo>
                    <a:pt x="668" y="34"/>
                  </a:lnTo>
                  <a:lnTo>
                    <a:pt x="681" y="35"/>
                  </a:lnTo>
                  <a:lnTo>
                    <a:pt x="692" y="35"/>
                  </a:lnTo>
                  <a:lnTo>
                    <a:pt x="703" y="35"/>
                  </a:lnTo>
                  <a:lnTo>
                    <a:pt x="713" y="34"/>
                  </a:lnTo>
                  <a:lnTo>
                    <a:pt x="725" y="34"/>
                  </a:lnTo>
                  <a:lnTo>
                    <a:pt x="725" y="39"/>
                  </a:lnTo>
                  <a:lnTo>
                    <a:pt x="720" y="44"/>
                  </a:lnTo>
                  <a:lnTo>
                    <a:pt x="715" y="50"/>
                  </a:lnTo>
                  <a:lnTo>
                    <a:pt x="704" y="64"/>
                  </a:lnTo>
                  <a:lnTo>
                    <a:pt x="691" y="82"/>
                  </a:lnTo>
                  <a:lnTo>
                    <a:pt x="676" y="102"/>
                  </a:lnTo>
                  <a:lnTo>
                    <a:pt x="660" y="121"/>
                  </a:lnTo>
                  <a:lnTo>
                    <a:pt x="643" y="141"/>
                  </a:lnTo>
                  <a:lnTo>
                    <a:pt x="626" y="158"/>
                  </a:lnTo>
                  <a:lnTo>
                    <a:pt x="609" y="171"/>
                  </a:lnTo>
                  <a:lnTo>
                    <a:pt x="593" y="179"/>
                  </a:lnTo>
                  <a:lnTo>
                    <a:pt x="583" y="182"/>
                  </a:lnTo>
                  <a:lnTo>
                    <a:pt x="571" y="185"/>
                  </a:lnTo>
                  <a:lnTo>
                    <a:pt x="555" y="191"/>
                  </a:lnTo>
                  <a:lnTo>
                    <a:pt x="540" y="195"/>
                  </a:lnTo>
                  <a:lnTo>
                    <a:pt x="524" y="200"/>
                  </a:lnTo>
                  <a:lnTo>
                    <a:pt x="508" y="204"/>
                  </a:lnTo>
                  <a:lnTo>
                    <a:pt x="494" y="206"/>
                  </a:lnTo>
                  <a:lnTo>
                    <a:pt x="481" y="208"/>
                  </a:lnTo>
                  <a:lnTo>
                    <a:pt x="469" y="206"/>
                  </a:lnTo>
                  <a:lnTo>
                    <a:pt x="455" y="204"/>
                  </a:lnTo>
                  <a:lnTo>
                    <a:pt x="439" y="200"/>
                  </a:lnTo>
                  <a:lnTo>
                    <a:pt x="425" y="195"/>
                  </a:lnTo>
                  <a:lnTo>
                    <a:pt x="412" y="191"/>
                  </a:lnTo>
                  <a:lnTo>
                    <a:pt x="400" y="185"/>
                  </a:lnTo>
                  <a:lnTo>
                    <a:pt x="391" y="182"/>
                  </a:lnTo>
                  <a:lnTo>
                    <a:pt x="386" y="179"/>
                  </a:lnTo>
                  <a:lnTo>
                    <a:pt x="381" y="175"/>
                  </a:lnTo>
                  <a:lnTo>
                    <a:pt x="375" y="171"/>
                  </a:lnTo>
                  <a:lnTo>
                    <a:pt x="369" y="167"/>
                  </a:lnTo>
                  <a:lnTo>
                    <a:pt x="364" y="165"/>
                  </a:lnTo>
                  <a:lnTo>
                    <a:pt x="360" y="163"/>
                  </a:lnTo>
                  <a:lnTo>
                    <a:pt x="355" y="163"/>
                  </a:lnTo>
                  <a:lnTo>
                    <a:pt x="348" y="163"/>
                  </a:lnTo>
                  <a:lnTo>
                    <a:pt x="341" y="165"/>
                  </a:lnTo>
                  <a:lnTo>
                    <a:pt x="335" y="166"/>
                  </a:lnTo>
                  <a:lnTo>
                    <a:pt x="330" y="167"/>
                  </a:lnTo>
                  <a:lnTo>
                    <a:pt x="325" y="170"/>
                  </a:lnTo>
                  <a:lnTo>
                    <a:pt x="321" y="171"/>
                  </a:lnTo>
                  <a:lnTo>
                    <a:pt x="315" y="175"/>
                  </a:lnTo>
                  <a:lnTo>
                    <a:pt x="314" y="179"/>
                  </a:lnTo>
                  <a:lnTo>
                    <a:pt x="315" y="182"/>
                  </a:lnTo>
                  <a:lnTo>
                    <a:pt x="319" y="184"/>
                  </a:lnTo>
                  <a:lnTo>
                    <a:pt x="323" y="185"/>
                  </a:lnTo>
                  <a:lnTo>
                    <a:pt x="328" y="185"/>
                  </a:lnTo>
                  <a:lnTo>
                    <a:pt x="334" y="184"/>
                  </a:lnTo>
                  <a:lnTo>
                    <a:pt x="340" y="184"/>
                  </a:lnTo>
                  <a:lnTo>
                    <a:pt x="347" y="183"/>
                  </a:lnTo>
                  <a:lnTo>
                    <a:pt x="355" y="183"/>
                  </a:lnTo>
                  <a:lnTo>
                    <a:pt x="362" y="182"/>
                  </a:lnTo>
                  <a:lnTo>
                    <a:pt x="369" y="180"/>
                  </a:lnTo>
                  <a:lnTo>
                    <a:pt x="377" y="179"/>
                  </a:lnTo>
                  <a:lnTo>
                    <a:pt x="383" y="179"/>
                  </a:lnTo>
                  <a:lnTo>
                    <a:pt x="392" y="180"/>
                  </a:lnTo>
                  <a:lnTo>
                    <a:pt x="402" y="182"/>
                  </a:lnTo>
                  <a:lnTo>
                    <a:pt x="413" y="185"/>
                  </a:lnTo>
                  <a:lnTo>
                    <a:pt x="426" y="191"/>
                  </a:lnTo>
                  <a:lnTo>
                    <a:pt x="443" y="197"/>
                  </a:lnTo>
                  <a:lnTo>
                    <a:pt x="463" y="206"/>
                  </a:lnTo>
                  <a:lnTo>
                    <a:pt x="478" y="215"/>
                  </a:lnTo>
                  <a:lnTo>
                    <a:pt x="492" y="228"/>
                  </a:lnTo>
                  <a:lnTo>
                    <a:pt x="505" y="244"/>
                  </a:lnTo>
                  <a:lnTo>
                    <a:pt x="515" y="261"/>
                  </a:lnTo>
                  <a:lnTo>
                    <a:pt x="525" y="281"/>
                  </a:lnTo>
                  <a:lnTo>
                    <a:pt x="532" y="300"/>
                  </a:lnTo>
                  <a:lnTo>
                    <a:pt x="539" y="322"/>
                  </a:lnTo>
                  <a:lnTo>
                    <a:pt x="542" y="343"/>
                  </a:lnTo>
                  <a:lnTo>
                    <a:pt x="544" y="358"/>
                  </a:lnTo>
                  <a:lnTo>
                    <a:pt x="545" y="371"/>
                  </a:lnTo>
                  <a:lnTo>
                    <a:pt x="544" y="384"/>
                  </a:lnTo>
                  <a:lnTo>
                    <a:pt x="542" y="397"/>
                  </a:lnTo>
                  <a:lnTo>
                    <a:pt x="535" y="388"/>
                  </a:lnTo>
                  <a:lnTo>
                    <a:pt x="522" y="379"/>
                  </a:lnTo>
                  <a:lnTo>
                    <a:pt x="507" y="371"/>
                  </a:lnTo>
                  <a:lnTo>
                    <a:pt x="490" y="363"/>
                  </a:lnTo>
                  <a:lnTo>
                    <a:pt x="472" y="358"/>
                  </a:lnTo>
                  <a:lnTo>
                    <a:pt x="454" y="352"/>
                  </a:lnTo>
                  <a:lnTo>
                    <a:pt x="437" y="349"/>
                  </a:lnTo>
                  <a:lnTo>
                    <a:pt x="421" y="346"/>
                  </a:lnTo>
                  <a:lnTo>
                    <a:pt x="412" y="345"/>
                  </a:lnTo>
                  <a:lnTo>
                    <a:pt x="402" y="342"/>
                  </a:lnTo>
                  <a:lnTo>
                    <a:pt x="390" y="339"/>
                  </a:lnTo>
                  <a:lnTo>
                    <a:pt x="379" y="336"/>
                  </a:lnTo>
                  <a:lnTo>
                    <a:pt x="369" y="330"/>
                  </a:lnTo>
                  <a:lnTo>
                    <a:pt x="358" y="321"/>
                  </a:lnTo>
                  <a:lnTo>
                    <a:pt x="351" y="311"/>
                  </a:lnTo>
                  <a:lnTo>
                    <a:pt x="344" y="298"/>
                  </a:lnTo>
                  <a:lnTo>
                    <a:pt x="335" y="279"/>
                  </a:lnTo>
                  <a:lnTo>
                    <a:pt x="327" y="265"/>
                  </a:lnTo>
                  <a:lnTo>
                    <a:pt x="322" y="248"/>
                  </a:lnTo>
                  <a:lnTo>
                    <a:pt x="322" y="225"/>
                  </a:lnTo>
                  <a:lnTo>
                    <a:pt x="322" y="218"/>
                  </a:lnTo>
                  <a:lnTo>
                    <a:pt x="318" y="210"/>
                  </a:lnTo>
                  <a:lnTo>
                    <a:pt x="314" y="205"/>
                  </a:lnTo>
                  <a:lnTo>
                    <a:pt x="308" y="198"/>
                  </a:lnTo>
                  <a:lnTo>
                    <a:pt x="301" y="195"/>
                  </a:lnTo>
                  <a:lnTo>
                    <a:pt x="295" y="189"/>
                  </a:lnTo>
                  <a:lnTo>
                    <a:pt x="289" y="187"/>
                  </a:lnTo>
                  <a:lnTo>
                    <a:pt x="284" y="184"/>
                  </a:lnTo>
                  <a:lnTo>
                    <a:pt x="278" y="182"/>
                  </a:lnTo>
                  <a:lnTo>
                    <a:pt x="271" y="179"/>
                  </a:lnTo>
                  <a:lnTo>
                    <a:pt x="267" y="180"/>
                  </a:lnTo>
                  <a:lnTo>
                    <a:pt x="266" y="183"/>
                  </a:lnTo>
                  <a:lnTo>
                    <a:pt x="267" y="188"/>
                  </a:lnTo>
                  <a:lnTo>
                    <a:pt x="267" y="195"/>
                  </a:lnTo>
                  <a:lnTo>
                    <a:pt x="270" y="200"/>
                  </a:lnTo>
                  <a:lnTo>
                    <a:pt x="272" y="206"/>
                  </a:lnTo>
                  <a:lnTo>
                    <a:pt x="276" y="210"/>
                  </a:lnTo>
                  <a:lnTo>
                    <a:pt x="284" y="217"/>
                  </a:lnTo>
                  <a:lnTo>
                    <a:pt x="293" y="226"/>
                  </a:lnTo>
                  <a:lnTo>
                    <a:pt x="305" y="236"/>
                  </a:lnTo>
                  <a:lnTo>
                    <a:pt x="317" y="249"/>
                  </a:lnTo>
                  <a:lnTo>
                    <a:pt x="328" y="264"/>
                  </a:lnTo>
                  <a:lnTo>
                    <a:pt x="338" y="281"/>
                  </a:lnTo>
                  <a:lnTo>
                    <a:pt x="345" y="30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1" name="Freeform 354"/>
            <p:cNvSpPr>
              <a:spLocks/>
            </p:cNvSpPr>
            <p:nvPr/>
          </p:nvSpPr>
          <p:spPr bwMode="auto">
            <a:xfrm>
              <a:off x="446" y="3355"/>
              <a:ext cx="109" cy="110"/>
            </a:xfrm>
            <a:custGeom>
              <a:avLst/>
              <a:gdLst>
                <a:gd name="T0" fmla="*/ 11 w 218"/>
                <a:gd name="T1" fmla="*/ 13 h 222"/>
                <a:gd name="T2" fmla="*/ 11 w 218"/>
                <a:gd name="T3" fmla="*/ 12 h 222"/>
                <a:gd name="T4" fmla="*/ 12 w 218"/>
                <a:gd name="T5" fmla="*/ 12 h 222"/>
                <a:gd name="T6" fmla="*/ 13 w 218"/>
                <a:gd name="T7" fmla="*/ 12 h 222"/>
                <a:gd name="T8" fmla="*/ 13 w 218"/>
                <a:gd name="T9" fmla="*/ 12 h 222"/>
                <a:gd name="T10" fmla="*/ 13 w 218"/>
                <a:gd name="T11" fmla="*/ 13 h 222"/>
                <a:gd name="T12" fmla="*/ 14 w 218"/>
                <a:gd name="T13" fmla="*/ 13 h 222"/>
                <a:gd name="T14" fmla="*/ 14 w 218"/>
                <a:gd name="T15" fmla="*/ 13 h 222"/>
                <a:gd name="T16" fmla="*/ 14 w 218"/>
                <a:gd name="T17" fmla="*/ 12 h 222"/>
                <a:gd name="T18" fmla="*/ 13 w 218"/>
                <a:gd name="T19" fmla="*/ 12 h 222"/>
                <a:gd name="T20" fmla="*/ 13 w 218"/>
                <a:gd name="T21" fmla="*/ 12 h 222"/>
                <a:gd name="T22" fmla="*/ 12 w 218"/>
                <a:gd name="T23" fmla="*/ 12 h 222"/>
                <a:gd name="T24" fmla="*/ 12 w 218"/>
                <a:gd name="T25" fmla="*/ 11 h 222"/>
                <a:gd name="T26" fmla="*/ 12 w 218"/>
                <a:gd name="T27" fmla="*/ 10 h 222"/>
                <a:gd name="T28" fmla="*/ 12 w 218"/>
                <a:gd name="T29" fmla="*/ 10 h 222"/>
                <a:gd name="T30" fmla="*/ 12 w 218"/>
                <a:gd name="T31" fmla="*/ 10 h 222"/>
                <a:gd name="T32" fmla="*/ 12 w 218"/>
                <a:gd name="T33" fmla="*/ 9 h 222"/>
                <a:gd name="T34" fmla="*/ 13 w 218"/>
                <a:gd name="T35" fmla="*/ 9 h 222"/>
                <a:gd name="T36" fmla="*/ 13 w 218"/>
                <a:gd name="T37" fmla="*/ 8 h 222"/>
                <a:gd name="T38" fmla="*/ 13 w 218"/>
                <a:gd name="T39" fmla="*/ 5 h 222"/>
                <a:gd name="T40" fmla="*/ 11 w 218"/>
                <a:gd name="T41" fmla="*/ 3 h 222"/>
                <a:gd name="T42" fmla="*/ 8 w 218"/>
                <a:gd name="T43" fmla="*/ 1 h 222"/>
                <a:gd name="T44" fmla="*/ 5 w 218"/>
                <a:gd name="T45" fmla="*/ 1 h 222"/>
                <a:gd name="T46" fmla="*/ 4 w 218"/>
                <a:gd name="T47" fmla="*/ 1 h 222"/>
                <a:gd name="T48" fmla="*/ 2 w 218"/>
                <a:gd name="T49" fmla="*/ 0 h 222"/>
                <a:gd name="T50" fmla="*/ 1 w 218"/>
                <a:gd name="T51" fmla="*/ 0 h 222"/>
                <a:gd name="T52" fmla="*/ 1 w 218"/>
                <a:gd name="T53" fmla="*/ 0 h 222"/>
                <a:gd name="T54" fmla="*/ 2 w 218"/>
                <a:gd name="T55" fmla="*/ 2 h 222"/>
                <a:gd name="T56" fmla="*/ 2 w 218"/>
                <a:gd name="T57" fmla="*/ 4 h 222"/>
                <a:gd name="T58" fmla="*/ 3 w 218"/>
                <a:gd name="T59" fmla="*/ 6 h 222"/>
                <a:gd name="T60" fmla="*/ 3 w 218"/>
                <a:gd name="T61" fmla="*/ 7 h 222"/>
                <a:gd name="T62" fmla="*/ 4 w 218"/>
                <a:gd name="T63" fmla="*/ 9 h 222"/>
                <a:gd name="T64" fmla="*/ 6 w 218"/>
                <a:gd name="T65" fmla="*/ 12 h 222"/>
                <a:gd name="T66" fmla="*/ 9 w 218"/>
                <a:gd name="T67" fmla="*/ 13 h 2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8" h="222">
                  <a:moveTo>
                    <a:pt x="166" y="222"/>
                  </a:moveTo>
                  <a:lnTo>
                    <a:pt x="166" y="214"/>
                  </a:lnTo>
                  <a:lnTo>
                    <a:pt x="169" y="208"/>
                  </a:lnTo>
                  <a:lnTo>
                    <a:pt x="173" y="202"/>
                  </a:lnTo>
                  <a:lnTo>
                    <a:pt x="179" y="200"/>
                  </a:lnTo>
                  <a:lnTo>
                    <a:pt x="186" y="198"/>
                  </a:lnTo>
                  <a:lnTo>
                    <a:pt x="192" y="200"/>
                  </a:lnTo>
                  <a:lnTo>
                    <a:pt x="196" y="202"/>
                  </a:lnTo>
                  <a:lnTo>
                    <a:pt x="197" y="205"/>
                  </a:lnTo>
                  <a:lnTo>
                    <a:pt x="199" y="208"/>
                  </a:lnTo>
                  <a:lnTo>
                    <a:pt x="201" y="208"/>
                  </a:lnTo>
                  <a:lnTo>
                    <a:pt x="205" y="209"/>
                  </a:lnTo>
                  <a:lnTo>
                    <a:pt x="210" y="210"/>
                  </a:lnTo>
                  <a:lnTo>
                    <a:pt x="216" y="212"/>
                  </a:lnTo>
                  <a:lnTo>
                    <a:pt x="218" y="212"/>
                  </a:lnTo>
                  <a:lnTo>
                    <a:pt x="218" y="210"/>
                  </a:lnTo>
                  <a:lnTo>
                    <a:pt x="217" y="206"/>
                  </a:lnTo>
                  <a:lnTo>
                    <a:pt x="214" y="202"/>
                  </a:lnTo>
                  <a:lnTo>
                    <a:pt x="210" y="200"/>
                  </a:lnTo>
                  <a:lnTo>
                    <a:pt x="207" y="196"/>
                  </a:lnTo>
                  <a:lnTo>
                    <a:pt x="201" y="193"/>
                  </a:lnTo>
                  <a:lnTo>
                    <a:pt x="199" y="195"/>
                  </a:lnTo>
                  <a:lnTo>
                    <a:pt x="193" y="196"/>
                  </a:lnTo>
                  <a:lnTo>
                    <a:pt x="188" y="196"/>
                  </a:lnTo>
                  <a:lnTo>
                    <a:pt x="184" y="193"/>
                  </a:lnTo>
                  <a:lnTo>
                    <a:pt x="180" y="188"/>
                  </a:lnTo>
                  <a:lnTo>
                    <a:pt x="178" y="182"/>
                  </a:lnTo>
                  <a:lnTo>
                    <a:pt x="178" y="176"/>
                  </a:lnTo>
                  <a:lnTo>
                    <a:pt x="178" y="172"/>
                  </a:lnTo>
                  <a:lnTo>
                    <a:pt x="179" y="170"/>
                  </a:lnTo>
                  <a:lnTo>
                    <a:pt x="180" y="167"/>
                  </a:lnTo>
                  <a:lnTo>
                    <a:pt x="183" y="166"/>
                  </a:lnTo>
                  <a:lnTo>
                    <a:pt x="184" y="163"/>
                  </a:lnTo>
                  <a:lnTo>
                    <a:pt x="188" y="159"/>
                  </a:lnTo>
                  <a:lnTo>
                    <a:pt x="193" y="157"/>
                  </a:lnTo>
                  <a:lnTo>
                    <a:pt x="197" y="155"/>
                  </a:lnTo>
                  <a:lnTo>
                    <a:pt x="201" y="155"/>
                  </a:lnTo>
                  <a:lnTo>
                    <a:pt x="207" y="133"/>
                  </a:lnTo>
                  <a:lnTo>
                    <a:pt x="205" y="112"/>
                  </a:lnTo>
                  <a:lnTo>
                    <a:pt x="200" y="91"/>
                  </a:lnTo>
                  <a:lnTo>
                    <a:pt x="188" y="73"/>
                  </a:lnTo>
                  <a:lnTo>
                    <a:pt x="171" y="56"/>
                  </a:lnTo>
                  <a:lnTo>
                    <a:pt x="149" y="43"/>
                  </a:lnTo>
                  <a:lnTo>
                    <a:pt x="122" y="31"/>
                  </a:lnTo>
                  <a:lnTo>
                    <a:pt x="89" y="25"/>
                  </a:lnTo>
                  <a:lnTo>
                    <a:pt x="76" y="22"/>
                  </a:lnTo>
                  <a:lnTo>
                    <a:pt x="63" y="20"/>
                  </a:lnTo>
                  <a:lnTo>
                    <a:pt x="50" y="16"/>
                  </a:lnTo>
                  <a:lnTo>
                    <a:pt x="37" y="12"/>
                  </a:lnTo>
                  <a:lnTo>
                    <a:pt x="25" y="9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5" y="24"/>
                  </a:lnTo>
                  <a:lnTo>
                    <a:pt x="21" y="38"/>
                  </a:lnTo>
                  <a:lnTo>
                    <a:pt x="26" y="52"/>
                  </a:lnTo>
                  <a:lnTo>
                    <a:pt x="30" y="68"/>
                  </a:lnTo>
                  <a:lnTo>
                    <a:pt x="36" y="84"/>
                  </a:lnTo>
                  <a:lnTo>
                    <a:pt x="40" y="97"/>
                  </a:lnTo>
                  <a:lnTo>
                    <a:pt x="42" y="110"/>
                  </a:lnTo>
                  <a:lnTo>
                    <a:pt x="46" y="124"/>
                  </a:lnTo>
                  <a:lnTo>
                    <a:pt x="51" y="141"/>
                  </a:lnTo>
                  <a:lnTo>
                    <a:pt x="60" y="159"/>
                  </a:lnTo>
                  <a:lnTo>
                    <a:pt x="72" y="178"/>
                  </a:lnTo>
                  <a:lnTo>
                    <a:pt x="88" y="195"/>
                  </a:lnTo>
                  <a:lnTo>
                    <a:pt x="109" y="209"/>
                  </a:lnTo>
                  <a:lnTo>
                    <a:pt x="135" y="218"/>
                  </a:lnTo>
                  <a:lnTo>
                    <a:pt x="166" y="222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2" name="Freeform 355"/>
            <p:cNvSpPr>
              <a:spLocks/>
            </p:cNvSpPr>
            <p:nvPr/>
          </p:nvSpPr>
          <p:spPr bwMode="auto">
            <a:xfrm>
              <a:off x="563" y="3421"/>
              <a:ext cx="11" cy="12"/>
            </a:xfrm>
            <a:custGeom>
              <a:avLst/>
              <a:gdLst>
                <a:gd name="T0" fmla="*/ 0 w 22"/>
                <a:gd name="T1" fmla="*/ 1 h 24"/>
                <a:gd name="T2" fmla="*/ 1 w 22"/>
                <a:gd name="T3" fmla="*/ 1 h 24"/>
                <a:gd name="T4" fmla="*/ 1 w 22"/>
                <a:gd name="T5" fmla="*/ 1 h 24"/>
                <a:gd name="T6" fmla="*/ 1 w 22"/>
                <a:gd name="T7" fmla="*/ 0 h 24"/>
                <a:gd name="T8" fmla="*/ 1 w 22"/>
                <a:gd name="T9" fmla="*/ 0 h 24"/>
                <a:gd name="T10" fmla="*/ 1 w 22"/>
                <a:gd name="T11" fmla="*/ 1 h 24"/>
                <a:gd name="T12" fmla="*/ 2 w 22"/>
                <a:gd name="T13" fmla="*/ 1 h 24"/>
                <a:gd name="T14" fmla="*/ 2 w 22"/>
                <a:gd name="T15" fmla="*/ 1 h 24"/>
                <a:gd name="T16" fmla="*/ 2 w 22"/>
                <a:gd name="T17" fmla="*/ 1 h 24"/>
                <a:gd name="T18" fmla="*/ 2 w 22"/>
                <a:gd name="T19" fmla="*/ 2 h 24"/>
                <a:gd name="T20" fmla="*/ 2 w 22"/>
                <a:gd name="T21" fmla="*/ 2 h 24"/>
                <a:gd name="T22" fmla="*/ 1 w 22"/>
                <a:gd name="T23" fmla="*/ 2 h 24"/>
                <a:gd name="T24" fmla="*/ 1 w 22"/>
                <a:gd name="T25" fmla="*/ 2 h 24"/>
                <a:gd name="T26" fmla="*/ 1 w 22"/>
                <a:gd name="T27" fmla="*/ 2 h 24"/>
                <a:gd name="T28" fmla="*/ 1 w 22"/>
                <a:gd name="T29" fmla="*/ 2 h 24"/>
                <a:gd name="T30" fmla="*/ 1 w 22"/>
                <a:gd name="T31" fmla="*/ 1 h 24"/>
                <a:gd name="T32" fmla="*/ 0 w 22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4">
                  <a:moveTo>
                    <a:pt x="0" y="9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7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9" y="22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3" name="Freeform 356"/>
            <p:cNvSpPr>
              <a:spLocks/>
            </p:cNvSpPr>
            <p:nvPr/>
          </p:nvSpPr>
          <p:spPr bwMode="auto">
            <a:xfrm>
              <a:off x="586" y="3437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0 h 24"/>
                <a:gd name="T4" fmla="*/ 0 w 25"/>
                <a:gd name="T5" fmla="*/ 0 h 24"/>
                <a:gd name="T6" fmla="*/ 1 w 25"/>
                <a:gd name="T7" fmla="*/ 1 h 24"/>
                <a:gd name="T8" fmla="*/ 1 w 25"/>
                <a:gd name="T9" fmla="*/ 1 h 24"/>
                <a:gd name="T10" fmla="*/ 1 w 25"/>
                <a:gd name="T11" fmla="*/ 1 h 24"/>
                <a:gd name="T12" fmla="*/ 1 w 25"/>
                <a:gd name="T13" fmla="*/ 1 h 24"/>
                <a:gd name="T14" fmla="*/ 1 w 25"/>
                <a:gd name="T15" fmla="*/ 2 h 24"/>
                <a:gd name="T16" fmla="*/ 1 w 25"/>
                <a:gd name="T17" fmla="*/ 2 h 24"/>
                <a:gd name="T18" fmla="*/ 1 w 25"/>
                <a:gd name="T19" fmla="*/ 2 h 24"/>
                <a:gd name="T20" fmla="*/ 0 w 25"/>
                <a:gd name="T21" fmla="*/ 2 h 24"/>
                <a:gd name="T22" fmla="*/ 0 w 25"/>
                <a:gd name="T23" fmla="*/ 2 h 24"/>
                <a:gd name="T24" fmla="*/ 0 w 25"/>
                <a:gd name="T25" fmla="*/ 2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4">
                  <a:moveTo>
                    <a:pt x="3" y="2"/>
                  </a:moveTo>
                  <a:lnTo>
                    <a:pt x="6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8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3" y="24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4" name="Freeform 357"/>
            <p:cNvSpPr>
              <a:spLocks/>
            </p:cNvSpPr>
            <p:nvPr/>
          </p:nvSpPr>
          <p:spPr bwMode="auto">
            <a:xfrm>
              <a:off x="559" y="3451"/>
              <a:ext cx="11" cy="13"/>
            </a:xfrm>
            <a:custGeom>
              <a:avLst/>
              <a:gdLst>
                <a:gd name="T0" fmla="*/ 0 w 24"/>
                <a:gd name="T1" fmla="*/ 1 h 25"/>
                <a:gd name="T2" fmla="*/ 0 w 24"/>
                <a:gd name="T3" fmla="*/ 1 h 25"/>
                <a:gd name="T4" fmla="*/ 0 w 24"/>
                <a:gd name="T5" fmla="*/ 0 h 25"/>
                <a:gd name="T6" fmla="*/ 0 w 24"/>
                <a:gd name="T7" fmla="*/ 0 h 25"/>
                <a:gd name="T8" fmla="*/ 1 w 24"/>
                <a:gd name="T9" fmla="*/ 1 h 25"/>
                <a:gd name="T10" fmla="*/ 1 w 24"/>
                <a:gd name="T11" fmla="*/ 1 h 25"/>
                <a:gd name="T12" fmla="*/ 1 w 24"/>
                <a:gd name="T13" fmla="*/ 1 h 25"/>
                <a:gd name="T14" fmla="*/ 1 w 24"/>
                <a:gd name="T15" fmla="*/ 2 h 25"/>
                <a:gd name="T16" fmla="*/ 1 w 24"/>
                <a:gd name="T17" fmla="*/ 2 h 25"/>
                <a:gd name="T18" fmla="*/ 0 w 24"/>
                <a:gd name="T19" fmla="*/ 2 h 25"/>
                <a:gd name="T20" fmla="*/ 0 w 24"/>
                <a:gd name="T21" fmla="*/ 2 h 25"/>
                <a:gd name="T22" fmla="*/ 0 w 24"/>
                <a:gd name="T23" fmla="*/ 2 h 25"/>
                <a:gd name="T24" fmla="*/ 0 w 24"/>
                <a:gd name="T25" fmla="*/ 2 h 25"/>
                <a:gd name="T26" fmla="*/ 0 w 24"/>
                <a:gd name="T27" fmla="*/ 2 h 25"/>
                <a:gd name="T28" fmla="*/ 0 w 24"/>
                <a:gd name="T29" fmla="*/ 1 h 25"/>
                <a:gd name="T30" fmla="*/ 0 w 24"/>
                <a:gd name="T31" fmla="*/ 1 h 25"/>
                <a:gd name="T32" fmla="*/ 0 w 24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3" y="5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3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6" y="24"/>
                  </a:lnTo>
                  <a:lnTo>
                    <a:pt x="12" y="25"/>
                  </a:lnTo>
                  <a:lnTo>
                    <a:pt x="7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5" name="Freeform 358"/>
            <p:cNvSpPr>
              <a:spLocks/>
            </p:cNvSpPr>
            <p:nvPr/>
          </p:nvSpPr>
          <p:spPr bwMode="auto">
            <a:xfrm>
              <a:off x="539" y="3436"/>
              <a:ext cx="12" cy="13"/>
            </a:xfrm>
            <a:custGeom>
              <a:avLst/>
              <a:gdLst>
                <a:gd name="T0" fmla="*/ 0 w 25"/>
                <a:gd name="T1" fmla="*/ 1 h 25"/>
                <a:gd name="T2" fmla="*/ 0 w 25"/>
                <a:gd name="T3" fmla="*/ 1 h 25"/>
                <a:gd name="T4" fmla="*/ 0 w 25"/>
                <a:gd name="T5" fmla="*/ 1 h 25"/>
                <a:gd name="T6" fmla="*/ 0 w 25"/>
                <a:gd name="T7" fmla="*/ 1 h 25"/>
                <a:gd name="T8" fmla="*/ 0 w 25"/>
                <a:gd name="T9" fmla="*/ 2 h 25"/>
                <a:gd name="T10" fmla="*/ 0 w 25"/>
                <a:gd name="T11" fmla="*/ 2 h 25"/>
                <a:gd name="T12" fmla="*/ 0 w 25"/>
                <a:gd name="T13" fmla="*/ 2 h 25"/>
                <a:gd name="T14" fmla="*/ 1 w 25"/>
                <a:gd name="T15" fmla="*/ 2 h 25"/>
                <a:gd name="T16" fmla="*/ 1 w 25"/>
                <a:gd name="T17" fmla="*/ 2 h 25"/>
                <a:gd name="T18" fmla="*/ 1 w 25"/>
                <a:gd name="T19" fmla="*/ 2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0 w 25"/>
                <a:gd name="T29" fmla="*/ 1 h 25"/>
                <a:gd name="T30" fmla="*/ 0 w 25"/>
                <a:gd name="T31" fmla="*/ 0 h 25"/>
                <a:gd name="T32" fmla="*/ 0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25">
                  <a:moveTo>
                    <a:pt x="4" y="2"/>
                  </a:moveTo>
                  <a:lnTo>
                    <a:pt x="1" y="5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3" y="19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6" name="Freeform 359"/>
            <p:cNvSpPr>
              <a:spLocks/>
            </p:cNvSpPr>
            <p:nvPr/>
          </p:nvSpPr>
          <p:spPr bwMode="auto">
            <a:xfrm>
              <a:off x="532" y="3459"/>
              <a:ext cx="10" cy="11"/>
            </a:xfrm>
            <a:custGeom>
              <a:avLst/>
              <a:gdLst>
                <a:gd name="T0" fmla="*/ 0 w 20"/>
                <a:gd name="T1" fmla="*/ 1 h 22"/>
                <a:gd name="T2" fmla="*/ 0 w 20"/>
                <a:gd name="T3" fmla="*/ 1 h 22"/>
                <a:gd name="T4" fmla="*/ 0 w 20"/>
                <a:gd name="T5" fmla="*/ 1 h 22"/>
                <a:gd name="T6" fmla="*/ 1 w 20"/>
                <a:gd name="T7" fmla="*/ 1 h 22"/>
                <a:gd name="T8" fmla="*/ 1 w 20"/>
                <a:gd name="T9" fmla="*/ 1 h 22"/>
                <a:gd name="T10" fmla="*/ 1 w 20"/>
                <a:gd name="T11" fmla="*/ 0 h 22"/>
                <a:gd name="T12" fmla="*/ 2 w 20"/>
                <a:gd name="T13" fmla="*/ 1 h 22"/>
                <a:gd name="T14" fmla="*/ 2 w 20"/>
                <a:gd name="T15" fmla="*/ 1 h 22"/>
                <a:gd name="T16" fmla="*/ 2 w 20"/>
                <a:gd name="T17" fmla="*/ 1 h 22"/>
                <a:gd name="T18" fmla="*/ 2 w 20"/>
                <a:gd name="T19" fmla="*/ 1 h 22"/>
                <a:gd name="T20" fmla="*/ 2 w 20"/>
                <a:gd name="T21" fmla="*/ 2 h 22"/>
                <a:gd name="T22" fmla="*/ 1 w 20"/>
                <a:gd name="T23" fmla="*/ 2 h 22"/>
                <a:gd name="T24" fmla="*/ 1 w 20"/>
                <a:gd name="T25" fmla="*/ 2 h 22"/>
                <a:gd name="T26" fmla="*/ 1 w 20"/>
                <a:gd name="T27" fmla="*/ 2 h 22"/>
                <a:gd name="T28" fmla="*/ 1 w 20"/>
                <a:gd name="T29" fmla="*/ 2 h 22"/>
                <a:gd name="T30" fmla="*/ 1 w 20"/>
                <a:gd name="T31" fmla="*/ 2 h 22"/>
                <a:gd name="T32" fmla="*/ 0 w 20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2">
                  <a:moveTo>
                    <a:pt x="0" y="14"/>
                  </a:move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5" y="19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7" name="Freeform 360"/>
            <p:cNvSpPr>
              <a:spLocks/>
            </p:cNvSpPr>
            <p:nvPr/>
          </p:nvSpPr>
          <p:spPr bwMode="auto">
            <a:xfrm>
              <a:off x="551" y="3476"/>
              <a:ext cx="9" cy="12"/>
            </a:xfrm>
            <a:custGeom>
              <a:avLst/>
              <a:gdLst>
                <a:gd name="T0" fmla="*/ 0 w 19"/>
                <a:gd name="T1" fmla="*/ 1 h 25"/>
                <a:gd name="T2" fmla="*/ 0 w 19"/>
                <a:gd name="T3" fmla="*/ 1 h 25"/>
                <a:gd name="T4" fmla="*/ 0 w 19"/>
                <a:gd name="T5" fmla="*/ 1 h 25"/>
                <a:gd name="T6" fmla="*/ 0 w 19"/>
                <a:gd name="T7" fmla="*/ 1 h 25"/>
                <a:gd name="T8" fmla="*/ 0 w 19"/>
                <a:gd name="T9" fmla="*/ 0 h 25"/>
                <a:gd name="T10" fmla="*/ 0 w 19"/>
                <a:gd name="T11" fmla="*/ 0 h 25"/>
                <a:gd name="T12" fmla="*/ 0 w 19"/>
                <a:gd name="T13" fmla="*/ 0 h 25"/>
                <a:gd name="T14" fmla="*/ 0 w 19"/>
                <a:gd name="T15" fmla="*/ 0 h 25"/>
                <a:gd name="T16" fmla="*/ 0 w 19"/>
                <a:gd name="T17" fmla="*/ 0 h 25"/>
                <a:gd name="T18" fmla="*/ 0 w 19"/>
                <a:gd name="T19" fmla="*/ 0 h 25"/>
                <a:gd name="T20" fmla="*/ 1 w 19"/>
                <a:gd name="T21" fmla="*/ 0 h 25"/>
                <a:gd name="T22" fmla="*/ 1 w 19"/>
                <a:gd name="T23" fmla="*/ 0 h 25"/>
                <a:gd name="T24" fmla="*/ 1 w 19"/>
                <a:gd name="T25" fmla="*/ 0 h 25"/>
                <a:gd name="T26" fmla="*/ 1 w 19"/>
                <a:gd name="T27" fmla="*/ 1 h 25"/>
                <a:gd name="T28" fmla="*/ 0 w 19"/>
                <a:gd name="T29" fmla="*/ 1 h 25"/>
                <a:gd name="T30" fmla="*/ 0 w 19"/>
                <a:gd name="T31" fmla="*/ 1 h 25"/>
                <a:gd name="T32" fmla="*/ 0 w 19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25">
                  <a:moveTo>
                    <a:pt x="7" y="25"/>
                  </a:moveTo>
                  <a:lnTo>
                    <a:pt x="3" y="23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2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8" name="Freeform 361"/>
            <p:cNvSpPr>
              <a:spLocks/>
            </p:cNvSpPr>
            <p:nvPr/>
          </p:nvSpPr>
          <p:spPr bwMode="auto">
            <a:xfrm>
              <a:off x="567" y="3464"/>
              <a:ext cx="11" cy="15"/>
            </a:xfrm>
            <a:custGeom>
              <a:avLst/>
              <a:gdLst>
                <a:gd name="T0" fmla="*/ 1 w 22"/>
                <a:gd name="T1" fmla="*/ 1 h 29"/>
                <a:gd name="T2" fmla="*/ 1 w 22"/>
                <a:gd name="T3" fmla="*/ 1 h 29"/>
                <a:gd name="T4" fmla="*/ 1 w 22"/>
                <a:gd name="T5" fmla="*/ 1 h 29"/>
                <a:gd name="T6" fmla="*/ 1 w 22"/>
                <a:gd name="T7" fmla="*/ 1 h 29"/>
                <a:gd name="T8" fmla="*/ 1 w 22"/>
                <a:gd name="T9" fmla="*/ 0 h 29"/>
                <a:gd name="T10" fmla="*/ 2 w 22"/>
                <a:gd name="T11" fmla="*/ 1 h 29"/>
                <a:gd name="T12" fmla="*/ 2 w 22"/>
                <a:gd name="T13" fmla="*/ 1 h 29"/>
                <a:gd name="T14" fmla="*/ 2 w 22"/>
                <a:gd name="T15" fmla="*/ 1 h 29"/>
                <a:gd name="T16" fmla="*/ 2 w 22"/>
                <a:gd name="T17" fmla="*/ 1 h 29"/>
                <a:gd name="T18" fmla="*/ 2 w 22"/>
                <a:gd name="T19" fmla="*/ 2 h 29"/>
                <a:gd name="T20" fmla="*/ 2 w 22"/>
                <a:gd name="T21" fmla="*/ 2 h 29"/>
                <a:gd name="T22" fmla="*/ 1 w 22"/>
                <a:gd name="T23" fmla="*/ 2 h 29"/>
                <a:gd name="T24" fmla="*/ 1 w 22"/>
                <a:gd name="T25" fmla="*/ 2 h 29"/>
                <a:gd name="T26" fmla="*/ 1 w 22"/>
                <a:gd name="T27" fmla="*/ 2 h 29"/>
                <a:gd name="T28" fmla="*/ 1 w 22"/>
                <a:gd name="T29" fmla="*/ 2 h 29"/>
                <a:gd name="T30" fmla="*/ 0 w 22"/>
                <a:gd name="T31" fmla="*/ 2 h 29"/>
                <a:gd name="T32" fmla="*/ 1 w 22"/>
                <a:gd name="T33" fmla="*/ 1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1" y="16"/>
                  </a:moveTo>
                  <a:lnTo>
                    <a:pt x="4" y="11"/>
                  </a:lnTo>
                  <a:lnTo>
                    <a:pt x="7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2" y="15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2" y="28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9" name="Freeform 362"/>
            <p:cNvSpPr>
              <a:spLocks/>
            </p:cNvSpPr>
            <p:nvPr/>
          </p:nvSpPr>
          <p:spPr bwMode="auto">
            <a:xfrm>
              <a:off x="582" y="3467"/>
              <a:ext cx="11" cy="12"/>
            </a:xfrm>
            <a:custGeom>
              <a:avLst/>
              <a:gdLst>
                <a:gd name="T0" fmla="*/ 2 w 22"/>
                <a:gd name="T1" fmla="*/ 1 h 22"/>
                <a:gd name="T2" fmla="*/ 2 w 22"/>
                <a:gd name="T3" fmla="*/ 1 h 22"/>
                <a:gd name="T4" fmla="*/ 2 w 22"/>
                <a:gd name="T5" fmla="*/ 1 h 22"/>
                <a:gd name="T6" fmla="*/ 2 w 22"/>
                <a:gd name="T7" fmla="*/ 1 h 22"/>
                <a:gd name="T8" fmla="*/ 2 w 22"/>
                <a:gd name="T9" fmla="*/ 1 h 22"/>
                <a:gd name="T10" fmla="*/ 2 w 22"/>
                <a:gd name="T11" fmla="*/ 2 h 22"/>
                <a:gd name="T12" fmla="*/ 1 w 22"/>
                <a:gd name="T13" fmla="*/ 2 h 22"/>
                <a:gd name="T14" fmla="*/ 1 w 22"/>
                <a:gd name="T15" fmla="*/ 2 h 22"/>
                <a:gd name="T16" fmla="*/ 1 w 22"/>
                <a:gd name="T17" fmla="*/ 2 h 22"/>
                <a:gd name="T18" fmla="*/ 1 w 22"/>
                <a:gd name="T19" fmla="*/ 2 h 22"/>
                <a:gd name="T20" fmla="*/ 1 w 22"/>
                <a:gd name="T21" fmla="*/ 2 h 22"/>
                <a:gd name="T22" fmla="*/ 0 w 22"/>
                <a:gd name="T23" fmla="*/ 1 h 22"/>
                <a:gd name="T24" fmla="*/ 0 w 22"/>
                <a:gd name="T25" fmla="*/ 1 h 22"/>
                <a:gd name="T26" fmla="*/ 1 w 22"/>
                <a:gd name="T27" fmla="*/ 1 h 22"/>
                <a:gd name="T28" fmla="*/ 1 w 22"/>
                <a:gd name="T29" fmla="*/ 1 h 22"/>
                <a:gd name="T30" fmla="*/ 1 w 22"/>
                <a:gd name="T31" fmla="*/ 0 h 22"/>
                <a:gd name="T32" fmla="*/ 2 w 22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2">
                  <a:moveTo>
                    <a:pt x="17" y="1"/>
                  </a:moveTo>
                  <a:lnTo>
                    <a:pt x="20" y="4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21" y="14"/>
                  </a:lnTo>
                  <a:lnTo>
                    <a:pt x="17" y="18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0" name="Freeform 363"/>
            <p:cNvSpPr>
              <a:spLocks/>
            </p:cNvSpPr>
            <p:nvPr/>
          </p:nvSpPr>
          <p:spPr bwMode="auto">
            <a:xfrm>
              <a:off x="457" y="3483"/>
              <a:ext cx="92" cy="64"/>
            </a:xfrm>
            <a:custGeom>
              <a:avLst/>
              <a:gdLst>
                <a:gd name="T0" fmla="*/ 11 w 185"/>
                <a:gd name="T1" fmla="*/ 1 h 128"/>
                <a:gd name="T2" fmla="*/ 11 w 185"/>
                <a:gd name="T3" fmla="*/ 1 h 128"/>
                <a:gd name="T4" fmla="*/ 11 w 185"/>
                <a:gd name="T5" fmla="*/ 1 h 128"/>
                <a:gd name="T6" fmla="*/ 10 w 185"/>
                <a:gd name="T7" fmla="*/ 1 h 128"/>
                <a:gd name="T8" fmla="*/ 9 w 185"/>
                <a:gd name="T9" fmla="*/ 1 h 128"/>
                <a:gd name="T10" fmla="*/ 6 w 185"/>
                <a:gd name="T11" fmla="*/ 1 h 128"/>
                <a:gd name="T12" fmla="*/ 4 w 185"/>
                <a:gd name="T13" fmla="*/ 1 h 128"/>
                <a:gd name="T14" fmla="*/ 4 w 185"/>
                <a:gd name="T15" fmla="*/ 1 h 128"/>
                <a:gd name="T16" fmla="*/ 6 w 185"/>
                <a:gd name="T17" fmla="*/ 1 h 128"/>
                <a:gd name="T18" fmla="*/ 8 w 185"/>
                <a:gd name="T19" fmla="*/ 1 h 128"/>
                <a:gd name="T20" fmla="*/ 9 w 185"/>
                <a:gd name="T21" fmla="*/ 2 h 128"/>
                <a:gd name="T22" fmla="*/ 9 w 185"/>
                <a:gd name="T23" fmla="*/ 2 h 128"/>
                <a:gd name="T24" fmla="*/ 8 w 185"/>
                <a:gd name="T25" fmla="*/ 3 h 128"/>
                <a:gd name="T26" fmla="*/ 7 w 185"/>
                <a:gd name="T27" fmla="*/ 3 h 128"/>
                <a:gd name="T28" fmla="*/ 5 w 185"/>
                <a:gd name="T29" fmla="*/ 2 h 128"/>
                <a:gd name="T30" fmla="*/ 3 w 185"/>
                <a:gd name="T31" fmla="*/ 2 h 128"/>
                <a:gd name="T32" fmla="*/ 2 w 185"/>
                <a:gd name="T33" fmla="*/ 3 h 128"/>
                <a:gd name="T34" fmla="*/ 3 w 185"/>
                <a:gd name="T35" fmla="*/ 3 h 128"/>
                <a:gd name="T36" fmla="*/ 4 w 185"/>
                <a:gd name="T37" fmla="*/ 3 h 128"/>
                <a:gd name="T38" fmla="*/ 5 w 185"/>
                <a:gd name="T39" fmla="*/ 3 h 128"/>
                <a:gd name="T40" fmla="*/ 7 w 185"/>
                <a:gd name="T41" fmla="*/ 3 h 128"/>
                <a:gd name="T42" fmla="*/ 7 w 185"/>
                <a:gd name="T43" fmla="*/ 4 h 128"/>
                <a:gd name="T44" fmla="*/ 5 w 185"/>
                <a:gd name="T45" fmla="*/ 4 h 128"/>
                <a:gd name="T46" fmla="*/ 3 w 185"/>
                <a:gd name="T47" fmla="*/ 4 h 128"/>
                <a:gd name="T48" fmla="*/ 2 w 185"/>
                <a:gd name="T49" fmla="*/ 4 h 128"/>
                <a:gd name="T50" fmla="*/ 3 w 185"/>
                <a:gd name="T51" fmla="*/ 4 h 128"/>
                <a:gd name="T52" fmla="*/ 4 w 185"/>
                <a:gd name="T53" fmla="*/ 5 h 128"/>
                <a:gd name="T54" fmla="*/ 2 w 185"/>
                <a:gd name="T55" fmla="*/ 5 h 128"/>
                <a:gd name="T56" fmla="*/ 0 w 185"/>
                <a:gd name="T57" fmla="*/ 6 h 128"/>
                <a:gd name="T58" fmla="*/ 0 w 185"/>
                <a:gd name="T59" fmla="*/ 6 h 128"/>
                <a:gd name="T60" fmla="*/ 0 w 185"/>
                <a:gd name="T61" fmla="*/ 6 h 128"/>
                <a:gd name="T62" fmla="*/ 2 w 185"/>
                <a:gd name="T63" fmla="*/ 6 h 128"/>
                <a:gd name="T64" fmla="*/ 4 w 185"/>
                <a:gd name="T65" fmla="*/ 6 h 128"/>
                <a:gd name="T66" fmla="*/ 4 w 185"/>
                <a:gd name="T67" fmla="*/ 6 h 128"/>
                <a:gd name="T68" fmla="*/ 4 w 185"/>
                <a:gd name="T69" fmla="*/ 8 h 128"/>
                <a:gd name="T70" fmla="*/ 4 w 185"/>
                <a:gd name="T71" fmla="*/ 8 h 128"/>
                <a:gd name="T72" fmla="*/ 5 w 185"/>
                <a:gd name="T73" fmla="*/ 7 h 128"/>
                <a:gd name="T74" fmla="*/ 5 w 185"/>
                <a:gd name="T75" fmla="*/ 5 h 128"/>
                <a:gd name="T76" fmla="*/ 7 w 185"/>
                <a:gd name="T77" fmla="*/ 5 h 128"/>
                <a:gd name="T78" fmla="*/ 8 w 185"/>
                <a:gd name="T79" fmla="*/ 4 h 128"/>
                <a:gd name="T80" fmla="*/ 8 w 185"/>
                <a:gd name="T81" fmla="*/ 6 h 128"/>
                <a:gd name="T82" fmla="*/ 7 w 185"/>
                <a:gd name="T83" fmla="*/ 8 h 128"/>
                <a:gd name="T84" fmla="*/ 8 w 185"/>
                <a:gd name="T85" fmla="*/ 7 h 128"/>
                <a:gd name="T86" fmla="*/ 8 w 185"/>
                <a:gd name="T87" fmla="*/ 5 h 128"/>
                <a:gd name="T88" fmla="*/ 9 w 185"/>
                <a:gd name="T89" fmla="*/ 3 h 128"/>
                <a:gd name="T90" fmla="*/ 10 w 185"/>
                <a:gd name="T91" fmla="*/ 2 h 128"/>
                <a:gd name="T92" fmla="*/ 10 w 185"/>
                <a:gd name="T93" fmla="*/ 3 h 128"/>
                <a:gd name="T94" fmla="*/ 10 w 185"/>
                <a:gd name="T95" fmla="*/ 5 h 128"/>
                <a:gd name="T96" fmla="*/ 11 w 185"/>
                <a:gd name="T97" fmla="*/ 4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5" h="128">
                  <a:moveTo>
                    <a:pt x="185" y="16"/>
                  </a:moveTo>
                  <a:lnTo>
                    <a:pt x="184" y="15"/>
                  </a:lnTo>
                  <a:lnTo>
                    <a:pt x="181" y="13"/>
                  </a:lnTo>
                  <a:lnTo>
                    <a:pt x="180" y="13"/>
                  </a:lnTo>
                  <a:lnTo>
                    <a:pt x="178" y="12"/>
                  </a:lnTo>
                  <a:lnTo>
                    <a:pt x="177" y="11"/>
                  </a:lnTo>
                  <a:lnTo>
                    <a:pt x="177" y="8"/>
                  </a:lnTo>
                  <a:lnTo>
                    <a:pt x="176" y="7"/>
                  </a:lnTo>
                  <a:lnTo>
                    <a:pt x="176" y="5"/>
                  </a:lnTo>
                  <a:lnTo>
                    <a:pt x="173" y="9"/>
                  </a:lnTo>
                  <a:lnTo>
                    <a:pt x="170" y="12"/>
                  </a:lnTo>
                  <a:lnTo>
                    <a:pt x="167" y="15"/>
                  </a:lnTo>
                  <a:lnTo>
                    <a:pt x="165" y="16"/>
                  </a:lnTo>
                  <a:lnTo>
                    <a:pt x="157" y="13"/>
                  </a:lnTo>
                  <a:lnTo>
                    <a:pt x="148" y="11"/>
                  </a:lnTo>
                  <a:lnTo>
                    <a:pt x="135" y="8"/>
                  </a:lnTo>
                  <a:lnTo>
                    <a:pt x="122" y="4"/>
                  </a:lnTo>
                  <a:lnTo>
                    <a:pt x="109" y="3"/>
                  </a:lnTo>
                  <a:lnTo>
                    <a:pt x="96" y="2"/>
                  </a:lnTo>
                  <a:lnTo>
                    <a:pt x="87" y="0"/>
                  </a:lnTo>
                  <a:lnTo>
                    <a:pt x="79" y="2"/>
                  </a:lnTo>
                  <a:lnTo>
                    <a:pt x="71" y="4"/>
                  </a:lnTo>
                  <a:lnTo>
                    <a:pt x="70" y="5"/>
                  </a:lnTo>
                  <a:lnTo>
                    <a:pt x="74" y="7"/>
                  </a:lnTo>
                  <a:lnTo>
                    <a:pt x="79" y="5"/>
                  </a:lnTo>
                  <a:lnTo>
                    <a:pt x="90" y="4"/>
                  </a:lnTo>
                  <a:lnTo>
                    <a:pt x="100" y="5"/>
                  </a:lnTo>
                  <a:lnTo>
                    <a:pt x="110" y="7"/>
                  </a:lnTo>
                  <a:lnTo>
                    <a:pt x="122" y="9"/>
                  </a:lnTo>
                  <a:lnTo>
                    <a:pt x="133" y="13"/>
                  </a:lnTo>
                  <a:lnTo>
                    <a:pt x="142" y="16"/>
                  </a:lnTo>
                  <a:lnTo>
                    <a:pt x="150" y="20"/>
                  </a:lnTo>
                  <a:lnTo>
                    <a:pt x="155" y="24"/>
                  </a:lnTo>
                  <a:lnTo>
                    <a:pt x="157" y="26"/>
                  </a:lnTo>
                  <a:lnTo>
                    <a:pt x="156" y="28"/>
                  </a:lnTo>
                  <a:lnTo>
                    <a:pt x="152" y="29"/>
                  </a:lnTo>
                  <a:lnTo>
                    <a:pt x="148" y="32"/>
                  </a:lnTo>
                  <a:lnTo>
                    <a:pt x="143" y="34"/>
                  </a:lnTo>
                  <a:lnTo>
                    <a:pt x="138" y="37"/>
                  </a:lnTo>
                  <a:lnTo>
                    <a:pt x="133" y="39"/>
                  </a:lnTo>
                  <a:lnTo>
                    <a:pt x="129" y="42"/>
                  </a:lnTo>
                  <a:lnTo>
                    <a:pt x="122" y="39"/>
                  </a:lnTo>
                  <a:lnTo>
                    <a:pt x="114" y="37"/>
                  </a:lnTo>
                  <a:lnTo>
                    <a:pt x="104" y="34"/>
                  </a:lnTo>
                  <a:lnTo>
                    <a:pt x="94" y="32"/>
                  </a:lnTo>
                  <a:lnTo>
                    <a:pt x="82" y="30"/>
                  </a:lnTo>
                  <a:lnTo>
                    <a:pt x="71" y="29"/>
                  </a:lnTo>
                  <a:lnTo>
                    <a:pt x="62" y="29"/>
                  </a:lnTo>
                  <a:lnTo>
                    <a:pt x="54" y="32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3" y="35"/>
                  </a:lnTo>
                  <a:lnTo>
                    <a:pt x="57" y="35"/>
                  </a:lnTo>
                  <a:lnTo>
                    <a:pt x="62" y="35"/>
                  </a:lnTo>
                  <a:lnTo>
                    <a:pt x="67" y="35"/>
                  </a:lnTo>
                  <a:lnTo>
                    <a:pt x="73" y="35"/>
                  </a:lnTo>
                  <a:lnTo>
                    <a:pt x="79" y="35"/>
                  </a:lnTo>
                  <a:lnTo>
                    <a:pt x="84" y="37"/>
                  </a:lnTo>
                  <a:lnTo>
                    <a:pt x="91" y="38"/>
                  </a:lnTo>
                  <a:lnTo>
                    <a:pt x="96" y="39"/>
                  </a:lnTo>
                  <a:lnTo>
                    <a:pt x="105" y="42"/>
                  </a:lnTo>
                  <a:lnTo>
                    <a:pt x="113" y="45"/>
                  </a:lnTo>
                  <a:lnTo>
                    <a:pt x="118" y="46"/>
                  </a:lnTo>
                  <a:lnTo>
                    <a:pt x="122" y="48"/>
                  </a:lnTo>
                  <a:lnTo>
                    <a:pt x="116" y="52"/>
                  </a:lnTo>
                  <a:lnTo>
                    <a:pt x="105" y="56"/>
                  </a:lnTo>
                  <a:lnTo>
                    <a:pt x="95" y="59"/>
                  </a:lnTo>
                  <a:lnTo>
                    <a:pt x="88" y="62"/>
                  </a:lnTo>
                  <a:lnTo>
                    <a:pt x="82" y="63"/>
                  </a:lnTo>
                  <a:lnTo>
                    <a:pt x="73" y="60"/>
                  </a:lnTo>
                  <a:lnTo>
                    <a:pt x="62" y="58"/>
                  </a:lnTo>
                  <a:lnTo>
                    <a:pt x="54" y="55"/>
                  </a:lnTo>
                  <a:lnTo>
                    <a:pt x="47" y="52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40" y="56"/>
                  </a:lnTo>
                  <a:lnTo>
                    <a:pt x="48" y="59"/>
                  </a:lnTo>
                  <a:lnTo>
                    <a:pt x="57" y="62"/>
                  </a:lnTo>
                  <a:lnTo>
                    <a:pt x="64" y="65"/>
                  </a:lnTo>
                  <a:lnTo>
                    <a:pt x="69" y="68"/>
                  </a:lnTo>
                  <a:lnTo>
                    <a:pt x="64" y="69"/>
                  </a:lnTo>
                  <a:lnTo>
                    <a:pt x="56" y="72"/>
                  </a:lnTo>
                  <a:lnTo>
                    <a:pt x="45" y="76"/>
                  </a:lnTo>
                  <a:lnTo>
                    <a:pt x="35" y="79"/>
                  </a:lnTo>
                  <a:lnTo>
                    <a:pt x="24" y="81"/>
                  </a:lnTo>
                  <a:lnTo>
                    <a:pt x="15" y="85"/>
                  </a:lnTo>
                  <a:lnTo>
                    <a:pt x="7" y="88"/>
                  </a:lnTo>
                  <a:lnTo>
                    <a:pt x="3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9" y="92"/>
                  </a:lnTo>
                  <a:lnTo>
                    <a:pt x="15" y="92"/>
                  </a:lnTo>
                  <a:lnTo>
                    <a:pt x="24" y="90"/>
                  </a:lnTo>
                  <a:lnTo>
                    <a:pt x="34" y="89"/>
                  </a:lnTo>
                  <a:lnTo>
                    <a:pt x="45" y="86"/>
                  </a:lnTo>
                  <a:lnTo>
                    <a:pt x="54" y="84"/>
                  </a:lnTo>
                  <a:lnTo>
                    <a:pt x="64" y="81"/>
                  </a:lnTo>
                  <a:lnTo>
                    <a:pt x="71" y="79"/>
                  </a:lnTo>
                  <a:lnTo>
                    <a:pt x="77" y="76"/>
                  </a:lnTo>
                  <a:lnTo>
                    <a:pt x="75" y="86"/>
                  </a:lnTo>
                  <a:lnTo>
                    <a:pt x="73" y="101"/>
                  </a:lnTo>
                  <a:lnTo>
                    <a:pt x="69" y="114"/>
                  </a:lnTo>
                  <a:lnTo>
                    <a:pt x="64" y="123"/>
                  </a:lnTo>
                  <a:lnTo>
                    <a:pt x="61" y="127"/>
                  </a:lnTo>
                  <a:lnTo>
                    <a:pt x="62" y="128"/>
                  </a:lnTo>
                  <a:lnTo>
                    <a:pt x="65" y="128"/>
                  </a:lnTo>
                  <a:lnTo>
                    <a:pt x="67" y="124"/>
                  </a:lnTo>
                  <a:lnTo>
                    <a:pt x="73" y="115"/>
                  </a:lnTo>
                  <a:lnTo>
                    <a:pt x="80" y="101"/>
                  </a:lnTo>
                  <a:lnTo>
                    <a:pt x="87" y="86"/>
                  </a:lnTo>
                  <a:lnTo>
                    <a:pt x="90" y="76"/>
                  </a:lnTo>
                  <a:lnTo>
                    <a:pt x="94" y="75"/>
                  </a:lnTo>
                  <a:lnTo>
                    <a:pt x="100" y="72"/>
                  </a:lnTo>
                  <a:lnTo>
                    <a:pt x="105" y="69"/>
                  </a:lnTo>
                  <a:lnTo>
                    <a:pt x="112" y="67"/>
                  </a:lnTo>
                  <a:lnTo>
                    <a:pt x="118" y="64"/>
                  </a:lnTo>
                  <a:lnTo>
                    <a:pt x="124" y="62"/>
                  </a:lnTo>
                  <a:lnTo>
                    <a:pt x="129" y="59"/>
                  </a:lnTo>
                  <a:lnTo>
                    <a:pt x="131" y="58"/>
                  </a:lnTo>
                  <a:lnTo>
                    <a:pt x="131" y="69"/>
                  </a:lnTo>
                  <a:lnTo>
                    <a:pt x="130" y="85"/>
                  </a:lnTo>
                  <a:lnTo>
                    <a:pt x="127" y="101"/>
                  </a:lnTo>
                  <a:lnTo>
                    <a:pt x="125" y="111"/>
                  </a:lnTo>
                  <a:lnTo>
                    <a:pt x="122" y="118"/>
                  </a:lnTo>
                  <a:lnTo>
                    <a:pt x="122" y="119"/>
                  </a:lnTo>
                  <a:lnTo>
                    <a:pt x="125" y="118"/>
                  </a:lnTo>
                  <a:lnTo>
                    <a:pt x="129" y="111"/>
                  </a:lnTo>
                  <a:lnTo>
                    <a:pt x="134" y="101"/>
                  </a:lnTo>
                  <a:lnTo>
                    <a:pt x="139" y="85"/>
                  </a:lnTo>
                  <a:lnTo>
                    <a:pt x="143" y="69"/>
                  </a:lnTo>
                  <a:lnTo>
                    <a:pt x="143" y="54"/>
                  </a:lnTo>
                  <a:lnTo>
                    <a:pt x="151" y="47"/>
                  </a:lnTo>
                  <a:lnTo>
                    <a:pt x="156" y="41"/>
                  </a:lnTo>
                  <a:lnTo>
                    <a:pt x="161" y="35"/>
                  </a:lnTo>
                  <a:lnTo>
                    <a:pt x="165" y="32"/>
                  </a:lnTo>
                  <a:lnTo>
                    <a:pt x="168" y="29"/>
                  </a:lnTo>
                  <a:lnTo>
                    <a:pt x="170" y="29"/>
                  </a:lnTo>
                  <a:lnTo>
                    <a:pt x="172" y="32"/>
                  </a:lnTo>
                  <a:lnTo>
                    <a:pt x="172" y="35"/>
                  </a:lnTo>
                  <a:lnTo>
                    <a:pt x="170" y="47"/>
                  </a:lnTo>
                  <a:lnTo>
                    <a:pt x="169" y="63"/>
                  </a:lnTo>
                  <a:lnTo>
                    <a:pt x="168" y="79"/>
                  </a:lnTo>
                  <a:lnTo>
                    <a:pt x="167" y="90"/>
                  </a:lnTo>
                  <a:lnTo>
                    <a:pt x="173" y="77"/>
                  </a:lnTo>
                  <a:lnTo>
                    <a:pt x="178" y="55"/>
                  </a:lnTo>
                  <a:lnTo>
                    <a:pt x="182" y="33"/>
                  </a:lnTo>
                  <a:lnTo>
                    <a:pt x="185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1" name="Freeform 364"/>
            <p:cNvSpPr>
              <a:spLocks/>
            </p:cNvSpPr>
            <p:nvPr/>
          </p:nvSpPr>
          <p:spPr bwMode="auto">
            <a:xfrm>
              <a:off x="463" y="3370"/>
              <a:ext cx="75" cy="71"/>
            </a:xfrm>
            <a:custGeom>
              <a:avLst/>
              <a:gdLst>
                <a:gd name="T0" fmla="*/ 10 w 150"/>
                <a:gd name="T1" fmla="*/ 9 h 141"/>
                <a:gd name="T2" fmla="*/ 10 w 150"/>
                <a:gd name="T3" fmla="*/ 9 h 141"/>
                <a:gd name="T4" fmla="*/ 9 w 150"/>
                <a:gd name="T5" fmla="*/ 8 h 141"/>
                <a:gd name="T6" fmla="*/ 9 w 150"/>
                <a:gd name="T7" fmla="*/ 8 h 141"/>
                <a:gd name="T8" fmla="*/ 9 w 150"/>
                <a:gd name="T9" fmla="*/ 7 h 141"/>
                <a:gd name="T10" fmla="*/ 8 w 150"/>
                <a:gd name="T11" fmla="*/ 5 h 141"/>
                <a:gd name="T12" fmla="*/ 8 w 150"/>
                <a:gd name="T13" fmla="*/ 4 h 141"/>
                <a:gd name="T14" fmla="*/ 8 w 150"/>
                <a:gd name="T15" fmla="*/ 4 h 141"/>
                <a:gd name="T16" fmla="*/ 8 w 150"/>
                <a:gd name="T17" fmla="*/ 4 h 141"/>
                <a:gd name="T18" fmla="*/ 8 w 150"/>
                <a:gd name="T19" fmla="*/ 6 h 141"/>
                <a:gd name="T20" fmla="*/ 8 w 150"/>
                <a:gd name="T21" fmla="*/ 7 h 141"/>
                <a:gd name="T22" fmla="*/ 7 w 150"/>
                <a:gd name="T23" fmla="*/ 6 h 141"/>
                <a:gd name="T24" fmla="*/ 6 w 150"/>
                <a:gd name="T25" fmla="*/ 5 h 141"/>
                <a:gd name="T26" fmla="*/ 6 w 150"/>
                <a:gd name="T27" fmla="*/ 3 h 141"/>
                <a:gd name="T28" fmla="*/ 5 w 150"/>
                <a:gd name="T29" fmla="*/ 2 h 141"/>
                <a:gd name="T30" fmla="*/ 5 w 150"/>
                <a:gd name="T31" fmla="*/ 1 h 141"/>
                <a:gd name="T32" fmla="*/ 5 w 150"/>
                <a:gd name="T33" fmla="*/ 1 h 141"/>
                <a:gd name="T34" fmla="*/ 5 w 150"/>
                <a:gd name="T35" fmla="*/ 1 h 141"/>
                <a:gd name="T36" fmla="*/ 5 w 150"/>
                <a:gd name="T37" fmla="*/ 2 h 141"/>
                <a:gd name="T38" fmla="*/ 5 w 150"/>
                <a:gd name="T39" fmla="*/ 3 h 141"/>
                <a:gd name="T40" fmla="*/ 5 w 150"/>
                <a:gd name="T41" fmla="*/ 3 h 141"/>
                <a:gd name="T42" fmla="*/ 5 w 150"/>
                <a:gd name="T43" fmla="*/ 4 h 141"/>
                <a:gd name="T44" fmla="*/ 5 w 150"/>
                <a:gd name="T45" fmla="*/ 4 h 141"/>
                <a:gd name="T46" fmla="*/ 3 w 150"/>
                <a:gd name="T47" fmla="*/ 3 h 141"/>
                <a:gd name="T48" fmla="*/ 2 w 150"/>
                <a:gd name="T49" fmla="*/ 2 h 141"/>
                <a:gd name="T50" fmla="*/ 1 w 150"/>
                <a:gd name="T51" fmla="*/ 1 h 141"/>
                <a:gd name="T52" fmla="*/ 1 w 150"/>
                <a:gd name="T53" fmla="*/ 1 h 141"/>
                <a:gd name="T54" fmla="*/ 2 w 150"/>
                <a:gd name="T55" fmla="*/ 3 h 141"/>
                <a:gd name="T56" fmla="*/ 3 w 150"/>
                <a:gd name="T57" fmla="*/ 4 h 141"/>
                <a:gd name="T58" fmla="*/ 4 w 150"/>
                <a:gd name="T59" fmla="*/ 5 h 141"/>
                <a:gd name="T60" fmla="*/ 4 w 150"/>
                <a:gd name="T61" fmla="*/ 5 h 141"/>
                <a:gd name="T62" fmla="*/ 3 w 150"/>
                <a:gd name="T63" fmla="*/ 5 h 141"/>
                <a:gd name="T64" fmla="*/ 2 w 150"/>
                <a:gd name="T65" fmla="*/ 5 h 141"/>
                <a:gd name="T66" fmla="*/ 2 w 150"/>
                <a:gd name="T67" fmla="*/ 5 h 141"/>
                <a:gd name="T68" fmla="*/ 3 w 150"/>
                <a:gd name="T69" fmla="*/ 5 h 141"/>
                <a:gd name="T70" fmla="*/ 3 w 150"/>
                <a:gd name="T71" fmla="*/ 6 h 141"/>
                <a:gd name="T72" fmla="*/ 4 w 150"/>
                <a:gd name="T73" fmla="*/ 6 h 141"/>
                <a:gd name="T74" fmla="*/ 5 w 150"/>
                <a:gd name="T75" fmla="*/ 6 h 141"/>
                <a:gd name="T76" fmla="*/ 6 w 150"/>
                <a:gd name="T77" fmla="*/ 7 h 141"/>
                <a:gd name="T78" fmla="*/ 7 w 150"/>
                <a:gd name="T79" fmla="*/ 7 h 141"/>
                <a:gd name="T80" fmla="*/ 8 w 150"/>
                <a:gd name="T81" fmla="*/ 8 h 141"/>
                <a:gd name="T82" fmla="*/ 7 w 150"/>
                <a:gd name="T83" fmla="*/ 8 h 141"/>
                <a:gd name="T84" fmla="*/ 6 w 150"/>
                <a:gd name="T85" fmla="*/ 8 h 141"/>
                <a:gd name="T86" fmla="*/ 5 w 150"/>
                <a:gd name="T87" fmla="*/ 8 h 141"/>
                <a:gd name="T88" fmla="*/ 4 w 150"/>
                <a:gd name="T89" fmla="*/ 8 h 141"/>
                <a:gd name="T90" fmla="*/ 4 w 150"/>
                <a:gd name="T91" fmla="*/ 8 h 141"/>
                <a:gd name="T92" fmla="*/ 5 w 150"/>
                <a:gd name="T93" fmla="*/ 9 h 141"/>
                <a:gd name="T94" fmla="*/ 6 w 150"/>
                <a:gd name="T95" fmla="*/ 9 h 141"/>
                <a:gd name="T96" fmla="*/ 7 w 150"/>
                <a:gd name="T97" fmla="*/ 9 h 141"/>
                <a:gd name="T98" fmla="*/ 8 w 150"/>
                <a:gd name="T99" fmla="*/ 8 h 141"/>
                <a:gd name="T100" fmla="*/ 9 w 150"/>
                <a:gd name="T101" fmla="*/ 9 h 141"/>
                <a:gd name="T102" fmla="*/ 9 w 150"/>
                <a:gd name="T103" fmla="*/ 9 h 1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50" h="141">
                  <a:moveTo>
                    <a:pt x="144" y="141"/>
                  </a:moveTo>
                  <a:lnTo>
                    <a:pt x="145" y="139"/>
                  </a:lnTo>
                  <a:lnTo>
                    <a:pt x="146" y="136"/>
                  </a:lnTo>
                  <a:lnTo>
                    <a:pt x="149" y="135"/>
                  </a:lnTo>
                  <a:lnTo>
                    <a:pt x="150" y="132"/>
                  </a:lnTo>
                  <a:lnTo>
                    <a:pt x="144" y="127"/>
                  </a:lnTo>
                  <a:lnTo>
                    <a:pt x="139" y="122"/>
                  </a:lnTo>
                  <a:lnTo>
                    <a:pt x="135" y="115"/>
                  </a:lnTo>
                  <a:lnTo>
                    <a:pt x="133" y="110"/>
                  </a:lnTo>
                  <a:lnTo>
                    <a:pt x="132" y="100"/>
                  </a:lnTo>
                  <a:lnTo>
                    <a:pt x="131" y="83"/>
                  </a:lnTo>
                  <a:lnTo>
                    <a:pt x="128" y="66"/>
                  </a:lnTo>
                  <a:lnTo>
                    <a:pt x="126" y="54"/>
                  </a:lnTo>
                  <a:lnTo>
                    <a:pt x="122" y="49"/>
                  </a:lnTo>
                  <a:lnTo>
                    <a:pt x="119" y="47"/>
                  </a:lnTo>
                  <a:lnTo>
                    <a:pt x="118" y="49"/>
                  </a:lnTo>
                  <a:lnTo>
                    <a:pt x="119" y="54"/>
                  </a:lnTo>
                  <a:lnTo>
                    <a:pt x="120" y="64"/>
                  </a:lnTo>
                  <a:lnTo>
                    <a:pt x="122" y="79"/>
                  </a:lnTo>
                  <a:lnTo>
                    <a:pt x="122" y="93"/>
                  </a:lnTo>
                  <a:lnTo>
                    <a:pt x="120" y="102"/>
                  </a:lnTo>
                  <a:lnTo>
                    <a:pt x="113" y="97"/>
                  </a:lnTo>
                  <a:lnTo>
                    <a:pt x="105" y="92"/>
                  </a:lnTo>
                  <a:lnTo>
                    <a:pt x="97" y="85"/>
                  </a:lnTo>
                  <a:lnTo>
                    <a:pt x="92" y="80"/>
                  </a:lnTo>
                  <a:lnTo>
                    <a:pt x="88" y="72"/>
                  </a:lnTo>
                  <a:lnTo>
                    <a:pt x="84" y="59"/>
                  </a:lnTo>
                  <a:lnTo>
                    <a:pt x="81" y="45"/>
                  </a:lnTo>
                  <a:lnTo>
                    <a:pt x="80" y="34"/>
                  </a:lnTo>
                  <a:lnTo>
                    <a:pt x="80" y="27"/>
                  </a:lnTo>
                  <a:lnTo>
                    <a:pt x="80" y="19"/>
                  </a:lnTo>
                  <a:lnTo>
                    <a:pt x="79" y="11"/>
                  </a:lnTo>
                  <a:lnTo>
                    <a:pt x="76" y="6"/>
                  </a:lnTo>
                  <a:lnTo>
                    <a:pt x="73" y="3"/>
                  </a:lnTo>
                  <a:lnTo>
                    <a:pt x="73" y="4"/>
                  </a:lnTo>
                  <a:lnTo>
                    <a:pt x="73" y="8"/>
                  </a:lnTo>
                  <a:lnTo>
                    <a:pt x="75" y="15"/>
                  </a:lnTo>
                  <a:lnTo>
                    <a:pt x="75" y="21"/>
                  </a:lnTo>
                  <a:lnTo>
                    <a:pt x="73" y="28"/>
                  </a:lnTo>
                  <a:lnTo>
                    <a:pt x="72" y="33"/>
                  </a:lnTo>
                  <a:lnTo>
                    <a:pt x="72" y="38"/>
                  </a:lnTo>
                  <a:lnTo>
                    <a:pt x="72" y="45"/>
                  </a:lnTo>
                  <a:lnTo>
                    <a:pt x="73" y="55"/>
                  </a:lnTo>
                  <a:lnTo>
                    <a:pt x="75" y="64"/>
                  </a:lnTo>
                  <a:lnTo>
                    <a:pt x="76" y="72"/>
                  </a:lnTo>
                  <a:lnTo>
                    <a:pt x="66" y="63"/>
                  </a:lnTo>
                  <a:lnTo>
                    <a:pt x="55" y="53"/>
                  </a:lnTo>
                  <a:lnTo>
                    <a:pt x="45" y="41"/>
                  </a:lnTo>
                  <a:lnTo>
                    <a:pt x="34" y="29"/>
                  </a:lnTo>
                  <a:lnTo>
                    <a:pt x="24" y="19"/>
                  </a:lnTo>
                  <a:lnTo>
                    <a:pt x="15" y="10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3"/>
                  </a:lnTo>
                  <a:lnTo>
                    <a:pt x="21" y="28"/>
                  </a:lnTo>
                  <a:lnTo>
                    <a:pt x="30" y="41"/>
                  </a:lnTo>
                  <a:lnTo>
                    <a:pt x="37" y="50"/>
                  </a:lnTo>
                  <a:lnTo>
                    <a:pt x="42" y="58"/>
                  </a:lnTo>
                  <a:lnTo>
                    <a:pt x="53" y="67"/>
                  </a:lnTo>
                  <a:lnTo>
                    <a:pt x="62" y="75"/>
                  </a:lnTo>
                  <a:lnTo>
                    <a:pt x="69" y="80"/>
                  </a:lnTo>
                  <a:lnTo>
                    <a:pt x="62" y="80"/>
                  </a:lnTo>
                  <a:lnTo>
                    <a:pt x="51" y="79"/>
                  </a:lnTo>
                  <a:lnTo>
                    <a:pt x="42" y="76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6" y="71"/>
                  </a:lnTo>
                  <a:lnTo>
                    <a:pt x="29" y="75"/>
                  </a:lnTo>
                  <a:lnTo>
                    <a:pt x="33" y="77"/>
                  </a:lnTo>
                  <a:lnTo>
                    <a:pt x="39" y="81"/>
                  </a:lnTo>
                  <a:lnTo>
                    <a:pt x="46" y="85"/>
                  </a:lnTo>
                  <a:lnTo>
                    <a:pt x="54" y="88"/>
                  </a:lnTo>
                  <a:lnTo>
                    <a:pt x="63" y="92"/>
                  </a:lnTo>
                  <a:lnTo>
                    <a:pt x="71" y="93"/>
                  </a:lnTo>
                  <a:lnTo>
                    <a:pt x="80" y="96"/>
                  </a:lnTo>
                  <a:lnTo>
                    <a:pt x="86" y="96"/>
                  </a:lnTo>
                  <a:lnTo>
                    <a:pt x="94" y="98"/>
                  </a:lnTo>
                  <a:lnTo>
                    <a:pt x="103" y="104"/>
                  </a:lnTo>
                  <a:lnTo>
                    <a:pt x="111" y="110"/>
                  </a:lnTo>
                  <a:lnTo>
                    <a:pt x="116" y="117"/>
                  </a:lnTo>
                  <a:lnTo>
                    <a:pt x="113" y="118"/>
                  </a:lnTo>
                  <a:lnTo>
                    <a:pt x="107" y="120"/>
                  </a:lnTo>
                  <a:lnTo>
                    <a:pt x="101" y="122"/>
                  </a:lnTo>
                  <a:lnTo>
                    <a:pt x="94" y="122"/>
                  </a:lnTo>
                  <a:lnTo>
                    <a:pt x="88" y="123"/>
                  </a:lnTo>
                  <a:lnTo>
                    <a:pt x="81" y="123"/>
                  </a:lnTo>
                  <a:lnTo>
                    <a:pt x="76" y="123"/>
                  </a:lnTo>
                  <a:lnTo>
                    <a:pt x="71" y="123"/>
                  </a:lnTo>
                  <a:lnTo>
                    <a:pt x="64" y="122"/>
                  </a:lnTo>
                  <a:lnTo>
                    <a:pt x="60" y="123"/>
                  </a:lnTo>
                  <a:lnTo>
                    <a:pt x="63" y="126"/>
                  </a:lnTo>
                  <a:lnTo>
                    <a:pt x="72" y="128"/>
                  </a:lnTo>
                  <a:lnTo>
                    <a:pt x="79" y="130"/>
                  </a:lnTo>
                  <a:lnTo>
                    <a:pt x="86" y="130"/>
                  </a:lnTo>
                  <a:lnTo>
                    <a:pt x="96" y="130"/>
                  </a:lnTo>
                  <a:lnTo>
                    <a:pt x="103" y="130"/>
                  </a:lnTo>
                  <a:lnTo>
                    <a:pt x="111" y="130"/>
                  </a:lnTo>
                  <a:lnTo>
                    <a:pt x="119" y="128"/>
                  </a:lnTo>
                  <a:lnTo>
                    <a:pt x="124" y="128"/>
                  </a:lnTo>
                  <a:lnTo>
                    <a:pt x="128" y="128"/>
                  </a:lnTo>
                  <a:lnTo>
                    <a:pt x="135" y="130"/>
                  </a:lnTo>
                  <a:lnTo>
                    <a:pt x="139" y="132"/>
                  </a:lnTo>
                  <a:lnTo>
                    <a:pt x="141" y="137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2" name="Freeform 365"/>
            <p:cNvSpPr>
              <a:spLocks/>
            </p:cNvSpPr>
            <p:nvPr/>
          </p:nvSpPr>
          <p:spPr bwMode="auto">
            <a:xfrm>
              <a:off x="574" y="3343"/>
              <a:ext cx="45" cy="107"/>
            </a:xfrm>
            <a:custGeom>
              <a:avLst/>
              <a:gdLst>
                <a:gd name="T0" fmla="*/ 0 w 91"/>
                <a:gd name="T1" fmla="*/ 12 h 214"/>
                <a:gd name="T2" fmla="*/ 1 w 91"/>
                <a:gd name="T3" fmla="*/ 11 h 214"/>
                <a:gd name="T4" fmla="*/ 1 w 91"/>
                <a:gd name="T5" fmla="*/ 11 h 214"/>
                <a:gd name="T6" fmla="*/ 1 w 91"/>
                <a:gd name="T7" fmla="*/ 10 h 214"/>
                <a:gd name="T8" fmla="*/ 0 w 91"/>
                <a:gd name="T9" fmla="*/ 8 h 214"/>
                <a:gd name="T10" fmla="*/ 0 w 91"/>
                <a:gd name="T11" fmla="*/ 6 h 214"/>
                <a:gd name="T12" fmla="*/ 0 w 91"/>
                <a:gd name="T13" fmla="*/ 6 h 214"/>
                <a:gd name="T14" fmla="*/ 1 w 91"/>
                <a:gd name="T15" fmla="*/ 8 h 214"/>
                <a:gd name="T16" fmla="*/ 2 w 91"/>
                <a:gd name="T17" fmla="*/ 7 h 214"/>
                <a:gd name="T18" fmla="*/ 2 w 91"/>
                <a:gd name="T19" fmla="*/ 4 h 214"/>
                <a:gd name="T20" fmla="*/ 2 w 91"/>
                <a:gd name="T21" fmla="*/ 2 h 214"/>
                <a:gd name="T22" fmla="*/ 2 w 91"/>
                <a:gd name="T23" fmla="*/ 2 h 214"/>
                <a:gd name="T24" fmla="*/ 2 w 91"/>
                <a:gd name="T25" fmla="*/ 3 h 214"/>
                <a:gd name="T26" fmla="*/ 2 w 91"/>
                <a:gd name="T27" fmla="*/ 3 h 214"/>
                <a:gd name="T28" fmla="*/ 4 w 91"/>
                <a:gd name="T29" fmla="*/ 1 h 214"/>
                <a:gd name="T30" fmla="*/ 4 w 91"/>
                <a:gd name="T31" fmla="*/ 1 h 214"/>
                <a:gd name="T32" fmla="*/ 3 w 91"/>
                <a:gd name="T33" fmla="*/ 3 h 214"/>
                <a:gd name="T34" fmla="*/ 3 w 91"/>
                <a:gd name="T35" fmla="*/ 4 h 214"/>
                <a:gd name="T36" fmla="*/ 4 w 91"/>
                <a:gd name="T37" fmla="*/ 4 h 214"/>
                <a:gd name="T38" fmla="*/ 5 w 91"/>
                <a:gd name="T39" fmla="*/ 4 h 214"/>
                <a:gd name="T40" fmla="*/ 4 w 91"/>
                <a:gd name="T41" fmla="*/ 4 h 214"/>
                <a:gd name="T42" fmla="*/ 2 w 91"/>
                <a:gd name="T43" fmla="*/ 6 h 214"/>
                <a:gd name="T44" fmla="*/ 2 w 91"/>
                <a:gd name="T45" fmla="*/ 9 h 214"/>
                <a:gd name="T46" fmla="*/ 3 w 91"/>
                <a:gd name="T47" fmla="*/ 9 h 214"/>
                <a:gd name="T48" fmla="*/ 4 w 91"/>
                <a:gd name="T49" fmla="*/ 8 h 214"/>
                <a:gd name="T50" fmla="*/ 5 w 91"/>
                <a:gd name="T51" fmla="*/ 8 h 214"/>
                <a:gd name="T52" fmla="*/ 5 w 91"/>
                <a:gd name="T53" fmla="*/ 8 h 214"/>
                <a:gd name="T54" fmla="*/ 4 w 91"/>
                <a:gd name="T55" fmla="*/ 9 h 214"/>
                <a:gd name="T56" fmla="*/ 3 w 91"/>
                <a:gd name="T57" fmla="*/ 9 h 214"/>
                <a:gd name="T58" fmla="*/ 2 w 91"/>
                <a:gd name="T59" fmla="*/ 10 h 214"/>
                <a:gd name="T60" fmla="*/ 1 w 91"/>
                <a:gd name="T61" fmla="*/ 11 h 214"/>
                <a:gd name="T62" fmla="*/ 2 w 91"/>
                <a:gd name="T63" fmla="*/ 11 h 214"/>
                <a:gd name="T64" fmla="*/ 4 w 91"/>
                <a:gd name="T65" fmla="*/ 11 h 214"/>
                <a:gd name="T66" fmla="*/ 5 w 91"/>
                <a:gd name="T67" fmla="*/ 10 h 214"/>
                <a:gd name="T68" fmla="*/ 5 w 91"/>
                <a:gd name="T69" fmla="*/ 10 h 214"/>
                <a:gd name="T70" fmla="*/ 4 w 91"/>
                <a:gd name="T71" fmla="*/ 12 h 214"/>
                <a:gd name="T72" fmla="*/ 3 w 91"/>
                <a:gd name="T73" fmla="*/ 12 h 214"/>
                <a:gd name="T74" fmla="*/ 2 w 91"/>
                <a:gd name="T75" fmla="*/ 12 h 214"/>
                <a:gd name="T76" fmla="*/ 1 w 91"/>
                <a:gd name="T77" fmla="*/ 12 h 214"/>
                <a:gd name="T78" fmla="*/ 1 w 91"/>
                <a:gd name="T79" fmla="*/ 13 h 214"/>
                <a:gd name="T80" fmla="*/ 0 w 91"/>
                <a:gd name="T81" fmla="*/ 13 h 214"/>
                <a:gd name="T82" fmla="*/ 0 w 91"/>
                <a:gd name="T83" fmla="*/ 13 h 214"/>
                <a:gd name="T84" fmla="*/ 0 w 91"/>
                <a:gd name="T85" fmla="*/ 12 h 214"/>
                <a:gd name="T86" fmla="*/ 0 w 91"/>
                <a:gd name="T87" fmla="*/ 12 h 2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" h="214">
                  <a:moveTo>
                    <a:pt x="0" y="185"/>
                  </a:moveTo>
                  <a:lnTo>
                    <a:pt x="5" y="181"/>
                  </a:lnTo>
                  <a:lnTo>
                    <a:pt x="9" y="177"/>
                  </a:lnTo>
                  <a:lnTo>
                    <a:pt x="13" y="171"/>
                  </a:lnTo>
                  <a:lnTo>
                    <a:pt x="14" y="166"/>
                  </a:lnTo>
                  <a:lnTo>
                    <a:pt x="16" y="168"/>
                  </a:lnTo>
                  <a:lnTo>
                    <a:pt x="18" y="170"/>
                  </a:lnTo>
                  <a:lnTo>
                    <a:pt x="20" y="171"/>
                  </a:lnTo>
                  <a:lnTo>
                    <a:pt x="21" y="171"/>
                  </a:lnTo>
                  <a:lnTo>
                    <a:pt x="22" y="167"/>
                  </a:lnTo>
                  <a:lnTo>
                    <a:pt x="24" y="160"/>
                  </a:lnTo>
                  <a:lnTo>
                    <a:pt x="25" y="153"/>
                  </a:lnTo>
                  <a:lnTo>
                    <a:pt x="24" y="147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3" y="104"/>
                  </a:lnTo>
                  <a:lnTo>
                    <a:pt x="0" y="94"/>
                  </a:lnTo>
                  <a:lnTo>
                    <a:pt x="0" y="87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4" y="89"/>
                  </a:lnTo>
                  <a:lnTo>
                    <a:pt x="7" y="98"/>
                  </a:lnTo>
                  <a:lnTo>
                    <a:pt x="12" y="111"/>
                  </a:lnTo>
                  <a:lnTo>
                    <a:pt x="20" y="124"/>
                  </a:lnTo>
                  <a:lnTo>
                    <a:pt x="28" y="130"/>
                  </a:lnTo>
                  <a:lnTo>
                    <a:pt x="31" y="117"/>
                  </a:lnTo>
                  <a:lnTo>
                    <a:pt x="35" y="100"/>
                  </a:lnTo>
                  <a:lnTo>
                    <a:pt x="37" y="83"/>
                  </a:lnTo>
                  <a:lnTo>
                    <a:pt x="37" y="70"/>
                  </a:lnTo>
                  <a:lnTo>
                    <a:pt x="34" y="60"/>
                  </a:lnTo>
                  <a:lnTo>
                    <a:pt x="33" y="46"/>
                  </a:lnTo>
                  <a:lnTo>
                    <a:pt x="31" y="33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7" y="39"/>
                  </a:lnTo>
                  <a:lnTo>
                    <a:pt x="38" y="47"/>
                  </a:lnTo>
                  <a:lnTo>
                    <a:pt x="39" y="55"/>
                  </a:lnTo>
                  <a:lnTo>
                    <a:pt x="42" y="60"/>
                  </a:lnTo>
                  <a:lnTo>
                    <a:pt x="47" y="47"/>
                  </a:lnTo>
                  <a:lnTo>
                    <a:pt x="52" y="29"/>
                  </a:lnTo>
                  <a:lnTo>
                    <a:pt x="59" y="13"/>
                  </a:lnTo>
                  <a:lnTo>
                    <a:pt x="68" y="3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3" y="3"/>
                  </a:lnTo>
                  <a:lnTo>
                    <a:pt x="71" y="6"/>
                  </a:lnTo>
                  <a:lnTo>
                    <a:pt x="65" y="16"/>
                  </a:lnTo>
                  <a:lnTo>
                    <a:pt x="59" y="33"/>
                  </a:lnTo>
                  <a:lnTo>
                    <a:pt x="54" y="50"/>
                  </a:lnTo>
                  <a:lnTo>
                    <a:pt x="51" y="60"/>
                  </a:lnTo>
                  <a:lnTo>
                    <a:pt x="58" y="59"/>
                  </a:lnTo>
                  <a:lnTo>
                    <a:pt x="65" y="56"/>
                  </a:lnTo>
                  <a:lnTo>
                    <a:pt x="72" y="53"/>
                  </a:lnTo>
                  <a:lnTo>
                    <a:pt x="77" y="50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1" y="50"/>
                  </a:lnTo>
                  <a:lnTo>
                    <a:pt x="78" y="53"/>
                  </a:lnTo>
                  <a:lnTo>
                    <a:pt x="72" y="57"/>
                  </a:lnTo>
                  <a:lnTo>
                    <a:pt x="64" y="64"/>
                  </a:lnTo>
                  <a:lnTo>
                    <a:pt x="55" y="69"/>
                  </a:lnTo>
                  <a:lnTo>
                    <a:pt x="50" y="73"/>
                  </a:lnTo>
                  <a:lnTo>
                    <a:pt x="47" y="89"/>
                  </a:lnTo>
                  <a:lnTo>
                    <a:pt x="43" y="106"/>
                  </a:lnTo>
                  <a:lnTo>
                    <a:pt x="41" y="123"/>
                  </a:lnTo>
                  <a:lnTo>
                    <a:pt x="38" y="132"/>
                  </a:lnTo>
                  <a:lnTo>
                    <a:pt x="44" y="132"/>
                  </a:lnTo>
                  <a:lnTo>
                    <a:pt x="51" y="130"/>
                  </a:lnTo>
                  <a:lnTo>
                    <a:pt x="58" y="130"/>
                  </a:lnTo>
                  <a:lnTo>
                    <a:pt x="65" y="129"/>
                  </a:lnTo>
                  <a:lnTo>
                    <a:pt x="71" y="128"/>
                  </a:lnTo>
                  <a:lnTo>
                    <a:pt x="77" y="125"/>
                  </a:lnTo>
                  <a:lnTo>
                    <a:pt x="81" y="124"/>
                  </a:lnTo>
                  <a:lnTo>
                    <a:pt x="84" y="123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23"/>
                  </a:lnTo>
                  <a:lnTo>
                    <a:pt x="85" y="125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71" y="134"/>
                  </a:lnTo>
                  <a:lnTo>
                    <a:pt x="63" y="137"/>
                  </a:lnTo>
                  <a:lnTo>
                    <a:pt x="55" y="141"/>
                  </a:lnTo>
                  <a:lnTo>
                    <a:pt x="48" y="143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5" y="150"/>
                  </a:lnTo>
                  <a:lnTo>
                    <a:pt x="33" y="158"/>
                  </a:lnTo>
                  <a:lnTo>
                    <a:pt x="31" y="167"/>
                  </a:lnTo>
                  <a:lnTo>
                    <a:pt x="31" y="172"/>
                  </a:lnTo>
                  <a:lnTo>
                    <a:pt x="34" y="175"/>
                  </a:lnTo>
                  <a:lnTo>
                    <a:pt x="38" y="176"/>
                  </a:lnTo>
                  <a:lnTo>
                    <a:pt x="44" y="176"/>
                  </a:lnTo>
                  <a:lnTo>
                    <a:pt x="48" y="175"/>
                  </a:lnTo>
                  <a:lnTo>
                    <a:pt x="60" y="170"/>
                  </a:lnTo>
                  <a:lnTo>
                    <a:pt x="71" y="164"/>
                  </a:lnTo>
                  <a:lnTo>
                    <a:pt x="80" y="159"/>
                  </a:lnTo>
                  <a:lnTo>
                    <a:pt x="85" y="155"/>
                  </a:lnTo>
                  <a:lnTo>
                    <a:pt x="89" y="153"/>
                  </a:lnTo>
                  <a:lnTo>
                    <a:pt x="91" y="151"/>
                  </a:lnTo>
                  <a:lnTo>
                    <a:pt x="91" y="153"/>
                  </a:lnTo>
                  <a:lnTo>
                    <a:pt x="89" y="158"/>
                  </a:lnTo>
                  <a:lnTo>
                    <a:pt x="82" y="167"/>
                  </a:lnTo>
                  <a:lnTo>
                    <a:pt x="73" y="177"/>
                  </a:lnTo>
                  <a:lnTo>
                    <a:pt x="65" y="187"/>
                  </a:lnTo>
                  <a:lnTo>
                    <a:pt x="58" y="193"/>
                  </a:lnTo>
                  <a:lnTo>
                    <a:pt x="58" y="190"/>
                  </a:lnTo>
                  <a:lnTo>
                    <a:pt x="56" y="188"/>
                  </a:lnTo>
                  <a:lnTo>
                    <a:pt x="54" y="185"/>
                  </a:lnTo>
                  <a:lnTo>
                    <a:pt x="52" y="183"/>
                  </a:lnTo>
                  <a:lnTo>
                    <a:pt x="47" y="179"/>
                  </a:lnTo>
                  <a:lnTo>
                    <a:pt x="39" y="177"/>
                  </a:lnTo>
                  <a:lnTo>
                    <a:pt x="30" y="179"/>
                  </a:lnTo>
                  <a:lnTo>
                    <a:pt x="24" y="181"/>
                  </a:lnTo>
                  <a:lnTo>
                    <a:pt x="20" y="185"/>
                  </a:lnTo>
                  <a:lnTo>
                    <a:pt x="20" y="189"/>
                  </a:lnTo>
                  <a:lnTo>
                    <a:pt x="20" y="194"/>
                  </a:lnTo>
                  <a:lnTo>
                    <a:pt x="20" y="198"/>
                  </a:lnTo>
                  <a:lnTo>
                    <a:pt x="14" y="204"/>
                  </a:lnTo>
                  <a:lnTo>
                    <a:pt x="9" y="207"/>
                  </a:lnTo>
                  <a:lnTo>
                    <a:pt x="4" y="211"/>
                  </a:lnTo>
                  <a:lnTo>
                    <a:pt x="1" y="214"/>
                  </a:lnTo>
                  <a:lnTo>
                    <a:pt x="7" y="207"/>
                  </a:lnTo>
                  <a:lnTo>
                    <a:pt x="12" y="201"/>
                  </a:lnTo>
                  <a:lnTo>
                    <a:pt x="14" y="194"/>
                  </a:lnTo>
                  <a:lnTo>
                    <a:pt x="14" y="190"/>
                  </a:lnTo>
                  <a:lnTo>
                    <a:pt x="12" y="187"/>
                  </a:lnTo>
                  <a:lnTo>
                    <a:pt x="8" y="184"/>
                  </a:lnTo>
                  <a:lnTo>
                    <a:pt x="4" y="183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3" name="Freeform 366"/>
            <p:cNvSpPr>
              <a:spLocks/>
            </p:cNvSpPr>
            <p:nvPr/>
          </p:nvSpPr>
          <p:spPr bwMode="auto">
            <a:xfrm>
              <a:off x="564" y="3403"/>
              <a:ext cx="8" cy="14"/>
            </a:xfrm>
            <a:custGeom>
              <a:avLst/>
              <a:gdLst>
                <a:gd name="T0" fmla="*/ 1 w 15"/>
                <a:gd name="T1" fmla="*/ 2 h 27"/>
                <a:gd name="T2" fmla="*/ 1 w 15"/>
                <a:gd name="T3" fmla="*/ 2 h 27"/>
                <a:gd name="T4" fmla="*/ 1 w 15"/>
                <a:gd name="T5" fmla="*/ 2 h 27"/>
                <a:gd name="T6" fmla="*/ 1 w 15"/>
                <a:gd name="T7" fmla="*/ 2 h 27"/>
                <a:gd name="T8" fmla="*/ 1 w 15"/>
                <a:gd name="T9" fmla="*/ 2 h 27"/>
                <a:gd name="T10" fmla="*/ 1 w 15"/>
                <a:gd name="T11" fmla="*/ 2 h 27"/>
                <a:gd name="T12" fmla="*/ 0 w 15"/>
                <a:gd name="T13" fmla="*/ 1 h 27"/>
                <a:gd name="T14" fmla="*/ 0 w 15"/>
                <a:gd name="T15" fmla="*/ 1 h 27"/>
                <a:gd name="T16" fmla="*/ 0 w 15"/>
                <a:gd name="T17" fmla="*/ 1 h 27"/>
                <a:gd name="T18" fmla="*/ 0 w 15"/>
                <a:gd name="T19" fmla="*/ 0 h 27"/>
                <a:gd name="T20" fmla="*/ 1 w 15"/>
                <a:gd name="T21" fmla="*/ 0 h 27"/>
                <a:gd name="T22" fmla="*/ 1 w 15"/>
                <a:gd name="T23" fmla="*/ 1 h 27"/>
                <a:gd name="T24" fmla="*/ 1 w 15"/>
                <a:gd name="T25" fmla="*/ 1 h 27"/>
                <a:gd name="T26" fmla="*/ 1 w 15"/>
                <a:gd name="T27" fmla="*/ 1 h 27"/>
                <a:gd name="T28" fmla="*/ 1 w 15"/>
                <a:gd name="T29" fmla="*/ 1 h 27"/>
                <a:gd name="T30" fmla="*/ 1 w 15"/>
                <a:gd name="T31" fmla="*/ 2 h 27"/>
                <a:gd name="T32" fmla="*/ 1 w 15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27">
                  <a:moveTo>
                    <a:pt x="15" y="26"/>
                  </a:moveTo>
                  <a:lnTo>
                    <a:pt x="11" y="24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2" y="27"/>
                  </a:lnTo>
                  <a:lnTo>
                    <a:pt x="1" y="2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3" y="9"/>
                  </a:lnTo>
                  <a:lnTo>
                    <a:pt x="7" y="14"/>
                  </a:lnTo>
                  <a:lnTo>
                    <a:pt x="11" y="21"/>
                  </a:lnTo>
                  <a:lnTo>
                    <a:pt x="15" y="2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4" name="Freeform 367"/>
            <p:cNvSpPr>
              <a:spLocks/>
            </p:cNvSpPr>
            <p:nvPr/>
          </p:nvSpPr>
          <p:spPr bwMode="auto">
            <a:xfrm>
              <a:off x="626" y="3400"/>
              <a:ext cx="146" cy="88"/>
            </a:xfrm>
            <a:custGeom>
              <a:avLst/>
              <a:gdLst>
                <a:gd name="T0" fmla="*/ 2 w 292"/>
                <a:gd name="T1" fmla="*/ 7 h 178"/>
                <a:gd name="T2" fmla="*/ 4 w 292"/>
                <a:gd name="T3" fmla="*/ 6 h 178"/>
                <a:gd name="T4" fmla="*/ 5 w 292"/>
                <a:gd name="T5" fmla="*/ 4 h 178"/>
                <a:gd name="T6" fmla="*/ 6 w 292"/>
                <a:gd name="T7" fmla="*/ 2 h 178"/>
                <a:gd name="T8" fmla="*/ 8 w 292"/>
                <a:gd name="T9" fmla="*/ 0 h 178"/>
                <a:gd name="T10" fmla="*/ 9 w 292"/>
                <a:gd name="T11" fmla="*/ 0 h 178"/>
                <a:gd name="T12" fmla="*/ 8 w 292"/>
                <a:gd name="T13" fmla="*/ 1 h 178"/>
                <a:gd name="T14" fmla="*/ 6 w 292"/>
                <a:gd name="T15" fmla="*/ 3 h 178"/>
                <a:gd name="T16" fmla="*/ 5 w 292"/>
                <a:gd name="T17" fmla="*/ 5 h 178"/>
                <a:gd name="T18" fmla="*/ 5 w 292"/>
                <a:gd name="T19" fmla="*/ 5 h 178"/>
                <a:gd name="T20" fmla="*/ 7 w 292"/>
                <a:gd name="T21" fmla="*/ 5 h 178"/>
                <a:gd name="T22" fmla="*/ 8 w 292"/>
                <a:gd name="T23" fmla="*/ 4 h 178"/>
                <a:gd name="T24" fmla="*/ 10 w 292"/>
                <a:gd name="T25" fmla="*/ 2 h 178"/>
                <a:gd name="T26" fmla="*/ 12 w 292"/>
                <a:gd name="T27" fmla="*/ 0 h 178"/>
                <a:gd name="T28" fmla="*/ 13 w 292"/>
                <a:gd name="T29" fmla="*/ 0 h 178"/>
                <a:gd name="T30" fmla="*/ 11 w 292"/>
                <a:gd name="T31" fmla="*/ 1 h 178"/>
                <a:gd name="T32" fmla="*/ 9 w 292"/>
                <a:gd name="T33" fmla="*/ 4 h 178"/>
                <a:gd name="T34" fmla="*/ 9 w 292"/>
                <a:gd name="T35" fmla="*/ 4 h 178"/>
                <a:gd name="T36" fmla="*/ 11 w 292"/>
                <a:gd name="T37" fmla="*/ 4 h 178"/>
                <a:gd name="T38" fmla="*/ 14 w 292"/>
                <a:gd name="T39" fmla="*/ 2 h 178"/>
                <a:gd name="T40" fmla="*/ 16 w 292"/>
                <a:gd name="T41" fmla="*/ 1 h 178"/>
                <a:gd name="T42" fmla="*/ 17 w 292"/>
                <a:gd name="T43" fmla="*/ 1 h 178"/>
                <a:gd name="T44" fmla="*/ 15 w 292"/>
                <a:gd name="T45" fmla="*/ 2 h 178"/>
                <a:gd name="T46" fmla="*/ 13 w 292"/>
                <a:gd name="T47" fmla="*/ 3 h 178"/>
                <a:gd name="T48" fmla="*/ 15 w 292"/>
                <a:gd name="T49" fmla="*/ 4 h 178"/>
                <a:gd name="T50" fmla="*/ 18 w 292"/>
                <a:gd name="T51" fmla="*/ 3 h 178"/>
                <a:gd name="T52" fmla="*/ 19 w 292"/>
                <a:gd name="T53" fmla="*/ 3 h 178"/>
                <a:gd name="T54" fmla="*/ 17 w 292"/>
                <a:gd name="T55" fmla="*/ 4 h 178"/>
                <a:gd name="T56" fmla="*/ 14 w 292"/>
                <a:gd name="T57" fmla="*/ 4 h 178"/>
                <a:gd name="T58" fmla="*/ 14 w 292"/>
                <a:gd name="T59" fmla="*/ 5 h 178"/>
                <a:gd name="T60" fmla="*/ 16 w 292"/>
                <a:gd name="T61" fmla="*/ 6 h 178"/>
                <a:gd name="T62" fmla="*/ 17 w 292"/>
                <a:gd name="T63" fmla="*/ 7 h 178"/>
                <a:gd name="T64" fmla="*/ 15 w 292"/>
                <a:gd name="T65" fmla="*/ 6 h 178"/>
                <a:gd name="T66" fmla="*/ 12 w 292"/>
                <a:gd name="T67" fmla="*/ 5 h 178"/>
                <a:gd name="T68" fmla="*/ 11 w 292"/>
                <a:gd name="T69" fmla="*/ 5 h 178"/>
                <a:gd name="T70" fmla="*/ 10 w 292"/>
                <a:gd name="T71" fmla="*/ 5 h 178"/>
                <a:gd name="T72" fmla="*/ 10 w 292"/>
                <a:gd name="T73" fmla="*/ 6 h 178"/>
                <a:gd name="T74" fmla="*/ 12 w 292"/>
                <a:gd name="T75" fmla="*/ 7 h 178"/>
                <a:gd name="T76" fmla="*/ 13 w 292"/>
                <a:gd name="T77" fmla="*/ 8 h 178"/>
                <a:gd name="T78" fmla="*/ 14 w 292"/>
                <a:gd name="T79" fmla="*/ 9 h 178"/>
                <a:gd name="T80" fmla="*/ 12 w 292"/>
                <a:gd name="T81" fmla="*/ 8 h 178"/>
                <a:gd name="T82" fmla="*/ 9 w 292"/>
                <a:gd name="T83" fmla="*/ 6 h 178"/>
                <a:gd name="T84" fmla="*/ 8 w 292"/>
                <a:gd name="T85" fmla="*/ 6 h 178"/>
                <a:gd name="T86" fmla="*/ 6 w 292"/>
                <a:gd name="T87" fmla="*/ 6 h 178"/>
                <a:gd name="T88" fmla="*/ 5 w 292"/>
                <a:gd name="T89" fmla="*/ 7 h 178"/>
                <a:gd name="T90" fmla="*/ 7 w 292"/>
                <a:gd name="T91" fmla="*/ 8 h 178"/>
                <a:gd name="T92" fmla="*/ 9 w 292"/>
                <a:gd name="T93" fmla="*/ 10 h 178"/>
                <a:gd name="T94" fmla="*/ 10 w 292"/>
                <a:gd name="T95" fmla="*/ 11 h 178"/>
                <a:gd name="T96" fmla="*/ 7 w 292"/>
                <a:gd name="T97" fmla="*/ 9 h 178"/>
                <a:gd name="T98" fmla="*/ 5 w 292"/>
                <a:gd name="T99" fmla="*/ 8 h 178"/>
                <a:gd name="T100" fmla="*/ 3 w 292"/>
                <a:gd name="T101" fmla="*/ 8 h 178"/>
                <a:gd name="T102" fmla="*/ 1 w 292"/>
                <a:gd name="T103" fmla="*/ 9 h 178"/>
                <a:gd name="T104" fmla="*/ 1 w 292"/>
                <a:gd name="T105" fmla="*/ 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2" h="178">
                  <a:moveTo>
                    <a:pt x="11" y="137"/>
                  </a:moveTo>
                  <a:lnTo>
                    <a:pt x="15" y="133"/>
                  </a:lnTo>
                  <a:lnTo>
                    <a:pt x="22" y="129"/>
                  </a:lnTo>
                  <a:lnTo>
                    <a:pt x="28" y="125"/>
                  </a:lnTo>
                  <a:lnTo>
                    <a:pt x="37" y="120"/>
                  </a:lnTo>
                  <a:lnTo>
                    <a:pt x="44" y="116"/>
                  </a:lnTo>
                  <a:lnTo>
                    <a:pt x="52" y="112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61" y="97"/>
                  </a:lnTo>
                  <a:lnTo>
                    <a:pt x="66" y="82"/>
                  </a:lnTo>
                  <a:lnTo>
                    <a:pt x="73" y="65"/>
                  </a:lnTo>
                  <a:lnTo>
                    <a:pt x="79" y="54"/>
                  </a:lnTo>
                  <a:lnTo>
                    <a:pt x="83" y="48"/>
                  </a:lnTo>
                  <a:lnTo>
                    <a:pt x="88" y="41"/>
                  </a:lnTo>
                  <a:lnTo>
                    <a:pt x="95" y="33"/>
                  </a:lnTo>
                  <a:lnTo>
                    <a:pt x="101" y="24"/>
                  </a:lnTo>
                  <a:lnTo>
                    <a:pt x="109" y="16"/>
                  </a:lnTo>
                  <a:lnTo>
                    <a:pt x="116" y="9"/>
                  </a:lnTo>
                  <a:lnTo>
                    <a:pt x="122" y="4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1" y="1"/>
                  </a:lnTo>
                  <a:lnTo>
                    <a:pt x="129" y="5"/>
                  </a:lnTo>
                  <a:lnTo>
                    <a:pt x="126" y="9"/>
                  </a:lnTo>
                  <a:lnTo>
                    <a:pt x="121" y="15"/>
                  </a:lnTo>
                  <a:lnTo>
                    <a:pt x="113" y="22"/>
                  </a:lnTo>
                  <a:lnTo>
                    <a:pt x="106" y="30"/>
                  </a:lnTo>
                  <a:lnTo>
                    <a:pt x="99" y="39"/>
                  </a:lnTo>
                  <a:lnTo>
                    <a:pt x="92" y="48"/>
                  </a:lnTo>
                  <a:lnTo>
                    <a:pt x="87" y="55"/>
                  </a:lnTo>
                  <a:lnTo>
                    <a:pt x="83" y="60"/>
                  </a:lnTo>
                  <a:lnTo>
                    <a:pt x="79" y="69"/>
                  </a:lnTo>
                  <a:lnTo>
                    <a:pt x="76" y="78"/>
                  </a:lnTo>
                  <a:lnTo>
                    <a:pt x="75" y="88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5" y="97"/>
                  </a:lnTo>
                  <a:lnTo>
                    <a:pt x="78" y="95"/>
                  </a:lnTo>
                  <a:lnTo>
                    <a:pt x="83" y="93"/>
                  </a:lnTo>
                  <a:lnTo>
                    <a:pt x="87" y="90"/>
                  </a:lnTo>
                  <a:lnTo>
                    <a:pt x="91" y="88"/>
                  </a:lnTo>
                  <a:lnTo>
                    <a:pt x="97" y="84"/>
                  </a:lnTo>
                  <a:lnTo>
                    <a:pt x="103" y="80"/>
                  </a:lnTo>
                  <a:lnTo>
                    <a:pt x="108" y="76"/>
                  </a:lnTo>
                  <a:lnTo>
                    <a:pt x="114" y="72"/>
                  </a:lnTo>
                  <a:lnTo>
                    <a:pt x="118" y="69"/>
                  </a:lnTo>
                  <a:lnTo>
                    <a:pt x="122" y="68"/>
                  </a:lnTo>
                  <a:lnTo>
                    <a:pt x="129" y="58"/>
                  </a:lnTo>
                  <a:lnTo>
                    <a:pt x="136" y="46"/>
                  </a:lnTo>
                  <a:lnTo>
                    <a:pt x="147" y="35"/>
                  </a:lnTo>
                  <a:lnTo>
                    <a:pt x="159" y="25"/>
                  </a:lnTo>
                  <a:lnTo>
                    <a:pt x="170" y="17"/>
                  </a:lnTo>
                  <a:lnTo>
                    <a:pt x="181" y="11"/>
                  </a:lnTo>
                  <a:lnTo>
                    <a:pt x="189" y="5"/>
                  </a:lnTo>
                  <a:lnTo>
                    <a:pt x="195" y="3"/>
                  </a:lnTo>
                  <a:lnTo>
                    <a:pt x="202" y="1"/>
                  </a:lnTo>
                  <a:lnTo>
                    <a:pt x="206" y="1"/>
                  </a:lnTo>
                  <a:lnTo>
                    <a:pt x="206" y="3"/>
                  </a:lnTo>
                  <a:lnTo>
                    <a:pt x="200" y="5"/>
                  </a:lnTo>
                  <a:lnTo>
                    <a:pt x="191" y="11"/>
                  </a:lnTo>
                  <a:lnTo>
                    <a:pt x="181" y="18"/>
                  </a:lnTo>
                  <a:lnTo>
                    <a:pt x="170" y="28"/>
                  </a:lnTo>
                  <a:lnTo>
                    <a:pt x="160" y="37"/>
                  </a:lnTo>
                  <a:lnTo>
                    <a:pt x="151" y="47"/>
                  </a:lnTo>
                  <a:lnTo>
                    <a:pt x="143" y="56"/>
                  </a:lnTo>
                  <a:lnTo>
                    <a:pt x="136" y="64"/>
                  </a:lnTo>
                  <a:lnTo>
                    <a:pt x="135" y="69"/>
                  </a:lnTo>
                  <a:lnTo>
                    <a:pt x="135" y="72"/>
                  </a:lnTo>
                  <a:lnTo>
                    <a:pt x="138" y="72"/>
                  </a:lnTo>
                  <a:lnTo>
                    <a:pt x="140" y="72"/>
                  </a:lnTo>
                  <a:lnTo>
                    <a:pt x="147" y="71"/>
                  </a:lnTo>
                  <a:lnTo>
                    <a:pt x="156" y="69"/>
                  </a:lnTo>
                  <a:lnTo>
                    <a:pt x="165" y="67"/>
                  </a:lnTo>
                  <a:lnTo>
                    <a:pt x="174" y="65"/>
                  </a:lnTo>
                  <a:lnTo>
                    <a:pt x="181" y="64"/>
                  </a:lnTo>
                  <a:lnTo>
                    <a:pt x="189" y="58"/>
                  </a:lnTo>
                  <a:lnTo>
                    <a:pt x="198" y="51"/>
                  </a:lnTo>
                  <a:lnTo>
                    <a:pt x="210" y="45"/>
                  </a:lnTo>
                  <a:lnTo>
                    <a:pt x="223" y="38"/>
                  </a:lnTo>
                  <a:lnTo>
                    <a:pt x="234" y="33"/>
                  </a:lnTo>
                  <a:lnTo>
                    <a:pt x="245" y="28"/>
                  </a:lnTo>
                  <a:lnTo>
                    <a:pt x="253" y="25"/>
                  </a:lnTo>
                  <a:lnTo>
                    <a:pt x="258" y="22"/>
                  </a:lnTo>
                  <a:lnTo>
                    <a:pt x="263" y="21"/>
                  </a:lnTo>
                  <a:lnTo>
                    <a:pt x="266" y="22"/>
                  </a:lnTo>
                  <a:lnTo>
                    <a:pt x="264" y="25"/>
                  </a:lnTo>
                  <a:lnTo>
                    <a:pt x="258" y="28"/>
                  </a:lnTo>
                  <a:lnTo>
                    <a:pt x="250" y="30"/>
                  </a:lnTo>
                  <a:lnTo>
                    <a:pt x="241" y="35"/>
                  </a:lnTo>
                  <a:lnTo>
                    <a:pt x="232" y="39"/>
                  </a:lnTo>
                  <a:lnTo>
                    <a:pt x="223" y="45"/>
                  </a:lnTo>
                  <a:lnTo>
                    <a:pt x="215" y="51"/>
                  </a:lnTo>
                  <a:lnTo>
                    <a:pt x="208" y="56"/>
                  </a:lnTo>
                  <a:lnTo>
                    <a:pt x="203" y="61"/>
                  </a:lnTo>
                  <a:lnTo>
                    <a:pt x="200" y="67"/>
                  </a:lnTo>
                  <a:lnTo>
                    <a:pt x="210" y="68"/>
                  </a:lnTo>
                  <a:lnTo>
                    <a:pt x="221" y="67"/>
                  </a:lnTo>
                  <a:lnTo>
                    <a:pt x="233" y="65"/>
                  </a:lnTo>
                  <a:lnTo>
                    <a:pt x="245" y="63"/>
                  </a:lnTo>
                  <a:lnTo>
                    <a:pt x="257" y="60"/>
                  </a:lnTo>
                  <a:lnTo>
                    <a:pt x="267" y="58"/>
                  </a:lnTo>
                  <a:lnTo>
                    <a:pt x="275" y="55"/>
                  </a:lnTo>
                  <a:lnTo>
                    <a:pt x="280" y="54"/>
                  </a:lnTo>
                  <a:lnTo>
                    <a:pt x="287" y="50"/>
                  </a:lnTo>
                  <a:lnTo>
                    <a:pt x="292" y="48"/>
                  </a:lnTo>
                  <a:lnTo>
                    <a:pt x="292" y="50"/>
                  </a:lnTo>
                  <a:lnTo>
                    <a:pt x="288" y="54"/>
                  </a:lnTo>
                  <a:lnTo>
                    <a:pt x="283" y="58"/>
                  </a:lnTo>
                  <a:lnTo>
                    <a:pt x="276" y="61"/>
                  </a:lnTo>
                  <a:lnTo>
                    <a:pt x="267" y="65"/>
                  </a:lnTo>
                  <a:lnTo>
                    <a:pt x="255" y="71"/>
                  </a:lnTo>
                  <a:lnTo>
                    <a:pt x="243" y="75"/>
                  </a:lnTo>
                  <a:lnTo>
                    <a:pt x="230" y="77"/>
                  </a:lnTo>
                  <a:lnTo>
                    <a:pt x="217" y="78"/>
                  </a:lnTo>
                  <a:lnTo>
                    <a:pt x="204" y="78"/>
                  </a:lnTo>
                  <a:lnTo>
                    <a:pt x="208" y="84"/>
                  </a:lnTo>
                  <a:lnTo>
                    <a:pt x="215" y="88"/>
                  </a:lnTo>
                  <a:lnTo>
                    <a:pt x="223" y="93"/>
                  </a:lnTo>
                  <a:lnTo>
                    <a:pt x="232" y="98"/>
                  </a:lnTo>
                  <a:lnTo>
                    <a:pt x="240" y="102"/>
                  </a:lnTo>
                  <a:lnTo>
                    <a:pt x="247" y="107"/>
                  </a:lnTo>
                  <a:lnTo>
                    <a:pt x="254" y="110"/>
                  </a:lnTo>
                  <a:lnTo>
                    <a:pt x="259" y="112"/>
                  </a:lnTo>
                  <a:lnTo>
                    <a:pt x="266" y="115"/>
                  </a:lnTo>
                  <a:lnTo>
                    <a:pt x="268" y="118"/>
                  </a:lnTo>
                  <a:lnTo>
                    <a:pt x="267" y="119"/>
                  </a:lnTo>
                  <a:lnTo>
                    <a:pt x="260" y="118"/>
                  </a:lnTo>
                  <a:lnTo>
                    <a:pt x="254" y="116"/>
                  </a:lnTo>
                  <a:lnTo>
                    <a:pt x="245" y="112"/>
                  </a:lnTo>
                  <a:lnTo>
                    <a:pt x="233" y="108"/>
                  </a:lnTo>
                  <a:lnTo>
                    <a:pt x="221" y="103"/>
                  </a:lnTo>
                  <a:lnTo>
                    <a:pt x="210" y="98"/>
                  </a:lnTo>
                  <a:lnTo>
                    <a:pt x="199" y="94"/>
                  </a:lnTo>
                  <a:lnTo>
                    <a:pt x="191" y="89"/>
                  </a:lnTo>
                  <a:lnTo>
                    <a:pt x="186" y="85"/>
                  </a:lnTo>
                  <a:lnTo>
                    <a:pt x="181" y="85"/>
                  </a:lnTo>
                  <a:lnTo>
                    <a:pt x="176" y="86"/>
                  </a:lnTo>
                  <a:lnTo>
                    <a:pt x="169" y="86"/>
                  </a:lnTo>
                  <a:lnTo>
                    <a:pt x="163" y="86"/>
                  </a:lnTo>
                  <a:lnTo>
                    <a:pt x="156" y="88"/>
                  </a:lnTo>
                  <a:lnTo>
                    <a:pt x="151" y="88"/>
                  </a:lnTo>
                  <a:lnTo>
                    <a:pt x="146" y="89"/>
                  </a:lnTo>
                  <a:lnTo>
                    <a:pt x="142" y="89"/>
                  </a:lnTo>
                  <a:lnTo>
                    <a:pt x="144" y="94"/>
                  </a:lnTo>
                  <a:lnTo>
                    <a:pt x="150" y="99"/>
                  </a:lnTo>
                  <a:lnTo>
                    <a:pt x="155" y="105"/>
                  </a:lnTo>
                  <a:lnTo>
                    <a:pt x="161" y="110"/>
                  </a:lnTo>
                  <a:lnTo>
                    <a:pt x="167" y="115"/>
                  </a:lnTo>
                  <a:lnTo>
                    <a:pt x="173" y="120"/>
                  </a:lnTo>
                  <a:lnTo>
                    <a:pt x="178" y="124"/>
                  </a:lnTo>
                  <a:lnTo>
                    <a:pt x="182" y="127"/>
                  </a:lnTo>
                  <a:lnTo>
                    <a:pt x="190" y="132"/>
                  </a:lnTo>
                  <a:lnTo>
                    <a:pt x="199" y="136"/>
                  </a:lnTo>
                  <a:lnTo>
                    <a:pt x="206" y="140"/>
                  </a:lnTo>
                  <a:lnTo>
                    <a:pt x="212" y="144"/>
                  </a:lnTo>
                  <a:lnTo>
                    <a:pt x="216" y="148"/>
                  </a:lnTo>
                  <a:lnTo>
                    <a:pt x="219" y="152"/>
                  </a:lnTo>
                  <a:lnTo>
                    <a:pt x="216" y="153"/>
                  </a:lnTo>
                  <a:lnTo>
                    <a:pt x="206" y="148"/>
                  </a:lnTo>
                  <a:lnTo>
                    <a:pt x="198" y="142"/>
                  </a:lnTo>
                  <a:lnTo>
                    <a:pt x="187" y="136"/>
                  </a:lnTo>
                  <a:lnTo>
                    <a:pt x="177" y="129"/>
                  </a:lnTo>
                  <a:lnTo>
                    <a:pt x="167" y="123"/>
                  </a:lnTo>
                  <a:lnTo>
                    <a:pt x="155" y="116"/>
                  </a:lnTo>
                  <a:lnTo>
                    <a:pt x="146" y="110"/>
                  </a:lnTo>
                  <a:lnTo>
                    <a:pt x="139" y="105"/>
                  </a:lnTo>
                  <a:lnTo>
                    <a:pt x="134" y="101"/>
                  </a:lnTo>
                  <a:lnTo>
                    <a:pt x="129" y="97"/>
                  </a:lnTo>
                  <a:lnTo>
                    <a:pt x="123" y="95"/>
                  </a:lnTo>
                  <a:lnTo>
                    <a:pt x="120" y="97"/>
                  </a:lnTo>
                  <a:lnTo>
                    <a:pt x="114" y="99"/>
                  </a:lnTo>
                  <a:lnTo>
                    <a:pt x="106" y="102"/>
                  </a:lnTo>
                  <a:lnTo>
                    <a:pt x="95" y="106"/>
                  </a:lnTo>
                  <a:lnTo>
                    <a:pt x="84" y="110"/>
                  </a:lnTo>
                  <a:lnTo>
                    <a:pt x="78" y="112"/>
                  </a:lnTo>
                  <a:lnTo>
                    <a:pt x="76" y="115"/>
                  </a:lnTo>
                  <a:lnTo>
                    <a:pt x="76" y="118"/>
                  </a:lnTo>
                  <a:lnTo>
                    <a:pt x="78" y="120"/>
                  </a:lnTo>
                  <a:lnTo>
                    <a:pt x="83" y="125"/>
                  </a:lnTo>
                  <a:lnTo>
                    <a:pt x="88" y="129"/>
                  </a:lnTo>
                  <a:lnTo>
                    <a:pt x="96" y="135"/>
                  </a:lnTo>
                  <a:lnTo>
                    <a:pt x="105" y="142"/>
                  </a:lnTo>
                  <a:lnTo>
                    <a:pt x="116" y="149"/>
                  </a:lnTo>
                  <a:lnTo>
                    <a:pt x="126" y="157"/>
                  </a:lnTo>
                  <a:lnTo>
                    <a:pt x="136" y="163"/>
                  </a:lnTo>
                  <a:lnTo>
                    <a:pt x="144" y="170"/>
                  </a:lnTo>
                  <a:lnTo>
                    <a:pt x="151" y="172"/>
                  </a:lnTo>
                  <a:lnTo>
                    <a:pt x="156" y="176"/>
                  </a:lnTo>
                  <a:lnTo>
                    <a:pt x="155" y="178"/>
                  </a:lnTo>
                  <a:lnTo>
                    <a:pt x="150" y="178"/>
                  </a:lnTo>
                  <a:lnTo>
                    <a:pt x="139" y="172"/>
                  </a:lnTo>
                  <a:lnTo>
                    <a:pt x="133" y="167"/>
                  </a:lnTo>
                  <a:lnTo>
                    <a:pt x="122" y="161"/>
                  </a:lnTo>
                  <a:lnTo>
                    <a:pt x="112" y="154"/>
                  </a:lnTo>
                  <a:lnTo>
                    <a:pt x="100" y="146"/>
                  </a:lnTo>
                  <a:lnTo>
                    <a:pt x="88" y="140"/>
                  </a:lnTo>
                  <a:lnTo>
                    <a:pt x="78" y="135"/>
                  </a:lnTo>
                  <a:lnTo>
                    <a:pt x="70" y="129"/>
                  </a:lnTo>
                  <a:lnTo>
                    <a:pt x="66" y="128"/>
                  </a:lnTo>
                  <a:lnTo>
                    <a:pt x="62" y="128"/>
                  </a:lnTo>
                  <a:lnTo>
                    <a:pt x="54" y="131"/>
                  </a:lnTo>
                  <a:lnTo>
                    <a:pt x="45" y="133"/>
                  </a:lnTo>
                  <a:lnTo>
                    <a:pt x="35" y="137"/>
                  </a:lnTo>
                  <a:lnTo>
                    <a:pt x="24" y="140"/>
                  </a:lnTo>
                  <a:lnTo>
                    <a:pt x="15" y="144"/>
                  </a:lnTo>
                  <a:lnTo>
                    <a:pt x="7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1" y="145"/>
                  </a:lnTo>
                  <a:lnTo>
                    <a:pt x="6" y="142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5" name="Freeform 368"/>
            <p:cNvSpPr>
              <a:spLocks/>
            </p:cNvSpPr>
            <p:nvPr/>
          </p:nvSpPr>
          <p:spPr bwMode="auto">
            <a:xfrm>
              <a:off x="596" y="3489"/>
              <a:ext cx="106" cy="89"/>
            </a:xfrm>
            <a:custGeom>
              <a:avLst/>
              <a:gdLst>
                <a:gd name="T0" fmla="*/ 2 w 211"/>
                <a:gd name="T1" fmla="*/ 1 h 177"/>
                <a:gd name="T2" fmla="*/ 4 w 211"/>
                <a:gd name="T3" fmla="*/ 2 h 177"/>
                <a:gd name="T4" fmla="*/ 6 w 211"/>
                <a:gd name="T5" fmla="*/ 1 h 177"/>
                <a:gd name="T6" fmla="*/ 9 w 211"/>
                <a:gd name="T7" fmla="*/ 1 h 177"/>
                <a:gd name="T8" fmla="*/ 10 w 211"/>
                <a:gd name="T9" fmla="*/ 2 h 177"/>
                <a:gd name="T10" fmla="*/ 8 w 211"/>
                <a:gd name="T11" fmla="*/ 2 h 177"/>
                <a:gd name="T12" fmla="*/ 6 w 211"/>
                <a:gd name="T13" fmla="*/ 2 h 177"/>
                <a:gd name="T14" fmla="*/ 4 w 211"/>
                <a:gd name="T15" fmla="*/ 2 h 177"/>
                <a:gd name="T16" fmla="*/ 4 w 211"/>
                <a:gd name="T17" fmla="*/ 3 h 177"/>
                <a:gd name="T18" fmla="*/ 6 w 211"/>
                <a:gd name="T19" fmla="*/ 3 h 177"/>
                <a:gd name="T20" fmla="*/ 6 w 211"/>
                <a:gd name="T21" fmla="*/ 3 h 177"/>
                <a:gd name="T22" fmla="*/ 9 w 211"/>
                <a:gd name="T23" fmla="*/ 3 h 177"/>
                <a:gd name="T24" fmla="*/ 11 w 211"/>
                <a:gd name="T25" fmla="*/ 4 h 177"/>
                <a:gd name="T26" fmla="*/ 13 w 211"/>
                <a:gd name="T27" fmla="*/ 5 h 177"/>
                <a:gd name="T28" fmla="*/ 12 w 211"/>
                <a:gd name="T29" fmla="*/ 5 h 177"/>
                <a:gd name="T30" fmla="*/ 10 w 211"/>
                <a:gd name="T31" fmla="*/ 4 h 177"/>
                <a:gd name="T32" fmla="*/ 8 w 211"/>
                <a:gd name="T33" fmla="*/ 4 h 177"/>
                <a:gd name="T34" fmla="*/ 8 w 211"/>
                <a:gd name="T35" fmla="*/ 5 h 177"/>
                <a:gd name="T36" fmla="*/ 9 w 211"/>
                <a:gd name="T37" fmla="*/ 5 h 177"/>
                <a:gd name="T38" fmla="*/ 11 w 211"/>
                <a:gd name="T39" fmla="*/ 6 h 177"/>
                <a:gd name="T40" fmla="*/ 13 w 211"/>
                <a:gd name="T41" fmla="*/ 7 h 177"/>
                <a:gd name="T42" fmla="*/ 13 w 211"/>
                <a:gd name="T43" fmla="*/ 7 h 177"/>
                <a:gd name="T44" fmla="*/ 12 w 211"/>
                <a:gd name="T45" fmla="*/ 7 h 177"/>
                <a:gd name="T46" fmla="*/ 10 w 211"/>
                <a:gd name="T47" fmla="*/ 6 h 177"/>
                <a:gd name="T48" fmla="*/ 11 w 211"/>
                <a:gd name="T49" fmla="*/ 7 h 177"/>
                <a:gd name="T50" fmla="*/ 12 w 211"/>
                <a:gd name="T51" fmla="*/ 9 h 177"/>
                <a:gd name="T52" fmla="*/ 13 w 211"/>
                <a:gd name="T53" fmla="*/ 10 h 177"/>
                <a:gd name="T54" fmla="*/ 14 w 211"/>
                <a:gd name="T55" fmla="*/ 11 h 177"/>
                <a:gd name="T56" fmla="*/ 13 w 211"/>
                <a:gd name="T57" fmla="*/ 10 h 177"/>
                <a:gd name="T58" fmla="*/ 11 w 211"/>
                <a:gd name="T59" fmla="*/ 8 h 177"/>
                <a:gd name="T60" fmla="*/ 9 w 211"/>
                <a:gd name="T61" fmla="*/ 7 h 177"/>
                <a:gd name="T62" fmla="*/ 9 w 211"/>
                <a:gd name="T63" fmla="*/ 7 h 177"/>
                <a:gd name="T64" fmla="*/ 10 w 211"/>
                <a:gd name="T65" fmla="*/ 9 h 177"/>
                <a:gd name="T66" fmla="*/ 10 w 211"/>
                <a:gd name="T67" fmla="*/ 10 h 177"/>
                <a:gd name="T68" fmla="*/ 10 w 211"/>
                <a:gd name="T69" fmla="*/ 10 h 177"/>
                <a:gd name="T70" fmla="*/ 8 w 211"/>
                <a:gd name="T71" fmla="*/ 7 h 177"/>
                <a:gd name="T72" fmla="*/ 7 w 211"/>
                <a:gd name="T73" fmla="*/ 5 h 177"/>
                <a:gd name="T74" fmla="*/ 6 w 211"/>
                <a:gd name="T75" fmla="*/ 4 h 177"/>
                <a:gd name="T76" fmla="*/ 6 w 211"/>
                <a:gd name="T77" fmla="*/ 5 h 177"/>
                <a:gd name="T78" fmla="*/ 6 w 211"/>
                <a:gd name="T79" fmla="*/ 8 h 177"/>
                <a:gd name="T80" fmla="*/ 7 w 211"/>
                <a:gd name="T81" fmla="*/ 10 h 177"/>
                <a:gd name="T82" fmla="*/ 6 w 211"/>
                <a:gd name="T83" fmla="*/ 9 h 177"/>
                <a:gd name="T84" fmla="*/ 5 w 211"/>
                <a:gd name="T85" fmla="*/ 4 h 177"/>
                <a:gd name="T86" fmla="*/ 4 w 211"/>
                <a:gd name="T87" fmla="*/ 3 h 177"/>
                <a:gd name="T88" fmla="*/ 3 w 211"/>
                <a:gd name="T89" fmla="*/ 4 h 177"/>
                <a:gd name="T90" fmla="*/ 3 w 211"/>
                <a:gd name="T91" fmla="*/ 6 h 177"/>
                <a:gd name="T92" fmla="*/ 4 w 211"/>
                <a:gd name="T93" fmla="*/ 8 h 177"/>
                <a:gd name="T94" fmla="*/ 4 w 211"/>
                <a:gd name="T95" fmla="*/ 8 h 177"/>
                <a:gd name="T96" fmla="*/ 3 w 211"/>
                <a:gd name="T97" fmla="*/ 5 h 177"/>
                <a:gd name="T98" fmla="*/ 2 w 211"/>
                <a:gd name="T99" fmla="*/ 2 h 177"/>
                <a:gd name="T100" fmla="*/ 0 w 211"/>
                <a:gd name="T101" fmla="*/ 1 h 177"/>
                <a:gd name="T102" fmla="*/ 1 w 211"/>
                <a:gd name="T103" fmla="*/ 0 h 17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1" h="177">
                  <a:moveTo>
                    <a:pt x="6" y="3"/>
                  </a:moveTo>
                  <a:lnTo>
                    <a:pt x="14" y="9"/>
                  </a:lnTo>
                  <a:lnTo>
                    <a:pt x="23" y="16"/>
                  </a:lnTo>
                  <a:lnTo>
                    <a:pt x="32" y="20"/>
                  </a:lnTo>
                  <a:lnTo>
                    <a:pt x="40" y="21"/>
                  </a:lnTo>
                  <a:lnTo>
                    <a:pt x="51" y="18"/>
                  </a:lnTo>
                  <a:lnTo>
                    <a:pt x="64" y="16"/>
                  </a:lnTo>
                  <a:lnTo>
                    <a:pt x="79" y="13"/>
                  </a:lnTo>
                  <a:lnTo>
                    <a:pt x="95" y="12"/>
                  </a:lnTo>
                  <a:lnTo>
                    <a:pt x="109" y="10"/>
                  </a:lnTo>
                  <a:lnTo>
                    <a:pt x="122" y="10"/>
                  </a:lnTo>
                  <a:lnTo>
                    <a:pt x="134" y="12"/>
                  </a:lnTo>
                  <a:lnTo>
                    <a:pt x="141" y="13"/>
                  </a:lnTo>
                  <a:lnTo>
                    <a:pt x="147" y="17"/>
                  </a:lnTo>
                  <a:lnTo>
                    <a:pt x="147" y="20"/>
                  </a:lnTo>
                  <a:lnTo>
                    <a:pt x="142" y="20"/>
                  </a:lnTo>
                  <a:lnTo>
                    <a:pt x="132" y="18"/>
                  </a:lnTo>
                  <a:lnTo>
                    <a:pt x="124" y="18"/>
                  </a:lnTo>
                  <a:lnTo>
                    <a:pt x="115" y="18"/>
                  </a:lnTo>
                  <a:lnTo>
                    <a:pt x="102" y="20"/>
                  </a:lnTo>
                  <a:lnTo>
                    <a:pt x="90" y="21"/>
                  </a:lnTo>
                  <a:lnTo>
                    <a:pt x="77" y="22"/>
                  </a:lnTo>
                  <a:lnTo>
                    <a:pt x="66" y="25"/>
                  </a:lnTo>
                  <a:lnTo>
                    <a:pt x="57" y="27"/>
                  </a:lnTo>
                  <a:lnTo>
                    <a:pt x="52" y="30"/>
                  </a:lnTo>
                  <a:lnTo>
                    <a:pt x="56" y="33"/>
                  </a:lnTo>
                  <a:lnTo>
                    <a:pt x="62" y="35"/>
                  </a:lnTo>
                  <a:lnTo>
                    <a:pt x="68" y="38"/>
                  </a:lnTo>
                  <a:lnTo>
                    <a:pt x="74" y="40"/>
                  </a:lnTo>
                  <a:lnTo>
                    <a:pt x="81" y="43"/>
                  </a:lnTo>
                  <a:lnTo>
                    <a:pt x="86" y="44"/>
                  </a:lnTo>
                  <a:lnTo>
                    <a:pt x="90" y="47"/>
                  </a:lnTo>
                  <a:lnTo>
                    <a:pt x="92" y="48"/>
                  </a:lnTo>
                  <a:lnTo>
                    <a:pt x="103" y="47"/>
                  </a:lnTo>
                  <a:lnTo>
                    <a:pt x="117" y="46"/>
                  </a:lnTo>
                  <a:lnTo>
                    <a:pt x="132" y="47"/>
                  </a:lnTo>
                  <a:lnTo>
                    <a:pt x="147" y="48"/>
                  </a:lnTo>
                  <a:lnTo>
                    <a:pt x="162" y="51"/>
                  </a:lnTo>
                  <a:lnTo>
                    <a:pt x="175" y="53"/>
                  </a:lnTo>
                  <a:lnTo>
                    <a:pt x="185" y="57"/>
                  </a:lnTo>
                  <a:lnTo>
                    <a:pt x="192" y="61"/>
                  </a:lnTo>
                  <a:lnTo>
                    <a:pt x="197" y="68"/>
                  </a:lnTo>
                  <a:lnTo>
                    <a:pt x="198" y="70"/>
                  </a:lnTo>
                  <a:lnTo>
                    <a:pt x="194" y="69"/>
                  </a:lnTo>
                  <a:lnTo>
                    <a:pt x="186" y="67"/>
                  </a:lnTo>
                  <a:lnTo>
                    <a:pt x="180" y="64"/>
                  </a:lnTo>
                  <a:lnTo>
                    <a:pt x="171" y="61"/>
                  </a:lnTo>
                  <a:lnTo>
                    <a:pt x="159" y="60"/>
                  </a:lnTo>
                  <a:lnTo>
                    <a:pt x="147" y="57"/>
                  </a:lnTo>
                  <a:lnTo>
                    <a:pt x="134" y="56"/>
                  </a:lnTo>
                  <a:lnTo>
                    <a:pt x="122" y="56"/>
                  </a:lnTo>
                  <a:lnTo>
                    <a:pt x="113" y="56"/>
                  </a:lnTo>
                  <a:lnTo>
                    <a:pt x="107" y="57"/>
                  </a:lnTo>
                  <a:lnTo>
                    <a:pt x="116" y="65"/>
                  </a:lnTo>
                  <a:lnTo>
                    <a:pt x="125" y="70"/>
                  </a:lnTo>
                  <a:lnTo>
                    <a:pt x="132" y="76"/>
                  </a:lnTo>
                  <a:lnTo>
                    <a:pt x="134" y="80"/>
                  </a:lnTo>
                  <a:lnTo>
                    <a:pt x="142" y="80"/>
                  </a:lnTo>
                  <a:lnTo>
                    <a:pt x="151" y="81"/>
                  </a:lnTo>
                  <a:lnTo>
                    <a:pt x="163" y="82"/>
                  </a:lnTo>
                  <a:lnTo>
                    <a:pt x="175" y="85"/>
                  </a:lnTo>
                  <a:lnTo>
                    <a:pt x="186" y="90"/>
                  </a:lnTo>
                  <a:lnTo>
                    <a:pt x="197" y="97"/>
                  </a:lnTo>
                  <a:lnTo>
                    <a:pt x="205" y="106"/>
                  </a:lnTo>
                  <a:lnTo>
                    <a:pt x="211" y="117"/>
                  </a:lnTo>
                  <a:lnTo>
                    <a:pt x="205" y="112"/>
                  </a:lnTo>
                  <a:lnTo>
                    <a:pt x="198" y="107"/>
                  </a:lnTo>
                  <a:lnTo>
                    <a:pt x="189" y="103"/>
                  </a:lnTo>
                  <a:lnTo>
                    <a:pt x="181" y="98"/>
                  </a:lnTo>
                  <a:lnTo>
                    <a:pt x="173" y="95"/>
                  </a:lnTo>
                  <a:lnTo>
                    <a:pt x="164" y="93"/>
                  </a:lnTo>
                  <a:lnTo>
                    <a:pt x="156" y="91"/>
                  </a:lnTo>
                  <a:lnTo>
                    <a:pt x="149" y="91"/>
                  </a:lnTo>
                  <a:lnTo>
                    <a:pt x="158" y="102"/>
                  </a:lnTo>
                  <a:lnTo>
                    <a:pt x="167" y="111"/>
                  </a:lnTo>
                  <a:lnTo>
                    <a:pt x="176" y="121"/>
                  </a:lnTo>
                  <a:lnTo>
                    <a:pt x="184" y="129"/>
                  </a:lnTo>
                  <a:lnTo>
                    <a:pt x="192" y="137"/>
                  </a:lnTo>
                  <a:lnTo>
                    <a:pt x="198" y="144"/>
                  </a:lnTo>
                  <a:lnTo>
                    <a:pt x="202" y="149"/>
                  </a:lnTo>
                  <a:lnTo>
                    <a:pt x="203" y="151"/>
                  </a:lnTo>
                  <a:lnTo>
                    <a:pt x="205" y="157"/>
                  </a:lnTo>
                  <a:lnTo>
                    <a:pt x="206" y="163"/>
                  </a:lnTo>
                  <a:lnTo>
                    <a:pt x="209" y="171"/>
                  </a:lnTo>
                  <a:lnTo>
                    <a:pt x="211" y="177"/>
                  </a:lnTo>
                  <a:lnTo>
                    <a:pt x="205" y="168"/>
                  </a:lnTo>
                  <a:lnTo>
                    <a:pt x="197" y="158"/>
                  </a:lnTo>
                  <a:lnTo>
                    <a:pt x="186" y="145"/>
                  </a:lnTo>
                  <a:lnTo>
                    <a:pt x="175" y="132"/>
                  </a:lnTo>
                  <a:lnTo>
                    <a:pt x="164" y="119"/>
                  </a:lnTo>
                  <a:lnTo>
                    <a:pt x="155" y="108"/>
                  </a:lnTo>
                  <a:lnTo>
                    <a:pt x="147" y="100"/>
                  </a:lnTo>
                  <a:lnTo>
                    <a:pt x="142" y="97"/>
                  </a:lnTo>
                  <a:lnTo>
                    <a:pt x="137" y="95"/>
                  </a:lnTo>
                  <a:lnTo>
                    <a:pt x="135" y="98"/>
                  </a:lnTo>
                  <a:lnTo>
                    <a:pt x="135" y="103"/>
                  </a:lnTo>
                  <a:lnTo>
                    <a:pt x="137" y="108"/>
                  </a:lnTo>
                  <a:lnTo>
                    <a:pt x="139" y="117"/>
                  </a:lnTo>
                  <a:lnTo>
                    <a:pt x="145" y="132"/>
                  </a:lnTo>
                  <a:lnTo>
                    <a:pt x="151" y="147"/>
                  </a:lnTo>
                  <a:lnTo>
                    <a:pt x="155" y="157"/>
                  </a:lnTo>
                  <a:lnTo>
                    <a:pt x="156" y="160"/>
                  </a:lnTo>
                  <a:lnTo>
                    <a:pt x="155" y="160"/>
                  </a:lnTo>
                  <a:lnTo>
                    <a:pt x="151" y="159"/>
                  </a:lnTo>
                  <a:lnTo>
                    <a:pt x="149" y="154"/>
                  </a:lnTo>
                  <a:lnTo>
                    <a:pt x="142" y="142"/>
                  </a:lnTo>
                  <a:lnTo>
                    <a:pt x="133" y="123"/>
                  </a:lnTo>
                  <a:lnTo>
                    <a:pt x="126" y="103"/>
                  </a:lnTo>
                  <a:lnTo>
                    <a:pt x="126" y="89"/>
                  </a:lnTo>
                  <a:lnTo>
                    <a:pt x="115" y="80"/>
                  </a:lnTo>
                  <a:lnTo>
                    <a:pt x="104" y="72"/>
                  </a:lnTo>
                  <a:lnTo>
                    <a:pt x="95" y="67"/>
                  </a:lnTo>
                  <a:lnTo>
                    <a:pt x="91" y="64"/>
                  </a:lnTo>
                  <a:lnTo>
                    <a:pt x="89" y="63"/>
                  </a:lnTo>
                  <a:lnTo>
                    <a:pt x="86" y="61"/>
                  </a:lnTo>
                  <a:lnTo>
                    <a:pt x="85" y="63"/>
                  </a:lnTo>
                  <a:lnTo>
                    <a:pt x="83" y="68"/>
                  </a:lnTo>
                  <a:lnTo>
                    <a:pt x="85" y="80"/>
                  </a:lnTo>
                  <a:lnTo>
                    <a:pt x="89" y="99"/>
                  </a:lnTo>
                  <a:lnTo>
                    <a:pt x="95" y="119"/>
                  </a:lnTo>
                  <a:lnTo>
                    <a:pt x="105" y="136"/>
                  </a:lnTo>
                  <a:lnTo>
                    <a:pt x="111" y="142"/>
                  </a:lnTo>
                  <a:lnTo>
                    <a:pt x="109" y="145"/>
                  </a:lnTo>
                  <a:lnTo>
                    <a:pt x="107" y="144"/>
                  </a:lnTo>
                  <a:lnTo>
                    <a:pt x="102" y="140"/>
                  </a:lnTo>
                  <a:lnTo>
                    <a:pt x="94" y="129"/>
                  </a:lnTo>
                  <a:lnTo>
                    <a:pt x="83" y="110"/>
                  </a:lnTo>
                  <a:lnTo>
                    <a:pt x="75" y="83"/>
                  </a:lnTo>
                  <a:lnTo>
                    <a:pt x="75" y="56"/>
                  </a:lnTo>
                  <a:lnTo>
                    <a:pt x="68" y="50"/>
                  </a:lnTo>
                  <a:lnTo>
                    <a:pt x="59" y="44"/>
                  </a:lnTo>
                  <a:lnTo>
                    <a:pt x="49" y="40"/>
                  </a:lnTo>
                  <a:lnTo>
                    <a:pt x="43" y="38"/>
                  </a:lnTo>
                  <a:lnTo>
                    <a:pt x="42" y="46"/>
                  </a:lnTo>
                  <a:lnTo>
                    <a:pt x="42" y="57"/>
                  </a:lnTo>
                  <a:lnTo>
                    <a:pt x="44" y="70"/>
                  </a:lnTo>
                  <a:lnTo>
                    <a:pt x="47" y="81"/>
                  </a:lnTo>
                  <a:lnTo>
                    <a:pt x="48" y="91"/>
                  </a:lnTo>
                  <a:lnTo>
                    <a:pt x="51" y="106"/>
                  </a:lnTo>
                  <a:lnTo>
                    <a:pt x="53" y="120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3" y="129"/>
                  </a:lnTo>
                  <a:lnTo>
                    <a:pt x="49" y="124"/>
                  </a:lnTo>
                  <a:lnTo>
                    <a:pt x="45" y="115"/>
                  </a:lnTo>
                  <a:lnTo>
                    <a:pt x="43" y="98"/>
                  </a:lnTo>
                  <a:lnTo>
                    <a:pt x="38" y="73"/>
                  </a:lnTo>
                  <a:lnTo>
                    <a:pt x="34" y="50"/>
                  </a:lnTo>
                  <a:lnTo>
                    <a:pt x="31" y="35"/>
                  </a:lnTo>
                  <a:lnTo>
                    <a:pt x="19" y="23"/>
                  </a:lnTo>
                  <a:lnTo>
                    <a:pt x="10" y="14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6" name="Freeform 369"/>
            <p:cNvSpPr>
              <a:spLocks/>
            </p:cNvSpPr>
            <p:nvPr/>
          </p:nvSpPr>
          <p:spPr bwMode="auto">
            <a:xfrm>
              <a:off x="542" y="3499"/>
              <a:ext cx="73" cy="122"/>
            </a:xfrm>
            <a:custGeom>
              <a:avLst/>
              <a:gdLst>
                <a:gd name="T0" fmla="*/ 5 w 146"/>
                <a:gd name="T1" fmla="*/ 1 h 243"/>
                <a:gd name="T2" fmla="*/ 5 w 146"/>
                <a:gd name="T3" fmla="*/ 2 h 243"/>
                <a:gd name="T4" fmla="*/ 5 w 146"/>
                <a:gd name="T5" fmla="*/ 3 h 243"/>
                <a:gd name="T6" fmla="*/ 6 w 146"/>
                <a:gd name="T7" fmla="*/ 3 h 243"/>
                <a:gd name="T8" fmla="*/ 7 w 146"/>
                <a:gd name="T9" fmla="*/ 4 h 243"/>
                <a:gd name="T10" fmla="*/ 7 w 146"/>
                <a:gd name="T11" fmla="*/ 5 h 243"/>
                <a:gd name="T12" fmla="*/ 9 w 146"/>
                <a:gd name="T13" fmla="*/ 7 h 243"/>
                <a:gd name="T14" fmla="*/ 9 w 146"/>
                <a:gd name="T15" fmla="*/ 9 h 243"/>
                <a:gd name="T16" fmla="*/ 10 w 146"/>
                <a:gd name="T17" fmla="*/ 9 h 243"/>
                <a:gd name="T18" fmla="*/ 9 w 146"/>
                <a:gd name="T19" fmla="*/ 9 h 243"/>
                <a:gd name="T20" fmla="*/ 9 w 146"/>
                <a:gd name="T21" fmla="*/ 9 h 243"/>
                <a:gd name="T22" fmla="*/ 8 w 146"/>
                <a:gd name="T23" fmla="*/ 7 h 243"/>
                <a:gd name="T24" fmla="*/ 8 w 146"/>
                <a:gd name="T25" fmla="*/ 6 h 243"/>
                <a:gd name="T26" fmla="*/ 7 w 146"/>
                <a:gd name="T27" fmla="*/ 5 h 243"/>
                <a:gd name="T28" fmla="*/ 6 w 146"/>
                <a:gd name="T29" fmla="*/ 5 h 243"/>
                <a:gd name="T30" fmla="*/ 6 w 146"/>
                <a:gd name="T31" fmla="*/ 4 h 243"/>
                <a:gd name="T32" fmla="*/ 5 w 146"/>
                <a:gd name="T33" fmla="*/ 5 h 243"/>
                <a:gd name="T34" fmla="*/ 5 w 146"/>
                <a:gd name="T35" fmla="*/ 7 h 243"/>
                <a:gd name="T36" fmla="*/ 6 w 146"/>
                <a:gd name="T37" fmla="*/ 8 h 243"/>
                <a:gd name="T38" fmla="*/ 7 w 146"/>
                <a:gd name="T39" fmla="*/ 9 h 243"/>
                <a:gd name="T40" fmla="*/ 8 w 146"/>
                <a:gd name="T41" fmla="*/ 10 h 243"/>
                <a:gd name="T42" fmla="*/ 9 w 146"/>
                <a:gd name="T43" fmla="*/ 12 h 243"/>
                <a:gd name="T44" fmla="*/ 9 w 146"/>
                <a:gd name="T45" fmla="*/ 13 h 243"/>
                <a:gd name="T46" fmla="*/ 9 w 146"/>
                <a:gd name="T47" fmla="*/ 12 h 243"/>
                <a:gd name="T48" fmla="*/ 8 w 146"/>
                <a:gd name="T49" fmla="*/ 11 h 243"/>
                <a:gd name="T50" fmla="*/ 7 w 146"/>
                <a:gd name="T51" fmla="*/ 10 h 243"/>
                <a:gd name="T52" fmla="*/ 7 w 146"/>
                <a:gd name="T53" fmla="*/ 9 h 243"/>
                <a:gd name="T54" fmla="*/ 6 w 146"/>
                <a:gd name="T55" fmla="*/ 9 h 243"/>
                <a:gd name="T56" fmla="*/ 6 w 146"/>
                <a:gd name="T57" fmla="*/ 10 h 243"/>
                <a:gd name="T58" fmla="*/ 7 w 146"/>
                <a:gd name="T59" fmla="*/ 14 h 243"/>
                <a:gd name="T60" fmla="*/ 6 w 146"/>
                <a:gd name="T61" fmla="*/ 16 h 243"/>
                <a:gd name="T62" fmla="*/ 6 w 146"/>
                <a:gd name="T63" fmla="*/ 15 h 243"/>
                <a:gd name="T64" fmla="*/ 6 w 146"/>
                <a:gd name="T65" fmla="*/ 14 h 243"/>
                <a:gd name="T66" fmla="*/ 5 w 146"/>
                <a:gd name="T67" fmla="*/ 10 h 243"/>
                <a:gd name="T68" fmla="*/ 4 w 146"/>
                <a:gd name="T69" fmla="*/ 10 h 243"/>
                <a:gd name="T70" fmla="*/ 3 w 146"/>
                <a:gd name="T71" fmla="*/ 11 h 243"/>
                <a:gd name="T72" fmla="*/ 2 w 146"/>
                <a:gd name="T73" fmla="*/ 13 h 243"/>
                <a:gd name="T74" fmla="*/ 2 w 146"/>
                <a:gd name="T75" fmla="*/ 12 h 243"/>
                <a:gd name="T76" fmla="*/ 3 w 146"/>
                <a:gd name="T77" fmla="*/ 11 h 243"/>
                <a:gd name="T78" fmla="*/ 4 w 146"/>
                <a:gd name="T79" fmla="*/ 9 h 243"/>
                <a:gd name="T80" fmla="*/ 5 w 146"/>
                <a:gd name="T81" fmla="*/ 7 h 243"/>
                <a:gd name="T82" fmla="*/ 5 w 146"/>
                <a:gd name="T83" fmla="*/ 5 h 243"/>
                <a:gd name="T84" fmla="*/ 4 w 146"/>
                <a:gd name="T85" fmla="*/ 5 h 243"/>
                <a:gd name="T86" fmla="*/ 3 w 146"/>
                <a:gd name="T87" fmla="*/ 6 h 243"/>
                <a:gd name="T88" fmla="*/ 2 w 146"/>
                <a:gd name="T89" fmla="*/ 7 h 243"/>
                <a:gd name="T90" fmla="*/ 1 w 146"/>
                <a:gd name="T91" fmla="*/ 8 h 243"/>
                <a:gd name="T92" fmla="*/ 1 w 146"/>
                <a:gd name="T93" fmla="*/ 9 h 243"/>
                <a:gd name="T94" fmla="*/ 0 w 146"/>
                <a:gd name="T95" fmla="*/ 9 h 243"/>
                <a:gd name="T96" fmla="*/ 1 w 146"/>
                <a:gd name="T97" fmla="*/ 8 h 243"/>
                <a:gd name="T98" fmla="*/ 2 w 146"/>
                <a:gd name="T99" fmla="*/ 7 h 243"/>
                <a:gd name="T100" fmla="*/ 3 w 146"/>
                <a:gd name="T101" fmla="*/ 5 h 243"/>
                <a:gd name="T102" fmla="*/ 4 w 146"/>
                <a:gd name="T103" fmla="*/ 4 h 243"/>
                <a:gd name="T104" fmla="*/ 4 w 146"/>
                <a:gd name="T105" fmla="*/ 3 h 243"/>
                <a:gd name="T106" fmla="*/ 4 w 146"/>
                <a:gd name="T107" fmla="*/ 2 h 243"/>
                <a:gd name="T108" fmla="*/ 4 w 146"/>
                <a:gd name="T109" fmla="*/ 1 h 243"/>
                <a:gd name="T110" fmla="*/ 4 w 146"/>
                <a:gd name="T111" fmla="*/ 1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3">
                  <a:moveTo>
                    <a:pt x="63" y="0"/>
                  </a:moveTo>
                  <a:lnTo>
                    <a:pt x="65" y="2"/>
                  </a:lnTo>
                  <a:lnTo>
                    <a:pt x="67" y="14"/>
                  </a:lnTo>
                  <a:lnTo>
                    <a:pt x="69" y="29"/>
                  </a:lnTo>
                  <a:lnTo>
                    <a:pt x="71" y="36"/>
                  </a:lnTo>
                  <a:lnTo>
                    <a:pt x="73" y="39"/>
                  </a:lnTo>
                  <a:lnTo>
                    <a:pt x="77" y="42"/>
                  </a:lnTo>
                  <a:lnTo>
                    <a:pt x="84" y="47"/>
                  </a:lnTo>
                  <a:lnTo>
                    <a:pt x="90" y="52"/>
                  </a:lnTo>
                  <a:lnTo>
                    <a:pt x="98" y="60"/>
                  </a:lnTo>
                  <a:lnTo>
                    <a:pt x="106" y="68"/>
                  </a:lnTo>
                  <a:lnTo>
                    <a:pt x="112" y="78"/>
                  </a:lnTo>
                  <a:lnTo>
                    <a:pt x="119" y="89"/>
                  </a:lnTo>
                  <a:lnTo>
                    <a:pt x="129" y="108"/>
                  </a:lnTo>
                  <a:lnTo>
                    <a:pt x="138" y="121"/>
                  </a:lnTo>
                  <a:lnTo>
                    <a:pt x="144" y="130"/>
                  </a:lnTo>
                  <a:lnTo>
                    <a:pt x="146" y="137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2" y="141"/>
                  </a:lnTo>
                  <a:lnTo>
                    <a:pt x="138" y="134"/>
                  </a:lnTo>
                  <a:lnTo>
                    <a:pt x="136" y="129"/>
                  </a:lnTo>
                  <a:lnTo>
                    <a:pt x="132" y="121"/>
                  </a:lnTo>
                  <a:lnTo>
                    <a:pt x="127" y="112"/>
                  </a:lnTo>
                  <a:lnTo>
                    <a:pt x="120" y="102"/>
                  </a:lnTo>
                  <a:lnTo>
                    <a:pt x="114" y="93"/>
                  </a:lnTo>
                  <a:lnTo>
                    <a:pt x="107" y="83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2" y="66"/>
                  </a:lnTo>
                  <a:lnTo>
                    <a:pt x="86" y="62"/>
                  </a:lnTo>
                  <a:lnTo>
                    <a:pt x="82" y="60"/>
                  </a:lnTo>
                  <a:lnTo>
                    <a:pt x="78" y="59"/>
                  </a:lnTo>
                  <a:lnTo>
                    <a:pt x="77" y="72"/>
                  </a:lnTo>
                  <a:lnTo>
                    <a:pt x="77" y="85"/>
                  </a:lnTo>
                  <a:lnTo>
                    <a:pt x="78" y="99"/>
                  </a:lnTo>
                  <a:lnTo>
                    <a:pt x="80" y="108"/>
                  </a:lnTo>
                  <a:lnTo>
                    <a:pt x="86" y="113"/>
                  </a:lnTo>
                  <a:lnTo>
                    <a:pt x="94" y="120"/>
                  </a:lnTo>
                  <a:lnTo>
                    <a:pt x="103" y="129"/>
                  </a:lnTo>
                  <a:lnTo>
                    <a:pt x="112" y="139"/>
                  </a:lnTo>
                  <a:lnTo>
                    <a:pt x="122" y="151"/>
                  </a:lnTo>
                  <a:lnTo>
                    <a:pt x="129" y="164"/>
                  </a:lnTo>
                  <a:lnTo>
                    <a:pt x="135" y="179"/>
                  </a:lnTo>
                  <a:lnTo>
                    <a:pt x="137" y="194"/>
                  </a:lnTo>
                  <a:lnTo>
                    <a:pt x="137" y="200"/>
                  </a:lnTo>
                  <a:lnTo>
                    <a:pt x="135" y="198"/>
                  </a:lnTo>
                  <a:lnTo>
                    <a:pt x="129" y="189"/>
                  </a:lnTo>
                  <a:lnTo>
                    <a:pt x="124" y="175"/>
                  </a:lnTo>
                  <a:lnTo>
                    <a:pt x="120" y="166"/>
                  </a:lnTo>
                  <a:lnTo>
                    <a:pt x="116" y="158"/>
                  </a:lnTo>
                  <a:lnTo>
                    <a:pt x="110" y="150"/>
                  </a:lnTo>
                  <a:lnTo>
                    <a:pt x="105" y="143"/>
                  </a:lnTo>
                  <a:lnTo>
                    <a:pt x="98" y="138"/>
                  </a:lnTo>
                  <a:lnTo>
                    <a:pt x="92" y="133"/>
                  </a:lnTo>
                  <a:lnTo>
                    <a:pt x="86" y="129"/>
                  </a:lnTo>
                  <a:lnTo>
                    <a:pt x="81" y="128"/>
                  </a:lnTo>
                  <a:lnTo>
                    <a:pt x="89" y="149"/>
                  </a:lnTo>
                  <a:lnTo>
                    <a:pt x="94" y="177"/>
                  </a:lnTo>
                  <a:lnTo>
                    <a:pt x="97" y="210"/>
                  </a:lnTo>
                  <a:lnTo>
                    <a:pt x="95" y="236"/>
                  </a:lnTo>
                  <a:lnTo>
                    <a:pt x="94" y="243"/>
                  </a:lnTo>
                  <a:lnTo>
                    <a:pt x="93" y="243"/>
                  </a:lnTo>
                  <a:lnTo>
                    <a:pt x="92" y="239"/>
                  </a:lnTo>
                  <a:lnTo>
                    <a:pt x="92" y="232"/>
                  </a:lnTo>
                  <a:lnTo>
                    <a:pt x="89" y="214"/>
                  </a:lnTo>
                  <a:lnTo>
                    <a:pt x="84" y="184"/>
                  </a:lnTo>
                  <a:lnTo>
                    <a:pt x="76" y="155"/>
                  </a:lnTo>
                  <a:lnTo>
                    <a:pt x="71" y="138"/>
                  </a:lnTo>
                  <a:lnTo>
                    <a:pt x="60" y="146"/>
                  </a:lnTo>
                  <a:lnTo>
                    <a:pt x="48" y="159"/>
                  </a:lnTo>
                  <a:lnTo>
                    <a:pt x="39" y="175"/>
                  </a:lnTo>
                  <a:lnTo>
                    <a:pt x="34" y="192"/>
                  </a:lnTo>
                  <a:lnTo>
                    <a:pt x="32" y="197"/>
                  </a:lnTo>
                  <a:lnTo>
                    <a:pt x="29" y="197"/>
                  </a:lnTo>
                  <a:lnTo>
                    <a:pt x="28" y="192"/>
                  </a:lnTo>
                  <a:lnTo>
                    <a:pt x="29" y="183"/>
                  </a:lnTo>
                  <a:lnTo>
                    <a:pt x="37" y="168"/>
                  </a:lnTo>
                  <a:lnTo>
                    <a:pt x="47" y="149"/>
                  </a:lnTo>
                  <a:lnTo>
                    <a:pt x="56" y="130"/>
                  </a:lnTo>
                  <a:lnTo>
                    <a:pt x="64" y="119"/>
                  </a:lnTo>
                  <a:lnTo>
                    <a:pt x="65" y="103"/>
                  </a:lnTo>
                  <a:lnTo>
                    <a:pt x="67" y="86"/>
                  </a:lnTo>
                  <a:lnTo>
                    <a:pt x="65" y="70"/>
                  </a:lnTo>
                  <a:lnTo>
                    <a:pt x="65" y="61"/>
                  </a:lnTo>
                  <a:lnTo>
                    <a:pt x="58" y="66"/>
                  </a:lnTo>
                  <a:lnTo>
                    <a:pt x="48" y="74"/>
                  </a:lnTo>
                  <a:lnTo>
                    <a:pt x="39" y="83"/>
                  </a:lnTo>
                  <a:lnTo>
                    <a:pt x="30" y="94"/>
                  </a:lnTo>
                  <a:lnTo>
                    <a:pt x="22" y="104"/>
                  </a:lnTo>
                  <a:lnTo>
                    <a:pt x="15" y="116"/>
                  </a:lnTo>
                  <a:lnTo>
                    <a:pt x="9" y="126"/>
                  </a:lnTo>
                  <a:lnTo>
                    <a:pt x="5" y="137"/>
                  </a:lnTo>
                  <a:lnTo>
                    <a:pt x="3" y="142"/>
                  </a:lnTo>
                  <a:lnTo>
                    <a:pt x="1" y="142"/>
                  </a:lnTo>
                  <a:lnTo>
                    <a:pt x="0" y="139"/>
                  </a:lnTo>
                  <a:lnTo>
                    <a:pt x="1" y="132"/>
                  </a:lnTo>
                  <a:lnTo>
                    <a:pt x="4" y="125"/>
                  </a:lnTo>
                  <a:lnTo>
                    <a:pt x="9" y="115"/>
                  </a:lnTo>
                  <a:lnTo>
                    <a:pt x="17" y="102"/>
                  </a:lnTo>
                  <a:lnTo>
                    <a:pt x="25" y="89"/>
                  </a:lnTo>
                  <a:lnTo>
                    <a:pt x="34" y="76"/>
                  </a:lnTo>
                  <a:lnTo>
                    <a:pt x="43" y="62"/>
                  </a:lnTo>
                  <a:lnTo>
                    <a:pt x="52" y="52"/>
                  </a:lnTo>
                  <a:lnTo>
                    <a:pt x="60" y="46"/>
                  </a:lnTo>
                  <a:lnTo>
                    <a:pt x="64" y="38"/>
                  </a:lnTo>
                  <a:lnTo>
                    <a:pt x="64" y="26"/>
                  </a:lnTo>
                  <a:lnTo>
                    <a:pt x="62" y="17"/>
                  </a:lnTo>
                  <a:lnTo>
                    <a:pt x="60" y="10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7" name="Freeform 370"/>
            <p:cNvSpPr>
              <a:spLocks/>
            </p:cNvSpPr>
            <p:nvPr/>
          </p:nvSpPr>
          <p:spPr bwMode="auto">
            <a:xfrm>
              <a:off x="615" y="3342"/>
              <a:ext cx="88" cy="126"/>
            </a:xfrm>
            <a:custGeom>
              <a:avLst/>
              <a:gdLst>
                <a:gd name="T0" fmla="*/ 1 w 176"/>
                <a:gd name="T1" fmla="*/ 15 h 252"/>
                <a:gd name="T2" fmla="*/ 2 w 176"/>
                <a:gd name="T3" fmla="*/ 13 h 252"/>
                <a:gd name="T4" fmla="*/ 2 w 176"/>
                <a:gd name="T5" fmla="*/ 12 h 252"/>
                <a:gd name="T6" fmla="*/ 3 w 176"/>
                <a:gd name="T7" fmla="*/ 10 h 252"/>
                <a:gd name="T8" fmla="*/ 3 w 176"/>
                <a:gd name="T9" fmla="*/ 9 h 252"/>
                <a:gd name="T10" fmla="*/ 2 w 176"/>
                <a:gd name="T11" fmla="*/ 8 h 252"/>
                <a:gd name="T12" fmla="*/ 2 w 176"/>
                <a:gd name="T13" fmla="*/ 7 h 252"/>
                <a:gd name="T14" fmla="*/ 3 w 176"/>
                <a:gd name="T15" fmla="*/ 7 h 252"/>
                <a:gd name="T16" fmla="*/ 3 w 176"/>
                <a:gd name="T17" fmla="*/ 8 h 252"/>
                <a:gd name="T18" fmla="*/ 4 w 176"/>
                <a:gd name="T19" fmla="*/ 8 h 252"/>
                <a:gd name="T20" fmla="*/ 4 w 176"/>
                <a:gd name="T21" fmla="*/ 8 h 252"/>
                <a:gd name="T22" fmla="*/ 5 w 176"/>
                <a:gd name="T23" fmla="*/ 7 h 252"/>
                <a:gd name="T24" fmla="*/ 6 w 176"/>
                <a:gd name="T25" fmla="*/ 6 h 252"/>
                <a:gd name="T26" fmla="*/ 6 w 176"/>
                <a:gd name="T27" fmla="*/ 5 h 252"/>
                <a:gd name="T28" fmla="*/ 7 w 176"/>
                <a:gd name="T29" fmla="*/ 4 h 252"/>
                <a:gd name="T30" fmla="*/ 6 w 176"/>
                <a:gd name="T31" fmla="*/ 3 h 252"/>
                <a:gd name="T32" fmla="*/ 6 w 176"/>
                <a:gd name="T33" fmla="*/ 1 h 252"/>
                <a:gd name="T34" fmla="*/ 5 w 176"/>
                <a:gd name="T35" fmla="*/ 1 h 252"/>
                <a:gd name="T36" fmla="*/ 6 w 176"/>
                <a:gd name="T37" fmla="*/ 2 h 252"/>
                <a:gd name="T38" fmla="*/ 7 w 176"/>
                <a:gd name="T39" fmla="*/ 4 h 252"/>
                <a:gd name="T40" fmla="*/ 8 w 176"/>
                <a:gd name="T41" fmla="*/ 3 h 252"/>
                <a:gd name="T42" fmla="*/ 9 w 176"/>
                <a:gd name="T43" fmla="*/ 1 h 252"/>
                <a:gd name="T44" fmla="*/ 10 w 176"/>
                <a:gd name="T45" fmla="*/ 0 h 252"/>
                <a:gd name="T46" fmla="*/ 10 w 176"/>
                <a:gd name="T47" fmla="*/ 1 h 252"/>
                <a:gd name="T48" fmla="*/ 9 w 176"/>
                <a:gd name="T49" fmla="*/ 2 h 252"/>
                <a:gd name="T50" fmla="*/ 8 w 176"/>
                <a:gd name="T51" fmla="*/ 4 h 252"/>
                <a:gd name="T52" fmla="*/ 8 w 176"/>
                <a:gd name="T53" fmla="*/ 5 h 252"/>
                <a:gd name="T54" fmla="*/ 9 w 176"/>
                <a:gd name="T55" fmla="*/ 4 h 252"/>
                <a:gd name="T56" fmla="*/ 10 w 176"/>
                <a:gd name="T57" fmla="*/ 4 h 252"/>
                <a:gd name="T58" fmla="*/ 10 w 176"/>
                <a:gd name="T59" fmla="*/ 4 h 252"/>
                <a:gd name="T60" fmla="*/ 11 w 176"/>
                <a:gd name="T61" fmla="*/ 4 h 252"/>
                <a:gd name="T62" fmla="*/ 11 w 176"/>
                <a:gd name="T63" fmla="*/ 4 h 252"/>
                <a:gd name="T64" fmla="*/ 11 w 176"/>
                <a:gd name="T65" fmla="*/ 4 h 252"/>
                <a:gd name="T66" fmla="*/ 10 w 176"/>
                <a:gd name="T67" fmla="*/ 5 h 252"/>
                <a:gd name="T68" fmla="*/ 9 w 176"/>
                <a:gd name="T69" fmla="*/ 5 h 252"/>
                <a:gd name="T70" fmla="*/ 7 w 176"/>
                <a:gd name="T71" fmla="*/ 6 h 252"/>
                <a:gd name="T72" fmla="*/ 7 w 176"/>
                <a:gd name="T73" fmla="*/ 6 h 252"/>
                <a:gd name="T74" fmla="*/ 6 w 176"/>
                <a:gd name="T75" fmla="*/ 7 h 252"/>
                <a:gd name="T76" fmla="*/ 6 w 176"/>
                <a:gd name="T77" fmla="*/ 8 h 252"/>
                <a:gd name="T78" fmla="*/ 6 w 176"/>
                <a:gd name="T79" fmla="*/ 8 h 252"/>
                <a:gd name="T80" fmla="*/ 6 w 176"/>
                <a:gd name="T81" fmla="*/ 8 h 252"/>
                <a:gd name="T82" fmla="*/ 5 w 176"/>
                <a:gd name="T83" fmla="*/ 9 h 252"/>
                <a:gd name="T84" fmla="*/ 5 w 176"/>
                <a:gd name="T85" fmla="*/ 9 h 252"/>
                <a:gd name="T86" fmla="*/ 5 w 176"/>
                <a:gd name="T87" fmla="*/ 9 h 252"/>
                <a:gd name="T88" fmla="*/ 5 w 176"/>
                <a:gd name="T89" fmla="*/ 9 h 252"/>
                <a:gd name="T90" fmla="*/ 4 w 176"/>
                <a:gd name="T91" fmla="*/ 11 h 252"/>
                <a:gd name="T92" fmla="*/ 3 w 176"/>
                <a:gd name="T93" fmla="*/ 12 h 252"/>
                <a:gd name="T94" fmla="*/ 2 w 176"/>
                <a:gd name="T95" fmla="*/ 14 h 252"/>
                <a:gd name="T96" fmla="*/ 2 w 176"/>
                <a:gd name="T97" fmla="*/ 15 h 252"/>
                <a:gd name="T98" fmla="*/ 2 w 176"/>
                <a:gd name="T99" fmla="*/ 16 h 252"/>
                <a:gd name="T100" fmla="*/ 2 w 176"/>
                <a:gd name="T101" fmla="*/ 16 h 252"/>
                <a:gd name="T102" fmla="*/ 1 w 176"/>
                <a:gd name="T103" fmla="*/ 16 h 2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76" h="252">
                  <a:moveTo>
                    <a:pt x="0" y="252"/>
                  </a:moveTo>
                  <a:lnTo>
                    <a:pt x="5" y="240"/>
                  </a:lnTo>
                  <a:lnTo>
                    <a:pt x="13" y="223"/>
                  </a:lnTo>
                  <a:lnTo>
                    <a:pt x="19" y="207"/>
                  </a:lnTo>
                  <a:lnTo>
                    <a:pt x="24" y="195"/>
                  </a:lnTo>
                  <a:lnTo>
                    <a:pt x="30" y="183"/>
                  </a:lnTo>
                  <a:lnTo>
                    <a:pt x="36" y="166"/>
                  </a:lnTo>
                  <a:lnTo>
                    <a:pt x="44" y="150"/>
                  </a:lnTo>
                  <a:lnTo>
                    <a:pt x="48" y="141"/>
                  </a:lnTo>
                  <a:lnTo>
                    <a:pt x="41" y="135"/>
                  </a:lnTo>
                  <a:lnTo>
                    <a:pt x="36" y="128"/>
                  </a:lnTo>
                  <a:lnTo>
                    <a:pt x="32" y="122"/>
                  </a:lnTo>
                  <a:lnTo>
                    <a:pt x="31" y="113"/>
                  </a:lnTo>
                  <a:lnTo>
                    <a:pt x="31" y="106"/>
                  </a:lnTo>
                  <a:lnTo>
                    <a:pt x="32" y="106"/>
                  </a:lnTo>
                  <a:lnTo>
                    <a:pt x="34" y="110"/>
                  </a:lnTo>
                  <a:lnTo>
                    <a:pt x="36" y="115"/>
                  </a:lnTo>
                  <a:lnTo>
                    <a:pt x="40" y="119"/>
                  </a:lnTo>
                  <a:lnTo>
                    <a:pt x="45" y="123"/>
                  </a:lnTo>
                  <a:lnTo>
                    <a:pt x="51" y="126"/>
                  </a:lnTo>
                  <a:lnTo>
                    <a:pt x="54" y="127"/>
                  </a:lnTo>
                  <a:lnTo>
                    <a:pt x="60" y="120"/>
                  </a:lnTo>
                  <a:lnTo>
                    <a:pt x="67" y="114"/>
                  </a:lnTo>
                  <a:lnTo>
                    <a:pt x="74" y="105"/>
                  </a:lnTo>
                  <a:lnTo>
                    <a:pt x="81" y="97"/>
                  </a:lnTo>
                  <a:lnTo>
                    <a:pt x="87" y="89"/>
                  </a:lnTo>
                  <a:lnTo>
                    <a:pt x="92" y="83"/>
                  </a:lnTo>
                  <a:lnTo>
                    <a:pt x="95" y="76"/>
                  </a:lnTo>
                  <a:lnTo>
                    <a:pt x="97" y="72"/>
                  </a:lnTo>
                  <a:lnTo>
                    <a:pt x="97" y="63"/>
                  </a:lnTo>
                  <a:lnTo>
                    <a:pt x="95" y="47"/>
                  </a:lnTo>
                  <a:lnTo>
                    <a:pt x="90" y="33"/>
                  </a:lnTo>
                  <a:lnTo>
                    <a:pt x="84" y="22"/>
                  </a:lnTo>
                  <a:lnTo>
                    <a:pt x="81" y="16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83" y="15"/>
                  </a:lnTo>
                  <a:lnTo>
                    <a:pt x="90" y="22"/>
                  </a:lnTo>
                  <a:lnTo>
                    <a:pt x="97" y="37"/>
                  </a:lnTo>
                  <a:lnTo>
                    <a:pt x="103" y="51"/>
                  </a:lnTo>
                  <a:lnTo>
                    <a:pt x="105" y="63"/>
                  </a:lnTo>
                  <a:lnTo>
                    <a:pt x="113" y="47"/>
                  </a:lnTo>
                  <a:lnTo>
                    <a:pt x="124" y="29"/>
                  </a:lnTo>
                  <a:lnTo>
                    <a:pt x="133" y="12"/>
                  </a:lnTo>
                  <a:lnTo>
                    <a:pt x="142" y="3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37" y="21"/>
                  </a:lnTo>
                  <a:lnTo>
                    <a:pt x="127" y="42"/>
                  </a:lnTo>
                  <a:lnTo>
                    <a:pt x="117" y="62"/>
                  </a:lnTo>
                  <a:lnTo>
                    <a:pt x="111" y="72"/>
                  </a:lnTo>
                  <a:lnTo>
                    <a:pt x="118" y="69"/>
                  </a:lnTo>
                  <a:lnTo>
                    <a:pt x="127" y="67"/>
                  </a:lnTo>
                  <a:lnTo>
                    <a:pt x="135" y="64"/>
                  </a:lnTo>
                  <a:lnTo>
                    <a:pt x="142" y="62"/>
                  </a:lnTo>
                  <a:lnTo>
                    <a:pt x="148" y="60"/>
                  </a:lnTo>
                  <a:lnTo>
                    <a:pt x="155" y="58"/>
                  </a:lnTo>
                  <a:lnTo>
                    <a:pt x="159" y="55"/>
                  </a:lnTo>
                  <a:lnTo>
                    <a:pt x="163" y="53"/>
                  </a:lnTo>
                  <a:lnTo>
                    <a:pt x="169" y="49"/>
                  </a:lnTo>
                  <a:lnTo>
                    <a:pt x="174" y="47"/>
                  </a:lnTo>
                  <a:lnTo>
                    <a:pt x="176" y="49"/>
                  </a:lnTo>
                  <a:lnTo>
                    <a:pt x="172" y="53"/>
                  </a:lnTo>
                  <a:lnTo>
                    <a:pt x="167" y="56"/>
                  </a:lnTo>
                  <a:lnTo>
                    <a:pt x="160" y="60"/>
                  </a:lnTo>
                  <a:lnTo>
                    <a:pt x="151" y="67"/>
                  </a:lnTo>
                  <a:lnTo>
                    <a:pt x="141" y="72"/>
                  </a:lnTo>
                  <a:lnTo>
                    <a:pt x="130" y="77"/>
                  </a:lnTo>
                  <a:lnTo>
                    <a:pt x="120" y="81"/>
                  </a:lnTo>
                  <a:lnTo>
                    <a:pt x="112" y="84"/>
                  </a:lnTo>
                  <a:lnTo>
                    <a:pt x="107" y="85"/>
                  </a:lnTo>
                  <a:lnTo>
                    <a:pt x="99" y="90"/>
                  </a:lnTo>
                  <a:lnTo>
                    <a:pt x="90" y="99"/>
                  </a:lnTo>
                  <a:lnTo>
                    <a:pt x="83" y="110"/>
                  </a:lnTo>
                  <a:lnTo>
                    <a:pt x="81" y="116"/>
                  </a:lnTo>
                  <a:lnTo>
                    <a:pt x="83" y="119"/>
                  </a:lnTo>
                  <a:lnTo>
                    <a:pt x="86" y="122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87" y="127"/>
                  </a:lnTo>
                  <a:lnTo>
                    <a:pt x="83" y="130"/>
                  </a:lnTo>
                  <a:lnTo>
                    <a:pt x="79" y="133"/>
                  </a:lnTo>
                  <a:lnTo>
                    <a:pt x="77" y="136"/>
                  </a:lnTo>
                  <a:lnTo>
                    <a:pt x="74" y="135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66" y="140"/>
                  </a:lnTo>
                  <a:lnTo>
                    <a:pt x="61" y="150"/>
                  </a:lnTo>
                  <a:lnTo>
                    <a:pt x="54" y="162"/>
                  </a:lnTo>
                  <a:lnTo>
                    <a:pt x="47" y="176"/>
                  </a:lnTo>
                  <a:lnTo>
                    <a:pt x="40" y="191"/>
                  </a:lnTo>
                  <a:lnTo>
                    <a:pt x="35" y="204"/>
                  </a:lnTo>
                  <a:lnTo>
                    <a:pt x="32" y="217"/>
                  </a:lnTo>
                  <a:lnTo>
                    <a:pt x="31" y="226"/>
                  </a:lnTo>
                  <a:lnTo>
                    <a:pt x="28" y="231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1" y="244"/>
                  </a:lnTo>
                  <a:lnTo>
                    <a:pt x="17" y="247"/>
                  </a:lnTo>
                  <a:lnTo>
                    <a:pt x="10" y="250"/>
                  </a:lnTo>
                  <a:lnTo>
                    <a:pt x="4" y="251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8" name="Freeform 371"/>
            <p:cNvSpPr>
              <a:spLocks/>
            </p:cNvSpPr>
            <p:nvPr/>
          </p:nvSpPr>
          <p:spPr bwMode="auto">
            <a:xfrm>
              <a:off x="487" y="3542"/>
              <a:ext cx="57" cy="98"/>
            </a:xfrm>
            <a:custGeom>
              <a:avLst/>
              <a:gdLst>
                <a:gd name="T0" fmla="*/ 5 w 113"/>
                <a:gd name="T1" fmla="*/ 1 h 194"/>
                <a:gd name="T2" fmla="*/ 4 w 113"/>
                <a:gd name="T3" fmla="*/ 3 h 194"/>
                <a:gd name="T4" fmla="*/ 4 w 113"/>
                <a:gd name="T5" fmla="*/ 3 h 194"/>
                <a:gd name="T6" fmla="*/ 3 w 113"/>
                <a:gd name="T7" fmla="*/ 3 h 194"/>
                <a:gd name="T8" fmla="*/ 2 w 113"/>
                <a:gd name="T9" fmla="*/ 4 h 194"/>
                <a:gd name="T10" fmla="*/ 1 w 113"/>
                <a:gd name="T11" fmla="*/ 5 h 194"/>
                <a:gd name="T12" fmla="*/ 0 w 113"/>
                <a:gd name="T13" fmla="*/ 5 h 194"/>
                <a:gd name="T14" fmla="*/ 1 w 113"/>
                <a:gd name="T15" fmla="*/ 5 h 194"/>
                <a:gd name="T16" fmla="*/ 1 w 113"/>
                <a:gd name="T17" fmla="*/ 5 h 194"/>
                <a:gd name="T18" fmla="*/ 2 w 113"/>
                <a:gd name="T19" fmla="*/ 4 h 194"/>
                <a:gd name="T20" fmla="*/ 3 w 113"/>
                <a:gd name="T21" fmla="*/ 4 h 194"/>
                <a:gd name="T22" fmla="*/ 4 w 113"/>
                <a:gd name="T23" fmla="*/ 4 h 194"/>
                <a:gd name="T24" fmla="*/ 4 w 113"/>
                <a:gd name="T25" fmla="*/ 4 h 194"/>
                <a:gd name="T26" fmla="*/ 3 w 113"/>
                <a:gd name="T27" fmla="*/ 6 h 194"/>
                <a:gd name="T28" fmla="*/ 3 w 113"/>
                <a:gd name="T29" fmla="*/ 7 h 194"/>
                <a:gd name="T30" fmla="*/ 2 w 113"/>
                <a:gd name="T31" fmla="*/ 7 h 194"/>
                <a:gd name="T32" fmla="*/ 1 w 113"/>
                <a:gd name="T33" fmla="*/ 8 h 194"/>
                <a:gd name="T34" fmla="*/ 1 w 113"/>
                <a:gd name="T35" fmla="*/ 9 h 194"/>
                <a:gd name="T36" fmla="*/ 1 w 113"/>
                <a:gd name="T37" fmla="*/ 9 h 194"/>
                <a:gd name="T38" fmla="*/ 1 w 113"/>
                <a:gd name="T39" fmla="*/ 10 h 194"/>
                <a:gd name="T40" fmla="*/ 1 w 113"/>
                <a:gd name="T41" fmla="*/ 9 h 194"/>
                <a:gd name="T42" fmla="*/ 3 w 113"/>
                <a:gd name="T43" fmla="*/ 8 h 194"/>
                <a:gd name="T44" fmla="*/ 3 w 113"/>
                <a:gd name="T45" fmla="*/ 8 h 194"/>
                <a:gd name="T46" fmla="*/ 4 w 113"/>
                <a:gd name="T47" fmla="*/ 11 h 194"/>
                <a:gd name="T48" fmla="*/ 4 w 113"/>
                <a:gd name="T49" fmla="*/ 13 h 194"/>
                <a:gd name="T50" fmla="*/ 4 w 113"/>
                <a:gd name="T51" fmla="*/ 13 h 194"/>
                <a:gd name="T52" fmla="*/ 4 w 113"/>
                <a:gd name="T53" fmla="*/ 11 h 194"/>
                <a:gd name="T54" fmla="*/ 4 w 113"/>
                <a:gd name="T55" fmla="*/ 8 h 194"/>
                <a:gd name="T56" fmla="*/ 4 w 113"/>
                <a:gd name="T57" fmla="*/ 6 h 194"/>
                <a:gd name="T58" fmla="*/ 4 w 113"/>
                <a:gd name="T59" fmla="*/ 7 h 194"/>
                <a:gd name="T60" fmla="*/ 5 w 113"/>
                <a:gd name="T61" fmla="*/ 8 h 194"/>
                <a:gd name="T62" fmla="*/ 6 w 113"/>
                <a:gd name="T63" fmla="*/ 9 h 194"/>
                <a:gd name="T64" fmla="*/ 7 w 113"/>
                <a:gd name="T65" fmla="*/ 10 h 194"/>
                <a:gd name="T66" fmla="*/ 7 w 113"/>
                <a:gd name="T67" fmla="*/ 9 h 194"/>
                <a:gd name="T68" fmla="*/ 6 w 113"/>
                <a:gd name="T69" fmla="*/ 8 h 194"/>
                <a:gd name="T70" fmla="*/ 5 w 113"/>
                <a:gd name="T71" fmla="*/ 7 h 194"/>
                <a:gd name="T72" fmla="*/ 5 w 113"/>
                <a:gd name="T73" fmla="*/ 6 h 194"/>
                <a:gd name="T74" fmla="*/ 5 w 113"/>
                <a:gd name="T75" fmla="*/ 4 h 194"/>
                <a:gd name="T76" fmla="*/ 5 w 113"/>
                <a:gd name="T77" fmla="*/ 3 h 194"/>
                <a:gd name="T78" fmla="*/ 5 w 113"/>
                <a:gd name="T79" fmla="*/ 4 h 194"/>
                <a:gd name="T80" fmla="*/ 6 w 113"/>
                <a:gd name="T81" fmla="*/ 4 h 194"/>
                <a:gd name="T82" fmla="*/ 7 w 113"/>
                <a:gd name="T83" fmla="*/ 6 h 194"/>
                <a:gd name="T84" fmla="*/ 8 w 113"/>
                <a:gd name="T85" fmla="*/ 6 h 194"/>
                <a:gd name="T86" fmla="*/ 7 w 113"/>
                <a:gd name="T87" fmla="*/ 5 h 194"/>
                <a:gd name="T88" fmla="*/ 6 w 113"/>
                <a:gd name="T89" fmla="*/ 4 h 194"/>
                <a:gd name="T90" fmla="*/ 6 w 113"/>
                <a:gd name="T91" fmla="*/ 3 h 194"/>
                <a:gd name="T92" fmla="*/ 5 w 113"/>
                <a:gd name="T93" fmla="*/ 3 h 194"/>
                <a:gd name="T94" fmla="*/ 5 w 113"/>
                <a:gd name="T95" fmla="*/ 2 h 194"/>
                <a:gd name="T96" fmla="*/ 6 w 113"/>
                <a:gd name="T97" fmla="*/ 1 h 194"/>
                <a:gd name="T98" fmla="*/ 6 w 113"/>
                <a:gd name="T99" fmla="*/ 0 h 19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3" h="194">
                  <a:moveTo>
                    <a:pt x="79" y="4"/>
                  </a:moveTo>
                  <a:lnTo>
                    <a:pt x="74" y="12"/>
                  </a:lnTo>
                  <a:lnTo>
                    <a:pt x="67" y="23"/>
                  </a:lnTo>
                  <a:lnTo>
                    <a:pt x="62" y="34"/>
                  </a:lnTo>
                  <a:lnTo>
                    <a:pt x="60" y="40"/>
                  </a:lnTo>
                  <a:lnTo>
                    <a:pt x="53" y="40"/>
                  </a:lnTo>
                  <a:lnTo>
                    <a:pt x="45" y="43"/>
                  </a:lnTo>
                  <a:lnTo>
                    <a:pt x="35" y="47"/>
                  </a:lnTo>
                  <a:lnTo>
                    <a:pt x="26" y="52"/>
                  </a:lnTo>
                  <a:lnTo>
                    <a:pt x="17" y="57"/>
                  </a:lnTo>
                  <a:lnTo>
                    <a:pt x="9" y="63"/>
                  </a:lnTo>
                  <a:lnTo>
                    <a:pt x="4" y="67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4" y="68"/>
                  </a:lnTo>
                  <a:lnTo>
                    <a:pt x="20" y="64"/>
                  </a:lnTo>
                  <a:lnTo>
                    <a:pt x="28" y="60"/>
                  </a:lnTo>
                  <a:lnTo>
                    <a:pt x="36" y="56"/>
                  </a:lnTo>
                  <a:lnTo>
                    <a:pt x="44" y="52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53" y="57"/>
                  </a:lnTo>
                  <a:lnTo>
                    <a:pt x="50" y="70"/>
                  </a:lnTo>
                  <a:lnTo>
                    <a:pt x="48" y="84"/>
                  </a:lnTo>
                  <a:lnTo>
                    <a:pt x="47" y="91"/>
                  </a:lnTo>
                  <a:lnTo>
                    <a:pt x="41" y="97"/>
                  </a:lnTo>
                  <a:lnTo>
                    <a:pt x="36" y="102"/>
                  </a:lnTo>
                  <a:lnTo>
                    <a:pt x="30" y="110"/>
                  </a:lnTo>
                  <a:lnTo>
                    <a:pt x="22" y="116"/>
                  </a:lnTo>
                  <a:lnTo>
                    <a:pt x="15" y="124"/>
                  </a:lnTo>
                  <a:lnTo>
                    <a:pt x="10" y="129"/>
                  </a:lnTo>
                  <a:lnTo>
                    <a:pt x="6" y="134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6" y="145"/>
                  </a:lnTo>
                  <a:lnTo>
                    <a:pt x="9" y="141"/>
                  </a:lnTo>
                  <a:lnTo>
                    <a:pt x="15" y="133"/>
                  </a:lnTo>
                  <a:lnTo>
                    <a:pt x="27" y="121"/>
                  </a:lnTo>
                  <a:lnTo>
                    <a:pt x="39" y="112"/>
                  </a:lnTo>
                  <a:lnTo>
                    <a:pt x="47" y="106"/>
                  </a:lnTo>
                  <a:lnTo>
                    <a:pt x="48" y="121"/>
                  </a:lnTo>
                  <a:lnTo>
                    <a:pt x="49" y="147"/>
                  </a:lnTo>
                  <a:lnTo>
                    <a:pt x="52" y="174"/>
                  </a:lnTo>
                  <a:lnTo>
                    <a:pt x="54" y="188"/>
                  </a:lnTo>
                  <a:lnTo>
                    <a:pt x="56" y="193"/>
                  </a:lnTo>
                  <a:lnTo>
                    <a:pt x="57" y="194"/>
                  </a:lnTo>
                  <a:lnTo>
                    <a:pt x="57" y="193"/>
                  </a:lnTo>
                  <a:lnTo>
                    <a:pt x="58" y="187"/>
                  </a:lnTo>
                  <a:lnTo>
                    <a:pt x="57" y="170"/>
                  </a:lnTo>
                  <a:lnTo>
                    <a:pt x="57" y="141"/>
                  </a:lnTo>
                  <a:lnTo>
                    <a:pt x="56" y="114"/>
                  </a:lnTo>
                  <a:lnTo>
                    <a:pt x="58" y="97"/>
                  </a:lnTo>
                  <a:lnTo>
                    <a:pt x="60" y="95"/>
                  </a:lnTo>
                  <a:lnTo>
                    <a:pt x="61" y="95"/>
                  </a:lnTo>
                  <a:lnTo>
                    <a:pt x="62" y="97"/>
                  </a:lnTo>
                  <a:lnTo>
                    <a:pt x="64" y="102"/>
                  </a:lnTo>
                  <a:lnTo>
                    <a:pt x="69" y="112"/>
                  </a:lnTo>
                  <a:lnTo>
                    <a:pt x="80" y="125"/>
                  </a:lnTo>
                  <a:lnTo>
                    <a:pt x="92" y="140"/>
                  </a:lnTo>
                  <a:lnTo>
                    <a:pt x="101" y="146"/>
                  </a:lnTo>
                  <a:lnTo>
                    <a:pt x="105" y="146"/>
                  </a:lnTo>
                  <a:lnTo>
                    <a:pt x="104" y="144"/>
                  </a:lnTo>
                  <a:lnTo>
                    <a:pt x="100" y="138"/>
                  </a:lnTo>
                  <a:lnTo>
                    <a:pt x="95" y="132"/>
                  </a:lnTo>
                  <a:lnTo>
                    <a:pt x="88" y="123"/>
                  </a:lnTo>
                  <a:lnTo>
                    <a:pt x="79" y="111"/>
                  </a:lnTo>
                  <a:lnTo>
                    <a:pt x="71" y="99"/>
                  </a:lnTo>
                  <a:lnTo>
                    <a:pt x="66" y="90"/>
                  </a:lnTo>
                  <a:lnTo>
                    <a:pt x="66" y="81"/>
                  </a:lnTo>
                  <a:lnTo>
                    <a:pt x="66" y="69"/>
                  </a:lnTo>
                  <a:lnTo>
                    <a:pt x="67" y="57"/>
                  </a:lnTo>
                  <a:lnTo>
                    <a:pt x="69" y="51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4" y="51"/>
                  </a:lnTo>
                  <a:lnTo>
                    <a:pt x="78" y="55"/>
                  </a:lnTo>
                  <a:lnTo>
                    <a:pt x="86" y="63"/>
                  </a:lnTo>
                  <a:lnTo>
                    <a:pt x="95" y="72"/>
                  </a:lnTo>
                  <a:lnTo>
                    <a:pt x="105" y="81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0" y="81"/>
                  </a:lnTo>
                  <a:lnTo>
                    <a:pt x="105" y="76"/>
                  </a:lnTo>
                  <a:lnTo>
                    <a:pt x="100" y="69"/>
                  </a:lnTo>
                  <a:lnTo>
                    <a:pt x="95" y="63"/>
                  </a:lnTo>
                  <a:lnTo>
                    <a:pt x="88" y="55"/>
                  </a:lnTo>
                  <a:lnTo>
                    <a:pt x="83" y="48"/>
                  </a:lnTo>
                  <a:lnTo>
                    <a:pt x="80" y="44"/>
                  </a:lnTo>
                  <a:lnTo>
                    <a:pt x="79" y="39"/>
                  </a:lnTo>
                  <a:lnTo>
                    <a:pt x="78" y="30"/>
                  </a:lnTo>
                  <a:lnTo>
                    <a:pt x="79" y="20"/>
                  </a:lnTo>
                  <a:lnTo>
                    <a:pt x="83" y="9"/>
                  </a:lnTo>
                  <a:lnTo>
                    <a:pt x="86" y="3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9" name="Freeform 372"/>
            <p:cNvSpPr>
              <a:spLocks/>
            </p:cNvSpPr>
            <p:nvPr/>
          </p:nvSpPr>
          <p:spPr bwMode="auto">
            <a:xfrm>
              <a:off x="687" y="3499"/>
              <a:ext cx="113" cy="89"/>
            </a:xfrm>
            <a:custGeom>
              <a:avLst/>
              <a:gdLst>
                <a:gd name="T0" fmla="*/ 1 w 226"/>
                <a:gd name="T1" fmla="*/ 2 h 178"/>
                <a:gd name="T2" fmla="*/ 2 w 226"/>
                <a:gd name="T3" fmla="*/ 2 h 178"/>
                <a:gd name="T4" fmla="*/ 2 w 226"/>
                <a:gd name="T5" fmla="*/ 3 h 178"/>
                <a:gd name="T6" fmla="*/ 3 w 226"/>
                <a:gd name="T7" fmla="*/ 3 h 178"/>
                <a:gd name="T8" fmla="*/ 4 w 226"/>
                <a:gd name="T9" fmla="*/ 5 h 178"/>
                <a:gd name="T10" fmla="*/ 4 w 226"/>
                <a:gd name="T11" fmla="*/ 7 h 178"/>
                <a:gd name="T12" fmla="*/ 4 w 226"/>
                <a:gd name="T13" fmla="*/ 8 h 178"/>
                <a:gd name="T14" fmla="*/ 4 w 226"/>
                <a:gd name="T15" fmla="*/ 8 h 178"/>
                <a:gd name="T16" fmla="*/ 4 w 226"/>
                <a:gd name="T17" fmla="*/ 6 h 178"/>
                <a:gd name="T18" fmla="*/ 4 w 226"/>
                <a:gd name="T19" fmla="*/ 4 h 178"/>
                <a:gd name="T20" fmla="*/ 5 w 226"/>
                <a:gd name="T21" fmla="*/ 4 h 178"/>
                <a:gd name="T22" fmla="*/ 5 w 226"/>
                <a:gd name="T23" fmla="*/ 4 h 178"/>
                <a:gd name="T24" fmla="*/ 6 w 226"/>
                <a:gd name="T25" fmla="*/ 5 h 178"/>
                <a:gd name="T26" fmla="*/ 7 w 226"/>
                <a:gd name="T27" fmla="*/ 6 h 178"/>
                <a:gd name="T28" fmla="*/ 7 w 226"/>
                <a:gd name="T29" fmla="*/ 7 h 178"/>
                <a:gd name="T30" fmla="*/ 8 w 226"/>
                <a:gd name="T31" fmla="*/ 10 h 178"/>
                <a:gd name="T32" fmla="*/ 8 w 226"/>
                <a:gd name="T33" fmla="*/ 12 h 178"/>
                <a:gd name="T34" fmla="*/ 8 w 226"/>
                <a:gd name="T35" fmla="*/ 11 h 178"/>
                <a:gd name="T36" fmla="*/ 8 w 226"/>
                <a:gd name="T37" fmla="*/ 10 h 178"/>
                <a:gd name="T38" fmla="*/ 8 w 226"/>
                <a:gd name="T39" fmla="*/ 7 h 178"/>
                <a:gd name="T40" fmla="*/ 8 w 226"/>
                <a:gd name="T41" fmla="*/ 6 h 178"/>
                <a:gd name="T42" fmla="*/ 10 w 226"/>
                <a:gd name="T43" fmla="*/ 8 h 178"/>
                <a:gd name="T44" fmla="*/ 12 w 226"/>
                <a:gd name="T45" fmla="*/ 9 h 178"/>
                <a:gd name="T46" fmla="*/ 14 w 226"/>
                <a:gd name="T47" fmla="*/ 10 h 178"/>
                <a:gd name="T48" fmla="*/ 15 w 226"/>
                <a:gd name="T49" fmla="*/ 10 h 178"/>
                <a:gd name="T50" fmla="*/ 14 w 226"/>
                <a:gd name="T51" fmla="*/ 10 h 178"/>
                <a:gd name="T52" fmla="*/ 14 w 226"/>
                <a:gd name="T53" fmla="*/ 9 h 178"/>
                <a:gd name="T54" fmla="*/ 12 w 226"/>
                <a:gd name="T55" fmla="*/ 8 h 178"/>
                <a:gd name="T56" fmla="*/ 10 w 226"/>
                <a:gd name="T57" fmla="*/ 7 h 178"/>
                <a:gd name="T58" fmla="*/ 8 w 226"/>
                <a:gd name="T59" fmla="*/ 6 h 178"/>
                <a:gd name="T60" fmla="*/ 8 w 226"/>
                <a:gd name="T61" fmla="*/ 5 h 178"/>
                <a:gd name="T62" fmla="*/ 8 w 226"/>
                <a:gd name="T63" fmla="*/ 5 h 178"/>
                <a:gd name="T64" fmla="*/ 9 w 226"/>
                <a:gd name="T65" fmla="*/ 5 h 178"/>
                <a:gd name="T66" fmla="*/ 11 w 226"/>
                <a:gd name="T67" fmla="*/ 5 h 178"/>
                <a:gd name="T68" fmla="*/ 12 w 226"/>
                <a:gd name="T69" fmla="*/ 5 h 178"/>
                <a:gd name="T70" fmla="*/ 14 w 226"/>
                <a:gd name="T71" fmla="*/ 5 h 178"/>
                <a:gd name="T72" fmla="*/ 15 w 226"/>
                <a:gd name="T73" fmla="*/ 5 h 178"/>
                <a:gd name="T74" fmla="*/ 14 w 226"/>
                <a:gd name="T75" fmla="*/ 5 h 178"/>
                <a:gd name="T76" fmla="*/ 14 w 226"/>
                <a:gd name="T77" fmla="*/ 5 h 178"/>
                <a:gd name="T78" fmla="*/ 12 w 226"/>
                <a:gd name="T79" fmla="*/ 4 h 178"/>
                <a:gd name="T80" fmla="*/ 10 w 226"/>
                <a:gd name="T81" fmla="*/ 5 h 178"/>
                <a:gd name="T82" fmla="*/ 8 w 226"/>
                <a:gd name="T83" fmla="*/ 5 h 178"/>
                <a:gd name="T84" fmla="*/ 8 w 226"/>
                <a:gd name="T85" fmla="*/ 5 h 178"/>
                <a:gd name="T86" fmla="*/ 7 w 226"/>
                <a:gd name="T87" fmla="*/ 4 h 178"/>
                <a:gd name="T88" fmla="*/ 6 w 226"/>
                <a:gd name="T89" fmla="*/ 4 h 178"/>
                <a:gd name="T90" fmla="*/ 5 w 226"/>
                <a:gd name="T91" fmla="*/ 3 h 178"/>
                <a:gd name="T92" fmla="*/ 6 w 226"/>
                <a:gd name="T93" fmla="*/ 3 h 178"/>
                <a:gd name="T94" fmla="*/ 7 w 226"/>
                <a:gd name="T95" fmla="*/ 2 h 178"/>
                <a:gd name="T96" fmla="*/ 8 w 226"/>
                <a:gd name="T97" fmla="*/ 1 h 178"/>
                <a:gd name="T98" fmla="*/ 9 w 226"/>
                <a:gd name="T99" fmla="*/ 1 h 178"/>
                <a:gd name="T100" fmla="*/ 10 w 226"/>
                <a:gd name="T101" fmla="*/ 1 h 178"/>
                <a:gd name="T102" fmla="*/ 9 w 226"/>
                <a:gd name="T103" fmla="*/ 0 h 178"/>
                <a:gd name="T104" fmla="*/ 8 w 226"/>
                <a:gd name="T105" fmla="*/ 1 h 178"/>
                <a:gd name="T106" fmla="*/ 7 w 226"/>
                <a:gd name="T107" fmla="*/ 1 h 178"/>
                <a:gd name="T108" fmla="*/ 6 w 226"/>
                <a:gd name="T109" fmla="*/ 2 h 178"/>
                <a:gd name="T110" fmla="*/ 5 w 226"/>
                <a:gd name="T111" fmla="*/ 2 h 178"/>
                <a:gd name="T112" fmla="*/ 4 w 226"/>
                <a:gd name="T113" fmla="*/ 3 h 178"/>
                <a:gd name="T114" fmla="*/ 3 w 226"/>
                <a:gd name="T115" fmla="*/ 2 h 178"/>
                <a:gd name="T116" fmla="*/ 3 w 226"/>
                <a:gd name="T117" fmla="*/ 2 h 178"/>
                <a:gd name="T118" fmla="*/ 2 w 226"/>
                <a:gd name="T119" fmla="*/ 2 h 178"/>
                <a:gd name="T120" fmla="*/ 1 w 226"/>
                <a:gd name="T121" fmla="*/ 1 h 178"/>
                <a:gd name="T122" fmla="*/ 1 w 226"/>
                <a:gd name="T123" fmla="*/ 1 h 1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6" h="178">
                  <a:moveTo>
                    <a:pt x="0" y="14"/>
                  </a:moveTo>
                  <a:lnTo>
                    <a:pt x="4" y="18"/>
                  </a:lnTo>
                  <a:lnTo>
                    <a:pt x="11" y="23"/>
                  </a:lnTo>
                  <a:lnTo>
                    <a:pt x="17" y="28"/>
                  </a:lnTo>
                  <a:lnTo>
                    <a:pt x="21" y="32"/>
                  </a:lnTo>
                  <a:lnTo>
                    <a:pt x="26" y="35"/>
                  </a:lnTo>
                  <a:lnTo>
                    <a:pt x="35" y="39"/>
                  </a:lnTo>
                  <a:lnTo>
                    <a:pt x="45" y="43"/>
                  </a:lnTo>
                  <a:lnTo>
                    <a:pt x="50" y="48"/>
                  </a:lnTo>
                  <a:lnTo>
                    <a:pt x="50" y="65"/>
                  </a:lnTo>
                  <a:lnTo>
                    <a:pt x="50" y="83"/>
                  </a:lnTo>
                  <a:lnTo>
                    <a:pt x="51" y="100"/>
                  </a:lnTo>
                  <a:lnTo>
                    <a:pt x="52" y="113"/>
                  </a:lnTo>
                  <a:lnTo>
                    <a:pt x="55" y="118"/>
                  </a:lnTo>
                  <a:lnTo>
                    <a:pt x="56" y="117"/>
                  </a:lnTo>
                  <a:lnTo>
                    <a:pt x="58" y="113"/>
                  </a:lnTo>
                  <a:lnTo>
                    <a:pt x="56" y="107"/>
                  </a:lnTo>
                  <a:lnTo>
                    <a:pt x="56" y="95"/>
                  </a:lnTo>
                  <a:lnTo>
                    <a:pt x="58" y="77"/>
                  </a:lnTo>
                  <a:lnTo>
                    <a:pt x="60" y="58"/>
                  </a:lnTo>
                  <a:lnTo>
                    <a:pt x="61" y="48"/>
                  </a:lnTo>
                  <a:lnTo>
                    <a:pt x="65" y="50"/>
                  </a:lnTo>
                  <a:lnTo>
                    <a:pt x="71" y="56"/>
                  </a:lnTo>
                  <a:lnTo>
                    <a:pt x="76" y="61"/>
                  </a:lnTo>
                  <a:lnTo>
                    <a:pt x="82" y="67"/>
                  </a:lnTo>
                  <a:lnTo>
                    <a:pt x="89" y="73"/>
                  </a:lnTo>
                  <a:lnTo>
                    <a:pt x="95" y="78"/>
                  </a:lnTo>
                  <a:lnTo>
                    <a:pt x="99" y="82"/>
                  </a:lnTo>
                  <a:lnTo>
                    <a:pt x="103" y="83"/>
                  </a:lnTo>
                  <a:lnTo>
                    <a:pt x="106" y="104"/>
                  </a:lnTo>
                  <a:lnTo>
                    <a:pt x="110" y="131"/>
                  </a:lnTo>
                  <a:lnTo>
                    <a:pt x="116" y="159"/>
                  </a:lnTo>
                  <a:lnTo>
                    <a:pt x="123" y="174"/>
                  </a:lnTo>
                  <a:lnTo>
                    <a:pt x="127" y="178"/>
                  </a:lnTo>
                  <a:lnTo>
                    <a:pt x="128" y="176"/>
                  </a:lnTo>
                  <a:lnTo>
                    <a:pt x="127" y="169"/>
                  </a:lnTo>
                  <a:lnTo>
                    <a:pt x="124" y="161"/>
                  </a:lnTo>
                  <a:lnTo>
                    <a:pt x="120" y="147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4" y="91"/>
                  </a:lnTo>
                  <a:lnTo>
                    <a:pt x="124" y="96"/>
                  </a:lnTo>
                  <a:lnTo>
                    <a:pt x="138" y="104"/>
                  </a:lnTo>
                  <a:lnTo>
                    <a:pt x="155" y="113"/>
                  </a:lnTo>
                  <a:lnTo>
                    <a:pt x="172" y="124"/>
                  </a:lnTo>
                  <a:lnTo>
                    <a:pt x="189" y="133"/>
                  </a:lnTo>
                  <a:lnTo>
                    <a:pt x="205" y="142"/>
                  </a:lnTo>
                  <a:lnTo>
                    <a:pt x="217" y="148"/>
                  </a:lnTo>
                  <a:lnTo>
                    <a:pt x="222" y="152"/>
                  </a:lnTo>
                  <a:lnTo>
                    <a:pt x="225" y="155"/>
                  </a:lnTo>
                  <a:lnTo>
                    <a:pt x="226" y="154"/>
                  </a:lnTo>
                  <a:lnTo>
                    <a:pt x="223" y="150"/>
                  </a:lnTo>
                  <a:lnTo>
                    <a:pt x="217" y="143"/>
                  </a:lnTo>
                  <a:lnTo>
                    <a:pt x="210" y="138"/>
                  </a:lnTo>
                  <a:lnTo>
                    <a:pt x="198" y="130"/>
                  </a:lnTo>
                  <a:lnTo>
                    <a:pt x="184" y="121"/>
                  </a:lnTo>
                  <a:lnTo>
                    <a:pt x="168" y="112"/>
                  </a:lnTo>
                  <a:lnTo>
                    <a:pt x="153" y="101"/>
                  </a:lnTo>
                  <a:lnTo>
                    <a:pt x="138" y="94"/>
                  </a:lnTo>
                  <a:lnTo>
                    <a:pt x="127" y="87"/>
                  </a:lnTo>
                  <a:lnTo>
                    <a:pt x="119" y="83"/>
                  </a:lnTo>
                  <a:lnTo>
                    <a:pt x="114" y="80"/>
                  </a:lnTo>
                  <a:lnTo>
                    <a:pt x="115" y="79"/>
                  </a:lnTo>
                  <a:lnTo>
                    <a:pt x="121" y="79"/>
                  </a:lnTo>
                  <a:lnTo>
                    <a:pt x="129" y="77"/>
                  </a:lnTo>
                  <a:lnTo>
                    <a:pt x="137" y="74"/>
                  </a:lnTo>
                  <a:lnTo>
                    <a:pt x="149" y="71"/>
                  </a:lnTo>
                  <a:lnTo>
                    <a:pt x="161" y="70"/>
                  </a:lnTo>
                  <a:lnTo>
                    <a:pt x="175" y="69"/>
                  </a:lnTo>
                  <a:lnTo>
                    <a:pt x="188" y="69"/>
                  </a:lnTo>
                  <a:lnTo>
                    <a:pt x="201" y="70"/>
                  </a:lnTo>
                  <a:lnTo>
                    <a:pt x="210" y="71"/>
                  </a:lnTo>
                  <a:lnTo>
                    <a:pt x="218" y="74"/>
                  </a:lnTo>
                  <a:lnTo>
                    <a:pt x="226" y="77"/>
                  </a:lnTo>
                  <a:lnTo>
                    <a:pt x="226" y="75"/>
                  </a:lnTo>
                  <a:lnTo>
                    <a:pt x="222" y="70"/>
                  </a:lnTo>
                  <a:lnTo>
                    <a:pt x="215" y="66"/>
                  </a:lnTo>
                  <a:lnTo>
                    <a:pt x="209" y="65"/>
                  </a:lnTo>
                  <a:lnTo>
                    <a:pt x="197" y="65"/>
                  </a:lnTo>
                  <a:lnTo>
                    <a:pt x="183" y="63"/>
                  </a:lnTo>
                  <a:lnTo>
                    <a:pt x="167" y="63"/>
                  </a:lnTo>
                  <a:lnTo>
                    <a:pt x="150" y="65"/>
                  </a:lnTo>
                  <a:lnTo>
                    <a:pt x="136" y="65"/>
                  </a:lnTo>
                  <a:lnTo>
                    <a:pt x="124" y="66"/>
                  </a:lnTo>
                  <a:lnTo>
                    <a:pt x="118" y="66"/>
                  </a:lnTo>
                  <a:lnTo>
                    <a:pt x="114" y="65"/>
                  </a:lnTo>
                  <a:lnTo>
                    <a:pt x="107" y="62"/>
                  </a:lnTo>
                  <a:lnTo>
                    <a:pt x="102" y="58"/>
                  </a:lnTo>
                  <a:lnTo>
                    <a:pt x="94" y="53"/>
                  </a:lnTo>
                  <a:lnTo>
                    <a:pt x="88" y="49"/>
                  </a:lnTo>
                  <a:lnTo>
                    <a:pt x="82" y="44"/>
                  </a:lnTo>
                  <a:lnTo>
                    <a:pt x="77" y="40"/>
                  </a:lnTo>
                  <a:lnTo>
                    <a:pt x="75" y="37"/>
                  </a:lnTo>
                  <a:lnTo>
                    <a:pt x="81" y="33"/>
                  </a:lnTo>
                  <a:lnTo>
                    <a:pt x="90" y="30"/>
                  </a:lnTo>
                  <a:lnTo>
                    <a:pt x="99" y="24"/>
                  </a:lnTo>
                  <a:lnTo>
                    <a:pt x="108" y="19"/>
                  </a:lnTo>
                  <a:lnTo>
                    <a:pt x="118" y="14"/>
                  </a:lnTo>
                  <a:lnTo>
                    <a:pt x="127" y="9"/>
                  </a:lnTo>
                  <a:lnTo>
                    <a:pt x="135" y="6"/>
                  </a:lnTo>
                  <a:lnTo>
                    <a:pt x="140" y="5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37" y="0"/>
                  </a:lnTo>
                  <a:lnTo>
                    <a:pt x="128" y="2"/>
                  </a:lnTo>
                  <a:lnTo>
                    <a:pt x="121" y="5"/>
                  </a:lnTo>
                  <a:lnTo>
                    <a:pt x="114" y="7"/>
                  </a:lnTo>
                  <a:lnTo>
                    <a:pt x="105" y="11"/>
                  </a:lnTo>
                  <a:lnTo>
                    <a:pt x="94" y="16"/>
                  </a:lnTo>
                  <a:lnTo>
                    <a:pt x="85" y="22"/>
                  </a:lnTo>
                  <a:lnTo>
                    <a:pt x="76" y="26"/>
                  </a:lnTo>
                  <a:lnTo>
                    <a:pt x="69" y="28"/>
                  </a:lnTo>
                  <a:lnTo>
                    <a:pt x="65" y="31"/>
                  </a:lnTo>
                  <a:lnTo>
                    <a:pt x="60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5" y="26"/>
                  </a:lnTo>
                  <a:lnTo>
                    <a:pt x="30" y="23"/>
                  </a:lnTo>
                  <a:lnTo>
                    <a:pt x="24" y="20"/>
                  </a:lnTo>
                  <a:lnTo>
                    <a:pt x="18" y="18"/>
                  </a:lnTo>
                  <a:lnTo>
                    <a:pt x="12" y="16"/>
                  </a:lnTo>
                  <a:lnTo>
                    <a:pt x="7" y="15"/>
                  </a:lnTo>
                  <a:lnTo>
                    <a:pt x="3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</p:grpSp>
    </p:spTree>
    <p:extLst>
      <p:ext uri="{BB962C8B-B14F-4D97-AF65-F5344CB8AC3E}">
        <p14:creationId xmlns:p14="http://schemas.microsoft.com/office/powerpoint/2010/main" val="1441909017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581073" y="285750"/>
            <a:ext cx="1714500" cy="1143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7556" y="3562350"/>
            <a:ext cx="1619250" cy="154305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77" y="0"/>
            <a:ext cx="1885950" cy="977504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340467" y="3543300"/>
            <a:ext cx="1714500" cy="16002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53" name="sealed vvith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914900"/>
            <a:ext cx="228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1" name="Picture 8" descr="AD24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4686" y="4192191"/>
            <a:ext cx="714375" cy="894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52" name="Picture 8" descr="AD24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888340">
            <a:off x="111655" y="4006455"/>
            <a:ext cx="862013" cy="1231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3" name="Text Box 23"/>
          <p:cNvSpPr txBox="1">
            <a:spLocks noChangeArrowheads="1"/>
          </p:cNvSpPr>
          <p:nvPr/>
        </p:nvSpPr>
        <p:spPr bwMode="auto">
          <a:xfrm>
            <a:off x="3314701" y="2514601"/>
            <a:ext cx="184731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vi-VN" altLang="vi-VN" sz="135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54" name="Rectangle 24"/>
          <p:cNvSpPr>
            <a:spLocks noChangeArrowheads="1"/>
          </p:cNvSpPr>
          <p:nvPr/>
        </p:nvSpPr>
        <p:spPr bwMode="auto">
          <a:xfrm>
            <a:off x="-1714500" y="-150041"/>
            <a:ext cx="184731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vi-VN" altLang="vi-VN" sz="135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55" name="Rectangle 25"/>
          <p:cNvSpPr>
            <a:spLocks noChangeArrowheads="1"/>
          </p:cNvSpPr>
          <p:nvPr/>
        </p:nvSpPr>
        <p:spPr bwMode="auto">
          <a:xfrm>
            <a:off x="-285750" y="2307409"/>
            <a:ext cx="184731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vi-VN" altLang="vi-VN" sz="135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1737341" y="2455837"/>
            <a:ext cx="1763316" cy="602456"/>
          </a:xfrm>
          <a:custGeom>
            <a:avLst/>
            <a:gdLst>
              <a:gd name="connsiteX0" fmla="*/ 0 w 2351817"/>
              <a:gd name="connsiteY0" fmla="*/ 80370 h 803704"/>
              <a:gd name="connsiteX1" fmla="*/ 80370 w 2351817"/>
              <a:gd name="connsiteY1" fmla="*/ 0 h 803704"/>
              <a:gd name="connsiteX2" fmla="*/ 2271447 w 2351817"/>
              <a:gd name="connsiteY2" fmla="*/ 0 h 803704"/>
              <a:gd name="connsiteX3" fmla="*/ 2351817 w 2351817"/>
              <a:gd name="connsiteY3" fmla="*/ 80370 h 803704"/>
              <a:gd name="connsiteX4" fmla="*/ 2351817 w 2351817"/>
              <a:gd name="connsiteY4" fmla="*/ 723334 h 803704"/>
              <a:gd name="connsiteX5" fmla="*/ 2271447 w 2351817"/>
              <a:gd name="connsiteY5" fmla="*/ 803704 h 803704"/>
              <a:gd name="connsiteX6" fmla="*/ 80370 w 2351817"/>
              <a:gd name="connsiteY6" fmla="*/ 803704 h 803704"/>
              <a:gd name="connsiteX7" fmla="*/ 0 w 2351817"/>
              <a:gd name="connsiteY7" fmla="*/ 723334 h 803704"/>
              <a:gd name="connsiteX8" fmla="*/ 0 w 2351817"/>
              <a:gd name="connsiteY8" fmla="*/ 80370 h 803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1817" h="803704">
                <a:moveTo>
                  <a:pt x="0" y="80370"/>
                </a:moveTo>
                <a:cubicBezTo>
                  <a:pt x="0" y="35983"/>
                  <a:pt x="35983" y="0"/>
                  <a:pt x="80370" y="0"/>
                </a:cubicBezTo>
                <a:lnTo>
                  <a:pt x="2271447" y="0"/>
                </a:lnTo>
                <a:cubicBezTo>
                  <a:pt x="2315834" y="0"/>
                  <a:pt x="2351817" y="35983"/>
                  <a:pt x="2351817" y="80370"/>
                </a:cubicBezTo>
                <a:lnTo>
                  <a:pt x="2351817" y="723334"/>
                </a:lnTo>
                <a:cubicBezTo>
                  <a:pt x="2351817" y="767721"/>
                  <a:pt x="2315834" y="803704"/>
                  <a:pt x="2271447" y="803704"/>
                </a:cubicBezTo>
                <a:lnTo>
                  <a:pt x="80370" y="803704"/>
                </a:lnTo>
                <a:cubicBezTo>
                  <a:pt x="35983" y="803704"/>
                  <a:pt x="0" y="767721"/>
                  <a:pt x="0" y="723334"/>
                </a:cubicBezTo>
                <a:lnTo>
                  <a:pt x="0" y="80370"/>
                </a:lnTo>
                <a:close/>
              </a:path>
            </a:pathLst>
          </a:custGeom>
          <a:solidFill>
            <a:srgbClr val="66FF99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33848" tIns="33848" rIns="33848" bIns="33848" spcCol="1270" anchor="ctr"/>
          <a:lstStyle/>
          <a:p>
            <a:pPr algn="ctr" defTabSz="1133475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255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NỘI DUNG</a:t>
            </a:r>
            <a:endParaRPr lang="vi-VN" sz="255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Freeform 4"/>
          <p:cNvSpPr/>
          <p:nvPr/>
        </p:nvSpPr>
        <p:spPr>
          <a:xfrm rot="11923200">
            <a:off x="3473539" y="2956412"/>
            <a:ext cx="1245394" cy="19050"/>
          </a:xfrm>
          <a:custGeom>
            <a:avLst/>
            <a:gdLst>
              <a:gd name="connsiteX0" fmla="*/ 0 w 1660005"/>
              <a:gd name="connsiteY0" fmla="*/ 12490 h 24980"/>
              <a:gd name="connsiteX1" fmla="*/ 1660005 w 1660005"/>
              <a:gd name="connsiteY1" fmla="*/ 12490 h 2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0005" h="24980">
                <a:moveTo>
                  <a:pt x="0" y="12490"/>
                </a:moveTo>
                <a:lnTo>
                  <a:pt x="1660005" y="12490"/>
                </a:lnTo>
              </a:path>
            </a:pathLst>
          </a:custGeom>
          <a:noFill/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lIns="600902" tIns="-21758" rIns="600902" bIns="-21758" spcCol="1270" anchor="ctr"/>
          <a:lstStyle/>
          <a:p>
            <a:pPr algn="ctr" defTabSz="200025">
              <a:lnSpc>
                <a:spcPct val="90000"/>
              </a:lnSpc>
              <a:spcAft>
                <a:spcPct val="35000"/>
              </a:spcAft>
              <a:defRPr/>
            </a:pPr>
            <a:endParaRPr lang="vi-VN" sz="450">
              <a:solidFill>
                <a:srgbClr val="FF0000"/>
              </a:solidFill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4691815" y="3002872"/>
            <a:ext cx="3080585" cy="467915"/>
          </a:xfrm>
          <a:custGeom>
            <a:avLst/>
            <a:gdLst>
              <a:gd name="connsiteX0" fmla="*/ 0 w 3231648"/>
              <a:gd name="connsiteY0" fmla="*/ 80370 h 803704"/>
              <a:gd name="connsiteX1" fmla="*/ 80370 w 3231648"/>
              <a:gd name="connsiteY1" fmla="*/ 0 h 803704"/>
              <a:gd name="connsiteX2" fmla="*/ 3151278 w 3231648"/>
              <a:gd name="connsiteY2" fmla="*/ 0 h 803704"/>
              <a:gd name="connsiteX3" fmla="*/ 3231648 w 3231648"/>
              <a:gd name="connsiteY3" fmla="*/ 80370 h 803704"/>
              <a:gd name="connsiteX4" fmla="*/ 3231648 w 3231648"/>
              <a:gd name="connsiteY4" fmla="*/ 723334 h 803704"/>
              <a:gd name="connsiteX5" fmla="*/ 3151278 w 3231648"/>
              <a:gd name="connsiteY5" fmla="*/ 803704 h 803704"/>
              <a:gd name="connsiteX6" fmla="*/ 80370 w 3231648"/>
              <a:gd name="connsiteY6" fmla="*/ 803704 h 803704"/>
              <a:gd name="connsiteX7" fmla="*/ 0 w 3231648"/>
              <a:gd name="connsiteY7" fmla="*/ 723334 h 803704"/>
              <a:gd name="connsiteX8" fmla="*/ 0 w 3231648"/>
              <a:gd name="connsiteY8" fmla="*/ 80370 h 803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1648" h="803704">
                <a:moveTo>
                  <a:pt x="0" y="80370"/>
                </a:moveTo>
                <a:cubicBezTo>
                  <a:pt x="0" y="35983"/>
                  <a:pt x="35983" y="0"/>
                  <a:pt x="80370" y="0"/>
                </a:cubicBezTo>
                <a:lnTo>
                  <a:pt x="3151278" y="0"/>
                </a:lnTo>
                <a:cubicBezTo>
                  <a:pt x="3195665" y="0"/>
                  <a:pt x="3231648" y="35983"/>
                  <a:pt x="3231648" y="80370"/>
                </a:cubicBezTo>
                <a:lnTo>
                  <a:pt x="3231648" y="723334"/>
                </a:lnTo>
                <a:cubicBezTo>
                  <a:pt x="3231648" y="767721"/>
                  <a:pt x="3195665" y="803704"/>
                  <a:pt x="3151278" y="803704"/>
                </a:cubicBezTo>
                <a:lnTo>
                  <a:pt x="80370" y="803704"/>
                </a:lnTo>
                <a:cubicBezTo>
                  <a:pt x="35983" y="803704"/>
                  <a:pt x="0" y="767721"/>
                  <a:pt x="0" y="723334"/>
                </a:cubicBezTo>
                <a:lnTo>
                  <a:pt x="0" y="80370"/>
                </a:lnTo>
                <a:close/>
              </a:path>
            </a:pathLst>
          </a:custGeom>
          <a:solidFill>
            <a:srgbClr val="FFFF00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32895" tIns="32895" rIns="32895" bIns="32895" spcCol="1270" anchor="ctr"/>
          <a:lstStyle/>
          <a:p>
            <a:pPr algn="ctr" defTabSz="106680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2400" b="1" dirty="0">
                <a:solidFill>
                  <a:srgbClr val="0066FF"/>
                </a:solidFill>
                <a:latin typeface="Times New Roman" pitchFamily="18" charset="0"/>
                <a:cs typeface="Times New Roman" pitchFamily="18" charset="0"/>
              </a:rPr>
              <a:t>II. Chứng minh định lí</a:t>
            </a:r>
            <a:endParaRPr lang="vi-VN" sz="2400" b="1" dirty="0">
              <a:solidFill>
                <a:srgbClr val="0066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Freeform 8"/>
          <p:cNvSpPr/>
          <p:nvPr/>
        </p:nvSpPr>
        <p:spPr>
          <a:xfrm rot="20082458" flipV="1">
            <a:off x="3446216" y="2314877"/>
            <a:ext cx="1342388" cy="220346"/>
          </a:xfrm>
          <a:custGeom>
            <a:avLst/>
            <a:gdLst>
              <a:gd name="connsiteX0" fmla="*/ 0 w 2557639"/>
              <a:gd name="connsiteY0" fmla="*/ 12490 h 24980"/>
              <a:gd name="connsiteX1" fmla="*/ 2557639 w 2557639"/>
              <a:gd name="connsiteY1" fmla="*/ 12490 h 24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57639" h="24980">
                <a:moveTo>
                  <a:pt x="0" y="12490"/>
                </a:moveTo>
                <a:lnTo>
                  <a:pt x="2557639" y="12490"/>
                </a:lnTo>
              </a:path>
            </a:pathLst>
          </a:custGeom>
          <a:noFill/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lIns="920684" tIns="-38588" rIns="920684" bIns="-38589" spcCol="1270" anchor="ctr"/>
          <a:lstStyle/>
          <a:p>
            <a:pPr algn="ctr" defTabSz="300038">
              <a:lnSpc>
                <a:spcPct val="90000"/>
              </a:lnSpc>
              <a:spcAft>
                <a:spcPct val="35000"/>
              </a:spcAft>
              <a:defRPr/>
            </a:pPr>
            <a:endParaRPr lang="en-US" sz="675">
              <a:solidFill>
                <a:srgbClr val="FF0000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645307" y="1740231"/>
            <a:ext cx="1600372" cy="475059"/>
          </a:xfrm>
          <a:custGeom>
            <a:avLst/>
            <a:gdLst>
              <a:gd name="connsiteX0" fmla="*/ 0 w 3336291"/>
              <a:gd name="connsiteY0" fmla="*/ 80370 h 803704"/>
              <a:gd name="connsiteX1" fmla="*/ 80370 w 3336291"/>
              <a:gd name="connsiteY1" fmla="*/ 0 h 803704"/>
              <a:gd name="connsiteX2" fmla="*/ 3255921 w 3336291"/>
              <a:gd name="connsiteY2" fmla="*/ 0 h 803704"/>
              <a:gd name="connsiteX3" fmla="*/ 3336291 w 3336291"/>
              <a:gd name="connsiteY3" fmla="*/ 80370 h 803704"/>
              <a:gd name="connsiteX4" fmla="*/ 3336291 w 3336291"/>
              <a:gd name="connsiteY4" fmla="*/ 723334 h 803704"/>
              <a:gd name="connsiteX5" fmla="*/ 3255921 w 3336291"/>
              <a:gd name="connsiteY5" fmla="*/ 803704 h 803704"/>
              <a:gd name="connsiteX6" fmla="*/ 80370 w 3336291"/>
              <a:gd name="connsiteY6" fmla="*/ 803704 h 803704"/>
              <a:gd name="connsiteX7" fmla="*/ 0 w 3336291"/>
              <a:gd name="connsiteY7" fmla="*/ 723334 h 803704"/>
              <a:gd name="connsiteX8" fmla="*/ 0 w 3336291"/>
              <a:gd name="connsiteY8" fmla="*/ 80370 h 803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6291" h="803704">
                <a:moveTo>
                  <a:pt x="0" y="80370"/>
                </a:moveTo>
                <a:cubicBezTo>
                  <a:pt x="0" y="35983"/>
                  <a:pt x="35983" y="0"/>
                  <a:pt x="80370" y="0"/>
                </a:cubicBezTo>
                <a:lnTo>
                  <a:pt x="3255921" y="0"/>
                </a:lnTo>
                <a:cubicBezTo>
                  <a:pt x="3300308" y="0"/>
                  <a:pt x="3336291" y="35983"/>
                  <a:pt x="3336291" y="80370"/>
                </a:cubicBezTo>
                <a:lnTo>
                  <a:pt x="3336291" y="723334"/>
                </a:lnTo>
                <a:cubicBezTo>
                  <a:pt x="3336291" y="767721"/>
                  <a:pt x="3300308" y="803704"/>
                  <a:pt x="3255921" y="803704"/>
                </a:cubicBezTo>
                <a:lnTo>
                  <a:pt x="80370" y="803704"/>
                </a:lnTo>
                <a:cubicBezTo>
                  <a:pt x="35983" y="803704"/>
                  <a:pt x="0" y="767721"/>
                  <a:pt x="0" y="723334"/>
                </a:cubicBezTo>
                <a:lnTo>
                  <a:pt x="0" y="80370"/>
                </a:lnTo>
                <a:close/>
              </a:path>
            </a:pathLst>
          </a:custGeom>
          <a:solidFill>
            <a:srgbClr val="FFC000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32895" tIns="32895" rIns="32895" bIns="32895" spcCol="1270" anchor="ctr"/>
          <a:lstStyle/>
          <a:p>
            <a:pPr algn="ctr" defTabSz="106680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I. Định lí</a:t>
            </a:r>
          </a:p>
        </p:txBody>
      </p:sp>
      <p:sp>
        <p:nvSpPr>
          <p:cNvPr id="25" name="Title 2"/>
          <p:cNvSpPr txBox="1">
            <a:spLocks/>
          </p:cNvSpPr>
          <p:nvPr/>
        </p:nvSpPr>
        <p:spPr>
          <a:xfrm>
            <a:off x="2971800" y="560785"/>
            <a:ext cx="3387437" cy="467915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normAutofit fontScale="82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vi-VN" sz="405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4</a:t>
            </a:r>
            <a:r>
              <a:rPr lang="en-US" altLang="vi-VN" sz="405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ĐỊNH LÍ</a:t>
            </a:r>
            <a:endParaRPr lang="vi-VN" altLang="vi-VN" sz="4050" b="1" dirty="0">
              <a:solidFill>
                <a:srgbClr val="C00000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8836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5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953"/>
                </p:tgtEl>
              </p:cMediaNode>
            </p:audio>
          </p:childTnLst>
        </p:cTn>
      </p:par>
    </p:tnLst>
    <p:bldLst>
      <p:bldP spid="4" grpId="0" animBg="1"/>
      <p:bldP spid="6" grpId="0" animBg="1"/>
      <p:bldP spid="9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Picture 274" descr="thuoc"/>
          <p:cNvPicPr>
            <a:picLocks noChangeAspect="1" noChangeArrowheads="1"/>
          </p:cNvPicPr>
          <p:nvPr/>
        </p:nvPicPr>
        <p:blipFill>
          <a:blip r:embed="rId2" cstate="print">
            <a:lum bright="-6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094"/>
          <a:stretch>
            <a:fillRect/>
          </a:stretch>
        </p:blipFill>
        <p:spPr bwMode="auto">
          <a:xfrm rot="-1717070">
            <a:off x="2457450" y="2228850"/>
            <a:ext cx="3200400" cy="42505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Picture 274" descr="thuoc"/>
          <p:cNvPicPr>
            <a:picLocks noChangeAspect="1" noChangeArrowheads="1"/>
          </p:cNvPicPr>
          <p:nvPr/>
        </p:nvPicPr>
        <p:blipFill>
          <a:blip r:embed="rId2" cstate="print">
            <a:lum bright="-6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094"/>
          <a:stretch>
            <a:fillRect/>
          </a:stretch>
        </p:blipFill>
        <p:spPr bwMode="auto">
          <a:xfrm rot="-3596077">
            <a:off x="1979414" y="2013942"/>
            <a:ext cx="3200400" cy="42505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27" descr="Untitled-1"/>
          <p:cNvPicPr>
            <a:picLocks noChangeAspect="1" noChangeArrowheads="1"/>
          </p:cNvPicPr>
          <p:nvPr/>
        </p:nvPicPr>
        <p:blipFill>
          <a:blip r:embed="rId3" cstate="print">
            <a:lum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71" b="4639"/>
          <a:stretch>
            <a:fillRect/>
          </a:stretch>
        </p:blipFill>
        <p:spPr bwMode="auto">
          <a:xfrm>
            <a:off x="2252663" y="1912144"/>
            <a:ext cx="1572816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227" descr="Untitled-1"/>
          <p:cNvPicPr>
            <a:picLocks noChangeAspect="1" noChangeArrowheads="1"/>
          </p:cNvPicPr>
          <p:nvPr/>
        </p:nvPicPr>
        <p:blipFill>
          <a:blip r:embed="rId3" cstate="print">
            <a:lum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71" b="4639"/>
          <a:stretch>
            <a:fillRect/>
          </a:stretch>
        </p:blipFill>
        <p:spPr bwMode="auto">
          <a:xfrm>
            <a:off x="2238375" y="1916906"/>
            <a:ext cx="1572816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4" name="Straight Connector 43"/>
          <p:cNvCxnSpPr/>
          <p:nvPr/>
        </p:nvCxnSpPr>
        <p:spPr>
          <a:xfrm>
            <a:off x="1378744" y="2722960"/>
            <a:ext cx="2947988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 rot="5400000" flipH="1" flipV="1">
            <a:off x="2739629" y="1631156"/>
            <a:ext cx="1371600" cy="8001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6" name="Picture 274" descr="thuoc"/>
          <p:cNvPicPr>
            <a:picLocks noChangeAspect="1" noChangeArrowheads="1"/>
          </p:cNvPicPr>
          <p:nvPr/>
        </p:nvPicPr>
        <p:blipFill>
          <a:blip r:embed="rId2" cstate="print">
            <a:lum bright="-6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094"/>
          <a:stretch>
            <a:fillRect/>
          </a:stretch>
        </p:blipFill>
        <p:spPr bwMode="auto">
          <a:xfrm>
            <a:off x="1293019" y="2744391"/>
            <a:ext cx="3200400" cy="42505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5" descr="ButChi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2550" y="2170510"/>
            <a:ext cx="682229" cy="573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Oval 48"/>
          <p:cNvSpPr/>
          <p:nvPr/>
        </p:nvSpPr>
        <p:spPr>
          <a:xfrm>
            <a:off x="3711179" y="2309813"/>
            <a:ext cx="57150" cy="5715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1" name="Picture 5" descr="ButChi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798" y="1751410"/>
            <a:ext cx="683419" cy="573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Oval 53"/>
          <p:cNvSpPr/>
          <p:nvPr/>
        </p:nvSpPr>
        <p:spPr>
          <a:xfrm>
            <a:off x="2582466" y="2000250"/>
            <a:ext cx="34528" cy="3452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7" name="Picture 5" descr="ButChi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3965961">
            <a:off x="2609052" y="2084189"/>
            <a:ext cx="683419" cy="573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Picture 5" descr="ButChi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7612" y="2146649"/>
            <a:ext cx="683419" cy="573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0" name="Straight Connector 59"/>
          <p:cNvCxnSpPr/>
          <p:nvPr/>
        </p:nvCxnSpPr>
        <p:spPr>
          <a:xfrm flipV="1">
            <a:off x="3034904" y="2026444"/>
            <a:ext cx="1291828" cy="689372"/>
          </a:xfrm>
          <a:prstGeom prst="line">
            <a:avLst/>
          </a:prstGeom>
          <a:ln w="28575">
            <a:solidFill>
              <a:srgbClr val="002F8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Arc 61"/>
          <p:cNvSpPr/>
          <p:nvPr/>
        </p:nvSpPr>
        <p:spPr>
          <a:xfrm>
            <a:off x="3081338" y="2431256"/>
            <a:ext cx="228600" cy="228600"/>
          </a:xfrm>
          <a:prstGeom prst="arc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3" name="Arc 62"/>
          <p:cNvSpPr/>
          <p:nvPr/>
        </p:nvSpPr>
        <p:spPr>
          <a:xfrm rot="1890324">
            <a:off x="3174206" y="2534841"/>
            <a:ext cx="228600" cy="228600"/>
          </a:xfrm>
          <a:prstGeom prst="arc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5" name="TextBox 64"/>
          <p:cNvSpPr txBox="1">
            <a:spLocks noChangeArrowheads="1"/>
          </p:cNvSpPr>
          <p:nvPr/>
        </p:nvSpPr>
        <p:spPr bwMode="auto">
          <a:xfrm>
            <a:off x="4266838" y="2656475"/>
            <a:ext cx="17145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  <a:defRPr/>
            </a:pPr>
            <a:r>
              <a:rPr lang="en-US" altLang="vi-VN" sz="1800" dirty="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6" name="TextBox 65"/>
          <p:cNvSpPr txBox="1">
            <a:spLocks noChangeArrowheads="1"/>
          </p:cNvSpPr>
          <p:nvPr/>
        </p:nvSpPr>
        <p:spPr bwMode="auto">
          <a:xfrm flipH="1" flipV="1">
            <a:off x="2720579" y="2684860"/>
            <a:ext cx="46553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  <a:defRPr/>
            </a:pPr>
            <a:r>
              <a:rPr lang="en-US" altLang="vi-VN" sz="180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67" name="TextBox 66"/>
          <p:cNvSpPr txBox="1">
            <a:spLocks noChangeArrowheads="1"/>
          </p:cNvSpPr>
          <p:nvPr/>
        </p:nvSpPr>
        <p:spPr bwMode="auto">
          <a:xfrm>
            <a:off x="3580502" y="1128713"/>
            <a:ext cx="228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  <a:defRPr/>
            </a:pP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68" name="TextBox 67"/>
          <p:cNvSpPr txBox="1">
            <a:spLocks noChangeArrowheads="1"/>
          </p:cNvSpPr>
          <p:nvPr/>
        </p:nvSpPr>
        <p:spPr bwMode="auto">
          <a:xfrm>
            <a:off x="2025254" y="1334691"/>
            <a:ext cx="2286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  <a:defRPr/>
            </a:pPr>
            <a:r>
              <a:rPr lang="en-US" altLang="vi-VN" sz="1800" dirty="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56" name="TextBox 55"/>
          <p:cNvSpPr txBox="1">
            <a:spLocks noChangeArrowheads="1"/>
          </p:cNvSpPr>
          <p:nvPr/>
        </p:nvSpPr>
        <p:spPr bwMode="auto">
          <a:xfrm rot="10800000" flipH="1" flipV="1">
            <a:off x="1256110" y="2628781"/>
            <a:ext cx="3536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  <a:defRPr/>
            </a:pPr>
            <a:r>
              <a:rPr lang="en-US" altLang="vi-VN" sz="1800" dirty="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z</a:t>
            </a:r>
          </a:p>
        </p:txBody>
      </p:sp>
      <p:pic>
        <p:nvPicPr>
          <p:cNvPr id="24" name="Picture 5" descr="ButChi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4373" y="1454944"/>
            <a:ext cx="683419" cy="573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5" descr="ButChi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9759628">
            <a:off x="2276277" y="2666033"/>
            <a:ext cx="683419" cy="573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/>
          <p:nvPr/>
        </p:nvCxnSpPr>
        <p:spPr>
          <a:xfrm flipH="1" flipV="1">
            <a:off x="2249092" y="1444229"/>
            <a:ext cx="773906" cy="1268015"/>
          </a:xfrm>
          <a:prstGeom prst="line">
            <a:avLst/>
          </a:prstGeom>
          <a:ln w="28575">
            <a:solidFill>
              <a:srgbClr val="0032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Picture 274" descr="thuoc"/>
          <p:cNvPicPr>
            <a:picLocks noChangeAspect="1" noChangeArrowheads="1"/>
          </p:cNvPicPr>
          <p:nvPr/>
        </p:nvPicPr>
        <p:blipFill>
          <a:blip r:embed="rId2" cstate="print">
            <a:lum bright="-6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094"/>
          <a:stretch>
            <a:fillRect/>
          </a:stretch>
        </p:blipFill>
        <p:spPr bwMode="auto">
          <a:xfrm rot="-7280802">
            <a:off x="1222177" y="1730573"/>
            <a:ext cx="3200400" cy="42505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4308833" y="1739019"/>
            <a:ext cx="2286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  <a:defRPr/>
            </a:pPr>
            <a:r>
              <a:rPr lang="en-US" altLang="vi-VN" sz="1800" dirty="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2" name="Arc 31"/>
          <p:cNvSpPr/>
          <p:nvPr/>
        </p:nvSpPr>
        <p:spPr>
          <a:xfrm rot="17151684">
            <a:off x="2643783" y="2458046"/>
            <a:ext cx="321469" cy="339328"/>
          </a:xfrm>
          <a:prstGeom prst="arc">
            <a:avLst>
              <a:gd name="adj1" fmla="val 13016513"/>
              <a:gd name="adj2" fmla="val 0"/>
            </a:avLst>
          </a:prstGeom>
          <a:ln w="38100">
            <a:solidFill>
              <a:srgbClr val="0032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3" name="Arc 32"/>
          <p:cNvSpPr/>
          <p:nvPr/>
        </p:nvSpPr>
        <p:spPr>
          <a:xfrm rot="17991843">
            <a:off x="2901554" y="2362200"/>
            <a:ext cx="294084" cy="310754"/>
          </a:xfrm>
          <a:prstGeom prst="arc">
            <a:avLst>
              <a:gd name="adj1" fmla="val 14759797"/>
              <a:gd name="adj2" fmla="val 991657"/>
            </a:avLst>
          </a:prstGeom>
          <a:ln w="38100">
            <a:solidFill>
              <a:srgbClr val="00329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47" name="Hình chữ nhật: Góc Tròn 81">
            <a:extLst>
              <a:ext uri="{FF2B5EF4-FFF2-40B4-BE49-F238E27FC236}">
                <a16:creationId xmlns:a16="http://schemas.microsoft.com/office/drawing/2014/main" id="{D473C1E5-638D-FCD5-2E8A-D7F80BD3383E}"/>
              </a:ext>
            </a:extLst>
          </p:cNvPr>
          <p:cNvSpPr/>
          <p:nvPr/>
        </p:nvSpPr>
        <p:spPr>
          <a:xfrm>
            <a:off x="4841771" y="522631"/>
            <a:ext cx="1847854" cy="396587"/>
          </a:xfrm>
          <a:prstGeom prst="roundRect">
            <a:avLst/>
          </a:prstGeom>
          <a:solidFill>
            <a:srgbClr val="EA552B"/>
          </a:solidFill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1</a:t>
            </a:r>
          </a:p>
        </p:txBody>
      </p:sp>
      <p:sp>
        <p:nvSpPr>
          <p:cNvPr id="1348" name="Hộp Văn bản 79"/>
          <p:cNvSpPr txBox="1">
            <a:spLocks noChangeArrowheads="1"/>
          </p:cNvSpPr>
          <p:nvPr/>
        </p:nvSpPr>
        <p:spPr bwMode="auto">
          <a:xfrm>
            <a:off x="6689625" y="509135"/>
            <a:ext cx="245437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vi-VN" sz="21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kĩ nội dung sau.</a:t>
            </a:r>
            <a:endParaRPr lang="en-US" altLang="vi-VN" sz="2100" u="sng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49" name="Hộp Văn bản 82">
                <a:extLst>
                  <a:ext uri="{FF2B5EF4-FFF2-40B4-BE49-F238E27FC236}">
                    <a16:creationId xmlns:a16="http://schemas.microsoft.com/office/drawing/2014/main" id="{4E08A40D-F680-D2C4-7DF7-28AD6E5851A8}"/>
                  </a:ext>
                </a:extLst>
              </p:cNvPr>
              <p:cNvSpPr txBox="1"/>
              <p:nvPr/>
            </p:nvSpPr>
            <p:spPr>
              <a:xfrm>
                <a:off x="4996234" y="945696"/>
                <a:ext cx="4083221" cy="10618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Cho hai góc kề bù là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𝑥𝑂𝑦</m:t>
                    </m:r>
                  </m:oMath>
                </a14:m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và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𝑦𝑂𝑧</m:t>
                    </m:r>
                  </m:oMath>
                </a14:m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𝑂𝑚</m:t>
                    </m:r>
                  </m:oMath>
                </a14:m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và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𝑂𝑛</m:t>
                    </m:r>
                  </m:oMath>
                </a14:m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lần lượt là tia phân giác của góc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𝑥𝑂𝑦</m:t>
                    </m:r>
                  </m:oMath>
                </a14:m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và góc </a:t>
                </a:r>
                <a14:m>
                  <m:oMath xmlns:m="http://schemas.openxmlformats.org/officeDocument/2006/math">
                    <m:r>
                      <a:rPr lang="en-US" sz="2100" i="1" dirty="0">
                        <a:solidFill>
                          <a:srgbClr val="00009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𝑦𝑂𝑧</m:t>
                    </m:r>
                  </m:oMath>
                </a14:m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(</a:t>
                </a:r>
                <a:r>
                  <a:rPr lang="en-US" sz="2100" i="1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Hình 49</a:t>
                </a:r>
                <a:r>
                  <a:rPr lang="en-US" sz="2100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).</a:t>
                </a:r>
              </a:p>
            </p:txBody>
          </p:sp>
        </mc:Choice>
        <mc:Fallback xmlns="">
          <p:sp>
            <p:nvSpPr>
              <p:cNvPr id="1349" name="Hộp Văn bản 82">
                <a:extLst>
                  <a:ext uri="{FF2B5EF4-FFF2-40B4-BE49-F238E27FC236}">
                    <a16:creationId xmlns:a16="http://schemas.microsoft.com/office/drawing/2014/main" id="{4E08A40D-F680-D2C4-7DF7-28AD6E5851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96234" y="945696"/>
                <a:ext cx="4083221" cy="1061829"/>
              </a:xfrm>
              <a:prstGeom prst="rect">
                <a:avLst/>
              </a:prstGeom>
              <a:blipFill>
                <a:blip r:embed="rId5"/>
                <a:stretch>
                  <a:fillRect l="-1794" t="-3448" r="-1943" b="-10920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50" name="Hộp Văn bản 85">
                <a:extLst>
                  <a:ext uri="{FF2B5EF4-FFF2-40B4-BE49-F238E27FC236}">
                    <a16:creationId xmlns:a16="http://schemas.microsoft.com/office/drawing/2014/main" id="{0CA31B61-9FB0-929D-934B-832F30D2B2FA}"/>
                  </a:ext>
                </a:extLst>
              </p:cNvPr>
              <p:cNvSpPr txBox="1"/>
              <p:nvPr/>
            </p:nvSpPr>
            <p:spPr>
              <a:xfrm>
                <a:off x="1297306" y="3050441"/>
                <a:ext cx="7278791" cy="146116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Ta thấy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𝑚𝑂𝑦</m:t>
                        </m:r>
                      </m:e>
                    </m:acc>
                    <m:r>
                      <a:rPr lang="en-US" sz="21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𝑥𝑂𝑦</m:t>
                        </m:r>
                      </m:e>
                    </m:acc>
                  </m:oMath>
                </a14:m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và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𝑦𝑂𝑛</m:t>
                        </m:r>
                      </m:e>
                    </m:acc>
                    <m:r>
                      <a:rPr lang="en-US" sz="21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𝑦𝑂𝑧</m:t>
                        </m:r>
                      </m:e>
                    </m:acc>
                  </m:oMath>
                </a14:m>
                <a:endParaRPr lang="en-US" sz="21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100" dirty="0" err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Suy</a:t>
                </a:r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100" dirty="0" err="1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ra</a:t>
                </a:r>
                <a:r>
                  <a:rPr lang="en-US" sz="2100" dirty="0">
                    <a:solidFill>
                      <a:srgbClr val="C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𝑚𝑂𝑛</m:t>
                        </m:r>
                      </m:e>
                    </m:acc>
                    <m:r>
                      <a:rPr lang="en-US" sz="21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𝑚𝑂𝑦</m:t>
                        </m:r>
                      </m:e>
                    </m:acc>
                    <m:r>
                      <a:rPr lang="en-US" sz="21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+</m:t>
                    </m:r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𝑦𝑂𝑛</m:t>
                        </m:r>
                      </m:e>
                    </m:acc>
                    <m:r>
                      <a:rPr lang="en-US" sz="21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𝑥𝑂𝑦</m:t>
                        </m:r>
                      </m:e>
                    </m:acc>
                    <m:r>
                      <a:rPr lang="en-US" sz="210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+</m:t>
                    </m:r>
                    <m:f>
                      <m:fPr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acc>
                      <m:accPr>
                        <m:chr m:val="̂"/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𝑦𝑂𝑧</m:t>
                        </m:r>
                      </m:e>
                    </m:acc>
                    <m:r>
                      <a:rPr lang="en-US" sz="21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d>
                      <m:dPr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̂"/>
                            <m:ctrlP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𝑥𝑂𝑦</m:t>
                            </m:r>
                          </m:e>
                        </m:acc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acc>
                          <m:accPr>
                            <m:chr m:val="̂"/>
                            <m:ctrlP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1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𝑦𝑂𝑧</m:t>
                            </m:r>
                          </m:e>
                        </m:acc>
                      </m:e>
                    </m:d>
                  </m:oMath>
                </a14:m>
                <a:endParaRPr lang="en-US" sz="2100" i="1" dirty="0">
                  <a:solidFill>
                    <a:srgbClr val="C00000"/>
                  </a:solidFill>
                  <a:latin typeface="Cambria Math" panose="02040503050406030204" pitchFamily="18" charset="0"/>
                </a:endParaRPr>
              </a:p>
              <a:p>
                <a:r>
                  <a:rPr lang="en-US" sz="2100" dirty="0">
                    <a:solidFill>
                      <a:srgbClr val="C00000"/>
                    </a:solidFill>
                  </a:rPr>
                  <a:t>                        </a:t>
                </a:r>
                <a14:m>
                  <m:oMath xmlns:m="http://schemas.openxmlformats.org/officeDocument/2006/math">
                    <m:r>
                      <a:rPr lang="en-US" sz="210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                                                               =</m:t>
                    </m:r>
                    <m:f>
                      <m:fPr>
                        <m:ctrlP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1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r>
                      <a:rPr lang="en-US" sz="21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.180</m:t>
                    </m:r>
                    <m:r>
                      <a:rPr lang="en-US" sz="21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°=90°</m:t>
                    </m:r>
                  </m:oMath>
                </a14:m>
                <a:endParaRPr lang="en-US" sz="21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350" name="Hộp Văn bản 85">
                <a:extLst>
                  <a:ext uri="{FF2B5EF4-FFF2-40B4-BE49-F238E27FC236}">
                    <a16:creationId xmlns:a16="http://schemas.microsoft.com/office/drawing/2014/main" id="{0CA31B61-9FB0-929D-934B-832F30D2B2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97306" y="3050441"/>
                <a:ext cx="7278791" cy="1461169"/>
              </a:xfrm>
              <a:prstGeom prst="rect">
                <a:avLst/>
              </a:prstGeom>
              <a:blipFill>
                <a:blip r:embed="rId6"/>
                <a:stretch>
                  <a:fillRect l="-1005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51" name="Hộp Văn bản 31"/>
          <p:cNvSpPr txBox="1">
            <a:spLocks noChangeArrowheads="1"/>
          </p:cNvSpPr>
          <p:nvPr/>
        </p:nvSpPr>
        <p:spPr bwMode="auto">
          <a:xfrm>
            <a:off x="407252" y="4383803"/>
            <a:ext cx="78867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nl-NL" altLang="vi-VN" sz="2100" b="1" u="sng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Khẳng định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: </a:t>
            </a:r>
            <a:r>
              <a:rPr lang="nl-NL" altLang="vi-VN" sz="2100" dirty="0">
                <a:solidFill>
                  <a:srgbClr val="00206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"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Nếu</a:t>
            </a:r>
            <a:r>
              <a:rPr lang="nl-NL" altLang="vi-VN" sz="2100" dirty="0">
                <a:solidFill>
                  <a:srgbClr val="000099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 một góc có hai cạnh là hai tia phân giác của hai góc kề bù 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thì</a:t>
            </a:r>
            <a:r>
              <a:rPr lang="nl-NL" altLang="vi-VN" sz="2100" dirty="0">
                <a:solidFill>
                  <a:srgbClr val="000099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 góc đó là góc vuông".</a:t>
            </a:r>
            <a:endParaRPr lang="en-US" altLang="vi-VN" sz="2100" dirty="0">
              <a:solidFill>
                <a:srgbClr val="000099"/>
              </a:solidFill>
              <a:latin typeface="Times New Roman" panose="02020603050405020304" pitchFamily="18" charset="0"/>
              <a:ea typeface="Yu Mincho"/>
              <a:cs typeface="Times New Roman" panose="02020603050405020304" pitchFamily="18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3288507" y="37975"/>
            <a:ext cx="2508755" cy="377393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>
            <a:normAutofit fontScale="60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vi-VN" sz="405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4</a:t>
            </a:r>
            <a:r>
              <a:rPr lang="en-US" altLang="vi-VN" sz="405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ĐỊNH LÍ</a:t>
            </a:r>
            <a:endParaRPr lang="vi-VN" altLang="vi-VN" sz="4050" b="1" dirty="0">
              <a:solidFill>
                <a:srgbClr val="C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612670" y="2844626"/>
            <a:ext cx="108876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sz="18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1800" i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 49</a:t>
            </a:r>
            <a:r>
              <a:rPr lang="en-US" sz="1800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4" name="Rectangle 3"/>
          <p:cNvSpPr/>
          <p:nvPr/>
        </p:nvSpPr>
        <p:spPr>
          <a:xfrm>
            <a:off x="480878" y="705343"/>
            <a:ext cx="14590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alt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I. </a:t>
            </a:r>
            <a:r>
              <a:rPr lang="en-US" altLang="vi-VN" sz="24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 lí:</a:t>
            </a:r>
          </a:p>
        </p:txBody>
      </p:sp>
    </p:spTree>
    <p:extLst>
      <p:ext uri="{BB962C8B-B14F-4D97-AF65-F5344CB8AC3E}">
        <p14:creationId xmlns:p14="http://schemas.microsoft.com/office/powerpoint/2010/main" val="1539073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2.22222E-6 L 0.32448 0.00092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24" y="46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6" presetID="55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563 3.7037E-7 L 0.08645 -0.26296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04" y="-13148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47" presetID="55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1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53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58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62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6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70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78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8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5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87" presetID="55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4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9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9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0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06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0.02361 L 0.13685 -0.11134 " pathEditMode="relative" rAng="0" ptsTypes="AA">
                                      <p:cBhvr>
                                        <p:cTn id="107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836" y="-4398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0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12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17" presetID="55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8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0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4" presetClass="exit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23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126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1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135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140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144" presetID="55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5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150" presetID="4" presetClass="exit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1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159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164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07407E-6 L -0.08412 -0.26944 " pathEditMode="relative" rAng="0" ptsTypes="AA">
                                      <p:cBhvr>
                                        <p:cTn id="16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06" y="-13472"/>
                                    </p:animMotion>
                                  </p:childTnLst>
                                </p:cTn>
                              </p:par>
                              <p:par>
                                <p:cTn id="16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4" presetClass="exit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7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173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178" presetID="16" presetClass="exit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182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8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90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94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98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0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1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500"/>
                            </p:stCondLst>
                            <p:childTnLst>
                              <p:par>
                                <p:cTn id="20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500"/>
                            </p:stCondLst>
                            <p:childTnLst>
                              <p:par>
                                <p:cTn id="2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500"/>
                                        <p:tgtEl>
                                          <p:spTgt spid="1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1000"/>
                            </p:stCondLst>
                            <p:childTnLst>
                              <p:par>
                                <p:cTn id="21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3000"/>
                            </p:stCondLst>
                            <p:childTnLst>
                              <p:par>
                                <p:cTn id="21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0" dur="500"/>
                                        <p:tgtEl>
                                          <p:spTgt spid="13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3500"/>
                            </p:stCondLst>
                            <p:childTnLst>
                              <p:par>
                                <p:cTn id="22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4" dur="500"/>
                                        <p:tgtEl>
                                          <p:spTgt spid="13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4000"/>
                            </p:stCondLst>
                            <p:childTnLst>
                              <p:par>
                                <p:cTn id="22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8" dur="500"/>
                                        <p:tgtEl>
                                          <p:spTgt spid="13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1000"/>
                                        <p:tgtEl>
                                          <p:spTgt spid="13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1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1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9" grpId="1" animBg="1"/>
      <p:bldP spid="54" grpId="0" animBg="1"/>
      <p:bldP spid="54" grpId="1" animBg="1"/>
      <p:bldP spid="65" grpId="0"/>
      <p:bldP spid="66" grpId="0"/>
      <p:bldP spid="67" grpId="0"/>
      <p:bldP spid="68" grpId="0"/>
      <p:bldP spid="56" grpId="0"/>
      <p:bldP spid="31" grpId="0"/>
      <p:bldP spid="1347" grpId="0" animBg="1"/>
      <p:bldP spid="1349" grpId="0"/>
      <p:bldP spid="1351" grpId="0"/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Hộp Văn bản 50">
            <a:extLst>
              <a:ext uri="{FF2B5EF4-FFF2-40B4-BE49-F238E27FC236}">
                <a16:creationId xmlns:a16="http://schemas.microsoft.com/office/drawing/2014/main" id="{8AEC975A-54E6-6299-0AE7-649A0D5F249B}"/>
              </a:ext>
            </a:extLst>
          </p:cNvPr>
          <p:cNvSpPr txBox="1"/>
          <p:nvPr/>
        </p:nvSpPr>
        <p:spPr>
          <a:xfrm>
            <a:off x="529783" y="1881613"/>
            <a:ext cx="7472932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100" b="1" u="sng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Nhận xét:</a:t>
            </a:r>
            <a:r>
              <a:rPr lang="nl-NL" sz="2100" b="1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</a:t>
            </a:r>
          </a:p>
          <a:p>
            <a:r>
              <a:rPr lang="nl-NL" sz="2100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Khẳng định trên có các đặc điểm sau:</a:t>
            </a:r>
            <a:endParaRPr lang="en-US" sz="2100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28625" indent="-428625" algn="just">
              <a:buFont typeface="Symbol" panose="05050102010706020507" pitchFamily="18" charset="2"/>
              <a:buChar char="-"/>
            </a:pPr>
            <a:r>
              <a:rPr lang="nl-NL" sz="2100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 một phát biểu về một tính chất toán học.</a:t>
            </a:r>
            <a:endParaRPr lang="en-US" sz="2100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28625" indent="-428625" algn="just">
              <a:buFont typeface="Symbol" panose="05050102010706020507" pitchFamily="18" charset="2"/>
              <a:buChar char="-"/>
            </a:pPr>
            <a:r>
              <a:rPr lang="nl-NL" sz="2100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 chất toán học đó đã được chứng tỏ là đúng không dựa vào trực giác hay đo đạc, ...</a:t>
            </a:r>
            <a:endParaRPr lang="en-US" sz="2100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Một khẳng định có các đặc điểm như trên được gọi là một </a:t>
            </a:r>
            <a:r>
              <a:rPr 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 lí</a:t>
            </a:r>
          </a:p>
        </p:txBody>
      </p:sp>
      <p:grpSp>
        <p:nvGrpSpPr>
          <p:cNvPr id="6" name="Group 1019"/>
          <p:cNvGrpSpPr>
            <a:grpSpLocks noChangeAspect="1"/>
          </p:cNvGrpSpPr>
          <p:nvPr/>
        </p:nvGrpSpPr>
        <p:grpSpPr bwMode="auto">
          <a:xfrm>
            <a:off x="8037368" y="4601766"/>
            <a:ext cx="857250" cy="541734"/>
            <a:chOff x="3936" y="2064"/>
            <a:chExt cx="1824" cy="985"/>
          </a:xfrm>
        </p:grpSpPr>
        <p:sp>
          <p:nvSpPr>
            <p:cNvPr id="7" name="AutoShape 1020"/>
            <p:cNvSpPr>
              <a:spLocks noChangeAspect="1" noChangeArrowheads="1" noTextEdit="1"/>
            </p:cNvSpPr>
            <p:nvPr/>
          </p:nvSpPr>
          <p:spPr bwMode="auto">
            <a:xfrm>
              <a:off x="3936" y="2064"/>
              <a:ext cx="1824" cy="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grpSp>
          <p:nvGrpSpPr>
            <p:cNvPr id="8" name="Group 1021"/>
            <p:cNvGrpSpPr>
              <a:grpSpLocks/>
            </p:cNvGrpSpPr>
            <p:nvPr/>
          </p:nvGrpSpPr>
          <p:grpSpPr bwMode="auto">
            <a:xfrm>
              <a:off x="4192" y="2064"/>
              <a:ext cx="1474" cy="949"/>
              <a:chOff x="4192" y="2064"/>
              <a:chExt cx="1474" cy="949"/>
            </a:xfrm>
          </p:grpSpPr>
          <p:sp>
            <p:nvSpPr>
              <p:cNvPr id="142" name="Freeform 1022"/>
              <p:cNvSpPr>
                <a:spLocks/>
              </p:cNvSpPr>
              <p:nvPr/>
            </p:nvSpPr>
            <p:spPr bwMode="auto">
              <a:xfrm>
                <a:off x="4587" y="2187"/>
                <a:ext cx="644" cy="380"/>
              </a:xfrm>
              <a:custGeom>
                <a:avLst/>
                <a:gdLst>
                  <a:gd name="T0" fmla="*/ 45 w 1287"/>
                  <a:gd name="T1" fmla="*/ 14 h 1139"/>
                  <a:gd name="T2" fmla="*/ 53 w 1287"/>
                  <a:gd name="T3" fmla="*/ 14 h 1139"/>
                  <a:gd name="T4" fmla="*/ 60 w 1287"/>
                  <a:gd name="T5" fmla="*/ 13 h 1139"/>
                  <a:gd name="T6" fmla="*/ 66 w 1287"/>
                  <a:gd name="T7" fmla="*/ 12 h 1139"/>
                  <a:gd name="T8" fmla="*/ 72 w 1287"/>
                  <a:gd name="T9" fmla="*/ 12 h 1139"/>
                  <a:gd name="T10" fmla="*/ 76 w 1287"/>
                  <a:gd name="T11" fmla="*/ 10 h 1139"/>
                  <a:gd name="T12" fmla="*/ 79 w 1287"/>
                  <a:gd name="T13" fmla="*/ 9 h 1139"/>
                  <a:gd name="T14" fmla="*/ 81 w 1287"/>
                  <a:gd name="T15" fmla="*/ 8 h 1139"/>
                  <a:gd name="T16" fmla="*/ 81 w 1287"/>
                  <a:gd name="T17" fmla="*/ 6 h 1139"/>
                  <a:gd name="T18" fmla="*/ 79 w 1287"/>
                  <a:gd name="T19" fmla="*/ 5 h 1139"/>
                  <a:gd name="T20" fmla="*/ 76 w 1287"/>
                  <a:gd name="T21" fmla="*/ 4 h 1139"/>
                  <a:gd name="T22" fmla="*/ 72 w 1287"/>
                  <a:gd name="T23" fmla="*/ 3 h 1139"/>
                  <a:gd name="T24" fmla="*/ 66 w 1287"/>
                  <a:gd name="T25" fmla="*/ 2 h 1139"/>
                  <a:gd name="T26" fmla="*/ 60 w 1287"/>
                  <a:gd name="T27" fmla="*/ 1 h 1139"/>
                  <a:gd name="T28" fmla="*/ 53 w 1287"/>
                  <a:gd name="T29" fmla="*/ 0 h 1139"/>
                  <a:gd name="T30" fmla="*/ 45 w 1287"/>
                  <a:gd name="T31" fmla="*/ 0 h 1139"/>
                  <a:gd name="T32" fmla="*/ 37 w 1287"/>
                  <a:gd name="T33" fmla="*/ 0 h 1139"/>
                  <a:gd name="T34" fmla="*/ 29 w 1287"/>
                  <a:gd name="T35" fmla="*/ 0 h 1139"/>
                  <a:gd name="T36" fmla="*/ 22 w 1287"/>
                  <a:gd name="T37" fmla="*/ 1 h 1139"/>
                  <a:gd name="T38" fmla="*/ 15 w 1287"/>
                  <a:gd name="T39" fmla="*/ 2 h 1139"/>
                  <a:gd name="T40" fmla="*/ 10 w 1287"/>
                  <a:gd name="T41" fmla="*/ 3 h 1139"/>
                  <a:gd name="T42" fmla="*/ 5 w 1287"/>
                  <a:gd name="T43" fmla="*/ 4 h 1139"/>
                  <a:gd name="T44" fmla="*/ 2 w 1287"/>
                  <a:gd name="T45" fmla="*/ 5 h 1139"/>
                  <a:gd name="T46" fmla="*/ 1 w 1287"/>
                  <a:gd name="T47" fmla="*/ 6 h 1139"/>
                  <a:gd name="T48" fmla="*/ 1 w 1287"/>
                  <a:gd name="T49" fmla="*/ 8 h 1139"/>
                  <a:gd name="T50" fmla="*/ 2 w 1287"/>
                  <a:gd name="T51" fmla="*/ 9 h 1139"/>
                  <a:gd name="T52" fmla="*/ 5 w 1287"/>
                  <a:gd name="T53" fmla="*/ 10 h 1139"/>
                  <a:gd name="T54" fmla="*/ 10 w 1287"/>
                  <a:gd name="T55" fmla="*/ 12 h 1139"/>
                  <a:gd name="T56" fmla="*/ 15 w 1287"/>
                  <a:gd name="T57" fmla="*/ 12 h 1139"/>
                  <a:gd name="T58" fmla="*/ 22 w 1287"/>
                  <a:gd name="T59" fmla="*/ 13 h 1139"/>
                  <a:gd name="T60" fmla="*/ 29 w 1287"/>
                  <a:gd name="T61" fmla="*/ 14 h 1139"/>
                  <a:gd name="T62" fmla="*/ 37 w 1287"/>
                  <a:gd name="T63" fmla="*/ 14 h 11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7" h="1139">
                    <a:moveTo>
                      <a:pt x="644" y="1139"/>
                    </a:moveTo>
                    <a:lnTo>
                      <a:pt x="709" y="1136"/>
                    </a:lnTo>
                    <a:lnTo>
                      <a:pt x="774" y="1127"/>
                    </a:lnTo>
                    <a:lnTo>
                      <a:pt x="835" y="1114"/>
                    </a:lnTo>
                    <a:lnTo>
                      <a:pt x="894" y="1094"/>
                    </a:lnTo>
                    <a:lnTo>
                      <a:pt x="951" y="1069"/>
                    </a:lnTo>
                    <a:lnTo>
                      <a:pt x="1004" y="1041"/>
                    </a:lnTo>
                    <a:lnTo>
                      <a:pt x="1052" y="1009"/>
                    </a:lnTo>
                    <a:lnTo>
                      <a:pt x="1099" y="972"/>
                    </a:lnTo>
                    <a:lnTo>
                      <a:pt x="1141" y="931"/>
                    </a:lnTo>
                    <a:lnTo>
                      <a:pt x="1177" y="888"/>
                    </a:lnTo>
                    <a:lnTo>
                      <a:pt x="1209" y="841"/>
                    </a:lnTo>
                    <a:lnTo>
                      <a:pt x="1237" y="791"/>
                    </a:lnTo>
                    <a:lnTo>
                      <a:pt x="1259" y="739"/>
                    </a:lnTo>
                    <a:lnTo>
                      <a:pt x="1274" y="684"/>
                    </a:lnTo>
                    <a:lnTo>
                      <a:pt x="1284" y="627"/>
                    </a:lnTo>
                    <a:lnTo>
                      <a:pt x="1287" y="569"/>
                    </a:lnTo>
                    <a:lnTo>
                      <a:pt x="1284" y="512"/>
                    </a:lnTo>
                    <a:lnTo>
                      <a:pt x="1274" y="454"/>
                    </a:lnTo>
                    <a:lnTo>
                      <a:pt x="1259" y="400"/>
                    </a:lnTo>
                    <a:lnTo>
                      <a:pt x="1237" y="348"/>
                    </a:lnTo>
                    <a:lnTo>
                      <a:pt x="1209" y="298"/>
                    </a:lnTo>
                    <a:lnTo>
                      <a:pt x="1177" y="251"/>
                    </a:lnTo>
                    <a:lnTo>
                      <a:pt x="1141" y="208"/>
                    </a:lnTo>
                    <a:lnTo>
                      <a:pt x="1099" y="167"/>
                    </a:lnTo>
                    <a:lnTo>
                      <a:pt x="1052" y="130"/>
                    </a:lnTo>
                    <a:lnTo>
                      <a:pt x="1004" y="97"/>
                    </a:lnTo>
                    <a:lnTo>
                      <a:pt x="951" y="69"/>
                    </a:lnTo>
                    <a:lnTo>
                      <a:pt x="894" y="44"/>
                    </a:lnTo>
                    <a:lnTo>
                      <a:pt x="835" y="25"/>
                    </a:lnTo>
                    <a:lnTo>
                      <a:pt x="774" y="12"/>
                    </a:lnTo>
                    <a:lnTo>
                      <a:pt x="709" y="3"/>
                    </a:lnTo>
                    <a:lnTo>
                      <a:pt x="644" y="0"/>
                    </a:lnTo>
                    <a:lnTo>
                      <a:pt x="579" y="3"/>
                    </a:lnTo>
                    <a:lnTo>
                      <a:pt x="513" y="12"/>
                    </a:lnTo>
                    <a:lnTo>
                      <a:pt x="452" y="25"/>
                    </a:lnTo>
                    <a:lnTo>
                      <a:pt x="393" y="44"/>
                    </a:lnTo>
                    <a:lnTo>
                      <a:pt x="337" y="69"/>
                    </a:lnTo>
                    <a:lnTo>
                      <a:pt x="283" y="97"/>
                    </a:lnTo>
                    <a:lnTo>
                      <a:pt x="235" y="130"/>
                    </a:lnTo>
                    <a:lnTo>
                      <a:pt x="188" y="167"/>
                    </a:lnTo>
                    <a:lnTo>
                      <a:pt x="147" y="208"/>
                    </a:lnTo>
                    <a:lnTo>
                      <a:pt x="110" y="251"/>
                    </a:lnTo>
                    <a:lnTo>
                      <a:pt x="78" y="298"/>
                    </a:lnTo>
                    <a:lnTo>
                      <a:pt x="50" y="348"/>
                    </a:lnTo>
                    <a:lnTo>
                      <a:pt x="28" y="400"/>
                    </a:lnTo>
                    <a:lnTo>
                      <a:pt x="13" y="454"/>
                    </a:lnTo>
                    <a:lnTo>
                      <a:pt x="3" y="512"/>
                    </a:lnTo>
                    <a:lnTo>
                      <a:pt x="0" y="569"/>
                    </a:lnTo>
                    <a:lnTo>
                      <a:pt x="3" y="627"/>
                    </a:lnTo>
                    <a:lnTo>
                      <a:pt x="13" y="684"/>
                    </a:lnTo>
                    <a:lnTo>
                      <a:pt x="28" y="739"/>
                    </a:lnTo>
                    <a:lnTo>
                      <a:pt x="50" y="791"/>
                    </a:lnTo>
                    <a:lnTo>
                      <a:pt x="78" y="841"/>
                    </a:lnTo>
                    <a:lnTo>
                      <a:pt x="110" y="888"/>
                    </a:lnTo>
                    <a:lnTo>
                      <a:pt x="147" y="931"/>
                    </a:lnTo>
                    <a:lnTo>
                      <a:pt x="188" y="972"/>
                    </a:lnTo>
                    <a:lnTo>
                      <a:pt x="235" y="1009"/>
                    </a:lnTo>
                    <a:lnTo>
                      <a:pt x="283" y="1041"/>
                    </a:lnTo>
                    <a:lnTo>
                      <a:pt x="337" y="1069"/>
                    </a:lnTo>
                    <a:lnTo>
                      <a:pt x="393" y="1094"/>
                    </a:lnTo>
                    <a:lnTo>
                      <a:pt x="452" y="1114"/>
                    </a:lnTo>
                    <a:lnTo>
                      <a:pt x="513" y="1127"/>
                    </a:lnTo>
                    <a:lnTo>
                      <a:pt x="579" y="1136"/>
                    </a:lnTo>
                    <a:lnTo>
                      <a:pt x="644" y="1139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3" name="Freeform 1023"/>
              <p:cNvSpPr>
                <a:spLocks/>
              </p:cNvSpPr>
              <p:nvPr/>
            </p:nvSpPr>
            <p:spPr bwMode="auto">
              <a:xfrm>
                <a:off x="4777" y="2299"/>
                <a:ext cx="265" cy="156"/>
              </a:xfrm>
              <a:custGeom>
                <a:avLst/>
                <a:gdLst>
                  <a:gd name="T0" fmla="*/ 16 w 531"/>
                  <a:gd name="T1" fmla="*/ 6 h 470"/>
                  <a:gd name="T2" fmla="*/ 19 w 531"/>
                  <a:gd name="T3" fmla="*/ 6 h 470"/>
                  <a:gd name="T4" fmla="*/ 23 w 531"/>
                  <a:gd name="T5" fmla="*/ 6 h 470"/>
                  <a:gd name="T6" fmla="*/ 25 w 531"/>
                  <a:gd name="T7" fmla="*/ 5 h 470"/>
                  <a:gd name="T8" fmla="*/ 28 w 531"/>
                  <a:gd name="T9" fmla="*/ 5 h 470"/>
                  <a:gd name="T10" fmla="*/ 30 w 531"/>
                  <a:gd name="T11" fmla="*/ 4 h 470"/>
                  <a:gd name="T12" fmla="*/ 31 w 531"/>
                  <a:gd name="T13" fmla="*/ 4 h 470"/>
                  <a:gd name="T14" fmla="*/ 32 w 531"/>
                  <a:gd name="T15" fmla="*/ 3 h 470"/>
                  <a:gd name="T16" fmla="*/ 33 w 531"/>
                  <a:gd name="T17" fmla="*/ 3 h 470"/>
                  <a:gd name="T18" fmla="*/ 32 w 531"/>
                  <a:gd name="T19" fmla="*/ 2 h 470"/>
                  <a:gd name="T20" fmla="*/ 31 w 531"/>
                  <a:gd name="T21" fmla="*/ 2 h 470"/>
                  <a:gd name="T22" fmla="*/ 30 w 531"/>
                  <a:gd name="T23" fmla="*/ 1 h 470"/>
                  <a:gd name="T24" fmla="*/ 28 w 531"/>
                  <a:gd name="T25" fmla="*/ 1 h 470"/>
                  <a:gd name="T26" fmla="*/ 25 w 531"/>
                  <a:gd name="T27" fmla="*/ 0 h 470"/>
                  <a:gd name="T28" fmla="*/ 23 w 531"/>
                  <a:gd name="T29" fmla="*/ 0 h 470"/>
                  <a:gd name="T30" fmla="*/ 19 w 531"/>
                  <a:gd name="T31" fmla="*/ 0 h 470"/>
                  <a:gd name="T32" fmla="*/ 16 w 531"/>
                  <a:gd name="T33" fmla="*/ 0 h 470"/>
                  <a:gd name="T34" fmla="*/ 13 w 531"/>
                  <a:gd name="T35" fmla="*/ 0 h 470"/>
                  <a:gd name="T36" fmla="*/ 10 w 531"/>
                  <a:gd name="T37" fmla="*/ 0 h 470"/>
                  <a:gd name="T38" fmla="*/ 7 w 531"/>
                  <a:gd name="T39" fmla="*/ 0 h 470"/>
                  <a:gd name="T40" fmla="*/ 4 w 531"/>
                  <a:gd name="T41" fmla="*/ 1 h 470"/>
                  <a:gd name="T42" fmla="*/ 2 w 531"/>
                  <a:gd name="T43" fmla="*/ 1 h 470"/>
                  <a:gd name="T44" fmla="*/ 1 w 531"/>
                  <a:gd name="T45" fmla="*/ 2 h 470"/>
                  <a:gd name="T46" fmla="*/ 0 w 531"/>
                  <a:gd name="T47" fmla="*/ 2 h 470"/>
                  <a:gd name="T48" fmla="*/ 0 w 531"/>
                  <a:gd name="T49" fmla="*/ 3 h 470"/>
                  <a:gd name="T50" fmla="*/ 0 w 531"/>
                  <a:gd name="T51" fmla="*/ 3 h 470"/>
                  <a:gd name="T52" fmla="*/ 1 w 531"/>
                  <a:gd name="T53" fmla="*/ 4 h 470"/>
                  <a:gd name="T54" fmla="*/ 2 w 531"/>
                  <a:gd name="T55" fmla="*/ 4 h 470"/>
                  <a:gd name="T56" fmla="*/ 4 w 531"/>
                  <a:gd name="T57" fmla="*/ 5 h 470"/>
                  <a:gd name="T58" fmla="*/ 7 w 531"/>
                  <a:gd name="T59" fmla="*/ 5 h 470"/>
                  <a:gd name="T60" fmla="*/ 10 w 531"/>
                  <a:gd name="T61" fmla="*/ 6 h 470"/>
                  <a:gd name="T62" fmla="*/ 13 w 531"/>
                  <a:gd name="T63" fmla="*/ 6 h 470"/>
                  <a:gd name="T64" fmla="*/ 16 w 531"/>
                  <a:gd name="T65" fmla="*/ 6 h 4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31" h="470">
                    <a:moveTo>
                      <a:pt x="266" y="470"/>
                    </a:moveTo>
                    <a:lnTo>
                      <a:pt x="319" y="466"/>
                    </a:lnTo>
                    <a:lnTo>
                      <a:pt x="369" y="451"/>
                    </a:lnTo>
                    <a:lnTo>
                      <a:pt x="414" y="430"/>
                    </a:lnTo>
                    <a:lnTo>
                      <a:pt x="454" y="401"/>
                    </a:lnTo>
                    <a:lnTo>
                      <a:pt x="486" y="366"/>
                    </a:lnTo>
                    <a:lnTo>
                      <a:pt x="511" y="326"/>
                    </a:lnTo>
                    <a:lnTo>
                      <a:pt x="526" y="281"/>
                    </a:lnTo>
                    <a:lnTo>
                      <a:pt x="531" y="234"/>
                    </a:lnTo>
                    <a:lnTo>
                      <a:pt x="526" y="187"/>
                    </a:lnTo>
                    <a:lnTo>
                      <a:pt x="511" y="143"/>
                    </a:lnTo>
                    <a:lnTo>
                      <a:pt x="486" y="103"/>
                    </a:lnTo>
                    <a:lnTo>
                      <a:pt x="454" y="68"/>
                    </a:lnTo>
                    <a:lnTo>
                      <a:pt x="414" y="40"/>
                    </a:lnTo>
                    <a:lnTo>
                      <a:pt x="369" y="17"/>
                    </a:lnTo>
                    <a:lnTo>
                      <a:pt x="319" y="4"/>
                    </a:lnTo>
                    <a:lnTo>
                      <a:pt x="266" y="0"/>
                    </a:lnTo>
                    <a:lnTo>
                      <a:pt x="212" y="4"/>
                    </a:lnTo>
                    <a:lnTo>
                      <a:pt x="162" y="17"/>
                    </a:lnTo>
                    <a:lnTo>
                      <a:pt x="117" y="40"/>
                    </a:lnTo>
                    <a:lnTo>
                      <a:pt x="79" y="68"/>
                    </a:lnTo>
                    <a:lnTo>
                      <a:pt x="45" y="103"/>
                    </a:lnTo>
                    <a:lnTo>
                      <a:pt x="22" y="143"/>
                    </a:lnTo>
                    <a:lnTo>
                      <a:pt x="5" y="187"/>
                    </a:lnTo>
                    <a:lnTo>
                      <a:pt x="0" y="234"/>
                    </a:lnTo>
                    <a:lnTo>
                      <a:pt x="5" y="281"/>
                    </a:lnTo>
                    <a:lnTo>
                      <a:pt x="22" y="326"/>
                    </a:lnTo>
                    <a:lnTo>
                      <a:pt x="45" y="366"/>
                    </a:lnTo>
                    <a:lnTo>
                      <a:pt x="79" y="401"/>
                    </a:lnTo>
                    <a:lnTo>
                      <a:pt x="117" y="430"/>
                    </a:lnTo>
                    <a:lnTo>
                      <a:pt x="162" y="451"/>
                    </a:lnTo>
                    <a:lnTo>
                      <a:pt x="212" y="466"/>
                    </a:lnTo>
                    <a:lnTo>
                      <a:pt x="266" y="47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4" name="Freeform 1024"/>
              <p:cNvSpPr>
                <a:spLocks/>
              </p:cNvSpPr>
              <p:nvPr/>
            </p:nvSpPr>
            <p:spPr bwMode="auto">
              <a:xfrm>
                <a:off x="4777" y="2299"/>
                <a:ext cx="265" cy="156"/>
              </a:xfrm>
              <a:custGeom>
                <a:avLst/>
                <a:gdLst>
                  <a:gd name="T0" fmla="*/ 16 w 531"/>
                  <a:gd name="T1" fmla="*/ 6 h 470"/>
                  <a:gd name="T2" fmla="*/ 19 w 531"/>
                  <a:gd name="T3" fmla="*/ 6 h 470"/>
                  <a:gd name="T4" fmla="*/ 23 w 531"/>
                  <a:gd name="T5" fmla="*/ 6 h 470"/>
                  <a:gd name="T6" fmla="*/ 25 w 531"/>
                  <a:gd name="T7" fmla="*/ 5 h 470"/>
                  <a:gd name="T8" fmla="*/ 28 w 531"/>
                  <a:gd name="T9" fmla="*/ 5 h 470"/>
                  <a:gd name="T10" fmla="*/ 30 w 531"/>
                  <a:gd name="T11" fmla="*/ 4 h 470"/>
                  <a:gd name="T12" fmla="*/ 31 w 531"/>
                  <a:gd name="T13" fmla="*/ 4 h 470"/>
                  <a:gd name="T14" fmla="*/ 32 w 531"/>
                  <a:gd name="T15" fmla="*/ 3 h 470"/>
                  <a:gd name="T16" fmla="*/ 33 w 531"/>
                  <a:gd name="T17" fmla="*/ 3 h 470"/>
                  <a:gd name="T18" fmla="*/ 32 w 531"/>
                  <a:gd name="T19" fmla="*/ 2 h 470"/>
                  <a:gd name="T20" fmla="*/ 31 w 531"/>
                  <a:gd name="T21" fmla="*/ 2 h 470"/>
                  <a:gd name="T22" fmla="*/ 30 w 531"/>
                  <a:gd name="T23" fmla="*/ 1 h 470"/>
                  <a:gd name="T24" fmla="*/ 28 w 531"/>
                  <a:gd name="T25" fmla="*/ 1 h 470"/>
                  <a:gd name="T26" fmla="*/ 25 w 531"/>
                  <a:gd name="T27" fmla="*/ 0 h 470"/>
                  <a:gd name="T28" fmla="*/ 23 w 531"/>
                  <a:gd name="T29" fmla="*/ 0 h 470"/>
                  <a:gd name="T30" fmla="*/ 19 w 531"/>
                  <a:gd name="T31" fmla="*/ 0 h 470"/>
                  <a:gd name="T32" fmla="*/ 16 w 531"/>
                  <a:gd name="T33" fmla="*/ 0 h 470"/>
                  <a:gd name="T34" fmla="*/ 13 w 531"/>
                  <a:gd name="T35" fmla="*/ 0 h 470"/>
                  <a:gd name="T36" fmla="*/ 10 w 531"/>
                  <a:gd name="T37" fmla="*/ 0 h 470"/>
                  <a:gd name="T38" fmla="*/ 7 w 531"/>
                  <a:gd name="T39" fmla="*/ 0 h 470"/>
                  <a:gd name="T40" fmla="*/ 4 w 531"/>
                  <a:gd name="T41" fmla="*/ 1 h 470"/>
                  <a:gd name="T42" fmla="*/ 2 w 531"/>
                  <a:gd name="T43" fmla="*/ 1 h 470"/>
                  <a:gd name="T44" fmla="*/ 1 w 531"/>
                  <a:gd name="T45" fmla="*/ 2 h 470"/>
                  <a:gd name="T46" fmla="*/ 0 w 531"/>
                  <a:gd name="T47" fmla="*/ 2 h 470"/>
                  <a:gd name="T48" fmla="*/ 0 w 531"/>
                  <a:gd name="T49" fmla="*/ 3 h 470"/>
                  <a:gd name="T50" fmla="*/ 0 w 531"/>
                  <a:gd name="T51" fmla="*/ 3 h 470"/>
                  <a:gd name="T52" fmla="*/ 1 w 531"/>
                  <a:gd name="T53" fmla="*/ 4 h 470"/>
                  <a:gd name="T54" fmla="*/ 2 w 531"/>
                  <a:gd name="T55" fmla="*/ 4 h 470"/>
                  <a:gd name="T56" fmla="*/ 4 w 531"/>
                  <a:gd name="T57" fmla="*/ 5 h 470"/>
                  <a:gd name="T58" fmla="*/ 7 w 531"/>
                  <a:gd name="T59" fmla="*/ 5 h 470"/>
                  <a:gd name="T60" fmla="*/ 10 w 531"/>
                  <a:gd name="T61" fmla="*/ 6 h 470"/>
                  <a:gd name="T62" fmla="*/ 13 w 531"/>
                  <a:gd name="T63" fmla="*/ 6 h 470"/>
                  <a:gd name="T64" fmla="*/ 16 w 531"/>
                  <a:gd name="T65" fmla="*/ 6 h 4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31" h="470">
                    <a:moveTo>
                      <a:pt x="266" y="470"/>
                    </a:moveTo>
                    <a:lnTo>
                      <a:pt x="319" y="466"/>
                    </a:lnTo>
                    <a:lnTo>
                      <a:pt x="369" y="451"/>
                    </a:lnTo>
                    <a:lnTo>
                      <a:pt x="414" y="430"/>
                    </a:lnTo>
                    <a:lnTo>
                      <a:pt x="454" y="401"/>
                    </a:lnTo>
                    <a:lnTo>
                      <a:pt x="486" y="366"/>
                    </a:lnTo>
                    <a:lnTo>
                      <a:pt x="511" y="326"/>
                    </a:lnTo>
                    <a:lnTo>
                      <a:pt x="526" y="281"/>
                    </a:lnTo>
                    <a:lnTo>
                      <a:pt x="531" y="234"/>
                    </a:lnTo>
                    <a:lnTo>
                      <a:pt x="526" y="187"/>
                    </a:lnTo>
                    <a:lnTo>
                      <a:pt x="511" y="143"/>
                    </a:lnTo>
                    <a:lnTo>
                      <a:pt x="486" y="103"/>
                    </a:lnTo>
                    <a:lnTo>
                      <a:pt x="454" y="68"/>
                    </a:lnTo>
                    <a:lnTo>
                      <a:pt x="414" y="40"/>
                    </a:lnTo>
                    <a:lnTo>
                      <a:pt x="369" y="17"/>
                    </a:lnTo>
                    <a:lnTo>
                      <a:pt x="319" y="4"/>
                    </a:lnTo>
                    <a:lnTo>
                      <a:pt x="266" y="0"/>
                    </a:lnTo>
                    <a:lnTo>
                      <a:pt x="212" y="4"/>
                    </a:lnTo>
                    <a:lnTo>
                      <a:pt x="162" y="17"/>
                    </a:lnTo>
                    <a:lnTo>
                      <a:pt x="117" y="40"/>
                    </a:lnTo>
                    <a:lnTo>
                      <a:pt x="79" y="68"/>
                    </a:lnTo>
                    <a:lnTo>
                      <a:pt x="45" y="103"/>
                    </a:lnTo>
                    <a:lnTo>
                      <a:pt x="22" y="143"/>
                    </a:lnTo>
                    <a:lnTo>
                      <a:pt x="5" y="187"/>
                    </a:lnTo>
                    <a:lnTo>
                      <a:pt x="0" y="234"/>
                    </a:lnTo>
                    <a:lnTo>
                      <a:pt x="5" y="281"/>
                    </a:lnTo>
                    <a:lnTo>
                      <a:pt x="22" y="326"/>
                    </a:lnTo>
                    <a:lnTo>
                      <a:pt x="45" y="366"/>
                    </a:lnTo>
                    <a:lnTo>
                      <a:pt x="79" y="401"/>
                    </a:lnTo>
                    <a:lnTo>
                      <a:pt x="117" y="430"/>
                    </a:lnTo>
                    <a:lnTo>
                      <a:pt x="162" y="451"/>
                    </a:lnTo>
                    <a:lnTo>
                      <a:pt x="212" y="466"/>
                    </a:lnTo>
                    <a:lnTo>
                      <a:pt x="266" y="470"/>
                    </a:lnTo>
                    <a:close/>
                  </a:path>
                </a:pathLst>
              </a:custGeom>
              <a:solidFill>
                <a:srgbClr val="FFF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5" name="Freeform 1025"/>
              <p:cNvSpPr>
                <a:spLocks/>
              </p:cNvSpPr>
              <p:nvPr/>
            </p:nvSpPr>
            <p:spPr bwMode="auto">
              <a:xfrm>
                <a:off x="4868" y="2707"/>
                <a:ext cx="86" cy="107"/>
              </a:xfrm>
              <a:custGeom>
                <a:avLst/>
                <a:gdLst>
                  <a:gd name="T0" fmla="*/ 11 w 172"/>
                  <a:gd name="T1" fmla="*/ 4 h 322"/>
                  <a:gd name="T2" fmla="*/ 8 w 172"/>
                  <a:gd name="T3" fmla="*/ 0 h 322"/>
                  <a:gd name="T4" fmla="*/ 3 w 172"/>
                  <a:gd name="T5" fmla="*/ 0 h 322"/>
                  <a:gd name="T6" fmla="*/ 0 w 172"/>
                  <a:gd name="T7" fmla="*/ 4 h 322"/>
                  <a:gd name="T8" fmla="*/ 11 w 172"/>
                  <a:gd name="T9" fmla="*/ 4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322">
                    <a:moveTo>
                      <a:pt x="172" y="322"/>
                    </a:moveTo>
                    <a:lnTo>
                      <a:pt x="125" y="0"/>
                    </a:lnTo>
                    <a:lnTo>
                      <a:pt x="45" y="0"/>
                    </a:lnTo>
                    <a:lnTo>
                      <a:pt x="0" y="322"/>
                    </a:lnTo>
                    <a:lnTo>
                      <a:pt x="172" y="32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6" name="Freeform 1026"/>
              <p:cNvSpPr>
                <a:spLocks/>
              </p:cNvSpPr>
              <p:nvPr/>
            </p:nvSpPr>
            <p:spPr bwMode="auto">
              <a:xfrm>
                <a:off x="4798" y="2871"/>
                <a:ext cx="225" cy="53"/>
              </a:xfrm>
              <a:custGeom>
                <a:avLst/>
                <a:gdLst>
                  <a:gd name="T0" fmla="*/ 0 w 448"/>
                  <a:gd name="T1" fmla="*/ 2 h 158"/>
                  <a:gd name="T2" fmla="*/ 1 w 448"/>
                  <a:gd name="T3" fmla="*/ 2 h 158"/>
                  <a:gd name="T4" fmla="*/ 2 w 448"/>
                  <a:gd name="T5" fmla="*/ 2 h 158"/>
                  <a:gd name="T6" fmla="*/ 3 w 448"/>
                  <a:gd name="T7" fmla="*/ 2 h 158"/>
                  <a:gd name="T8" fmla="*/ 5 w 448"/>
                  <a:gd name="T9" fmla="*/ 2 h 158"/>
                  <a:gd name="T10" fmla="*/ 7 w 448"/>
                  <a:gd name="T11" fmla="*/ 2 h 158"/>
                  <a:gd name="T12" fmla="*/ 9 w 448"/>
                  <a:gd name="T13" fmla="*/ 2 h 158"/>
                  <a:gd name="T14" fmla="*/ 12 w 448"/>
                  <a:gd name="T15" fmla="*/ 2 h 158"/>
                  <a:gd name="T16" fmla="*/ 14 w 448"/>
                  <a:gd name="T17" fmla="*/ 2 h 158"/>
                  <a:gd name="T18" fmla="*/ 17 w 448"/>
                  <a:gd name="T19" fmla="*/ 2 h 158"/>
                  <a:gd name="T20" fmla="*/ 20 w 448"/>
                  <a:gd name="T21" fmla="*/ 2 h 158"/>
                  <a:gd name="T22" fmla="*/ 22 w 448"/>
                  <a:gd name="T23" fmla="*/ 2 h 158"/>
                  <a:gd name="T24" fmla="*/ 24 w 448"/>
                  <a:gd name="T25" fmla="*/ 2 h 158"/>
                  <a:gd name="T26" fmla="*/ 26 w 448"/>
                  <a:gd name="T27" fmla="*/ 2 h 158"/>
                  <a:gd name="T28" fmla="*/ 27 w 448"/>
                  <a:gd name="T29" fmla="*/ 2 h 158"/>
                  <a:gd name="T30" fmla="*/ 28 w 448"/>
                  <a:gd name="T31" fmla="*/ 2 h 158"/>
                  <a:gd name="T32" fmla="*/ 29 w 448"/>
                  <a:gd name="T33" fmla="*/ 2 h 158"/>
                  <a:gd name="T34" fmla="*/ 26 w 448"/>
                  <a:gd name="T35" fmla="*/ 2 h 158"/>
                  <a:gd name="T36" fmla="*/ 24 w 448"/>
                  <a:gd name="T37" fmla="*/ 2 h 158"/>
                  <a:gd name="T38" fmla="*/ 22 w 448"/>
                  <a:gd name="T39" fmla="*/ 1 h 158"/>
                  <a:gd name="T40" fmla="*/ 21 w 448"/>
                  <a:gd name="T41" fmla="*/ 1 h 158"/>
                  <a:gd name="T42" fmla="*/ 19 w 448"/>
                  <a:gd name="T43" fmla="*/ 1 h 158"/>
                  <a:gd name="T44" fmla="*/ 18 w 448"/>
                  <a:gd name="T45" fmla="*/ 0 h 158"/>
                  <a:gd name="T46" fmla="*/ 18 w 448"/>
                  <a:gd name="T47" fmla="*/ 0 h 158"/>
                  <a:gd name="T48" fmla="*/ 17 w 448"/>
                  <a:gd name="T49" fmla="*/ 0 h 158"/>
                  <a:gd name="T50" fmla="*/ 12 w 448"/>
                  <a:gd name="T51" fmla="*/ 0 h 158"/>
                  <a:gd name="T52" fmla="*/ 11 w 448"/>
                  <a:gd name="T53" fmla="*/ 0 h 158"/>
                  <a:gd name="T54" fmla="*/ 11 w 448"/>
                  <a:gd name="T55" fmla="*/ 0 h 158"/>
                  <a:gd name="T56" fmla="*/ 10 w 448"/>
                  <a:gd name="T57" fmla="*/ 1 h 158"/>
                  <a:gd name="T58" fmla="*/ 8 w 448"/>
                  <a:gd name="T59" fmla="*/ 1 h 158"/>
                  <a:gd name="T60" fmla="*/ 7 w 448"/>
                  <a:gd name="T61" fmla="*/ 1 h 158"/>
                  <a:gd name="T62" fmla="*/ 5 w 448"/>
                  <a:gd name="T63" fmla="*/ 2 h 158"/>
                  <a:gd name="T64" fmla="*/ 3 w 448"/>
                  <a:gd name="T65" fmla="*/ 2 h 158"/>
                  <a:gd name="T66" fmla="*/ 0 w 448"/>
                  <a:gd name="T67" fmla="*/ 2 h 1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48" h="158">
                    <a:moveTo>
                      <a:pt x="0" y="142"/>
                    </a:moveTo>
                    <a:lnTo>
                      <a:pt x="5" y="145"/>
                    </a:lnTo>
                    <a:lnTo>
                      <a:pt x="18" y="149"/>
                    </a:lnTo>
                    <a:lnTo>
                      <a:pt x="38" y="152"/>
                    </a:lnTo>
                    <a:lnTo>
                      <a:pt x="65" y="153"/>
                    </a:lnTo>
                    <a:lnTo>
                      <a:pt x="98" y="155"/>
                    </a:lnTo>
                    <a:lnTo>
                      <a:pt x="137" y="156"/>
                    </a:lnTo>
                    <a:lnTo>
                      <a:pt x="178" y="158"/>
                    </a:lnTo>
                    <a:lnTo>
                      <a:pt x="223" y="158"/>
                    </a:lnTo>
                    <a:lnTo>
                      <a:pt x="268" y="158"/>
                    </a:lnTo>
                    <a:lnTo>
                      <a:pt x="312" y="156"/>
                    </a:lnTo>
                    <a:lnTo>
                      <a:pt x="350" y="155"/>
                    </a:lnTo>
                    <a:lnTo>
                      <a:pt x="383" y="153"/>
                    </a:lnTo>
                    <a:lnTo>
                      <a:pt x="410" y="152"/>
                    </a:lnTo>
                    <a:lnTo>
                      <a:pt x="430" y="149"/>
                    </a:lnTo>
                    <a:lnTo>
                      <a:pt x="443" y="145"/>
                    </a:lnTo>
                    <a:lnTo>
                      <a:pt x="448" y="142"/>
                    </a:lnTo>
                    <a:lnTo>
                      <a:pt x="408" y="137"/>
                    </a:lnTo>
                    <a:lnTo>
                      <a:pt x="373" y="124"/>
                    </a:lnTo>
                    <a:lnTo>
                      <a:pt x="343" y="105"/>
                    </a:lnTo>
                    <a:lnTo>
                      <a:pt x="320" y="81"/>
                    </a:lnTo>
                    <a:lnTo>
                      <a:pt x="300" y="57"/>
                    </a:lnTo>
                    <a:lnTo>
                      <a:pt x="283" y="34"/>
                    </a:lnTo>
                    <a:lnTo>
                      <a:pt x="273" y="15"/>
                    </a:lnTo>
                    <a:lnTo>
                      <a:pt x="267" y="0"/>
                    </a:lnTo>
                    <a:lnTo>
                      <a:pt x="180" y="0"/>
                    </a:lnTo>
                    <a:lnTo>
                      <a:pt x="173" y="15"/>
                    </a:lnTo>
                    <a:lnTo>
                      <a:pt x="163" y="34"/>
                    </a:lnTo>
                    <a:lnTo>
                      <a:pt x="148" y="57"/>
                    </a:lnTo>
                    <a:lnTo>
                      <a:pt x="128" y="81"/>
                    </a:lnTo>
                    <a:lnTo>
                      <a:pt x="103" y="105"/>
                    </a:lnTo>
                    <a:lnTo>
                      <a:pt x="75" y="124"/>
                    </a:lnTo>
                    <a:lnTo>
                      <a:pt x="40" y="137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7" name="Rectangle 1027"/>
              <p:cNvSpPr>
                <a:spLocks noChangeArrowheads="1"/>
              </p:cNvSpPr>
              <p:nvPr/>
            </p:nvSpPr>
            <p:spPr bwMode="auto">
              <a:xfrm>
                <a:off x="4834" y="2650"/>
                <a:ext cx="150" cy="25"/>
              </a:xfrm>
              <a:prstGeom prst="rect">
                <a:avLst/>
              </a:pr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vi-VN" altLang="vi-VN" sz="36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028"/>
              <p:cNvSpPr>
                <a:spLocks/>
              </p:cNvSpPr>
              <p:nvPr/>
            </p:nvSpPr>
            <p:spPr bwMode="auto">
              <a:xfrm>
                <a:off x="4868" y="2814"/>
                <a:ext cx="86" cy="23"/>
              </a:xfrm>
              <a:custGeom>
                <a:avLst/>
                <a:gdLst>
                  <a:gd name="T0" fmla="*/ 3 w 172"/>
                  <a:gd name="T1" fmla="*/ 1 h 69"/>
                  <a:gd name="T2" fmla="*/ 0 w 172"/>
                  <a:gd name="T3" fmla="*/ 0 h 69"/>
                  <a:gd name="T4" fmla="*/ 11 w 172"/>
                  <a:gd name="T5" fmla="*/ 0 h 69"/>
                  <a:gd name="T6" fmla="*/ 9 w 172"/>
                  <a:gd name="T7" fmla="*/ 1 h 69"/>
                  <a:gd name="T8" fmla="*/ 3 w 172"/>
                  <a:gd name="T9" fmla="*/ 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69">
                    <a:moveTo>
                      <a:pt x="42" y="69"/>
                    </a:moveTo>
                    <a:lnTo>
                      <a:pt x="0" y="0"/>
                    </a:lnTo>
                    <a:lnTo>
                      <a:pt x="172" y="0"/>
                    </a:lnTo>
                    <a:lnTo>
                      <a:pt x="129" y="69"/>
                    </a:lnTo>
                    <a:lnTo>
                      <a:pt x="42" y="69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49" name="Freeform 1029"/>
              <p:cNvSpPr>
                <a:spLocks/>
              </p:cNvSpPr>
              <p:nvPr/>
            </p:nvSpPr>
            <p:spPr bwMode="auto">
              <a:xfrm>
                <a:off x="4855" y="2675"/>
                <a:ext cx="110" cy="35"/>
              </a:xfrm>
              <a:custGeom>
                <a:avLst/>
                <a:gdLst>
                  <a:gd name="T0" fmla="*/ 0 w 220"/>
                  <a:gd name="T1" fmla="*/ 0 h 103"/>
                  <a:gd name="T2" fmla="*/ 1 w 220"/>
                  <a:gd name="T3" fmla="*/ 0 h 103"/>
                  <a:gd name="T4" fmla="*/ 1 w 220"/>
                  <a:gd name="T5" fmla="*/ 1 h 103"/>
                  <a:gd name="T6" fmla="*/ 2 w 220"/>
                  <a:gd name="T7" fmla="*/ 1 h 103"/>
                  <a:gd name="T8" fmla="*/ 2 w 220"/>
                  <a:gd name="T9" fmla="*/ 1 h 103"/>
                  <a:gd name="T10" fmla="*/ 4 w 220"/>
                  <a:gd name="T11" fmla="*/ 1 h 103"/>
                  <a:gd name="T12" fmla="*/ 5 w 220"/>
                  <a:gd name="T13" fmla="*/ 1 h 103"/>
                  <a:gd name="T14" fmla="*/ 6 w 220"/>
                  <a:gd name="T15" fmla="*/ 1 h 103"/>
                  <a:gd name="T16" fmla="*/ 7 w 220"/>
                  <a:gd name="T17" fmla="*/ 1 h 103"/>
                  <a:gd name="T18" fmla="*/ 9 w 220"/>
                  <a:gd name="T19" fmla="*/ 1 h 103"/>
                  <a:gd name="T20" fmla="*/ 10 w 220"/>
                  <a:gd name="T21" fmla="*/ 1 h 103"/>
                  <a:gd name="T22" fmla="*/ 11 w 220"/>
                  <a:gd name="T23" fmla="*/ 1 h 103"/>
                  <a:gd name="T24" fmla="*/ 12 w 220"/>
                  <a:gd name="T25" fmla="*/ 1 h 103"/>
                  <a:gd name="T26" fmla="*/ 13 w 220"/>
                  <a:gd name="T27" fmla="*/ 1 h 103"/>
                  <a:gd name="T28" fmla="*/ 14 w 220"/>
                  <a:gd name="T29" fmla="*/ 1 h 103"/>
                  <a:gd name="T30" fmla="*/ 14 w 220"/>
                  <a:gd name="T31" fmla="*/ 0 h 103"/>
                  <a:gd name="T32" fmla="*/ 14 w 220"/>
                  <a:gd name="T33" fmla="*/ 0 h 103"/>
                  <a:gd name="T34" fmla="*/ 0 w 220"/>
                  <a:gd name="T35" fmla="*/ 0 h 1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20" h="103">
                    <a:moveTo>
                      <a:pt x="0" y="0"/>
                    </a:moveTo>
                    <a:lnTo>
                      <a:pt x="2" y="20"/>
                    </a:lnTo>
                    <a:lnTo>
                      <a:pt x="9" y="40"/>
                    </a:lnTo>
                    <a:lnTo>
                      <a:pt x="19" y="57"/>
                    </a:lnTo>
                    <a:lnTo>
                      <a:pt x="32" y="74"/>
                    </a:lnTo>
                    <a:lnTo>
                      <a:pt x="49" y="85"/>
                    </a:lnTo>
                    <a:lnTo>
                      <a:pt x="67" y="96"/>
                    </a:lnTo>
                    <a:lnTo>
                      <a:pt x="89" y="102"/>
                    </a:lnTo>
                    <a:lnTo>
                      <a:pt x="110" y="103"/>
                    </a:lnTo>
                    <a:lnTo>
                      <a:pt x="132" y="102"/>
                    </a:lnTo>
                    <a:lnTo>
                      <a:pt x="154" y="96"/>
                    </a:lnTo>
                    <a:lnTo>
                      <a:pt x="172" y="85"/>
                    </a:lnTo>
                    <a:lnTo>
                      <a:pt x="189" y="74"/>
                    </a:lnTo>
                    <a:lnTo>
                      <a:pt x="202" y="57"/>
                    </a:lnTo>
                    <a:lnTo>
                      <a:pt x="212" y="40"/>
                    </a:lnTo>
                    <a:lnTo>
                      <a:pt x="219" y="20"/>
                    </a:lnTo>
                    <a:lnTo>
                      <a:pt x="2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0" name="Freeform 1030"/>
              <p:cNvSpPr>
                <a:spLocks/>
              </p:cNvSpPr>
              <p:nvPr/>
            </p:nvSpPr>
            <p:spPr bwMode="auto">
              <a:xfrm>
                <a:off x="4864" y="2837"/>
                <a:ext cx="93" cy="34"/>
              </a:xfrm>
              <a:custGeom>
                <a:avLst/>
                <a:gdLst>
                  <a:gd name="T0" fmla="*/ 3 w 185"/>
                  <a:gd name="T1" fmla="*/ 1 h 102"/>
                  <a:gd name="T2" fmla="*/ 2 w 185"/>
                  <a:gd name="T3" fmla="*/ 1 h 102"/>
                  <a:gd name="T4" fmla="*/ 1 w 185"/>
                  <a:gd name="T5" fmla="*/ 1 h 102"/>
                  <a:gd name="T6" fmla="*/ 1 w 185"/>
                  <a:gd name="T7" fmla="*/ 1 h 102"/>
                  <a:gd name="T8" fmla="*/ 0 w 185"/>
                  <a:gd name="T9" fmla="*/ 1 h 102"/>
                  <a:gd name="T10" fmla="*/ 1 w 185"/>
                  <a:gd name="T11" fmla="*/ 0 h 102"/>
                  <a:gd name="T12" fmla="*/ 1 w 185"/>
                  <a:gd name="T13" fmla="*/ 0 h 102"/>
                  <a:gd name="T14" fmla="*/ 2 w 185"/>
                  <a:gd name="T15" fmla="*/ 0 h 102"/>
                  <a:gd name="T16" fmla="*/ 3 w 185"/>
                  <a:gd name="T17" fmla="*/ 0 h 102"/>
                  <a:gd name="T18" fmla="*/ 9 w 185"/>
                  <a:gd name="T19" fmla="*/ 0 h 102"/>
                  <a:gd name="T20" fmla="*/ 10 w 185"/>
                  <a:gd name="T21" fmla="*/ 0 h 102"/>
                  <a:gd name="T22" fmla="*/ 11 w 185"/>
                  <a:gd name="T23" fmla="*/ 0 h 102"/>
                  <a:gd name="T24" fmla="*/ 12 w 185"/>
                  <a:gd name="T25" fmla="*/ 0 h 102"/>
                  <a:gd name="T26" fmla="*/ 12 w 185"/>
                  <a:gd name="T27" fmla="*/ 1 h 102"/>
                  <a:gd name="T28" fmla="*/ 12 w 185"/>
                  <a:gd name="T29" fmla="*/ 1 h 102"/>
                  <a:gd name="T30" fmla="*/ 11 w 185"/>
                  <a:gd name="T31" fmla="*/ 1 h 102"/>
                  <a:gd name="T32" fmla="*/ 10 w 185"/>
                  <a:gd name="T33" fmla="*/ 1 h 102"/>
                  <a:gd name="T34" fmla="*/ 9 w 185"/>
                  <a:gd name="T35" fmla="*/ 1 h 102"/>
                  <a:gd name="T36" fmla="*/ 3 w 185"/>
                  <a:gd name="T37" fmla="*/ 1 h 1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5" h="102">
                    <a:moveTo>
                      <a:pt x="48" y="102"/>
                    </a:moveTo>
                    <a:lnTo>
                      <a:pt x="28" y="98"/>
                    </a:lnTo>
                    <a:lnTo>
                      <a:pt x="13" y="86"/>
                    </a:lnTo>
                    <a:lnTo>
                      <a:pt x="3" y="69"/>
                    </a:lnTo>
                    <a:lnTo>
                      <a:pt x="0" y="50"/>
                    </a:lnTo>
                    <a:lnTo>
                      <a:pt x="3" y="33"/>
                    </a:lnTo>
                    <a:lnTo>
                      <a:pt x="11" y="16"/>
                    </a:lnTo>
                    <a:lnTo>
                      <a:pt x="26" y="5"/>
                    </a:lnTo>
                    <a:lnTo>
                      <a:pt x="48" y="0"/>
                    </a:lnTo>
                    <a:lnTo>
                      <a:pt x="135" y="0"/>
                    </a:lnTo>
                    <a:lnTo>
                      <a:pt x="156" y="5"/>
                    </a:lnTo>
                    <a:lnTo>
                      <a:pt x="173" y="16"/>
                    </a:lnTo>
                    <a:lnTo>
                      <a:pt x="181" y="33"/>
                    </a:lnTo>
                    <a:lnTo>
                      <a:pt x="185" y="50"/>
                    </a:lnTo>
                    <a:lnTo>
                      <a:pt x="181" y="69"/>
                    </a:lnTo>
                    <a:lnTo>
                      <a:pt x="171" y="86"/>
                    </a:lnTo>
                    <a:lnTo>
                      <a:pt x="156" y="98"/>
                    </a:lnTo>
                    <a:lnTo>
                      <a:pt x="135" y="102"/>
                    </a:lnTo>
                    <a:lnTo>
                      <a:pt x="48" y="102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1" name="Freeform 1031"/>
              <p:cNvSpPr>
                <a:spLocks/>
              </p:cNvSpPr>
              <p:nvPr/>
            </p:nvSpPr>
            <p:spPr bwMode="auto">
              <a:xfrm>
                <a:off x="4777" y="2918"/>
                <a:ext cx="267" cy="23"/>
              </a:xfrm>
              <a:custGeom>
                <a:avLst/>
                <a:gdLst>
                  <a:gd name="T0" fmla="*/ 0 w 536"/>
                  <a:gd name="T1" fmla="*/ 0 h 67"/>
                  <a:gd name="T2" fmla="*/ 0 w 536"/>
                  <a:gd name="T3" fmla="*/ 0 h 67"/>
                  <a:gd name="T4" fmla="*/ 0 w 536"/>
                  <a:gd name="T5" fmla="*/ 0 h 67"/>
                  <a:gd name="T6" fmla="*/ 0 w 536"/>
                  <a:gd name="T7" fmla="*/ 0 h 67"/>
                  <a:gd name="T8" fmla="*/ 1 w 536"/>
                  <a:gd name="T9" fmla="*/ 1 h 67"/>
                  <a:gd name="T10" fmla="*/ 2 w 536"/>
                  <a:gd name="T11" fmla="*/ 1 h 67"/>
                  <a:gd name="T12" fmla="*/ 2 w 536"/>
                  <a:gd name="T13" fmla="*/ 1 h 67"/>
                  <a:gd name="T14" fmla="*/ 3 w 536"/>
                  <a:gd name="T15" fmla="*/ 1 h 67"/>
                  <a:gd name="T16" fmla="*/ 4 w 536"/>
                  <a:gd name="T17" fmla="*/ 1 h 67"/>
                  <a:gd name="T18" fmla="*/ 6 w 536"/>
                  <a:gd name="T19" fmla="*/ 1 h 67"/>
                  <a:gd name="T20" fmla="*/ 7 w 536"/>
                  <a:gd name="T21" fmla="*/ 1 h 67"/>
                  <a:gd name="T22" fmla="*/ 8 w 536"/>
                  <a:gd name="T23" fmla="*/ 1 h 67"/>
                  <a:gd name="T24" fmla="*/ 10 w 536"/>
                  <a:gd name="T25" fmla="*/ 1 h 67"/>
                  <a:gd name="T26" fmla="*/ 11 w 536"/>
                  <a:gd name="T27" fmla="*/ 1 h 67"/>
                  <a:gd name="T28" fmla="*/ 13 w 536"/>
                  <a:gd name="T29" fmla="*/ 1 h 67"/>
                  <a:gd name="T30" fmla="*/ 15 w 536"/>
                  <a:gd name="T31" fmla="*/ 1 h 67"/>
                  <a:gd name="T32" fmla="*/ 16 w 536"/>
                  <a:gd name="T33" fmla="*/ 1 h 67"/>
                  <a:gd name="T34" fmla="*/ 18 w 536"/>
                  <a:gd name="T35" fmla="*/ 1 h 67"/>
                  <a:gd name="T36" fmla="*/ 20 w 536"/>
                  <a:gd name="T37" fmla="*/ 1 h 67"/>
                  <a:gd name="T38" fmla="*/ 21 w 536"/>
                  <a:gd name="T39" fmla="*/ 1 h 67"/>
                  <a:gd name="T40" fmla="*/ 23 w 536"/>
                  <a:gd name="T41" fmla="*/ 1 h 67"/>
                  <a:gd name="T42" fmla="*/ 24 w 536"/>
                  <a:gd name="T43" fmla="*/ 1 h 67"/>
                  <a:gd name="T44" fmla="*/ 26 w 536"/>
                  <a:gd name="T45" fmla="*/ 1 h 67"/>
                  <a:gd name="T46" fmla="*/ 27 w 536"/>
                  <a:gd name="T47" fmla="*/ 1 h 67"/>
                  <a:gd name="T48" fmla="*/ 28 w 536"/>
                  <a:gd name="T49" fmla="*/ 1 h 67"/>
                  <a:gd name="T50" fmla="*/ 29 w 536"/>
                  <a:gd name="T51" fmla="*/ 1 h 67"/>
                  <a:gd name="T52" fmla="*/ 30 w 536"/>
                  <a:gd name="T53" fmla="*/ 1 h 67"/>
                  <a:gd name="T54" fmla="*/ 31 w 536"/>
                  <a:gd name="T55" fmla="*/ 1 h 67"/>
                  <a:gd name="T56" fmla="*/ 32 w 536"/>
                  <a:gd name="T57" fmla="*/ 1 h 67"/>
                  <a:gd name="T58" fmla="*/ 32 w 536"/>
                  <a:gd name="T59" fmla="*/ 0 h 67"/>
                  <a:gd name="T60" fmla="*/ 33 w 536"/>
                  <a:gd name="T61" fmla="*/ 0 h 67"/>
                  <a:gd name="T62" fmla="*/ 33 w 536"/>
                  <a:gd name="T63" fmla="*/ 0 h 67"/>
                  <a:gd name="T64" fmla="*/ 33 w 536"/>
                  <a:gd name="T65" fmla="*/ 0 h 67"/>
                  <a:gd name="T66" fmla="*/ 30 w 536"/>
                  <a:gd name="T67" fmla="*/ 0 h 67"/>
                  <a:gd name="T68" fmla="*/ 30 w 536"/>
                  <a:gd name="T69" fmla="*/ 0 h 67"/>
                  <a:gd name="T70" fmla="*/ 29 w 536"/>
                  <a:gd name="T71" fmla="*/ 0 h 67"/>
                  <a:gd name="T72" fmla="*/ 28 w 536"/>
                  <a:gd name="T73" fmla="*/ 0 h 67"/>
                  <a:gd name="T74" fmla="*/ 26 w 536"/>
                  <a:gd name="T75" fmla="*/ 0 h 67"/>
                  <a:gd name="T76" fmla="*/ 24 w 536"/>
                  <a:gd name="T77" fmla="*/ 0 h 67"/>
                  <a:gd name="T78" fmla="*/ 22 w 536"/>
                  <a:gd name="T79" fmla="*/ 0 h 67"/>
                  <a:gd name="T80" fmla="*/ 19 w 536"/>
                  <a:gd name="T81" fmla="*/ 0 h 67"/>
                  <a:gd name="T82" fmla="*/ 16 w 536"/>
                  <a:gd name="T83" fmla="*/ 0 h 67"/>
                  <a:gd name="T84" fmla="*/ 13 w 536"/>
                  <a:gd name="T85" fmla="*/ 0 h 67"/>
                  <a:gd name="T86" fmla="*/ 11 w 536"/>
                  <a:gd name="T87" fmla="*/ 0 h 67"/>
                  <a:gd name="T88" fmla="*/ 8 w 536"/>
                  <a:gd name="T89" fmla="*/ 0 h 67"/>
                  <a:gd name="T90" fmla="*/ 6 w 536"/>
                  <a:gd name="T91" fmla="*/ 0 h 67"/>
                  <a:gd name="T92" fmla="*/ 5 w 536"/>
                  <a:gd name="T93" fmla="*/ 0 h 67"/>
                  <a:gd name="T94" fmla="*/ 3 w 536"/>
                  <a:gd name="T95" fmla="*/ 0 h 67"/>
                  <a:gd name="T96" fmla="*/ 3 w 536"/>
                  <a:gd name="T97" fmla="*/ 0 h 67"/>
                  <a:gd name="T98" fmla="*/ 2 w 536"/>
                  <a:gd name="T99" fmla="*/ 0 h 67"/>
                  <a:gd name="T100" fmla="*/ 0 w 536"/>
                  <a:gd name="T101" fmla="*/ 0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6" h="67">
                    <a:moveTo>
                      <a:pt x="0" y="28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12" y="39"/>
                    </a:lnTo>
                    <a:lnTo>
                      <a:pt x="22" y="44"/>
                    </a:lnTo>
                    <a:lnTo>
                      <a:pt x="32" y="47"/>
                    </a:lnTo>
                    <a:lnTo>
                      <a:pt x="45" y="50"/>
                    </a:lnTo>
                    <a:lnTo>
                      <a:pt x="62" y="53"/>
                    </a:lnTo>
                    <a:lnTo>
                      <a:pt x="79" y="56"/>
                    </a:lnTo>
                    <a:lnTo>
                      <a:pt x="97" y="59"/>
                    </a:lnTo>
                    <a:lnTo>
                      <a:pt x="119" y="60"/>
                    </a:lnTo>
                    <a:lnTo>
                      <a:pt x="140" y="63"/>
                    </a:lnTo>
                    <a:lnTo>
                      <a:pt x="164" y="64"/>
                    </a:lnTo>
                    <a:lnTo>
                      <a:pt x="189" y="66"/>
                    </a:lnTo>
                    <a:lnTo>
                      <a:pt x="214" y="66"/>
                    </a:lnTo>
                    <a:lnTo>
                      <a:pt x="241" y="67"/>
                    </a:lnTo>
                    <a:lnTo>
                      <a:pt x="267" y="67"/>
                    </a:lnTo>
                    <a:lnTo>
                      <a:pt x="294" y="67"/>
                    </a:lnTo>
                    <a:lnTo>
                      <a:pt x="321" y="66"/>
                    </a:lnTo>
                    <a:lnTo>
                      <a:pt x="347" y="66"/>
                    </a:lnTo>
                    <a:lnTo>
                      <a:pt x="372" y="64"/>
                    </a:lnTo>
                    <a:lnTo>
                      <a:pt x="396" y="63"/>
                    </a:lnTo>
                    <a:lnTo>
                      <a:pt x="417" y="60"/>
                    </a:lnTo>
                    <a:lnTo>
                      <a:pt x="437" y="59"/>
                    </a:lnTo>
                    <a:lnTo>
                      <a:pt x="457" y="56"/>
                    </a:lnTo>
                    <a:lnTo>
                      <a:pt x="474" y="53"/>
                    </a:lnTo>
                    <a:lnTo>
                      <a:pt x="491" y="50"/>
                    </a:lnTo>
                    <a:lnTo>
                      <a:pt x="504" y="47"/>
                    </a:lnTo>
                    <a:lnTo>
                      <a:pt x="514" y="44"/>
                    </a:lnTo>
                    <a:lnTo>
                      <a:pt x="524" y="39"/>
                    </a:lnTo>
                    <a:lnTo>
                      <a:pt x="531" y="35"/>
                    </a:lnTo>
                    <a:lnTo>
                      <a:pt x="534" y="32"/>
                    </a:lnTo>
                    <a:lnTo>
                      <a:pt x="536" y="28"/>
                    </a:lnTo>
                    <a:lnTo>
                      <a:pt x="492" y="0"/>
                    </a:lnTo>
                    <a:lnTo>
                      <a:pt x="487" y="3"/>
                    </a:lnTo>
                    <a:lnTo>
                      <a:pt x="474" y="7"/>
                    </a:lnTo>
                    <a:lnTo>
                      <a:pt x="454" y="10"/>
                    </a:lnTo>
                    <a:lnTo>
                      <a:pt x="427" y="11"/>
                    </a:lnTo>
                    <a:lnTo>
                      <a:pt x="394" y="13"/>
                    </a:lnTo>
                    <a:lnTo>
                      <a:pt x="356" y="14"/>
                    </a:lnTo>
                    <a:lnTo>
                      <a:pt x="312" y="16"/>
                    </a:lnTo>
                    <a:lnTo>
                      <a:pt x="267" y="16"/>
                    </a:lnTo>
                    <a:lnTo>
                      <a:pt x="222" y="16"/>
                    </a:lnTo>
                    <a:lnTo>
                      <a:pt x="181" y="14"/>
                    </a:lnTo>
                    <a:lnTo>
                      <a:pt x="142" y="13"/>
                    </a:lnTo>
                    <a:lnTo>
                      <a:pt x="109" y="11"/>
                    </a:lnTo>
                    <a:lnTo>
                      <a:pt x="82" y="10"/>
                    </a:lnTo>
                    <a:lnTo>
                      <a:pt x="62" y="7"/>
                    </a:lnTo>
                    <a:lnTo>
                      <a:pt x="49" y="3"/>
                    </a:lnTo>
                    <a:lnTo>
                      <a:pt x="4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2" name="Freeform 1032"/>
              <p:cNvSpPr>
                <a:spLocks/>
              </p:cNvSpPr>
              <p:nvPr/>
            </p:nvSpPr>
            <p:spPr bwMode="auto">
              <a:xfrm>
                <a:off x="4883" y="2406"/>
                <a:ext cx="53" cy="244"/>
              </a:xfrm>
              <a:custGeom>
                <a:avLst/>
                <a:gdLst>
                  <a:gd name="T0" fmla="*/ 7 w 105"/>
                  <a:gd name="T1" fmla="*/ 9 h 734"/>
                  <a:gd name="T2" fmla="*/ 7 w 105"/>
                  <a:gd name="T3" fmla="*/ 7 h 734"/>
                  <a:gd name="T4" fmla="*/ 7 w 105"/>
                  <a:gd name="T5" fmla="*/ 6 h 734"/>
                  <a:gd name="T6" fmla="*/ 7 w 105"/>
                  <a:gd name="T7" fmla="*/ 4 h 734"/>
                  <a:gd name="T8" fmla="*/ 7 w 105"/>
                  <a:gd name="T9" fmla="*/ 3 h 734"/>
                  <a:gd name="T10" fmla="*/ 7 w 105"/>
                  <a:gd name="T11" fmla="*/ 2 h 734"/>
                  <a:gd name="T12" fmla="*/ 6 w 105"/>
                  <a:gd name="T13" fmla="*/ 1 h 734"/>
                  <a:gd name="T14" fmla="*/ 5 w 105"/>
                  <a:gd name="T15" fmla="*/ 1 h 734"/>
                  <a:gd name="T16" fmla="*/ 4 w 105"/>
                  <a:gd name="T17" fmla="*/ 0 h 734"/>
                  <a:gd name="T18" fmla="*/ 4 w 105"/>
                  <a:gd name="T19" fmla="*/ 0 h 734"/>
                  <a:gd name="T20" fmla="*/ 2 w 105"/>
                  <a:gd name="T21" fmla="*/ 1 h 734"/>
                  <a:gd name="T22" fmla="*/ 2 w 105"/>
                  <a:gd name="T23" fmla="*/ 1 h 734"/>
                  <a:gd name="T24" fmla="*/ 1 w 105"/>
                  <a:gd name="T25" fmla="*/ 2 h 734"/>
                  <a:gd name="T26" fmla="*/ 1 w 105"/>
                  <a:gd name="T27" fmla="*/ 3 h 734"/>
                  <a:gd name="T28" fmla="*/ 0 w 105"/>
                  <a:gd name="T29" fmla="*/ 4 h 734"/>
                  <a:gd name="T30" fmla="*/ 0 w 105"/>
                  <a:gd name="T31" fmla="*/ 6 h 734"/>
                  <a:gd name="T32" fmla="*/ 0 w 105"/>
                  <a:gd name="T33" fmla="*/ 7 h 734"/>
                  <a:gd name="T34" fmla="*/ 0 w 105"/>
                  <a:gd name="T35" fmla="*/ 9 h 734"/>
                  <a:gd name="T36" fmla="*/ 7 w 105"/>
                  <a:gd name="T37" fmla="*/ 9 h 7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5" h="734">
                    <a:moveTo>
                      <a:pt x="103" y="734"/>
                    </a:moveTo>
                    <a:lnTo>
                      <a:pt x="103" y="593"/>
                    </a:lnTo>
                    <a:lnTo>
                      <a:pt x="105" y="471"/>
                    </a:lnTo>
                    <a:lnTo>
                      <a:pt x="103" y="363"/>
                    </a:lnTo>
                    <a:lnTo>
                      <a:pt x="102" y="269"/>
                    </a:lnTo>
                    <a:lnTo>
                      <a:pt x="97" y="186"/>
                    </a:lnTo>
                    <a:lnTo>
                      <a:pt x="87" y="115"/>
                    </a:lnTo>
                    <a:lnTo>
                      <a:pt x="72" y="53"/>
                    </a:lnTo>
                    <a:lnTo>
                      <a:pt x="52" y="0"/>
                    </a:lnTo>
                    <a:lnTo>
                      <a:pt x="32" y="53"/>
                    </a:lnTo>
                    <a:lnTo>
                      <a:pt x="18" y="115"/>
                    </a:lnTo>
                    <a:lnTo>
                      <a:pt x="8" y="186"/>
                    </a:lnTo>
                    <a:lnTo>
                      <a:pt x="3" y="269"/>
                    </a:lnTo>
                    <a:lnTo>
                      <a:pt x="0" y="363"/>
                    </a:lnTo>
                    <a:lnTo>
                      <a:pt x="0" y="471"/>
                    </a:lnTo>
                    <a:lnTo>
                      <a:pt x="0" y="593"/>
                    </a:lnTo>
                    <a:lnTo>
                      <a:pt x="0" y="734"/>
                    </a:lnTo>
                    <a:lnTo>
                      <a:pt x="103" y="734"/>
                    </a:lnTo>
                    <a:close/>
                  </a:path>
                </a:pathLst>
              </a:custGeom>
              <a:solidFill>
                <a:srgbClr val="00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3" name="Freeform 1033"/>
              <p:cNvSpPr>
                <a:spLocks/>
              </p:cNvSpPr>
              <p:nvPr/>
            </p:nvSpPr>
            <p:spPr bwMode="auto">
              <a:xfrm>
                <a:off x="4881" y="2318"/>
                <a:ext cx="57" cy="88"/>
              </a:xfrm>
              <a:custGeom>
                <a:avLst/>
                <a:gdLst>
                  <a:gd name="T0" fmla="*/ 3 w 115"/>
                  <a:gd name="T1" fmla="*/ 3 h 264"/>
                  <a:gd name="T2" fmla="*/ 5 w 115"/>
                  <a:gd name="T3" fmla="*/ 3 h 264"/>
                  <a:gd name="T4" fmla="*/ 7 w 115"/>
                  <a:gd name="T5" fmla="*/ 3 h 264"/>
                  <a:gd name="T6" fmla="*/ 7 w 115"/>
                  <a:gd name="T7" fmla="*/ 2 h 264"/>
                  <a:gd name="T8" fmla="*/ 6 w 115"/>
                  <a:gd name="T9" fmla="*/ 2 h 264"/>
                  <a:gd name="T10" fmla="*/ 5 w 115"/>
                  <a:gd name="T11" fmla="*/ 1 h 264"/>
                  <a:gd name="T12" fmla="*/ 4 w 115"/>
                  <a:gd name="T13" fmla="*/ 1 h 264"/>
                  <a:gd name="T14" fmla="*/ 3 w 115"/>
                  <a:gd name="T15" fmla="*/ 0 h 264"/>
                  <a:gd name="T16" fmla="*/ 3 w 115"/>
                  <a:gd name="T17" fmla="*/ 0 h 264"/>
                  <a:gd name="T18" fmla="*/ 3 w 115"/>
                  <a:gd name="T19" fmla="*/ 0 h 264"/>
                  <a:gd name="T20" fmla="*/ 2 w 115"/>
                  <a:gd name="T21" fmla="*/ 1 h 264"/>
                  <a:gd name="T22" fmla="*/ 1 w 115"/>
                  <a:gd name="T23" fmla="*/ 1 h 264"/>
                  <a:gd name="T24" fmla="*/ 0 w 115"/>
                  <a:gd name="T25" fmla="*/ 2 h 264"/>
                  <a:gd name="T26" fmla="*/ 0 w 115"/>
                  <a:gd name="T27" fmla="*/ 2 h 264"/>
                  <a:gd name="T28" fmla="*/ 0 w 115"/>
                  <a:gd name="T29" fmla="*/ 3 h 264"/>
                  <a:gd name="T30" fmla="*/ 1 w 115"/>
                  <a:gd name="T31" fmla="*/ 3 h 264"/>
                  <a:gd name="T32" fmla="*/ 3 w 115"/>
                  <a:gd name="T33" fmla="*/ 3 h 2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5" h="264">
                    <a:moveTo>
                      <a:pt x="57" y="264"/>
                    </a:moveTo>
                    <a:lnTo>
                      <a:pt x="95" y="238"/>
                    </a:lnTo>
                    <a:lnTo>
                      <a:pt x="113" y="205"/>
                    </a:lnTo>
                    <a:lnTo>
                      <a:pt x="115" y="170"/>
                    </a:lnTo>
                    <a:lnTo>
                      <a:pt x="107" y="132"/>
                    </a:lnTo>
                    <a:lnTo>
                      <a:pt x="92" y="95"/>
                    </a:lnTo>
                    <a:lnTo>
                      <a:pt x="75" y="58"/>
                    </a:lnTo>
                    <a:lnTo>
                      <a:pt x="62" y="27"/>
                    </a:lnTo>
                    <a:lnTo>
                      <a:pt x="57" y="0"/>
                    </a:lnTo>
                    <a:lnTo>
                      <a:pt x="52" y="27"/>
                    </a:lnTo>
                    <a:lnTo>
                      <a:pt x="38" y="58"/>
                    </a:lnTo>
                    <a:lnTo>
                      <a:pt x="22" y="95"/>
                    </a:lnTo>
                    <a:lnTo>
                      <a:pt x="8" y="132"/>
                    </a:lnTo>
                    <a:lnTo>
                      <a:pt x="0" y="170"/>
                    </a:lnTo>
                    <a:lnTo>
                      <a:pt x="2" y="205"/>
                    </a:lnTo>
                    <a:lnTo>
                      <a:pt x="20" y="238"/>
                    </a:lnTo>
                    <a:lnTo>
                      <a:pt x="57" y="264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4" name="Freeform 1034"/>
              <p:cNvSpPr>
                <a:spLocks/>
              </p:cNvSpPr>
              <p:nvPr/>
            </p:nvSpPr>
            <p:spPr bwMode="auto">
              <a:xfrm>
                <a:off x="5351" y="2349"/>
                <a:ext cx="81" cy="129"/>
              </a:xfrm>
              <a:custGeom>
                <a:avLst/>
                <a:gdLst>
                  <a:gd name="T0" fmla="*/ 8 w 161"/>
                  <a:gd name="T1" fmla="*/ 5 h 386"/>
                  <a:gd name="T2" fmla="*/ 8 w 161"/>
                  <a:gd name="T3" fmla="*/ 5 h 386"/>
                  <a:gd name="T4" fmla="*/ 8 w 161"/>
                  <a:gd name="T5" fmla="*/ 5 h 386"/>
                  <a:gd name="T6" fmla="*/ 8 w 161"/>
                  <a:gd name="T7" fmla="*/ 5 h 386"/>
                  <a:gd name="T8" fmla="*/ 8 w 161"/>
                  <a:gd name="T9" fmla="*/ 5 h 386"/>
                  <a:gd name="T10" fmla="*/ 9 w 161"/>
                  <a:gd name="T11" fmla="*/ 4 h 386"/>
                  <a:gd name="T12" fmla="*/ 9 w 161"/>
                  <a:gd name="T13" fmla="*/ 3 h 386"/>
                  <a:gd name="T14" fmla="*/ 9 w 161"/>
                  <a:gd name="T15" fmla="*/ 3 h 386"/>
                  <a:gd name="T16" fmla="*/ 8 w 161"/>
                  <a:gd name="T17" fmla="*/ 2 h 386"/>
                  <a:gd name="T18" fmla="*/ 6 w 161"/>
                  <a:gd name="T19" fmla="*/ 1 h 386"/>
                  <a:gd name="T20" fmla="*/ 4 w 161"/>
                  <a:gd name="T21" fmla="*/ 1 h 386"/>
                  <a:gd name="T22" fmla="*/ 2 w 161"/>
                  <a:gd name="T23" fmla="*/ 0 h 386"/>
                  <a:gd name="T24" fmla="*/ 0 w 161"/>
                  <a:gd name="T25" fmla="*/ 0 h 386"/>
                  <a:gd name="T26" fmla="*/ 3 w 161"/>
                  <a:gd name="T27" fmla="*/ 0 h 386"/>
                  <a:gd name="T28" fmla="*/ 5 w 161"/>
                  <a:gd name="T29" fmla="*/ 1 h 386"/>
                  <a:gd name="T30" fmla="*/ 7 w 161"/>
                  <a:gd name="T31" fmla="*/ 1 h 386"/>
                  <a:gd name="T32" fmla="*/ 9 w 161"/>
                  <a:gd name="T33" fmla="*/ 2 h 386"/>
                  <a:gd name="T34" fmla="*/ 10 w 161"/>
                  <a:gd name="T35" fmla="*/ 3 h 386"/>
                  <a:gd name="T36" fmla="*/ 11 w 161"/>
                  <a:gd name="T37" fmla="*/ 3 h 386"/>
                  <a:gd name="T38" fmla="*/ 10 w 161"/>
                  <a:gd name="T39" fmla="*/ 4 h 386"/>
                  <a:gd name="T40" fmla="*/ 8 w 161"/>
                  <a:gd name="T41" fmla="*/ 5 h 3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1" h="386">
                    <a:moveTo>
                      <a:pt x="128" y="386"/>
                    </a:moveTo>
                    <a:lnTo>
                      <a:pt x="126" y="386"/>
                    </a:lnTo>
                    <a:lnTo>
                      <a:pt x="125" y="382"/>
                    </a:lnTo>
                    <a:lnTo>
                      <a:pt x="121" y="379"/>
                    </a:lnTo>
                    <a:lnTo>
                      <a:pt x="120" y="377"/>
                    </a:lnTo>
                    <a:lnTo>
                      <a:pt x="140" y="317"/>
                    </a:lnTo>
                    <a:lnTo>
                      <a:pt x="143" y="259"/>
                    </a:lnTo>
                    <a:lnTo>
                      <a:pt x="131" y="205"/>
                    </a:lnTo>
                    <a:lnTo>
                      <a:pt x="113" y="153"/>
                    </a:lnTo>
                    <a:lnTo>
                      <a:pt x="86" y="107"/>
                    </a:lnTo>
                    <a:lnTo>
                      <a:pt x="56" y="66"/>
                    </a:lnTo>
                    <a:lnTo>
                      <a:pt x="26" y="29"/>
                    </a:lnTo>
                    <a:lnTo>
                      <a:pt x="0" y="0"/>
                    </a:lnTo>
                    <a:lnTo>
                      <a:pt x="33" y="16"/>
                    </a:lnTo>
                    <a:lnTo>
                      <a:pt x="68" y="50"/>
                    </a:lnTo>
                    <a:lnTo>
                      <a:pt x="103" y="99"/>
                    </a:lnTo>
                    <a:lnTo>
                      <a:pt x="131" y="156"/>
                    </a:lnTo>
                    <a:lnTo>
                      <a:pt x="153" y="218"/>
                    </a:lnTo>
                    <a:lnTo>
                      <a:pt x="161" y="280"/>
                    </a:lnTo>
                    <a:lnTo>
                      <a:pt x="155" y="338"/>
                    </a:lnTo>
                    <a:lnTo>
                      <a:pt x="128" y="38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5" name="Freeform 1035"/>
              <p:cNvSpPr>
                <a:spLocks/>
              </p:cNvSpPr>
              <p:nvPr/>
            </p:nvSpPr>
            <p:spPr bwMode="auto">
              <a:xfrm>
                <a:off x="5321" y="2368"/>
                <a:ext cx="73" cy="10"/>
              </a:xfrm>
              <a:custGeom>
                <a:avLst/>
                <a:gdLst>
                  <a:gd name="T0" fmla="*/ 0 w 145"/>
                  <a:gd name="T1" fmla="*/ 0 h 30"/>
                  <a:gd name="T2" fmla="*/ 1 w 145"/>
                  <a:gd name="T3" fmla="*/ 0 h 30"/>
                  <a:gd name="T4" fmla="*/ 2 w 145"/>
                  <a:gd name="T5" fmla="*/ 0 h 30"/>
                  <a:gd name="T6" fmla="*/ 3 w 145"/>
                  <a:gd name="T7" fmla="*/ 0 h 30"/>
                  <a:gd name="T8" fmla="*/ 4 w 145"/>
                  <a:gd name="T9" fmla="*/ 0 h 30"/>
                  <a:gd name="T10" fmla="*/ 6 w 145"/>
                  <a:gd name="T11" fmla="*/ 0 h 30"/>
                  <a:gd name="T12" fmla="*/ 7 w 145"/>
                  <a:gd name="T13" fmla="*/ 0 h 30"/>
                  <a:gd name="T14" fmla="*/ 8 w 145"/>
                  <a:gd name="T15" fmla="*/ 0 h 30"/>
                  <a:gd name="T16" fmla="*/ 10 w 145"/>
                  <a:gd name="T17" fmla="*/ 0 h 30"/>
                  <a:gd name="T18" fmla="*/ 8 w 145"/>
                  <a:gd name="T19" fmla="*/ 0 h 30"/>
                  <a:gd name="T20" fmla="*/ 7 w 145"/>
                  <a:gd name="T21" fmla="*/ 0 h 30"/>
                  <a:gd name="T22" fmla="*/ 6 w 145"/>
                  <a:gd name="T23" fmla="*/ 0 h 30"/>
                  <a:gd name="T24" fmla="*/ 4 w 145"/>
                  <a:gd name="T25" fmla="*/ 0 h 30"/>
                  <a:gd name="T26" fmla="*/ 3 w 145"/>
                  <a:gd name="T27" fmla="*/ 0 h 30"/>
                  <a:gd name="T28" fmla="*/ 2 w 145"/>
                  <a:gd name="T29" fmla="*/ 0 h 30"/>
                  <a:gd name="T30" fmla="*/ 1 w 145"/>
                  <a:gd name="T31" fmla="*/ 0 h 30"/>
                  <a:gd name="T32" fmla="*/ 0 w 145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5" h="30">
                    <a:moveTo>
                      <a:pt x="0" y="3"/>
                    </a:moveTo>
                    <a:lnTo>
                      <a:pt x="5" y="0"/>
                    </a:lnTo>
                    <a:lnTo>
                      <a:pt x="18" y="0"/>
                    </a:lnTo>
                    <a:lnTo>
                      <a:pt x="36" y="0"/>
                    </a:lnTo>
                    <a:lnTo>
                      <a:pt x="60" y="2"/>
                    </a:lnTo>
                    <a:lnTo>
                      <a:pt x="83" y="5"/>
                    </a:lnTo>
                    <a:lnTo>
                      <a:pt x="106" y="11"/>
                    </a:lnTo>
                    <a:lnTo>
                      <a:pt x="128" y="19"/>
                    </a:lnTo>
                    <a:lnTo>
                      <a:pt x="145" y="30"/>
                    </a:lnTo>
                    <a:lnTo>
                      <a:pt x="128" y="27"/>
                    </a:lnTo>
                    <a:lnTo>
                      <a:pt x="108" y="22"/>
                    </a:lnTo>
                    <a:lnTo>
                      <a:pt x="83" y="19"/>
                    </a:lnTo>
                    <a:lnTo>
                      <a:pt x="60" y="16"/>
                    </a:lnTo>
                    <a:lnTo>
                      <a:pt x="36" y="13"/>
                    </a:lnTo>
                    <a:lnTo>
                      <a:pt x="18" y="9"/>
                    </a:lnTo>
                    <a:lnTo>
                      <a:pt x="5" y="6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6" name="Freeform 1036"/>
              <p:cNvSpPr>
                <a:spLocks/>
              </p:cNvSpPr>
              <p:nvPr/>
            </p:nvSpPr>
            <p:spPr bwMode="auto">
              <a:xfrm>
                <a:off x="5319" y="2376"/>
                <a:ext cx="87" cy="14"/>
              </a:xfrm>
              <a:custGeom>
                <a:avLst/>
                <a:gdLst>
                  <a:gd name="T0" fmla="*/ 0 w 173"/>
                  <a:gd name="T1" fmla="*/ 0 h 40"/>
                  <a:gd name="T2" fmla="*/ 1 w 173"/>
                  <a:gd name="T3" fmla="*/ 0 h 40"/>
                  <a:gd name="T4" fmla="*/ 2 w 173"/>
                  <a:gd name="T5" fmla="*/ 0 h 40"/>
                  <a:gd name="T6" fmla="*/ 3 w 173"/>
                  <a:gd name="T7" fmla="*/ 0 h 40"/>
                  <a:gd name="T8" fmla="*/ 5 w 173"/>
                  <a:gd name="T9" fmla="*/ 0 h 40"/>
                  <a:gd name="T10" fmla="*/ 7 w 173"/>
                  <a:gd name="T11" fmla="*/ 0 h 40"/>
                  <a:gd name="T12" fmla="*/ 9 w 173"/>
                  <a:gd name="T13" fmla="*/ 0 h 40"/>
                  <a:gd name="T14" fmla="*/ 10 w 173"/>
                  <a:gd name="T15" fmla="*/ 0 h 40"/>
                  <a:gd name="T16" fmla="*/ 11 w 173"/>
                  <a:gd name="T17" fmla="*/ 1 h 40"/>
                  <a:gd name="T18" fmla="*/ 10 w 173"/>
                  <a:gd name="T19" fmla="*/ 1 h 40"/>
                  <a:gd name="T20" fmla="*/ 9 w 173"/>
                  <a:gd name="T21" fmla="*/ 0 h 40"/>
                  <a:gd name="T22" fmla="*/ 7 w 173"/>
                  <a:gd name="T23" fmla="*/ 0 h 40"/>
                  <a:gd name="T24" fmla="*/ 5 w 173"/>
                  <a:gd name="T25" fmla="*/ 0 h 40"/>
                  <a:gd name="T26" fmla="*/ 3 w 173"/>
                  <a:gd name="T27" fmla="*/ 0 h 40"/>
                  <a:gd name="T28" fmla="*/ 2 w 173"/>
                  <a:gd name="T29" fmla="*/ 0 h 40"/>
                  <a:gd name="T30" fmla="*/ 1 w 173"/>
                  <a:gd name="T31" fmla="*/ 0 h 40"/>
                  <a:gd name="T32" fmla="*/ 0 w 17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3" h="40">
                    <a:moveTo>
                      <a:pt x="0" y="4"/>
                    </a:moveTo>
                    <a:lnTo>
                      <a:pt x="6" y="1"/>
                    </a:lnTo>
                    <a:lnTo>
                      <a:pt x="21" y="0"/>
                    </a:lnTo>
                    <a:lnTo>
                      <a:pt x="45" y="1"/>
                    </a:lnTo>
                    <a:lnTo>
                      <a:pt x="73" y="6"/>
                    </a:lnTo>
                    <a:lnTo>
                      <a:pt x="101" y="12"/>
                    </a:lnTo>
                    <a:lnTo>
                      <a:pt x="130" y="20"/>
                    </a:lnTo>
                    <a:lnTo>
                      <a:pt x="155" y="29"/>
                    </a:lnTo>
                    <a:lnTo>
                      <a:pt x="173" y="40"/>
                    </a:lnTo>
                    <a:lnTo>
                      <a:pt x="160" y="37"/>
                    </a:lnTo>
                    <a:lnTo>
                      <a:pt x="136" y="32"/>
                    </a:lnTo>
                    <a:lnTo>
                      <a:pt x="108" y="29"/>
                    </a:lnTo>
                    <a:lnTo>
                      <a:pt x="78" y="23"/>
                    </a:lnTo>
                    <a:lnTo>
                      <a:pt x="48" y="19"/>
                    </a:lnTo>
                    <a:lnTo>
                      <a:pt x="23" y="15"/>
                    </a:lnTo>
                    <a:lnTo>
                      <a:pt x="6" y="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7" name="Freeform 1037"/>
              <p:cNvSpPr>
                <a:spLocks/>
              </p:cNvSpPr>
              <p:nvPr/>
            </p:nvSpPr>
            <p:spPr bwMode="auto">
              <a:xfrm>
                <a:off x="5330" y="2398"/>
                <a:ext cx="90" cy="10"/>
              </a:xfrm>
              <a:custGeom>
                <a:avLst/>
                <a:gdLst>
                  <a:gd name="T0" fmla="*/ 0 w 180"/>
                  <a:gd name="T1" fmla="*/ 0 h 31"/>
                  <a:gd name="T2" fmla="*/ 1 w 180"/>
                  <a:gd name="T3" fmla="*/ 0 h 31"/>
                  <a:gd name="T4" fmla="*/ 2 w 180"/>
                  <a:gd name="T5" fmla="*/ 0 h 31"/>
                  <a:gd name="T6" fmla="*/ 4 w 180"/>
                  <a:gd name="T7" fmla="*/ 0 h 31"/>
                  <a:gd name="T8" fmla="*/ 5 w 180"/>
                  <a:gd name="T9" fmla="*/ 0 h 31"/>
                  <a:gd name="T10" fmla="*/ 7 w 180"/>
                  <a:gd name="T11" fmla="*/ 0 h 31"/>
                  <a:gd name="T12" fmla="*/ 9 w 180"/>
                  <a:gd name="T13" fmla="*/ 0 h 31"/>
                  <a:gd name="T14" fmla="*/ 11 w 180"/>
                  <a:gd name="T15" fmla="*/ 0 h 31"/>
                  <a:gd name="T16" fmla="*/ 12 w 180"/>
                  <a:gd name="T17" fmla="*/ 0 h 31"/>
                  <a:gd name="T18" fmla="*/ 11 w 180"/>
                  <a:gd name="T19" fmla="*/ 0 h 31"/>
                  <a:gd name="T20" fmla="*/ 9 w 180"/>
                  <a:gd name="T21" fmla="*/ 0 h 31"/>
                  <a:gd name="T22" fmla="*/ 8 w 180"/>
                  <a:gd name="T23" fmla="*/ 0 h 31"/>
                  <a:gd name="T24" fmla="*/ 6 w 180"/>
                  <a:gd name="T25" fmla="*/ 0 h 31"/>
                  <a:gd name="T26" fmla="*/ 4 w 180"/>
                  <a:gd name="T27" fmla="*/ 0 h 31"/>
                  <a:gd name="T28" fmla="*/ 2 w 180"/>
                  <a:gd name="T29" fmla="*/ 0 h 31"/>
                  <a:gd name="T30" fmla="*/ 1 w 180"/>
                  <a:gd name="T31" fmla="*/ 0 h 31"/>
                  <a:gd name="T32" fmla="*/ 0 w 180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0" h="31">
                    <a:moveTo>
                      <a:pt x="0" y="6"/>
                    </a:moveTo>
                    <a:lnTo>
                      <a:pt x="7" y="1"/>
                    </a:lnTo>
                    <a:lnTo>
                      <a:pt x="25" y="0"/>
                    </a:lnTo>
                    <a:lnTo>
                      <a:pt x="50" y="0"/>
                    </a:lnTo>
                    <a:lnTo>
                      <a:pt x="80" y="3"/>
                    </a:lnTo>
                    <a:lnTo>
                      <a:pt x="110" y="7"/>
                    </a:lnTo>
                    <a:lnTo>
                      <a:pt x="140" y="13"/>
                    </a:lnTo>
                    <a:lnTo>
                      <a:pt x="164" y="20"/>
                    </a:lnTo>
                    <a:lnTo>
                      <a:pt x="180" y="31"/>
                    </a:lnTo>
                    <a:lnTo>
                      <a:pt x="167" y="29"/>
                    </a:lnTo>
                    <a:lnTo>
                      <a:pt x="144" y="28"/>
                    </a:lnTo>
                    <a:lnTo>
                      <a:pt x="114" y="25"/>
                    </a:lnTo>
                    <a:lnTo>
                      <a:pt x="82" y="22"/>
                    </a:lnTo>
                    <a:lnTo>
                      <a:pt x="52" y="17"/>
                    </a:lnTo>
                    <a:lnTo>
                      <a:pt x="25" y="13"/>
                    </a:lnTo>
                    <a:lnTo>
                      <a:pt x="7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8" name="Freeform 1038"/>
              <p:cNvSpPr>
                <a:spLocks/>
              </p:cNvSpPr>
              <p:nvPr/>
            </p:nvSpPr>
            <p:spPr bwMode="auto">
              <a:xfrm>
                <a:off x="5344" y="2412"/>
                <a:ext cx="81" cy="8"/>
              </a:xfrm>
              <a:custGeom>
                <a:avLst/>
                <a:gdLst>
                  <a:gd name="T0" fmla="*/ 0 w 161"/>
                  <a:gd name="T1" fmla="*/ 0 h 25"/>
                  <a:gd name="T2" fmla="*/ 1 w 161"/>
                  <a:gd name="T3" fmla="*/ 0 h 25"/>
                  <a:gd name="T4" fmla="*/ 2 w 161"/>
                  <a:gd name="T5" fmla="*/ 0 h 25"/>
                  <a:gd name="T6" fmla="*/ 3 w 161"/>
                  <a:gd name="T7" fmla="*/ 0 h 25"/>
                  <a:gd name="T8" fmla="*/ 5 w 161"/>
                  <a:gd name="T9" fmla="*/ 0 h 25"/>
                  <a:gd name="T10" fmla="*/ 7 w 161"/>
                  <a:gd name="T11" fmla="*/ 0 h 25"/>
                  <a:gd name="T12" fmla="*/ 8 w 161"/>
                  <a:gd name="T13" fmla="*/ 0 h 25"/>
                  <a:gd name="T14" fmla="*/ 10 w 161"/>
                  <a:gd name="T15" fmla="*/ 0 h 25"/>
                  <a:gd name="T16" fmla="*/ 11 w 161"/>
                  <a:gd name="T17" fmla="*/ 0 h 25"/>
                  <a:gd name="T18" fmla="*/ 10 w 161"/>
                  <a:gd name="T19" fmla="*/ 0 h 25"/>
                  <a:gd name="T20" fmla="*/ 8 w 161"/>
                  <a:gd name="T21" fmla="*/ 0 h 25"/>
                  <a:gd name="T22" fmla="*/ 7 w 161"/>
                  <a:gd name="T23" fmla="*/ 0 h 25"/>
                  <a:gd name="T24" fmla="*/ 5 w 161"/>
                  <a:gd name="T25" fmla="*/ 0 h 25"/>
                  <a:gd name="T26" fmla="*/ 3 w 161"/>
                  <a:gd name="T27" fmla="*/ 0 h 25"/>
                  <a:gd name="T28" fmla="*/ 2 w 161"/>
                  <a:gd name="T29" fmla="*/ 0 h 25"/>
                  <a:gd name="T30" fmla="*/ 1 w 161"/>
                  <a:gd name="T31" fmla="*/ 0 h 25"/>
                  <a:gd name="T32" fmla="*/ 0 w 161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1" h="25">
                    <a:moveTo>
                      <a:pt x="0" y="4"/>
                    </a:moveTo>
                    <a:lnTo>
                      <a:pt x="5" y="2"/>
                    </a:lnTo>
                    <a:lnTo>
                      <a:pt x="21" y="0"/>
                    </a:lnTo>
                    <a:lnTo>
                      <a:pt x="45" y="0"/>
                    </a:lnTo>
                    <a:lnTo>
                      <a:pt x="73" y="3"/>
                    </a:lnTo>
                    <a:lnTo>
                      <a:pt x="101" y="6"/>
                    </a:lnTo>
                    <a:lnTo>
                      <a:pt x="128" y="10"/>
                    </a:lnTo>
                    <a:lnTo>
                      <a:pt x="148" y="18"/>
                    </a:lnTo>
                    <a:lnTo>
                      <a:pt x="161" y="25"/>
                    </a:lnTo>
                    <a:lnTo>
                      <a:pt x="146" y="24"/>
                    </a:lnTo>
                    <a:lnTo>
                      <a:pt x="125" y="22"/>
                    </a:lnTo>
                    <a:lnTo>
                      <a:pt x="98" y="21"/>
                    </a:lnTo>
                    <a:lnTo>
                      <a:pt x="70" y="19"/>
                    </a:lnTo>
                    <a:lnTo>
                      <a:pt x="43" y="16"/>
                    </a:lnTo>
                    <a:lnTo>
                      <a:pt x="20" y="13"/>
                    </a:lnTo>
                    <a:lnTo>
                      <a:pt x="5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59" name="Freeform 1039"/>
              <p:cNvSpPr>
                <a:spLocks/>
              </p:cNvSpPr>
              <p:nvPr/>
            </p:nvSpPr>
            <p:spPr bwMode="auto">
              <a:xfrm>
                <a:off x="5361" y="2434"/>
                <a:ext cx="69" cy="7"/>
              </a:xfrm>
              <a:custGeom>
                <a:avLst/>
                <a:gdLst>
                  <a:gd name="T0" fmla="*/ 0 w 136"/>
                  <a:gd name="T1" fmla="*/ 0 h 19"/>
                  <a:gd name="T2" fmla="*/ 1 w 136"/>
                  <a:gd name="T3" fmla="*/ 0 h 19"/>
                  <a:gd name="T4" fmla="*/ 1 w 136"/>
                  <a:gd name="T5" fmla="*/ 0 h 19"/>
                  <a:gd name="T6" fmla="*/ 3 w 136"/>
                  <a:gd name="T7" fmla="*/ 0 h 19"/>
                  <a:gd name="T8" fmla="*/ 4 w 136"/>
                  <a:gd name="T9" fmla="*/ 0 h 19"/>
                  <a:gd name="T10" fmla="*/ 5 w 136"/>
                  <a:gd name="T11" fmla="*/ 0 h 19"/>
                  <a:gd name="T12" fmla="*/ 7 w 136"/>
                  <a:gd name="T13" fmla="*/ 0 h 19"/>
                  <a:gd name="T14" fmla="*/ 8 w 136"/>
                  <a:gd name="T15" fmla="*/ 0 h 19"/>
                  <a:gd name="T16" fmla="*/ 9 w 136"/>
                  <a:gd name="T17" fmla="*/ 0 h 19"/>
                  <a:gd name="T18" fmla="*/ 8 w 136"/>
                  <a:gd name="T19" fmla="*/ 0 h 19"/>
                  <a:gd name="T20" fmla="*/ 7 w 136"/>
                  <a:gd name="T21" fmla="*/ 0 h 19"/>
                  <a:gd name="T22" fmla="*/ 6 w 136"/>
                  <a:gd name="T23" fmla="*/ 0 h 19"/>
                  <a:gd name="T24" fmla="*/ 4 w 136"/>
                  <a:gd name="T25" fmla="*/ 0 h 19"/>
                  <a:gd name="T26" fmla="*/ 3 w 136"/>
                  <a:gd name="T27" fmla="*/ 0 h 19"/>
                  <a:gd name="T28" fmla="*/ 1 w 136"/>
                  <a:gd name="T29" fmla="*/ 0 h 19"/>
                  <a:gd name="T30" fmla="*/ 1 w 136"/>
                  <a:gd name="T31" fmla="*/ 0 h 19"/>
                  <a:gd name="T32" fmla="*/ 0 w 136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6" h="19">
                    <a:moveTo>
                      <a:pt x="0" y="12"/>
                    </a:moveTo>
                    <a:lnTo>
                      <a:pt x="5" y="7"/>
                    </a:lnTo>
                    <a:lnTo>
                      <a:pt x="16" y="4"/>
                    </a:lnTo>
                    <a:lnTo>
                      <a:pt x="35" y="1"/>
                    </a:lnTo>
                    <a:lnTo>
                      <a:pt x="55" y="0"/>
                    </a:lnTo>
                    <a:lnTo>
                      <a:pt x="78" y="1"/>
                    </a:lnTo>
                    <a:lnTo>
                      <a:pt x="100" y="4"/>
                    </a:lnTo>
                    <a:lnTo>
                      <a:pt x="120" y="10"/>
                    </a:lnTo>
                    <a:lnTo>
                      <a:pt x="136" y="19"/>
                    </a:lnTo>
                    <a:lnTo>
                      <a:pt x="123" y="18"/>
                    </a:lnTo>
                    <a:lnTo>
                      <a:pt x="103" y="18"/>
                    </a:lnTo>
                    <a:lnTo>
                      <a:pt x="80" y="18"/>
                    </a:lnTo>
                    <a:lnTo>
                      <a:pt x="56" y="18"/>
                    </a:lnTo>
                    <a:lnTo>
                      <a:pt x="35" y="18"/>
                    </a:lnTo>
                    <a:lnTo>
                      <a:pt x="16" y="18"/>
                    </a:lnTo>
                    <a:lnTo>
                      <a:pt x="5" y="1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0" name="Freeform 1040"/>
              <p:cNvSpPr>
                <a:spLocks/>
              </p:cNvSpPr>
              <p:nvPr/>
            </p:nvSpPr>
            <p:spPr bwMode="auto">
              <a:xfrm>
                <a:off x="5387" y="2467"/>
                <a:ext cx="34" cy="8"/>
              </a:xfrm>
              <a:custGeom>
                <a:avLst/>
                <a:gdLst>
                  <a:gd name="T0" fmla="*/ 0 w 67"/>
                  <a:gd name="T1" fmla="*/ 0 h 24"/>
                  <a:gd name="T2" fmla="*/ 1 w 67"/>
                  <a:gd name="T3" fmla="*/ 0 h 24"/>
                  <a:gd name="T4" fmla="*/ 1 w 67"/>
                  <a:gd name="T5" fmla="*/ 0 h 24"/>
                  <a:gd name="T6" fmla="*/ 2 w 67"/>
                  <a:gd name="T7" fmla="*/ 0 h 24"/>
                  <a:gd name="T8" fmla="*/ 2 w 67"/>
                  <a:gd name="T9" fmla="*/ 0 h 24"/>
                  <a:gd name="T10" fmla="*/ 3 w 67"/>
                  <a:gd name="T11" fmla="*/ 0 h 24"/>
                  <a:gd name="T12" fmla="*/ 4 w 67"/>
                  <a:gd name="T13" fmla="*/ 0 h 24"/>
                  <a:gd name="T14" fmla="*/ 4 w 67"/>
                  <a:gd name="T15" fmla="*/ 0 h 24"/>
                  <a:gd name="T16" fmla="*/ 5 w 67"/>
                  <a:gd name="T17" fmla="*/ 0 h 24"/>
                  <a:gd name="T18" fmla="*/ 4 w 67"/>
                  <a:gd name="T19" fmla="*/ 0 h 24"/>
                  <a:gd name="T20" fmla="*/ 3 w 67"/>
                  <a:gd name="T21" fmla="*/ 0 h 24"/>
                  <a:gd name="T22" fmla="*/ 3 w 67"/>
                  <a:gd name="T23" fmla="*/ 0 h 24"/>
                  <a:gd name="T24" fmla="*/ 2 w 67"/>
                  <a:gd name="T25" fmla="*/ 0 h 24"/>
                  <a:gd name="T26" fmla="*/ 1 w 67"/>
                  <a:gd name="T27" fmla="*/ 0 h 24"/>
                  <a:gd name="T28" fmla="*/ 1 w 67"/>
                  <a:gd name="T29" fmla="*/ 0 h 24"/>
                  <a:gd name="T30" fmla="*/ 1 w 67"/>
                  <a:gd name="T31" fmla="*/ 0 h 24"/>
                  <a:gd name="T32" fmla="*/ 0 w 67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24">
                    <a:moveTo>
                      <a:pt x="0" y="21"/>
                    </a:moveTo>
                    <a:lnTo>
                      <a:pt x="2" y="16"/>
                    </a:lnTo>
                    <a:lnTo>
                      <a:pt x="9" y="12"/>
                    </a:lnTo>
                    <a:lnTo>
                      <a:pt x="17" y="8"/>
                    </a:lnTo>
                    <a:lnTo>
                      <a:pt x="29" y="5"/>
                    </a:lnTo>
                    <a:lnTo>
                      <a:pt x="40" y="2"/>
                    </a:lnTo>
                    <a:lnTo>
                      <a:pt x="52" y="0"/>
                    </a:lnTo>
                    <a:lnTo>
                      <a:pt x="60" y="3"/>
                    </a:lnTo>
                    <a:lnTo>
                      <a:pt x="67" y="8"/>
                    </a:lnTo>
                    <a:lnTo>
                      <a:pt x="57" y="6"/>
                    </a:lnTo>
                    <a:lnTo>
                      <a:pt x="47" y="8"/>
                    </a:lnTo>
                    <a:lnTo>
                      <a:pt x="35" y="12"/>
                    </a:lnTo>
                    <a:lnTo>
                      <a:pt x="24" y="16"/>
                    </a:lnTo>
                    <a:lnTo>
                      <a:pt x="15" y="21"/>
                    </a:lnTo>
                    <a:lnTo>
                      <a:pt x="7" y="24"/>
                    </a:lnTo>
                    <a:lnTo>
                      <a:pt x="2" y="2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1" name="Freeform 1041"/>
              <p:cNvSpPr>
                <a:spLocks/>
              </p:cNvSpPr>
              <p:nvPr/>
            </p:nvSpPr>
            <p:spPr bwMode="auto">
              <a:xfrm>
                <a:off x="5316" y="2356"/>
                <a:ext cx="62" cy="9"/>
              </a:xfrm>
              <a:custGeom>
                <a:avLst/>
                <a:gdLst>
                  <a:gd name="T0" fmla="*/ 0 w 123"/>
                  <a:gd name="T1" fmla="*/ 0 h 29"/>
                  <a:gd name="T2" fmla="*/ 1 w 123"/>
                  <a:gd name="T3" fmla="*/ 0 h 29"/>
                  <a:gd name="T4" fmla="*/ 1 w 123"/>
                  <a:gd name="T5" fmla="*/ 0 h 29"/>
                  <a:gd name="T6" fmla="*/ 2 w 123"/>
                  <a:gd name="T7" fmla="*/ 0 h 29"/>
                  <a:gd name="T8" fmla="*/ 4 w 123"/>
                  <a:gd name="T9" fmla="*/ 0 h 29"/>
                  <a:gd name="T10" fmla="*/ 5 w 123"/>
                  <a:gd name="T11" fmla="*/ 0 h 29"/>
                  <a:gd name="T12" fmla="*/ 6 w 123"/>
                  <a:gd name="T13" fmla="*/ 0 h 29"/>
                  <a:gd name="T14" fmla="*/ 7 w 123"/>
                  <a:gd name="T15" fmla="*/ 0 h 29"/>
                  <a:gd name="T16" fmla="*/ 8 w 123"/>
                  <a:gd name="T17" fmla="*/ 0 h 29"/>
                  <a:gd name="T18" fmla="*/ 7 w 123"/>
                  <a:gd name="T19" fmla="*/ 0 h 29"/>
                  <a:gd name="T20" fmla="*/ 6 w 123"/>
                  <a:gd name="T21" fmla="*/ 0 h 29"/>
                  <a:gd name="T22" fmla="*/ 5 w 123"/>
                  <a:gd name="T23" fmla="*/ 0 h 29"/>
                  <a:gd name="T24" fmla="*/ 4 w 123"/>
                  <a:gd name="T25" fmla="*/ 0 h 29"/>
                  <a:gd name="T26" fmla="*/ 2 w 123"/>
                  <a:gd name="T27" fmla="*/ 0 h 29"/>
                  <a:gd name="T28" fmla="*/ 1 w 123"/>
                  <a:gd name="T29" fmla="*/ 0 h 29"/>
                  <a:gd name="T30" fmla="*/ 1 w 123"/>
                  <a:gd name="T31" fmla="*/ 0 h 29"/>
                  <a:gd name="T32" fmla="*/ 0 w 123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29">
                    <a:moveTo>
                      <a:pt x="0" y="4"/>
                    </a:moveTo>
                    <a:lnTo>
                      <a:pt x="5" y="1"/>
                    </a:lnTo>
                    <a:lnTo>
                      <a:pt x="15" y="0"/>
                    </a:lnTo>
                    <a:lnTo>
                      <a:pt x="30" y="0"/>
                    </a:lnTo>
                    <a:lnTo>
                      <a:pt x="50" y="1"/>
                    </a:lnTo>
                    <a:lnTo>
                      <a:pt x="70" y="4"/>
                    </a:lnTo>
                    <a:lnTo>
                      <a:pt x="90" y="10"/>
                    </a:lnTo>
                    <a:lnTo>
                      <a:pt x="108" y="19"/>
                    </a:lnTo>
                    <a:lnTo>
                      <a:pt x="123" y="29"/>
                    </a:lnTo>
                    <a:lnTo>
                      <a:pt x="108" y="26"/>
                    </a:lnTo>
                    <a:lnTo>
                      <a:pt x="90" y="23"/>
                    </a:lnTo>
                    <a:lnTo>
                      <a:pt x="70" y="20"/>
                    </a:lnTo>
                    <a:lnTo>
                      <a:pt x="50" y="16"/>
                    </a:lnTo>
                    <a:lnTo>
                      <a:pt x="30" y="13"/>
                    </a:lnTo>
                    <a:lnTo>
                      <a:pt x="15" y="10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2" name="Freeform 1042"/>
              <p:cNvSpPr>
                <a:spLocks/>
              </p:cNvSpPr>
              <p:nvPr/>
            </p:nvSpPr>
            <p:spPr bwMode="auto">
              <a:xfrm>
                <a:off x="5325" y="2388"/>
                <a:ext cx="87" cy="10"/>
              </a:xfrm>
              <a:custGeom>
                <a:avLst/>
                <a:gdLst>
                  <a:gd name="T0" fmla="*/ 0 w 175"/>
                  <a:gd name="T1" fmla="*/ 0 h 31"/>
                  <a:gd name="T2" fmla="*/ 0 w 175"/>
                  <a:gd name="T3" fmla="*/ 0 h 31"/>
                  <a:gd name="T4" fmla="*/ 1 w 175"/>
                  <a:gd name="T5" fmla="*/ 0 h 31"/>
                  <a:gd name="T6" fmla="*/ 3 w 175"/>
                  <a:gd name="T7" fmla="*/ 0 h 31"/>
                  <a:gd name="T8" fmla="*/ 4 w 175"/>
                  <a:gd name="T9" fmla="*/ 0 h 31"/>
                  <a:gd name="T10" fmla="*/ 6 w 175"/>
                  <a:gd name="T11" fmla="*/ 0 h 31"/>
                  <a:gd name="T12" fmla="*/ 8 w 175"/>
                  <a:gd name="T13" fmla="*/ 0 h 31"/>
                  <a:gd name="T14" fmla="*/ 9 w 175"/>
                  <a:gd name="T15" fmla="*/ 0 h 31"/>
                  <a:gd name="T16" fmla="*/ 10 w 175"/>
                  <a:gd name="T17" fmla="*/ 0 h 31"/>
                  <a:gd name="T18" fmla="*/ 10 w 175"/>
                  <a:gd name="T19" fmla="*/ 0 h 31"/>
                  <a:gd name="T20" fmla="*/ 8 w 175"/>
                  <a:gd name="T21" fmla="*/ 0 h 31"/>
                  <a:gd name="T22" fmla="*/ 6 w 175"/>
                  <a:gd name="T23" fmla="*/ 0 h 31"/>
                  <a:gd name="T24" fmla="*/ 5 w 175"/>
                  <a:gd name="T25" fmla="*/ 0 h 31"/>
                  <a:gd name="T26" fmla="*/ 3 w 175"/>
                  <a:gd name="T27" fmla="*/ 0 h 31"/>
                  <a:gd name="T28" fmla="*/ 1 w 175"/>
                  <a:gd name="T29" fmla="*/ 0 h 31"/>
                  <a:gd name="T30" fmla="*/ 0 w 175"/>
                  <a:gd name="T31" fmla="*/ 0 h 31"/>
                  <a:gd name="T32" fmla="*/ 0 w 175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5" h="31">
                    <a:moveTo>
                      <a:pt x="0" y="6"/>
                    </a:moveTo>
                    <a:lnTo>
                      <a:pt x="7" y="1"/>
                    </a:lnTo>
                    <a:lnTo>
                      <a:pt x="25" y="0"/>
                    </a:lnTo>
                    <a:lnTo>
                      <a:pt x="49" y="0"/>
                    </a:lnTo>
                    <a:lnTo>
                      <a:pt x="79" y="3"/>
                    </a:lnTo>
                    <a:lnTo>
                      <a:pt x="107" y="7"/>
                    </a:lnTo>
                    <a:lnTo>
                      <a:pt x="135" y="13"/>
                    </a:lnTo>
                    <a:lnTo>
                      <a:pt x="159" y="20"/>
                    </a:lnTo>
                    <a:lnTo>
                      <a:pt x="175" y="31"/>
                    </a:lnTo>
                    <a:lnTo>
                      <a:pt x="162" y="29"/>
                    </a:lnTo>
                    <a:lnTo>
                      <a:pt x="139" y="28"/>
                    </a:lnTo>
                    <a:lnTo>
                      <a:pt x="110" y="25"/>
                    </a:lnTo>
                    <a:lnTo>
                      <a:pt x="80" y="22"/>
                    </a:lnTo>
                    <a:lnTo>
                      <a:pt x="50" y="17"/>
                    </a:lnTo>
                    <a:lnTo>
                      <a:pt x="24" y="13"/>
                    </a:lnTo>
                    <a:lnTo>
                      <a:pt x="7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3" name="Freeform 1043"/>
              <p:cNvSpPr>
                <a:spLocks/>
              </p:cNvSpPr>
              <p:nvPr/>
            </p:nvSpPr>
            <p:spPr bwMode="auto">
              <a:xfrm>
                <a:off x="5349" y="2425"/>
                <a:ext cx="79" cy="6"/>
              </a:xfrm>
              <a:custGeom>
                <a:avLst/>
                <a:gdLst>
                  <a:gd name="T0" fmla="*/ 0 w 158"/>
                  <a:gd name="T1" fmla="*/ 0 h 18"/>
                  <a:gd name="T2" fmla="*/ 1 w 158"/>
                  <a:gd name="T3" fmla="*/ 0 h 18"/>
                  <a:gd name="T4" fmla="*/ 2 w 158"/>
                  <a:gd name="T5" fmla="*/ 0 h 18"/>
                  <a:gd name="T6" fmla="*/ 3 w 158"/>
                  <a:gd name="T7" fmla="*/ 0 h 18"/>
                  <a:gd name="T8" fmla="*/ 5 w 158"/>
                  <a:gd name="T9" fmla="*/ 0 h 18"/>
                  <a:gd name="T10" fmla="*/ 6 w 158"/>
                  <a:gd name="T11" fmla="*/ 0 h 18"/>
                  <a:gd name="T12" fmla="*/ 8 w 158"/>
                  <a:gd name="T13" fmla="*/ 0 h 18"/>
                  <a:gd name="T14" fmla="*/ 9 w 158"/>
                  <a:gd name="T15" fmla="*/ 0 h 18"/>
                  <a:gd name="T16" fmla="*/ 10 w 158"/>
                  <a:gd name="T17" fmla="*/ 0 h 18"/>
                  <a:gd name="T18" fmla="*/ 9 w 158"/>
                  <a:gd name="T19" fmla="*/ 0 h 18"/>
                  <a:gd name="T20" fmla="*/ 8 w 158"/>
                  <a:gd name="T21" fmla="*/ 0 h 18"/>
                  <a:gd name="T22" fmla="*/ 6 w 158"/>
                  <a:gd name="T23" fmla="*/ 0 h 18"/>
                  <a:gd name="T24" fmla="*/ 5 w 158"/>
                  <a:gd name="T25" fmla="*/ 0 h 18"/>
                  <a:gd name="T26" fmla="*/ 3 w 158"/>
                  <a:gd name="T27" fmla="*/ 0 h 18"/>
                  <a:gd name="T28" fmla="*/ 2 w 158"/>
                  <a:gd name="T29" fmla="*/ 0 h 18"/>
                  <a:gd name="T30" fmla="*/ 1 w 158"/>
                  <a:gd name="T31" fmla="*/ 0 h 18"/>
                  <a:gd name="T32" fmla="*/ 0 w 158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8" h="18">
                    <a:moveTo>
                      <a:pt x="0" y="12"/>
                    </a:moveTo>
                    <a:lnTo>
                      <a:pt x="6" y="7"/>
                    </a:lnTo>
                    <a:lnTo>
                      <a:pt x="20" y="4"/>
                    </a:lnTo>
                    <a:lnTo>
                      <a:pt x="41" y="1"/>
                    </a:lnTo>
                    <a:lnTo>
                      <a:pt x="66" y="0"/>
                    </a:lnTo>
                    <a:lnTo>
                      <a:pt x="93" y="0"/>
                    </a:lnTo>
                    <a:lnTo>
                      <a:pt x="118" y="3"/>
                    </a:lnTo>
                    <a:lnTo>
                      <a:pt x="141" y="9"/>
                    </a:lnTo>
                    <a:lnTo>
                      <a:pt x="158" y="18"/>
                    </a:lnTo>
                    <a:lnTo>
                      <a:pt x="143" y="16"/>
                    </a:lnTo>
                    <a:lnTo>
                      <a:pt x="121" y="16"/>
                    </a:lnTo>
                    <a:lnTo>
                      <a:pt x="95" y="18"/>
                    </a:lnTo>
                    <a:lnTo>
                      <a:pt x="68" y="18"/>
                    </a:lnTo>
                    <a:lnTo>
                      <a:pt x="43" y="18"/>
                    </a:lnTo>
                    <a:lnTo>
                      <a:pt x="20" y="18"/>
                    </a:lnTo>
                    <a:lnTo>
                      <a:pt x="5" y="1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4" name="Freeform 1044"/>
              <p:cNvSpPr>
                <a:spLocks/>
              </p:cNvSpPr>
              <p:nvPr/>
            </p:nvSpPr>
            <p:spPr bwMode="auto">
              <a:xfrm>
                <a:off x="5364" y="2445"/>
                <a:ext cx="64" cy="6"/>
              </a:xfrm>
              <a:custGeom>
                <a:avLst/>
                <a:gdLst>
                  <a:gd name="T0" fmla="*/ 0 w 128"/>
                  <a:gd name="T1" fmla="*/ 0 h 18"/>
                  <a:gd name="T2" fmla="*/ 1 w 128"/>
                  <a:gd name="T3" fmla="*/ 0 h 18"/>
                  <a:gd name="T4" fmla="*/ 2 w 128"/>
                  <a:gd name="T5" fmla="*/ 0 h 18"/>
                  <a:gd name="T6" fmla="*/ 3 w 128"/>
                  <a:gd name="T7" fmla="*/ 0 h 18"/>
                  <a:gd name="T8" fmla="*/ 4 w 128"/>
                  <a:gd name="T9" fmla="*/ 0 h 18"/>
                  <a:gd name="T10" fmla="*/ 6 w 128"/>
                  <a:gd name="T11" fmla="*/ 0 h 18"/>
                  <a:gd name="T12" fmla="*/ 7 w 128"/>
                  <a:gd name="T13" fmla="*/ 0 h 18"/>
                  <a:gd name="T14" fmla="*/ 8 w 128"/>
                  <a:gd name="T15" fmla="*/ 0 h 18"/>
                  <a:gd name="T16" fmla="*/ 8 w 128"/>
                  <a:gd name="T17" fmla="*/ 0 h 18"/>
                  <a:gd name="T18" fmla="*/ 8 w 128"/>
                  <a:gd name="T19" fmla="*/ 0 h 18"/>
                  <a:gd name="T20" fmla="*/ 7 w 128"/>
                  <a:gd name="T21" fmla="*/ 0 h 18"/>
                  <a:gd name="T22" fmla="*/ 5 w 128"/>
                  <a:gd name="T23" fmla="*/ 0 h 18"/>
                  <a:gd name="T24" fmla="*/ 4 w 128"/>
                  <a:gd name="T25" fmla="*/ 0 h 18"/>
                  <a:gd name="T26" fmla="*/ 3 w 128"/>
                  <a:gd name="T27" fmla="*/ 0 h 18"/>
                  <a:gd name="T28" fmla="*/ 2 w 128"/>
                  <a:gd name="T29" fmla="*/ 0 h 18"/>
                  <a:gd name="T30" fmla="*/ 1 w 128"/>
                  <a:gd name="T31" fmla="*/ 0 h 18"/>
                  <a:gd name="T32" fmla="*/ 0 w 128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" h="18">
                    <a:moveTo>
                      <a:pt x="0" y="6"/>
                    </a:moveTo>
                    <a:lnTo>
                      <a:pt x="5" y="3"/>
                    </a:lnTo>
                    <a:lnTo>
                      <a:pt x="18" y="0"/>
                    </a:lnTo>
                    <a:lnTo>
                      <a:pt x="38" y="0"/>
                    </a:lnTo>
                    <a:lnTo>
                      <a:pt x="61" y="1"/>
                    </a:lnTo>
                    <a:lnTo>
                      <a:pt x="83" y="4"/>
                    </a:lnTo>
                    <a:lnTo>
                      <a:pt x="105" y="7"/>
                    </a:lnTo>
                    <a:lnTo>
                      <a:pt x="120" y="12"/>
                    </a:lnTo>
                    <a:lnTo>
                      <a:pt x="128" y="18"/>
                    </a:lnTo>
                    <a:lnTo>
                      <a:pt x="116" y="16"/>
                    </a:lnTo>
                    <a:lnTo>
                      <a:pt x="100" y="16"/>
                    </a:lnTo>
                    <a:lnTo>
                      <a:pt x="80" y="15"/>
                    </a:lnTo>
                    <a:lnTo>
                      <a:pt x="58" y="13"/>
                    </a:lnTo>
                    <a:lnTo>
                      <a:pt x="38" y="13"/>
                    </a:lnTo>
                    <a:lnTo>
                      <a:pt x="20" y="10"/>
                    </a:lnTo>
                    <a:lnTo>
                      <a:pt x="6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5" name="Freeform 1045"/>
              <p:cNvSpPr>
                <a:spLocks/>
              </p:cNvSpPr>
              <p:nvPr/>
            </p:nvSpPr>
            <p:spPr bwMode="auto">
              <a:xfrm>
                <a:off x="5386" y="2456"/>
                <a:ext cx="40" cy="7"/>
              </a:xfrm>
              <a:custGeom>
                <a:avLst/>
                <a:gdLst>
                  <a:gd name="T0" fmla="*/ 0 w 80"/>
                  <a:gd name="T1" fmla="*/ 0 h 19"/>
                  <a:gd name="T2" fmla="*/ 1 w 80"/>
                  <a:gd name="T3" fmla="*/ 0 h 19"/>
                  <a:gd name="T4" fmla="*/ 1 w 80"/>
                  <a:gd name="T5" fmla="*/ 0 h 19"/>
                  <a:gd name="T6" fmla="*/ 2 w 80"/>
                  <a:gd name="T7" fmla="*/ 0 h 19"/>
                  <a:gd name="T8" fmla="*/ 3 w 80"/>
                  <a:gd name="T9" fmla="*/ 0 h 19"/>
                  <a:gd name="T10" fmla="*/ 4 w 80"/>
                  <a:gd name="T11" fmla="*/ 0 h 19"/>
                  <a:gd name="T12" fmla="*/ 4 w 80"/>
                  <a:gd name="T13" fmla="*/ 0 h 19"/>
                  <a:gd name="T14" fmla="*/ 5 w 80"/>
                  <a:gd name="T15" fmla="*/ 0 h 19"/>
                  <a:gd name="T16" fmla="*/ 5 w 80"/>
                  <a:gd name="T17" fmla="*/ 0 h 19"/>
                  <a:gd name="T18" fmla="*/ 5 w 80"/>
                  <a:gd name="T19" fmla="*/ 0 h 19"/>
                  <a:gd name="T20" fmla="*/ 4 w 80"/>
                  <a:gd name="T21" fmla="*/ 0 h 19"/>
                  <a:gd name="T22" fmla="*/ 3 w 80"/>
                  <a:gd name="T23" fmla="*/ 0 h 19"/>
                  <a:gd name="T24" fmla="*/ 2 w 80"/>
                  <a:gd name="T25" fmla="*/ 0 h 19"/>
                  <a:gd name="T26" fmla="*/ 2 w 80"/>
                  <a:gd name="T27" fmla="*/ 0 h 19"/>
                  <a:gd name="T28" fmla="*/ 1 w 80"/>
                  <a:gd name="T29" fmla="*/ 0 h 19"/>
                  <a:gd name="T30" fmla="*/ 1 w 80"/>
                  <a:gd name="T31" fmla="*/ 0 h 19"/>
                  <a:gd name="T32" fmla="*/ 0 w 8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9">
                    <a:moveTo>
                      <a:pt x="0" y="15"/>
                    </a:moveTo>
                    <a:lnTo>
                      <a:pt x="3" y="12"/>
                    </a:lnTo>
                    <a:lnTo>
                      <a:pt x="12" y="8"/>
                    </a:lnTo>
                    <a:lnTo>
                      <a:pt x="22" y="5"/>
                    </a:lnTo>
                    <a:lnTo>
                      <a:pt x="35" y="2"/>
                    </a:lnTo>
                    <a:lnTo>
                      <a:pt x="50" y="0"/>
                    </a:lnTo>
                    <a:lnTo>
                      <a:pt x="63" y="2"/>
                    </a:lnTo>
                    <a:lnTo>
                      <a:pt x="73" y="3"/>
                    </a:lnTo>
                    <a:lnTo>
                      <a:pt x="80" y="9"/>
                    </a:lnTo>
                    <a:lnTo>
                      <a:pt x="70" y="8"/>
                    </a:lnTo>
                    <a:lnTo>
                      <a:pt x="57" y="8"/>
                    </a:lnTo>
                    <a:lnTo>
                      <a:pt x="43" y="11"/>
                    </a:lnTo>
                    <a:lnTo>
                      <a:pt x="30" y="14"/>
                    </a:lnTo>
                    <a:lnTo>
                      <a:pt x="18" y="18"/>
                    </a:lnTo>
                    <a:lnTo>
                      <a:pt x="8" y="19"/>
                    </a:lnTo>
                    <a:lnTo>
                      <a:pt x="2" y="1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6" name="Freeform 1046"/>
              <p:cNvSpPr>
                <a:spLocks/>
              </p:cNvSpPr>
              <p:nvPr/>
            </p:nvSpPr>
            <p:spPr bwMode="auto">
              <a:xfrm>
                <a:off x="5326" y="2345"/>
                <a:ext cx="40" cy="10"/>
              </a:xfrm>
              <a:custGeom>
                <a:avLst/>
                <a:gdLst>
                  <a:gd name="T0" fmla="*/ 6 w 78"/>
                  <a:gd name="T1" fmla="*/ 0 h 29"/>
                  <a:gd name="T2" fmla="*/ 5 w 78"/>
                  <a:gd name="T3" fmla="*/ 0 h 29"/>
                  <a:gd name="T4" fmla="*/ 4 w 78"/>
                  <a:gd name="T5" fmla="*/ 0 h 29"/>
                  <a:gd name="T6" fmla="*/ 3 w 78"/>
                  <a:gd name="T7" fmla="*/ 0 h 29"/>
                  <a:gd name="T8" fmla="*/ 2 w 78"/>
                  <a:gd name="T9" fmla="*/ 0 h 29"/>
                  <a:gd name="T10" fmla="*/ 2 w 78"/>
                  <a:gd name="T11" fmla="*/ 0 h 29"/>
                  <a:gd name="T12" fmla="*/ 1 w 78"/>
                  <a:gd name="T13" fmla="*/ 0 h 29"/>
                  <a:gd name="T14" fmla="*/ 0 w 78"/>
                  <a:gd name="T15" fmla="*/ 0 h 29"/>
                  <a:gd name="T16" fmla="*/ 0 w 78"/>
                  <a:gd name="T17" fmla="*/ 0 h 29"/>
                  <a:gd name="T18" fmla="*/ 1 w 78"/>
                  <a:gd name="T19" fmla="*/ 0 h 29"/>
                  <a:gd name="T20" fmla="*/ 1 w 78"/>
                  <a:gd name="T21" fmla="*/ 0 h 29"/>
                  <a:gd name="T22" fmla="*/ 2 w 78"/>
                  <a:gd name="T23" fmla="*/ 0 h 29"/>
                  <a:gd name="T24" fmla="*/ 3 w 78"/>
                  <a:gd name="T25" fmla="*/ 0 h 29"/>
                  <a:gd name="T26" fmla="*/ 4 w 78"/>
                  <a:gd name="T27" fmla="*/ 0 h 29"/>
                  <a:gd name="T28" fmla="*/ 4 w 78"/>
                  <a:gd name="T29" fmla="*/ 0 h 29"/>
                  <a:gd name="T30" fmla="*/ 5 w 78"/>
                  <a:gd name="T31" fmla="*/ 0 h 29"/>
                  <a:gd name="T32" fmla="*/ 6 w 78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29">
                    <a:moveTo>
                      <a:pt x="78" y="29"/>
                    </a:moveTo>
                    <a:lnTo>
                      <a:pt x="71" y="28"/>
                    </a:lnTo>
                    <a:lnTo>
                      <a:pt x="60" y="26"/>
                    </a:lnTo>
                    <a:lnTo>
                      <a:pt x="46" y="25"/>
                    </a:lnTo>
                    <a:lnTo>
                      <a:pt x="31" y="22"/>
                    </a:lnTo>
                    <a:lnTo>
                      <a:pt x="18" y="19"/>
                    </a:lnTo>
                    <a:lnTo>
                      <a:pt x="6" y="15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5" y="0"/>
                    </a:lnTo>
                    <a:lnTo>
                      <a:pt x="13" y="0"/>
                    </a:lnTo>
                    <a:lnTo>
                      <a:pt x="23" y="3"/>
                    </a:lnTo>
                    <a:lnTo>
                      <a:pt x="36" y="9"/>
                    </a:lnTo>
                    <a:lnTo>
                      <a:pt x="48" y="15"/>
                    </a:lnTo>
                    <a:lnTo>
                      <a:pt x="60" y="21"/>
                    </a:lnTo>
                    <a:lnTo>
                      <a:pt x="71" y="26"/>
                    </a:lnTo>
                    <a:lnTo>
                      <a:pt x="78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7" name="Freeform 1047"/>
              <p:cNvSpPr>
                <a:spLocks/>
              </p:cNvSpPr>
              <p:nvPr/>
            </p:nvSpPr>
            <p:spPr bwMode="auto">
              <a:xfrm>
                <a:off x="5361" y="2334"/>
                <a:ext cx="8" cy="23"/>
              </a:xfrm>
              <a:custGeom>
                <a:avLst/>
                <a:gdLst>
                  <a:gd name="T0" fmla="*/ 1 w 15"/>
                  <a:gd name="T1" fmla="*/ 1 h 67"/>
                  <a:gd name="T2" fmla="*/ 1 w 15"/>
                  <a:gd name="T3" fmla="*/ 1 h 67"/>
                  <a:gd name="T4" fmla="*/ 1 w 15"/>
                  <a:gd name="T5" fmla="*/ 0 h 67"/>
                  <a:gd name="T6" fmla="*/ 1 w 15"/>
                  <a:gd name="T7" fmla="*/ 0 h 67"/>
                  <a:gd name="T8" fmla="*/ 1 w 15"/>
                  <a:gd name="T9" fmla="*/ 0 h 67"/>
                  <a:gd name="T10" fmla="*/ 0 w 15"/>
                  <a:gd name="T11" fmla="*/ 0 h 67"/>
                  <a:gd name="T12" fmla="*/ 1 w 15"/>
                  <a:gd name="T13" fmla="*/ 0 h 67"/>
                  <a:gd name="T14" fmla="*/ 1 w 15"/>
                  <a:gd name="T15" fmla="*/ 1 h 67"/>
                  <a:gd name="T16" fmla="*/ 1 w 15"/>
                  <a:gd name="T17" fmla="*/ 1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7">
                    <a:moveTo>
                      <a:pt x="10" y="67"/>
                    </a:moveTo>
                    <a:lnTo>
                      <a:pt x="11" y="54"/>
                    </a:lnTo>
                    <a:lnTo>
                      <a:pt x="15" y="31"/>
                    </a:lnTo>
                    <a:lnTo>
                      <a:pt x="15" y="11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7"/>
                    </a:lnTo>
                    <a:lnTo>
                      <a:pt x="6" y="49"/>
                    </a:lnTo>
                    <a:lnTo>
                      <a:pt x="1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8" name="Freeform 1048"/>
              <p:cNvSpPr>
                <a:spLocks/>
              </p:cNvSpPr>
              <p:nvPr/>
            </p:nvSpPr>
            <p:spPr bwMode="auto">
              <a:xfrm>
                <a:off x="5331" y="2331"/>
                <a:ext cx="23" cy="19"/>
              </a:xfrm>
              <a:custGeom>
                <a:avLst/>
                <a:gdLst>
                  <a:gd name="T0" fmla="*/ 3 w 45"/>
                  <a:gd name="T1" fmla="*/ 1 h 57"/>
                  <a:gd name="T2" fmla="*/ 3 w 45"/>
                  <a:gd name="T3" fmla="*/ 1 h 57"/>
                  <a:gd name="T4" fmla="*/ 2 w 45"/>
                  <a:gd name="T5" fmla="*/ 0 h 57"/>
                  <a:gd name="T6" fmla="*/ 1 w 45"/>
                  <a:gd name="T7" fmla="*/ 0 h 57"/>
                  <a:gd name="T8" fmla="*/ 1 w 45"/>
                  <a:gd name="T9" fmla="*/ 0 h 57"/>
                  <a:gd name="T10" fmla="*/ 0 w 45"/>
                  <a:gd name="T11" fmla="*/ 0 h 57"/>
                  <a:gd name="T12" fmla="*/ 1 w 45"/>
                  <a:gd name="T13" fmla="*/ 0 h 57"/>
                  <a:gd name="T14" fmla="*/ 1 w 45"/>
                  <a:gd name="T15" fmla="*/ 0 h 57"/>
                  <a:gd name="T16" fmla="*/ 1 w 45"/>
                  <a:gd name="T17" fmla="*/ 0 h 57"/>
                  <a:gd name="T18" fmla="*/ 2 w 45"/>
                  <a:gd name="T19" fmla="*/ 0 h 57"/>
                  <a:gd name="T20" fmla="*/ 2 w 45"/>
                  <a:gd name="T21" fmla="*/ 1 h 57"/>
                  <a:gd name="T22" fmla="*/ 3 w 45"/>
                  <a:gd name="T23" fmla="*/ 1 h 57"/>
                  <a:gd name="T24" fmla="*/ 3 w 45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57">
                    <a:moveTo>
                      <a:pt x="45" y="57"/>
                    </a:moveTo>
                    <a:lnTo>
                      <a:pt x="38" y="45"/>
                    </a:lnTo>
                    <a:lnTo>
                      <a:pt x="28" y="23"/>
                    </a:lnTo>
                    <a:lnTo>
                      <a:pt x="15" y="6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6" y="17"/>
                    </a:lnTo>
                    <a:lnTo>
                      <a:pt x="13" y="26"/>
                    </a:lnTo>
                    <a:lnTo>
                      <a:pt x="21" y="36"/>
                    </a:lnTo>
                    <a:lnTo>
                      <a:pt x="31" y="45"/>
                    </a:lnTo>
                    <a:lnTo>
                      <a:pt x="40" y="51"/>
                    </a:lnTo>
                    <a:lnTo>
                      <a:pt x="45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69" name="Freeform 1049"/>
              <p:cNvSpPr>
                <a:spLocks/>
              </p:cNvSpPr>
              <p:nvPr/>
            </p:nvSpPr>
            <p:spPr bwMode="auto">
              <a:xfrm>
                <a:off x="5421" y="2455"/>
                <a:ext cx="50" cy="6"/>
              </a:xfrm>
              <a:custGeom>
                <a:avLst/>
                <a:gdLst>
                  <a:gd name="T0" fmla="*/ 0 w 100"/>
                  <a:gd name="T1" fmla="*/ 0 h 19"/>
                  <a:gd name="T2" fmla="*/ 1 w 100"/>
                  <a:gd name="T3" fmla="*/ 0 h 19"/>
                  <a:gd name="T4" fmla="*/ 2 w 100"/>
                  <a:gd name="T5" fmla="*/ 0 h 19"/>
                  <a:gd name="T6" fmla="*/ 3 w 100"/>
                  <a:gd name="T7" fmla="*/ 0 h 19"/>
                  <a:gd name="T8" fmla="*/ 4 w 100"/>
                  <a:gd name="T9" fmla="*/ 0 h 19"/>
                  <a:gd name="T10" fmla="*/ 5 w 100"/>
                  <a:gd name="T11" fmla="*/ 0 h 19"/>
                  <a:gd name="T12" fmla="*/ 6 w 100"/>
                  <a:gd name="T13" fmla="*/ 0 h 19"/>
                  <a:gd name="T14" fmla="*/ 6 w 100"/>
                  <a:gd name="T15" fmla="*/ 0 h 19"/>
                  <a:gd name="T16" fmla="*/ 7 w 100"/>
                  <a:gd name="T17" fmla="*/ 0 h 19"/>
                  <a:gd name="T18" fmla="*/ 7 w 100"/>
                  <a:gd name="T19" fmla="*/ 0 h 19"/>
                  <a:gd name="T20" fmla="*/ 6 w 100"/>
                  <a:gd name="T21" fmla="*/ 0 h 19"/>
                  <a:gd name="T22" fmla="*/ 5 w 100"/>
                  <a:gd name="T23" fmla="*/ 0 h 19"/>
                  <a:gd name="T24" fmla="*/ 4 w 100"/>
                  <a:gd name="T25" fmla="*/ 0 h 19"/>
                  <a:gd name="T26" fmla="*/ 3 w 100"/>
                  <a:gd name="T27" fmla="*/ 0 h 19"/>
                  <a:gd name="T28" fmla="*/ 2 w 100"/>
                  <a:gd name="T29" fmla="*/ 0 h 19"/>
                  <a:gd name="T30" fmla="*/ 1 w 100"/>
                  <a:gd name="T31" fmla="*/ 0 h 19"/>
                  <a:gd name="T32" fmla="*/ 0 w 10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19">
                    <a:moveTo>
                      <a:pt x="0" y="13"/>
                    </a:moveTo>
                    <a:lnTo>
                      <a:pt x="10" y="7"/>
                    </a:lnTo>
                    <a:lnTo>
                      <a:pt x="25" y="4"/>
                    </a:lnTo>
                    <a:lnTo>
                      <a:pt x="40" y="1"/>
                    </a:lnTo>
                    <a:lnTo>
                      <a:pt x="56" y="0"/>
                    </a:lnTo>
                    <a:lnTo>
                      <a:pt x="72" y="0"/>
                    </a:lnTo>
                    <a:lnTo>
                      <a:pt x="85" y="3"/>
                    </a:lnTo>
                    <a:lnTo>
                      <a:pt x="95" y="6"/>
                    </a:lnTo>
                    <a:lnTo>
                      <a:pt x="100" y="12"/>
                    </a:lnTo>
                    <a:lnTo>
                      <a:pt x="98" y="16"/>
                    </a:lnTo>
                    <a:lnTo>
                      <a:pt x="90" y="19"/>
                    </a:lnTo>
                    <a:lnTo>
                      <a:pt x="77" y="19"/>
                    </a:lnTo>
                    <a:lnTo>
                      <a:pt x="60" y="19"/>
                    </a:lnTo>
                    <a:lnTo>
                      <a:pt x="43" y="16"/>
                    </a:lnTo>
                    <a:lnTo>
                      <a:pt x="26" y="15"/>
                    </a:lnTo>
                    <a:lnTo>
                      <a:pt x="11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0" name="Freeform 1050"/>
              <p:cNvSpPr>
                <a:spLocks/>
              </p:cNvSpPr>
              <p:nvPr/>
            </p:nvSpPr>
            <p:spPr bwMode="auto">
              <a:xfrm>
                <a:off x="5413" y="2471"/>
                <a:ext cx="46" cy="12"/>
              </a:xfrm>
              <a:custGeom>
                <a:avLst/>
                <a:gdLst>
                  <a:gd name="T0" fmla="*/ 0 w 92"/>
                  <a:gd name="T1" fmla="*/ 0 h 35"/>
                  <a:gd name="T2" fmla="*/ 1 w 92"/>
                  <a:gd name="T3" fmla="*/ 0 h 35"/>
                  <a:gd name="T4" fmla="*/ 2 w 92"/>
                  <a:gd name="T5" fmla="*/ 0 h 35"/>
                  <a:gd name="T6" fmla="*/ 3 w 92"/>
                  <a:gd name="T7" fmla="*/ 0 h 35"/>
                  <a:gd name="T8" fmla="*/ 4 w 92"/>
                  <a:gd name="T9" fmla="*/ 0 h 35"/>
                  <a:gd name="T10" fmla="*/ 5 w 92"/>
                  <a:gd name="T11" fmla="*/ 0 h 35"/>
                  <a:gd name="T12" fmla="*/ 5 w 92"/>
                  <a:gd name="T13" fmla="*/ 0 h 35"/>
                  <a:gd name="T14" fmla="*/ 6 w 92"/>
                  <a:gd name="T15" fmla="*/ 0 h 35"/>
                  <a:gd name="T16" fmla="*/ 6 w 92"/>
                  <a:gd name="T17" fmla="*/ 0 h 35"/>
                  <a:gd name="T18" fmla="*/ 6 w 92"/>
                  <a:gd name="T19" fmla="*/ 0 h 35"/>
                  <a:gd name="T20" fmla="*/ 5 w 92"/>
                  <a:gd name="T21" fmla="*/ 0 h 35"/>
                  <a:gd name="T22" fmla="*/ 5 w 92"/>
                  <a:gd name="T23" fmla="*/ 0 h 35"/>
                  <a:gd name="T24" fmla="*/ 4 w 92"/>
                  <a:gd name="T25" fmla="*/ 0 h 35"/>
                  <a:gd name="T26" fmla="*/ 3 w 92"/>
                  <a:gd name="T27" fmla="*/ 0 h 35"/>
                  <a:gd name="T28" fmla="*/ 2 w 92"/>
                  <a:gd name="T29" fmla="*/ 0 h 35"/>
                  <a:gd name="T30" fmla="*/ 1 w 92"/>
                  <a:gd name="T31" fmla="*/ 0 h 35"/>
                  <a:gd name="T32" fmla="*/ 0 w 92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35">
                    <a:moveTo>
                      <a:pt x="0" y="0"/>
                    </a:moveTo>
                    <a:lnTo>
                      <a:pt x="10" y="1"/>
                    </a:lnTo>
                    <a:lnTo>
                      <a:pt x="22" y="2"/>
                    </a:lnTo>
                    <a:lnTo>
                      <a:pt x="37" y="5"/>
                    </a:lnTo>
                    <a:lnTo>
                      <a:pt x="53" y="10"/>
                    </a:lnTo>
                    <a:lnTo>
                      <a:pt x="67" y="14"/>
                    </a:lnTo>
                    <a:lnTo>
                      <a:pt x="80" y="20"/>
                    </a:lnTo>
                    <a:lnTo>
                      <a:pt x="89" y="26"/>
                    </a:lnTo>
                    <a:lnTo>
                      <a:pt x="92" y="32"/>
                    </a:lnTo>
                    <a:lnTo>
                      <a:pt x="89" y="35"/>
                    </a:lnTo>
                    <a:lnTo>
                      <a:pt x="80" y="35"/>
                    </a:lnTo>
                    <a:lnTo>
                      <a:pt x="67" y="31"/>
                    </a:lnTo>
                    <a:lnTo>
                      <a:pt x="50" y="25"/>
                    </a:lnTo>
                    <a:lnTo>
                      <a:pt x="33" y="17"/>
                    </a:lnTo>
                    <a:lnTo>
                      <a:pt x="18" y="1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1" name="Freeform 1051"/>
              <p:cNvSpPr>
                <a:spLocks/>
              </p:cNvSpPr>
              <p:nvPr/>
            </p:nvSpPr>
            <p:spPr bwMode="auto">
              <a:xfrm>
                <a:off x="5426" y="2444"/>
                <a:ext cx="46" cy="7"/>
              </a:xfrm>
              <a:custGeom>
                <a:avLst/>
                <a:gdLst>
                  <a:gd name="T0" fmla="*/ 0 w 92"/>
                  <a:gd name="T1" fmla="*/ 0 h 20"/>
                  <a:gd name="T2" fmla="*/ 1 w 92"/>
                  <a:gd name="T3" fmla="*/ 0 h 20"/>
                  <a:gd name="T4" fmla="*/ 1 w 92"/>
                  <a:gd name="T5" fmla="*/ 0 h 20"/>
                  <a:gd name="T6" fmla="*/ 2 w 92"/>
                  <a:gd name="T7" fmla="*/ 0 h 20"/>
                  <a:gd name="T8" fmla="*/ 3 w 92"/>
                  <a:gd name="T9" fmla="*/ 0 h 20"/>
                  <a:gd name="T10" fmla="*/ 4 w 92"/>
                  <a:gd name="T11" fmla="*/ 0 h 20"/>
                  <a:gd name="T12" fmla="*/ 5 w 92"/>
                  <a:gd name="T13" fmla="*/ 0 h 20"/>
                  <a:gd name="T14" fmla="*/ 6 w 92"/>
                  <a:gd name="T15" fmla="*/ 0 h 20"/>
                  <a:gd name="T16" fmla="*/ 6 w 92"/>
                  <a:gd name="T17" fmla="*/ 0 h 20"/>
                  <a:gd name="T18" fmla="*/ 6 w 92"/>
                  <a:gd name="T19" fmla="*/ 0 h 20"/>
                  <a:gd name="T20" fmla="*/ 6 w 92"/>
                  <a:gd name="T21" fmla="*/ 0 h 20"/>
                  <a:gd name="T22" fmla="*/ 5 w 92"/>
                  <a:gd name="T23" fmla="*/ 0 h 20"/>
                  <a:gd name="T24" fmla="*/ 4 w 92"/>
                  <a:gd name="T25" fmla="*/ 0 h 20"/>
                  <a:gd name="T26" fmla="*/ 3 w 92"/>
                  <a:gd name="T27" fmla="*/ 0 h 20"/>
                  <a:gd name="T28" fmla="*/ 2 w 92"/>
                  <a:gd name="T29" fmla="*/ 0 h 20"/>
                  <a:gd name="T30" fmla="*/ 1 w 92"/>
                  <a:gd name="T31" fmla="*/ 0 h 20"/>
                  <a:gd name="T32" fmla="*/ 0 w 92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20">
                    <a:moveTo>
                      <a:pt x="0" y="20"/>
                    </a:moveTo>
                    <a:lnTo>
                      <a:pt x="3" y="14"/>
                    </a:lnTo>
                    <a:lnTo>
                      <a:pt x="13" y="8"/>
                    </a:lnTo>
                    <a:lnTo>
                      <a:pt x="26" y="3"/>
                    </a:lnTo>
                    <a:lnTo>
                      <a:pt x="41" y="0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5" y="5"/>
                    </a:lnTo>
                    <a:lnTo>
                      <a:pt x="92" y="9"/>
                    </a:lnTo>
                    <a:lnTo>
                      <a:pt x="92" y="14"/>
                    </a:lnTo>
                    <a:lnTo>
                      <a:pt x="85" y="17"/>
                    </a:lnTo>
                    <a:lnTo>
                      <a:pt x="75" y="18"/>
                    </a:lnTo>
                    <a:lnTo>
                      <a:pt x="60" y="18"/>
                    </a:lnTo>
                    <a:lnTo>
                      <a:pt x="43" y="18"/>
                    </a:lnTo>
                    <a:lnTo>
                      <a:pt x="26" y="18"/>
                    </a:lnTo>
                    <a:lnTo>
                      <a:pt x="11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2" name="Freeform 1052"/>
              <p:cNvSpPr>
                <a:spLocks/>
              </p:cNvSpPr>
              <p:nvPr/>
            </p:nvSpPr>
            <p:spPr bwMode="auto">
              <a:xfrm>
                <a:off x="5427" y="2432"/>
                <a:ext cx="49" cy="9"/>
              </a:xfrm>
              <a:custGeom>
                <a:avLst/>
                <a:gdLst>
                  <a:gd name="T0" fmla="*/ 0 w 97"/>
                  <a:gd name="T1" fmla="*/ 0 h 25"/>
                  <a:gd name="T2" fmla="*/ 1 w 97"/>
                  <a:gd name="T3" fmla="*/ 0 h 25"/>
                  <a:gd name="T4" fmla="*/ 2 w 97"/>
                  <a:gd name="T5" fmla="*/ 0 h 25"/>
                  <a:gd name="T6" fmla="*/ 2 w 97"/>
                  <a:gd name="T7" fmla="*/ 0 h 25"/>
                  <a:gd name="T8" fmla="*/ 4 w 97"/>
                  <a:gd name="T9" fmla="*/ 0 h 25"/>
                  <a:gd name="T10" fmla="*/ 4 w 97"/>
                  <a:gd name="T11" fmla="*/ 0 h 25"/>
                  <a:gd name="T12" fmla="*/ 5 w 97"/>
                  <a:gd name="T13" fmla="*/ 0 h 25"/>
                  <a:gd name="T14" fmla="*/ 6 w 97"/>
                  <a:gd name="T15" fmla="*/ 0 h 25"/>
                  <a:gd name="T16" fmla="*/ 7 w 97"/>
                  <a:gd name="T17" fmla="*/ 0 h 25"/>
                  <a:gd name="T18" fmla="*/ 7 w 97"/>
                  <a:gd name="T19" fmla="*/ 0 h 25"/>
                  <a:gd name="T20" fmla="*/ 6 w 97"/>
                  <a:gd name="T21" fmla="*/ 0 h 25"/>
                  <a:gd name="T22" fmla="*/ 6 w 97"/>
                  <a:gd name="T23" fmla="*/ 0 h 25"/>
                  <a:gd name="T24" fmla="*/ 5 w 97"/>
                  <a:gd name="T25" fmla="*/ 0 h 25"/>
                  <a:gd name="T26" fmla="*/ 4 w 97"/>
                  <a:gd name="T27" fmla="*/ 0 h 25"/>
                  <a:gd name="T28" fmla="*/ 2 w 97"/>
                  <a:gd name="T29" fmla="*/ 0 h 25"/>
                  <a:gd name="T30" fmla="*/ 1 w 97"/>
                  <a:gd name="T31" fmla="*/ 0 h 25"/>
                  <a:gd name="T32" fmla="*/ 0 w 97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25">
                    <a:moveTo>
                      <a:pt x="0" y="25"/>
                    </a:moveTo>
                    <a:lnTo>
                      <a:pt x="7" y="18"/>
                    </a:lnTo>
                    <a:lnTo>
                      <a:pt x="17" y="12"/>
                    </a:lnTo>
                    <a:lnTo>
                      <a:pt x="32" y="6"/>
                    </a:lnTo>
                    <a:lnTo>
                      <a:pt x="49" y="3"/>
                    </a:lnTo>
                    <a:lnTo>
                      <a:pt x="64" y="0"/>
                    </a:lnTo>
                    <a:lnTo>
                      <a:pt x="79" y="0"/>
                    </a:lnTo>
                    <a:lnTo>
                      <a:pt x="91" y="1"/>
                    </a:lnTo>
                    <a:lnTo>
                      <a:pt x="97" y="6"/>
                    </a:lnTo>
                    <a:lnTo>
                      <a:pt x="97" y="10"/>
                    </a:lnTo>
                    <a:lnTo>
                      <a:pt x="91" y="12"/>
                    </a:lnTo>
                    <a:lnTo>
                      <a:pt x="81" y="15"/>
                    </a:lnTo>
                    <a:lnTo>
                      <a:pt x="66" y="16"/>
                    </a:lnTo>
                    <a:lnTo>
                      <a:pt x="49" y="18"/>
                    </a:lnTo>
                    <a:lnTo>
                      <a:pt x="30" y="19"/>
                    </a:lnTo>
                    <a:lnTo>
                      <a:pt x="14" y="2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3" name="Freeform 1053"/>
              <p:cNvSpPr>
                <a:spLocks/>
              </p:cNvSpPr>
              <p:nvPr/>
            </p:nvSpPr>
            <p:spPr bwMode="auto">
              <a:xfrm>
                <a:off x="5426" y="2421"/>
                <a:ext cx="46" cy="11"/>
              </a:xfrm>
              <a:custGeom>
                <a:avLst/>
                <a:gdLst>
                  <a:gd name="T0" fmla="*/ 0 w 94"/>
                  <a:gd name="T1" fmla="*/ 0 h 34"/>
                  <a:gd name="T2" fmla="*/ 0 w 94"/>
                  <a:gd name="T3" fmla="*/ 0 h 34"/>
                  <a:gd name="T4" fmla="*/ 1 w 94"/>
                  <a:gd name="T5" fmla="*/ 0 h 34"/>
                  <a:gd name="T6" fmla="*/ 2 w 94"/>
                  <a:gd name="T7" fmla="*/ 0 h 34"/>
                  <a:gd name="T8" fmla="*/ 3 w 94"/>
                  <a:gd name="T9" fmla="*/ 0 h 34"/>
                  <a:gd name="T10" fmla="*/ 4 w 94"/>
                  <a:gd name="T11" fmla="*/ 0 h 34"/>
                  <a:gd name="T12" fmla="*/ 4 w 94"/>
                  <a:gd name="T13" fmla="*/ 0 h 34"/>
                  <a:gd name="T14" fmla="*/ 5 w 94"/>
                  <a:gd name="T15" fmla="*/ 0 h 34"/>
                  <a:gd name="T16" fmla="*/ 5 w 94"/>
                  <a:gd name="T17" fmla="*/ 0 h 34"/>
                  <a:gd name="T18" fmla="*/ 5 w 94"/>
                  <a:gd name="T19" fmla="*/ 0 h 34"/>
                  <a:gd name="T20" fmla="*/ 5 w 94"/>
                  <a:gd name="T21" fmla="*/ 0 h 34"/>
                  <a:gd name="T22" fmla="*/ 4 w 94"/>
                  <a:gd name="T23" fmla="*/ 0 h 34"/>
                  <a:gd name="T24" fmla="*/ 3 w 94"/>
                  <a:gd name="T25" fmla="*/ 0 h 34"/>
                  <a:gd name="T26" fmla="*/ 2 w 94"/>
                  <a:gd name="T27" fmla="*/ 0 h 34"/>
                  <a:gd name="T28" fmla="*/ 1 w 94"/>
                  <a:gd name="T29" fmla="*/ 0 h 34"/>
                  <a:gd name="T30" fmla="*/ 0 w 94"/>
                  <a:gd name="T31" fmla="*/ 0 h 34"/>
                  <a:gd name="T32" fmla="*/ 0 w 94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34">
                    <a:moveTo>
                      <a:pt x="0" y="34"/>
                    </a:moveTo>
                    <a:lnTo>
                      <a:pt x="8" y="25"/>
                    </a:lnTo>
                    <a:lnTo>
                      <a:pt x="20" y="18"/>
                    </a:lnTo>
                    <a:lnTo>
                      <a:pt x="35" y="10"/>
                    </a:lnTo>
                    <a:lnTo>
                      <a:pt x="50" y="6"/>
                    </a:lnTo>
                    <a:lnTo>
                      <a:pt x="65" y="2"/>
                    </a:lnTo>
                    <a:lnTo>
                      <a:pt x="79" y="0"/>
                    </a:lnTo>
                    <a:lnTo>
                      <a:pt x="89" y="2"/>
                    </a:lnTo>
                    <a:lnTo>
                      <a:pt x="94" y="4"/>
                    </a:lnTo>
                    <a:lnTo>
                      <a:pt x="92" y="9"/>
                    </a:lnTo>
                    <a:lnTo>
                      <a:pt x="85" y="13"/>
                    </a:lnTo>
                    <a:lnTo>
                      <a:pt x="74" y="18"/>
                    </a:lnTo>
                    <a:lnTo>
                      <a:pt x="58" y="21"/>
                    </a:lnTo>
                    <a:lnTo>
                      <a:pt x="43" y="24"/>
                    </a:lnTo>
                    <a:lnTo>
                      <a:pt x="27" y="27"/>
                    </a:lnTo>
                    <a:lnTo>
                      <a:pt x="1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4" name="Freeform 1054"/>
              <p:cNvSpPr>
                <a:spLocks/>
              </p:cNvSpPr>
              <p:nvPr/>
            </p:nvSpPr>
            <p:spPr bwMode="auto">
              <a:xfrm>
                <a:off x="5422" y="2405"/>
                <a:ext cx="49" cy="17"/>
              </a:xfrm>
              <a:custGeom>
                <a:avLst/>
                <a:gdLst>
                  <a:gd name="T0" fmla="*/ 0 w 97"/>
                  <a:gd name="T1" fmla="*/ 1 h 52"/>
                  <a:gd name="T2" fmla="*/ 1 w 97"/>
                  <a:gd name="T3" fmla="*/ 1 h 52"/>
                  <a:gd name="T4" fmla="*/ 2 w 97"/>
                  <a:gd name="T5" fmla="*/ 0 h 52"/>
                  <a:gd name="T6" fmla="*/ 3 w 97"/>
                  <a:gd name="T7" fmla="*/ 0 h 52"/>
                  <a:gd name="T8" fmla="*/ 4 w 97"/>
                  <a:gd name="T9" fmla="*/ 0 h 52"/>
                  <a:gd name="T10" fmla="*/ 5 w 97"/>
                  <a:gd name="T11" fmla="*/ 0 h 52"/>
                  <a:gd name="T12" fmla="*/ 6 w 97"/>
                  <a:gd name="T13" fmla="*/ 0 h 52"/>
                  <a:gd name="T14" fmla="*/ 6 w 97"/>
                  <a:gd name="T15" fmla="*/ 0 h 52"/>
                  <a:gd name="T16" fmla="*/ 7 w 97"/>
                  <a:gd name="T17" fmla="*/ 0 h 52"/>
                  <a:gd name="T18" fmla="*/ 7 w 97"/>
                  <a:gd name="T19" fmla="*/ 0 h 52"/>
                  <a:gd name="T20" fmla="*/ 6 w 97"/>
                  <a:gd name="T21" fmla="*/ 0 h 52"/>
                  <a:gd name="T22" fmla="*/ 5 w 97"/>
                  <a:gd name="T23" fmla="*/ 0 h 52"/>
                  <a:gd name="T24" fmla="*/ 4 w 97"/>
                  <a:gd name="T25" fmla="*/ 0 h 52"/>
                  <a:gd name="T26" fmla="*/ 3 w 97"/>
                  <a:gd name="T27" fmla="*/ 0 h 52"/>
                  <a:gd name="T28" fmla="*/ 2 w 97"/>
                  <a:gd name="T29" fmla="*/ 1 h 52"/>
                  <a:gd name="T30" fmla="*/ 1 w 97"/>
                  <a:gd name="T31" fmla="*/ 1 h 52"/>
                  <a:gd name="T32" fmla="*/ 0 w 97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52">
                    <a:moveTo>
                      <a:pt x="0" y="52"/>
                    </a:moveTo>
                    <a:lnTo>
                      <a:pt x="10" y="43"/>
                    </a:lnTo>
                    <a:lnTo>
                      <a:pt x="24" y="34"/>
                    </a:lnTo>
                    <a:lnTo>
                      <a:pt x="37" y="24"/>
                    </a:lnTo>
                    <a:lnTo>
                      <a:pt x="54" y="15"/>
                    </a:lnTo>
                    <a:lnTo>
                      <a:pt x="67" y="6"/>
                    </a:lnTo>
                    <a:lnTo>
                      <a:pt x="81" y="2"/>
                    </a:lnTo>
                    <a:lnTo>
                      <a:pt x="91" y="0"/>
                    </a:lnTo>
                    <a:lnTo>
                      <a:pt x="97" y="5"/>
                    </a:lnTo>
                    <a:lnTo>
                      <a:pt x="97" y="12"/>
                    </a:lnTo>
                    <a:lnTo>
                      <a:pt x="89" y="18"/>
                    </a:lnTo>
                    <a:lnTo>
                      <a:pt x="76" y="24"/>
                    </a:lnTo>
                    <a:lnTo>
                      <a:pt x="59" y="30"/>
                    </a:lnTo>
                    <a:lnTo>
                      <a:pt x="42" y="36"/>
                    </a:lnTo>
                    <a:lnTo>
                      <a:pt x="25" y="42"/>
                    </a:lnTo>
                    <a:lnTo>
                      <a:pt x="10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5" name="Freeform 1055"/>
              <p:cNvSpPr>
                <a:spLocks/>
              </p:cNvSpPr>
              <p:nvPr/>
            </p:nvSpPr>
            <p:spPr bwMode="auto">
              <a:xfrm>
                <a:off x="5415" y="2387"/>
                <a:ext cx="48" cy="23"/>
              </a:xfrm>
              <a:custGeom>
                <a:avLst/>
                <a:gdLst>
                  <a:gd name="T0" fmla="*/ 0 w 97"/>
                  <a:gd name="T1" fmla="*/ 1 h 70"/>
                  <a:gd name="T2" fmla="*/ 0 w 97"/>
                  <a:gd name="T3" fmla="*/ 1 h 70"/>
                  <a:gd name="T4" fmla="*/ 1 w 97"/>
                  <a:gd name="T5" fmla="*/ 1 h 70"/>
                  <a:gd name="T6" fmla="*/ 2 w 97"/>
                  <a:gd name="T7" fmla="*/ 0 h 70"/>
                  <a:gd name="T8" fmla="*/ 3 w 97"/>
                  <a:gd name="T9" fmla="*/ 0 h 70"/>
                  <a:gd name="T10" fmla="*/ 4 w 97"/>
                  <a:gd name="T11" fmla="*/ 0 h 70"/>
                  <a:gd name="T12" fmla="*/ 5 w 97"/>
                  <a:gd name="T13" fmla="*/ 0 h 70"/>
                  <a:gd name="T14" fmla="*/ 5 w 97"/>
                  <a:gd name="T15" fmla="*/ 0 h 70"/>
                  <a:gd name="T16" fmla="*/ 6 w 97"/>
                  <a:gd name="T17" fmla="*/ 0 h 70"/>
                  <a:gd name="T18" fmla="*/ 6 w 97"/>
                  <a:gd name="T19" fmla="*/ 0 h 70"/>
                  <a:gd name="T20" fmla="*/ 5 w 97"/>
                  <a:gd name="T21" fmla="*/ 0 h 70"/>
                  <a:gd name="T22" fmla="*/ 4 w 97"/>
                  <a:gd name="T23" fmla="*/ 0 h 70"/>
                  <a:gd name="T24" fmla="*/ 3 w 97"/>
                  <a:gd name="T25" fmla="*/ 0 h 70"/>
                  <a:gd name="T26" fmla="*/ 2 w 97"/>
                  <a:gd name="T27" fmla="*/ 1 h 70"/>
                  <a:gd name="T28" fmla="*/ 1 w 97"/>
                  <a:gd name="T29" fmla="*/ 1 h 70"/>
                  <a:gd name="T30" fmla="*/ 0 w 97"/>
                  <a:gd name="T31" fmla="*/ 1 h 70"/>
                  <a:gd name="T32" fmla="*/ 0 w 97"/>
                  <a:gd name="T33" fmla="*/ 1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70">
                    <a:moveTo>
                      <a:pt x="0" y="70"/>
                    </a:moveTo>
                    <a:lnTo>
                      <a:pt x="9" y="61"/>
                    </a:lnTo>
                    <a:lnTo>
                      <a:pt x="20" y="49"/>
                    </a:lnTo>
                    <a:lnTo>
                      <a:pt x="35" y="36"/>
                    </a:lnTo>
                    <a:lnTo>
                      <a:pt x="52" y="22"/>
                    </a:lnTo>
                    <a:lnTo>
                      <a:pt x="67" y="12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7" y="3"/>
                    </a:lnTo>
                    <a:lnTo>
                      <a:pt x="96" y="11"/>
                    </a:lnTo>
                    <a:lnTo>
                      <a:pt x="86" y="21"/>
                    </a:lnTo>
                    <a:lnTo>
                      <a:pt x="72" y="30"/>
                    </a:lnTo>
                    <a:lnTo>
                      <a:pt x="55" y="40"/>
                    </a:lnTo>
                    <a:lnTo>
                      <a:pt x="37" y="49"/>
                    </a:lnTo>
                    <a:lnTo>
                      <a:pt x="20" y="58"/>
                    </a:lnTo>
                    <a:lnTo>
                      <a:pt x="9" y="65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6" name="Freeform 1056"/>
              <p:cNvSpPr>
                <a:spLocks/>
              </p:cNvSpPr>
              <p:nvPr/>
            </p:nvSpPr>
            <p:spPr bwMode="auto">
              <a:xfrm>
                <a:off x="5407" y="2370"/>
                <a:ext cx="50" cy="26"/>
              </a:xfrm>
              <a:custGeom>
                <a:avLst/>
                <a:gdLst>
                  <a:gd name="T0" fmla="*/ 0 w 101"/>
                  <a:gd name="T1" fmla="*/ 1 h 78"/>
                  <a:gd name="T2" fmla="*/ 0 w 101"/>
                  <a:gd name="T3" fmla="*/ 1 h 78"/>
                  <a:gd name="T4" fmla="*/ 1 w 101"/>
                  <a:gd name="T5" fmla="*/ 1 h 78"/>
                  <a:gd name="T6" fmla="*/ 2 w 101"/>
                  <a:gd name="T7" fmla="*/ 1 h 78"/>
                  <a:gd name="T8" fmla="*/ 3 w 101"/>
                  <a:gd name="T9" fmla="*/ 0 h 78"/>
                  <a:gd name="T10" fmla="*/ 4 w 101"/>
                  <a:gd name="T11" fmla="*/ 0 h 78"/>
                  <a:gd name="T12" fmla="*/ 5 w 101"/>
                  <a:gd name="T13" fmla="*/ 0 h 78"/>
                  <a:gd name="T14" fmla="*/ 5 w 101"/>
                  <a:gd name="T15" fmla="*/ 0 h 78"/>
                  <a:gd name="T16" fmla="*/ 6 w 101"/>
                  <a:gd name="T17" fmla="*/ 0 h 78"/>
                  <a:gd name="T18" fmla="*/ 6 w 101"/>
                  <a:gd name="T19" fmla="*/ 0 h 78"/>
                  <a:gd name="T20" fmla="*/ 5 w 101"/>
                  <a:gd name="T21" fmla="*/ 0 h 78"/>
                  <a:gd name="T22" fmla="*/ 4 w 101"/>
                  <a:gd name="T23" fmla="*/ 0 h 78"/>
                  <a:gd name="T24" fmla="*/ 3 w 101"/>
                  <a:gd name="T25" fmla="*/ 0 h 78"/>
                  <a:gd name="T26" fmla="*/ 2 w 101"/>
                  <a:gd name="T27" fmla="*/ 1 h 78"/>
                  <a:gd name="T28" fmla="*/ 1 w 101"/>
                  <a:gd name="T29" fmla="*/ 1 h 78"/>
                  <a:gd name="T30" fmla="*/ 0 w 101"/>
                  <a:gd name="T31" fmla="*/ 1 h 78"/>
                  <a:gd name="T32" fmla="*/ 0 w 101"/>
                  <a:gd name="T33" fmla="*/ 1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78">
                    <a:moveTo>
                      <a:pt x="0" y="78"/>
                    </a:moveTo>
                    <a:lnTo>
                      <a:pt x="7" y="69"/>
                    </a:lnTo>
                    <a:lnTo>
                      <a:pt x="19" y="56"/>
                    </a:lnTo>
                    <a:lnTo>
                      <a:pt x="34" y="41"/>
                    </a:lnTo>
                    <a:lnTo>
                      <a:pt x="49" y="26"/>
                    </a:lnTo>
                    <a:lnTo>
                      <a:pt x="65" y="13"/>
                    </a:lnTo>
                    <a:lnTo>
                      <a:pt x="80" y="4"/>
                    </a:lnTo>
                    <a:lnTo>
                      <a:pt x="92" y="0"/>
                    </a:lnTo>
                    <a:lnTo>
                      <a:pt x="101" y="3"/>
                    </a:lnTo>
                    <a:lnTo>
                      <a:pt x="101" y="10"/>
                    </a:lnTo>
                    <a:lnTo>
                      <a:pt x="92" y="19"/>
                    </a:lnTo>
                    <a:lnTo>
                      <a:pt x="79" y="29"/>
                    </a:lnTo>
                    <a:lnTo>
                      <a:pt x="60" y="39"/>
                    </a:lnTo>
                    <a:lnTo>
                      <a:pt x="42" y="51"/>
                    </a:lnTo>
                    <a:lnTo>
                      <a:pt x="24" y="62"/>
                    </a:lnTo>
                    <a:lnTo>
                      <a:pt x="9" y="7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7" name="Freeform 1057"/>
              <p:cNvSpPr>
                <a:spLocks/>
              </p:cNvSpPr>
              <p:nvPr/>
            </p:nvSpPr>
            <p:spPr bwMode="auto">
              <a:xfrm>
                <a:off x="5397" y="2355"/>
                <a:ext cx="47" cy="31"/>
              </a:xfrm>
              <a:custGeom>
                <a:avLst/>
                <a:gdLst>
                  <a:gd name="T0" fmla="*/ 0 w 94"/>
                  <a:gd name="T1" fmla="*/ 1 h 93"/>
                  <a:gd name="T2" fmla="*/ 1 w 94"/>
                  <a:gd name="T3" fmla="*/ 1 h 93"/>
                  <a:gd name="T4" fmla="*/ 1 w 94"/>
                  <a:gd name="T5" fmla="*/ 1 h 93"/>
                  <a:gd name="T6" fmla="*/ 2 w 94"/>
                  <a:gd name="T7" fmla="*/ 1 h 93"/>
                  <a:gd name="T8" fmla="*/ 3 w 94"/>
                  <a:gd name="T9" fmla="*/ 0 h 93"/>
                  <a:gd name="T10" fmla="*/ 4 w 94"/>
                  <a:gd name="T11" fmla="*/ 0 h 93"/>
                  <a:gd name="T12" fmla="*/ 4 w 94"/>
                  <a:gd name="T13" fmla="*/ 0 h 93"/>
                  <a:gd name="T14" fmla="*/ 5 w 94"/>
                  <a:gd name="T15" fmla="*/ 0 h 93"/>
                  <a:gd name="T16" fmla="*/ 6 w 94"/>
                  <a:gd name="T17" fmla="*/ 0 h 93"/>
                  <a:gd name="T18" fmla="*/ 6 w 94"/>
                  <a:gd name="T19" fmla="*/ 0 h 93"/>
                  <a:gd name="T20" fmla="*/ 6 w 94"/>
                  <a:gd name="T21" fmla="*/ 0 h 93"/>
                  <a:gd name="T22" fmla="*/ 5 w 94"/>
                  <a:gd name="T23" fmla="*/ 0 h 93"/>
                  <a:gd name="T24" fmla="*/ 4 w 94"/>
                  <a:gd name="T25" fmla="*/ 1 h 93"/>
                  <a:gd name="T26" fmla="*/ 3 w 94"/>
                  <a:gd name="T27" fmla="*/ 1 h 93"/>
                  <a:gd name="T28" fmla="*/ 2 w 94"/>
                  <a:gd name="T29" fmla="*/ 1 h 93"/>
                  <a:gd name="T30" fmla="*/ 1 w 94"/>
                  <a:gd name="T31" fmla="*/ 1 h 93"/>
                  <a:gd name="T32" fmla="*/ 0 w 94"/>
                  <a:gd name="T33" fmla="*/ 1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93"/>
                    </a:moveTo>
                    <a:lnTo>
                      <a:pt x="5" y="82"/>
                    </a:lnTo>
                    <a:lnTo>
                      <a:pt x="14" y="67"/>
                    </a:lnTo>
                    <a:lnTo>
                      <a:pt x="24" y="51"/>
                    </a:lnTo>
                    <a:lnTo>
                      <a:pt x="35" y="36"/>
                    </a:lnTo>
                    <a:lnTo>
                      <a:pt x="49" y="22"/>
                    </a:lnTo>
                    <a:lnTo>
                      <a:pt x="64" y="11"/>
                    </a:lnTo>
                    <a:lnTo>
                      <a:pt x="77" y="3"/>
                    </a:lnTo>
                    <a:lnTo>
                      <a:pt x="92" y="0"/>
                    </a:lnTo>
                    <a:lnTo>
                      <a:pt x="94" y="5"/>
                    </a:lnTo>
                    <a:lnTo>
                      <a:pt x="89" y="14"/>
                    </a:lnTo>
                    <a:lnTo>
                      <a:pt x="75" y="27"/>
                    </a:lnTo>
                    <a:lnTo>
                      <a:pt x="60" y="42"/>
                    </a:lnTo>
                    <a:lnTo>
                      <a:pt x="42" y="58"/>
                    </a:lnTo>
                    <a:lnTo>
                      <a:pt x="25" y="73"/>
                    </a:lnTo>
                    <a:lnTo>
                      <a:pt x="10" y="86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8" name="Freeform 1058"/>
              <p:cNvSpPr>
                <a:spLocks/>
              </p:cNvSpPr>
              <p:nvPr/>
            </p:nvSpPr>
            <p:spPr bwMode="auto">
              <a:xfrm>
                <a:off x="5392" y="2344"/>
                <a:ext cx="24" cy="34"/>
              </a:xfrm>
              <a:custGeom>
                <a:avLst/>
                <a:gdLst>
                  <a:gd name="T0" fmla="*/ 3 w 47"/>
                  <a:gd name="T1" fmla="*/ 0 h 102"/>
                  <a:gd name="T2" fmla="*/ 3 w 47"/>
                  <a:gd name="T3" fmla="*/ 0 h 102"/>
                  <a:gd name="T4" fmla="*/ 3 w 47"/>
                  <a:gd name="T5" fmla="*/ 0 h 102"/>
                  <a:gd name="T6" fmla="*/ 3 w 47"/>
                  <a:gd name="T7" fmla="*/ 0 h 102"/>
                  <a:gd name="T8" fmla="*/ 2 w 47"/>
                  <a:gd name="T9" fmla="*/ 1 h 102"/>
                  <a:gd name="T10" fmla="*/ 2 w 47"/>
                  <a:gd name="T11" fmla="*/ 1 h 102"/>
                  <a:gd name="T12" fmla="*/ 1 w 47"/>
                  <a:gd name="T13" fmla="*/ 1 h 102"/>
                  <a:gd name="T14" fmla="*/ 1 w 47"/>
                  <a:gd name="T15" fmla="*/ 1 h 102"/>
                  <a:gd name="T16" fmla="*/ 1 w 47"/>
                  <a:gd name="T17" fmla="*/ 1 h 102"/>
                  <a:gd name="T18" fmla="*/ 0 w 47"/>
                  <a:gd name="T19" fmla="*/ 1 h 102"/>
                  <a:gd name="T20" fmla="*/ 1 w 47"/>
                  <a:gd name="T21" fmla="*/ 1 h 102"/>
                  <a:gd name="T22" fmla="*/ 1 w 47"/>
                  <a:gd name="T23" fmla="*/ 1 h 102"/>
                  <a:gd name="T24" fmla="*/ 1 w 47"/>
                  <a:gd name="T25" fmla="*/ 0 h 102"/>
                  <a:gd name="T26" fmla="*/ 2 w 47"/>
                  <a:gd name="T27" fmla="*/ 0 h 102"/>
                  <a:gd name="T28" fmla="*/ 2 w 47"/>
                  <a:gd name="T29" fmla="*/ 0 h 102"/>
                  <a:gd name="T30" fmla="*/ 3 w 47"/>
                  <a:gd name="T31" fmla="*/ 0 h 102"/>
                  <a:gd name="T32" fmla="*/ 3 w 47"/>
                  <a:gd name="T33" fmla="*/ 0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102">
                    <a:moveTo>
                      <a:pt x="47" y="2"/>
                    </a:moveTo>
                    <a:lnTo>
                      <a:pt x="47" y="6"/>
                    </a:lnTo>
                    <a:lnTo>
                      <a:pt x="44" y="17"/>
                    </a:lnTo>
                    <a:lnTo>
                      <a:pt x="39" y="31"/>
                    </a:lnTo>
                    <a:lnTo>
                      <a:pt x="30" y="46"/>
                    </a:lnTo>
                    <a:lnTo>
                      <a:pt x="22" y="62"/>
                    </a:lnTo>
                    <a:lnTo>
                      <a:pt x="14" y="79"/>
                    </a:lnTo>
                    <a:lnTo>
                      <a:pt x="7" y="92"/>
                    </a:lnTo>
                    <a:lnTo>
                      <a:pt x="4" y="102"/>
                    </a:lnTo>
                    <a:lnTo>
                      <a:pt x="0" y="89"/>
                    </a:lnTo>
                    <a:lnTo>
                      <a:pt x="2" y="71"/>
                    </a:lnTo>
                    <a:lnTo>
                      <a:pt x="5" y="54"/>
                    </a:lnTo>
                    <a:lnTo>
                      <a:pt x="10" y="36"/>
                    </a:lnTo>
                    <a:lnTo>
                      <a:pt x="19" y="20"/>
                    </a:lnTo>
                    <a:lnTo>
                      <a:pt x="27" y="8"/>
                    </a:lnTo>
                    <a:lnTo>
                      <a:pt x="37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79" name="Freeform 1059"/>
              <p:cNvSpPr>
                <a:spLocks/>
              </p:cNvSpPr>
              <p:nvPr/>
            </p:nvSpPr>
            <p:spPr bwMode="auto">
              <a:xfrm>
                <a:off x="5376" y="2333"/>
                <a:ext cx="23" cy="33"/>
              </a:xfrm>
              <a:custGeom>
                <a:avLst/>
                <a:gdLst>
                  <a:gd name="T0" fmla="*/ 3 w 45"/>
                  <a:gd name="T1" fmla="*/ 0 h 100"/>
                  <a:gd name="T2" fmla="*/ 3 w 45"/>
                  <a:gd name="T3" fmla="*/ 0 h 100"/>
                  <a:gd name="T4" fmla="*/ 3 w 45"/>
                  <a:gd name="T5" fmla="*/ 0 h 100"/>
                  <a:gd name="T6" fmla="*/ 3 w 45"/>
                  <a:gd name="T7" fmla="*/ 0 h 100"/>
                  <a:gd name="T8" fmla="*/ 2 w 45"/>
                  <a:gd name="T9" fmla="*/ 1 h 100"/>
                  <a:gd name="T10" fmla="*/ 2 w 45"/>
                  <a:gd name="T11" fmla="*/ 1 h 100"/>
                  <a:gd name="T12" fmla="*/ 1 w 45"/>
                  <a:gd name="T13" fmla="*/ 1 h 100"/>
                  <a:gd name="T14" fmla="*/ 1 w 45"/>
                  <a:gd name="T15" fmla="*/ 1 h 100"/>
                  <a:gd name="T16" fmla="*/ 1 w 45"/>
                  <a:gd name="T17" fmla="*/ 1 h 100"/>
                  <a:gd name="T18" fmla="*/ 0 w 45"/>
                  <a:gd name="T19" fmla="*/ 1 h 100"/>
                  <a:gd name="T20" fmla="*/ 0 w 45"/>
                  <a:gd name="T21" fmla="*/ 1 h 100"/>
                  <a:gd name="T22" fmla="*/ 1 w 45"/>
                  <a:gd name="T23" fmla="*/ 1 h 100"/>
                  <a:gd name="T24" fmla="*/ 1 w 45"/>
                  <a:gd name="T25" fmla="*/ 0 h 100"/>
                  <a:gd name="T26" fmla="*/ 1 w 45"/>
                  <a:gd name="T27" fmla="*/ 0 h 100"/>
                  <a:gd name="T28" fmla="*/ 2 w 45"/>
                  <a:gd name="T29" fmla="*/ 0 h 100"/>
                  <a:gd name="T30" fmla="*/ 3 w 45"/>
                  <a:gd name="T31" fmla="*/ 0 h 100"/>
                  <a:gd name="T32" fmla="*/ 3 w 45"/>
                  <a:gd name="T33" fmla="*/ 0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100">
                    <a:moveTo>
                      <a:pt x="45" y="0"/>
                    </a:moveTo>
                    <a:lnTo>
                      <a:pt x="45" y="6"/>
                    </a:lnTo>
                    <a:lnTo>
                      <a:pt x="41" y="16"/>
                    </a:lnTo>
                    <a:lnTo>
                      <a:pt x="36" y="29"/>
                    </a:lnTo>
                    <a:lnTo>
                      <a:pt x="28" y="46"/>
                    </a:lnTo>
                    <a:lnTo>
                      <a:pt x="20" y="63"/>
                    </a:lnTo>
                    <a:lnTo>
                      <a:pt x="13" y="78"/>
                    </a:lnTo>
                    <a:lnTo>
                      <a:pt x="6" y="91"/>
                    </a:lnTo>
                    <a:lnTo>
                      <a:pt x="1" y="100"/>
                    </a:lnTo>
                    <a:lnTo>
                      <a:pt x="0" y="86"/>
                    </a:lnTo>
                    <a:lnTo>
                      <a:pt x="0" y="69"/>
                    </a:lnTo>
                    <a:lnTo>
                      <a:pt x="3" y="52"/>
                    </a:lnTo>
                    <a:lnTo>
                      <a:pt x="10" y="34"/>
                    </a:lnTo>
                    <a:lnTo>
                      <a:pt x="16" y="18"/>
                    </a:lnTo>
                    <a:lnTo>
                      <a:pt x="25" y="6"/>
                    </a:lnTo>
                    <a:lnTo>
                      <a:pt x="35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0" name="Freeform 1060"/>
              <p:cNvSpPr>
                <a:spLocks/>
              </p:cNvSpPr>
              <p:nvPr/>
            </p:nvSpPr>
            <p:spPr bwMode="auto">
              <a:xfrm>
                <a:off x="5425" y="2233"/>
                <a:ext cx="58" cy="168"/>
              </a:xfrm>
              <a:custGeom>
                <a:avLst/>
                <a:gdLst>
                  <a:gd name="T0" fmla="*/ 6 w 117"/>
                  <a:gd name="T1" fmla="*/ 6 h 506"/>
                  <a:gd name="T2" fmla="*/ 6 w 117"/>
                  <a:gd name="T3" fmla="*/ 6 h 506"/>
                  <a:gd name="T4" fmla="*/ 6 w 117"/>
                  <a:gd name="T5" fmla="*/ 6 h 506"/>
                  <a:gd name="T6" fmla="*/ 7 w 117"/>
                  <a:gd name="T7" fmla="*/ 6 h 506"/>
                  <a:gd name="T8" fmla="*/ 7 w 117"/>
                  <a:gd name="T9" fmla="*/ 6 h 506"/>
                  <a:gd name="T10" fmla="*/ 4 w 117"/>
                  <a:gd name="T11" fmla="*/ 5 h 506"/>
                  <a:gd name="T12" fmla="*/ 3 w 117"/>
                  <a:gd name="T13" fmla="*/ 4 h 506"/>
                  <a:gd name="T14" fmla="*/ 1 w 117"/>
                  <a:gd name="T15" fmla="*/ 4 h 506"/>
                  <a:gd name="T16" fmla="*/ 1 w 117"/>
                  <a:gd name="T17" fmla="*/ 3 h 506"/>
                  <a:gd name="T18" fmla="*/ 0 w 117"/>
                  <a:gd name="T19" fmla="*/ 2 h 506"/>
                  <a:gd name="T20" fmla="*/ 0 w 117"/>
                  <a:gd name="T21" fmla="*/ 1 h 506"/>
                  <a:gd name="T22" fmla="*/ 1 w 117"/>
                  <a:gd name="T23" fmla="*/ 1 h 506"/>
                  <a:gd name="T24" fmla="*/ 1 w 117"/>
                  <a:gd name="T25" fmla="*/ 0 h 506"/>
                  <a:gd name="T26" fmla="*/ 0 w 117"/>
                  <a:gd name="T27" fmla="*/ 0 h 506"/>
                  <a:gd name="T28" fmla="*/ 0 w 117"/>
                  <a:gd name="T29" fmla="*/ 1 h 506"/>
                  <a:gd name="T30" fmla="*/ 0 w 117"/>
                  <a:gd name="T31" fmla="*/ 2 h 506"/>
                  <a:gd name="T32" fmla="*/ 0 w 117"/>
                  <a:gd name="T33" fmla="*/ 3 h 506"/>
                  <a:gd name="T34" fmla="*/ 0 w 117"/>
                  <a:gd name="T35" fmla="*/ 4 h 506"/>
                  <a:gd name="T36" fmla="*/ 2 w 117"/>
                  <a:gd name="T37" fmla="*/ 5 h 506"/>
                  <a:gd name="T38" fmla="*/ 3 w 117"/>
                  <a:gd name="T39" fmla="*/ 5 h 506"/>
                  <a:gd name="T40" fmla="*/ 6 w 117"/>
                  <a:gd name="T41" fmla="*/ 6 h 5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7" h="506">
                    <a:moveTo>
                      <a:pt x="99" y="499"/>
                    </a:moveTo>
                    <a:lnTo>
                      <a:pt x="104" y="502"/>
                    </a:lnTo>
                    <a:lnTo>
                      <a:pt x="109" y="503"/>
                    </a:lnTo>
                    <a:lnTo>
                      <a:pt x="112" y="505"/>
                    </a:lnTo>
                    <a:lnTo>
                      <a:pt x="117" y="506"/>
                    </a:lnTo>
                    <a:lnTo>
                      <a:pt x="77" y="431"/>
                    </a:lnTo>
                    <a:lnTo>
                      <a:pt x="49" y="359"/>
                    </a:lnTo>
                    <a:lnTo>
                      <a:pt x="30" y="288"/>
                    </a:lnTo>
                    <a:lnTo>
                      <a:pt x="20" y="221"/>
                    </a:lnTo>
                    <a:lnTo>
                      <a:pt x="15" y="159"/>
                    </a:lnTo>
                    <a:lnTo>
                      <a:pt x="15" y="100"/>
                    </a:lnTo>
                    <a:lnTo>
                      <a:pt x="19" y="47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4" y="90"/>
                    </a:lnTo>
                    <a:lnTo>
                      <a:pt x="0" y="156"/>
                    </a:lnTo>
                    <a:lnTo>
                      <a:pt x="5" y="230"/>
                    </a:lnTo>
                    <a:lnTo>
                      <a:pt x="15" y="307"/>
                    </a:lnTo>
                    <a:lnTo>
                      <a:pt x="34" y="381"/>
                    </a:lnTo>
                    <a:lnTo>
                      <a:pt x="60" y="446"/>
                    </a:lnTo>
                    <a:lnTo>
                      <a:pt x="99" y="4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1" name="Freeform 1061"/>
              <p:cNvSpPr>
                <a:spLocks/>
              </p:cNvSpPr>
              <p:nvPr/>
            </p:nvSpPr>
            <p:spPr bwMode="auto">
              <a:xfrm>
                <a:off x="5430" y="2244"/>
                <a:ext cx="43" cy="23"/>
              </a:xfrm>
              <a:custGeom>
                <a:avLst/>
                <a:gdLst>
                  <a:gd name="T0" fmla="*/ 5 w 87"/>
                  <a:gd name="T1" fmla="*/ 0 h 69"/>
                  <a:gd name="T2" fmla="*/ 5 w 87"/>
                  <a:gd name="T3" fmla="*/ 0 h 69"/>
                  <a:gd name="T4" fmla="*/ 4 w 87"/>
                  <a:gd name="T5" fmla="*/ 0 h 69"/>
                  <a:gd name="T6" fmla="*/ 3 w 87"/>
                  <a:gd name="T7" fmla="*/ 0 h 69"/>
                  <a:gd name="T8" fmla="*/ 2 w 87"/>
                  <a:gd name="T9" fmla="*/ 0 h 69"/>
                  <a:gd name="T10" fmla="*/ 1 w 87"/>
                  <a:gd name="T11" fmla="*/ 0 h 69"/>
                  <a:gd name="T12" fmla="*/ 1 w 87"/>
                  <a:gd name="T13" fmla="*/ 0 h 69"/>
                  <a:gd name="T14" fmla="*/ 0 w 87"/>
                  <a:gd name="T15" fmla="*/ 1 h 69"/>
                  <a:gd name="T16" fmla="*/ 0 w 87"/>
                  <a:gd name="T17" fmla="*/ 1 h 69"/>
                  <a:gd name="T18" fmla="*/ 0 w 87"/>
                  <a:gd name="T19" fmla="*/ 1 h 69"/>
                  <a:gd name="T20" fmla="*/ 1 w 87"/>
                  <a:gd name="T21" fmla="*/ 1 h 69"/>
                  <a:gd name="T22" fmla="*/ 2 w 87"/>
                  <a:gd name="T23" fmla="*/ 1 h 69"/>
                  <a:gd name="T24" fmla="*/ 3 w 87"/>
                  <a:gd name="T25" fmla="*/ 0 h 69"/>
                  <a:gd name="T26" fmla="*/ 4 w 87"/>
                  <a:gd name="T27" fmla="*/ 0 h 69"/>
                  <a:gd name="T28" fmla="*/ 4 w 87"/>
                  <a:gd name="T29" fmla="*/ 0 h 69"/>
                  <a:gd name="T30" fmla="*/ 5 w 87"/>
                  <a:gd name="T31" fmla="*/ 0 h 69"/>
                  <a:gd name="T32" fmla="*/ 5 w 87"/>
                  <a:gd name="T33" fmla="*/ 0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69">
                    <a:moveTo>
                      <a:pt x="87" y="1"/>
                    </a:moveTo>
                    <a:lnTo>
                      <a:pt x="82" y="0"/>
                    </a:lnTo>
                    <a:lnTo>
                      <a:pt x="72" y="1"/>
                    </a:lnTo>
                    <a:lnTo>
                      <a:pt x="61" y="6"/>
                    </a:lnTo>
                    <a:lnTo>
                      <a:pt x="45" y="13"/>
                    </a:lnTo>
                    <a:lnTo>
                      <a:pt x="30" y="25"/>
                    </a:lnTo>
                    <a:lnTo>
                      <a:pt x="17" y="37"/>
                    </a:lnTo>
                    <a:lnTo>
                      <a:pt x="7" y="53"/>
                    </a:lnTo>
                    <a:lnTo>
                      <a:pt x="0" y="69"/>
                    </a:lnTo>
                    <a:lnTo>
                      <a:pt x="10" y="62"/>
                    </a:lnTo>
                    <a:lnTo>
                      <a:pt x="22" y="52"/>
                    </a:lnTo>
                    <a:lnTo>
                      <a:pt x="37" y="43"/>
                    </a:lnTo>
                    <a:lnTo>
                      <a:pt x="52" y="32"/>
                    </a:lnTo>
                    <a:lnTo>
                      <a:pt x="67" y="22"/>
                    </a:lnTo>
                    <a:lnTo>
                      <a:pt x="79" y="13"/>
                    </a:lnTo>
                    <a:lnTo>
                      <a:pt x="86" y="6"/>
                    </a:lnTo>
                    <a:lnTo>
                      <a:pt x="87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2" name="Freeform 1062"/>
              <p:cNvSpPr>
                <a:spLocks/>
              </p:cNvSpPr>
              <p:nvPr/>
            </p:nvSpPr>
            <p:spPr bwMode="auto">
              <a:xfrm>
                <a:off x="5426" y="2267"/>
                <a:ext cx="50" cy="30"/>
              </a:xfrm>
              <a:custGeom>
                <a:avLst/>
                <a:gdLst>
                  <a:gd name="T0" fmla="*/ 7 w 100"/>
                  <a:gd name="T1" fmla="*/ 0 h 91"/>
                  <a:gd name="T2" fmla="*/ 6 w 100"/>
                  <a:gd name="T3" fmla="*/ 0 h 91"/>
                  <a:gd name="T4" fmla="*/ 6 w 100"/>
                  <a:gd name="T5" fmla="*/ 0 h 91"/>
                  <a:gd name="T6" fmla="*/ 5 w 100"/>
                  <a:gd name="T7" fmla="*/ 0 h 91"/>
                  <a:gd name="T8" fmla="*/ 4 w 100"/>
                  <a:gd name="T9" fmla="*/ 0 h 91"/>
                  <a:gd name="T10" fmla="*/ 3 w 100"/>
                  <a:gd name="T11" fmla="*/ 0 h 91"/>
                  <a:gd name="T12" fmla="*/ 2 w 100"/>
                  <a:gd name="T13" fmla="*/ 1 h 91"/>
                  <a:gd name="T14" fmla="*/ 1 w 100"/>
                  <a:gd name="T15" fmla="*/ 1 h 91"/>
                  <a:gd name="T16" fmla="*/ 0 w 100"/>
                  <a:gd name="T17" fmla="*/ 1 h 91"/>
                  <a:gd name="T18" fmla="*/ 1 w 100"/>
                  <a:gd name="T19" fmla="*/ 1 h 91"/>
                  <a:gd name="T20" fmla="*/ 2 w 100"/>
                  <a:gd name="T21" fmla="*/ 1 h 91"/>
                  <a:gd name="T22" fmla="*/ 3 w 100"/>
                  <a:gd name="T23" fmla="*/ 1 h 91"/>
                  <a:gd name="T24" fmla="*/ 4 w 100"/>
                  <a:gd name="T25" fmla="*/ 1 h 91"/>
                  <a:gd name="T26" fmla="*/ 5 w 100"/>
                  <a:gd name="T27" fmla="*/ 0 h 91"/>
                  <a:gd name="T28" fmla="*/ 6 w 100"/>
                  <a:gd name="T29" fmla="*/ 0 h 91"/>
                  <a:gd name="T30" fmla="*/ 7 w 100"/>
                  <a:gd name="T31" fmla="*/ 0 h 91"/>
                  <a:gd name="T32" fmla="*/ 7 w 100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91">
                    <a:moveTo>
                      <a:pt x="100" y="3"/>
                    </a:moveTo>
                    <a:lnTo>
                      <a:pt x="95" y="0"/>
                    </a:lnTo>
                    <a:lnTo>
                      <a:pt x="83" y="3"/>
                    </a:lnTo>
                    <a:lnTo>
                      <a:pt x="68" y="12"/>
                    </a:lnTo>
                    <a:lnTo>
                      <a:pt x="53" y="23"/>
                    </a:lnTo>
                    <a:lnTo>
                      <a:pt x="35" y="38"/>
                    </a:lnTo>
                    <a:lnTo>
                      <a:pt x="20" y="56"/>
                    </a:lnTo>
                    <a:lnTo>
                      <a:pt x="8" y="74"/>
                    </a:lnTo>
                    <a:lnTo>
                      <a:pt x="0" y="91"/>
                    </a:lnTo>
                    <a:lnTo>
                      <a:pt x="8" y="84"/>
                    </a:lnTo>
                    <a:lnTo>
                      <a:pt x="21" y="74"/>
                    </a:lnTo>
                    <a:lnTo>
                      <a:pt x="38" y="62"/>
                    </a:lnTo>
                    <a:lnTo>
                      <a:pt x="58" y="49"/>
                    </a:lnTo>
                    <a:lnTo>
                      <a:pt x="75" y="34"/>
                    </a:lnTo>
                    <a:lnTo>
                      <a:pt x="90" y="22"/>
                    </a:lnTo>
                    <a:lnTo>
                      <a:pt x="98" y="10"/>
                    </a:lnTo>
                    <a:lnTo>
                      <a:pt x="10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3" name="Freeform 1063"/>
              <p:cNvSpPr>
                <a:spLocks/>
              </p:cNvSpPr>
              <p:nvPr/>
            </p:nvSpPr>
            <p:spPr bwMode="auto">
              <a:xfrm>
                <a:off x="5430" y="2286"/>
                <a:ext cx="56" cy="26"/>
              </a:xfrm>
              <a:custGeom>
                <a:avLst/>
                <a:gdLst>
                  <a:gd name="T0" fmla="*/ 7 w 112"/>
                  <a:gd name="T1" fmla="*/ 0 h 80"/>
                  <a:gd name="T2" fmla="*/ 7 w 112"/>
                  <a:gd name="T3" fmla="*/ 0 h 80"/>
                  <a:gd name="T4" fmla="*/ 6 w 112"/>
                  <a:gd name="T5" fmla="*/ 0 h 80"/>
                  <a:gd name="T6" fmla="*/ 5 w 112"/>
                  <a:gd name="T7" fmla="*/ 0 h 80"/>
                  <a:gd name="T8" fmla="*/ 4 w 112"/>
                  <a:gd name="T9" fmla="*/ 0 h 80"/>
                  <a:gd name="T10" fmla="*/ 3 w 112"/>
                  <a:gd name="T11" fmla="*/ 0 h 80"/>
                  <a:gd name="T12" fmla="*/ 2 w 112"/>
                  <a:gd name="T13" fmla="*/ 1 h 80"/>
                  <a:gd name="T14" fmla="*/ 1 w 112"/>
                  <a:gd name="T15" fmla="*/ 1 h 80"/>
                  <a:gd name="T16" fmla="*/ 0 w 112"/>
                  <a:gd name="T17" fmla="*/ 1 h 80"/>
                  <a:gd name="T18" fmla="*/ 1 w 112"/>
                  <a:gd name="T19" fmla="*/ 1 h 80"/>
                  <a:gd name="T20" fmla="*/ 2 w 112"/>
                  <a:gd name="T21" fmla="*/ 1 h 80"/>
                  <a:gd name="T22" fmla="*/ 3 w 112"/>
                  <a:gd name="T23" fmla="*/ 1 h 80"/>
                  <a:gd name="T24" fmla="*/ 4 w 112"/>
                  <a:gd name="T25" fmla="*/ 1 h 80"/>
                  <a:gd name="T26" fmla="*/ 6 w 112"/>
                  <a:gd name="T27" fmla="*/ 0 h 80"/>
                  <a:gd name="T28" fmla="*/ 7 w 112"/>
                  <a:gd name="T29" fmla="*/ 0 h 80"/>
                  <a:gd name="T30" fmla="*/ 7 w 112"/>
                  <a:gd name="T31" fmla="*/ 0 h 80"/>
                  <a:gd name="T32" fmla="*/ 7 w 112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2" h="80">
                    <a:moveTo>
                      <a:pt x="112" y="3"/>
                    </a:moveTo>
                    <a:lnTo>
                      <a:pt x="106" y="0"/>
                    </a:lnTo>
                    <a:lnTo>
                      <a:pt x="92" y="2"/>
                    </a:lnTo>
                    <a:lnTo>
                      <a:pt x="76" y="9"/>
                    </a:lnTo>
                    <a:lnTo>
                      <a:pt x="57" y="20"/>
                    </a:lnTo>
                    <a:lnTo>
                      <a:pt x="37" y="33"/>
                    </a:lnTo>
                    <a:lnTo>
                      <a:pt x="20" y="48"/>
                    </a:lnTo>
                    <a:lnTo>
                      <a:pt x="7" y="64"/>
                    </a:lnTo>
                    <a:lnTo>
                      <a:pt x="0" y="80"/>
                    </a:lnTo>
                    <a:lnTo>
                      <a:pt x="9" y="76"/>
                    </a:lnTo>
                    <a:lnTo>
                      <a:pt x="24" y="67"/>
                    </a:lnTo>
                    <a:lnTo>
                      <a:pt x="44" y="55"/>
                    </a:lnTo>
                    <a:lnTo>
                      <a:pt x="64" y="43"/>
                    </a:lnTo>
                    <a:lnTo>
                      <a:pt x="82" y="31"/>
                    </a:lnTo>
                    <a:lnTo>
                      <a:pt x="99" y="20"/>
                    </a:lnTo>
                    <a:lnTo>
                      <a:pt x="109" y="9"/>
                    </a:lnTo>
                    <a:lnTo>
                      <a:pt x="11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4" name="Freeform 1064"/>
              <p:cNvSpPr>
                <a:spLocks/>
              </p:cNvSpPr>
              <p:nvPr/>
            </p:nvSpPr>
            <p:spPr bwMode="auto">
              <a:xfrm>
                <a:off x="5435" y="2318"/>
                <a:ext cx="51" cy="23"/>
              </a:xfrm>
              <a:custGeom>
                <a:avLst/>
                <a:gdLst>
                  <a:gd name="T0" fmla="*/ 6 w 104"/>
                  <a:gd name="T1" fmla="*/ 0 h 70"/>
                  <a:gd name="T2" fmla="*/ 6 w 104"/>
                  <a:gd name="T3" fmla="*/ 0 h 70"/>
                  <a:gd name="T4" fmla="*/ 5 w 104"/>
                  <a:gd name="T5" fmla="*/ 0 h 70"/>
                  <a:gd name="T6" fmla="*/ 4 w 104"/>
                  <a:gd name="T7" fmla="*/ 0 h 70"/>
                  <a:gd name="T8" fmla="*/ 3 w 104"/>
                  <a:gd name="T9" fmla="*/ 0 h 70"/>
                  <a:gd name="T10" fmla="*/ 2 w 104"/>
                  <a:gd name="T11" fmla="*/ 0 h 70"/>
                  <a:gd name="T12" fmla="*/ 1 w 104"/>
                  <a:gd name="T13" fmla="*/ 1 h 70"/>
                  <a:gd name="T14" fmla="*/ 0 w 104"/>
                  <a:gd name="T15" fmla="*/ 1 h 70"/>
                  <a:gd name="T16" fmla="*/ 0 w 104"/>
                  <a:gd name="T17" fmla="*/ 1 h 70"/>
                  <a:gd name="T18" fmla="*/ 0 w 104"/>
                  <a:gd name="T19" fmla="*/ 1 h 70"/>
                  <a:gd name="T20" fmla="*/ 1 w 104"/>
                  <a:gd name="T21" fmla="*/ 1 h 70"/>
                  <a:gd name="T22" fmla="*/ 2 w 104"/>
                  <a:gd name="T23" fmla="*/ 1 h 70"/>
                  <a:gd name="T24" fmla="*/ 3 w 104"/>
                  <a:gd name="T25" fmla="*/ 0 h 70"/>
                  <a:gd name="T26" fmla="*/ 4 w 104"/>
                  <a:gd name="T27" fmla="*/ 0 h 70"/>
                  <a:gd name="T28" fmla="*/ 5 w 104"/>
                  <a:gd name="T29" fmla="*/ 0 h 70"/>
                  <a:gd name="T30" fmla="*/ 6 w 104"/>
                  <a:gd name="T31" fmla="*/ 0 h 70"/>
                  <a:gd name="T32" fmla="*/ 6 w 104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70">
                    <a:moveTo>
                      <a:pt x="104" y="3"/>
                    </a:moveTo>
                    <a:lnTo>
                      <a:pt x="99" y="0"/>
                    </a:lnTo>
                    <a:lnTo>
                      <a:pt x="86" y="3"/>
                    </a:lnTo>
                    <a:lnTo>
                      <a:pt x="71" y="9"/>
                    </a:lnTo>
                    <a:lnTo>
                      <a:pt x="52" y="19"/>
                    </a:lnTo>
                    <a:lnTo>
                      <a:pt x="34" y="31"/>
                    </a:lnTo>
                    <a:lnTo>
                      <a:pt x="19" y="43"/>
                    </a:lnTo>
                    <a:lnTo>
                      <a:pt x="5" y="56"/>
                    </a:lnTo>
                    <a:lnTo>
                      <a:pt x="0" y="70"/>
                    </a:lnTo>
                    <a:lnTo>
                      <a:pt x="10" y="64"/>
                    </a:lnTo>
                    <a:lnTo>
                      <a:pt x="25" y="58"/>
                    </a:lnTo>
                    <a:lnTo>
                      <a:pt x="44" y="49"/>
                    </a:lnTo>
                    <a:lnTo>
                      <a:pt x="62" y="40"/>
                    </a:lnTo>
                    <a:lnTo>
                      <a:pt x="79" y="30"/>
                    </a:lnTo>
                    <a:lnTo>
                      <a:pt x="94" y="21"/>
                    </a:lnTo>
                    <a:lnTo>
                      <a:pt x="102" y="1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5" name="Freeform 1065"/>
              <p:cNvSpPr>
                <a:spLocks/>
              </p:cNvSpPr>
              <p:nvPr/>
            </p:nvSpPr>
            <p:spPr bwMode="auto">
              <a:xfrm>
                <a:off x="5441" y="2336"/>
                <a:ext cx="46" cy="17"/>
              </a:xfrm>
              <a:custGeom>
                <a:avLst/>
                <a:gdLst>
                  <a:gd name="T0" fmla="*/ 6 w 92"/>
                  <a:gd name="T1" fmla="*/ 0 h 49"/>
                  <a:gd name="T2" fmla="*/ 6 w 92"/>
                  <a:gd name="T3" fmla="*/ 0 h 49"/>
                  <a:gd name="T4" fmla="*/ 5 w 92"/>
                  <a:gd name="T5" fmla="*/ 0 h 49"/>
                  <a:gd name="T6" fmla="*/ 4 w 92"/>
                  <a:gd name="T7" fmla="*/ 0 h 49"/>
                  <a:gd name="T8" fmla="*/ 3 w 92"/>
                  <a:gd name="T9" fmla="*/ 0 h 49"/>
                  <a:gd name="T10" fmla="*/ 2 w 92"/>
                  <a:gd name="T11" fmla="*/ 0 h 49"/>
                  <a:gd name="T12" fmla="*/ 2 w 92"/>
                  <a:gd name="T13" fmla="*/ 0 h 49"/>
                  <a:gd name="T14" fmla="*/ 1 w 92"/>
                  <a:gd name="T15" fmla="*/ 0 h 49"/>
                  <a:gd name="T16" fmla="*/ 0 w 92"/>
                  <a:gd name="T17" fmla="*/ 1 h 49"/>
                  <a:gd name="T18" fmla="*/ 1 w 92"/>
                  <a:gd name="T19" fmla="*/ 1 h 49"/>
                  <a:gd name="T20" fmla="*/ 2 w 92"/>
                  <a:gd name="T21" fmla="*/ 1 h 49"/>
                  <a:gd name="T22" fmla="*/ 3 w 92"/>
                  <a:gd name="T23" fmla="*/ 0 h 49"/>
                  <a:gd name="T24" fmla="*/ 4 w 92"/>
                  <a:gd name="T25" fmla="*/ 0 h 49"/>
                  <a:gd name="T26" fmla="*/ 5 w 92"/>
                  <a:gd name="T27" fmla="*/ 0 h 49"/>
                  <a:gd name="T28" fmla="*/ 6 w 92"/>
                  <a:gd name="T29" fmla="*/ 0 h 49"/>
                  <a:gd name="T30" fmla="*/ 6 w 92"/>
                  <a:gd name="T31" fmla="*/ 0 h 49"/>
                  <a:gd name="T32" fmla="*/ 6 w 92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49">
                    <a:moveTo>
                      <a:pt x="92" y="5"/>
                    </a:moveTo>
                    <a:lnTo>
                      <a:pt x="87" y="0"/>
                    </a:lnTo>
                    <a:lnTo>
                      <a:pt x="77" y="0"/>
                    </a:lnTo>
                    <a:lnTo>
                      <a:pt x="63" y="2"/>
                    </a:lnTo>
                    <a:lnTo>
                      <a:pt x="48" y="5"/>
                    </a:lnTo>
                    <a:lnTo>
                      <a:pt x="32" y="12"/>
                    </a:lnTo>
                    <a:lnTo>
                      <a:pt x="18" y="21"/>
                    </a:lnTo>
                    <a:lnTo>
                      <a:pt x="6" y="34"/>
                    </a:lnTo>
                    <a:lnTo>
                      <a:pt x="0" y="49"/>
                    </a:lnTo>
                    <a:lnTo>
                      <a:pt x="10" y="45"/>
                    </a:lnTo>
                    <a:lnTo>
                      <a:pt x="23" y="39"/>
                    </a:lnTo>
                    <a:lnTo>
                      <a:pt x="38" y="34"/>
                    </a:lnTo>
                    <a:lnTo>
                      <a:pt x="55" y="28"/>
                    </a:lnTo>
                    <a:lnTo>
                      <a:pt x="70" y="22"/>
                    </a:lnTo>
                    <a:lnTo>
                      <a:pt x="83" y="17"/>
                    </a:lnTo>
                    <a:lnTo>
                      <a:pt x="90" y="11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6" name="Freeform 1066"/>
              <p:cNvSpPr>
                <a:spLocks/>
              </p:cNvSpPr>
              <p:nvPr/>
            </p:nvSpPr>
            <p:spPr bwMode="auto">
              <a:xfrm>
                <a:off x="5458" y="2366"/>
                <a:ext cx="35" cy="13"/>
              </a:xfrm>
              <a:custGeom>
                <a:avLst/>
                <a:gdLst>
                  <a:gd name="T0" fmla="*/ 5 w 70"/>
                  <a:gd name="T1" fmla="*/ 0 h 37"/>
                  <a:gd name="T2" fmla="*/ 5 w 70"/>
                  <a:gd name="T3" fmla="*/ 0 h 37"/>
                  <a:gd name="T4" fmla="*/ 4 w 70"/>
                  <a:gd name="T5" fmla="*/ 0 h 37"/>
                  <a:gd name="T6" fmla="*/ 3 w 70"/>
                  <a:gd name="T7" fmla="*/ 0 h 37"/>
                  <a:gd name="T8" fmla="*/ 3 w 70"/>
                  <a:gd name="T9" fmla="*/ 0 h 37"/>
                  <a:gd name="T10" fmla="*/ 2 w 70"/>
                  <a:gd name="T11" fmla="*/ 0 h 37"/>
                  <a:gd name="T12" fmla="*/ 1 w 70"/>
                  <a:gd name="T13" fmla="*/ 0 h 37"/>
                  <a:gd name="T14" fmla="*/ 1 w 70"/>
                  <a:gd name="T15" fmla="*/ 0 h 37"/>
                  <a:gd name="T16" fmla="*/ 0 w 70"/>
                  <a:gd name="T17" fmla="*/ 1 h 37"/>
                  <a:gd name="T18" fmla="*/ 1 w 70"/>
                  <a:gd name="T19" fmla="*/ 0 h 37"/>
                  <a:gd name="T20" fmla="*/ 2 w 70"/>
                  <a:gd name="T21" fmla="*/ 0 h 37"/>
                  <a:gd name="T22" fmla="*/ 2 w 70"/>
                  <a:gd name="T23" fmla="*/ 0 h 37"/>
                  <a:gd name="T24" fmla="*/ 3 w 70"/>
                  <a:gd name="T25" fmla="*/ 0 h 37"/>
                  <a:gd name="T26" fmla="*/ 4 w 70"/>
                  <a:gd name="T27" fmla="*/ 0 h 37"/>
                  <a:gd name="T28" fmla="*/ 4 w 70"/>
                  <a:gd name="T29" fmla="*/ 0 h 37"/>
                  <a:gd name="T30" fmla="*/ 5 w 70"/>
                  <a:gd name="T31" fmla="*/ 0 h 37"/>
                  <a:gd name="T32" fmla="*/ 5 w 70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37">
                    <a:moveTo>
                      <a:pt x="70" y="3"/>
                    </a:moveTo>
                    <a:lnTo>
                      <a:pt x="65" y="0"/>
                    </a:lnTo>
                    <a:lnTo>
                      <a:pt x="57" y="0"/>
                    </a:lnTo>
                    <a:lnTo>
                      <a:pt x="45" y="2"/>
                    </a:lnTo>
                    <a:lnTo>
                      <a:pt x="34" y="8"/>
                    </a:lnTo>
                    <a:lnTo>
                      <a:pt x="20" y="14"/>
                    </a:lnTo>
                    <a:lnTo>
                      <a:pt x="10" y="22"/>
                    </a:lnTo>
                    <a:lnTo>
                      <a:pt x="2" y="30"/>
                    </a:lnTo>
                    <a:lnTo>
                      <a:pt x="0" y="37"/>
                    </a:lnTo>
                    <a:lnTo>
                      <a:pt x="7" y="34"/>
                    </a:lnTo>
                    <a:lnTo>
                      <a:pt x="17" y="31"/>
                    </a:lnTo>
                    <a:lnTo>
                      <a:pt x="29" y="27"/>
                    </a:lnTo>
                    <a:lnTo>
                      <a:pt x="40" y="22"/>
                    </a:lnTo>
                    <a:lnTo>
                      <a:pt x="52" y="18"/>
                    </a:lnTo>
                    <a:lnTo>
                      <a:pt x="60" y="14"/>
                    </a:lnTo>
                    <a:lnTo>
                      <a:pt x="67" y="8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7" name="Freeform 1067"/>
              <p:cNvSpPr>
                <a:spLocks/>
              </p:cNvSpPr>
              <p:nvPr/>
            </p:nvSpPr>
            <p:spPr bwMode="auto">
              <a:xfrm>
                <a:off x="5466" y="2381"/>
                <a:ext cx="24" cy="10"/>
              </a:xfrm>
              <a:custGeom>
                <a:avLst/>
                <a:gdLst>
                  <a:gd name="T0" fmla="*/ 2 w 49"/>
                  <a:gd name="T1" fmla="*/ 0 h 28"/>
                  <a:gd name="T2" fmla="*/ 2 w 49"/>
                  <a:gd name="T3" fmla="*/ 0 h 28"/>
                  <a:gd name="T4" fmla="*/ 2 w 49"/>
                  <a:gd name="T5" fmla="*/ 0 h 28"/>
                  <a:gd name="T6" fmla="*/ 1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w 49"/>
                  <a:gd name="T21" fmla="*/ 0 h 28"/>
                  <a:gd name="T22" fmla="*/ 1 w 49"/>
                  <a:gd name="T23" fmla="*/ 0 h 28"/>
                  <a:gd name="T24" fmla="*/ 2 w 49"/>
                  <a:gd name="T25" fmla="*/ 0 h 28"/>
                  <a:gd name="T26" fmla="*/ 2 w 49"/>
                  <a:gd name="T27" fmla="*/ 0 h 28"/>
                  <a:gd name="T28" fmla="*/ 2 w 49"/>
                  <a:gd name="T29" fmla="*/ 0 h 28"/>
                  <a:gd name="T30" fmla="*/ 3 w 49"/>
                  <a:gd name="T31" fmla="*/ 0 h 28"/>
                  <a:gd name="T32" fmla="*/ 2 w 49"/>
                  <a:gd name="T33" fmla="*/ 0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28">
                    <a:moveTo>
                      <a:pt x="45" y="1"/>
                    </a:moveTo>
                    <a:lnTo>
                      <a:pt x="40" y="0"/>
                    </a:lnTo>
                    <a:lnTo>
                      <a:pt x="34" y="0"/>
                    </a:lnTo>
                    <a:lnTo>
                      <a:pt x="25" y="1"/>
                    </a:lnTo>
                    <a:lnTo>
                      <a:pt x="15" y="3"/>
                    </a:lnTo>
                    <a:lnTo>
                      <a:pt x="9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4" y="28"/>
                    </a:lnTo>
                    <a:lnTo>
                      <a:pt x="5" y="20"/>
                    </a:lnTo>
                    <a:lnTo>
                      <a:pt x="12" y="16"/>
                    </a:lnTo>
                    <a:lnTo>
                      <a:pt x="22" y="13"/>
                    </a:lnTo>
                    <a:lnTo>
                      <a:pt x="32" y="11"/>
                    </a:lnTo>
                    <a:lnTo>
                      <a:pt x="40" y="10"/>
                    </a:lnTo>
                    <a:lnTo>
                      <a:pt x="47" y="7"/>
                    </a:lnTo>
                    <a:lnTo>
                      <a:pt x="49" y="5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8" name="Freeform 1068"/>
              <p:cNvSpPr>
                <a:spLocks/>
              </p:cNvSpPr>
              <p:nvPr/>
            </p:nvSpPr>
            <p:spPr bwMode="auto">
              <a:xfrm>
                <a:off x="5427" y="2256"/>
                <a:ext cx="48" cy="27"/>
              </a:xfrm>
              <a:custGeom>
                <a:avLst/>
                <a:gdLst>
                  <a:gd name="T0" fmla="*/ 6 w 96"/>
                  <a:gd name="T1" fmla="*/ 0 h 82"/>
                  <a:gd name="T2" fmla="*/ 6 w 96"/>
                  <a:gd name="T3" fmla="*/ 0 h 82"/>
                  <a:gd name="T4" fmla="*/ 6 w 96"/>
                  <a:gd name="T5" fmla="*/ 0 h 82"/>
                  <a:gd name="T6" fmla="*/ 5 w 96"/>
                  <a:gd name="T7" fmla="*/ 0 h 82"/>
                  <a:gd name="T8" fmla="*/ 4 w 96"/>
                  <a:gd name="T9" fmla="*/ 0 h 82"/>
                  <a:gd name="T10" fmla="*/ 3 w 96"/>
                  <a:gd name="T11" fmla="*/ 0 h 82"/>
                  <a:gd name="T12" fmla="*/ 2 w 96"/>
                  <a:gd name="T13" fmla="*/ 1 h 82"/>
                  <a:gd name="T14" fmla="*/ 1 w 96"/>
                  <a:gd name="T15" fmla="*/ 1 h 82"/>
                  <a:gd name="T16" fmla="*/ 0 w 96"/>
                  <a:gd name="T17" fmla="*/ 1 h 82"/>
                  <a:gd name="T18" fmla="*/ 1 w 96"/>
                  <a:gd name="T19" fmla="*/ 1 h 82"/>
                  <a:gd name="T20" fmla="*/ 2 w 96"/>
                  <a:gd name="T21" fmla="*/ 1 h 82"/>
                  <a:gd name="T22" fmla="*/ 3 w 96"/>
                  <a:gd name="T23" fmla="*/ 1 h 82"/>
                  <a:gd name="T24" fmla="*/ 4 w 96"/>
                  <a:gd name="T25" fmla="*/ 1 h 82"/>
                  <a:gd name="T26" fmla="*/ 5 w 96"/>
                  <a:gd name="T27" fmla="*/ 0 h 82"/>
                  <a:gd name="T28" fmla="*/ 6 w 96"/>
                  <a:gd name="T29" fmla="*/ 0 h 82"/>
                  <a:gd name="T30" fmla="*/ 6 w 96"/>
                  <a:gd name="T31" fmla="*/ 0 h 82"/>
                  <a:gd name="T32" fmla="*/ 6 w 96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82">
                    <a:moveTo>
                      <a:pt x="96" y="3"/>
                    </a:moveTo>
                    <a:lnTo>
                      <a:pt x="91" y="0"/>
                    </a:lnTo>
                    <a:lnTo>
                      <a:pt x="81" y="2"/>
                    </a:lnTo>
                    <a:lnTo>
                      <a:pt x="66" y="8"/>
                    </a:lnTo>
                    <a:lnTo>
                      <a:pt x="50" y="18"/>
                    </a:lnTo>
                    <a:lnTo>
                      <a:pt x="34" y="31"/>
                    </a:lnTo>
                    <a:lnTo>
                      <a:pt x="20" y="48"/>
                    </a:lnTo>
                    <a:lnTo>
                      <a:pt x="9" y="64"/>
                    </a:lnTo>
                    <a:lnTo>
                      <a:pt x="0" y="82"/>
                    </a:lnTo>
                    <a:lnTo>
                      <a:pt x="9" y="76"/>
                    </a:lnTo>
                    <a:lnTo>
                      <a:pt x="20" y="65"/>
                    </a:lnTo>
                    <a:lnTo>
                      <a:pt x="37" y="55"/>
                    </a:lnTo>
                    <a:lnTo>
                      <a:pt x="55" y="43"/>
                    </a:lnTo>
                    <a:lnTo>
                      <a:pt x="72" y="31"/>
                    </a:lnTo>
                    <a:lnTo>
                      <a:pt x="86" y="21"/>
                    </a:lnTo>
                    <a:lnTo>
                      <a:pt x="94" y="11"/>
                    </a:lnTo>
                    <a:lnTo>
                      <a:pt x="9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89" name="Freeform 1069"/>
              <p:cNvSpPr>
                <a:spLocks/>
              </p:cNvSpPr>
              <p:nvPr/>
            </p:nvSpPr>
            <p:spPr bwMode="auto">
              <a:xfrm>
                <a:off x="5430" y="2231"/>
                <a:ext cx="37" cy="22"/>
              </a:xfrm>
              <a:custGeom>
                <a:avLst/>
                <a:gdLst>
                  <a:gd name="T0" fmla="*/ 4 w 76"/>
                  <a:gd name="T1" fmla="*/ 0 h 65"/>
                  <a:gd name="T2" fmla="*/ 4 w 76"/>
                  <a:gd name="T3" fmla="*/ 0 h 65"/>
                  <a:gd name="T4" fmla="*/ 3 w 76"/>
                  <a:gd name="T5" fmla="*/ 0 h 65"/>
                  <a:gd name="T6" fmla="*/ 3 w 76"/>
                  <a:gd name="T7" fmla="*/ 0 h 65"/>
                  <a:gd name="T8" fmla="*/ 2 w 76"/>
                  <a:gd name="T9" fmla="*/ 0 h 65"/>
                  <a:gd name="T10" fmla="*/ 1 w 76"/>
                  <a:gd name="T11" fmla="*/ 0 h 65"/>
                  <a:gd name="T12" fmla="*/ 1 w 76"/>
                  <a:gd name="T13" fmla="*/ 0 h 65"/>
                  <a:gd name="T14" fmla="*/ 0 w 76"/>
                  <a:gd name="T15" fmla="*/ 1 h 65"/>
                  <a:gd name="T16" fmla="*/ 0 w 76"/>
                  <a:gd name="T17" fmla="*/ 1 h 65"/>
                  <a:gd name="T18" fmla="*/ 0 w 76"/>
                  <a:gd name="T19" fmla="*/ 1 h 65"/>
                  <a:gd name="T20" fmla="*/ 1 w 76"/>
                  <a:gd name="T21" fmla="*/ 1 h 65"/>
                  <a:gd name="T22" fmla="*/ 2 w 76"/>
                  <a:gd name="T23" fmla="*/ 0 h 65"/>
                  <a:gd name="T24" fmla="*/ 2 w 76"/>
                  <a:gd name="T25" fmla="*/ 0 h 65"/>
                  <a:gd name="T26" fmla="*/ 3 w 76"/>
                  <a:gd name="T27" fmla="*/ 0 h 65"/>
                  <a:gd name="T28" fmla="*/ 4 w 76"/>
                  <a:gd name="T29" fmla="*/ 0 h 65"/>
                  <a:gd name="T30" fmla="*/ 4 w 76"/>
                  <a:gd name="T31" fmla="*/ 0 h 65"/>
                  <a:gd name="T32" fmla="*/ 4 w 76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76" y="3"/>
                    </a:moveTo>
                    <a:lnTo>
                      <a:pt x="72" y="0"/>
                    </a:lnTo>
                    <a:lnTo>
                      <a:pt x="64" y="1"/>
                    </a:lnTo>
                    <a:lnTo>
                      <a:pt x="54" y="5"/>
                    </a:lnTo>
                    <a:lnTo>
                      <a:pt x="40" y="11"/>
                    </a:lnTo>
                    <a:lnTo>
                      <a:pt x="29" y="20"/>
                    </a:lnTo>
                    <a:lnTo>
                      <a:pt x="17" y="34"/>
                    </a:lnTo>
                    <a:lnTo>
                      <a:pt x="7" y="47"/>
                    </a:lnTo>
                    <a:lnTo>
                      <a:pt x="0" y="65"/>
                    </a:lnTo>
                    <a:lnTo>
                      <a:pt x="10" y="56"/>
                    </a:lnTo>
                    <a:lnTo>
                      <a:pt x="22" y="48"/>
                    </a:lnTo>
                    <a:lnTo>
                      <a:pt x="34" y="38"/>
                    </a:lnTo>
                    <a:lnTo>
                      <a:pt x="47" y="29"/>
                    </a:lnTo>
                    <a:lnTo>
                      <a:pt x="59" y="22"/>
                    </a:lnTo>
                    <a:lnTo>
                      <a:pt x="69" y="14"/>
                    </a:lnTo>
                    <a:lnTo>
                      <a:pt x="74" y="7"/>
                    </a:lnTo>
                    <a:lnTo>
                      <a:pt x="7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0" name="Freeform 1070"/>
              <p:cNvSpPr>
                <a:spLocks/>
              </p:cNvSpPr>
              <p:nvPr/>
            </p:nvSpPr>
            <p:spPr bwMode="auto">
              <a:xfrm>
                <a:off x="5430" y="2306"/>
                <a:ext cx="51" cy="23"/>
              </a:xfrm>
              <a:custGeom>
                <a:avLst/>
                <a:gdLst>
                  <a:gd name="T0" fmla="*/ 6 w 104"/>
                  <a:gd name="T1" fmla="*/ 0 h 68"/>
                  <a:gd name="T2" fmla="*/ 6 w 104"/>
                  <a:gd name="T3" fmla="*/ 0 h 68"/>
                  <a:gd name="T4" fmla="*/ 5 w 104"/>
                  <a:gd name="T5" fmla="*/ 0 h 68"/>
                  <a:gd name="T6" fmla="*/ 4 w 104"/>
                  <a:gd name="T7" fmla="*/ 0 h 68"/>
                  <a:gd name="T8" fmla="*/ 3 w 104"/>
                  <a:gd name="T9" fmla="*/ 0 h 68"/>
                  <a:gd name="T10" fmla="*/ 2 w 104"/>
                  <a:gd name="T11" fmla="*/ 0 h 68"/>
                  <a:gd name="T12" fmla="*/ 1 w 104"/>
                  <a:gd name="T13" fmla="*/ 1 h 68"/>
                  <a:gd name="T14" fmla="*/ 0 w 104"/>
                  <a:gd name="T15" fmla="*/ 1 h 68"/>
                  <a:gd name="T16" fmla="*/ 0 w 104"/>
                  <a:gd name="T17" fmla="*/ 1 h 68"/>
                  <a:gd name="T18" fmla="*/ 0 w 104"/>
                  <a:gd name="T19" fmla="*/ 1 h 68"/>
                  <a:gd name="T20" fmla="*/ 1 w 104"/>
                  <a:gd name="T21" fmla="*/ 1 h 68"/>
                  <a:gd name="T22" fmla="*/ 2 w 104"/>
                  <a:gd name="T23" fmla="*/ 1 h 68"/>
                  <a:gd name="T24" fmla="*/ 3 w 104"/>
                  <a:gd name="T25" fmla="*/ 0 h 68"/>
                  <a:gd name="T26" fmla="*/ 4 w 104"/>
                  <a:gd name="T27" fmla="*/ 0 h 68"/>
                  <a:gd name="T28" fmla="*/ 5 w 104"/>
                  <a:gd name="T29" fmla="*/ 0 h 68"/>
                  <a:gd name="T30" fmla="*/ 6 w 104"/>
                  <a:gd name="T31" fmla="*/ 0 h 68"/>
                  <a:gd name="T32" fmla="*/ 6 w 104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68">
                    <a:moveTo>
                      <a:pt x="104" y="1"/>
                    </a:moveTo>
                    <a:lnTo>
                      <a:pt x="99" y="0"/>
                    </a:lnTo>
                    <a:lnTo>
                      <a:pt x="86" y="3"/>
                    </a:lnTo>
                    <a:lnTo>
                      <a:pt x="71" y="9"/>
                    </a:lnTo>
                    <a:lnTo>
                      <a:pt x="52" y="19"/>
                    </a:lnTo>
                    <a:lnTo>
                      <a:pt x="34" y="29"/>
                    </a:lnTo>
                    <a:lnTo>
                      <a:pt x="19" y="43"/>
                    </a:lnTo>
                    <a:lnTo>
                      <a:pt x="5" y="56"/>
                    </a:lnTo>
                    <a:lnTo>
                      <a:pt x="0" y="68"/>
                    </a:lnTo>
                    <a:lnTo>
                      <a:pt x="10" y="63"/>
                    </a:lnTo>
                    <a:lnTo>
                      <a:pt x="25" y="56"/>
                    </a:lnTo>
                    <a:lnTo>
                      <a:pt x="44" y="47"/>
                    </a:lnTo>
                    <a:lnTo>
                      <a:pt x="62" y="38"/>
                    </a:lnTo>
                    <a:lnTo>
                      <a:pt x="79" y="29"/>
                    </a:lnTo>
                    <a:lnTo>
                      <a:pt x="94" y="19"/>
                    </a:lnTo>
                    <a:lnTo>
                      <a:pt x="102" y="10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1" name="Freeform 1071"/>
              <p:cNvSpPr>
                <a:spLocks/>
              </p:cNvSpPr>
              <p:nvPr/>
            </p:nvSpPr>
            <p:spPr bwMode="auto">
              <a:xfrm>
                <a:off x="5447" y="2349"/>
                <a:ext cx="44" cy="17"/>
              </a:xfrm>
              <a:custGeom>
                <a:avLst/>
                <a:gdLst>
                  <a:gd name="T0" fmla="*/ 6 w 87"/>
                  <a:gd name="T1" fmla="*/ 0 h 51"/>
                  <a:gd name="T2" fmla="*/ 6 w 87"/>
                  <a:gd name="T3" fmla="*/ 0 h 51"/>
                  <a:gd name="T4" fmla="*/ 5 w 87"/>
                  <a:gd name="T5" fmla="*/ 0 h 51"/>
                  <a:gd name="T6" fmla="*/ 4 w 87"/>
                  <a:gd name="T7" fmla="*/ 0 h 51"/>
                  <a:gd name="T8" fmla="*/ 3 w 87"/>
                  <a:gd name="T9" fmla="*/ 0 h 51"/>
                  <a:gd name="T10" fmla="*/ 2 w 87"/>
                  <a:gd name="T11" fmla="*/ 0 h 51"/>
                  <a:gd name="T12" fmla="*/ 1 w 87"/>
                  <a:gd name="T13" fmla="*/ 0 h 51"/>
                  <a:gd name="T14" fmla="*/ 1 w 87"/>
                  <a:gd name="T15" fmla="*/ 1 h 51"/>
                  <a:gd name="T16" fmla="*/ 0 w 87"/>
                  <a:gd name="T17" fmla="*/ 1 h 51"/>
                  <a:gd name="T18" fmla="*/ 1 w 87"/>
                  <a:gd name="T19" fmla="*/ 1 h 51"/>
                  <a:gd name="T20" fmla="*/ 2 w 87"/>
                  <a:gd name="T21" fmla="*/ 1 h 51"/>
                  <a:gd name="T22" fmla="*/ 3 w 87"/>
                  <a:gd name="T23" fmla="*/ 0 h 51"/>
                  <a:gd name="T24" fmla="*/ 4 w 87"/>
                  <a:gd name="T25" fmla="*/ 0 h 51"/>
                  <a:gd name="T26" fmla="*/ 4 w 87"/>
                  <a:gd name="T27" fmla="*/ 0 h 51"/>
                  <a:gd name="T28" fmla="*/ 5 w 87"/>
                  <a:gd name="T29" fmla="*/ 0 h 51"/>
                  <a:gd name="T30" fmla="*/ 6 w 87"/>
                  <a:gd name="T31" fmla="*/ 0 h 51"/>
                  <a:gd name="T32" fmla="*/ 6 w 8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51">
                    <a:moveTo>
                      <a:pt x="87" y="3"/>
                    </a:moveTo>
                    <a:lnTo>
                      <a:pt x="82" y="0"/>
                    </a:lnTo>
                    <a:lnTo>
                      <a:pt x="72" y="1"/>
                    </a:lnTo>
                    <a:lnTo>
                      <a:pt x="57" y="6"/>
                    </a:lnTo>
                    <a:lnTo>
                      <a:pt x="42" y="13"/>
                    </a:lnTo>
                    <a:lnTo>
                      <a:pt x="27" y="23"/>
                    </a:lnTo>
                    <a:lnTo>
                      <a:pt x="14" y="34"/>
                    </a:lnTo>
                    <a:lnTo>
                      <a:pt x="4" y="42"/>
                    </a:lnTo>
                    <a:lnTo>
                      <a:pt x="0" y="51"/>
                    </a:lnTo>
                    <a:lnTo>
                      <a:pt x="9" y="47"/>
                    </a:lnTo>
                    <a:lnTo>
                      <a:pt x="21" y="42"/>
                    </a:lnTo>
                    <a:lnTo>
                      <a:pt x="34" y="37"/>
                    </a:lnTo>
                    <a:lnTo>
                      <a:pt x="49" y="29"/>
                    </a:lnTo>
                    <a:lnTo>
                      <a:pt x="62" y="22"/>
                    </a:lnTo>
                    <a:lnTo>
                      <a:pt x="74" y="16"/>
                    </a:lnTo>
                    <a:lnTo>
                      <a:pt x="84" y="9"/>
                    </a:lnTo>
                    <a:lnTo>
                      <a:pt x="87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2" name="Freeform 1072"/>
              <p:cNvSpPr>
                <a:spLocks/>
              </p:cNvSpPr>
              <p:nvPr/>
            </p:nvSpPr>
            <p:spPr bwMode="auto">
              <a:xfrm>
                <a:off x="5431" y="2216"/>
                <a:ext cx="6" cy="26"/>
              </a:xfrm>
              <a:custGeom>
                <a:avLst/>
                <a:gdLst>
                  <a:gd name="T0" fmla="*/ 1 w 11"/>
                  <a:gd name="T1" fmla="*/ 1 h 78"/>
                  <a:gd name="T2" fmla="*/ 1 w 11"/>
                  <a:gd name="T3" fmla="*/ 1 h 78"/>
                  <a:gd name="T4" fmla="*/ 0 w 11"/>
                  <a:gd name="T5" fmla="*/ 0 h 78"/>
                  <a:gd name="T6" fmla="*/ 0 w 11"/>
                  <a:gd name="T7" fmla="*/ 0 h 78"/>
                  <a:gd name="T8" fmla="*/ 1 w 11"/>
                  <a:gd name="T9" fmla="*/ 0 h 78"/>
                  <a:gd name="T10" fmla="*/ 1 w 11"/>
                  <a:gd name="T11" fmla="*/ 0 h 78"/>
                  <a:gd name="T12" fmla="*/ 1 w 11"/>
                  <a:gd name="T13" fmla="*/ 0 h 78"/>
                  <a:gd name="T14" fmla="*/ 1 w 11"/>
                  <a:gd name="T15" fmla="*/ 1 h 78"/>
                  <a:gd name="T16" fmla="*/ 1 w 11"/>
                  <a:gd name="T17" fmla="*/ 1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78">
                    <a:moveTo>
                      <a:pt x="5" y="78"/>
                    </a:moveTo>
                    <a:lnTo>
                      <a:pt x="3" y="62"/>
                    </a:lnTo>
                    <a:lnTo>
                      <a:pt x="0" y="34"/>
                    </a:lnTo>
                    <a:lnTo>
                      <a:pt x="0" y="10"/>
                    </a:lnTo>
                    <a:lnTo>
                      <a:pt x="5" y="0"/>
                    </a:lnTo>
                    <a:lnTo>
                      <a:pt x="11" y="12"/>
                    </a:lnTo>
                    <a:lnTo>
                      <a:pt x="11" y="34"/>
                    </a:lnTo>
                    <a:lnTo>
                      <a:pt x="8" y="59"/>
                    </a:lnTo>
                    <a:lnTo>
                      <a:pt x="5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3" name="Freeform 1073"/>
              <p:cNvSpPr>
                <a:spLocks/>
              </p:cNvSpPr>
              <p:nvPr/>
            </p:nvSpPr>
            <p:spPr bwMode="auto">
              <a:xfrm>
                <a:off x="5381" y="2235"/>
                <a:ext cx="47" cy="36"/>
              </a:xfrm>
              <a:custGeom>
                <a:avLst/>
                <a:gdLst>
                  <a:gd name="T0" fmla="*/ 6 w 93"/>
                  <a:gd name="T1" fmla="*/ 1 h 109"/>
                  <a:gd name="T2" fmla="*/ 6 w 93"/>
                  <a:gd name="T3" fmla="*/ 1 h 109"/>
                  <a:gd name="T4" fmla="*/ 5 w 93"/>
                  <a:gd name="T5" fmla="*/ 1 h 109"/>
                  <a:gd name="T6" fmla="*/ 4 w 93"/>
                  <a:gd name="T7" fmla="*/ 1 h 109"/>
                  <a:gd name="T8" fmla="*/ 3 w 93"/>
                  <a:gd name="T9" fmla="*/ 0 h 109"/>
                  <a:gd name="T10" fmla="*/ 3 w 93"/>
                  <a:gd name="T11" fmla="*/ 0 h 109"/>
                  <a:gd name="T12" fmla="*/ 2 w 93"/>
                  <a:gd name="T13" fmla="*/ 0 h 109"/>
                  <a:gd name="T14" fmla="*/ 1 w 93"/>
                  <a:gd name="T15" fmla="*/ 0 h 109"/>
                  <a:gd name="T16" fmla="*/ 1 w 93"/>
                  <a:gd name="T17" fmla="*/ 0 h 109"/>
                  <a:gd name="T18" fmla="*/ 0 w 93"/>
                  <a:gd name="T19" fmla="*/ 0 h 109"/>
                  <a:gd name="T20" fmla="*/ 1 w 93"/>
                  <a:gd name="T21" fmla="*/ 0 h 109"/>
                  <a:gd name="T22" fmla="*/ 2 w 93"/>
                  <a:gd name="T23" fmla="*/ 0 h 109"/>
                  <a:gd name="T24" fmla="*/ 3 w 93"/>
                  <a:gd name="T25" fmla="*/ 1 h 109"/>
                  <a:gd name="T26" fmla="*/ 4 w 93"/>
                  <a:gd name="T27" fmla="*/ 1 h 109"/>
                  <a:gd name="T28" fmla="*/ 5 w 93"/>
                  <a:gd name="T29" fmla="*/ 1 h 109"/>
                  <a:gd name="T30" fmla="*/ 6 w 93"/>
                  <a:gd name="T31" fmla="*/ 1 h 109"/>
                  <a:gd name="T32" fmla="*/ 6 w 93"/>
                  <a:gd name="T33" fmla="*/ 1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109">
                    <a:moveTo>
                      <a:pt x="93" y="109"/>
                    </a:moveTo>
                    <a:lnTo>
                      <a:pt x="86" y="96"/>
                    </a:lnTo>
                    <a:lnTo>
                      <a:pt x="76" y="80"/>
                    </a:lnTo>
                    <a:lnTo>
                      <a:pt x="63" y="59"/>
                    </a:lnTo>
                    <a:lnTo>
                      <a:pt x="48" y="40"/>
                    </a:lnTo>
                    <a:lnTo>
                      <a:pt x="33" y="21"/>
                    </a:lnTo>
                    <a:lnTo>
                      <a:pt x="20" y="7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10"/>
                    </a:lnTo>
                    <a:lnTo>
                      <a:pt x="8" y="22"/>
                    </a:lnTo>
                    <a:lnTo>
                      <a:pt x="21" y="37"/>
                    </a:lnTo>
                    <a:lnTo>
                      <a:pt x="38" y="53"/>
                    </a:lnTo>
                    <a:lnTo>
                      <a:pt x="55" y="69"/>
                    </a:lnTo>
                    <a:lnTo>
                      <a:pt x="71" y="84"/>
                    </a:lnTo>
                    <a:lnTo>
                      <a:pt x="85" y="97"/>
                    </a:lnTo>
                    <a:lnTo>
                      <a:pt x="93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4" name="Freeform 1074"/>
              <p:cNvSpPr>
                <a:spLocks/>
              </p:cNvSpPr>
              <p:nvPr/>
            </p:nvSpPr>
            <p:spPr bwMode="auto">
              <a:xfrm>
                <a:off x="5380" y="2250"/>
                <a:ext cx="49" cy="33"/>
              </a:xfrm>
              <a:custGeom>
                <a:avLst/>
                <a:gdLst>
                  <a:gd name="T0" fmla="*/ 6 w 99"/>
                  <a:gd name="T1" fmla="*/ 1 h 99"/>
                  <a:gd name="T2" fmla="*/ 5 w 99"/>
                  <a:gd name="T3" fmla="*/ 1 h 99"/>
                  <a:gd name="T4" fmla="*/ 4 w 99"/>
                  <a:gd name="T5" fmla="*/ 1 h 99"/>
                  <a:gd name="T6" fmla="*/ 3 w 99"/>
                  <a:gd name="T7" fmla="*/ 1 h 99"/>
                  <a:gd name="T8" fmla="*/ 2 w 99"/>
                  <a:gd name="T9" fmla="*/ 0 h 99"/>
                  <a:gd name="T10" fmla="*/ 1 w 99"/>
                  <a:gd name="T11" fmla="*/ 0 h 99"/>
                  <a:gd name="T12" fmla="*/ 0 w 99"/>
                  <a:gd name="T13" fmla="*/ 0 h 99"/>
                  <a:gd name="T14" fmla="*/ 0 w 99"/>
                  <a:gd name="T15" fmla="*/ 0 h 99"/>
                  <a:gd name="T16" fmla="*/ 0 w 99"/>
                  <a:gd name="T17" fmla="*/ 0 h 99"/>
                  <a:gd name="T18" fmla="*/ 0 w 99"/>
                  <a:gd name="T19" fmla="*/ 0 h 99"/>
                  <a:gd name="T20" fmla="*/ 0 w 99"/>
                  <a:gd name="T21" fmla="*/ 0 h 99"/>
                  <a:gd name="T22" fmla="*/ 1 w 99"/>
                  <a:gd name="T23" fmla="*/ 0 h 99"/>
                  <a:gd name="T24" fmla="*/ 2 w 99"/>
                  <a:gd name="T25" fmla="*/ 1 h 99"/>
                  <a:gd name="T26" fmla="*/ 3 w 99"/>
                  <a:gd name="T27" fmla="*/ 1 h 99"/>
                  <a:gd name="T28" fmla="*/ 4 w 99"/>
                  <a:gd name="T29" fmla="*/ 1 h 99"/>
                  <a:gd name="T30" fmla="*/ 5 w 99"/>
                  <a:gd name="T31" fmla="*/ 1 h 99"/>
                  <a:gd name="T32" fmla="*/ 6 w 99"/>
                  <a:gd name="T33" fmla="*/ 1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99">
                    <a:moveTo>
                      <a:pt x="99" y="99"/>
                    </a:moveTo>
                    <a:lnTo>
                      <a:pt x="90" y="87"/>
                    </a:lnTo>
                    <a:lnTo>
                      <a:pt x="77" y="70"/>
                    </a:lnTo>
                    <a:lnTo>
                      <a:pt x="62" y="53"/>
                    </a:lnTo>
                    <a:lnTo>
                      <a:pt x="45" y="34"/>
                    </a:lnTo>
                    <a:lnTo>
                      <a:pt x="30" y="17"/>
                    </a:lnTo>
                    <a:lnTo>
                      <a:pt x="15" y="6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2" y="11"/>
                    </a:lnTo>
                    <a:lnTo>
                      <a:pt x="12" y="25"/>
                    </a:lnTo>
                    <a:lnTo>
                      <a:pt x="27" y="38"/>
                    </a:lnTo>
                    <a:lnTo>
                      <a:pt x="45" y="53"/>
                    </a:lnTo>
                    <a:lnTo>
                      <a:pt x="62" y="68"/>
                    </a:lnTo>
                    <a:lnTo>
                      <a:pt x="79" y="81"/>
                    </a:lnTo>
                    <a:lnTo>
                      <a:pt x="92" y="91"/>
                    </a:lnTo>
                    <a:lnTo>
                      <a:pt x="99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5" name="Freeform 1075"/>
              <p:cNvSpPr>
                <a:spLocks/>
              </p:cNvSpPr>
              <p:nvPr/>
            </p:nvSpPr>
            <p:spPr bwMode="auto">
              <a:xfrm>
                <a:off x="5376" y="2268"/>
                <a:ext cx="53" cy="30"/>
              </a:xfrm>
              <a:custGeom>
                <a:avLst/>
                <a:gdLst>
                  <a:gd name="T0" fmla="*/ 7 w 105"/>
                  <a:gd name="T1" fmla="*/ 1 h 90"/>
                  <a:gd name="T2" fmla="*/ 6 w 105"/>
                  <a:gd name="T3" fmla="*/ 1 h 90"/>
                  <a:gd name="T4" fmla="*/ 6 w 105"/>
                  <a:gd name="T5" fmla="*/ 1 h 90"/>
                  <a:gd name="T6" fmla="*/ 5 w 105"/>
                  <a:gd name="T7" fmla="*/ 1 h 90"/>
                  <a:gd name="T8" fmla="*/ 3 w 105"/>
                  <a:gd name="T9" fmla="*/ 0 h 90"/>
                  <a:gd name="T10" fmla="*/ 2 w 105"/>
                  <a:gd name="T11" fmla="*/ 0 h 90"/>
                  <a:gd name="T12" fmla="*/ 1 w 105"/>
                  <a:gd name="T13" fmla="*/ 0 h 90"/>
                  <a:gd name="T14" fmla="*/ 1 w 105"/>
                  <a:gd name="T15" fmla="*/ 0 h 90"/>
                  <a:gd name="T16" fmla="*/ 0 w 105"/>
                  <a:gd name="T17" fmla="*/ 0 h 90"/>
                  <a:gd name="T18" fmla="*/ 1 w 105"/>
                  <a:gd name="T19" fmla="*/ 0 h 90"/>
                  <a:gd name="T20" fmla="*/ 1 w 105"/>
                  <a:gd name="T21" fmla="*/ 0 h 90"/>
                  <a:gd name="T22" fmla="*/ 2 w 105"/>
                  <a:gd name="T23" fmla="*/ 0 h 90"/>
                  <a:gd name="T24" fmla="*/ 3 w 105"/>
                  <a:gd name="T25" fmla="*/ 1 h 90"/>
                  <a:gd name="T26" fmla="*/ 5 w 105"/>
                  <a:gd name="T27" fmla="*/ 1 h 90"/>
                  <a:gd name="T28" fmla="*/ 6 w 105"/>
                  <a:gd name="T29" fmla="*/ 1 h 90"/>
                  <a:gd name="T30" fmla="*/ 6 w 105"/>
                  <a:gd name="T31" fmla="*/ 1 h 90"/>
                  <a:gd name="T32" fmla="*/ 7 w 105"/>
                  <a:gd name="T33" fmla="*/ 1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90">
                    <a:moveTo>
                      <a:pt x="105" y="90"/>
                    </a:moveTo>
                    <a:lnTo>
                      <a:pt x="95" y="76"/>
                    </a:lnTo>
                    <a:lnTo>
                      <a:pt x="81" y="60"/>
                    </a:lnTo>
                    <a:lnTo>
                      <a:pt x="65" y="43"/>
                    </a:lnTo>
                    <a:lnTo>
                      <a:pt x="46" y="28"/>
                    </a:lnTo>
                    <a:lnTo>
                      <a:pt x="30" y="15"/>
                    </a:lnTo>
                    <a:lnTo>
                      <a:pt x="15" y="4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13" y="20"/>
                    </a:lnTo>
                    <a:lnTo>
                      <a:pt x="28" y="32"/>
                    </a:lnTo>
                    <a:lnTo>
                      <a:pt x="46" y="44"/>
                    </a:lnTo>
                    <a:lnTo>
                      <a:pt x="65" y="57"/>
                    </a:lnTo>
                    <a:lnTo>
                      <a:pt x="83" y="69"/>
                    </a:lnTo>
                    <a:lnTo>
                      <a:pt x="96" y="81"/>
                    </a:lnTo>
                    <a:lnTo>
                      <a:pt x="105" y="9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6" name="Freeform 1076"/>
              <p:cNvSpPr>
                <a:spLocks/>
              </p:cNvSpPr>
              <p:nvPr/>
            </p:nvSpPr>
            <p:spPr bwMode="auto">
              <a:xfrm>
                <a:off x="5383" y="2289"/>
                <a:ext cx="50" cy="23"/>
              </a:xfrm>
              <a:custGeom>
                <a:avLst/>
                <a:gdLst>
                  <a:gd name="T0" fmla="*/ 7 w 100"/>
                  <a:gd name="T1" fmla="*/ 1 h 68"/>
                  <a:gd name="T2" fmla="*/ 6 w 100"/>
                  <a:gd name="T3" fmla="*/ 1 h 68"/>
                  <a:gd name="T4" fmla="*/ 5 w 100"/>
                  <a:gd name="T5" fmla="*/ 1 h 68"/>
                  <a:gd name="T6" fmla="*/ 4 w 100"/>
                  <a:gd name="T7" fmla="*/ 0 h 68"/>
                  <a:gd name="T8" fmla="*/ 3 w 100"/>
                  <a:gd name="T9" fmla="*/ 0 h 68"/>
                  <a:gd name="T10" fmla="*/ 2 w 100"/>
                  <a:gd name="T11" fmla="*/ 0 h 68"/>
                  <a:gd name="T12" fmla="*/ 1 w 100"/>
                  <a:gd name="T13" fmla="*/ 0 h 68"/>
                  <a:gd name="T14" fmla="*/ 1 w 100"/>
                  <a:gd name="T15" fmla="*/ 0 h 68"/>
                  <a:gd name="T16" fmla="*/ 0 w 100"/>
                  <a:gd name="T17" fmla="*/ 0 h 68"/>
                  <a:gd name="T18" fmla="*/ 1 w 100"/>
                  <a:gd name="T19" fmla="*/ 0 h 68"/>
                  <a:gd name="T20" fmla="*/ 1 w 100"/>
                  <a:gd name="T21" fmla="*/ 0 h 68"/>
                  <a:gd name="T22" fmla="*/ 2 w 100"/>
                  <a:gd name="T23" fmla="*/ 0 h 68"/>
                  <a:gd name="T24" fmla="*/ 3 w 100"/>
                  <a:gd name="T25" fmla="*/ 0 h 68"/>
                  <a:gd name="T26" fmla="*/ 4 w 100"/>
                  <a:gd name="T27" fmla="*/ 1 h 68"/>
                  <a:gd name="T28" fmla="*/ 5 w 100"/>
                  <a:gd name="T29" fmla="*/ 1 h 68"/>
                  <a:gd name="T30" fmla="*/ 6 w 100"/>
                  <a:gd name="T31" fmla="*/ 1 h 68"/>
                  <a:gd name="T32" fmla="*/ 7 w 100"/>
                  <a:gd name="T33" fmla="*/ 1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68">
                    <a:moveTo>
                      <a:pt x="100" y="68"/>
                    </a:moveTo>
                    <a:lnTo>
                      <a:pt x="90" y="57"/>
                    </a:lnTo>
                    <a:lnTo>
                      <a:pt x="77" y="45"/>
                    </a:lnTo>
                    <a:lnTo>
                      <a:pt x="60" y="31"/>
                    </a:lnTo>
                    <a:lnTo>
                      <a:pt x="43" y="19"/>
                    </a:lnTo>
                    <a:lnTo>
                      <a:pt x="28" y="7"/>
                    </a:lnTo>
                    <a:lnTo>
                      <a:pt x="1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12" y="23"/>
                    </a:lnTo>
                    <a:lnTo>
                      <a:pt x="27" y="31"/>
                    </a:lnTo>
                    <a:lnTo>
                      <a:pt x="43" y="38"/>
                    </a:lnTo>
                    <a:lnTo>
                      <a:pt x="60" y="45"/>
                    </a:lnTo>
                    <a:lnTo>
                      <a:pt x="77" y="53"/>
                    </a:lnTo>
                    <a:lnTo>
                      <a:pt x="90" y="60"/>
                    </a:lnTo>
                    <a:lnTo>
                      <a:pt x="10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7" name="Freeform 1077"/>
              <p:cNvSpPr>
                <a:spLocks/>
              </p:cNvSpPr>
              <p:nvPr/>
            </p:nvSpPr>
            <p:spPr bwMode="auto">
              <a:xfrm>
                <a:off x="5386" y="2307"/>
                <a:ext cx="49" cy="21"/>
              </a:xfrm>
              <a:custGeom>
                <a:avLst/>
                <a:gdLst>
                  <a:gd name="T0" fmla="*/ 7 w 96"/>
                  <a:gd name="T1" fmla="*/ 1 h 62"/>
                  <a:gd name="T2" fmla="*/ 6 w 96"/>
                  <a:gd name="T3" fmla="*/ 1 h 62"/>
                  <a:gd name="T4" fmla="*/ 5 w 96"/>
                  <a:gd name="T5" fmla="*/ 1 h 62"/>
                  <a:gd name="T6" fmla="*/ 4 w 96"/>
                  <a:gd name="T7" fmla="*/ 0 h 62"/>
                  <a:gd name="T8" fmla="*/ 3 w 96"/>
                  <a:gd name="T9" fmla="*/ 0 h 62"/>
                  <a:gd name="T10" fmla="*/ 2 w 96"/>
                  <a:gd name="T11" fmla="*/ 0 h 62"/>
                  <a:gd name="T12" fmla="*/ 1 w 96"/>
                  <a:gd name="T13" fmla="*/ 0 h 62"/>
                  <a:gd name="T14" fmla="*/ 1 w 96"/>
                  <a:gd name="T15" fmla="*/ 0 h 62"/>
                  <a:gd name="T16" fmla="*/ 0 w 96"/>
                  <a:gd name="T17" fmla="*/ 0 h 62"/>
                  <a:gd name="T18" fmla="*/ 1 w 96"/>
                  <a:gd name="T19" fmla="*/ 0 h 62"/>
                  <a:gd name="T20" fmla="*/ 1 w 96"/>
                  <a:gd name="T21" fmla="*/ 0 h 62"/>
                  <a:gd name="T22" fmla="*/ 2 w 96"/>
                  <a:gd name="T23" fmla="*/ 0 h 62"/>
                  <a:gd name="T24" fmla="*/ 3 w 96"/>
                  <a:gd name="T25" fmla="*/ 1 h 62"/>
                  <a:gd name="T26" fmla="*/ 4 w 96"/>
                  <a:gd name="T27" fmla="*/ 1 h 62"/>
                  <a:gd name="T28" fmla="*/ 5 w 96"/>
                  <a:gd name="T29" fmla="*/ 1 h 62"/>
                  <a:gd name="T30" fmla="*/ 6 w 96"/>
                  <a:gd name="T31" fmla="*/ 1 h 62"/>
                  <a:gd name="T32" fmla="*/ 7 w 96"/>
                  <a:gd name="T33" fmla="*/ 1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62">
                    <a:moveTo>
                      <a:pt x="96" y="62"/>
                    </a:moveTo>
                    <a:lnTo>
                      <a:pt x="88" y="55"/>
                    </a:lnTo>
                    <a:lnTo>
                      <a:pt x="73" y="43"/>
                    </a:lnTo>
                    <a:lnTo>
                      <a:pt x="56" y="31"/>
                    </a:lnTo>
                    <a:lnTo>
                      <a:pt x="40" y="18"/>
                    </a:lnTo>
                    <a:lnTo>
                      <a:pt x="23" y="9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5" y="15"/>
                    </a:lnTo>
                    <a:lnTo>
                      <a:pt x="15" y="24"/>
                    </a:lnTo>
                    <a:lnTo>
                      <a:pt x="28" y="33"/>
                    </a:lnTo>
                    <a:lnTo>
                      <a:pt x="45" y="40"/>
                    </a:lnTo>
                    <a:lnTo>
                      <a:pt x="61" y="47"/>
                    </a:lnTo>
                    <a:lnTo>
                      <a:pt x="76" y="53"/>
                    </a:lnTo>
                    <a:lnTo>
                      <a:pt x="90" y="58"/>
                    </a:lnTo>
                    <a:lnTo>
                      <a:pt x="96" y="6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8" name="Freeform 1078"/>
              <p:cNvSpPr>
                <a:spLocks/>
              </p:cNvSpPr>
              <p:nvPr/>
            </p:nvSpPr>
            <p:spPr bwMode="auto">
              <a:xfrm>
                <a:off x="5396" y="2332"/>
                <a:ext cx="43" cy="11"/>
              </a:xfrm>
              <a:custGeom>
                <a:avLst/>
                <a:gdLst>
                  <a:gd name="T0" fmla="*/ 6 w 85"/>
                  <a:gd name="T1" fmla="*/ 0 h 32"/>
                  <a:gd name="T2" fmla="*/ 5 w 85"/>
                  <a:gd name="T3" fmla="*/ 0 h 32"/>
                  <a:gd name="T4" fmla="*/ 4 w 85"/>
                  <a:gd name="T5" fmla="*/ 0 h 32"/>
                  <a:gd name="T6" fmla="*/ 3 w 85"/>
                  <a:gd name="T7" fmla="*/ 0 h 32"/>
                  <a:gd name="T8" fmla="*/ 3 w 85"/>
                  <a:gd name="T9" fmla="*/ 0 h 32"/>
                  <a:gd name="T10" fmla="*/ 2 w 85"/>
                  <a:gd name="T11" fmla="*/ 0 h 32"/>
                  <a:gd name="T12" fmla="*/ 1 w 85"/>
                  <a:gd name="T13" fmla="*/ 0 h 32"/>
                  <a:gd name="T14" fmla="*/ 1 w 85"/>
                  <a:gd name="T15" fmla="*/ 0 h 32"/>
                  <a:gd name="T16" fmla="*/ 0 w 85"/>
                  <a:gd name="T17" fmla="*/ 0 h 32"/>
                  <a:gd name="T18" fmla="*/ 1 w 85"/>
                  <a:gd name="T19" fmla="*/ 0 h 32"/>
                  <a:gd name="T20" fmla="*/ 1 w 85"/>
                  <a:gd name="T21" fmla="*/ 0 h 32"/>
                  <a:gd name="T22" fmla="*/ 2 w 85"/>
                  <a:gd name="T23" fmla="*/ 0 h 32"/>
                  <a:gd name="T24" fmla="*/ 3 w 85"/>
                  <a:gd name="T25" fmla="*/ 0 h 32"/>
                  <a:gd name="T26" fmla="*/ 4 w 85"/>
                  <a:gd name="T27" fmla="*/ 0 h 32"/>
                  <a:gd name="T28" fmla="*/ 5 w 85"/>
                  <a:gd name="T29" fmla="*/ 0 h 32"/>
                  <a:gd name="T30" fmla="*/ 5 w 85"/>
                  <a:gd name="T31" fmla="*/ 0 h 32"/>
                  <a:gd name="T32" fmla="*/ 6 w 85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32">
                    <a:moveTo>
                      <a:pt x="85" y="32"/>
                    </a:moveTo>
                    <a:lnTo>
                      <a:pt x="75" y="25"/>
                    </a:lnTo>
                    <a:lnTo>
                      <a:pt x="61" y="18"/>
                    </a:lnTo>
                    <a:lnTo>
                      <a:pt x="46" y="10"/>
                    </a:lnTo>
                    <a:lnTo>
                      <a:pt x="33" y="4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1" y="2"/>
                    </a:lnTo>
                    <a:lnTo>
                      <a:pt x="0" y="9"/>
                    </a:lnTo>
                    <a:lnTo>
                      <a:pt x="3" y="16"/>
                    </a:lnTo>
                    <a:lnTo>
                      <a:pt x="11" y="22"/>
                    </a:lnTo>
                    <a:lnTo>
                      <a:pt x="23" y="25"/>
                    </a:lnTo>
                    <a:lnTo>
                      <a:pt x="36" y="27"/>
                    </a:lnTo>
                    <a:lnTo>
                      <a:pt x="50" y="27"/>
                    </a:lnTo>
                    <a:lnTo>
                      <a:pt x="65" y="28"/>
                    </a:lnTo>
                    <a:lnTo>
                      <a:pt x="76" y="30"/>
                    </a:lnTo>
                    <a:lnTo>
                      <a:pt x="85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199" name="Freeform 1079"/>
              <p:cNvSpPr>
                <a:spLocks/>
              </p:cNvSpPr>
              <p:nvPr/>
            </p:nvSpPr>
            <p:spPr bwMode="auto">
              <a:xfrm>
                <a:off x="5406" y="2349"/>
                <a:ext cx="38" cy="6"/>
              </a:xfrm>
              <a:custGeom>
                <a:avLst/>
                <a:gdLst>
                  <a:gd name="T0" fmla="*/ 5 w 75"/>
                  <a:gd name="T1" fmla="*/ 0 h 16"/>
                  <a:gd name="T2" fmla="*/ 5 w 75"/>
                  <a:gd name="T3" fmla="*/ 0 h 16"/>
                  <a:gd name="T4" fmla="*/ 4 w 75"/>
                  <a:gd name="T5" fmla="*/ 0 h 16"/>
                  <a:gd name="T6" fmla="*/ 3 w 75"/>
                  <a:gd name="T7" fmla="*/ 0 h 16"/>
                  <a:gd name="T8" fmla="*/ 2 w 75"/>
                  <a:gd name="T9" fmla="*/ 0 h 16"/>
                  <a:gd name="T10" fmla="*/ 2 w 75"/>
                  <a:gd name="T11" fmla="*/ 0 h 16"/>
                  <a:gd name="T12" fmla="*/ 1 w 75"/>
                  <a:gd name="T13" fmla="*/ 0 h 16"/>
                  <a:gd name="T14" fmla="*/ 1 w 75"/>
                  <a:gd name="T15" fmla="*/ 0 h 16"/>
                  <a:gd name="T16" fmla="*/ 0 w 75"/>
                  <a:gd name="T17" fmla="*/ 0 h 16"/>
                  <a:gd name="T18" fmla="*/ 1 w 75"/>
                  <a:gd name="T19" fmla="*/ 0 h 16"/>
                  <a:gd name="T20" fmla="*/ 1 w 75"/>
                  <a:gd name="T21" fmla="*/ 0 h 16"/>
                  <a:gd name="T22" fmla="*/ 2 w 75"/>
                  <a:gd name="T23" fmla="*/ 0 h 16"/>
                  <a:gd name="T24" fmla="*/ 2 w 75"/>
                  <a:gd name="T25" fmla="*/ 0 h 16"/>
                  <a:gd name="T26" fmla="*/ 3 w 75"/>
                  <a:gd name="T27" fmla="*/ 0 h 16"/>
                  <a:gd name="T28" fmla="*/ 4 w 75"/>
                  <a:gd name="T29" fmla="*/ 0 h 16"/>
                  <a:gd name="T30" fmla="*/ 5 w 75"/>
                  <a:gd name="T31" fmla="*/ 0 h 16"/>
                  <a:gd name="T32" fmla="*/ 5 w 7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6">
                    <a:moveTo>
                      <a:pt x="75" y="16"/>
                    </a:moveTo>
                    <a:lnTo>
                      <a:pt x="66" y="13"/>
                    </a:lnTo>
                    <a:lnTo>
                      <a:pt x="55" y="9"/>
                    </a:lnTo>
                    <a:lnTo>
                      <a:pt x="43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14"/>
                    </a:lnTo>
                    <a:lnTo>
                      <a:pt x="18" y="16"/>
                    </a:lnTo>
                    <a:lnTo>
                      <a:pt x="30" y="16"/>
                    </a:lnTo>
                    <a:lnTo>
                      <a:pt x="41" y="14"/>
                    </a:lnTo>
                    <a:lnTo>
                      <a:pt x="53" y="14"/>
                    </a:lnTo>
                    <a:lnTo>
                      <a:pt x="65" y="14"/>
                    </a:lnTo>
                    <a:lnTo>
                      <a:pt x="75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0" name="Freeform 1080"/>
              <p:cNvSpPr>
                <a:spLocks/>
              </p:cNvSpPr>
              <p:nvPr/>
            </p:nvSpPr>
            <p:spPr bwMode="auto">
              <a:xfrm>
                <a:off x="5412" y="2362"/>
                <a:ext cx="37" cy="6"/>
              </a:xfrm>
              <a:custGeom>
                <a:avLst/>
                <a:gdLst>
                  <a:gd name="T0" fmla="*/ 5 w 74"/>
                  <a:gd name="T1" fmla="*/ 0 h 18"/>
                  <a:gd name="T2" fmla="*/ 5 w 74"/>
                  <a:gd name="T3" fmla="*/ 0 h 18"/>
                  <a:gd name="T4" fmla="*/ 4 w 74"/>
                  <a:gd name="T5" fmla="*/ 0 h 18"/>
                  <a:gd name="T6" fmla="*/ 3 w 74"/>
                  <a:gd name="T7" fmla="*/ 0 h 18"/>
                  <a:gd name="T8" fmla="*/ 2 w 74"/>
                  <a:gd name="T9" fmla="*/ 0 h 18"/>
                  <a:gd name="T10" fmla="*/ 2 w 74"/>
                  <a:gd name="T11" fmla="*/ 0 h 18"/>
                  <a:gd name="T12" fmla="*/ 1 w 74"/>
                  <a:gd name="T13" fmla="*/ 0 h 18"/>
                  <a:gd name="T14" fmla="*/ 1 w 74"/>
                  <a:gd name="T15" fmla="*/ 0 h 18"/>
                  <a:gd name="T16" fmla="*/ 0 w 74"/>
                  <a:gd name="T17" fmla="*/ 0 h 18"/>
                  <a:gd name="T18" fmla="*/ 1 w 74"/>
                  <a:gd name="T19" fmla="*/ 0 h 18"/>
                  <a:gd name="T20" fmla="*/ 1 w 74"/>
                  <a:gd name="T21" fmla="*/ 0 h 18"/>
                  <a:gd name="T22" fmla="*/ 1 w 74"/>
                  <a:gd name="T23" fmla="*/ 0 h 18"/>
                  <a:gd name="T24" fmla="*/ 2 w 74"/>
                  <a:gd name="T25" fmla="*/ 0 h 18"/>
                  <a:gd name="T26" fmla="*/ 3 w 74"/>
                  <a:gd name="T27" fmla="*/ 0 h 18"/>
                  <a:gd name="T28" fmla="*/ 4 w 74"/>
                  <a:gd name="T29" fmla="*/ 0 h 18"/>
                  <a:gd name="T30" fmla="*/ 4 w 74"/>
                  <a:gd name="T31" fmla="*/ 0 h 18"/>
                  <a:gd name="T32" fmla="*/ 5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18">
                    <a:moveTo>
                      <a:pt x="74" y="9"/>
                    </a:moveTo>
                    <a:lnTo>
                      <a:pt x="67" y="6"/>
                    </a:lnTo>
                    <a:lnTo>
                      <a:pt x="57" y="3"/>
                    </a:lnTo>
                    <a:lnTo>
                      <a:pt x="45" y="2"/>
                    </a:lnTo>
                    <a:lnTo>
                      <a:pt x="32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7" y="18"/>
                    </a:lnTo>
                    <a:lnTo>
                      <a:pt x="15" y="18"/>
                    </a:lnTo>
                    <a:lnTo>
                      <a:pt x="25" y="17"/>
                    </a:lnTo>
                    <a:lnTo>
                      <a:pt x="37" y="14"/>
                    </a:lnTo>
                    <a:lnTo>
                      <a:pt x="50" y="11"/>
                    </a:lnTo>
                    <a:lnTo>
                      <a:pt x="62" y="9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1" name="Freeform 1081"/>
              <p:cNvSpPr>
                <a:spLocks/>
              </p:cNvSpPr>
              <p:nvPr/>
            </p:nvSpPr>
            <p:spPr bwMode="auto">
              <a:xfrm>
                <a:off x="5424" y="2373"/>
                <a:ext cx="36" cy="7"/>
              </a:xfrm>
              <a:custGeom>
                <a:avLst/>
                <a:gdLst>
                  <a:gd name="T0" fmla="*/ 5 w 72"/>
                  <a:gd name="T1" fmla="*/ 0 h 21"/>
                  <a:gd name="T2" fmla="*/ 5 w 72"/>
                  <a:gd name="T3" fmla="*/ 0 h 21"/>
                  <a:gd name="T4" fmla="*/ 4 w 72"/>
                  <a:gd name="T5" fmla="*/ 0 h 21"/>
                  <a:gd name="T6" fmla="*/ 4 w 72"/>
                  <a:gd name="T7" fmla="*/ 0 h 21"/>
                  <a:gd name="T8" fmla="*/ 3 w 72"/>
                  <a:gd name="T9" fmla="*/ 0 h 21"/>
                  <a:gd name="T10" fmla="*/ 2 w 72"/>
                  <a:gd name="T11" fmla="*/ 0 h 21"/>
                  <a:gd name="T12" fmla="*/ 1 w 72"/>
                  <a:gd name="T13" fmla="*/ 0 h 21"/>
                  <a:gd name="T14" fmla="*/ 1 w 72"/>
                  <a:gd name="T15" fmla="*/ 0 h 21"/>
                  <a:gd name="T16" fmla="*/ 0 w 72"/>
                  <a:gd name="T17" fmla="*/ 0 h 21"/>
                  <a:gd name="T18" fmla="*/ 0 w 72"/>
                  <a:gd name="T19" fmla="*/ 0 h 21"/>
                  <a:gd name="T20" fmla="*/ 1 w 72"/>
                  <a:gd name="T21" fmla="*/ 0 h 21"/>
                  <a:gd name="T22" fmla="*/ 1 w 72"/>
                  <a:gd name="T23" fmla="*/ 0 h 21"/>
                  <a:gd name="T24" fmla="*/ 2 w 72"/>
                  <a:gd name="T25" fmla="*/ 0 h 21"/>
                  <a:gd name="T26" fmla="*/ 3 w 72"/>
                  <a:gd name="T27" fmla="*/ 0 h 21"/>
                  <a:gd name="T28" fmla="*/ 4 w 72"/>
                  <a:gd name="T29" fmla="*/ 0 h 21"/>
                  <a:gd name="T30" fmla="*/ 4 w 72"/>
                  <a:gd name="T31" fmla="*/ 0 h 21"/>
                  <a:gd name="T32" fmla="*/ 5 w 72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68" y="15"/>
                    </a:lnTo>
                    <a:lnTo>
                      <a:pt x="61" y="10"/>
                    </a:lnTo>
                    <a:lnTo>
                      <a:pt x="51" y="6"/>
                    </a:lnTo>
                    <a:lnTo>
                      <a:pt x="40" y="1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6" y="3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5" y="19"/>
                    </a:lnTo>
                    <a:lnTo>
                      <a:pt x="13" y="21"/>
                    </a:lnTo>
                    <a:lnTo>
                      <a:pt x="25" y="21"/>
                    </a:lnTo>
                    <a:lnTo>
                      <a:pt x="38" y="19"/>
                    </a:lnTo>
                    <a:lnTo>
                      <a:pt x="50" y="19"/>
                    </a:lnTo>
                    <a:lnTo>
                      <a:pt x="61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2" name="Freeform 1082"/>
              <p:cNvSpPr>
                <a:spLocks/>
              </p:cNvSpPr>
              <p:nvPr/>
            </p:nvSpPr>
            <p:spPr bwMode="auto">
              <a:xfrm>
                <a:off x="5426" y="2382"/>
                <a:ext cx="40" cy="6"/>
              </a:xfrm>
              <a:custGeom>
                <a:avLst/>
                <a:gdLst>
                  <a:gd name="T0" fmla="*/ 5 w 80"/>
                  <a:gd name="T1" fmla="*/ 0 h 19"/>
                  <a:gd name="T2" fmla="*/ 5 w 80"/>
                  <a:gd name="T3" fmla="*/ 0 h 19"/>
                  <a:gd name="T4" fmla="*/ 4 w 80"/>
                  <a:gd name="T5" fmla="*/ 0 h 19"/>
                  <a:gd name="T6" fmla="*/ 4 w 80"/>
                  <a:gd name="T7" fmla="*/ 0 h 19"/>
                  <a:gd name="T8" fmla="*/ 3 w 80"/>
                  <a:gd name="T9" fmla="*/ 0 h 19"/>
                  <a:gd name="T10" fmla="*/ 2 w 80"/>
                  <a:gd name="T11" fmla="*/ 0 h 19"/>
                  <a:gd name="T12" fmla="*/ 2 w 80"/>
                  <a:gd name="T13" fmla="*/ 0 h 19"/>
                  <a:gd name="T14" fmla="*/ 1 w 80"/>
                  <a:gd name="T15" fmla="*/ 0 h 19"/>
                  <a:gd name="T16" fmla="*/ 1 w 80"/>
                  <a:gd name="T17" fmla="*/ 0 h 19"/>
                  <a:gd name="T18" fmla="*/ 0 w 80"/>
                  <a:gd name="T19" fmla="*/ 0 h 19"/>
                  <a:gd name="T20" fmla="*/ 1 w 80"/>
                  <a:gd name="T21" fmla="*/ 0 h 19"/>
                  <a:gd name="T22" fmla="*/ 1 w 80"/>
                  <a:gd name="T23" fmla="*/ 0 h 19"/>
                  <a:gd name="T24" fmla="*/ 2 w 80"/>
                  <a:gd name="T25" fmla="*/ 0 h 19"/>
                  <a:gd name="T26" fmla="*/ 3 w 80"/>
                  <a:gd name="T27" fmla="*/ 0 h 19"/>
                  <a:gd name="T28" fmla="*/ 4 w 80"/>
                  <a:gd name="T29" fmla="*/ 0 h 19"/>
                  <a:gd name="T30" fmla="*/ 5 w 80"/>
                  <a:gd name="T31" fmla="*/ 0 h 19"/>
                  <a:gd name="T32" fmla="*/ 5 w 80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9">
                    <a:moveTo>
                      <a:pt x="80" y="16"/>
                    </a:moveTo>
                    <a:lnTo>
                      <a:pt x="73" y="13"/>
                    </a:lnTo>
                    <a:lnTo>
                      <a:pt x="63" y="10"/>
                    </a:lnTo>
                    <a:lnTo>
                      <a:pt x="53" y="6"/>
                    </a:lnTo>
                    <a:lnTo>
                      <a:pt x="41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8" y="2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6" y="19"/>
                    </a:lnTo>
                    <a:lnTo>
                      <a:pt x="31" y="19"/>
                    </a:lnTo>
                    <a:lnTo>
                      <a:pt x="46" y="19"/>
                    </a:lnTo>
                    <a:lnTo>
                      <a:pt x="60" y="19"/>
                    </a:lnTo>
                    <a:lnTo>
                      <a:pt x="73" y="18"/>
                    </a:lnTo>
                    <a:lnTo>
                      <a:pt x="80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3" name="Freeform 1083"/>
              <p:cNvSpPr>
                <a:spLocks/>
              </p:cNvSpPr>
              <p:nvPr/>
            </p:nvSpPr>
            <p:spPr bwMode="auto">
              <a:xfrm>
                <a:off x="5392" y="2220"/>
                <a:ext cx="38" cy="37"/>
              </a:xfrm>
              <a:custGeom>
                <a:avLst/>
                <a:gdLst>
                  <a:gd name="T0" fmla="*/ 0 w 75"/>
                  <a:gd name="T1" fmla="*/ 0 h 109"/>
                  <a:gd name="T2" fmla="*/ 1 w 75"/>
                  <a:gd name="T3" fmla="*/ 0 h 109"/>
                  <a:gd name="T4" fmla="*/ 1 w 75"/>
                  <a:gd name="T5" fmla="*/ 0 h 109"/>
                  <a:gd name="T6" fmla="*/ 2 w 75"/>
                  <a:gd name="T7" fmla="*/ 0 h 109"/>
                  <a:gd name="T8" fmla="*/ 3 w 75"/>
                  <a:gd name="T9" fmla="*/ 1 h 109"/>
                  <a:gd name="T10" fmla="*/ 4 w 75"/>
                  <a:gd name="T11" fmla="*/ 1 h 109"/>
                  <a:gd name="T12" fmla="*/ 4 w 75"/>
                  <a:gd name="T13" fmla="*/ 1 h 109"/>
                  <a:gd name="T14" fmla="*/ 5 w 75"/>
                  <a:gd name="T15" fmla="*/ 1 h 109"/>
                  <a:gd name="T16" fmla="*/ 5 w 75"/>
                  <a:gd name="T17" fmla="*/ 1 h 109"/>
                  <a:gd name="T18" fmla="*/ 5 w 75"/>
                  <a:gd name="T19" fmla="*/ 1 h 109"/>
                  <a:gd name="T20" fmla="*/ 4 w 75"/>
                  <a:gd name="T21" fmla="*/ 1 h 109"/>
                  <a:gd name="T22" fmla="*/ 4 w 75"/>
                  <a:gd name="T23" fmla="*/ 1 h 109"/>
                  <a:gd name="T24" fmla="*/ 3 w 75"/>
                  <a:gd name="T25" fmla="*/ 0 h 109"/>
                  <a:gd name="T26" fmla="*/ 2 w 75"/>
                  <a:gd name="T27" fmla="*/ 0 h 109"/>
                  <a:gd name="T28" fmla="*/ 2 w 75"/>
                  <a:gd name="T29" fmla="*/ 0 h 109"/>
                  <a:gd name="T30" fmla="*/ 1 w 75"/>
                  <a:gd name="T31" fmla="*/ 0 h 109"/>
                  <a:gd name="T32" fmla="*/ 0 w 75"/>
                  <a:gd name="T33" fmla="*/ 0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9">
                    <a:moveTo>
                      <a:pt x="0" y="3"/>
                    </a:moveTo>
                    <a:lnTo>
                      <a:pt x="4" y="9"/>
                    </a:lnTo>
                    <a:lnTo>
                      <a:pt x="10" y="19"/>
                    </a:lnTo>
                    <a:lnTo>
                      <a:pt x="22" y="33"/>
                    </a:lnTo>
                    <a:lnTo>
                      <a:pt x="35" y="47"/>
                    </a:lnTo>
                    <a:lnTo>
                      <a:pt x="50" y="64"/>
                    </a:lnTo>
                    <a:lnTo>
                      <a:pt x="62" y="80"/>
                    </a:lnTo>
                    <a:lnTo>
                      <a:pt x="70" y="96"/>
                    </a:lnTo>
                    <a:lnTo>
                      <a:pt x="75" y="109"/>
                    </a:lnTo>
                    <a:lnTo>
                      <a:pt x="70" y="92"/>
                    </a:lnTo>
                    <a:lnTo>
                      <a:pt x="62" y="72"/>
                    </a:lnTo>
                    <a:lnTo>
                      <a:pt x="52" y="52"/>
                    </a:lnTo>
                    <a:lnTo>
                      <a:pt x="40" y="33"/>
                    </a:lnTo>
                    <a:lnTo>
                      <a:pt x="29" y="16"/>
                    </a:lnTo>
                    <a:lnTo>
                      <a:pt x="17" y="5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4" name="Freeform 1084"/>
              <p:cNvSpPr>
                <a:spLocks/>
              </p:cNvSpPr>
              <p:nvPr/>
            </p:nvSpPr>
            <p:spPr bwMode="auto">
              <a:xfrm>
                <a:off x="5410" y="2215"/>
                <a:ext cx="24" cy="27"/>
              </a:xfrm>
              <a:custGeom>
                <a:avLst/>
                <a:gdLst>
                  <a:gd name="T0" fmla="*/ 3 w 49"/>
                  <a:gd name="T1" fmla="*/ 1 h 80"/>
                  <a:gd name="T2" fmla="*/ 2 w 49"/>
                  <a:gd name="T3" fmla="*/ 1 h 80"/>
                  <a:gd name="T4" fmla="*/ 1 w 49"/>
                  <a:gd name="T5" fmla="*/ 0 h 80"/>
                  <a:gd name="T6" fmla="*/ 0 w 49"/>
                  <a:gd name="T7" fmla="*/ 0 h 80"/>
                  <a:gd name="T8" fmla="*/ 0 w 49"/>
                  <a:gd name="T9" fmla="*/ 0 h 80"/>
                  <a:gd name="T10" fmla="*/ 0 w 49"/>
                  <a:gd name="T11" fmla="*/ 0 h 80"/>
                  <a:gd name="T12" fmla="*/ 0 w 49"/>
                  <a:gd name="T13" fmla="*/ 0 h 80"/>
                  <a:gd name="T14" fmla="*/ 0 w 49"/>
                  <a:gd name="T15" fmla="*/ 0 h 80"/>
                  <a:gd name="T16" fmla="*/ 1 w 49"/>
                  <a:gd name="T17" fmla="*/ 0 h 80"/>
                  <a:gd name="T18" fmla="*/ 1 w 49"/>
                  <a:gd name="T19" fmla="*/ 1 h 80"/>
                  <a:gd name="T20" fmla="*/ 2 w 49"/>
                  <a:gd name="T21" fmla="*/ 1 h 80"/>
                  <a:gd name="T22" fmla="*/ 2 w 49"/>
                  <a:gd name="T23" fmla="*/ 1 h 80"/>
                  <a:gd name="T24" fmla="*/ 3 w 49"/>
                  <a:gd name="T25" fmla="*/ 1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80">
                    <a:moveTo>
                      <a:pt x="49" y="80"/>
                    </a:moveTo>
                    <a:lnTo>
                      <a:pt x="39" y="54"/>
                    </a:lnTo>
                    <a:lnTo>
                      <a:pt x="24" y="26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5" y="15"/>
                    </a:lnTo>
                    <a:lnTo>
                      <a:pt x="12" y="26"/>
                    </a:lnTo>
                    <a:lnTo>
                      <a:pt x="20" y="38"/>
                    </a:lnTo>
                    <a:lnTo>
                      <a:pt x="29" y="52"/>
                    </a:lnTo>
                    <a:lnTo>
                      <a:pt x="37" y="63"/>
                    </a:lnTo>
                    <a:lnTo>
                      <a:pt x="44" y="72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5" name="Freeform 1085"/>
              <p:cNvSpPr>
                <a:spLocks/>
              </p:cNvSpPr>
              <p:nvPr/>
            </p:nvSpPr>
            <p:spPr bwMode="auto">
              <a:xfrm>
                <a:off x="5538" y="2315"/>
                <a:ext cx="69" cy="141"/>
              </a:xfrm>
              <a:custGeom>
                <a:avLst/>
                <a:gdLst>
                  <a:gd name="T0" fmla="*/ 1 w 139"/>
                  <a:gd name="T1" fmla="*/ 5 h 424"/>
                  <a:gd name="T2" fmla="*/ 0 w 139"/>
                  <a:gd name="T3" fmla="*/ 5 h 424"/>
                  <a:gd name="T4" fmla="*/ 0 w 139"/>
                  <a:gd name="T5" fmla="*/ 5 h 424"/>
                  <a:gd name="T6" fmla="*/ 0 w 139"/>
                  <a:gd name="T7" fmla="*/ 5 h 424"/>
                  <a:gd name="T8" fmla="*/ 0 w 139"/>
                  <a:gd name="T9" fmla="*/ 5 h 424"/>
                  <a:gd name="T10" fmla="*/ 3 w 139"/>
                  <a:gd name="T11" fmla="*/ 5 h 424"/>
                  <a:gd name="T12" fmla="*/ 5 w 139"/>
                  <a:gd name="T13" fmla="*/ 4 h 424"/>
                  <a:gd name="T14" fmla="*/ 6 w 139"/>
                  <a:gd name="T15" fmla="*/ 3 h 424"/>
                  <a:gd name="T16" fmla="*/ 7 w 139"/>
                  <a:gd name="T17" fmla="*/ 2 h 424"/>
                  <a:gd name="T18" fmla="*/ 7 w 139"/>
                  <a:gd name="T19" fmla="*/ 2 h 424"/>
                  <a:gd name="T20" fmla="*/ 7 w 139"/>
                  <a:gd name="T21" fmla="*/ 1 h 424"/>
                  <a:gd name="T22" fmla="*/ 7 w 139"/>
                  <a:gd name="T23" fmla="*/ 1 h 424"/>
                  <a:gd name="T24" fmla="*/ 6 w 139"/>
                  <a:gd name="T25" fmla="*/ 0 h 424"/>
                  <a:gd name="T26" fmla="*/ 7 w 139"/>
                  <a:gd name="T27" fmla="*/ 0 h 424"/>
                  <a:gd name="T28" fmla="*/ 8 w 139"/>
                  <a:gd name="T29" fmla="*/ 1 h 424"/>
                  <a:gd name="T30" fmla="*/ 8 w 139"/>
                  <a:gd name="T31" fmla="*/ 2 h 424"/>
                  <a:gd name="T32" fmla="*/ 8 w 139"/>
                  <a:gd name="T33" fmla="*/ 3 h 424"/>
                  <a:gd name="T34" fmla="*/ 7 w 139"/>
                  <a:gd name="T35" fmla="*/ 3 h 424"/>
                  <a:gd name="T36" fmla="*/ 6 w 139"/>
                  <a:gd name="T37" fmla="*/ 4 h 424"/>
                  <a:gd name="T38" fmla="*/ 4 w 139"/>
                  <a:gd name="T39" fmla="*/ 5 h 424"/>
                  <a:gd name="T40" fmla="*/ 1 w 139"/>
                  <a:gd name="T41" fmla="*/ 5 h 4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9" h="424">
                    <a:moveTo>
                      <a:pt x="20" y="422"/>
                    </a:moveTo>
                    <a:lnTo>
                      <a:pt x="15" y="424"/>
                    </a:lnTo>
                    <a:lnTo>
                      <a:pt x="10" y="422"/>
                    </a:lnTo>
                    <a:lnTo>
                      <a:pt x="5" y="421"/>
                    </a:lnTo>
                    <a:lnTo>
                      <a:pt x="0" y="421"/>
                    </a:lnTo>
                    <a:lnTo>
                      <a:pt x="52" y="369"/>
                    </a:lnTo>
                    <a:lnTo>
                      <a:pt x="87" y="315"/>
                    </a:lnTo>
                    <a:lnTo>
                      <a:pt x="110" y="257"/>
                    </a:lnTo>
                    <a:lnTo>
                      <a:pt x="120" y="198"/>
                    </a:lnTo>
                    <a:lnTo>
                      <a:pt x="124" y="142"/>
                    </a:lnTo>
                    <a:lnTo>
                      <a:pt x="120" y="89"/>
                    </a:lnTo>
                    <a:lnTo>
                      <a:pt x="115" y="42"/>
                    </a:lnTo>
                    <a:lnTo>
                      <a:pt x="109" y="0"/>
                    </a:lnTo>
                    <a:lnTo>
                      <a:pt x="125" y="33"/>
                    </a:lnTo>
                    <a:lnTo>
                      <a:pt x="137" y="83"/>
                    </a:lnTo>
                    <a:lnTo>
                      <a:pt x="139" y="143"/>
                    </a:lnTo>
                    <a:lnTo>
                      <a:pt x="134" y="208"/>
                    </a:lnTo>
                    <a:lnTo>
                      <a:pt x="120" y="275"/>
                    </a:lnTo>
                    <a:lnTo>
                      <a:pt x="97" y="337"/>
                    </a:lnTo>
                    <a:lnTo>
                      <a:pt x="64" y="387"/>
                    </a:lnTo>
                    <a:lnTo>
                      <a:pt x="20" y="4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6" name="Freeform 1086"/>
              <p:cNvSpPr>
                <a:spLocks/>
              </p:cNvSpPr>
              <p:nvPr/>
            </p:nvSpPr>
            <p:spPr bwMode="auto">
              <a:xfrm>
                <a:off x="5555" y="2318"/>
                <a:ext cx="47" cy="20"/>
              </a:xfrm>
              <a:custGeom>
                <a:avLst/>
                <a:gdLst>
                  <a:gd name="T0" fmla="*/ 6 w 93"/>
                  <a:gd name="T1" fmla="*/ 1 h 59"/>
                  <a:gd name="T2" fmla="*/ 6 w 93"/>
                  <a:gd name="T3" fmla="*/ 1 h 59"/>
                  <a:gd name="T4" fmla="*/ 5 w 93"/>
                  <a:gd name="T5" fmla="*/ 0 h 59"/>
                  <a:gd name="T6" fmla="*/ 4 w 93"/>
                  <a:gd name="T7" fmla="*/ 0 h 59"/>
                  <a:gd name="T8" fmla="*/ 3 w 93"/>
                  <a:gd name="T9" fmla="*/ 0 h 59"/>
                  <a:gd name="T10" fmla="*/ 2 w 93"/>
                  <a:gd name="T11" fmla="*/ 0 h 59"/>
                  <a:gd name="T12" fmla="*/ 1 w 93"/>
                  <a:gd name="T13" fmla="*/ 0 h 59"/>
                  <a:gd name="T14" fmla="*/ 1 w 93"/>
                  <a:gd name="T15" fmla="*/ 0 h 59"/>
                  <a:gd name="T16" fmla="*/ 0 w 93"/>
                  <a:gd name="T17" fmla="*/ 0 h 59"/>
                  <a:gd name="T18" fmla="*/ 0 w 93"/>
                  <a:gd name="T19" fmla="*/ 0 h 59"/>
                  <a:gd name="T20" fmla="*/ 1 w 93"/>
                  <a:gd name="T21" fmla="*/ 0 h 59"/>
                  <a:gd name="T22" fmla="*/ 2 w 93"/>
                  <a:gd name="T23" fmla="*/ 0 h 59"/>
                  <a:gd name="T24" fmla="*/ 2 w 93"/>
                  <a:gd name="T25" fmla="*/ 0 h 59"/>
                  <a:gd name="T26" fmla="*/ 3 w 93"/>
                  <a:gd name="T27" fmla="*/ 0 h 59"/>
                  <a:gd name="T28" fmla="*/ 5 w 93"/>
                  <a:gd name="T29" fmla="*/ 1 h 59"/>
                  <a:gd name="T30" fmla="*/ 5 w 93"/>
                  <a:gd name="T31" fmla="*/ 1 h 59"/>
                  <a:gd name="T32" fmla="*/ 6 w 93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59">
                    <a:moveTo>
                      <a:pt x="93" y="59"/>
                    </a:moveTo>
                    <a:lnTo>
                      <a:pt x="85" y="47"/>
                    </a:lnTo>
                    <a:lnTo>
                      <a:pt x="71" y="35"/>
                    </a:lnTo>
                    <a:lnTo>
                      <a:pt x="58" y="25"/>
                    </a:lnTo>
                    <a:lnTo>
                      <a:pt x="41" y="14"/>
                    </a:lnTo>
                    <a:lnTo>
                      <a:pt x="28" y="7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8" y="17"/>
                    </a:lnTo>
                    <a:lnTo>
                      <a:pt x="31" y="25"/>
                    </a:lnTo>
                    <a:lnTo>
                      <a:pt x="48" y="32"/>
                    </a:lnTo>
                    <a:lnTo>
                      <a:pt x="65" y="40"/>
                    </a:lnTo>
                    <a:lnTo>
                      <a:pt x="80" y="48"/>
                    </a:lnTo>
                    <a:lnTo>
                      <a:pt x="93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7" name="Freeform 1087"/>
              <p:cNvSpPr>
                <a:spLocks/>
              </p:cNvSpPr>
              <p:nvPr/>
            </p:nvSpPr>
            <p:spPr bwMode="auto">
              <a:xfrm>
                <a:off x="5547" y="2323"/>
                <a:ext cx="56" cy="29"/>
              </a:xfrm>
              <a:custGeom>
                <a:avLst/>
                <a:gdLst>
                  <a:gd name="T0" fmla="*/ 0 w 111"/>
                  <a:gd name="T1" fmla="*/ 0 h 87"/>
                  <a:gd name="T2" fmla="*/ 1 w 111"/>
                  <a:gd name="T3" fmla="*/ 0 h 87"/>
                  <a:gd name="T4" fmla="*/ 2 w 111"/>
                  <a:gd name="T5" fmla="*/ 0 h 87"/>
                  <a:gd name="T6" fmla="*/ 3 w 111"/>
                  <a:gd name="T7" fmla="*/ 0 h 87"/>
                  <a:gd name="T8" fmla="*/ 4 w 111"/>
                  <a:gd name="T9" fmla="*/ 0 h 87"/>
                  <a:gd name="T10" fmla="*/ 5 w 111"/>
                  <a:gd name="T11" fmla="*/ 0 h 87"/>
                  <a:gd name="T12" fmla="*/ 6 w 111"/>
                  <a:gd name="T13" fmla="*/ 1 h 87"/>
                  <a:gd name="T14" fmla="*/ 7 w 111"/>
                  <a:gd name="T15" fmla="*/ 1 h 87"/>
                  <a:gd name="T16" fmla="*/ 7 w 111"/>
                  <a:gd name="T17" fmla="*/ 1 h 87"/>
                  <a:gd name="T18" fmla="*/ 7 w 111"/>
                  <a:gd name="T19" fmla="*/ 1 h 87"/>
                  <a:gd name="T20" fmla="*/ 6 w 111"/>
                  <a:gd name="T21" fmla="*/ 1 h 87"/>
                  <a:gd name="T22" fmla="*/ 4 w 111"/>
                  <a:gd name="T23" fmla="*/ 1 h 87"/>
                  <a:gd name="T24" fmla="*/ 3 w 111"/>
                  <a:gd name="T25" fmla="*/ 0 h 87"/>
                  <a:gd name="T26" fmla="*/ 2 w 111"/>
                  <a:gd name="T27" fmla="*/ 0 h 87"/>
                  <a:gd name="T28" fmla="*/ 1 w 111"/>
                  <a:gd name="T29" fmla="*/ 0 h 87"/>
                  <a:gd name="T30" fmla="*/ 1 w 111"/>
                  <a:gd name="T31" fmla="*/ 0 h 87"/>
                  <a:gd name="T32" fmla="*/ 0 w 111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87">
                    <a:moveTo>
                      <a:pt x="0" y="1"/>
                    </a:moveTo>
                    <a:lnTo>
                      <a:pt x="5" y="0"/>
                    </a:lnTo>
                    <a:lnTo>
                      <a:pt x="18" y="4"/>
                    </a:lnTo>
                    <a:lnTo>
                      <a:pt x="33" y="12"/>
                    </a:lnTo>
                    <a:lnTo>
                      <a:pt x="53" y="24"/>
                    </a:lnTo>
                    <a:lnTo>
                      <a:pt x="71" y="37"/>
                    </a:lnTo>
                    <a:lnTo>
                      <a:pt x="90" y="53"/>
                    </a:lnTo>
                    <a:lnTo>
                      <a:pt x="103" y="69"/>
                    </a:lnTo>
                    <a:lnTo>
                      <a:pt x="111" y="87"/>
                    </a:lnTo>
                    <a:lnTo>
                      <a:pt x="100" y="77"/>
                    </a:lnTo>
                    <a:lnTo>
                      <a:pt x="83" y="65"/>
                    </a:lnTo>
                    <a:lnTo>
                      <a:pt x="63" y="52"/>
                    </a:lnTo>
                    <a:lnTo>
                      <a:pt x="43" y="38"/>
                    </a:lnTo>
                    <a:lnTo>
                      <a:pt x="25" y="25"/>
                    </a:lnTo>
                    <a:lnTo>
                      <a:pt x="11" y="15"/>
                    </a:lnTo>
                    <a:lnTo>
                      <a:pt x="1" y="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8" name="Freeform 1088"/>
              <p:cNvSpPr>
                <a:spLocks/>
              </p:cNvSpPr>
              <p:nvPr/>
            </p:nvSpPr>
            <p:spPr bwMode="auto">
              <a:xfrm>
                <a:off x="5538" y="2341"/>
                <a:ext cx="66" cy="37"/>
              </a:xfrm>
              <a:custGeom>
                <a:avLst/>
                <a:gdLst>
                  <a:gd name="T0" fmla="*/ 0 w 132"/>
                  <a:gd name="T1" fmla="*/ 0 h 109"/>
                  <a:gd name="T2" fmla="*/ 1 w 132"/>
                  <a:gd name="T3" fmla="*/ 0 h 109"/>
                  <a:gd name="T4" fmla="*/ 2 w 132"/>
                  <a:gd name="T5" fmla="*/ 0 h 109"/>
                  <a:gd name="T6" fmla="*/ 3 w 132"/>
                  <a:gd name="T7" fmla="*/ 0 h 109"/>
                  <a:gd name="T8" fmla="*/ 4 w 132"/>
                  <a:gd name="T9" fmla="*/ 0 h 109"/>
                  <a:gd name="T10" fmla="*/ 6 w 132"/>
                  <a:gd name="T11" fmla="*/ 1 h 109"/>
                  <a:gd name="T12" fmla="*/ 7 w 132"/>
                  <a:gd name="T13" fmla="*/ 1 h 109"/>
                  <a:gd name="T14" fmla="*/ 8 w 132"/>
                  <a:gd name="T15" fmla="*/ 1 h 109"/>
                  <a:gd name="T16" fmla="*/ 9 w 132"/>
                  <a:gd name="T17" fmla="*/ 1 h 109"/>
                  <a:gd name="T18" fmla="*/ 8 w 132"/>
                  <a:gd name="T19" fmla="*/ 1 h 109"/>
                  <a:gd name="T20" fmla="*/ 7 w 132"/>
                  <a:gd name="T21" fmla="*/ 1 h 109"/>
                  <a:gd name="T22" fmla="*/ 6 w 132"/>
                  <a:gd name="T23" fmla="*/ 1 h 109"/>
                  <a:gd name="T24" fmla="*/ 4 w 132"/>
                  <a:gd name="T25" fmla="*/ 1 h 109"/>
                  <a:gd name="T26" fmla="*/ 3 w 132"/>
                  <a:gd name="T27" fmla="*/ 0 h 109"/>
                  <a:gd name="T28" fmla="*/ 1 w 132"/>
                  <a:gd name="T29" fmla="*/ 0 h 109"/>
                  <a:gd name="T30" fmla="*/ 1 w 132"/>
                  <a:gd name="T31" fmla="*/ 0 h 109"/>
                  <a:gd name="T32" fmla="*/ 0 w 132"/>
                  <a:gd name="T33" fmla="*/ 0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2" h="109">
                    <a:moveTo>
                      <a:pt x="0" y="0"/>
                    </a:moveTo>
                    <a:lnTo>
                      <a:pt x="7" y="0"/>
                    </a:lnTo>
                    <a:lnTo>
                      <a:pt x="22" y="6"/>
                    </a:lnTo>
                    <a:lnTo>
                      <a:pt x="42" y="18"/>
                    </a:lnTo>
                    <a:lnTo>
                      <a:pt x="64" y="34"/>
                    </a:lnTo>
                    <a:lnTo>
                      <a:pt x="85" y="52"/>
                    </a:lnTo>
                    <a:lnTo>
                      <a:pt x="105" y="72"/>
                    </a:lnTo>
                    <a:lnTo>
                      <a:pt x="122" y="92"/>
                    </a:lnTo>
                    <a:lnTo>
                      <a:pt x="132" y="109"/>
                    </a:lnTo>
                    <a:lnTo>
                      <a:pt x="122" y="100"/>
                    </a:lnTo>
                    <a:lnTo>
                      <a:pt x="104" y="87"/>
                    </a:lnTo>
                    <a:lnTo>
                      <a:pt x="82" y="72"/>
                    </a:lnTo>
                    <a:lnTo>
                      <a:pt x="57" y="55"/>
                    </a:lnTo>
                    <a:lnTo>
                      <a:pt x="34" y="37"/>
                    </a:lnTo>
                    <a:lnTo>
                      <a:pt x="15" y="21"/>
                    </a:lnTo>
                    <a:lnTo>
                      <a:pt x="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09" name="Freeform 1089"/>
              <p:cNvSpPr>
                <a:spLocks/>
              </p:cNvSpPr>
              <p:nvPr/>
            </p:nvSpPr>
            <p:spPr bwMode="auto">
              <a:xfrm>
                <a:off x="5526" y="2370"/>
                <a:ext cx="72" cy="33"/>
              </a:xfrm>
              <a:custGeom>
                <a:avLst/>
                <a:gdLst>
                  <a:gd name="T0" fmla="*/ 0 w 145"/>
                  <a:gd name="T1" fmla="*/ 0 h 100"/>
                  <a:gd name="T2" fmla="*/ 0 w 145"/>
                  <a:gd name="T3" fmla="*/ 0 h 100"/>
                  <a:gd name="T4" fmla="*/ 1 w 145"/>
                  <a:gd name="T5" fmla="*/ 0 h 100"/>
                  <a:gd name="T6" fmla="*/ 3 w 145"/>
                  <a:gd name="T7" fmla="*/ 0 h 100"/>
                  <a:gd name="T8" fmla="*/ 4 w 145"/>
                  <a:gd name="T9" fmla="*/ 0 h 100"/>
                  <a:gd name="T10" fmla="*/ 6 w 145"/>
                  <a:gd name="T11" fmla="*/ 1 h 100"/>
                  <a:gd name="T12" fmla="*/ 7 w 145"/>
                  <a:gd name="T13" fmla="*/ 1 h 100"/>
                  <a:gd name="T14" fmla="*/ 8 w 145"/>
                  <a:gd name="T15" fmla="*/ 1 h 100"/>
                  <a:gd name="T16" fmla="*/ 9 w 145"/>
                  <a:gd name="T17" fmla="*/ 1 h 100"/>
                  <a:gd name="T18" fmla="*/ 8 w 145"/>
                  <a:gd name="T19" fmla="*/ 1 h 100"/>
                  <a:gd name="T20" fmla="*/ 7 w 145"/>
                  <a:gd name="T21" fmla="*/ 1 h 100"/>
                  <a:gd name="T22" fmla="*/ 5 w 145"/>
                  <a:gd name="T23" fmla="*/ 1 h 100"/>
                  <a:gd name="T24" fmla="*/ 4 w 145"/>
                  <a:gd name="T25" fmla="*/ 1 h 100"/>
                  <a:gd name="T26" fmla="*/ 2 w 145"/>
                  <a:gd name="T27" fmla="*/ 0 h 100"/>
                  <a:gd name="T28" fmla="*/ 1 w 145"/>
                  <a:gd name="T29" fmla="*/ 0 h 100"/>
                  <a:gd name="T30" fmla="*/ 0 w 145"/>
                  <a:gd name="T31" fmla="*/ 0 h 100"/>
                  <a:gd name="T32" fmla="*/ 0 w 145"/>
                  <a:gd name="T33" fmla="*/ 0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5" h="100">
                    <a:moveTo>
                      <a:pt x="0" y="1"/>
                    </a:moveTo>
                    <a:lnTo>
                      <a:pt x="9" y="0"/>
                    </a:lnTo>
                    <a:lnTo>
                      <a:pt x="27" y="6"/>
                    </a:lnTo>
                    <a:lnTo>
                      <a:pt x="49" y="16"/>
                    </a:lnTo>
                    <a:lnTo>
                      <a:pt x="74" y="31"/>
                    </a:lnTo>
                    <a:lnTo>
                      <a:pt x="97" y="48"/>
                    </a:lnTo>
                    <a:lnTo>
                      <a:pt x="119" y="66"/>
                    </a:lnTo>
                    <a:lnTo>
                      <a:pt x="137" y="84"/>
                    </a:lnTo>
                    <a:lnTo>
                      <a:pt x="145" y="100"/>
                    </a:lnTo>
                    <a:lnTo>
                      <a:pt x="134" y="94"/>
                    </a:lnTo>
                    <a:lnTo>
                      <a:pt x="115" y="82"/>
                    </a:lnTo>
                    <a:lnTo>
                      <a:pt x="90" y="67"/>
                    </a:lnTo>
                    <a:lnTo>
                      <a:pt x="64" y="50"/>
                    </a:lnTo>
                    <a:lnTo>
                      <a:pt x="39" y="34"/>
                    </a:lnTo>
                    <a:lnTo>
                      <a:pt x="19" y="19"/>
                    </a:lnTo>
                    <a:lnTo>
                      <a:pt x="4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0" name="Freeform 1090"/>
              <p:cNvSpPr>
                <a:spLocks/>
              </p:cNvSpPr>
              <p:nvPr/>
            </p:nvSpPr>
            <p:spPr bwMode="auto">
              <a:xfrm>
                <a:off x="5523" y="2384"/>
                <a:ext cx="66" cy="30"/>
              </a:xfrm>
              <a:custGeom>
                <a:avLst/>
                <a:gdLst>
                  <a:gd name="T0" fmla="*/ 0 w 132"/>
                  <a:gd name="T1" fmla="*/ 0 h 89"/>
                  <a:gd name="T2" fmla="*/ 1 w 132"/>
                  <a:gd name="T3" fmla="*/ 0 h 89"/>
                  <a:gd name="T4" fmla="*/ 2 w 132"/>
                  <a:gd name="T5" fmla="*/ 0 h 89"/>
                  <a:gd name="T6" fmla="*/ 3 w 132"/>
                  <a:gd name="T7" fmla="*/ 0 h 89"/>
                  <a:gd name="T8" fmla="*/ 5 w 132"/>
                  <a:gd name="T9" fmla="*/ 0 h 89"/>
                  <a:gd name="T10" fmla="*/ 6 w 132"/>
                  <a:gd name="T11" fmla="*/ 1 h 89"/>
                  <a:gd name="T12" fmla="*/ 7 w 132"/>
                  <a:gd name="T13" fmla="*/ 1 h 89"/>
                  <a:gd name="T14" fmla="*/ 8 w 132"/>
                  <a:gd name="T15" fmla="*/ 1 h 89"/>
                  <a:gd name="T16" fmla="*/ 9 w 132"/>
                  <a:gd name="T17" fmla="*/ 1 h 89"/>
                  <a:gd name="T18" fmla="*/ 8 w 132"/>
                  <a:gd name="T19" fmla="*/ 1 h 89"/>
                  <a:gd name="T20" fmla="*/ 7 w 132"/>
                  <a:gd name="T21" fmla="*/ 1 h 89"/>
                  <a:gd name="T22" fmla="*/ 5 w 132"/>
                  <a:gd name="T23" fmla="*/ 1 h 89"/>
                  <a:gd name="T24" fmla="*/ 4 w 132"/>
                  <a:gd name="T25" fmla="*/ 1 h 89"/>
                  <a:gd name="T26" fmla="*/ 2 w 132"/>
                  <a:gd name="T27" fmla="*/ 0 h 89"/>
                  <a:gd name="T28" fmla="*/ 1 w 132"/>
                  <a:gd name="T29" fmla="*/ 0 h 89"/>
                  <a:gd name="T30" fmla="*/ 1 w 132"/>
                  <a:gd name="T31" fmla="*/ 0 h 89"/>
                  <a:gd name="T32" fmla="*/ 0 w 132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2" h="89">
                    <a:moveTo>
                      <a:pt x="0" y="2"/>
                    </a:moveTo>
                    <a:lnTo>
                      <a:pt x="7" y="0"/>
                    </a:lnTo>
                    <a:lnTo>
                      <a:pt x="22" y="6"/>
                    </a:lnTo>
                    <a:lnTo>
                      <a:pt x="44" y="17"/>
                    </a:lnTo>
                    <a:lnTo>
                      <a:pt x="67" y="30"/>
                    </a:lnTo>
                    <a:lnTo>
                      <a:pt x="89" y="45"/>
                    </a:lnTo>
                    <a:lnTo>
                      <a:pt x="110" y="61"/>
                    </a:lnTo>
                    <a:lnTo>
                      <a:pt x="125" y="76"/>
                    </a:lnTo>
                    <a:lnTo>
                      <a:pt x="132" y="89"/>
                    </a:lnTo>
                    <a:lnTo>
                      <a:pt x="120" y="82"/>
                    </a:lnTo>
                    <a:lnTo>
                      <a:pt x="100" y="71"/>
                    </a:lnTo>
                    <a:lnTo>
                      <a:pt x="77" y="59"/>
                    </a:lnTo>
                    <a:lnTo>
                      <a:pt x="54" y="45"/>
                    </a:lnTo>
                    <a:lnTo>
                      <a:pt x="30" y="3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1" name="Freeform 1091"/>
              <p:cNvSpPr>
                <a:spLocks/>
              </p:cNvSpPr>
              <p:nvPr/>
            </p:nvSpPr>
            <p:spPr bwMode="auto">
              <a:xfrm>
                <a:off x="5524" y="2409"/>
                <a:ext cx="54" cy="25"/>
              </a:xfrm>
              <a:custGeom>
                <a:avLst/>
                <a:gdLst>
                  <a:gd name="T0" fmla="*/ 0 w 108"/>
                  <a:gd name="T1" fmla="*/ 0 h 73"/>
                  <a:gd name="T2" fmla="*/ 1 w 108"/>
                  <a:gd name="T3" fmla="*/ 0 h 73"/>
                  <a:gd name="T4" fmla="*/ 2 w 108"/>
                  <a:gd name="T5" fmla="*/ 0 h 73"/>
                  <a:gd name="T6" fmla="*/ 3 w 108"/>
                  <a:gd name="T7" fmla="*/ 0 h 73"/>
                  <a:gd name="T8" fmla="*/ 4 w 108"/>
                  <a:gd name="T9" fmla="*/ 0 h 73"/>
                  <a:gd name="T10" fmla="*/ 5 w 108"/>
                  <a:gd name="T11" fmla="*/ 0 h 73"/>
                  <a:gd name="T12" fmla="*/ 6 w 108"/>
                  <a:gd name="T13" fmla="*/ 1 h 73"/>
                  <a:gd name="T14" fmla="*/ 7 w 108"/>
                  <a:gd name="T15" fmla="*/ 1 h 73"/>
                  <a:gd name="T16" fmla="*/ 7 w 108"/>
                  <a:gd name="T17" fmla="*/ 1 h 73"/>
                  <a:gd name="T18" fmla="*/ 7 w 108"/>
                  <a:gd name="T19" fmla="*/ 1 h 73"/>
                  <a:gd name="T20" fmla="*/ 6 w 108"/>
                  <a:gd name="T21" fmla="*/ 1 h 73"/>
                  <a:gd name="T22" fmla="*/ 4 w 108"/>
                  <a:gd name="T23" fmla="*/ 1 h 73"/>
                  <a:gd name="T24" fmla="*/ 3 w 108"/>
                  <a:gd name="T25" fmla="*/ 0 h 73"/>
                  <a:gd name="T26" fmla="*/ 2 w 108"/>
                  <a:gd name="T27" fmla="*/ 0 h 73"/>
                  <a:gd name="T28" fmla="*/ 1 w 108"/>
                  <a:gd name="T29" fmla="*/ 0 h 73"/>
                  <a:gd name="T30" fmla="*/ 1 w 108"/>
                  <a:gd name="T31" fmla="*/ 0 h 73"/>
                  <a:gd name="T32" fmla="*/ 0 w 108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73">
                    <a:moveTo>
                      <a:pt x="0" y="1"/>
                    </a:moveTo>
                    <a:lnTo>
                      <a:pt x="7" y="0"/>
                    </a:lnTo>
                    <a:lnTo>
                      <a:pt x="18" y="1"/>
                    </a:lnTo>
                    <a:lnTo>
                      <a:pt x="35" y="7"/>
                    </a:lnTo>
                    <a:lnTo>
                      <a:pt x="53" y="16"/>
                    </a:lnTo>
                    <a:lnTo>
                      <a:pt x="72" y="28"/>
                    </a:lnTo>
                    <a:lnTo>
                      <a:pt x="88" y="42"/>
                    </a:lnTo>
                    <a:lnTo>
                      <a:pt x="102" y="57"/>
                    </a:lnTo>
                    <a:lnTo>
                      <a:pt x="108" y="73"/>
                    </a:lnTo>
                    <a:lnTo>
                      <a:pt x="97" y="66"/>
                    </a:lnTo>
                    <a:lnTo>
                      <a:pt x="82" y="56"/>
                    </a:lnTo>
                    <a:lnTo>
                      <a:pt x="62" y="45"/>
                    </a:lnTo>
                    <a:lnTo>
                      <a:pt x="42" y="35"/>
                    </a:lnTo>
                    <a:lnTo>
                      <a:pt x="25" y="23"/>
                    </a:lnTo>
                    <a:lnTo>
                      <a:pt x="10" y="14"/>
                    </a:lnTo>
                    <a:lnTo>
                      <a:pt x="2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2" name="Freeform 1092"/>
              <p:cNvSpPr>
                <a:spLocks/>
              </p:cNvSpPr>
              <p:nvPr/>
            </p:nvSpPr>
            <p:spPr bwMode="auto">
              <a:xfrm>
                <a:off x="5511" y="2444"/>
                <a:ext cx="34" cy="7"/>
              </a:xfrm>
              <a:custGeom>
                <a:avLst/>
                <a:gdLst>
                  <a:gd name="T0" fmla="*/ 0 w 67"/>
                  <a:gd name="T1" fmla="*/ 0 h 20"/>
                  <a:gd name="T2" fmla="*/ 1 w 67"/>
                  <a:gd name="T3" fmla="*/ 0 h 20"/>
                  <a:gd name="T4" fmla="*/ 1 w 67"/>
                  <a:gd name="T5" fmla="*/ 0 h 20"/>
                  <a:gd name="T6" fmla="*/ 2 w 67"/>
                  <a:gd name="T7" fmla="*/ 0 h 20"/>
                  <a:gd name="T8" fmla="*/ 3 w 67"/>
                  <a:gd name="T9" fmla="*/ 0 h 20"/>
                  <a:gd name="T10" fmla="*/ 3 w 67"/>
                  <a:gd name="T11" fmla="*/ 0 h 20"/>
                  <a:gd name="T12" fmla="*/ 4 w 67"/>
                  <a:gd name="T13" fmla="*/ 0 h 20"/>
                  <a:gd name="T14" fmla="*/ 4 w 67"/>
                  <a:gd name="T15" fmla="*/ 0 h 20"/>
                  <a:gd name="T16" fmla="*/ 5 w 67"/>
                  <a:gd name="T17" fmla="*/ 0 h 20"/>
                  <a:gd name="T18" fmla="*/ 4 w 67"/>
                  <a:gd name="T19" fmla="*/ 0 h 20"/>
                  <a:gd name="T20" fmla="*/ 3 w 67"/>
                  <a:gd name="T21" fmla="*/ 0 h 20"/>
                  <a:gd name="T22" fmla="*/ 3 w 67"/>
                  <a:gd name="T23" fmla="*/ 0 h 20"/>
                  <a:gd name="T24" fmla="*/ 2 w 67"/>
                  <a:gd name="T25" fmla="*/ 0 h 20"/>
                  <a:gd name="T26" fmla="*/ 1 w 67"/>
                  <a:gd name="T27" fmla="*/ 0 h 20"/>
                  <a:gd name="T28" fmla="*/ 1 w 67"/>
                  <a:gd name="T29" fmla="*/ 0 h 20"/>
                  <a:gd name="T30" fmla="*/ 0 w 67"/>
                  <a:gd name="T31" fmla="*/ 0 h 20"/>
                  <a:gd name="T32" fmla="*/ 0 w 67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20">
                    <a:moveTo>
                      <a:pt x="0" y="5"/>
                    </a:moveTo>
                    <a:lnTo>
                      <a:pt x="5" y="2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7" y="3"/>
                    </a:lnTo>
                    <a:lnTo>
                      <a:pt x="57" y="6"/>
                    </a:lnTo>
                    <a:lnTo>
                      <a:pt x="63" y="12"/>
                    </a:lnTo>
                    <a:lnTo>
                      <a:pt x="67" y="20"/>
                    </a:lnTo>
                    <a:lnTo>
                      <a:pt x="58" y="14"/>
                    </a:lnTo>
                    <a:lnTo>
                      <a:pt x="48" y="11"/>
                    </a:lnTo>
                    <a:lnTo>
                      <a:pt x="35" y="11"/>
                    </a:lnTo>
                    <a:lnTo>
                      <a:pt x="23" y="11"/>
                    </a:lnTo>
                    <a:lnTo>
                      <a:pt x="12" y="11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3" name="Freeform 1093"/>
              <p:cNvSpPr>
                <a:spLocks/>
              </p:cNvSpPr>
              <p:nvPr/>
            </p:nvSpPr>
            <p:spPr bwMode="auto">
              <a:xfrm>
                <a:off x="5544" y="2333"/>
                <a:ext cx="61" cy="33"/>
              </a:xfrm>
              <a:custGeom>
                <a:avLst/>
                <a:gdLst>
                  <a:gd name="T0" fmla="*/ 0 w 122"/>
                  <a:gd name="T1" fmla="*/ 0 h 98"/>
                  <a:gd name="T2" fmla="*/ 1 w 122"/>
                  <a:gd name="T3" fmla="*/ 0 h 98"/>
                  <a:gd name="T4" fmla="*/ 2 w 122"/>
                  <a:gd name="T5" fmla="*/ 0 h 98"/>
                  <a:gd name="T6" fmla="*/ 3 w 122"/>
                  <a:gd name="T7" fmla="*/ 0 h 98"/>
                  <a:gd name="T8" fmla="*/ 4 w 122"/>
                  <a:gd name="T9" fmla="*/ 0 h 98"/>
                  <a:gd name="T10" fmla="*/ 5 w 122"/>
                  <a:gd name="T11" fmla="*/ 1 h 98"/>
                  <a:gd name="T12" fmla="*/ 7 w 122"/>
                  <a:gd name="T13" fmla="*/ 1 h 98"/>
                  <a:gd name="T14" fmla="*/ 7 w 122"/>
                  <a:gd name="T15" fmla="*/ 1 h 98"/>
                  <a:gd name="T16" fmla="*/ 8 w 122"/>
                  <a:gd name="T17" fmla="*/ 1 h 98"/>
                  <a:gd name="T18" fmla="*/ 7 w 122"/>
                  <a:gd name="T19" fmla="*/ 1 h 98"/>
                  <a:gd name="T20" fmla="*/ 7 w 122"/>
                  <a:gd name="T21" fmla="*/ 1 h 98"/>
                  <a:gd name="T22" fmla="*/ 5 w 122"/>
                  <a:gd name="T23" fmla="*/ 1 h 98"/>
                  <a:gd name="T24" fmla="*/ 4 w 122"/>
                  <a:gd name="T25" fmla="*/ 1 h 98"/>
                  <a:gd name="T26" fmla="*/ 2 w 122"/>
                  <a:gd name="T27" fmla="*/ 0 h 98"/>
                  <a:gd name="T28" fmla="*/ 1 w 122"/>
                  <a:gd name="T29" fmla="*/ 0 h 98"/>
                  <a:gd name="T30" fmla="*/ 1 w 122"/>
                  <a:gd name="T31" fmla="*/ 0 h 98"/>
                  <a:gd name="T32" fmla="*/ 0 w 122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98">
                    <a:moveTo>
                      <a:pt x="0" y="2"/>
                    </a:moveTo>
                    <a:lnTo>
                      <a:pt x="7" y="0"/>
                    </a:lnTo>
                    <a:lnTo>
                      <a:pt x="22" y="5"/>
                    </a:lnTo>
                    <a:lnTo>
                      <a:pt x="38" y="15"/>
                    </a:lnTo>
                    <a:lnTo>
                      <a:pt x="58" y="28"/>
                    </a:lnTo>
                    <a:lnTo>
                      <a:pt x="78" y="45"/>
                    </a:lnTo>
                    <a:lnTo>
                      <a:pt x="97" y="62"/>
                    </a:lnTo>
                    <a:lnTo>
                      <a:pt x="112" y="80"/>
                    </a:lnTo>
                    <a:lnTo>
                      <a:pt x="122" y="98"/>
                    </a:lnTo>
                    <a:lnTo>
                      <a:pt x="112" y="90"/>
                    </a:lnTo>
                    <a:lnTo>
                      <a:pt x="97" y="79"/>
                    </a:lnTo>
                    <a:lnTo>
                      <a:pt x="75" y="64"/>
                    </a:lnTo>
                    <a:lnTo>
                      <a:pt x="53" y="49"/>
                    </a:lnTo>
                    <a:lnTo>
                      <a:pt x="32" y="34"/>
                    </a:lnTo>
                    <a:lnTo>
                      <a:pt x="13" y="21"/>
                    </a:lnTo>
                    <a:lnTo>
                      <a:pt x="2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4" name="Freeform 1094"/>
              <p:cNvSpPr>
                <a:spLocks/>
              </p:cNvSpPr>
              <p:nvPr/>
            </p:nvSpPr>
            <p:spPr bwMode="auto">
              <a:xfrm>
                <a:off x="5532" y="2357"/>
                <a:ext cx="70" cy="33"/>
              </a:xfrm>
              <a:custGeom>
                <a:avLst/>
                <a:gdLst>
                  <a:gd name="T0" fmla="*/ 0 w 140"/>
                  <a:gd name="T1" fmla="*/ 0 h 99"/>
                  <a:gd name="T2" fmla="*/ 1 w 140"/>
                  <a:gd name="T3" fmla="*/ 0 h 99"/>
                  <a:gd name="T4" fmla="*/ 2 w 140"/>
                  <a:gd name="T5" fmla="*/ 0 h 99"/>
                  <a:gd name="T6" fmla="*/ 3 w 140"/>
                  <a:gd name="T7" fmla="*/ 0 h 99"/>
                  <a:gd name="T8" fmla="*/ 5 w 140"/>
                  <a:gd name="T9" fmla="*/ 0 h 99"/>
                  <a:gd name="T10" fmla="*/ 6 w 140"/>
                  <a:gd name="T11" fmla="*/ 1 h 99"/>
                  <a:gd name="T12" fmla="*/ 8 w 140"/>
                  <a:gd name="T13" fmla="*/ 1 h 99"/>
                  <a:gd name="T14" fmla="*/ 9 w 140"/>
                  <a:gd name="T15" fmla="*/ 1 h 99"/>
                  <a:gd name="T16" fmla="*/ 9 w 140"/>
                  <a:gd name="T17" fmla="*/ 1 h 99"/>
                  <a:gd name="T18" fmla="*/ 9 w 140"/>
                  <a:gd name="T19" fmla="*/ 1 h 99"/>
                  <a:gd name="T20" fmla="*/ 7 w 140"/>
                  <a:gd name="T21" fmla="*/ 1 h 99"/>
                  <a:gd name="T22" fmla="*/ 6 w 140"/>
                  <a:gd name="T23" fmla="*/ 1 h 99"/>
                  <a:gd name="T24" fmla="*/ 4 w 140"/>
                  <a:gd name="T25" fmla="*/ 1 h 99"/>
                  <a:gd name="T26" fmla="*/ 3 w 140"/>
                  <a:gd name="T27" fmla="*/ 0 h 99"/>
                  <a:gd name="T28" fmla="*/ 1 w 140"/>
                  <a:gd name="T29" fmla="*/ 0 h 99"/>
                  <a:gd name="T30" fmla="*/ 1 w 140"/>
                  <a:gd name="T31" fmla="*/ 0 h 99"/>
                  <a:gd name="T32" fmla="*/ 0 w 140"/>
                  <a:gd name="T33" fmla="*/ 0 h 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0" h="99">
                    <a:moveTo>
                      <a:pt x="0" y="2"/>
                    </a:moveTo>
                    <a:lnTo>
                      <a:pt x="8" y="0"/>
                    </a:lnTo>
                    <a:lnTo>
                      <a:pt x="25" y="6"/>
                    </a:lnTo>
                    <a:lnTo>
                      <a:pt x="46" y="16"/>
                    </a:lnTo>
                    <a:lnTo>
                      <a:pt x="70" y="30"/>
                    </a:lnTo>
                    <a:lnTo>
                      <a:pt x="93" y="47"/>
                    </a:lnTo>
                    <a:lnTo>
                      <a:pt x="115" y="65"/>
                    </a:lnTo>
                    <a:lnTo>
                      <a:pt x="131" y="83"/>
                    </a:lnTo>
                    <a:lnTo>
                      <a:pt x="140" y="99"/>
                    </a:lnTo>
                    <a:lnTo>
                      <a:pt x="130" y="93"/>
                    </a:lnTo>
                    <a:lnTo>
                      <a:pt x="111" y="81"/>
                    </a:lnTo>
                    <a:lnTo>
                      <a:pt x="86" y="67"/>
                    </a:lnTo>
                    <a:lnTo>
                      <a:pt x="61" y="50"/>
                    </a:lnTo>
                    <a:lnTo>
                      <a:pt x="36" y="34"/>
                    </a:lnTo>
                    <a:lnTo>
                      <a:pt x="16" y="19"/>
                    </a:lnTo>
                    <a:lnTo>
                      <a:pt x="3" y="9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5" name="Freeform 1095"/>
              <p:cNvSpPr>
                <a:spLocks/>
              </p:cNvSpPr>
              <p:nvPr/>
            </p:nvSpPr>
            <p:spPr bwMode="auto">
              <a:xfrm>
                <a:off x="5521" y="2399"/>
                <a:ext cx="67" cy="25"/>
              </a:xfrm>
              <a:custGeom>
                <a:avLst/>
                <a:gdLst>
                  <a:gd name="T0" fmla="*/ 0 w 135"/>
                  <a:gd name="T1" fmla="*/ 0 h 74"/>
                  <a:gd name="T2" fmla="*/ 0 w 135"/>
                  <a:gd name="T3" fmla="*/ 0 h 74"/>
                  <a:gd name="T4" fmla="*/ 1 w 135"/>
                  <a:gd name="T5" fmla="*/ 0 h 74"/>
                  <a:gd name="T6" fmla="*/ 2 w 135"/>
                  <a:gd name="T7" fmla="*/ 0 h 74"/>
                  <a:gd name="T8" fmla="*/ 4 w 135"/>
                  <a:gd name="T9" fmla="*/ 0 h 74"/>
                  <a:gd name="T10" fmla="*/ 5 w 135"/>
                  <a:gd name="T11" fmla="*/ 0 h 74"/>
                  <a:gd name="T12" fmla="*/ 6 w 135"/>
                  <a:gd name="T13" fmla="*/ 1 h 74"/>
                  <a:gd name="T14" fmla="*/ 7 w 135"/>
                  <a:gd name="T15" fmla="*/ 1 h 74"/>
                  <a:gd name="T16" fmla="*/ 8 w 135"/>
                  <a:gd name="T17" fmla="*/ 1 h 74"/>
                  <a:gd name="T18" fmla="*/ 7 w 135"/>
                  <a:gd name="T19" fmla="*/ 1 h 74"/>
                  <a:gd name="T20" fmla="*/ 6 w 135"/>
                  <a:gd name="T21" fmla="*/ 1 h 74"/>
                  <a:gd name="T22" fmla="*/ 5 w 135"/>
                  <a:gd name="T23" fmla="*/ 1 h 74"/>
                  <a:gd name="T24" fmla="*/ 3 w 135"/>
                  <a:gd name="T25" fmla="*/ 0 h 74"/>
                  <a:gd name="T26" fmla="*/ 2 w 135"/>
                  <a:gd name="T27" fmla="*/ 0 h 74"/>
                  <a:gd name="T28" fmla="*/ 0 w 135"/>
                  <a:gd name="T29" fmla="*/ 0 h 74"/>
                  <a:gd name="T30" fmla="*/ 0 w 135"/>
                  <a:gd name="T31" fmla="*/ 0 h 74"/>
                  <a:gd name="T32" fmla="*/ 0 w 13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5" h="74">
                    <a:moveTo>
                      <a:pt x="0" y="2"/>
                    </a:moveTo>
                    <a:lnTo>
                      <a:pt x="7" y="0"/>
                    </a:lnTo>
                    <a:lnTo>
                      <a:pt x="22" y="3"/>
                    </a:lnTo>
                    <a:lnTo>
                      <a:pt x="42" y="9"/>
                    </a:lnTo>
                    <a:lnTo>
                      <a:pt x="65" y="18"/>
                    </a:lnTo>
                    <a:lnTo>
                      <a:pt x="87" y="30"/>
                    </a:lnTo>
                    <a:lnTo>
                      <a:pt x="109" y="43"/>
                    </a:lnTo>
                    <a:lnTo>
                      <a:pt x="125" y="58"/>
                    </a:lnTo>
                    <a:lnTo>
                      <a:pt x="135" y="74"/>
                    </a:lnTo>
                    <a:lnTo>
                      <a:pt x="122" y="67"/>
                    </a:lnTo>
                    <a:lnTo>
                      <a:pt x="104" y="58"/>
                    </a:lnTo>
                    <a:lnTo>
                      <a:pt x="80" y="47"/>
                    </a:lnTo>
                    <a:lnTo>
                      <a:pt x="55" y="36"/>
                    </a:lnTo>
                    <a:lnTo>
                      <a:pt x="34" y="25"/>
                    </a:lnTo>
                    <a:lnTo>
                      <a:pt x="15" y="15"/>
                    </a:lnTo>
                    <a:lnTo>
                      <a:pt x="2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6" name="Freeform 1096"/>
              <p:cNvSpPr>
                <a:spLocks/>
              </p:cNvSpPr>
              <p:nvPr/>
            </p:nvSpPr>
            <p:spPr bwMode="auto">
              <a:xfrm>
                <a:off x="5520" y="2417"/>
                <a:ext cx="49" cy="24"/>
              </a:xfrm>
              <a:custGeom>
                <a:avLst/>
                <a:gdLst>
                  <a:gd name="T0" fmla="*/ 0 w 98"/>
                  <a:gd name="T1" fmla="*/ 0 h 74"/>
                  <a:gd name="T2" fmla="*/ 1 w 98"/>
                  <a:gd name="T3" fmla="*/ 0 h 74"/>
                  <a:gd name="T4" fmla="*/ 2 w 98"/>
                  <a:gd name="T5" fmla="*/ 0 h 74"/>
                  <a:gd name="T6" fmla="*/ 3 w 98"/>
                  <a:gd name="T7" fmla="*/ 0 h 74"/>
                  <a:gd name="T8" fmla="*/ 4 w 98"/>
                  <a:gd name="T9" fmla="*/ 0 h 74"/>
                  <a:gd name="T10" fmla="*/ 5 w 98"/>
                  <a:gd name="T11" fmla="*/ 0 h 74"/>
                  <a:gd name="T12" fmla="*/ 6 w 98"/>
                  <a:gd name="T13" fmla="*/ 1 h 74"/>
                  <a:gd name="T14" fmla="*/ 6 w 98"/>
                  <a:gd name="T15" fmla="*/ 1 h 74"/>
                  <a:gd name="T16" fmla="*/ 7 w 98"/>
                  <a:gd name="T17" fmla="*/ 1 h 74"/>
                  <a:gd name="T18" fmla="*/ 6 w 98"/>
                  <a:gd name="T19" fmla="*/ 1 h 74"/>
                  <a:gd name="T20" fmla="*/ 5 w 98"/>
                  <a:gd name="T21" fmla="*/ 1 h 74"/>
                  <a:gd name="T22" fmla="*/ 4 w 98"/>
                  <a:gd name="T23" fmla="*/ 1 h 74"/>
                  <a:gd name="T24" fmla="*/ 3 w 98"/>
                  <a:gd name="T25" fmla="*/ 0 h 74"/>
                  <a:gd name="T26" fmla="*/ 2 w 98"/>
                  <a:gd name="T27" fmla="*/ 0 h 74"/>
                  <a:gd name="T28" fmla="*/ 1 w 98"/>
                  <a:gd name="T29" fmla="*/ 0 h 74"/>
                  <a:gd name="T30" fmla="*/ 1 w 98"/>
                  <a:gd name="T31" fmla="*/ 0 h 74"/>
                  <a:gd name="T32" fmla="*/ 0 w 9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74">
                    <a:moveTo>
                      <a:pt x="0" y="0"/>
                    </a:moveTo>
                    <a:lnTo>
                      <a:pt x="6" y="0"/>
                    </a:lnTo>
                    <a:lnTo>
                      <a:pt x="20" y="4"/>
                    </a:lnTo>
                    <a:lnTo>
                      <a:pt x="35" y="15"/>
                    </a:lnTo>
                    <a:lnTo>
                      <a:pt x="53" y="26"/>
                    </a:lnTo>
                    <a:lnTo>
                      <a:pt x="71" y="40"/>
                    </a:lnTo>
                    <a:lnTo>
                      <a:pt x="85" y="54"/>
                    </a:lnTo>
                    <a:lnTo>
                      <a:pt x="95" y="65"/>
                    </a:lnTo>
                    <a:lnTo>
                      <a:pt x="98" y="74"/>
                    </a:lnTo>
                    <a:lnTo>
                      <a:pt x="90" y="68"/>
                    </a:lnTo>
                    <a:lnTo>
                      <a:pt x="76" y="59"/>
                    </a:lnTo>
                    <a:lnTo>
                      <a:pt x="60" y="48"/>
                    </a:lnTo>
                    <a:lnTo>
                      <a:pt x="43" y="37"/>
                    </a:lnTo>
                    <a:lnTo>
                      <a:pt x="26" y="26"/>
                    </a:lnTo>
                    <a:lnTo>
                      <a:pt x="13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7" name="Freeform 1097"/>
              <p:cNvSpPr>
                <a:spLocks/>
              </p:cNvSpPr>
              <p:nvPr/>
            </p:nvSpPr>
            <p:spPr bwMode="auto">
              <a:xfrm>
                <a:off x="5526" y="2435"/>
                <a:ext cx="36" cy="10"/>
              </a:xfrm>
              <a:custGeom>
                <a:avLst/>
                <a:gdLst>
                  <a:gd name="T0" fmla="*/ 0 w 74"/>
                  <a:gd name="T1" fmla="*/ 0 h 29"/>
                  <a:gd name="T2" fmla="*/ 0 w 74"/>
                  <a:gd name="T3" fmla="*/ 0 h 29"/>
                  <a:gd name="T4" fmla="*/ 0 w 74"/>
                  <a:gd name="T5" fmla="*/ 0 h 29"/>
                  <a:gd name="T6" fmla="*/ 1 w 74"/>
                  <a:gd name="T7" fmla="*/ 0 h 29"/>
                  <a:gd name="T8" fmla="*/ 2 w 74"/>
                  <a:gd name="T9" fmla="*/ 0 h 29"/>
                  <a:gd name="T10" fmla="*/ 3 w 74"/>
                  <a:gd name="T11" fmla="*/ 0 h 29"/>
                  <a:gd name="T12" fmla="*/ 3 w 74"/>
                  <a:gd name="T13" fmla="*/ 0 h 29"/>
                  <a:gd name="T14" fmla="*/ 4 w 74"/>
                  <a:gd name="T15" fmla="*/ 0 h 29"/>
                  <a:gd name="T16" fmla="*/ 4 w 74"/>
                  <a:gd name="T17" fmla="*/ 0 h 29"/>
                  <a:gd name="T18" fmla="*/ 4 w 74"/>
                  <a:gd name="T19" fmla="*/ 0 h 29"/>
                  <a:gd name="T20" fmla="*/ 3 w 74"/>
                  <a:gd name="T21" fmla="*/ 0 h 29"/>
                  <a:gd name="T22" fmla="*/ 2 w 74"/>
                  <a:gd name="T23" fmla="*/ 0 h 29"/>
                  <a:gd name="T24" fmla="*/ 1 w 74"/>
                  <a:gd name="T25" fmla="*/ 0 h 29"/>
                  <a:gd name="T26" fmla="*/ 0 w 74"/>
                  <a:gd name="T27" fmla="*/ 0 h 29"/>
                  <a:gd name="T28" fmla="*/ 0 w 74"/>
                  <a:gd name="T29" fmla="*/ 0 h 29"/>
                  <a:gd name="T30" fmla="*/ 0 w 74"/>
                  <a:gd name="T31" fmla="*/ 0 h 29"/>
                  <a:gd name="T32" fmla="*/ 0 w 74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4" h="29">
                    <a:moveTo>
                      <a:pt x="0" y="3"/>
                    </a:moveTo>
                    <a:lnTo>
                      <a:pt x="4" y="0"/>
                    </a:lnTo>
                    <a:lnTo>
                      <a:pt x="14" y="0"/>
                    </a:lnTo>
                    <a:lnTo>
                      <a:pt x="25" y="1"/>
                    </a:lnTo>
                    <a:lnTo>
                      <a:pt x="39" y="4"/>
                    </a:lnTo>
                    <a:lnTo>
                      <a:pt x="52" y="9"/>
                    </a:lnTo>
                    <a:lnTo>
                      <a:pt x="62" y="15"/>
                    </a:lnTo>
                    <a:lnTo>
                      <a:pt x="70" y="22"/>
                    </a:lnTo>
                    <a:lnTo>
                      <a:pt x="74" y="29"/>
                    </a:lnTo>
                    <a:lnTo>
                      <a:pt x="65" y="23"/>
                    </a:lnTo>
                    <a:lnTo>
                      <a:pt x="54" y="19"/>
                    </a:lnTo>
                    <a:lnTo>
                      <a:pt x="40" y="16"/>
                    </a:lnTo>
                    <a:lnTo>
                      <a:pt x="27" y="13"/>
                    </a:lnTo>
                    <a:lnTo>
                      <a:pt x="14" y="12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8" name="Freeform 1098"/>
              <p:cNvSpPr>
                <a:spLocks/>
              </p:cNvSpPr>
              <p:nvPr/>
            </p:nvSpPr>
            <p:spPr bwMode="auto">
              <a:xfrm>
                <a:off x="5567" y="2307"/>
                <a:ext cx="30" cy="20"/>
              </a:xfrm>
              <a:custGeom>
                <a:avLst/>
                <a:gdLst>
                  <a:gd name="T0" fmla="*/ 4 w 58"/>
                  <a:gd name="T1" fmla="*/ 1 h 59"/>
                  <a:gd name="T2" fmla="*/ 4 w 58"/>
                  <a:gd name="T3" fmla="*/ 1 h 59"/>
                  <a:gd name="T4" fmla="*/ 3 w 58"/>
                  <a:gd name="T5" fmla="*/ 1 h 59"/>
                  <a:gd name="T6" fmla="*/ 3 w 58"/>
                  <a:gd name="T7" fmla="*/ 1 h 59"/>
                  <a:gd name="T8" fmla="*/ 2 w 58"/>
                  <a:gd name="T9" fmla="*/ 0 h 59"/>
                  <a:gd name="T10" fmla="*/ 1 w 58"/>
                  <a:gd name="T11" fmla="*/ 0 h 59"/>
                  <a:gd name="T12" fmla="*/ 1 w 58"/>
                  <a:gd name="T13" fmla="*/ 0 h 59"/>
                  <a:gd name="T14" fmla="*/ 0 w 58"/>
                  <a:gd name="T15" fmla="*/ 0 h 59"/>
                  <a:gd name="T16" fmla="*/ 1 w 58"/>
                  <a:gd name="T17" fmla="*/ 0 h 59"/>
                  <a:gd name="T18" fmla="*/ 1 w 58"/>
                  <a:gd name="T19" fmla="*/ 0 h 59"/>
                  <a:gd name="T20" fmla="*/ 1 w 58"/>
                  <a:gd name="T21" fmla="*/ 0 h 59"/>
                  <a:gd name="T22" fmla="*/ 2 w 58"/>
                  <a:gd name="T23" fmla="*/ 0 h 59"/>
                  <a:gd name="T24" fmla="*/ 3 w 58"/>
                  <a:gd name="T25" fmla="*/ 0 h 59"/>
                  <a:gd name="T26" fmla="*/ 3 w 58"/>
                  <a:gd name="T27" fmla="*/ 0 h 59"/>
                  <a:gd name="T28" fmla="*/ 4 w 58"/>
                  <a:gd name="T29" fmla="*/ 1 h 59"/>
                  <a:gd name="T30" fmla="*/ 4 w 58"/>
                  <a:gd name="T31" fmla="*/ 1 h 59"/>
                  <a:gd name="T32" fmla="*/ 4 w 58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59">
                    <a:moveTo>
                      <a:pt x="58" y="59"/>
                    </a:moveTo>
                    <a:lnTo>
                      <a:pt x="53" y="56"/>
                    </a:lnTo>
                    <a:lnTo>
                      <a:pt x="45" y="48"/>
                    </a:lnTo>
                    <a:lnTo>
                      <a:pt x="33" y="41"/>
                    </a:lnTo>
                    <a:lnTo>
                      <a:pt x="21" y="32"/>
                    </a:lnTo>
                    <a:lnTo>
                      <a:pt x="11" y="23"/>
                    </a:lnTo>
                    <a:lnTo>
                      <a:pt x="3" y="15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5" y="12"/>
                    </a:lnTo>
                    <a:lnTo>
                      <a:pt x="33" y="20"/>
                    </a:lnTo>
                    <a:lnTo>
                      <a:pt x="40" y="32"/>
                    </a:lnTo>
                    <a:lnTo>
                      <a:pt x="48" y="43"/>
                    </a:lnTo>
                    <a:lnTo>
                      <a:pt x="53" y="53"/>
                    </a:lnTo>
                    <a:lnTo>
                      <a:pt x="58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19" name="Freeform 1099"/>
              <p:cNvSpPr>
                <a:spLocks/>
              </p:cNvSpPr>
              <p:nvPr/>
            </p:nvSpPr>
            <p:spPr bwMode="auto">
              <a:xfrm>
                <a:off x="5591" y="2300"/>
                <a:ext cx="7" cy="23"/>
              </a:xfrm>
              <a:custGeom>
                <a:avLst/>
                <a:gdLst>
                  <a:gd name="T0" fmla="*/ 0 w 15"/>
                  <a:gd name="T1" fmla="*/ 1 h 69"/>
                  <a:gd name="T2" fmla="*/ 0 w 15"/>
                  <a:gd name="T3" fmla="*/ 1 h 69"/>
                  <a:gd name="T4" fmla="*/ 0 w 15"/>
                  <a:gd name="T5" fmla="*/ 0 h 69"/>
                  <a:gd name="T6" fmla="*/ 0 w 15"/>
                  <a:gd name="T7" fmla="*/ 0 h 69"/>
                  <a:gd name="T8" fmla="*/ 0 w 15"/>
                  <a:gd name="T9" fmla="*/ 0 h 69"/>
                  <a:gd name="T10" fmla="*/ 0 w 15"/>
                  <a:gd name="T11" fmla="*/ 0 h 69"/>
                  <a:gd name="T12" fmla="*/ 0 w 15"/>
                  <a:gd name="T13" fmla="*/ 0 h 69"/>
                  <a:gd name="T14" fmla="*/ 0 w 15"/>
                  <a:gd name="T15" fmla="*/ 1 h 69"/>
                  <a:gd name="T16" fmla="*/ 0 w 15"/>
                  <a:gd name="T17" fmla="*/ 1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9">
                    <a:moveTo>
                      <a:pt x="10" y="69"/>
                    </a:moveTo>
                    <a:lnTo>
                      <a:pt x="12" y="56"/>
                    </a:lnTo>
                    <a:lnTo>
                      <a:pt x="15" y="32"/>
                    </a:lnTo>
                    <a:lnTo>
                      <a:pt x="15" y="10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2" y="28"/>
                    </a:lnTo>
                    <a:lnTo>
                      <a:pt x="5" y="51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0" name="Freeform 1100"/>
              <p:cNvSpPr>
                <a:spLocks/>
              </p:cNvSpPr>
              <p:nvPr/>
            </p:nvSpPr>
            <p:spPr bwMode="auto">
              <a:xfrm>
                <a:off x="5596" y="2305"/>
                <a:ext cx="33" cy="22"/>
              </a:xfrm>
              <a:custGeom>
                <a:avLst/>
                <a:gdLst>
                  <a:gd name="T0" fmla="*/ 0 w 67"/>
                  <a:gd name="T1" fmla="*/ 1 h 65"/>
                  <a:gd name="T2" fmla="*/ 0 w 67"/>
                  <a:gd name="T3" fmla="*/ 1 h 65"/>
                  <a:gd name="T4" fmla="*/ 0 w 67"/>
                  <a:gd name="T5" fmla="*/ 1 h 65"/>
                  <a:gd name="T6" fmla="*/ 1 w 67"/>
                  <a:gd name="T7" fmla="*/ 0 h 65"/>
                  <a:gd name="T8" fmla="*/ 2 w 67"/>
                  <a:gd name="T9" fmla="*/ 0 h 65"/>
                  <a:gd name="T10" fmla="*/ 2 w 67"/>
                  <a:gd name="T11" fmla="*/ 0 h 65"/>
                  <a:gd name="T12" fmla="*/ 3 w 67"/>
                  <a:gd name="T13" fmla="*/ 0 h 65"/>
                  <a:gd name="T14" fmla="*/ 3 w 67"/>
                  <a:gd name="T15" fmla="*/ 0 h 65"/>
                  <a:gd name="T16" fmla="*/ 4 w 67"/>
                  <a:gd name="T17" fmla="*/ 0 h 65"/>
                  <a:gd name="T18" fmla="*/ 4 w 67"/>
                  <a:gd name="T19" fmla="*/ 0 h 65"/>
                  <a:gd name="T20" fmla="*/ 3 w 67"/>
                  <a:gd name="T21" fmla="*/ 0 h 65"/>
                  <a:gd name="T22" fmla="*/ 3 w 67"/>
                  <a:gd name="T23" fmla="*/ 0 h 65"/>
                  <a:gd name="T24" fmla="*/ 2 w 67"/>
                  <a:gd name="T25" fmla="*/ 0 h 65"/>
                  <a:gd name="T26" fmla="*/ 1 w 67"/>
                  <a:gd name="T27" fmla="*/ 1 h 65"/>
                  <a:gd name="T28" fmla="*/ 1 w 67"/>
                  <a:gd name="T29" fmla="*/ 1 h 65"/>
                  <a:gd name="T30" fmla="*/ 0 w 67"/>
                  <a:gd name="T31" fmla="*/ 1 h 65"/>
                  <a:gd name="T32" fmla="*/ 0 w 67"/>
                  <a:gd name="T33" fmla="*/ 1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5">
                    <a:moveTo>
                      <a:pt x="0" y="65"/>
                    </a:moveTo>
                    <a:lnTo>
                      <a:pt x="7" y="56"/>
                    </a:lnTo>
                    <a:lnTo>
                      <a:pt x="15" y="46"/>
                    </a:lnTo>
                    <a:lnTo>
                      <a:pt x="25" y="34"/>
                    </a:lnTo>
                    <a:lnTo>
                      <a:pt x="35" y="22"/>
                    </a:lnTo>
                    <a:lnTo>
                      <a:pt x="45" y="12"/>
                    </a:lnTo>
                    <a:lnTo>
                      <a:pt x="55" y="5"/>
                    </a:lnTo>
                    <a:lnTo>
                      <a:pt x="62" y="0"/>
                    </a:lnTo>
                    <a:lnTo>
                      <a:pt x="67" y="2"/>
                    </a:lnTo>
                    <a:lnTo>
                      <a:pt x="67" y="8"/>
                    </a:lnTo>
                    <a:lnTo>
                      <a:pt x="62" y="15"/>
                    </a:lnTo>
                    <a:lnTo>
                      <a:pt x="52" y="24"/>
                    </a:lnTo>
                    <a:lnTo>
                      <a:pt x="42" y="34"/>
                    </a:lnTo>
                    <a:lnTo>
                      <a:pt x="29" y="43"/>
                    </a:lnTo>
                    <a:lnTo>
                      <a:pt x="17" y="52"/>
                    </a:lnTo>
                    <a:lnTo>
                      <a:pt x="7" y="59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1" name="Freeform 1101"/>
              <p:cNvSpPr>
                <a:spLocks/>
              </p:cNvSpPr>
              <p:nvPr/>
            </p:nvSpPr>
            <p:spPr bwMode="auto">
              <a:xfrm>
                <a:off x="5568" y="2439"/>
                <a:ext cx="49" cy="7"/>
              </a:xfrm>
              <a:custGeom>
                <a:avLst/>
                <a:gdLst>
                  <a:gd name="T0" fmla="*/ 0 w 97"/>
                  <a:gd name="T1" fmla="*/ 0 h 20"/>
                  <a:gd name="T2" fmla="*/ 1 w 97"/>
                  <a:gd name="T3" fmla="*/ 0 h 20"/>
                  <a:gd name="T4" fmla="*/ 2 w 97"/>
                  <a:gd name="T5" fmla="*/ 0 h 20"/>
                  <a:gd name="T6" fmla="*/ 3 w 97"/>
                  <a:gd name="T7" fmla="*/ 0 h 20"/>
                  <a:gd name="T8" fmla="*/ 4 w 97"/>
                  <a:gd name="T9" fmla="*/ 0 h 20"/>
                  <a:gd name="T10" fmla="*/ 5 w 97"/>
                  <a:gd name="T11" fmla="*/ 0 h 20"/>
                  <a:gd name="T12" fmla="*/ 6 w 97"/>
                  <a:gd name="T13" fmla="*/ 0 h 20"/>
                  <a:gd name="T14" fmla="*/ 6 w 97"/>
                  <a:gd name="T15" fmla="*/ 0 h 20"/>
                  <a:gd name="T16" fmla="*/ 7 w 97"/>
                  <a:gd name="T17" fmla="*/ 0 h 20"/>
                  <a:gd name="T18" fmla="*/ 6 w 97"/>
                  <a:gd name="T19" fmla="*/ 0 h 20"/>
                  <a:gd name="T20" fmla="*/ 6 w 97"/>
                  <a:gd name="T21" fmla="*/ 0 h 20"/>
                  <a:gd name="T22" fmla="*/ 5 w 97"/>
                  <a:gd name="T23" fmla="*/ 0 h 20"/>
                  <a:gd name="T24" fmla="*/ 4 w 97"/>
                  <a:gd name="T25" fmla="*/ 0 h 20"/>
                  <a:gd name="T26" fmla="*/ 3 w 97"/>
                  <a:gd name="T27" fmla="*/ 0 h 20"/>
                  <a:gd name="T28" fmla="*/ 2 w 97"/>
                  <a:gd name="T29" fmla="*/ 0 h 20"/>
                  <a:gd name="T30" fmla="*/ 1 w 97"/>
                  <a:gd name="T31" fmla="*/ 0 h 20"/>
                  <a:gd name="T32" fmla="*/ 0 w 97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20">
                    <a:moveTo>
                      <a:pt x="0" y="3"/>
                    </a:moveTo>
                    <a:lnTo>
                      <a:pt x="12" y="1"/>
                    </a:lnTo>
                    <a:lnTo>
                      <a:pt x="25" y="1"/>
                    </a:lnTo>
                    <a:lnTo>
                      <a:pt x="42" y="0"/>
                    </a:lnTo>
                    <a:lnTo>
                      <a:pt x="57" y="0"/>
                    </a:lnTo>
                    <a:lnTo>
                      <a:pt x="72" y="0"/>
                    </a:lnTo>
                    <a:lnTo>
                      <a:pt x="85" y="3"/>
                    </a:lnTo>
                    <a:lnTo>
                      <a:pt x="94" y="7"/>
                    </a:lnTo>
                    <a:lnTo>
                      <a:pt x="97" y="13"/>
                    </a:lnTo>
                    <a:lnTo>
                      <a:pt x="94" y="19"/>
                    </a:lnTo>
                    <a:lnTo>
                      <a:pt x="85" y="20"/>
                    </a:lnTo>
                    <a:lnTo>
                      <a:pt x="74" y="19"/>
                    </a:lnTo>
                    <a:lnTo>
                      <a:pt x="59" y="16"/>
                    </a:lnTo>
                    <a:lnTo>
                      <a:pt x="42" y="13"/>
                    </a:lnTo>
                    <a:lnTo>
                      <a:pt x="27" y="8"/>
                    </a:lnTo>
                    <a:lnTo>
                      <a:pt x="12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2" name="Freeform 1102"/>
              <p:cNvSpPr>
                <a:spLocks/>
              </p:cNvSpPr>
              <p:nvPr/>
            </p:nvSpPr>
            <p:spPr bwMode="auto">
              <a:xfrm>
                <a:off x="5559" y="2445"/>
                <a:ext cx="47" cy="14"/>
              </a:xfrm>
              <a:custGeom>
                <a:avLst/>
                <a:gdLst>
                  <a:gd name="T0" fmla="*/ 0 w 93"/>
                  <a:gd name="T1" fmla="*/ 0 h 42"/>
                  <a:gd name="T2" fmla="*/ 1 w 93"/>
                  <a:gd name="T3" fmla="*/ 0 h 42"/>
                  <a:gd name="T4" fmla="*/ 2 w 93"/>
                  <a:gd name="T5" fmla="*/ 0 h 42"/>
                  <a:gd name="T6" fmla="*/ 3 w 93"/>
                  <a:gd name="T7" fmla="*/ 0 h 42"/>
                  <a:gd name="T8" fmla="*/ 4 w 93"/>
                  <a:gd name="T9" fmla="*/ 0 h 42"/>
                  <a:gd name="T10" fmla="*/ 5 w 93"/>
                  <a:gd name="T11" fmla="*/ 0 h 42"/>
                  <a:gd name="T12" fmla="*/ 6 w 93"/>
                  <a:gd name="T13" fmla="*/ 0 h 42"/>
                  <a:gd name="T14" fmla="*/ 6 w 93"/>
                  <a:gd name="T15" fmla="*/ 0 h 42"/>
                  <a:gd name="T16" fmla="*/ 6 w 93"/>
                  <a:gd name="T17" fmla="*/ 0 h 42"/>
                  <a:gd name="T18" fmla="*/ 6 w 93"/>
                  <a:gd name="T19" fmla="*/ 1 h 42"/>
                  <a:gd name="T20" fmla="*/ 5 w 93"/>
                  <a:gd name="T21" fmla="*/ 0 h 42"/>
                  <a:gd name="T22" fmla="*/ 5 w 93"/>
                  <a:gd name="T23" fmla="*/ 0 h 42"/>
                  <a:gd name="T24" fmla="*/ 4 w 93"/>
                  <a:gd name="T25" fmla="*/ 0 h 42"/>
                  <a:gd name="T26" fmla="*/ 3 w 93"/>
                  <a:gd name="T27" fmla="*/ 0 h 42"/>
                  <a:gd name="T28" fmla="*/ 2 w 93"/>
                  <a:gd name="T29" fmla="*/ 0 h 42"/>
                  <a:gd name="T30" fmla="*/ 1 w 93"/>
                  <a:gd name="T31" fmla="*/ 0 h 42"/>
                  <a:gd name="T32" fmla="*/ 0 w 93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42">
                    <a:moveTo>
                      <a:pt x="0" y="0"/>
                    </a:moveTo>
                    <a:lnTo>
                      <a:pt x="10" y="2"/>
                    </a:lnTo>
                    <a:lnTo>
                      <a:pt x="23" y="3"/>
                    </a:lnTo>
                    <a:lnTo>
                      <a:pt x="38" y="8"/>
                    </a:lnTo>
                    <a:lnTo>
                      <a:pt x="53" y="12"/>
                    </a:lnTo>
                    <a:lnTo>
                      <a:pt x="68" y="18"/>
                    </a:lnTo>
                    <a:lnTo>
                      <a:pt x="82" y="24"/>
                    </a:lnTo>
                    <a:lnTo>
                      <a:pt x="90" y="30"/>
                    </a:lnTo>
                    <a:lnTo>
                      <a:pt x="93" y="37"/>
                    </a:lnTo>
                    <a:lnTo>
                      <a:pt x="90" y="42"/>
                    </a:lnTo>
                    <a:lnTo>
                      <a:pt x="80" y="40"/>
                    </a:lnTo>
                    <a:lnTo>
                      <a:pt x="67" y="36"/>
                    </a:lnTo>
                    <a:lnTo>
                      <a:pt x="52" y="28"/>
                    </a:lnTo>
                    <a:lnTo>
                      <a:pt x="35" y="21"/>
                    </a:lnTo>
                    <a:lnTo>
                      <a:pt x="20" y="12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3" name="Freeform 1103"/>
              <p:cNvSpPr>
                <a:spLocks/>
              </p:cNvSpPr>
              <p:nvPr/>
            </p:nvSpPr>
            <p:spPr bwMode="auto">
              <a:xfrm>
                <a:off x="5571" y="2427"/>
                <a:ext cx="46" cy="7"/>
              </a:xfrm>
              <a:custGeom>
                <a:avLst/>
                <a:gdLst>
                  <a:gd name="T0" fmla="*/ 0 w 94"/>
                  <a:gd name="T1" fmla="*/ 0 h 21"/>
                  <a:gd name="T2" fmla="*/ 0 w 94"/>
                  <a:gd name="T3" fmla="*/ 0 h 21"/>
                  <a:gd name="T4" fmla="*/ 0 w 94"/>
                  <a:gd name="T5" fmla="*/ 0 h 21"/>
                  <a:gd name="T6" fmla="*/ 1 w 94"/>
                  <a:gd name="T7" fmla="*/ 0 h 21"/>
                  <a:gd name="T8" fmla="*/ 2 w 94"/>
                  <a:gd name="T9" fmla="*/ 0 h 21"/>
                  <a:gd name="T10" fmla="*/ 3 w 94"/>
                  <a:gd name="T11" fmla="*/ 0 h 21"/>
                  <a:gd name="T12" fmla="*/ 4 w 94"/>
                  <a:gd name="T13" fmla="*/ 0 h 21"/>
                  <a:gd name="T14" fmla="*/ 5 w 94"/>
                  <a:gd name="T15" fmla="*/ 0 h 21"/>
                  <a:gd name="T16" fmla="*/ 5 w 94"/>
                  <a:gd name="T17" fmla="*/ 0 h 21"/>
                  <a:gd name="T18" fmla="*/ 5 w 94"/>
                  <a:gd name="T19" fmla="*/ 0 h 21"/>
                  <a:gd name="T20" fmla="*/ 5 w 94"/>
                  <a:gd name="T21" fmla="*/ 0 h 21"/>
                  <a:gd name="T22" fmla="*/ 4 w 94"/>
                  <a:gd name="T23" fmla="*/ 0 h 21"/>
                  <a:gd name="T24" fmla="*/ 3 w 94"/>
                  <a:gd name="T25" fmla="*/ 0 h 21"/>
                  <a:gd name="T26" fmla="*/ 2 w 94"/>
                  <a:gd name="T27" fmla="*/ 0 h 21"/>
                  <a:gd name="T28" fmla="*/ 1 w 94"/>
                  <a:gd name="T29" fmla="*/ 0 h 21"/>
                  <a:gd name="T30" fmla="*/ 0 w 94"/>
                  <a:gd name="T31" fmla="*/ 0 h 21"/>
                  <a:gd name="T32" fmla="*/ 0 w 94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" h="21">
                    <a:moveTo>
                      <a:pt x="0" y="11"/>
                    </a:moveTo>
                    <a:lnTo>
                      <a:pt x="5" y="8"/>
                    </a:lnTo>
                    <a:lnTo>
                      <a:pt x="15" y="3"/>
                    </a:lnTo>
                    <a:lnTo>
                      <a:pt x="29" y="2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3"/>
                    </a:lnTo>
                    <a:lnTo>
                      <a:pt x="87" y="8"/>
                    </a:lnTo>
                    <a:lnTo>
                      <a:pt x="94" y="14"/>
                    </a:lnTo>
                    <a:lnTo>
                      <a:pt x="94" y="19"/>
                    </a:lnTo>
                    <a:lnTo>
                      <a:pt x="87" y="21"/>
                    </a:lnTo>
                    <a:lnTo>
                      <a:pt x="75" y="21"/>
                    </a:lnTo>
                    <a:lnTo>
                      <a:pt x="60" y="18"/>
                    </a:lnTo>
                    <a:lnTo>
                      <a:pt x="44" y="16"/>
                    </a:lnTo>
                    <a:lnTo>
                      <a:pt x="27" y="14"/>
                    </a:lnTo>
                    <a:lnTo>
                      <a:pt x="12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4" name="Freeform 1104"/>
              <p:cNvSpPr>
                <a:spLocks/>
              </p:cNvSpPr>
              <p:nvPr/>
            </p:nvSpPr>
            <p:spPr bwMode="auto">
              <a:xfrm>
                <a:off x="5581" y="2418"/>
                <a:ext cx="49" cy="4"/>
              </a:xfrm>
              <a:custGeom>
                <a:avLst/>
                <a:gdLst>
                  <a:gd name="T0" fmla="*/ 0 w 99"/>
                  <a:gd name="T1" fmla="*/ 0 h 14"/>
                  <a:gd name="T2" fmla="*/ 0 w 99"/>
                  <a:gd name="T3" fmla="*/ 0 h 14"/>
                  <a:gd name="T4" fmla="*/ 1 w 99"/>
                  <a:gd name="T5" fmla="*/ 0 h 14"/>
                  <a:gd name="T6" fmla="*/ 2 w 99"/>
                  <a:gd name="T7" fmla="*/ 0 h 14"/>
                  <a:gd name="T8" fmla="*/ 3 w 99"/>
                  <a:gd name="T9" fmla="*/ 0 h 14"/>
                  <a:gd name="T10" fmla="*/ 4 w 99"/>
                  <a:gd name="T11" fmla="*/ 0 h 14"/>
                  <a:gd name="T12" fmla="*/ 5 w 99"/>
                  <a:gd name="T13" fmla="*/ 0 h 14"/>
                  <a:gd name="T14" fmla="*/ 5 w 99"/>
                  <a:gd name="T15" fmla="*/ 0 h 14"/>
                  <a:gd name="T16" fmla="*/ 6 w 99"/>
                  <a:gd name="T17" fmla="*/ 0 h 14"/>
                  <a:gd name="T18" fmla="*/ 6 w 99"/>
                  <a:gd name="T19" fmla="*/ 0 h 14"/>
                  <a:gd name="T20" fmla="*/ 5 w 99"/>
                  <a:gd name="T21" fmla="*/ 0 h 14"/>
                  <a:gd name="T22" fmla="*/ 5 w 99"/>
                  <a:gd name="T23" fmla="*/ 0 h 14"/>
                  <a:gd name="T24" fmla="*/ 4 w 99"/>
                  <a:gd name="T25" fmla="*/ 0 h 14"/>
                  <a:gd name="T26" fmla="*/ 3 w 99"/>
                  <a:gd name="T27" fmla="*/ 0 h 14"/>
                  <a:gd name="T28" fmla="*/ 2 w 99"/>
                  <a:gd name="T29" fmla="*/ 0 h 14"/>
                  <a:gd name="T30" fmla="*/ 0 w 99"/>
                  <a:gd name="T31" fmla="*/ 0 h 14"/>
                  <a:gd name="T32" fmla="*/ 0 w 99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4">
                    <a:moveTo>
                      <a:pt x="0" y="13"/>
                    </a:moveTo>
                    <a:lnTo>
                      <a:pt x="7" y="10"/>
                    </a:lnTo>
                    <a:lnTo>
                      <a:pt x="20" y="6"/>
                    </a:lnTo>
                    <a:lnTo>
                      <a:pt x="35" y="3"/>
                    </a:lnTo>
                    <a:lnTo>
                      <a:pt x="52" y="1"/>
                    </a:lnTo>
                    <a:lnTo>
                      <a:pt x="67" y="0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99" y="7"/>
                    </a:lnTo>
                    <a:lnTo>
                      <a:pt x="99" y="12"/>
                    </a:lnTo>
                    <a:lnTo>
                      <a:pt x="92" y="13"/>
                    </a:lnTo>
                    <a:lnTo>
                      <a:pt x="80" y="14"/>
                    </a:lnTo>
                    <a:lnTo>
                      <a:pt x="65" y="14"/>
                    </a:lnTo>
                    <a:lnTo>
                      <a:pt x="49" y="13"/>
                    </a:lnTo>
                    <a:lnTo>
                      <a:pt x="32" y="13"/>
                    </a:lnTo>
                    <a:lnTo>
                      <a:pt x="15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5" name="Freeform 1105"/>
              <p:cNvSpPr>
                <a:spLocks/>
              </p:cNvSpPr>
              <p:nvPr/>
            </p:nvSpPr>
            <p:spPr bwMode="auto">
              <a:xfrm>
                <a:off x="5590" y="2407"/>
                <a:ext cx="49" cy="5"/>
              </a:xfrm>
              <a:custGeom>
                <a:avLst/>
                <a:gdLst>
                  <a:gd name="T0" fmla="*/ 0 w 98"/>
                  <a:gd name="T1" fmla="*/ 0 h 17"/>
                  <a:gd name="T2" fmla="*/ 1 w 98"/>
                  <a:gd name="T3" fmla="*/ 0 h 17"/>
                  <a:gd name="T4" fmla="*/ 2 w 98"/>
                  <a:gd name="T5" fmla="*/ 0 h 17"/>
                  <a:gd name="T6" fmla="*/ 3 w 98"/>
                  <a:gd name="T7" fmla="*/ 0 h 17"/>
                  <a:gd name="T8" fmla="*/ 4 w 98"/>
                  <a:gd name="T9" fmla="*/ 0 h 17"/>
                  <a:gd name="T10" fmla="*/ 5 w 98"/>
                  <a:gd name="T11" fmla="*/ 0 h 17"/>
                  <a:gd name="T12" fmla="*/ 6 w 98"/>
                  <a:gd name="T13" fmla="*/ 0 h 17"/>
                  <a:gd name="T14" fmla="*/ 6 w 98"/>
                  <a:gd name="T15" fmla="*/ 0 h 17"/>
                  <a:gd name="T16" fmla="*/ 7 w 98"/>
                  <a:gd name="T17" fmla="*/ 0 h 17"/>
                  <a:gd name="T18" fmla="*/ 6 w 98"/>
                  <a:gd name="T19" fmla="*/ 0 h 17"/>
                  <a:gd name="T20" fmla="*/ 6 w 98"/>
                  <a:gd name="T21" fmla="*/ 0 h 17"/>
                  <a:gd name="T22" fmla="*/ 5 w 98"/>
                  <a:gd name="T23" fmla="*/ 0 h 17"/>
                  <a:gd name="T24" fmla="*/ 4 w 98"/>
                  <a:gd name="T25" fmla="*/ 0 h 17"/>
                  <a:gd name="T26" fmla="*/ 3 w 98"/>
                  <a:gd name="T27" fmla="*/ 0 h 17"/>
                  <a:gd name="T28" fmla="*/ 2 w 98"/>
                  <a:gd name="T29" fmla="*/ 0 h 17"/>
                  <a:gd name="T30" fmla="*/ 1 w 98"/>
                  <a:gd name="T31" fmla="*/ 0 h 17"/>
                  <a:gd name="T32" fmla="*/ 0 w 98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17">
                    <a:moveTo>
                      <a:pt x="0" y="17"/>
                    </a:moveTo>
                    <a:lnTo>
                      <a:pt x="10" y="14"/>
                    </a:lnTo>
                    <a:lnTo>
                      <a:pt x="23" y="11"/>
                    </a:lnTo>
                    <a:lnTo>
                      <a:pt x="40" y="6"/>
                    </a:lnTo>
                    <a:lnTo>
                      <a:pt x="56" y="3"/>
                    </a:lnTo>
                    <a:lnTo>
                      <a:pt x="71" y="0"/>
                    </a:lnTo>
                    <a:lnTo>
                      <a:pt x="85" y="0"/>
                    </a:lnTo>
                    <a:lnTo>
                      <a:pt x="95" y="2"/>
                    </a:lnTo>
                    <a:lnTo>
                      <a:pt x="98" y="6"/>
                    </a:lnTo>
                    <a:lnTo>
                      <a:pt x="95" y="11"/>
                    </a:lnTo>
                    <a:lnTo>
                      <a:pt x="86" y="14"/>
                    </a:lnTo>
                    <a:lnTo>
                      <a:pt x="75" y="15"/>
                    </a:lnTo>
                    <a:lnTo>
                      <a:pt x="60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11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6" name="Freeform 1106"/>
              <p:cNvSpPr>
                <a:spLocks/>
              </p:cNvSpPr>
              <p:nvPr/>
            </p:nvSpPr>
            <p:spPr bwMode="auto">
              <a:xfrm>
                <a:off x="5594" y="2395"/>
                <a:ext cx="56" cy="7"/>
              </a:xfrm>
              <a:custGeom>
                <a:avLst/>
                <a:gdLst>
                  <a:gd name="T0" fmla="*/ 0 w 112"/>
                  <a:gd name="T1" fmla="*/ 0 h 21"/>
                  <a:gd name="T2" fmla="*/ 1 w 112"/>
                  <a:gd name="T3" fmla="*/ 0 h 21"/>
                  <a:gd name="T4" fmla="*/ 2 w 112"/>
                  <a:gd name="T5" fmla="*/ 0 h 21"/>
                  <a:gd name="T6" fmla="*/ 3 w 112"/>
                  <a:gd name="T7" fmla="*/ 0 h 21"/>
                  <a:gd name="T8" fmla="*/ 5 w 112"/>
                  <a:gd name="T9" fmla="*/ 0 h 21"/>
                  <a:gd name="T10" fmla="*/ 6 w 112"/>
                  <a:gd name="T11" fmla="*/ 0 h 21"/>
                  <a:gd name="T12" fmla="*/ 7 w 112"/>
                  <a:gd name="T13" fmla="*/ 0 h 21"/>
                  <a:gd name="T14" fmla="*/ 7 w 112"/>
                  <a:gd name="T15" fmla="*/ 0 h 21"/>
                  <a:gd name="T16" fmla="*/ 7 w 112"/>
                  <a:gd name="T17" fmla="*/ 0 h 21"/>
                  <a:gd name="T18" fmla="*/ 7 w 112"/>
                  <a:gd name="T19" fmla="*/ 0 h 21"/>
                  <a:gd name="T20" fmla="*/ 7 w 112"/>
                  <a:gd name="T21" fmla="*/ 0 h 21"/>
                  <a:gd name="T22" fmla="*/ 6 w 112"/>
                  <a:gd name="T23" fmla="*/ 0 h 21"/>
                  <a:gd name="T24" fmla="*/ 5 w 112"/>
                  <a:gd name="T25" fmla="*/ 0 h 21"/>
                  <a:gd name="T26" fmla="*/ 3 w 112"/>
                  <a:gd name="T27" fmla="*/ 0 h 21"/>
                  <a:gd name="T28" fmla="*/ 2 w 112"/>
                  <a:gd name="T29" fmla="*/ 0 h 21"/>
                  <a:gd name="T30" fmla="*/ 1 w 112"/>
                  <a:gd name="T31" fmla="*/ 0 h 21"/>
                  <a:gd name="T32" fmla="*/ 0 w 112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2" h="21">
                    <a:moveTo>
                      <a:pt x="0" y="21"/>
                    </a:moveTo>
                    <a:lnTo>
                      <a:pt x="13" y="16"/>
                    </a:lnTo>
                    <a:lnTo>
                      <a:pt x="30" y="10"/>
                    </a:lnTo>
                    <a:lnTo>
                      <a:pt x="47" y="6"/>
                    </a:lnTo>
                    <a:lnTo>
                      <a:pt x="67" y="1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8" y="3"/>
                    </a:lnTo>
                    <a:lnTo>
                      <a:pt x="112" y="9"/>
                    </a:lnTo>
                    <a:lnTo>
                      <a:pt x="108" y="15"/>
                    </a:lnTo>
                    <a:lnTo>
                      <a:pt x="98" y="19"/>
                    </a:lnTo>
                    <a:lnTo>
                      <a:pt x="83" y="21"/>
                    </a:lnTo>
                    <a:lnTo>
                      <a:pt x="65" y="21"/>
                    </a:lnTo>
                    <a:lnTo>
                      <a:pt x="47" y="19"/>
                    </a:lnTo>
                    <a:lnTo>
                      <a:pt x="28" y="19"/>
                    </a:lnTo>
                    <a:lnTo>
                      <a:pt x="1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7" name="Freeform 1107"/>
              <p:cNvSpPr>
                <a:spLocks/>
              </p:cNvSpPr>
              <p:nvPr/>
            </p:nvSpPr>
            <p:spPr bwMode="auto">
              <a:xfrm>
                <a:off x="5598" y="2380"/>
                <a:ext cx="61" cy="10"/>
              </a:xfrm>
              <a:custGeom>
                <a:avLst/>
                <a:gdLst>
                  <a:gd name="T0" fmla="*/ 0 w 122"/>
                  <a:gd name="T1" fmla="*/ 0 h 31"/>
                  <a:gd name="T2" fmla="*/ 1 w 122"/>
                  <a:gd name="T3" fmla="*/ 0 h 31"/>
                  <a:gd name="T4" fmla="*/ 2 w 122"/>
                  <a:gd name="T5" fmla="*/ 0 h 31"/>
                  <a:gd name="T6" fmla="*/ 4 w 122"/>
                  <a:gd name="T7" fmla="*/ 0 h 31"/>
                  <a:gd name="T8" fmla="*/ 5 w 122"/>
                  <a:gd name="T9" fmla="*/ 0 h 31"/>
                  <a:gd name="T10" fmla="*/ 6 w 122"/>
                  <a:gd name="T11" fmla="*/ 0 h 31"/>
                  <a:gd name="T12" fmla="*/ 7 w 122"/>
                  <a:gd name="T13" fmla="*/ 0 h 31"/>
                  <a:gd name="T14" fmla="*/ 8 w 122"/>
                  <a:gd name="T15" fmla="*/ 0 h 31"/>
                  <a:gd name="T16" fmla="*/ 8 w 122"/>
                  <a:gd name="T17" fmla="*/ 0 h 31"/>
                  <a:gd name="T18" fmla="*/ 8 w 122"/>
                  <a:gd name="T19" fmla="*/ 0 h 31"/>
                  <a:gd name="T20" fmla="*/ 7 w 122"/>
                  <a:gd name="T21" fmla="*/ 0 h 31"/>
                  <a:gd name="T22" fmla="*/ 6 w 122"/>
                  <a:gd name="T23" fmla="*/ 0 h 31"/>
                  <a:gd name="T24" fmla="*/ 5 w 122"/>
                  <a:gd name="T25" fmla="*/ 0 h 31"/>
                  <a:gd name="T26" fmla="*/ 3 w 122"/>
                  <a:gd name="T27" fmla="*/ 0 h 31"/>
                  <a:gd name="T28" fmla="*/ 2 w 122"/>
                  <a:gd name="T29" fmla="*/ 0 h 31"/>
                  <a:gd name="T30" fmla="*/ 1 w 122"/>
                  <a:gd name="T31" fmla="*/ 0 h 31"/>
                  <a:gd name="T32" fmla="*/ 0 w 122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31">
                    <a:moveTo>
                      <a:pt x="0" y="31"/>
                    </a:moveTo>
                    <a:lnTo>
                      <a:pt x="12" y="27"/>
                    </a:lnTo>
                    <a:lnTo>
                      <a:pt x="30" y="21"/>
                    </a:lnTo>
                    <a:lnTo>
                      <a:pt x="50" y="13"/>
                    </a:lnTo>
                    <a:lnTo>
                      <a:pt x="72" y="8"/>
                    </a:lnTo>
                    <a:lnTo>
                      <a:pt x="92" y="3"/>
                    </a:lnTo>
                    <a:lnTo>
                      <a:pt x="109" y="0"/>
                    </a:lnTo>
                    <a:lnTo>
                      <a:pt x="120" y="0"/>
                    </a:lnTo>
                    <a:lnTo>
                      <a:pt x="122" y="6"/>
                    </a:lnTo>
                    <a:lnTo>
                      <a:pt x="115" y="13"/>
                    </a:lnTo>
                    <a:lnTo>
                      <a:pt x="104" y="19"/>
                    </a:lnTo>
                    <a:lnTo>
                      <a:pt x="85" y="22"/>
                    </a:lnTo>
                    <a:lnTo>
                      <a:pt x="65" y="25"/>
                    </a:lnTo>
                    <a:lnTo>
                      <a:pt x="44" y="27"/>
                    </a:lnTo>
                    <a:lnTo>
                      <a:pt x="25" y="28"/>
                    </a:lnTo>
                    <a:lnTo>
                      <a:pt x="10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8" name="Freeform 1108"/>
              <p:cNvSpPr>
                <a:spLocks/>
              </p:cNvSpPr>
              <p:nvPr/>
            </p:nvSpPr>
            <p:spPr bwMode="auto">
              <a:xfrm>
                <a:off x="5599" y="2367"/>
                <a:ext cx="67" cy="14"/>
              </a:xfrm>
              <a:custGeom>
                <a:avLst/>
                <a:gdLst>
                  <a:gd name="T0" fmla="*/ 0 w 134"/>
                  <a:gd name="T1" fmla="*/ 1 h 43"/>
                  <a:gd name="T2" fmla="*/ 1 w 134"/>
                  <a:gd name="T3" fmla="*/ 0 h 43"/>
                  <a:gd name="T4" fmla="*/ 2 w 134"/>
                  <a:gd name="T5" fmla="*/ 0 h 43"/>
                  <a:gd name="T6" fmla="*/ 4 w 134"/>
                  <a:gd name="T7" fmla="*/ 0 h 43"/>
                  <a:gd name="T8" fmla="*/ 5 w 134"/>
                  <a:gd name="T9" fmla="*/ 0 h 43"/>
                  <a:gd name="T10" fmla="*/ 7 w 134"/>
                  <a:gd name="T11" fmla="*/ 0 h 43"/>
                  <a:gd name="T12" fmla="*/ 8 w 134"/>
                  <a:gd name="T13" fmla="*/ 0 h 43"/>
                  <a:gd name="T14" fmla="*/ 9 w 134"/>
                  <a:gd name="T15" fmla="*/ 0 h 43"/>
                  <a:gd name="T16" fmla="*/ 9 w 134"/>
                  <a:gd name="T17" fmla="*/ 0 h 43"/>
                  <a:gd name="T18" fmla="*/ 9 w 134"/>
                  <a:gd name="T19" fmla="*/ 0 h 43"/>
                  <a:gd name="T20" fmla="*/ 8 w 134"/>
                  <a:gd name="T21" fmla="*/ 0 h 43"/>
                  <a:gd name="T22" fmla="*/ 7 w 134"/>
                  <a:gd name="T23" fmla="*/ 0 h 43"/>
                  <a:gd name="T24" fmla="*/ 5 w 134"/>
                  <a:gd name="T25" fmla="*/ 0 h 43"/>
                  <a:gd name="T26" fmla="*/ 4 w 134"/>
                  <a:gd name="T27" fmla="*/ 0 h 43"/>
                  <a:gd name="T28" fmla="*/ 3 w 134"/>
                  <a:gd name="T29" fmla="*/ 0 h 43"/>
                  <a:gd name="T30" fmla="*/ 1 w 134"/>
                  <a:gd name="T31" fmla="*/ 0 h 43"/>
                  <a:gd name="T32" fmla="*/ 0 w 134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43">
                    <a:moveTo>
                      <a:pt x="0" y="43"/>
                    </a:moveTo>
                    <a:lnTo>
                      <a:pt x="12" y="32"/>
                    </a:lnTo>
                    <a:lnTo>
                      <a:pt x="30" y="23"/>
                    </a:lnTo>
                    <a:lnTo>
                      <a:pt x="52" y="15"/>
                    </a:lnTo>
                    <a:lnTo>
                      <a:pt x="75" y="7"/>
                    </a:lnTo>
                    <a:lnTo>
                      <a:pt x="97" y="1"/>
                    </a:lnTo>
                    <a:lnTo>
                      <a:pt x="115" y="0"/>
                    </a:lnTo>
                    <a:lnTo>
                      <a:pt x="129" y="3"/>
                    </a:lnTo>
                    <a:lnTo>
                      <a:pt x="134" y="9"/>
                    </a:lnTo>
                    <a:lnTo>
                      <a:pt x="130" y="16"/>
                    </a:lnTo>
                    <a:lnTo>
                      <a:pt x="117" y="23"/>
                    </a:lnTo>
                    <a:lnTo>
                      <a:pt x="100" y="28"/>
                    </a:lnTo>
                    <a:lnTo>
                      <a:pt x="78" y="32"/>
                    </a:lnTo>
                    <a:lnTo>
                      <a:pt x="55" y="37"/>
                    </a:lnTo>
                    <a:lnTo>
                      <a:pt x="33" y="40"/>
                    </a:lnTo>
                    <a:lnTo>
                      <a:pt x="15" y="41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29" name="Freeform 1109"/>
              <p:cNvSpPr>
                <a:spLocks/>
              </p:cNvSpPr>
              <p:nvPr/>
            </p:nvSpPr>
            <p:spPr bwMode="auto">
              <a:xfrm>
                <a:off x="5599" y="2343"/>
                <a:ext cx="62" cy="23"/>
              </a:xfrm>
              <a:custGeom>
                <a:avLst/>
                <a:gdLst>
                  <a:gd name="T0" fmla="*/ 0 w 124"/>
                  <a:gd name="T1" fmla="*/ 1 h 69"/>
                  <a:gd name="T2" fmla="*/ 1 w 124"/>
                  <a:gd name="T3" fmla="*/ 1 h 69"/>
                  <a:gd name="T4" fmla="*/ 2 w 124"/>
                  <a:gd name="T5" fmla="*/ 1 h 69"/>
                  <a:gd name="T6" fmla="*/ 3 w 124"/>
                  <a:gd name="T7" fmla="*/ 0 h 69"/>
                  <a:gd name="T8" fmla="*/ 5 w 124"/>
                  <a:gd name="T9" fmla="*/ 0 h 69"/>
                  <a:gd name="T10" fmla="*/ 6 w 124"/>
                  <a:gd name="T11" fmla="*/ 0 h 69"/>
                  <a:gd name="T12" fmla="*/ 7 w 124"/>
                  <a:gd name="T13" fmla="*/ 0 h 69"/>
                  <a:gd name="T14" fmla="*/ 8 w 124"/>
                  <a:gd name="T15" fmla="*/ 0 h 69"/>
                  <a:gd name="T16" fmla="*/ 8 w 124"/>
                  <a:gd name="T17" fmla="*/ 0 h 69"/>
                  <a:gd name="T18" fmla="*/ 8 w 124"/>
                  <a:gd name="T19" fmla="*/ 0 h 69"/>
                  <a:gd name="T20" fmla="*/ 8 w 124"/>
                  <a:gd name="T21" fmla="*/ 0 h 69"/>
                  <a:gd name="T22" fmla="*/ 7 w 124"/>
                  <a:gd name="T23" fmla="*/ 0 h 69"/>
                  <a:gd name="T24" fmla="*/ 5 w 124"/>
                  <a:gd name="T25" fmla="*/ 0 h 69"/>
                  <a:gd name="T26" fmla="*/ 4 w 124"/>
                  <a:gd name="T27" fmla="*/ 1 h 69"/>
                  <a:gd name="T28" fmla="*/ 3 w 124"/>
                  <a:gd name="T29" fmla="*/ 1 h 69"/>
                  <a:gd name="T30" fmla="*/ 2 w 124"/>
                  <a:gd name="T31" fmla="*/ 1 h 69"/>
                  <a:gd name="T32" fmla="*/ 0 w 124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69">
                    <a:moveTo>
                      <a:pt x="0" y="69"/>
                    </a:moveTo>
                    <a:lnTo>
                      <a:pt x="12" y="59"/>
                    </a:lnTo>
                    <a:lnTo>
                      <a:pt x="27" y="46"/>
                    </a:lnTo>
                    <a:lnTo>
                      <a:pt x="47" y="32"/>
                    </a:lnTo>
                    <a:lnTo>
                      <a:pt x="67" y="21"/>
                    </a:lnTo>
                    <a:lnTo>
                      <a:pt x="87" y="10"/>
                    </a:lnTo>
                    <a:lnTo>
                      <a:pt x="103" y="3"/>
                    </a:lnTo>
                    <a:lnTo>
                      <a:pt x="117" y="0"/>
                    </a:lnTo>
                    <a:lnTo>
                      <a:pt x="124" y="3"/>
                    </a:lnTo>
                    <a:lnTo>
                      <a:pt x="124" y="10"/>
                    </a:lnTo>
                    <a:lnTo>
                      <a:pt x="113" y="19"/>
                    </a:lnTo>
                    <a:lnTo>
                      <a:pt x="100" y="29"/>
                    </a:lnTo>
                    <a:lnTo>
                      <a:pt x="80" y="40"/>
                    </a:lnTo>
                    <a:lnTo>
                      <a:pt x="60" y="50"/>
                    </a:lnTo>
                    <a:lnTo>
                      <a:pt x="38" y="59"/>
                    </a:lnTo>
                    <a:lnTo>
                      <a:pt x="17" y="66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0" name="Freeform 1110"/>
              <p:cNvSpPr>
                <a:spLocks/>
              </p:cNvSpPr>
              <p:nvPr/>
            </p:nvSpPr>
            <p:spPr bwMode="auto">
              <a:xfrm>
                <a:off x="5599" y="2323"/>
                <a:ext cx="53" cy="30"/>
              </a:xfrm>
              <a:custGeom>
                <a:avLst/>
                <a:gdLst>
                  <a:gd name="T0" fmla="*/ 0 w 105"/>
                  <a:gd name="T1" fmla="*/ 1 h 89"/>
                  <a:gd name="T2" fmla="*/ 1 w 105"/>
                  <a:gd name="T3" fmla="*/ 1 h 89"/>
                  <a:gd name="T4" fmla="*/ 2 w 105"/>
                  <a:gd name="T5" fmla="*/ 1 h 89"/>
                  <a:gd name="T6" fmla="*/ 3 w 105"/>
                  <a:gd name="T7" fmla="*/ 1 h 89"/>
                  <a:gd name="T8" fmla="*/ 4 w 105"/>
                  <a:gd name="T9" fmla="*/ 0 h 89"/>
                  <a:gd name="T10" fmla="*/ 5 w 105"/>
                  <a:gd name="T11" fmla="*/ 0 h 89"/>
                  <a:gd name="T12" fmla="*/ 6 w 105"/>
                  <a:gd name="T13" fmla="*/ 0 h 89"/>
                  <a:gd name="T14" fmla="*/ 7 w 105"/>
                  <a:gd name="T15" fmla="*/ 0 h 89"/>
                  <a:gd name="T16" fmla="*/ 7 w 105"/>
                  <a:gd name="T17" fmla="*/ 0 h 89"/>
                  <a:gd name="T18" fmla="*/ 7 w 105"/>
                  <a:gd name="T19" fmla="*/ 0 h 89"/>
                  <a:gd name="T20" fmla="*/ 7 w 105"/>
                  <a:gd name="T21" fmla="*/ 0 h 89"/>
                  <a:gd name="T22" fmla="*/ 6 w 105"/>
                  <a:gd name="T23" fmla="*/ 0 h 89"/>
                  <a:gd name="T24" fmla="*/ 5 w 105"/>
                  <a:gd name="T25" fmla="*/ 1 h 89"/>
                  <a:gd name="T26" fmla="*/ 3 w 105"/>
                  <a:gd name="T27" fmla="*/ 1 h 89"/>
                  <a:gd name="T28" fmla="*/ 2 w 105"/>
                  <a:gd name="T29" fmla="*/ 1 h 89"/>
                  <a:gd name="T30" fmla="*/ 1 w 105"/>
                  <a:gd name="T31" fmla="*/ 1 h 89"/>
                  <a:gd name="T32" fmla="*/ 0 w 105"/>
                  <a:gd name="T33" fmla="*/ 1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89">
                    <a:moveTo>
                      <a:pt x="0" y="89"/>
                    </a:moveTo>
                    <a:lnTo>
                      <a:pt x="8" y="79"/>
                    </a:lnTo>
                    <a:lnTo>
                      <a:pt x="22" y="64"/>
                    </a:lnTo>
                    <a:lnTo>
                      <a:pt x="37" y="48"/>
                    </a:lnTo>
                    <a:lnTo>
                      <a:pt x="53" y="31"/>
                    </a:lnTo>
                    <a:lnTo>
                      <a:pt x="70" y="17"/>
                    </a:lnTo>
                    <a:lnTo>
                      <a:pt x="85" y="5"/>
                    </a:lnTo>
                    <a:lnTo>
                      <a:pt x="98" y="0"/>
                    </a:lnTo>
                    <a:lnTo>
                      <a:pt x="105" y="2"/>
                    </a:lnTo>
                    <a:lnTo>
                      <a:pt x="105" y="11"/>
                    </a:lnTo>
                    <a:lnTo>
                      <a:pt x="97" y="23"/>
                    </a:lnTo>
                    <a:lnTo>
                      <a:pt x="82" y="37"/>
                    </a:lnTo>
                    <a:lnTo>
                      <a:pt x="65" y="52"/>
                    </a:lnTo>
                    <a:lnTo>
                      <a:pt x="45" y="67"/>
                    </a:lnTo>
                    <a:lnTo>
                      <a:pt x="27" y="79"/>
                    </a:lnTo>
                    <a:lnTo>
                      <a:pt x="10" y="86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1" name="Freeform 1111"/>
              <p:cNvSpPr>
                <a:spLocks/>
              </p:cNvSpPr>
              <p:nvPr/>
            </p:nvSpPr>
            <p:spPr bwMode="auto">
              <a:xfrm>
                <a:off x="5597" y="2313"/>
                <a:ext cx="49" cy="27"/>
              </a:xfrm>
              <a:custGeom>
                <a:avLst/>
                <a:gdLst>
                  <a:gd name="T0" fmla="*/ 7 w 96"/>
                  <a:gd name="T1" fmla="*/ 0 h 80"/>
                  <a:gd name="T2" fmla="*/ 7 w 96"/>
                  <a:gd name="T3" fmla="*/ 0 h 80"/>
                  <a:gd name="T4" fmla="*/ 6 w 96"/>
                  <a:gd name="T5" fmla="*/ 0 h 80"/>
                  <a:gd name="T6" fmla="*/ 5 w 96"/>
                  <a:gd name="T7" fmla="*/ 0 h 80"/>
                  <a:gd name="T8" fmla="*/ 4 w 96"/>
                  <a:gd name="T9" fmla="*/ 0 h 80"/>
                  <a:gd name="T10" fmla="*/ 3 w 96"/>
                  <a:gd name="T11" fmla="*/ 1 h 80"/>
                  <a:gd name="T12" fmla="*/ 2 w 96"/>
                  <a:gd name="T13" fmla="*/ 1 h 80"/>
                  <a:gd name="T14" fmla="*/ 1 w 96"/>
                  <a:gd name="T15" fmla="*/ 1 h 80"/>
                  <a:gd name="T16" fmla="*/ 0 w 96"/>
                  <a:gd name="T17" fmla="*/ 1 h 80"/>
                  <a:gd name="T18" fmla="*/ 1 w 96"/>
                  <a:gd name="T19" fmla="*/ 1 h 80"/>
                  <a:gd name="T20" fmla="*/ 1 w 96"/>
                  <a:gd name="T21" fmla="*/ 1 h 80"/>
                  <a:gd name="T22" fmla="*/ 2 w 96"/>
                  <a:gd name="T23" fmla="*/ 0 h 80"/>
                  <a:gd name="T24" fmla="*/ 3 w 96"/>
                  <a:gd name="T25" fmla="*/ 0 h 80"/>
                  <a:gd name="T26" fmla="*/ 4 w 96"/>
                  <a:gd name="T27" fmla="*/ 0 h 80"/>
                  <a:gd name="T28" fmla="*/ 5 w 96"/>
                  <a:gd name="T29" fmla="*/ 0 h 80"/>
                  <a:gd name="T30" fmla="*/ 6 w 96"/>
                  <a:gd name="T31" fmla="*/ 0 h 80"/>
                  <a:gd name="T32" fmla="*/ 7 w 96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80">
                    <a:moveTo>
                      <a:pt x="96" y="4"/>
                    </a:moveTo>
                    <a:lnTo>
                      <a:pt x="95" y="9"/>
                    </a:lnTo>
                    <a:lnTo>
                      <a:pt x="85" y="16"/>
                    </a:lnTo>
                    <a:lnTo>
                      <a:pt x="71" y="25"/>
                    </a:lnTo>
                    <a:lnTo>
                      <a:pt x="56" y="35"/>
                    </a:lnTo>
                    <a:lnTo>
                      <a:pt x="40" y="47"/>
                    </a:lnTo>
                    <a:lnTo>
                      <a:pt x="23" y="59"/>
                    </a:lnTo>
                    <a:lnTo>
                      <a:pt x="10" y="69"/>
                    </a:lnTo>
                    <a:lnTo>
                      <a:pt x="0" y="80"/>
                    </a:lnTo>
                    <a:lnTo>
                      <a:pt x="6" y="65"/>
                    </a:lnTo>
                    <a:lnTo>
                      <a:pt x="16" y="50"/>
                    </a:lnTo>
                    <a:lnTo>
                      <a:pt x="30" y="34"/>
                    </a:lnTo>
                    <a:lnTo>
                      <a:pt x="45" y="19"/>
                    </a:lnTo>
                    <a:lnTo>
                      <a:pt x="61" y="9"/>
                    </a:lnTo>
                    <a:lnTo>
                      <a:pt x="75" y="1"/>
                    </a:lnTo>
                    <a:lnTo>
                      <a:pt x="88" y="0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2" name="Freeform 1112"/>
              <p:cNvSpPr>
                <a:spLocks/>
              </p:cNvSpPr>
              <p:nvPr/>
            </p:nvSpPr>
            <p:spPr bwMode="auto">
              <a:xfrm>
                <a:off x="5499" y="2177"/>
                <a:ext cx="57" cy="133"/>
              </a:xfrm>
              <a:custGeom>
                <a:avLst/>
                <a:gdLst>
                  <a:gd name="T0" fmla="*/ 0 w 115"/>
                  <a:gd name="T1" fmla="*/ 5 h 399"/>
                  <a:gd name="T2" fmla="*/ 0 w 115"/>
                  <a:gd name="T3" fmla="*/ 5 h 399"/>
                  <a:gd name="T4" fmla="*/ 0 w 115"/>
                  <a:gd name="T5" fmla="*/ 5 h 399"/>
                  <a:gd name="T6" fmla="*/ 0 w 115"/>
                  <a:gd name="T7" fmla="*/ 5 h 399"/>
                  <a:gd name="T8" fmla="*/ 0 w 115"/>
                  <a:gd name="T9" fmla="*/ 5 h 399"/>
                  <a:gd name="T10" fmla="*/ 2 w 115"/>
                  <a:gd name="T11" fmla="*/ 4 h 399"/>
                  <a:gd name="T12" fmla="*/ 4 w 115"/>
                  <a:gd name="T13" fmla="*/ 4 h 399"/>
                  <a:gd name="T14" fmla="*/ 5 w 115"/>
                  <a:gd name="T15" fmla="*/ 3 h 399"/>
                  <a:gd name="T16" fmla="*/ 6 w 115"/>
                  <a:gd name="T17" fmla="*/ 2 h 399"/>
                  <a:gd name="T18" fmla="*/ 5 w 115"/>
                  <a:gd name="T19" fmla="*/ 2 h 399"/>
                  <a:gd name="T20" fmla="*/ 5 w 115"/>
                  <a:gd name="T21" fmla="*/ 1 h 399"/>
                  <a:gd name="T22" fmla="*/ 4 w 115"/>
                  <a:gd name="T23" fmla="*/ 0 h 399"/>
                  <a:gd name="T24" fmla="*/ 4 w 115"/>
                  <a:gd name="T25" fmla="*/ 0 h 399"/>
                  <a:gd name="T26" fmla="*/ 5 w 115"/>
                  <a:gd name="T27" fmla="*/ 0 h 399"/>
                  <a:gd name="T28" fmla="*/ 6 w 115"/>
                  <a:gd name="T29" fmla="*/ 1 h 399"/>
                  <a:gd name="T30" fmla="*/ 7 w 115"/>
                  <a:gd name="T31" fmla="*/ 2 h 399"/>
                  <a:gd name="T32" fmla="*/ 7 w 115"/>
                  <a:gd name="T33" fmla="*/ 2 h 399"/>
                  <a:gd name="T34" fmla="*/ 6 w 115"/>
                  <a:gd name="T35" fmla="*/ 3 h 399"/>
                  <a:gd name="T36" fmla="*/ 5 w 115"/>
                  <a:gd name="T37" fmla="*/ 4 h 399"/>
                  <a:gd name="T38" fmla="*/ 3 w 115"/>
                  <a:gd name="T39" fmla="*/ 4 h 399"/>
                  <a:gd name="T40" fmla="*/ 0 w 115"/>
                  <a:gd name="T41" fmla="*/ 5 h 3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5" h="399">
                    <a:moveTo>
                      <a:pt x="12" y="399"/>
                    </a:moveTo>
                    <a:lnTo>
                      <a:pt x="7" y="399"/>
                    </a:lnTo>
                    <a:lnTo>
                      <a:pt x="3" y="396"/>
                    </a:lnTo>
                    <a:lnTo>
                      <a:pt x="2" y="393"/>
                    </a:lnTo>
                    <a:lnTo>
                      <a:pt x="0" y="388"/>
                    </a:lnTo>
                    <a:lnTo>
                      <a:pt x="47" y="340"/>
                    </a:lnTo>
                    <a:lnTo>
                      <a:pt x="75" y="288"/>
                    </a:lnTo>
                    <a:lnTo>
                      <a:pt x="92" y="235"/>
                    </a:lnTo>
                    <a:lnTo>
                      <a:pt x="97" y="182"/>
                    </a:lnTo>
                    <a:lnTo>
                      <a:pt x="93" y="130"/>
                    </a:lnTo>
                    <a:lnTo>
                      <a:pt x="85" y="81"/>
                    </a:lnTo>
                    <a:lnTo>
                      <a:pt x="75" y="37"/>
                    </a:lnTo>
                    <a:lnTo>
                      <a:pt x="65" y="0"/>
                    </a:lnTo>
                    <a:lnTo>
                      <a:pt x="88" y="25"/>
                    </a:lnTo>
                    <a:lnTo>
                      <a:pt x="105" y="68"/>
                    </a:lnTo>
                    <a:lnTo>
                      <a:pt x="115" y="124"/>
                    </a:lnTo>
                    <a:lnTo>
                      <a:pt x="115" y="188"/>
                    </a:lnTo>
                    <a:lnTo>
                      <a:pt x="107" y="251"/>
                    </a:lnTo>
                    <a:lnTo>
                      <a:pt x="87" y="312"/>
                    </a:lnTo>
                    <a:lnTo>
                      <a:pt x="55" y="363"/>
                    </a:lnTo>
                    <a:lnTo>
                      <a:pt x="12" y="3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3" name="Freeform 1113"/>
              <p:cNvSpPr>
                <a:spLocks/>
              </p:cNvSpPr>
              <p:nvPr/>
            </p:nvSpPr>
            <p:spPr bwMode="auto">
              <a:xfrm>
                <a:off x="5497" y="2179"/>
                <a:ext cx="49" cy="17"/>
              </a:xfrm>
              <a:custGeom>
                <a:avLst/>
                <a:gdLst>
                  <a:gd name="T0" fmla="*/ 7 w 96"/>
                  <a:gd name="T1" fmla="*/ 1 h 51"/>
                  <a:gd name="T2" fmla="*/ 6 w 96"/>
                  <a:gd name="T3" fmla="*/ 1 h 51"/>
                  <a:gd name="T4" fmla="*/ 5 w 96"/>
                  <a:gd name="T5" fmla="*/ 0 h 51"/>
                  <a:gd name="T6" fmla="*/ 4 w 96"/>
                  <a:gd name="T7" fmla="*/ 0 h 51"/>
                  <a:gd name="T8" fmla="*/ 3 w 96"/>
                  <a:gd name="T9" fmla="*/ 0 h 51"/>
                  <a:gd name="T10" fmla="*/ 2 w 96"/>
                  <a:gd name="T11" fmla="*/ 0 h 51"/>
                  <a:gd name="T12" fmla="*/ 1 w 96"/>
                  <a:gd name="T13" fmla="*/ 0 h 51"/>
                  <a:gd name="T14" fmla="*/ 1 w 96"/>
                  <a:gd name="T15" fmla="*/ 0 h 51"/>
                  <a:gd name="T16" fmla="*/ 0 w 96"/>
                  <a:gd name="T17" fmla="*/ 0 h 51"/>
                  <a:gd name="T18" fmla="*/ 1 w 96"/>
                  <a:gd name="T19" fmla="*/ 0 h 51"/>
                  <a:gd name="T20" fmla="*/ 1 w 96"/>
                  <a:gd name="T21" fmla="*/ 0 h 51"/>
                  <a:gd name="T22" fmla="*/ 2 w 96"/>
                  <a:gd name="T23" fmla="*/ 0 h 51"/>
                  <a:gd name="T24" fmla="*/ 3 w 96"/>
                  <a:gd name="T25" fmla="*/ 0 h 51"/>
                  <a:gd name="T26" fmla="*/ 4 w 96"/>
                  <a:gd name="T27" fmla="*/ 0 h 51"/>
                  <a:gd name="T28" fmla="*/ 5 w 96"/>
                  <a:gd name="T29" fmla="*/ 0 h 51"/>
                  <a:gd name="T30" fmla="*/ 6 w 96"/>
                  <a:gd name="T31" fmla="*/ 1 h 51"/>
                  <a:gd name="T32" fmla="*/ 7 w 96"/>
                  <a:gd name="T33" fmla="*/ 1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51">
                    <a:moveTo>
                      <a:pt x="96" y="51"/>
                    </a:moveTo>
                    <a:lnTo>
                      <a:pt x="86" y="41"/>
                    </a:lnTo>
                    <a:lnTo>
                      <a:pt x="73" y="31"/>
                    </a:lnTo>
                    <a:lnTo>
                      <a:pt x="58" y="22"/>
                    </a:lnTo>
                    <a:lnTo>
                      <a:pt x="43" y="13"/>
                    </a:lnTo>
                    <a:lnTo>
                      <a:pt x="28" y="6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8" y="12"/>
                    </a:lnTo>
                    <a:lnTo>
                      <a:pt x="20" y="16"/>
                    </a:lnTo>
                    <a:lnTo>
                      <a:pt x="33" y="22"/>
                    </a:lnTo>
                    <a:lnTo>
                      <a:pt x="50" y="28"/>
                    </a:lnTo>
                    <a:lnTo>
                      <a:pt x="66" y="35"/>
                    </a:lnTo>
                    <a:lnTo>
                      <a:pt x="83" y="43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4" name="Freeform 1114"/>
              <p:cNvSpPr>
                <a:spLocks/>
              </p:cNvSpPr>
              <p:nvPr/>
            </p:nvSpPr>
            <p:spPr bwMode="auto">
              <a:xfrm>
                <a:off x="5496" y="2187"/>
                <a:ext cx="54" cy="20"/>
              </a:xfrm>
              <a:custGeom>
                <a:avLst/>
                <a:gdLst>
                  <a:gd name="T0" fmla="*/ 0 w 107"/>
                  <a:gd name="T1" fmla="*/ 0 h 59"/>
                  <a:gd name="T2" fmla="*/ 1 w 107"/>
                  <a:gd name="T3" fmla="*/ 0 h 59"/>
                  <a:gd name="T4" fmla="*/ 1 w 107"/>
                  <a:gd name="T5" fmla="*/ 0 h 59"/>
                  <a:gd name="T6" fmla="*/ 2 w 107"/>
                  <a:gd name="T7" fmla="*/ 0 h 59"/>
                  <a:gd name="T8" fmla="*/ 3 w 107"/>
                  <a:gd name="T9" fmla="*/ 0 h 59"/>
                  <a:gd name="T10" fmla="*/ 4 w 107"/>
                  <a:gd name="T11" fmla="*/ 0 h 59"/>
                  <a:gd name="T12" fmla="*/ 5 w 107"/>
                  <a:gd name="T13" fmla="*/ 0 h 59"/>
                  <a:gd name="T14" fmla="*/ 6 w 107"/>
                  <a:gd name="T15" fmla="*/ 1 h 59"/>
                  <a:gd name="T16" fmla="*/ 7 w 107"/>
                  <a:gd name="T17" fmla="*/ 1 h 59"/>
                  <a:gd name="T18" fmla="*/ 6 w 107"/>
                  <a:gd name="T19" fmla="*/ 1 h 59"/>
                  <a:gd name="T20" fmla="*/ 5 w 107"/>
                  <a:gd name="T21" fmla="*/ 1 h 59"/>
                  <a:gd name="T22" fmla="*/ 4 w 107"/>
                  <a:gd name="T23" fmla="*/ 0 h 59"/>
                  <a:gd name="T24" fmla="*/ 3 w 107"/>
                  <a:gd name="T25" fmla="*/ 0 h 59"/>
                  <a:gd name="T26" fmla="*/ 2 w 107"/>
                  <a:gd name="T27" fmla="*/ 0 h 59"/>
                  <a:gd name="T28" fmla="*/ 1 w 107"/>
                  <a:gd name="T29" fmla="*/ 0 h 59"/>
                  <a:gd name="T30" fmla="*/ 1 w 107"/>
                  <a:gd name="T31" fmla="*/ 0 h 59"/>
                  <a:gd name="T32" fmla="*/ 0 w 107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59">
                    <a:moveTo>
                      <a:pt x="0" y="2"/>
                    </a:moveTo>
                    <a:lnTo>
                      <a:pt x="5" y="0"/>
                    </a:lnTo>
                    <a:lnTo>
                      <a:pt x="15" y="2"/>
                    </a:lnTo>
                    <a:lnTo>
                      <a:pt x="28" y="6"/>
                    </a:lnTo>
                    <a:lnTo>
                      <a:pt x="45" y="14"/>
                    </a:lnTo>
                    <a:lnTo>
                      <a:pt x="63" y="22"/>
                    </a:lnTo>
                    <a:lnTo>
                      <a:pt x="80" y="33"/>
                    </a:lnTo>
                    <a:lnTo>
                      <a:pt x="95" y="46"/>
                    </a:lnTo>
                    <a:lnTo>
                      <a:pt x="107" y="59"/>
                    </a:lnTo>
                    <a:lnTo>
                      <a:pt x="93" y="52"/>
                    </a:lnTo>
                    <a:lnTo>
                      <a:pt x="77" y="45"/>
                    </a:lnTo>
                    <a:lnTo>
                      <a:pt x="58" y="36"/>
                    </a:lnTo>
                    <a:lnTo>
                      <a:pt x="42" y="28"/>
                    </a:lnTo>
                    <a:lnTo>
                      <a:pt x="25" y="19"/>
                    </a:lnTo>
                    <a:lnTo>
                      <a:pt x="12" y="12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5" name="Freeform 1115"/>
              <p:cNvSpPr>
                <a:spLocks/>
              </p:cNvSpPr>
              <p:nvPr/>
            </p:nvSpPr>
            <p:spPr bwMode="auto">
              <a:xfrm>
                <a:off x="5485" y="2207"/>
                <a:ext cx="69" cy="27"/>
              </a:xfrm>
              <a:custGeom>
                <a:avLst/>
                <a:gdLst>
                  <a:gd name="T0" fmla="*/ 0 w 138"/>
                  <a:gd name="T1" fmla="*/ 0 h 81"/>
                  <a:gd name="T2" fmla="*/ 1 w 138"/>
                  <a:gd name="T3" fmla="*/ 0 h 81"/>
                  <a:gd name="T4" fmla="*/ 2 w 138"/>
                  <a:gd name="T5" fmla="*/ 0 h 81"/>
                  <a:gd name="T6" fmla="*/ 3 w 138"/>
                  <a:gd name="T7" fmla="*/ 0 h 81"/>
                  <a:gd name="T8" fmla="*/ 4 w 138"/>
                  <a:gd name="T9" fmla="*/ 0 h 81"/>
                  <a:gd name="T10" fmla="*/ 6 w 138"/>
                  <a:gd name="T11" fmla="*/ 0 h 81"/>
                  <a:gd name="T12" fmla="*/ 7 w 138"/>
                  <a:gd name="T13" fmla="*/ 1 h 81"/>
                  <a:gd name="T14" fmla="*/ 8 w 138"/>
                  <a:gd name="T15" fmla="*/ 1 h 81"/>
                  <a:gd name="T16" fmla="*/ 9 w 138"/>
                  <a:gd name="T17" fmla="*/ 1 h 81"/>
                  <a:gd name="T18" fmla="*/ 8 w 138"/>
                  <a:gd name="T19" fmla="*/ 1 h 81"/>
                  <a:gd name="T20" fmla="*/ 7 w 138"/>
                  <a:gd name="T21" fmla="*/ 1 h 81"/>
                  <a:gd name="T22" fmla="*/ 6 w 138"/>
                  <a:gd name="T23" fmla="*/ 1 h 81"/>
                  <a:gd name="T24" fmla="*/ 4 w 138"/>
                  <a:gd name="T25" fmla="*/ 1 h 81"/>
                  <a:gd name="T26" fmla="*/ 3 w 138"/>
                  <a:gd name="T27" fmla="*/ 0 h 81"/>
                  <a:gd name="T28" fmla="*/ 1 w 138"/>
                  <a:gd name="T29" fmla="*/ 0 h 81"/>
                  <a:gd name="T30" fmla="*/ 1 w 138"/>
                  <a:gd name="T31" fmla="*/ 0 h 81"/>
                  <a:gd name="T32" fmla="*/ 0 w 138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8" h="81">
                    <a:moveTo>
                      <a:pt x="0" y="2"/>
                    </a:moveTo>
                    <a:lnTo>
                      <a:pt x="6" y="0"/>
                    </a:lnTo>
                    <a:lnTo>
                      <a:pt x="21" y="3"/>
                    </a:lnTo>
                    <a:lnTo>
                      <a:pt x="41" y="11"/>
                    </a:lnTo>
                    <a:lnTo>
                      <a:pt x="63" y="21"/>
                    </a:lnTo>
                    <a:lnTo>
                      <a:pt x="86" y="34"/>
                    </a:lnTo>
                    <a:lnTo>
                      <a:pt x="108" y="50"/>
                    </a:lnTo>
                    <a:lnTo>
                      <a:pt x="126" y="65"/>
                    </a:lnTo>
                    <a:lnTo>
                      <a:pt x="138" y="81"/>
                    </a:lnTo>
                    <a:lnTo>
                      <a:pt x="126" y="74"/>
                    </a:lnTo>
                    <a:lnTo>
                      <a:pt x="108" y="65"/>
                    </a:lnTo>
                    <a:lnTo>
                      <a:pt x="85" y="53"/>
                    </a:lnTo>
                    <a:lnTo>
                      <a:pt x="60" y="42"/>
                    </a:lnTo>
                    <a:lnTo>
                      <a:pt x="35" y="28"/>
                    </a:lnTo>
                    <a:lnTo>
                      <a:pt x="15" y="18"/>
                    </a:lnTo>
                    <a:lnTo>
                      <a:pt x="3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6" name="Freeform 1116"/>
              <p:cNvSpPr>
                <a:spLocks/>
              </p:cNvSpPr>
              <p:nvPr/>
            </p:nvSpPr>
            <p:spPr bwMode="auto">
              <a:xfrm>
                <a:off x="5474" y="2229"/>
                <a:ext cx="76" cy="29"/>
              </a:xfrm>
              <a:custGeom>
                <a:avLst/>
                <a:gdLst>
                  <a:gd name="T0" fmla="*/ 0 w 152"/>
                  <a:gd name="T1" fmla="*/ 0 h 87"/>
                  <a:gd name="T2" fmla="*/ 1 w 152"/>
                  <a:gd name="T3" fmla="*/ 0 h 87"/>
                  <a:gd name="T4" fmla="*/ 2 w 152"/>
                  <a:gd name="T5" fmla="*/ 0 h 87"/>
                  <a:gd name="T6" fmla="*/ 3 w 152"/>
                  <a:gd name="T7" fmla="*/ 0 h 87"/>
                  <a:gd name="T8" fmla="*/ 5 w 152"/>
                  <a:gd name="T9" fmla="*/ 0 h 87"/>
                  <a:gd name="T10" fmla="*/ 7 w 152"/>
                  <a:gd name="T11" fmla="*/ 1 h 87"/>
                  <a:gd name="T12" fmla="*/ 8 w 152"/>
                  <a:gd name="T13" fmla="*/ 1 h 87"/>
                  <a:gd name="T14" fmla="*/ 9 w 152"/>
                  <a:gd name="T15" fmla="*/ 1 h 87"/>
                  <a:gd name="T16" fmla="*/ 10 w 152"/>
                  <a:gd name="T17" fmla="*/ 1 h 87"/>
                  <a:gd name="T18" fmla="*/ 9 w 152"/>
                  <a:gd name="T19" fmla="*/ 1 h 87"/>
                  <a:gd name="T20" fmla="*/ 8 w 152"/>
                  <a:gd name="T21" fmla="*/ 1 h 87"/>
                  <a:gd name="T22" fmla="*/ 6 w 152"/>
                  <a:gd name="T23" fmla="*/ 1 h 87"/>
                  <a:gd name="T24" fmla="*/ 5 w 152"/>
                  <a:gd name="T25" fmla="*/ 1 h 87"/>
                  <a:gd name="T26" fmla="*/ 3 w 152"/>
                  <a:gd name="T27" fmla="*/ 0 h 87"/>
                  <a:gd name="T28" fmla="*/ 2 w 152"/>
                  <a:gd name="T29" fmla="*/ 0 h 87"/>
                  <a:gd name="T30" fmla="*/ 1 w 152"/>
                  <a:gd name="T31" fmla="*/ 0 h 87"/>
                  <a:gd name="T32" fmla="*/ 0 w 152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" h="87">
                    <a:moveTo>
                      <a:pt x="0" y="1"/>
                    </a:moveTo>
                    <a:lnTo>
                      <a:pt x="8" y="0"/>
                    </a:lnTo>
                    <a:lnTo>
                      <a:pt x="25" y="4"/>
                    </a:lnTo>
                    <a:lnTo>
                      <a:pt x="48" y="13"/>
                    </a:lnTo>
                    <a:lnTo>
                      <a:pt x="73" y="26"/>
                    </a:lnTo>
                    <a:lnTo>
                      <a:pt x="100" y="41"/>
                    </a:lnTo>
                    <a:lnTo>
                      <a:pt x="123" y="57"/>
                    </a:lnTo>
                    <a:lnTo>
                      <a:pt x="142" y="72"/>
                    </a:lnTo>
                    <a:lnTo>
                      <a:pt x="152" y="87"/>
                    </a:lnTo>
                    <a:lnTo>
                      <a:pt x="140" y="81"/>
                    </a:lnTo>
                    <a:lnTo>
                      <a:pt x="120" y="72"/>
                    </a:lnTo>
                    <a:lnTo>
                      <a:pt x="95" y="59"/>
                    </a:lnTo>
                    <a:lnTo>
                      <a:pt x="67" y="44"/>
                    </a:lnTo>
                    <a:lnTo>
                      <a:pt x="42" y="31"/>
                    </a:lnTo>
                    <a:lnTo>
                      <a:pt x="18" y="17"/>
                    </a:lnTo>
                    <a:lnTo>
                      <a:pt x="5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7" name="Freeform 1117"/>
              <p:cNvSpPr>
                <a:spLocks/>
              </p:cNvSpPr>
              <p:nvPr/>
            </p:nvSpPr>
            <p:spPr bwMode="auto">
              <a:xfrm>
                <a:off x="5481" y="2243"/>
                <a:ext cx="61" cy="31"/>
              </a:xfrm>
              <a:custGeom>
                <a:avLst/>
                <a:gdLst>
                  <a:gd name="T0" fmla="*/ 0 w 124"/>
                  <a:gd name="T1" fmla="*/ 0 h 93"/>
                  <a:gd name="T2" fmla="*/ 0 w 124"/>
                  <a:gd name="T3" fmla="*/ 0 h 93"/>
                  <a:gd name="T4" fmla="*/ 1 w 124"/>
                  <a:gd name="T5" fmla="*/ 0 h 93"/>
                  <a:gd name="T6" fmla="*/ 2 w 124"/>
                  <a:gd name="T7" fmla="*/ 0 h 93"/>
                  <a:gd name="T8" fmla="*/ 3 w 124"/>
                  <a:gd name="T9" fmla="*/ 0 h 93"/>
                  <a:gd name="T10" fmla="*/ 5 w 124"/>
                  <a:gd name="T11" fmla="*/ 1 h 93"/>
                  <a:gd name="T12" fmla="*/ 6 w 124"/>
                  <a:gd name="T13" fmla="*/ 1 h 93"/>
                  <a:gd name="T14" fmla="*/ 7 w 124"/>
                  <a:gd name="T15" fmla="*/ 1 h 93"/>
                  <a:gd name="T16" fmla="*/ 7 w 124"/>
                  <a:gd name="T17" fmla="*/ 1 h 93"/>
                  <a:gd name="T18" fmla="*/ 6 w 124"/>
                  <a:gd name="T19" fmla="*/ 1 h 93"/>
                  <a:gd name="T20" fmla="*/ 5 w 124"/>
                  <a:gd name="T21" fmla="*/ 1 h 93"/>
                  <a:gd name="T22" fmla="*/ 4 w 124"/>
                  <a:gd name="T23" fmla="*/ 1 h 93"/>
                  <a:gd name="T24" fmla="*/ 3 w 124"/>
                  <a:gd name="T25" fmla="*/ 1 h 93"/>
                  <a:gd name="T26" fmla="*/ 1 w 124"/>
                  <a:gd name="T27" fmla="*/ 0 h 93"/>
                  <a:gd name="T28" fmla="*/ 0 w 124"/>
                  <a:gd name="T29" fmla="*/ 0 h 93"/>
                  <a:gd name="T30" fmla="*/ 0 w 124"/>
                  <a:gd name="T31" fmla="*/ 0 h 93"/>
                  <a:gd name="T32" fmla="*/ 0 w 124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93">
                    <a:moveTo>
                      <a:pt x="0" y="0"/>
                    </a:moveTo>
                    <a:lnTo>
                      <a:pt x="7" y="0"/>
                    </a:lnTo>
                    <a:lnTo>
                      <a:pt x="22" y="8"/>
                    </a:lnTo>
                    <a:lnTo>
                      <a:pt x="40" y="20"/>
                    </a:lnTo>
                    <a:lnTo>
                      <a:pt x="62" y="33"/>
                    </a:lnTo>
                    <a:lnTo>
                      <a:pt x="84" y="51"/>
                    </a:lnTo>
                    <a:lnTo>
                      <a:pt x="104" y="67"/>
                    </a:lnTo>
                    <a:lnTo>
                      <a:pt x="117" y="82"/>
                    </a:lnTo>
                    <a:lnTo>
                      <a:pt x="124" y="93"/>
                    </a:lnTo>
                    <a:lnTo>
                      <a:pt x="112" y="86"/>
                    </a:lnTo>
                    <a:lnTo>
                      <a:pt x="94" y="74"/>
                    </a:lnTo>
                    <a:lnTo>
                      <a:pt x="72" y="61"/>
                    </a:lnTo>
                    <a:lnTo>
                      <a:pt x="50" y="46"/>
                    </a:lnTo>
                    <a:lnTo>
                      <a:pt x="29" y="31"/>
                    </a:lnTo>
                    <a:lnTo>
                      <a:pt x="12" y="1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8" name="Freeform 1118"/>
              <p:cNvSpPr>
                <a:spLocks/>
              </p:cNvSpPr>
              <p:nvPr/>
            </p:nvSpPr>
            <p:spPr bwMode="auto">
              <a:xfrm>
                <a:off x="5482" y="2260"/>
                <a:ext cx="51" cy="27"/>
              </a:xfrm>
              <a:custGeom>
                <a:avLst/>
                <a:gdLst>
                  <a:gd name="T0" fmla="*/ 0 w 101"/>
                  <a:gd name="T1" fmla="*/ 0 h 79"/>
                  <a:gd name="T2" fmla="*/ 1 w 101"/>
                  <a:gd name="T3" fmla="*/ 0 h 79"/>
                  <a:gd name="T4" fmla="*/ 2 w 101"/>
                  <a:gd name="T5" fmla="*/ 0 h 79"/>
                  <a:gd name="T6" fmla="*/ 3 w 101"/>
                  <a:gd name="T7" fmla="*/ 0 h 79"/>
                  <a:gd name="T8" fmla="*/ 4 w 101"/>
                  <a:gd name="T9" fmla="*/ 0 h 79"/>
                  <a:gd name="T10" fmla="*/ 5 w 101"/>
                  <a:gd name="T11" fmla="*/ 0 h 79"/>
                  <a:gd name="T12" fmla="*/ 6 w 101"/>
                  <a:gd name="T13" fmla="*/ 1 h 79"/>
                  <a:gd name="T14" fmla="*/ 6 w 101"/>
                  <a:gd name="T15" fmla="*/ 1 h 79"/>
                  <a:gd name="T16" fmla="*/ 7 w 101"/>
                  <a:gd name="T17" fmla="*/ 1 h 79"/>
                  <a:gd name="T18" fmla="*/ 6 w 101"/>
                  <a:gd name="T19" fmla="*/ 1 h 79"/>
                  <a:gd name="T20" fmla="*/ 5 w 101"/>
                  <a:gd name="T21" fmla="*/ 1 h 79"/>
                  <a:gd name="T22" fmla="*/ 4 w 101"/>
                  <a:gd name="T23" fmla="*/ 1 h 79"/>
                  <a:gd name="T24" fmla="*/ 3 w 101"/>
                  <a:gd name="T25" fmla="*/ 0 h 79"/>
                  <a:gd name="T26" fmla="*/ 2 w 101"/>
                  <a:gd name="T27" fmla="*/ 0 h 79"/>
                  <a:gd name="T28" fmla="*/ 1 w 101"/>
                  <a:gd name="T29" fmla="*/ 0 h 79"/>
                  <a:gd name="T30" fmla="*/ 1 w 101"/>
                  <a:gd name="T31" fmla="*/ 0 h 79"/>
                  <a:gd name="T32" fmla="*/ 0 w 101"/>
                  <a:gd name="T33" fmla="*/ 0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79">
                    <a:moveTo>
                      <a:pt x="0" y="0"/>
                    </a:moveTo>
                    <a:lnTo>
                      <a:pt x="6" y="0"/>
                    </a:lnTo>
                    <a:lnTo>
                      <a:pt x="18" y="3"/>
                    </a:lnTo>
                    <a:lnTo>
                      <a:pt x="35" y="11"/>
                    </a:lnTo>
                    <a:lnTo>
                      <a:pt x="51" y="22"/>
                    </a:lnTo>
                    <a:lnTo>
                      <a:pt x="68" y="34"/>
                    </a:lnTo>
                    <a:lnTo>
                      <a:pt x="83" y="48"/>
                    </a:lnTo>
                    <a:lnTo>
                      <a:pt x="95" y="63"/>
                    </a:lnTo>
                    <a:lnTo>
                      <a:pt x="101" y="79"/>
                    </a:lnTo>
                    <a:lnTo>
                      <a:pt x="91" y="70"/>
                    </a:lnTo>
                    <a:lnTo>
                      <a:pt x="76" y="60"/>
                    </a:lnTo>
                    <a:lnTo>
                      <a:pt x="58" y="48"/>
                    </a:lnTo>
                    <a:lnTo>
                      <a:pt x="40" y="35"/>
                    </a:lnTo>
                    <a:lnTo>
                      <a:pt x="23" y="23"/>
                    </a:lnTo>
                    <a:lnTo>
                      <a:pt x="10" y="13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39" name="Freeform 1119"/>
              <p:cNvSpPr>
                <a:spLocks/>
              </p:cNvSpPr>
              <p:nvPr/>
            </p:nvSpPr>
            <p:spPr bwMode="auto">
              <a:xfrm>
                <a:off x="5482" y="2276"/>
                <a:ext cx="36" cy="23"/>
              </a:xfrm>
              <a:custGeom>
                <a:avLst/>
                <a:gdLst>
                  <a:gd name="T0" fmla="*/ 0 w 71"/>
                  <a:gd name="T1" fmla="*/ 0 h 68"/>
                  <a:gd name="T2" fmla="*/ 1 w 71"/>
                  <a:gd name="T3" fmla="*/ 0 h 68"/>
                  <a:gd name="T4" fmla="*/ 1 w 71"/>
                  <a:gd name="T5" fmla="*/ 0 h 68"/>
                  <a:gd name="T6" fmla="*/ 2 w 71"/>
                  <a:gd name="T7" fmla="*/ 0 h 68"/>
                  <a:gd name="T8" fmla="*/ 3 w 71"/>
                  <a:gd name="T9" fmla="*/ 0 h 68"/>
                  <a:gd name="T10" fmla="*/ 4 w 71"/>
                  <a:gd name="T11" fmla="*/ 0 h 68"/>
                  <a:gd name="T12" fmla="*/ 4 w 71"/>
                  <a:gd name="T13" fmla="*/ 1 h 68"/>
                  <a:gd name="T14" fmla="*/ 5 w 71"/>
                  <a:gd name="T15" fmla="*/ 1 h 68"/>
                  <a:gd name="T16" fmla="*/ 5 w 71"/>
                  <a:gd name="T17" fmla="*/ 1 h 68"/>
                  <a:gd name="T18" fmla="*/ 5 w 71"/>
                  <a:gd name="T19" fmla="*/ 1 h 68"/>
                  <a:gd name="T20" fmla="*/ 4 w 71"/>
                  <a:gd name="T21" fmla="*/ 1 h 68"/>
                  <a:gd name="T22" fmla="*/ 3 w 71"/>
                  <a:gd name="T23" fmla="*/ 1 h 68"/>
                  <a:gd name="T24" fmla="*/ 2 w 71"/>
                  <a:gd name="T25" fmla="*/ 0 h 68"/>
                  <a:gd name="T26" fmla="*/ 2 w 71"/>
                  <a:gd name="T27" fmla="*/ 0 h 68"/>
                  <a:gd name="T28" fmla="*/ 1 w 71"/>
                  <a:gd name="T29" fmla="*/ 0 h 68"/>
                  <a:gd name="T30" fmla="*/ 1 w 71"/>
                  <a:gd name="T31" fmla="*/ 0 h 68"/>
                  <a:gd name="T32" fmla="*/ 0 w 71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68">
                    <a:moveTo>
                      <a:pt x="0" y="0"/>
                    </a:moveTo>
                    <a:lnTo>
                      <a:pt x="5" y="0"/>
                    </a:lnTo>
                    <a:lnTo>
                      <a:pt x="15" y="5"/>
                    </a:lnTo>
                    <a:lnTo>
                      <a:pt x="28" y="14"/>
                    </a:lnTo>
                    <a:lnTo>
                      <a:pt x="41" y="24"/>
                    </a:lnTo>
                    <a:lnTo>
                      <a:pt x="53" y="37"/>
                    </a:lnTo>
                    <a:lnTo>
                      <a:pt x="63" y="49"/>
                    </a:lnTo>
                    <a:lnTo>
                      <a:pt x="70" y="61"/>
                    </a:lnTo>
                    <a:lnTo>
                      <a:pt x="71" y="68"/>
                    </a:lnTo>
                    <a:lnTo>
                      <a:pt x="65" y="61"/>
                    </a:lnTo>
                    <a:lnTo>
                      <a:pt x="53" y="52"/>
                    </a:lnTo>
                    <a:lnTo>
                      <a:pt x="41" y="43"/>
                    </a:lnTo>
                    <a:lnTo>
                      <a:pt x="30" y="33"/>
                    </a:lnTo>
                    <a:lnTo>
                      <a:pt x="18" y="22"/>
                    </a:lnTo>
                    <a:lnTo>
                      <a:pt x="8" y="14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0" name="Freeform 1120"/>
              <p:cNvSpPr>
                <a:spLocks/>
              </p:cNvSpPr>
              <p:nvPr/>
            </p:nvSpPr>
            <p:spPr bwMode="auto">
              <a:xfrm>
                <a:off x="5485" y="2291"/>
                <a:ext cx="25" cy="15"/>
              </a:xfrm>
              <a:custGeom>
                <a:avLst/>
                <a:gdLst>
                  <a:gd name="T0" fmla="*/ 1 w 50"/>
                  <a:gd name="T1" fmla="*/ 0 h 45"/>
                  <a:gd name="T2" fmla="*/ 1 w 50"/>
                  <a:gd name="T3" fmla="*/ 0 h 45"/>
                  <a:gd name="T4" fmla="*/ 1 w 50"/>
                  <a:gd name="T5" fmla="*/ 0 h 45"/>
                  <a:gd name="T6" fmla="*/ 2 w 50"/>
                  <a:gd name="T7" fmla="*/ 0 h 45"/>
                  <a:gd name="T8" fmla="*/ 3 w 50"/>
                  <a:gd name="T9" fmla="*/ 0 h 45"/>
                  <a:gd name="T10" fmla="*/ 3 w 50"/>
                  <a:gd name="T11" fmla="*/ 0 h 45"/>
                  <a:gd name="T12" fmla="*/ 3 w 50"/>
                  <a:gd name="T13" fmla="*/ 0 h 45"/>
                  <a:gd name="T14" fmla="*/ 4 w 50"/>
                  <a:gd name="T15" fmla="*/ 0 h 45"/>
                  <a:gd name="T16" fmla="*/ 3 w 50"/>
                  <a:gd name="T17" fmla="*/ 1 h 45"/>
                  <a:gd name="T18" fmla="*/ 3 w 50"/>
                  <a:gd name="T19" fmla="*/ 0 h 45"/>
                  <a:gd name="T20" fmla="*/ 3 w 50"/>
                  <a:gd name="T21" fmla="*/ 0 h 45"/>
                  <a:gd name="T22" fmla="*/ 2 w 50"/>
                  <a:gd name="T23" fmla="*/ 0 h 45"/>
                  <a:gd name="T24" fmla="*/ 2 w 50"/>
                  <a:gd name="T25" fmla="*/ 0 h 45"/>
                  <a:gd name="T26" fmla="*/ 1 w 50"/>
                  <a:gd name="T27" fmla="*/ 0 h 45"/>
                  <a:gd name="T28" fmla="*/ 1 w 50"/>
                  <a:gd name="T29" fmla="*/ 0 h 45"/>
                  <a:gd name="T30" fmla="*/ 0 w 50"/>
                  <a:gd name="T31" fmla="*/ 0 h 45"/>
                  <a:gd name="T32" fmla="*/ 1 w 50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45">
                    <a:moveTo>
                      <a:pt x="3" y="0"/>
                    </a:moveTo>
                    <a:lnTo>
                      <a:pt x="8" y="0"/>
                    </a:lnTo>
                    <a:lnTo>
                      <a:pt x="15" y="3"/>
                    </a:lnTo>
                    <a:lnTo>
                      <a:pt x="25" y="7"/>
                    </a:lnTo>
                    <a:lnTo>
                      <a:pt x="33" y="14"/>
                    </a:lnTo>
                    <a:lnTo>
                      <a:pt x="41" y="22"/>
                    </a:lnTo>
                    <a:lnTo>
                      <a:pt x="46" y="31"/>
                    </a:lnTo>
                    <a:lnTo>
                      <a:pt x="50" y="38"/>
                    </a:lnTo>
                    <a:lnTo>
                      <a:pt x="48" y="45"/>
                    </a:lnTo>
                    <a:lnTo>
                      <a:pt x="45" y="36"/>
                    </a:lnTo>
                    <a:lnTo>
                      <a:pt x="38" y="29"/>
                    </a:lnTo>
                    <a:lnTo>
                      <a:pt x="28" y="22"/>
                    </a:lnTo>
                    <a:lnTo>
                      <a:pt x="18" y="16"/>
                    </a:lnTo>
                    <a:lnTo>
                      <a:pt x="10" y="11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1" name="Freeform 1121"/>
              <p:cNvSpPr>
                <a:spLocks/>
              </p:cNvSpPr>
              <p:nvPr/>
            </p:nvSpPr>
            <p:spPr bwMode="auto">
              <a:xfrm>
                <a:off x="5506" y="2168"/>
                <a:ext cx="31" cy="17"/>
              </a:xfrm>
              <a:custGeom>
                <a:avLst/>
                <a:gdLst>
                  <a:gd name="T0" fmla="*/ 4 w 62"/>
                  <a:gd name="T1" fmla="*/ 1 h 52"/>
                  <a:gd name="T2" fmla="*/ 4 w 62"/>
                  <a:gd name="T3" fmla="*/ 1 h 52"/>
                  <a:gd name="T4" fmla="*/ 3 w 62"/>
                  <a:gd name="T5" fmla="*/ 1 h 52"/>
                  <a:gd name="T6" fmla="*/ 3 w 62"/>
                  <a:gd name="T7" fmla="*/ 0 h 52"/>
                  <a:gd name="T8" fmla="*/ 2 w 62"/>
                  <a:gd name="T9" fmla="*/ 0 h 52"/>
                  <a:gd name="T10" fmla="*/ 1 w 62"/>
                  <a:gd name="T11" fmla="*/ 0 h 52"/>
                  <a:gd name="T12" fmla="*/ 1 w 62"/>
                  <a:gd name="T13" fmla="*/ 0 h 52"/>
                  <a:gd name="T14" fmla="*/ 0 w 62"/>
                  <a:gd name="T15" fmla="*/ 0 h 52"/>
                  <a:gd name="T16" fmla="*/ 1 w 62"/>
                  <a:gd name="T17" fmla="*/ 0 h 52"/>
                  <a:gd name="T18" fmla="*/ 1 w 62"/>
                  <a:gd name="T19" fmla="*/ 0 h 52"/>
                  <a:gd name="T20" fmla="*/ 1 w 62"/>
                  <a:gd name="T21" fmla="*/ 0 h 52"/>
                  <a:gd name="T22" fmla="*/ 2 w 62"/>
                  <a:gd name="T23" fmla="*/ 0 h 52"/>
                  <a:gd name="T24" fmla="*/ 3 w 62"/>
                  <a:gd name="T25" fmla="*/ 0 h 52"/>
                  <a:gd name="T26" fmla="*/ 3 w 62"/>
                  <a:gd name="T27" fmla="*/ 0 h 52"/>
                  <a:gd name="T28" fmla="*/ 4 w 62"/>
                  <a:gd name="T29" fmla="*/ 0 h 52"/>
                  <a:gd name="T30" fmla="*/ 4 w 62"/>
                  <a:gd name="T31" fmla="*/ 1 h 52"/>
                  <a:gd name="T32" fmla="*/ 4 w 62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52">
                    <a:moveTo>
                      <a:pt x="62" y="52"/>
                    </a:moveTo>
                    <a:lnTo>
                      <a:pt x="57" y="49"/>
                    </a:lnTo>
                    <a:lnTo>
                      <a:pt x="47" y="45"/>
                    </a:lnTo>
                    <a:lnTo>
                      <a:pt x="35" y="37"/>
                    </a:lnTo>
                    <a:lnTo>
                      <a:pt x="23" y="30"/>
                    </a:lnTo>
                    <a:lnTo>
                      <a:pt x="12" y="21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15" y="3"/>
                    </a:lnTo>
                    <a:lnTo>
                      <a:pt x="23" y="9"/>
                    </a:lnTo>
                    <a:lnTo>
                      <a:pt x="33" y="18"/>
                    </a:lnTo>
                    <a:lnTo>
                      <a:pt x="42" y="28"/>
                    </a:lnTo>
                    <a:lnTo>
                      <a:pt x="50" y="39"/>
                    </a:lnTo>
                    <a:lnTo>
                      <a:pt x="57" y="46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2" name="Freeform 1122"/>
              <p:cNvSpPr>
                <a:spLocks/>
              </p:cNvSpPr>
              <p:nvPr/>
            </p:nvSpPr>
            <p:spPr bwMode="auto">
              <a:xfrm>
                <a:off x="5538" y="2166"/>
                <a:ext cx="16" cy="20"/>
              </a:xfrm>
              <a:custGeom>
                <a:avLst/>
                <a:gdLst>
                  <a:gd name="T0" fmla="*/ 0 w 32"/>
                  <a:gd name="T1" fmla="*/ 1 h 59"/>
                  <a:gd name="T2" fmla="*/ 1 w 32"/>
                  <a:gd name="T3" fmla="*/ 1 h 59"/>
                  <a:gd name="T4" fmla="*/ 2 w 32"/>
                  <a:gd name="T5" fmla="*/ 0 h 59"/>
                  <a:gd name="T6" fmla="*/ 2 w 32"/>
                  <a:gd name="T7" fmla="*/ 0 h 59"/>
                  <a:gd name="T8" fmla="*/ 2 w 32"/>
                  <a:gd name="T9" fmla="*/ 0 h 59"/>
                  <a:gd name="T10" fmla="*/ 2 w 32"/>
                  <a:gd name="T11" fmla="*/ 0 h 59"/>
                  <a:gd name="T12" fmla="*/ 1 w 32"/>
                  <a:gd name="T13" fmla="*/ 0 h 59"/>
                  <a:gd name="T14" fmla="*/ 1 w 32"/>
                  <a:gd name="T15" fmla="*/ 1 h 59"/>
                  <a:gd name="T16" fmla="*/ 0 w 32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59">
                    <a:moveTo>
                      <a:pt x="0" y="59"/>
                    </a:moveTo>
                    <a:lnTo>
                      <a:pt x="9" y="47"/>
                    </a:lnTo>
                    <a:lnTo>
                      <a:pt x="22" y="29"/>
                    </a:lnTo>
                    <a:lnTo>
                      <a:pt x="32" y="12"/>
                    </a:lnTo>
                    <a:lnTo>
                      <a:pt x="30" y="0"/>
                    </a:lnTo>
                    <a:lnTo>
                      <a:pt x="20" y="3"/>
                    </a:lnTo>
                    <a:lnTo>
                      <a:pt x="12" y="21"/>
                    </a:lnTo>
                    <a:lnTo>
                      <a:pt x="5" y="43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3" name="Freeform 1123"/>
              <p:cNvSpPr>
                <a:spLocks/>
              </p:cNvSpPr>
              <p:nvPr/>
            </p:nvSpPr>
            <p:spPr bwMode="auto">
              <a:xfrm>
                <a:off x="5526" y="2159"/>
                <a:ext cx="10" cy="23"/>
              </a:xfrm>
              <a:custGeom>
                <a:avLst/>
                <a:gdLst>
                  <a:gd name="T0" fmla="*/ 2 w 18"/>
                  <a:gd name="T1" fmla="*/ 1 h 68"/>
                  <a:gd name="T2" fmla="*/ 2 w 18"/>
                  <a:gd name="T3" fmla="*/ 1 h 68"/>
                  <a:gd name="T4" fmla="*/ 2 w 18"/>
                  <a:gd name="T5" fmla="*/ 0 h 68"/>
                  <a:gd name="T6" fmla="*/ 1 w 18"/>
                  <a:gd name="T7" fmla="*/ 0 h 68"/>
                  <a:gd name="T8" fmla="*/ 1 w 18"/>
                  <a:gd name="T9" fmla="*/ 0 h 68"/>
                  <a:gd name="T10" fmla="*/ 0 w 18"/>
                  <a:gd name="T11" fmla="*/ 0 h 68"/>
                  <a:gd name="T12" fmla="*/ 1 w 18"/>
                  <a:gd name="T13" fmla="*/ 0 h 68"/>
                  <a:gd name="T14" fmla="*/ 1 w 18"/>
                  <a:gd name="T15" fmla="*/ 1 h 68"/>
                  <a:gd name="T16" fmla="*/ 2 w 18"/>
                  <a:gd name="T17" fmla="*/ 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68">
                    <a:moveTo>
                      <a:pt x="18" y="68"/>
                    </a:moveTo>
                    <a:lnTo>
                      <a:pt x="18" y="54"/>
                    </a:lnTo>
                    <a:lnTo>
                      <a:pt x="18" y="32"/>
                    </a:lnTo>
                    <a:lnTo>
                      <a:pt x="15" y="10"/>
                    </a:lnTo>
                    <a:lnTo>
                      <a:pt x="7" y="0"/>
                    </a:lnTo>
                    <a:lnTo>
                      <a:pt x="0" y="9"/>
                    </a:lnTo>
                    <a:lnTo>
                      <a:pt x="5" y="29"/>
                    </a:lnTo>
                    <a:lnTo>
                      <a:pt x="12" y="51"/>
                    </a:lnTo>
                    <a:lnTo>
                      <a:pt x="18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4" name="Freeform 1124"/>
              <p:cNvSpPr>
                <a:spLocks/>
              </p:cNvSpPr>
              <p:nvPr/>
            </p:nvSpPr>
            <p:spPr bwMode="auto">
              <a:xfrm>
                <a:off x="5543" y="2173"/>
                <a:ext cx="30" cy="20"/>
              </a:xfrm>
              <a:custGeom>
                <a:avLst/>
                <a:gdLst>
                  <a:gd name="T0" fmla="*/ 0 w 60"/>
                  <a:gd name="T1" fmla="*/ 1 h 61"/>
                  <a:gd name="T2" fmla="*/ 1 w 60"/>
                  <a:gd name="T3" fmla="*/ 1 h 61"/>
                  <a:gd name="T4" fmla="*/ 1 w 60"/>
                  <a:gd name="T5" fmla="*/ 1 h 61"/>
                  <a:gd name="T6" fmla="*/ 2 w 60"/>
                  <a:gd name="T7" fmla="*/ 0 h 61"/>
                  <a:gd name="T8" fmla="*/ 2 w 60"/>
                  <a:gd name="T9" fmla="*/ 0 h 61"/>
                  <a:gd name="T10" fmla="*/ 3 w 60"/>
                  <a:gd name="T11" fmla="*/ 0 h 61"/>
                  <a:gd name="T12" fmla="*/ 4 w 60"/>
                  <a:gd name="T13" fmla="*/ 0 h 61"/>
                  <a:gd name="T14" fmla="*/ 4 w 60"/>
                  <a:gd name="T15" fmla="*/ 0 h 61"/>
                  <a:gd name="T16" fmla="*/ 4 w 60"/>
                  <a:gd name="T17" fmla="*/ 0 h 61"/>
                  <a:gd name="T18" fmla="*/ 4 w 60"/>
                  <a:gd name="T19" fmla="*/ 0 h 61"/>
                  <a:gd name="T20" fmla="*/ 4 w 60"/>
                  <a:gd name="T21" fmla="*/ 0 h 61"/>
                  <a:gd name="T22" fmla="*/ 3 w 60"/>
                  <a:gd name="T23" fmla="*/ 0 h 61"/>
                  <a:gd name="T24" fmla="*/ 3 w 60"/>
                  <a:gd name="T25" fmla="*/ 0 h 61"/>
                  <a:gd name="T26" fmla="*/ 2 w 60"/>
                  <a:gd name="T27" fmla="*/ 0 h 61"/>
                  <a:gd name="T28" fmla="*/ 1 w 60"/>
                  <a:gd name="T29" fmla="*/ 1 h 61"/>
                  <a:gd name="T30" fmla="*/ 1 w 60"/>
                  <a:gd name="T31" fmla="*/ 1 h 61"/>
                  <a:gd name="T32" fmla="*/ 0 w 60"/>
                  <a:gd name="T33" fmla="*/ 1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61">
                    <a:moveTo>
                      <a:pt x="0" y="61"/>
                    </a:moveTo>
                    <a:lnTo>
                      <a:pt x="5" y="53"/>
                    </a:lnTo>
                    <a:lnTo>
                      <a:pt x="14" y="43"/>
                    </a:lnTo>
                    <a:lnTo>
                      <a:pt x="22" y="31"/>
                    </a:lnTo>
                    <a:lnTo>
                      <a:pt x="30" y="21"/>
                    </a:lnTo>
                    <a:lnTo>
                      <a:pt x="40" y="10"/>
                    </a:lnTo>
                    <a:lnTo>
                      <a:pt x="49" y="4"/>
                    </a:lnTo>
                    <a:lnTo>
                      <a:pt x="55" y="0"/>
                    </a:lnTo>
                    <a:lnTo>
                      <a:pt x="60" y="2"/>
                    </a:lnTo>
                    <a:lnTo>
                      <a:pt x="60" y="6"/>
                    </a:lnTo>
                    <a:lnTo>
                      <a:pt x="55" y="13"/>
                    </a:lnTo>
                    <a:lnTo>
                      <a:pt x="47" y="22"/>
                    </a:lnTo>
                    <a:lnTo>
                      <a:pt x="37" y="31"/>
                    </a:lnTo>
                    <a:lnTo>
                      <a:pt x="25" y="41"/>
                    </a:lnTo>
                    <a:lnTo>
                      <a:pt x="15" y="49"/>
                    </a:lnTo>
                    <a:lnTo>
                      <a:pt x="5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5" name="Freeform 1125"/>
              <p:cNvSpPr>
                <a:spLocks/>
              </p:cNvSpPr>
              <p:nvPr/>
            </p:nvSpPr>
            <p:spPr bwMode="auto">
              <a:xfrm>
                <a:off x="5516" y="2297"/>
                <a:ext cx="49" cy="6"/>
              </a:xfrm>
              <a:custGeom>
                <a:avLst/>
                <a:gdLst>
                  <a:gd name="T0" fmla="*/ 0 w 99"/>
                  <a:gd name="T1" fmla="*/ 0 h 19"/>
                  <a:gd name="T2" fmla="*/ 0 w 99"/>
                  <a:gd name="T3" fmla="*/ 0 h 19"/>
                  <a:gd name="T4" fmla="*/ 1 w 99"/>
                  <a:gd name="T5" fmla="*/ 0 h 19"/>
                  <a:gd name="T6" fmla="*/ 2 w 99"/>
                  <a:gd name="T7" fmla="*/ 0 h 19"/>
                  <a:gd name="T8" fmla="*/ 3 w 99"/>
                  <a:gd name="T9" fmla="*/ 0 h 19"/>
                  <a:gd name="T10" fmla="*/ 4 w 99"/>
                  <a:gd name="T11" fmla="*/ 0 h 19"/>
                  <a:gd name="T12" fmla="*/ 5 w 99"/>
                  <a:gd name="T13" fmla="*/ 0 h 19"/>
                  <a:gd name="T14" fmla="*/ 5 w 99"/>
                  <a:gd name="T15" fmla="*/ 0 h 19"/>
                  <a:gd name="T16" fmla="*/ 6 w 99"/>
                  <a:gd name="T17" fmla="*/ 0 h 19"/>
                  <a:gd name="T18" fmla="*/ 5 w 99"/>
                  <a:gd name="T19" fmla="*/ 0 h 19"/>
                  <a:gd name="T20" fmla="*/ 5 w 99"/>
                  <a:gd name="T21" fmla="*/ 0 h 19"/>
                  <a:gd name="T22" fmla="*/ 4 w 99"/>
                  <a:gd name="T23" fmla="*/ 0 h 19"/>
                  <a:gd name="T24" fmla="*/ 3 w 99"/>
                  <a:gd name="T25" fmla="*/ 0 h 19"/>
                  <a:gd name="T26" fmla="*/ 2 w 99"/>
                  <a:gd name="T27" fmla="*/ 0 h 19"/>
                  <a:gd name="T28" fmla="*/ 1 w 99"/>
                  <a:gd name="T29" fmla="*/ 0 h 19"/>
                  <a:gd name="T30" fmla="*/ 0 w 99"/>
                  <a:gd name="T31" fmla="*/ 0 h 19"/>
                  <a:gd name="T32" fmla="*/ 0 w 99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9">
                    <a:moveTo>
                      <a:pt x="0" y="3"/>
                    </a:moveTo>
                    <a:lnTo>
                      <a:pt x="12" y="1"/>
                    </a:lnTo>
                    <a:lnTo>
                      <a:pt x="25" y="1"/>
                    </a:lnTo>
                    <a:lnTo>
                      <a:pt x="42" y="0"/>
                    </a:lnTo>
                    <a:lnTo>
                      <a:pt x="59" y="0"/>
                    </a:lnTo>
                    <a:lnTo>
                      <a:pt x="74" y="1"/>
                    </a:lnTo>
                    <a:lnTo>
                      <a:pt x="85" y="4"/>
                    </a:lnTo>
                    <a:lnTo>
                      <a:pt x="95" y="7"/>
                    </a:lnTo>
                    <a:lnTo>
                      <a:pt x="99" y="13"/>
                    </a:lnTo>
                    <a:lnTo>
                      <a:pt x="95" y="18"/>
                    </a:lnTo>
                    <a:lnTo>
                      <a:pt x="87" y="19"/>
                    </a:lnTo>
                    <a:lnTo>
                      <a:pt x="75" y="18"/>
                    </a:lnTo>
                    <a:lnTo>
                      <a:pt x="60" y="15"/>
                    </a:lnTo>
                    <a:lnTo>
                      <a:pt x="44" y="10"/>
                    </a:lnTo>
                    <a:lnTo>
                      <a:pt x="27" y="7"/>
                    </a:lnTo>
                    <a:lnTo>
                      <a:pt x="12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6" name="Freeform 1126"/>
              <p:cNvSpPr>
                <a:spLocks/>
              </p:cNvSpPr>
              <p:nvPr/>
            </p:nvSpPr>
            <p:spPr bwMode="auto">
              <a:xfrm>
                <a:off x="5509" y="2304"/>
                <a:ext cx="47" cy="10"/>
              </a:xfrm>
              <a:custGeom>
                <a:avLst/>
                <a:gdLst>
                  <a:gd name="T0" fmla="*/ 0 w 93"/>
                  <a:gd name="T1" fmla="*/ 0 h 31"/>
                  <a:gd name="T2" fmla="*/ 1 w 93"/>
                  <a:gd name="T3" fmla="*/ 0 h 31"/>
                  <a:gd name="T4" fmla="*/ 2 w 93"/>
                  <a:gd name="T5" fmla="*/ 0 h 31"/>
                  <a:gd name="T6" fmla="*/ 3 w 93"/>
                  <a:gd name="T7" fmla="*/ 0 h 31"/>
                  <a:gd name="T8" fmla="*/ 4 w 93"/>
                  <a:gd name="T9" fmla="*/ 0 h 31"/>
                  <a:gd name="T10" fmla="*/ 5 w 93"/>
                  <a:gd name="T11" fmla="*/ 0 h 31"/>
                  <a:gd name="T12" fmla="*/ 5 w 93"/>
                  <a:gd name="T13" fmla="*/ 0 h 31"/>
                  <a:gd name="T14" fmla="*/ 6 w 93"/>
                  <a:gd name="T15" fmla="*/ 0 h 31"/>
                  <a:gd name="T16" fmla="*/ 6 w 93"/>
                  <a:gd name="T17" fmla="*/ 0 h 31"/>
                  <a:gd name="T18" fmla="*/ 6 w 93"/>
                  <a:gd name="T19" fmla="*/ 0 h 31"/>
                  <a:gd name="T20" fmla="*/ 6 w 93"/>
                  <a:gd name="T21" fmla="*/ 0 h 31"/>
                  <a:gd name="T22" fmla="*/ 5 w 93"/>
                  <a:gd name="T23" fmla="*/ 0 h 31"/>
                  <a:gd name="T24" fmla="*/ 4 w 93"/>
                  <a:gd name="T25" fmla="*/ 0 h 31"/>
                  <a:gd name="T26" fmla="*/ 3 w 93"/>
                  <a:gd name="T27" fmla="*/ 0 h 31"/>
                  <a:gd name="T28" fmla="*/ 2 w 93"/>
                  <a:gd name="T29" fmla="*/ 0 h 31"/>
                  <a:gd name="T30" fmla="*/ 1 w 93"/>
                  <a:gd name="T31" fmla="*/ 0 h 31"/>
                  <a:gd name="T32" fmla="*/ 0 w 93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31">
                    <a:moveTo>
                      <a:pt x="0" y="0"/>
                    </a:moveTo>
                    <a:lnTo>
                      <a:pt x="10" y="0"/>
                    </a:lnTo>
                    <a:lnTo>
                      <a:pt x="22" y="1"/>
                    </a:lnTo>
                    <a:lnTo>
                      <a:pt x="37" y="4"/>
                    </a:lnTo>
                    <a:lnTo>
                      <a:pt x="53" y="7"/>
                    </a:lnTo>
                    <a:lnTo>
                      <a:pt x="68" y="10"/>
                    </a:lnTo>
                    <a:lnTo>
                      <a:pt x="80" y="16"/>
                    </a:lnTo>
                    <a:lnTo>
                      <a:pt x="90" y="21"/>
                    </a:lnTo>
                    <a:lnTo>
                      <a:pt x="93" y="26"/>
                    </a:lnTo>
                    <a:lnTo>
                      <a:pt x="90" y="31"/>
                    </a:lnTo>
                    <a:lnTo>
                      <a:pt x="82" y="31"/>
                    </a:lnTo>
                    <a:lnTo>
                      <a:pt x="68" y="28"/>
                    </a:lnTo>
                    <a:lnTo>
                      <a:pt x="52" y="22"/>
                    </a:lnTo>
                    <a:lnTo>
                      <a:pt x="35" y="16"/>
                    </a:lnTo>
                    <a:lnTo>
                      <a:pt x="20" y="9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7" name="Freeform 1127"/>
              <p:cNvSpPr>
                <a:spLocks/>
              </p:cNvSpPr>
              <p:nvPr/>
            </p:nvSpPr>
            <p:spPr bwMode="auto">
              <a:xfrm>
                <a:off x="5532" y="2282"/>
                <a:ext cx="46" cy="7"/>
              </a:xfrm>
              <a:custGeom>
                <a:avLst/>
                <a:gdLst>
                  <a:gd name="T0" fmla="*/ 0 w 91"/>
                  <a:gd name="T1" fmla="*/ 0 h 19"/>
                  <a:gd name="T2" fmla="*/ 1 w 91"/>
                  <a:gd name="T3" fmla="*/ 0 h 19"/>
                  <a:gd name="T4" fmla="*/ 1 w 91"/>
                  <a:gd name="T5" fmla="*/ 0 h 19"/>
                  <a:gd name="T6" fmla="*/ 2 w 91"/>
                  <a:gd name="T7" fmla="*/ 0 h 19"/>
                  <a:gd name="T8" fmla="*/ 3 w 91"/>
                  <a:gd name="T9" fmla="*/ 0 h 19"/>
                  <a:gd name="T10" fmla="*/ 4 w 91"/>
                  <a:gd name="T11" fmla="*/ 0 h 19"/>
                  <a:gd name="T12" fmla="*/ 5 w 91"/>
                  <a:gd name="T13" fmla="*/ 0 h 19"/>
                  <a:gd name="T14" fmla="*/ 6 w 91"/>
                  <a:gd name="T15" fmla="*/ 0 h 19"/>
                  <a:gd name="T16" fmla="*/ 6 w 91"/>
                  <a:gd name="T17" fmla="*/ 0 h 19"/>
                  <a:gd name="T18" fmla="*/ 6 w 91"/>
                  <a:gd name="T19" fmla="*/ 0 h 19"/>
                  <a:gd name="T20" fmla="*/ 6 w 91"/>
                  <a:gd name="T21" fmla="*/ 0 h 19"/>
                  <a:gd name="T22" fmla="*/ 5 w 91"/>
                  <a:gd name="T23" fmla="*/ 0 h 19"/>
                  <a:gd name="T24" fmla="*/ 4 w 91"/>
                  <a:gd name="T25" fmla="*/ 0 h 19"/>
                  <a:gd name="T26" fmla="*/ 3 w 91"/>
                  <a:gd name="T27" fmla="*/ 0 h 19"/>
                  <a:gd name="T28" fmla="*/ 2 w 91"/>
                  <a:gd name="T29" fmla="*/ 0 h 19"/>
                  <a:gd name="T30" fmla="*/ 1 w 91"/>
                  <a:gd name="T31" fmla="*/ 0 h 19"/>
                  <a:gd name="T32" fmla="*/ 0 w 91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19">
                    <a:moveTo>
                      <a:pt x="0" y="9"/>
                    </a:moveTo>
                    <a:lnTo>
                      <a:pt x="3" y="6"/>
                    </a:lnTo>
                    <a:lnTo>
                      <a:pt x="13" y="3"/>
                    </a:lnTo>
                    <a:lnTo>
                      <a:pt x="26" y="2"/>
                    </a:lnTo>
                    <a:lnTo>
                      <a:pt x="43" y="0"/>
                    </a:lnTo>
                    <a:lnTo>
                      <a:pt x="58" y="2"/>
                    </a:lnTo>
                    <a:lnTo>
                      <a:pt x="73" y="3"/>
                    </a:lnTo>
                    <a:lnTo>
                      <a:pt x="85" y="6"/>
                    </a:lnTo>
                    <a:lnTo>
                      <a:pt x="91" y="12"/>
                    </a:lnTo>
                    <a:lnTo>
                      <a:pt x="91" y="16"/>
                    </a:lnTo>
                    <a:lnTo>
                      <a:pt x="85" y="19"/>
                    </a:lnTo>
                    <a:lnTo>
                      <a:pt x="73" y="18"/>
                    </a:lnTo>
                    <a:lnTo>
                      <a:pt x="58" y="16"/>
                    </a:lnTo>
                    <a:lnTo>
                      <a:pt x="43" y="13"/>
                    </a:lnTo>
                    <a:lnTo>
                      <a:pt x="26" y="12"/>
                    </a:lnTo>
                    <a:lnTo>
                      <a:pt x="11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8" name="Freeform 1128"/>
              <p:cNvSpPr>
                <a:spLocks/>
              </p:cNvSpPr>
              <p:nvPr/>
            </p:nvSpPr>
            <p:spPr bwMode="auto">
              <a:xfrm>
                <a:off x="5538" y="2266"/>
                <a:ext cx="54" cy="9"/>
              </a:xfrm>
              <a:custGeom>
                <a:avLst/>
                <a:gdLst>
                  <a:gd name="T0" fmla="*/ 0 w 109"/>
                  <a:gd name="T1" fmla="*/ 0 h 27"/>
                  <a:gd name="T2" fmla="*/ 0 w 109"/>
                  <a:gd name="T3" fmla="*/ 0 h 27"/>
                  <a:gd name="T4" fmla="*/ 1 w 109"/>
                  <a:gd name="T5" fmla="*/ 0 h 27"/>
                  <a:gd name="T6" fmla="*/ 2 w 109"/>
                  <a:gd name="T7" fmla="*/ 0 h 27"/>
                  <a:gd name="T8" fmla="*/ 3 w 109"/>
                  <a:gd name="T9" fmla="*/ 0 h 27"/>
                  <a:gd name="T10" fmla="*/ 4 w 109"/>
                  <a:gd name="T11" fmla="*/ 0 h 27"/>
                  <a:gd name="T12" fmla="*/ 5 w 109"/>
                  <a:gd name="T13" fmla="*/ 0 h 27"/>
                  <a:gd name="T14" fmla="*/ 6 w 109"/>
                  <a:gd name="T15" fmla="*/ 0 h 27"/>
                  <a:gd name="T16" fmla="*/ 6 w 109"/>
                  <a:gd name="T17" fmla="*/ 0 h 27"/>
                  <a:gd name="T18" fmla="*/ 6 w 109"/>
                  <a:gd name="T19" fmla="*/ 0 h 27"/>
                  <a:gd name="T20" fmla="*/ 6 w 109"/>
                  <a:gd name="T21" fmla="*/ 0 h 27"/>
                  <a:gd name="T22" fmla="*/ 5 w 109"/>
                  <a:gd name="T23" fmla="*/ 0 h 27"/>
                  <a:gd name="T24" fmla="*/ 4 w 109"/>
                  <a:gd name="T25" fmla="*/ 0 h 27"/>
                  <a:gd name="T26" fmla="*/ 2 w 109"/>
                  <a:gd name="T27" fmla="*/ 0 h 27"/>
                  <a:gd name="T28" fmla="*/ 1 w 109"/>
                  <a:gd name="T29" fmla="*/ 0 h 27"/>
                  <a:gd name="T30" fmla="*/ 0 w 109"/>
                  <a:gd name="T31" fmla="*/ 0 h 27"/>
                  <a:gd name="T32" fmla="*/ 0 w 109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27">
                    <a:moveTo>
                      <a:pt x="0" y="27"/>
                    </a:moveTo>
                    <a:lnTo>
                      <a:pt x="12" y="21"/>
                    </a:lnTo>
                    <a:lnTo>
                      <a:pt x="27" y="15"/>
                    </a:lnTo>
                    <a:lnTo>
                      <a:pt x="44" y="9"/>
                    </a:lnTo>
                    <a:lnTo>
                      <a:pt x="62" y="5"/>
                    </a:lnTo>
                    <a:lnTo>
                      <a:pt x="79" y="2"/>
                    </a:lnTo>
                    <a:lnTo>
                      <a:pt x="94" y="0"/>
                    </a:lnTo>
                    <a:lnTo>
                      <a:pt x="104" y="2"/>
                    </a:lnTo>
                    <a:lnTo>
                      <a:pt x="109" y="8"/>
                    </a:lnTo>
                    <a:lnTo>
                      <a:pt x="105" y="14"/>
                    </a:lnTo>
                    <a:lnTo>
                      <a:pt x="97" y="18"/>
                    </a:lnTo>
                    <a:lnTo>
                      <a:pt x="82" y="21"/>
                    </a:lnTo>
                    <a:lnTo>
                      <a:pt x="64" y="21"/>
                    </a:lnTo>
                    <a:lnTo>
                      <a:pt x="45" y="22"/>
                    </a:lnTo>
                    <a:lnTo>
                      <a:pt x="27" y="24"/>
                    </a:lnTo>
                    <a:lnTo>
                      <a:pt x="12" y="2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49" name="Freeform 1129"/>
              <p:cNvSpPr>
                <a:spLocks/>
              </p:cNvSpPr>
              <p:nvPr/>
            </p:nvSpPr>
            <p:spPr bwMode="auto">
              <a:xfrm>
                <a:off x="5547" y="2250"/>
                <a:ext cx="60" cy="11"/>
              </a:xfrm>
              <a:custGeom>
                <a:avLst/>
                <a:gdLst>
                  <a:gd name="T0" fmla="*/ 0 w 118"/>
                  <a:gd name="T1" fmla="*/ 0 h 31"/>
                  <a:gd name="T2" fmla="*/ 1 w 118"/>
                  <a:gd name="T3" fmla="*/ 0 h 31"/>
                  <a:gd name="T4" fmla="*/ 2 w 118"/>
                  <a:gd name="T5" fmla="*/ 0 h 31"/>
                  <a:gd name="T6" fmla="*/ 3 w 118"/>
                  <a:gd name="T7" fmla="*/ 0 h 31"/>
                  <a:gd name="T8" fmla="*/ 5 w 118"/>
                  <a:gd name="T9" fmla="*/ 0 h 31"/>
                  <a:gd name="T10" fmla="*/ 6 w 118"/>
                  <a:gd name="T11" fmla="*/ 0 h 31"/>
                  <a:gd name="T12" fmla="*/ 7 w 118"/>
                  <a:gd name="T13" fmla="*/ 0 h 31"/>
                  <a:gd name="T14" fmla="*/ 8 w 118"/>
                  <a:gd name="T15" fmla="*/ 0 h 31"/>
                  <a:gd name="T16" fmla="*/ 8 w 118"/>
                  <a:gd name="T17" fmla="*/ 0 h 31"/>
                  <a:gd name="T18" fmla="*/ 8 w 118"/>
                  <a:gd name="T19" fmla="*/ 0 h 31"/>
                  <a:gd name="T20" fmla="*/ 7 w 118"/>
                  <a:gd name="T21" fmla="*/ 0 h 31"/>
                  <a:gd name="T22" fmla="*/ 6 w 118"/>
                  <a:gd name="T23" fmla="*/ 0 h 31"/>
                  <a:gd name="T24" fmla="*/ 4 w 118"/>
                  <a:gd name="T25" fmla="*/ 0 h 31"/>
                  <a:gd name="T26" fmla="*/ 3 w 118"/>
                  <a:gd name="T27" fmla="*/ 0 h 31"/>
                  <a:gd name="T28" fmla="*/ 2 w 118"/>
                  <a:gd name="T29" fmla="*/ 0 h 31"/>
                  <a:gd name="T30" fmla="*/ 1 w 118"/>
                  <a:gd name="T31" fmla="*/ 0 h 31"/>
                  <a:gd name="T32" fmla="*/ 0 w 118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" h="31">
                    <a:moveTo>
                      <a:pt x="0" y="31"/>
                    </a:moveTo>
                    <a:lnTo>
                      <a:pt x="11" y="27"/>
                    </a:lnTo>
                    <a:lnTo>
                      <a:pt x="28" y="21"/>
                    </a:lnTo>
                    <a:lnTo>
                      <a:pt x="48" y="13"/>
                    </a:lnTo>
                    <a:lnTo>
                      <a:pt x="68" y="8"/>
                    </a:lnTo>
                    <a:lnTo>
                      <a:pt x="88" y="3"/>
                    </a:lnTo>
                    <a:lnTo>
                      <a:pt x="105" y="0"/>
                    </a:lnTo>
                    <a:lnTo>
                      <a:pt x="115" y="2"/>
                    </a:lnTo>
                    <a:lnTo>
                      <a:pt x="118" y="6"/>
                    </a:lnTo>
                    <a:lnTo>
                      <a:pt x="113" y="13"/>
                    </a:lnTo>
                    <a:lnTo>
                      <a:pt x="100" y="18"/>
                    </a:lnTo>
                    <a:lnTo>
                      <a:pt x="83" y="21"/>
                    </a:lnTo>
                    <a:lnTo>
                      <a:pt x="63" y="24"/>
                    </a:lnTo>
                    <a:lnTo>
                      <a:pt x="41" y="27"/>
                    </a:lnTo>
                    <a:lnTo>
                      <a:pt x="23" y="28"/>
                    </a:lnTo>
                    <a:lnTo>
                      <a:pt x="8" y="3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0" name="Freeform 1130"/>
              <p:cNvSpPr>
                <a:spLocks/>
              </p:cNvSpPr>
              <p:nvPr/>
            </p:nvSpPr>
            <p:spPr bwMode="auto">
              <a:xfrm>
                <a:off x="5549" y="2216"/>
                <a:ext cx="63" cy="18"/>
              </a:xfrm>
              <a:custGeom>
                <a:avLst/>
                <a:gdLst>
                  <a:gd name="T0" fmla="*/ 0 w 125"/>
                  <a:gd name="T1" fmla="*/ 1 h 53"/>
                  <a:gd name="T2" fmla="*/ 1 w 125"/>
                  <a:gd name="T3" fmla="*/ 1 h 53"/>
                  <a:gd name="T4" fmla="*/ 2 w 125"/>
                  <a:gd name="T5" fmla="*/ 0 h 53"/>
                  <a:gd name="T6" fmla="*/ 3 w 125"/>
                  <a:gd name="T7" fmla="*/ 0 h 53"/>
                  <a:gd name="T8" fmla="*/ 5 w 125"/>
                  <a:gd name="T9" fmla="*/ 0 h 53"/>
                  <a:gd name="T10" fmla="*/ 6 w 125"/>
                  <a:gd name="T11" fmla="*/ 0 h 53"/>
                  <a:gd name="T12" fmla="*/ 7 w 125"/>
                  <a:gd name="T13" fmla="*/ 0 h 53"/>
                  <a:gd name="T14" fmla="*/ 8 w 125"/>
                  <a:gd name="T15" fmla="*/ 0 h 53"/>
                  <a:gd name="T16" fmla="*/ 8 w 125"/>
                  <a:gd name="T17" fmla="*/ 0 h 53"/>
                  <a:gd name="T18" fmla="*/ 8 w 125"/>
                  <a:gd name="T19" fmla="*/ 0 h 53"/>
                  <a:gd name="T20" fmla="*/ 7 w 125"/>
                  <a:gd name="T21" fmla="*/ 0 h 53"/>
                  <a:gd name="T22" fmla="*/ 6 w 125"/>
                  <a:gd name="T23" fmla="*/ 0 h 53"/>
                  <a:gd name="T24" fmla="*/ 5 w 125"/>
                  <a:gd name="T25" fmla="*/ 0 h 53"/>
                  <a:gd name="T26" fmla="*/ 3 w 125"/>
                  <a:gd name="T27" fmla="*/ 0 h 53"/>
                  <a:gd name="T28" fmla="*/ 2 w 125"/>
                  <a:gd name="T29" fmla="*/ 1 h 53"/>
                  <a:gd name="T30" fmla="*/ 1 w 125"/>
                  <a:gd name="T31" fmla="*/ 1 h 53"/>
                  <a:gd name="T32" fmla="*/ 0 w 125"/>
                  <a:gd name="T33" fmla="*/ 1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5" h="53">
                    <a:moveTo>
                      <a:pt x="0" y="53"/>
                    </a:moveTo>
                    <a:lnTo>
                      <a:pt x="12" y="45"/>
                    </a:lnTo>
                    <a:lnTo>
                      <a:pt x="28" y="34"/>
                    </a:lnTo>
                    <a:lnTo>
                      <a:pt x="47" y="24"/>
                    </a:lnTo>
                    <a:lnTo>
                      <a:pt x="68" y="14"/>
                    </a:lnTo>
                    <a:lnTo>
                      <a:pt x="88" y="6"/>
                    </a:lnTo>
                    <a:lnTo>
                      <a:pt x="105" y="2"/>
                    </a:lnTo>
                    <a:lnTo>
                      <a:pt x="118" y="0"/>
                    </a:lnTo>
                    <a:lnTo>
                      <a:pt x="125" y="3"/>
                    </a:lnTo>
                    <a:lnTo>
                      <a:pt x="123" y="9"/>
                    </a:lnTo>
                    <a:lnTo>
                      <a:pt x="110" y="15"/>
                    </a:lnTo>
                    <a:lnTo>
                      <a:pt x="92" y="22"/>
                    </a:lnTo>
                    <a:lnTo>
                      <a:pt x="70" y="28"/>
                    </a:lnTo>
                    <a:lnTo>
                      <a:pt x="47" y="34"/>
                    </a:lnTo>
                    <a:lnTo>
                      <a:pt x="25" y="42"/>
                    </a:lnTo>
                    <a:lnTo>
                      <a:pt x="8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1" name="Freeform 1131"/>
              <p:cNvSpPr>
                <a:spLocks/>
              </p:cNvSpPr>
              <p:nvPr/>
            </p:nvSpPr>
            <p:spPr bwMode="auto">
              <a:xfrm>
                <a:off x="5544" y="2184"/>
                <a:ext cx="58" cy="21"/>
              </a:xfrm>
              <a:custGeom>
                <a:avLst/>
                <a:gdLst>
                  <a:gd name="T0" fmla="*/ 0 w 117"/>
                  <a:gd name="T1" fmla="*/ 1 h 63"/>
                  <a:gd name="T2" fmla="*/ 0 w 117"/>
                  <a:gd name="T3" fmla="*/ 1 h 63"/>
                  <a:gd name="T4" fmla="*/ 1 w 117"/>
                  <a:gd name="T5" fmla="*/ 1 h 63"/>
                  <a:gd name="T6" fmla="*/ 2 w 117"/>
                  <a:gd name="T7" fmla="*/ 0 h 63"/>
                  <a:gd name="T8" fmla="*/ 3 w 117"/>
                  <a:gd name="T9" fmla="*/ 0 h 63"/>
                  <a:gd name="T10" fmla="*/ 5 w 117"/>
                  <a:gd name="T11" fmla="*/ 0 h 63"/>
                  <a:gd name="T12" fmla="*/ 6 w 117"/>
                  <a:gd name="T13" fmla="*/ 0 h 63"/>
                  <a:gd name="T14" fmla="*/ 6 w 117"/>
                  <a:gd name="T15" fmla="*/ 0 h 63"/>
                  <a:gd name="T16" fmla="*/ 7 w 117"/>
                  <a:gd name="T17" fmla="*/ 0 h 63"/>
                  <a:gd name="T18" fmla="*/ 7 w 117"/>
                  <a:gd name="T19" fmla="*/ 0 h 63"/>
                  <a:gd name="T20" fmla="*/ 6 w 117"/>
                  <a:gd name="T21" fmla="*/ 0 h 63"/>
                  <a:gd name="T22" fmla="*/ 5 w 117"/>
                  <a:gd name="T23" fmla="*/ 0 h 63"/>
                  <a:gd name="T24" fmla="*/ 4 w 117"/>
                  <a:gd name="T25" fmla="*/ 0 h 63"/>
                  <a:gd name="T26" fmla="*/ 2 w 117"/>
                  <a:gd name="T27" fmla="*/ 1 h 63"/>
                  <a:gd name="T28" fmla="*/ 1 w 117"/>
                  <a:gd name="T29" fmla="*/ 1 h 63"/>
                  <a:gd name="T30" fmla="*/ 0 w 117"/>
                  <a:gd name="T31" fmla="*/ 1 h 63"/>
                  <a:gd name="T32" fmla="*/ 0 w 117"/>
                  <a:gd name="T33" fmla="*/ 1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3">
                    <a:moveTo>
                      <a:pt x="0" y="63"/>
                    </a:moveTo>
                    <a:lnTo>
                      <a:pt x="10" y="55"/>
                    </a:lnTo>
                    <a:lnTo>
                      <a:pt x="25" y="44"/>
                    </a:lnTo>
                    <a:lnTo>
                      <a:pt x="43" y="32"/>
                    </a:lnTo>
                    <a:lnTo>
                      <a:pt x="62" y="19"/>
                    </a:lnTo>
                    <a:lnTo>
                      <a:pt x="82" y="10"/>
                    </a:lnTo>
                    <a:lnTo>
                      <a:pt x="98" y="3"/>
                    </a:lnTo>
                    <a:lnTo>
                      <a:pt x="110" y="0"/>
                    </a:lnTo>
                    <a:lnTo>
                      <a:pt x="117" y="3"/>
                    </a:lnTo>
                    <a:lnTo>
                      <a:pt x="115" y="10"/>
                    </a:lnTo>
                    <a:lnTo>
                      <a:pt x="103" y="18"/>
                    </a:lnTo>
                    <a:lnTo>
                      <a:pt x="87" y="27"/>
                    </a:lnTo>
                    <a:lnTo>
                      <a:pt x="67" y="35"/>
                    </a:lnTo>
                    <a:lnTo>
                      <a:pt x="43" y="44"/>
                    </a:lnTo>
                    <a:lnTo>
                      <a:pt x="23" y="52"/>
                    </a:lnTo>
                    <a:lnTo>
                      <a:pt x="8" y="58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2" name="Freeform 1132"/>
              <p:cNvSpPr>
                <a:spLocks/>
              </p:cNvSpPr>
              <p:nvPr/>
            </p:nvSpPr>
            <p:spPr bwMode="auto">
              <a:xfrm>
                <a:off x="5551" y="2230"/>
                <a:ext cx="53" cy="18"/>
              </a:xfrm>
              <a:custGeom>
                <a:avLst/>
                <a:gdLst>
                  <a:gd name="T0" fmla="*/ 0 w 107"/>
                  <a:gd name="T1" fmla="*/ 1 h 55"/>
                  <a:gd name="T2" fmla="*/ 0 w 107"/>
                  <a:gd name="T3" fmla="*/ 1 h 55"/>
                  <a:gd name="T4" fmla="*/ 1 w 107"/>
                  <a:gd name="T5" fmla="*/ 0 h 55"/>
                  <a:gd name="T6" fmla="*/ 2 w 107"/>
                  <a:gd name="T7" fmla="*/ 0 h 55"/>
                  <a:gd name="T8" fmla="*/ 3 w 107"/>
                  <a:gd name="T9" fmla="*/ 0 h 55"/>
                  <a:gd name="T10" fmla="*/ 4 w 107"/>
                  <a:gd name="T11" fmla="*/ 0 h 55"/>
                  <a:gd name="T12" fmla="*/ 5 w 107"/>
                  <a:gd name="T13" fmla="*/ 0 h 55"/>
                  <a:gd name="T14" fmla="*/ 6 w 107"/>
                  <a:gd name="T15" fmla="*/ 0 h 55"/>
                  <a:gd name="T16" fmla="*/ 6 w 107"/>
                  <a:gd name="T17" fmla="*/ 0 h 55"/>
                  <a:gd name="T18" fmla="*/ 6 w 107"/>
                  <a:gd name="T19" fmla="*/ 0 h 55"/>
                  <a:gd name="T20" fmla="*/ 5 w 107"/>
                  <a:gd name="T21" fmla="*/ 0 h 55"/>
                  <a:gd name="T22" fmla="*/ 4 w 107"/>
                  <a:gd name="T23" fmla="*/ 0 h 55"/>
                  <a:gd name="T24" fmla="*/ 3 w 107"/>
                  <a:gd name="T25" fmla="*/ 0 h 55"/>
                  <a:gd name="T26" fmla="*/ 2 w 107"/>
                  <a:gd name="T27" fmla="*/ 0 h 55"/>
                  <a:gd name="T28" fmla="*/ 1 w 107"/>
                  <a:gd name="T29" fmla="*/ 1 h 55"/>
                  <a:gd name="T30" fmla="*/ 0 w 107"/>
                  <a:gd name="T31" fmla="*/ 1 h 55"/>
                  <a:gd name="T32" fmla="*/ 0 w 107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55">
                    <a:moveTo>
                      <a:pt x="0" y="55"/>
                    </a:moveTo>
                    <a:lnTo>
                      <a:pt x="10" y="47"/>
                    </a:lnTo>
                    <a:lnTo>
                      <a:pt x="24" y="37"/>
                    </a:lnTo>
                    <a:lnTo>
                      <a:pt x="40" y="27"/>
                    </a:lnTo>
                    <a:lnTo>
                      <a:pt x="59" y="16"/>
                    </a:lnTo>
                    <a:lnTo>
                      <a:pt x="77" y="8"/>
                    </a:lnTo>
                    <a:lnTo>
                      <a:pt x="92" y="2"/>
                    </a:lnTo>
                    <a:lnTo>
                      <a:pt x="102" y="0"/>
                    </a:lnTo>
                    <a:lnTo>
                      <a:pt x="107" y="5"/>
                    </a:lnTo>
                    <a:lnTo>
                      <a:pt x="104" y="12"/>
                    </a:lnTo>
                    <a:lnTo>
                      <a:pt x="92" y="19"/>
                    </a:lnTo>
                    <a:lnTo>
                      <a:pt x="77" y="27"/>
                    </a:lnTo>
                    <a:lnTo>
                      <a:pt x="59" y="34"/>
                    </a:lnTo>
                    <a:lnTo>
                      <a:pt x="40" y="40"/>
                    </a:lnTo>
                    <a:lnTo>
                      <a:pt x="22" y="46"/>
                    </a:lnTo>
                    <a:lnTo>
                      <a:pt x="9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3" name="Freeform 1133"/>
              <p:cNvSpPr>
                <a:spLocks/>
              </p:cNvSpPr>
              <p:nvPr/>
            </p:nvSpPr>
            <p:spPr bwMode="auto">
              <a:xfrm>
                <a:off x="5479" y="2217"/>
                <a:ext cx="75" cy="29"/>
              </a:xfrm>
              <a:custGeom>
                <a:avLst/>
                <a:gdLst>
                  <a:gd name="T0" fmla="*/ 0 w 150"/>
                  <a:gd name="T1" fmla="*/ 0 h 87"/>
                  <a:gd name="T2" fmla="*/ 1 w 150"/>
                  <a:gd name="T3" fmla="*/ 0 h 87"/>
                  <a:gd name="T4" fmla="*/ 2 w 150"/>
                  <a:gd name="T5" fmla="*/ 0 h 87"/>
                  <a:gd name="T6" fmla="*/ 3 w 150"/>
                  <a:gd name="T7" fmla="*/ 0 h 87"/>
                  <a:gd name="T8" fmla="*/ 5 w 150"/>
                  <a:gd name="T9" fmla="*/ 0 h 87"/>
                  <a:gd name="T10" fmla="*/ 7 w 150"/>
                  <a:gd name="T11" fmla="*/ 1 h 87"/>
                  <a:gd name="T12" fmla="*/ 8 w 150"/>
                  <a:gd name="T13" fmla="*/ 1 h 87"/>
                  <a:gd name="T14" fmla="*/ 9 w 150"/>
                  <a:gd name="T15" fmla="*/ 1 h 87"/>
                  <a:gd name="T16" fmla="*/ 10 w 150"/>
                  <a:gd name="T17" fmla="*/ 1 h 87"/>
                  <a:gd name="T18" fmla="*/ 9 w 150"/>
                  <a:gd name="T19" fmla="*/ 1 h 87"/>
                  <a:gd name="T20" fmla="*/ 8 w 150"/>
                  <a:gd name="T21" fmla="*/ 1 h 87"/>
                  <a:gd name="T22" fmla="*/ 6 w 150"/>
                  <a:gd name="T23" fmla="*/ 1 h 87"/>
                  <a:gd name="T24" fmla="*/ 5 w 150"/>
                  <a:gd name="T25" fmla="*/ 1 h 87"/>
                  <a:gd name="T26" fmla="*/ 3 w 150"/>
                  <a:gd name="T27" fmla="*/ 0 h 87"/>
                  <a:gd name="T28" fmla="*/ 2 w 150"/>
                  <a:gd name="T29" fmla="*/ 0 h 87"/>
                  <a:gd name="T30" fmla="*/ 1 w 150"/>
                  <a:gd name="T31" fmla="*/ 0 h 87"/>
                  <a:gd name="T32" fmla="*/ 0 w 150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0" h="87">
                    <a:moveTo>
                      <a:pt x="0" y="1"/>
                    </a:moveTo>
                    <a:lnTo>
                      <a:pt x="8" y="0"/>
                    </a:lnTo>
                    <a:lnTo>
                      <a:pt x="25" y="4"/>
                    </a:lnTo>
                    <a:lnTo>
                      <a:pt x="48" y="13"/>
                    </a:lnTo>
                    <a:lnTo>
                      <a:pt x="73" y="26"/>
                    </a:lnTo>
                    <a:lnTo>
                      <a:pt x="100" y="41"/>
                    </a:lnTo>
                    <a:lnTo>
                      <a:pt x="122" y="57"/>
                    </a:lnTo>
                    <a:lnTo>
                      <a:pt x="140" y="72"/>
                    </a:lnTo>
                    <a:lnTo>
                      <a:pt x="150" y="87"/>
                    </a:lnTo>
                    <a:lnTo>
                      <a:pt x="138" y="81"/>
                    </a:lnTo>
                    <a:lnTo>
                      <a:pt x="118" y="72"/>
                    </a:lnTo>
                    <a:lnTo>
                      <a:pt x="93" y="59"/>
                    </a:lnTo>
                    <a:lnTo>
                      <a:pt x="67" y="44"/>
                    </a:lnTo>
                    <a:lnTo>
                      <a:pt x="42" y="31"/>
                    </a:lnTo>
                    <a:lnTo>
                      <a:pt x="18" y="18"/>
                    </a:lnTo>
                    <a:lnTo>
                      <a:pt x="5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4" name="Freeform 1134"/>
              <p:cNvSpPr>
                <a:spLocks/>
              </p:cNvSpPr>
              <p:nvPr/>
            </p:nvSpPr>
            <p:spPr bwMode="auto">
              <a:xfrm>
                <a:off x="5493" y="2198"/>
                <a:ext cx="59" cy="25"/>
              </a:xfrm>
              <a:custGeom>
                <a:avLst/>
                <a:gdLst>
                  <a:gd name="T0" fmla="*/ 0 w 119"/>
                  <a:gd name="T1" fmla="*/ 0 h 76"/>
                  <a:gd name="T2" fmla="*/ 0 w 119"/>
                  <a:gd name="T3" fmla="*/ 0 h 76"/>
                  <a:gd name="T4" fmla="*/ 1 w 119"/>
                  <a:gd name="T5" fmla="*/ 0 h 76"/>
                  <a:gd name="T6" fmla="*/ 2 w 119"/>
                  <a:gd name="T7" fmla="*/ 0 h 76"/>
                  <a:gd name="T8" fmla="*/ 3 w 119"/>
                  <a:gd name="T9" fmla="*/ 0 h 76"/>
                  <a:gd name="T10" fmla="*/ 4 w 119"/>
                  <a:gd name="T11" fmla="*/ 0 h 76"/>
                  <a:gd name="T12" fmla="*/ 5 w 119"/>
                  <a:gd name="T13" fmla="*/ 1 h 76"/>
                  <a:gd name="T14" fmla="*/ 6 w 119"/>
                  <a:gd name="T15" fmla="*/ 1 h 76"/>
                  <a:gd name="T16" fmla="*/ 7 w 119"/>
                  <a:gd name="T17" fmla="*/ 1 h 76"/>
                  <a:gd name="T18" fmla="*/ 6 w 119"/>
                  <a:gd name="T19" fmla="*/ 1 h 76"/>
                  <a:gd name="T20" fmla="*/ 5 w 119"/>
                  <a:gd name="T21" fmla="*/ 1 h 76"/>
                  <a:gd name="T22" fmla="*/ 4 w 119"/>
                  <a:gd name="T23" fmla="*/ 1 h 76"/>
                  <a:gd name="T24" fmla="*/ 2 w 119"/>
                  <a:gd name="T25" fmla="*/ 0 h 76"/>
                  <a:gd name="T26" fmla="*/ 1 w 119"/>
                  <a:gd name="T27" fmla="*/ 0 h 76"/>
                  <a:gd name="T28" fmla="*/ 0 w 119"/>
                  <a:gd name="T29" fmla="*/ 0 h 76"/>
                  <a:gd name="T30" fmla="*/ 0 w 119"/>
                  <a:gd name="T31" fmla="*/ 0 h 76"/>
                  <a:gd name="T32" fmla="*/ 0 w 119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9" h="76">
                    <a:moveTo>
                      <a:pt x="0" y="0"/>
                    </a:moveTo>
                    <a:lnTo>
                      <a:pt x="5" y="0"/>
                    </a:lnTo>
                    <a:lnTo>
                      <a:pt x="17" y="3"/>
                    </a:lnTo>
                    <a:lnTo>
                      <a:pt x="34" y="9"/>
                    </a:lnTo>
                    <a:lnTo>
                      <a:pt x="54" y="19"/>
                    </a:lnTo>
                    <a:lnTo>
                      <a:pt x="74" y="31"/>
                    </a:lnTo>
                    <a:lnTo>
                      <a:pt x="94" y="45"/>
                    </a:lnTo>
                    <a:lnTo>
                      <a:pt x="109" y="59"/>
                    </a:lnTo>
                    <a:lnTo>
                      <a:pt x="119" y="76"/>
                    </a:lnTo>
                    <a:lnTo>
                      <a:pt x="105" y="67"/>
                    </a:lnTo>
                    <a:lnTo>
                      <a:pt x="89" y="56"/>
                    </a:lnTo>
                    <a:lnTo>
                      <a:pt x="69" y="45"/>
                    </a:lnTo>
                    <a:lnTo>
                      <a:pt x="47" y="33"/>
                    </a:lnTo>
                    <a:lnTo>
                      <a:pt x="29" y="22"/>
                    </a:lnTo>
                    <a:lnTo>
                      <a:pt x="14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5" name="Freeform 1135"/>
              <p:cNvSpPr>
                <a:spLocks/>
              </p:cNvSpPr>
              <p:nvPr/>
            </p:nvSpPr>
            <p:spPr bwMode="auto">
              <a:xfrm>
                <a:off x="5548" y="2198"/>
                <a:ext cx="59" cy="21"/>
              </a:xfrm>
              <a:custGeom>
                <a:avLst/>
                <a:gdLst>
                  <a:gd name="T0" fmla="*/ 0 w 117"/>
                  <a:gd name="T1" fmla="*/ 1 h 63"/>
                  <a:gd name="T2" fmla="*/ 1 w 117"/>
                  <a:gd name="T3" fmla="*/ 1 h 63"/>
                  <a:gd name="T4" fmla="*/ 2 w 117"/>
                  <a:gd name="T5" fmla="*/ 1 h 63"/>
                  <a:gd name="T6" fmla="*/ 3 w 117"/>
                  <a:gd name="T7" fmla="*/ 0 h 63"/>
                  <a:gd name="T8" fmla="*/ 4 w 117"/>
                  <a:gd name="T9" fmla="*/ 0 h 63"/>
                  <a:gd name="T10" fmla="*/ 5 w 117"/>
                  <a:gd name="T11" fmla="*/ 0 h 63"/>
                  <a:gd name="T12" fmla="*/ 7 w 117"/>
                  <a:gd name="T13" fmla="*/ 0 h 63"/>
                  <a:gd name="T14" fmla="*/ 7 w 117"/>
                  <a:gd name="T15" fmla="*/ 0 h 63"/>
                  <a:gd name="T16" fmla="*/ 8 w 117"/>
                  <a:gd name="T17" fmla="*/ 0 h 63"/>
                  <a:gd name="T18" fmla="*/ 8 w 117"/>
                  <a:gd name="T19" fmla="*/ 0 h 63"/>
                  <a:gd name="T20" fmla="*/ 7 w 117"/>
                  <a:gd name="T21" fmla="*/ 0 h 63"/>
                  <a:gd name="T22" fmla="*/ 6 w 117"/>
                  <a:gd name="T23" fmla="*/ 0 h 63"/>
                  <a:gd name="T24" fmla="*/ 5 w 117"/>
                  <a:gd name="T25" fmla="*/ 0 h 63"/>
                  <a:gd name="T26" fmla="*/ 3 w 117"/>
                  <a:gd name="T27" fmla="*/ 1 h 63"/>
                  <a:gd name="T28" fmla="*/ 2 w 117"/>
                  <a:gd name="T29" fmla="*/ 1 h 63"/>
                  <a:gd name="T30" fmla="*/ 1 w 117"/>
                  <a:gd name="T31" fmla="*/ 1 h 63"/>
                  <a:gd name="T32" fmla="*/ 0 w 117"/>
                  <a:gd name="T33" fmla="*/ 1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3">
                    <a:moveTo>
                      <a:pt x="0" y="63"/>
                    </a:moveTo>
                    <a:lnTo>
                      <a:pt x="10" y="56"/>
                    </a:lnTo>
                    <a:lnTo>
                      <a:pt x="24" y="44"/>
                    </a:lnTo>
                    <a:lnTo>
                      <a:pt x="42" y="32"/>
                    </a:lnTo>
                    <a:lnTo>
                      <a:pt x="62" y="20"/>
                    </a:lnTo>
                    <a:lnTo>
                      <a:pt x="80" y="10"/>
                    </a:lnTo>
                    <a:lnTo>
                      <a:pt x="97" y="3"/>
                    </a:lnTo>
                    <a:lnTo>
                      <a:pt x="110" y="0"/>
                    </a:lnTo>
                    <a:lnTo>
                      <a:pt x="117" y="3"/>
                    </a:lnTo>
                    <a:lnTo>
                      <a:pt x="115" y="10"/>
                    </a:lnTo>
                    <a:lnTo>
                      <a:pt x="104" y="19"/>
                    </a:lnTo>
                    <a:lnTo>
                      <a:pt x="85" y="28"/>
                    </a:lnTo>
                    <a:lnTo>
                      <a:pt x="65" y="37"/>
                    </a:lnTo>
                    <a:lnTo>
                      <a:pt x="44" y="44"/>
                    </a:lnTo>
                    <a:lnTo>
                      <a:pt x="24" y="51"/>
                    </a:lnTo>
                    <a:lnTo>
                      <a:pt x="9" y="59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6" name="Freeform 1136"/>
              <p:cNvSpPr>
                <a:spLocks/>
              </p:cNvSpPr>
              <p:nvPr/>
            </p:nvSpPr>
            <p:spPr bwMode="auto">
              <a:xfrm>
                <a:off x="5427" y="2079"/>
                <a:ext cx="49" cy="113"/>
              </a:xfrm>
              <a:custGeom>
                <a:avLst/>
                <a:gdLst>
                  <a:gd name="T0" fmla="*/ 0 w 99"/>
                  <a:gd name="T1" fmla="*/ 4 h 339"/>
                  <a:gd name="T2" fmla="*/ 0 w 99"/>
                  <a:gd name="T3" fmla="*/ 4 h 339"/>
                  <a:gd name="T4" fmla="*/ 0 w 99"/>
                  <a:gd name="T5" fmla="*/ 4 h 339"/>
                  <a:gd name="T6" fmla="*/ 0 w 99"/>
                  <a:gd name="T7" fmla="*/ 4 h 339"/>
                  <a:gd name="T8" fmla="*/ 0 w 99"/>
                  <a:gd name="T9" fmla="*/ 4 h 339"/>
                  <a:gd name="T10" fmla="*/ 2 w 99"/>
                  <a:gd name="T11" fmla="*/ 4 h 339"/>
                  <a:gd name="T12" fmla="*/ 4 w 99"/>
                  <a:gd name="T13" fmla="*/ 3 h 339"/>
                  <a:gd name="T14" fmla="*/ 4 w 99"/>
                  <a:gd name="T15" fmla="*/ 2 h 339"/>
                  <a:gd name="T16" fmla="*/ 5 w 99"/>
                  <a:gd name="T17" fmla="*/ 2 h 339"/>
                  <a:gd name="T18" fmla="*/ 5 w 99"/>
                  <a:gd name="T19" fmla="*/ 1 h 339"/>
                  <a:gd name="T20" fmla="*/ 4 w 99"/>
                  <a:gd name="T21" fmla="*/ 1 h 339"/>
                  <a:gd name="T22" fmla="*/ 4 w 99"/>
                  <a:gd name="T23" fmla="*/ 0 h 339"/>
                  <a:gd name="T24" fmla="*/ 3 w 99"/>
                  <a:gd name="T25" fmla="*/ 0 h 339"/>
                  <a:gd name="T26" fmla="*/ 4 w 99"/>
                  <a:gd name="T27" fmla="*/ 0 h 339"/>
                  <a:gd name="T28" fmla="*/ 5 w 99"/>
                  <a:gd name="T29" fmla="*/ 1 h 339"/>
                  <a:gd name="T30" fmla="*/ 6 w 99"/>
                  <a:gd name="T31" fmla="*/ 1 h 339"/>
                  <a:gd name="T32" fmla="*/ 6 w 99"/>
                  <a:gd name="T33" fmla="*/ 2 h 339"/>
                  <a:gd name="T34" fmla="*/ 5 w 99"/>
                  <a:gd name="T35" fmla="*/ 3 h 339"/>
                  <a:gd name="T36" fmla="*/ 4 w 99"/>
                  <a:gd name="T37" fmla="*/ 3 h 339"/>
                  <a:gd name="T38" fmla="*/ 3 w 99"/>
                  <a:gd name="T39" fmla="*/ 4 h 339"/>
                  <a:gd name="T40" fmla="*/ 0 w 99"/>
                  <a:gd name="T41" fmla="*/ 4 h 3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339">
                    <a:moveTo>
                      <a:pt x="10" y="339"/>
                    </a:moveTo>
                    <a:lnTo>
                      <a:pt x="7" y="339"/>
                    </a:lnTo>
                    <a:lnTo>
                      <a:pt x="4" y="336"/>
                    </a:lnTo>
                    <a:lnTo>
                      <a:pt x="2" y="333"/>
                    </a:lnTo>
                    <a:lnTo>
                      <a:pt x="0" y="330"/>
                    </a:lnTo>
                    <a:lnTo>
                      <a:pt x="39" y="289"/>
                    </a:lnTo>
                    <a:lnTo>
                      <a:pt x="64" y="245"/>
                    </a:lnTo>
                    <a:lnTo>
                      <a:pt x="79" y="200"/>
                    </a:lnTo>
                    <a:lnTo>
                      <a:pt x="82" y="155"/>
                    </a:lnTo>
                    <a:lnTo>
                      <a:pt x="81" y="110"/>
                    </a:lnTo>
                    <a:lnTo>
                      <a:pt x="72" y="69"/>
                    </a:lnTo>
                    <a:lnTo>
                      <a:pt x="64" y="32"/>
                    </a:lnTo>
                    <a:lnTo>
                      <a:pt x="55" y="0"/>
                    </a:lnTo>
                    <a:lnTo>
                      <a:pt x="76" y="22"/>
                    </a:lnTo>
                    <a:lnTo>
                      <a:pt x="91" y="57"/>
                    </a:lnTo>
                    <a:lnTo>
                      <a:pt x="99" y="106"/>
                    </a:lnTo>
                    <a:lnTo>
                      <a:pt x="99" y="159"/>
                    </a:lnTo>
                    <a:lnTo>
                      <a:pt x="92" y="214"/>
                    </a:lnTo>
                    <a:lnTo>
                      <a:pt x="76" y="265"/>
                    </a:lnTo>
                    <a:lnTo>
                      <a:pt x="49" y="308"/>
                    </a:lnTo>
                    <a:lnTo>
                      <a:pt x="10" y="3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7" name="Freeform 1137"/>
              <p:cNvSpPr>
                <a:spLocks/>
              </p:cNvSpPr>
              <p:nvPr/>
            </p:nvSpPr>
            <p:spPr bwMode="auto">
              <a:xfrm>
                <a:off x="5426" y="2081"/>
                <a:ext cx="41" cy="14"/>
              </a:xfrm>
              <a:custGeom>
                <a:avLst/>
                <a:gdLst>
                  <a:gd name="T0" fmla="*/ 6 w 82"/>
                  <a:gd name="T1" fmla="*/ 1 h 43"/>
                  <a:gd name="T2" fmla="*/ 5 w 82"/>
                  <a:gd name="T3" fmla="*/ 0 h 43"/>
                  <a:gd name="T4" fmla="*/ 4 w 82"/>
                  <a:gd name="T5" fmla="*/ 0 h 43"/>
                  <a:gd name="T6" fmla="*/ 3 w 82"/>
                  <a:gd name="T7" fmla="*/ 0 h 43"/>
                  <a:gd name="T8" fmla="*/ 3 w 82"/>
                  <a:gd name="T9" fmla="*/ 0 h 43"/>
                  <a:gd name="T10" fmla="*/ 2 w 82"/>
                  <a:gd name="T11" fmla="*/ 0 h 43"/>
                  <a:gd name="T12" fmla="*/ 1 w 82"/>
                  <a:gd name="T13" fmla="*/ 0 h 43"/>
                  <a:gd name="T14" fmla="*/ 1 w 82"/>
                  <a:gd name="T15" fmla="*/ 0 h 43"/>
                  <a:gd name="T16" fmla="*/ 0 w 82"/>
                  <a:gd name="T17" fmla="*/ 0 h 43"/>
                  <a:gd name="T18" fmla="*/ 0 w 82"/>
                  <a:gd name="T19" fmla="*/ 0 h 43"/>
                  <a:gd name="T20" fmla="*/ 1 w 82"/>
                  <a:gd name="T21" fmla="*/ 0 h 43"/>
                  <a:gd name="T22" fmla="*/ 1 w 82"/>
                  <a:gd name="T23" fmla="*/ 0 h 43"/>
                  <a:gd name="T24" fmla="*/ 2 w 82"/>
                  <a:gd name="T25" fmla="*/ 0 h 43"/>
                  <a:gd name="T26" fmla="*/ 3 w 82"/>
                  <a:gd name="T27" fmla="*/ 0 h 43"/>
                  <a:gd name="T28" fmla="*/ 4 w 82"/>
                  <a:gd name="T29" fmla="*/ 0 h 43"/>
                  <a:gd name="T30" fmla="*/ 5 w 82"/>
                  <a:gd name="T31" fmla="*/ 0 h 43"/>
                  <a:gd name="T32" fmla="*/ 6 w 82"/>
                  <a:gd name="T33" fmla="*/ 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43">
                    <a:moveTo>
                      <a:pt x="82" y="43"/>
                    </a:moveTo>
                    <a:lnTo>
                      <a:pt x="73" y="34"/>
                    </a:lnTo>
                    <a:lnTo>
                      <a:pt x="62" y="25"/>
                    </a:lnTo>
                    <a:lnTo>
                      <a:pt x="48" y="18"/>
                    </a:lnTo>
                    <a:lnTo>
                      <a:pt x="36" y="10"/>
                    </a:lnTo>
                    <a:lnTo>
                      <a:pt x="23" y="5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6" y="9"/>
                    </a:lnTo>
                    <a:lnTo>
                      <a:pt x="16" y="13"/>
                    </a:lnTo>
                    <a:lnTo>
                      <a:pt x="28" y="18"/>
                    </a:lnTo>
                    <a:lnTo>
                      <a:pt x="41" y="24"/>
                    </a:lnTo>
                    <a:lnTo>
                      <a:pt x="56" y="30"/>
                    </a:lnTo>
                    <a:lnTo>
                      <a:pt x="70" y="36"/>
                    </a:lnTo>
                    <a:lnTo>
                      <a:pt x="82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8" name="Freeform 1138"/>
              <p:cNvSpPr>
                <a:spLocks/>
              </p:cNvSpPr>
              <p:nvPr/>
            </p:nvSpPr>
            <p:spPr bwMode="auto">
              <a:xfrm>
                <a:off x="5426" y="2088"/>
                <a:ext cx="45" cy="17"/>
              </a:xfrm>
              <a:custGeom>
                <a:avLst/>
                <a:gdLst>
                  <a:gd name="T0" fmla="*/ 0 w 90"/>
                  <a:gd name="T1" fmla="*/ 0 h 50"/>
                  <a:gd name="T2" fmla="*/ 1 w 90"/>
                  <a:gd name="T3" fmla="*/ 0 h 50"/>
                  <a:gd name="T4" fmla="*/ 1 w 90"/>
                  <a:gd name="T5" fmla="*/ 0 h 50"/>
                  <a:gd name="T6" fmla="*/ 2 w 90"/>
                  <a:gd name="T7" fmla="*/ 0 h 50"/>
                  <a:gd name="T8" fmla="*/ 3 w 90"/>
                  <a:gd name="T9" fmla="*/ 0 h 50"/>
                  <a:gd name="T10" fmla="*/ 4 w 90"/>
                  <a:gd name="T11" fmla="*/ 0 h 50"/>
                  <a:gd name="T12" fmla="*/ 5 w 90"/>
                  <a:gd name="T13" fmla="*/ 0 h 50"/>
                  <a:gd name="T14" fmla="*/ 5 w 90"/>
                  <a:gd name="T15" fmla="*/ 0 h 50"/>
                  <a:gd name="T16" fmla="*/ 6 w 90"/>
                  <a:gd name="T17" fmla="*/ 1 h 50"/>
                  <a:gd name="T18" fmla="*/ 5 w 90"/>
                  <a:gd name="T19" fmla="*/ 1 h 50"/>
                  <a:gd name="T20" fmla="*/ 5 w 90"/>
                  <a:gd name="T21" fmla="*/ 0 h 50"/>
                  <a:gd name="T22" fmla="*/ 4 w 90"/>
                  <a:gd name="T23" fmla="*/ 0 h 50"/>
                  <a:gd name="T24" fmla="*/ 3 w 90"/>
                  <a:gd name="T25" fmla="*/ 0 h 50"/>
                  <a:gd name="T26" fmla="*/ 2 w 90"/>
                  <a:gd name="T27" fmla="*/ 0 h 50"/>
                  <a:gd name="T28" fmla="*/ 1 w 90"/>
                  <a:gd name="T29" fmla="*/ 0 h 50"/>
                  <a:gd name="T30" fmla="*/ 1 w 90"/>
                  <a:gd name="T31" fmla="*/ 0 h 50"/>
                  <a:gd name="T32" fmla="*/ 0 w 90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50">
                    <a:moveTo>
                      <a:pt x="0" y="2"/>
                    </a:moveTo>
                    <a:lnTo>
                      <a:pt x="3" y="0"/>
                    </a:lnTo>
                    <a:lnTo>
                      <a:pt x="12" y="2"/>
                    </a:lnTo>
                    <a:lnTo>
                      <a:pt x="25" y="6"/>
                    </a:lnTo>
                    <a:lnTo>
                      <a:pt x="38" y="12"/>
                    </a:lnTo>
                    <a:lnTo>
                      <a:pt x="53" y="19"/>
                    </a:lnTo>
                    <a:lnTo>
                      <a:pt x="67" y="28"/>
                    </a:lnTo>
                    <a:lnTo>
                      <a:pt x="80" y="39"/>
                    </a:lnTo>
                    <a:lnTo>
                      <a:pt x="90" y="50"/>
                    </a:lnTo>
                    <a:lnTo>
                      <a:pt x="79" y="45"/>
                    </a:lnTo>
                    <a:lnTo>
                      <a:pt x="65" y="39"/>
                    </a:lnTo>
                    <a:lnTo>
                      <a:pt x="50" y="31"/>
                    </a:lnTo>
                    <a:lnTo>
                      <a:pt x="35" y="24"/>
                    </a:lnTo>
                    <a:lnTo>
                      <a:pt x="20" y="17"/>
                    </a:lnTo>
                    <a:lnTo>
                      <a:pt x="8" y="11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59" name="Freeform 1139"/>
              <p:cNvSpPr>
                <a:spLocks/>
              </p:cNvSpPr>
              <p:nvPr/>
            </p:nvSpPr>
            <p:spPr bwMode="auto">
              <a:xfrm>
                <a:off x="5416" y="2105"/>
                <a:ext cx="58" cy="22"/>
              </a:xfrm>
              <a:custGeom>
                <a:avLst/>
                <a:gdLst>
                  <a:gd name="T0" fmla="*/ 0 w 117"/>
                  <a:gd name="T1" fmla="*/ 0 h 68"/>
                  <a:gd name="T2" fmla="*/ 0 w 117"/>
                  <a:gd name="T3" fmla="*/ 0 h 68"/>
                  <a:gd name="T4" fmla="*/ 1 w 117"/>
                  <a:gd name="T5" fmla="*/ 0 h 68"/>
                  <a:gd name="T6" fmla="*/ 2 w 117"/>
                  <a:gd name="T7" fmla="*/ 0 h 68"/>
                  <a:gd name="T8" fmla="*/ 3 w 117"/>
                  <a:gd name="T9" fmla="*/ 0 h 68"/>
                  <a:gd name="T10" fmla="*/ 4 w 117"/>
                  <a:gd name="T11" fmla="*/ 0 h 68"/>
                  <a:gd name="T12" fmla="*/ 5 w 117"/>
                  <a:gd name="T13" fmla="*/ 1 h 68"/>
                  <a:gd name="T14" fmla="*/ 6 w 117"/>
                  <a:gd name="T15" fmla="*/ 1 h 68"/>
                  <a:gd name="T16" fmla="*/ 7 w 117"/>
                  <a:gd name="T17" fmla="*/ 1 h 68"/>
                  <a:gd name="T18" fmla="*/ 6 w 117"/>
                  <a:gd name="T19" fmla="*/ 1 h 68"/>
                  <a:gd name="T20" fmla="*/ 5 w 117"/>
                  <a:gd name="T21" fmla="*/ 1 h 68"/>
                  <a:gd name="T22" fmla="*/ 4 w 117"/>
                  <a:gd name="T23" fmla="*/ 1 h 68"/>
                  <a:gd name="T24" fmla="*/ 3 w 117"/>
                  <a:gd name="T25" fmla="*/ 0 h 68"/>
                  <a:gd name="T26" fmla="*/ 1 w 117"/>
                  <a:gd name="T27" fmla="*/ 0 h 68"/>
                  <a:gd name="T28" fmla="*/ 0 w 117"/>
                  <a:gd name="T29" fmla="*/ 0 h 68"/>
                  <a:gd name="T30" fmla="*/ 0 w 117"/>
                  <a:gd name="T31" fmla="*/ 0 h 68"/>
                  <a:gd name="T32" fmla="*/ 0 w 117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68">
                    <a:moveTo>
                      <a:pt x="0" y="2"/>
                    </a:moveTo>
                    <a:lnTo>
                      <a:pt x="5" y="0"/>
                    </a:lnTo>
                    <a:lnTo>
                      <a:pt x="18" y="3"/>
                    </a:lnTo>
                    <a:lnTo>
                      <a:pt x="35" y="9"/>
                    </a:lnTo>
                    <a:lnTo>
                      <a:pt x="53" y="18"/>
                    </a:lnTo>
                    <a:lnTo>
                      <a:pt x="73" y="30"/>
                    </a:lnTo>
                    <a:lnTo>
                      <a:pt x="92" y="42"/>
                    </a:lnTo>
                    <a:lnTo>
                      <a:pt x="107" y="55"/>
                    </a:lnTo>
                    <a:lnTo>
                      <a:pt x="117" y="68"/>
                    </a:lnTo>
                    <a:lnTo>
                      <a:pt x="109" y="62"/>
                    </a:lnTo>
                    <a:lnTo>
                      <a:pt x="92" y="55"/>
                    </a:lnTo>
                    <a:lnTo>
                      <a:pt x="72" y="46"/>
                    </a:lnTo>
                    <a:lnTo>
                      <a:pt x="52" y="34"/>
                    </a:lnTo>
                    <a:lnTo>
                      <a:pt x="30" y="24"/>
                    </a:lnTo>
                    <a:lnTo>
                      <a:pt x="13" y="15"/>
                    </a:lnTo>
                    <a:lnTo>
                      <a:pt x="3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0" name="Freeform 1140"/>
              <p:cNvSpPr>
                <a:spLocks/>
              </p:cNvSpPr>
              <p:nvPr/>
            </p:nvSpPr>
            <p:spPr bwMode="auto">
              <a:xfrm>
                <a:off x="5406" y="2124"/>
                <a:ext cx="65" cy="25"/>
              </a:xfrm>
              <a:custGeom>
                <a:avLst/>
                <a:gdLst>
                  <a:gd name="T0" fmla="*/ 0 w 128"/>
                  <a:gd name="T1" fmla="*/ 0 h 75"/>
                  <a:gd name="T2" fmla="*/ 1 w 128"/>
                  <a:gd name="T3" fmla="*/ 0 h 75"/>
                  <a:gd name="T4" fmla="*/ 2 w 128"/>
                  <a:gd name="T5" fmla="*/ 0 h 75"/>
                  <a:gd name="T6" fmla="*/ 3 w 128"/>
                  <a:gd name="T7" fmla="*/ 0 h 75"/>
                  <a:gd name="T8" fmla="*/ 4 w 128"/>
                  <a:gd name="T9" fmla="*/ 0 h 75"/>
                  <a:gd name="T10" fmla="*/ 6 w 128"/>
                  <a:gd name="T11" fmla="*/ 0 h 75"/>
                  <a:gd name="T12" fmla="*/ 7 w 128"/>
                  <a:gd name="T13" fmla="*/ 1 h 75"/>
                  <a:gd name="T14" fmla="*/ 8 w 128"/>
                  <a:gd name="T15" fmla="*/ 1 h 75"/>
                  <a:gd name="T16" fmla="*/ 9 w 128"/>
                  <a:gd name="T17" fmla="*/ 1 h 75"/>
                  <a:gd name="T18" fmla="*/ 8 w 128"/>
                  <a:gd name="T19" fmla="*/ 1 h 75"/>
                  <a:gd name="T20" fmla="*/ 7 w 128"/>
                  <a:gd name="T21" fmla="*/ 1 h 75"/>
                  <a:gd name="T22" fmla="*/ 6 w 128"/>
                  <a:gd name="T23" fmla="*/ 1 h 75"/>
                  <a:gd name="T24" fmla="*/ 4 w 128"/>
                  <a:gd name="T25" fmla="*/ 0 h 75"/>
                  <a:gd name="T26" fmla="*/ 3 w 128"/>
                  <a:gd name="T27" fmla="*/ 0 h 75"/>
                  <a:gd name="T28" fmla="*/ 1 w 128"/>
                  <a:gd name="T29" fmla="*/ 0 h 75"/>
                  <a:gd name="T30" fmla="*/ 1 w 128"/>
                  <a:gd name="T31" fmla="*/ 0 h 75"/>
                  <a:gd name="T32" fmla="*/ 0 w 12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8" h="75">
                    <a:moveTo>
                      <a:pt x="0" y="1"/>
                    </a:moveTo>
                    <a:lnTo>
                      <a:pt x="6" y="0"/>
                    </a:lnTo>
                    <a:lnTo>
                      <a:pt x="21" y="2"/>
                    </a:lnTo>
                    <a:lnTo>
                      <a:pt x="40" y="11"/>
                    </a:lnTo>
                    <a:lnTo>
                      <a:pt x="61" y="22"/>
                    </a:lnTo>
                    <a:lnTo>
                      <a:pt x="83" y="35"/>
                    </a:lnTo>
                    <a:lnTo>
                      <a:pt x="103" y="48"/>
                    </a:lnTo>
                    <a:lnTo>
                      <a:pt x="120" y="61"/>
                    </a:lnTo>
                    <a:lnTo>
                      <a:pt x="128" y="75"/>
                    </a:lnTo>
                    <a:lnTo>
                      <a:pt x="118" y="70"/>
                    </a:lnTo>
                    <a:lnTo>
                      <a:pt x="102" y="61"/>
                    </a:lnTo>
                    <a:lnTo>
                      <a:pt x="80" y="50"/>
                    </a:lnTo>
                    <a:lnTo>
                      <a:pt x="56" y="38"/>
                    </a:lnTo>
                    <a:lnTo>
                      <a:pt x="35" y="26"/>
                    </a:lnTo>
                    <a:lnTo>
                      <a:pt x="16" y="14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1" name="Freeform 1141"/>
              <p:cNvSpPr>
                <a:spLocks/>
              </p:cNvSpPr>
              <p:nvPr/>
            </p:nvSpPr>
            <p:spPr bwMode="auto">
              <a:xfrm>
                <a:off x="5412" y="2136"/>
                <a:ext cx="52" cy="26"/>
              </a:xfrm>
              <a:custGeom>
                <a:avLst/>
                <a:gdLst>
                  <a:gd name="T0" fmla="*/ 0 w 104"/>
                  <a:gd name="T1" fmla="*/ 0 h 80"/>
                  <a:gd name="T2" fmla="*/ 1 w 104"/>
                  <a:gd name="T3" fmla="*/ 0 h 80"/>
                  <a:gd name="T4" fmla="*/ 2 w 104"/>
                  <a:gd name="T5" fmla="*/ 0 h 80"/>
                  <a:gd name="T6" fmla="*/ 3 w 104"/>
                  <a:gd name="T7" fmla="*/ 0 h 80"/>
                  <a:gd name="T8" fmla="*/ 4 w 104"/>
                  <a:gd name="T9" fmla="*/ 0 h 80"/>
                  <a:gd name="T10" fmla="*/ 5 w 104"/>
                  <a:gd name="T11" fmla="*/ 1 h 80"/>
                  <a:gd name="T12" fmla="*/ 6 w 104"/>
                  <a:gd name="T13" fmla="*/ 1 h 80"/>
                  <a:gd name="T14" fmla="*/ 7 w 104"/>
                  <a:gd name="T15" fmla="*/ 1 h 80"/>
                  <a:gd name="T16" fmla="*/ 7 w 104"/>
                  <a:gd name="T17" fmla="*/ 1 h 80"/>
                  <a:gd name="T18" fmla="*/ 6 w 104"/>
                  <a:gd name="T19" fmla="*/ 1 h 80"/>
                  <a:gd name="T20" fmla="*/ 5 w 104"/>
                  <a:gd name="T21" fmla="*/ 1 h 80"/>
                  <a:gd name="T22" fmla="*/ 4 w 104"/>
                  <a:gd name="T23" fmla="*/ 1 h 80"/>
                  <a:gd name="T24" fmla="*/ 3 w 104"/>
                  <a:gd name="T25" fmla="*/ 0 h 80"/>
                  <a:gd name="T26" fmla="*/ 2 w 104"/>
                  <a:gd name="T27" fmla="*/ 0 h 80"/>
                  <a:gd name="T28" fmla="*/ 1 w 104"/>
                  <a:gd name="T29" fmla="*/ 0 h 80"/>
                  <a:gd name="T30" fmla="*/ 1 w 104"/>
                  <a:gd name="T31" fmla="*/ 0 h 80"/>
                  <a:gd name="T32" fmla="*/ 0 w 104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" h="80">
                    <a:moveTo>
                      <a:pt x="0" y="0"/>
                    </a:moveTo>
                    <a:lnTo>
                      <a:pt x="5" y="0"/>
                    </a:lnTo>
                    <a:lnTo>
                      <a:pt x="17" y="6"/>
                    </a:lnTo>
                    <a:lnTo>
                      <a:pt x="34" y="17"/>
                    </a:lnTo>
                    <a:lnTo>
                      <a:pt x="52" y="28"/>
                    </a:lnTo>
                    <a:lnTo>
                      <a:pt x="70" y="43"/>
                    </a:lnTo>
                    <a:lnTo>
                      <a:pt x="87" y="56"/>
                    </a:lnTo>
                    <a:lnTo>
                      <a:pt x="99" y="70"/>
                    </a:lnTo>
                    <a:lnTo>
                      <a:pt x="104" y="80"/>
                    </a:lnTo>
                    <a:lnTo>
                      <a:pt x="94" y="73"/>
                    </a:lnTo>
                    <a:lnTo>
                      <a:pt x="79" y="64"/>
                    </a:lnTo>
                    <a:lnTo>
                      <a:pt x="60" y="52"/>
                    </a:lnTo>
                    <a:lnTo>
                      <a:pt x="42" y="40"/>
                    </a:lnTo>
                    <a:lnTo>
                      <a:pt x="24" y="27"/>
                    </a:lnTo>
                    <a:lnTo>
                      <a:pt x="10" y="17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2" name="Freeform 1142"/>
              <p:cNvSpPr>
                <a:spLocks/>
              </p:cNvSpPr>
              <p:nvPr/>
            </p:nvSpPr>
            <p:spPr bwMode="auto">
              <a:xfrm>
                <a:off x="5414" y="2150"/>
                <a:ext cx="42" cy="23"/>
              </a:xfrm>
              <a:custGeom>
                <a:avLst/>
                <a:gdLst>
                  <a:gd name="T0" fmla="*/ 0 w 85"/>
                  <a:gd name="T1" fmla="*/ 0 h 68"/>
                  <a:gd name="T2" fmla="*/ 0 w 85"/>
                  <a:gd name="T3" fmla="*/ 0 h 68"/>
                  <a:gd name="T4" fmla="*/ 0 w 85"/>
                  <a:gd name="T5" fmla="*/ 0 h 68"/>
                  <a:gd name="T6" fmla="*/ 1 w 85"/>
                  <a:gd name="T7" fmla="*/ 0 h 68"/>
                  <a:gd name="T8" fmla="*/ 2 w 85"/>
                  <a:gd name="T9" fmla="*/ 0 h 68"/>
                  <a:gd name="T10" fmla="*/ 3 w 85"/>
                  <a:gd name="T11" fmla="*/ 0 h 68"/>
                  <a:gd name="T12" fmla="*/ 4 w 85"/>
                  <a:gd name="T13" fmla="*/ 1 h 68"/>
                  <a:gd name="T14" fmla="*/ 5 w 85"/>
                  <a:gd name="T15" fmla="*/ 1 h 68"/>
                  <a:gd name="T16" fmla="*/ 5 w 85"/>
                  <a:gd name="T17" fmla="*/ 1 h 68"/>
                  <a:gd name="T18" fmla="*/ 4 w 85"/>
                  <a:gd name="T19" fmla="*/ 1 h 68"/>
                  <a:gd name="T20" fmla="*/ 3 w 85"/>
                  <a:gd name="T21" fmla="*/ 1 h 68"/>
                  <a:gd name="T22" fmla="*/ 3 w 85"/>
                  <a:gd name="T23" fmla="*/ 1 h 68"/>
                  <a:gd name="T24" fmla="*/ 2 w 85"/>
                  <a:gd name="T25" fmla="*/ 0 h 68"/>
                  <a:gd name="T26" fmla="*/ 1 w 85"/>
                  <a:gd name="T27" fmla="*/ 0 h 68"/>
                  <a:gd name="T28" fmla="*/ 0 w 85"/>
                  <a:gd name="T29" fmla="*/ 0 h 68"/>
                  <a:gd name="T30" fmla="*/ 0 w 85"/>
                  <a:gd name="T31" fmla="*/ 0 h 68"/>
                  <a:gd name="T32" fmla="*/ 0 w 85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5" h="68">
                    <a:moveTo>
                      <a:pt x="0" y="0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28" y="9"/>
                    </a:lnTo>
                    <a:lnTo>
                      <a:pt x="43" y="18"/>
                    </a:lnTo>
                    <a:lnTo>
                      <a:pt x="56" y="30"/>
                    </a:lnTo>
                    <a:lnTo>
                      <a:pt x="70" y="41"/>
                    </a:lnTo>
                    <a:lnTo>
                      <a:pt x="80" y="55"/>
                    </a:lnTo>
                    <a:lnTo>
                      <a:pt x="85" y="68"/>
                    </a:lnTo>
                    <a:lnTo>
                      <a:pt x="76" y="61"/>
                    </a:lnTo>
                    <a:lnTo>
                      <a:pt x="63" y="52"/>
                    </a:lnTo>
                    <a:lnTo>
                      <a:pt x="48" y="41"/>
                    </a:lnTo>
                    <a:lnTo>
                      <a:pt x="33" y="31"/>
                    </a:lnTo>
                    <a:lnTo>
                      <a:pt x="18" y="21"/>
                    </a:lnTo>
                    <a:lnTo>
                      <a:pt x="6" y="1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3" name="Freeform 1143"/>
              <p:cNvSpPr>
                <a:spLocks/>
              </p:cNvSpPr>
              <p:nvPr/>
            </p:nvSpPr>
            <p:spPr bwMode="auto">
              <a:xfrm>
                <a:off x="5413" y="2164"/>
                <a:ext cx="31" cy="19"/>
              </a:xfrm>
              <a:custGeom>
                <a:avLst/>
                <a:gdLst>
                  <a:gd name="T0" fmla="*/ 0 w 62"/>
                  <a:gd name="T1" fmla="*/ 0 h 58"/>
                  <a:gd name="T2" fmla="*/ 1 w 62"/>
                  <a:gd name="T3" fmla="*/ 0 h 58"/>
                  <a:gd name="T4" fmla="*/ 1 w 62"/>
                  <a:gd name="T5" fmla="*/ 0 h 58"/>
                  <a:gd name="T6" fmla="*/ 2 w 62"/>
                  <a:gd name="T7" fmla="*/ 0 h 58"/>
                  <a:gd name="T8" fmla="*/ 3 w 62"/>
                  <a:gd name="T9" fmla="*/ 0 h 58"/>
                  <a:gd name="T10" fmla="*/ 3 w 62"/>
                  <a:gd name="T11" fmla="*/ 0 h 58"/>
                  <a:gd name="T12" fmla="*/ 4 w 62"/>
                  <a:gd name="T13" fmla="*/ 1 h 58"/>
                  <a:gd name="T14" fmla="*/ 4 w 62"/>
                  <a:gd name="T15" fmla="*/ 1 h 58"/>
                  <a:gd name="T16" fmla="*/ 4 w 62"/>
                  <a:gd name="T17" fmla="*/ 1 h 58"/>
                  <a:gd name="T18" fmla="*/ 4 w 62"/>
                  <a:gd name="T19" fmla="*/ 1 h 58"/>
                  <a:gd name="T20" fmla="*/ 3 w 62"/>
                  <a:gd name="T21" fmla="*/ 1 h 58"/>
                  <a:gd name="T22" fmla="*/ 3 w 62"/>
                  <a:gd name="T23" fmla="*/ 0 h 58"/>
                  <a:gd name="T24" fmla="*/ 2 w 62"/>
                  <a:gd name="T25" fmla="*/ 0 h 58"/>
                  <a:gd name="T26" fmla="*/ 2 w 62"/>
                  <a:gd name="T27" fmla="*/ 0 h 58"/>
                  <a:gd name="T28" fmla="*/ 1 w 62"/>
                  <a:gd name="T29" fmla="*/ 0 h 58"/>
                  <a:gd name="T30" fmla="*/ 1 w 62"/>
                  <a:gd name="T31" fmla="*/ 0 h 58"/>
                  <a:gd name="T32" fmla="*/ 0 w 62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58">
                    <a:moveTo>
                      <a:pt x="0" y="0"/>
                    </a:moveTo>
                    <a:lnTo>
                      <a:pt x="5" y="0"/>
                    </a:lnTo>
                    <a:lnTo>
                      <a:pt x="13" y="3"/>
                    </a:lnTo>
                    <a:lnTo>
                      <a:pt x="23" y="11"/>
                    </a:lnTo>
                    <a:lnTo>
                      <a:pt x="35" y="21"/>
                    </a:lnTo>
                    <a:lnTo>
                      <a:pt x="45" y="31"/>
                    </a:lnTo>
                    <a:lnTo>
                      <a:pt x="55" y="42"/>
                    </a:lnTo>
                    <a:lnTo>
                      <a:pt x="60" y="51"/>
                    </a:lnTo>
                    <a:lnTo>
                      <a:pt x="62" y="58"/>
                    </a:lnTo>
                    <a:lnTo>
                      <a:pt x="55" y="52"/>
                    </a:lnTo>
                    <a:lnTo>
                      <a:pt x="47" y="45"/>
                    </a:lnTo>
                    <a:lnTo>
                      <a:pt x="37" y="37"/>
                    </a:lnTo>
                    <a:lnTo>
                      <a:pt x="27" y="29"/>
                    </a:lnTo>
                    <a:lnTo>
                      <a:pt x="17" y="20"/>
                    </a:lnTo>
                    <a:lnTo>
                      <a:pt x="8" y="12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4" name="Freeform 1144"/>
              <p:cNvSpPr>
                <a:spLocks/>
              </p:cNvSpPr>
              <p:nvPr/>
            </p:nvSpPr>
            <p:spPr bwMode="auto">
              <a:xfrm>
                <a:off x="5416" y="2176"/>
                <a:ext cx="20" cy="13"/>
              </a:xfrm>
              <a:custGeom>
                <a:avLst/>
                <a:gdLst>
                  <a:gd name="T0" fmla="*/ 0 w 42"/>
                  <a:gd name="T1" fmla="*/ 0 h 40"/>
                  <a:gd name="T2" fmla="*/ 0 w 42"/>
                  <a:gd name="T3" fmla="*/ 0 h 40"/>
                  <a:gd name="T4" fmla="*/ 1 w 42"/>
                  <a:gd name="T5" fmla="*/ 0 h 40"/>
                  <a:gd name="T6" fmla="*/ 2 w 42"/>
                  <a:gd name="T7" fmla="*/ 0 h 40"/>
                  <a:gd name="T8" fmla="*/ 2 w 42"/>
                  <a:gd name="T9" fmla="*/ 0 h 40"/>
                  <a:gd name="T10" fmla="*/ 2 w 42"/>
                  <a:gd name="T11" fmla="*/ 0 h 40"/>
                  <a:gd name="T12" fmla="*/ 2 w 42"/>
                  <a:gd name="T13" fmla="*/ 0 h 40"/>
                  <a:gd name="T14" fmla="*/ 1 w 42"/>
                  <a:gd name="T15" fmla="*/ 0 h 40"/>
                  <a:gd name="T16" fmla="*/ 1 w 42"/>
                  <a:gd name="T17" fmla="*/ 0 h 40"/>
                  <a:gd name="T18" fmla="*/ 0 w 42"/>
                  <a:gd name="T19" fmla="*/ 0 h 40"/>
                  <a:gd name="T20" fmla="*/ 0 w 42"/>
                  <a:gd name="T21" fmla="*/ 0 h 40"/>
                  <a:gd name="T22" fmla="*/ 0 w 42"/>
                  <a:gd name="T23" fmla="*/ 0 h 40"/>
                  <a:gd name="T24" fmla="*/ 0 w 42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0">
                    <a:moveTo>
                      <a:pt x="3" y="0"/>
                    </a:moveTo>
                    <a:lnTo>
                      <a:pt x="13" y="2"/>
                    </a:lnTo>
                    <a:lnTo>
                      <a:pt x="28" y="12"/>
                    </a:lnTo>
                    <a:lnTo>
                      <a:pt x="42" y="27"/>
                    </a:lnTo>
                    <a:lnTo>
                      <a:pt x="42" y="40"/>
                    </a:lnTo>
                    <a:lnTo>
                      <a:pt x="38" y="33"/>
                    </a:lnTo>
                    <a:lnTo>
                      <a:pt x="33" y="27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8" y="11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5" name="Freeform 1145"/>
              <p:cNvSpPr>
                <a:spLocks/>
              </p:cNvSpPr>
              <p:nvPr/>
            </p:nvSpPr>
            <p:spPr bwMode="auto">
              <a:xfrm>
                <a:off x="5433" y="2071"/>
                <a:ext cx="27" cy="15"/>
              </a:xfrm>
              <a:custGeom>
                <a:avLst/>
                <a:gdLst>
                  <a:gd name="T0" fmla="*/ 4 w 54"/>
                  <a:gd name="T1" fmla="*/ 1 h 44"/>
                  <a:gd name="T2" fmla="*/ 4 w 54"/>
                  <a:gd name="T3" fmla="*/ 1 h 44"/>
                  <a:gd name="T4" fmla="*/ 3 w 54"/>
                  <a:gd name="T5" fmla="*/ 0 h 44"/>
                  <a:gd name="T6" fmla="*/ 2 w 54"/>
                  <a:gd name="T7" fmla="*/ 0 h 44"/>
                  <a:gd name="T8" fmla="*/ 2 w 54"/>
                  <a:gd name="T9" fmla="*/ 0 h 44"/>
                  <a:gd name="T10" fmla="*/ 1 w 54"/>
                  <a:gd name="T11" fmla="*/ 0 h 44"/>
                  <a:gd name="T12" fmla="*/ 1 w 54"/>
                  <a:gd name="T13" fmla="*/ 0 h 44"/>
                  <a:gd name="T14" fmla="*/ 0 w 54"/>
                  <a:gd name="T15" fmla="*/ 0 h 44"/>
                  <a:gd name="T16" fmla="*/ 1 w 54"/>
                  <a:gd name="T17" fmla="*/ 0 h 44"/>
                  <a:gd name="T18" fmla="*/ 1 w 54"/>
                  <a:gd name="T19" fmla="*/ 0 h 44"/>
                  <a:gd name="T20" fmla="*/ 1 w 54"/>
                  <a:gd name="T21" fmla="*/ 0 h 44"/>
                  <a:gd name="T22" fmla="*/ 2 w 54"/>
                  <a:gd name="T23" fmla="*/ 0 h 44"/>
                  <a:gd name="T24" fmla="*/ 2 w 54"/>
                  <a:gd name="T25" fmla="*/ 0 h 44"/>
                  <a:gd name="T26" fmla="*/ 3 w 54"/>
                  <a:gd name="T27" fmla="*/ 0 h 44"/>
                  <a:gd name="T28" fmla="*/ 3 w 54"/>
                  <a:gd name="T29" fmla="*/ 0 h 44"/>
                  <a:gd name="T30" fmla="*/ 4 w 54"/>
                  <a:gd name="T31" fmla="*/ 1 h 44"/>
                  <a:gd name="T32" fmla="*/ 4 w 54"/>
                  <a:gd name="T33" fmla="*/ 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50" y="41"/>
                    </a:lnTo>
                    <a:lnTo>
                      <a:pt x="42" y="37"/>
                    </a:lnTo>
                    <a:lnTo>
                      <a:pt x="32" y="31"/>
                    </a:lnTo>
                    <a:lnTo>
                      <a:pt x="22" y="25"/>
                    </a:lnTo>
                    <a:lnTo>
                      <a:pt x="12" y="18"/>
                    </a:lnTo>
                    <a:lnTo>
                      <a:pt x="3" y="12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5" y="3"/>
                    </a:lnTo>
                    <a:lnTo>
                      <a:pt x="22" y="9"/>
                    </a:lnTo>
                    <a:lnTo>
                      <a:pt x="30" y="16"/>
                    </a:lnTo>
                    <a:lnTo>
                      <a:pt x="37" y="24"/>
                    </a:lnTo>
                    <a:lnTo>
                      <a:pt x="43" y="33"/>
                    </a:lnTo>
                    <a:lnTo>
                      <a:pt x="50" y="40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6" name="Freeform 1146"/>
              <p:cNvSpPr>
                <a:spLocks/>
              </p:cNvSpPr>
              <p:nvPr/>
            </p:nvSpPr>
            <p:spPr bwMode="auto">
              <a:xfrm>
                <a:off x="5461" y="2070"/>
                <a:ext cx="14" cy="17"/>
              </a:xfrm>
              <a:custGeom>
                <a:avLst/>
                <a:gdLst>
                  <a:gd name="T0" fmla="*/ 0 w 27"/>
                  <a:gd name="T1" fmla="*/ 1 h 51"/>
                  <a:gd name="T2" fmla="*/ 1 w 27"/>
                  <a:gd name="T3" fmla="*/ 1 h 51"/>
                  <a:gd name="T4" fmla="*/ 2 w 27"/>
                  <a:gd name="T5" fmla="*/ 0 h 51"/>
                  <a:gd name="T6" fmla="*/ 2 w 27"/>
                  <a:gd name="T7" fmla="*/ 0 h 51"/>
                  <a:gd name="T8" fmla="*/ 2 w 27"/>
                  <a:gd name="T9" fmla="*/ 0 h 51"/>
                  <a:gd name="T10" fmla="*/ 2 w 27"/>
                  <a:gd name="T11" fmla="*/ 0 h 51"/>
                  <a:gd name="T12" fmla="*/ 1 w 27"/>
                  <a:gd name="T13" fmla="*/ 0 h 51"/>
                  <a:gd name="T14" fmla="*/ 1 w 27"/>
                  <a:gd name="T15" fmla="*/ 0 h 51"/>
                  <a:gd name="T16" fmla="*/ 0 w 27"/>
                  <a:gd name="T17" fmla="*/ 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51">
                    <a:moveTo>
                      <a:pt x="0" y="51"/>
                    </a:moveTo>
                    <a:lnTo>
                      <a:pt x="7" y="42"/>
                    </a:lnTo>
                    <a:lnTo>
                      <a:pt x="18" y="26"/>
                    </a:lnTo>
                    <a:lnTo>
                      <a:pt x="27" y="10"/>
                    </a:lnTo>
                    <a:lnTo>
                      <a:pt x="25" y="0"/>
                    </a:lnTo>
                    <a:lnTo>
                      <a:pt x="17" y="3"/>
                    </a:lnTo>
                    <a:lnTo>
                      <a:pt x="10" y="19"/>
                    </a:lnTo>
                    <a:lnTo>
                      <a:pt x="3" y="3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7" name="Freeform 1147"/>
              <p:cNvSpPr>
                <a:spLocks/>
              </p:cNvSpPr>
              <p:nvPr/>
            </p:nvSpPr>
            <p:spPr bwMode="auto">
              <a:xfrm>
                <a:off x="5451" y="2064"/>
                <a:ext cx="8" cy="19"/>
              </a:xfrm>
              <a:custGeom>
                <a:avLst/>
                <a:gdLst>
                  <a:gd name="T0" fmla="*/ 1 w 15"/>
                  <a:gd name="T1" fmla="*/ 1 h 58"/>
                  <a:gd name="T2" fmla="*/ 1 w 15"/>
                  <a:gd name="T3" fmla="*/ 1 h 58"/>
                  <a:gd name="T4" fmla="*/ 1 w 15"/>
                  <a:gd name="T5" fmla="*/ 0 h 58"/>
                  <a:gd name="T6" fmla="*/ 1 w 15"/>
                  <a:gd name="T7" fmla="*/ 0 h 58"/>
                  <a:gd name="T8" fmla="*/ 1 w 15"/>
                  <a:gd name="T9" fmla="*/ 0 h 58"/>
                  <a:gd name="T10" fmla="*/ 0 w 15"/>
                  <a:gd name="T11" fmla="*/ 0 h 58"/>
                  <a:gd name="T12" fmla="*/ 1 w 15"/>
                  <a:gd name="T13" fmla="*/ 0 h 58"/>
                  <a:gd name="T14" fmla="*/ 1 w 15"/>
                  <a:gd name="T15" fmla="*/ 1 h 58"/>
                  <a:gd name="T16" fmla="*/ 1 w 15"/>
                  <a:gd name="T17" fmla="*/ 1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8">
                    <a:moveTo>
                      <a:pt x="15" y="58"/>
                    </a:moveTo>
                    <a:lnTo>
                      <a:pt x="13" y="46"/>
                    </a:lnTo>
                    <a:lnTo>
                      <a:pt x="15" y="27"/>
                    </a:lnTo>
                    <a:lnTo>
                      <a:pt x="12" y="9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3" y="24"/>
                    </a:lnTo>
                    <a:lnTo>
                      <a:pt x="10" y="44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8" name="Freeform 1148"/>
              <p:cNvSpPr>
                <a:spLocks/>
              </p:cNvSpPr>
              <p:nvPr/>
            </p:nvSpPr>
            <p:spPr bwMode="auto">
              <a:xfrm>
                <a:off x="5466" y="2075"/>
                <a:ext cx="25" cy="18"/>
              </a:xfrm>
              <a:custGeom>
                <a:avLst/>
                <a:gdLst>
                  <a:gd name="T0" fmla="*/ 0 w 50"/>
                  <a:gd name="T1" fmla="*/ 1 h 52"/>
                  <a:gd name="T2" fmla="*/ 1 w 50"/>
                  <a:gd name="T3" fmla="*/ 1 h 52"/>
                  <a:gd name="T4" fmla="*/ 1 w 50"/>
                  <a:gd name="T5" fmla="*/ 1 h 52"/>
                  <a:gd name="T6" fmla="*/ 2 w 50"/>
                  <a:gd name="T7" fmla="*/ 0 h 52"/>
                  <a:gd name="T8" fmla="*/ 2 w 50"/>
                  <a:gd name="T9" fmla="*/ 0 h 52"/>
                  <a:gd name="T10" fmla="*/ 3 w 50"/>
                  <a:gd name="T11" fmla="*/ 0 h 52"/>
                  <a:gd name="T12" fmla="*/ 3 w 50"/>
                  <a:gd name="T13" fmla="*/ 0 h 52"/>
                  <a:gd name="T14" fmla="*/ 3 w 50"/>
                  <a:gd name="T15" fmla="*/ 0 h 52"/>
                  <a:gd name="T16" fmla="*/ 4 w 50"/>
                  <a:gd name="T17" fmla="*/ 0 h 52"/>
                  <a:gd name="T18" fmla="*/ 4 w 50"/>
                  <a:gd name="T19" fmla="*/ 0 h 52"/>
                  <a:gd name="T20" fmla="*/ 3 w 50"/>
                  <a:gd name="T21" fmla="*/ 0 h 52"/>
                  <a:gd name="T22" fmla="*/ 3 w 50"/>
                  <a:gd name="T23" fmla="*/ 0 h 52"/>
                  <a:gd name="T24" fmla="*/ 2 w 50"/>
                  <a:gd name="T25" fmla="*/ 0 h 52"/>
                  <a:gd name="T26" fmla="*/ 2 w 50"/>
                  <a:gd name="T27" fmla="*/ 0 h 52"/>
                  <a:gd name="T28" fmla="*/ 1 w 50"/>
                  <a:gd name="T29" fmla="*/ 1 h 52"/>
                  <a:gd name="T30" fmla="*/ 1 w 50"/>
                  <a:gd name="T31" fmla="*/ 1 h 52"/>
                  <a:gd name="T32" fmla="*/ 0 w 50"/>
                  <a:gd name="T33" fmla="*/ 1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52">
                    <a:moveTo>
                      <a:pt x="0" y="52"/>
                    </a:moveTo>
                    <a:lnTo>
                      <a:pt x="5" y="44"/>
                    </a:lnTo>
                    <a:lnTo>
                      <a:pt x="10" y="37"/>
                    </a:lnTo>
                    <a:lnTo>
                      <a:pt x="17" y="26"/>
                    </a:lnTo>
                    <a:lnTo>
                      <a:pt x="25" y="18"/>
                    </a:lnTo>
                    <a:lnTo>
                      <a:pt x="34" y="9"/>
                    </a:lnTo>
                    <a:lnTo>
                      <a:pt x="40" y="3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0" y="6"/>
                    </a:lnTo>
                    <a:lnTo>
                      <a:pt x="47" y="12"/>
                    </a:lnTo>
                    <a:lnTo>
                      <a:pt x="40" y="19"/>
                    </a:lnTo>
                    <a:lnTo>
                      <a:pt x="30" y="26"/>
                    </a:lnTo>
                    <a:lnTo>
                      <a:pt x="22" y="35"/>
                    </a:lnTo>
                    <a:lnTo>
                      <a:pt x="12" y="41"/>
                    </a:lnTo>
                    <a:lnTo>
                      <a:pt x="5" y="4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69" name="Freeform 1149"/>
              <p:cNvSpPr>
                <a:spLocks/>
              </p:cNvSpPr>
              <p:nvPr/>
            </p:nvSpPr>
            <p:spPr bwMode="auto">
              <a:xfrm>
                <a:off x="5442" y="2181"/>
                <a:ext cx="41" cy="5"/>
              </a:xfrm>
              <a:custGeom>
                <a:avLst/>
                <a:gdLst>
                  <a:gd name="T0" fmla="*/ 0 w 82"/>
                  <a:gd name="T1" fmla="*/ 0 h 16"/>
                  <a:gd name="T2" fmla="*/ 1 w 82"/>
                  <a:gd name="T3" fmla="*/ 0 h 16"/>
                  <a:gd name="T4" fmla="*/ 2 w 82"/>
                  <a:gd name="T5" fmla="*/ 0 h 16"/>
                  <a:gd name="T6" fmla="*/ 3 w 82"/>
                  <a:gd name="T7" fmla="*/ 0 h 16"/>
                  <a:gd name="T8" fmla="*/ 4 w 82"/>
                  <a:gd name="T9" fmla="*/ 0 h 16"/>
                  <a:gd name="T10" fmla="*/ 4 w 82"/>
                  <a:gd name="T11" fmla="*/ 0 h 16"/>
                  <a:gd name="T12" fmla="*/ 5 w 82"/>
                  <a:gd name="T13" fmla="*/ 0 h 16"/>
                  <a:gd name="T14" fmla="*/ 5 w 82"/>
                  <a:gd name="T15" fmla="*/ 0 h 16"/>
                  <a:gd name="T16" fmla="*/ 6 w 82"/>
                  <a:gd name="T17" fmla="*/ 0 h 16"/>
                  <a:gd name="T18" fmla="*/ 6 w 82"/>
                  <a:gd name="T19" fmla="*/ 0 h 16"/>
                  <a:gd name="T20" fmla="*/ 5 w 82"/>
                  <a:gd name="T21" fmla="*/ 0 h 16"/>
                  <a:gd name="T22" fmla="*/ 4 w 82"/>
                  <a:gd name="T23" fmla="*/ 0 h 16"/>
                  <a:gd name="T24" fmla="*/ 4 w 82"/>
                  <a:gd name="T25" fmla="*/ 0 h 16"/>
                  <a:gd name="T26" fmla="*/ 3 w 82"/>
                  <a:gd name="T27" fmla="*/ 0 h 16"/>
                  <a:gd name="T28" fmla="*/ 2 w 82"/>
                  <a:gd name="T29" fmla="*/ 0 h 16"/>
                  <a:gd name="T30" fmla="*/ 1 w 82"/>
                  <a:gd name="T31" fmla="*/ 0 h 16"/>
                  <a:gd name="T32" fmla="*/ 0 w 82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16">
                    <a:moveTo>
                      <a:pt x="0" y="2"/>
                    </a:moveTo>
                    <a:lnTo>
                      <a:pt x="10" y="2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2" y="10"/>
                    </a:lnTo>
                    <a:lnTo>
                      <a:pt x="81" y="15"/>
                    </a:lnTo>
                    <a:lnTo>
                      <a:pt x="72" y="16"/>
                    </a:lnTo>
                    <a:lnTo>
                      <a:pt x="62" y="15"/>
                    </a:lnTo>
                    <a:lnTo>
                      <a:pt x="49" y="12"/>
                    </a:lnTo>
                    <a:lnTo>
                      <a:pt x="36" y="9"/>
                    </a:lnTo>
                    <a:lnTo>
                      <a:pt x="22" y="6"/>
                    </a:lnTo>
                    <a:lnTo>
                      <a:pt x="1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0" name="Freeform 1150"/>
              <p:cNvSpPr>
                <a:spLocks/>
              </p:cNvSpPr>
              <p:nvPr/>
            </p:nvSpPr>
            <p:spPr bwMode="auto">
              <a:xfrm>
                <a:off x="5436" y="2187"/>
                <a:ext cx="40" cy="9"/>
              </a:xfrm>
              <a:custGeom>
                <a:avLst/>
                <a:gdLst>
                  <a:gd name="T0" fmla="*/ 0 w 80"/>
                  <a:gd name="T1" fmla="*/ 0 h 25"/>
                  <a:gd name="T2" fmla="*/ 1 w 80"/>
                  <a:gd name="T3" fmla="*/ 0 h 25"/>
                  <a:gd name="T4" fmla="*/ 2 w 80"/>
                  <a:gd name="T5" fmla="*/ 0 h 25"/>
                  <a:gd name="T6" fmla="*/ 2 w 80"/>
                  <a:gd name="T7" fmla="*/ 0 h 25"/>
                  <a:gd name="T8" fmla="*/ 3 w 80"/>
                  <a:gd name="T9" fmla="*/ 0 h 25"/>
                  <a:gd name="T10" fmla="*/ 4 w 80"/>
                  <a:gd name="T11" fmla="*/ 0 h 25"/>
                  <a:gd name="T12" fmla="*/ 5 w 80"/>
                  <a:gd name="T13" fmla="*/ 0 h 25"/>
                  <a:gd name="T14" fmla="*/ 5 w 80"/>
                  <a:gd name="T15" fmla="*/ 0 h 25"/>
                  <a:gd name="T16" fmla="*/ 5 w 80"/>
                  <a:gd name="T17" fmla="*/ 0 h 25"/>
                  <a:gd name="T18" fmla="*/ 5 w 80"/>
                  <a:gd name="T19" fmla="*/ 0 h 25"/>
                  <a:gd name="T20" fmla="*/ 5 w 80"/>
                  <a:gd name="T21" fmla="*/ 0 h 25"/>
                  <a:gd name="T22" fmla="*/ 4 w 80"/>
                  <a:gd name="T23" fmla="*/ 0 h 25"/>
                  <a:gd name="T24" fmla="*/ 3 w 80"/>
                  <a:gd name="T25" fmla="*/ 0 h 25"/>
                  <a:gd name="T26" fmla="*/ 2 w 80"/>
                  <a:gd name="T27" fmla="*/ 0 h 25"/>
                  <a:gd name="T28" fmla="*/ 2 w 80"/>
                  <a:gd name="T29" fmla="*/ 0 h 25"/>
                  <a:gd name="T30" fmla="*/ 1 w 80"/>
                  <a:gd name="T31" fmla="*/ 0 h 25"/>
                  <a:gd name="T32" fmla="*/ 0 w 80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25">
                    <a:moveTo>
                      <a:pt x="0" y="0"/>
                    </a:moveTo>
                    <a:lnTo>
                      <a:pt x="8" y="0"/>
                    </a:lnTo>
                    <a:lnTo>
                      <a:pt x="20" y="2"/>
                    </a:lnTo>
                    <a:lnTo>
                      <a:pt x="32" y="3"/>
                    </a:lnTo>
                    <a:lnTo>
                      <a:pt x="45" y="6"/>
                    </a:lnTo>
                    <a:lnTo>
                      <a:pt x="59" y="9"/>
                    </a:lnTo>
                    <a:lnTo>
                      <a:pt x="69" y="12"/>
                    </a:lnTo>
                    <a:lnTo>
                      <a:pt x="77" y="17"/>
                    </a:lnTo>
                    <a:lnTo>
                      <a:pt x="80" y="22"/>
                    </a:lnTo>
                    <a:lnTo>
                      <a:pt x="77" y="25"/>
                    </a:lnTo>
                    <a:lnTo>
                      <a:pt x="70" y="25"/>
                    </a:lnTo>
                    <a:lnTo>
                      <a:pt x="59" y="22"/>
                    </a:lnTo>
                    <a:lnTo>
                      <a:pt x="45" y="18"/>
                    </a:lnTo>
                    <a:lnTo>
                      <a:pt x="30" y="14"/>
                    </a:lnTo>
                    <a:lnTo>
                      <a:pt x="17" y="8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1" name="Freeform 1151"/>
              <p:cNvSpPr>
                <a:spLocks/>
              </p:cNvSpPr>
              <p:nvPr/>
            </p:nvSpPr>
            <p:spPr bwMode="auto">
              <a:xfrm>
                <a:off x="5456" y="2169"/>
                <a:ext cx="39" cy="5"/>
              </a:xfrm>
              <a:custGeom>
                <a:avLst/>
                <a:gdLst>
                  <a:gd name="T0" fmla="*/ 0 w 79"/>
                  <a:gd name="T1" fmla="*/ 0 h 16"/>
                  <a:gd name="T2" fmla="*/ 0 w 79"/>
                  <a:gd name="T3" fmla="*/ 0 h 16"/>
                  <a:gd name="T4" fmla="*/ 0 w 79"/>
                  <a:gd name="T5" fmla="*/ 0 h 16"/>
                  <a:gd name="T6" fmla="*/ 1 w 79"/>
                  <a:gd name="T7" fmla="*/ 0 h 16"/>
                  <a:gd name="T8" fmla="*/ 2 w 79"/>
                  <a:gd name="T9" fmla="*/ 0 h 16"/>
                  <a:gd name="T10" fmla="*/ 3 w 79"/>
                  <a:gd name="T11" fmla="*/ 0 h 16"/>
                  <a:gd name="T12" fmla="*/ 4 w 79"/>
                  <a:gd name="T13" fmla="*/ 0 h 16"/>
                  <a:gd name="T14" fmla="*/ 4 w 79"/>
                  <a:gd name="T15" fmla="*/ 0 h 16"/>
                  <a:gd name="T16" fmla="*/ 4 w 79"/>
                  <a:gd name="T17" fmla="*/ 0 h 16"/>
                  <a:gd name="T18" fmla="*/ 4 w 79"/>
                  <a:gd name="T19" fmla="*/ 0 h 16"/>
                  <a:gd name="T20" fmla="*/ 4 w 79"/>
                  <a:gd name="T21" fmla="*/ 0 h 16"/>
                  <a:gd name="T22" fmla="*/ 4 w 79"/>
                  <a:gd name="T23" fmla="*/ 0 h 16"/>
                  <a:gd name="T24" fmla="*/ 3 w 79"/>
                  <a:gd name="T25" fmla="*/ 0 h 16"/>
                  <a:gd name="T26" fmla="*/ 2 w 79"/>
                  <a:gd name="T27" fmla="*/ 0 h 16"/>
                  <a:gd name="T28" fmla="*/ 1 w 79"/>
                  <a:gd name="T29" fmla="*/ 0 h 16"/>
                  <a:gd name="T30" fmla="*/ 0 w 79"/>
                  <a:gd name="T31" fmla="*/ 0 h 16"/>
                  <a:gd name="T32" fmla="*/ 0 w 79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9" h="16">
                    <a:moveTo>
                      <a:pt x="0" y="9"/>
                    </a:moveTo>
                    <a:lnTo>
                      <a:pt x="4" y="6"/>
                    </a:lnTo>
                    <a:lnTo>
                      <a:pt x="12" y="3"/>
                    </a:lnTo>
                    <a:lnTo>
                      <a:pt x="24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4" y="3"/>
                    </a:lnTo>
                    <a:lnTo>
                      <a:pt x="74" y="6"/>
                    </a:lnTo>
                    <a:lnTo>
                      <a:pt x="79" y="11"/>
                    </a:lnTo>
                    <a:lnTo>
                      <a:pt x="79" y="15"/>
                    </a:lnTo>
                    <a:lnTo>
                      <a:pt x="74" y="16"/>
                    </a:lnTo>
                    <a:lnTo>
                      <a:pt x="64" y="16"/>
                    </a:lnTo>
                    <a:lnTo>
                      <a:pt x="50" y="14"/>
                    </a:lnTo>
                    <a:lnTo>
                      <a:pt x="37" y="12"/>
                    </a:lnTo>
                    <a:lnTo>
                      <a:pt x="24" y="11"/>
                    </a:lnTo>
                    <a:lnTo>
                      <a:pt x="1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2" name="Freeform 1152"/>
              <p:cNvSpPr>
                <a:spLocks/>
              </p:cNvSpPr>
              <p:nvPr/>
            </p:nvSpPr>
            <p:spPr bwMode="auto">
              <a:xfrm>
                <a:off x="5461" y="2155"/>
                <a:ext cx="45" cy="7"/>
              </a:xfrm>
              <a:custGeom>
                <a:avLst/>
                <a:gdLst>
                  <a:gd name="T0" fmla="*/ 0 w 92"/>
                  <a:gd name="T1" fmla="*/ 0 h 22"/>
                  <a:gd name="T2" fmla="*/ 0 w 92"/>
                  <a:gd name="T3" fmla="*/ 0 h 22"/>
                  <a:gd name="T4" fmla="*/ 1 w 92"/>
                  <a:gd name="T5" fmla="*/ 0 h 22"/>
                  <a:gd name="T6" fmla="*/ 2 w 92"/>
                  <a:gd name="T7" fmla="*/ 0 h 22"/>
                  <a:gd name="T8" fmla="*/ 3 w 92"/>
                  <a:gd name="T9" fmla="*/ 0 h 22"/>
                  <a:gd name="T10" fmla="*/ 4 w 92"/>
                  <a:gd name="T11" fmla="*/ 0 h 22"/>
                  <a:gd name="T12" fmla="*/ 4 w 92"/>
                  <a:gd name="T13" fmla="*/ 0 h 22"/>
                  <a:gd name="T14" fmla="*/ 5 w 92"/>
                  <a:gd name="T15" fmla="*/ 0 h 22"/>
                  <a:gd name="T16" fmla="*/ 5 w 92"/>
                  <a:gd name="T17" fmla="*/ 0 h 22"/>
                  <a:gd name="T18" fmla="*/ 5 w 92"/>
                  <a:gd name="T19" fmla="*/ 0 h 22"/>
                  <a:gd name="T20" fmla="*/ 5 w 92"/>
                  <a:gd name="T21" fmla="*/ 0 h 22"/>
                  <a:gd name="T22" fmla="*/ 4 w 92"/>
                  <a:gd name="T23" fmla="*/ 0 h 22"/>
                  <a:gd name="T24" fmla="*/ 3 w 92"/>
                  <a:gd name="T25" fmla="*/ 0 h 22"/>
                  <a:gd name="T26" fmla="*/ 2 w 92"/>
                  <a:gd name="T27" fmla="*/ 0 h 22"/>
                  <a:gd name="T28" fmla="*/ 1 w 92"/>
                  <a:gd name="T29" fmla="*/ 0 h 22"/>
                  <a:gd name="T30" fmla="*/ 0 w 92"/>
                  <a:gd name="T31" fmla="*/ 0 h 22"/>
                  <a:gd name="T32" fmla="*/ 0 w 92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22">
                    <a:moveTo>
                      <a:pt x="0" y="22"/>
                    </a:moveTo>
                    <a:lnTo>
                      <a:pt x="10" y="18"/>
                    </a:lnTo>
                    <a:lnTo>
                      <a:pt x="24" y="12"/>
                    </a:lnTo>
                    <a:lnTo>
                      <a:pt x="39" y="7"/>
                    </a:lnTo>
                    <a:lnTo>
                      <a:pt x="54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89" y="1"/>
                    </a:lnTo>
                    <a:lnTo>
                      <a:pt x="92" y="6"/>
                    </a:lnTo>
                    <a:lnTo>
                      <a:pt x="90" y="10"/>
                    </a:lnTo>
                    <a:lnTo>
                      <a:pt x="82" y="15"/>
                    </a:lnTo>
                    <a:lnTo>
                      <a:pt x="70" y="16"/>
                    </a:lnTo>
                    <a:lnTo>
                      <a:pt x="55" y="18"/>
                    </a:lnTo>
                    <a:lnTo>
                      <a:pt x="39" y="19"/>
                    </a:lnTo>
                    <a:lnTo>
                      <a:pt x="24" y="19"/>
                    </a:lnTo>
                    <a:lnTo>
                      <a:pt x="10" y="2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3" name="Freeform 1153"/>
              <p:cNvSpPr>
                <a:spLocks/>
              </p:cNvSpPr>
              <p:nvPr/>
            </p:nvSpPr>
            <p:spPr bwMode="auto">
              <a:xfrm>
                <a:off x="5469" y="2142"/>
                <a:ext cx="50" cy="8"/>
              </a:xfrm>
              <a:custGeom>
                <a:avLst/>
                <a:gdLst>
                  <a:gd name="T0" fmla="*/ 0 w 100"/>
                  <a:gd name="T1" fmla="*/ 0 h 25"/>
                  <a:gd name="T2" fmla="*/ 1 w 100"/>
                  <a:gd name="T3" fmla="*/ 0 h 25"/>
                  <a:gd name="T4" fmla="*/ 2 w 100"/>
                  <a:gd name="T5" fmla="*/ 0 h 25"/>
                  <a:gd name="T6" fmla="*/ 3 w 100"/>
                  <a:gd name="T7" fmla="*/ 0 h 25"/>
                  <a:gd name="T8" fmla="*/ 4 w 100"/>
                  <a:gd name="T9" fmla="*/ 0 h 25"/>
                  <a:gd name="T10" fmla="*/ 5 w 100"/>
                  <a:gd name="T11" fmla="*/ 0 h 25"/>
                  <a:gd name="T12" fmla="*/ 6 w 100"/>
                  <a:gd name="T13" fmla="*/ 0 h 25"/>
                  <a:gd name="T14" fmla="*/ 7 w 100"/>
                  <a:gd name="T15" fmla="*/ 0 h 25"/>
                  <a:gd name="T16" fmla="*/ 7 w 100"/>
                  <a:gd name="T17" fmla="*/ 0 h 25"/>
                  <a:gd name="T18" fmla="*/ 6 w 100"/>
                  <a:gd name="T19" fmla="*/ 0 h 25"/>
                  <a:gd name="T20" fmla="*/ 6 w 100"/>
                  <a:gd name="T21" fmla="*/ 0 h 25"/>
                  <a:gd name="T22" fmla="*/ 5 w 100"/>
                  <a:gd name="T23" fmla="*/ 0 h 25"/>
                  <a:gd name="T24" fmla="*/ 4 w 100"/>
                  <a:gd name="T25" fmla="*/ 0 h 25"/>
                  <a:gd name="T26" fmla="*/ 3 w 100"/>
                  <a:gd name="T27" fmla="*/ 0 h 25"/>
                  <a:gd name="T28" fmla="*/ 2 w 100"/>
                  <a:gd name="T29" fmla="*/ 0 h 25"/>
                  <a:gd name="T30" fmla="*/ 1 w 100"/>
                  <a:gd name="T31" fmla="*/ 0 h 25"/>
                  <a:gd name="T32" fmla="*/ 0 w 100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25">
                    <a:moveTo>
                      <a:pt x="0" y="25"/>
                    </a:moveTo>
                    <a:lnTo>
                      <a:pt x="8" y="22"/>
                    </a:lnTo>
                    <a:lnTo>
                      <a:pt x="23" y="16"/>
                    </a:lnTo>
                    <a:lnTo>
                      <a:pt x="40" y="10"/>
                    </a:lnTo>
                    <a:lnTo>
                      <a:pt x="57" y="6"/>
                    </a:lnTo>
                    <a:lnTo>
                      <a:pt x="73" y="2"/>
                    </a:lnTo>
                    <a:lnTo>
                      <a:pt x="87" y="0"/>
                    </a:lnTo>
                    <a:lnTo>
                      <a:pt x="97" y="0"/>
                    </a:lnTo>
                    <a:lnTo>
                      <a:pt x="100" y="5"/>
                    </a:lnTo>
                    <a:lnTo>
                      <a:pt x="95" y="10"/>
                    </a:lnTo>
                    <a:lnTo>
                      <a:pt x="85" y="15"/>
                    </a:lnTo>
                    <a:lnTo>
                      <a:pt x="70" y="18"/>
                    </a:lnTo>
                    <a:lnTo>
                      <a:pt x="53" y="21"/>
                    </a:lnTo>
                    <a:lnTo>
                      <a:pt x="37" y="22"/>
                    </a:lnTo>
                    <a:lnTo>
                      <a:pt x="20" y="24"/>
                    </a:lnTo>
                    <a:lnTo>
                      <a:pt x="8" y="24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4" name="Freeform 1154"/>
              <p:cNvSpPr>
                <a:spLocks/>
              </p:cNvSpPr>
              <p:nvPr/>
            </p:nvSpPr>
            <p:spPr bwMode="auto">
              <a:xfrm>
                <a:off x="5470" y="2113"/>
                <a:ext cx="53" cy="15"/>
              </a:xfrm>
              <a:custGeom>
                <a:avLst/>
                <a:gdLst>
                  <a:gd name="T0" fmla="*/ 0 w 106"/>
                  <a:gd name="T1" fmla="*/ 1 h 46"/>
                  <a:gd name="T2" fmla="*/ 1 w 106"/>
                  <a:gd name="T3" fmla="*/ 0 h 46"/>
                  <a:gd name="T4" fmla="*/ 2 w 106"/>
                  <a:gd name="T5" fmla="*/ 0 h 46"/>
                  <a:gd name="T6" fmla="*/ 3 w 106"/>
                  <a:gd name="T7" fmla="*/ 0 h 46"/>
                  <a:gd name="T8" fmla="*/ 4 w 106"/>
                  <a:gd name="T9" fmla="*/ 0 h 46"/>
                  <a:gd name="T10" fmla="*/ 5 w 106"/>
                  <a:gd name="T11" fmla="*/ 0 h 46"/>
                  <a:gd name="T12" fmla="*/ 6 w 106"/>
                  <a:gd name="T13" fmla="*/ 0 h 46"/>
                  <a:gd name="T14" fmla="*/ 7 w 106"/>
                  <a:gd name="T15" fmla="*/ 0 h 46"/>
                  <a:gd name="T16" fmla="*/ 7 w 106"/>
                  <a:gd name="T17" fmla="*/ 0 h 46"/>
                  <a:gd name="T18" fmla="*/ 7 w 106"/>
                  <a:gd name="T19" fmla="*/ 0 h 46"/>
                  <a:gd name="T20" fmla="*/ 6 w 106"/>
                  <a:gd name="T21" fmla="*/ 0 h 46"/>
                  <a:gd name="T22" fmla="*/ 5 w 106"/>
                  <a:gd name="T23" fmla="*/ 0 h 46"/>
                  <a:gd name="T24" fmla="*/ 4 w 106"/>
                  <a:gd name="T25" fmla="*/ 0 h 46"/>
                  <a:gd name="T26" fmla="*/ 3 w 106"/>
                  <a:gd name="T27" fmla="*/ 0 h 46"/>
                  <a:gd name="T28" fmla="*/ 2 w 106"/>
                  <a:gd name="T29" fmla="*/ 0 h 46"/>
                  <a:gd name="T30" fmla="*/ 1 w 106"/>
                  <a:gd name="T31" fmla="*/ 0 h 46"/>
                  <a:gd name="T32" fmla="*/ 0 w 106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46">
                    <a:moveTo>
                      <a:pt x="0" y="46"/>
                    </a:moveTo>
                    <a:lnTo>
                      <a:pt x="10" y="38"/>
                    </a:lnTo>
                    <a:lnTo>
                      <a:pt x="25" y="30"/>
                    </a:lnTo>
                    <a:lnTo>
                      <a:pt x="40" y="21"/>
                    </a:lnTo>
                    <a:lnTo>
                      <a:pt x="58" y="12"/>
                    </a:lnTo>
                    <a:lnTo>
                      <a:pt x="75" y="6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06" y="3"/>
                    </a:lnTo>
                    <a:lnTo>
                      <a:pt x="105" y="7"/>
                    </a:lnTo>
                    <a:lnTo>
                      <a:pt x="95" y="13"/>
                    </a:lnTo>
                    <a:lnTo>
                      <a:pt x="78" y="19"/>
                    </a:lnTo>
                    <a:lnTo>
                      <a:pt x="60" y="24"/>
                    </a:lnTo>
                    <a:lnTo>
                      <a:pt x="40" y="30"/>
                    </a:lnTo>
                    <a:lnTo>
                      <a:pt x="21" y="35"/>
                    </a:lnTo>
                    <a:lnTo>
                      <a:pt x="8" y="41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5" name="Freeform 1155"/>
              <p:cNvSpPr>
                <a:spLocks/>
              </p:cNvSpPr>
              <p:nvPr/>
            </p:nvSpPr>
            <p:spPr bwMode="auto">
              <a:xfrm>
                <a:off x="5466" y="2085"/>
                <a:ext cx="50" cy="18"/>
              </a:xfrm>
              <a:custGeom>
                <a:avLst/>
                <a:gdLst>
                  <a:gd name="T0" fmla="*/ 0 w 98"/>
                  <a:gd name="T1" fmla="*/ 1 h 55"/>
                  <a:gd name="T2" fmla="*/ 1 w 98"/>
                  <a:gd name="T3" fmla="*/ 1 h 55"/>
                  <a:gd name="T4" fmla="*/ 2 w 98"/>
                  <a:gd name="T5" fmla="*/ 0 h 55"/>
                  <a:gd name="T6" fmla="*/ 3 w 98"/>
                  <a:gd name="T7" fmla="*/ 0 h 55"/>
                  <a:gd name="T8" fmla="*/ 4 w 98"/>
                  <a:gd name="T9" fmla="*/ 0 h 55"/>
                  <a:gd name="T10" fmla="*/ 5 w 98"/>
                  <a:gd name="T11" fmla="*/ 0 h 55"/>
                  <a:gd name="T12" fmla="*/ 6 w 98"/>
                  <a:gd name="T13" fmla="*/ 0 h 55"/>
                  <a:gd name="T14" fmla="*/ 6 w 98"/>
                  <a:gd name="T15" fmla="*/ 0 h 55"/>
                  <a:gd name="T16" fmla="*/ 7 w 98"/>
                  <a:gd name="T17" fmla="*/ 0 h 55"/>
                  <a:gd name="T18" fmla="*/ 7 w 98"/>
                  <a:gd name="T19" fmla="*/ 0 h 55"/>
                  <a:gd name="T20" fmla="*/ 6 w 98"/>
                  <a:gd name="T21" fmla="*/ 0 h 55"/>
                  <a:gd name="T22" fmla="*/ 5 w 98"/>
                  <a:gd name="T23" fmla="*/ 0 h 55"/>
                  <a:gd name="T24" fmla="*/ 4 w 98"/>
                  <a:gd name="T25" fmla="*/ 0 h 55"/>
                  <a:gd name="T26" fmla="*/ 3 w 98"/>
                  <a:gd name="T27" fmla="*/ 0 h 55"/>
                  <a:gd name="T28" fmla="*/ 2 w 98"/>
                  <a:gd name="T29" fmla="*/ 1 h 55"/>
                  <a:gd name="T30" fmla="*/ 1 w 98"/>
                  <a:gd name="T31" fmla="*/ 1 h 55"/>
                  <a:gd name="T32" fmla="*/ 0 w 98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55">
                    <a:moveTo>
                      <a:pt x="0" y="55"/>
                    </a:moveTo>
                    <a:lnTo>
                      <a:pt x="8" y="49"/>
                    </a:lnTo>
                    <a:lnTo>
                      <a:pt x="20" y="38"/>
                    </a:lnTo>
                    <a:lnTo>
                      <a:pt x="35" y="28"/>
                    </a:lnTo>
                    <a:lnTo>
                      <a:pt x="52" y="18"/>
                    </a:lnTo>
                    <a:lnTo>
                      <a:pt x="68" y="9"/>
                    </a:lnTo>
                    <a:lnTo>
                      <a:pt x="82" y="3"/>
                    </a:lnTo>
                    <a:lnTo>
                      <a:pt x="93" y="0"/>
                    </a:lnTo>
                    <a:lnTo>
                      <a:pt x="98" y="3"/>
                    </a:lnTo>
                    <a:lnTo>
                      <a:pt x="97" y="9"/>
                    </a:lnTo>
                    <a:lnTo>
                      <a:pt x="87" y="16"/>
                    </a:lnTo>
                    <a:lnTo>
                      <a:pt x="73" y="24"/>
                    </a:lnTo>
                    <a:lnTo>
                      <a:pt x="55" y="31"/>
                    </a:lnTo>
                    <a:lnTo>
                      <a:pt x="37" y="38"/>
                    </a:lnTo>
                    <a:lnTo>
                      <a:pt x="20" y="46"/>
                    </a:lnTo>
                    <a:lnTo>
                      <a:pt x="7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6" name="Freeform 1156"/>
              <p:cNvSpPr>
                <a:spLocks/>
              </p:cNvSpPr>
              <p:nvPr/>
            </p:nvSpPr>
            <p:spPr bwMode="auto">
              <a:xfrm>
                <a:off x="5471" y="2124"/>
                <a:ext cx="45" cy="15"/>
              </a:xfrm>
              <a:custGeom>
                <a:avLst/>
                <a:gdLst>
                  <a:gd name="T0" fmla="*/ 0 w 90"/>
                  <a:gd name="T1" fmla="*/ 1 h 46"/>
                  <a:gd name="T2" fmla="*/ 1 w 90"/>
                  <a:gd name="T3" fmla="*/ 0 h 46"/>
                  <a:gd name="T4" fmla="*/ 2 w 90"/>
                  <a:gd name="T5" fmla="*/ 0 h 46"/>
                  <a:gd name="T6" fmla="*/ 3 w 90"/>
                  <a:gd name="T7" fmla="*/ 0 h 46"/>
                  <a:gd name="T8" fmla="*/ 4 w 90"/>
                  <a:gd name="T9" fmla="*/ 0 h 46"/>
                  <a:gd name="T10" fmla="*/ 5 w 90"/>
                  <a:gd name="T11" fmla="*/ 0 h 46"/>
                  <a:gd name="T12" fmla="*/ 5 w 90"/>
                  <a:gd name="T13" fmla="*/ 0 h 46"/>
                  <a:gd name="T14" fmla="*/ 6 w 90"/>
                  <a:gd name="T15" fmla="*/ 0 h 46"/>
                  <a:gd name="T16" fmla="*/ 6 w 90"/>
                  <a:gd name="T17" fmla="*/ 0 h 46"/>
                  <a:gd name="T18" fmla="*/ 6 w 90"/>
                  <a:gd name="T19" fmla="*/ 0 h 46"/>
                  <a:gd name="T20" fmla="*/ 5 w 90"/>
                  <a:gd name="T21" fmla="*/ 0 h 46"/>
                  <a:gd name="T22" fmla="*/ 5 w 90"/>
                  <a:gd name="T23" fmla="*/ 0 h 46"/>
                  <a:gd name="T24" fmla="*/ 4 w 90"/>
                  <a:gd name="T25" fmla="*/ 0 h 46"/>
                  <a:gd name="T26" fmla="*/ 3 w 90"/>
                  <a:gd name="T27" fmla="*/ 0 h 46"/>
                  <a:gd name="T28" fmla="*/ 2 w 90"/>
                  <a:gd name="T29" fmla="*/ 0 h 46"/>
                  <a:gd name="T30" fmla="*/ 1 w 90"/>
                  <a:gd name="T31" fmla="*/ 1 h 46"/>
                  <a:gd name="T32" fmla="*/ 0 w 90"/>
                  <a:gd name="T33" fmla="*/ 1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46">
                    <a:moveTo>
                      <a:pt x="0" y="46"/>
                    </a:moveTo>
                    <a:lnTo>
                      <a:pt x="8" y="40"/>
                    </a:lnTo>
                    <a:lnTo>
                      <a:pt x="20" y="32"/>
                    </a:lnTo>
                    <a:lnTo>
                      <a:pt x="35" y="22"/>
                    </a:lnTo>
                    <a:lnTo>
                      <a:pt x="50" y="13"/>
                    </a:lnTo>
                    <a:lnTo>
                      <a:pt x="65" y="6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0" y="3"/>
                    </a:lnTo>
                    <a:lnTo>
                      <a:pt x="87" y="10"/>
                    </a:lnTo>
                    <a:lnTo>
                      <a:pt x="78" y="16"/>
                    </a:lnTo>
                    <a:lnTo>
                      <a:pt x="65" y="22"/>
                    </a:lnTo>
                    <a:lnTo>
                      <a:pt x="50" y="28"/>
                    </a:lnTo>
                    <a:lnTo>
                      <a:pt x="33" y="34"/>
                    </a:lnTo>
                    <a:lnTo>
                      <a:pt x="18" y="38"/>
                    </a:lnTo>
                    <a:lnTo>
                      <a:pt x="7" y="43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7" name="Freeform 1157"/>
              <p:cNvSpPr>
                <a:spLocks/>
              </p:cNvSpPr>
              <p:nvPr/>
            </p:nvSpPr>
            <p:spPr bwMode="auto">
              <a:xfrm>
                <a:off x="5411" y="2113"/>
                <a:ext cx="64" cy="25"/>
              </a:xfrm>
              <a:custGeom>
                <a:avLst/>
                <a:gdLst>
                  <a:gd name="T0" fmla="*/ 0 w 129"/>
                  <a:gd name="T1" fmla="*/ 0 h 73"/>
                  <a:gd name="T2" fmla="*/ 0 w 129"/>
                  <a:gd name="T3" fmla="*/ 0 h 73"/>
                  <a:gd name="T4" fmla="*/ 1 w 129"/>
                  <a:gd name="T5" fmla="*/ 0 h 73"/>
                  <a:gd name="T6" fmla="*/ 2 w 129"/>
                  <a:gd name="T7" fmla="*/ 0 h 73"/>
                  <a:gd name="T8" fmla="*/ 3 w 129"/>
                  <a:gd name="T9" fmla="*/ 0 h 73"/>
                  <a:gd name="T10" fmla="*/ 5 w 129"/>
                  <a:gd name="T11" fmla="*/ 0 h 73"/>
                  <a:gd name="T12" fmla="*/ 6 w 129"/>
                  <a:gd name="T13" fmla="*/ 1 h 73"/>
                  <a:gd name="T14" fmla="*/ 7 w 129"/>
                  <a:gd name="T15" fmla="*/ 1 h 73"/>
                  <a:gd name="T16" fmla="*/ 8 w 129"/>
                  <a:gd name="T17" fmla="*/ 1 h 73"/>
                  <a:gd name="T18" fmla="*/ 7 w 129"/>
                  <a:gd name="T19" fmla="*/ 1 h 73"/>
                  <a:gd name="T20" fmla="*/ 6 w 129"/>
                  <a:gd name="T21" fmla="*/ 1 h 73"/>
                  <a:gd name="T22" fmla="*/ 5 w 129"/>
                  <a:gd name="T23" fmla="*/ 1 h 73"/>
                  <a:gd name="T24" fmla="*/ 3 w 129"/>
                  <a:gd name="T25" fmla="*/ 0 h 73"/>
                  <a:gd name="T26" fmla="*/ 2 w 129"/>
                  <a:gd name="T27" fmla="*/ 0 h 73"/>
                  <a:gd name="T28" fmla="*/ 1 w 129"/>
                  <a:gd name="T29" fmla="*/ 0 h 73"/>
                  <a:gd name="T30" fmla="*/ 0 w 129"/>
                  <a:gd name="T31" fmla="*/ 0 h 73"/>
                  <a:gd name="T32" fmla="*/ 0 w 129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9" h="73">
                    <a:moveTo>
                      <a:pt x="0" y="1"/>
                    </a:moveTo>
                    <a:lnTo>
                      <a:pt x="7" y="0"/>
                    </a:lnTo>
                    <a:lnTo>
                      <a:pt x="22" y="2"/>
                    </a:lnTo>
                    <a:lnTo>
                      <a:pt x="40" y="10"/>
                    </a:lnTo>
                    <a:lnTo>
                      <a:pt x="62" y="22"/>
                    </a:lnTo>
                    <a:lnTo>
                      <a:pt x="83" y="33"/>
                    </a:lnTo>
                    <a:lnTo>
                      <a:pt x="104" y="47"/>
                    </a:lnTo>
                    <a:lnTo>
                      <a:pt x="120" y="61"/>
                    </a:lnTo>
                    <a:lnTo>
                      <a:pt x="129" y="73"/>
                    </a:lnTo>
                    <a:lnTo>
                      <a:pt x="119" y="69"/>
                    </a:lnTo>
                    <a:lnTo>
                      <a:pt x="102" y="60"/>
                    </a:lnTo>
                    <a:lnTo>
                      <a:pt x="80" y="50"/>
                    </a:lnTo>
                    <a:lnTo>
                      <a:pt x="57" y="38"/>
                    </a:lnTo>
                    <a:lnTo>
                      <a:pt x="35" y="26"/>
                    </a:lnTo>
                    <a:lnTo>
                      <a:pt x="17" y="14"/>
                    </a:lnTo>
                    <a:lnTo>
                      <a:pt x="3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8" name="Freeform 1158"/>
              <p:cNvSpPr>
                <a:spLocks/>
              </p:cNvSpPr>
              <p:nvPr/>
            </p:nvSpPr>
            <p:spPr bwMode="auto">
              <a:xfrm>
                <a:off x="5422" y="2097"/>
                <a:ext cx="50" cy="21"/>
              </a:xfrm>
              <a:custGeom>
                <a:avLst/>
                <a:gdLst>
                  <a:gd name="T0" fmla="*/ 0 w 101"/>
                  <a:gd name="T1" fmla="*/ 0 h 63"/>
                  <a:gd name="T2" fmla="*/ 0 w 101"/>
                  <a:gd name="T3" fmla="*/ 0 h 63"/>
                  <a:gd name="T4" fmla="*/ 0 w 101"/>
                  <a:gd name="T5" fmla="*/ 0 h 63"/>
                  <a:gd name="T6" fmla="*/ 1 w 101"/>
                  <a:gd name="T7" fmla="*/ 0 h 63"/>
                  <a:gd name="T8" fmla="*/ 2 w 101"/>
                  <a:gd name="T9" fmla="*/ 0 h 63"/>
                  <a:gd name="T10" fmla="*/ 4 w 101"/>
                  <a:gd name="T11" fmla="*/ 0 h 63"/>
                  <a:gd name="T12" fmla="*/ 4 w 101"/>
                  <a:gd name="T13" fmla="*/ 0 h 63"/>
                  <a:gd name="T14" fmla="*/ 5 w 101"/>
                  <a:gd name="T15" fmla="*/ 1 h 63"/>
                  <a:gd name="T16" fmla="*/ 6 w 101"/>
                  <a:gd name="T17" fmla="*/ 1 h 63"/>
                  <a:gd name="T18" fmla="*/ 5 w 101"/>
                  <a:gd name="T19" fmla="*/ 1 h 63"/>
                  <a:gd name="T20" fmla="*/ 4 w 101"/>
                  <a:gd name="T21" fmla="*/ 1 h 63"/>
                  <a:gd name="T22" fmla="*/ 3 w 101"/>
                  <a:gd name="T23" fmla="*/ 0 h 63"/>
                  <a:gd name="T24" fmla="*/ 2 w 101"/>
                  <a:gd name="T25" fmla="*/ 0 h 63"/>
                  <a:gd name="T26" fmla="*/ 1 w 101"/>
                  <a:gd name="T27" fmla="*/ 0 h 63"/>
                  <a:gd name="T28" fmla="*/ 0 w 101"/>
                  <a:gd name="T29" fmla="*/ 0 h 63"/>
                  <a:gd name="T30" fmla="*/ 0 w 101"/>
                  <a:gd name="T31" fmla="*/ 0 h 63"/>
                  <a:gd name="T32" fmla="*/ 0 w 101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63">
                    <a:moveTo>
                      <a:pt x="0" y="0"/>
                    </a:moveTo>
                    <a:lnTo>
                      <a:pt x="5" y="0"/>
                    </a:lnTo>
                    <a:lnTo>
                      <a:pt x="15" y="3"/>
                    </a:lnTo>
                    <a:lnTo>
                      <a:pt x="30" y="9"/>
                    </a:lnTo>
                    <a:lnTo>
                      <a:pt x="47" y="16"/>
                    </a:lnTo>
                    <a:lnTo>
                      <a:pt x="64" y="26"/>
                    </a:lnTo>
                    <a:lnTo>
                      <a:pt x="79" y="38"/>
                    </a:lnTo>
                    <a:lnTo>
                      <a:pt x="92" y="50"/>
                    </a:lnTo>
                    <a:lnTo>
                      <a:pt x="101" y="63"/>
                    </a:lnTo>
                    <a:lnTo>
                      <a:pt x="91" y="56"/>
                    </a:lnTo>
                    <a:lnTo>
                      <a:pt x="76" y="47"/>
                    </a:lnTo>
                    <a:lnTo>
                      <a:pt x="59" y="37"/>
                    </a:lnTo>
                    <a:lnTo>
                      <a:pt x="40" y="26"/>
                    </a:lnTo>
                    <a:lnTo>
                      <a:pt x="25" y="18"/>
                    </a:lnTo>
                    <a:lnTo>
                      <a:pt x="12" y="1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79" name="Freeform 1159"/>
              <p:cNvSpPr>
                <a:spLocks/>
              </p:cNvSpPr>
              <p:nvPr/>
            </p:nvSpPr>
            <p:spPr bwMode="auto">
              <a:xfrm>
                <a:off x="5469" y="2097"/>
                <a:ext cx="50" cy="19"/>
              </a:xfrm>
              <a:custGeom>
                <a:avLst/>
                <a:gdLst>
                  <a:gd name="T0" fmla="*/ 0 w 100"/>
                  <a:gd name="T1" fmla="*/ 1 h 55"/>
                  <a:gd name="T2" fmla="*/ 1 w 100"/>
                  <a:gd name="T3" fmla="*/ 1 h 55"/>
                  <a:gd name="T4" fmla="*/ 2 w 100"/>
                  <a:gd name="T5" fmla="*/ 0 h 55"/>
                  <a:gd name="T6" fmla="*/ 3 w 100"/>
                  <a:gd name="T7" fmla="*/ 0 h 55"/>
                  <a:gd name="T8" fmla="*/ 4 w 100"/>
                  <a:gd name="T9" fmla="*/ 0 h 55"/>
                  <a:gd name="T10" fmla="*/ 5 w 100"/>
                  <a:gd name="T11" fmla="*/ 0 h 55"/>
                  <a:gd name="T12" fmla="*/ 6 w 100"/>
                  <a:gd name="T13" fmla="*/ 0 h 55"/>
                  <a:gd name="T14" fmla="*/ 6 w 100"/>
                  <a:gd name="T15" fmla="*/ 0 h 55"/>
                  <a:gd name="T16" fmla="*/ 7 w 100"/>
                  <a:gd name="T17" fmla="*/ 0 h 55"/>
                  <a:gd name="T18" fmla="*/ 7 w 100"/>
                  <a:gd name="T19" fmla="*/ 0 h 55"/>
                  <a:gd name="T20" fmla="*/ 6 w 100"/>
                  <a:gd name="T21" fmla="*/ 0 h 55"/>
                  <a:gd name="T22" fmla="*/ 5 w 100"/>
                  <a:gd name="T23" fmla="*/ 0 h 55"/>
                  <a:gd name="T24" fmla="*/ 4 w 100"/>
                  <a:gd name="T25" fmla="*/ 0 h 55"/>
                  <a:gd name="T26" fmla="*/ 3 w 100"/>
                  <a:gd name="T27" fmla="*/ 0 h 55"/>
                  <a:gd name="T28" fmla="*/ 2 w 100"/>
                  <a:gd name="T29" fmla="*/ 1 h 55"/>
                  <a:gd name="T30" fmla="*/ 1 w 100"/>
                  <a:gd name="T31" fmla="*/ 1 h 55"/>
                  <a:gd name="T32" fmla="*/ 0 w 100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55">
                    <a:moveTo>
                      <a:pt x="0" y="55"/>
                    </a:moveTo>
                    <a:lnTo>
                      <a:pt x="8" y="48"/>
                    </a:lnTo>
                    <a:lnTo>
                      <a:pt x="20" y="39"/>
                    </a:lnTo>
                    <a:lnTo>
                      <a:pt x="37" y="28"/>
                    </a:lnTo>
                    <a:lnTo>
                      <a:pt x="53" y="18"/>
                    </a:lnTo>
                    <a:lnTo>
                      <a:pt x="68" y="9"/>
                    </a:lnTo>
                    <a:lnTo>
                      <a:pt x="83" y="3"/>
                    </a:lnTo>
                    <a:lnTo>
                      <a:pt x="93" y="0"/>
                    </a:lnTo>
                    <a:lnTo>
                      <a:pt x="100" y="3"/>
                    </a:lnTo>
                    <a:lnTo>
                      <a:pt x="98" y="9"/>
                    </a:lnTo>
                    <a:lnTo>
                      <a:pt x="88" y="17"/>
                    </a:lnTo>
                    <a:lnTo>
                      <a:pt x="73" y="24"/>
                    </a:lnTo>
                    <a:lnTo>
                      <a:pt x="55" y="31"/>
                    </a:lnTo>
                    <a:lnTo>
                      <a:pt x="37" y="37"/>
                    </a:lnTo>
                    <a:lnTo>
                      <a:pt x="20" y="45"/>
                    </a:lnTo>
                    <a:lnTo>
                      <a:pt x="7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0" name="Freeform 1160"/>
              <p:cNvSpPr>
                <a:spLocks/>
              </p:cNvSpPr>
              <p:nvPr/>
            </p:nvSpPr>
            <p:spPr bwMode="auto">
              <a:xfrm>
                <a:off x="4421" y="2942"/>
                <a:ext cx="218" cy="50"/>
              </a:xfrm>
              <a:custGeom>
                <a:avLst/>
                <a:gdLst>
                  <a:gd name="T0" fmla="*/ 28 w 435"/>
                  <a:gd name="T1" fmla="*/ 0 h 149"/>
                  <a:gd name="T2" fmla="*/ 28 w 435"/>
                  <a:gd name="T3" fmla="*/ 0 h 149"/>
                  <a:gd name="T4" fmla="*/ 27 w 435"/>
                  <a:gd name="T5" fmla="*/ 0 h 149"/>
                  <a:gd name="T6" fmla="*/ 27 w 435"/>
                  <a:gd name="T7" fmla="*/ 0 h 149"/>
                  <a:gd name="T8" fmla="*/ 27 w 435"/>
                  <a:gd name="T9" fmla="*/ 0 h 149"/>
                  <a:gd name="T10" fmla="*/ 25 w 435"/>
                  <a:gd name="T11" fmla="*/ 0 h 149"/>
                  <a:gd name="T12" fmla="*/ 23 w 435"/>
                  <a:gd name="T13" fmla="*/ 0 h 149"/>
                  <a:gd name="T14" fmla="*/ 21 w 435"/>
                  <a:gd name="T15" fmla="*/ 0 h 149"/>
                  <a:gd name="T16" fmla="*/ 19 w 435"/>
                  <a:gd name="T17" fmla="*/ 0 h 149"/>
                  <a:gd name="T18" fmla="*/ 17 w 435"/>
                  <a:gd name="T19" fmla="*/ 0 h 149"/>
                  <a:gd name="T20" fmla="*/ 15 w 435"/>
                  <a:gd name="T21" fmla="*/ 0 h 149"/>
                  <a:gd name="T22" fmla="*/ 13 w 435"/>
                  <a:gd name="T23" fmla="*/ 0 h 149"/>
                  <a:gd name="T24" fmla="*/ 11 w 435"/>
                  <a:gd name="T25" fmla="*/ 1 h 149"/>
                  <a:gd name="T26" fmla="*/ 10 w 435"/>
                  <a:gd name="T27" fmla="*/ 1 h 149"/>
                  <a:gd name="T28" fmla="*/ 8 w 435"/>
                  <a:gd name="T29" fmla="*/ 1 h 149"/>
                  <a:gd name="T30" fmla="*/ 7 w 435"/>
                  <a:gd name="T31" fmla="*/ 1 h 149"/>
                  <a:gd name="T32" fmla="*/ 5 w 435"/>
                  <a:gd name="T33" fmla="*/ 1 h 149"/>
                  <a:gd name="T34" fmla="*/ 4 w 435"/>
                  <a:gd name="T35" fmla="*/ 1 h 149"/>
                  <a:gd name="T36" fmla="*/ 3 w 435"/>
                  <a:gd name="T37" fmla="*/ 2 h 149"/>
                  <a:gd name="T38" fmla="*/ 1 w 435"/>
                  <a:gd name="T39" fmla="*/ 2 h 149"/>
                  <a:gd name="T40" fmla="*/ 0 w 435"/>
                  <a:gd name="T41" fmla="*/ 2 h 149"/>
                  <a:gd name="T42" fmla="*/ 1 w 435"/>
                  <a:gd name="T43" fmla="*/ 2 h 149"/>
                  <a:gd name="T44" fmla="*/ 2 w 435"/>
                  <a:gd name="T45" fmla="*/ 1 h 149"/>
                  <a:gd name="T46" fmla="*/ 3 w 435"/>
                  <a:gd name="T47" fmla="*/ 1 h 149"/>
                  <a:gd name="T48" fmla="*/ 4 w 435"/>
                  <a:gd name="T49" fmla="*/ 1 h 149"/>
                  <a:gd name="T50" fmla="*/ 6 w 435"/>
                  <a:gd name="T51" fmla="*/ 1 h 149"/>
                  <a:gd name="T52" fmla="*/ 7 w 435"/>
                  <a:gd name="T53" fmla="*/ 1 h 149"/>
                  <a:gd name="T54" fmla="*/ 9 w 435"/>
                  <a:gd name="T55" fmla="*/ 1 h 149"/>
                  <a:gd name="T56" fmla="*/ 11 w 435"/>
                  <a:gd name="T57" fmla="*/ 0 h 149"/>
                  <a:gd name="T58" fmla="*/ 14 w 435"/>
                  <a:gd name="T59" fmla="*/ 0 h 149"/>
                  <a:gd name="T60" fmla="*/ 16 w 435"/>
                  <a:gd name="T61" fmla="*/ 0 h 149"/>
                  <a:gd name="T62" fmla="*/ 18 w 435"/>
                  <a:gd name="T63" fmla="*/ 0 h 149"/>
                  <a:gd name="T64" fmla="*/ 20 w 435"/>
                  <a:gd name="T65" fmla="*/ 0 h 149"/>
                  <a:gd name="T66" fmla="*/ 22 w 435"/>
                  <a:gd name="T67" fmla="*/ 0 h 149"/>
                  <a:gd name="T68" fmla="*/ 24 w 435"/>
                  <a:gd name="T69" fmla="*/ 0 h 149"/>
                  <a:gd name="T70" fmla="*/ 26 w 435"/>
                  <a:gd name="T71" fmla="*/ 0 h 149"/>
                  <a:gd name="T72" fmla="*/ 28 w 435"/>
                  <a:gd name="T73" fmla="*/ 0 h 14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5" h="149">
                    <a:moveTo>
                      <a:pt x="435" y="26"/>
                    </a:moveTo>
                    <a:lnTo>
                      <a:pt x="435" y="28"/>
                    </a:lnTo>
                    <a:lnTo>
                      <a:pt x="430" y="31"/>
                    </a:lnTo>
                    <a:lnTo>
                      <a:pt x="425" y="32"/>
                    </a:lnTo>
                    <a:lnTo>
                      <a:pt x="425" y="35"/>
                    </a:lnTo>
                    <a:lnTo>
                      <a:pt x="390" y="25"/>
                    </a:lnTo>
                    <a:lnTo>
                      <a:pt x="357" y="19"/>
                    </a:lnTo>
                    <a:lnTo>
                      <a:pt x="323" y="18"/>
                    </a:lnTo>
                    <a:lnTo>
                      <a:pt x="290" y="18"/>
                    </a:lnTo>
                    <a:lnTo>
                      <a:pt x="260" y="22"/>
                    </a:lnTo>
                    <a:lnTo>
                      <a:pt x="230" y="28"/>
                    </a:lnTo>
                    <a:lnTo>
                      <a:pt x="200" y="37"/>
                    </a:lnTo>
                    <a:lnTo>
                      <a:pt x="173" y="47"/>
                    </a:lnTo>
                    <a:lnTo>
                      <a:pt x="147" y="59"/>
                    </a:lnTo>
                    <a:lnTo>
                      <a:pt x="120" y="71"/>
                    </a:lnTo>
                    <a:lnTo>
                      <a:pt x="97" y="84"/>
                    </a:lnTo>
                    <a:lnTo>
                      <a:pt x="75" y="99"/>
                    </a:lnTo>
                    <a:lnTo>
                      <a:pt x="53" y="112"/>
                    </a:lnTo>
                    <a:lnTo>
                      <a:pt x="33" y="125"/>
                    </a:lnTo>
                    <a:lnTo>
                      <a:pt x="16" y="137"/>
                    </a:lnTo>
                    <a:lnTo>
                      <a:pt x="0" y="149"/>
                    </a:lnTo>
                    <a:lnTo>
                      <a:pt x="6" y="134"/>
                    </a:lnTo>
                    <a:lnTo>
                      <a:pt x="18" y="119"/>
                    </a:lnTo>
                    <a:lnTo>
                      <a:pt x="35" y="103"/>
                    </a:lnTo>
                    <a:lnTo>
                      <a:pt x="57" y="87"/>
                    </a:lnTo>
                    <a:lnTo>
                      <a:pt x="82" y="72"/>
                    </a:lnTo>
                    <a:lnTo>
                      <a:pt x="110" y="56"/>
                    </a:lnTo>
                    <a:lnTo>
                      <a:pt x="142" y="41"/>
                    </a:lnTo>
                    <a:lnTo>
                      <a:pt x="175" y="29"/>
                    </a:lnTo>
                    <a:lnTo>
                      <a:pt x="210" y="18"/>
                    </a:lnTo>
                    <a:lnTo>
                      <a:pt x="245" y="9"/>
                    </a:lnTo>
                    <a:lnTo>
                      <a:pt x="280" y="3"/>
                    </a:lnTo>
                    <a:lnTo>
                      <a:pt x="315" y="0"/>
                    </a:lnTo>
                    <a:lnTo>
                      <a:pt x="348" y="0"/>
                    </a:lnTo>
                    <a:lnTo>
                      <a:pt x="380" y="4"/>
                    </a:lnTo>
                    <a:lnTo>
                      <a:pt x="408" y="13"/>
                    </a:lnTo>
                    <a:lnTo>
                      <a:pt x="435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1" name="Freeform 1161"/>
              <p:cNvSpPr>
                <a:spLocks/>
              </p:cNvSpPr>
              <p:nvPr/>
            </p:nvSpPr>
            <p:spPr bwMode="auto">
              <a:xfrm>
                <a:off x="4455" y="2967"/>
                <a:ext cx="15" cy="43"/>
              </a:xfrm>
              <a:custGeom>
                <a:avLst/>
                <a:gdLst>
                  <a:gd name="T0" fmla="*/ 1 w 30"/>
                  <a:gd name="T1" fmla="*/ 2 h 128"/>
                  <a:gd name="T2" fmla="*/ 0 w 30"/>
                  <a:gd name="T3" fmla="*/ 1 h 128"/>
                  <a:gd name="T4" fmla="*/ 0 w 30"/>
                  <a:gd name="T5" fmla="*/ 1 h 128"/>
                  <a:gd name="T6" fmla="*/ 1 w 30"/>
                  <a:gd name="T7" fmla="*/ 0 h 128"/>
                  <a:gd name="T8" fmla="*/ 2 w 30"/>
                  <a:gd name="T9" fmla="*/ 0 h 128"/>
                  <a:gd name="T10" fmla="*/ 2 w 30"/>
                  <a:gd name="T11" fmla="*/ 0 h 128"/>
                  <a:gd name="T12" fmla="*/ 1 w 30"/>
                  <a:gd name="T13" fmla="*/ 1 h 128"/>
                  <a:gd name="T14" fmla="*/ 1 w 30"/>
                  <a:gd name="T15" fmla="*/ 1 h 128"/>
                  <a:gd name="T16" fmla="*/ 1 w 30"/>
                  <a:gd name="T17" fmla="*/ 2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28">
                    <a:moveTo>
                      <a:pt x="5" y="128"/>
                    </a:moveTo>
                    <a:lnTo>
                      <a:pt x="0" y="112"/>
                    </a:lnTo>
                    <a:lnTo>
                      <a:pt x="0" y="75"/>
                    </a:lnTo>
                    <a:lnTo>
                      <a:pt x="10" y="34"/>
                    </a:lnTo>
                    <a:lnTo>
                      <a:pt x="30" y="0"/>
                    </a:lnTo>
                    <a:lnTo>
                      <a:pt x="23" y="32"/>
                    </a:lnTo>
                    <a:lnTo>
                      <a:pt x="16" y="75"/>
                    </a:lnTo>
                    <a:lnTo>
                      <a:pt x="11" y="112"/>
                    </a:lnTo>
                    <a:lnTo>
                      <a:pt x="5" y="1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2" name="Freeform 1162"/>
              <p:cNvSpPr>
                <a:spLocks/>
              </p:cNvSpPr>
              <p:nvPr/>
            </p:nvSpPr>
            <p:spPr bwMode="auto">
              <a:xfrm>
                <a:off x="4468" y="2959"/>
                <a:ext cx="21" cy="52"/>
              </a:xfrm>
              <a:custGeom>
                <a:avLst/>
                <a:gdLst>
                  <a:gd name="T0" fmla="*/ 1 w 42"/>
                  <a:gd name="T1" fmla="*/ 2 h 154"/>
                  <a:gd name="T2" fmla="*/ 1 w 42"/>
                  <a:gd name="T3" fmla="*/ 2 h 154"/>
                  <a:gd name="T4" fmla="*/ 0 w 42"/>
                  <a:gd name="T5" fmla="*/ 2 h 154"/>
                  <a:gd name="T6" fmla="*/ 1 w 42"/>
                  <a:gd name="T7" fmla="*/ 1 h 154"/>
                  <a:gd name="T8" fmla="*/ 1 w 42"/>
                  <a:gd name="T9" fmla="*/ 1 h 154"/>
                  <a:gd name="T10" fmla="*/ 1 w 42"/>
                  <a:gd name="T11" fmla="*/ 1 h 154"/>
                  <a:gd name="T12" fmla="*/ 2 w 42"/>
                  <a:gd name="T13" fmla="*/ 0 h 154"/>
                  <a:gd name="T14" fmla="*/ 2 w 42"/>
                  <a:gd name="T15" fmla="*/ 0 h 154"/>
                  <a:gd name="T16" fmla="*/ 3 w 42"/>
                  <a:gd name="T17" fmla="*/ 0 h 154"/>
                  <a:gd name="T18" fmla="*/ 3 w 42"/>
                  <a:gd name="T19" fmla="*/ 0 h 154"/>
                  <a:gd name="T20" fmla="*/ 2 w 42"/>
                  <a:gd name="T21" fmla="*/ 1 h 154"/>
                  <a:gd name="T22" fmla="*/ 2 w 42"/>
                  <a:gd name="T23" fmla="*/ 2 h 154"/>
                  <a:gd name="T24" fmla="*/ 1 w 42"/>
                  <a:gd name="T25" fmla="*/ 2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154">
                    <a:moveTo>
                      <a:pt x="7" y="154"/>
                    </a:moveTo>
                    <a:lnTo>
                      <a:pt x="2" y="148"/>
                    </a:lnTo>
                    <a:lnTo>
                      <a:pt x="0" y="135"/>
                    </a:lnTo>
                    <a:lnTo>
                      <a:pt x="2" y="114"/>
                    </a:lnTo>
                    <a:lnTo>
                      <a:pt x="5" y="89"/>
                    </a:lnTo>
                    <a:lnTo>
                      <a:pt x="12" y="64"/>
                    </a:lnTo>
                    <a:lnTo>
                      <a:pt x="20" y="39"/>
                    </a:lnTo>
                    <a:lnTo>
                      <a:pt x="30" y="17"/>
                    </a:lnTo>
                    <a:lnTo>
                      <a:pt x="42" y="0"/>
                    </a:lnTo>
                    <a:lnTo>
                      <a:pt x="35" y="33"/>
                    </a:lnTo>
                    <a:lnTo>
                      <a:pt x="27" y="85"/>
                    </a:lnTo>
                    <a:lnTo>
                      <a:pt x="19" y="133"/>
                    </a:lnTo>
                    <a:lnTo>
                      <a:pt x="7" y="1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3" name="Freeform 1163"/>
              <p:cNvSpPr>
                <a:spLocks/>
              </p:cNvSpPr>
              <p:nvPr/>
            </p:nvSpPr>
            <p:spPr bwMode="auto">
              <a:xfrm>
                <a:off x="4504" y="2951"/>
                <a:ext cx="16" cy="53"/>
              </a:xfrm>
              <a:custGeom>
                <a:avLst/>
                <a:gdLst>
                  <a:gd name="T0" fmla="*/ 1 w 32"/>
                  <a:gd name="T1" fmla="*/ 2 h 161"/>
                  <a:gd name="T2" fmla="*/ 0 w 32"/>
                  <a:gd name="T3" fmla="*/ 2 h 161"/>
                  <a:gd name="T4" fmla="*/ 1 w 32"/>
                  <a:gd name="T5" fmla="*/ 1 h 161"/>
                  <a:gd name="T6" fmla="*/ 1 w 32"/>
                  <a:gd name="T7" fmla="*/ 0 h 161"/>
                  <a:gd name="T8" fmla="*/ 2 w 32"/>
                  <a:gd name="T9" fmla="*/ 0 h 161"/>
                  <a:gd name="T10" fmla="*/ 2 w 32"/>
                  <a:gd name="T11" fmla="*/ 0 h 161"/>
                  <a:gd name="T12" fmla="*/ 2 w 32"/>
                  <a:gd name="T13" fmla="*/ 1 h 161"/>
                  <a:gd name="T14" fmla="*/ 2 w 32"/>
                  <a:gd name="T15" fmla="*/ 2 h 161"/>
                  <a:gd name="T16" fmla="*/ 1 w 32"/>
                  <a:gd name="T17" fmla="*/ 2 h 1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1">
                    <a:moveTo>
                      <a:pt x="8" y="161"/>
                    </a:moveTo>
                    <a:lnTo>
                      <a:pt x="0" y="139"/>
                    </a:lnTo>
                    <a:lnTo>
                      <a:pt x="3" y="90"/>
                    </a:lnTo>
                    <a:lnTo>
                      <a:pt x="13" y="37"/>
                    </a:lnTo>
                    <a:lnTo>
                      <a:pt x="32" y="0"/>
                    </a:lnTo>
                    <a:lnTo>
                      <a:pt x="28" y="32"/>
                    </a:lnTo>
                    <a:lnTo>
                      <a:pt x="23" y="87"/>
                    </a:lnTo>
                    <a:lnTo>
                      <a:pt x="17" y="139"/>
                    </a:lnTo>
                    <a:lnTo>
                      <a:pt x="8" y="1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4" name="Freeform 1164"/>
              <p:cNvSpPr>
                <a:spLocks/>
              </p:cNvSpPr>
              <p:nvPr/>
            </p:nvSpPr>
            <p:spPr bwMode="auto">
              <a:xfrm>
                <a:off x="4527" y="2948"/>
                <a:ext cx="13" cy="47"/>
              </a:xfrm>
              <a:custGeom>
                <a:avLst/>
                <a:gdLst>
                  <a:gd name="T0" fmla="*/ 1 w 25"/>
                  <a:gd name="T1" fmla="*/ 2 h 143"/>
                  <a:gd name="T2" fmla="*/ 0 w 25"/>
                  <a:gd name="T3" fmla="*/ 1 h 143"/>
                  <a:gd name="T4" fmla="*/ 1 w 25"/>
                  <a:gd name="T5" fmla="*/ 1 h 143"/>
                  <a:gd name="T6" fmla="*/ 1 w 25"/>
                  <a:gd name="T7" fmla="*/ 0 h 143"/>
                  <a:gd name="T8" fmla="*/ 2 w 25"/>
                  <a:gd name="T9" fmla="*/ 0 h 143"/>
                  <a:gd name="T10" fmla="*/ 2 w 25"/>
                  <a:gd name="T11" fmla="*/ 0 h 143"/>
                  <a:gd name="T12" fmla="*/ 2 w 25"/>
                  <a:gd name="T13" fmla="*/ 1 h 143"/>
                  <a:gd name="T14" fmla="*/ 1 w 25"/>
                  <a:gd name="T15" fmla="*/ 1 h 143"/>
                  <a:gd name="T16" fmla="*/ 1 w 25"/>
                  <a:gd name="T17" fmla="*/ 2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43">
                    <a:moveTo>
                      <a:pt x="5" y="143"/>
                    </a:moveTo>
                    <a:lnTo>
                      <a:pt x="0" y="124"/>
                    </a:lnTo>
                    <a:lnTo>
                      <a:pt x="1" y="78"/>
                    </a:lnTo>
                    <a:lnTo>
                      <a:pt x="10" y="30"/>
                    </a:lnTo>
                    <a:lnTo>
                      <a:pt x="25" y="0"/>
                    </a:lnTo>
                    <a:lnTo>
                      <a:pt x="23" y="33"/>
                    </a:lnTo>
                    <a:lnTo>
                      <a:pt x="21" y="81"/>
                    </a:lnTo>
                    <a:lnTo>
                      <a:pt x="16" y="125"/>
                    </a:lnTo>
                    <a:lnTo>
                      <a:pt x="5" y="1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5" name="Freeform 1165"/>
              <p:cNvSpPr>
                <a:spLocks/>
              </p:cNvSpPr>
              <p:nvPr/>
            </p:nvSpPr>
            <p:spPr bwMode="auto">
              <a:xfrm>
                <a:off x="4565" y="2944"/>
                <a:ext cx="11" cy="41"/>
              </a:xfrm>
              <a:custGeom>
                <a:avLst/>
                <a:gdLst>
                  <a:gd name="T0" fmla="*/ 1 w 21"/>
                  <a:gd name="T1" fmla="*/ 2 h 121"/>
                  <a:gd name="T2" fmla="*/ 1 w 21"/>
                  <a:gd name="T3" fmla="*/ 1 h 121"/>
                  <a:gd name="T4" fmla="*/ 0 w 21"/>
                  <a:gd name="T5" fmla="*/ 1 h 121"/>
                  <a:gd name="T6" fmla="*/ 1 w 21"/>
                  <a:gd name="T7" fmla="*/ 0 h 121"/>
                  <a:gd name="T8" fmla="*/ 2 w 21"/>
                  <a:gd name="T9" fmla="*/ 0 h 121"/>
                  <a:gd name="T10" fmla="*/ 2 w 21"/>
                  <a:gd name="T11" fmla="*/ 0 h 121"/>
                  <a:gd name="T12" fmla="*/ 2 w 21"/>
                  <a:gd name="T13" fmla="*/ 1 h 121"/>
                  <a:gd name="T14" fmla="*/ 2 w 21"/>
                  <a:gd name="T15" fmla="*/ 1 h 121"/>
                  <a:gd name="T16" fmla="*/ 1 w 21"/>
                  <a:gd name="T17" fmla="*/ 2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121">
                    <a:moveTo>
                      <a:pt x="15" y="121"/>
                    </a:moveTo>
                    <a:lnTo>
                      <a:pt x="5" y="106"/>
                    </a:lnTo>
                    <a:lnTo>
                      <a:pt x="0" y="72"/>
                    </a:lnTo>
                    <a:lnTo>
                      <a:pt x="3" y="32"/>
                    </a:lnTo>
                    <a:lnTo>
                      <a:pt x="20" y="0"/>
                    </a:lnTo>
                    <a:lnTo>
                      <a:pt x="20" y="29"/>
                    </a:lnTo>
                    <a:lnTo>
                      <a:pt x="21" y="69"/>
                    </a:lnTo>
                    <a:lnTo>
                      <a:pt x="21" y="106"/>
                    </a:lnTo>
                    <a:lnTo>
                      <a:pt x="15" y="1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6" name="Freeform 1166"/>
              <p:cNvSpPr>
                <a:spLocks/>
              </p:cNvSpPr>
              <p:nvPr/>
            </p:nvSpPr>
            <p:spPr bwMode="auto">
              <a:xfrm>
                <a:off x="4621" y="2949"/>
                <a:ext cx="12" cy="19"/>
              </a:xfrm>
              <a:custGeom>
                <a:avLst/>
                <a:gdLst>
                  <a:gd name="T0" fmla="*/ 1 w 25"/>
                  <a:gd name="T1" fmla="*/ 1 h 59"/>
                  <a:gd name="T2" fmla="*/ 0 w 25"/>
                  <a:gd name="T3" fmla="*/ 1 h 59"/>
                  <a:gd name="T4" fmla="*/ 0 w 25"/>
                  <a:gd name="T5" fmla="*/ 0 h 59"/>
                  <a:gd name="T6" fmla="*/ 0 w 25"/>
                  <a:gd name="T7" fmla="*/ 0 h 59"/>
                  <a:gd name="T8" fmla="*/ 0 w 25"/>
                  <a:gd name="T9" fmla="*/ 0 h 59"/>
                  <a:gd name="T10" fmla="*/ 0 w 25"/>
                  <a:gd name="T11" fmla="*/ 0 h 59"/>
                  <a:gd name="T12" fmla="*/ 1 w 25"/>
                  <a:gd name="T13" fmla="*/ 0 h 59"/>
                  <a:gd name="T14" fmla="*/ 1 w 25"/>
                  <a:gd name="T15" fmla="*/ 1 h 59"/>
                  <a:gd name="T16" fmla="*/ 1 w 25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2" y="59"/>
                    </a:moveTo>
                    <a:lnTo>
                      <a:pt x="12" y="52"/>
                    </a:lnTo>
                    <a:lnTo>
                      <a:pt x="4" y="34"/>
                    </a:lnTo>
                    <a:lnTo>
                      <a:pt x="0" y="13"/>
                    </a:lnTo>
                    <a:lnTo>
                      <a:pt x="7" y="0"/>
                    </a:lnTo>
                    <a:lnTo>
                      <a:pt x="7" y="19"/>
                    </a:lnTo>
                    <a:lnTo>
                      <a:pt x="17" y="38"/>
                    </a:lnTo>
                    <a:lnTo>
                      <a:pt x="25" y="53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7" name="Freeform 1167"/>
              <p:cNvSpPr>
                <a:spLocks/>
              </p:cNvSpPr>
              <p:nvPr/>
            </p:nvSpPr>
            <p:spPr bwMode="auto">
              <a:xfrm>
                <a:off x="4434" y="2976"/>
                <a:ext cx="15" cy="37"/>
              </a:xfrm>
              <a:custGeom>
                <a:avLst/>
                <a:gdLst>
                  <a:gd name="T0" fmla="*/ 1 w 30"/>
                  <a:gd name="T1" fmla="*/ 1 h 109"/>
                  <a:gd name="T2" fmla="*/ 0 w 30"/>
                  <a:gd name="T3" fmla="*/ 1 h 109"/>
                  <a:gd name="T4" fmla="*/ 0 w 30"/>
                  <a:gd name="T5" fmla="*/ 1 h 109"/>
                  <a:gd name="T6" fmla="*/ 1 w 30"/>
                  <a:gd name="T7" fmla="*/ 0 h 109"/>
                  <a:gd name="T8" fmla="*/ 2 w 30"/>
                  <a:gd name="T9" fmla="*/ 0 h 109"/>
                  <a:gd name="T10" fmla="*/ 2 w 30"/>
                  <a:gd name="T11" fmla="*/ 0 h 109"/>
                  <a:gd name="T12" fmla="*/ 1 w 30"/>
                  <a:gd name="T13" fmla="*/ 1 h 109"/>
                  <a:gd name="T14" fmla="*/ 1 w 30"/>
                  <a:gd name="T15" fmla="*/ 1 h 109"/>
                  <a:gd name="T16" fmla="*/ 1 w 30"/>
                  <a:gd name="T17" fmla="*/ 1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09">
                    <a:moveTo>
                      <a:pt x="5" y="109"/>
                    </a:moveTo>
                    <a:lnTo>
                      <a:pt x="0" y="97"/>
                    </a:lnTo>
                    <a:lnTo>
                      <a:pt x="0" y="66"/>
                    </a:lnTo>
                    <a:lnTo>
                      <a:pt x="10" y="31"/>
                    </a:lnTo>
                    <a:lnTo>
                      <a:pt x="30" y="0"/>
                    </a:lnTo>
                    <a:lnTo>
                      <a:pt x="23" y="31"/>
                    </a:lnTo>
                    <a:lnTo>
                      <a:pt x="16" y="66"/>
                    </a:lnTo>
                    <a:lnTo>
                      <a:pt x="11" y="97"/>
                    </a:lnTo>
                    <a:lnTo>
                      <a:pt x="5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8" name="Freeform 1168"/>
              <p:cNvSpPr>
                <a:spLocks/>
              </p:cNvSpPr>
              <p:nvPr/>
            </p:nvSpPr>
            <p:spPr bwMode="auto">
              <a:xfrm>
                <a:off x="4486" y="2956"/>
                <a:ext cx="17" cy="51"/>
              </a:xfrm>
              <a:custGeom>
                <a:avLst/>
                <a:gdLst>
                  <a:gd name="T0" fmla="*/ 1 w 33"/>
                  <a:gd name="T1" fmla="*/ 2 h 155"/>
                  <a:gd name="T2" fmla="*/ 0 w 33"/>
                  <a:gd name="T3" fmla="*/ 2 h 155"/>
                  <a:gd name="T4" fmla="*/ 1 w 33"/>
                  <a:gd name="T5" fmla="*/ 1 h 155"/>
                  <a:gd name="T6" fmla="*/ 1 w 33"/>
                  <a:gd name="T7" fmla="*/ 0 h 155"/>
                  <a:gd name="T8" fmla="*/ 3 w 33"/>
                  <a:gd name="T9" fmla="*/ 0 h 155"/>
                  <a:gd name="T10" fmla="*/ 2 w 33"/>
                  <a:gd name="T11" fmla="*/ 0 h 155"/>
                  <a:gd name="T12" fmla="*/ 2 w 33"/>
                  <a:gd name="T13" fmla="*/ 1 h 155"/>
                  <a:gd name="T14" fmla="*/ 2 w 33"/>
                  <a:gd name="T15" fmla="*/ 2 h 155"/>
                  <a:gd name="T16" fmla="*/ 1 w 33"/>
                  <a:gd name="T17" fmla="*/ 2 h 1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55">
                    <a:moveTo>
                      <a:pt x="8" y="155"/>
                    </a:moveTo>
                    <a:lnTo>
                      <a:pt x="0" y="134"/>
                    </a:lnTo>
                    <a:lnTo>
                      <a:pt x="3" y="87"/>
                    </a:lnTo>
                    <a:lnTo>
                      <a:pt x="13" y="35"/>
                    </a:lnTo>
                    <a:lnTo>
                      <a:pt x="33" y="0"/>
                    </a:lnTo>
                    <a:lnTo>
                      <a:pt x="30" y="31"/>
                    </a:lnTo>
                    <a:lnTo>
                      <a:pt x="25" y="84"/>
                    </a:lnTo>
                    <a:lnTo>
                      <a:pt x="17" y="134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89" name="Freeform 1169"/>
              <p:cNvSpPr>
                <a:spLocks/>
              </p:cNvSpPr>
              <p:nvPr/>
            </p:nvSpPr>
            <p:spPr bwMode="auto">
              <a:xfrm>
                <a:off x="4549" y="2945"/>
                <a:ext cx="10" cy="47"/>
              </a:xfrm>
              <a:custGeom>
                <a:avLst/>
                <a:gdLst>
                  <a:gd name="T0" fmla="*/ 1 w 20"/>
                  <a:gd name="T1" fmla="*/ 2 h 140"/>
                  <a:gd name="T2" fmla="*/ 1 w 20"/>
                  <a:gd name="T3" fmla="*/ 2 h 140"/>
                  <a:gd name="T4" fmla="*/ 0 w 20"/>
                  <a:gd name="T5" fmla="*/ 1 h 140"/>
                  <a:gd name="T6" fmla="*/ 1 w 20"/>
                  <a:gd name="T7" fmla="*/ 0 h 140"/>
                  <a:gd name="T8" fmla="*/ 2 w 20"/>
                  <a:gd name="T9" fmla="*/ 0 h 140"/>
                  <a:gd name="T10" fmla="*/ 2 w 20"/>
                  <a:gd name="T11" fmla="*/ 0 h 140"/>
                  <a:gd name="T12" fmla="*/ 2 w 20"/>
                  <a:gd name="T13" fmla="*/ 1 h 140"/>
                  <a:gd name="T14" fmla="*/ 2 w 20"/>
                  <a:gd name="T15" fmla="*/ 2 h 140"/>
                  <a:gd name="T16" fmla="*/ 1 w 20"/>
                  <a:gd name="T17" fmla="*/ 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5" y="140"/>
                    </a:moveTo>
                    <a:lnTo>
                      <a:pt x="5" y="122"/>
                    </a:lnTo>
                    <a:lnTo>
                      <a:pt x="0" y="81"/>
                    </a:lnTo>
                    <a:lnTo>
                      <a:pt x="3" y="35"/>
                    </a:lnTo>
                    <a:lnTo>
                      <a:pt x="18" y="0"/>
                    </a:lnTo>
                    <a:lnTo>
                      <a:pt x="18" y="32"/>
                    </a:lnTo>
                    <a:lnTo>
                      <a:pt x="20" y="79"/>
                    </a:lnTo>
                    <a:lnTo>
                      <a:pt x="20" y="122"/>
                    </a:lnTo>
                    <a:lnTo>
                      <a:pt x="15" y="1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0" name="Freeform 1170"/>
              <p:cNvSpPr>
                <a:spLocks/>
              </p:cNvSpPr>
              <p:nvPr/>
            </p:nvSpPr>
            <p:spPr bwMode="auto">
              <a:xfrm>
                <a:off x="4583" y="2945"/>
                <a:ext cx="9" cy="38"/>
              </a:xfrm>
              <a:custGeom>
                <a:avLst/>
                <a:gdLst>
                  <a:gd name="T0" fmla="*/ 1 w 17"/>
                  <a:gd name="T1" fmla="*/ 1 h 114"/>
                  <a:gd name="T2" fmla="*/ 0 w 17"/>
                  <a:gd name="T3" fmla="*/ 1 h 114"/>
                  <a:gd name="T4" fmla="*/ 0 w 17"/>
                  <a:gd name="T5" fmla="*/ 1 h 114"/>
                  <a:gd name="T6" fmla="*/ 1 w 17"/>
                  <a:gd name="T7" fmla="*/ 0 h 114"/>
                  <a:gd name="T8" fmla="*/ 2 w 17"/>
                  <a:gd name="T9" fmla="*/ 0 h 114"/>
                  <a:gd name="T10" fmla="*/ 1 w 17"/>
                  <a:gd name="T11" fmla="*/ 0 h 114"/>
                  <a:gd name="T12" fmla="*/ 1 w 17"/>
                  <a:gd name="T13" fmla="*/ 1 h 114"/>
                  <a:gd name="T14" fmla="*/ 1 w 17"/>
                  <a:gd name="T15" fmla="*/ 1 h 114"/>
                  <a:gd name="T16" fmla="*/ 1 w 17"/>
                  <a:gd name="T17" fmla="*/ 1 h 1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114">
                    <a:moveTo>
                      <a:pt x="7" y="114"/>
                    </a:moveTo>
                    <a:lnTo>
                      <a:pt x="0" y="98"/>
                    </a:lnTo>
                    <a:lnTo>
                      <a:pt x="0" y="61"/>
                    </a:lnTo>
                    <a:lnTo>
                      <a:pt x="7" y="21"/>
                    </a:lnTo>
                    <a:lnTo>
                      <a:pt x="17" y="0"/>
                    </a:lnTo>
                    <a:lnTo>
                      <a:pt x="15" y="25"/>
                    </a:lnTo>
                    <a:lnTo>
                      <a:pt x="15" y="62"/>
                    </a:lnTo>
                    <a:lnTo>
                      <a:pt x="12" y="96"/>
                    </a:lnTo>
                    <a:lnTo>
                      <a:pt x="7" y="1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1" name="Freeform 1171"/>
              <p:cNvSpPr>
                <a:spLocks/>
              </p:cNvSpPr>
              <p:nvPr/>
            </p:nvSpPr>
            <p:spPr bwMode="auto">
              <a:xfrm>
                <a:off x="4602" y="2946"/>
                <a:ext cx="11" cy="23"/>
              </a:xfrm>
              <a:custGeom>
                <a:avLst/>
                <a:gdLst>
                  <a:gd name="T0" fmla="*/ 1 w 21"/>
                  <a:gd name="T1" fmla="*/ 1 h 69"/>
                  <a:gd name="T2" fmla="*/ 1 w 21"/>
                  <a:gd name="T3" fmla="*/ 1 h 69"/>
                  <a:gd name="T4" fmla="*/ 1 w 21"/>
                  <a:gd name="T5" fmla="*/ 0 h 69"/>
                  <a:gd name="T6" fmla="*/ 0 w 21"/>
                  <a:gd name="T7" fmla="*/ 0 h 69"/>
                  <a:gd name="T8" fmla="*/ 1 w 21"/>
                  <a:gd name="T9" fmla="*/ 0 h 69"/>
                  <a:gd name="T10" fmla="*/ 1 w 21"/>
                  <a:gd name="T11" fmla="*/ 0 h 69"/>
                  <a:gd name="T12" fmla="*/ 1 w 21"/>
                  <a:gd name="T13" fmla="*/ 1 h 69"/>
                  <a:gd name="T14" fmla="*/ 2 w 21"/>
                  <a:gd name="T15" fmla="*/ 1 h 69"/>
                  <a:gd name="T16" fmla="*/ 1 w 21"/>
                  <a:gd name="T17" fmla="*/ 1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69">
                    <a:moveTo>
                      <a:pt x="16" y="69"/>
                    </a:moveTo>
                    <a:lnTo>
                      <a:pt x="8" y="60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8" y="0"/>
                    </a:lnTo>
                    <a:lnTo>
                      <a:pt x="8" y="19"/>
                    </a:lnTo>
                    <a:lnTo>
                      <a:pt x="15" y="42"/>
                    </a:lnTo>
                    <a:lnTo>
                      <a:pt x="21" y="62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2" name="Freeform 1172"/>
              <p:cNvSpPr>
                <a:spLocks/>
              </p:cNvSpPr>
              <p:nvPr/>
            </p:nvSpPr>
            <p:spPr bwMode="auto">
              <a:xfrm>
                <a:off x="4416" y="2984"/>
                <a:ext cx="15" cy="23"/>
              </a:xfrm>
              <a:custGeom>
                <a:avLst/>
                <a:gdLst>
                  <a:gd name="T0" fmla="*/ 1 w 32"/>
                  <a:gd name="T1" fmla="*/ 0 h 70"/>
                  <a:gd name="T2" fmla="*/ 1 w 32"/>
                  <a:gd name="T3" fmla="*/ 0 h 70"/>
                  <a:gd name="T4" fmla="*/ 1 w 32"/>
                  <a:gd name="T5" fmla="*/ 0 h 70"/>
                  <a:gd name="T6" fmla="*/ 1 w 32"/>
                  <a:gd name="T7" fmla="*/ 1 h 70"/>
                  <a:gd name="T8" fmla="*/ 0 w 32"/>
                  <a:gd name="T9" fmla="*/ 1 h 70"/>
                  <a:gd name="T10" fmla="*/ 0 w 32"/>
                  <a:gd name="T11" fmla="*/ 1 h 70"/>
                  <a:gd name="T12" fmla="*/ 0 w 32"/>
                  <a:gd name="T13" fmla="*/ 0 h 70"/>
                  <a:gd name="T14" fmla="*/ 1 w 32"/>
                  <a:gd name="T15" fmla="*/ 0 h 70"/>
                  <a:gd name="T16" fmla="*/ 1 w 32"/>
                  <a:gd name="T17" fmla="*/ 0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70">
                    <a:moveTo>
                      <a:pt x="32" y="0"/>
                    </a:moveTo>
                    <a:lnTo>
                      <a:pt x="30" y="15"/>
                    </a:lnTo>
                    <a:lnTo>
                      <a:pt x="25" y="40"/>
                    </a:lnTo>
                    <a:lnTo>
                      <a:pt x="17" y="62"/>
                    </a:lnTo>
                    <a:lnTo>
                      <a:pt x="5" y="70"/>
                    </a:lnTo>
                    <a:lnTo>
                      <a:pt x="0" y="58"/>
                    </a:lnTo>
                    <a:lnTo>
                      <a:pt x="8" y="37"/>
                    </a:lnTo>
                    <a:lnTo>
                      <a:pt x="22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3" name="Freeform 1173"/>
              <p:cNvSpPr>
                <a:spLocks/>
              </p:cNvSpPr>
              <p:nvPr/>
            </p:nvSpPr>
            <p:spPr bwMode="auto">
              <a:xfrm>
                <a:off x="4396" y="2982"/>
                <a:ext cx="38" cy="5"/>
              </a:xfrm>
              <a:custGeom>
                <a:avLst/>
                <a:gdLst>
                  <a:gd name="T0" fmla="*/ 5 w 75"/>
                  <a:gd name="T1" fmla="*/ 0 h 14"/>
                  <a:gd name="T2" fmla="*/ 5 w 75"/>
                  <a:gd name="T3" fmla="*/ 0 h 14"/>
                  <a:gd name="T4" fmla="*/ 4 w 75"/>
                  <a:gd name="T5" fmla="*/ 0 h 14"/>
                  <a:gd name="T6" fmla="*/ 3 w 75"/>
                  <a:gd name="T7" fmla="*/ 0 h 14"/>
                  <a:gd name="T8" fmla="*/ 3 w 75"/>
                  <a:gd name="T9" fmla="*/ 0 h 14"/>
                  <a:gd name="T10" fmla="*/ 2 w 75"/>
                  <a:gd name="T11" fmla="*/ 0 h 14"/>
                  <a:gd name="T12" fmla="*/ 1 w 75"/>
                  <a:gd name="T13" fmla="*/ 0 h 14"/>
                  <a:gd name="T14" fmla="*/ 1 w 75"/>
                  <a:gd name="T15" fmla="*/ 0 h 14"/>
                  <a:gd name="T16" fmla="*/ 0 w 75"/>
                  <a:gd name="T17" fmla="*/ 0 h 14"/>
                  <a:gd name="T18" fmla="*/ 1 w 75"/>
                  <a:gd name="T19" fmla="*/ 0 h 14"/>
                  <a:gd name="T20" fmla="*/ 1 w 75"/>
                  <a:gd name="T21" fmla="*/ 0 h 14"/>
                  <a:gd name="T22" fmla="*/ 2 w 75"/>
                  <a:gd name="T23" fmla="*/ 0 h 14"/>
                  <a:gd name="T24" fmla="*/ 2 w 75"/>
                  <a:gd name="T25" fmla="*/ 0 h 14"/>
                  <a:gd name="T26" fmla="*/ 3 w 75"/>
                  <a:gd name="T27" fmla="*/ 0 h 14"/>
                  <a:gd name="T28" fmla="*/ 4 w 75"/>
                  <a:gd name="T29" fmla="*/ 0 h 14"/>
                  <a:gd name="T30" fmla="*/ 5 w 75"/>
                  <a:gd name="T31" fmla="*/ 0 h 14"/>
                  <a:gd name="T32" fmla="*/ 5 w 75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4">
                    <a:moveTo>
                      <a:pt x="75" y="3"/>
                    </a:moveTo>
                    <a:lnTo>
                      <a:pt x="70" y="3"/>
                    </a:lnTo>
                    <a:lnTo>
                      <a:pt x="60" y="2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8" y="14"/>
                    </a:lnTo>
                    <a:lnTo>
                      <a:pt x="18" y="14"/>
                    </a:lnTo>
                    <a:lnTo>
                      <a:pt x="30" y="12"/>
                    </a:lnTo>
                    <a:lnTo>
                      <a:pt x="43" y="11"/>
                    </a:lnTo>
                    <a:lnTo>
                      <a:pt x="56" y="8"/>
                    </a:lnTo>
                    <a:lnTo>
                      <a:pt x="66" y="5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4" name="Freeform 1174"/>
              <p:cNvSpPr>
                <a:spLocks/>
              </p:cNvSpPr>
              <p:nvPr/>
            </p:nvSpPr>
            <p:spPr bwMode="auto">
              <a:xfrm>
                <a:off x="4391" y="2991"/>
                <a:ext cx="31" cy="14"/>
              </a:xfrm>
              <a:custGeom>
                <a:avLst/>
                <a:gdLst>
                  <a:gd name="T0" fmla="*/ 3 w 63"/>
                  <a:gd name="T1" fmla="*/ 0 h 41"/>
                  <a:gd name="T2" fmla="*/ 3 w 63"/>
                  <a:gd name="T3" fmla="*/ 0 h 41"/>
                  <a:gd name="T4" fmla="*/ 3 w 63"/>
                  <a:gd name="T5" fmla="*/ 0 h 41"/>
                  <a:gd name="T6" fmla="*/ 2 w 63"/>
                  <a:gd name="T7" fmla="*/ 0 h 41"/>
                  <a:gd name="T8" fmla="*/ 1 w 63"/>
                  <a:gd name="T9" fmla="*/ 0 h 41"/>
                  <a:gd name="T10" fmla="*/ 0 w 63"/>
                  <a:gd name="T11" fmla="*/ 0 h 41"/>
                  <a:gd name="T12" fmla="*/ 0 w 63"/>
                  <a:gd name="T13" fmla="*/ 0 h 41"/>
                  <a:gd name="T14" fmla="*/ 0 w 63"/>
                  <a:gd name="T15" fmla="*/ 0 h 41"/>
                  <a:gd name="T16" fmla="*/ 0 w 63"/>
                  <a:gd name="T17" fmla="*/ 0 h 41"/>
                  <a:gd name="T18" fmla="*/ 0 w 63"/>
                  <a:gd name="T19" fmla="*/ 1 h 41"/>
                  <a:gd name="T20" fmla="*/ 0 w 63"/>
                  <a:gd name="T21" fmla="*/ 1 h 41"/>
                  <a:gd name="T22" fmla="*/ 1 w 63"/>
                  <a:gd name="T23" fmla="*/ 0 h 41"/>
                  <a:gd name="T24" fmla="*/ 1 w 63"/>
                  <a:gd name="T25" fmla="*/ 0 h 41"/>
                  <a:gd name="T26" fmla="*/ 2 w 63"/>
                  <a:gd name="T27" fmla="*/ 0 h 41"/>
                  <a:gd name="T28" fmla="*/ 3 w 63"/>
                  <a:gd name="T29" fmla="*/ 0 h 41"/>
                  <a:gd name="T30" fmla="*/ 3 w 63"/>
                  <a:gd name="T31" fmla="*/ 0 h 41"/>
                  <a:gd name="T32" fmla="*/ 3 w 63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41">
                    <a:moveTo>
                      <a:pt x="63" y="0"/>
                    </a:moveTo>
                    <a:lnTo>
                      <a:pt x="58" y="3"/>
                    </a:lnTo>
                    <a:lnTo>
                      <a:pt x="50" y="6"/>
                    </a:lnTo>
                    <a:lnTo>
                      <a:pt x="40" y="10"/>
                    </a:lnTo>
                    <a:lnTo>
                      <a:pt x="27" y="15"/>
                    </a:lnTo>
                    <a:lnTo>
                      <a:pt x="15" y="21"/>
                    </a:lnTo>
                    <a:lnTo>
                      <a:pt x="7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12" y="40"/>
                    </a:lnTo>
                    <a:lnTo>
                      <a:pt x="20" y="35"/>
                    </a:lnTo>
                    <a:lnTo>
                      <a:pt x="30" y="28"/>
                    </a:lnTo>
                    <a:lnTo>
                      <a:pt x="40" y="21"/>
                    </a:lnTo>
                    <a:lnTo>
                      <a:pt x="50" y="12"/>
                    </a:lnTo>
                    <a:lnTo>
                      <a:pt x="58" y="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5" name="Freeform 1175"/>
              <p:cNvSpPr>
                <a:spLocks/>
              </p:cNvSpPr>
              <p:nvPr/>
            </p:nvSpPr>
            <p:spPr bwMode="auto">
              <a:xfrm>
                <a:off x="4599" y="2919"/>
                <a:ext cx="10" cy="29"/>
              </a:xfrm>
              <a:custGeom>
                <a:avLst/>
                <a:gdLst>
                  <a:gd name="T0" fmla="*/ 2 w 20"/>
                  <a:gd name="T1" fmla="*/ 1 h 87"/>
                  <a:gd name="T2" fmla="*/ 1 w 20"/>
                  <a:gd name="T3" fmla="*/ 1 h 87"/>
                  <a:gd name="T4" fmla="*/ 0 w 20"/>
                  <a:gd name="T5" fmla="*/ 0 h 87"/>
                  <a:gd name="T6" fmla="*/ 1 w 20"/>
                  <a:gd name="T7" fmla="*/ 0 h 87"/>
                  <a:gd name="T8" fmla="*/ 1 w 20"/>
                  <a:gd name="T9" fmla="*/ 0 h 87"/>
                  <a:gd name="T10" fmla="*/ 2 w 20"/>
                  <a:gd name="T11" fmla="*/ 0 h 87"/>
                  <a:gd name="T12" fmla="*/ 2 w 20"/>
                  <a:gd name="T13" fmla="*/ 0 h 87"/>
                  <a:gd name="T14" fmla="*/ 2 w 20"/>
                  <a:gd name="T15" fmla="*/ 1 h 87"/>
                  <a:gd name="T16" fmla="*/ 2 w 20"/>
                  <a:gd name="T17" fmla="*/ 1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7">
                    <a:moveTo>
                      <a:pt x="17" y="87"/>
                    </a:moveTo>
                    <a:lnTo>
                      <a:pt x="5" y="66"/>
                    </a:lnTo>
                    <a:lnTo>
                      <a:pt x="0" y="38"/>
                    </a:lnTo>
                    <a:lnTo>
                      <a:pt x="2" y="13"/>
                    </a:lnTo>
                    <a:lnTo>
                      <a:pt x="12" y="0"/>
                    </a:lnTo>
                    <a:lnTo>
                      <a:pt x="20" y="8"/>
                    </a:lnTo>
                    <a:lnTo>
                      <a:pt x="20" y="33"/>
                    </a:lnTo>
                    <a:lnTo>
                      <a:pt x="17" y="63"/>
                    </a:lnTo>
                    <a:lnTo>
                      <a:pt x="17" y="8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6" name="Freeform 1176"/>
              <p:cNvSpPr>
                <a:spLocks/>
              </p:cNvSpPr>
              <p:nvPr/>
            </p:nvSpPr>
            <p:spPr bwMode="auto">
              <a:xfrm>
                <a:off x="4627" y="2926"/>
                <a:ext cx="20" cy="27"/>
              </a:xfrm>
              <a:custGeom>
                <a:avLst/>
                <a:gdLst>
                  <a:gd name="T0" fmla="*/ 0 w 40"/>
                  <a:gd name="T1" fmla="*/ 1 h 82"/>
                  <a:gd name="T2" fmla="*/ 1 w 40"/>
                  <a:gd name="T3" fmla="*/ 1 h 82"/>
                  <a:gd name="T4" fmla="*/ 1 w 40"/>
                  <a:gd name="T5" fmla="*/ 0 h 82"/>
                  <a:gd name="T6" fmla="*/ 2 w 40"/>
                  <a:gd name="T7" fmla="*/ 0 h 82"/>
                  <a:gd name="T8" fmla="*/ 3 w 40"/>
                  <a:gd name="T9" fmla="*/ 0 h 82"/>
                  <a:gd name="T10" fmla="*/ 3 w 40"/>
                  <a:gd name="T11" fmla="*/ 0 h 82"/>
                  <a:gd name="T12" fmla="*/ 3 w 40"/>
                  <a:gd name="T13" fmla="*/ 0 h 82"/>
                  <a:gd name="T14" fmla="*/ 3 w 40"/>
                  <a:gd name="T15" fmla="*/ 0 h 82"/>
                  <a:gd name="T16" fmla="*/ 2 w 40"/>
                  <a:gd name="T17" fmla="*/ 0 h 82"/>
                  <a:gd name="T18" fmla="*/ 2 w 40"/>
                  <a:gd name="T19" fmla="*/ 1 h 82"/>
                  <a:gd name="T20" fmla="*/ 1 w 40"/>
                  <a:gd name="T21" fmla="*/ 1 h 82"/>
                  <a:gd name="T22" fmla="*/ 1 w 40"/>
                  <a:gd name="T23" fmla="*/ 1 h 82"/>
                  <a:gd name="T24" fmla="*/ 0 w 40"/>
                  <a:gd name="T25" fmla="*/ 1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82">
                    <a:moveTo>
                      <a:pt x="0" y="82"/>
                    </a:moveTo>
                    <a:lnTo>
                      <a:pt x="3" y="63"/>
                    </a:lnTo>
                    <a:lnTo>
                      <a:pt x="12" y="35"/>
                    </a:lnTo>
                    <a:lnTo>
                      <a:pt x="22" y="12"/>
                    </a:lnTo>
                    <a:lnTo>
                      <a:pt x="35" y="0"/>
                    </a:lnTo>
                    <a:lnTo>
                      <a:pt x="40" y="3"/>
                    </a:lnTo>
                    <a:lnTo>
                      <a:pt x="39" y="12"/>
                    </a:lnTo>
                    <a:lnTo>
                      <a:pt x="35" y="23"/>
                    </a:lnTo>
                    <a:lnTo>
                      <a:pt x="28" y="38"/>
                    </a:lnTo>
                    <a:lnTo>
                      <a:pt x="20" y="53"/>
                    </a:lnTo>
                    <a:lnTo>
                      <a:pt x="12" y="66"/>
                    </a:lnTo>
                    <a:lnTo>
                      <a:pt x="5" y="76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7" name="Freeform 1177"/>
              <p:cNvSpPr>
                <a:spLocks/>
              </p:cNvSpPr>
              <p:nvPr/>
            </p:nvSpPr>
            <p:spPr bwMode="auto">
              <a:xfrm>
                <a:off x="4581" y="2919"/>
                <a:ext cx="11" cy="27"/>
              </a:xfrm>
              <a:custGeom>
                <a:avLst/>
                <a:gdLst>
                  <a:gd name="T0" fmla="*/ 2 w 22"/>
                  <a:gd name="T1" fmla="*/ 1 h 79"/>
                  <a:gd name="T2" fmla="*/ 1 w 22"/>
                  <a:gd name="T3" fmla="*/ 1 h 79"/>
                  <a:gd name="T4" fmla="*/ 0 w 22"/>
                  <a:gd name="T5" fmla="*/ 1 h 79"/>
                  <a:gd name="T6" fmla="*/ 0 w 22"/>
                  <a:gd name="T7" fmla="*/ 0 h 79"/>
                  <a:gd name="T8" fmla="*/ 1 w 22"/>
                  <a:gd name="T9" fmla="*/ 0 h 79"/>
                  <a:gd name="T10" fmla="*/ 2 w 22"/>
                  <a:gd name="T11" fmla="*/ 0 h 79"/>
                  <a:gd name="T12" fmla="*/ 2 w 22"/>
                  <a:gd name="T13" fmla="*/ 0 h 79"/>
                  <a:gd name="T14" fmla="*/ 2 w 22"/>
                  <a:gd name="T15" fmla="*/ 1 h 79"/>
                  <a:gd name="T16" fmla="*/ 2 w 22"/>
                  <a:gd name="T17" fmla="*/ 1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79">
                    <a:moveTo>
                      <a:pt x="22" y="79"/>
                    </a:moveTo>
                    <a:lnTo>
                      <a:pt x="9" y="69"/>
                    </a:lnTo>
                    <a:lnTo>
                      <a:pt x="0" y="44"/>
                    </a:lnTo>
                    <a:lnTo>
                      <a:pt x="0" y="16"/>
                    </a:lnTo>
                    <a:lnTo>
                      <a:pt x="9" y="0"/>
                    </a:lnTo>
                    <a:lnTo>
                      <a:pt x="17" y="4"/>
                    </a:lnTo>
                    <a:lnTo>
                      <a:pt x="20" y="26"/>
                    </a:lnTo>
                    <a:lnTo>
                      <a:pt x="20" y="56"/>
                    </a:lnTo>
                    <a:lnTo>
                      <a:pt x="22" y="7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8" name="Freeform 1178"/>
              <p:cNvSpPr>
                <a:spLocks/>
              </p:cNvSpPr>
              <p:nvPr/>
            </p:nvSpPr>
            <p:spPr bwMode="auto">
              <a:xfrm>
                <a:off x="4561" y="2917"/>
                <a:ext cx="14" cy="29"/>
              </a:xfrm>
              <a:custGeom>
                <a:avLst/>
                <a:gdLst>
                  <a:gd name="T0" fmla="*/ 1 w 29"/>
                  <a:gd name="T1" fmla="*/ 1 h 85"/>
                  <a:gd name="T2" fmla="*/ 0 w 29"/>
                  <a:gd name="T3" fmla="*/ 1 h 85"/>
                  <a:gd name="T4" fmla="*/ 0 w 29"/>
                  <a:gd name="T5" fmla="*/ 1 h 85"/>
                  <a:gd name="T6" fmla="*/ 0 w 29"/>
                  <a:gd name="T7" fmla="*/ 0 h 85"/>
                  <a:gd name="T8" fmla="*/ 0 w 29"/>
                  <a:gd name="T9" fmla="*/ 0 h 85"/>
                  <a:gd name="T10" fmla="*/ 0 w 29"/>
                  <a:gd name="T11" fmla="*/ 0 h 85"/>
                  <a:gd name="T12" fmla="*/ 1 w 29"/>
                  <a:gd name="T13" fmla="*/ 0 h 85"/>
                  <a:gd name="T14" fmla="*/ 1 w 29"/>
                  <a:gd name="T15" fmla="*/ 1 h 85"/>
                  <a:gd name="T16" fmla="*/ 1 w 29"/>
                  <a:gd name="T17" fmla="*/ 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85">
                    <a:moveTo>
                      <a:pt x="29" y="85"/>
                    </a:moveTo>
                    <a:lnTo>
                      <a:pt x="14" y="69"/>
                    </a:lnTo>
                    <a:lnTo>
                      <a:pt x="4" y="42"/>
                    </a:lnTo>
                    <a:lnTo>
                      <a:pt x="0" y="16"/>
                    </a:lnTo>
                    <a:lnTo>
                      <a:pt x="5" y="0"/>
                    </a:lnTo>
                    <a:lnTo>
                      <a:pt x="14" y="6"/>
                    </a:lnTo>
                    <a:lnTo>
                      <a:pt x="17" y="28"/>
                    </a:lnTo>
                    <a:lnTo>
                      <a:pt x="22" y="57"/>
                    </a:lnTo>
                    <a:lnTo>
                      <a:pt x="29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299" name="Freeform 1179"/>
              <p:cNvSpPr>
                <a:spLocks/>
              </p:cNvSpPr>
              <p:nvPr/>
            </p:nvSpPr>
            <p:spPr bwMode="auto">
              <a:xfrm>
                <a:off x="4541" y="2919"/>
                <a:ext cx="20" cy="28"/>
              </a:xfrm>
              <a:custGeom>
                <a:avLst/>
                <a:gdLst>
                  <a:gd name="T0" fmla="*/ 3 w 40"/>
                  <a:gd name="T1" fmla="*/ 1 h 82"/>
                  <a:gd name="T2" fmla="*/ 2 w 40"/>
                  <a:gd name="T3" fmla="*/ 1 h 82"/>
                  <a:gd name="T4" fmla="*/ 2 w 40"/>
                  <a:gd name="T5" fmla="*/ 1 h 82"/>
                  <a:gd name="T6" fmla="*/ 1 w 40"/>
                  <a:gd name="T7" fmla="*/ 1 h 82"/>
                  <a:gd name="T8" fmla="*/ 1 w 40"/>
                  <a:gd name="T9" fmla="*/ 0 h 82"/>
                  <a:gd name="T10" fmla="*/ 1 w 40"/>
                  <a:gd name="T11" fmla="*/ 0 h 82"/>
                  <a:gd name="T12" fmla="*/ 0 w 40"/>
                  <a:gd name="T13" fmla="*/ 0 h 82"/>
                  <a:gd name="T14" fmla="*/ 1 w 40"/>
                  <a:gd name="T15" fmla="*/ 0 h 82"/>
                  <a:gd name="T16" fmla="*/ 1 w 40"/>
                  <a:gd name="T17" fmla="*/ 0 h 82"/>
                  <a:gd name="T18" fmla="*/ 1 w 40"/>
                  <a:gd name="T19" fmla="*/ 0 h 82"/>
                  <a:gd name="T20" fmla="*/ 2 w 40"/>
                  <a:gd name="T21" fmla="*/ 0 h 82"/>
                  <a:gd name="T22" fmla="*/ 2 w 40"/>
                  <a:gd name="T23" fmla="*/ 1 h 82"/>
                  <a:gd name="T24" fmla="*/ 3 w 40"/>
                  <a:gd name="T25" fmla="*/ 1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82">
                    <a:moveTo>
                      <a:pt x="40" y="82"/>
                    </a:moveTo>
                    <a:lnTo>
                      <a:pt x="30" y="75"/>
                    </a:lnTo>
                    <a:lnTo>
                      <a:pt x="22" y="64"/>
                    </a:lnTo>
                    <a:lnTo>
                      <a:pt x="14" y="51"/>
                    </a:lnTo>
                    <a:lnTo>
                      <a:pt x="9" y="38"/>
                    </a:lnTo>
                    <a:lnTo>
                      <a:pt x="4" y="25"/>
                    </a:lnTo>
                    <a:lnTo>
                      <a:pt x="0" y="13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15" y="7"/>
                    </a:lnTo>
                    <a:lnTo>
                      <a:pt x="24" y="31"/>
                    </a:lnTo>
                    <a:lnTo>
                      <a:pt x="32" y="59"/>
                    </a:lnTo>
                    <a:lnTo>
                      <a:pt x="40" y="8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0" name="Freeform 1180"/>
              <p:cNvSpPr>
                <a:spLocks/>
              </p:cNvSpPr>
              <p:nvPr/>
            </p:nvSpPr>
            <p:spPr bwMode="auto">
              <a:xfrm>
                <a:off x="4514" y="2921"/>
                <a:ext cx="29" cy="28"/>
              </a:xfrm>
              <a:custGeom>
                <a:avLst/>
                <a:gdLst>
                  <a:gd name="T0" fmla="*/ 4 w 58"/>
                  <a:gd name="T1" fmla="*/ 1 h 84"/>
                  <a:gd name="T2" fmla="*/ 3 w 58"/>
                  <a:gd name="T3" fmla="*/ 1 h 84"/>
                  <a:gd name="T4" fmla="*/ 3 w 58"/>
                  <a:gd name="T5" fmla="*/ 1 h 84"/>
                  <a:gd name="T6" fmla="*/ 2 w 58"/>
                  <a:gd name="T7" fmla="*/ 1 h 84"/>
                  <a:gd name="T8" fmla="*/ 2 w 58"/>
                  <a:gd name="T9" fmla="*/ 0 h 84"/>
                  <a:gd name="T10" fmla="*/ 1 w 58"/>
                  <a:gd name="T11" fmla="*/ 0 h 84"/>
                  <a:gd name="T12" fmla="*/ 1 w 58"/>
                  <a:gd name="T13" fmla="*/ 0 h 84"/>
                  <a:gd name="T14" fmla="*/ 0 w 58"/>
                  <a:gd name="T15" fmla="*/ 0 h 84"/>
                  <a:gd name="T16" fmla="*/ 1 w 58"/>
                  <a:gd name="T17" fmla="*/ 0 h 84"/>
                  <a:gd name="T18" fmla="*/ 1 w 58"/>
                  <a:gd name="T19" fmla="*/ 0 h 84"/>
                  <a:gd name="T20" fmla="*/ 2 w 58"/>
                  <a:gd name="T21" fmla="*/ 0 h 84"/>
                  <a:gd name="T22" fmla="*/ 2 w 58"/>
                  <a:gd name="T23" fmla="*/ 0 h 84"/>
                  <a:gd name="T24" fmla="*/ 3 w 58"/>
                  <a:gd name="T25" fmla="*/ 0 h 84"/>
                  <a:gd name="T26" fmla="*/ 3 w 58"/>
                  <a:gd name="T27" fmla="*/ 1 h 84"/>
                  <a:gd name="T28" fmla="*/ 3 w 58"/>
                  <a:gd name="T29" fmla="*/ 1 h 84"/>
                  <a:gd name="T30" fmla="*/ 4 w 58"/>
                  <a:gd name="T31" fmla="*/ 1 h 84"/>
                  <a:gd name="T32" fmla="*/ 4 w 58"/>
                  <a:gd name="T33" fmla="*/ 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84">
                    <a:moveTo>
                      <a:pt x="58" y="84"/>
                    </a:moveTo>
                    <a:lnTo>
                      <a:pt x="48" y="75"/>
                    </a:lnTo>
                    <a:lnTo>
                      <a:pt x="38" y="65"/>
                    </a:lnTo>
                    <a:lnTo>
                      <a:pt x="27" y="52"/>
                    </a:lnTo>
                    <a:lnTo>
                      <a:pt x="17" y="38"/>
                    </a:lnTo>
                    <a:lnTo>
                      <a:pt x="7" y="27"/>
                    </a:lnTo>
                    <a:lnTo>
                      <a:pt x="2" y="15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0" y="7"/>
                    </a:lnTo>
                    <a:lnTo>
                      <a:pt x="27" y="19"/>
                    </a:lnTo>
                    <a:lnTo>
                      <a:pt x="35" y="32"/>
                    </a:lnTo>
                    <a:lnTo>
                      <a:pt x="42" y="49"/>
                    </a:lnTo>
                    <a:lnTo>
                      <a:pt x="47" y="63"/>
                    </a:lnTo>
                    <a:lnTo>
                      <a:pt x="53" y="75"/>
                    </a:lnTo>
                    <a:lnTo>
                      <a:pt x="58" y="8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1" name="Freeform 1181"/>
              <p:cNvSpPr>
                <a:spLocks/>
              </p:cNvSpPr>
              <p:nvPr/>
            </p:nvSpPr>
            <p:spPr bwMode="auto">
              <a:xfrm>
                <a:off x="4483" y="2926"/>
                <a:ext cx="40" cy="28"/>
              </a:xfrm>
              <a:custGeom>
                <a:avLst/>
                <a:gdLst>
                  <a:gd name="T0" fmla="*/ 5 w 80"/>
                  <a:gd name="T1" fmla="*/ 1 h 84"/>
                  <a:gd name="T2" fmla="*/ 5 w 80"/>
                  <a:gd name="T3" fmla="*/ 1 h 84"/>
                  <a:gd name="T4" fmla="*/ 4 w 80"/>
                  <a:gd name="T5" fmla="*/ 1 h 84"/>
                  <a:gd name="T6" fmla="*/ 3 w 80"/>
                  <a:gd name="T7" fmla="*/ 1 h 84"/>
                  <a:gd name="T8" fmla="*/ 2 w 80"/>
                  <a:gd name="T9" fmla="*/ 0 h 84"/>
                  <a:gd name="T10" fmla="*/ 1 w 80"/>
                  <a:gd name="T11" fmla="*/ 0 h 84"/>
                  <a:gd name="T12" fmla="*/ 1 w 80"/>
                  <a:gd name="T13" fmla="*/ 0 h 84"/>
                  <a:gd name="T14" fmla="*/ 0 w 80"/>
                  <a:gd name="T15" fmla="*/ 0 h 84"/>
                  <a:gd name="T16" fmla="*/ 1 w 80"/>
                  <a:gd name="T17" fmla="*/ 0 h 84"/>
                  <a:gd name="T18" fmla="*/ 1 w 80"/>
                  <a:gd name="T19" fmla="*/ 0 h 84"/>
                  <a:gd name="T20" fmla="*/ 2 w 80"/>
                  <a:gd name="T21" fmla="*/ 0 h 84"/>
                  <a:gd name="T22" fmla="*/ 3 w 80"/>
                  <a:gd name="T23" fmla="*/ 0 h 84"/>
                  <a:gd name="T24" fmla="*/ 3 w 80"/>
                  <a:gd name="T25" fmla="*/ 0 h 84"/>
                  <a:gd name="T26" fmla="*/ 4 w 80"/>
                  <a:gd name="T27" fmla="*/ 1 h 84"/>
                  <a:gd name="T28" fmla="*/ 5 w 80"/>
                  <a:gd name="T29" fmla="*/ 1 h 84"/>
                  <a:gd name="T30" fmla="*/ 5 w 80"/>
                  <a:gd name="T31" fmla="*/ 1 h 84"/>
                  <a:gd name="T32" fmla="*/ 5 w 80"/>
                  <a:gd name="T33" fmla="*/ 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84">
                    <a:moveTo>
                      <a:pt x="80" y="84"/>
                    </a:moveTo>
                    <a:lnTo>
                      <a:pt x="70" y="76"/>
                    </a:lnTo>
                    <a:lnTo>
                      <a:pt x="57" y="66"/>
                    </a:lnTo>
                    <a:lnTo>
                      <a:pt x="42" y="53"/>
                    </a:lnTo>
                    <a:lnTo>
                      <a:pt x="27" y="40"/>
                    </a:lnTo>
                    <a:lnTo>
                      <a:pt x="14" y="25"/>
                    </a:lnTo>
                    <a:lnTo>
                      <a:pt x="4" y="13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2" y="1"/>
                    </a:lnTo>
                    <a:lnTo>
                      <a:pt x="24" y="10"/>
                    </a:lnTo>
                    <a:lnTo>
                      <a:pt x="35" y="22"/>
                    </a:lnTo>
                    <a:lnTo>
                      <a:pt x="47" y="37"/>
                    </a:lnTo>
                    <a:lnTo>
                      <a:pt x="57" y="53"/>
                    </a:lnTo>
                    <a:lnTo>
                      <a:pt x="67" y="66"/>
                    </a:lnTo>
                    <a:lnTo>
                      <a:pt x="75" y="78"/>
                    </a:lnTo>
                    <a:lnTo>
                      <a:pt x="80" y="8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2" name="Freeform 1182"/>
              <p:cNvSpPr>
                <a:spLocks/>
              </p:cNvSpPr>
              <p:nvPr/>
            </p:nvSpPr>
            <p:spPr bwMode="auto">
              <a:xfrm>
                <a:off x="4454" y="2930"/>
                <a:ext cx="46" cy="29"/>
              </a:xfrm>
              <a:custGeom>
                <a:avLst/>
                <a:gdLst>
                  <a:gd name="T0" fmla="*/ 6 w 92"/>
                  <a:gd name="T1" fmla="*/ 1 h 87"/>
                  <a:gd name="T2" fmla="*/ 5 w 92"/>
                  <a:gd name="T3" fmla="*/ 1 h 87"/>
                  <a:gd name="T4" fmla="*/ 5 w 92"/>
                  <a:gd name="T5" fmla="*/ 1 h 87"/>
                  <a:gd name="T6" fmla="*/ 3 w 92"/>
                  <a:gd name="T7" fmla="*/ 1 h 87"/>
                  <a:gd name="T8" fmla="*/ 2 w 92"/>
                  <a:gd name="T9" fmla="*/ 1 h 87"/>
                  <a:gd name="T10" fmla="*/ 2 w 92"/>
                  <a:gd name="T11" fmla="*/ 0 h 87"/>
                  <a:gd name="T12" fmla="*/ 1 w 92"/>
                  <a:gd name="T13" fmla="*/ 0 h 87"/>
                  <a:gd name="T14" fmla="*/ 0 w 92"/>
                  <a:gd name="T15" fmla="*/ 0 h 87"/>
                  <a:gd name="T16" fmla="*/ 1 w 92"/>
                  <a:gd name="T17" fmla="*/ 0 h 87"/>
                  <a:gd name="T18" fmla="*/ 1 w 92"/>
                  <a:gd name="T19" fmla="*/ 0 h 87"/>
                  <a:gd name="T20" fmla="*/ 2 w 92"/>
                  <a:gd name="T21" fmla="*/ 0 h 87"/>
                  <a:gd name="T22" fmla="*/ 3 w 92"/>
                  <a:gd name="T23" fmla="*/ 0 h 87"/>
                  <a:gd name="T24" fmla="*/ 3 w 92"/>
                  <a:gd name="T25" fmla="*/ 0 h 87"/>
                  <a:gd name="T26" fmla="*/ 4 w 92"/>
                  <a:gd name="T27" fmla="*/ 1 h 87"/>
                  <a:gd name="T28" fmla="*/ 5 w 92"/>
                  <a:gd name="T29" fmla="*/ 1 h 87"/>
                  <a:gd name="T30" fmla="*/ 6 w 92"/>
                  <a:gd name="T31" fmla="*/ 1 h 87"/>
                  <a:gd name="T32" fmla="*/ 6 w 92"/>
                  <a:gd name="T33" fmla="*/ 1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2" h="87">
                    <a:moveTo>
                      <a:pt x="92" y="87"/>
                    </a:moveTo>
                    <a:lnTo>
                      <a:pt x="80" y="81"/>
                    </a:lnTo>
                    <a:lnTo>
                      <a:pt x="67" y="70"/>
                    </a:lnTo>
                    <a:lnTo>
                      <a:pt x="48" y="59"/>
                    </a:lnTo>
                    <a:lnTo>
                      <a:pt x="32" y="44"/>
                    </a:lnTo>
                    <a:lnTo>
                      <a:pt x="17" y="30"/>
                    </a:lnTo>
                    <a:lnTo>
                      <a:pt x="5" y="17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2" y="0"/>
                    </a:lnTo>
                    <a:lnTo>
                      <a:pt x="23" y="7"/>
                    </a:lnTo>
                    <a:lnTo>
                      <a:pt x="35" y="19"/>
                    </a:lnTo>
                    <a:lnTo>
                      <a:pt x="48" y="33"/>
                    </a:lnTo>
                    <a:lnTo>
                      <a:pt x="60" y="51"/>
                    </a:lnTo>
                    <a:lnTo>
                      <a:pt x="72" y="66"/>
                    </a:lnTo>
                    <a:lnTo>
                      <a:pt x="83" y="79"/>
                    </a:lnTo>
                    <a:lnTo>
                      <a:pt x="92" y="8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3" name="Freeform 1183"/>
              <p:cNvSpPr>
                <a:spLocks/>
              </p:cNvSpPr>
              <p:nvPr/>
            </p:nvSpPr>
            <p:spPr bwMode="auto">
              <a:xfrm>
                <a:off x="4430" y="2937"/>
                <a:ext cx="53" cy="27"/>
              </a:xfrm>
              <a:custGeom>
                <a:avLst/>
                <a:gdLst>
                  <a:gd name="T0" fmla="*/ 6 w 107"/>
                  <a:gd name="T1" fmla="*/ 1 h 81"/>
                  <a:gd name="T2" fmla="*/ 5 w 107"/>
                  <a:gd name="T3" fmla="*/ 1 h 81"/>
                  <a:gd name="T4" fmla="*/ 4 w 107"/>
                  <a:gd name="T5" fmla="*/ 1 h 81"/>
                  <a:gd name="T6" fmla="*/ 3 w 107"/>
                  <a:gd name="T7" fmla="*/ 1 h 81"/>
                  <a:gd name="T8" fmla="*/ 2 w 107"/>
                  <a:gd name="T9" fmla="*/ 1 h 81"/>
                  <a:gd name="T10" fmla="*/ 1 w 107"/>
                  <a:gd name="T11" fmla="*/ 0 h 81"/>
                  <a:gd name="T12" fmla="*/ 0 w 107"/>
                  <a:gd name="T13" fmla="*/ 0 h 81"/>
                  <a:gd name="T14" fmla="*/ 0 w 107"/>
                  <a:gd name="T15" fmla="*/ 0 h 81"/>
                  <a:gd name="T16" fmla="*/ 0 w 107"/>
                  <a:gd name="T17" fmla="*/ 0 h 81"/>
                  <a:gd name="T18" fmla="*/ 0 w 107"/>
                  <a:gd name="T19" fmla="*/ 0 h 81"/>
                  <a:gd name="T20" fmla="*/ 0 w 107"/>
                  <a:gd name="T21" fmla="*/ 0 h 81"/>
                  <a:gd name="T22" fmla="*/ 1 w 107"/>
                  <a:gd name="T23" fmla="*/ 0 h 81"/>
                  <a:gd name="T24" fmla="*/ 3 w 107"/>
                  <a:gd name="T25" fmla="*/ 0 h 81"/>
                  <a:gd name="T26" fmla="*/ 4 w 107"/>
                  <a:gd name="T27" fmla="*/ 1 h 81"/>
                  <a:gd name="T28" fmla="*/ 5 w 107"/>
                  <a:gd name="T29" fmla="*/ 1 h 81"/>
                  <a:gd name="T30" fmla="*/ 6 w 107"/>
                  <a:gd name="T31" fmla="*/ 1 h 81"/>
                  <a:gd name="T32" fmla="*/ 6 w 107"/>
                  <a:gd name="T33" fmla="*/ 1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81">
                    <a:moveTo>
                      <a:pt x="107" y="81"/>
                    </a:moveTo>
                    <a:lnTo>
                      <a:pt x="94" y="77"/>
                    </a:lnTo>
                    <a:lnTo>
                      <a:pt x="77" y="69"/>
                    </a:lnTo>
                    <a:lnTo>
                      <a:pt x="59" y="62"/>
                    </a:lnTo>
                    <a:lnTo>
                      <a:pt x="42" y="52"/>
                    </a:lnTo>
                    <a:lnTo>
                      <a:pt x="25" y="40"/>
                    </a:lnTo>
                    <a:lnTo>
                      <a:pt x="12" y="28"/>
                    </a:lnTo>
                    <a:lnTo>
                      <a:pt x="4" y="16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15" y="6"/>
                    </a:lnTo>
                    <a:lnTo>
                      <a:pt x="31" y="16"/>
                    </a:lnTo>
                    <a:lnTo>
                      <a:pt x="49" y="30"/>
                    </a:lnTo>
                    <a:lnTo>
                      <a:pt x="67" y="46"/>
                    </a:lnTo>
                    <a:lnTo>
                      <a:pt x="84" y="61"/>
                    </a:lnTo>
                    <a:lnTo>
                      <a:pt x="99" y="72"/>
                    </a:lnTo>
                    <a:lnTo>
                      <a:pt x="107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4" name="Freeform 1184"/>
              <p:cNvSpPr>
                <a:spLocks/>
              </p:cNvSpPr>
              <p:nvPr/>
            </p:nvSpPr>
            <p:spPr bwMode="auto">
              <a:xfrm>
                <a:off x="4411" y="2955"/>
                <a:ext cx="59" cy="13"/>
              </a:xfrm>
              <a:custGeom>
                <a:avLst/>
                <a:gdLst>
                  <a:gd name="T0" fmla="*/ 0 w 117"/>
                  <a:gd name="T1" fmla="*/ 0 h 40"/>
                  <a:gd name="T2" fmla="*/ 1 w 117"/>
                  <a:gd name="T3" fmla="*/ 0 h 40"/>
                  <a:gd name="T4" fmla="*/ 2 w 117"/>
                  <a:gd name="T5" fmla="*/ 0 h 40"/>
                  <a:gd name="T6" fmla="*/ 3 w 117"/>
                  <a:gd name="T7" fmla="*/ 0 h 40"/>
                  <a:gd name="T8" fmla="*/ 4 w 117"/>
                  <a:gd name="T9" fmla="*/ 0 h 40"/>
                  <a:gd name="T10" fmla="*/ 5 w 117"/>
                  <a:gd name="T11" fmla="*/ 0 h 40"/>
                  <a:gd name="T12" fmla="*/ 6 w 117"/>
                  <a:gd name="T13" fmla="*/ 0 h 40"/>
                  <a:gd name="T14" fmla="*/ 7 w 117"/>
                  <a:gd name="T15" fmla="*/ 0 h 40"/>
                  <a:gd name="T16" fmla="*/ 8 w 117"/>
                  <a:gd name="T17" fmla="*/ 0 h 40"/>
                  <a:gd name="T18" fmla="*/ 7 w 117"/>
                  <a:gd name="T19" fmla="*/ 0 h 40"/>
                  <a:gd name="T20" fmla="*/ 6 w 117"/>
                  <a:gd name="T21" fmla="*/ 0 h 40"/>
                  <a:gd name="T22" fmla="*/ 4 w 117"/>
                  <a:gd name="T23" fmla="*/ 0 h 40"/>
                  <a:gd name="T24" fmla="*/ 3 w 117"/>
                  <a:gd name="T25" fmla="*/ 0 h 40"/>
                  <a:gd name="T26" fmla="*/ 2 w 117"/>
                  <a:gd name="T27" fmla="*/ 0 h 40"/>
                  <a:gd name="T28" fmla="*/ 1 w 117"/>
                  <a:gd name="T29" fmla="*/ 0 h 40"/>
                  <a:gd name="T30" fmla="*/ 0 w 117"/>
                  <a:gd name="T31" fmla="*/ 0 h 40"/>
                  <a:gd name="T32" fmla="*/ 0 w 117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40">
                    <a:moveTo>
                      <a:pt x="0" y="1"/>
                    </a:moveTo>
                    <a:lnTo>
                      <a:pt x="6" y="0"/>
                    </a:lnTo>
                    <a:lnTo>
                      <a:pt x="18" y="3"/>
                    </a:lnTo>
                    <a:lnTo>
                      <a:pt x="33" y="7"/>
                    </a:lnTo>
                    <a:lnTo>
                      <a:pt x="51" y="14"/>
                    </a:lnTo>
                    <a:lnTo>
                      <a:pt x="70" y="20"/>
                    </a:lnTo>
                    <a:lnTo>
                      <a:pt x="88" y="28"/>
                    </a:lnTo>
                    <a:lnTo>
                      <a:pt x="105" y="34"/>
                    </a:lnTo>
                    <a:lnTo>
                      <a:pt x="117" y="37"/>
                    </a:lnTo>
                    <a:lnTo>
                      <a:pt x="100" y="40"/>
                    </a:lnTo>
                    <a:lnTo>
                      <a:pt x="82" y="38"/>
                    </a:lnTo>
                    <a:lnTo>
                      <a:pt x="60" y="35"/>
                    </a:lnTo>
                    <a:lnTo>
                      <a:pt x="40" y="31"/>
                    </a:lnTo>
                    <a:lnTo>
                      <a:pt x="21" y="25"/>
                    </a:lnTo>
                    <a:lnTo>
                      <a:pt x="6" y="17"/>
                    </a:lnTo>
                    <a:lnTo>
                      <a:pt x="0" y="1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5" name="Freeform 1185"/>
              <p:cNvSpPr>
                <a:spLocks/>
              </p:cNvSpPr>
              <p:nvPr/>
            </p:nvSpPr>
            <p:spPr bwMode="auto">
              <a:xfrm>
                <a:off x="4393" y="2965"/>
                <a:ext cx="57" cy="13"/>
              </a:xfrm>
              <a:custGeom>
                <a:avLst/>
                <a:gdLst>
                  <a:gd name="T0" fmla="*/ 0 w 114"/>
                  <a:gd name="T1" fmla="*/ 0 h 38"/>
                  <a:gd name="T2" fmla="*/ 1 w 114"/>
                  <a:gd name="T3" fmla="*/ 0 h 38"/>
                  <a:gd name="T4" fmla="*/ 2 w 114"/>
                  <a:gd name="T5" fmla="*/ 0 h 38"/>
                  <a:gd name="T6" fmla="*/ 3 w 114"/>
                  <a:gd name="T7" fmla="*/ 0 h 38"/>
                  <a:gd name="T8" fmla="*/ 4 w 114"/>
                  <a:gd name="T9" fmla="*/ 0 h 38"/>
                  <a:gd name="T10" fmla="*/ 5 w 114"/>
                  <a:gd name="T11" fmla="*/ 0 h 38"/>
                  <a:gd name="T12" fmla="*/ 6 w 114"/>
                  <a:gd name="T13" fmla="*/ 0 h 38"/>
                  <a:gd name="T14" fmla="*/ 7 w 114"/>
                  <a:gd name="T15" fmla="*/ 0 h 38"/>
                  <a:gd name="T16" fmla="*/ 8 w 114"/>
                  <a:gd name="T17" fmla="*/ 0 h 38"/>
                  <a:gd name="T18" fmla="*/ 7 w 114"/>
                  <a:gd name="T19" fmla="*/ 0 h 38"/>
                  <a:gd name="T20" fmla="*/ 5 w 114"/>
                  <a:gd name="T21" fmla="*/ 0 h 38"/>
                  <a:gd name="T22" fmla="*/ 4 w 114"/>
                  <a:gd name="T23" fmla="*/ 0 h 38"/>
                  <a:gd name="T24" fmla="*/ 3 w 114"/>
                  <a:gd name="T25" fmla="*/ 0 h 38"/>
                  <a:gd name="T26" fmla="*/ 2 w 114"/>
                  <a:gd name="T27" fmla="*/ 0 h 38"/>
                  <a:gd name="T28" fmla="*/ 1 w 114"/>
                  <a:gd name="T29" fmla="*/ 0 h 38"/>
                  <a:gd name="T30" fmla="*/ 0 w 114"/>
                  <a:gd name="T31" fmla="*/ 0 h 38"/>
                  <a:gd name="T32" fmla="*/ 0 w 114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4" h="38">
                    <a:moveTo>
                      <a:pt x="0" y="0"/>
                    </a:moveTo>
                    <a:lnTo>
                      <a:pt x="7" y="0"/>
                    </a:lnTo>
                    <a:lnTo>
                      <a:pt x="18" y="1"/>
                    </a:lnTo>
                    <a:lnTo>
                      <a:pt x="33" y="7"/>
                    </a:lnTo>
                    <a:lnTo>
                      <a:pt x="52" y="13"/>
                    </a:lnTo>
                    <a:lnTo>
                      <a:pt x="72" y="20"/>
                    </a:lnTo>
                    <a:lnTo>
                      <a:pt x="88" y="26"/>
                    </a:lnTo>
                    <a:lnTo>
                      <a:pt x="104" y="32"/>
                    </a:lnTo>
                    <a:lnTo>
                      <a:pt x="114" y="35"/>
                    </a:lnTo>
                    <a:lnTo>
                      <a:pt x="98" y="38"/>
                    </a:lnTo>
                    <a:lnTo>
                      <a:pt x="80" y="37"/>
                    </a:lnTo>
                    <a:lnTo>
                      <a:pt x="58" y="35"/>
                    </a:lnTo>
                    <a:lnTo>
                      <a:pt x="40" y="31"/>
                    </a:lnTo>
                    <a:lnTo>
                      <a:pt x="22" y="23"/>
                    </a:lnTo>
                    <a:lnTo>
                      <a:pt x="8" y="16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6" name="Freeform 1186"/>
              <p:cNvSpPr>
                <a:spLocks/>
              </p:cNvSpPr>
              <p:nvPr/>
            </p:nvSpPr>
            <p:spPr bwMode="auto">
              <a:xfrm>
                <a:off x="4222" y="2913"/>
                <a:ext cx="285" cy="38"/>
              </a:xfrm>
              <a:custGeom>
                <a:avLst/>
                <a:gdLst>
                  <a:gd name="T0" fmla="*/ 35 w 571"/>
                  <a:gd name="T1" fmla="*/ 0 h 112"/>
                  <a:gd name="T2" fmla="*/ 35 w 571"/>
                  <a:gd name="T3" fmla="*/ 0 h 112"/>
                  <a:gd name="T4" fmla="*/ 35 w 571"/>
                  <a:gd name="T5" fmla="*/ 0 h 112"/>
                  <a:gd name="T6" fmla="*/ 35 w 571"/>
                  <a:gd name="T7" fmla="*/ 0 h 112"/>
                  <a:gd name="T8" fmla="*/ 35 w 571"/>
                  <a:gd name="T9" fmla="*/ 0 h 112"/>
                  <a:gd name="T10" fmla="*/ 32 w 571"/>
                  <a:gd name="T11" fmla="*/ 0 h 112"/>
                  <a:gd name="T12" fmla="*/ 30 w 571"/>
                  <a:gd name="T13" fmla="*/ 0 h 112"/>
                  <a:gd name="T14" fmla="*/ 27 w 571"/>
                  <a:gd name="T15" fmla="*/ 1 h 112"/>
                  <a:gd name="T16" fmla="*/ 25 w 571"/>
                  <a:gd name="T17" fmla="*/ 1 h 112"/>
                  <a:gd name="T18" fmla="*/ 22 w 571"/>
                  <a:gd name="T19" fmla="*/ 1 h 112"/>
                  <a:gd name="T20" fmla="*/ 20 w 571"/>
                  <a:gd name="T21" fmla="*/ 1 h 112"/>
                  <a:gd name="T22" fmla="*/ 17 w 571"/>
                  <a:gd name="T23" fmla="*/ 1 h 112"/>
                  <a:gd name="T24" fmla="*/ 15 w 571"/>
                  <a:gd name="T25" fmla="*/ 1 h 112"/>
                  <a:gd name="T26" fmla="*/ 13 w 571"/>
                  <a:gd name="T27" fmla="*/ 1 h 112"/>
                  <a:gd name="T28" fmla="*/ 11 w 571"/>
                  <a:gd name="T29" fmla="*/ 1 h 112"/>
                  <a:gd name="T30" fmla="*/ 9 w 571"/>
                  <a:gd name="T31" fmla="*/ 1 h 112"/>
                  <a:gd name="T32" fmla="*/ 7 w 571"/>
                  <a:gd name="T33" fmla="*/ 1 h 112"/>
                  <a:gd name="T34" fmla="*/ 5 w 571"/>
                  <a:gd name="T35" fmla="*/ 1 h 112"/>
                  <a:gd name="T36" fmla="*/ 3 w 571"/>
                  <a:gd name="T37" fmla="*/ 1 h 112"/>
                  <a:gd name="T38" fmla="*/ 1 w 571"/>
                  <a:gd name="T39" fmla="*/ 1 h 112"/>
                  <a:gd name="T40" fmla="*/ 0 w 571"/>
                  <a:gd name="T41" fmla="*/ 1 h 112"/>
                  <a:gd name="T42" fmla="*/ 1 w 571"/>
                  <a:gd name="T43" fmla="*/ 1 h 112"/>
                  <a:gd name="T44" fmla="*/ 2 w 571"/>
                  <a:gd name="T45" fmla="*/ 1 h 112"/>
                  <a:gd name="T46" fmla="*/ 4 w 571"/>
                  <a:gd name="T47" fmla="*/ 1 h 112"/>
                  <a:gd name="T48" fmla="*/ 6 w 571"/>
                  <a:gd name="T49" fmla="*/ 1 h 112"/>
                  <a:gd name="T50" fmla="*/ 8 w 571"/>
                  <a:gd name="T51" fmla="*/ 1 h 112"/>
                  <a:gd name="T52" fmla="*/ 11 w 571"/>
                  <a:gd name="T53" fmla="*/ 1 h 112"/>
                  <a:gd name="T54" fmla="*/ 13 w 571"/>
                  <a:gd name="T55" fmla="*/ 1 h 112"/>
                  <a:gd name="T56" fmla="*/ 16 w 571"/>
                  <a:gd name="T57" fmla="*/ 1 h 112"/>
                  <a:gd name="T58" fmla="*/ 19 w 571"/>
                  <a:gd name="T59" fmla="*/ 1 h 112"/>
                  <a:gd name="T60" fmla="*/ 21 w 571"/>
                  <a:gd name="T61" fmla="*/ 1 h 112"/>
                  <a:gd name="T62" fmla="*/ 24 w 571"/>
                  <a:gd name="T63" fmla="*/ 1 h 112"/>
                  <a:gd name="T64" fmla="*/ 26 w 571"/>
                  <a:gd name="T65" fmla="*/ 1 h 112"/>
                  <a:gd name="T66" fmla="*/ 29 w 571"/>
                  <a:gd name="T67" fmla="*/ 1 h 112"/>
                  <a:gd name="T68" fmla="*/ 31 w 571"/>
                  <a:gd name="T69" fmla="*/ 1 h 112"/>
                  <a:gd name="T70" fmla="*/ 33 w 571"/>
                  <a:gd name="T71" fmla="*/ 0 h 112"/>
                  <a:gd name="T72" fmla="*/ 35 w 571"/>
                  <a:gd name="T73" fmla="*/ 0 h 11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71" h="112">
                    <a:moveTo>
                      <a:pt x="562" y="16"/>
                    </a:moveTo>
                    <a:lnTo>
                      <a:pt x="566" y="13"/>
                    </a:lnTo>
                    <a:lnTo>
                      <a:pt x="567" y="9"/>
                    </a:lnTo>
                    <a:lnTo>
                      <a:pt x="569" y="4"/>
                    </a:lnTo>
                    <a:lnTo>
                      <a:pt x="571" y="0"/>
                    </a:lnTo>
                    <a:lnTo>
                      <a:pt x="527" y="20"/>
                    </a:lnTo>
                    <a:lnTo>
                      <a:pt x="486" y="38"/>
                    </a:lnTo>
                    <a:lnTo>
                      <a:pt x="446" y="53"/>
                    </a:lnTo>
                    <a:lnTo>
                      <a:pt x="404" y="65"/>
                    </a:lnTo>
                    <a:lnTo>
                      <a:pt x="364" y="75"/>
                    </a:lnTo>
                    <a:lnTo>
                      <a:pt x="325" y="82"/>
                    </a:lnTo>
                    <a:lnTo>
                      <a:pt x="287" y="88"/>
                    </a:lnTo>
                    <a:lnTo>
                      <a:pt x="250" y="93"/>
                    </a:lnTo>
                    <a:lnTo>
                      <a:pt x="215" y="96"/>
                    </a:lnTo>
                    <a:lnTo>
                      <a:pt x="180" y="97"/>
                    </a:lnTo>
                    <a:lnTo>
                      <a:pt x="147" y="99"/>
                    </a:lnTo>
                    <a:lnTo>
                      <a:pt x="115" y="99"/>
                    </a:lnTo>
                    <a:lnTo>
                      <a:pt x="84" y="99"/>
                    </a:lnTo>
                    <a:lnTo>
                      <a:pt x="55" y="99"/>
                    </a:lnTo>
                    <a:lnTo>
                      <a:pt x="27" y="97"/>
                    </a:lnTo>
                    <a:lnTo>
                      <a:pt x="0" y="97"/>
                    </a:lnTo>
                    <a:lnTo>
                      <a:pt x="18" y="102"/>
                    </a:lnTo>
                    <a:lnTo>
                      <a:pt x="40" y="106"/>
                    </a:lnTo>
                    <a:lnTo>
                      <a:pt x="69" y="109"/>
                    </a:lnTo>
                    <a:lnTo>
                      <a:pt x="102" y="110"/>
                    </a:lnTo>
                    <a:lnTo>
                      <a:pt x="139" y="112"/>
                    </a:lnTo>
                    <a:lnTo>
                      <a:pt x="177" y="112"/>
                    </a:lnTo>
                    <a:lnTo>
                      <a:pt x="219" y="109"/>
                    </a:lnTo>
                    <a:lnTo>
                      <a:pt x="262" y="106"/>
                    </a:lnTo>
                    <a:lnTo>
                      <a:pt x="304" y="102"/>
                    </a:lnTo>
                    <a:lnTo>
                      <a:pt x="347" y="96"/>
                    </a:lnTo>
                    <a:lnTo>
                      <a:pt x="390" y="87"/>
                    </a:lnTo>
                    <a:lnTo>
                      <a:pt x="430" y="77"/>
                    </a:lnTo>
                    <a:lnTo>
                      <a:pt x="469" y="65"/>
                    </a:lnTo>
                    <a:lnTo>
                      <a:pt x="504" y="51"/>
                    </a:lnTo>
                    <a:lnTo>
                      <a:pt x="536" y="35"/>
                    </a:lnTo>
                    <a:lnTo>
                      <a:pt x="562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7" name="Freeform 1187"/>
              <p:cNvSpPr>
                <a:spLocks/>
              </p:cNvSpPr>
              <p:nvPr/>
            </p:nvSpPr>
            <p:spPr bwMode="auto">
              <a:xfrm>
                <a:off x="4240" y="2923"/>
                <a:ext cx="41" cy="25"/>
              </a:xfrm>
              <a:custGeom>
                <a:avLst/>
                <a:gdLst>
                  <a:gd name="T0" fmla="*/ 1 w 82"/>
                  <a:gd name="T1" fmla="*/ 0 h 76"/>
                  <a:gd name="T2" fmla="*/ 0 w 82"/>
                  <a:gd name="T3" fmla="*/ 0 h 76"/>
                  <a:gd name="T4" fmla="*/ 1 w 82"/>
                  <a:gd name="T5" fmla="*/ 0 h 76"/>
                  <a:gd name="T6" fmla="*/ 1 w 82"/>
                  <a:gd name="T7" fmla="*/ 0 h 76"/>
                  <a:gd name="T8" fmla="*/ 2 w 82"/>
                  <a:gd name="T9" fmla="*/ 0 h 76"/>
                  <a:gd name="T10" fmla="*/ 2 w 82"/>
                  <a:gd name="T11" fmla="*/ 1 h 76"/>
                  <a:gd name="T12" fmla="*/ 3 w 82"/>
                  <a:gd name="T13" fmla="*/ 1 h 76"/>
                  <a:gd name="T14" fmla="*/ 4 w 82"/>
                  <a:gd name="T15" fmla="*/ 1 h 76"/>
                  <a:gd name="T16" fmla="*/ 6 w 82"/>
                  <a:gd name="T17" fmla="*/ 1 h 76"/>
                  <a:gd name="T18" fmla="*/ 5 w 82"/>
                  <a:gd name="T19" fmla="*/ 1 h 76"/>
                  <a:gd name="T20" fmla="*/ 4 w 82"/>
                  <a:gd name="T21" fmla="*/ 1 h 76"/>
                  <a:gd name="T22" fmla="*/ 4 w 82"/>
                  <a:gd name="T23" fmla="*/ 1 h 76"/>
                  <a:gd name="T24" fmla="*/ 3 w 82"/>
                  <a:gd name="T25" fmla="*/ 0 h 76"/>
                  <a:gd name="T26" fmla="*/ 2 w 82"/>
                  <a:gd name="T27" fmla="*/ 0 h 76"/>
                  <a:gd name="T28" fmla="*/ 1 w 82"/>
                  <a:gd name="T29" fmla="*/ 0 h 76"/>
                  <a:gd name="T30" fmla="*/ 1 w 82"/>
                  <a:gd name="T31" fmla="*/ 0 h 76"/>
                  <a:gd name="T32" fmla="*/ 1 w 82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76">
                    <a:moveTo>
                      <a:pt x="2" y="0"/>
                    </a:moveTo>
                    <a:lnTo>
                      <a:pt x="0" y="5"/>
                    </a:lnTo>
                    <a:lnTo>
                      <a:pt x="2" y="12"/>
                    </a:lnTo>
                    <a:lnTo>
                      <a:pt x="7" y="22"/>
                    </a:lnTo>
                    <a:lnTo>
                      <a:pt x="17" y="36"/>
                    </a:lnTo>
                    <a:lnTo>
                      <a:pt x="28" y="49"/>
                    </a:lnTo>
                    <a:lnTo>
                      <a:pt x="45" y="61"/>
                    </a:lnTo>
                    <a:lnTo>
                      <a:pt x="62" y="70"/>
                    </a:lnTo>
                    <a:lnTo>
                      <a:pt x="82" y="76"/>
                    </a:lnTo>
                    <a:lnTo>
                      <a:pt x="72" y="68"/>
                    </a:lnTo>
                    <a:lnTo>
                      <a:pt x="62" y="56"/>
                    </a:lnTo>
                    <a:lnTo>
                      <a:pt x="50" y="43"/>
                    </a:lnTo>
                    <a:lnTo>
                      <a:pt x="37" y="30"/>
                    </a:lnTo>
                    <a:lnTo>
                      <a:pt x="27" y="18"/>
                    </a:lnTo>
                    <a:lnTo>
                      <a:pt x="15" y="8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8" name="Freeform 1188"/>
              <p:cNvSpPr>
                <a:spLocks/>
              </p:cNvSpPr>
              <p:nvPr/>
            </p:nvSpPr>
            <p:spPr bwMode="auto">
              <a:xfrm>
                <a:off x="4279" y="2920"/>
                <a:ext cx="52" cy="29"/>
              </a:xfrm>
              <a:custGeom>
                <a:avLst/>
                <a:gdLst>
                  <a:gd name="T0" fmla="*/ 0 w 105"/>
                  <a:gd name="T1" fmla="*/ 0 h 88"/>
                  <a:gd name="T2" fmla="*/ 0 w 105"/>
                  <a:gd name="T3" fmla="*/ 0 h 88"/>
                  <a:gd name="T4" fmla="*/ 0 w 105"/>
                  <a:gd name="T5" fmla="*/ 0 h 88"/>
                  <a:gd name="T6" fmla="*/ 0 w 105"/>
                  <a:gd name="T7" fmla="*/ 0 h 88"/>
                  <a:gd name="T8" fmla="*/ 1 w 105"/>
                  <a:gd name="T9" fmla="*/ 1 h 88"/>
                  <a:gd name="T10" fmla="*/ 2 w 105"/>
                  <a:gd name="T11" fmla="*/ 1 h 88"/>
                  <a:gd name="T12" fmla="*/ 3 w 105"/>
                  <a:gd name="T13" fmla="*/ 1 h 88"/>
                  <a:gd name="T14" fmla="*/ 5 w 105"/>
                  <a:gd name="T15" fmla="*/ 1 h 88"/>
                  <a:gd name="T16" fmla="*/ 6 w 105"/>
                  <a:gd name="T17" fmla="*/ 1 h 88"/>
                  <a:gd name="T18" fmla="*/ 6 w 105"/>
                  <a:gd name="T19" fmla="*/ 1 h 88"/>
                  <a:gd name="T20" fmla="*/ 5 w 105"/>
                  <a:gd name="T21" fmla="*/ 1 h 88"/>
                  <a:gd name="T22" fmla="*/ 4 w 105"/>
                  <a:gd name="T23" fmla="*/ 1 h 88"/>
                  <a:gd name="T24" fmla="*/ 3 w 105"/>
                  <a:gd name="T25" fmla="*/ 0 h 88"/>
                  <a:gd name="T26" fmla="*/ 2 w 105"/>
                  <a:gd name="T27" fmla="*/ 0 h 88"/>
                  <a:gd name="T28" fmla="*/ 1 w 105"/>
                  <a:gd name="T29" fmla="*/ 0 h 88"/>
                  <a:gd name="T30" fmla="*/ 0 w 105"/>
                  <a:gd name="T31" fmla="*/ 0 h 88"/>
                  <a:gd name="T32" fmla="*/ 0 w 105"/>
                  <a:gd name="T33" fmla="*/ 0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5" h="88">
                    <a:moveTo>
                      <a:pt x="3" y="0"/>
                    </a:moveTo>
                    <a:lnTo>
                      <a:pt x="0" y="6"/>
                    </a:lnTo>
                    <a:lnTo>
                      <a:pt x="3" y="15"/>
                    </a:lnTo>
                    <a:lnTo>
                      <a:pt x="13" y="29"/>
                    </a:lnTo>
                    <a:lnTo>
                      <a:pt x="26" y="43"/>
                    </a:lnTo>
                    <a:lnTo>
                      <a:pt x="45" y="58"/>
                    </a:lnTo>
                    <a:lnTo>
                      <a:pt x="63" y="71"/>
                    </a:lnTo>
                    <a:lnTo>
                      <a:pt x="85" y="82"/>
                    </a:lnTo>
                    <a:lnTo>
                      <a:pt x="105" y="88"/>
                    </a:lnTo>
                    <a:lnTo>
                      <a:pt x="96" y="82"/>
                    </a:lnTo>
                    <a:lnTo>
                      <a:pt x="85" y="70"/>
                    </a:lnTo>
                    <a:lnTo>
                      <a:pt x="71" y="55"/>
                    </a:lnTo>
                    <a:lnTo>
                      <a:pt x="55" y="39"/>
                    </a:lnTo>
                    <a:lnTo>
                      <a:pt x="40" y="23"/>
                    </a:lnTo>
                    <a:lnTo>
                      <a:pt x="25" y="11"/>
                    </a:lnTo>
                    <a:lnTo>
                      <a:pt x="1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09" name="Freeform 1189"/>
              <p:cNvSpPr>
                <a:spLocks/>
              </p:cNvSpPr>
              <p:nvPr/>
            </p:nvSpPr>
            <p:spPr bwMode="auto">
              <a:xfrm>
                <a:off x="4311" y="2915"/>
                <a:ext cx="46" cy="32"/>
              </a:xfrm>
              <a:custGeom>
                <a:avLst/>
                <a:gdLst>
                  <a:gd name="T0" fmla="*/ 1 w 91"/>
                  <a:gd name="T1" fmla="*/ 0 h 98"/>
                  <a:gd name="T2" fmla="*/ 0 w 91"/>
                  <a:gd name="T3" fmla="*/ 0 h 98"/>
                  <a:gd name="T4" fmla="*/ 1 w 91"/>
                  <a:gd name="T5" fmla="*/ 0 h 98"/>
                  <a:gd name="T6" fmla="*/ 1 w 91"/>
                  <a:gd name="T7" fmla="*/ 0 h 98"/>
                  <a:gd name="T8" fmla="*/ 2 w 91"/>
                  <a:gd name="T9" fmla="*/ 1 h 98"/>
                  <a:gd name="T10" fmla="*/ 3 w 91"/>
                  <a:gd name="T11" fmla="*/ 1 h 98"/>
                  <a:gd name="T12" fmla="*/ 4 w 91"/>
                  <a:gd name="T13" fmla="*/ 1 h 98"/>
                  <a:gd name="T14" fmla="*/ 5 w 91"/>
                  <a:gd name="T15" fmla="*/ 1 h 98"/>
                  <a:gd name="T16" fmla="*/ 6 w 91"/>
                  <a:gd name="T17" fmla="*/ 1 h 98"/>
                  <a:gd name="T18" fmla="*/ 6 w 91"/>
                  <a:gd name="T19" fmla="*/ 1 h 98"/>
                  <a:gd name="T20" fmla="*/ 5 w 91"/>
                  <a:gd name="T21" fmla="*/ 1 h 98"/>
                  <a:gd name="T22" fmla="*/ 5 w 91"/>
                  <a:gd name="T23" fmla="*/ 1 h 98"/>
                  <a:gd name="T24" fmla="*/ 4 w 91"/>
                  <a:gd name="T25" fmla="*/ 1 h 98"/>
                  <a:gd name="T26" fmla="*/ 3 w 91"/>
                  <a:gd name="T27" fmla="*/ 0 h 98"/>
                  <a:gd name="T28" fmla="*/ 2 w 91"/>
                  <a:gd name="T29" fmla="*/ 0 h 98"/>
                  <a:gd name="T30" fmla="*/ 1 w 91"/>
                  <a:gd name="T31" fmla="*/ 0 h 98"/>
                  <a:gd name="T32" fmla="*/ 1 w 91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98">
                    <a:moveTo>
                      <a:pt x="3" y="0"/>
                    </a:moveTo>
                    <a:lnTo>
                      <a:pt x="0" y="6"/>
                    </a:lnTo>
                    <a:lnTo>
                      <a:pt x="1" y="18"/>
                    </a:lnTo>
                    <a:lnTo>
                      <a:pt x="10" y="33"/>
                    </a:lnTo>
                    <a:lnTo>
                      <a:pt x="23" y="49"/>
                    </a:lnTo>
                    <a:lnTo>
                      <a:pt x="38" y="65"/>
                    </a:lnTo>
                    <a:lnTo>
                      <a:pt x="55" y="80"/>
                    </a:lnTo>
                    <a:lnTo>
                      <a:pt x="73" y="92"/>
                    </a:lnTo>
                    <a:lnTo>
                      <a:pt x="91" y="98"/>
                    </a:lnTo>
                    <a:lnTo>
                      <a:pt x="86" y="90"/>
                    </a:lnTo>
                    <a:lnTo>
                      <a:pt x="76" y="77"/>
                    </a:lnTo>
                    <a:lnTo>
                      <a:pt x="65" y="61"/>
                    </a:lnTo>
                    <a:lnTo>
                      <a:pt x="50" y="42"/>
                    </a:lnTo>
                    <a:lnTo>
                      <a:pt x="35" y="25"/>
                    </a:lnTo>
                    <a:lnTo>
                      <a:pt x="21" y="11"/>
                    </a:lnTo>
                    <a:lnTo>
                      <a:pt x="1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0" name="Freeform 1190"/>
              <p:cNvSpPr>
                <a:spLocks/>
              </p:cNvSpPr>
              <p:nvPr/>
            </p:nvSpPr>
            <p:spPr bwMode="auto">
              <a:xfrm>
                <a:off x="4366" y="2913"/>
                <a:ext cx="40" cy="30"/>
              </a:xfrm>
              <a:custGeom>
                <a:avLst/>
                <a:gdLst>
                  <a:gd name="T0" fmla="*/ 1 w 80"/>
                  <a:gd name="T1" fmla="*/ 0 h 90"/>
                  <a:gd name="T2" fmla="*/ 0 w 80"/>
                  <a:gd name="T3" fmla="*/ 0 h 90"/>
                  <a:gd name="T4" fmla="*/ 1 w 80"/>
                  <a:gd name="T5" fmla="*/ 0 h 90"/>
                  <a:gd name="T6" fmla="*/ 1 w 80"/>
                  <a:gd name="T7" fmla="*/ 0 h 90"/>
                  <a:gd name="T8" fmla="*/ 2 w 80"/>
                  <a:gd name="T9" fmla="*/ 1 h 90"/>
                  <a:gd name="T10" fmla="*/ 3 w 80"/>
                  <a:gd name="T11" fmla="*/ 1 h 90"/>
                  <a:gd name="T12" fmla="*/ 4 w 80"/>
                  <a:gd name="T13" fmla="*/ 1 h 90"/>
                  <a:gd name="T14" fmla="*/ 5 w 80"/>
                  <a:gd name="T15" fmla="*/ 1 h 90"/>
                  <a:gd name="T16" fmla="*/ 5 w 80"/>
                  <a:gd name="T17" fmla="*/ 1 h 90"/>
                  <a:gd name="T18" fmla="*/ 5 w 80"/>
                  <a:gd name="T19" fmla="*/ 1 h 90"/>
                  <a:gd name="T20" fmla="*/ 5 w 80"/>
                  <a:gd name="T21" fmla="*/ 1 h 90"/>
                  <a:gd name="T22" fmla="*/ 4 w 80"/>
                  <a:gd name="T23" fmla="*/ 1 h 90"/>
                  <a:gd name="T24" fmla="*/ 3 w 80"/>
                  <a:gd name="T25" fmla="*/ 0 h 90"/>
                  <a:gd name="T26" fmla="*/ 3 w 80"/>
                  <a:gd name="T27" fmla="*/ 0 h 90"/>
                  <a:gd name="T28" fmla="*/ 2 w 80"/>
                  <a:gd name="T29" fmla="*/ 0 h 90"/>
                  <a:gd name="T30" fmla="*/ 1 w 80"/>
                  <a:gd name="T31" fmla="*/ 0 h 90"/>
                  <a:gd name="T32" fmla="*/ 1 w 8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90">
                    <a:moveTo>
                      <a:pt x="2" y="0"/>
                    </a:moveTo>
                    <a:lnTo>
                      <a:pt x="0" y="4"/>
                    </a:lnTo>
                    <a:lnTo>
                      <a:pt x="3" y="16"/>
                    </a:lnTo>
                    <a:lnTo>
                      <a:pt x="12" y="29"/>
                    </a:lnTo>
                    <a:lnTo>
                      <a:pt x="22" y="46"/>
                    </a:lnTo>
                    <a:lnTo>
                      <a:pt x="35" y="62"/>
                    </a:lnTo>
                    <a:lnTo>
                      <a:pt x="50" y="75"/>
                    </a:lnTo>
                    <a:lnTo>
                      <a:pt x="65" y="85"/>
                    </a:lnTo>
                    <a:lnTo>
                      <a:pt x="80" y="90"/>
                    </a:lnTo>
                    <a:lnTo>
                      <a:pt x="73" y="81"/>
                    </a:lnTo>
                    <a:lnTo>
                      <a:pt x="65" y="69"/>
                    </a:lnTo>
                    <a:lnTo>
                      <a:pt x="55" y="53"/>
                    </a:lnTo>
                    <a:lnTo>
                      <a:pt x="45" y="37"/>
                    </a:lnTo>
                    <a:lnTo>
                      <a:pt x="33" y="20"/>
                    </a:lnTo>
                    <a:lnTo>
                      <a:pt x="22" y="9"/>
                    </a:lnTo>
                    <a:lnTo>
                      <a:pt x="1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1" name="Freeform 1191"/>
              <p:cNvSpPr>
                <a:spLocks/>
              </p:cNvSpPr>
              <p:nvPr/>
            </p:nvSpPr>
            <p:spPr bwMode="auto">
              <a:xfrm>
                <a:off x="4397" y="2912"/>
                <a:ext cx="29" cy="27"/>
              </a:xfrm>
              <a:custGeom>
                <a:avLst/>
                <a:gdLst>
                  <a:gd name="T0" fmla="*/ 1 w 57"/>
                  <a:gd name="T1" fmla="*/ 0 h 81"/>
                  <a:gd name="T2" fmla="*/ 1 w 57"/>
                  <a:gd name="T3" fmla="*/ 0 h 81"/>
                  <a:gd name="T4" fmla="*/ 0 w 57"/>
                  <a:gd name="T5" fmla="*/ 0 h 81"/>
                  <a:gd name="T6" fmla="*/ 1 w 57"/>
                  <a:gd name="T7" fmla="*/ 0 h 81"/>
                  <a:gd name="T8" fmla="*/ 1 w 57"/>
                  <a:gd name="T9" fmla="*/ 0 h 81"/>
                  <a:gd name="T10" fmla="*/ 1 w 57"/>
                  <a:gd name="T11" fmla="*/ 1 h 81"/>
                  <a:gd name="T12" fmla="*/ 2 w 57"/>
                  <a:gd name="T13" fmla="*/ 1 h 81"/>
                  <a:gd name="T14" fmla="*/ 3 w 57"/>
                  <a:gd name="T15" fmla="*/ 1 h 81"/>
                  <a:gd name="T16" fmla="*/ 4 w 57"/>
                  <a:gd name="T17" fmla="*/ 1 h 81"/>
                  <a:gd name="T18" fmla="*/ 4 w 57"/>
                  <a:gd name="T19" fmla="*/ 1 h 81"/>
                  <a:gd name="T20" fmla="*/ 3 w 57"/>
                  <a:gd name="T21" fmla="*/ 1 h 81"/>
                  <a:gd name="T22" fmla="*/ 3 w 57"/>
                  <a:gd name="T23" fmla="*/ 1 h 81"/>
                  <a:gd name="T24" fmla="*/ 2 w 57"/>
                  <a:gd name="T25" fmla="*/ 0 h 81"/>
                  <a:gd name="T26" fmla="*/ 2 w 57"/>
                  <a:gd name="T27" fmla="*/ 0 h 81"/>
                  <a:gd name="T28" fmla="*/ 2 w 57"/>
                  <a:gd name="T29" fmla="*/ 0 h 81"/>
                  <a:gd name="T30" fmla="*/ 1 w 57"/>
                  <a:gd name="T31" fmla="*/ 0 h 81"/>
                  <a:gd name="T32" fmla="*/ 1 w 5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81">
                    <a:moveTo>
                      <a:pt x="5" y="0"/>
                    </a:moveTo>
                    <a:lnTo>
                      <a:pt x="2" y="4"/>
                    </a:lnTo>
                    <a:lnTo>
                      <a:pt x="0" y="13"/>
                    </a:lnTo>
                    <a:lnTo>
                      <a:pt x="2" y="25"/>
                    </a:lnTo>
                    <a:lnTo>
                      <a:pt x="7" y="38"/>
                    </a:lnTo>
                    <a:lnTo>
                      <a:pt x="15" y="53"/>
                    </a:lnTo>
                    <a:lnTo>
                      <a:pt x="25" y="65"/>
                    </a:lnTo>
                    <a:lnTo>
                      <a:pt x="40" y="75"/>
                    </a:lnTo>
                    <a:lnTo>
                      <a:pt x="57" y="81"/>
                    </a:lnTo>
                    <a:lnTo>
                      <a:pt x="52" y="72"/>
                    </a:lnTo>
                    <a:lnTo>
                      <a:pt x="45" y="60"/>
                    </a:lnTo>
                    <a:lnTo>
                      <a:pt x="39" y="47"/>
                    </a:lnTo>
                    <a:lnTo>
                      <a:pt x="32" y="32"/>
                    </a:lnTo>
                    <a:lnTo>
                      <a:pt x="25" y="19"/>
                    </a:lnTo>
                    <a:lnTo>
                      <a:pt x="19" y="7"/>
                    </a:lnTo>
                    <a:lnTo>
                      <a:pt x="1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2" name="Freeform 1192"/>
              <p:cNvSpPr>
                <a:spLocks/>
              </p:cNvSpPr>
              <p:nvPr/>
            </p:nvSpPr>
            <p:spPr bwMode="auto">
              <a:xfrm>
                <a:off x="4448" y="2908"/>
                <a:ext cx="22" cy="21"/>
              </a:xfrm>
              <a:custGeom>
                <a:avLst/>
                <a:gdLst>
                  <a:gd name="T0" fmla="*/ 1 w 44"/>
                  <a:gd name="T1" fmla="*/ 0 h 62"/>
                  <a:gd name="T2" fmla="*/ 0 w 44"/>
                  <a:gd name="T3" fmla="*/ 0 h 62"/>
                  <a:gd name="T4" fmla="*/ 0 w 44"/>
                  <a:gd name="T5" fmla="*/ 0 h 62"/>
                  <a:gd name="T6" fmla="*/ 1 w 44"/>
                  <a:gd name="T7" fmla="*/ 0 h 62"/>
                  <a:gd name="T8" fmla="*/ 1 w 44"/>
                  <a:gd name="T9" fmla="*/ 0 h 62"/>
                  <a:gd name="T10" fmla="*/ 2 w 44"/>
                  <a:gd name="T11" fmla="*/ 1 h 62"/>
                  <a:gd name="T12" fmla="*/ 2 w 44"/>
                  <a:gd name="T13" fmla="*/ 1 h 62"/>
                  <a:gd name="T14" fmla="*/ 3 w 44"/>
                  <a:gd name="T15" fmla="*/ 1 h 62"/>
                  <a:gd name="T16" fmla="*/ 3 w 44"/>
                  <a:gd name="T17" fmla="*/ 1 h 62"/>
                  <a:gd name="T18" fmla="*/ 3 w 44"/>
                  <a:gd name="T19" fmla="*/ 1 h 62"/>
                  <a:gd name="T20" fmla="*/ 2 w 44"/>
                  <a:gd name="T21" fmla="*/ 0 h 62"/>
                  <a:gd name="T22" fmla="*/ 1 w 44"/>
                  <a:gd name="T23" fmla="*/ 0 h 62"/>
                  <a:gd name="T24" fmla="*/ 1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" h="62">
                    <a:moveTo>
                      <a:pt x="4" y="0"/>
                    </a:moveTo>
                    <a:lnTo>
                      <a:pt x="0" y="4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9" y="33"/>
                    </a:lnTo>
                    <a:lnTo>
                      <a:pt x="17" y="44"/>
                    </a:lnTo>
                    <a:lnTo>
                      <a:pt x="25" y="53"/>
                    </a:lnTo>
                    <a:lnTo>
                      <a:pt x="35" y="59"/>
                    </a:lnTo>
                    <a:lnTo>
                      <a:pt x="44" y="62"/>
                    </a:lnTo>
                    <a:lnTo>
                      <a:pt x="35" y="47"/>
                    </a:lnTo>
                    <a:lnTo>
                      <a:pt x="25" y="27"/>
                    </a:lnTo>
                    <a:lnTo>
                      <a:pt x="15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3" name="Freeform 1193"/>
              <p:cNvSpPr>
                <a:spLocks/>
              </p:cNvSpPr>
              <p:nvPr/>
            </p:nvSpPr>
            <p:spPr bwMode="auto">
              <a:xfrm>
                <a:off x="4473" y="2910"/>
                <a:ext cx="16" cy="14"/>
              </a:xfrm>
              <a:custGeom>
                <a:avLst/>
                <a:gdLst>
                  <a:gd name="T0" fmla="*/ 1 w 32"/>
                  <a:gd name="T1" fmla="*/ 0 h 40"/>
                  <a:gd name="T2" fmla="*/ 0 w 32"/>
                  <a:gd name="T3" fmla="*/ 0 h 40"/>
                  <a:gd name="T4" fmla="*/ 1 w 32"/>
                  <a:gd name="T5" fmla="*/ 0 h 40"/>
                  <a:gd name="T6" fmla="*/ 2 w 32"/>
                  <a:gd name="T7" fmla="*/ 1 h 40"/>
                  <a:gd name="T8" fmla="*/ 2 w 32"/>
                  <a:gd name="T9" fmla="*/ 1 h 40"/>
                  <a:gd name="T10" fmla="*/ 2 w 32"/>
                  <a:gd name="T11" fmla="*/ 0 h 40"/>
                  <a:gd name="T12" fmla="*/ 1 w 32"/>
                  <a:gd name="T13" fmla="*/ 0 h 40"/>
                  <a:gd name="T14" fmla="*/ 1 w 32"/>
                  <a:gd name="T15" fmla="*/ 0 h 40"/>
                  <a:gd name="T16" fmla="*/ 1 w 32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40">
                    <a:moveTo>
                      <a:pt x="2" y="1"/>
                    </a:moveTo>
                    <a:lnTo>
                      <a:pt x="0" y="13"/>
                    </a:lnTo>
                    <a:lnTo>
                      <a:pt x="5" y="28"/>
                    </a:lnTo>
                    <a:lnTo>
                      <a:pt x="17" y="40"/>
                    </a:lnTo>
                    <a:lnTo>
                      <a:pt x="32" y="38"/>
                    </a:lnTo>
                    <a:lnTo>
                      <a:pt x="19" y="31"/>
                    </a:lnTo>
                    <a:lnTo>
                      <a:pt x="14" y="13"/>
                    </a:lnTo>
                    <a:lnTo>
                      <a:pt x="1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4" name="Freeform 1194"/>
              <p:cNvSpPr>
                <a:spLocks/>
              </p:cNvSpPr>
              <p:nvPr/>
            </p:nvSpPr>
            <p:spPr bwMode="auto">
              <a:xfrm>
                <a:off x="4260" y="2922"/>
                <a:ext cx="47" cy="27"/>
              </a:xfrm>
              <a:custGeom>
                <a:avLst/>
                <a:gdLst>
                  <a:gd name="T0" fmla="*/ 1 w 93"/>
                  <a:gd name="T1" fmla="*/ 0 h 83"/>
                  <a:gd name="T2" fmla="*/ 0 w 93"/>
                  <a:gd name="T3" fmla="*/ 0 h 83"/>
                  <a:gd name="T4" fmla="*/ 1 w 93"/>
                  <a:gd name="T5" fmla="*/ 0 h 83"/>
                  <a:gd name="T6" fmla="*/ 1 w 93"/>
                  <a:gd name="T7" fmla="*/ 0 h 83"/>
                  <a:gd name="T8" fmla="*/ 2 w 93"/>
                  <a:gd name="T9" fmla="*/ 0 h 83"/>
                  <a:gd name="T10" fmla="*/ 3 w 93"/>
                  <a:gd name="T11" fmla="*/ 1 h 83"/>
                  <a:gd name="T12" fmla="*/ 4 w 93"/>
                  <a:gd name="T13" fmla="*/ 1 h 83"/>
                  <a:gd name="T14" fmla="*/ 5 w 93"/>
                  <a:gd name="T15" fmla="*/ 1 h 83"/>
                  <a:gd name="T16" fmla="*/ 6 w 93"/>
                  <a:gd name="T17" fmla="*/ 1 h 83"/>
                  <a:gd name="T18" fmla="*/ 6 w 93"/>
                  <a:gd name="T19" fmla="*/ 1 h 83"/>
                  <a:gd name="T20" fmla="*/ 5 w 93"/>
                  <a:gd name="T21" fmla="*/ 1 h 83"/>
                  <a:gd name="T22" fmla="*/ 4 w 93"/>
                  <a:gd name="T23" fmla="*/ 1 h 83"/>
                  <a:gd name="T24" fmla="*/ 4 w 93"/>
                  <a:gd name="T25" fmla="*/ 0 h 83"/>
                  <a:gd name="T26" fmla="*/ 3 w 93"/>
                  <a:gd name="T27" fmla="*/ 0 h 83"/>
                  <a:gd name="T28" fmla="*/ 2 w 93"/>
                  <a:gd name="T29" fmla="*/ 0 h 83"/>
                  <a:gd name="T30" fmla="*/ 1 w 93"/>
                  <a:gd name="T31" fmla="*/ 0 h 83"/>
                  <a:gd name="T32" fmla="*/ 1 w 93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83">
                    <a:moveTo>
                      <a:pt x="3" y="0"/>
                    </a:moveTo>
                    <a:lnTo>
                      <a:pt x="0" y="6"/>
                    </a:lnTo>
                    <a:lnTo>
                      <a:pt x="2" y="15"/>
                    </a:lnTo>
                    <a:lnTo>
                      <a:pt x="10" y="26"/>
                    </a:lnTo>
                    <a:lnTo>
                      <a:pt x="22" y="40"/>
                    </a:lnTo>
                    <a:lnTo>
                      <a:pt x="37" y="54"/>
                    </a:lnTo>
                    <a:lnTo>
                      <a:pt x="55" y="66"/>
                    </a:lnTo>
                    <a:lnTo>
                      <a:pt x="73" y="77"/>
                    </a:lnTo>
                    <a:lnTo>
                      <a:pt x="93" y="83"/>
                    </a:lnTo>
                    <a:lnTo>
                      <a:pt x="87" y="75"/>
                    </a:lnTo>
                    <a:lnTo>
                      <a:pt x="75" y="65"/>
                    </a:lnTo>
                    <a:lnTo>
                      <a:pt x="63" y="50"/>
                    </a:lnTo>
                    <a:lnTo>
                      <a:pt x="50" y="35"/>
                    </a:lnTo>
                    <a:lnTo>
                      <a:pt x="37" y="21"/>
                    </a:lnTo>
                    <a:lnTo>
                      <a:pt x="23" y="9"/>
                    </a:lnTo>
                    <a:lnTo>
                      <a:pt x="1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5" name="Freeform 1195"/>
              <p:cNvSpPr>
                <a:spLocks/>
              </p:cNvSpPr>
              <p:nvPr/>
            </p:nvSpPr>
            <p:spPr bwMode="auto">
              <a:xfrm>
                <a:off x="4219" y="2927"/>
                <a:ext cx="37" cy="21"/>
              </a:xfrm>
              <a:custGeom>
                <a:avLst/>
                <a:gdLst>
                  <a:gd name="T0" fmla="*/ 0 w 76"/>
                  <a:gd name="T1" fmla="*/ 0 h 65"/>
                  <a:gd name="T2" fmla="*/ 0 w 76"/>
                  <a:gd name="T3" fmla="*/ 0 h 65"/>
                  <a:gd name="T4" fmla="*/ 0 w 76"/>
                  <a:gd name="T5" fmla="*/ 0 h 65"/>
                  <a:gd name="T6" fmla="*/ 0 w 76"/>
                  <a:gd name="T7" fmla="*/ 0 h 65"/>
                  <a:gd name="T8" fmla="*/ 0 w 76"/>
                  <a:gd name="T9" fmla="*/ 0 h 65"/>
                  <a:gd name="T10" fmla="*/ 1 w 76"/>
                  <a:gd name="T11" fmla="*/ 0 h 65"/>
                  <a:gd name="T12" fmla="*/ 2 w 76"/>
                  <a:gd name="T13" fmla="*/ 1 h 65"/>
                  <a:gd name="T14" fmla="*/ 3 w 76"/>
                  <a:gd name="T15" fmla="*/ 1 h 65"/>
                  <a:gd name="T16" fmla="*/ 4 w 76"/>
                  <a:gd name="T17" fmla="*/ 1 h 65"/>
                  <a:gd name="T18" fmla="*/ 4 w 76"/>
                  <a:gd name="T19" fmla="*/ 1 h 65"/>
                  <a:gd name="T20" fmla="*/ 3 w 76"/>
                  <a:gd name="T21" fmla="*/ 1 h 65"/>
                  <a:gd name="T22" fmla="*/ 2 w 76"/>
                  <a:gd name="T23" fmla="*/ 0 h 65"/>
                  <a:gd name="T24" fmla="*/ 2 w 76"/>
                  <a:gd name="T25" fmla="*/ 0 h 65"/>
                  <a:gd name="T26" fmla="*/ 1 w 76"/>
                  <a:gd name="T27" fmla="*/ 0 h 65"/>
                  <a:gd name="T28" fmla="*/ 1 w 76"/>
                  <a:gd name="T29" fmla="*/ 0 h 65"/>
                  <a:gd name="T30" fmla="*/ 0 w 76"/>
                  <a:gd name="T31" fmla="*/ 0 h 65"/>
                  <a:gd name="T32" fmla="*/ 0 w 76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4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7" y="20"/>
                    </a:lnTo>
                    <a:lnTo>
                      <a:pt x="15" y="31"/>
                    </a:lnTo>
                    <a:lnTo>
                      <a:pt x="25" y="41"/>
                    </a:lnTo>
                    <a:lnTo>
                      <a:pt x="39" y="51"/>
                    </a:lnTo>
                    <a:lnTo>
                      <a:pt x="56" y="60"/>
                    </a:lnTo>
                    <a:lnTo>
                      <a:pt x="76" y="65"/>
                    </a:lnTo>
                    <a:lnTo>
                      <a:pt x="66" y="57"/>
                    </a:lnTo>
                    <a:lnTo>
                      <a:pt x="56" y="47"/>
                    </a:lnTo>
                    <a:lnTo>
                      <a:pt x="46" y="35"/>
                    </a:lnTo>
                    <a:lnTo>
                      <a:pt x="35" y="25"/>
                    </a:lnTo>
                    <a:lnTo>
                      <a:pt x="25" y="14"/>
                    </a:lnTo>
                    <a:lnTo>
                      <a:pt x="17" y="6"/>
                    </a:lnTo>
                    <a:lnTo>
                      <a:pt x="9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6" name="Freeform 1196"/>
              <p:cNvSpPr>
                <a:spLocks/>
              </p:cNvSpPr>
              <p:nvPr/>
            </p:nvSpPr>
            <p:spPr bwMode="auto">
              <a:xfrm>
                <a:off x="4346" y="2917"/>
                <a:ext cx="40" cy="29"/>
              </a:xfrm>
              <a:custGeom>
                <a:avLst/>
                <a:gdLst>
                  <a:gd name="T0" fmla="*/ 1 w 80"/>
                  <a:gd name="T1" fmla="*/ 0 h 89"/>
                  <a:gd name="T2" fmla="*/ 0 w 80"/>
                  <a:gd name="T3" fmla="*/ 0 h 89"/>
                  <a:gd name="T4" fmla="*/ 1 w 80"/>
                  <a:gd name="T5" fmla="*/ 0 h 89"/>
                  <a:gd name="T6" fmla="*/ 1 w 80"/>
                  <a:gd name="T7" fmla="*/ 0 h 89"/>
                  <a:gd name="T8" fmla="*/ 2 w 80"/>
                  <a:gd name="T9" fmla="*/ 1 h 89"/>
                  <a:gd name="T10" fmla="*/ 3 w 80"/>
                  <a:gd name="T11" fmla="*/ 1 h 89"/>
                  <a:gd name="T12" fmla="*/ 4 w 80"/>
                  <a:gd name="T13" fmla="*/ 1 h 89"/>
                  <a:gd name="T14" fmla="*/ 5 w 80"/>
                  <a:gd name="T15" fmla="*/ 1 h 89"/>
                  <a:gd name="T16" fmla="*/ 5 w 80"/>
                  <a:gd name="T17" fmla="*/ 1 h 89"/>
                  <a:gd name="T18" fmla="*/ 5 w 80"/>
                  <a:gd name="T19" fmla="*/ 1 h 89"/>
                  <a:gd name="T20" fmla="*/ 5 w 80"/>
                  <a:gd name="T21" fmla="*/ 1 h 89"/>
                  <a:gd name="T22" fmla="*/ 4 w 80"/>
                  <a:gd name="T23" fmla="*/ 1 h 89"/>
                  <a:gd name="T24" fmla="*/ 3 w 80"/>
                  <a:gd name="T25" fmla="*/ 0 h 89"/>
                  <a:gd name="T26" fmla="*/ 3 w 80"/>
                  <a:gd name="T27" fmla="*/ 0 h 89"/>
                  <a:gd name="T28" fmla="*/ 2 w 80"/>
                  <a:gd name="T29" fmla="*/ 0 h 89"/>
                  <a:gd name="T30" fmla="*/ 1 w 80"/>
                  <a:gd name="T31" fmla="*/ 0 h 89"/>
                  <a:gd name="T32" fmla="*/ 1 w 80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89">
                    <a:moveTo>
                      <a:pt x="2" y="0"/>
                    </a:moveTo>
                    <a:lnTo>
                      <a:pt x="0" y="5"/>
                    </a:lnTo>
                    <a:lnTo>
                      <a:pt x="2" y="15"/>
                    </a:lnTo>
                    <a:lnTo>
                      <a:pt x="10" y="30"/>
                    </a:lnTo>
                    <a:lnTo>
                      <a:pt x="22" y="46"/>
                    </a:lnTo>
                    <a:lnTo>
                      <a:pt x="35" y="61"/>
                    </a:lnTo>
                    <a:lnTo>
                      <a:pt x="50" y="75"/>
                    </a:lnTo>
                    <a:lnTo>
                      <a:pt x="65" y="84"/>
                    </a:lnTo>
                    <a:lnTo>
                      <a:pt x="80" y="89"/>
                    </a:lnTo>
                    <a:lnTo>
                      <a:pt x="73" y="80"/>
                    </a:lnTo>
                    <a:lnTo>
                      <a:pt x="65" y="68"/>
                    </a:lnTo>
                    <a:lnTo>
                      <a:pt x="55" y="52"/>
                    </a:lnTo>
                    <a:lnTo>
                      <a:pt x="45" y="36"/>
                    </a:lnTo>
                    <a:lnTo>
                      <a:pt x="33" y="21"/>
                    </a:lnTo>
                    <a:lnTo>
                      <a:pt x="22" y="8"/>
                    </a:lnTo>
                    <a:lnTo>
                      <a:pt x="1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7" name="Freeform 1197"/>
              <p:cNvSpPr>
                <a:spLocks/>
              </p:cNvSpPr>
              <p:nvPr/>
            </p:nvSpPr>
            <p:spPr bwMode="auto">
              <a:xfrm>
                <a:off x="4419" y="2910"/>
                <a:ext cx="29" cy="25"/>
              </a:xfrm>
              <a:custGeom>
                <a:avLst/>
                <a:gdLst>
                  <a:gd name="T0" fmla="*/ 1 w 58"/>
                  <a:gd name="T1" fmla="*/ 0 h 75"/>
                  <a:gd name="T2" fmla="*/ 0 w 58"/>
                  <a:gd name="T3" fmla="*/ 0 h 75"/>
                  <a:gd name="T4" fmla="*/ 1 w 58"/>
                  <a:gd name="T5" fmla="*/ 0 h 75"/>
                  <a:gd name="T6" fmla="*/ 1 w 58"/>
                  <a:gd name="T7" fmla="*/ 0 h 75"/>
                  <a:gd name="T8" fmla="*/ 1 w 58"/>
                  <a:gd name="T9" fmla="*/ 0 h 75"/>
                  <a:gd name="T10" fmla="*/ 2 w 58"/>
                  <a:gd name="T11" fmla="*/ 1 h 75"/>
                  <a:gd name="T12" fmla="*/ 3 w 58"/>
                  <a:gd name="T13" fmla="*/ 1 h 75"/>
                  <a:gd name="T14" fmla="*/ 3 w 58"/>
                  <a:gd name="T15" fmla="*/ 1 h 75"/>
                  <a:gd name="T16" fmla="*/ 4 w 58"/>
                  <a:gd name="T17" fmla="*/ 1 h 75"/>
                  <a:gd name="T18" fmla="*/ 4 w 58"/>
                  <a:gd name="T19" fmla="*/ 1 h 75"/>
                  <a:gd name="T20" fmla="*/ 3 w 58"/>
                  <a:gd name="T21" fmla="*/ 1 h 75"/>
                  <a:gd name="T22" fmla="*/ 3 w 58"/>
                  <a:gd name="T23" fmla="*/ 1 h 75"/>
                  <a:gd name="T24" fmla="*/ 3 w 58"/>
                  <a:gd name="T25" fmla="*/ 0 h 75"/>
                  <a:gd name="T26" fmla="*/ 2 w 58"/>
                  <a:gd name="T27" fmla="*/ 0 h 75"/>
                  <a:gd name="T28" fmla="*/ 1 w 58"/>
                  <a:gd name="T29" fmla="*/ 0 h 75"/>
                  <a:gd name="T30" fmla="*/ 1 w 58"/>
                  <a:gd name="T31" fmla="*/ 0 h 75"/>
                  <a:gd name="T32" fmla="*/ 1 w 5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75">
                    <a:moveTo>
                      <a:pt x="3" y="0"/>
                    </a:moveTo>
                    <a:lnTo>
                      <a:pt x="0" y="4"/>
                    </a:lnTo>
                    <a:lnTo>
                      <a:pt x="1" y="13"/>
                    </a:lnTo>
                    <a:lnTo>
                      <a:pt x="8" y="25"/>
                    </a:lnTo>
                    <a:lnTo>
                      <a:pt x="16" y="40"/>
                    </a:lnTo>
                    <a:lnTo>
                      <a:pt x="26" y="53"/>
                    </a:lnTo>
                    <a:lnTo>
                      <a:pt x="38" y="63"/>
                    </a:lnTo>
                    <a:lnTo>
                      <a:pt x="48" y="72"/>
                    </a:lnTo>
                    <a:lnTo>
                      <a:pt x="58" y="75"/>
                    </a:lnTo>
                    <a:lnTo>
                      <a:pt x="55" y="68"/>
                    </a:lnTo>
                    <a:lnTo>
                      <a:pt x="48" y="58"/>
                    </a:lnTo>
                    <a:lnTo>
                      <a:pt x="41" y="46"/>
                    </a:lnTo>
                    <a:lnTo>
                      <a:pt x="33" y="32"/>
                    </a:lnTo>
                    <a:lnTo>
                      <a:pt x="25" y="21"/>
                    </a:lnTo>
                    <a:lnTo>
                      <a:pt x="16" y="10"/>
                    </a:lnTo>
                    <a:lnTo>
                      <a:pt x="1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8" name="Freeform 1198"/>
              <p:cNvSpPr>
                <a:spLocks/>
              </p:cNvSpPr>
              <p:nvPr/>
            </p:nvSpPr>
            <p:spPr bwMode="auto">
              <a:xfrm>
                <a:off x="4194" y="2944"/>
                <a:ext cx="44" cy="4"/>
              </a:xfrm>
              <a:custGeom>
                <a:avLst/>
                <a:gdLst>
                  <a:gd name="T0" fmla="*/ 5 w 89"/>
                  <a:gd name="T1" fmla="*/ 0 h 12"/>
                  <a:gd name="T2" fmla="*/ 5 w 89"/>
                  <a:gd name="T3" fmla="*/ 0 h 12"/>
                  <a:gd name="T4" fmla="*/ 4 w 89"/>
                  <a:gd name="T5" fmla="*/ 0 h 12"/>
                  <a:gd name="T6" fmla="*/ 3 w 89"/>
                  <a:gd name="T7" fmla="*/ 0 h 12"/>
                  <a:gd name="T8" fmla="*/ 2 w 89"/>
                  <a:gd name="T9" fmla="*/ 0 h 12"/>
                  <a:gd name="T10" fmla="*/ 1 w 89"/>
                  <a:gd name="T11" fmla="*/ 0 h 12"/>
                  <a:gd name="T12" fmla="*/ 0 w 89"/>
                  <a:gd name="T13" fmla="*/ 0 h 12"/>
                  <a:gd name="T14" fmla="*/ 0 w 89"/>
                  <a:gd name="T15" fmla="*/ 0 h 12"/>
                  <a:gd name="T16" fmla="*/ 0 w 89"/>
                  <a:gd name="T17" fmla="*/ 0 h 12"/>
                  <a:gd name="T18" fmla="*/ 0 w 89"/>
                  <a:gd name="T19" fmla="*/ 0 h 12"/>
                  <a:gd name="T20" fmla="*/ 0 w 89"/>
                  <a:gd name="T21" fmla="*/ 0 h 12"/>
                  <a:gd name="T22" fmla="*/ 1 w 89"/>
                  <a:gd name="T23" fmla="*/ 0 h 12"/>
                  <a:gd name="T24" fmla="*/ 2 w 89"/>
                  <a:gd name="T25" fmla="*/ 0 h 12"/>
                  <a:gd name="T26" fmla="*/ 3 w 89"/>
                  <a:gd name="T27" fmla="*/ 0 h 12"/>
                  <a:gd name="T28" fmla="*/ 4 w 89"/>
                  <a:gd name="T29" fmla="*/ 0 h 12"/>
                  <a:gd name="T30" fmla="*/ 5 w 89"/>
                  <a:gd name="T31" fmla="*/ 0 h 12"/>
                  <a:gd name="T32" fmla="*/ 5 w 89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9" h="12">
                    <a:moveTo>
                      <a:pt x="89" y="6"/>
                    </a:moveTo>
                    <a:lnTo>
                      <a:pt x="82" y="6"/>
                    </a:lnTo>
                    <a:lnTo>
                      <a:pt x="70" y="7"/>
                    </a:lnTo>
                    <a:lnTo>
                      <a:pt x="55" y="9"/>
                    </a:lnTo>
                    <a:lnTo>
                      <a:pt x="40" y="10"/>
                    </a:lnTo>
                    <a:lnTo>
                      <a:pt x="25" y="12"/>
                    </a:lnTo>
                    <a:lnTo>
                      <a:pt x="12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14" y="1"/>
                    </a:lnTo>
                    <a:lnTo>
                      <a:pt x="25" y="0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7" y="3"/>
                    </a:lnTo>
                    <a:lnTo>
                      <a:pt x="80" y="4"/>
                    </a:lnTo>
                    <a:lnTo>
                      <a:pt x="89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19" name="Freeform 1199"/>
              <p:cNvSpPr>
                <a:spLocks/>
              </p:cNvSpPr>
              <p:nvPr/>
            </p:nvSpPr>
            <p:spPr bwMode="auto">
              <a:xfrm>
                <a:off x="4226" y="2949"/>
                <a:ext cx="61" cy="28"/>
              </a:xfrm>
              <a:custGeom>
                <a:avLst/>
                <a:gdLst>
                  <a:gd name="T0" fmla="*/ 8 w 122"/>
                  <a:gd name="T1" fmla="*/ 0 h 84"/>
                  <a:gd name="T2" fmla="*/ 7 w 122"/>
                  <a:gd name="T3" fmla="*/ 0 h 84"/>
                  <a:gd name="T4" fmla="*/ 6 w 122"/>
                  <a:gd name="T5" fmla="*/ 0 h 84"/>
                  <a:gd name="T6" fmla="*/ 5 w 122"/>
                  <a:gd name="T7" fmla="*/ 0 h 84"/>
                  <a:gd name="T8" fmla="*/ 3 w 122"/>
                  <a:gd name="T9" fmla="*/ 0 h 84"/>
                  <a:gd name="T10" fmla="*/ 2 w 122"/>
                  <a:gd name="T11" fmla="*/ 1 h 84"/>
                  <a:gd name="T12" fmla="*/ 1 w 122"/>
                  <a:gd name="T13" fmla="*/ 1 h 84"/>
                  <a:gd name="T14" fmla="*/ 0 w 122"/>
                  <a:gd name="T15" fmla="*/ 1 h 84"/>
                  <a:gd name="T16" fmla="*/ 1 w 122"/>
                  <a:gd name="T17" fmla="*/ 1 h 84"/>
                  <a:gd name="T18" fmla="*/ 1 w 122"/>
                  <a:gd name="T19" fmla="*/ 1 h 84"/>
                  <a:gd name="T20" fmla="*/ 2 w 122"/>
                  <a:gd name="T21" fmla="*/ 1 h 84"/>
                  <a:gd name="T22" fmla="*/ 3 w 122"/>
                  <a:gd name="T23" fmla="*/ 1 h 84"/>
                  <a:gd name="T24" fmla="*/ 4 w 122"/>
                  <a:gd name="T25" fmla="*/ 1 h 84"/>
                  <a:gd name="T26" fmla="*/ 5 w 122"/>
                  <a:gd name="T27" fmla="*/ 0 h 84"/>
                  <a:gd name="T28" fmla="*/ 6 w 122"/>
                  <a:gd name="T29" fmla="*/ 0 h 84"/>
                  <a:gd name="T30" fmla="*/ 7 w 122"/>
                  <a:gd name="T31" fmla="*/ 0 h 84"/>
                  <a:gd name="T32" fmla="*/ 8 w 122"/>
                  <a:gd name="T33" fmla="*/ 0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84">
                    <a:moveTo>
                      <a:pt x="122" y="0"/>
                    </a:moveTo>
                    <a:lnTo>
                      <a:pt x="109" y="5"/>
                    </a:lnTo>
                    <a:lnTo>
                      <a:pt x="89" y="14"/>
                    </a:lnTo>
                    <a:lnTo>
                      <a:pt x="67" y="26"/>
                    </a:lnTo>
                    <a:lnTo>
                      <a:pt x="44" y="39"/>
                    </a:lnTo>
                    <a:lnTo>
                      <a:pt x="24" y="54"/>
                    </a:lnTo>
                    <a:lnTo>
                      <a:pt x="9" y="66"/>
                    </a:lnTo>
                    <a:lnTo>
                      <a:pt x="0" y="76"/>
                    </a:lnTo>
                    <a:lnTo>
                      <a:pt x="2" y="84"/>
                    </a:lnTo>
                    <a:lnTo>
                      <a:pt x="12" y="84"/>
                    </a:lnTo>
                    <a:lnTo>
                      <a:pt x="25" y="76"/>
                    </a:lnTo>
                    <a:lnTo>
                      <a:pt x="42" y="64"/>
                    </a:lnTo>
                    <a:lnTo>
                      <a:pt x="61" y="50"/>
                    </a:lnTo>
                    <a:lnTo>
                      <a:pt x="77" y="33"/>
                    </a:lnTo>
                    <a:lnTo>
                      <a:pt x="96" y="19"/>
                    </a:lnTo>
                    <a:lnTo>
                      <a:pt x="111" y="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0" name="Freeform 1200"/>
              <p:cNvSpPr>
                <a:spLocks/>
              </p:cNvSpPr>
              <p:nvPr/>
            </p:nvSpPr>
            <p:spPr bwMode="auto">
              <a:xfrm>
                <a:off x="4253" y="2948"/>
                <a:ext cx="55" cy="30"/>
              </a:xfrm>
              <a:custGeom>
                <a:avLst/>
                <a:gdLst>
                  <a:gd name="T0" fmla="*/ 7 w 110"/>
                  <a:gd name="T1" fmla="*/ 0 h 90"/>
                  <a:gd name="T2" fmla="*/ 7 w 110"/>
                  <a:gd name="T3" fmla="*/ 0 h 90"/>
                  <a:gd name="T4" fmla="*/ 5 w 110"/>
                  <a:gd name="T5" fmla="*/ 0 h 90"/>
                  <a:gd name="T6" fmla="*/ 4 w 110"/>
                  <a:gd name="T7" fmla="*/ 0 h 90"/>
                  <a:gd name="T8" fmla="*/ 3 w 110"/>
                  <a:gd name="T9" fmla="*/ 1 h 90"/>
                  <a:gd name="T10" fmla="*/ 2 w 110"/>
                  <a:gd name="T11" fmla="*/ 1 h 90"/>
                  <a:gd name="T12" fmla="*/ 1 w 110"/>
                  <a:gd name="T13" fmla="*/ 1 h 90"/>
                  <a:gd name="T14" fmla="*/ 0 w 110"/>
                  <a:gd name="T15" fmla="*/ 1 h 90"/>
                  <a:gd name="T16" fmla="*/ 1 w 110"/>
                  <a:gd name="T17" fmla="*/ 1 h 90"/>
                  <a:gd name="T18" fmla="*/ 1 w 110"/>
                  <a:gd name="T19" fmla="*/ 1 h 90"/>
                  <a:gd name="T20" fmla="*/ 2 w 110"/>
                  <a:gd name="T21" fmla="*/ 1 h 90"/>
                  <a:gd name="T22" fmla="*/ 3 w 110"/>
                  <a:gd name="T23" fmla="*/ 1 h 90"/>
                  <a:gd name="T24" fmla="*/ 4 w 110"/>
                  <a:gd name="T25" fmla="*/ 1 h 90"/>
                  <a:gd name="T26" fmla="*/ 5 w 110"/>
                  <a:gd name="T27" fmla="*/ 0 h 90"/>
                  <a:gd name="T28" fmla="*/ 6 w 110"/>
                  <a:gd name="T29" fmla="*/ 0 h 90"/>
                  <a:gd name="T30" fmla="*/ 7 w 110"/>
                  <a:gd name="T31" fmla="*/ 0 h 90"/>
                  <a:gd name="T32" fmla="*/ 7 w 11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0" h="90">
                    <a:moveTo>
                      <a:pt x="110" y="0"/>
                    </a:moveTo>
                    <a:lnTo>
                      <a:pt x="97" y="7"/>
                    </a:lnTo>
                    <a:lnTo>
                      <a:pt x="78" y="19"/>
                    </a:lnTo>
                    <a:lnTo>
                      <a:pt x="58" y="32"/>
                    </a:lnTo>
                    <a:lnTo>
                      <a:pt x="37" y="48"/>
                    </a:lnTo>
                    <a:lnTo>
                      <a:pt x="20" y="63"/>
                    </a:lnTo>
                    <a:lnTo>
                      <a:pt x="7" y="75"/>
                    </a:lnTo>
                    <a:lnTo>
                      <a:pt x="0" y="85"/>
                    </a:lnTo>
                    <a:lnTo>
                      <a:pt x="3" y="90"/>
                    </a:lnTo>
                    <a:lnTo>
                      <a:pt x="13" y="87"/>
                    </a:lnTo>
                    <a:lnTo>
                      <a:pt x="27" y="78"/>
                    </a:lnTo>
                    <a:lnTo>
                      <a:pt x="43" y="64"/>
                    </a:lnTo>
                    <a:lnTo>
                      <a:pt x="58" y="48"/>
                    </a:lnTo>
                    <a:lnTo>
                      <a:pt x="75" y="32"/>
                    </a:lnTo>
                    <a:lnTo>
                      <a:pt x="88" y="17"/>
                    </a:lnTo>
                    <a:lnTo>
                      <a:pt x="102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1" name="Freeform 1201"/>
              <p:cNvSpPr>
                <a:spLocks/>
              </p:cNvSpPr>
              <p:nvPr/>
            </p:nvSpPr>
            <p:spPr bwMode="auto">
              <a:xfrm>
                <a:off x="4283" y="2948"/>
                <a:ext cx="49" cy="32"/>
              </a:xfrm>
              <a:custGeom>
                <a:avLst/>
                <a:gdLst>
                  <a:gd name="T0" fmla="*/ 7 w 98"/>
                  <a:gd name="T1" fmla="*/ 0 h 96"/>
                  <a:gd name="T2" fmla="*/ 6 w 98"/>
                  <a:gd name="T3" fmla="*/ 0 h 96"/>
                  <a:gd name="T4" fmla="*/ 5 w 98"/>
                  <a:gd name="T5" fmla="*/ 0 h 96"/>
                  <a:gd name="T6" fmla="*/ 3 w 98"/>
                  <a:gd name="T7" fmla="*/ 0 h 96"/>
                  <a:gd name="T8" fmla="*/ 2 w 98"/>
                  <a:gd name="T9" fmla="*/ 1 h 96"/>
                  <a:gd name="T10" fmla="*/ 1 w 98"/>
                  <a:gd name="T11" fmla="*/ 1 h 96"/>
                  <a:gd name="T12" fmla="*/ 1 w 98"/>
                  <a:gd name="T13" fmla="*/ 1 h 96"/>
                  <a:gd name="T14" fmla="*/ 0 w 98"/>
                  <a:gd name="T15" fmla="*/ 1 h 96"/>
                  <a:gd name="T16" fmla="*/ 1 w 98"/>
                  <a:gd name="T17" fmla="*/ 1 h 96"/>
                  <a:gd name="T18" fmla="*/ 1 w 98"/>
                  <a:gd name="T19" fmla="*/ 1 h 96"/>
                  <a:gd name="T20" fmla="*/ 2 w 98"/>
                  <a:gd name="T21" fmla="*/ 1 h 96"/>
                  <a:gd name="T22" fmla="*/ 3 w 98"/>
                  <a:gd name="T23" fmla="*/ 1 h 96"/>
                  <a:gd name="T24" fmla="*/ 4 w 98"/>
                  <a:gd name="T25" fmla="*/ 1 h 96"/>
                  <a:gd name="T26" fmla="*/ 4 w 98"/>
                  <a:gd name="T27" fmla="*/ 0 h 96"/>
                  <a:gd name="T28" fmla="*/ 5 w 98"/>
                  <a:gd name="T29" fmla="*/ 0 h 96"/>
                  <a:gd name="T30" fmla="*/ 6 w 98"/>
                  <a:gd name="T31" fmla="*/ 0 h 96"/>
                  <a:gd name="T32" fmla="*/ 7 w 98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8" h="96">
                    <a:moveTo>
                      <a:pt x="98" y="0"/>
                    </a:moveTo>
                    <a:lnTo>
                      <a:pt x="83" y="9"/>
                    </a:lnTo>
                    <a:lnTo>
                      <a:pt x="67" y="22"/>
                    </a:lnTo>
                    <a:lnTo>
                      <a:pt x="48" y="37"/>
                    </a:lnTo>
                    <a:lnTo>
                      <a:pt x="30" y="53"/>
                    </a:lnTo>
                    <a:lnTo>
                      <a:pt x="15" y="69"/>
                    </a:lnTo>
                    <a:lnTo>
                      <a:pt x="5" y="81"/>
                    </a:lnTo>
                    <a:lnTo>
                      <a:pt x="0" y="92"/>
                    </a:lnTo>
                    <a:lnTo>
                      <a:pt x="3" y="96"/>
                    </a:lnTo>
                    <a:lnTo>
                      <a:pt x="12" y="93"/>
                    </a:lnTo>
                    <a:lnTo>
                      <a:pt x="23" y="84"/>
                    </a:lnTo>
                    <a:lnTo>
                      <a:pt x="37" y="69"/>
                    </a:lnTo>
                    <a:lnTo>
                      <a:pt x="50" y="53"/>
                    </a:lnTo>
                    <a:lnTo>
                      <a:pt x="63" y="35"/>
                    </a:lnTo>
                    <a:lnTo>
                      <a:pt x="77" y="19"/>
                    </a:lnTo>
                    <a:lnTo>
                      <a:pt x="88" y="7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2" name="Freeform 1202"/>
              <p:cNvSpPr>
                <a:spLocks/>
              </p:cNvSpPr>
              <p:nvPr/>
            </p:nvSpPr>
            <p:spPr bwMode="auto">
              <a:xfrm>
                <a:off x="4319" y="2945"/>
                <a:ext cx="37" cy="30"/>
              </a:xfrm>
              <a:custGeom>
                <a:avLst/>
                <a:gdLst>
                  <a:gd name="T0" fmla="*/ 4 w 75"/>
                  <a:gd name="T1" fmla="*/ 0 h 90"/>
                  <a:gd name="T2" fmla="*/ 4 w 75"/>
                  <a:gd name="T3" fmla="*/ 0 h 90"/>
                  <a:gd name="T4" fmla="*/ 3 w 75"/>
                  <a:gd name="T5" fmla="*/ 0 h 90"/>
                  <a:gd name="T6" fmla="*/ 2 w 75"/>
                  <a:gd name="T7" fmla="*/ 0 h 90"/>
                  <a:gd name="T8" fmla="*/ 1 w 75"/>
                  <a:gd name="T9" fmla="*/ 1 h 90"/>
                  <a:gd name="T10" fmla="*/ 0 w 75"/>
                  <a:gd name="T11" fmla="*/ 1 h 90"/>
                  <a:gd name="T12" fmla="*/ 0 w 75"/>
                  <a:gd name="T13" fmla="*/ 1 h 90"/>
                  <a:gd name="T14" fmla="*/ 0 w 75"/>
                  <a:gd name="T15" fmla="*/ 1 h 90"/>
                  <a:gd name="T16" fmla="*/ 0 w 75"/>
                  <a:gd name="T17" fmla="*/ 1 h 90"/>
                  <a:gd name="T18" fmla="*/ 1 w 75"/>
                  <a:gd name="T19" fmla="*/ 1 h 90"/>
                  <a:gd name="T20" fmla="*/ 1 w 75"/>
                  <a:gd name="T21" fmla="*/ 1 h 90"/>
                  <a:gd name="T22" fmla="*/ 2 w 75"/>
                  <a:gd name="T23" fmla="*/ 1 h 90"/>
                  <a:gd name="T24" fmla="*/ 2 w 75"/>
                  <a:gd name="T25" fmla="*/ 1 h 90"/>
                  <a:gd name="T26" fmla="*/ 3 w 75"/>
                  <a:gd name="T27" fmla="*/ 0 h 90"/>
                  <a:gd name="T28" fmla="*/ 3 w 75"/>
                  <a:gd name="T29" fmla="*/ 0 h 90"/>
                  <a:gd name="T30" fmla="*/ 4 w 75"/>
                  <a:gd name="T31" fmla="*/ 0 h 90"/>
                  <a:gd name="T32" fmla="*/ 4 w 75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90">
                    <a:moveTo>
                      <a:pt x="75" y="0"/>
                    </a:moveTo>
                    <a:lnTo>
                      <a:pt x="65" y="9"/>
                    </a:lnTo>
                    <a:lnTo>
                      <a:pt x="50" y="20"/>
                    </a:lnTo>
                    <a:lnTo>
                      <a:pt x="35" y="35"/>
                    </a:lnTo>
                    <a:lnTo>
                      <a:pt x="21" y="50"/>
                    </a:lnTo>
                    <a:lnTo>
                      <a:pt x="10" y="65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6" y="90"/>
                    </a:lnTo>
                    <a:lnTo>
                      <a:pt x="16" y="87"/>
                    </a:lnTo>
                    <a:lnTo>
                      <a:pt x="26" y="78"/>
                    </a:lnTo>
                    <a:lnTo>
                      <a:pt x="36" y="66"/>
                    </a:lnTo>
                    <a:lnTo>
                      <a:pt x="45" y="51"/>
                    </a:lnTo>
                    <a:lnTo>
                      <a:pt x="53" y="35"/>
                    </a:lnTo>
                    <a:lnTo>
                      <a:pt x="60" y="20"/>
                    </a:lnTo>
                    <a:lnTo>
                      <a:pt x="68" y="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3" name="Freeform 1203"/>
              <p:cNvSpPr>
                <a:spLocks/>
              </p:cNvSpPr>
              <p:nvPr/>
            </p:nvSpPr>
            <p:spPr bwMode="auto">
              <a:xfrm>
                <a:off x="4350" y="2943"/>
                <a:ext cx="34" cy="30"/>
              </a:xfrm>
              <a:custGeom>
                <a:avLst/>
                <a:gdLst>
                  <a:gd name="T0" fmla="*/ 4 w 69"/>
                  <a:gd name="T1" fmla="*/ 0 h 88"/>
                  <a:gd name="T2" fmla="*/ 3 w 69"/>
                  <a:gd name="T3" fmla="*/ 0 h 88"/>
                  <a:gd name="T4" fmla="*/ 2 w 69"/>
                  <a:gd name="T5" fmla="*/ 0 h 88"/>
                  <a:gd name="T6" fmla="*/ 2 w 69"/>
                  <a:gd name="T7" fmla="*/ 0 h 88"/>
                  <a:gd name="T8" fmla="*/ 1 w 69"/>
                  <a:gd name="T9" fmla="*/ 1 h 88"/>
                  <a:gd name="T10" fmla="*/ 0 w 69"/>
                  <a:gd name="T11" fmla="*/ 1 h 88"/>
                  <a:gd name="T12" fmla="*/ 0 w 69"/>
                  <a:gd name="T13" fmla="*/ 1 h 88"/>
                  <a:gd name="T14" fmla="*/ 0 w 69"/>
                  <a:gd name="T15" fmla="*/ 1 h 88"/>
                  <a:gd name="T16" fmla="*/ 0 w 69"/>
                  <a:gd name="T17" fmla="*/ 1 h 88"/>
                  <a:gd name="T18" fmla="*/ 1 w 69"/>
                  <a:gd name="T19" fmla="*/ 1 h 88"/>
                  <a:gd name="T20" fmla="*/ 1 w 69"/>
                  <a:gd name="T21" fmla="*/ 1 h 88"/>
                  <a:gd name="T22" fmla="*/ 2 w 69"/>
                  <a:gd name="T23" fmla="*/ 1 h 88"/>
                  <a:gd name="T24" fmla="*/ 2 w 69"/>
                  <a:gd name="T25" fmla="*/ 1 h 88"/>
                  <a:gd name="T26" fmla="*/ 3 w 69"/>
                  <a:gd name="T27" fmla="*/ 0 h 88"/>
                  <a:gd name="T28" fmla="*/ 3 w 69"/>
                  <a:gd name="T29" fmla="*/ 0 h 88"/>
                  <a:gd name="T30" fmla="*/ 4 w 69"/>
                  <a:gd name="T31" fmla="*/ 0 h 88"/>
                  <a:gd name="T32" fmla="*/ 4 w 69"/>
                  <a:gd name="T33" fmla="*/ 0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88">
                    <a:moveTo>
                      <a:pt x="69" y="0"/>
                    </a:moveTo>
                    <a:lnTo>
                      <a:pt x="60" y="9"/>
                    </a:lnTo>
                    <a:lnTo>
                      <a:pt x="47" y="20"/>
                    </a:lnTo>
                    <a:lnTo>
                      <a:pt x="34" y="37"/>
                    </a:lnTo>
                    <a:lnTo>
                      <a:pt x="20" y="51"/>
                    </a:lnTo>
                    <a:lnTo>
                      <a:pt x="9" y="66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7" y="88"/>
                    </a:lnTo>
                    <a:lnTo>
                      <a:pt x="17" y="84"/>
                    </a:lnTo>
                    <a:lnTo>
                      <a:pt x="27" y="74"/>
                    </a:lnTo>
                    <a:lnTo>
                      <a:pt x="37" y="62"/>
                    </a:lnTo>
                    <a:lnTo>
                      <a:pt x="45" y="46"/>
                    </a:lnTo>
                    <a:lnTo>
                      <a:pt x="52" y="31"/>
                    </a:lnTo>
                    <a:lnTo>
                      <a:pt x="59" y="18"/>
                    </a:lnTo>
                    <a:lnTo>
                      <a:pt x="64" y="6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4" name="Freeform 1204"/>
              <p:cNvSpPr>
                <a:spLocks/>
              </p:cNvSpPr>
              <p:nvPr/>
            </p:nvSpPr>
            <p:spPr bwMode="auto">
              <a:xfrm>
                <a:off x="4391" y="2941"/>
                <a:ext cx="18" cy="25"/>
              </a:xfrm>
              <a:custGeom>
                <a:avLst/>
                <a:gdLst>
                  <a:gd name="T0" fmla="*/ 2 w 37"/>
                  <a:gd name="T1" fmla="*/ 0 h 77"/>
                  <a:gd name="T2" fmla="*/ 1 w 37"/>
                  <a:gd name="T3" fmla="*/ 0 h 77"/>
                  <a:gd name="T4" fmla="*/ 1 w 37"/>
                  <a:gd name="T5" fmla="*/ 0 h 77"/>
                  <a:gd name="T6" fmla="*/ 0 w 37"/>
                  <a:gd name="T7" fmla="*/ 0 h 77"/>
                  <a:gd name="T8" fmla="*/ 0 w 37"/>
                  <a:gd name="T9" fmla="*/ 1 h 77"/>
                  <a:gd name="T10" fmla="*/ 0 w 37"/>
                  <a:gd name="T11" fmla="*/ 1 h 77"/>
                  <a:gd name="T12" fmla="*/ 0 w 37"/>
                  <a:gd name="T13" fmla="*/ 1 h 77"/>
                  <a:gd name="T14" fmla="*/ 0 w 37"/>
                  <a:gd name="T15" fmla="*/ 1 h 77"/>
                  <a:gd name="T16" fmla="*/ 0 w 37"/>
                  <a:gd name="T17" fmla="*/ 1 h 77"/>
                  <a:gd name="T18" fmla="*/ 1 w 37"/>
                  <a:gd name="T19" fmla="*/ 1 h 77"/>
                  <a:gd name="T20" fmla="*/ 1 w 37"/>
                  <a:gd name="T21" fmla="*/ 1 h 77"/>
                  <a:gd name="T22" fmla="*/ 2 w 37"/>
                  <a:gd name="T23" fmla="*/ 0 h 77"/>
                  <a:gd name="T24" fmla="*/ 2 w 37"/>
                  <a:gd name="T25" fmla="*/ 0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77">
                    <a:moveTo>
                      <a:pt x="37" y="0"/>
                    </a:moveTo>
                    <a:lnTo>
                      <a:pt x="28" y="9"/>
                    </a:lnTo>
                    <a:lnTo>
                      <a:pt x="20" y="21"/>
                    </a:lnTo>
                    <a:lnTo>
                      <a:pt x="12" y="34"/>
                    </a:lnTo>
                    <a:lnTo>
                      <a:pt x="7" y="48"/>
                    </a:lnTo>
                    <a:lnTo>
                      <a:pt x="2" y="59"/>
                    </a:lnTo>
                    <a:lnTo>
                      <a:pt x="0" y="68"/>
                    </a:lnTo>
                    <a:lnTo>
                      <a:pt x="3" y="76"/>
                    </a:lnTo>
                    <a:lnTo>
                      <a:pt x="12" y="77"/>
                    </a:lnTo>
                    <a:lnTo>
                      <a:pt x="27" y="67"/>
                    </a:lnTo>
                    <a:lnTo>
                      <a:pt x="30" y="43"/>
                    </a:lnTo>
                    <a:lnTo>
                      <a:pt x="32" y="1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5" name="Freeform 1205"/>
              <p:cNvSpPr>
                <a:spLocks/>
              </p:cNvSpPr>
              <p:nvPr/>
            </p:nvSpPr>
            <p:spPr bwMode="auto">
              <a:xfrm>
                <a:off x="4421" y="2938"/>
                <a:ext cx="8" cy="22"/>
              </a:xfrm>
              <a:custGeom>
                <a:avLst/>
                <a:gdLst>
                  <a:gd name="T0" fmla="*/ 1 w 17"/>
                  <a:gd name="T1" fmla="*/ 0 h 66"/>
                  <a:gd name="T2" fmla="*/ 0 w 17"/>
                  <a:gd name="T3" fmla="*/ 0 h 66"/>
                  <a:gd name="T4" fmla="*/ 0 w 17"/>
                  <a:gd name="T5" fmla="*/ 0 h 66"/>
                  <a:gd name="T6" fmla="*/ 0 w 17"/>
                  <a:gd name="T7" fmla="*/ 1 h 66"/>
                  <a:gd name="T8" fmla="*/ 0 w 17"/>
                  <a:gd name="T9" fmla="*/ 1 h 66"/>
                  <a:gd name="T10" fmla="*/ 1 w 17"/>
                  <a:gd name="T11" fmla="*/ 1 h 66"/>
                  <a:gd name="T12" fmla="*/ 1 w 17"/>
                  <a:gd name="T13" fmla="*/ 0 h 66"/>
                  <a:gd name="T14" fmla="*/ 0 w 17"/>
                  <a:gd name="T15" fmla="*/ 0 h 66"/>
                  <a:gd name="T16" fmla="*/ 1 w 17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66">
                    <a:moveTo>
                      <a:pt x="17" y="0"/>
                    </a:moveTo>
                    <a:lnTo>
                      <a:pt x="8" y="16"/>
                    </a:lnTo>
                    <a:lnTo>
                      <a:pt x="2" y="39"/>
                    </a:lnTo>
                    <a:lnTo>
                      <a:pt x="0" y="59"/>
                    </a:lnTo>
                    <a:lnTo>
                      <a:pt x="8" y="66"/>
                    </a:lnTo>
                    <a:lnTo>
                      <a:pt x="17" y="57"/>
                    </a:lnTo>
                    <a:lnTo>
                      <a:pt x="17" y="39"/>
                    </a:lnTo>
                    <a:lnTo>
                      <a:pt x="15" y="1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6" name="Freeform 1206"/>
              <p:cNvSpPr>
                <a:spLocks/>
              </p:cNvSpPr>
              <p:nvPr/>
            </p:nvSpPr>
            <p:spPr bwMode="auto">
              <a:xfrm>
                <a:off x="4442" y="2934"/>
                <a:ext cx="11" cy="22"/>
              </a:xfrm>
              <a:custGeom>
                <a:avLst/>
                <a:gdLst>
                  <a:gd name="T0" fmla="*/ 1 w 22"/>
                  <a:gd name="T1" fmla="*/ 0 h 65"/>
                  <a:gd name="T2" fmla="*/ 1 w 22"/>
                  <a:gd name="T3" fmla="*/ 0 h 65"/>
                  <a:gd name="T4" fmla="*/ 0 w 22"/>
                  <a:gd name="T5" fmla="*/ 0 h 65"/>
                  <a:gd name="T6" fmla="*/ 1 w 22"/>
                  <a:gd name="T7" fmla="*/ 1 h 65"/>
                  <a:gd name="T8" fmla="*/ 1 w 22"/>
                  <a:gd name="T9" fmla="*/ 1 h 65"/>
                  <a:gd name="T10" fmla="*/ 2 w 22"/>
                  <a:gd name="T11" fmla="*/ 1 h 65"/>
                  <a:gd name="T12" fmla="*/ 2 w 22"/>
                  <a:gd name="T13" fmla="*/ 1 h 65"/>
                  <a:gd name="T14" fmla="*/ 1 w 22"/>
                  <a:gd name="T15" fmla="*/ 0 h 65"/>
                  <a:gd name="T16" fmla="*/ 1 w 2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65">
                    <a:moveTo>
                      <a:pt x="11" y="0"/>
                    </a:moveTo>
                    <a:lnTo>
                      <a:pt x="4" y="15"/>
                    </a:lnTo>
                    <a:lnTo>
                      <a:pt x="0" y="37"/>
                    </a:lnTo>
                    <a:lnTo>
                      <a:pt x="4" y="56"/>
                    </a:lnTo>
                    <a:lnTo>
                      <a:pt x="14" y="65"/>
                    </a:lnTo>
                    <a:lnTo>
                      <a:pt x="22" y="59"/>
                    </a:lnTo>
                    <a:lnTo>
                      <a:pt x="19" y="43"/>
                    </a:lnTo>
                    <a:lnTo>
                      <a:pt x="12" y="2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7" name="Freeform 1207"/>
              <p:cNvSpPr>
                <a:spLocks/>
              </p:cNvSpPr>
              <p:nvPr/>
            </p:nvSpPr>
            <p:spPr bwMode="auto">
              <a:xfrm>
                <a:off x="4461" y="2928"/>
                <a:ext cx="11" cy="21"/>
              </a:xfrm>
              <a:custGeom>
                <a:avLst/>
                <a:gdLst>
                  <a:gd name="T0" fmla="*/ 1 w 24"/>
                  <a:gd name="T1" fmla="*/ 0 h 64"/>
                  <a:gd name="T2" fmla="*/ 0 w 24"/>
                  <a:gd name="T3" fmla="*/ 0 h 64"/>
                  <a:gd name="T4" fmla="*/ 0 w 24"/>
                  <a:gd name="T5" fmla="*/ 0 h 64"/>
                  <a:gd name="T6" fmla="*/ 0 w 24"/>
                  <a:gd name="T7" fmla="*/ 1 h 64"/>
                  <a:gd name="T8" fmla="*/ 0 w 24"/>
                  <a:gd name="T9" fmla="*/ 1 h 64"/>
                  <a:gd name="T10" fmla="*/ 1 w 24"/>
                  <a:gd name="T11" fmla="*/ 1 h 64"/>
                  <a:gd name="T12" fmla="*/ 1 w 24"/>
                  <a:gd name="T13" fmla="*/ 0 h 64"/>
                  <a:gd name="T14" fmla="*/ 1 w 24"/>
                  <a:gd name="T15" fmla="*/ 0 h 64"/>
                  <a:gd name="T16" fmla="*/ 1 w 24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4">
                    <a:moveTo>
                      <a:pt x="22" y="0"/>
                    </a:moveTo>
                    <a:lnTo>
                      <a:pt x="12" y="9"/>
                    </a:lnTo>
                    <a:lnTo>
                      <a:pt x="2" y="28"/>
                    </a:lnTo>
                    <a:lnTo>
                      <a:pt x="0" y="50"/>
                    </a:lnTo>
                    <a:lnTo>
                      <a:pt x="10" y="64"/>
                    </a:lnTo>
                    <a:lnTo>
                      <a:pt x="22" y="59"/>
                    </a:lnTo>
                    <a:lnTo>
                      <a:pt x="24" y="41"/>
                    </a:lnTo>
                    <a:lnTo>
                      <a:pt x="22" y="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8" name="Freeform 1208"/>
              <p:cNvSpPr>
                <a:spLocks/>
              </p:cNvSpPr>
              <p:nvPr/>
            </p:nvSpPr>
            <p:spPr bwMode="auto">
              <a:xfrm>
                <a:off x="4475" y="2924"/>
                <a:ext cx="11" cy="23"/>
              </a:xfrm>
              <a:custGeom>
                <a:avLst/>
                <a:gdLst>
                  <a:gd name="T0" fmla="*/ 1 w 21"/>
                  <a:gd name="T1" fmla="*/ 0 h 69"/>
                  <a:gd name="T2" fmla="*/ 1 w 21"/>
                  <a:gd name="T3" fmla="*/ 0 h 69"/>
                  <a:gd name="T4" fmla="*/ 1 w 21"/>
                  <a:gd name="T5" fmla="*/ 0 h 69"/>
                  <a:gd name="T6" fmla="*/ 0 w 21"/>
                  <a:gd name="T7" fmla="*/ 1 h 69"/>
                  <a:gd name="T8" fmla="*/ 1 w 21"/>
                  <a:gd name="T9" fmla="*/ 1 h 69"/>
                  <a:gd name="T10" fmla="*/ 2 w 21"/>
                  <a:gd name="T11" fmla="*/ 1 h 69"/>
                  <a:gd name="T12" fmla="*/ 2 w 21"/>
                  <a:gd name="T13" fmla="*/ 1 h 69"/>
                  <a:gd name="T14" fmla="*/ 2 w 21"/>
                  <a:gd name="T15" fmla="*/ 0 h 69"/>
                  <a:gd name="T16" fmla="*/ 1 w 21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69">
                    <a:moveTo>
                      <a:pt x="16" y="0"/>
                    </a:moveTo>
                    <a:lnTo>
                      <a:pt x="10" y="15"/>
                    </a:lnTo>
                    <a:lnTo>
                      <a:pt x="3" y="34"/>
                    </a:lnTo>
                    <a:lnTo>
                      <a:pt x="0" y="54"/>
                    </a:lnTo>
                    <a:lnTo>
                      <a:pt x="8" y="69"/>
                    </a:lnTo>
                    <a:lnTo>
                      <a:pt x="18" y="65"/>
                    </a:lnTo>
                    <a:lnTo>
                      <a:pt x="21" y="43"/>
                    </a:lnTo>
                    <a:lnTo>
                      <a:pt x="20" y="1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29" name="Freeform 1209"/>
              <p:cNvSpPr>
                <a:spLocks/>
              </p:cNvSpPr>
              <p:nvPr/>
            </p:nvSpPr>
            <p:spPr bwMode="auto">
              <a:xfrm>
                <a:off x="4202" y="2948"/>
                <a:ext cx="62" cy="23"/>
              </a:xfrm>
              <a:custGeom>
                <a:avLst/>
                <a:gdLst>
                  <a:gd name="T0" fmla="*/ 1 w 124"/>
                  <a:gd name="T1" fmla="*/ 1 h 69"/>
                  <a:gd name="T2" fmla="*/ 1 w 124"/>
                  <a:gd name="T3" fmla="*/ 1 h 69"/>
                  <a:gd name="T4" fmla="*/ 2 w 124"/>
                  <a:gd name="T5" fmla="*/ 1 h 69"/>
                  <a:gd name="T6" fmla="*/ 3 w 124"/>
                  <a:gd name="T7" fmla="*/ 1 h 69"/>
                  <a:gd name="T8" fmla="*/ 4 w 124"/>
                  <a:gd name="T9" fmla="*/ 0 h 69"/>
                  <a:gd name="T10" fmla="*/ 5 w 124"/>
                  <a:gd name="T11" fmla="*/ 0 h 69"/>
                  <a:gd name="T12" fmla="*/ 6 w 124"/>
                  <a:gd name="T13" fmla="*/ 0 h 69"/>
                  <a:gd name="T14" fmla="*/ 7 w 124"/>
                  <a:gd name="T15" fmla="*/ 0 h 69"/>
                  <a:gd name="T16" fmla="*/ 8 w 124"/>
                  <a:gd name="T17" fmla="*/ 0 h 69"/>
                  <a:gd name="T18" fmla="*/ 7 w 124"/>
                  <a:gd name="T19" fmla="*/ 0 h 69"/>
                  <a:gd name="T20" fmla="*/ 6 w 124"/>
                  <a:gd name="T21" fmla="*/ 0 h 69"/>
                  <a:gd name="T22" fmla="*/ 4 w 124"/>
                  <a:gd name="T23" fmla="*/ 0 h 69"/>
                  <a:gd name="T24" fmla="*/ 3 w 124"/>
                  <a:gd name="T25" fmla="*/ 0 h 69"/>
                  <a:gd name="T26" fmla="*/ 2 w 124"/>
                  <a:gd name="T27" fmla="*/ 1 h 69"/>
                  <a:gd name="T28" fmla="*/ 1 w 124"/>
                  <a:gd name="T29" fmla="*/ 1 h 69"/>
                  <a:gd name="T30" fmla="*/ 0 w 124"/>
                  <a:gd name="T31" fmla="*/ 1 h 69"/>
                  <a:gd name="T32" fmla="*/ 1 w 124"/>
                  <a:gd name="T33" fmla="*/ 1 h 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4" h="69">
                    <a:moveTo>
                      <a:pt x="3" y="69"/>
                    </a:moveTo>
                    <a:lnTo>
                      <a:pt x="10" y="66"/>
                    </a:lnTo>
                    <a:lnTo>
                      <a:pt x="22" y="59"/>
                    </a:lnTo>
                    <a:lnTo>
                      <a:pt x="35" y="48"/>
                    </a:lnTo>
                    <a:lnTo>
                      <a:pt x="53" y="36"/>
                    </a:lnTo>
                    <a:lnTo>
                      <a:pt x="72" y="23"/>
                    </a:lnTo>
                    <a:lnTo>
                      <a:pt x="90" y="11"/>
                    </a:lnTo>
                    <a:lnTo>
                      <a:pt x="109" y="4"/>
                    </a:lnTo>
                    <a:lnTo>
                      <a:pt x="124" y="0"/>
                    </a:lnTo>
                    <a:lnTo>
                      <a:pt x="104" y="4"/>
                    </a:lnTo>
                    <a:lnTo>
                      <a:pt x="82" y="11"/>
                    </a:lnTo>
                    <a:lnTo>
                      <a:pt x="58" y="22"/>
                    </a:lnTo>
                    <a:lnTo>
                      <a:pt x="37" y="32"/>
                    </a:lnTo>
                    <a:lnTo>
                      <a:pt x="18" y="44"/>
                    </a:lnTo>
                    <a:lnTo>
                      <a:pt x="5" y="54"/>
                    </a:lnTo>
                    <a:lnTo>
                      <a:pt x="0" y="63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0" name="Freeform 1210"/>
              <p:cNvSpPr>
                <a:spLocks/>
              </p:cNvSpPr>
              <p:nvPr/>
            </p:nvSpPr>
            <p:spPr bwMode="auto">
              <a:xfrm>
                <a:off x="4192" y="2946"/>
                <a:ext cx="45" cy="15"/>
              </a:xfrm>
              <a:custGeom>
                <a:avLst/>
                <a:gdLst>
                  <a:gd name="T0" fmla="*/ 6 w 90"/>
                  <a:gd name="T1" fmla="*/ 0 h 44"/>
                  <a:gd name="T2" fmla="*/ 5 w 90"/>
                  <a:gd name="T3" fmla="*/ 0 h 44"/>
                  <a:gd name="T4" fmla="*/ 4 w 90"/>
                  <a:gd name="T5" fmla="*/ 0 h 44"/>
                  <a:gd name="T6" fmla="*/ 3 w 90"/>
                  <a:gd name="T7" fmla="*/ 0 h 44"/>
                  <a:gd name="T8" fmla="*/ 2 w 90"/>
                  <a:gd name="T9" fmla="*/ 0 h 44"/>
                  <a:gd name="T10" fmla="*/ 2 w 90"/>
                  <a:gd name="T11" fmla="*/ 0 h 44"/>
                  <a:gd name="T12" fmla="*/ 1 w 90"/>
                  <a:gd name="T13" fmla="*/ 0 h 44"/>
                  <a:gd name="T14" fmla="*/ 0 w 90"/>
                  <a:gd name="T15" fmla="*/ 1 h 44"/>
                  <a:gd name="T16" fmla="*/ 1 w 90"/>
                  <a:gd name="T17" fmla="*/ 1 h 44"/>
                  <a:gd name="T18" fmla="*/ 1 w 90"/>
                  <a:gd name="T19" fmla="*/ 1 h 44"/>
                  <a:gd name="T20" fmla="*/ 2 w 90"/>
                  <a:gd name="T21" fmla="*/ 0 h 44"/>
                  <a:gd name="T22" fmla="*/ 2 w 90"/>
                  <a:gd name="T23" fmla="*/ 0 h 44"/>
                  <a:gd name="T24" fmla="*/ 3 w 90"/>
                  <a:gd name="T25" fmla="*/ 0 h 44"/>
                  <a:gd name="T26" fmla="*/ 4 w 90"/>
                  <a:gd name="T27" fmla="*/ 0 h 44"/>
                  <a:gd name="T28" fmla="*/ 5 w 90"/>
                  <a:gd name="T29" fmla="*/ 0 h 44"/>
                  <a:gd name="T30" fmla="*/ 6 w 90"/>
                  <a:gd name="T31" fmla="*/ 0 h 44"/>
                  <a:gd name="T32" fmla="*/ 6 w 90"/>
                  <a:gd name="T33" fmla="*/ 0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44">
                    <a:moveTo>
                      <a:pt x="90" y="0"/>
                    </a:moveTo>
                    <a:lnTo>
                      <a:pt x="78" y="4"/>
                    </a:lnTo>
                    <a:lnTo>
                      <a:pt x="63" y="10"/>
                    </a:lnTo>
                    <a:lnTo>
                      <a:pt x="47" y="17"/>
                    </a:lnTo>
                    <a:lnTo>
                      <a:pt x="32" y="23"/>
                    </a:lnTo>
                    <a:lnTo>
                      <a:pt x="17" y="31"/>
                    </a:lnTo>
                    <a:lnTo>
                      <a:pt x="7" y="37"/>
                    </a:lnTo>
                    <a:lnTo>
                      <a:pt x="0" y="41"/>
                    </a:lnTo>
                    <a:lnTo>
                      <a:pt x="2" y="44"/>
                    </a:lnTo>
                    <a:lnTo>
                      <a:pt x="8" y="44"/>
                    </a:lnTo>
                    <a:lnTo>
                      <a:pt x="18" y="39"/>
                    </a:lnTo>
                    <a:lnTo>
                      <a:pt x="32" y="34"/>
                    </a:lnTo>
                    <a:lnTo>
                      <a:pt x="45" y="26"/>
                    </a:lnTo>
                    <a:lnTo>
                      <a:pt x="60" y="17"/>
                    </a:lnTo>
                    <a:lnTo>
                      <a:pt x="72" y="10"/>
                    </a:lnTo>
                    <a:lnTo>
                      <a:pt x="83" y="4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1" name="Freeform 1211"/>
              <p:cNvSpPr>
                <a:spLocks/>
              </p:cNvSpPr>
              <p:nvPr/>
            </p:nvSpPr>
            <p:spPr bwMode="auto">
              <a:xfrm>
                <a:off x="4358" y="2841"/>
                <a:ext cx="240" cy="39"/>
              </a:xfrm>
              <a:custGeom>
                <a:avLst/>
                <a:gdLst>
                  <a:gd name="T0" fmla="*/ 30 w 480"/>
                  <a:gd name="T1" fmla="*/ 1 h 117"/>
                  <a:gd name="T2" fmla="*/ 30 w 480"/>
                  <a:gd name="T3" fmla="*/ 1 h 117"/>
                  <a:gd name="T4" fmla="*/ 30 w 480"/>
                  <a:gd name="T5" fmla="*/ 1 h 117"/>
                  <a:gd name="T6" fmla="*/ 30 w 480"/>
                  <a:gd name="T7" fmla="*/ 1 h 117"/>
                  <a:gd name="T8" fmla="*/ 30 w 480"/>
                  <a:gd name="T9" fmla="*/ 1 h 117"/>
                  <a:gd name="T10" fmla="*/ 29 w 480"/>
                  <a:gd name="T11" fmla="*/ 1 h 117"/>
                  <a:gd name="T12" fmla="*/ 27 w 480"/>
                  <a:gd name="T13" fmla="*/ 1 h 117"/>
                  <a:gd name="T14" fmla="*/ 25 w 480"/>
                  <a:gd name="T15" fmla="*/ 1 h 117"/>
                  <a:gd name="T16" fmla="*/ 23 w 480"/>
                  <a:gd name="T17" fmla="*/ 1 h 117"/>
                  <a:gd name="T18" fmla="*/ 21 w 480"/>
                  <a:gd name="T19" fmla="*/ 0 h 117"/>
                  <a:gd name="T20" fmla="*/ 19 w 480"/>
                  <a:gd name="T21" fmla="*/ 0 h 117"/>
                  <a:gd name="T22" fmla="*/ 17 w 480"/>
                  <a:gd name="T23" fmla="*/ 0 h 117"/>
                  <a:gd name="T24" fmla="*/ 14 w 480"/>
                  <a:gd name="T25" fmla="*/ 0 h 117"/>
                  <a:gd name="T26" fmla="*/ 12 w 480"/>
                  <a:gd name="T27" fmla="*/ 0 h 117"/>
                  <a:gd name="T28" fmla="*/ 10 w 480"/>
                  <a:gd name="T29" fmla="*/ 0 h 117"/>
                  <a:gd name="T30" fmla="*/ 8 w 480"/>
                  <a:gd name="T31" fmla="*/ 0 h 117"/>
                  <a:gd name="T32" fmla="*/ 7 w 480"/>
                  <a:gd name="T33" fmla="*/ 0 h 117"/>
                  <a:gd name="T34" fmla="*/ 5 w 480"/>
                  <a:gd name="T35" fmla="*/ 0 h 117"/>
                  <a:gd name="T36" fmla="*/ 3 w 480"/>
                  <a:gd name="T37" fmla="*/ 0 h 117"/>
                  <a:gd name="T38" fmla="*/ 2 w 480"/>
                  <a:gd name="T39" fmla="*/ 0 h 117"/>
                  <a:gd name="T40" fmla="*/ 0 w 480"/>
                  <a:gd name="T41" fmla="*/ 0 h 117"/>
                  <a:gd name="T42" fmla="*/ 1 w 480"/>
                  <a:gd name="T43" fmla="*/ 0 h 117"/>
                  <a:gd name="T44" fmla="*/ 3 w 480"/>
                  <a:gd name="T45" fmla="*/ 0 h 117"/>
                  <a:gd name="T46" fmla="*/ 4 w 480"/>
                  <a:gd name="T47" fmla="*/ 0 h 117"/>
                  <a:gd name="T48" fmla="*/ 6 w 480"/>
                  <a:gd name="T49" fmla="*/ 0 h 117"/>
                  <a:gd name="T50" fmla="*/ 8 w 480"/>
                  <a:gd name="T51" fmla="*/ 0 h 117"/>
                  <a:gd name="T52" fmla="*/ 10 w 480"/>
                  <a:gd name="T53" fmla="*/ 0 h 117"/>
                  <a:gd name="T54" fmla="*/ 13 w 480"/>
                  <a:gd name="T55" fmla="*/ 0 h 117"/>
                  <a:gd name="T56" fmla="*/ 15 w 480"/>
                  <a:gd name="T57" fmla="*/ 0 h 117"/>
                  <a:gd name="T58" fmla="*/ 18 w 480"/>
                  <a:gd name="T59" fmla="*/ 0 h 117"/>
                  <a:gd name="T60" fmla="*/ 20 w 480"/>
                  <a:gd name="T61" fmla="*/ 0 h 117"/>
                  <a:gd name="T62" fmla="*/ 22 w 480"/>
                  <a:gd name="T63" fmla="*/ 0 h 117"/>
                  <a:gd name="T64" fmla="*/ 24 w 480"/>
                  <a:gd name="T65" fmla="*/ 0 h 117"/>
                  <a:gd name="T66" fmla="*/ 26 w 480"/>
                  <a:gd name="T67" fmla="*/ 1 h 117"/>
                  <a:gd name="T68" fmla="*/ 28 w 480"/>
                  <a:gd name="T69" fmla="*/ 1 h 117"/>
                  <a:gd name="T70" fmla="*/ 29 w 480"/>
                  <a:gd name="T71" fmla="*/ 1 h 117"/>
                  <a:gd name="T72" fmla="*/ 30 w 480"/>
                  <a:gd name="T73" fmla="*/ 1 h 11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80" h="117">
                    <a:moveTo>
                      <a:pt x="479" y="99"/>
                    </a:moveTo>
                    <a:lnTo>
                      <a:pt x="480" y="103"/>
                    </a:lnTo>
                    <a:lnTo>
                      <a:pt x="479" y="108"/>
                    </a:lnTo>
                    <a:lnTo>
                      <a:pt x="477" y="112"/>
                    </a:lnTo>
                    <a:lnTo>
                      <a:pt x="477" y="117"/>
                    </a:lnTo>
                    <a:lnTo>
                      <a:pt x="449" y="93"/>
                    </a:lnTo>
                    <a:lnTo>
                      <a:pt x="419" y="72"/>
                    </a:lnTo>
                    <a:lnTo>
                      <a:pt x="387" y="55"/>
                    </a:lnTo>
                    <a:lnTo>
                      <a:pt x="355" y="41"/>
                    </a:lnTo>
                    <a:lnTo>
                      <a:pt x="322" y="31"/>
                    </a:lnTo>
                    <a:lnTo>
                      <a:pt x="289" y="24"/>
                    </a:lnTo>
                    <a:lnTo>
                      <a:pt x="257" y="18"/>
                    </a:lnTo>
                    <a:lnTo>
                      <a:pt x="224" y="15"/>
                    </a:lnTo>
                    <a:lnTo>
                      <a:pt x="192" y="13"/>
                    </a:lnTo>
                    <a:lnTo>
                      <a:pt x="160" y="13"/>
                    </a:lnTo>
                    <a:lnTo>
                      <a:pt x="128" y="15"/>
                    </a:lnTo>
                    <a:lnTo>
                      <a:pt x="100" y="18"/>
                    </a:lnTo>
                    <a:lnTo>
                      <a:pt x="72" y="21"/>
                    </a:lnTo>
                    <a:lnTo>
                      <a:pt x="47" y="24"/>
                    </a:lnTo>
                    <a:lnTo>
                      <a:pt x="22" y="27"/>
                    </a:lnTo>
                    <a:lnTo>
                      <a:pt x="0" y="29"/>
                    </a:lnTo>
                    <a:lnTo>
                      <a:pt x="15" y="21"/>
                    </a:lnTo>
                    <a:lnTo>
                      <a:pt x="37" y="13"/>
                    </a:lnTo>
                    <a:lnTo>
                      <a:pt x="63" y="7"/>
                    </a:lnTo>
                    <a:lnTo>
                      <a:pt x="92" y="4"/>
                    </a:lnTo>
                    <a:lnTo>
                      <a:pt x="125" y="1"/>
                    </a:lnTo>
                    <a:lnTo>
                      <a:pt x="160" y="0"/>
                    </a:lnTo>
                    <a:lnTo>
                      <a:pt x="197" y="1"/>
                    </a:lnTo>
                    <a:lnTo>
                      <a:pt x="235" y="3"/>
                    </a:lnTo>
                    <a:lnTo>
                      <a:pt x="274" y="7"/>
                    </a:lnTo>
                    <a:lnTo>
                      <a:pt x="310" y="15"/>
                    </a:lnTo>
                    <a:lnTo>
                      <a:pt x="345" y="22"/>
                    </a:lnTo>
                    <a:lnTo>
                      <a:pt x="380" y="34"/>
                    </a:lnTo>
                    <a:lnTo>
                      <a:pt x="410" y="46"/>
                    </a:lnTo>
                    <a:lnTo>
                      <a:pt x="439" y="62"/>
                    </a:lnTo>
                    <a:lnTo>
                      <a:pt x="460" y="78"/>
                    </a:lnTo>
                    <a:lnTo>
                      <a:pt x="479" y="9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2" name="Freeform 1212"/>
              <p:cNvSpPr>
                <a:spLocks/>
              </p:cNvSpPr>
              <p:nvPr/>
            </p:nvSpPr>
            <p:spPr bwMode="auto">
              <a:xfrm>
                <a:off x="4365" y="2845"/>
                <a:ext cx="31" cy="28"/>
              </a:xfrm>
              <a:custGeom>
                <a:avLst/>
                <a:gdLst>
                  <a:gd name="T0" fmla="*/ 3 w 64"/>
                  <a:gd name="T1" fmla="*/ 0 h 85"/>
                  <a:gd name="T2" fmla="*/ 3 w 64"/>
                  <a:gd name="T3" fmla="*/ 0 h 85"/>
                  <a:gd name="T4" fmla="*/ 2 w 64"/>
                  <a:gd name="T5" fmla="*/ 0 h 85"/>
                  <a:gd name="T6" fmla="*/ 1 w 64"/>
                  <a:gd name="T7" fmla="*/ 0 h 85"/>
                  <a:gd name="T8" fmla="*/ 0 w 64"/>
                  <a:gd name="T9" fmla="*/ 1 h 85"/>
                  <a:gd name="T10" fmla="*/ 0 w 64"/>
                  <a:gd name="T11" fmla="*/ 1 h 85"/>
                  <a:gd name="T12" fmla="*/ 0 w 64"/>
                  <a:gd name="T13" fmla="*/ 1 h 85"/>
                  <a:gd name="T14" fmla="*/ 0 w 64"/>
                  <a:gd name="T15" fmla="*/ 1 h 85"/>
                  <a:gd name="T16" fmla="*/ 0 w 64"/>
                  <a:gd name="T17" fmla="*/ 1 h 85"/>
                  <a:gd name="T18" fmla="*/ 0 w 64"/>
                  <a:gd name="T19" fmla="*/ 1 h 85"/>
                  <a:gd name="T20" fmla="*/ 0 w 64"/>
                  <a:gd name="T21" fmla="*/ 1 h 85"/>
                  <a:gd name="T22" fmla="*/ 1 w 64"/>
                  <a:gd name="T23" fmla="*/ 1 h 85"/>
                  <a:gd name="T24" fmla="*/ 1 w 64"/>
                  <a:gd name="T25" fmla="*/ 1 h 85"/>
                  <a:gd name="T26" fmla="*/ 2 w 64"/>
                  <a:gd name="T27" fmla="*/ 1 h 85"/>
                  <a:gd name="T28" fmla="*/ 2 w 64"/>
                  <a:gd name="T29" fmla="*/ 0 h 85"/>
                  <a:gd name="T30" fmla="*/ 3 w 64"/>
                  <a:gd name="T31" fmla="*/ 0 h 85"/>
                  <a:gd name="T32" fmla="*/ 3 w 64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85">
                    <a:moveTo>
                      <a:pt x="64" y="0"/>
                    </a:moveTo>
                    <a:lnTo>
                      <a:pt x="52" y="9"/>
                    </a:lnTo>
                    <a:lnTo>
                      <a:pt x="39" y="19"/>
                    </a:lnTo>
                    <a:lnTo>
                      <a:pt x="27" y="32"/>
                    </a:lnTo>
                    <a:lnTo>
                      <a:pt x="15" y="47"/>
                    </a:lnTo>
                    <a:lnTo>
                      <a:pt x="7" y="60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85"/>
                    </a:lnTo>
                    <a:lnTo>
                      <a:pt x="7" y="84"/>
                    </a:lnTo>
                    <a:lnTo>
                      <a:pt x="14" y="78"/>
                    </a:lnTo>
                    <a:lnTo>
                      <a:pt x="20" y="68"/>
                    </a:lnTo>
                    <a:lnTo>
                      <a:pt x="27" y="56"/>
                    </a:lnTo>
                    <a:lnTo>
                      <a:pt x="35" y="41"/>
                    </a:lnTo>
                    <a:lnTo>
                      <a:pt x="44" y="26"/>
                    </a:lnTo>
                    <a:lnTo>
                      <a:pt x="54" y="1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3" name="Freeform 1213"/>
              <p:cNvSpPr>
                <a:spLocks/>
              </p:cNvSpPr>
              <p:nvPr/>
            </p:nvSpPr>
            <p:spPr bwMode="auto">
              <a:xfrm>
                <a:off x="4372" y="2844"/>
                <a:ext cx="48" cy="33"/>
              </a:xfrm>
              <a:custGeom>
                <a:avLst/>
                <a:gdLst>
                  <a:gd name="T0" fmla="*/ 1 w 95"/>
                  <a:gd name="T1" fmla="*/ 1 h 100"/>
                  <a:gd name="T2" fmla="*/ 0 w 95"/>
                  <a:gd name="T3" fmla="*/ 1 h 100"/>
                  <a:gd name="T4" fmla="*/ 1 w 95"/>
                  <a:gd name="T5" fmla="*/ 1 h 100"/>
                  <a:gd name="T6" fmla="*/ 1 w 95"/>
                  <a:gd name="T7" fmla="*/ 1 h 100"/>
                  <a:gd name="T8" fmla="*/ 2 w 95"/>
                  <a:gd name="T9" fmla="*/ 1 h 100"/>
                  <a:gd name="T10" fmla="*/ 3 w 95"/>
                  <a:gd name="T11" fmla="*/ 0 h 100"/>
                  <a:gd name="T12" fmla="*/ 4 w 95"/>
                  <a:gd name="T13" fmla="*/ 0 h 100"/>
                  <a:gd name="T14" fmla="*/ 5 w 95"/>
                  <a:gd name="T15" fmla="*/ 0 h 100"/>
                  <a:gd name="T16" fmla="*/ 6 w 95"/>
                  <a:gd name="T17" fmla="*/ 0 h 100"/>
                  <a:gd name="T18" fmla="*/ 6 w 95"/>
                  <a:gd name="T19" fmla="*/ 0 h 100"/>
                  <a:gd name="T20" fmla="*/ 5 w 95"/>
                  <a:gd name="T21" fmla="*/ 0 h 100"/>
                  <a:gd name="T22" fmla="*/ 4 w 95"/>
                  <a:gd name="T23" fmla="*/ 1 h 100"/>
                  <a:gd name="T24" fmla="*/ 3 w 95"/>
                  <a:gd name="T25" fmla="*/ 1 h 100"/>
                  <a:gd name="T26" fmla="*/ 2 w 95"/>
                  <a:gd name="T27" fmla="*/ 1 h 100"/>
                  <a:gd name="T28" fmla="*/ 2 w 95"/>
                  <a:gd name="T29" fmla="*/ 1 h 100"/>
                  <a:gd name="T30" fmla="*/ 1 w 95"/>
                  <a:gd name="T31" fmla="*/ 1 h 100"/>
                  <a:gd name="T32" fmla="*/ 1 w 95"/>
                  <a:gd name="T33" fmla="*/ 1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100">
                    <a:moveTo>
                      <a:pt x="2" y="100"/>
                    </a:moveTo>
                    <a:lnTo>
                      <a:pt x="0" y="96"/>
                    </a:lnTo>
                    <a:lnTo>
                      <a:pt x="5" y="84"/>
                    </a:lnTo>
                    <a:lnTo>
                      <a:pt x="14" y="71"/>
                    </a:lnTo>
                    <a:lnTo>
                      <a:pt x="25" y="53"/>
                    </a:lnTo>
                    <a:lnTo>
                      <a:pt x="40" y="37"/>
                    </a:lnTo>
                    <a:lnTo>
                      <a:pt x="57" y="20"/>
                    </a:lnTo>
                    <a:lnTo>
                      <a:pt x="75" y="7"/>
                    </a:lnTo>
                    <a:lnTo>
                      <a:pt x="95" y="0"/>
                    </a:lnTo>
                    <a:lnTo>
                      <a:pt x="84" y="10"/>
                    </a:lnTo>
                    <a:lnTo>
                      <a:pt x="72" y="26"/>
                    </a:lnTo>
                    <a:lnTo>
                      <a:pt x="57" y="43"/>
                    </a:lnTo>
                    <a:lnTo>
                      <a:pt x="42" y="60"/>
                    </a:lnTo>
                    <a:lnTo>
                      <a:pt x="29" y="77"/>
                    </a:lnTo>
                    <a:lnTo>
                      <a:pt x="17" y="90"/>
                    </a:lnTo>
                    <a:lnTo>
                      <a:pt x="7" y="99"/>
                    </a:lnTo>
                    <a:lnTo>
                      <a:pt x="2" y="10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4" name="Freeform 1214"/>
              <p:cNvSpPr>
                <a:spLocks/>
              </p:cNvSpPr>
              <p:nvPr/>
            </p:nvSpPr>
            <p:spPr bwMode="auto">
              <a:xfrm>
                <a:off x="4404" y="2843"/>
                <a:ext cx="61" cy="39"/>
              </a:xfrm>
              <a:custGeom>
                <a:avLst/>
                <a:gdLst>
                  <a:gd name="T0" fmla="*/ 1 w 122"/>
                  <a:gd name="T1" fmla="*/ 1 h 118"/>
                  <a:gd name="T2" fmla="*/ 0 w 122"/>
                  <a:gd name="T3" fmla="*/ 1 h 118"/>
                  <a:gd name="T4" fmla="*/ 1 w 122"/>
                  <a:gd name="T5" fmla="*/ 1 h 118"/>
                  <a:gd name="T6" fmla="*/ 2 w 122"/>
                  <a:gd name="T7" fmla="*/ 1 h 118"/>
                  <a:gd name="T8" fmla="*/ 3 w 122"/>
                  <a:gd name="T9" fmla="*/ 1 h 118"/>
                  <a:gd name="T10" fmla="*/ 4 w 122"/>
                  <a:gd name="T11" fmla="*/ 1 h 118"/>
                  <a:gd name="T12" fmla="*/ 5 w 122"/>
                  <a:gd name="T13" fmla="*/ 0 h 118"/>
                  <a:gd name="T14" fmla="*/ 7 w 122"/>
                  <a:gd name="T15" fmla="*/ 0 h 118"/>
                  <a:gd name="T16" fmla="*/ 8 w 122"/>
                  <a:gd name="T17" fmla="*/ 0 h 118"/>
                  <a:gd name="T18" fmla="*/ 7 w 122"/>
                  <a:gd name="T19" fmla="*/ 0 h 118"/>
                  <a:gd name="T20" fmla="*/ 7 w 122"/>
                  <a:gd name="T21" fmla="*/ 0 h 118"/>
                  <a:gd name="T22" fmla="*/ 5 w 122"/>
                  <a:gd name="T23" fmla="*/ 1 h 118"/>
                  <a:gd name="T24" fmla="*/ 4 w 122"/>
                  <a:gd name="T25" fmla="*/ 1 h 118"/>
                  <a:gd name="T26" fmla="*/ 3 w 122"/>
                  <a:gd name="T27" fmla="*/ 1 h 118"/>
                  <a:gd name="T28" fmla="*/ 2 w 122"/>
                  <a:gd name="T29" fmla="*/ 1 h 118"/>
                  <a:gd name="T30" fmla="*/ 1 w 122"/>
                  <a:gd name="T31" fmla="*/ 1 h 118"/>
                  <a:gd name="T32" fmla="*/ 1 w 122"/>
                  <a:gd name="T33" fmla="*/ 1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118">
                    <a:moveTo>
                      <a:pt x="1" y="118"/>
                    </a:moveTo>
                    <a:lnTo>
                      <a:pt x="0" y="112"/>
                    </a:lnTo>
                    <a:lnTo>
                      <a:pt x="6" y="99"/>
                    </a:lnTo>
                    <a:lnTo>
                      <a:pt x="20" y="81"/>
                    </a:lnTo>
                    <a:lnTo>
                      <a:pt x="36" y="62"/>
                    </a:lnTo>
                    <a:lnTo>
                      <a:pt x="56" y="41"/>
                    </a:lnTo>
                    <a:lnTo>
                      <a:pt x="78" y="23"/>
                    </a:lnTo>
                    <a:lnTo>
                      <a:pt x="102" y="9"/>
                    </a:lnTo>
                    <a:lnTo>
                      <a:pt x="122" y="0"/>
                    </a:lnTo>
                    <a:lnTo>
                      <a:pt x="112" y="9"/>
                    </a:lnTo>
                    <a:lnTo>
                      <a:pt x="98" y="25"/>
                    </a:lnTo>
                    <a:lnTo>
                      <a:pt x="80" y="44"/>
                    </a:lnTo>
                    <a:lnTo>
                      <a:pt x="60" y="66"/>
                    </a:lnTo>
                    <a:lnTo>
                      <a:pt x="41" y="87"/>
                    </a:lnTo>
                    <a:lnTo>
                      <a:pt x="23" y="105"/>
                    </a:lnTo>
                    <a:lnTo>
                      <a:pt x="10" y="115"/>
                    </a:lnTo>
                    <a:lnTo>
                      <a:pt x="1" y="1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5" name="Freeform 1215"/>
              <p:cNvSpPr>
                <a:spLocks/>
              </p:cNvSpPr>
              <p:nvPr/>
            </p:nvSpPr>
            <p:spPr bwMode="auto">
              <a:xfrm>
                <a:off x="4452" y="2846"/>
                <a:ext cx="56" cy="43"/>
              </a:xfrm>
              <a:custGeom>
                <a:avLst/>
                <a:gdLst>
                  <a:gd name="T0" fmla="*/ 1 w 111"/>
                  <a:gd name="T1" fmla="*/ 2 h 130"/>
                  <a:gd name="T2" fmla="*/ 0 w 111"/>
                  <a:gd name="T3" fmla="*/ 1 h 130"/>
                  <a:gd name="T4" fmla="*/ 1 w 111"/>
                  <a:gd name="T5" fmla="*/ 1 h 130"/>
                  <a:gd name="T6" fmla="*/ 2 w 111"/>
                  <a:gd name="T7" fmla="*/ 1 h 130"/>
                  <a:gd name="T8" fmla="*/ 3 w 111"/>
                  <a:gd name="T9" fmla="*/ 1 h 130"/>
                  <a:gd name="T10" fmla="*/ 4 w 111"/>
                  <a:gd name="T11" fmla="*/ 1 h 130"/>
                  <a:gd name="T12" fmla="*/ 5 w 111"/>
                  <a:gd name="T13" fmla="*/ 0 h 130"/>
                  <a:gd name="T14" fmla="*/ 6 w 111"/>
                  <a:gd name="T15" fmla="*/ 0 h 130"/>
                  <a:gd name="T16" fmla="*/ 7 w 111"/>
                  <a:gd name="T17" fmla="*/ 0 h 130"/>
                  <a:gd name="T18" fmla="*/ 7 w 111"/>
                  <a:gd name="T19" fmla="*/ 0 h 130"/>
                  <a:gd name="T20" fmla="*/ 6 w 111"/>
                  <a:gd name="T21" fmla="*/ 0 h 130"/>
                  <a:gd name="T22" fmla="*/ 5 w 111"/>
                  <a:gd name="T23" fmla="*/ 1 h 130"/>
                  <a:gd name="T24" fmla="*/ 4 w 111"/>
                  <a:gd name="T25" fmla="*/ 1 h 130"/>
                  <a:gd name="T26" fmla="*/ 3 w 111"/>
                  <a:gd name="T27" fmla="*/ 1 h 130"/>
                  <a:gd name="T28" fmla="*/ 2 w 111"/>
                  <a:gd name="T29" fmla="*/ 1 h 130"/>
                  <a:gd name="T30" fmla="*/ 1 w 111"/>
                  <a:gd name="T31" fmla="*/ 2 h 130"/>
                  <a:gd name="T32" fmla="*/ 1 w 111"/>
                  <a:gd name="T33" fmla="*/ 2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1" h="130">
                    <a:moveTo>
                      <a:pt x="1" y="130"/>
                    </a:moveTo>
                    <a:lnTo>
                      <a:pt x="0" y="121"/>
                    </a:lnTo>
                    <a:lnTo>
                      <a:pt x="6" y="106"/>
                    </a:lnTo>
                    <a:lnTo>
                      <a:pt x="18" y="87"/>
                    </a:lnTo>
                    <a:lnTo>
                      <a:pt x="35" y="65"/>
                    </a:lnTo>
                    <a:lnTo>
                      <a:pt x="53" y="42"/>
                    </a:lnTo>
                    <a:lnTo>
                      <a:pt x="73" y="23"/>
                    </a:lnTo>
                    <a:lnTo>
                      <a:pt x="93" y="9"/>
                    </a:lnTo>
                    <a:lnTo>
                      <a:pt x="111" y="0"/>
                    </a:lnTo>
                    <a:lnTo>
                      <a:pt x="105" y="10"/>
                    </a:lnTo>
                    <a:lnTo>
                      <a:pt x="91" y="26"/>
                    </a:lnTo>
                    <a:lnTo>
                      <a:pt x="75" y="48"/>
                    </a:lnTo>
                    <a:lnTo>
                      <a:pt x="56" y="72"/>
                    </a:lnTo>
                    <a:lnTo>
                      <a:pt x="38" y="94"/>
                    </a:lnTo>
                    <a:lnTo>
                      <a:pt x="21" y="113"/>
                    </a:lnTo>
                    <a:lnTo>
                      <a:pt x="10" y="127"/>
                    </a:lnTo>
                    <a:lnTo>
                      <a:pt x="1" y="1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6" name="Freeform 1216"/>
              <p:cNvSpPr>
                <a:spLocks/>
              </p:cNvSpPr>
              <p:nvPr/>
            </p:nvSpPr>
            <p:spPr bwMode="auto">
              <a:xfrm>
                <a:off x="4477" y="2851"/>
                <a:ext cx="49" cy="39"/>
              </a:xfrm>
              <a:custGeom>
                <a:avLst/>
                <a:gdLst>
                  <a:gd name="T0" fmla="*/ 0 w 96"/>
                  <a:gd name="T1" fmla="*/ 1 h 118"/>
                  <a:gd name="T2" fmla="*/ 0 w 96"/>
                  <a:gd name="T3" fmla="*/ 1 h 118"/>
                  <a:gd name="T4" fmla="*/ 1 w 96"/>
                  <a:gd name="T5" fmla="*/ 1 h 118"/>
                  <a:gd name="T6" fmla="*/ 1 w 96"/>
                  <a:gd name="T7" fmla="*/ 1 h 118"/>
                  <a:gd name="T8" fmla="*/ 2 w 96"/>
                  <a:gd name="T9" fmla="*/ 1 h 118"/>
                  <a:gd name="T10" fmla="*/ 4 w 96"/>
                  <a:gd name="T11" fmla="*/ 0 h 118"/>
                  <a:gd name="T12" fmla="*/ 5 w 96"/>
                  <a:gd name="T13" fmla="*/ 0 h 118"/>
                  <a:gd name="T14" fmla="*/ 6 w 96"/>
                  <a:gd name="T15" fmla="*/ 0 h 118"/>
                  <a:gd name="T16" fmla="*/ 7 w 96"/>
                  <a:gd name="T17" fmla="*/ 0 h 118"/>
                  <a:gd name="T18" fmla="*/ 6 w 96"/>
                  <a:gd name="T19" fmla="*/ 0 h 118"/>
                  <a:gd name="T20" fmla="*/ 5 w 96"/>
                  <a:gd name="T21" fmla="*/ 0 h 118"/>
                  <a:gd name="T22" fmla="*/ 4 w 96"/>
                  <a:gd name="T23" fmla="*/ 1 h 118"/>
                  <a:gd name="T24" fmla="*/ 4 w 96"/>
                  <a:gd name="T25" fmla="*/ 1 h 118"/>
                  <a:gd name="T26" fmla="*/ 3 w 96"/>
                  <a:gd name="T27" fmla="*/ 1 h 118"/>
                  <a:gd name="T28" fmla="*/ 2 w 96"/>
                  <a:gd name="T29" fmla="*/ 1 h 118"/>
                  <a:gd name="T30" fmla="*/ 1 w 96"/>
                  <a:gd name="T31" fmla="*/ 1 h 118"/>
                  <a:gd name="T32" fmla="*/ 0 w 96"/>
                  <a:gd name="T33" fmla="*/ 1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18">
                    <a:moveTo>
                      <a:pt x="0" y="118"/>
                    </a:moveTo>
                    <a:lnTo>
                      <a:pt x="0" y="113"/>
                    </a:lnTo>
                    <a:lnTo>
                      <a:pt x="5" y="99"/>
                    </a:lnTo>
                    <a:lnTo>
                      <a:pt x="16" y="80"/>
                    </a:lnTo>
                    <a:lnTo>
                      <a:pt x="31" y="59"/>
                    </a:lnTo>
                    <a:lnTo>
                      <a:pt x="48" y="39"/>
                    </a:lnTo>
                    <a:lnTo>
                      <a:pt x="66" y="20"/>
                    </a:lnTo>
                    <a:lnTo>
                      <a:pt x="81" y="6"/>
                    </a:lnTo>
                    <a:lnTo>
                      <a:pt x="96" y="0"/>
                    </a:lnTo>
                    <a:lnTo>
                      <a:pt x="88" y="11"/>
                    </a:lnTo>
                    <a:lnTo>
                      <a:pt x="76" y="28"/>
                    </a:lnTo>
                    <a:lnTo>
                      <a:pt x="63" y="49"/>
                    </a:lnTo>
                    <a:lnTo>
                      <a:pt x="48" y="70"/>
                    </a:lnTo>
                    <a:lnTo>
                      <a:pt x="35" y="90"/>
                    </a:lnTo>
                    <a:lnTo>
                      <a:pt x="20" y="107"/>
                    </a:lnTo>
                    <a:lnTo>
                      <a:pt x="8" y="117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7" name="Freeform 1217"/>
              <p:cNvSpPr>
                <a:spLocks/>
              </p:cNvSpPr>
              <p:nvPr/>
            </p:nvSpPr>
            <p:spPr bwMode="auto">
              <a:xfrm>
                <a:off x="4519" y="2857"/>
                <a:ext cx="41" cy="32"/>
              </a:xfrm>
              <a:custGeom>
                <a:avLst/>
                <a:gdLst>
                  <a:gd name="T0" fmla="*/ 1 w 82"/>
                  <a:gd name="T1" fmla="*/ 1 h 98"/>
                  <a:gd name="T2" fmla="*/ 0 w 82"/>
                  <a:gd name="T3" fmla="*/ 1 h 98"/>
                  <a:gd name="T4" fmla="*/ 1 w 82"/>
                  <a:gd name="T5" fmla="*/ 1 h 98"/>
                  <a:gd name="T6" fmla="*/ 1 w 82"/>
                  <a:gd name="T7" fmla="*/ 1 h 98"/>
                  <a:gd name="T8" fmla="*/ 2 w 82"/>
                  <a:gd name="T9" fmla="*/ 1 h 98"/>
                  <a:gd name="T10" fmla="*/ 2 w 82"/>
                  <a:gd name="T11" fmla="*/ 0 h 98"/>
                  <a:gd name="T12" fmla="*/ 3 w 82"/>
                  <a:gd name="T13" fmla="*/ 0 h 98"/>
                  <a:gd name="T14" fmla="*/ 4 w 82"/>
                  <a:gd name="T15" fmla="*/ 0 h 98"/>
                  <a:gd name="T16" fmla="*/ 6 w 82"/>
                  <a:gd name="T17" fmla="*/ 0 h 98"/>
                  <a:gd name="T18" fmla="*/ 5 w 82"/>
                  <a:gd name="T19" fmla="*/ 0 h 98"/>
                  <a:gd name="T20" fmla="*/ 4 w 82"/>
                  <a:gd name="T21" fmla="*/ 0 h 98"/>
                  <a:gd name="T22" fmla="*/ 4 w 82"/>
                  <a:gd name="T23" fmla="*/ 0 h 98"/>
                  <a:gd name="T24" fmla="*/ 3 w 82"/>
                  <a:gd name="T25" fmla="*/ 1 h 98"/>
                  <a:gd name="T26" fmla="*/ 2 w 82"/>
                  <a:gd name="T27" fmla="*/ 1 h 98"/>
                  <a:gd name="T28" fmla="*/ 2 w 82"/>
                  <a:gd name="T29" fmla="*/ 1 h 98"/>
                  <a:gd name="T30" fmla="*/ 1 w 82"/>
                  <a:gd name="T31" fmla="*/ 1 h 98"/>
                  <a:gd name="T32" fmla="*/ 1 w 82"/>
                  <a:gd name="T33" fmla="*/ 1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98">
                    <a:moveTo>
                      <a:pt x="2" y="98"/>
                    </a:moveTo>
                    <a:lnTo>
                      <a:pt x="0" y="92"/>
                    </a:lnTo>
                    <a:lnTo>
                      <a:pt x="2" y="81"/>
                    </a:lnTo>
                    <a:lnTo>
                      <a:pt x="8" y="67"/>
                    </a:lnTo>
                    <a:lnTo>
                      <a:pt x="20" y="50"/>
                    </a:lnTo>
                    <a:lnTo>
                      <a:pt x="32" y="34"/>
                    </a:lnTo>
                    <a:lnTo>
                      <a:pt x="47" y="19"/>
                    </a:lnTo>
                    <a:lnTo>
                      <a:pt x="63" y="8"/>
                    </a:lnTo>
                    <a:lnTo>
                      <a:pt x="82" y="0"/>
                    </a:lnTo>
                    <a:lnTo>
                      <a:pt x="73" y="10"/>
                    </a:lnTo>
                    <a:lnTo>
                      <a:pt x="63" y="25"/>
                    </a:lnTo>
                    <a:lnTo>
                      <a:pt x="52" y="41"/>
                    </a:lnTo>
                    <a:lnTo>
                      <a:pt x="40" y="59"/>
                    </a:lnTo>
                    <a:lnTo>
                      <a:pt x="27" y="75"/>
                    </a:lnTo>
                    <a:lnTo>
                      <a:pt x="17" y="89"/>
                    </a:lnTo>
                    <a:lnTo>
                      <a:pt x="8" y="96"/>
                    </a:lnTo>
                    <a:lnTo>
                      <a:pt x="2" y="9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8" name="Freeform 1218"/>
              <p:cNvSpPr>
                <a:spLocks/>
              </p:cNvSpPr>
              <p:nvPr/>
            </p:nvSpPr>
            <p:spPr bwMode="auto">
              <a:xfrm>
                <a:off x="4578" y="2876"/>
                <a:ext cx="11" cy="20"/>
              </a:xfrm>
              <a:custGeom>
                <a:avLst/>
                <a:gdLst>
                  <a:gd name="T0" fmla="*/ 1 w 22"/>
                  <a:gd name="T1" fmla="*/ 1 h 59"/>
                  <a:gd name="T2" fmla="*/ 0 w 22"/>
                  <a:gd name="T3" fmla="*/ 1 h 59"/>
                  <a:gd name="T4" fmla="*/ 0 w 22"/>
                  <a:gd name="T5" fmla="*/ 0 h 59"/>
                  <a:gd name="T6" fmla="*/ 1 w 22"/>
                  <a:gd name="T7" fmla="*/ 0 h 59"/>
                  <a:gd name="T8" fmla="*/ 2 w 22"/>
                  <a:gd name="T9" fmla="*/ 0 h 59"/>
                  <a:gd name="T10" fmla="*/ 1 w 22"/>
                  <a:gd name="T11" fmla="*/ 0 h 59"/>
                  <a:gd name="T12" fmla="*/ 1 w 22"/>
                  <a:gd name="T13" fmla="*/ 0 h 59"/>
                  <a:gd name="T14" fmla="*/ 1 w 22"/>
                  <a:gd name="T15" fmla="*/ 1 h 59"/>
                  <a:gd name="T16" fmla="*/ 1 w 22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59">
                    <a:moveTo>
                      <a:pt x="7" y="59"/>
                    </a:moveTo>
                    <a:lnTo>
                      <a:pt x="0" y="48"/>
                    </a:lnTo>
                    <a:lnTo>
                      <a:pt x="0" y="29"/>
                    </a:lnTo>
                    <a:lnTo>
                      <a:pt x="7" y="9"/>
                    </a:lnTo>
                    <a:lnTo>
                      <a:pt x="22" y="0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4" y="56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39" name="Freeform 1219"/>
              <p:cNvSpPr>
                <a:spLocks/>
              </p:cNvSpPr>
              <p:nvPr/>
            </p:nvSpPr>
            <p:spPr bwMode="auto">
              <a:xfrm>
                <a:off x="4391" y="2842"/>
                <a:ext cx="54" cy="37"/>
              </a:xfrm>
              <a:custGeom>
                <a:avLst/>
                <a:gdLst>
                  <a:gd name="T0" fmla="*/ 0 w 109"/>
                  <a:gd name="T1" fmla="*/ 1 h 110"/>
                  <a:gd name="T2" fmla="*/ 0 w 109"/>
                  <a:gd name="T3" fmla="*/ 1 h 110"/>
                  <a:gd name="T4" fmla="*/ 0 w 109"/>
                  <a:gd name="T5" fmla="*/ 1 h 110"/>
                  <a:gd name="T6" fmla="*/ 0 w 109"/>
                  <a:gd name="T7" fmla="*/ 1 h 110"/>
                  <a:gd name="T8" fmla="*/ 1 w 109"/>
                  <a:gd name="T9" fmla="*/ 1 h 110"/>
                  <a:gd name="T10" fmla="*/ 3 w 109"/>
                  <a:gd name="T11" fmla="*/ 0 h 110"/>
                  <a:gd name="T12" fmla="*/ 4 w 109"/>
                  <a:gd name="T13" fmla="*/ 0 h 110"/>
                  <a:gd name="T14" fmla="*/ 5 w 109"/>
                  <a:gd name="T15" fmla="*/ 0 h 110"/>
                  <a:gd name="T16" fmla="*/ 6 w 109"/>
                  <a:gd name="T17" fmla="*/ 0 h 110"/>
                  <a:gd name="T18" fmla="*/ 6 w 109"/>
                  <a:gd name="T19" fmla="*/ 0 h 110"/>
                  <a:gd name="T20" fmla="*/ 5 w 109"/>
                  <a:gd name="T21" fmla="*/ 0 h 110"/>
                  <a:gd name="T22" fmla="*/ 4 w 109"/>
                  <a:gd name="T23" fmla="*/ 1 h 110"/>
                  <a:gd name="T24" fmla="*/ 3 w 109"/>
                  <a:gd name="T25" fmla="*/ 1 h 110"/>
                  <a:gd name="T26" fmla="*/ 2 w 109"/>
                  <a:gd name="T27" fmla="*/ 1 h 110"/>
                  <a:gd name="T28" fmla="*/ 1 w 109"/>
                  <a:gd name="T29" fmla="*/ 1 h 110"/>
                  <a:gd name="T30" fmla="*/ 0 w 109"/>
                  <a:gd name="T31" fmla="*/ 1 h 110"/>
                  <a:gd name="T32" fmla="*/ 0 w 109"/>
                  <a:gd name="T33" fmla="*/ 1 h 1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110">
                    <a:moveTo>
                      <a:pt x="2" y="110"/>
                    </a:moveTo>
                    <a:lnTo>
                      <a:pt x="0" y="104"/>
                    </a:lnTo>
                    <a:lnTo>
                      <a:pt x="5" y="92"/>
                    </a:lnTo>
                    <a:lnTo>
                      <a:pt x="15" y="76"/>
                    </a:lnTo>
                    <a:lnTo>
                      <a:pt x="30" y="58"/>
                    </a:lnTo>
                    <a:lnTo>
                      <a:pt x="48" y="39"/>
                    </a:lnTo>
                    <a:lnTo>
                      <a:pt x="68" y="23"/>
                    </a:lnTo>
                    <a:lnTo>
                      <a:pt x="88" y="9"/>
                    </a:lnTo>
                    <a:lnTo>
                      <a:pt x="109" y="0"/>
                    </a:lnTo>
                    <a:lnTo>
                      <a:pt x="100" y="9"/>
                    </a:lnTo>
                    <a:lnTo>
                      <a:pt x="87" y="24"/>
                    </a:lnTo>
                    <a:lnTo>
                      <a:pt x="72" y="43"/>
                    </a:lnTo>
                    <a:lnTo>
                      <a:pt x="55" y="62"/>
                    </a:lnTo>
                    <a:lnTo>
                      <a:pt x="38" y="82"/>
                    </a:lnTo>
                    <a:lnTo>
                      <a:pt x="22" y="98"/>
                    </a:lnTo>
                    <a:lnTo>
                      <a:pt x="10" y="108"/>
                    </a:ln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40" name="Freeform 1220"/>
              <p:cNvSpPr>
                <a:spLocks/>
              </p:cNvSpPr>
              <p:nvPr/>
            </p:nvSpPr>
            <p:spPr bwMode="auto">
              <a:xfrm>
                <a:off x="4431" y="2843"/>
                <a:ext cx="54" cy="43"/>
              </a:xfrm>
              <a:custGeom>
                <a:avLst/>
                <a:gdLst>
                  <a:gd name="T0" fmla="*/ 1 w 107"/>
                  <a:gd name="T1" fmla="*/ 2 h 127"/>
                  <a:gd name="T2" fmla="*/ 0 w 107"/>
                  <a:gd name="T3" fmla="*/ 2 h 127"/>
                  <a:gd name="T4" fmla="*/ 1 w 107"/>
                  <a:gd name="T5" fmla="*/ 1 h 127"/>
                  <a:gd name="T6" fmla="*/ 1 w 107"/>
                  <a:gd name="T7" fmla="*/ 1 h 127"/>
                  <a:gd name="T8" fmla="*/ 2 w 107"/>
                  <a:gd name="T9" fmla="*/ 1 h 127"/>
                  <a:gd name="T10" fmla="*/ 4 w 107"/>
                  <a:gd name="T11" fmla="*/ 1 h 127"/>
                  <a:gd name="T12" fmla="*/ 5 w 107"/>
                  <a:gd name="T13" fmla="*/ 0 h 127"/>
                  <a:gd name="T14" fmla="*/ 6 w 107"/>
                  <a:gd name="T15" fmla="*/ 0 h 127"/>
                  <a:gd name="T16" fmla="*/ 7 w 107"/>
                  <a:gd name="T17" fmla="*/ 0 h 127"/>
                  <a:gd name="T18" fmla="*/ 7 w 107"/>
                  <a:gd name="T19" fmla="*/ 0 h 127"/>
                  <a:gd name="T20" fmla="*/ 6 w 107"/>
                  <a:gd name="T21" fmla="*/ 0 h 127"/>
                  <a:gd name="T22" fmla="*/ 5 w 107"/>
                  <a:gd name="T23" fmla="*/ 1 h 127"/>
                  <a:gd name="T24" fmla="*/ 4 w 107"/>
                  <a:gd name="T25" fmla="*/ 1 h 127"/>
                  <a:gd name="T26" fmla="*/ 3 w 107"/>
                  <a:gd name="T27" fmla="*/ 1 h 127"/>
                  <a:gd name="T28" fmla="*/ 2 w 107"/>
                  <a:gd name="T29" fmla="*/ 1 h 127"/>
                  <a:gd name="T30" fmla="*/ 1 w 107"/>
                  <a:gd name="T31" fmla="*/ 2 h 127"/>
                  <a:gd name="T32" fmla="*/ 1 w 107"/>
                  <a:gd name="T33" fmla="*/ 2 h 1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127">
                    <a:moveTo>
                      <a:pt x="1" y="127"/>
                    </a:moveTo>
                    <a:lnTo>
                      <a:pt x="0" y="120"/>
                    </a:lnTo>
                    <a:lnTo>
                      <a:pt x="5" y="105"/>
                    </a:lnTo>
                    <a:lnTo>
                      <a:pt x="16" y="86"/>
                    </a:lnTo>
                    <a:lnTo>
                      <a:pt x="32" y="64"/>
                    </a:lnTo>
                    <a:lnTo>
                      <a:pt x="50" y="42"/>
                    </a:lnTo>
                    <a:lnTo>
                      <a:pt x="70" y="22"/>
                    </a:lnTo>
                    <a:lnTo>
                      <a:pt x="88" y="8"/>
                    </a:lnTo>
                    <a:lnTo>
                      <a:pt x="107" y="0"/>
                    </a:lnTo>
                    <a:lnTo>
                      <a:pt x="100" y="11"/>
                    </a:lnTo>
                    <a:lnTo>
                      <a:pt x="87" y="27"/>
                    </a:lnTo>
                    <a:lnTo>
                      <a:pt x="72" y="49"/>
                    </a:lnTo>
                    <a:lnTo>
                      <a:pt x="55" y="71"/>
                    </a:lnTo>
                    <a:lnTo>
                      <a:pt x="37" y="93"/>
                    </a:lnTo>
                    <a:lnTo>
                      <a:pt x="21" y="112"/>
                    </a:lnTo>
                    <a:lnTo>
                      <a:pt x="8" y="124"/>
                    </a:lnTo>
                    <a:lnTo>
                      <a:pt x="1" y="1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  <p:sp>
            <p:nvSpPr>
              <p:cNvPr id="341" name="Freeform 1221"/>
              <p:cNvSpPr>
                <a:spLocks/>
              </p:cNvSpPr>
              <p:nvPr/>
            </p:nvSpPr>
            <p:spPr bwMode="auto">
              <a:xfrm>
                <a:off x="4503" y="2851"/>
                <a:ext cx="40" cy="41"/>
              </a:xfrm>
              <a:custGeom>
                <a:avLst/>
                <a:gdLst>
                  <a:gd name="T0" fmla="*/ 1 w 80"/>
                  <a:gd name="T1" fmla="*/ 2 h 123"/>
                  <a:gd name="T2" fmla="*/ 0 w 80"/>
                  <a:gd name="T3" fmla="*/ 1 h 123"/>
                  <a:gd name="T4" fmla="*/ 1 w 80"/>
                  <a:gd name="T5" fmla="*/ 1 h 123"/>
                  <a:gd name="T6" fmla="*/ 1 w 80"/>
                  <a:gd name="T7" fmla="*/ 1 h 123"/>
                  <a:gd name="T8" fmla="*/ 2 w 80"/>
                  <a:gd name="T9" fmla="*/ 1 h 123"/>
                  <a:gd name="T10" fmla="*/ 2 w 80"/>
                  <a:gd name="T11" fmla="*/ 1 h 123"/>
                  <a:gd name="T12" fmla="*/ 3 w 80"/>
                  <a:gd name="T13" fmla="*/ 0 h 123"/>
                  <a:gd name="T14" fmla="*/ 4 w 80"/>
                  <a:gd name="T15" fmla="*/ 0 h 123"/>
                  <a:gd name="T16" fmla="*/ 5 w 80"/>
                  <a:gd name="T17" fmla="*/ 0 h 123"/>
                  <a:gd name="T18" fmla="*/ 5 w 80"/>
                  <a:gd name="T19" fmla="*/ 0 h 123"/>
                  <a:gd name="T20" fmla="*/ 4 w 80"/>
                  <a:gd name="T21" fmla="*/ 0 h 123"/>
                  <a:gd name="T22" fmla="*/ 4 w 80"/>
                  <a:gd name="T23" fmla="*/ 1 h 123"/>
                  <a:gd name="T24" fmla="*/ 3 w 80"/>
                  <a:gd name="T25" fmla="*/ 1 h 123"/>
                  <a:gd name="T26" fmla="*/ 2 w 80"/>
                  <a:gd name="T27" fmla="*/ 1 h 123"/>
                  <a:gd name="T28" fmla="*/ 2 w 80"/>
                  <a:gd name="T29" fmla="*/ 1 h 123"/>
                  <a:gd name="T30" fmla="*/ 1 w 80"/>
                  <a:gd name="T31" fmla="*/ 1 h 123"/>
                  <a:gd name="T32" fmla="*/ 1 w 80"/>
                  <a:gd name="T33" fmla="*/ 2 h 1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" h="123">
                    <a:moveTo>
                      <a:pt x="2" y="123"/>
                    </a:moveTo>
                    <a:lnTo>
                      <a:pt x="0" y="116"/>
                    </a:lnTo>
                    <a:lnTo>
                      <a:pt x="2" y="102"/>
                    </a:lnTo>
                    <a:lnTo>
                      <a:pt x="9" y="85"/>
                    </a:lnTo>
                    <a:lnTo>
                      <a:pt x="19" y="64"/>
                    </a:lnTo>
                    <a:lnTo>
                      <a:pt x="30" y="43"/>
                    </a:lnTo>
                    <a:lnTo>
                      <a:pt x="45" y="24"/>
                    </a:lnTo>
                    <a:lnTo>
                      <a:pt x="62" y="9"/>
                    </a:lnTo>
                    <a:lnTo>
                      <a:pt x="80" y="0"/>
                    </a:lnTo>
                    <a:lnTo>
                      <a:pt x="72" y="12"/>
                    </a:lnTo>
                    <a:lnTo>
                      <a:pt x="62" y="28"/>
                    </a:lnTo>
                    <a:lnTo>
                      <a:pt x="50" y="49"/>
                    </a:lnTo>
                    <a:lnTo>
                      <a:pt x="39" y="71"/>
                    </a:lnTo>
                    <a:lnTo>
                      <a:pt x="27" y="92"/>
                    </a:lnTo>
                    <a:lnTo>
                      <a:pt x="17" y="110"/>
                    </a:lnTo>
                    <a:lnTo>
                      <a:pt x="9" y="120"/>
                    </a:lnTo>
                    <a:lnTo>
                      <a:pt x="2" y="1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vi-VN" sz="1013"/>
              </a:p>
            </p:txBody>
          </p:sp>
        </p:grpSp>
        <p:sp>
          <p:nvSpPr>
            <p:cNvPr id="9" name="Freeform 1222"/>
            <p:cNvSpPr>
              <a:spLocks/>
            </p:cNvSpPr>
            <p:nvPr/>
          </p:nvSpPr>
          <p:spPr bwMode="auto">
            <a:xfrm>
              <a:off x="4531" y="2862"/>
              <a:ext cx="42" cy="30"/>
            </a:xfrm>
            <a:custGeom>
              <a:avLst/>
              <a:gdLst>
                <a:gd name="T0" fmla="*/ 1 w 83"/>
                <a:gd name="T1" fmla="*/ 1 h 90"/>
                <a:gd name="T2" fmla="*/ 0 w 83"/>
                <a:gd name="T3" fmla="*/ 1 h 90"/>
                <a:gd name="T4" fmla="*/ 1 w 83"/>
                <a:gd name="T5" fmla="*/ 1 h 90"/>
                <a:gd name="T6" fmla="*/ 2 w 83"/>
                <a:gd name="T7" fmla="*/ 1 h 90"/>
                <a:gd name="T8" fmla="*/ 2 w 83"/>
                <a:gd name="T9" fmla="*/ 1 h 90"/>
                <a:gd name="T10" fmla="*/ 3 w 83"/>
                <a:gd name="T11" fmla="*/ 0 h 90"/>
                <a:gd name="T12" fmla="*/ 4 w 83"/>
                <a:gd name="T13" fmla="*/ 0 h 90"/>
                <a:gd name="T14" fmla="*/ 5 w 83"/>
                <a:gd name="T15" fmla="*/ 0 h 90"/>
                <a:gd name="T16" fmla="*/ 6 w 83"/>
                <a:gd name="T17" fmla="*/ 0 h 90"/>
                <a:gd name="T18" fmla="*/ 5 w 83"/>
                <a:gd name="T19" fmla="*/ 0 h 90"/>
                <a:gd name="T20" fmla="*/ 5 w 83"/>
                <a:gd name="T21" fmla="*/ 0 h 90"/>
                <a:gd name="T22" fmla="*/ 4 w 83"/>
                <a:gd name="T23" fmla="*/ 0 h 90"/>
                <a:gd name="T24" fmla="*/ 3 w 83"/>
                <a:gd name="T25" fmla="*/ 1 h 90"/>
                <a:gd name="T26" fmla="*/ 2 w 83"/>
                <a:gd name="T27" fmla="*/ 1 h 90"/>
                <a:gd name="T28" fmla="*/ 2 w 83"/>
                <a:gd name="T29" fmla="*/ 1 h 90"/>
                <a:gd name="T30" fmla="*/ 1 w 83"/>
                <a:gd name="T31" fmla="*/ 1 h 90"/>
                <a:gd name="T32" fmla="*/ 1 w 83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90">
                  <a:moveTo>
                    <a:pt x="2" y="90"/>
                  </a:moveTo>
                  <a:lnTo>
                    <a:pt x="0" y="84"/>
                  </a:lnTo>
                  <a:lnTo>
                    <a:pt x="7" y="72"/>
                  </a:lnTo>
                  <a:lnTo>
                    <a:pt x="17" y="57"/>
                  </a:lnTo>
                  <a:lnTo>
                    <a:pt x="30" y="41"/>
                  </a:lnTo>
                  <a:lnTo>
                    <a:pt x="45" y="26"/>
                  </a:lnTo>
                  <a:lnTo>
                    <a:pt x="60" y="12"/>
                  </a:lnTo>
                  <a:lnTo>
                    <a:pt x="73" y="3"/>
                  </a:lnTo>
                  <a:lnTo>
                    <a:pt x="83" y="0"/>
                  </a:lnTo>
                  <a:lnTo>
                    <a:pt x="77" y="9"/>
                  </a:lnTo>
                  <a:lnTo>
                    <a:pt x="67" y="21"/>
                  </a:lnTo>
                  <a:lnTo>
                    <a:pt x="55" y="35"/>
                  </a:lnTo>
                  <a:lnTo>
                    <a:pt x="43" y="50"/>
                  </a:lnTo>
                  <a:lnTo>
                    <a:pt x="30" y="65"/>
                  </a:lnTo>
                  <a:lnTo>
                    <a:pt x="18" y="78"/>
                  </a:lnTo>
                  <a:lnTo>
                    <a:pt x="8" y="87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" name="Freeform 1223"/>
            <p:cNvSpPr>
              <a:spLocks/>
            </p:cNvSpPr>
            <p:nvPr/>
          </p:nvSpPr>
          <p:spPr bwMode="auto">
            <a:xfrm>
              <a:off x="4563" y="2866"/>
              <a:ext cx="16" cy="22"/>
            </a:xfrm>
            <a:custGeom>
              <a:avLst/>
              <a:gdLst>
                <a:gd name="T0" fmla="*/ 1 w 32"/>
                <a:gd name="T1" fmla="*/ 1 h 66"/>
                <a:gd name="T2" fmla="*/ 0 w 32"/>
                <a:gd name="T3" fmla="*/ 1 h 66"/>
                <a:gd name="T4" fmla="*/ 1 w 32"/>
                <a:gd name="T5" fmla="*/ 0 h 66"/>
                <a:gd name="T6" fmla="*/ 1 w 32"/>
                <a:gd name="T7" fmla="*/ 0 h 66"/>
                <a:gd name="T8" fmla="*/ 2 w 32"/>
                <a:gd name="T9" fmla="*/ 0 h 66"/>
                <a:gd name="T10" fmla="*/ 2 w 32"/>
                <a:gd name="T11" fmla="*/ 0 h 66"/>
                <a:gd name="T12" fmla="*/ 2 w 32"/>
                <a:gd name="T13" fmla="*/ 1 h 66"/>
                <a:gd name="T14" fmla="*/ 1 w 32"/>
                <a:gd name="T15" fmla="*/ 1 h 66"/>
                <a:gd name="T16" fmla="*/ 1 w 32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66">
                  <a:moveTo>
                    <a:pt x="4" y="66"/>
                  </a:moveTo>
                  <a:lnTo>
                    <a:pt x="0" y="54"/>
                  </a:lnTo>
                  <a:lnTo>
                    <a:pt x="5" y="32"/>
                  </a:lnTo>
                  <a:lnTo>
                    <a:pt x="15" y="10"/>
                  </a:lnTo>
                  <a:lnTo>
                    <a:pt x="32" y="0"/>
                  </a:lnTo>
                  <a:lnTo>
                    <a:pt x="20" y="17"/>
                  </a:lnTo>
                  <a:lnTo>
                    <a:pt x="17" y="41"/>
                  </a:lnTo>
                  <a:lnTo>
                    <a:pt x="12" y="62"/>
                  </a:lnTo>
                  <a:lnTo>
                    <a:pt x="4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" name="Freeform 1224"/>
            <p:cNvSpPr>
              <a:spLocks/>
            </p:cNvSpPr>
            <p:nvPr/>
          </p:nvSpPr>
          <p:spPr bwMode="auto">
            <a:xfrm>
              <a:off x="4346" y="2848"/>
              <a:ext cx="32" cy="18"/>
            </a:xfrm>
            <a:custGeom>
              <a:avLst/>
              <a:gdLst>
                <a:gd name="T0" fmla="*/ 4 w 65"/>
                <a:gd name="T1" fmla="*/ 0 h 52"/>
                <a:gd name="T2" fmla="*/ 3 w 65"/>
                <a:gd name="T3" fmla="*/ 0 h 52"/>
                <a:gd name="T4" fmla="*/ 3 w 65"/>
                <a:gd name="T5" fmla="*/ 0 h 52"/>
                <a:gd name="T6" fmla="*/ 2 w 65"/>
                <a:gd name="T7" fmla="*/ 0 h 52"/>
                <a:gd name="T8" fmla="*/ 2 w 65"/>
                <a:gd name="T9" fmla="*/ 0 h 52"/>
                <a:gd name="T10" fmla="*/ 1 w 65"/>
                <a:gd name="T11" fmla="*/ 1 h 52"/>
                <a:gd name="T12" fmla="*/ 1 w 65"/>
                <a:gd name="T13" fmla="*/ 1 h 52"/>
                <a:gd name="T14" fmla="*/ 0 w 65"/>
                <a:gd name="T15" fmla="*/ 1 h 52"/>
                <a:gd name="T16" fmla="*/ 0 w 65"/>
                <a:gd name="T17" fmla="*/ 1 h 52"/>
                <a:gd name="T18" fmla="*/ 0 w 65"/>
                <a:gd name="T19" fmla="*/ 1 h 52"/>
                <a:gd name="T20" fmla="*/ 0 w 65"/>
                <a:gd name="T21" fmla="*/ 1 h 52"/>
                <a:gd name="T22" fmla="*/ 0 w 65"/>
                <a:gd name="T23" fmla="*/ 0 h 52"/>
                <a:gd name="T24" fmla="*/ 1 w 65"/>
                <a:gd name="T25" fmla="*/ 0 h 52"/>
                <a:gd name="T26" fmla="*/ 2 w 65"/>
                <a:gd name="T27" fmla="*/ 0 h 52"/>
                <a:gd name="T28" fmla="*/ 2 w 65"/>
                <a:gd name="T29" fmla="*/ 0 h 52"/>
                <a:gd name="T30" fmla="*/ 3 w 65"/>
                <a:gd name="T31" fmla="*/ 0 h 52"/>
                <a:gd name="T32" fmla="*/ 4 w 65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52">
                  <a:moveTo>
                    <a:pt x="65" y="0"/>
                  </a:moveTo>
                  <a:lnTo>
                    <a:pt x="60" y="5"/>
                  </a:lnTo>
                  <a:lnTo>
                    <a:pt x="53" y="12"/>
                  </a:lnTo>
                  <a:lnTo>
                    <a:pt x="45" y="22"/>
                  </a:lnTo>
                  <a:lnTo>
                    <a:pt x="37" y="33"/>
                  </a:lnTo>
                  <a:lnTo>
                    <a:pt x="27" y="41"/>
                  </a:lnTo>
                  <a:lnTo>
                    <a:pt x="17" y="49"/>
                  </a:lnTo>
                  <a:lnTo>
                    <a:pt x="8" y="52"/>
                  </a:lnTo>
                  <a:lnTo>
                    <a:pt x="2" y="50"/>
                  </a:lnTo>
                  <a:lnTo>
                    <a:pt x="0" y="44"/>
                  </a:lnTo>
                  <a:lnTo>
                    <a:pt x="3" y="38"/>
                  </a:lnTo>
                  <a:lnTo>
                    <a:pt x="12" y="31"/>
                  </a:lnTo>
                  <a:lnTo>
                    <a:pt x="22" y="24"/>
                  </a:lnTo>
                  <a:lnTo>
                    <a:pt x="35" y="16"/>
                  </a:lnTo>
                  <a:lnTo>
                    <a:pt x="47" y="10"/>
                  </a:lnTo>
                  <a:lnTo>
                    <a:pt x="57" y="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" name="Freeform 1225"/>
            <p:cNvSpPr>
              <a:spLocks/>
            </p:cNvSpPr>
            <p:nvPr/>
          </p:nvSpPr>
          <p:spPr bwMode="auto">
            <a:xfrm>
              <a:off x="4332" y="2847"/>
              <a:ext cx="39" cy="5"/>
            </a:xfrm>
            <a:custGeom>
              <a:avLst/>
              <a:gdLst>
                <a:gd name="T0" fmla="*/ 4 w 79"/>
                <a:gd name="T1" fmla="*/ 0 h 15"/>
                <a:gd name="T2" fmla="*/ 4 w 79"/>
                <a:gd name="T3" fmla="*/ 0 h 15"/>
                <a:gd name="T4" fmla="*/ 4 w 79"/>
                <a:gd name="T5" fmla="*/ 0 h 15"/>
                <a:gd name="T6" fmla="*/ 3 w 79"/>
                <a:gd name="T7" fmla="*/ 0 h 15"/>
                <a:gd name="T8" fmla="*/ 2 w 79"/>
                <a:gd name="T9" fmla="*/ 0 h 15"/>
                <a:gd name="T10" fmla="*/ 1 w 79"/>
                <a:gd name="T11" fmla="*/ 0 h 15"/>
                <a:gd name="T12" fmla="*/ 0 w 79"/>
                <a:gd name="T13" fmla="*/ 0 h 15"/>
                <a:gd name="T14" fmla="*/ 0 w 79"/>
                <a:gd name="T15" fmla="*/ 0 h 15"/>
                <a:gd name="T16" fmla="*/ 0 w 79"/>
                <a:gd name="T17" fmla="*/ 0 h 15"/>
                <a:gd name="T18" fmla="*/ 0 w 79"/>
                <a:gd name="T19" fmla="*/ 0 h 15"/>
                <a:gd name="T20" fmla="*/ 0 w 79"/>
                <a:gd name="T21" fmla="*/ 0 h 15"/>
                <a:gd name="T22" fmla="*/ 1 w 79"/>
                <a:gd name="T23" fmla="*/ 0 h 15"/>
                <a:gd name="T24" fmla="*/ 2 w 79"/>
                <a:gd name="T25" fmla="*/ 0 h 15"/>
                <a:gd name="T26" fmla="*/ 2 w 79"/>
                <a:gd name="T27" fmla="*/ 0 h 15"/>
                <a:gd name="T28" fmla="*/ 3 w 79"/>
                <a:gd name="T29" fmla="*/ 0 h 15"/>
                <a:gd name="T30" fmla="*/ 4 w 79"/>
                <a:gd name="T31" fmla="*/ 0 h 15"/>
                <a:gd name="T32" fmla="*/ 4 w 7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" h="15">
                  <a:moveTo>
                    <a:pt x="79" y="5"/>
                  </a:moveTo>
                  <a:lnTo>
                    <a:pt x="74" y="5"/>
                  </a:lnTo>
                  <a:lnTo>
                    <a:pt x="64" y="3"/>
                  </a:lnTo>
                  <a:lnTo>
                    <a:pt x="50" y="2"/>
                  </a:lnTo>
                  <a:lnTo>
                    <a:pt x="37" y="2"/>
                  </a:lnTo>
                  <a:lnTo>
                    <a:pt x="24" y="0"/>
                  </a:lnTo>
                  <a:lnTo>
                    <a:pt x="12" y="2"/>
                  </a:lnTo>
                  <a:lnTo>
                    <a:pt x="4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10" y="15"/>
                  </a:lnTo>
                  <a:lnTo>
                    <a:pt x="20" y="15"/>
                  </a:lnTo>
                  <a:lnTo>
                    <a:pt x="32" y="13"/>
                  </a:lnTo>
                  <a:lnTo>
                    <a:pt x="45" y="12"/>
                  </a:lnTo>
                  <a:lnTo>
                    <a:pt x="59" y="9"/>
                  </a:lnTo>
                  <a:lnTo>
                    <a:pt x="70" y="6"/>
                  </a:lnTo>
                  <a:lnTo>
                    <a:pt x="79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" name="Freeform 1226"/>
            <p:cNvSpPr>
              <a:spLocks/>
            </p:cNvSpPr>
            <p:nvPr/>
          </p:nvSpPr>
          <p:spPr bwMode="auto">
            <a:xfrm>
              <a:off x="4341" y="2830"/>
              <a:ext cx="38" cy="19"/>
            </a:xfrm>
            <a:custGeom>
              <a:avLst/>
              <a:gdLst>
                <a:gd name="T0" fmla="*/ 5 w 75"/>
                <a:gd name="T1" fmla="*/ 1 h 58"/>
                <a:gd name="T2" fmla="*/ 5 w 75"/>
                <a:gd name="T3" fmla="*/ 1 h 58"/>
                <a:gd name="T4" fmla="*/ 4 w 75"/>
                <a:gd name="T5" fmla="*/ 1 h 58"/>
                <a:gd name="T6" fmla="*/ 3 w 75"/>
                <a:gd name="T7" fmla="*/ 0 h 58"/>
                <a:gd name="T8" fmla="*/ 2 w 75"/>
                <a:gd name="T9" fmla="*/ 0 h 58"/>
                <a:gd name="T10" fmla="*/ 1 w 75"/>
                <a:gd name="T11" fmla="*/ 0 h 58"/>
                <a:gd name="T12" fmla="*/ 1 w 75"/>
                <a:gd name="T13" fmla="*/ 0 h 58"/>
                <a:gd name="T14" fmla="*/ 0 w 75"/>
                <a:gd name="T15" fmla="*/ 0 h 58"/>
                <a:gd name="T16" fmla="*/ 1 w 75"/>
                <a:gd name="T17" fmla="*/ 0 h 58"/>
                <a:gd name="T18" fmla="*/ 1 w 75"/>
                <a:gd name="T19" fmla="*/ 0 h 58"/>
                <a:gd name="T20" fmla="*/ 1 w 75"/>
                <a:gd name="T21" fmla="*/ 0 h 58"/>
                <a:gd name="T22" fmla="*/ 2 w 75"/>
                <a:gd name="T23" fmla="*/ 0 h 58"/>
                <a:gd name="T24" fmla="*/ 3 w 75"/>
                <a:gd name="T25" fmla="*/ 0 h 58"/>
                <a:gd name="T26" fmla="*/ 4 w 75"/>
                <a:gd name="T27" fmla="*/ 0 h 58"/>
                <a:gd name="T28" fmla="*/ 4 w 75"/>
                <a:gd name="T29" fmla="*/ 1 h 58"/>
                <a:gd name="T30" fmla="*/ 5 w 75"/>
                <a:gd name="T31" fmla="*/ 1 h 58"/>
                <a:gd name="T32" fmla="*/ 5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75" y="58"/>
                  </a:moveTo>
                  <a:lnTo>
                    <a:pt x="65" y="52"/>
                  </a:lnTo>
                  <a:lnTo>
                    <a:pt x="51" y="44"/>
                  </a:lnTo>
                  <a:lnTo>
                    <a:pt x="38" y="35"/>
                  </a:lnTo>
                  <a:lnTo>
                    <a:pt x="25" y="27"/>
                  </a:lnTo>
                  <a:lnTo>
                    <a:pt x="13" y="18"/>
                  </a:lnTo>
                  <a:lnTo>
                    <a:pt x="5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6" y="12"/>
                  </a:lnTo>
                  <a:lnTo>
                    <a:pt x="38" y="22"/>
                  </a:lnTo>
                  <a:lnTo>
                    <a:pt x="50" y="32"/>
                  </a:lnTo>
                  <a:lnTo>
                    <a:pt x="60" y="43"/>
                  </a:lnTo>
                  <a:lnTo>
                    <a:pt x="68" y="52"/>
                  </a:lnTo>
                  <a:lnTo>
                    <a:pt x="7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4" name="Freeform 1227"/>
            <p:cNvSpPr>
              <a:spLocks/>
            </p:cNvSpPr>
            <p:nvPr/>
          </p:nvSpPr>
          <p:spPr bwMode="auto">
            <a:xfrm>
              <a:off x="4569" y="2834"/>
              <a:ext cx="11" cy="29"/>
            </a:xfrm>
            <a:custGeom>
              <a:avLst/>
              <a:gdLst>
                <a:gd name="T0" fmla="*/ 1 w 22"/>
                <a:gd name="T1" fmla="*/ 1 h 87"/>
                <a:gd name="T2" fmla="*/ 1 w 22"/>
                <a:gd name="T3" fmla="*/ 1 h 87"/>
                <a:gd name="T4" fmla="*/ 0 w 22"/>
                <a:gd name="T5" fmla="*/ 0 h 87"/>
                <a:gd name="T6" fmla="*/ 1 w 22"/>
                <a:gd name="T7" fmla="*/ 0 h 87"/>
                <a:gd name="T8" fmla="*/ 1 w 22"/>
                <a:gd name="T9" fmla="*/ 0 h 87"/>
                <a:gd name="T10" fmla="*/ 2 w 22"/>
                <a:gd name="T11" fmla="*/ 0 h 87"/>
                <a:gd name="T12" fmla="*/ 2 w 22"/>
                <a:gd name="T13" fmla="*/ 0 h 87"/>
                <a:gd name="T14" fmla="*/ 1 w 22"/>
                <a:gd name="T15" fmla="*/ 1 h 87"/>
                <a:gd name="T16" fmla="*/ 1 w 22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87">
                  <a:moveTo>
                    <a:pt x="5" y="87"/>
                  </a:moveTo>
                  <a:lnTo>
                    <a:pt x="2" y="65"/>
                  </a:lnTo>
                  <a:lnTo>
                    <a:pt x="0" y="35"/>
                  </a:lnTo>
                  <a:lnTo>
                    <a:pt x="2" y="12"/>
                  </a:lnTo>
                  <a:lnTo>
                    <a:pt x="13" y="0"/>
                  </a:lnTo>
                  <a:lnTo>
                    <a:pt x="22" y="10"/>
                  </a:lnTo>
                  <a:lnTo>
                    <a:pt x="18" y="34"/>
                  </a:lnTo>
                  <a:lnTo>
                    <a:pt x="10" y="63"/>
                  </a:lnTo>
                  <a:lnTo>
                    <a:pt x="5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5" name="Freeform 1228"/>
            <p:cNvSpPr>
              <a:spLocks/>
            </p:cNvSpPr>
            <p:nvPr/>
          </p:nvSpPr>
          <p:spPr bwMode="auto">
            <a:xfrm>
              <a:off x="4580" y="2840"/>
              <a:ext cx="22" cy="28"/>
            </a:xfrm>
            <a:custGeom>
              <a:avLst/>
              <a:gdLst>
                <a:gd name="T0" fmla="*/ 0 w 43"/>
                <a:gd name="T1" fmla="*/ 1 h 83"/>
                <a:gd name="T2" fmla="*/ 1 w 43"/>
                <a:gd name="T3" fmla="*/ 1 h 83"/>
                <a:gd name="T4" fmla="*/ 1 w 43"/>
                <a:gd name="T5" fmla="*/ 0 h 83"/>
                <a:gd name="T6" fmla="*/ 2 w 43"/>
                <a:gd name="T7" fmla="*/ 0 h 83"/>
                <a:gd name="T8" fmla="*/ 3 w 43"/>
                <a:gd name="T9" fmla="*/ 0 h 83"/>
                <a:gd name="T10" fmla="*/ 3 w 43"/>
                <a:gd name="T11" fmla="*/ 0 h 83"/>
                <a:gd name="T12" fmla="*/ 3 w 43"/>
                <a:gd name="T13" fmla="*/ 0 h 83"/>
                <a:gd name="T14" fmla="*/ 3 w 43"/>
                <a:gd name="T15" fmla="*/ 0 h 83"/>
                <a:gd name="T16" fmla="*/ 2 w 43"/>
                <a:gd name="T17" fmla="*/ 0 h 83"/>
                <a:gd name="T18" fmla="*/ 2 w 43"/>
                <a:gd name="T19" fmla="*/ 1 h 83"/>
                <a:gd name="T20" fmla="*/ 1 w 43"/>
                <a:gd name="T21" fmla="*/ 1 h 83"/>
                <a:gd name="T22" fmla="*/ 1 w 43"/>
                <a:gd name="T23" fmla="*/ 1 h 83"/>
                <a:gd name="T24" fmla="*/ 0 w 43"/>
                <a:gd name="T25" fmla="*/ 1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" h="83">
                  <a:moveTo>
                    <a:pt x="0" y="83"/>
                  </a:moveTo>
                  <a:lnTo>
                    <a:pt x="3" y="62"/>
                  </a:lnTo>
                  <a:lnTo>
                    <a:pt x="11" y="35"/>
                  </a:lnTo>
                  <a:lnTo>
                    <a:pt x="23" y="1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1" y="10"/>
                  </a:lnTo>
                  <a:lnTo>
                    <a:pt x="36" y="22"/>
                  </a:lnTo>
                  <a:lnTo>
                    <a:pt x="30" y="37"/>
                  </a:lnTo>
                  <a:lnTo>
                    <a:pt x="20" y="52"/>
                  </a:lnTo>
                  <a:lnTo>
                    <a:pt x="11" y="65"/>
                  </a:lnTo>
                  <a:lnTo>
                    <a:pt x="5" y="77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6" name="Freeform 1229"/>
            <p:cNvSpPr>
              <a:spLocks/>
            </p:cNvSpPr>
            <p:nvPr/>
          </p:nvSpPr>
          <p:spPr bwMode="auto">
            <a:xfrm>
              <a:off x="4549" y="2834"/>
              <a:ext cx="11" cy="27"/>
            </a:xfrm>
            <a:custGeom>
              <a:avLst/>
              <a:gdLst>
                <a:gd name="T0" fmla="*/ 1 w 22"/>
                <a:gd name="T1" fmla="*/ 1 h 82"/>
                <a:gd name="T2" fmla="*/ 1 w 22"/>
                <a:gd name="T3" fmla="*/ 1 h 82"/>
                <a:gd name="T4" fmla="*/ 0 w 22"/>
                <a:gd name="T5" fmla="*/ 1 h 82"/>
                <a:gd name="T6" fmla="*/ 1 w 22"/>
                <a:gd name="T7" fmla="*/ 0 h 82"/>
                <a:gd name="T8" fmla="*/ 1 w 22"/>
                <a:gd name="T9" fmla="*/ 0 h 82"/>
                <a:gd name="T10" fmla="*/ 2 w 22"/>
                <a:gd name="T11" fmla="*/ 0 h 82"/>
                <a:gd name="T12" fmla="*/ 2 w 22"/>
                <a:gd name="T13" fmla="*/ 0 h 82"/>
                <a:gd name="T14" fmla="*/ 1 w 22"/>
                <a:gd name="T15" fmla="*/ 1 h 82"/>
                <a:gd name="T16" fmla="*/ 1 w 22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82">
                  <a:moveTo>
                    <a:pt x="12" y="82"/>
                  </a:moveTo>
                  <a:lnTo>
                    <a:pt x="3" y="69"/>
                  </a:lnTo>
                  <a:lnTo>
                    <a:pt x="0" y="43"/>
                  </a:lnTo>
                  <a:lnTo>
                    <a:pt x="2" y="16"/>
                  </a:lnTo>
                  <a:lnTo>
                    <a:pt x="13" y="0"/>
                  </a:lnTo>
                  <a:lnTo>
                    <a:pt x="22" y="6"/>
                  </a:lnTo>
                  <a:lnTo>
                    <a:pt x="20" y="29"/>
                  </a:lnTo>
                  <a:lnTo>
                    <a:pt x="15" y="59"/>
                  </a:lnTo>
                  <a:lnTo>
                    <a:pt x="12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7" name="Freeform 1230"/>
            <p:cNvSpPr>
              <a:spLocks/>
            </p:cNvSpPr>
            <p:nvPr/>
          </p:nvSpPr>
          <p:spPr bwMode="auto">
            <a:xfrm>
              <a:off x="4531" y="2826"/>
              <a:ext cx="9" cy="30"/>
            </a:xfrm>
            <a:custGeom>
              <a:avLst/>
              <a:gdLst>
                <a:gd name="T0" fmla="*/ 2 w 17"/>
                <a:gd name="T1" fmla="*/ 1 h 88"/>
                <a:gd name="T2" fmla="*/ 1 w 17"/>
                <a:gd name="T3" fmla="*/ 1 h 88"/>
                <a:gd name="T4" fmla="*/ 1 w 17"/>
                <a:gd name="T5" fmla="*/ 1 h 88"/>
                <a:gd name="T6" fmla="*/ 0 w 17"/>
                <a:gd name="T7" fmla="*/ 0 h 88"/>
                <a:gd name="T8" fmla="*/ 1 w 17"/>
                <a:gd name="T9" fmla="*/ 0 h 88"/>
                <a:gd name="T10" fmla="*/ 1 w 17"/>
                <a:gd name="T11" fmla="*/ 0 h 88"/>
                <a:gd name="T12" fmla="*/ 2 w 17"/>
                <a:gd name="T13" fmla="*/ 0 h 88"/>
                <a:gd name="T14" fmla="*/ 1 w 17"/>
                <a:gd name="T15" fmla="*/ 1 h 88"/>
                <a:gd name="T16" fmla="*/ 2 w 17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88">
                  <a:moveTo>
                    <a:pt x="17" y="88"/>
                  </a:moveTo>
                  <a:lnTo>
                    <a:pt x="8" y="71"/>
                  </a:lnTo>
                  <a:lnTo>
                    <a:pt x="2" y="42"/>
                  </a:lnTo>
                  <a:lnTo>
                    <a:pt x="0" y="14"/>
                  </a:lnTo>
                  <a:lnTo>
                    <a:pt x="8" y="0"/>
                  </a:lnTo>
                  <a:lnTo>
                    <a:pt x="15" y="6"/>
                  </a:lnTo>
                  <a:lnTo>
                    <a:pt x="17" y="29"/>
                  </a:lnTo>
                  <a:lnTo>
                    <a:pt x="15" y="60"/>
                  </a:lnTo>
                  <a:lnTo>
                    <a:pt x="17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8" name="Freeform 1231"/>
            <p:cNvSpPr>
              <a:spLocks/>
            </p:cNvSpPr>
            <p:nvPr/>
          </p:nvSpPr>
          <p:spPr bwMode="auto">
            <a:xfrm>
              <a:off x="4512" y="2821"/>
              <a:ext cx="11" cy="29"/>
            </a:xfrm>
            <a:custGeom>
              <a:avLst/>
              <a:gdLst>
                <a:gd name="T0" fmla="*/ 2 w 21"/>
                <a:gd name="T1" fmla="*/ 1 h 87"/>
                <a:gd name="T2" fmla="*/ 1 w 21"/>
                <a:gd name="T3" fmla="*/ 1 h 87"/>
                <a:gd name="T4" fmla="*/ 1 w 21"/>
                <a:gd name="T5" fmla="*/ 0 h 87"/>
                <a:gd name="T6" fmla="*/ 0 w 21"/>
                <a:gd name="T7" fmla="*/ 0 h 87"/>
                <a:gd name="T8" fmla="*/ 1 w 21"/>
                <a:gd name="T9" fmla="*/ 0 h 87"/>
                <a:gd name="T10" fmla="*/ 1 w 21"/>
                <a:gd name="T11" fmla="*/ 0 h 87"/>
                <a:gd name="T12" fmla="*/ 2 w 21"/>
                <a:gd name="T13" fmla="*/ 0 h 87"/>
                <a:gd name="T14" fmla="*/ 2 w 21"/>
                <a:gd name="T15" fmla="*/ 1 h 87"/>
                <a:gd name="T16" fmla="*/ 2 w 21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21" y="87"/>
                  </a:moveTo>
                  <a:lnTo>
                    <a:pt x="13" y="66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18" y="34"/>
                  </a:lnTo>
                  <a:lnTo>
                    <a:pt x="18" y="63"/>
                  </a:lnTo>
                  <a:lnTo>
                    <a:pt x="21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9" name="Freeform 1232"/>
            <p:cNvSpPr>
              <a:spLocks/>
            </p:cNvSpPr>
            <p:nvPr/>
          </p:nvSpPr>
          <p:spPr bwMode="auto">
            <a:xfrm>
              <a:off x="4492" y="2815"/>
              <a:ext cx="14" cy="33"/>
            </a:xfrm>
            <a:custGeom>
              <a:avLst/>
              <a:gdLst>
                <a:gd name="T0" fmla="*/ 2 w 26"/>
                <a:gd name="T1" fmla="*/ 1 h 98"/>
                <a:gd name="T2" fmla="*/ 1 w 26"/>
                <a:gd name="T3" fmla="*/ 1 h 98"/>
                <a:gd name="T4" fmla="*/ 1 w 26"/>
                <a:gd name="T5" fmla="*/ 0 h 98"/>
                <a:gd name="T6" fmla="*/ 0 w 26"/>
                <a:gd name="T7" fmla="*/ 0 h 98"/>
                <a:gd name="T8" fmla="*/ 1 w 26"/>
                <a:gd name="T9" fmla="*/ 0 h 98"/>
                <a:gd name="T10" fmla="*/ 2 w 26"/>
                <a:gd name="T11" fmla="*/ 0 h 98"/>
                <a:gd name="T12" fmla="*/ 2 w 26"/>
                <a:gd name="T13" fmla="*/ 0 h 98"/>
                <a:gd name="T14" fmla="*/ 2 w 26"/>
                <a:gd name="T15" fmla="*/ 1 h 98"/>
                <a:gd name="T16" fmla="*/ 2 w 26"/>
                <a:gd name="T17" fmla="*/ 1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98">
                  <a:moveTo>
                    <a:pt x="26" y="98"/>
                  </a:moveTo>
                  <a:lnTo>
                    <a:pt x="15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10" y="0"/>
                  </a:lnTo>
                  <a:lnTo>
                    <a:pt x="21" y="12"/>
                  </a:lnTo>
                  <a:lnTo>
                    <a:pt x="25" y="40"/>
                  </a:lnTo>
                  <a:lnTo>
                    <a:pt x="23" y="74"/>
                  </a:lnTo>
                  <a:lnTo>
                    <a:pt x="26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0" name="Freeform 1233"/>
            <p:cNvSpPr>
              <a:spLocks/>
            </p:cNvSpPr>
            <p:nvPr/>
          </p:nvSpPr>
          <p:spPr bwMode="auto">
            <a:xfrm>
              <a:off x="4466" y="2810"/>
              <a:ext cx="20" cy="36"/>
            </a:xfrm>
            <a:custGeom>
              <a:avLst/>
              <a:gdLst>
                <a:gd name="T0" fmla="*/ 3 w 38"/>
                <a:gd name="T1" fmla="*/ 1 h 108"/>
                <a:gd name="T2" fmla="*/ 3 w 38"/>
                <a:gd name="T3" fmla="*/ 1 h 108"/>
                <a:gd name="T4" fmla="*/ 2 w 38"/>
                <a:gd name="T5" fmla="*/ 1 h 108"/>
                <a:gd name="T6" fmla="*/ 2 w 38"/>
                <a:gd name="T7" fmla="*/ 1 h 108"/>
                <a:gd name="T8" fmla="*/ 1 w 38"/>
                <a:gd name="T9" fmla="*/ 1 h 108"/>
                <a:gd name="T10" fmla="*/ 1 w 38"/>
                <a:gd name="T11" fmla="*/ 0 h 108"/>
                <a:gd name="T12" fmla="*/ 0 w 38"/>
                <a:gd name="T13" fmla="*/ 0 h 108"/>
                <a:gd name="T14" fmla="*/ 1 w 38"/>
                <a:gd name="T15" fmla="*/ 0 h 108"/>
                <a:gd name="T16" fmla="*/ 1 w 38"/>
                <a:gd name="T17" fmla="*/ 0 h 108"/>
                <a:gd name="T18" fmla="*/ 2 w 38"/>
                <a:gd name="T19" fmla="*/ 0 h 108"/>
                <a:gd name="T20" fmla="*/ 2 w 38"/>
                <a:gd name="T21" fmla="*/ 1 h 108"/>
                <a:gd name="T22" fmla="*/ 3 w 38"/>
                <a:gd name="T23" fmla="*/ 1 h 108"/>
                <a:gd name="T24" fmla="*/ 3 w 38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108">
                  <a:moveTo>
                    <a:pt x="38" y="108"/>
                  </a:moveTo>
                  <a:lnTo>
                    <a:pt x="33" y="97"/>
                  </a:lnTo>
                  <a:lnTo>
                    <a:pt x="25" y="81"/>
                  </a:lnTo>
                  <a:lnTo>
                    <a:pt x="17" y="63"/>
                  </a:lnTo>
                  <a:lnTo>
                    <a:pt x="10" y="44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2" y="3"/>
                  </a:lnTo>
                  <a:lnTo>
                    <a:pt x="7" y="0"/>
                  </a:lnTo>
                  <a:lnTo>
                    <a:pt x="22" y="16"/>
                  </a:lnTo>
                  <a:lnTo>
                    <a:pt x="30" y="50"/>
                  </a:lnTo>
                  <a:lnTo>
                    <a:pt x="33" y="86"/>
                  </a:lnTo>
                  <a:lnTo>
                    <a:pt x="38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1" name="Freeform 1234"/>
            <p:cNvSpPr>
              <a:spLocks/>
            </p:cNvSpPr>
            <p:nvPr/>
          </p:nvSpPr>
          <p:spPr bwMode="auto">
            <a:xfrm>
              <a:off x="4445" y="2807"/>
              <a:ext cx="25" cy="38"/>
            </a:xfrm>
            <a:custGeom>
              <a:avLst/>
              <a:gdLst>
                <a:gd name="T0" fmla="*/ 4 w 50"/>
                <a:gd name="T1" fmla="*/ 1 h 116"/>
                <a:gd name="T2" fmla="*/ 3 w 50"/>
                <a:gd name="T3" fmla="*/ 1 h 116"/>
                <a:gd name="T4" fmla="*/ 2 w 50"/>
                <a:gd name="T5" fmla="*/ 1 h 116"/>
                <a:gd name="T6" fmla="*/ 1 w 50"/>
                <a:gd name="T7" fmla="*/ 1 h 116"/>
                <a:gd name="T8" fmla="*/ 1 w 50"/>
                <a:gd name="T9" fmla="*/ 1 h 116"/>
                <a:gd name="T10" fmla="*/ 1 w 50"/>
                <a:gd name="T11" fmla="*/ 0 h 116"/>
                <a:gd name="T12" fmla="*/ 0 w 50"/>
                <a:gd name="T13" fmla="*/ 0 h 116"/>
                <a:gd name="T14" fmla="*/ 1 w 50"/>
                <a:gd name="T15" fmla="*/ 0 h 116"/>
                <a:gd name="T16" fmla="*/ 1 w 50"/>
                <a:gd name="T17" fmla="*/ 0 h 116"/>
                <a:gd name="T18" fmla="*/ 2 w 50"/>
                <a:gd name="T19" fmla="*/ 0 h 116"/>
                <a:gd name="T20" fmla="*/ 3 w 50"/>
                <a:gd name="T21" fmla="*/ 1 h 116"/>
                <a:gd name="T22" fmla="*/ 3 w 50"/>
                <a:gd name="T23" fmla="*/ 1 h 116"/>
                <a:gd name="T24" fmla="*/ 4 w 50"/>
                <a:gd name="T25" fmla="*/ 1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16">
                  <a:moveTo>
                    <a:pt x="50" y="116"/>
                  </a:moveTo>
                  <a:lnTo>
                    <a:pt x="38" y="106"/>
                  </a:lnTo>
                  <a:lnTo>
                    <a:pt x="26" y="90"/>
                  </a:lnTo>
                  <a:lnTo>
                    <a:pt x="16" y="72"/>
                  </a:lnTo>
                  <a:lnTo>
                    <a:pt x="8" y="51"/>
                  </a:lnTo>
                  <a:lnTo>
                    <a:pt x="1" y="32"/>
                  </a:lnTo>
                  <a:lnTo>
                    <a:pt x="0" y="16"/>
                  </a:lnTo>
                  <a:lnTo>
                    <a:pt x="1" y="4"/>
                  </a:lnTo>
                  <a:lnTo>
                    <a:pt x="8" y="0"/>
                  </a:lnTo>
                  <a:lnTo>
                    <a:pt x="25" y="13"/>
                  </a:lnTo>
                  <a:lnTo>
                    <a:pt x="38" y="47"/>
                  </a:lnTo>
                  <a:lnTo>
                    <a:pt x="46" y="87"/>
                  </a:lnTo>
                  <a:lnTo>
                    <a:pt x="50" y="1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2" name="Freeform 1235"/>
            <p:cNvSpPr>
              <a:spLocks/>
            </p:cNvSpPr>
            <p:nvPr/>
          </p:nvSpPr>
          <p:spPr bwMode="auto">
            <a:xfrm>
              <a:off x="4405" y="2810"/>
              <a:ext cx="41" cy="36"/>
            </a:xfrm>
            <a:custGeom>
              <a:avLst/>
              <a:gdLst>
                <a:gd name="T0" fmla="*/ 6 w 82"/>
                <a:gd name="T1" fmla="*/ 1 h 109"/>
                <a:gd name="T2" fmla="*/ 5 w 82"/>
                <a:gd name="T3" fmla="*/ 1 h 109"/>
                <a:gd name="T4" fmla="*/ 4 w 82"/>
                <a:gd name="T5" fmla="*/ 1 h 109"/>
                <a:gd name="T6" fmla="*/ 3 w 82"/>
                <a:gd name="T7" fmla="*/ 1 h 109"/>
                <a:gd name="T8" fmla="*/ 2 w 82"/>
                <a:gd name="T9" fmla="*/ 1 h 109"/>
                <a:gd name="T10" fmla="*/ 1 w 82"/>
                <a:gd name="T11" fmla="*/ 0 h 109"/>
                <a:gd name="T12" fmla="*/ 1 w 82"/>
                <a:gd name="T13" fmla="*/ 0 h 109"/>
                <a:gd name="T14" fmla="*/ 0 w 82"/>
                <a:gd name="T15" fmla="*/ 0 h 109"/>
                <a:gd name="T16" fmla="*/ 1 w 82"/>
                <a:gd name="T17" fmla="*/ 0 h 109"/>
                <a:gd name="T18" fmla="*/ 1 w 82"/>
                <a:gd name="T19" fmla="*/ 0 h 109"/>
                <a:gd name="T20" fmla="*/ 2 w 82"/>
                <a:gd name="T21" fmla="*/ 0 h 109"/>
                <a:gd name="T22" fmla="*/ 3 w 82"/>
                <a:gd name="T23" fmla="*/ 0 h 109"/>
                <a:gd name="T24" fmla="*/ 3 w 82"/>
                <a:gd name="T25" fmla="*/ 0 h 109"/>
                <a:gd name="T26" fmla="*/ 4 w 82"/>
                <a:gd name="T27" fmla="*/ 1 h 109"/>
                <a:gd name="T28" fmla="*/ 5 w 82"/>
                <a:gd name="T29" fmla="*/ 1 h 109"/>
                <a:gd name="T30" fmla="*/ 5 w 82"/>
                <a:gd name="T31" fmla="*/ 1 h 109"/>
                <a:gd name="T32" fmla="*/ 6 w 82"/>
                <a:gd name="T33" fmla="*/ 1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109">
                  <a:moveTo>
                    <a:pt x="82" y="109"/>
                  </a:moveTo>
                  <a:lnTo>
                    <a:pt x="69" y="99"/>
                  </a:lnTo>
                  <a:lnTo>
                    <a:pt x="55" y="86"/>
                  </a:lnTo>
                  <a:lnTo>
                    <a:pt x="39" y="68"/>
                  </a:lnTo>
                  <a:lnTo>
                    <a:pt x="25" y="50"/>
                  </a:lnTo>
                  <a:lnTo>
                    <a:pt x="12" y="32"/>
                  </a:lnTo>
                  <a:lnTo>
                    <a:pt x="4" y="18"/>
                  </a:lnTo>
                  <a:lnTo>
                    <a:pt x="0" y="6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2" y="9"/>
                  </a:lnTo>
                  <a:lnTo>
                    <a:pt x="34" y="21"/>
                  </a:lnTo>
                  <a:lnTo>
                    <a:pt x="47" y="37"/>
                  </a:lnTo>
                  <a:lnTo>
                    <a:pt x="59" y="56"/>
                  </a:lnTo>
                  <a:lnTo>
                    <a:pt x="69" y="75"/>
                  </a:lnTo>
                  <a:lnTo>
                    <a:pt x="77" y="93"/>
                  </a:lnTo>
                  <a:lnTo>
                    <a:pt x="82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3" name="Freeform 1236"/>
            <p:cNvSpPr>
              <a:spLocks/>
            </p:cNvSpPr>
            <p:nvPr/>
          </p:nvSpPr>
          <p:spPr bwMode="auto">
            <a:xfrm>
              <a:off x="4371" y="2816"/>
              <a:ext cx="51" cy="30"/>
            </a:xfrm>
            <a:custGeom>
              <a:avLst/>
              <a:gdLst>
                <a:gd name="T0" fmla="*/ 6 w 103"/>
                <a:gd name="T1" fmla="*/ 1 h 90"/>
                <a:gd name="T2" fmla="*/ 5 w 103"/>
                <a:gd name="T3" fmla="*/ 1 h 90"/>
                <a:gd name="T4" fmla="*/ 4 w 103"/>
                <a:gd name="T5" fmla="*/ 1 h 90"/>
                <a:gd name="T6" fmla="*/ 3 w 103"/>
                <a:gd name="T7" fmla="*/ 1 h 90"/>
                <a:gd name="T8" fmla="*/ 2 w 103"/>
                <a:gd name="T9" fmla="*/ 1 h 90"/>
                <a:gd name="T10" fmla="*/ 1 w 103"/>
                <a:gd name="T11" fmla="*/ 0 h 90"/>
                <a:gd name="T12" fmla="*/ 0 w 103"/>
                <a:gd name="T13" fmla="*/ 0 h 90"/>
                <a:gd name="T14" fmla="*/ 0 w 103"/>
                <a:gd name="T15" fmla="*/ 0 h 90"/>
                <a:gd name="T16" fmla="*/ 0 w 103"/>
                <a:gd name="T17" fmla="*/ 0 h 90"/>
                <a:gd name="T18" fmla="*/ 0 w 103"/>
                <a:gd name="T19" fmla="*/ 0 h 90"/>
                <a:gd name="T20" fmla="*/ 1 w 103"/>
                <a:gd name="T21" fmla="*/ 0 h 90"/>
                <a:gd name="T22" fmla="*/ 2 w 103"/>
                <a:gd name="T23" fmla="*/ 0 h 90"/>
                <a:gd name="T24" fmla="*/ 3 w 103"/>
                <a:gd name="T25" fmla="*/ 0 h 90"/>
                <a:gd name="T26" fmla="*/ 4 w 103"/>
                <a:gd name="T27" fmla="*/ 1 h 90"/>
                <a:gd name="T28" fmla="*/ 5 w 103"/>
                <a:gd name="T29" fmla="*/ 1 h 90"/>
                <a:gd name="T30" fmla="*/ 6 w 103"/>
                <a:gd name="T31" fmla="*/ 1 h 90"/>
                <a:gd name="T32" fmla="*/ 6 w 103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3" h="90">
                  <a:moveTo>
                    <a:pt x="103" y="90"/>
                  </a:moveTo>
                  <a:lnTo>
                    <a:pt x="92" y="82"/>
                  </a:lnTo>
                  <a:lnTo>
                    <a:pt x="73" y="72"/>
                  </a:lnTo>
                  <a:lnTo>
                    <a:pt x="55" y="59"/>
                  </a:lnTo>
                  <a:lnTo>
                    <a:pt x="35" y="44"/>
                  </a:lnTo>
                  <a:lnTo>
                    <a:pt x="18" y="29"/>
                  </a:lnTo>
                  <a:lnTo>
                    <a:pt x="5" y="16"/>
                  </a:lnTo>
                  <a:lnTo>
                    <a:pt x="0" y="6"/>
                  </a:lnTo>
                  <a:lnTo>
                    <a:pt x="2" y="0"/>
                  </a:lnTo>
                  <a:lnTo>
                    <a:pt x="12" y="0"/>
                  </a:lnTo>
                  <a:lnTo>
                    <a:pt x="27" y="7"/>
                  </a:lnTo>
                  <a:lnTo>
                    <a:pt x="43" y="19"/>
                  </a:lnTo>
                  <a:lnTo>
                    <a:pt x="60" y="34"/>
                  </a:lnTo>
                  <a:lnTo>
                    <a:pt x="77" y="51"/>
                  </a:lnTo>
                  <a:lnTo>
                    <a:pt x="90" y="66"/>
                  </a:lnTo>
                  <a:lnTo>
                    <a:pt x="100" y="81"/>
                  </a:lnTo>
                  <a:lnTo>
                    <a:pt x="103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4" name="Freeform 1237"/>
            <p:cNvSpPr>
              <a:spLocks/>
            </p:cNvSpPr>
            <p:nvPr/>
          </p:nvSpPr>
          <p:spPr bwMode="auto">
            <a:xfrm>
              <a:off x="4354" y="2820"/>
              <a:ext cx="47" cy="27"/>
            </a:xfrm>
            <a:custGeom>
              <a:avLst/>
              <a:gdLst>
                <a:gd name="T0" fmla="*/ 1 w 93"/>
                <a:gd name="T1" fmla="*/ 0 h 82"/>
                <a:gd name="T2" fmla="*/ 1 w 93"/>
                <a:gd name="T3" fmla="*/ 0 h 82"/>
                <a:gd name="T4" fmla="*/ 2 w 93"/>
                <a:gd name="T5" fmla="*/ 0 h 82"/>
                <a:gd name="T6" fmla="*/ 2 w 93"/>
                <a:gd name="T7" fmla="*/ 0 h 82"/>
                <a:gd name="T8" fmla="*/ 3 w 93"/>
                <a:gd name="T9" fmla="*/ 0 h 82"/>
                <a:gd name="T10" fmla="*/ 4 w 93"/>
                <a:gd name="T11" fmla="*/ 1 h 82"/>
                <a:gd name="T12" fmla="*/ 5 w 93"/>
                <a:gd name="T13" fmla="*/ 1 h 82"/>
                <a:gd name="T14" fmla="*/ 6 w 93"/>
                <a:gd name="T15" fmla="*/ 1 h 82"/>
                <a:gd name="T16" fmla="*/ 6 w 93"/>
                <a:gd name="T17" fmla="*/ 1 h 82"/>
                <a:gd name="T18" fmla="*/ 5 w 93"/>
                <a:gd name="T19" fmla="*/ 1 h 82"/>
                <a:gd name="T20" fmla="*/ 4 w 93"/>
                <a:gd name="T21" fmla="*/ 1 h 82"/>
                <a:gd name="T22" fmla="*/ 3 w 93"/>
                <a:gd name="T23" fmla="*/ 1 h 82"/>
                <a:gd name="T24" fmla="*/ 2 w 93"/>
                <a:gd name="T25" fmla="*/ 1 h 82"/>
                <a:gd name="T26" fmla="*/ 1 w 93"/>
                <a:gd name="T27" fmla="*/ 0 h 82"/>
                <a:gd name="T28" fmla="*/ 1 w 93"/>
                <a:gd name="T29" fmla="*/ 0 h 82"/>
                <a:gd name="T30" fmla="*/ 0 w 93"/>
                <a:gd name="T31" fmla="*/ 0 h 82"/>
                <a:gd name="T32" fmla="*/ 1 w 93"/>
                <a:gd name="T33" fmla="*/ 0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82">
                  <a:moveTo>
                    <a:pt x="5" y="0"/>
                  </a:moveTo>
                  <a:lnTo>
                    <a:pt x="10" y="1"/>
                  </a:lnTo>
                  <a:lnTo>
                    <a:pt x="18" y="8"/>
                  </a:lnTo>
                  <a:lnTo>
                    <a:pt x="30" y="20"/>
                  </a:lnTo>
                  <a:lnTo>
                    <a:pt x="41" y="33"/>
                  </a:lnTo>
                  <a:lnTo>
                    <a:pt x="55" y="48"/>
                  </a:lnTo>
                  <a:lnTo>
                    <a:pt x="68" y="61"/>
                  </a:lnTo>
                  <a:lnTo>
                    <a:pt x="81" y="73"/>
                  </a:lnTo>
                  <a:lnTo>
                    <a:pt x="93" y="82"/>
                  </a:lnTo>
                  <a:lnTo>
                    <a:pt x="76" y="78"/>
                  </a:lnTo>
                  <a:lnTo>
                    <a:pt x="58" y="67"/>
                  </a:lnTo>
                  <a:lnTo>
                    <a:pt x="41" y="56"/>
                  </a:lnTo>
                  <a:lnTo>
                    <a:pt x="25" y="42"/>
                  </a:lnTo>
                  <a:lnTo>
                    <a:pt x="11" y="29"/>
                  </a:lnTo>
                  <a:lnTo>
                    <a:pt x="3" y="17"/>
                  </a:ln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5" name="Freeform 1238"/>
            <p:cNvSpPr>
              <a:spLocks/>
            </p:cNvSpPr>
            <p:nvPr/>
          </p:nvSpPr>
          <p:spPr bwMode="auto">
            <a:xfrm>
              <a:off x="4126" y="2874"/>
              <a:ext cx="226" cy="32"/>
            </a:xfrm>
            <a:custGeom>
              <a:avLst/>
              <a:gdLst>
                <a:gd name="T0" fmla="*/ 29 w 452"/>
                <a:gd name="T1" fmla="*/ 1 h 97"/>
                <a:gd name="T2" fmla="*/ 29 w 452"/>
                <a:gd name="T3" fmla="*/ 1 h 97"/>
                <a:gd name="T4" fmla="*/ 29 w 452"/>
                <a:gd name="T5" fmla="*/ 1 h 97"/>
                <a:gd name="T6" fmla="*/ 28 w 452"/>
                <a:gd name="T7" fmla="*/ 1 h 97"/>
                <a:gd name="T8" fmla="*/ 28 w 452"/>
                <a:gd name="T9" fmla="*/ 1 h 97"/>
                <a:gd name="T10" fmla="*/ 26 w 452"/>
                <a:gd name="T11" fmla="*/ 1 h 97"/>
                <a:gd name="T12" fmla="*/ 24 w 452"/>
                <a:gd name="T13" fmla="*/ 1 h 97"/>
                <a:gd name="T14" fmla="*/ 23 w 452"/>
                <a:gd name="T15" fmla="*/ 1 h 97"/>
                <a:gd name="T16" fmla="*/ 21 w 452"/>
                <a:gd name="T17" fmla="*/ 0 h 97"/>
                <a:gd name="T18" fmla="*/ 19 w 452"/>
                <a:gd name="T19" fmla="*/ 0 h 97"/>
                <a:gd name="T20" fmla="*/ 17 w 452"/>
                <a:gd name="T21" fmla="*/ 0 h 97"/>
                <a:gd name="T22" fmla="*/ 15 w 452"/>
                <a:gd name="T23" fmla="*/ 0 h 97"/>
                <a:gd name="T24" fmla="*/ 13 w 452"/>
                <a:gd name="T25" fmla="*/ 0 h 97"/>
                <a:gd name="T26" fmla="*/ 11 w 452"/>
                <a:gd name="T27" fmla="*/ 0 h 97"/>
                <a:gd name="T28" fmla="*/ 10 w 452"/>
                <a:gd name="T29" fmla="*/ 0 h 97"/>
                <a:gd name="T30" fmla="*/ 8 w 452"/>
                <a:gd name="T31" fmla="*/ 0 h 97"/>
                <a:gd name="T32" fmla="*/ 6 w 452"/>
                <a:gd name="T33" fmla="*/ 0 h 97"/>
                <a:gd name="T34" fmla="*/ 5 w 452"/>
                <a:gd name="T35" fmla="*/ 0 h 97"/>
                <a:gd name="T36" fmla="*/ 3 w 452"/>
                <a:gd name="T37" fmla="*/ 0 h 97"/>
                <a:gd name="T38" fmla="*/ 2 w 452"/>
                <a:gd name="T39" fmla="*/ 1 h 97"/>
                <a:gd name="T40" fmla="*/ 0 w 452"/>
                <a:gd name="T41" fmla="*/ 1 h 97"/>
                <a:gd name="T42" fmla="*/ 1 w 452"/>
                <a:gd name="T43" fmla="*/ 0 h 97"/>
                <a:gd name="T44" fmla="*/ 2 w 452"/>
                <a:gd name="T45" fmla="*/ 0 h 97"/>
                <a:gd name="T46" fmla="*/ 4 w 452"/>
                <a:gd name="T47" fmla="*/ 0 h 97"/>
                <a:gd name="T48" fmla="*/ 5 w 452"/>
                <a:gd name="T49" fmla="*/ 0 h 97"/>
                <a:gd name="T50" fmla="*/ 7 w 452"/>
                <a:gd name="T51" fmla="*/ 0 h 97"/>
                <a:gd name="T52" fmla="*/ 9 w 452"/>
                <a:gd name="T53" fmla="*/ 0 h 97"/>
                <a:gd name="T54" fmla="*/ 11 w 452"/>
                <a:gd name="T55" fmla="*/ 0 h 97"/>
                <a:gd name="T56" fmla="*/ 14 w 452"/>
                <a:gd name="T57" fmla="*/ 0 h 97"/>
                <a:gd name="T58" fmla="*/ 16 w 452"/>
                <a:gd name="T59" fmla="*/ 0 h 97"/>
                <a:gd name="T60" fmla="*/ 18 w 452"/>
                <a:gd name="T61" fmla="*/ 0 h 97"/>
                <a:gd name="T62" fmla="*/ 20 w 452"/>
                <a:gd name="T63" fmla="*/ 0 h 97"/>
                <a:gd name="T64" fmla="*/ 22 w 452"/>
                <a:gd name="T65" fmla="*/ 0 h 97"/>
                <a:gd name="T66" fmla="*/ 24 w 452"/>
                <a:gd name="T67" fmla="*/ 0 h 97"/>
                <a:gd name="T68" fmla="*/ 26 w 452"/>
                <a:gd name="T69" fmla="*/ 1 h 97"/>
                <a:gd name="T70" fmla="*/ 27 w 452"/>
                <a:gd name="T71" fmla="*/ 1 h 97"/>
                <a:gd name="T72" fmla="*/ 29 w 452"/>
                <a:gd name="T73" fmla="*/ 1 h 9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2" h="97">
                  <a:moveTo>
                    <a:pt x="451" y="87"/>
                  </a:moveTo>
                  <a:lnTo>
                    <a:pt x="452" y="90"/>
                  </a:lnTo>
                  <a:lnTo>
                    <a:pt x="449" y="93"/>
                  </a:lnTo>
                  <a:lnTo>
                    <a:pt x="444" y="96"/>
                  </a:lnTo>
                  <a:lnTo>
                    <a:pt x="441" y="97"/>
                  </a:lnTo>
                  <a:lnTo>
                    <a:pt x="414" y="75"/>
                  </a:lnTo>
                  <a:lnTo>
                    <a:pt x="384" y="57"/>
                  </a:lnTo>
                  <a:lnTo>
                    <a:pt x="356" y="44"/>
                  </a:lnTo>
                  <a:lnTo>
                    <a:pt x="326" y="32"/>
                  </a:lnTo>
                  <a:lnTo>
                    <a:pt x="296" y="25"/>
                  </a:lnTo>
                  <a:lnTo>
                    <a:pt x="264" y="20"/>
                  </a:lnTo>
                  <a:lnTo>
                    <a:pt x="234" y="18"/>
                  </a:lnTo>
                  <a:lnTo>
                    <a:pt x="204" y="16"/>
                  </a:lnTo>
                  <a:lnTo>
                    <a:pt x="175" y="18"/>
                  </a:lnTo>
                  <a:lnTo>
                    <a:pt x="145" y="20"/>
                  </a:lnTo>
                  <a:lnTo>
                    <a:pt x="117" y="23"/>
                  </a:lnTo>
                  <a:lnTo>
                    <a:pt x="90" y="28"/>
                  </a:lnTo>
                  <a:lnTo>
                    <a:pt x="65" y="34"/>
                  </a:lnTo>
                  <a:lnTo>
                    <a:pt x="42" y="38"/>
                  </a:lnTo>
                  <a:lnTo>
                    <a:pt x="20" y="44"/>
                  </a:lnTo>
                  <a:lnTo>
                    <a:pt x="0" y="48"/>
                  </a:lnTo>
                  <a:lnTo>
                    <a:pt x="10" y="37"/>
                  </a:lnTo>
                  <a:lnTo>
                    <a:pt x="27" y="28"/>
                  </a:lnTo>
                  <a:lnTo>
                    <a:pt x="50" y="19"/>
                  </a:lnTo>
                  <a:lnTo>
                    <a:pt x="75" y="12"/>
                  </a:lnTo>
                  <a:lnTo>
                    <a:pt x="105" y="6"/>
                  </a:lnTo>
                  <a:lnTo>
                    <a:pt x="139" y="1"/>
                  </a:lnTo>
                  <a:lnTo>
                    <a:pt x="174" y="0"/>
                  </a:lnTo>
                  <a:lnTo>
                    <a:pt x="210" y="0"/>
                  </a:lnTo>
                  <a:lnTo>
                    <a:pt x="247" y="1"/>
                  </a:lnTo>
                  <a:lnTo>
                    <a:pt x="282" y="6"/>
                  </a:lnTo>
                  <a:lnTo>
                    <a:pt x="317" y="13"/>
                  </a:lnTo>
                  <a:lnTo>
                    <a:pt x="352" y="22"/>
                  </a:lnTo>
                  <a:lnTo>
                    <a:pt x="382" y="34"/>
                  </a:lnTo>
                  <a:lnTo>
                    <a:pt x="409" y="48"/>
                  </a:lnTo>
                  <a:lnTo>
                    <a:pt x="432" y="66"/>
                  </a:lnTo>
                  <a:lnTo>
                    <a:pt x="451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6" name="Freeform 1239"/>
            <p:cNvSpPr>
              <a:spLocks/>
            </p:cNvSpPr>
            <p:nvPr/>
          </p:nvSpPr>
          <p:spPr bwMode="auto">
            <a:xfrm>
              <a:off x="4129" y="2881"/>
              <a:ext cx="28" cy="29"/>
            </a:xfrm>
            <a:custGeom>
              <a:avLst/>
              <a:gdLst>
                <a:gd name="T0" fmla="*/ 4 w 55"/>
                <a:gd name="T1" fmla="*/ 0 h 87"/>
                <a:gd name="T2" fmla="*/ 3 w 55"/>
                <a:gd name="T3" fmla="*/ 0 h 87"/>
                <a:gd name="T4" fmla="*/ 3 w 55"/>
                <a:gd name="T5" fmla="*/ 0 h 87"/>
                <a:gd name="T6" fmla="*/ 2 w 55"/>
                <a:gd name="T7" fmla="*/ 0 h 87"/>
                <a:gd name="T8" fmla="*/ 1 w 55"/>
                <a:gd name="T9" fmla="*/ 1 h 87"/>
                <a:gd name="T10" fmla="*/ 1 w 55"/>
                <a:gd name="T11" fmla="*/ 1 h 87"/>
                <a:gd name="T12" fmla="*/ 1 w 55"/>
                <a:gd name="T13" fmla="*/ 1 h 87"/>
                <a:gd name="T14" fmla="*/ 0 w 55"/>
                <a:gd name="T15" fmla="*/ 1 h 87"/>
                <a:gd name="T16" fmla="*/ 1 w 55"/>
                <a:gd name="T17" fmla="*/ 1 h 87"/>
                <a:gd name="T18" fmla="*/ 1 w 55"/>
                <a:gd name="T19" fmla="*/ 1 h 87"/>
                <a:gd name="T20" fmla="*/ 1 w 55"/>
                <a:gd name="T21" fmla="*/ 1 h 87"/>
                <a:gd name="T22" fmla="*/ 2 w 55"/>
                <a:gd name="T23" fmla="*/ 1 h 87"/>
                <a:gd name="T24" fmla="*/ 2 w 55"/>
                <a:gd name="T25" fmla="*/ 1 h 87"/>
                <a:gd name="T26" fmla="*/ 2 w 55"/>
                <a:gd name="T27" fmla="*/ 1 h 87"/>
                <a:gd name="T28" fmla="*/ 3 w 55"/>
                <a:gd name="T29" fmla="*/ 0 h 87"/>
                <a:gd name="T30" fmla="*/ 3 w 55"/>
                <a:gd name="T31" fmla="*/ 0 h 87"/>
                <a:gd name="T32" fmla="*/ 4 w 55"/>
                <a:gd name="T33" fmla="*/ 0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87">
                  <a:moveTo>
                    <a:pt x="55" y="0"/>
                  </a:moveTo>
                  <a:lnTo>
                    <a:pt x="43" y="9"/>
                  </a:lnTo>
                  <a:lnTo>
                    <a:pt x="33" y="21"/>
                  </a:lnTo>
                  <a:lnTo>
                    <a:pt x="23" y="34"/>
                  </a:lnTo>
                  <a:lnTo>
                    <a:pt x="13" y="49"/>
                  </a:lnTo>
                  <a:lnTo>
                    <a:pt x="7" y="62"/>
                  </a:lnTo>
                  <a:lnTo>
                    <a:pt x="2" y="74"/>
                  </a:lnTo>
                  <a:lnTo>
                    <a:pt x="0" y="83"/>
                  </a:lnTo>
                  <a:lnTo>
                    <a:pt x="2" y="87"/>
                  </a:lnTo>
                  <a:lnTo>
                    <a:pt x="7" y="85"/>
                  </a:lnTo>
                  <a:lnTo>
                    <a:pt x="12" y="80"/>
                  </a:lnTo>
                  <a:lnTo>
                    <a:pt x="17" y="69"/>
                  </a:lnTo>
                  <a:lnTo>
                    <a:pt x="23" y="56"/>
                  </a:lnTo>
                  <a:lnTo>
                    <a:pt x="30" y="41"/>
                  </a:lnTo>
                  <a:lnTo>
                    <a:pt x="38" y="26"/>
                  </a:lnTo>
                  <a:lnTo>
                    <a:pt x="47" y="1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7" name="Freeform 1240"/>
            <p:cNvSpPr>
              <a:spLocks/>
            </p:cNvSpPr>
            <p:nvPr/>
          </p:nvSpPr>
          <p:spPr bwMode="auto">
            <a:xfrm>
              <a:off x="4145" y="2878"/>
              <a:ext cx="32" cy="32"/>
            </a:xfrm>
            <a:custGeom>
              <a:avLst/>
              <a:gdLst>
                <a:gd name="T0" fmla="*/ 0 w 65"/>
                <a:gd name="T1" fmla="*/ 1 h 96"/>
                <a:gd name="T2" fmla="*/ 0 w 65"/>
                <a:gd name="T3" fmla="*/ 1 h 96"/>
                <a:gd name="T4" fmla="*/ 0 w 65"/>
                <a:gd name="T5" fmla="*/ 1 h 96"/>
                <a:gd name="T6" fmla="*/ 0 w 65"/>
                <a:gd name="T7" fmla="*/ 1 h 96"/>
                <a:gd name="T8" fmla="*/ 0 w 65"/>
                <a:gd name="T9" fmla="*/ 1 h 96"/>
                <a:gd name="T10" fmla="*/ 1 w 65"/>
                <a:gd name="T11" fmla="*/ 0 h 96"/>
                <a:gd name="T12" fmla="*/ 2 w 65"/>
                <a:gd name="T13" fmla="*/ 0 h 96"/>
                <a:gd name="T14" fmla="*/ 3 w 65"/>
                <a:gd name="T15" fmla="*/ 0 h 96"/>
                <a:gd name="T16" fmla="*/ 4 w 65"/>
                <a:gd name="T17" fmla="*/ 0 h 96"/>
                <a:gd name="T18" fmla="*/ 3 w 65"/>
                <a:gd name="T19" fmla="*/ 0 h 96"/>
                <a:gd name="T20" fmla="*/ 3 w 65"/>
                <a:gd name="T21" fmla="*/ 0 h 96"/>
                <a:gd name="T22" fmla="*/ 2 w 65"/>
                <a:gd name="T23" fmla="*/ 1 h 96"/>
                <a:gd name="T24" fmla="*/ 1 w 65"/>
                <a:gd name="T25" fmla="*/ 1 h 96"/>
                <a:gd name="T26" fmla="*/ 1 w 65"/>
                <a:gd name="T27" fmla="*/ 1 h 96"/>
                <a:gd name="T28" fmla="*/ 0 w 65"/>
                <a:gd name="T29" fmla="*/ 1 h 96"/>
                <a:gd name="T30" fmla="*/ 0 w 65"/>
                <a:gd name="T31" fmla="*/ 1 h 96"/>
                <a:gd name="T32" fmla="*/ 0 w 65"/>
                <a:gd name="T33" fmla="*/ 1 h 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96">
                  <a:moveTo>
                    <a:pt x="2" y="96"/>
                  </a:moveTo>
                  <a:lnTo>
                    <a:pt x="0" y="92"/>
                  </a:lnTo>
                  <a:lnTo>
                    <a:pt x="2" y="83"/>
                  </a:lnTo>
                  <a:lnTo>
                    <a:pt x="7" y="71"/>
                  </a:lnTo>
                  <a:lnTo>
                    <a:pt x="13" y="56"/>
                  </a:lnTo>
                  <a:lnTo>
                    <a:pt x="23" y="40"/>
                  </a:lnTo>
                  <a:lnTo>
                    <a:pt x="35" y="25"/>
                  </a:lnTo>
                  <a:lnTo>
                    <a:pt x="50" y="10"/>
                  </a:lnTo>
                  <a:lnTo>
                    <a:pt x="65" y="0"/>
                  </a:lnTo>
                  <a:lnTo>
                    <a:pt x="57" y="12"/>
                  </a:lnTo>
                  <a:lnTo>
                    <a:pt x="48" y="27"/>
                  </a:lnTo>
                  <a:lnTo>
                    <a:pt x="38" y="43"/>
                  </a:lnTo>
                  <a:lnTo>
                    <a:pt x="30" y="59"/>
                  </a:lnTo>
                  <a:lnTo>
                    <a:pt x="20" y="74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8" name="Freeform 1241"/>
            <p:cNvSpPr>
              <a:spLocks/>
            </p:cNvSpPr>
            <p:nvPr/>
          </p:nvSpPr>
          <p:spPr bwMode="auto">
            <a:xfrm>
              <a:off x="4178" y="2875"/>
              <a:ext cx="43" cy="42"/>
            </a:xfrm>
            <a:custGeom>
              <a:avLst/>
              <a:gdLst>
                <a:gd name="T0" fmla="*/ 1 w 86"/>
                <a:gd name="T1" fmla="*/ 2 h 126"/>
                <a:gd name="T2" fmla="*/ 0 w 86"/>
                <a:gd name="T3" fmla="*/ 1 h 126"/>
                <a:gd name="T4" fmla="*/ 1 w 86"/>
                <a:gd name="T5" fmla="*/ 1 h 126"/>
                <a:gd name="T6" fmla="*/ 1 w 86"/>
                <a:gd name="T7" fmla="*/ 1 h 126"/>
                <a:gd name="T8" fmla="*/ 2 w 86"/>
                <a:gd name="T9" fmla="*/ 1 h 126"/>
                <a:gd name="T10" fmla="*/ 3 w 86"/>
                <a:gd name="T11" fmla="*/ 1 h 126"/>
                <a:gd name="T12" fmla="*/ 4 w 86"/>
                <a:gd name="T13" fmla="*/ 0 h 126"/>
                <a:gd name="T14" fmla="*/ 5 w 86"/>
                <a:gd name="T15" fmla="*/ 0 h 126"/>
                <a:gd name="T16" fmla="*/ 6 w 86"/>
                <a:gd name="T17" fmla="*/ 0 h 126"/>
                <a:gd name="T18" fmla="*/ 5 w 86"/>
                <a:gd name="T19" fmla="*/ 0 h 126"/>
                <a:gd name="T20" fmla="*/ 5 w 86"/>
                <a:gd name="T21" fmla="*/ 0 h 126"/>
                <a:gd name="T22" fmla="*/ 4 w 86"/>
                <a:gd name="T23" fmla="*/ 1 h 126"/>
                <a:gd name="T24" fmla="*/ 3 w 86"/>
                <a:gd name="T25" fmla="*/ 1 h 126"/>
                <a:gd name="T26" fmla="*/ 2 w 86"/>
                <a:gd name="T27" fmla="*/ 1 h 126"/>
                <a:gd name="T28" fmla="*/ 2 w 86"/>
                <a:gd name="T29" fmla="*/ 1 h 126"/>
                <a:gd name="T30" fmla="*/ 1 w 86"/>
                <a:gd name="T31" fmla="*/ 2 h 126"/>
                <a:gd name="T32" fmla="*/ 1 w 86"/>
                <a:gd name="T33" fmla="*/ 2 h 1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126">
                  <a:moveTo>
                    <a:pt x="1" y="126"/>
                  </a:moveTo>
                  <a:lnTo>
                    <a:pt x="0" y="118"/>
                  </a:lnTo>
                  <a:lnTo>
                    <a:pt x="3" y="105"/>
                  </a:lnTo>
                  <a:lnTo>
                    <a:pt x="11" y="87"/>
                  </a:lnTo>
                  <a:lnTo>
                    <a:pt x="21" y="67"/>
                  </a:lnTo>
                  <a:lnTo>
                    <a:pt x="36" y="46"/>
                  </a:lnTo>
                  <a:lnTo>
                    <a:pt x="53" y="27"/>
                  </a:lnTo>
                  <a:lnTo>
                    <a:pt x="70" y="11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0" y="27"/>
                  </a:lnTo>
                  <a:lnTo>
                    <a:pt x="58" y="47"/>
                  </a:lnTo>
                  <a:lnTo>
                    <a:pt x="45" y="71"/>
                  </a:lnTo>
                  <a:lnTo>
                    <a:pt x="31" y="92"/>
                  </a:lnTo>
                  <a:lnTo>
                    <a:pt x="20" y="111"/>
                  </a:lnTo>
                  <a:lnTo>
                    <a:pt x="8" y="123"/>
                  </a:lnTo>
                  <a:lnTo>
                    <a:pt x="1" y="1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29" name="Freeform 1242"/>
            <p:cNvSpPr>
              <a:spLocks/>
            </p:cNvSpPr>
            <p:nvPr/>
          </p:nvSpPr>
          <p:spPr bwMode="auto">
            <a:xfrm>
              <a:off x="4215" y="2878"/>
              <a:ext cx="48" cy="45"/>
            </a:xfrm>
            <a:custGeom>
              <a:avLst/>
              <a:gdLst>
                <a:gd name="T0" fmla="*/ 1 w 95"/>
                <a:gd name="T1" fmla="*/ 2 h 134"/>
                <a:gd name="T2" fmla="*/ 0 w 95"/>
                <a:gd name="T3" fmla="*/ 2 h 134"/>
                <a:gd name="T4" fmla="*/ 1 w 95"/>
                <a:gd name="T5" fmla="*/ 1 h 134"/>
                <a:gd name="T6" fmla="*/ 1 w 95"/>
                <a:gd name="T7" fmla="*/ 1 h 134"/>
                <a:gd name="T8" fmla="*/ 2 w 95"/>
                <a:gd name="T9" fmla="*/ 1 h 134"/>
                <a:gd name="T10" fmla="*/ 3 w 95"/>
                <a:gd name="T11" fmla="*/ 1 h 134"/>
                <a:gd name="T12" fmla="*/ 4 w 95"/>
                <a:gd name="T13" fmla="*/ 0 h 134"/>
                <a:gd name="T14" fmla="*/ 5 w 95"/>
                <a:gd name="T15" fmla="*/ 0 h 134"/>
                <a:gd name="T16" fmla="*/ 6 w 95"/>
                <a:gd name="T17" fmla="*/ 0 h 134"/>
                <a:gd name="T18" fmla="*/ 6 w 95"/>
                <a:gd name="T19" fmla="*/ 0 h 134"/>
                <a:gd name="T20" fmla="*/ 5 w 95"/>
                <a:gd name="T21" fmla="*/ 0 h 134"/>
                <a:gd name="T22" fmla="*/ 5 w 95"/>
                <a:gd name="T23" fmla="*/ 1 h 134"/>
                <a:gd name="T24" fmla="*/ 3 w 95"/>
                <a:gd name="T25" fmla="*/ 1 h 134"/>
                <a:gd name="T26" fmla="*/ 3 w 95"/>
                <a:gd name="T27" fmla="*/ 1 h 134"/>
                <a:gd name="T28" fmla="*/ 2 w 95"/>
                <a:gd name="T29" fmla="*/ 1 h 134"/>
                <a:gd name="T30" fmla="*/ 1 w 95"/>
                <a:gd name="T31" fmla="*/ 2 h 134"/>
                <a:gd name="T32" fmla="*/ 1 w 95"/>
                <a:gd name="T33" fmla="*/ 2 h 1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134">
                  <a:moveTo>
                    <a:pt x="1" y="134"/>
                  </a:moveTo>
                  <a:lnTo>
                    <a:pt x="0" y="126"/>
                  </a:lnTo>
                  <a:lnTo>
                    <a:pt x="5" y="112"/>
                  </a:lnTo>
                  <a:lnTo>
                    <a:pt x="13" y="91"/>
                  </a:lnTo>
                  <a:lnTo>
                    <a:pt x="28" y="69"/>
                  </a:lnTo>
                  <a:lnTo>
                    <a:pt x="43" y="45"/>
                  </a:lnTo>
                  <a:lnTo>
                    <a:pt x="62" y="25"/>
                  </a:lnTo>
                  <a:lnTo>
                    <a:pt x="78" y="8"/>
                  </a:lnTo>
                  <a:lnTo>
                    <a:pt x="95" y="0"/>
                  </a:lnTo>
                  <a:lnTo>
                    <a:pt x="88" y="10"/>
                  </a:lnTo>
                  <a:lnTo>
                    <a:pt x="78" y="28"/>
                  </a:lnTo>
                  <a:lnTo>
                    <a:pt x="65" y="50"/>
                  </a:lnTo>
                  <a:lnTo>
                    <a:pt x="48" y="73"/>
                  </a:lnTo>
                  <a:lnTo>
                    <a:pt x="33" y="97"/>
                  </a:lnTo>
                  <a:lnTo>
                    <a:pt x="20" y="116"/>
                  </a:lnTo>
                  <a:lnTo>
                    <a:pt x="8" y="129"/>
                  </a:lnTo>
                  <a:lnTo>
                    <a:pt x="1" y="1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0" name="Freeform 1243"/>
            <p:cNvSpPr>
              <a:spLocks/>
            </p:cNvSpPr>
            <p:nvPr/>
          </p:nvSpPr>
          <p:spPr bwMode="auto">
            <a:xfrm>
              <a:off x="4240" y="2882"/>
              <a:ext cx="51" cy="37"/>
            </a:xfrm>
            <a:custGeom>
              <a:avLst/>
              <a:gdLst>
                <a:gd name="T0" fmla="*/ 0 w 104"/>
                <a:gd name="T1" fmla="*/ 1 h 111"/>
                <a:gd name="T2" fmla="*/ 0 w 104"/>
                <a:gd name="T3" fmla="*/ 1 h 111"/>
                <a:gd name="T4" fmla="*/ 0 w 104"/>
                <a:gd name="T5" fmla="*/ 1 h 111"/>
                <a:gd name="T6" fmla="*/ 1 w 104"/>
                <a:gd name="T7" fmla="*/ 1 h 111"/>
                <a:gd name="T8" fmla="*/ 2 w 104"/>
                <a:gd name="T9" fmla="*/ 1 h 111"/>
                <a:gd name="T10" fmla="*/ 3 w 104"/>
                <a:gd name="T11" fmla="*/ 0 h 111"/>
                <a:gd name="T12" fmla="*/ 4 w 104"/>
                <a:gd name="T13" fmla="*/ 0 h 111"/>
                <a:gd name="T14" fmla="*/ 5 w 104"/>
                <a:gd name="T15" fmla="*/ 0 h 111"/>
                <a:gd name="T16" fmla="*/ 6 w 104"/>
                <a:gd name="T17" fmla="*/ 0 h 111"/>
                <a:gd name="T18" fmla="*/ 5 w 104"/>
                <a:gd name="T19" fmla="*/ 0 h 111"/>
                <a:gd name="T20" fmla="*/ 5 w 104"/>
                <a:gd name="T21" fmla="*/ 0 h 111"/>
                <a:gd name="T22" fmla="*/ 4 w 104"/>
                <a:gd name="T23" fmla="*/ 1 h 111"/>
                <a:gd name="T24" fmla="*/ 3 w 104"/>
                <a:gd name="T25" fmla="*/ 1 h 111"/>
                <a:gd name="T26" fmla="*/ 2 w 104"/>
                <a:gd name="T27" fmla="*/ 1 h 111"/>
                <a:gd name="T28" fmla="*/ 1 w 104"/>
                <a:gd name="T29" fmla="*/ 1 h 111"/>
                <a:gd name="T30" fmla="*/ 0 w 104"/>
                <a:gd name="T31" fmla="*/ 1 h 111"/>
                <a:gd name="T32" fmla="*/ 0 w 104"/>
                <a:gd name="T33" fmla="*/ 1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111">
                  <a:moveTo>
                    <a:pt x="0" y="111"/>
                  </a:moveTo>
                  <a:lnTo>
                    <a:pt x="0" y="105"/>
                  </a:lnTo>
                  <a:lnTo>
                    <a:pt x="7" y="92"/>
                  </a:lnTo>
                  <a:lnTo>
                    <a:pt x="20" y="74"/>
                  </a:lnTo>
                  <a:lnTo>
                    <a:pt x="37" y="55"/>
                  </a:lnTo>
                  <a:lnTo>
                    <a:pt x="54" y="36"/>
                  </a:lnTo>
                  <a:lnTo>
                    <a:pt x="72" y="18"/>
                  </a:lnTo>
                  <a:lnTo>
                    <a:pt x="90" y="6"/>
                  </a:lnTo>
                  <a:lnTo>
                    <a:pt x="104" y="0"/>
                  </a:lnTo>
                  <a:lnTo>
                    <a:pt x="95" y="11"/>
                  </a:lnTo>
                  <a:lnTo>
                    <a:pt x="82" y="27"/>
                  </a:lnTo>
                  <a:lnTo>
                    <a:pt x="67" y="46"/>
                  </a:lnTo>
                  <a:lnTo>
                    <a:pt x="50" y="67"/>
                  </a:lnTo>
                  <a:lnTo>
                    <a:pt x="35" y="86"/>
                  </a:lnTo>
                  <a:lnTo>
                    <a:pt x="20" y="101"/>
                  </a:lnTo>
                  <a:lnTo>
                    <a:pt x="9" y="110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1" name="Freeform 1244"/>
            <p:cNvSpPr>
              <a:spLocks/>
            </p:cNvSpPr>
            <p:nvPr/>
          </p:nvSpPr>
          <p:spPr bwMode="auto">
            <a:xfrm>
              <a:off x="4267" y="2887"/>
              <a:ext cx="44" cy="30"/>
            </a:xfrm>
            <a:custGeom>
              <a:avLst/>
              <a:gdLst>
                <a:gd name="T0" fmla="*/ 0 w 89"/>
                <a:gd name="T1" fmla="*/ 1 h 92"/>
                <a:gd name="T2" fmla="*/ 0 w 89"/>
                <a:gd name="T3" fmla="*/ 1 h 92"/>
                <a:gd name="T4" fmla="*/ 0 w 89"/>
                <a:gd name="T5" fmla="*/ 1 h 92"/>
                <a:gd name="T6" fmla="*/ 0 w 89"/>
                <a:gd name="T7" fmla="*/ 1 h 92"/>
                <a:gd name="T8" fmla="*/ 1 w 89"/>
                <a:gd name="T9" fmla="*/ 1 h 92"/>
                <a:gd name="T10" fmla="*/ 2 w 89"/>
                <a:gd name="T11" fmla="*/ 0 h 92"/>
                <a:gd name="T12" fmla="*/ 3 w 89"/>
                <a:gd name="T13" fmla="*/ 0 h 92"/>
                <a:gd name="T14" fmla="*/ 4 w 89"/>
                <a:gd name="T15" fmla="*/ 0 h 92"/>
                <a:gd name="T16" fmla="*/ 5 w 89"/>
                <a:gd name="T17" fmla="*/ 0 h 92"/>
                <a:gd name="T18" fmla="*/ 5 w 89"/>
                <a:gd name="T19" fmla="*/ 0 h 92"/>
                <a:gd name="T20" fmla="*/ 4 w 89"/>
                <a:gd name="T21" fmla="*/ 0 h 92"/>
                <a:gd name="T22" fmla="*/ 3 w 89"/>
                <a:gd name="T23" fmla="*/ 0 h 92"/>
                <a:gd name="T24" fmla="*/ 2 w 89"/>
                <a:gd name="T25" fmla="*/ 1 h 92"/>
                <a:gd name="T26" fmla="*/ 1 w 89"/>
                <a:gd name="T27" fmla="*/ 1 h 92"/>
                <a:gd name="T28" fmla="*/ 1 w 89"/>
                <a:gd name="T29" fmla="*/ 1 h 92"/>
                <a:gd name="T30" fmla="*/ 0 w 89"/>
                <a:gd name="T31" fmla="*/ 1 h 92"/>
                <a:gd name="T32" fmla="*/ 0 w 89"/>
                <a:gd name="T33" fmla="*/ 1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92">
                  <a:moveTo>
                    <a:pt x="2" y="92"/>
                  </a:moveTo>
                  <a:lnTo>
                    <a:pt x="0" y="86"/>
                  </a:lnTo>
                  <a:lnTo>
                    <a:pt x="5" y="75"/>
                  </a:lnTo>
                  <a:lnTo>
                    <a:pt x="12" y="61"/>
                  </a:lnTo>
                  <a:lnTo>
                    <a:pt x="24" y="46"/>
                  </a:lnTo>
                  <a:lnTo>
                    <a:pt x="39" y="31"/>
                  </a:lnTo>
                  <a:lnTo>
                    <a:pt x="54" y="16"/>
                  </a:lnTo>
                  <a:lnTo>
                    <a:pt x="70" y="6"/>
                  </a:lnTo>
                  <a:lnTo>
                    <a:pt x="89" y="0"/>
                  </a:lnTo>
                  <a:lnTo>
                    <a:pt x="80" y="9"/>
                  </a:lnTo>
                  <a:lnTo>
                    <a:pt x="69" y="22"/>
                  </a:lnTo>
                  <a:lnTo>
                    <a:pt x="55" y="39"/>
                  </a:lnTo>
                  <a:lnTo>
                    <a:pt x="42" y="55"/>
                  </a:lnTo>
                  <a:lnTo>
                    <a:pt x="29" y="71"/>
                  </a:lnTo>
                  <a:lnTo>
                    <a:pt x="17" y="83"/>
                  </a:lnTo>
                  <a:lnTo>
                    <a:pt x="7" y="90"/>
                  </a:lnTo>
                  <a:lnTo>
                    <a:pt x="2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2" name="Freeform 1245"/>
            <p:cNvSpPr>
              <a:spLocks/>
            </p:cNvSpPr>
            <p:nvPr/>
          </p:nvSpPr>
          <p:spPr bwMode="auto">
            <a:xfrm>
              <a:off x="4295" y="2895"/>
              <a:ext cx="38" cy="22"/>
            </a:xfrm>
            <a:custGeom>
              <a:avLst/>
              <a:gdLst>
                <a:gd name="T0" fmla="*/ 0 w 77"/>
                <a:gd name="T1" fmla="*/ 1 h 65"/>
                <a:gd name="T2" fmla="*/ 0 w 77"/>
                <a:gd name="T3" fmla="*/ 1 h 65"/>
                <a:gd name="T4" fmla="*/ 0 w 77"/>
                <a:gd name="T5" fmla="*/ 1 h 65"/>
                <a:gd name="T6" fmla="*/ 0 w 77"/>
                <a:gd name="T7" fmla="*/ 1 h 65"/>
                <a:gd name="T8" fmla="*/ 1 w 77"/>
                <a:gd name="T9" fmla="*/ 0 h 65"/>
                <a:gd name="T10" fmla="*/ 2 w 77"/>
                <a:gd name="T11" fmla="*/ 0 h 65"/>
                <a:gd name="T12" fmla="*/ 3 w 77"/>
                <a:gd name="T13" fmla="*/ 0 h 65"/>
                <a:gd name="T14" fmla="*/ 4 w 77"/>
                <a:gd name="T15" fmla="*/ 0 h 65"/>
                <a:gd name="T16" fmla="*/ 4 w 77"/>
                <a:gd name="T17" fmla="*/ 0 h 65"/>
                <a:gd name="T18" fmla="*/ 4 w 77"/>
                <a:gd name="T19" fmla="*/ 0 h 65"/>
                <a:gd name="T20" fmla="*/ 3 w 77"/>
                <a:gd name="T21" fmla="*/ 0 h 65"/>
                <a:gd name="T22" fmla="*/ 3 w 77"/>
                <a:gd name="T23" fmla="*/ 0 h 65"/>
                <a:gd name="T24" fmla="*/ 2 w 77"/>
                <a:gd name="T25" fmla="*/ 0 h 65"/>
                <a:gd name="T26" fmla="*/ 1 w 77"/>
                <a:gd name="T27" fmla="*/ 1 h 65"/>
                <a:gd name="T28" fmla="*/ 0 w 77"/>
                <a:gd name="T29" fmla="*/ 1 h 65"/>
                <a:gd name="T30" fmla="*/ 0 w 77"/>
                <a:gd name="T31" fmla="*/ 1 h 65"/>
                <a:gd name="T32" fmla="*/ 0 w 77"/>
                <a:gd name="T33" fmla="*/ 1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5">
                  <a:moveTo>
                    <a:pt x="0" y="65"/>
                  </a:moveTo>
                  <a:lnTo>
                    <a:pt x="0" y="61"/>
                  </a:lnTo>
                  <a:lnTo>
                    <a:pt x="5" y="52"/>
                  </a:lnTo>
                  <a:lnTo>
                    <a:pt x="15" y="40"/>
                  </a:lnTo>
                  <a:lnTo>
                    <a:pt x="29" y="28"/>
                  </a:lnTo>
                  <a:lnTo>
                    <a:pt x="42" y="18"/>
                  </a:lnTo>
                  <a:lnTo>
                    <a:pt x="55" y="8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69" y="8"/>
                  </a:lnTo>
                  <a:lnTo>
                    <a:pt x="59" y="16"/>
                  </a:lnTo>
                  <a:lnTo>
                    <a:pt x="49" y="27"/>
                  </a:lnTo>
                  <a:lnTo>
                    <a:pt x="37" y="39"/>
                  </a:lnTo>
                  <a:lnTo>
                    <a:pt x="27" y="49"/>
                  </a:lnTo>
                  <a:lnTo>
                    <a:pt x="15" y="58"/>
                  </a:lnTo>
                  <a:lnTo>
                    <a:pt x="7" y="64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3" name="Freeform 1246"/>
            <p:cNvSpPr>
              <a:spLocks/>
            </p:cNvSpPr>
            <p:nvPr/>
          </p:nvSpPr>
          <p:spPr bwMode="auto">
            <a:xfrm>
              <a:off x="4320" y="2900"/>
              <a:ext cx="26" cy="15"/>
            </a:xfrm>
            <a:custGeom>
              <a:avLst/>
              <a:gdLst>
                <a:gd name="T0" fmla="*/ 0 w 50"/>
                <a:gd name="T1" fmla="*/ 1 h 44"/>
                <a:gd name="T2" fmla="*/ 0 w 50"/>
                <a:gd name="T3" fmla="*/ 0 h 44"/>
                <a:gd name="T4" fmla="*/ 1 w 50"/>
                <a:gd name="T5" fmla="*/ 0 h 44"/>
                <a:gd name="T6" fmla="*/ 1 w 50"/>
                <a:gd name="T7" fmla="*/ 0 h 44"/>
                <a:gd name="T8" fmla="*/ 1 w 50"/>
                <a:gd name="T9" fmla="*/ 0 h 44"/>
                <a:gd name="T10" fmla="*/ 2 w 50"/>
                <a:gd name="T11" fmla="*/ 0 h 44"/>
                <a:gd name="T12" fmla="*/ 3 w 50"/>
                <a:gd name="T13" fmla="*/ 0 h 44"/>
                <a:gd name="T14" fmla="*/ 3 w 50"/>
                <a:gd name="T15" fmla="*/ 0 h 44"/>
                <a:gd name="T16" fmla="*/ 4 w 50"/>
                <a:gd name="T17" fmla="*/ 0 h 44"/>
                <a:gd name="T18" fmla="*/ 3 w 50"/>
                <a:gd name="T19" fmla="*/ 0 h 44"/>
                <a:gd name="T20" fmla="*/ 3 w 50"/>
                <a:gd name="T21" fmla="*/ 0 h 44"/>
                <a:gd name="T22" fmla="*/ 2 w 50"/>
                <a:gd name="T23" fmla="*/ 0 h 44"/>
                <a:gd name="T24" fmla="*/ 2 w 50"/>
                <a:gd name="T25" fmla="*/ 0 h 44"/>
                <a:gd name="T26" fmla="*/ 1 w 50"/>
                <a:gd name="T27" fmla="*/ 0 h 44"/>
                <a:gd name="T28" fmla="*/ 1 w 50"/>
                <a:gd name="T29" fmla="*/ 1 h 44"/>
                <a:gd name="T30" fmla="*/ 1 w 50"/>
                <a:gd name="T31" fmla="*/ 1 h 44"/>
                <a:gd name="T32" fmla="*/ 0 w 50"/>
                <a:gd name="T33" fmla="*/ 1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44">
                  <a:moveTo>
                    <a:pt x="0" y="41"/>
                  </a:moveTo>
                  <a:lnTo>
                    <a:pt x="0" y="37"/>
                  </a:lnTo>
                  <a:lnTo>
                    <a:pt x="2" y="31"/>
                  </a:lnTo>
                  <a:lnTo>
                    <a:pt x="8" y="24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33" y="3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40" y="4"/>
                  </a:lnTo>
                  <a:lnTo>
                    <a:pt x="32" y="10"/>
                  </a:lnTo>
                  <a:lnTo>
                    <a:pt x="25" y="19"/>
                  </a:lnTo>
                  <a:lnTo>
                    <a:pt x="18" y="28"/>
                  </a:lnTo>
                  <a:lnTo>
                    <a:pt x="12" y="37"/>
                  </a:lnTo>
                  <a:lnTo>
                    <a:pt x="8" y="43"/>
                  </a:lnTo>
                  <a:lnTo>
                    <a:pt x="3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4" name="Freeform 1247"/>
            <p:cNvSpPr>
              <a:spLocks/>
            </p:cNvSpPr>
            <p:nvPr/>
          </p:nvSpPr>
          <p:spPr bwMode="auto">
            <a:xfrm>
              <a:off x="4110" y="2887"/>
              <a:ext cx="30" cy="18"/>
            </a:xfrm>
            <a:custGeom>
              <a:avLst/>
              <a:gdLst>
                <a:gd name="T0" fmla="*/ 4 w 58"/>
                <a:gd name="T1" fmla="*/ 0 h 56"/>
                <a:gd name="T2" fmla="*/ 4 w 58"/>
                <a:gd name="T3" fmla="*/ 0 h 56"/>
                <a:gd name="T4" fmla="*/ 4 w 58"/>
                <a:gd name="T5" fmla="*/ 0 h 56"/>
                <a:gd name="T6" fmla="*/ 3 w 58"/>
                <a:gd name="T7" fmla="*/ 0 h 56"/>
                <a:gd name="T8" fmla="*/ 3 w 58"/>
                <a:gd name="T9" fmla="*/ 0 h 56"/>
                <a:gd name="T10" fmla="*/ 2 w 58"/>
                <a:gd name="T11" fmla="*/ 1 h 56"/>
                <a:gd name="T12" fmla="*/ 1 w 58"/>
                <a:gd name="T13" fmla="*/ 1 h 56"/>
                <a:gd name="T14" fmla="*/ 1 w 58"/>
                <a:gd name="T15" fmla="*/ 1 h 56"/>
                <a:gd name="T16" fmla="*/ 1 w 58"/>
                <a:gd name="T17" fmla="*/ 1 h 56"/>
                <a:gd name="T18" fmla="*/ 0 w 58"/>
                <a:gd name="T19" fmla="*/ 1 h 56"/>
                <a:gd name="T20" fmla="*/ 1 w 58"/>
                <a:gd name="T21" fmla="*/ 0 h 56"/>
                <a:gd name="T22" fmla="*/ 1 w 58"/>
                <a:gd name="T23" fmla="*/ 0 h 56"/>
                <a:gd name="T24" fmla="*/ 2 w 58"/>
                <a:gd name="T25" fmla="*/ 0 h 56"/>
                <a:gd name="T26" fmla="*/ 2 w 58"/>
                <a:gd name="T27" fmla="*/ 0 h 56"/>
                <a:gd name="T28" fmla="*/ 3 w 58"/>
                <a:gd name="T29" fmla="*/ 0 h 56"/>
                <a:gd name="T30" fmla="*/ 4 w 58"/>
                <a:gd name="T31" fmla="*/ 0 h 56"/>
                <a:gd name="T32" fmla="*/ 4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58" y="0"/>
                  </a:moveTo>
                  <a:lnTo>
                    <a:pt x="55" y="5"/>
                  </a:lnTo>
                  <a:lnTo>
                    <a:pt x="48" y="13"/>
                  </a:lnTo>
                  <a:lnTo>
                    <a:pt x="41" y="24"/>
                  </a:lnTo>
                  <a:lnTo>
                    <a:pt x="33" y="34"/>
                  </a:lnTo>
                  <a:lnTo>
                    <a:pt x="25" y="44"/>
                  </a:lnTo>
                  <a:lnTo>
                    <a:pt x="16" y="52"/>
                  </a:lnTo>
                  <a:lnTo>
                    <a:pt x="8" y="56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3" y="41"/>
                  </a:lnTo>
                  <a:lnTo>
                    <a:pt x="10" y="34"/>
                  </a:lnTo>
                  <a:lnTo>
                    <a:pt x="20" y="25"/>
                  </a:lnTo>
                  <a:lnTo>
                    <a:pt x="31" y="18"/>
                  </a:lnTo>
                  <a:lnTo>
                    <a:pt x="43" y="10"/>
                  </a:lnTo>
                  <a:lnTo>
                    <a:pt x="51" y="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5" name="Freeform 1248"/>
            <p:cNvSpPr>
              <a:spLocks/>
            </p:cNvSpPr>
            <p:nvPr/>
          </p:nvSpPr>
          <p:spPr bwMode="auto">
            <a:xfrm>
              <a:off x="4106" y="2876"/>
              <a:ext cx="34" cy="10"/>
            </a:xfrm>
            <a:custGeom>
              <a:avLst/>
              <a:gdLst>
                <a:gd name="T0" fmla="*/ 4 w 69"/>
                <a:gd name="T1" fmla="*/ 0 h 28"/>
                <a:gd name="T2" fmla="*/ 4 w 69"/>
                <a:gd name="T3" fmla="*/ 0 h 28"/>
                <a:gd name="T4" fmla="*/ 3 w 69"/>
                <a:gd name="T5" fmla="*/ 0 h 28"/>
                <a:gd name="T6" fmla="*/ 2 w 69"/>
                <a:gd name="T7" fmla="*/ 0 h 28"/>
                <a:gd name="T8" fmla="*/ 2 w 69"/>
                <a:gd name="T9" fmla="*/ 0 h 28"/>
                <a:gd name="T10" fmla="*/ 1 w 69"/>
                <a:gd name="T11" fmla="*/ 0 h 28"/>
                <a:gd name="T12" fmla="*/ 0 w 69"/>
                <a:gd name="T13" fmla="*/ 0 h 28"/>
                <a:gd name="T14" fmla="*/ 0 w 69"/>
                <a:gd name="T15" fmla="*/ 0 h 28"/>
                <a:gd name="T16" fmla="*/ 0 w 69"/>
                <a:gd name="T17" fmla="*/ 0 h 28"/>
                <a:gd name="T18" fmla="*/ 0 w 69"/>
                <a:gd name="T19" fmla="*/ 0 h 28"/>
                <a:gd name="T20" fmla="*/ 0 w 69"/>
                <a:gd name="T21" fmla="*/ 0 h 28"/>
                <a:gd name="T22" fmla="*/ 0 w 69"/>
                <a:gd name="T23" fmla="*/ 0 h 28"/>
                <a:gd name="T24" fmla="*/ 1 w 69"/>
                <a:gd name="T25" fmla="*/ 0 h 28"/>
                <a:gd name="T26" fmla="*/ 2 w 69"/>
                <a:gd name="T27" fmla="*/ 0 h 28"/>
                <a:gd name="T28" fmla="*/ 3 w 69"/>
                <a:gd name="T29" fmla="*/ 0 h 28"/>
                <a:gd name="T30" fmla="*/ 3 w 69"/>
                <a:gd name="T31" fmla="*/ 0 h 28"/>
                <a:gd name="T32" fmla="*/ 4 w 69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8">
                  <a:moveTo>
                    <a:pt x="69" y="28"/>
                  </a:moveTo>
                  <a:lnTo>
                    <a:pt x="64" y="27"/>
                  </a:lnTo>
                  <a:lnTo>
                    <a:pt x="57" y="22"/>
                  </a:lnTo>
                  <a:lnTo>
                    <a:pt x="47" y="16"/>
                  </a:lnTo>
                  <a:lnTo>
                    <a:pt x="35" y="11"/>
                  </a:lnTo>
                  <a:lnTo>
                    <a:pt x="25" y="6"/>
                  </a:lnTo>
                  <a:lnTo>
                    <a:pt x="14" y="2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5" y="12"/>
                  </a:lnTo>
                  <a:lnTo>
                    <a:pt x="14" y="16"/>
                  </a:lnTo>
                  <a:lnTo>
                    <a:pt x="25" y="19"/>
                  </a:lnTo>
                  <a:lnTo>
                    <a:pt x="39" y="22"/>
                  </a:lnTo>
                  <a:lnTo>
                    <a:pt x="50" y="25"/>
                  </a:lnTo>
                  <a:lnTo>
                    <a:pt x="60" y="27"/>
                  </a:lnTo>
                  <a:lnTo>
                    <a:pt x="69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6" name="Freeform 1249"/>
            <p:cNvSpPr>
              <a:spLocks/>
            </p:cNvSpPr>
            <p:nvPr/>
          </p:nvSpPr>
          <p:spPr bwMode="auto">
            <a:xfrm>
              <a:off x="4095" y="2888"/>
              <a:ext cx="39" cy="5"/>
            </a:xfrm>
            <a:custGeom>
              <a:avLst/>
              <a:gdLst>
                <a:gd name="T0" fmla="*/ 5 w 76"/>
                <a:gd name="T1" fmla="*/ 0 h 16"/>
                <a:gd name="T2" fmla="*/ 5 w 76"/>
                <a:gd name="T3" fmla="*/ 0 h 16"/>
                <a:gd name="T4" fmla="*/ 4 w 76"/>
                <a:gd name="T5" fmla="*/ 0 h 16"/>
                <a:gd name="T6" fmla="*/ 4 w 76"/>
                <a:gd name="T7" fmla="*/ 0 h 16"/>
                <a:gd name="T8" fmla="*/ 3 w 76"/>
                <a:gd name="T9" fmla="*/ 0 h 16"/>
                <a:gd name="T10" fmla="*/ 2 w 76"/>
                <a:gd name="T11" fmla="*/ 0 h 16"/>
                <a:gd name="T12" fmla="*/ 1 w 76"/>
                <a:gd name="T13" fmla="*/ 0 h 16"/>
                <a:gd name="T14" fmla="*/ 1 w 76"/>
                <a:gd name="T15" fmla="*/ 0 h 16"/>
                <a:gd name="T16" fmla="*/ 0 w 76"/>
                <a:gd name="T17" fmla="*/ 0 h 16"/>
                <a:gd name="T18" fmla="*/ 1 w 76"/>
                <a:gd name="T19" fmla="*/ 0 h 16"/>
                <a:gd name="T20" fmla="*/ 1 w 76"/>
                <a:gd name="T21" fmla="*/ 0 h 16"/>
                <a:gd name="T22" fmla="*/ 2 w 76"/>
                <a:gd name="T23" fmla="*/ 0 h 16"/>
                <a:gd name="T24" fmla="*/ 3 w 76"/>
                <a:gd name="T25" fmla="*/ 0 h 16"/>
                <a:gd name="T26" fmla="*/ 3 w 76"/>
                <a:gd name="T27" fmla="*/ 0 h 16"/>
                <a:gd name="T28" fmla="*/ 4 w 76"/>
                <a:gd name="T29" fmla="*/ 0 h 16"/>
                <a:gd name="T30" fmla="*/ 5 w 76"/>
                <a:gd name="T31" fmla="*/ 0 h 16"/>
                <a:gd name="T32" fmla="*/ 5 w 7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16">
                  <a:moveTo>
                    <a:pt x="76" y="0"/>
                  </a:moveTo>
                  <a:lnTo>
                    <a:pt x="71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3"/>
                  </a:lnTo>
                  <a:lnTo>
                    <a:pt x="3" y="6"/>
                  </a:lnTo>
                  <a:lnTo>
                    <a:pt x="0" y="10"/>
                  </a:lnTo>
                  <a:lnTo>
                    <a:pt x="3" y="15"/>
                  </a:lnTo>
                  <a:lnTo>
                    <a:pt x="10" y="16"/>
                  </a:lnTo>
                  <a:lnTo>
                    <a:pt x="20" y="15"/>
                  </a:lnTo>
                  <a:lnTo>
                    <a:pt x="33" y="13"/>
                  </a:lnTo>
                  <a:lnTo>
                    <a:pt x="45" y="9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7" name="Freeform 1250"/>
            <p:cNvSpPr>
              <a:spLocks/>
            </p:cNvSpPr>
            <p:nvPr/>
          </p:nvSpPr>
          <p:spPr bwMode="auto">
            <a:xfrm>
              <a:off x="4117" y="2866"/>
              <a:ext cx="35" cy="17"/>
            </a:xfrm>
            <a:custGeom>
              <a:avLst/>
              <a:gdLst>
                <a:gd name="T0" fmla="*/ 5 w 70"/>
                <a:gd name="T1" fmla="*/ 1 h 51"/>
                <a:gd name="T2" fmla="*/ 4 w 70"/>
                <a:gd name="T3" fmla="*/ 1 h 51"/>
                <a:gd name="T4" fmla="*/ 4 w 70"/>
                <a:gd name="T5" fmla="*/ 0 h 51"/>
                <a:gd name="T6" fmla="*/ 3 w 70"/>
                <a:gd name="T7" fmla="*/ 0 h 51"/>
                <a:gd name="T8" fmla="*/ 2 w 70"/>
                <a:gd name="T9" fmla="*/ 0 h 51"/>
                <a:gd name="T10" fmla="*/ 1 w 70"/>
                <a:gd name="T11" fmla="*/ 0 h 51"/>
                <a:gd name="T12" fmla="*/ 1 w 70"/>
                <a:gd name="T13" fmla="*/ 0 h 51"/>
                <a:gd name="T14" fmla="*/ 0 w 70"/>
                <a:gd name="T15" fmla="*/ 0 h 51"/>
                <a:gd name="T16" fmla="*/ 1 w 70"/>
                <a:gd name="T17" fmla="*/ 0 h 51"/>
                <a:gd name="T18" fmla="*/ 1 w 70"/>
                <a:gd name="T19" fmla="*/ 0 h 51"/>
                <a:gd name="T20" fmla="*/ 2 w 70"/>
                <a:gd name="T21" fmla="*/ 0 h 51"/>
                <a:gd name="T22" fmla="*/ 2 w 70"/>
                <a:gd name="T23" fmla="*/ 0 h 51"/>
                <a:gd name="T24" fmla="*/ 3 w 70"/>
                <a:gd name="T25" fmla="*/ 0 h 51"/>
                <a:gd name="T26" fmla="*/ 3 w 70"/>
                <a:gd name="T27" fmla="*/ 0 h 51"/>
                <a:gd name="T28" fmla="*/ 4 w 70"/>
                <a:gd name="T29" fmla="*/ 0 h 51"/>
                <a:gd name="T30" fmla="*/ 5 w 70"/>
                <a:gd name="T31" fmla="*/ 1 h 51"/>
                <a:gd name="T32" fmla="*/ 5 w 70"/>
                <a:gd name="T33" fmla="*/ 1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51">
                  <a:moveTo>
                    <a:pt x="70" y="51"/>
                  </a:moveTo>
                  <a:lnTo>
                    <a:pt x="62" y="47"/>
                  </a:lnTo>
                  <a:lnTo>
                    <a:pt x="50" y="40"/>
                  </a:lnTo>
                  <a:lnTo>
                    <a:pt x="37" y="32"/>
                  </a:lnTo>
                  <a:lnTo>
                    <a:pt x="23" y="25"/>
                  </a:lnTo>
                  <a:lnTo>
                    <a:pt x="13" y="17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12"/>
                  </a:lnTo>
                  <a:lnTo>
                    <a:pt x="37" y="19"/>
                  </a:lnTo>
                  <a:lnTo>
                    <a:pt x="47" y="29"/>
                  </a:lnTo>
                  <a:lnTo>
                    <a:pt x="57" y="38"/>
                  </a:lnTo>
                  <a:lnTo>
                    <a:pt x="65" y="47"/>
                  </a:lnTo>
                  <a:lnTo>
                    <a:pt x="7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8" name="Freeform 1251"/>
            <p:cNvSpPr>
              <a:spLocks/>
            </p:cNvSpPr>
            <p:nvPr/>
          </p:nvSpPr>
          <p:spPr bwMode="auto">
            <a:xfrm>
              <a:off x="4329" y="2868"/>
              <a:ext cx="10" cy="29"/>
            </a:xfrm>
            <a:custGeom>
              <a:avLst/>
              <a:gdLst>
                <a:gd name="T0" fmla="*/ 1 w 20"/>
                <a:gd name="T1" fmla="*/ 1 h 87"/>
                <a:gd name="T2" fmla="*/ 0 w 20"/>
                <a:gd name="T3" fmla="*/ 1 h 87"/>
                <a:gd name="T4" fmla="*/ 0 w 20"/>
                <a:gd name="T5" fmla="*/ 0 h 87"/>
                <a:gd name="T6" fmla="*/ 1 w 20"/>
                <a:gd name="T7" fmla="*/ 0 h 87"/>
                <a:gd name="T8" fmla="*/ 1 w 20"/>
                <a:gd name="T9" fmla="*/ 0 h 87"/>
                <a:gd name="T10" fmla="*/ 2 w 20"/>
                <a:gd name="T11" fmla="*/ 0 h 87"/>
                <a:gd name="T12" fmla="*/ 1 w 20"/>
                <a:gd name="T13" fmla="*/ 0 h 87"/>
                <a:gd name="T14" fmla="*/ 1 w 20"/>
                <a:gd name="T15" fmla="*/ 1 h 87"/>
                <a:gd name="T16" fmla="*/ 1 w 20"/>
                <a:gd name="T17" fmla="*/ 1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7">
                  <a:moveTo>
                    <a:pt x="3" y="87"/>
                  </a:moveTo>
                  <a:lnTo>
                    <a:pt x="0" y="65"/>
                  </a:lnTo>
                  <a:lnTo>
                    <a:pt x="0" y="37"/>
                  </a:lnTo>
                  <a:lnTo>
                    <a:pt x="3" y="11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6" y="34"/>
                  </a:lnTo>
                  <a:lnTo>
                    <a:pt x="8" y="63"/>
                  </a:lnTo>
                  <a:lnTo>
                    <a:pt x="3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39" name="Freeform 1252"/>
            <p:cNvSpPr>
              <a:spLocks/>
            </p:cNvSpPr>
            <p:nvPr/>
          </p:nvSpPr>
          <p:spPr bwMode="auto">
            <a:xfrm>
              <a:off x="4341" y="2872"/>
              <a:ext cx="17" cy="28"/>
            </a:xfrm>
            <a:custGeom>
              <a:avLst/>
              <a:gdLst>
                <a:gd name="T0" fmla="*/ 0 w 33"/>
                <a:gd name="T1" fmla="*/ 1 h 84"/>
                <a:gd name="T2" fmla="*/ 1 w 33"/>
                <a:gd name="T3" fmla="*/ 1 h 84"/>
                <a:gd name="T4" fmla="*/ 1 w 33"/>
                <a:gd name="T5" fmla="*/ 0 h 84"/>
                <a:gd name="T6" fmla="*/ 1 w 33"/>
                <a:gd name="T7" fmla="*/ 0 h 84"/>
                <a:gd name="T8" fmla="*/ 2 w 33"/>
                <a:gd name="T9" fmla="*/ 0 h 84"/>
                <a:gd name="T10" fmla="*/ 3 w 33"/>
                <a:gd name="T11" fmla="*/ 0 h 84"/>
                <a:gd name="T12" fmla="*/ 2 w 33"/>
                <a:gd name="T13" fmla="*/ 0 h 84"/>
                <a:gd name="T14" fmla="*/ 1 w 33"/>
                <a:gd name="T15" fmla="*/ 1 h 84"/>
                <a:gd name="T16" fmla="*/ 0 w 33"/>
                <a:gd name="T17" fmla="*/ 1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84">
                  <a:moveTo>
                    <a:pt x="0" y="84"/>
                  </a:moveTo>
                  <a:lnTo>
                    <a:pt x="1" y="65"/>
                  </a:lnTo>
                  <a:lnTo>
                    <a:pt x="6" y="37"/>
                  </a:lnTo>
                  <a:lnTo>
                    <a:pt x="16" y="12"/>
                  </a:lnTo>
                  <a:lnTo>
                    <a:pt x="28" y="0"/>
                  </a:lnTo>
                  <a:lnTo>
                    <a:pt x="33" y="11"/>
                  </a:lnTo>
                  <a:lnTo>
                    <a:pt x="25" y="37"/>
                  </a:lnTo>
                  <a:lnTo>
                    <a:pt x="10" y="6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0" name="Freeform 1253"/>
            <p:cNvSpPr>
              <a:spLocks/>
            </p:cNvSpPr>
            <p:nvPr/>
          </p:nvSpPr>
          <p:spPr bwMode="auto">
            <a:xfrm>
              <a:off x="4304" y="2860"/>
              <a:ext cx="10" cy="27"/>
            </a:xfrm>
            <a:custGeom>
              <a:avLst/>
              <a:gdLst>
                <a:gd name="T0" fmla="*/ 1 w 20"/>
                <a:gd name="T1" fmla="*/ 1 h 82"/>
                <a:gd name="T2" fmla="*/ 1 w 20"/>
                <a:gd name="T3" fmla="*/ 1 h 82"/>
                <a:gd name="T4" fmla="*/ 0 w 20"/>
                <a:gd name="T5" fmla="*/ 1 h 82"/>
                <a:gd name="T6" fmla="*/ 1 w 20"/>
                <a:gd name="T7" fmla="*/ 0 h 82"/>
                <a:gd name="T8" fmla="*/ 1 w 20"/>
                <a:gd name="T9" fmla="*/ 0 h 82"/>
                <a:gd name="T10" fmla="*/ 2 w 20"/>
                <a:gd name="T11" fmla="*/ 0 h 82"/>
                <a:gd name="T12" fmla="*/ 2 w 20"/>
                <a:gd name="T13" fmla="*/ 0 h 82"/>
                <a:gd name="T14" fmla="*/ 1 w 20"/>
                <a:gd name="T15" fmla="*/ 1 h 82"/>
                <a:gd name="T16" fmla="*/ 1 w 20"/>
                <a:gd name="T17" fmla="*/ 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2">
                  <a:moveTo>
                    <a:pt x="11" y="82"/>
                  </a:moveTo>
                  <a:lnTo>
                    <a:pt x="3" y="70"/>
                  </a:lnTo>
                  <a:lnTo>
                    <a:pt x="0" y="43"/>
                  </a:lnTo>
                  <a:lnTo>
                    <a:pt x="1" y="17"/>
                  </a:lnTo>
                  <a:lnTo>
                    <a:pt x="11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3" y="58"/>
                  </a:lnTo>
                  <a:lnTo>
                    <a:pt x="11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1" name="Freeform 1254"/>
            <p:cNvSpPr>
              <a:spLocks/>
            </p:cNvSpPr>
            <p:nvPr/>
          </p:nvSpPr>
          <p:spPr bwMode="auto">
            <a:xfrm>
              <a:off x="4275" y="2852"/>
              <a:ext cx="16" cy="32"/>
            </a:xfrm>
            <a:custGeom>
              <a:avLst/>
              <a:gdLst>
                <a:gd name="T0" fmla="*/ 2 w 32"/>
                <a:gd name="T1" fmla="*/ 1 h 96"/>
                <a:gd name="T2" fmla="*/ 2 w 32"/>
                <a:gd name="T3" fmla="*/ 1 h 96"/>
                <a:gd name="T4" fmla="*/ 1 w 32"/>
                <a:gd name="T5" fmla="*/ 1 h 96"/>
                <a:gd name="T6" fmla="*/ 0 w 32"/>
                <a:gd name="T7" fmla="*/ 0 h 96"/>
                <a:gd name="T8" fmla="*/ 1 w 32"/>
                <a:gd name="T9" fmla="*/ 0 h 96"/>
                <a:gd name="T10" fmla="*/ 2 w 32"/>
                <a:gd name="T11" fmla="*/ 0 h 96"/>
                <a:gd name="T12" fmla="*/ 2 w 32"/>
                <a:gd name="T13" fmla="*/ 0 h 96"/>
                <a:gd name="T14" fmla="*/ 2 w 32"/>
                <a:gd name="T15" fmla="*/ 1 h 96"/>
                <a:gd name="T16" fmla="*/ 2 w 32"/>
                <a:gd name="T17" fmla="*/ 1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6">
                  <a:moveTo>
                    <a:pt x="32" y="96"/>
                  </a:moveTo>
                  <a:lnTo>
                    <a:pt x="18" y="72"/>
                  </a:lnTo>
                  <a:lnTo>
                    <a:pt x="5" y="41"/>
                  </a:lnTo>
                  <a:lnTo>
                    <a:pt x="0" y="13"/>
                  </a:lnTo>
                  <a:lnTo>
                    <a:pt x="7" y="0"/>
                  </a:lnTo>
                  <a:lnTo>
                    <a:pt x="20" y="10"/>
                  </a:lnTo>
                  <a:lnTo>
                    <a:pt x="25" y="38"/>
                  </a:lnTo>
                  <a:lnTo>
                    <a:pt x="28" y="72"/>
                  </a:lnTo>
                  <a:lnTo>
                    <a:pt x="32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2" name="Freeform 1255"/>
            <p:cNvSpPr>
              <a:spLocks/>
            </p:cNvSpPr>
            <p:nvPr/>
          </p:nvSpPr>
          <p:spPr bwMode="auto">
            <a:xfrm>
              <a:off x="4249" y="2844"/>
              <a:ext cx="18" cy="35"/>
            </a:xfrm>
            <a:custGeom>
              <a:avLst/>
              <a:gdLst>
                <a:gd name="T0" fmla="*/ 3 w 36"/>
                <a:gd name="T1" fmla="*/ 1 h 104"/>
                <a:gd name="T2" fmla="*/ 2 w 36"/>
                <a:gd name="T3" fmla="*/ 1 h 104"/>
                <a:gd name="T4" fmla="*/ 2 w 36"/>
                <a:gd name="T5" fmla="*/ 1 h 104"/>
                <a:gd name="T6" fmla="*/ 1 w 36"/>
                <a:gd name="T7" fmla="*/ 1 h 104"/>
                <a:gd name="T8" fmla="*/ 1 w 36"/>
                <a:gd name="T9" fmla="*/ 1 h 104"/>
                <a:gd name="T10" fmla="*/ 1 w 36"/>
                <a:gd name="T11" fmla="*/ 0 h 104"/>
                <a:gd name="T12" fmla="*/ 0 w 36"/>
                <a:gd name="T13" fmla="*/ 0 h 104"/>
                <a:gd name="T14" fmla="*/ 0 w 36"/>
                <a:gd name="T15" fmla="*/ 0 h 104"/>
                <a:gd name="T16" fmla="*/ 1 w 36"/>
                <a:gd name="T17" fmla="*/ 0 h 104"/>
                <a:gd name="T18" fmla="*/ 2 w 36"/>
                <a:gd name="T19" fmla="*/ 0 h 104"/>
                <a:gd name="T20" fmla="*/ 2 w 36"/>
                <a:gd name="T21" fmla="*/ 1 h 104"/>
                <a:gd name="T22" fmla="*/ 2 w 36"/>
                <a:gd name="T23" fmla="*/ 1 h 104"/>
                <a:gd name="T24" fmla="*/ 3 w 36"/>
                <a:gd name="T25" fmla="*/ 1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104">
                  <a:moveTo>
                    <a:pt x="36" y="104"/>
                  </a:moveTo>
                  <a:lnTo>
                    <a:pt x="31" y="93"/>
                  </a:lnTo>
                  <a:lnTo>
                    <a:pt x="23" y="80"/>
                  </a:lnTo>
                  <a:lnTo>
                    <a:pt x="16" y="62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20" y="17"/>
                  </a:lnTo>
                  <a:lnTo>
                    <a:pt x="26" y="49"/>
                  </a:lnTo>
                  <a:lnTo>
                    <a:pt x="31" y="83"/>
                  </a:lnTo>
                  <a:lnTo>
                    <a:pt x="36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3" name="Freeform 1256"/>
            <p:cNvSpPr>
              <a:spLocks/>
            </p:cNvSpPr>
            <p:nvPr/>
          </p:nvSpPr>
          <p:spPr bwMode="auto">
            <a:xfrm>
              <a:off x="4190" y="2842"/>
              <a:ext cx="32" cy="37"/>
            </a:xfrm>
            <a:custGeom>
              <a:avLst/>
              <a:gdLst>
                <a:gd name="T0" fmla="*/ 4 w 63"/>
                <a:gd name="T1" fmla="*/ 1 h 111"/>
                <a:gd name="T2" fmla="*/ 4 w 63"/>
                <a:gd name="T3" fmla="*/ 1 h 111"/>
                <a:gd name="T4" fmla="*/ 3 w 63"/>
                <a:gd name="T5" fmla="*/ 1 h 111"/>
                <a:gd name="T6" fmla="*/ 2 w 63"/>
                <a:gd name="T7" fmla="*/ 1 h 111"/>
                <a:gd name="T8" fmla="*/ 2 w 63"/>
                <a:gd name="T9" fmla="*/ 1 h 111"/>
                <a:gd name="T10" fmla="*/ 1 w 63"/>
                <a:gd name="T11" fmla="*/ 0 h 111"/>
                <a:gd name="T12" fmla="*/ 1 w 63"/>
                <a:gd name="T13" fmla="*/ 0 h 111"/>
                <a:gd name="T14" fmla="*/ 0 w 63"/>
                <a:gd name="T15" fmla="*/ 0 h 111"/>
                <a:gd name="T16" fmla="*/ 1 w 63"/>
                <a:gd name="T17" fmla="*/ 0 h 111"/>
                <a:gd name="T18" fmla="*/ 1 w 63"/>
                <a:gd name="T19" fmla="*/ 0 h 111"/>
                <a:gd name="T20" fmla="*/ 2 w 63"/>
                <a:gd name="T21" fmla="*/ 0 h 111"/>
                <a:gd name="T22" fmla="*/ 2 w 63"/>
                <a:gd name="T23" fmla="*/ 0 h 111"/>
                <a:gd name="T24" fmla="*/ 3 w 63"/>
                <a:gd name="T25" fmla="*/ 1 h 111"/>
                <a:gd name="T26" fmla="*/ 3 w 63"/>
                <a:gd name="T27" fmla="*/ 1 h 111"/>
                <a:gd name="T28" fmla="*/ 4 w 63"/>
                <a:gd name="T29" fmla="*/ 1 h 111"/>
                <a:gd name="T30" fmla="*/ 4 w 63"/>
                <a:gd name="T31" fmla="*/ 1 h 111"/>
                <a:gd name="T32" fmla="*/ 4 w 63"/>
                <a:gd name="T33" fmla="*/ 1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11">
                  <a:moveTo>
                    <a:pt x="63" y="111"/>
                  </a:moveTo>
                  <a:lnTo>
                    <a:pt x="53" y="100"/>
                  </a:lnTo>
                  <a:lnTo>
                    <a:pt x="41" y="85"/>
                  </a:lnTo>
                  <a:lnTo>
                    <a:pt x="28" y="68"/>
                  </a:lnTo>
                  <a:lnTo>
                    <a:pt x="18" y="50"/>
                  </a:lnTo>
                  <a:lnTo>
                    <a:pt x="8" y="32"/>
                  </a:lnTo>
                  <a:lnTo>
                    <a:pt x="1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8" y="13"/>
                  </a:lnTo>
                  <a:lnTo>
                    <a:pt x="26" y="29"/>
                  </a:lnTo>
                  <a:lnTo>
                    <a:pt x="33" y="49"/>
                  </a:lnTo>
                  <a:lnTo>
                    <a:pt x="41" y="69"/>
                  </a:lnTo>
                  <a:lnTo>
                    <a:pt x="50" y="88"/>
                  </a:lnTo>
                  <a:lnTo>
                    <a:pt x="56" y="103"/>
                  </a:lnTo>
                  <a:lnTo>
                    <a:pt x="6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4" name="Freeform 1257"/>
            <p:cNvSpPr>
              <a:spLocks/>
            </p:cNvSpPr>
            <p:nvPr/>
          </p:nvSpPr>
          <p:spPr bwMode="auto">
            <a:xfrm>
              <a:off x="4135" y="2848"/>
              <a:ext cx="38" cy="34"/>
            </a:xfrm>
            <a:custGeom>
              <a:avLst/>
              <a:gdLst>
                <a:gd name="T0" fmla="*/ 5 w 75"/>
                <a:gd name="T1" fmla="*/ 1 h 101"/>
                <a:gd name="T2" fmla="*/ 5 w 75"/>
                <a:gd name="T3" fmla="*/ 1 h 101"/>
                <a:gd name="T4" fmla="*/ 4 w 75"/>
                <a:gd name="T5" fmla="*/ 1 h 101"/>
                <a:gd name="T6" fmla="*/ 3 w 75"/>
                <a:gd name="T7" fmla="*/ 1 h 101"/>
                <a:gd name="T8" fmla="*/ 2 w 75"/>
                <a:gd name="T9" fmla="*/ 1 h 101"/>
                <a:gd name="T10" fmla="*/ 1 w 75"/>
                <a:gd name="T11" fmla="*/ 0 h 101"/>
                <a:gd name="T12" fmla="*/ 1 w 75"/>
                <a:gd name="T13" fmla="*/ 0 h 101"/>
                <a:gd name="T14" fmla="*/ 0 w 75"/>
                <a:gd name="T15" fmla="*/ 0 h 101"/>
                <a:gd name="T16" fmla="*/ 1 w 75"/>
                <a:gd name="T17" fmla="*/ 0 h 101"/>
                <a:gd name="T18" fmla="*/ 1 w 75"/>
                <a:gd name="T19" fmla="*/ 0 h 101"/>
                <a:gd name="T20" fmla="*/ 2 w 75"/>
                <a:gd name="T21" fmla="*/ 0 h 101"/>
                <a:gd name="T22" fmla="*/ 2 w 75"/>
                <a:gd name="T23" fmla="*/ 0 h 101"/>
                <a:gd name="T24" fmla="*/ 3 w 75"/>
                <a:gd name="T25" fmla="*/ 1 h 101"/>
                <a:gd name="T26" fmla="*/ 4 w 75"/>
                <a:gd name="T27" fmla="*/ 1 h 101"/>
                <a:gd name="T28" fmla="*/ 4 w 75"/>
                <a:gd name="T29" fmla="*/ 1 h 101"/>
                <a:gd name="T30" fmla="*/ 5 w 75"/>
                <a:gd name="T31" fmla="*/ 1 h 101"/>
                <a:gd name="T32" fmla="*/ 5 w 75"/>
                <a:gd name="T33" fmla="*/ 1 h 1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1">
                  <a:moveTo>
                    <a:pt x="75" y="101"/>
                  </a:moveTo>
                  <a:lnTo>
                    <a:pt x="65" y="93"/>
                  </a:lnTo>
                  <a:lnTo>
                    <a:pt x="53" y="81"/>
                  </a:lnTo>
                  <a:lnTo>
                    <a:pt x="38" y="65"/>
                  </a:lnTo>
                  <a:lnTo>
                    <a:pt x="25" y="48"/>
                  </a:lnTo>
                  <a:lnTo>
                    <a:pt x="11" y="32"/>
                  </a:lnTo>
                  <a:lnTo>
                    <a:pt x="3" y="17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1" y="11"/>
                  </a:lnTo>
                  <a:lnTo>
                    <a:pt x="31" y="26"/>
                  </a:lnTo>
                  <a:lnTo>
                    <a:pt x="41" y="45"/>
                  </a:lnTo>
                  <a:lnTo>
                    <a:pt x="51" y="65"/>
                  </a:lnTo>
                  <a:lnTo>
                    <a:pt x="61" y="81"/>
                  </a:lnTo>
                  <a:lnTo>
                    <a:pt x="68" y="94"/>
                  </a:lnTo>
                  <a:lnTo>
                    <a:pt x="75" y="10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5" name="Freeform 1258"/>
            <p:cNvSpPr>
              <a:spLocks/>
            </p:cNvSpPr>
            <p:nvPr/>
          </p:nvSpPr>
          <p:spPr bwMode="auto">
            <a:xfrm>
              <a:off x="4213" y="2846"/>
              <a:ext cx="32" cy="31"/>
            </a:xfrm>
            <a:custGeom>
              <a:avLst/>
              <a:gdLst>
                <a:gd name="T0" fmla="*/ 4 w 65"/>
                <a:gd name="T1" fmla="*/ 1 h 93"/>
                <a:gd name="T2" fmla="*/ 3 w 65"/>
                <a:gd name="T3" fmla="*/ 1 h 93"/>
                <a:gd name="T4" fmla="*/ 2 w 65"/>
                <a:gd name="T5" fmla="*/ 1 h 93"/>
                <a:gd name="T6" fmla="*/ 2 w 65"/>
                <a:gd name="T7" fmla="*/ 1 h 93"/>
                <a:gd name="T8" fmla="*/ 1 w 65"/>
                <a:gd name="T9" fmla="*/ 1 h 93"/>
                <a:gd name="T10" fmla="*/ 0 w 65"/>
                <a:gd name="T11" fmla="*/ 0 h 93"/>
                <a:gd name="T12" fmla="*/ 0 w 65"/>
                <a:gd name="T13" fmla="*/ 0 h 93"/>
                <a:gd name="T14" fmla="*/ 0 w 65"/>
                <a:gd name="T15" fmla="*/ 0 h 93"/>
                <a:gd name="T16" fmla="*/ 0 w 65"/>
                <a:gd name="T17" fmla="*/ 0 h 93"/>
                <a:gd name="T18" fmla="*/ 0 w 65"/>
                <a:gd name="T19" fmla="*/ 0 h 93"/>
                <a:gd name="T20" fmla="*/ 1 w 65"/>
                <a:gd name="T21" fmla="*/ 0 h 93"/>
                <a:gd name="T22" fmla="*/ 1 w 65"/>
                <a:gd name="T23" fmla="*/ 0 h 93"/>
                <a:gd name="T24" fmla="*/ 2 w 65"/>
                <a:gd name="T25" fmla="*/ 1 h 93"/>
                <a:gd name="T26" fmla="*/ 2 w 65"/>
                <a:gd name="T27" fmla="*/ 1 h 93"/>
                <a:gd name="T28" fmla="*/ 3 w 65"/>
                <a:gd name="T29" fmla="*/ 1 h 93"/>
                <a:gd name="T30" fmla="*/ 3 w 65"/>
                <a:gd name="T31" fmla="*/ 1 h 93"/>
                <a:gd name="T32" fmla="*/ 4 w 65"/>
                <a:gd name="T33" fmla="*/ 1 h 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93">
                  <a:moveTo>
                    <a:pt x="65" y="93"/>
                  </a:moveTo>
                  <a:lnTo>
                    <a:pt x="57" y="84"/>
                  </a:lnTo>
                  <a:lnTo>
                    <a:pt x="45" y="72"/>
                  </a:lnTo>
                  <a:lnTo>
                    <a:pt x="33" y="58"/>
                  </a:lnTo>
                  <a:lnTo>
                    <a:pt x="20" y="41"/>
                  </a:lnTo>
                  <a:lnTo>
                    <a:pt x="10" y="27"/>
                  </a:lnTo>
                  <a:lnTo>
                    <a:pt x="3" y="13"/>
                  </a:lnTo>
                  <a:lnTo>
                    <a:pt x="0" y="5"/>
                  </a:lnTo>
                  <a:lnTo>
                    <a:pt x="5" y="0"/>
                  </a:lnTo>
                  <a:lnTo>
                    <a:pt x="13" y="3"/>
                  </a:lnTo>
                  <a:lnTo>
                    <a:pt x="21" y="12"/>
                  </a:lnTo>
                  <a:lnTo>
                    <a:pt x="31" y="25"/>
                  </a:lnTo>
                  <a:lnTo>
                    <a:pt x="40" y="41"/>
                  </a:lnTo>
                  <a:lnTo>
                    <a:pt x="46" y="58"/>
                  </a:lnTo>
                  <a:lnTo>
                    <a:pt x="55" y="74"/>
                  </a:lnTo>
                  <a:lnTo>
                    <a:pt x="60" y="86"/>
                  </a:lnTo>
                  <a:lnTo>
                    <a:pt x="65" y="9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6" name="Freeform 1259"/>
            <p:cNvSpPr>
              <a:spLocks/>
            </p:cNvSpPr>
            <p:nvPr/>
          </p:nvSpPr>
          <p:spPr bwMode="auto">
            <a:xfrm>
              <a:off x="4194" y="2875"/>
              <a:ext cx="48" cy="45"/>
            </a:xfrm>
            <a:custGeom>
              <a:avLst/>
              <a:gdLst>
                <a:gd name="T0" fmla="*/ 0 w 97"/>
                <a:gd name="T1" fmla="*/ 2 h 135"/>
                <a:gd name="T2" fmla="*/ 0 w 97"/>
                <a:gd name="T3" fmla="*/ 2 h 135"/>
                <a:gd name="T4" fmla="*/ 0 w 97"/>
                <a:gd name="T5" fmla="*/ 1 h 135"/>
                <a:gd name="T6" fmla="*/ 0 w 97"/>
                <a:gd name="T7" fmla="*/ 1 h 135"/>
                <a:gd name="T8" fmla="*/ 1 w 97"/>
                <a:gd name="T9" fmla="*/ 1 h 135"/>
                <a:gd name="T10" fmla="*/ 2 w 97"/>
                <a:gd name="T11" fmla="*/ 1 h 135"/>
                <a:gd name="T12" fmla="*/ 4 w 97"/>
                <a:gd name="T13" fmla="*/ 0 h 135"/>
                <a:gd name="T14" fmla="*/ 5 w 97"/>
                <a:gd name="T15" fmla="*/ 0 h 135"/>
                <a:gd name="T16" fmla="*/ 6 w 97"/>
                <a:gd name="T17" fmla="*/ 0 h 135"/>
                <a:gd name="T18" fmla="*/ 5 w 97"/>
                <a:gd name="T19" fmla="*/ 0 h 135"/>
                <a:gd name="T20" fmla="*/ 5 w 97"/>
                <a:gd name="T21" fmla="*/ 0 h 135"/>
                <a:gd name="T22" fmla="*/ 4 w 97"/>
                <a:gd name="T23" fmla="*/ 1 h 135"/>
                <a:gd name="T24" fmla="*/ 3 w 97"/>
                <a:gd name="T25" fmla="*/ 1 h 135"/>
                <a:gd name="T26" fmla="*/ 2 w 97"/>
                <a:gd name="T27" fmla="*/ 1 h 135"/>
                <a:gd name="T28" fmla="*/ 1 w 97"/>
                <a:gd name="T29" fmla="*/ 1 h 135"/>
                <a:gd name="T30" fmla="*/ 0 w 97"/>
                <a:gd name="T31" fmla="*/ 2 h 135"/>
                <a:gd name="T32" fmla="*/ 0 w 97"/>
                <a:gd name="T33" fmla="*/ 2 h 1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135">
                  <a:moveTo>
                    <a:pt x="2" y="135"/>
                  </a:moveTo>
                  <a:lnTo>
                    <a:pt x="0" y="128"/>
                  </a:lnTo>
                  <a:lnTo>
                    <a:pt x="5" y="112"/>
                  </a:lnTo>
                  <a:lnTo>
                    <a:pt x="15" y="93"/>
                  </a:lnTo>
                  <a:lnTo>
                    <a:pt x="30" y="69"/>
                  </a:lnTo>
                  <a:lnTo>
                    <a:pt x="45" y="47"/>
                  </a:lnTo>
                  <a:lnTo>
                    <a:pt x="64" y="26"/>
                  </a:lnTo>
                  <a:lnTo>
                    <a:pt x="80" y="10"/>
                  </a:lnTo>
                  <a:lnTo>
                    <a:pt x="97" y="0"/>
                  </a:lnTo>
                  <a:lnTo>
                    <a:pt x="90" y="10"/>
                  </a:lnTo>
                  <a:lnTo>
                    <a:pt x="80" y="28"/>
                  </a:lnTo>
                  <a:lnTo>
                    <a:pt x="67" y="51"/>
                  </a:lnTo>
                  <a:lnTo>
                    <a:pt x="50" y="75"/>
                  </a:lnTo>
                  <a:lnTo>
                    <a:pt x="35" y="99"/>
                  </a:lnTo>
                  <a:lnTo>
                    <a:pt x="20" y="118"/>
                  </a:lnTo>
                  <a:lnTo>
                    <a:pt x="9" y="131"/>
                  </a:lnTo>
                  <a:lnTo>
                    <a:pt x="2" y="1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7" name="Freeform 1260"/>
            <p:cNvSpPr>
              <a:spLocks/>
            </p:cNvSpPr>
            <p:nvPr/>
          </p:nvSpPr>
          <p:spPr bwMode="auto">
            <a:xfrm>
              <a:off x="4161" y="2877"/>
              <a:ext cx="42" cy="35"/>
            </a:xfrm>
            <a:custGeom>
              <a:avLst/>
              <a:gdLst>
                <a:gd name="T0" fmla="*/ 0 w 84"/>
                <a:gd name="T1" fmla="*/ 1 h 106"/>
                <a:gd name="T2" fmla="*/ 0 w 84"/>
                <a:gd name="T3" fmla="*/ 1 h 106"/>
                <a:gd name="T4" fmla="*/ 1 w 84"/>
                <a:gd name="T5" fmla="*/ 1 h 106"/>
                <a:gd name="T6" fmla="*/ 1 w 84"/>
                <a:gd name="T7" fmla="*/ 1 h 106"/>
                <a:gd name="T8" fmla="*/ 2 w 84"/>
                <a:gd name="T9" fmla="*/ 1 h 106"/>
                <a:gd name="T10" fmla="*/ 3 w 84"/>
                <a:gd name="T11" fmla="*/ 1 h 106"/>
                <a:gd name="T12" fmla="*/ 4 w 84"/>
                <a:gd name="T13" fmla="*/ 0 h 106"/>
                <a:gd name="T14" fmla="*/ 5 w 84"/>
                <a:gd name="T15" fmla="*/ 0 h 106"/>
                <a:gd name="T16" fmla="*/ 6 w 84"/>
                <a:gd name="T17" fmla="*/ 0 h 106"/>
                <a:gd name="T18" fmla="*/ 5 w 84"/>
                <a:gd name="T19" fmla="*/ 0 h 106"/>
                <a:gd name="T20" fmla="*/ 4 w 84"/>
                <a:gd name="T21" fmla="*/ 0 h 106"/>
                <a:gd name="T22" fmla="*/ 4 w 84"/>
                <a:gd name="T23" fmla="*/ 1 h 106"/>
                <a:gd name="T24" fmla="*/ 3 w 84"/>
                <a:gd name="T25" fmla="*/ 1 h 106"/>
                <a:gd name="T26" fmla="*/ 2 w 84"/>
                <a:gd name="T27" fmla="*/ 1 h 106"/>
                <a:gd name="T28" fmla="*/ 1 w 84"/>
                <a:gd name="T29" fmla="*/ 1 h 106"/>
                <a:gd name="T30" fmla="*/ 1 w 84"/>
                <a:gd name="T31" fmla="*/ 1 h 106"/>
                <a:gd name="T32" fmla="*/ 0 w 84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106">
                  <a:moveTo>
                    <a:pt x="0" y="106"/>
                  </a:moveTo>
                  <a:lnTo>
                    <a:pt x="0" y="101"/>
                  </a:lnTo>
                  <a:lnTo>
                    <a:pt x="4" y="91"/>
                  </a:lnTo>
                  <a:lnTo>
                    <a:pt x="10" y="76"/>
                  </a:lnTo>
                  <a:lnTo>
                    <a:pt x="22" y="59"/>
                  </a:lnTo>
                  <a:lnTo>
                    <a:pt x="35" y="41"/>
                  </a:lnTo>
                  <a:lnTo>
                    <a:pt x="50" y="23"/>
                  </a:lnTo>
                  <a:lnTo>
                    <a:pt x="67" y="9"/>
                  </a:lnTo>
                  <a:lnTo>
                    <a:pt x="84" y="0"/>
                  </a:lnTo>
                  <a:lnTo>
                    <a:pt x="74" y="11"/>
                  </a:lnTo>
                  <a:lnTo>
                    <a:pt x="62" y="26"/>
                  </a:lnTo>
                  <a:lnTo>
                    <a:pt x="50" y="45"/>
                  </a:lnTo>
                  <a:lnTo>
                    <a:pt x="37" y="63"/>
                  </a:lnTo>
                  <a:lnTo>
                    <a:pt x="25" y="81"/>
                  </a:lnTo>
                  <a:lnTo>
                    <a:pt x="14" y="94"/>
                  </a:lnTo>
                  <a:lnTo>
                    <a:pt x="5" y="10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8" name="Freeform 1261"/>
            <p:cNvSpPr>
              <a:spLocks/>
            </p:cNvSpPr>
            <p:nvPr/>
          </p:nvSpPr>
          <p:spPr bwMode="auto">
            <a:xfrm>
              <a:off x="4160" y="2845"/>
              <a:ext cx="38" cy="34"/>
            </a:xfrm>
            <a:custGeom>
              <a:avLst/>
              <a:gdLst>
                <a:gd name="T0" fmla="*/ 5 w 75"/>
                <a:gd name="T1" fmla="*/ 1 h 102"/>
                <a:gd name="T2" fmla="*/ 5 w 75"/>
                <a:gd name="T3" fmla="*/ 1 h 102"/>
                <a:gd name="T4" fmla="*/ 4 w 75"/>
                <a:gd name="T5" fmla="*/ 1 h 102"/>
                <a:gd name="T6" fmla="*/ 3 w 75"/>
                <a:gd name="T7" fmla="*/ 1 h 102"/>
                <a:gd name="T8" fmla="*/ 2 w 75"/>
                <a:gd name="T9" fmla="*/ 1 h 102"/>
                <a:gd name="T10" fmla="*/ 1 w 75"/>
                <a:gd name="T11" fmla="*/ 0 h 102"/>
                <a:gd name="T12" fmla="*/ 1 w 75"/>
                <a:gd name="T13" fmla="*/ 0 h 102"/>
                <a:gd name="T14" fmla="*/ 0 w 75"/>
                <a:gd name="T15" fmla="*/ 0 h 102"/>
                <a:gd name="T16" fmla="*/ 1 w 75"/>
                <a:gd name="T17" fmla="*/ 0 h 102"/>
                <a:gd name="T18" fmla="*/ 1 w 75"/>
                <a:gd name="T19" fmla="*/ 0 h 102"/>
                <a:gd name="T20" fmla="*/ 2 w 75"/>
                <a:gd name="T21" fmla="*/ 0 h 102"/>
                <a:gd name="T22" fmla="*/ 2 w 75"/>
                <a:gd name="T23" fmla="*/ 0 h 102"/>
                <a:gd name="T24" fmla="*/ 3 w 75"/>
                <a:gd name="T25" fmla="*/ 1 h 102"/>
                <a:gd name="T26" fmla="*/ 4 w 75"/>
                <a:gd name="T27" fmla="*/ 1 h 102"/>
                <a:gd name="T28" fmla="*/ 4 w 75"/>
                <a:gd name="T29" fmla="*/ 1 h 102"/>
                <a:gd name="T30" fmla="*/ 5 w 75"/>
                <a:gd name="T31" fmla="*/ 1 h 102"/>
                <a:gd name="T32" fmla="*/ 5 w 75"/>
                <a:gd name="T33" fmla="*/ 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2">
                  <a:moveTo>
                    <a:pt x="75" y="102"/>
                  </a:moveTo>
                  <a:lnTo>
                    <a:pt x="65" y="93"/>
                  </a:lnTo>
                  <a:lnTo>
                    <a:pt x="53" y="81"/>
                  </a:lnTo>
                  <a:lnTo>
                    <a:pt x="38" y="65"/>
                  </a:lnTo>
                  <a:lnTo>
                    <a:pt x="25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1" y="12"/>
                  </a:lnTo>
                  <a:lnTo>
                    <a:pt x="31" y="27"/>
                  </a:lnTo>
                  <a:lnTo>
                    <a:pt x="41" y="46"/>
                  </a:lnTo>
                  <a:lnTo>
                    <a:pt x="51" y="65"/>
                  </a:lnTo>
                  <a:lnTo>
                    <a:pt x="61" y="81"/>
                  </a:lnTo>
                  <a:lnTo>
                    <a:pt x="68" y="95"/>
                  </a:lnTo>
                  <a:lnTo>
                    <a:pt x="75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49" name="Freeform 1262"/>
            <p:cNvSpPr>
              <a:spLocks/>
            </p:cNvSpPr>
            <p:nvPr/>
          </p:nvSpPr>
          <p:spPr bwMode="auto">
            <a:xfrm>
              <a:off x="3962" y="2924"/>
              <a:ext cx="192" cy="27"/>
            </a:xfrm>
            <a:custGeom>
              <a:avLst/>
              <a:gdLst>
                <a:gd name="T0" fmla="*/ 24 w 383"/>
                <a:gd name="T1" fmla="*/ 1 h 82"/>
                <a:gd name="T2" fmla="*/ 24 w 383"/>
                <a:gd name="T3" fmla="*/ 1 h 82"/>
                <a:gd name="T4" fmla="*/ 24 w 383"/>
                <a:gd name="T5" fmla="*/ 1 h 82"/>
                <a:gd name="T6" fmla="*/ 24 w 383"/>
                <a:gd name="T7" fmla="*/ 1 h 82"/>
                <a:gd name="T8" fmla="*/ 24 w 383"/>
                <a:gd name="T9" fmla="*/ 1 h 82"/>
                <a:gd name="T10" fmla="*/ 22 w 383"/>
                <a:gd name="T11" fmla="*/ 1 h 82"/>
                <a:gd name="T12" fmla="*/ 21 w 383"/>
                <a:gd name="T13" fmla="*/ 1 h 82"/>
                <a:gd name="T14" fmla="*/ 19 w 383"/>
                <a:gd name="T15" fmla="*/ 0 h 82"/>
                <a:gd name="T16" fmla="*/ 18 w 383"/>
                <a:gd name="T17" fmla="*/ 0 h 82"/>
                <a:gd name="T18" fmla="*/ 16 w 383"/>
                <a:gd name="T19" fmla="*/ 0 h 82"/>
                <a:gd name="T20" fmla="*/ 15 w 383"/>
                <a:gd name="T21" fmla="*/ 0 h 82"/>
                <a:gd name="T22" fmla="*/ 13 w 383"/>
                <a:gd name="T23" fmla="*/ 0 h 82"/>
                <a:gd name="T24" fmla="*/ 11 w 383"/>
                <a:gd name="T25" fmla="*/ 0 h 82"/>
                <a:gd name="T26" fmla="*/ 10 w 383"/>
                <a:gd name="T27" fmla="*/ 0 h 82"/>
                <a:gd name="T28" fmla="*/ 8 w 383"/>
                <a:gd name="T29" fmla="*/ 0 h 82"/>
                <a:gd name="T30" fmla="*/ 7 w 383"/>
                <a:gd name="T31" fmla="*/ 0 h 82"/>
                <a:gd name="T32" fmla="*/ 5 w 383"/>
                <a:gd name="T33" fmla="*/ 0 h 82"/>
                <a:gd name="T34" fmla="*/ 4 w 383"/>
                <a:gd name="T35" fmla="*/ 0 h 82"/>
                <a:gd name="T36" fmla="*/ 3 w 383"/>
                <a:gd name="T37" fmla="*/ 0 h 82"/>
                <a:gd name="T38" fmla="*/ 1 w 383"/>
                <a:gd name="T39" fmla="*/ 0 h 82"/>
                <a:gd name="T40" fmla="*/ 0 w 383"/>
                <a:gd name="T41" fmla="*/ 1 h 82"/>
                <a:gd name="T42" fmla="*/ 1 w 383"/>
                <a:gd name="T43" fmla="*/ 0 h 82"/>
                <a:gd name="T44" fmla="*/ 2 w 383"/>
                <a:gd name="T45" fmla="*/ 0 h 82"/>
                <a:gd name="T46" fmla="*/ 3 w 383"/>
                <a:gd name="T47" fmla="*/ 0 h 82"/>
                <a:gd name="T48" fmla="*/ 5 w 383"/>
                <a:gd name="T49" fmla="*/ 0 h 82"/>
                <a:gd name="T50" fmla="*/ 6 w 383"/>
                <a:gd name="T51" fmla="*/ 0 h 82"/>
                <a:gd name="T52" fmla="*/ 8 w 383"/>
                <a:gd name="T53" fmla="*/ 0 h 82"/>
                <a:gd name="T54" fmla="*/ 10 w 383"/>
                <a:gd name="T55" fmla="*/ 0 h 82"/>
                <a:gd name="T56" fmla="*/ 12 w 383"/>
                <a:gd name="T57" fmla="*/ 0 h 82"/>
                <a:gd name="T58" fmla="*/ 14 w 383"/>
                <a:gd name="T59" fmla="*/ 0 h 82"/>
                <a:gd name="T60" fmla="*/ 15 w 383"/>
                <a:gd name="T61" fmla="*/ 0 h 82"/>
                <a:gd name="T62" fmla="*/ 17 w 383"/>
                <a:gd name="T63" fmla="*/ 0 h 82"/>
                <a:gd name="T64" fmla="*/ 19 w 383"/>
                <a:gd name="T65" fmla="*/ 0 h 82"/>
                <a:gd name="T66" fmla="*/ 21 w 383"/>
                <a:gd name="T67" fmla="*/ 0 h 82"/>
                <a:gd name="T68" fmla="*/ 22 w 383"/>
                <a:gd name="T69" fmla="*/ 1 h 82"/>
                <a:gd name="T70" fmla="*/ 23 w 383"/>
                <a:gd name="T71" fmla="*/ 1 h 82"/>
                <a:gd name="T72" fmla="*/ 24 w 383"/>
                <a:gd name="T73" fmla="*/ 1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83" h="82">
                  <a:moveTo>
                    <a:pt x="383" y="74"/>
                  </a:moveTo>
                  <a:lnTo>
                    <a:pt x="383" y="77"/>
                  </a:lnTo>
                  <a:lnTo>
                    <a:pt x="382" y="79"/>
                  </a:lnTo>
                  <a:lnTo>
                    <a:pt x="377" y="81"/>
                  </a:lnTo>
                  <a:lnTo>
                    <a:pt x="373" y="82"/>
                  </a:lnTo>
                  <a:lnTo>
                    <a:pt x="350" y="65"/>
                  </a:lnTo>
                  <a:lnTo>
                    <a:pt x="327" y="48"/>
                  </a:lnTo>
                  <a:lnTo>
                    <a:pt x="302" y="37"/>
                  </a:lnTo>
                  <a:lnTo>
                    <a:pt x="277" y="28"/>
                  </a:lnTo>
                  <a:lnTo>
                    <a:pt x="250" y="22"/>
                  </a:lnTo>
                  <a:lnTo>
                    <a:pt x="225" y="18"/>
                  </a:lnTo>
                  <a:lnTo>
                    <a:pt x="198" y="15"/>
                  </a:lnTo>
                  <a:lnTo>
                    <a:pt x="173" y="15"/>
                  </a:lnTo>
                  <a:lnTo>
                    <a:pt x="148" y="15"/>
                  </a:lnTo>
                  <a:lnTo>
                    <a:pt x="123" y="18"/>
                  </a:lnTo>
                  <a:lnTo>
                    <a:pt x="100" y="20"/>
                  </a:lnTo>
                  <a:lnTo>
                    <a:pt x="76" y="25"/>
                  </a:lnTo>
                  <a:lnTo>
                    <a:pt x="55" y="29"/>
                  </a:lnTo>
                  <a:lnTo>
                    <a:pt x="35" y="32"/>
                  </a:lnTo>
                  <a:lnTo>
                    <a:pt x="16" y="37"/>
                  </a:lnTo>
                  <a:lnTo>
                    <a:pt x="0" y="41"/>
                  </a:lnTo>
                  <a:lnTo>
                    <a:pt x="10" y="32"/>
                  </a:lnTo>
                  <a:lnTo>
                    <a:pt x="23" y="23"/>
                  </a:lnTo>
                  <a:lnTo>
                    <a:pt x="41" y="16"/>
                  </a:lnTo>
                  <a:lnTo>
                    <a:pt x="65" y="10"/>
                  </a:lnTo>
                  <a:lnTo>
                    <a:pt x="90" y="4"/>
                  </a:lnTo>
                  <a:lnTo>
                    <a:pt x="118" y="1"/>
                  </a:lnTo>
                  <a:lnTo>
                    <a:pt x="148" y="0"/>
                  </a:lnTo>
                  <a:lnTo>
                    <a:pt x="178" y="0"/>
                  </a:lnTo>
                  <a:lnTo>
                    <a:pt x="210" y="1"/>
                  </a:lnTo>
                  <a:lnTo>
                    <a:pt x="240" y="6"/>
                  </a:lnTo>
                  <a:lnTo>
                    <a:pt x="270" y="12"/>
                  </a:lnTo>
                  <a:lnTo>
                    <a:pt x="298" y="19"/>
                  </a:lnTo>
                  <a:lnTo>
                    <a:pt x="325" y="29"/>
                  </a:lnTo>
                  <a:lnTo>
                    <a:pt x="348" y="41"/>
                  </a:lnTo>
                  <a:lnTo>
                    <a:pt x="368" y="56"/>
                  </a:lnTo>
                  <a:lnTo>
                    <a:pt x="383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0" name="Freeform 1263"/>
            <p:cNvSpPr>
              <a:spLocks/>
            </p:cNvSpPr>
            <p:nvPr/>
          </p:nvSpPr>
          <p:spPr bwMode="auto">
            <a:xfrm>
              <a:off x="3965" y="2930"/>
              <a:ext cx="24" cy="25"/>
            </a:xfrm>
            <a:custGeom>
              <a:avLst/>
              <a:gdLst>
                <a:gd name="T0" fmla="*/ 3 w 47"/>
                <a:gd name="T1" fmla="*/ 0 h 74"/>
                <a:gd name="T2" fmla="*/ 3 w 47"/>
                <a:gd name="T3" fmla="*/ 0 h 74"/>
                <a:gd name="T4" fmla="*/ 2 w 47"/>
                <a:gd name="T5" fmla="*/ 0 h 74"/>
                <a:gd name="T6" fmla="*/ 2 w 47"/>
                <a:gd name="T7" fmla="*/ 0 h 74"/>
                <a:gd name="T8" fmla="*/ 1 w 47"/>
                <a:gd name="T9" fmla="*/ 1 h 74"/>
                <a:gd name="T10" fmla="*/ 1 w 47"/>
                <a:gd name="T11" fmla="*/ 1 h 74"/>
                <a:gd name="T12" fmla="*/ 1 w 47"/>
                <a:gd name="T13" fmla="*/ 1 h 74"/>
                <a:gd name="T14" fmla="*/ 0 w 47"/>
                <a:gd name="T15" fmla="*/ 1 h 74"/>
                <a:gd name="T16" fmla="*/ 1 w 47"/>
                <a:gd name="T17" fmla="*/ 1 h 74"/>
                <a:gd name="T18" fmla="*/ 1 w 47"/>
                <a:gd name="T19" fmla="*/ 1 h 74"/>
                <a:gd name="T20" fmla="*/ 2 w 47"/>
                <a:gd name="T21" fmla="*/ 1 h 74"/>
                <a:gd name="T22" fmla="*/ 2 w 47"/>
                <a:gd name="T23" fmla="*/ 0 h 74"/>
                <a:gd name="T24" fmla="*/ 3 w 47"/>
                <a:gd name="T25" fmla="*/ 0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74">
                  <a:moveTo>
                    <a:pt x="47" y="0"/>
                  </a:moveTo>
                  <a:lnTo>
                    <a:pt x="37" y="7"/>
                  </a:lnTo>
                  <a:lnTo>
                    <a:pt x="29" y="18"/>
                  </a:lnTo>
                  <a:lnTo>
                    <a:pt x="19" y="29"/>
                  </a:lnTo>
                  <a:lnTo>
                    <a:pt x="12" y="41"/>
                  </a:lnTo>
                  <a:lnTo>
                    <a:pt x="5" y="53"/>
                  </a:lnTo>
                  <a:lnTo>
                    <a:pt x="2" y="62"/>
                  </a:lnTo>
                  <a:lnTo>
                    <a:pt x="0" y="69"/>
                  </a:lnTo>
                  <a:lnTo>
                    <a:pt x="2" y="74"/>
                  </a:lnTo>
                  <a:lnTo>
                    <a:pt x="10" y="68"/>
                  </a:lnTo>
                  <a:lnTo>
                    <a:pt x="20" y="47"/>
                  </a:lnTo>
                  <a:lnTo>
                    <a:pt x="32" y="2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1" name="Freeform 1264"/>
            <p:cNvSpPr>
              <a:spLocks/>
            </p:cNvSpPr>
            <p:nvPr/>
          </p:nvSpPr>
          <p:spPr bwMode="auto">
            <a:xfrm>
              <a:off x="3978" y="2928"/>
              <a:ext cx="27" cy="27"/>
            </a:xfrm>
            <a:custGeom>
              <a:avLst/>
              <a:gdLst>
                <a:gd name="T0" fmla="*/ 0 w 55"/>
                <a:gd name="T1" fmla="*/ 1 h 81"/>
                <a:gd name="T2" fmla="*/ 0 w 55"/>
                <a:gd name="T3" fmla="*/ 1 h 81"/>
                <a:gd name="T4" fmla="*/ 0 w 55"/>
                <a:gd name="T5" fmla="*/ 1 h 81"/>
                <a:gd name="T6" fmla="*/ 0 w 55"/>
                <a:gd name="T7" fmla="*/ 1 h 81"/>
                <a:gd name="T8" fmla="*/ 0 w 55"/>
                <a:gd name="T9" fmla="*/ 1 h 81"/>
                <a:gd name="T10" fmla="*/ 1 w 55"/>
                <a:gd name="T11" fmla="*/ 0 h 81"/>
                <a:gd name="T12" fmla="*/ 1 w 55"/>
                <a:gd name="T13" fmla="*/ 0 h 81"/>
                <a:gd name="T14" fmla="*/ 2 w 55"/>
                <a:gd name="T15" fmla="*/ 0 h 81"/>
                <a:gd name="T16" fmla="*/ 3 w 55"/>
                <a:gd name="T17" fmla="*/ 0 h 81"/>
                <a:gd name="T18" fmla="*/ 3 w 55"/>
                <a:gd name="T19" fmla="*/ 0 h 81"/>
                <a:gd name="T20" fmla="*/ 2 w 55"/>
                <a:gd name="T21" fmla="*/ 0 h 81"/>
                <a:gd name="T22" fmla="*/ 2 w 55"/>
                <a:gd name="T23" fmla="*/ 0 h 81"/>
                <a:gd name="T24" fmla="*/ 1 w 55"/>
                <a:gd name="T25" fmla="*/ 1 h 81"/>
                <a:gd name="T26" fmla="*/ 1 w 55"/>
                <a:gd name="T27" fmla="*/ 1 h 81"/>
                <a:gd name="T28" fmla="*/ 0 w 55"/>
                <a:gd name="T29" fmla="*/ 1 h 81"/>
                <a:gd name="T30" fmla="*/ 0 w 55"/>
                <a:gd name="T31" fmla="*/ 1 h 81"/>
                <a:gd name="T32" fmla="*/ 0 w 55"/>
                <a:gd name="T33" fmla="*/ 1 h 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81">
                  <a:moveTo>
                    <a:pt x="2" y="81"/>
                  </a:moveTo>
                  <a:lnTo>
                    <a:pt x="0" y="78"/>
                  </a:lnTo>
                  <a:lnTo>
                    <a:pt x="2" y="69"/>
                  </a:lnTo>
                  <a:lnTo>
                    <a:pt x="5" y="59"/>
                  </a:lnTo>
                  <a:lnTo>
                    <a:pt x="12" y="47"/>
                  </a:lnTo>
                  <a:lnTo>
                    <a:pt x="20" y="34"/>
                  </a:lnTo>
                  <a:lnTo>
                    <a:pt x="30" y="20"/>
                  </a:lnTo>
                  <a:lnTo>
                    <a:pt x="42" y="8"/>
                  </a:lnTo>
                  <a:lnTo>
                    <a:pt x="55" y="0"/>
                  </a:lnTo>
                  <a:lnTo>
                    <a:pt x="49" y="10"/>
                  </a:lnTo>
                  <a:lnTo>
                    <a:pt x="42" y="22"/>
                  </a:lnTo>
                  <a:lnTo>
                    <a:pt x="34" y="35"/>
                  </a:lnTo>
                  <a:lnTo>
                    <a:pt x="25" y="48"/>
                  </a:lnTo>
                  <a:lnTo>
                    <a:pt x="19" y="62"/>
                  </a:lnTo>
                  <a:lnTo>
                    <a:pt x="10" y="72"/>
                  </a:lnTo>
                  <a:lnTo>
                    <a:pt x="5" y="79"/>
                  </a:lnTo>
                  <a:lnTo>
                    <a:pt x="2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2" name="Freeform 1265"/>
            <p:cNvSpPr>
              <a:spLocks/>
            </p:cNvSpPr>
            <p:nvPr/>
          </p:nvSpPr>
          <p:spPr bwMode="auto">
            <a:xfrm>
              <a:off x="4006" y="2925"/>
              <a:ext cx="38" cy="35"/>
            </a:xfrm>
            <a:custGeom>
              <a:avLst/>
              <a:gdLst>
                <a:gd name="T0" fmla="*/ 1 w 75"/>
                <a:gd name="T1" fmla="*/ 1 h 106"/>
                <a:gd name="T2" fmla="*/ 0 w 75"/>
                <a:gd name="T3" fmla="*/ 1 h 106"/>
                <a:gd name="T4" fmla="*/ 1 w 75"/>
                <a:gd name="T5" fmla="*/ 1 h 106"/>
                <a:gd name="T6" fmla="*/ 1 w 75"/>
                <a:gd name="T7" fmla="*/ 1 h 106"/>
                <a:gd name="T8" fmla="*/ 2 w 75"/>
                <a:gd name="T9" fmla="*/ 1 h 106"/>
                <a:gd name="T10" fmla="*/ 2 w 75"/>
                <a:gd name="T11" fmla="*/ 0 h 106"/>
                <a:gd name="T12" fmla="*/ 3 w 75"/>
                <a:gd name="T13" fmla="*/ 0 h 106"/>
                <a:gd name="T14" fmla="*/ 4 w 75"/>
                <a:gd name="T15" fmla="*/ 0 h 106"/>
                <a:gd name="T16" fmla="*/ 5 w 75"/>
                <a:gd name="T17" fmla="*/ 0 h 106"/>
                <a:gd name="T18" fmla="*/ 5 w 75"/>
                <a:gd name="T19" fmla="*/ 0 h 106"/>
                <a:gd name="T20" fmla="*/ 4 w 75"/>
                <a:gd name="T21" fmla="*/ 0 h 106"/>
                <a:gd name="T22" fmla="*/ 3 w 75"/>
                <a:gd name="T23" fmla="*/ 0 h 106"/>
                <a:gd name="T24" fmla="*/ 3 w 75"/>
                <a:gd name="T25" fmla="*/ 1 h 106"/>
                <a:gd name="T26" fmla="*/ 2 w 75"/>
                <a:gd name="T27" fmla="*/ 1 h 106"/>
                <a:gd name="T28" fmla="*/ 2 w 75"/>
                <a:gd name="T29" fmla="*/ 1 h 106"/>
                <a:gd name="T30" fmla="*/ 1 w 75"/>
                <a:gd name="T31" fmla="*/ 1 h 106"/>
                <a:gd name="T32" fmla="*/ 1 w 75"/>
                <a:gd name="T33" fmla="*/ 1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106">
                  <a:moveTo>
                    <a:pt x="2" y="106"/>
                  </a:moveTo>
                  <a:lnTo>
                    <a:pt x="0" y="101"/>
                  </a:lnTo>
                  <a:lnTo>
                    <a:pt x="3" y="90"/>
                  </a:lnTo>
                  <a:lnTo>
                    <a:pt x="10" y="74"/>
                  </a:lnTo>
                  <a:lnTo>
                    <a:pt x="18" y="58"/>
                  </a:lnTo>
                  <a:lnTo>
                    <a:pt x="32" y="40"/>
                  </a:lnTo>
                  <a:lnTo>
                    <a:pt x="45" y="22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2"/>
                  </a:lnTo>
                  <a:lnTo>
                    <a:pt x="48" y="40"/>
                  </a:lnTo>
                  <a:lnTo>
                    <a:pt x="38" y="59"/>
                  </a:lnTo>
                  <a:lnTo>
                    <a:pt x="27" y="78"/>
                  </a:lnTo>
                  <a:lnTo>
                    <a:pt x="17" y="93"/>
                  </a:lnTo>
                  <a:lnTo>
                    <a:pt x="8" y="103"/>
                  </a:lnTo>
                  <a:lnTo>
                    <a:pt x="2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3" name="Freeform 1266"/>
            <p:cNvSpPr>
              <a:spLocks/>
            </p:cNvSpPr>
            <p:nvPr/>
          </p:nvSpPr>
          <p:spPr bwMode="auto">
            <a:xfrm>
              <a:off x="4038" y="2927"/>
              <a:ext cx="41" cy="38"/>
            </a:xfrm>
            <a:custGeom>
              <a:avLst/>
              <a:gdLst>
                <a:gd name="T0" fmla="*/ 1 w 81"/>
                <a:gd name="T1" fmla="*/ 1 h 115"/>
                <a:gd name="T2" fmla="*/ 0 w 81"/>
                <a:gd name="T3" fmla="*/ 1 h 115"/>
                <a:gd name="T4" fmla="*/ 1 w 81"/>
                <a:gd name="T5" fmla="*/ 1 h 115"/>
                <a:gd name="T6" fmla="*/ 1 w 81"/>
                <a:gd name="T7" fmla="*/ 1 h 115"/>
                <a:gd name="T8" fmla="*/ 2 w 81"/>
                <a:gd name="T9" fmla="*/ 1 h 115"/>
                <a:gd name="T10" fmla="*/ 3 w 81"/>
                <a:gd name="T11" fmla="*/ 0 h 115"/>
                <a:gd name="T12" fmla="*/ 4 w 81"/>
                <a:gd name="T13" fmla="*/ 0 h 115"/>
                <a:gd name="T14" fmla="*/ 5 w 81"/>
                <a:gd name="T15" fmla="*/ 0 h 115"/>
                <a:gd name="T16" fmla="*/ 6 w 81"/>
                <a:gd name="T17" fmla="*/ 0 h 115"/>
                <a:gd name="T18" fmla="*/ 5 w 81"/>
                <a:gd name="T19" fmla="*/ 0 h 115"/>
                <a:gd name="T20" fmla="*/ 5 w 81"/>
                <a:gd name="T21" fmla="*/ 0 h 115"/>
                <a:gd name="T22" fmla="*/ 4 w 81"/>
                <a:gd name="T23" fmla="*/ 1 h 115"/>
                <a:gd name="T24" fmla="*/ 3 w 81"/>
                <a:gd name="T25" fmla="*/ 1 h 115"/>
                <a:gd name="T26" fmla="*/ 2 w 81"/>
                <a:gd name="T27" fmla="*/ 1 h 115"/>
                <a:gd name="T28" fmla="*/ 1 w 81"/>
                <a:gd name="T29" fmla="*/ 1 h 115"/>
                <a:gd name="T30" fmla="*/ 1 w 81"/>
                <a:gd name="T31" fmla="*/ 1 h 115"/>
                <a:gd name="T32" fmla="*/ 1 w 81"/>
                <a:gd name="T33" fmla="*/ 1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115">
                  <a:moveTo>
                    <a:pt x="1" y="115"/>
                  </a:moveTo>
                  <a:lnTo>
                    <a:pt x="0" y="109"/>
                  </a:lnTo>
                  <a:lnTo>
                    <a:pt x="3" y="96"/>
                  </a:lnTo>
                  <a:lnTo>
                    <a:pt x="11" y="78"/>
                  </a:lnTo>
                  <a:lnTo>
                    <a:pt x="23" y="59"/>
                  </a:lnTo>
                  <a:lnTo>
                    <a:pt x="36" y="39"/>
                  </a:lnTo>
                  <a:lnTo>
                    <a:pt x="53" y="22"/>
                  </a:lnTo>
                  <a:lnTo>
                    <a:pt x="68" y="7"/>
                  </a:lnTo>
                  <a:lnTo>
                    <a:pt x="81" y="0"/>
                  </a:lnTo>
                  <a:lnTo>
                    <a:pt x="76" y="9"/>
                  </a:lnTo>
                  <a:lnTo>
                    <a:pt x="66" y="23"/>
                  </a:lnTo>
                  <a:lnTo>
                    <a:pt x="55" y="42"/>
                  </a:lnTo>
                  <a:lnTo>
                    <a:pt x="41" y="63"/>
                  </a:lnTo>
                  <a:lnTo>
                    <a:pt x="28" y="84"/>
                  </a:lnTo>
                  <a:lnTo>
                    <a:pt x="16" y="100"/>
                  </a:lnTo>
                  <a:lnTo>
                    <a:pt x="6" y="112"/>
                  </a:lnTo>
                  <a:lnTo>
                    <a:pt x="1" y="1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4" name="Freeform 1267"/>
            <p:cNvSpPr>
              <a:spLocks/>
            </p:cNvSpPr>
            <p:nvPr/>
          </p:nvSpPr>
          <p:spPr bwMode="auto">
            <a:xfrm>
              <a:off x="4059" y="2930"/>
              <a:ext cx="43" cy="31"/>
            </a:xfrm>
            <a:custGeom>
              <a:avLst/>
              <a:gdLst>
                <a:gd name="T0" fmla="*/ 0 w 87"/>
                <a:gd name="T1" fmla="*/ 1 h 94"/>
                <a:gd name="T2" fmla="*/ 0 w 87"/>
                <a:gd name="T3" fmla="*/ 1 h 94"/>
                <a:gd name="T4" fmla="*/ 0 w 87"/>
                <a:gd name="T5" fmla="*/ 1 h 94"/>
                <a:gd name="T6" fmla="*/ 1 w 87"/>
                <a:gd name="T7" fmla="*/ 1 h 94"/>
                <a:gd name="T8" fmla="*/ 1 w 87"/>
                <a:gd name="T9" fmla="*/ 1 h 94"/>
                <a:gd name="T10" fmla="*/ 2 w 87"/>
                <a:gd name="T11" fmla="*/ 0 h 94"/>
                <a:gd name="T12" fmla="*/ 3 w 87"/>
                <a:gd name="T13" fmla="*/ 0 h 94"/>
                <a:gd name="T14" fmla="*/ 4 w 87"/>
                <a:gd name="T15" fmla="*/ 0 h 94"/>
                <a:gd name="T16" fmla="*/ 5 w 87"/>
                <a:gd name="T17" fmla="*/ 0 h 94"/>
                <a:gd name="T18" fmla="*/ 5 w 87"/>
                <a:gd name="T19" fmla="*/ 0 h 94"/>
                <a:gd name="T20" fmla="*/ 4 w 87"/>
                <a:gd name="T21" fmla="*/ 0 h 94"/>
                <a:gd name="T22" fmla="*/ 3 w 87"/>
                <a:gd name="T23" fmla="*/ 0 h 94"/>
                <a:gd name="T24" fmla="*/ 2 w 87"/>
                <a:gd name="T25" fmla="*/ 1 h 94"/>
                <a:gd name="T26" fmla="*/ 1 w 87"/>
                <a:gd name="T27" fmla="*/ 1 h 94"/>
                <a:gd name="T28" fmla="*/ 1 w 87"/>
                <a:gd name="T29" fmla="*/ 1 h 94"/>
                <a:gd name="T30" fmla="*/ 0 w 87"/>
                <a:gd name="T31" fmla="*/ 1 h 94"/>
                <a:gd name="T32" fmla="*/ 0 w 87"/>
                <a:gd name="T33" fmla="*/ 1 h 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7" h="94">
                  <a:moveTo>
                    <a:pt x="0" y="94"/>
                  </a:moveTo>
                  <a:lnTo>
                    <a:pt x="0" y="90"/>
                  </a:lnTo>
                  <a:lnTo>
                    <a:pt x="7" y="78"/>
                  </a:lnTo>
                  <a:lnTo>
                    <a:pt x="17" y="63"/>
                  </a:lnTo>
                  <a:lnTo>
                    <a:pt x="30" y="47"/>
                  </a:lnTo>
                  <a:lnTo>
                    <a:pt x="45" y="31"/>
                  </a:lnTo>
                  <a:lnTo>
                    <a:pt x="60" y="16"/>
                  </a:lnTo>
                  <a:lnTo>
                    <a:pt x="75" y="4"/>
                  </a:lnTo>
                  <a:lnTo>
                    <a:pt x="87" y="0"/>
                  </a:lnTo>
                  <a:lnTo>
                    <a:pt x="80" y="9"/>
                  </a:lnTo>
                  <a:lnTo>
                    <a:pt x="69" y="22"/>
                  </a:lnTo>
                  <a:lnTo>
                    <a:pt x="57" y="40"/>
                  </a:lnTo>
                  <a:lnTo>
                    <a:pt x="44" y="56"/>
                  </a:lnTo>
                  <a:lnTo>
                    <a:pt x="30" y="72"/>
                  </a:lnTo>
                  <a:lnTo>
                    <a:pt x="17" y="86"/>
                  </a:lnTo>
                  <a:lnTo>
                    <a:pt x="7" y="93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5" name="Freeform 1268"/>
            <p:cNvSpPr>
              <a:spLocks/>
            </p:cNvSpPr>
            <p:nvPr/>
          </p:nvSpPr>
          <p:spPr bwMode="auto">
            <a:xfrm>
              <a:off x="4082" y="2934"/>
              <a:ext cx="37" cy="26"/>
            </a:xfrm>
            <a:custGeom>
              <a:avLst/>
              <a:gdLst>
                <a:gd name="T0" fmla="*/ 0 w 75"/>
                <a:gd name="T1" fmla="*/ 1 h 78"/>
                <a:gd name="T2" fmla="*/ 0 w 75"/>
                <a:gd name="T3" fmla="*/ 1 h 78"/>
                <a:gd name="T4" fmla="*/ 0 w 75"/>
                <a:gd name="T5" fmla="*/ 1 h 78"/>
                <a:gd name="T6" fmla="*/ 0 w 75"/>
                <a:gd name="T7" fmla="*/ 1 h 78"/>
                <a:gd name="T8" fmla="*/ 1 w 75"/>
                <a:gd name="T9" fmla="*/ 0 h 78"/>
                <a:gd name="T10" fmla="*/ 2 w 75"/>
                <a:gd name="T11" fmla="*/ 0 h 78"/>
                <a:gd name="T12" fmla="*/ 2 w 75"/>
                <a:gd name="T13" fmla="*/ 0 h 78"/>
                <a:gd name="T14" fmla="*/ 3 w 75"/>
                <a:gd name="T15" fmla="*/ 0 h 78"/>
                <a:gd name="T16" fmla="*/ 4 w 75"/>
                <a:gd name="T17" fmla="*/ 0 h 78"/>
                <a:gd name="T18" fmla="*/ 4 w 75"/>
                <a:gd name="T19" fmla="*/ 0 h 78"/>
                <a:gd name="T20" fmla="*/ 3 w 75"/>
                <a:gd name="T21" fmla="*/ 0 h 78"/>
                <a:gd name="T22" fmla="*/ 2 w 75"/>
                <a:gd name="T23" fmla="*/ 0 h 78"/>
                <a:gd name="T24" fmla="*/ 2 w 75"/>
                <a:gd name="T25" fmla="*/ 1 h 78"/>
                <a:gd name="T26" fmla="*/ 1 w 75"/>
                <a:gd name="T27" fmla="*/ 1 h 78"/>
                <a:gd name="T28" fmla="*/ 0 w 75"/>
                <a:gd name="T29" fmla="*/ 1 h 78"/>
                <a:gd name="T30" fmla="*/ 0 w 75"/>
                <a:gd name="T31" fmla="*/ 1 h 78"/>
                <a:gd name="T32" fmla="*/ 0 w 75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78">
                  <a:moveTo>
                    <a:pt x="2" y="78"/>
                  </a:moveTo>
                  <a:lnTo>
                    <a:pt x="0" y="73"/>
                  </a:lnTo>
                  <a:lnTo>
                    <a:pt x="3" y="64"/>
                  </a:lnTo>
                  <a:lnTo>
                    <a:pt x="10" y="52"/>
                  </a:lnTo>
                  <a:lnTo>
                    <a:pt x="20" y="39"/>
                  </a:lnTo>
                  <a:lnTo>
                    <a:pt x="32" y="27"/>
                  </a:lnTo>
                  <a:lnTo>
                    <a:pt x="45" y="15"/>
                  </a:lnTo>
                  <a:lnTo>
                    <a:pt x="60" y="6"/>
                  </a:lnTo>
                  <a:lnTo>
                    <a:pt x="75" y="0"/>
                  </a:lnTo>
                  <a:lnTo>
                    <a:pt x="67" y="8"/>
                  </a:lnTo>
                  <a:lnTo>
                    <a:pt x="58" y="19"/>
                  </a:lnTo>
                  <a:lnTo>
                    <a:pt x="47" y="33"/>
                  </a:lnTo>
                  <a:lnTo>
                    <a:pt x="35" y="47"/>
                  </a:lnTo>
                  <a:lnTo>
                    <a:pt x="23" y="61"/>
                  </a:lnTo>
                  <a:lnTo>
                    <a:pt x="15" y="71"/>
                  </a:lnTo>
                  <a:lnTo>
                    <a:pt x="7" y="77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6" name="Freeform 1269"/>
            <p:cNvSpPr>
              <a:spLocks/>
            </p:cNvSpPr>
            <p:nvPr/>
          </p:nvSpPr>
          <p:spPr bwMode="auto">
            <a:xfrm>
              <a:off x="4105" y="2942"/>
              <a:ext cx="33" cy="18"/>
            </a:xfrm>
            <a:custGeom>
              <a:avLst/>
              <a:gdLst>
                <a:gd name="T0" fmla="*/ 0 w 65"/>
                <a:gd name="T1" fmla="*/ 1 h 55"/>
                <a:gd name="T2" fmla="*/ 0 w 65"/>
                <a:gd name="T3" fmla="*/ 1 h 55"/>
                <a:gd name="T4" fmla="*/ 1 w 65"/>
                <a:gd name="T5" fmla="*/ 1 h 55"/>
                <a:gd name="T6" fmla="*/ 1 w 65"/>
                <a:gd name="T7" fmla="*/ 0 h 55"/>
                <a:gd name="T8" fmla="*/ 2 w 65"/>
                <a:gd name="T9" fmla="*/ 0 h 55"/>
                <a:gd name="T10" fmla="*/ 3 w 65"/>
                <a:gd name="T11" fmla="*/ 0 h 55"/>
                <a:gd name="T12" fmla="*/ 3 w 65"/>
                <a:gd name="T13" fmla="*/ 0 h 55"/>
                <a:gd name="T14" fmla="*/ 4 w 65"/>
                <a:gd name="T15" fmla="*/ 0 h 55"/>
                <a:gd name="T16" fmla="*/ 5 w 65"/>
                <a:gd name="T17" fmla="*/ 0 h 55"/>
                <a:gd name="T18" fmla="*/ 4 w 65"/>
                <a:gd name="T19" fmla="*/ 0 h 55"/>
                <a:gd name="T20" fmla="*/ 4 w 65"/>
                <a:gd name="T21" fmla="*/ 0 h 55"/>
                <a:gd name="T22" fmla="*/ 3 w 65"/>
                <a:gd name="T23" fmla="*/ 0 h 55"/>
                <a:gd name="T24" fmla="*/ 2 w 65"/>
                <a:gd name="T25" fmla="*/ 0 h 55"/>
                <a:gd name="T26" fmla="*/ 2 w 65"/>
                <a:gd name="T27" fmla="*/ 0 h 55"/>
                <a:gd name="T28" fmla="*/ 1 w 65"/>
                <a:gd name="T29" fmla="*/ 1 h 55"/>
                <a:gd name="T30" fmla="*/ 1 w 65"/>
                <a:gd name="T31" fmla="*/ 1 h 55"/>
                <a:gd name="T32" fmla="*/ 0 w 65"/>
                <a:gd name="T33" fmla="*/ 1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3" y="34"/>
                  </a:lnTo>
                  <a:lnTo>
                    <a:pt x="23" y="24"/>
                  </a:lnTo>
                  <a:lnTo>
                    <a:pt x="35" y="14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65" y="0"/>
                  </a:lnTo>
                  <a:lnTo>
                    <a:pt x="58" y="6"/>
                  </a:lnTo>
                  <a:lnTo>
                    <a:pt x="50" y="14"/>
                  </a:lnTo>
                  <a:lnTo>
                    <a:pt x="41" y="23"/>
                  </a:lnTo>
                  <a:lnTo>
                    <a:pt x="31" y="31"/>
                  </a:lnTo>
                  <a:lnTo>
                    <a:pt x="21" y="40"/>
                  </a:lnTo>
                  <a:lnTo>
                    <a:pt x="13" y="48"/>
                  </a:lnTo>
                  <a:lnTo>
                    <a:pt x="5" y="5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7" name="Freeform 1270"/>
            <p:cNvSpPr>
              <a:spLocks/>
            </p:cNvSpPr>
            <p:nvPr/>
          </p:nvSpPr>
          <p:spPr bwMode="auto">
            <a:xfrm>
              <a:off x="4127" y="2946"/>
              <a:ext cx="22" cy="12"/>
            </a:xfrm>
            <a:custGeom>
              <a:avLst/>
              <a:gdLst>
                <a:gd name="T0" fmla="*/ 0 w 43"/>
                <a:gd name="T1" fmla="*/ 0 h 34"/>
                <a:gd name="T2" fmla="*/ 1 w 43"/>
                <a:gd name="T3" fmla="*/ 0 h 34"/>
                <a:gd name="T4" fmla="*/ 1 w 43"/>
                <a:gd name="T5" fmla="*/ 0 h 34"/>
                <a:gd name="T6" fmla="*/ 2 w 43"/>
                <a:gd name="T7" fmla="*/ 0 h 34"/>
                <a:gd name="T8" fmla="*/ 3 w 43"/>
                <a:gd name="T9" fmla="*/ 0 h 34"/>
                <a:gd name="T10" fmla="*/ 2 w 43"/>
                <a:gd name="T11" fmla="*/ 0 h 34"/>
                <a:gd name="T12" fmla="*/ 1 w 43"/>
                <a:gd name="T13" fmla="*/ 0 h 34"/>
                <a:gd name="T14" fmla="*/ 1 w 43"/>
                <a:gd name="T15" fmla="*/ 0 h 34"/>
                <a:gd name="T16" fmla="*/ 0 w 43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34">
                  <a:moveTo>
                    <a:pt x="0" y="34"/>
                  </a:moveTo>
                  <a:lnTo>
                    <a:pt x="2" y="25"/>
                  </a:lnTo>
                  <a:lnTo>
                    <a:pt x="13" y="11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28" y="7"/>
                  </a:lnTo>
                  <a:lnTo>
                    <a:pt x="15" y="22"/>
                  </a:lnTo>
                  <a:lnTo>
                    <a:pt x="7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8" name="Freeform 1271"/>
            <p:cNvSpPr>
              <a:spLocks/>
            </p:cNvSpPr>
            <p:nvPr/>
          </p:nvSpPr>
          <p:spPr bwMode="auto">
            <a:xfrm>
              <a:off x="3949" y="2934"/>
              <a:ext cx="25" cy="16"/>
            </a:xfrm>
            <a:custGeom>
              <a:avLst/>
              <a:gdLst>
                <a:gd name="T0" fmla="*/ 4 w 50"/>
                <a:gd name="T1" fmla="*/ 0 h 46"/>
                <a:gd name="T2" fmla="*/ 3 w 50"/>
                <a:gd name="T3" fmla="*/ 0 h 46"/>
                <a:gd name="T4" fmla="*/ 2 w 50"/>
                <a:gd name="T5" fmla="*/ 0 h 46"/>
                <a:gd name="T6" fmla="*/ 1 w 50"/>
                <a:gd name="T7" fmla="*/ 1 h 46"/>
                <a:gd name="T8" fmla="*/ 1 w 50"/>
                <a:gd name="T9" fmla="*/ 1 h 46"/>
                <a:gd name="T10" fmla="*/ 0 w 50"/>
                <a:gd name="T11" fmla="*/ 1 h 46"/>
                <a:gd name="T12" fmla="*/ 1 w 50"/>
                <a:gd name="T13" fmla="*/ 1 h 46"/>
                <a:gd name="T14" fmla="*/ 1 w 50"/>
                <a:gd name="T15" fmla="*/ 0 h 46"/>
                <a:gd name="T16" fmla="*/ 2 w 50"/>
                <a:gd name="T17" fmla="*/ 0 h 46"/>
                <a:gd name="T18" fmla="*/ 2 w 50"/>
                <a:gd name="T19" fmla="*/ 0 h 46"/>
                <a:gd name="T20" fmla="*/ 3 w 50"/>
                <a:gd name="T21" fmla="*/ 0 h 46"/>
                <a:gd name="T22" fmla="*/ 3 w 50"/>
                <a:gd name="T23" fmla="*/ 0 h 46"/>
                <a:gd name="T24" fmla="*/ 4 w 50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46">
                  <a:moveTo>
                    <a:pt x="50" y="0"/>
                  </a:moveTo>
                  <a:lnTo>
                    <a:pt x="42" y="12"/>
                  </a:lnTo>
                  <a:lnTo>
                    <a:pt x="28" y="30"/>
                  </a:lnTo>
                  <a:lnTo>
                    <a:pt x="13" y="45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10" y="28"/>
                  </a:lnTo>
                  <a:lnTo>
                    <a:pt x="18" y="22"/>
                  </a:lnTo>
                  <a:lnTo>
                    <a:pt x="27" y="15"/>
                  </a:lnTo>
                  <a:lnTo>
                    <a:pt x="37" y="9"/>
                  </a:lnTo>
                  <a:lnTo>
                    <a:pt x="45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59" name="Freeform 1272"/>
            <p:cNvSpPr>
              <a:spLocks/>
            </p:cNvSpPr>
            <p:nvPr/>
          </p:nvSpPr>
          <p:spPr bwMode="auto">
            <a:xfrm>
              <a:off x="3945" y="2926"/>
              <a:ext cx="29" cy="7"/>
            </a:xfrm>
            <a:custGeom>
              <a:avLst/>
              <a:gdLst>
                <a:gd name="T0" fmla="*/ 3 w 59"/>
                <a:gd name="T1" fmla="*/ 0 h 22"/>
                <a:gd name="T2" fmla="*/ 3 w 59"/>
                <a:gd name="T3" fmla="*/ 0 h 22"/>
                <a:gd name="T4" fmla="*/ 3 w 59"/>
                <a:gd name="T5" fmla="*/ 0 h 22"/>
                <a:gd name="T6" fmla="*/ 2 w 59"/>
                <a:gd name="T7" fmla="*/ 0 h 22"/>
                <a:gd name="T8" fmla="*/ 1 w 59"/>
                <a:gd name="T9" fmla="*/ 0 h 22"/>
                <a:gd name="T10" fmla="*/ 1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1 w 59"/>
                <a:gd name="T25" fmla="*/ 0 h 22"/>
                <a:gd name="T26" fmla="*/ 2 w 59"/>
                <a:gd name="T27" fmla="*/ 0 h 22"/>
                <a:gd name="T28" fmla="*/ 2 w 59"/>
                <a:gd name="T29" fmla="*/ 0 h 22"/>
                <a:gd name="T30" fmla="*/ 3 w 59"/>
                <a:gd name="T31" fmla="*/ 0 h 22"/>
                <a:gd name="T32" fmla="*/ 3 w 59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2">
                  <a:moveTo>
                    <a:pt x="59" y="22"/>
                  </a:moveTo>
                  <a:lnTo>
                    <a:pt x="55" y="21"/>
                  </a:lnTo>
                  <a:lnTo>
                    <a:pt x="49" y="16"/>
                  </a:lnTo>
                  <a:lnTo>
                    <a:pt x="39" y="12"/>
                  </a:lnTo>
                  <a:lnTo>
                    <a:pt x="30" y="8"/>
                  </a:lnTo>
                  <a:lnTo>
                    <a:pt x="20" y="3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9"/>
                  </a:lnTo>
                  <a:lnTo>
                    <a:pt x="12" y="12"/>
                  </a:lnTo>
                  <a:lnTo>
                    <a:pt x="22" y="15"/>
                  </a:lnTo>
                  <a:lnTo>
                    <a:pt x="32" y="18"/>
                  </a:lnTo>
                  <a:lnTo>
                    <a:pt x="42" y="19"/>
                  </a:lnTo>
                  <a:lnTo>
                    <a:pt x="52" y="21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0" name="Freeform 1273"/>
            <p:cNvSpPr>
              <a:spLocks/>
            </p:cNvSpPr>
            <p:nvPr/>
          </p:nvSpPr>
          <p:spPr bwMode="auto">
            <a:xfrm>
              <a:off x="3936" y="2935"/>
              <a:ext cx="33" cy="5"/>
            </a:xfrm>
            <a:custGeom>
              <a:avLst/>
              <a:gdLst>
                <a:gd name="T0" fmla="*/ 5 w 65"/>
                <a:gd name="T1" fmla="*/ 0 h 13"/>
                <a:gd name="T2" fmla="*/ 4 w 65"/>
                <a:gd name="T3" fmla="*/ 0 h 13"/>
                <a:gd name="T4" fmla="*/ 4 w 65"/>
                <a:gd name="T5" fmla="*/ 0 h 13"/>
                <a:gd name="T6" fmla="*/ 3 w 65"/>
                <a:gd name="T7" fmla="*/ 0 h 13"/>
                <a:gd name="T8" fmla="*/ 2 w 65"/>
                <a:gd name="T9" fmla="*/ 0 h 13"/>
                <a:gd name="T10" fmla="*/ 2 w 65"/>
                <a:gd name="T11" fmla="*/ 0 h 13"/>
                <a:gd name="T12" fmla="*/ 1 w 65"/>
                <a:gd name="T13" fmla="*/ 0 h 13"/>
                <a:gd name="T14" fmla="*/ 1 w 65"/>
                <a:gd name="T15" fmla="*/ 0 h 13"/>
                <a:gd name="T16" fmla="*/ 0 w 65"/>
                <a:gd name="T17" fmla="*/ 0 h 13"/>
                <a:gd name="T18" fmla="*/ 1 w 65"/>
                <a:gd name="T19" fmla="*/ 0 h 13"/>
                <a:gd name="T20" fmla="*/ 1 w 65"/>
                <a:gd name="T21" fmla="*/ 0 h 13"/>
                <a:gd name="T22" fmla="*/ 2 w 65"/>
                <a:gd name="T23" fmla="*/ 0 h 13"/>
                <a:gd name="T24" fmla="*/ 2 w 65"/>
                <a:gd name="T25" fmla="*/ 0 h 13"/>
                <a:gd name="T26" fmla="*/ 3 w 65"/>
                <a:gd name="T27" fmla="*/ 0 h 13"/>
                <a:gd name="T28" fmla="*/ 4 w 65"/>
                <a:gd name="T29" fmla="*/ 0 h 13"/>
                <a:gd name="T30" fmla="*/ 4 w 65"/>
                <a:gd name="T31" fmla="*/ 0 h 13"/>
                <a:gd name="T32" fmla="*/ 5 w 65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3">
                  <a:moveTo>
                    <a:pt x="65" y="0"/>
                  </a:moveTo>
                  <a:lnTo>
                    <a:pt x="60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8" y="13"/>
                  </a:lnTo>
                  <a:lnTo>
                    <a:pt x="17" y="13"/>
                  </a:lnTo>
                  <a:lnTo>
                    <a:pt x="28" y="11"/>
                  </a:lnTo>
                  <a:lnTo>
                    <a:pt x="38" y="8"/>
                  </a:lnTo>
                  <a:lnTo>
                    <a:pt x="50" y="5"/>
                  </a:lnTo>
                  <a:lnTo>
                    <a:pt x="58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1" name="Freeform 1274"/>
            <p:cNvSpPr>
              <a:spLocks/>
            </p:cNvSpPr>
            <p:nvPr/>
          </p:nvSpPr>
          <p:spPr bwMode="auto">
            <a:xfrm>
              <a:off x="3954" y="2917"/>
              <a:ext cx="30" cy="14"/>
            </a:xfrm>
            <a:custGeom>
              <a:avLst/>
              <a:gdLst>
                <a:gd name="T0" fmla="*/ 4 w 60"/>
                <a:gd name="T1" fmla="*/ 1 h 43"/>
                <a:gd name="T2" fmla="*/ 4 w 60"/>
                <a:gd name="T3" fmla="*/ 0 h 43"/>
                <a:gd name="T4" fmla="*/ 3 w 60"/>
                <a:gd name="T5" fmla="*/ 0 h 43"/>
                <a:gd name="T6" fmla="*/ 2 w 60"/>
                <a:gd name="T7" fmla="*/ 0 h 43"/>
                <a:gd name="T8" fmla="*/ 2 w 60"/>
                <a:gd name="T9" fmla="*/ 0 h 43"/>
                <a:gd name="T10" fmla="*/ 1 w 60"/>
                <a:gd name="T11" fmla="*/ 0 h 43"/>
                <a:gd name="T12" fmla="*/ 1 w 60"/>
                <a:gd name="T13" fmla="*/ 0 h 43"/>
                <a:gd name="T14" fmla="*/ 0 w 60"/>
                <a:gd name="T15" fmla="*/ 0 h 43"/>
                <a:gd name="T16" fmla="*/ 1 w 60"/>
                <a:gd name="T17" fmla="*/ 0 h 43"/>
                <a:gd name="T18" fmla="*/ 1 w 60"/>
                <a:gd name="T19" fmla="*/ 0 h 43"/>
                <a:gd name="T20" fmla="*/ 1 w 60"/>
                <a:gd name="T21" fmla="*/ 0 h 43"/>
                <a:gd name="T22" fmla="*/ 2 w 60"/>
                <a:gd name="T23" fmla="*/ 0 h 43"/>
                <a:gd name="T24" fmla="*/ 2 w 60"/>
                <a:gd name="T25" fmla="*/ 0 h 43"/>
                <a:gd name="T26" fmla="*/ 3 w 60"/>
                <a:gd name="T27" fmla="*/ 0 h 43"/>
                <a:gd name="T28" fmla="*/ 3 w 60"/>
                <a:gd name="T29" fmla="*/ 0 h 43"/>
                <a:gd name="T30" fmla="*/ 4 w 60"/>
                <a:gd name="T31" fmla="*/ 0 h 43"/>
                <a:gd name="T32" fmla="*/ 4 w 60"/>
                <a:gd name="T33" fmla="*/ 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3">
                  <a:moveTo>
                    <a:pt x="60" y="43"/>
                  </a:moveTo>
                  <a:lnTo>
                    <a:pt x="51" y="40"/>
                  </a:lnTo>
                  <a:lnTo>
                    <a:pt x="41" y="34"/>
                  </a:lnTo>
                  <a:lnTo>
                    <a:pt x="31" y="28"/>
                  </a:lnTo>
                  <a:lnTo>
                    <a:pt x="20" y="21"/>
                  </a:lnTo>
                  <a:lnTo>
                    <a:pt x="11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3" y="3"/>
                  </a:lnTo>
                  <a:lnTo>
                    <a:pt x="21" y="9"/>
                  </a:lnTo>
                  <a:lnTo>
                    <a:pt x="31" y="16"/>
                  </a:lnTo>
                  <a:lnTo>
                    <a:pt x="40" y="24"/>
                  </a:lnTo>
                  <a:lnTo>
                    <a:pt x="48" y="33"/>
                  </a:lnTo>
                  <a:lnTo>
                    <a:pt x="55" y="39"/>
                  </a:lnTo>
                  <a:lnTo>
                    <a:pt x="6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2" name="Freeform 1275"/>
            <p:cNvSpPr>
              <a:spLocks/>
            </p:cNvSpPr>
            <p:nvPr/>
          </p:nvSpPr>
          <p:spPr bwMode="auto">
            <a:xfrm>
              <a:off x="4134" y="2918"/>
              <a:ext cx="9" cy="25"/>
            </a:xfrm>
            <a:custGeom>
              <a:avLst/>
              <a:gdLst>
                <a:gd name="T0" fmla="*/ 0 w 19"/>
                <a:gd name="T1" fmla="*/ 1 h 73"/>
                <a:gd name="T2" fmla="*/ 0 w 19"/>
                <a:gd name="T3" fmla="*/ 1 h 73"/>
                <a:gd name="T4" fmla="*/ 0 w 19"/>
                <a:gd name="T5" fmla="*/ 0 h 73"/>
                <a:gd name="T6" fmla="*/ 0 w 19"/>
                <a:gd name="T7" fmla="*/ 0 h 73"/>
                <a:gd name="T8" fmla="*/ 0 w 19"/>
                <a:gd name="T9" fmla="*/ 0 h 73"/>
                <a:gd name="T10" fmla="*/ 1 w 19"/>
                <a:gd name="T11" fmla="*/ 0 h 73"/>
                <a:gd name="T12" fmla="*/ 0 w 19"/>
                <a:gd name="T13" fmla="*/ 0 h 73"/>
                <a:gd name="T14" fmla="*/ 0 w 19"/>
                <a:gd name="T15" fmla="*/ 1 h 73"/>
                <a:gd name="T16" fmla="*/ 0 w 19"/>
                <a:gd name="T17" fmla="*/ 1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3">
                  <a:moveTo>
                    <a:pt x="4" y="73"/>
                  </a:moveTo>
                  <a:lnTo>
                    <a:pt x="2" y="54"/>
                  </a:lnTo>
                  <a:lnTo>
                    <a:pt x="0" y="31"/>
                  </a:lnTo>
                  <a:lnTo>
                    <a:pt x="4" y="10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15" y="29"/>
                  </a:lnTo>
                  <a:lnTo>
                    <a:pt x="9" y="54"/>
                  </a:lnTo>
                  <a:lnTo>
                    <a:pt x="4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3" name="Freeform 1276"/>
            <p:cNvSpPr>
              <a:spLocks/>
            </p:cNvSpPr>
            <p:nvPr/>
          </p:nvSpPr>
          <p:spPr bwMode="auto">
            <a:xfrm>
              <a:off x="4145" y="2923"/>
              <a:ext cx="14" cy="23"/>
            </a:xfrm>
            <a:custGeom>
              <a:avLst/>
              <a:gdLst>
                <a:gd name="T0" fmla="*/ 0 w 26"/>
                <a:gd name="T1" fmla="*/ 1 h 71"/>
                <a:gd name="T2" fmla="*/ 1 w 26"/>
                <a:gd name="T3" fmla="*/ 1 h 71"/>
                <a:gd name="T4" fmla="*/ 1 w 26"/>
                <a:gd name="T5" fmla="*/ 0 h 71"/>
                <a:gd name="T6" fmla="*/ 1 w 26"/>
                <a:gd name="T7" fmla="*/ 0 h 71"/>
                <a:gd name="T8" fmla="*/ 2 w 26"/>
                <a:gd name="T9" fmla="*/ 0 h 71"/>
                <a:gd name="T10" fmla="*/ 2 w 26"/>
                <a:gd name="T11" fmla="*/ 0 h 71"/>
                <a:gd name="T12" fmla="*/ 2 w 26"/>
                <a:gd name="T13" fmla="*/ 0 h 71"/>
                <a:gd name="T14" fmla="*/ 1 w 26"/>
                <a:gd name="T15" fmla="*/ 1 h 71"/>
                <a:gd name="T16" fmla="*/ 0 w 26"/>
                <a:gd name="T17" fmla="*/ 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71">
                  <a:moveTo>
                    <a:pt x="0" y="71"/>
                  </a:moveTo>
                  <a:lnTo>
                    <a:pt x="1" y="53"/>
                  </a:lnTo>
                  <a:lnTo>
                    <a:pt x="5" y="31"/>
                  </a:lnTo>
                  <a:lnTo>
                    <a:pt x="13" y="10"/>
                  </a:lnTo>
                  <a:lnTo>
                    <a:pt x="23" y="0"/>
                  </a:lnTo>
                  <a:lnTo>
                    <a:pt x="26" y="9"/>
                  </a:lnTo>
                  <a:lnTo>
                    <a:pt x="20" y="31"/>
                  </a:lnTo>
                  <a:lnTo>
                    <a:pt x="8" y="56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4" name="Freeform 1277"/>
            <p:cNvSpPr>
              <a:spLocks/>
            </p:cNvSpPr>
            <p:nvPr/>
          </p:nvSpPr>
          <p:spPr bwMode="auto">
            <a:xfrm>
              <a:off x="4113" y="2912"/>
              <a:ext cx="8" cy="23"/>
            </a:xfrm>
            <a:custGeom>
              <a:avLst/>
              <a:gdLst>
                <a:gd name="T0" fmla="*/ 1 w 16"/>
                <a:gd name="T1" fmla="*/ 1 h 70"/>
                <a:gd name="T2" fmla="*/ 1 w 16"/>
                <a:gd name="T3" fmla="*/ 1 h 70"/>
                <a:gd name="T4" fmla="*/ 0 w 16"/>
                <a:gd name="T5" fmla="*/ 0 h 70"/>
                <a:gd name="T6" fmla="*/ 1 w 16"/>
                <a:gd name="T7" fmla="*/ 0 h 70"/>
                <a:gd name="T8" fmla="*/ 1 w 16"/>
                <a:gd name="T9" fmla="*/ 0 h 70"/>
                <a:gd name="T10" fmla="*/ 1 w 16"/>
                <a:gd name="T11" fmla="*/ 0 h 70"/>
                <a:gd name="T12" fmla="*/ 1 w 16"/>
                <a:gd name="T13" fmla="*/ 0 h 70"/>
                <a:gd name="T14" fmla="*/ 1 w 16"/>
                <a:gd name="T15" fmla="*/ 1 h 70"/>
                <a:gd name="T16" fmla="*/ 1 w 16"/>
                <a:gd name="T17" fmla="*/ 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70">
                  <a:moveTo>
                    <a:pt x="10" y="70"/>
                  </a:moveTo>
                  <a:lnTo>
                    <a:pt x="3" y="59"/>
                  </a:lnTo>
                  <a:lnTo>
                    <a:pt x="0" y="37"/>
                  </a:lnTo>
                  <a:lnTo>
                    <a:pt x="1" y="14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15" y="25"/>
                  </a:lnTo>
                  <a:lnTo>
                    <a:pt x="11" y="49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5" name="Freeform 1278"/>
            <p:cNvSpPr>
              <a:spLocks/>
            </p:cNvSpPr>
            <p:nvPr/>
          </p:nvSpPr>
          <p:spPr bwMode="auto">
            <a:xfrm>
              <a:off x="4089" y="2905"/>
              <a:ext cx="14" cy="27"/>
            </a:xfrm>
            <a:custGeom>
              <a:avLst/>
              <a:gdLst>
                <a:gd name="T0" fmla="*/ 1 w 29"/>
                <a:gd name="T1" fmla="*/ 1 h 80"/>
                <a:gd name="T2" fmla="*/ 1 w 29"/>
                <a:gd name="T3" fmla="*/ 1 h 80"/>
                <a:gd name="T4" fmla="*/ 0 w 29"/>
                <a:gd name="T5" fmla="*/ 0 h 80"/>
                <a:gd name="T6" fmla="*/ 0 w 29"/>
                <a:gd name="T7" fmla="*/ 0 h 80"/>
                <a:gd name="T8" fmla="*/ 0 w 29"/>
                <a:gd name="T9" fmla="*/ 0 h 80"/>
                <a:gd name="T10" fmla="*/ 1 w 29"/>
                <a:gd name="T11" fmla="*/ 0 h 80"/>
                <a:gd name="T12" fmla="*/ 1 w 29"/>
                <a:gd name="T13" fmla="*/ 0 h 80"/>
                <a:gd name="T14" fmla="*/ 1 w 29"/>
                <a:gd name="T15" fmla="*/ 1 h 80"/>
                <a:gd name="T16" fmla="*/ 1 w 29"/>
                <a:gd name="T17" fmla="*/ 1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80">
                  <a:moveTo>
                    <a:pt x="29" y="80"/>
                  </a:moveTo>
                  <a:lnTo>
                    <a:pt x="17" y="59"/>
                  </a:lnTo>
                  <a:lnTo>
                    <a:pt x="5" y="34"/>
                  </a:lnTo>
                  <a:lnTo>
                    <a:pt x="0" y="11"/>
                  </a:lnTo>
                  <a:lnTo>
                    <a:pt x="7" y="0"/>
                  </a:lnTo>
                  <a:lnTo>
                    <a:pt x="17" y="9"/>
                  </a:lnTo>
                  <a:lnTo>
                    <a:pt x="22" y="33"/>
                  </a:lnTo>
                  <a:lnTo>
                    <a:pt x="24" y="61"/>
                  </a:lnTo>
                  <a:lnTo>
                    <a:pt x="29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6" name="Freeform 1279"/>
            <p:cNvSpPr>
              <a:spLocks/>
            </p:cNvSpPr>
            <p:nvPr/>
          </p:nvSpPr>
          <p:spPr bwMode="auto">
            <a:xfrm>
              <a:off x="4066" y="2899"/>
              <a:ext cx="16" cy="29"/>
            </a:xfrm>
            <a:custGeom>
              <a:avLst/>
              <a:gdLst>
                <a:gd name="T0" fmla="*/ 2 w 32"/>
                <a:gd name="T1" fmla="*/ 1 h 88"/>
                <a:gd name="T2" fmla="*/ 2 w 32"/>
                <a:gd name="T3" fmla="*/ 1 h 88"/>
                <a:gd name="T4" fmla="*/ 1 w 32"/>
                <a:gd name="T5" fmla="*/ 0 h 88"/>
                <a:gd name="T6" fmla="*/ 0 w 32"/>
                <a:gd name="T7" fmla="*/ 0 h 88"/>
                <a:gd name="T8" fmla="*/ 1 w 32"/>
                <a:gd name="T9" fmla="*/ 0 h 88"/>
                <a:gd name="T10" fmla="*/ 2 w 32"/>
                <a:gd name="T11" fmla="*/ 0 h 88"/>
                <a:gd name="T12" fmla="*/ 2 w 32"/>
                <a:gd name="T13" fmla="*/ 0 h 88"/>
                <a:gd name="T14" fmla="*/ 2 w 32"/>
                <a:gd name="T15" fmla="*/ 1 h 88"/>
                <a:gd name="T16" fmla="*/ 2 w 32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88">
                  <a:moveTo>
                    <a:pt x="32" y="88"/>
                  </a:moveTo>
                  <a:lnTo>
                    <a:pt x="20" y="67"/>
                  </a:lnTo>
                  <a:lnTo>
                    <a:pt x="9" y="3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17" y="13"/>
                  </a:lnTo>
                  <a:lnTo>
                    <a:pt x="24" y="39"/>
                  </a:lnTo>
                  <a:lnTo>
                    <a:pt x="29" y="69"/>
                  </a:lnTo>
                  <a:lnTo>
                    <a:pt x="32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7" name="Freeform 1280"/>
            <p:cNvSpPr>
              <a:spLocks/>
            </p:cNvSpPr>
            <p:nvPr/>
          </p:nvSpPr>
          <p:spPr bwMode="auto">
            <a:xfrm>
              <a:off x="4017" y="2897"/>
              <a:ext cx="27" cy="31"/>
            </a:xfrm>
            <a:custGeom>
              <a:avLst/>
              <a:gdLst>
                <a:gd name="T0" fmla="*/ 4 w 53"/>
                <a:gd name="T1" fmla="*/ 1 h 93"/>
                <a:gd name="T2" fmla="*/ 3 w 53"/>
                <a:gd name="T3" fmla="*/ 1 h 93"/>
                <a:gd name="T4" fmla="*/ 3 w 53"/>
                <a:gd name="T5" fmla="*/ 1 h 93"/>
                <a:gd name="T6" fmla="*/ 2 w 53"/>
                <a:gd name="T7" fmla="*/ 1 h 93"/>
                <a:gd name="T8" fmla="*/ 1 w 53"/>
                <a:gd name="T9" fmla="*/ 1 h 93"/>
                <a:gd name="T10" fmla="*/ 1 w 53"/>
                <a:gd name="T11" fmla="*/ 0 h 93"/>
                <a:gd name="T12" fmla="*/ 1 w 53"/>
                <a:gd name="T13" fmla="*/ 0 h 93"/>
                <a:gd name="T14" fmla="*/ 0 w 53"/>
                <a:gd name="T15" fmla="*/ 0 h 93"/>
                <a:gd name="T16" fmla="*/ 1 w 53"/>
                <a:gd name="T17" fmla="*/ 0 h 93"/>
                <a:gd name="T18" fmla="*/ 1 w 53"/>
                <a:gd name="T19" fmla="*/ 0 h 93"/>
                <a:gd name="T20" fmla="*/ 1 w 53"/>
                <a:gd name="T21" fmla="*/ 0 h 93"/>
                <a:gd name="T22" fmla="*/ 2 w 53"/>
                <a:gd name="T23" fmla="*/ 0 h 93"/>
                <a:gd name="T24" fmla="*/ 2 w 53"/>
                <a:gd name="T25" fmla="*/ 0 h 93"/>
                <a:gd name="T26" fmla="*/ 3 w 53"/>
                <a:gd name="T27" fmla="*/ 1 h 93"/>
                <a:gd name="T28" fmla="*/ 3 w 53"/>
                <a:gd name="T29" fmla="*/ 1 h 93"/>
                <a:gd name="T30" fmla="*/ 3 w 53"/>
                <a:gd name="T31" fmla="*/ 1 h 93"/>
                <a:gd name="T32" fmla="*/ 4 w 53"/>
                <a:gd name="T33" fmla="*/ 1 h 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93">
                  <a:moveTo>
                    <a:pt x="53" y="93"/>
                  </a:moveTo>
                  <a:lnTo>
                    <a:pt x="45" y="84"/>
                  </a:lnTo>
                  <a:lnTo>
                    <a:pt x="35" y="72"/>
                  </a:lnTo>
                  <a:lnTo>
                    <a:pt x="23" y="57"/>
                  </a:lnTo>
                  <a:lnTo>
                    <a:pt x="15" y="42"/>
                  </a:lnTo>
                  <a:lnTo>
                    <a:pt x="6" y="28"/>
                  </a:lnTo>
                  <a:lnTo>
                    <a:pt x="1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5" y="10"/>
                  </a:lnTo>
                  <a:lnTo>
                    <a:pt x="21" y="23"/>
                  </a:lnTo>
                  <a:lnTo>
                    <a:pt x="28" y="39"/>
                  </a:lnTo>
                  <a:lnTo>
                    <a:pt x="35" y="57"/>
                  </a:lnTo>
                  <a:lnTo>
                    <a:pt x="42" y="73"/>
                  </a:lnTo>
                  <a:lnTo>
                    <a:pt x="47" y="85"/>
                  </a:lnTo>
                  <a:lnTo>
                    <a:pt x="53" y="9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8" name="Freeform 1281"/>
            <p:cNvSpPr>
              <a:spLocks/>
            </p:cNvSpPr>
            <p:nvPr/>
          </p:nvSpPr>
          <p:spPr bwMode="auto">
            <a:xfrm>
              <a:off x="3970" y="2901"/>
              <a:ext cx="32" cy="29"/>
            </a:xfrm>
            <a:custGeom>
              <a:avLst/>
              <a:gdLst>
                <a:gd name="T0" fmla="*/ 4 w 64"/>
                <a:gd name="T1" fmla="*/ 1 h 87"/>
                <a:gd name="T2" fmla="*/ 4 w 64"/>
                <a:gd name="T3" fmla="*/ 1 h 87"/>
                <a:gd name="T4" fmla="*/ 3 w 64"/>
                <a:gd name="T5" fmla="*/ 1 h 87"/>
                <a:gd name="T6" fmla="*/ 2 w 64"/>
                <a:gd name="T7" fmla="*/ 1 h 87"/>
                <a:gd name="T8" fmla="*/ 2 w 64"/>
                <a:gd name="T9" fmla="*/ 1 h 87"/>
                <a:gd name="T10" fmla="*/ 1 w 64"/>
                <a:gd name="T11" fmla="*/ 0 h 87"/>
                <a:gd name="T12" fmla="*/ 1 w 64"/>
                <a:gd name="T13" fmla="*/ 0 h 87"/>
                <a:gd name="T14" fmla="*/ 0 w 64"/>
                <a:gd name="T15" fmla="*/ 0 h 87"/>
                <a:gd name="T16" fmla="*/ 1 w 64"/>
                <a:gd name="T17" fmla="*/ 0 h 87"/>
                <a:gd name="T18" fmla="*/ 1 w 64"/>
                <a:gd name="T19" fmla="*/ 0 h 87"/>
                <a:gd name="T20" fmla="*/ 2 w 64"/>
                <a:gd name="T21" fmla="*/ 0 h 87"/>
                <a:gd name="T22" fmla="*/ 2 w 64"/>
                <a:gd name="T23" fmla="*/ 0 h 87"/>
                <a:gd name="T24" fmla="*/ 3 w 64"/>
                <a:gd name="T25" fmla="*/ 0 h 87"/>
                <a:gd name="T26" fmla="*/ 3 w 64"/>
                <a:gd name="T27" fmla="*/ 1 h 87"/>
                <a:gd name="T28" fmla="*/ 4 w 64"/>
                <a:gd name="T29" fmla="*/ 1 h 87"/>
                <a:gd name="T30" fmla="*/ 4 w 64"/>
                <a:gd name="T31" fmla="*/ 1 h 87"/>
                <a:gd name="T32" fmla="*/ 4 w 64"/>
                <a:gd name="T33" fmla="*/ 1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87">
                  <a:moveTo>
                    <a:pt x="64" y="87"/>
                  </a:moveTo>
                  <a:lnTo>
                    <a:pt x="55" y="80"/>
                  </a:lnTo>
                  <a:lnTo>
                    <a:pt x="45" y="70"/>
                  </a:lnTo>
                  <a:lnTo>
                    <a:pt x="32" y="56"/>
                  </a:lnTo>
                  <a:lnTo>
                    <a:pt x="20" y="42"/>
                  </a:lnTo>
                  <a:lnTo>
                    <a:pt x="10" y="27"/>
                  </a:lnTo>
                  <a:lnTo>
                    <a:pt x="4" y="15"/>
                  </a:lnTo>
                  <a:lnTo>
                    <a:pt x="0" y="6"/>
                  </a:lnTo>
                  <a:lnTo>
                    <a:pt x="4" y="0"/>
                  </a:lnTo>
                  <a:lnTo>
                    <a:pt x="10" y="2"/>
                  </a:lnTo>
                  <a:lnTo>
                    <a:pt x="19" y="9"/>
                  </a:lnTo>
                  <a:lnTo>
                    <a:pt x="27" y="23"/>
                  </a:lnTo>
                  <a:lnTo>
                    <a:pt x="35" y="39"/>
                  </a:lnTo>
                  <a:lnTo>
                    <a:pt x="44" y="55"/>
                  </a:lnTo>
                  <a:lnTo>
                    <a:pt x="52" y="70"/>
                  </a:lnTo>
                  <a:lnTo>
                    <a:pt x="59" y="82"/>
                  </a:lnTo>
                  <a:lnTo>
                    <a:pt x="64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69" name="Freeform 1282"/>
            <p:cNvSpPr>
              <a:spLocks/>
            </p:cNvSpPr>
            <p:nvPr/>
          </p:nvSpPr>
          <p:spPr bwMode="auto">
            <a:xfrm>
              <a:off x="4036" y="2900"/>
              <a:ext cx="27" cy="27"/>
            </a:xfrm>
            <a:custGeom>
              <a:avLst/>
              <a:gdLst>
                <a:gd name="T0" fmla="*/ 4 w 54"/>
                <a:gd name="T1" fmla="*/ 1 h 80"/>
                <a:gd name="T2" fmla="*/ 3 w 54"/>
                <a:gd name="T3" fmla="*/ 1 h 80"/>
                <a:gd name="T4" fmla="*/ 3 w 54"/>
                <a:gd name="T5" fmla="*/ 1 h 80"/>
                <a:gd name="T6" fmla="*/ 2 w 54"/>
                <a:gd name="T7" fmla="*/ 1 h 80"/>
                <a:gd name="T8" fmla="*/ 2 w 54"/>
                <a:gd name="T9" fmla="*/ 0 h 80"/>
                <a:gd name="T10" fmla="*/ 1 w 54"/>
                <a:gd name="T11" fmla="*/ 0 h 80"/>
                <a:gd name="T12" fmla="*/ 1 w 54"/>
                <a:gd name="T13" fmla="*/ 0 h 80"/>
                <a:gd name="T14" fmla="*/ 0 w 54"/>
                <a:gd name="T15" fmla="*/ 0 h 80"/>
                <a:gd name="T16" fmla="*/ 1 w 54"/>
                <a:gd name="T17" fmla="*/ 0 h 80"/>
                <a:gd name="T18" fmla="*/ 1 w 54"/>
                <a:gd name="T19" fmla="*/ 0 h 80"/>
                <a:gd name="T20" fmla="*/ 2 w 54"/>
                <a:gd name="T21" fmla="*/ 0 h 80"/>
                <a:gd name="T22" fmla="*/ 2 w 54"/>
                <a:gd name="T23" fmla="*/ 0 h 80"/>
                <a:gd name="T24" fmla="*/ 3 w 54"/>
                <a:gd name="T25" fmla="*/ 0 h 80"/>
                <a:gd name="T26" fmla="*/ 3 w 54"/>
                <a:gd name="T27" fmla="*/ 1 h 80"/>
                <a:gd name="T28" fmla="*/ 3 w 54"/>
                <a:gd name="T29" fmla="*/ 1 h 80"/>
                <a:gd name="T30" fmla="*/ 4 w 54"/>
                <a:gd name="T31" fmla="*/ 1 h 80"/>
                <a:gd name="T32" fmla="*/ 4 w 54"/>
                <a:gd name="T33" fmla="*/ 1 h 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80">
                  <a:moveTo>
                    <a:pt x="54" y="80"/>
                  </a:moveTo>
                  <a:lnTo>
                    <a:pt x="47" y="72"/>
                  </a:lnTo>
                  <a:lnTo>
                    <a:pt x="37" y="62"/>
                  </a:lnTo>
                  <a:lnTo>
                    <a:pt x="27" y="49"/>
                  </a:lnTo>
                  <a:lnTo>
                    <a:pt x="17" y="35"/>
                  </a:lnTo>
                  <a:lnTo>
                    <a:pt x="9" y="24"/>
                  </a:lnTo>
                  <a:lnTo>
                    <a:pt x="2" y="12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0"/>
                  </a:lnTo>
                  <a:lnTo>
                    <a:pt x="27" y="22"/>
                  </a:lnTo>
                  <a:lnTo>
                    <a:pt x="34" y="35"/>
                  </a:lnTo>
                  <a:lnTo>
                    <a:pt x="40" y="50"/>
                  </a:lnTo>
                  <a:lnTo>
                    <a:pt x="45" y="63"/>
                  </a:lnTo>
                  <a:lnTo>
                    <a:pt x="50" y="74"/>
                  </a:lnTo>
                  <a:lnTo>
                    <a:pt x="54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0" name="Freeform 1283"/>
            <p:cNvSpPr>
              <a:spLocks/>
            </p:cNvSpPr>
            <p:nvPr/>
          </p:nvSpPr>
          <p:spPr bwMode="auto">
            <a:xfrm>
              <a:off x="4019" y="2925"/>
              <a:ext cx="42" cy="38"/>
            </a:xfrm>
            <a:custGeom>
              <a:avLst/>
              <a:gdLst>
                <a:gd name="T0" fmla="*/ 1 w 83"/>
                <a:gd name="T1" fmla="*/ 1 h 115"/>
                <a:gd name="T2" fmla="*/ 0 w 83"/>
                <a:gd name="T3" fmla="*/ 1 h 115"/>
                <a:gd name="T4" fmla="*/ 1 w 83"/>
                <a:gd name="T5" fmla="*/ 1 h 115"/>
                <a:gd name="T6" fmla="*/ 1 w 83"/>
                <a:gd name="T7" fmla="*/ 1 h 115"/>
                <a:gd name="T8" fmla="*/ 2 w 83"/>
                <a:gd name="T9" fmla="*/ 1 h 115"/>
                <a:gd name="T10" fmla="*/ 3 w 83"/>
                <a:gd name="T11" fmla="*/ 0 h 115"/>
                <a:gd name="T12" fmla="*/ 4 w 83"/>
                <a:gd name="T13" fmla="*/ 0 h 115"/>
                <a:gd name="T14" fmla="*/ 5 w 83"/>
                <a:gd name="T15" fmla="*/ 0 h 115"/>
                <a:gd name="T16" fmla="*/ 6 w 83"/>
                <a:gd name="T17" fmla="*/ 0 h 115"/>
                <a:gd name="T18" fmla="*/ 5 w 83"/>
                <a:gd name="T19" fmla="*/ 0 h 115"/>
                <a:gd name="T20" fmla="*/ 5 w 83"/>
                <a:gd name="T21" fmla="*/ 0 h 115"/>
                <a:gd name="T22" fmla="*/ 4 w 83"/>
                <a:gd name="T23" fmla="*/ 1 h 115"/>
                <a:gd name="T24" fmla="*/ 3 w 83"/>
                <a:gd name="T25" fmla="*/ 1 h 115"/>
                <a:gd name="T26" fmla="*/ 2 w 83"/>
                <a:gd name="T27" fmla="*/ 1 h 115"/>
                <a:gd name="T28" fmla="*/ 1 w 83"/>
                <a:gd name="T29" fmla="*/ 1 h 115"/>
                <a:gd name="T30" fmla="*/ 1 w 83"/>
                <a:gd name="T31" fmla="*/ 1 h 115"/>
                <a:gd name="T32" fmla="*/ 1 w 83"/>
                <a:gd name="T33" fmla="*/ 1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115">
                  <a:moveTo>
                    <a:pt x="1" y="115"/>
                  </a:moveTo>
                  <a:lnTo>
                    <a:pt x="0" y="109"/>
                  </a:lnTo>
                  <a:lnTo>
                    <a:pt x="5" y="96"/>
                  </a:lnTo>
                  <a:lnTo>
                    <a:pt x="13" y="78"/>
                  </a:lnTo>
                  <a:lnTo>
                    <a:pt x="25" y="59"/>
                  </a:lnTo>
                  <a:lnTo>
                    <a:pt x="38" y="40"/>
                  </a:lnTo>
                  <a:lnTo>
                    <a:pt x="55" y="22"/>
                  </a:lnTo>
                  <a:lnTo>
                    <a:pt x="70" y="7"/>
                  </a:lnTo>
                  <a:lnTo>
                    <a:pt x="83" y="0"/>
                  </a:lnTo>
                  <a:lnTo>
                    <a:pt x="78" y="9"/>
                  </a:lnTo>
                  <a:lnTo>
                    <a:pt x="68" y="23"/>
                  </a:lnTo>
                  <a:lnTo>
                    <a:pt x="57" y="43"/>
                  </a:lnTo>
                  <a:lnTo>
                    <a:pt x="43" y="63"/>
                  </a:lnTo>
                  <a:lnTo>
                    <a:pt x="30" y="84"/>
                  </a:lnTo>
                  <a:lnTo>
                    <a:pt x="16" y="100"/>
                  </a:lnTo>
                  <a:lnTo>
                    <a:pt x="8" y="112"/>
                  </a:lnTo>
                  <a:lnTo>
                    <a:pt x="1" y="1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1" name="Freeform 1284"/>
            <p:cNvSpPr>
              <a:spLocks/>
            </p:cNvSpPr>
            <p:nvPr/>
          </p:nvSpPr>
          <p:spPr bwMode="auto">
            <a:xfrm>
              <a:off x="3992" y="2926"/>
              <a:ext cx="35" cy="30"/>
            </a:xfrm>
            <a:custGeom>
              <a:avLst/>
              <a:gdLst>
                <a:gd name="T0" fmla="*/ 0 w 70"/>
                <a:gd name="T1" fmla="*/ 1 h 90"/>
                <a:gd name="T2" fmla="*/ 0 w 70"/>
                <a:gd name="T3" fmla="*/ 1 h 90"/>
                <a:gd name="T4" fmla="*/ 1 w 70"/>
                <a:gd name="T5" fmla="*/ 1 h 90"/>
                <a:gd name="T6" fmla="*/ 1 w 70"/>
                <a:gd name="T7" fmla="*/ 1 h 90"/>
                <a:gd name="T8" fmla="*/ 2 w 70"/>
                <a:gd name="T9" fmla="*/ 1 h 90"/>
                <a:gd name="T10" fmla="*/ 2 w 70"/>
                <a:gd name="T11" fmla="*/ 0 h 90"/>
                <a:gd name="T12" fmla="*/ 3 w 70"/>
                <a:gd name="T13" fmla="*/ 0 h 90"/>
                <a:gd name="T14" fmla="*/ 4 w 70"/>
                <a:gd name="T15" fmla="*/ 0 h 90"/>
                <a:gd name="T16" fmla="*/ 5 w 70"/>
                <a:gd name="T17" fmla="*/ 0 h 90"/>
                <a:gd name="T18" fmla="*/ 4 w 70"/>
                <a:gd name="T19" fmla="*/ 0 h 90"/>
                <a:gd name="T20" fmla="*/ 4 w 70"/>
                <a:gd name="T21" fmla="*/ 0 h 90"/>
                <a:gd name="T22" fmla="*/ 3 w 70"/>
                <a:gd name="T23" fmla="*/ 0 h 90"/>
                <a:gd name="T24" fmla="*/ 2 w 70"/>
                <a:gd name="T25" fmla="*/ 1 h 90"/>
                <a:gd name="T26" fmla="*/ 2 w 70"/>
                <a:gd name="T27" fmla="*/ 1 h 90"/>
                <a:gd name="T28" fmla="*/ 1 w 70"/>
                <a:gd name="T29" fmla="*/ 1 h 90"/>
                <a:gd name="T30" fmla="*/ 1 w 70"/>
                <a:gd name="T31" fmla="*/ 1 h 90"/>
                <a:gd name="T32" fmla="*/ 0 w 70"/>
                <a:gd name="T33" fmla="*/ 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90">
                  <a:moveTo>
                    <a:pt x="0" y="90"/>
                  </a:moveTo>
                  <a:lnTo>
                    <a:pt x="0" y="86"/>
                  </a:lnTo>
                  <a:lnTo>
                    <a:pt x="3" y="77"/>
                  </a:lnTo>
                  <a:lnTo>
                    <a:pt x="8" y="64"/>
                  </a:lnTo>
                  <a:lnTo>
                    <a:pt x="18" y="49"/>
                  </a:lnTo>
                  <a:lnTo>
                    <a:pt x="28" y="34"/>
                  </a:lnTo>
                  <a:lnTo>
                    <a:pt x="41" y="19"/>
                  </a:lnTo>
                  <a:lnTo>
                    <a:pt x="55" y="8"/>
                  </a:lnTo>
                  <a:lnTo>
                    <a:pt x="70" y="0"/>
                  </a:lnTo>
                  <a:lnTo>
                    <a:pt x="61" y="11"/>
                  </a:lnTo>
                  <a:lnTo>
                    <a:pt x="53" y="24"/>
                  </a:lnTo>
                  <a:lnTo>
                    <a:pt x="41" y="39"/>
                  </a:lnTo>
                  <a:lnTo>
                    <a:pt x="31" y="55"/>
                  </a:lnTo>
                  <a:lnTo>
                    <a:pt x="21" y="70"/>
                  </a:lnTo>
                  <a:lnTo>
                    <a:pt x="11" y="81"/>
                  </a:lnTo>
                  <a:lnTo>
                    <a:pt x="5" y="89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2" name="Freeform 1285"/>
            <p:cNvSpPr>
              <a:spLocks/>
            </p:cNvSpPr>
            <p:nvPr/>
          </p:nvSpPr>
          <p:spPr bwMode="auto">
            <a:xfrm>
              <a:off x="3991" y="2900"/>
              <a:ext cx="32" cy="29"/>
            </a:xfrm>
            <a:custGeom>
              <a:avLst/>
              <a:gdLst>
                <a:gd name="T0" fmla="*/ 4 w 63"/>
                <a:gd name="T1" fmla="*/ 1 h 87"/>
                <a:gd name="T2" fmla="*/ 4 w 63"/>
                <a:gd name="T3" fmla="*/ 1 h 87"/>
                <a:gd name="T4" fmla="*/ 3 w 63"/>
                <a:gd name="T5" fmla="*/ 1 h 87"/>
                <a:gd name="T6" fmla="*/ 3 w 63"/>
                <a:gd name="T7" fmla="*/ 1 h 87"/>
                <a:gd name="T8" fmla="*/ 2 w 63"/>
                <a:gd name="T9" fmla="*/ 1 h 87"/>
                <a:gd name="T10" fmla="*/ 1 w 63"/>
                <a:gd name="T11" fmla="*/ 0 h 87"/>
                <a:gd name="T12" fmla="*/ 1 w 63"/>
                <a:gd name="T13" fmla="*/ 0 h 87"/>
                <a:gd name="T14" fmla="*/ 0 w 63"/>
                <a:gd name="T15" fmla="*/ 0 h 87"/>
                <a:gd name="T16" fmla="*/ 1 w 63"/>
                <a:gd name="T17" fmla="*/ 0 h 87"/>
                <a:gd name="T18" fmla="*/ 1 w 63"/>
                <a:gd name="T19" fmla="*/ 0 h 87"/>
                <a:gd name="T20" fmla="*/ 2 w 63"/>
                <a:gd name="T21" fmla="*/ 0 h 87"/>
                <a:gd name="T22" fmla="*/ 2 w 63"/>
                <a:gd name="T23" fmla="*/ 0 h 87"/>
                <a:gd name="T24" fmla="*/ 3 w 63"/>
                <a:gd name="T25" fmla="*/ 0 h 87"/>
                <a:gd name="T26" fmla="*/ 3 w 63"/>
                <a:gd name="T27" fmla="*/ 1 h 87"/>
                <a:gd name="T28" fmla="*/ 4 w 63"/>
                <a:gd name="T29" fmla="*/ 1 h 87"/>
                <a:gd name="T30" fmla="*/ 4 w 63"/>
                <a:gd name="T31" fmla="*/ 1 h 87"/>
                <a:gd name="T32" fmla="*/ 4 w 63"/>
                <a:gd name="T33" fmla="*/ 1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lnTo>
                    <a:pt x="55" y="79"/>
                  </a:lnTo>
                  <a:lnTo>
                    <a:pt x="45" y="69"/>
                  </a:lnTo>
                  <a:lnTo>
                    <a:pt x="33" y="54"/>
                  </a:lnTo>
                  <a:lnTo>
                    <a:pt x="22" y="41"/>
                  </a:lnTo>
                  <a:lnTo>
                    <a:pt x="10" y="26"/>
                  </a:lnTo>
                  <a:lnTo>
                    <a:pt x="3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8" y="8"/>
                  </a:lnTo>
                  <a:lnTo>
                    <a:pt x="27" y="22"/>
                  </a:lnTo>
                  <a:lnTo>
                    <a:pt x="37" y="38"/>
                  </a:lnTo>
                  <a:lnTo>
                    <a:pt x="45" y="54"/>
                  </a:lnTo>
                  <a:lnTo>
                    <a:pt x="52" y="69"/>
                  </a:lnTo>
                  <a:lnTo>
                    <a:pt x="58" y="81"/>
                  </a:lnTo>
                  <a:lnTo>
                    <a:pt x="63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3" name="Freeform 1286"/>
            <p:cNvSpPr>
              <a:spLocks/>
            </p:cNvSpPr>
            <p:nvPr/>
          </p:nvSpPr>
          <p:spPr bwMode="auto">
            <a:xfrm>
              <a:off x="5277" y="2478"/>
              <a:ext cx="125" cy="76"/>
            </a:xfrm>
            <a:custGeom>
              <a:avLst/>
              <a:gdLst>
                <a:gd name="T0" fmla="*/ 3 w 250"/>
                <a:gd name="T1" fmla="*/ 1 h 227"/>
                <a:gd name="T2" fmla="*/ 2 w 250"/>
                <a:gd name="T3" fmla="*/ 1 h 227"/>
                <a:gd name="T4" fmla="*/ 2 w 250"/>
                <a:gd name="T5" fmla="*/ 1 h 227"/>
                <a:gd name="T6" fmla="*/ 4 w 250"/>
                <a:gd name="T7" fmla="*/ 1 h 227"/>
                <a:gd name="T8" fmla="*/ 5 w 250"/>
                <a:gd name="T9" fmla="*/ 1 h 227"/>
                <a:gd name="T10" fmla="*/ 6 w 250"/>
                <a:gd name="T11" fmla="*/ 2 h 227"/>
                <a:gd name="T12" fmla="*/ 5 w 250"/>
                <a:gd name="T13" fmla="*/ 2 h 227"/>
                <a:gd name="T14" fmla="*/ 4 w 250"/>
                <a:gd name="T15" fmla="*/ 2 h 227"/>
                <a:gd name="T16" fmla="*/ 3 w 250"/>
                <a:gd name="T17" fmla="*/ 1 h 227"/>
                <a:gd name="T18" fmla="*/ 1 w 250"/>
                <a:gd name="T19" fmla="*/ 2 h 227"/>
                <a:gd name="T20" fmla="*/ 0 w 250"/>
                <a:gd name="T21" fmla="*/ 2 h 227"/>
                <a:gd name="T22" fmla="*/ 1 w 250"/>
                <a:gd name="T23" fmla="*/ 2 h 227"/>
                <a:gd name="T24" fmla="*/ 2 w 250"/>
                <a:gd name="T25" fmla="*/ 2 h 227"/>
                <a:gd name="T26" fmla="*/ 3 w 250"/>
                <a:gd name="T27" fmla="*/ 2 h 227"/>
                <a:gd name="T28" fmla="*/ 4 w 250"/>
                <a:gd name="T29" fmla="*/ 2 h 227"/>
                <a:gd name="T30" fmla="*/ 5 w 250"/>
                <a:gd name="T31" fmla="*/ 2 h 227"/>
                <a:gd name="T32" fmla="*/ 4 w 250"/>
                <a:gd name="T33" fmla="*/ 2 h 227"/>
                <a:gd name="T34" fmla="*/ 5 w 250"/>
                <a:gd name="T35" fmla="*/ 3 h 227"/>
                <a:gd name="T36" fmla="*/ 6 w 250"/>
                <a:gd name="T37" fmla="*/ 3 h 227"/>
                <a:gd name="T38" fmla="*/ 7 w 250"/>
                <a:gd name="T39" fmla="*/ 3 h 227"/>
                <a:gd name="T40" fmla="*/ 8 w 250"/>
                <a:gd name="T41" fmla="*/ 2 h 227"/>
                <a:gd name="T42" fmla="*/ 7 w 250"/>
                <a:gd name="T43" fmla="*/ 2 h 227"/>
                <a:gd name="T44" fmla="*/ 8 w 250"/>
                <a:gd name="T45" fmla="*/ 2 h 227"/>
                <a:gd name="T46" fmla="*/ 8 w 250"/>
                <a:gd name="T47" fmla="*/ 2 h 227"/>
                <a:gd name="T48" fmla="*/ 9 w 250"/>
                <a:gd name="T49" fmla="*/ 2 h 227"/>
                <a:gd name="T50" fmla="*/ 11 w 250"/>
                <a:gd name="T51" fmla="*/ 2 h 227"/>
                <a:gd name="T52" fmla="*/ 13 w 250"/>
                <a:gd name="T53" fmla="*/ 2 h 227"/>
                <a:gd name="T54" fmla="*/ 15 w 250"/>
                <a:gd name="T55" fmla="*/ 2 h 227"/>
                <a:gd name="T56" fmla="*/ 15 w 250"/>
                <a:gd name="T57" fmla="*/ 2 h 227"/>
                <a:gd name="T58" fmla="*/ 15 w 250"/>
                <a:gd name="T59" fmla="*/ 2 h 227"/>
                <a:gd name="T60" fmla="*/ 13 w 250"/>
                <a:gd name="T61" fmla="*/ 2 h 227"/>
                <a:gd name="T62" fmla="*/ 11 w 250"/>
                <a:gd name="T63" fmla="*/ 2 h 227"/>
                <a:gd name="T64" fmla="*/ 12 w 250"/>
                <a:gd name="T65" fmla="*/ 1 h 227"/>
                <a:gd name="T66" fmla="*/ 14 w 250"/>
                <a:gd name="T67" fmla="*/ 1 h 227"/>
                <a:gd name="T68" fmla="*/ 16 w 250"/>
                <a:gd name="T69" fmla="*/ 1 h 227"/>
                <a:gd name="T70" fmla="*/ 16 w 250"/>
                <a:gd name="T71" fmla="*/ 1 h 227"/>
                <a:gd name="T72" fmla="*/ 14 w 250"/>
                <a:gd name="T73" fmla="*/ 1 h 227"/>
                <a:gd name="T74" fmla="*/ 12 w 250"/>
                <a:gd name="T75" fmla="*/ 1 h 227"/>
                <a:gd name="T76" fmla="*/ 12 w 250"/>
                <a:gd name="T77" fmla="*/ 1 h 227"/>
                <a:gd name="T78" fmla="*/ 10 w 250"/>
                <a:gd name="T79" fmla="*/ 1 h 227"/>
                <a:gd name="T80" fmla="*/ 10 w 250"/>
                <a:gd name="T81" fmla="*/ 1 h 227"/>
                <a:gd name="T82" fmla="*/ 10 w 250"/>
                <a:gd name="T83" fmla="*/ 1 h 227"/>
                <a:gd name="T84" fmla="*/ 10 w 250"/>
                <a:gd name="T85" fmla="*/ 1 h 227"/>
                <a:gd name="T86" fmla="*/ 12 w 250"/>
                <a:gd name="T87" fmla="*/ 0 h 227"/>
                <a:gd name="T88" fmla="*/ 10 w 250"/>
                <a:gd name="T89" fmla="*/ 0 h 227"/>
                <a:gd name="T90" fmla="*/ 9 w 250"/>
                <a:gd name="T91" fmla="*/ 0 h 227"/>
                <a:gd name="T92" fmla="*/ 7 w 250"/>
                <a:gd name="T93" fmla="*/ 0 h 227"/>
                <a:gd name="T94" fmla="*/ 7 w 250"/>
                <a:gd name="T95" fmla="*/ 0 h 227"/>
                <a:gd name="T96" fmla="*/ 7 w 250"/>
                <a:gd name="T97" fmla="*/ 1 h 227"/>
                <a:gd name="T98" fmla="*/ 8 w 250"/>
                <a:gd name="T99" fmla="*/ 1 h 227"/>
                <a:gd name="T100" fmla="*/ 8 w 250"/>
                <a:gd name="T101" fmla="*/ 1 h 227"/>
                <a:gd name="T102" fmla="*/ 7 w 250"/>
                <a:gd name="T103" fmla="*/ 1 h 227"/>
                <a:gd name="T104" fmla="*/ 6 w 250"/>
                <a:gd name="T105" fmla="*/ 1 h 22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0" h="227">
                  <a:moveTo>
                    <a:pt x="62" y="50"/>
                  </a:moveTo>
                  <a:lnTo>
                    <a:pt x="54" y="52"/>
                  </a:lnTo>
                  <a:lnTo>
                    <a:pt x="45" y="55"/>
                  </a:lnTo>
                  <a:lnTo>
                    <a:pt x="35" y="59"/>
                  </a:lnTo>
                  <a:lnTo>
                    <a:pt x="29" y="67"/>
                  </a:lnTo>
                  <a:lnTo>
                    <a:pt x="24" y="74"/>
                  </a:lnTo>
                  <a:lnTo>
                    <a:pt x="22" y="83"/>
                  </a:lnTo>
                  <a:lnTo>
                    <a:pt x="24" y="95"/>
                  </a:lnTo>
                  <a:lnTo>
                    <a:pt x="32" y="106"/>
                  </a:lnTo>
                  <a:lnTo>
                    <a:pt x="40" y="111"/>
                  </a:lnTo>
                  <a:lnTo>
                    <a:pt x="49" y="111"/>
                  </a:lnTo>
                  <a:lnTo>
                    <a:pt x="57" y="109"/>
                  </a:lnTo>
                  <a:lnTo>
                    <a:pt x="62" y="106"/>
                  </a:lnTo>
                  <a:lnTo>
                    <a:pt x="69" y="112"/>
                  </a:lnTo>
                  <a:lnTo>
                    <a:pt x="75" y="117"/>
                  </a:lnTo>
                  <a:lnTo>
                    <a:pt x="80" y="121"/>
                  </a:lnTo>
                  <a:lnTo>
                    <a:pt x="85" y="127"/>
                  </a:lnTo>
                  <a:lnTo>
                    <a:pt x="89" y="131"/>
                  </a:lnTo>
                  <a:lnTo>
                    <a:pt x="89" y="133"/>
                  </a:lnTo>
                  <a:lnTo>
                    <a:pt x="84" y="133"/>
                  </a:lnTo>
                  <a:lnTo>
                    <a:pt x="75" y="131"/>
                  </a:lnTo>
                  <a:lnTo>
                    <a:pt x="67" y="130"/>
                  </a:lnTo>
                  <a:lnTo>
                    <a:pt x="60" y="130"/>
                  </a:lnTo>
                  <a:lnTo>
                    <a:pt x="55" y="129"/>
                  </a:lnTo>
                  <a:lnTo>
                    <a:pt x="54" y="126"/>
                  </a:lnTo>
                  <a:lnTo>
                    <a:pt x="50" y="121"/>
                  </a:lnTo>
                  <a:lnTo>
                    <a:pt x="44" y="117"/>
                  </a:lnTo>
                  <a:lnTo>
                    <a:pt x="35" y="115"/>
                  </a:lnTo>
                  <a:lnTo>
                    <a:pt x="24" y="117"/>
                  </a:lnTo>
                  <a:lnTo>
                    <a:pt x="12" y="121"/>
                  </a:lnTo>
                  <a:lnTo>
                    <a:pt x="5" y="129"/>
                  </a:lnTo>
                  <a:lnTo>
                    <a:pt x="0" y="139"/>
                  </a:lnTo>
                  <a:lnTo>
                    <a:pt x="0" y="151"/>
                  </a:lnTo>
                  <a:lnTo>
                    <a:pt x="2" y="158"/>
                  </a:lnTo>
                  <a:lnTo>
                    <a:pt x="4" y="162"/>
                  </a:lnTo>
                  <a:lnTo>
                    <a:pt x="7" y="167"/>
                  </a:lnTo>
                  <a:lnTo>
                    <a:pt x="9" y="170"/>
                  </a:lnTo>
                  <a:lnTo>
                    <a:pt x="14" y="173"/>
                  </a:lnTo>
                  <a:lnTo>
                    <a:pt x="22" y="176"/>
                  </a:lnTo>
                  <a:lnTo>
                    <a:pt x="29" y="177"/>
                  </a:lnTo>
                  <a:lnTo>
                    <a:pt x="37" y="177"/>
                  </a:lnTo>
                  <a:lnTo>
                    <a:pt x="45" y="176"/>
                  </a:lnTo>
                  <a:lnTo>
                    <a:pt x="52" y="174"/>
                  </a:lnTo>
                  <a:lnTo>
                    <a:pt x="57" y="171"/>
                  </a:lnTo>
                  <a:lnTo>
                    <a:pt x="60" y="168"/>
                  </a:lnTo>
                  <a:lnTo>
                    <a:pt x="65" y="164"/>
                  </a:lnTo>
                  <a:lnTo>
                    <a:pt x="74" y="162"/>
                  </a:lnTo>
                  <a:lnTo>
                    <a:pt x="80" y="165"/>
                  </a:lnTo>
                  <a:lnTo>
                    <a:pt x="85" y="167"/>
                  </a:lnTo>
                  <a:lnTo>
                    <a:pt x="72" y="177"/>
                  </a:lnTo>
                  <a:lnTo>
                    <a:pt x="60" y="192"/>
                  </a:lnTo>
                  <a:lnTo>
                    <a:pt x="55" y="208"/>
                  </a:lnTo>
                  <a:lnTo>
                    <a:pt x="60" y="220"/>
                  </a:lnTo>
                  <a:lnTo>
                    <a:pt x="65" y="223"/>
                  </a:lnTo>
                  <a:lnTo>
                    <a:pt x="72" y="226"/>
                  </a:lnTo>
                  <a:lnTo>
                    <a:pt x="80" y="227"/>
                  </a:lnTo>
                  <a:lnTo>
                    <a:pt x="87" y="226"/>
                  </a:lnTo>
                  <a:lnTo>
                    <a:pt x="95" y="224"/>
                  </a:lnTo>
                  <a:lnTo>
                    <a:pt x="102" y="223"/>
                  </a:lnTo>
                  <a:lnTo>
                    <a:pt x="107" y="219"/>
                  </a:lnTo>
                  <a:lnTo>
                    <a:pt x="112" y="214"/>
                  </a:lnTo>
                  <a:lnTo>
                    <a:pt x="117" y="204"/>
                  </a:lnTo>
                  <a:lnTo>
                    <a:pt x="117" y="192"/>
                  </a:lnTo>
                  <a:lnTo>
                    <a:pt x="115" y="182"/>
                  </a:lnTo>
                  <a:lnTo>
                    <a:pt x="110" y="173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0" y="161"/>
                  </a:lnTo>
                  <a:lnTo>
                    <a:pt x="114" y="160"/>
                  </a:lnTo>
                  <a:lnTo>
                    <a:pt x="117" y="161"/>
                  </a:lnTo>
                  <a:lnTo>
                    <a:pt x="120" y="164"/>
                  </a:lnTo>
                  <a:lnTo>
                    <a:pt x="122" y="171"/>
                  </a:lnTo>
                  <a:lnTo>
                    <a:pt x="124" y="179"/>
                  </a:lnTo>
                  <a:lnTo>
                    <a:pt x="127" y="186"/>
                  </a:lnTo>
                  <a:lnTo>
                    <a:pt x="134" y="193"/>
                  </a:lnTo>
                  <a:lnTo>
                    <a:pt x="147" y="195"/>
                  </a:lnTo>
                  <a:lnTo>
                    <a:pt x="164" y="186"/>
                  </a:lnTo>
                  <a:lnTo>
                    <a:pt x="170" y="192"/>
                  </a:lnTo>
                  <a:lnTo>
                    <a:pt x="179" y="196"/>
                  </a:lnTo>
                  <a:lnTo>
                    <a:pt x="189" y="199"/>
                  </a:lnTo>
                  <a:lnTo>
                    <a:pt x="200" y="201"/>
                  </a:lnTo>
                  <a:lnTo>
                    <a:pt x="210" y="198"/>
                  </a:lnTo>
                  <a:lnTo>
                    <a:pt x="220" y="193"/>
                  </a:lnTo>
                  <a:lnTo>
                    <a:pt x="229" y="185"/>
                  </a:lnTo>
                  <a:lnTo>
                    <a:pt x="235" y="171"/>
                  </a:lnTo>
                  <a:lnTo>
                    <a:pt x="235" y="170"/>
                  </a:lnTo>
                  <a:lnTo>
                    <a:pt x="235" y="168"/>
                  </a:lnTo>
                  <a:lnTo>
                    <a:pt x="234" y="167"/>
                  </a:lnTo>
                  <a:lnTo>
                    <a:pt x="234" y="165"/>
                  </a:lnTo>
                  <a:lnTo>
                    <a:pt x="230" y="160"/>
                  </a:lnTo>
                  <a:lnTo>
                    <a:pt x="224" y="151"/>
                  </a:lnTo>
                  <a:lnTo>
                    <a:pt x="214" y="145"/>
                  </a:lnTo>
                  <a:lnTo>
                    <a:pt x="197" y="145"/>
                  </a:lnTo>
                  <a:lnTo>
                    <a:pt x="187" y="146"/>
                  </a:lnTo>
                  <a:lnTo>
                    <a:pt x="180" y="143"/>
                  </a:lnTo>
                  <a:lnTo>
                    <a:pt x="174" y="139"/>
                  </a:lnTo>
                  <a:lnTo>
                    <a:pt x="169" y="134"/>
                  </a:lnTo>
                  <a:lnTo>
                    <a:pt x="177" y="127"/>
                  </a:lnTo>
                  <a:lnTo>
                    <a:pt x="184" y="120"/>
                  </a:lnTo>
                  <a:lnTo>
                    <a:pt x="192" y="114"/>
                  </a:lnTo>
                  <a:lnTo>
                    <a:pt x="199" y="108"/>
                  </a:lnTo>
                  <a:lnTo>
                    <a:pt x="215" y="109"/>
                  </a:lnTo>
                  <a:lnTo>
                    <a:pt x="227" y="106"/>
                  </a:lnTo>
                  <a:lnTo>
                    <a:pt x="237" y="102"/>
                  </a:lnTo>
                  <a:lnTo>
                    <a:pt x="245" y="93"/>
                  </a:lnTo>
                  <a:lnTo>
                    <a:pt x="249" y="84"/>
                  </a:lnTo>
                  <a:lnTo>
                    <a:pt x="250" y="75"/>
                  </a:lnTo>
                  <a:lnTo>
                    <a:pt x="247" y="67"/>
                  </a:lnTo>
                  <a:lnTo>
                    <a:pt x="240" y="58"/>
                  </a:lnTo>
                  <a:lnTo>
                    <a:pt x="232" y="52"/>
                  </a:lnTo>
                  <a:lnTo>
                    <a:pt x="219" y="50"/>
                  </a:lnTo>
                  <a:lnTo>
                    <a:pt x="205" y="52"/>
                  </a:lnTo>
                  <a:lnTo>
                    <a:pt x="194" y="56"/>
                  </a:lnTo>
                  <a:lnTo>
                    <a:pt x="187" y="64"/>
                  </a:lnTo>
                  <a:lnTo>
                    <a:pt x="185" y="70"/>
                  </a:lnTo>
                  <a:lnTo>
                    <a:pt x="185" y="75"/>
                  </a:lnTo>
                  <a:lnTo>
                    <a:pt x="187" y="81"/>
                  </a:lnTo>
                  <a:lnTo>
                    <a:pt x="179" y="90"/>
                  </a:lnTo>
                  <a:lnTo>
                    <a:pt x="169" y="98"/>
                  </a:lnTo>
                  <a:lnTo>
                    <a:pt x="160" y="103"/>
                  </a:lnTo>
                  <a:lnTo>
                    <a:pt x="155" y="106"/>
                  </a:lnTo>
                  <a:lnTo>
                    <a:pt x="152" y="103"/>
                  </a:lnTo>
                  <a:lnTo>
                    <a:pt x="149" y="101"/>
                  </a:lnTo>
                  <a:lnTo>
                    <a:pt x="145" y="98"/>
                  </a:lnTo>
                  <a:lnTo>
                    <a:pt x="140" y="96"/>
                  </a:lnTo>
                  <a:lnTo>
                    <a:pt x="145" y="87"/>
                  </a:lnTo>
                  <a:lnTo>
                    <a:pt x="149" y="77"/>
                  </a:lnTo>
                  <a:lnTo>
                    <a:pt x="150" y="68"/>
                  </a:lnTo>
                  <a:lnTo>
                    <a:pt x="152" y="62"/>
                  </a:lnTo>
                  <a:lnTo>
                    <a:pt x="164" y="55"/>
                  </a:lnTo>
                  <a:lnTo>
                    <a:pt x="172" y="44"/>
                  </a:lnTo>
                  <a:lnTo>
                    <a:pt x="177" y="34"/>
                  </a:lnTo>
                  <a:lnTo>
                    <a:pt x="175" y="24"/>
                  </a:lnTo>
                  <a:lnTo>
                    <a:pt x="169" y="13"/>
                  </a:lnTo>
                  <a:lnTo>
                    <a:pt x="160" y="6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29" y="2"/>
                  </a:lnTo>
                  <a:lnTo>
                    <a:pt x="120" y="6"/>
                  </a:lnTo>
                  <a:lnTo>
                    <a:pt x="114" y="11"/>
                  </a:lnTo>
                  <a:lnTo>
                    <a:pt x="107" y="15"/>
                  </a:lnTo>
                  <a:lnTo>
                    <a:pt x="102" y="19"/>
                  </a:lnTo>
                  <a:lnTo>
                    <a:pt x="100" y="24"/>
                  </a:lnTo>
                  <a:lnTo>
                    <a:pt x="99" y="28"/>
                  </a:lnTo>
                  <a:lnTo>
                    <a:pt x="99" y="34"/>
                  </a:lnTo>
                  <a:lnTo>
                    <a:pt x="102" y="43"/>
                  </a:lnTo>
                  <a:lnTo>
                    <a:pt x="107" y="50"/>
                  </a:lnTo>
                  <a:lnTo>
                    <a:pt x="114" y="56"/>
                  </a:lnTo>
                  <a:lnTo>
                    <a:pt x="120" y="59"/>
                  </a:lnTo>
                  <a:lnTo>
                    <a:pt x="122" y="70"/>
                  </a:lnTo>
                  <a:lnTo>
                    <a:pt x="120" y="78"/>
                  </a:lnTo>
                  <a:lnTo>
                    <a:pt x="120" y="86"/>
                  </a:lnTo>
                  <a:lnTo>
                    <a:pt x="120" y="90"/>
                  </a:lnTo>
                  <a:lnTo>
                    <a:pt x="114" y="90"/>
                  </a:lnTo>
                  <a:lnTo>
                    <a:pt x="109" y="92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95" y="86"/>
                  </a:lnTo>
                  <a:lnTo>
                    <a:pt x="90" y="70"/>
                  </a:lnTo>
                  <a:lnTo>
                    <a:pt x="80" y="56"/>
                  </a:lnTo>
                  <a:lnTo>
                    <a:pt x="62" y="5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4" name="Freeform 1287"/>
            <p:cNvSpPr>
              <a:spLocks/>
            </p:cNvSpPr>
            <p:nvPr/>
          </p:nvSpPr>
          <p:spPr bwMode="auto">
            <a:xfrm>
              <a:off x="5190" y="2578"/>
              <a:ext cx="129" cy="132"/>
            </a:xfrm>
            <a:custGeom>
              <a:avLst/>
              <a:gdLst>
                <a:gd name="T0" fmla="*/ 15 w 259"/>
                <a:gd name="T1" fmla="*/ 0 h 395"/>
                <a:gd name="T2" fmla="*/ 14 w 259"/>
                <a:gd name="T3" fmla="*/ 0 h 395"/>
                <a:gd name="T4" fmla="*/ 13 w 259"/>
                <a:gd name="T5" fmla="*/ 1 h 395"/>
                <a:gd name="T6" fmla="*/ 11 w 259"/>
                <a:gd name="T7" fmla="*/ 1 h 395"/>
                <a:gd name="T8" fmla="*/ 9 w 259"/>
                <a:gd name="T9" fmla="*/ 1 h 395"/>
                <a:gd name="T10" fmla="*/ 8 w 259"/>
                <a:gd name="T11" fmla="*/ 1 h 395"/>
                <a:gd name="T12" fmla="*/ 6 w 259"/>
                <a:gd name="T13" fmla="*/ 1 h 395"/>
                <a:gd name="T14" fmla="*/ 4 w 259"/>
                <a:gd name="T15" fmla="*/ 1 h 395"/>
                <a:gd name="T16" fmla="*/ 2 w 259"/>
                <a:gd name="T17" fmla="*/ 1 h 395"/>
                <a:gd name="T18" fmla="*/ 3 w 259"/>
                <a:gd name="T19" fmla="*/ 1 h 395"/>
                <a:gd name="T20" fmla="*/ 3 w 259"/>
                <a:gd name="T21" fmla="*/ 1 h 395"/>
                <a:gd name="T22" fmla="*/ 2 w 259"/>
                <a:gd name="T23" fmla="*/ 2 h 395"/>
                <a:gd name="T24" fmla="*/ 2 w 259"/>
                <a:gd name="T25" fmla="*/ 2 h 395"/>
                <a:gd name="T26" fmla="*/ 2 w 259"/>
                <a:gd name="T27" fmla="*/ 2 h 395"/>
                <a:gd name="T28" fmla="*/ 1 w 259"/>
                <a:gd name="T29" fmla="*/ 2 h 395"/>
                <a:gd name="T30" fmla="*/ 0 w 259"/>
                <a:gd name="T31" fmla="*/ 2 h 395"/>
                <a:gd name="T32" fmla="*/ 0 w 259"/>
                <a:gd name="T33" fmla="*/ 2 h 395"/>
                <a:gd name="T34" fmla="*/ 1 w 259"/>
                <a:gd name="T35" fmla="*/ 3 h 395"/>
                <a:gd name="T36" fmla="*/ 1 w 259"/>
                <a:gd name="T37" fmla="*/ 3 h 395"/>
                <a:gd name="T38" fmla="*/ 1 w 259"/>
                <a:gd name="T39" fmla="*/ 3 h 395"/>
                <a:gd name="T40" fmla="*/ 1 w 259"/>
                <a:gd name="T41" fmla="*/ 4 h 395"/>
                <a:gd name="T42" fmla="*/ 1 w 259"/>
                <a:gd name="T43" fmla="*/ 4 h 395"/>
                <a:gd name="T44" fmla="*/ 2 w 259"/>
                <a:gd name="T45" fmla="*/ 4 h 395"/>
                <a:gd name="T46" fmla="*/ 3 w 259"/>
                <a:gd name="T47" fmla="*/ 4 h 395"/>
                <a:gd name="T48" fmla="*/ 4 w 259"/>
                <a:gd name="T49" fmla="*/ 4 h 395"/>
                <a:gd name="T50" fmla="*/ 5 w 259"/>
                <a:gd name="T51" fmla="*/ 4 h 395"/>
                <a:gd name="T52" fmla="*/ 6 w 259"/>
                <a:gd name="T53" fmla="*/ 4 h 395"/>
                <a:gd name="T54" fmla="*/ 7 w 259"/>
                <a:gd name="T55" fmla="*/ 5 h 395"/>
                <a:gd name="T56" fmla="*/ 7 w 259"/>
                <a:gd name="T57" fmla="*/ 5 h 395"/>
                <a:gd name="T58" fmla="*/ 8 w 259"/>
                <a:gd name="T59" fmla="*/ 5 h 395"/>
                <a:gd name="T60" fmla="*/ 8 w 259"/>
                <a:gd name="T61" fmla="*/ 5 h 395"/>
                <a:gd name="T62" fmla="*/ 9 w 259"/>
                <a:gd name="T63" fmla="*/ 4 h 395"/>
                <a:gd name="T64" fmla="*/ 10 w 259"/>
                <a:gd name="T65" fmla="*/ 4 h 395"/>
                <a:gd name="T66" fmla="*/ 11 w 259"/>
                <a:gd name="T67" fmla="*/ 4 h 395"/>
                <a:gd name="T68" fmla="*/ 12 w 259"/>
                <a:gd name="T69" fmla="*/ 4 h 395"/>
                <a:gd name="T70" fmla="*/ 13 w 259"/>
                <a:gd name="T71" fmla="*/ 4 h 395"/>
                <a:gd name="T72" fmla="*/ 14 w 259"/>
                <a:gd name="T73" fmla="*/ 4 h 395"/>
                <a:gd name="T74" fmla="*/ 13 w 259"/>
                <a:gd name="T75" fmla="*/ 4 h 395"/>
                <a:gd name="T76" fmla="*/ 13 w 259"/>
                <a:gd name="T77" fmla="*/ 3 h 395"/>
                <a:gd name="T78" fmla="*/ 13 w 259"/>
                <a:gd name="T79" fmla="*/ 3 h 395"/>
                <a:gd name="T80" fmla="*/ 14 w 259"/>
                <a:gd name="T81" fmla="*/ 3 h 395"/>
                <a:gd name="T82" fmla="*/ 13 w 259"/>
                <a:gd name="T83" fmla="*/ 2 h 395"/>
                <a:gd name="T84" fmla="*/ 13 w 259"/>
                <a:gd name="T85" fmla="*/ 2 h 395"/>
                <a:gd name="T86" fmla="*/ 13 w 259"/>
                <a:gd name="T87" fmla="*/ 1 h 395"/>
                <a:gd name="T88" fmla="*/ 14 w 259"/>
                <a:gd name="T89" fmla="*/ 1 h 395"/>
                <a:gd name="T90" fmla="*/ 14 w 259"/>
                <a:gd name="T91" fmla="*/ 1 h 395"/>
                <a:gd name="T92" fmla="*/ 15 w 259"/>
                <a:gd name="T93" fmla="*/ 0 h 395"/>
                <a:gd name="T94" fmla="*/ 15 w 259"/>
                <a:gd name="T95" fmla="*/ 0 h 395"/>
                <a:gd name="T96" fmla="*/ 15 w 259"/>
                <a:gd name="T97" fmla="*/ 0 h 395"/>
                <a:gd name="T98" fmla="*/ 16 w 259"/>
                <a:gd name="T99" fmla="*/ 0 h 395"/>
                <a:gd name="T100" fmla="*/ 16 w 259"/>
                <a:gd name="T101" fmla="*/ 0 h 395"/>
                <a:gd name="T102" fmla="*/ 16 w 259"/>
                <a:gd name="T103" fmla="*/ 0 h 395"/>
                <a:gd name="T104" fmla="*/ 15 w 259"/>
                <a:gd name="T105" fmla="*/ 0 h 395"/>
                <a:gd name="T106" fmla="*/ 15 w 259"/>
                <a:gd name="T107" fmla="*/ 0 h 3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59" h="395">
                  <a:moveTo>
                    <a:pt x="255" y="0"/>
                  </a:moveTo>
                  <a:lnTo>
                    <a:pt x="234" y="25"/>
                  </a:lnTo>
                  <a:lnTo>
                    <a:pt x="210" y="47"/>
                  </a:lnTo>
                  <a:lnTo>
                    <a:pt x="184" y="65"/>
                  </a:lnTo>
                  <a:lnTo>
                    <a:pt x="157" y="78"/>
                  </a:lnTo>
                  <a:lnTo>
                    <a:pt x="129" y="88"/>
                  </a:lnTo>
                  <a:lnTo>
                    <a:pt x="100" y="96"/>
                  </a:lnTo>
                  <a:lnTo>
                    <a:pt x="73" y="99"/>
                  </a:lnTo>
                  <a:lnTo>
                    <a:pt x="47" y="99"/>
                  </a:lnTo>
                  <a:lnTo>
                    <a:pt x="48" y="107"/>
                  </a:lnTo>
                  <a:lnTo>
                    <a:pt x="48" y="118"/>
                  </a:lnTo>
                  <a:lnTo>
                    <a:pt x="47" y="128"/>
                  </a:lnTo>
                  <a:lnTo>
                    <a:pt x="43" y="140"/>
                  </a:lnTo>
                  <a:lnTo>
                    <a:pt x="37" y="152"/>
                  </a:lnTo>
                  <a:lnTo>
                    <a:pt x="27" y="163"/>
                  </a:lnTo>
                  <a:lnTo>
                    <a:pt x="15" y="172"/>
                  </a:lnTo>
                  <a:lnTo>
                    <a:pt x="0" y="181"/>
                  </a:lnTo>
                  <a:lnTo>
                    <a:pt x="17" y="206"/>
                  </a:lnTo>
                  <a:lnTo>
                    <a:pt x="28" y="239"/>
                  </a:lnTo>
                  <a:lnTo>
                    <a:pt x="30" y="270"/>
                  </a:lnTo>
                  <a:lnTo>
                    <a:pt x="17" y="296"/>
                  </a:lnTo>
                  <a:lnTo>
                    <a:pt x="28" y="301"/>
                  </a:lnTo>
                  <a:lnTo>
                    <a:pt x="42" y="307"/>
                  </a:lnTo>
                  <a:lnTo>
                    <a:pt x="57" y="314"/>
                  </a:lnTo>
                  <a:lnTo>
                    <a:pt x="73" y="323"/>
                  </a:lnTo>
                  <a:lnTo>
                    <a:pt x="88" y="336"/>
                  </a:lnTo>
                  <a:lnTo>
                    <a:pt x="103" y="352"/>
                  </a:lnTo>
                  <a:lnTo>
                    <a:pt x="115" y="371"/>
                  </a:lnTo>
                  <a:lnTo>
                    <a:pt x="123" y="395"/>
                  </a:lnTo>
                  <a:lnTo>
                    <a:pt x="130" y="382"/>
                  </a:lnTo>
                  <a:lnTo>
                    <a:pt x="139" y="366"/>
                  </a:lnTo>
                  <a:lnTo>
                    <a:pt x="150" y="351"/>
                  </a:lnTo>
                  <a:lnTo>
                    <a:pt x="164" y="338"/>
                  </a:lnTo>
                  <a:lnTo>
                    <a:pt x="177" y="324"/>
                  </a:lnTo>
                  <a:lnTo>
                    <a:pt x="194" y="315"/>
                  </a:lnTo>
                  <a:lnTo>
                    <a:pt x="212" y="308"/>
                  </a:lnTo>
                  <a:lnTo>
                    <a:pt x="232" y="305"/>
                  </a:lnTo>
                  <a:lnTo>
                    <a:pt x="222" y="287"/>
                  </a:lnTo>
                  <a:lnTo>
                    <a:pt x="217" y="265"/>
                  </a:lnTo>
                  <a:lnTo>
                    <a:pt x="220" y="240"/>
                  </a:lnTo>
                  <a:lnTo>
                    <a:pt x="239" y="215"/>
                  </a:lnTo>
                  <a:lnTo>
                    <a:pt x="222" y="172"/>
                  </a:lnTo>
                  <a:lnTo>
                    <a:pt x="217" y="131"/>
                  </a:lnTo>
                  <a:lnTo>
                    <a:pt x="219" y="94"/>
                  </a:lnTo>
                  <a:lnTo>
                    <a:pt x="225" y="66"/>
                  </a:lnTo>
                  <a:lnTo>
                    <a:pt x="232" y="50"/>
                  </a:lnTo>
                  <a:lnTo>
                    <a:pt x="240" y="34"/>
                  </a:lnTo>
                  <a:lnTo>
                    <a:pt x="249" y="19"/>
                  </a:lnTo>
                  <a:lnTo>
                    <a:pt x="255" y="11"/>
                  </a:lnTo>
                  <a:lnTo>
                    <a:pt x="259" y="9"/>
                  </a:lnTo>
                  <a:lnTo>
                    <a:pt x="259" y="6"/>
                  </a:lnTo>
                  <a:lnTo>
                    <a:pt x="257" y="4"/>
                  </a:lnTo>
                  <a:lnTo>
                    <a:pt x="255" y="3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5" name="Freeform 1288"/>
            <p:cNvSpPr>
              <a:spLocks/>
            </p:cNvSpPr>
            <p:nvPr/>
          </p:nvSpPr>
          <p:spPr bwMode="auto">
            <a:xfrm>
              <a:off x="5518" y="2544"/>
              <a:ext cx="242" cy="110"/>
            </a:xfrm>
            <a:custGeom>
              <a:avLst/>
              <a:gdLst>
                <a:gd name="T0" fmla="*/ 14 w 484"/>
                <a:gd name="T1" fmla="*/ 0 h 328"/>
                <a:gd name="T2" fmla="*/ 13 w 484"/>
                <a:gd name="T3" fmla="*/ 0 h 328"/>
                <a:gd name="T4" fmla="*/ 12 w 484"/>
                <a:gd name="T5" fmla="*/ 0 h 328"/>
                <a:gd name="T6" fmla="*/ 10 w 484"/>
                <a:gd name="T7" fmla="*/ 0 h 328"/>
                <a:gd name="T8" fmla="*/ 9 w 484"/>
                <a:gd name="T9" fmla="*/ 0 h 328"/>
                <a:gd name="T10" fmla="*/ 7 w 484"/>
                <a:gd name="T11" fmla="*/ 0 h 328"/>
                <a:gd name="T12" fmla="*/ 5 w 484"/>
                <a:gd name="T13" fmla="*/ 0 h 328"/>
                <a:gd name="T14" fmla="*/ 4 w 484"/>
                <a:gd name="T15" fmla="*/ 1 h 328"/>
                <a:gd name="T16" fmla="*/ 2 w 484"/>
                <a:gd name="T17" fmla="*/ 1 h 328"/>
                <a:gd name="T18" fmla="*/ 2 w 484"/>
                <a:gd name="T19" fmla="*/ 1 h 328"/>
                <a:gd name="T20" fmla="*/ 1 w 484"/>
                <a:gd name="T21" fmla="*/ 1 h 328"/>
                <a:gd name="T22" fmla="*/ 1 w 484"/>
                <a:gd name="T23" fmla="*/ 1 h 328"/>
                <a:gd name="T24" fmla="*/ 0 w 484"/>
                <a:gd name="T25" fmla="*/ 1 h 328"/>
                <a:gd name="T26" fmla="*/ 2 w 484"/>
                <a:gd name="T27" fmla="*/ 1 h 328"/>
                <a:gd name="T28" fmla="*/ 4 w 484"/>
                <a:gd name="T29" fmla="*/ 1 h 328"/>
                <a:gd name="T30" fmla="*/ 5 w 484"/>
                <a:gd name="T31" fmla="*/ 1 h 328"/>
                <a:gd name="T32" fmla="*/ 6 w 484"/>
                <a:gd name="T33" fmla="*/ 2 h 328"/>
                <a:gd name="T34" fmla="*/ 7 w 484"/>
                <a:gd name="T35" fmla="*/ 2 h 328"/>
                <a:gd name="T36" fmla="*/ 8 w 484"/>
                <a:gd name="T37" fmla="*/ 2 h 328"/>
                <a:gd name="T38" fmla="*/ 9 w 484"/>
                <a:gd name="T39" fmla="*/ 3 h 328"/>
                <a:gd name="T40" fmla="*/ 9 w 484"/>
                <a:gd name="T41" fmla="*/ 3 h 328"/>
                <a:gd name="T42" fmla="*/ 10 w 484"/>
                <a:gd name="T43" fmla="*/ 3 h 328"/>
                <a:gd name="T44" fmla="*/ 11 w 484"/>
                <a:gd name="T45" fmla="*/ 3 h 328"/>
                <a:gd name="T46" fmla="*/ 12 w 484"/>
                <a:gd name="T47" fmla="*/ 3 h 328"/>
                <a:gd name="T48" fmla="*/ 13 w 484"/>
                <a:gd name="T49" fmla="*/ 3 h 328"/>
                <a:gd name="T50" fmla="*/ 14 w 484"/>
                <a:gd name="T51" fmla="*/ 3 h 328"/>
                <a:gd name="T52" fmla="*/ 15 w 484"/>
                <a:gd name="T53" fmla="*/ 4 h 328"/>
                <a:gd name="T54" fmla="*/ 16 w 484"/>
                <a:gd name="T55" fmla="*/ 4 h 328"/>
                <a:gd name="T56" fmla="*/ 17 w 484"/>
                <a:gd name="T57" fmla="*/ 4 h 328"/>
                <a:gd name="T58" fmla="*/ 18 w 484"/>
                <a:gd name="T59" fmla="*/ 4 h 328"/>
                <a:gd name="T60" fmla="*/ 19 w 484"/>
                <a:gd name="T61" fmla="*/ 4 h 328"/>
                <a:gd name="T62" fmla="*/ 20 w 484"/>
                <a:gd name="T63" fmla="*/ 4 h 328"/>
                <a:gd name="T64" fmla="*/ 22 w 484"/>
                <a:gd name="T65" fmla="*/ 4 h 328"/>
                <a:gd name="T66" fmla="*/ 24 w 484"/>
                <a:gd name="T67" fmla="*/ 4 h 328"/>
                <a:gd name="T68" fmla="*/ 26 w 484"/>
                <a:gd name="T69" fmla="*/ 4 h 328"/>
                <a:gd name="T70" fmla="*/ 28 w 484"/>
                <a:gd name="T71" fmla="*/ 4 h 328"/>
                <a:gd name="T72" fmla="*/ 31 w 484"/>
                <a:gd name="T73" fmla="*/ 4 h 328"/>
                <a:gd name="T74" fmla="*/ 30 w 484"/>
                <a:gd name="T75" fmla="*/ 4 h 328"/>
                <a:gd name="T76" fmla="*/ 29 w 484"/>
                <a:gd name="T77" fmla="*/ 4 h 328"/>
                <a:gd name="T78" fmla="*/ 29 w 484"/>
                <a:gd name="T79" fmla="*/ 3 h 328"/>
                <a:gd name="T80" fmla="*/ 28 w 484"/>
                <a:gd name="T81" fmla="*/ 3 h 328"/>
                <a:gd name="T82" fmla="*/ 28 w 484"/>
                <a:gd name="T83" fmla="*/ 3 h 328"/>
                <a:gd name="T84" fmla="*/ 28 w 484"/>
                <a:gd name="T85" fmla="*/ 3 h 328"/>
                <a:gd name="T86" fmla="*/ 29 w 484"/>
                <a:gd name="T87" fmla="*/ 2 h 328"/>
                <a:gd name="T88" fmla="*/ 29 w 484"/>
                <a:gd name="T89" fmla="*/ 2 h 328"/>
                <a:gd name="T90" fmla="*/ 28 w 484"/>
                <a:gd name="T91" fmla="*/ 2 h 328"/>
                <a:gd name="T92" fmla="*/ 27 w 484"/>
                <a:gd name="T93" fmla="*/ 2 h 328"/>
                <a:gd name="T94" fmla="*/ 25 w 484"/>
                <a:gd name="T95" fmla="*/ 2 h 328"/>
                <a:gd name="T96" fmla="*/ 24 w 484"/>
                <a:gd name="T97" fmla="*/ 1 h 328"/>
                <a:gd name="T98" fmla="*/ 23 w 484"/>
                <a:gd name="T99" fmla="*/ 1 h 328"/>
                <a:gd name="T100" fmla="*/ 22 w 484"/>
                <a:gd name="T101" fmla="*/ 1 h 328"/>
                <a:gd name="T102" fmla="*/ 22 w 484"/>
                <a:gd name="T103" fmla="*/ 1 h 328"/>
                <a:gd name="T104" fmla="*/ 22 w 484"/>
                <a:gd name="T105" fmla="*/ 0 h 328"/>
                <a:gd name="T106" fmla="*/ 21 w 484"/>
                <a:gd name="T107" fmla="*/ 0 h 328"/>
                <a:gd name="T108" fmla="*/ 20 w 484"/>
                <a:gd name="T109" fmla="*/ 0 h 328"/>
                <a:gd name="T110" fmla="*/ 19 w 484"/>
                <a:gd name="T111" fmla="*/ 0 h 328"/>
                <a:gd name="T112" fmla="*/ 18 w 484"/>
                <a:gd name="T113" fmla="*/ 0 h 328"/>
                <a:gd name="T114" fmla="*/ 17 w 484"/>
                <a:gd name="T115" fmla="*/ 0 h 328"/>
                <a:gd name="T116" fmla="*/ 16 w 484"/>
                <a:gd name="T117" fmla="*/ 0 h 328"/>
                <a:gd name="T118" fmla="*/ 15 w 484"/>
                <a:gd name="T119" fmla="*/ 0 h 328"/>
                <a:gd name="T120" fmla="*/ 14 w 484"/>
                <a:gd name="T121" fmla="*/ 0 h 3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84" h="328">
                  <a:moveTo>
                    <a:pt x="220" y="0"/>
                  </a:moveTo>
                  <a:lnTo>
                    <a:pt x="204" y="5"/>
                  </a:lnTo>
                  <a:lnTo>
                    <a:pt x="182" y="12"/>
                  </a:lnTo>
                  <a:lnTo>
                    <a:pt x="157" y="20"/>
                  </a:lnTo>
                  <a:lnTo>
                    <a:pt x="132" y="27"/>
                  </a:lnTo>
                  <a:lnTo>
                    <a:pt x="104" y="34"/>
                  </a:lnTo>
                  <a:lnTo>
                    <a:pt x="79" y="40"/>
                  </a:lnTo>
                  <a:lnTo>
                    <a:pt x="54" y="45"/>
                  </a:lnTo>
                  <a:lnTo>
                    <a:pt x="32" y="46"/>
                  </a:lnTo>
                  <a:lnTo>
                    <a:pt x="22" y="45"/>
                  </a:lnTo>
                  <a:lnTo>
                    <a:pt x="14" y="43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5" y="56"/>
                  </a:lnTo>
                  <a:lnTo>
                    <a:pt x="50" y="76"/>
                  </a:lnTo>
                  <a:lnTo>
                    <a:pt x="70" y="98"/>
                  </a:lnTo>
                  <a:lnTo>
                    <a:pt x="90" y="124"/>
                  </a:lnTo>
                  <a:lnTo>
                    <a:pt x="105" y="152"/>
                  </a:lnTo>
                  <a:lnTo>
                    <a:pt x="119" y="182"/>
                  </a:lnTo>
                  <a:lnTo>
                    <a:pt x="129" y="214"/>
                  </a:lnTo>
                  <a:lnTo>
                    <a:pt x="135" y="245"/>
                  </a:lnTo>
                  <a:lnTo>
                    <a:pt x="147" y="245"/>
                  </a:lnTo>
                  <a:lnTo>
                    <a:pt x="164" y="250"/>
                  </a:lnTo>
                  <a:lnTo>
                    <a:pt x="180" y="256"/>
                  </a:lnTo>
                  <a:lnTo>
                    <a:pt x="200" y="266"/>
                  </a:lnTo>
                  <a:lnTo>
                    <a:pt x="219" y="278"/>
                  </a:lnTo>
                  <a:lnTo>
                    <a:pt x="235" y="292"/>
                  </a:lnTo>
                  <a:lnTo>
                    <a:pt x="250" y="309"/>
                  </a:lnTo>
                  <a:lnTo>
                    <a:pt x="262" y="328"/>
                  </a:lnTo>
                  <a:lnTo>
                    <a:pt x="277" y="318"/>
                  </a:lnTo>
                  <a:lnTo>
                    <a:pt x="296" y="309"/>
                  </a:lnTo>
                  <a:lnTo>
                    <a:pt x="319" y="300"/>
                  </a:lnTo>
                  <a:lnTo>
                    <a:pt x="346" y="294"/>
                  </a:lnTo>
                  <a:lnTo>
                    <a:pt x="376" y="292"/>
                  </a:lnTo>
                  <a:lnTo>
                    <a:pt x="409" y="294"/>
                  </a:lnTo>
                  <a:lnTo>
                    <a:pt x="446" y="301"/>
                  </a:lnTo>
                  <a:lnTo>
                    <a:pt x="484" y="316"/>
                  </a:lnTo>
                  <a:lnTo>
                    <a:pt x="472" y="304"/>
                  </a:lnTo>
                  <a:lnTo>
                    <a:pt x="461" y="290"/>
                  </a:lnTo>
                  <a:lnTo>
                    <a:pt x="451" y="272"/>
                  </a:lnTo>
                  <a:lnTo>
                    <a:pt x="444" y="251"/>
                  </a:lnTo>
                  <a:lnTo>
                    <a:pt x="439" y="228"/>
                  </a:lnTo>
                  <a:lnTo>
                    <a:pt x="441" y="202"/>
                  </a:lnTo>
                  <a:lnTo>
                    <a:pt x="449" y="173"/>
                  </a:lnTo>
                  <a:lnTo>
                    <a:pt x="464" y="141"/>
                  </a:lnTo>
                  <a:lnTo>
                    <a:pt x="442" y="136"/>
                  </a:lnTo>
                  <a:lnTo>
                    <a:pt x="419" y="130"/>
                  </a:lnTo>
                  <a:lnTo>
                    <a:pt x="397" y="123"/>
                  </a:lnTo>
                  <a:lnTo>
                    <a:pt x="376" y="111"/>
                  </a:lnTo>
                  <a:lnTo>
                    <a:pt x="359" y="95"/>
                  </a:lnTo>
                  <a:lnTo>
                    <a:pt x="346" y="76"/>
                  </a:lnTo>
                  <a:lnTo>
                    <a:pt x="339" y="51"/>
                  </a:lnTo>
                  <a:lnTo>
                    <a:pt x="337" y="21"/>
                  </a:lnTo>
                  <a:lnTo>
                    <a:pt x="324" y="24"/>
                  </a:lnTo>
                  <a:lnTo>
                    <a:pt x="312" y="25"/>
                  </a:lnTo>
                  <a:lnTo>
                    <a:pt x="297" y="27"/>
                  </a:lnTo>
                  <a:lnTo>
                    <a:pt x="284" y="25"/>
                  </a:lnTo>
                  <a:lnTo>
                    <a:pt x="269" y="22"/>
                  </a:lnTo>
                  <a:lnTo>
                    <a:pt x="254" y="18"/>
                  </a:lnTo>
                  <a:lnTo>
                    <a:pt x="237" y="11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6" name="Freeform 1289"/>
            <p:cNvSpPr>
              <a:spLocks/>
            </p:cNvSpPr>
            <p:nvPr/>
          </p:nvSpPr>
          <p:spPr bwMode="auto">
            <a:xfrm>
              <a:off x="5394" y="2381"/>
              <a:ext cx="213" cy="154"/>
            </a:xfrm>
            <a:custGeom>
              <a:avLst/>
              <a:gdLst>
                <a:gd name="T0" fmla="*/ 23 w 425"/>
                <a:gd name="T1" fmla="*/ 3 h 461"/>
                <a:gd name="T2" fmla="*/ 19 w 425"/>
                <a:gd name="T3" fmla="*/ 3 h 461"/>
                <a:gd name="T4" fmla="*/ 15 w 425"/>
                <a:gd name="T5" fmla="*/ 3 h 461"/>
                <a:gd name="T6" fmla="*/ 11 w 425"/>
                <a:gd name="T7" fmla="*/ 4 h 461"/>
                <a:gd name="T8" fmla="*/ 9 w 425"/>
                <a:gd name="T9" fmla="*/ 5 h 461"/>
                <a:gd name="T10" fmla="*/ 8 w 425"/>
                <a:gd name="T11" fmla="*/ 5 h 461"/>
                <a:gd name="T12" fmla="*/ 7 w 425"/>
                <a:gd name="T13" fmla="*/ 5 h 461"/>
                <a:gd name="T14" fmla="*/ 6 w 425"/>
                <a:gd name="T15" fmla="*/ 5 h 461"/>
                <a:gd name="T16" fmla="*/ 5 w 425"/>
                <a:gd name="T17" fmla="*/ 6 h 461"/>
                <a:gd name="T18" fmla="*/ 3 w 425"/>
                <a:gd name="T19" fmla="*/ 6 h 461"/>
                <a:gd name="T20" fmla="*/ 2 w 425"/>
                <a:gd name="T21" fmla="*/ 6 h 461"/>
                <a:gd name="T22" fmla="*/ 1 w 425"/>
                <a:gd name="T23" fmla="*/ 6 h 461"/>
                <a:gd name="T24" fmla="*/ 1 w 425"/>
                <a:gd name="T25" fmla="*/ 6 h 461"/>
                <a:gd name="T26" fmla="*/ 0 w 425"/>
                <a:gd name="T27" fmla="*/ 6 h 461"/>
                <a:gd name="T28" fmla="*/ 3 w 425"/>
                <a:gd name="T29" fmla="*/ 5 h 461"/>
                <a:gd name="T30" fmla="*/ 5 w 425"/>
                <a:gd name="T31" fmla="*/ 5 h 461"/>
                <a:gd name="T32" fmla="*/ 7 w 425"/>
                <a:gd name="T33" fmla="*/ 4 h 461"/>
                <a:gd name="T34" fmla="*/ 7 w 425"/>
                <a:gd name="T35" fmla="*/ 4 h 461"/>
                <a:gd name="T36" fmla="*/ 7 w 425"/>
                <a:gd name="T37" fmla="*/ 3 h 461"/>
                <a:gd name="T38" fmla="*/ 6 w 425"/>
                <a:gd name="T39" fmla="*/ 3 h 461"/>
                <a:gd name="T40" fmla="*/ 7 w 425"/>
                <a:gd name="T41" fmla="*/ 2 h 461"/>
                <a:gd name="T42" fmla="*/ 9 w 425"/>
                <a:gd name="T43" fmla="*/ 2 h 461"/>
                <a:gd name="T44" fmla="*/ 11 w 425"/>
                <a:gd name="T45" fmla="*/ 2 h 461"/>
                <a:gd name="T46" fmla="*/ 11 w 425"/>
                <a:gd name="T47" fmla="*/ 1 h 461"/>
                <a:gd name="T48" fmla="*/ 12 w 425"/>
                <a:gd name="T49" fmla="*/ 1 h 461"/>
                <a:gd name="T50" fmla="*/ 15 w 425"/>
                <a:gd name="T51" fmla="*/ 1 h 461"/>
                <a:gd name="T52" fmla="*/ 19 w 425"/>
                <a:gd name="T53" fmla="*/ 1 h 461"/>
                <a:gd name="T54" fmla="*/ 21 w 425"/>
                <a:gd name="T55" fmla="*/ 0 h 461"/>
                <a:gd name="T56" fmla="*/ 22 w 425"/>
                <a:gd name="T57" fmla="*/ 0 h 461"/>
                <a:gd name="T58" fmla="*/ 22 w 425"/>
                <a:gd name="T59" fmla="*/ 1 h 461"/>
                <a:gd name="T60" fmla="*/ 24 w 425"/>
                <a:gd name="T61" fmla="*/ 1 h 461"/>
                <a:gd name="T62" fmla="*/ 26 w 425"/>
                <a:gd name="T63" fmla="*/ 2 h 461"/>
                <a:gd name="T64" fmla="*/ 26 w 425"/>
                <a:gd name="T65" fmla="*/ 2 h 461"/>
                <a:gd name="T66" fmla="*/ 25 w 425"/>
                <a:gd name="T67" fmla="*/ 2 h 461"/>
                <a:gd name="T68" fmla="*/ 23 w 425"/>
                <a:gd name="T69" fmla="*/ 2 h 461"/>
                <a:gd name="T70" fmla="*/ 23 w 425"/>
                <a:gd name="T71" fmla="*/ 3 h 4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25" h="461">
                  <a:moveTo>
                    <a:pt x="372" y="224"/>
                  </a:moveTo>
                  <a:lnTo>
                    <a:pt x="358" y="224"/>
                  </a:lnTo>
                  <a:lnTo>
                    <a:pt x="333" y="224"/>
                  </a:lnTo>
                  <a:lnTo>
                    <a:pt x="303" y="227"/>
                  </a:lnTo>
                  <a:lnTo>
                    <a:pt x="268" y="234"/>
                  </a:lnTo>
                  <a:lnTo>
                    <a:pt x="232" y="247"/>
                  </a:lnTo>
                  <a:lnTo>
                    <a:pt x="195" y="270"/>
                  </a:lnTo>
                  <a:lnTo>
                    <a:pt x="163" y="301"/>
                  </a:lnTo>
                  <a:lnTo>
                    <a:pt x="138" y="345"/>
                  </a:lnTo>
                  <a:lnTo>
                    <a:pt x="130" y="365"/>
                  </a:lnTo>
                  <a:lnTo>
                    <a:pt x="123" y="385"/>
                  </a:lnTo>
                  <a:lnTo>
                    <a:pt x="116" y="401"/>
                  </a:lnTo>
                  <a:lnTo>
                    <a:pt x="110" y="414"/>
                  </a:lnTo>
                  <a:lnTo>
                    <a:pt x="103" y="426"/>
                  </a:lnTo>
                  <a:lnTo>
                    <a:pt x="95" y="436"/>
                  </a:lnTo>
                  <a:lnTo>
                    <a:pt x="88" y="442"/>
                  </a:lnTo>
                  <a:lnTo>
                    <a:pt x="78" y="445"/>
                  </a:lnTo>
                  <a:lnTo>
                    <a:pt x="68" y="447"/>
                  </a:lnTo>
                  <a:lnTo>
                    <a:pt x="56" y="448"/>
                  </a:lnTo>
                  <a:lnTo>
                    <a:pt x="45" y="450"/>
                  </a:lnTo>
                  <a:lnTo>
                    <a:pt x="35" y="452"/>
                  </a:lnTo>
                  <a:lnTo>
                    <a:pt x="25" y="454"/>
                  </a:lnTo>
                  <a:lnTo>
                    <a:pt x="16" y="457"/>
                  </a:lnTo>
                  <a:lnTo>
                    <a:pt x="8" y="458"/>
                  </a:lnTo>
                  <a:lnTo>
                    <a:pt x="1" y="461"/>
                  </a:lnTo>
                  <a:lnTo>
                    <a:pt x="1" y="460"/>
                  </a:lnTo>
                  <a:lnTo>
                    <a:pt x="1" y="458"/>
                  </a:lnTo>
                  <a:lnTo>
                    <a:pt x="0" y="457"/>
                  </a:lnTo>
                  <a:lnTo>
                    <a:pt x="0" y="455"/>
                  </a:lnTo>
                  <a:lnTo>
                    <a:pt x="35" y="441"/>
                  </a:lnTo>
                  <a:lnTo>
                    <a:pt x="61" y="420"/>
                  </a:lnTo>
                  <a:lnTo>
                    <a:pt x="80" y="395"/>
                  </a:lnTo>
                  <a:lnTo>
                    <a:pt x="93" y="367"/>
                  </a:lnTo>
                  <a:lnTo>
                    <a:pt x="100" y="339"/>
                  </a:lnTo>
                  <a:lnTo>
                    <a:pt x="103" y="312"/>
                  </a:lnTo>
                  <a:lnTo>
                    <a:pt x="105" y="289"/>
                  </a:lnTo>
                  <a:lnTo>
                    <a:pt x="105" y="272"/>
                  </a:lnTo>
                  <a:lnTo>
                    <a:pt x="105" y="258"/>
                  </a:lnTo>
                  <a:lnTo>
                    <a:pt x="100" y="239"/>
                  </a:lnTo>
                  <a:lnTo>
                    <a:pt x="95" y="219"/>
                  </a:lnTo>
                  <a:lnTo>
                    <a:pt x="88" y="197"/>
                  </a:lnTo>
                  <a:lnTo>
                    <a:pt x="101" y="194"/>
                  </a:lnTo>
                  <a:lnTo>
                    <a:pt x="118" y="187"/>
                  </a:lnTo>
                  <a:lnTo>
                    <a:pt x="135" y="175"/>
                  </a:lnTo>
                  <a:lnTo>
                    <a:pt x="152" y="160"/>
                  </a:lnTo>
                  <a:lnTo>
                    <a:pt x="165" y="143"/>
                  </a:lnTo>
                  <a:lnTo>
                    <a:pt x="173" y="122"/>
                  </a:lnTo>
                  <a:lnTo>
                    <a:pt x="175" y="101"/>
                  </a:lnTo>
                  <a:lnTo>
                    <a:pt x="170" y="81"/>
                  </a:lnTo>
                  <a:lnTo>
                    <a:pt x="188" y="79"/>
                  </a:lnTo>
                  <a:lnTo>
                    <a:pt x="210" y="73"/>
                  </a:lnTo>
                  <a:lnTo>
                    <a:pt x="237" y="66"/>
                  </a:lnTo>
                  <a:lnTo>
                    <a:pt x="263" y="54"/>
                  </a:lnTo>
                  <a:lnTo>
                    <a:pt x="290" y="42"/>
                  </a:lnTo>
                  <a:lnTo>
                    <a:pt x="313" y="28"/>
                  </a:lnTo>
                  <a:lnTo>
                    <a:pt x="332" y="14"/>
                  </a:lnTo>
                  <a:lnTo>
                    <a:pt x="345" y="0"/>
                  </a:lnTo>
                  <a:lnTo>
                    <a:pt x="343" y="17"/>
                  </a:lnTo>
                  <a:lnTo>
                    <a:pt x="347" y="38"/>
                  </a:lnTo>
                  <a:lnTo>
                    <a:pt x="352" y="60"/>
                  </a:lnTo>
                  <a:lnTo>
                    <a:pt x="360" y="82"/>
                  </a:lnTo>
                  <a:lnTo>
                    <a:pt x="372" y="104"/>
                  </a:lnTo>
                  <a:lnTo>
                    <a:pt x="387" y="123"/>
                  </a:lnTo>
                  <a:lnTo>
                    <a:pt x="405" y="140"/>
                  </a:lnTo>
                  <a:lnTo>
                    <a:pt x="425" y="152"/>
                  </a:lnTo>
                  <a:lnTo>
                    <a:pt x="412" y="153"/>
                  </a:lnTo>
                  <a:lnTo>
                    <a:pt x="397" y="157"/>
                  </a:lnTo>
                  <a:lnTo>
                    <a:pt x="385" y="163"/>
                  </a:lnTo>
                  <a:lnTo>
                    <a:pt x="373" y="172"/>
                  </a:lnTo>
                  <a:lnTo>
                    <a:pt x="365" y="181"/>
                  </a:lnTo>
                  <a:lnTo>
                    <a:pt x="362" y="194"/>
                  </a:lnTo>
                  <a:lnTo>
                    <a:pt x="363" y="208"/>
                  </a:lnTo>
                  <a:lnTo>
                    <a:pt x="372" y="22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7" name="Freeform 1290"/>
            <p:cNvSpPr>
              <a:spLocks/>
            </p:cNvSpPr>
            <p:nvPr/>
          </p:nvSpPr>
          <p:spPr bwMode="auto">
            <a:xfrm>
              <a:off x="5324" y="2383"/>
              <a:ext cx="125" cy="150"/>
            </a:xfrm>
            <a:custGeom>
              <a:avLst/>
              <a:gdLst>
                <a:gd name="T0" fmla="*/ 9 w 250"/>
                <a:gd name="T1" fmla="*/ 5 h 450"/>
                <a:gd name="T2" fmla="*/ 8 w 250"/>
                <a:gd name="T3" fmla="*/ 5 h 450"/>
                <a:gd name="T4" fmla="*/ 6 w 250"/>
                <a:gd name="T5" fmla="*/ 5 h 450"/>
                <a:gd name="T6" fmla="*/ 5 w 250"/>
                <a:gd name="T7" fmla="*/ 5 h 450"/>
                <a:gd name="T8" fmla="*/ 6 w 250"/>
                <a:gd name="T9" fmla="*/ 5 h 450"/>
                <a:gd name="T10" fmla="*/ 7 w 250"/>
                <a:gd name="T11" fmla="*/ 5 h 450"/>
                <a:gd name="T12" fmla="*/ 8 w 250"/>
                <a:gd name="T13" fmla="*/ 5 h 450"/>
                <a:gd name="T14" fmla="*/ 9 w 250"/>
                <a:gd name="T15" fmla="*/ 5 h 450"/>
                <a:gd name="T16" fmla="*/ 10 w 250"/>
                <a:gd name="T17" fmla="*/ 5 h 450"/>
                <a:gd name="T18" fmla="*/ 10 w 250"/>
                <a:gd name="T19" fmla="*/ 5 h 450"/>
                <a:gd name="T20" fmla="*/ 10 w 250"/>
                <a:gd name="T21" fmla="*/ 4 h 450"/>
                <a:gd name="T22" fmla="*/ 10 w 250"/>
                <a:gd name="T23" fmla="*/ 4 h 450"/>
                <a:gd name="T24" fmla="*/ 9 w 250"/>
                <a:gd name="T25" fmla="*/ 4 h 450"/>
                <a:gd name="T26" fmla="*/ 7 w 250"/>
                <a:gd name="T27" fmla="*/ 4 h 450"/>
                <a:gd name="T28" fmla="*/ 6 w 250"/>
                <a:gd name="T29" fmla="*/ 4 h 450"/>
                <a:gd name="T30" fmla="*/ 6 w 250"/>
                <a:gd name="T31" fmla="*/ 4 h 450"/>
                <a:gd name="T32" fmla="*/ 6 w 250"/>
                <a:gd name="T33" fmla="*/ 5 h 450"/>
                <a:gd name="T34" fmla="*/ 5 w 250"/>
                <a:gd name="T35" fmla="*/ 5 h 450"/>
                <a:gd name="T36" fmla="*/ 4 w 250"/>
                <a:gd name="T37" fmla="*/ 5 h 450"/>
                <a:gd name="T38" fmla="*/ 4 w 250"/>
                <a:gd name="T39" fmla="*/ 5 h 450"/>
                <a:gd name="T40" fmla="*/ 4 w 250"/>
                <a:gd name="T41" fmla="*/ 5 h 450"/>
                <a:gd name="T42" fmla="*/ 4 w 250"/>
                <a:gd name="T43" fmla="*/ 4 h 450"/>
                <a:gd name="T44" fmla="*/ 5 w 250"/>
                <a:gd name="T45" fmla="*/ 4 h 450"/>
                <a:gd name="T46" fmla="*/ 5 w 250"/>
                <a:gd name="T47" fmla="*/ 4 h 450"/>
                <a:gd name="T48" fmla="*/ 6 w 250"/>
                <a:gd name="T49" fmla="*/ 4 h 450"/>
                <a:gd name="T50" fmla="*/ 6 w 250"/>
                <a:gd name="T51" fmla="*/ 4 h 450"/>
                <a:gd name="T52" fmla="*/ 5 w 250"/>
                <a:gd name="T53" fmla="*/ 4 h 450"/>
                <a:gd name="T54" fmla="*/ 5 w 250"/>
                <a:gd name="T55" fmla="*/ 4 h 450"/>
                <a:gd name="T56" fmla="*/ 3 w 250"/>
                <a:gd name="T57" fmla="*/ 4 h 450"/>
                <a:gd name="T58" fmla="*/ 3 w 250"/>
                <a:gd name="T59" fmla="*/ 4 h 450"/>
                <a:gd name="T60" fmla="*/ 2 w 250"/>
                <a:gd name="T61" fmla="*/ 4 h 450"/>
                <a:gd name="T62" fmla="*/ 1 w 250"/>
                <a:gd name="T63" fmla="*/ 4 h 450"/>
                <a:gd name="T64" fmla="*/ 0 w 250"/>
                <a:gd name="T65" fmla="*/ 3 h 450"/>
                <a:gd name="T66" fmla="*/ 2 w 250"/>
                <a:gd name="T67" fmla="*/ 2 h 450"/>
                <a:gd name="T68" fmla="*/ 6 w 250"/>
                <a:gd name="T69" fmla="*/ 1 h 450"/>
                <a:gd name="T70" fmla="*/ 11 w 250"/>
                <a:gd name="T71" fmla="*/ 0 h 450"/>
                <a:gd name="T72" fmla="*/ 14 w 250"/>
                <a:gd name="T73" fmla="*/ 0 h 450"/>
                <a:gd name="T74" fmla="*/ 15 w 250"/>
                <a:gd name="T75" fmla="*/ 0 h 450"/>
                <a:gd name="T76" fmla="*/ 16 w 250"/>
                <a:gd name="T77" fmla="*/ 0 h 450"/>
                <a:gd name="T78" fmla="*/ 16 w 250"/>
                <a:gd name="T79" fmla="*/ 0 h 450"/>
                <a:gd name="T80" fmla="*/ 15 w 250"/>
                <a:gd name="T81" fmla="*/ 0 h 450"/>
                <a:gd name="T82" fmla="*/ 13 w 250"/>
                <a:gd name="T83" fmla="*/ 1 h 450"/>
                <a:gd name="T84" fmla="*/ 13 w 250"/>
                <a:gd name="T85" fmla="*/ 2 h 450"/>
                <a:gd name="T86" fmla="*/ 14 w 250"/>
                <a:gd name="T87" fmla="*/ 2 h 450"/>
                <a:gd name="T88" fmla="*/ 15 w 250"/>
                <a:gd name="T89" fmla="*/ 3 h 450"/>
                <a:gd name="T90" fmla="*/ 16 w 250"/>
                <a:gd name="T91" fmla="*/ 3 h 450"/>
                <a:gd name="T92" fmla="*/ 16 w 250"/>
                <a:gd name="T93" fmla="*/ 4 h 450"/>
                <a:gd name="T94" fmla="*/ 15 w 250"/>
                <a:gd name="T95" fmla="*/ 4 h 450"/>
                <a:gd name="T96" fmla="*/ 14 w 250"/>
                <a:gd name="T97" fmla="*/ 5 h 450"/>
                <a:gd name="T98" fmla="*/ 11 w 250"/>
                <a:gd name="T99" fmla="*/ 5 h 4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0" h="450">
                  <a:moveTo>
                    <a:pt x="140" y="450"/>
                  </a:moveTo>
                  <a:lnTo>
                    <a:pt x="136" y="445"/>
                  </a:lnTo>
                  <a:lnTo>
                    <a:pt x="130" y="436"/>
                  </a:lnTo>
                  <a:lnTo>
                    <a:pt x="120" y="430"/>
                  </a:lnTo>
                  <a:lnTo>
                    <a:pt x="103" y="430"/>
                  </a:lnTo>
                  <a:lnTo>
                    <a:pt x="93" y="431"/>
                  </a:lnTo>
                  <a:lnTo>
                    <a:pt x="86" y="428"/>
                  </a:lnTo>
                  <a:lnTo>
                    <a:pt x="80" y="424"/>
                  </a:lnTo>
                  <a:lnTo>
                    <a:pt x="75" y="419"/>
                  </a:lnTo>
                  <a:lnTo>
                    <a:pt x="83" y="412"/>
                  </a:lnTo>
                  <a:lnTo>
                    <a:pt x="90" y="405"/>
                  </a:lnTo>
                  <a:lnTo>
                    <a:pt x="98" y="399"/>
                  </a:lnTo>
                  <a:lnTo>
                    <a:pt x="105" y="393"/>
                  </a:lnTo>
                  <a:lnTo>
                    <a:pt x="121" y="394"/>
                  </a:lnTo>
                  <a:lnTo>
                    <a:pt x="133" y="391"/>
                  </a:lnTo>
                  <a:lnTo>
                    <a:pt x="143" y="387"/>
                  </a:lnTo>
                  <a:lnTo>
                    <a:pt x="151" y="378"/>
                  </a:lnTo>
                  <a:lnTo>
                    <a:pt x="155" y="374"/>
                  </a:lnTo>
                  <a:lnTo>
                    <a:pt x="156" y="369"/>
                  </a:lnTo>
                  <a:lnTo>
                    <a:pt x="156" y="365"/>
                  </a:lnTo>
                  <a:lnTo>
                    <a:pt x="156" y="360"/>
                  </a:lnTo>
                  <a:lnTo>
                    <a:pt x="155" y="356"/>
                  </a:lnTo>
                  <a:lnTo>
                    <a:pt x="153" y="352"/>
                  </a:lnTo>
                  <a:lnTo>
                    <a:pt x="150" y="347"/>
                  </a:lnTo>
                  <a:lnTo>
                    <a:pt x="146" y="343"/>
                  </a:lnTo>
                  <a:lnTo>
                    <a:pt x="138" y="337"/>
                  </a:lnTo>
                  <a:lnTo>
                    <a:pt x="125" y="335"/>
                  </a:lnTo>
                  <a:lnTo>
                    <a:pt x="111" y="337"/>
                  </a:lnTo>
                  <a:lnTo>
                    <a:pt x="100" y="341"/>
                  </a:lnTo>
                  <a:lnTo>
                    <a:pt x="93" y="349"/>
                  </a:lnTo>
                  <a:lnTo>
                    <a:pt x="91" y="355"/>
                  </a:lnTo>
                  <a:lnTo>
                    <a:pt x="91" y="360"/>
                  </a:lnTo>
                  <a:lnTo>
                    <a:pt x="93" y="366"/>
                  </a:lnTo>
                  <a:lnTo>
                    <a:pt x="85" y="375"/>
                  </a:lnTo>
                  <a:lnTo>
                    <a:pt x="75" y="383"/>
                  </a:lnTo>
                  <a:lnTo>
                    <a:pt x="66" y="388"/>
                  </a:lnTo>
                  <a:lnTo>
                    <a:pt x="61" y="391"/>
                  </a:lnTo>
                  <a:lnTo>
                    <a:pt x="58" y="388"/>
                  </a:lnTo>
                  <a:lnTo>
                    <a:pt x="55" y="386"/>
                  </a:lnTo>
                  <a:lnTo>
                    <a:pt x="51" y="383"/>
                  </a:lnTo>
                  <a:lnTo>
                    <a:pt x="46" y="381"/>
                  </a:lnTo>
                  <a:lnTo>
                    <a:pt x="51" y="372"/>
                  </a:lnTo>
                  <a:lnTo>
                    <a:pt x="55" y="362"/>
                  </a:lnTo>
                  <a:lnTo>
                    <a:pt x="56" y="353"/>
                  </a:lnTo>
                  <a:lnTo>
                    <a:pt x="58" y="347"/>
                  </a:lnTo>
                  <a:lnTo>
                    <a:pt x="68" y="341"/>
                  </a:lnTo>
                  <a:lnTo>
                    <a:pt x="75" y="335"/>
                  </a:lnTo>
                  <a:lnTo>
                    <a:pt x="80" y="326"/>
                  </a:lnTo>
                  <a:lnTo>
                    <a:pt x="83" y="319"/>
                  </a:lnTo>
                  <a:lnTo>
                    <a:pt x="83" y="316"/>
                  </a:lnTo>
                  <a:lnTo>
                    <a:pt x="83" y="313"/>
                  </a:lnTo>
                  <a:lnTo>
                    <a:pt x="83" y="312"/>
                  </a:lnTo>
                  <a:lnTo>
                    <a:pt x="81" y="309"/>
                  </a:lnTo>
                  <a:lnTo>
                    <a:pt x="78" y="301"/>
                  </a:lnTo>
                  <a:lnTo>
                    <a:pt x="73" y="296"/>
                  </a:lnTo>
                  <a:lnTo>
                    <a:pt x="65" y="291"/>
                  </a:lnTo>
                  <a:lnTo>
                    <a:pt x="53" y="287"/>
                  </a:lnTo>
                  <a:lnTo>
                    <a:pt x="46" y="285"/>
                  </a:lnTo>
                  <a:lnTo>
                    <a:pt x="40" y="285"/>
                  </a:lnTo>
                  <a:lnTo>
                    <a:pt x="35" y="288"/>
                  </a:lnTo>
                  <a:lnTo>
                    <a:pt x="30" y="290"/>
                  </a:lnTo>
                  <a:lnTo>
                    <a:pt x="25" y="293"/>
                  </a:lnTo>
                  <a:lnTo>
                    <a:pt x="21" y="294"/>
                  </a:lnTo>
                  <a:lnTo>
                    <a:pt x="16" y="297"/>
                  </a:lnTo>
                  <a:lnTo>
                    <a:pt x="13" y="300"/>
                  </a:lnTo>
                  <a:lnTo>
                    <a:pt x="0" y="259"/>
                  </a:lnTo>
                  <a:lnTo>
                    <a:pt x="3" y="214"/>
                  </a:lnTo>
                  <a:lnTo>
                    <a:pt x="23" y="172"/>
                  </a:lnTo>
                  <a:lnTo>
                    <a:pt x="53" y="129"/>
                  </a:lnTo>
                  <a:lnTo>
                    <a:pt x="91" y="90"/>
                  </a:lnTo>
                  <a:lnTo>
                    <a:pt x="133" y="58"/>
                  </a:lnTo>
                  <a:lnTo>
                    <a:pt x="175" y="33"/>
                  </a:lnTo>
                  <a:lnTo>
                    <a:pt x="213" y="15"/>
                  </a:lnTo>
                  <a:lnTo>
                    <a:pt x="218" y="14"/>
                  </a:lnTo>
                  <a:lnTo>
                    <a:pt x="225" y="9"/>
                  </a:lnTo>
                  <a:lnTo>
                    <a:pt x="233" y="6"/>
                  </a:lnTo>
                  <a:lnTo>
                    <a:pt x="241" y="3"/>
                  </a:lnTo>
                  <a:lnTo>
                    <a:pt x="246" y="0"/>
                  </a:lnTo>
                  <a:lnTo>
                    <a:pt x="250" y="0"/>
                  </a:lnTo>
                  <a:lnTo>
                    <a:pt x="250" y="3"/>
                  </a:lnTo>
                  <a:lnTo>
                    <a:pt x="245" y="11"/>
                  </a:lnTo>
                  <a:lnTo>
                    <a:pt x="230" y="30"/>
                  </a:lnTo>
                  <a:lnTo>
                    <a:pt x="216" y="55"/>
                  </a:lnTo>
                  <a:lnTo>
                    <a:pt x="206" y="82"/>
                  </a:lnTo>
                  <a:lnTo>
                    <a:pt x="203" y="108"/>
                  </a:lnTo>
                  <a:lnTo>
                    <a:pt x="206" y="124"/>
                  </a:lnTo>
                  <a:lnTo>
                    <a:pt x="211" y="145"/>
                  </a:lnTo>
                  <a:lnTo>
                    <a:pt x="220" y="167"/>
                  </a:lnTo>
                  <a:lnTo>
                    <a:pt x="228" y="192"/>
                  </a:lnTo>
                  <a:lnTo>
                    <a:pt x="235" y="214"/>
                  </a:lnTo>
                  <a:lnTo>
                    <a:pt x="240" y="234"/>
                  </a:lnTo>
                  <a:lnTo>
                    <a:pt x="245" y="253"/>
                  </a:lnTo>
                  <a:lnTo>
                    <a:pt x="245" y="267"/>
                  </a:lnTo>
                  <a:lnTo>
                    <a:pt x="245" y="284"/>
                  </a:lnTo>
                  <a:lnTo>
                    <a:pt x="243" y="307"/>
                  </a:lnTo>
                  <a:lnTo>
                    <a:pt x="240" y="334"/>
                  </a:lnTo>
                  <a:lnTo>
                    <a:pt x="233" y="362"/>
                  </a:lnTo>
                  <a:lnTo>
                    <a:pt x="220" y="390"/>
                  </a:lnTo>
                  <a:lnTo>
                    <a:pt x="201" y="415"/>
                  </a:lnTo>
                  <a:lnTo>
                    <a:pt x="175" y="436"/>
                  </a:lnTo>
                  <a:lnTo>
                    <a:pt x="140" y="45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8" name="Freeform 1291"/>
            <p:cNvSpPr>
              <a:spLocks/>
            </p:cNvSpPr>
            <p:nvPr/>
          </p:nvSpPr>
          <p:spPr bwMode="auto">
            <a:xfrm>
              <a:off x="5128" y="2456"/>
              <a:ext cx="611" cy="253"/>
            </a:xfrm>
            <a:custGeom>
              <a:avLst/>
              <a:gdLst>
                <a:gd name="T0" fmla="*/ 36 w 1222"/>
                <a:gd name="T1" fmla="*/ 8 h 758"/>
                <a:gd name="T2" fmla="*/ 33 w 1222"/>
                <a:gd name="T3" fmla="*/ 9 h 758"/>
                <a:gd name="T4" fmla="*/ 31 w 1222"/>
                <a:gd name="T5" fmla="*/ 9 h 758"/>
                <a:gd name="T6" fmla="*/ 27 w 1222"/>
                <a:gd name="T7" fmla="*/ 8 h 758"/>
                <a:gd name="T8" fmla="*/ 24 w 1222"/>
                <a:gd name="T9" fmla="*/ 8 h 758"/>
                <a:gd name="T10" fmla="*/ 22 w 1222"/>
                <a:gd name="T11" fmla="*/ 7 h 758"/>
                <a:gd name="T12" fmla="*/ 23 w 1222"/>
                <a:gd name="T13" fmla="*/ 5 h 758"/>
                <a:gd name="T14" fmla="*/ 27 w 1222"/>
                <a:gd name="T15" fmla="*/ 4 h 758"/>
                <a:gd name="T16" fmla="*/ 27 w 1222"/>
                <a:gd name="T17" fmla="*/ 3 h 758"/>
                <a:gd name="T18" fmla="*/ 26 w 1222"/>
                <a:gd name="T19" fmla="*/ 4 h 758"/>
                <a:gd name="T20" fmla="*/ 21 w 1222"/>
                <a:gd name="T21" fmla="*/ 5 h 758"/>
                <a:gd name="T22" fmla="*/ 13 w 1222"/>
                <a:gd name="T23" fmla="*/ 6 h 758"/>
                <a:gd name="T24" fmla="*/ 9 w 1222"/>
                <a:gd name="T25" fmla="*/ 6 h 758"/>
                <a:gd name="T26" fmla="*/ 4 w 1222"/>
                <a:gd name="T27" fmla="*/ 5 h 758"/>
                <a:gd name="T28" fmla="*/ 2 w 1222"/>
                <a:gd name="T29" fmla="*/ 5 h 758"/>
                <a:gd name="T30" fmla="*/ 7 w 1222"/>
                <a:gd name="T31" fmla="*/ 4 h 758"/>
                <a:gd name="T32" fmla="*/ 12 w 1222"/>
                <a:gd name="T33" fmla="*/ 3 h 758"/>
                <a:gd name="T34" fmla="*/ 20 w 1222"/>
                <a:gd name="T35" fmla="*/ 3 h 758"/>
                <a:gd name="T36" fmla="*/ 22 w 1222"/>
                <a:gd name="T37" fmla="*/ 3 h 758"/>
                <a:gd name="T38" fmla="*/ 24 w 1222"/>
                <a:gd name="T39" fmla="*/ 3 h 758"/>
                <a:gd name="T40" fmla="*/ 23 w 1222"/>
                <a:gd name="T41" fmla="*/ 3 h 758"/>
                <a:gd name="T42" fmla="*/ 23 w 1222"/>
                <a:gd name="T43" fmla="*/ 4 h 758"/>
                <a:gd name="T44" fmla="*/ 25 w 1222"/>
                <a:gd name="T45" fmla="*/ 4 h 758"/>
                <a:gd name="T46" fmla="*/ 26 w 1222"/>
                <a:gd name="T47" fmla="*/ 3 h 758"/>
                <a:gd name="T48" fmla="*/ 26 w 1222"/>
                <a:gd name="T49" fmla="*/ 3 h 758"/>
                <a:gd name="T50" fmla="*/ 27 w 1222"/>
                <a:gd name="T51" fmla="*/ 3 h 758"/>
                <a:gd name="T52" fmla="*/ 30 w 1222"/>
                <a:gd name="T53" fmla="*/ 3 h 758"/>
                <a:gd name="T54" fmla="*/ 33 w 1222"/>
                <a:gd name="T55" fmla="*/ 3 h 758"/>
                <a:gd name="T56" fmla="*/ 36 w 1222"/>
                <a:gd name="T57" fmla="*/ 3 h 758"/>
                <a:gd name="T58" fmla="*/ 39 w 1222"/>
                <a:gd name="T59" fmla="*/ 3 h 758"/>
                <a:gd name="T60" fmla="*/ 41 w 1222"/>
                <a:gd name="T61" fmla="*/ 2 h 758"/>
                <a:gd name="T62" fmla="*/ 48 w 1222"/>
                <a:gd name="T63" fmla="*/ 0 h 758"/>
                <a:gd name="T64" fmla="*/ 57 w 1222"/>
                <a:gd name="T65" fmla="*/ 0 h 758"/>
                <a:gd name="T66" fmla="*/ 62 w 1222"/>
                <a:gd name="T67" fmla="*/ 0 h 758"/>
                <a:gd name="T68" fmla="*/ 68 w 1222"/>
                <a:gd name="T69" fmla="*/ 1 h 758"/>
                <a:gd name="T70" fmla="*/ 75 w 1222"/>
                <a:gd name="T71" fmla="*/ 1 h 758"/>
                <a:gd name="T72" fmla="*/ 76 w 1222"/>
                <a:gd name="T73" fmla="*/ 1 h 758"/>
                <a:gd name="T74" fmla="*/ 68 w 1222"/>
                <a:gd name="T75" fmla="*/ 3 h 758"/>
                <a:gd name="T76" fmla="*/ 61 w 1222"/>
                <a:gd name="T77" fmla="*/ 3 h 758"/>
                <a:gd name="T78" fmla="*/ 53 w 1222"/>
                <a:gd name="T79" fmla="*/ 4 h 758"/>
                <a:gd name="T80" fmla="*/ 45 w 1222"/>
                <a:gd name="T81" fmla="*/ 4 h 758"/>
                <a:gd name="T82" fmla="*/ 40 w 1222"/>
                <a:gd name="T83" fmla="*/ 3 h 758"/>
                <a:gd name="T84" fmla="*/ 38 w 1222"/>
                <a:gd name="T85" fmla="*/ 3 h 758"/>
                <a:gd name="T86" fmla="*/ 35 w 1222"/>
                <a:gd name="T87" fmla="*/ 3 h 758"/>
                <a:gd name="T88" fmla="*/ 34 w 1222"/>
                <a:gd name="T89" fmla="*/ 3 h 758"/>
                <a:gd name="T90" fmla="*/ 37 w 1222"/>
                <a:gd name="T91" fmla="*/ 3 h 758"/>
                <a:gd name="T92" fmla="*/ 41 w 1222"/>
                <a:gd name="T93" fmla="*/ 3 h 758"/>
                <a:gd name="T94" fmla="*/ 47 w 1222"/>
                <a:gd name="T95" fmla="*/ 4 h 758"/>
                <a:gd name="T96" fmla="*/ 55 w 1222"/>
                <a:gd name="T97" fmla="*/ 5 h 758"/>
                <a:gd name="T98" fmla="*/ 58 w 1222"/>
                <a:gd name="T99" fmla="*/ 7 h 758"/>
                <a:gd name="T100" fmla="*/ 55 w 1222"/>
                <a:gd name="T101" fmla="*/ 7 h 758"/>
                <a:gd name="T102" fmla="*/ 46 w 1222"/>
                <a:gd name="T103" fmla="*/ 6 h 758"/>
                <a:gd name="T104" fmla="*/ 40 w 1222"/>
                <a:gd name="T105" fmla="*/ 6 h 758"/>
                <a:gd name="T106" fmla="*/ 36 w 1222"/>
                <a:gd name="T107" fmla="*/ 5 h 758"/>
                <a:gd name="T108" fmla="*/ 34 w 1222"/>
                <a:gd name="T109" fmla="*/ 4 h 758"/>
                <a:gd name="T110" fmla="*/ 31 w 1222"/>
                <a:gd name="T111" fmla="*/ 3 h 758"/>
                <a:gd name="T112" fmla="*/ 29 w 1222"/>
                <a:gd name="T113" fmla="*/ 3 h 758"/>
                <a:gd name="T114" fmla="*/ 30 w 1222"/>
                <a:gd name="T115" fmla="*/ 4 h 758"/>
                <a:gd name="T116" fmla="*/ 35 w 1222"/>
                <a:gd name="T117" fmla="*/ 5 h 7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2" h="758">
                  <a:moveTo>
                    <a:pt x="582" y="447"/>
                  </a:moveTo>
                  <a:lnTo>
                    <a:pt x="593" y="500"/>
                  </a:lnTo>
                  <a:lnTo>
                    <a:pt x="593" y="556"/>
                  </a:lnTo>
                  <a:lnTo>
                    <a:pt x="585" y="606"/>
                  </a:lnTo>
                  <a:lnTo>
                    <a:pt x="565" y="646"/>
                  </a:lnTo>
                  <a:lnTo>
                    <a:pt x="553" y="661"/>
                  </a:lnTo>
                  <a:lnTo>
                    <a:pt x="543" y="675"/>
                  </a:lnTo>
                  <a:lnTo>
                    <a:pt x="533" y="689"/>
                  </a:lnTo>
                  <a:lnTo>
                    <a:pt x="525" y="702"/>
                  </a:lnTo>
                  <a:lnTo>
                    <a:pt x="517" y="714"/>
                  </a:lnTo>
                  <a:lnTo>
                    <a:pt x="510" y="729"/>
                  </a:lnTo>
                  <a:lnTo>
                    <a:pt x="505" y="742"/>
                  </a:lnTo>
                  <a:lnTo>
                    <a:pt x="500" y="758"/>
                  </a:lnTo>
                  <a:lnTo>
                    <a:pt x="497" y="748"/>
                  </a:lnTo>
                  <a:lnTo>
                    <a:pt x="492" y="733"/>
                  </a:lnTo>
                  <a:lnTo>
                    <a:pt x="482" y="717"/>
                  </a:lnTo>
                  <a:lnTo>
                    <a:pt x="472" y="698"/>
                  </a:lnTo>
                  <a:lnTo>
                    <a:pt x="457" y="678"/>
                  </a:lnTo>
                  <a:lnTo>
                    <a:pt x="443" y="659"/>
                  </a:lnTo>
                  <a:lnTo>
                    <a:pt x="427" y="645"/>
                  </a:lnTo>
                  <a:lnTo>
                    <a:pt x="412" y="631"/>
                  </a:lnTo>
                  <a:lnTo>
                    <a:pt x="403" y="625"/>
                  </a:lnTo>
                  <a:lnTo>
                    <a:pt x="395" y="619"/>
                  </a:lnTo>
                  <a:lnTo>
                    <a:pt x="388" y="614"/>
                  </a:lnTo>
                  <a:lnTo>
                    <a:pt x="382" y="608"/>
                  </a:lnTo>
                  <a:lnTo>
                    <a:pt x="377" y="600"/>
                  </a:lnTo>
                  <a:lnTo>
                    <a:pt x="372" y="594"/>
                  </a:lnTo>
                  <a:lnTo>
                    <a:pt x="367" y="587"/>
                  </a:lnTo>
                  <a:lnTo>
                    <a:pt x="362" y="581"/>
                  </a:lnTo>
                  <a:lnTo>
                    <a:pt x="345" y="538"/>
                  </a:lnTo>
                  <a:lnTo>
                    <a:pt x="340" y="497"/>
                  </a:lnTo>
                  <a:lnTo>
                    <a:pt x="342" y="460"/>
                  </a:lnTo>
                  <a:lnTo>
                    <a:pt x="348" y="432"/>
                  </a:lnTo>
                  <a:lnTo>
                    <a:pt x="353" y="417"/>
                  </a:lnTo>
                  <a:lnTo>
                    <a:pt x="362" y="404"/>
                  </a:lnTo>
                  <a:lnTo>
                    <a:pt x="372" y="389"/>
                  </a:lnTo>
                  <a:lnTo>
                    <a:pt x="383" y="373"/>
                  </a:lnTo>
                  <a:lnTo>
                    <a:pt x="397" y="358"/>
                  </a:lnTo>
                  <a:lnTo>
                    <a:pt x="410" y="342"/>
                  </a:lnTo>
                  <a:lnTo>
                    <a:pt x="422" y="324"/>
                  </a:lnTo>
                  <a:lnTo>
                    <a:pt x="433" y="307"/>
                  </a:lnTo>
                  <a:lnTo>
                    <a:pt x="437" y="295"/>
                  </a:lnTo>
                  <a:lnTo>
                    <a:pt x="438" y="282"/>
                  </a:lnTo>
                  <a:lnTo>
                    <a:pt x="435" y="273"/>
                  </a:lnTo>
                  <a:lnTo>
                    <a:pt x="432" y="270"/>
                  </a:lnTo>
                  <a:lnTo>
                    <a:pt x="422" y="276"/>
                  </a:lnTo>
                  <a:lnTo>
                    <a:pt x="415" y="286"/>
                  </a:lnTo>
                  <a:lnTo>
                    <a:pt x="410" y="296"/>
                  </a:lnTo>
                  <a:lnTo>
                    <a:pt x="407" y="307"/>
                  </a:lnTo>
                  <a:lnTo>
                    <a:pt x="402" y="323"/>
                  </a:lnTo>
                  <a:lnTo>
                    <a:pt x="395" y="338"/>
                  </a:lnTo>
                  <a:lnTo>
                    <a:pt x="387" y="352"/>
                  </a:lnTo>
                  <a:lnTo>
                    <a:pt x="378" y="366"/>
                  </a:lnTo>
                  <a:lnTo>
                    <a:pt x="357" y="391"/>
                  </a:lnTo>
                  <a:lnTo>
                    <a:pt x="333" y="413"/>
                  </a:lnTo>
                  <a:lnTo>
                    <a:pt x="307" y="431"/>
                  </a:lnTo>
                  <a:lnTo>
                    <a:pt x="280" y="444"/>
                  </a:lnTo>
                  <a:lnTo>
                    <a:pt x="252" y="454"/>
                  </a:lnTo>
                  <a:lnTo>
                    <a:pt x="223" y="462"/>
                  </a:lnTo>
                  <a:lnTo>
                    <a:pt x="196" y="465"/>
                  </a:lnTo>
                  <a:lnTo>
                    <a:pt x="170" y="465"/>
                  </a:lnTo>
                  <a:lnTo>
                    <a:pt x="161" y="463"/>
                  </a:lnTo>
                  <a:lnTo>
                    <a:pt x="153" y="462"/>
                  </a:lnTo>
                  <a:lnTo>
                    <a:pt x="145" y="460"/>
                  </a:lnTo>
                  <a:lnTo>
                    <a:pt x="136" y="459"/>
                  </a:lnTo>
                  <a:lnTo>
                    <a:pt x="121" y="453"/>
                  </a:lnTo>
                  <a:lnTo>
                    <a:pt x="106" y="448"/>
                  </a:lnTo>
                  <a:lnTo>
                    <a:pt x="91" y="441"/>
                  </a:lnTo>
                  <a:lnTo>
                    <a:pt x="76" y="435"/>
                  </a:lnTo>
                  <a:lnTo>
                    <a:pt x="60" y="428"/>
                  </a:lnTo>
                  <a:lnTo>
                    <a:pt x="41" y="420"/>
                  </a:lnTo>
                  <a:lnTo>
                    <a:pt x="21" y="413"/>
                  </a:lnTo>
                  <a:lnTo>
                    <a:pt x="0" y="404"/>
                  </a:lnTo>
                  <a:lnTo>
                    <a:pt x="11" y="401"/>
                  </a:lnTo>
                  <a:lnTo>
                    <a:pt x="26" y="398"/>
                  </a:lnTo>
                  <a:lnTo>
                    <a:pt x="43" y="394"/>
                  </a:lnTo>
                  <a:lnTo>
                    <a:pt x="60" y="388"/>
                  </a:lnTo>
                  <a:lnTo>
                    <a:pt x="76" y="380"/>
                  </a:lnTo>
                  <a:lnTo>
                    <a:pt x="91" y="372"/>
                  </a:lnTo>
                  <a:lnTo>
                    <a:pt x="103" y="361"/>
                  </a:lnTo>
                  <a:lnTo>
                    <a:pt x="113" y="348"/>
                  </a:lnTo>
                  <a:lnTo>
                    <a:pt x="125" y="329"/>
                  </a:lnTo>
                  <a:lnTo>
                    <a:pt x="143" y="307"/>
                  </a:lnTo>
                  <a:lnTo>
                    <a:pt x="163" y="285"/>
                  </a:lnTo>
                  <a:lnTo>
                    <a:pt x="188" y="265"/>
                  </a:lnTo>
                  <a:lnTo>
                    <a:pt x="215" y="249"/>
                  </a:lnTo>
                  <a:lnTo>
                    <a:pt x="245" y="237"/>
                  </a:lnTo>
                  <a:lnTo>
                    <a:pt x="275" y="233"/>
                  </a:lnTo>
                  <a:lnTo>
                    <a:pt x="307" y="236"/>
                  </a:lnTo>
                  <a:lnTo>
                    <a:pt x="312" y="239"/>
                  </a:lnTo>
                  <a:lnTo>
                    <a:pt x="320" y="242"/>
                  </a:lnTo>
                  <a:lnTo>
                    <a:pt x="327" y="243"/>
                  </a:lnTo>
                  <a:lnTo>
                    <a:pt x="335" y="243"/>
                  </a:lnTo>
                  <a:lnTo>
                    <a:pt x="343" y="242"/>
                  </a:lnTo>
                  <a:lnTo>
                    <a:pt x="350" y="240"/>
                  </a:lnTo>
                  <a:lnTo>
                    <a:pt x="355" y="237"/>
                  </a:lnTo>
                  <a:lnTo>
                    <a:pt x="358" y="234"/>
                  </a:lnTo>
                  <a:lnTo>
                    <a:pt x="363" y="230"/>
                  </a:lnTo>
                  <a:lnTo>
                    <a:pt x="372" y="228"/>
                  </a:lnTo>
                  <a:lnTo>
                    <a:pt x="378" y="231"/>
                  </a:lnTo>
                  <a:lnTo>
                    <a:pt x="383" y="233"/>
                  </a:lnTo>
                  <a:lnTo>
                    <a:pt x="373" y="242"/>
                  </a:lnTo>
                  <a:lnTo>
                    <a:pt x="363" y="252"/>
                  </a:lnTo>
                  <a:lnTo>
                    <a:pt x="357" y="265"/>
                  </a:lnTo>
                  <a:lnTo>
                    <a:pt x="353" y="276"/>
                  </a:lnTo>
                  <a:lnTo>
                    <a:pt x="353" y="279"/>
                  </a:lnTo>
                  <a:lnTo>
                    <a:pt x="355" y="282"/>
                  </a:lnTo>
                  <a:lnTo>
                    <a:pt x="357" y="283"/>
                  </a:lnTo>
                  <a:lnTo>
                    <a:pt x="358" y="286"/>
                  </a:lnTo>
                  <a:lnTo>
                    <a:pt x="362" y="287"/>
                  </a:lnTo>
                  <a:lnTo>
                    <a:pt x="363" y="289"/>
                  </a:lnTo>
                  <a:lnTo>
                    <a:pt x="367" y="290"/>
                  </a:lnTo>
                  <a:lnTo>
                    <a:pt x="368" y="290"/>
                  </a:lnTo>
                  <a:lnTo>
                    <a:pt x="380" y="292"/>
                  </a:lnTo>
                  <a:lnTo>
                    <a:pt x="392" y="290"/>
                  </a:lnTo>
                  <a:lnTo>
                    <a:pt x="402" y="286"/>
                  </a:lnTo>
                  <a:lnTo>
                    <a:pt x="410" y="280"/>
                  </a:lnTo>
                  <a:lnTo>
                    <a:pt x="415" y="270"/>
                  </a:lnTo>
                  <a:lnTo>
                    <a:pt x="415" y="258"/>
                  </a:lnTo>
                  <a:lnTo>
                    <a:pt x="413" y="248"/>
                  </a:lnTo>
                  <a:lnTo>
                    <a:pt x="408" y="239"/>
                  </a:lnTo>
                  <a:lnTo>
                    <a:pt x="405" y="234"/>
                  </a:lnTo>
                  <a:lnTo>
                    <a:pt x="405" y="230"/>
                  </a:lnTo>
                  <a:lnTo>
                    <a:pt x="408" y="227"/>
                  </a:lnTo>
                  <a:lnTo>
                    <a:pt x="412" y="226"/>
                  </a:lnTo>
                  <a:lnTo>
                    <a:pt x="415" y="227"/>
                  </a:lnTo>
                  <a:lnTo>
                    <a:pt x="418" y="230"/>
                  </a:lnTo>
                  <a:lnTo>
                    <a:pt x="420" y="237"/>
                  </a:lnTo>
                  <a:lnTo>
                    <a:pt x="422" y="245"/>
                  </a:lnTo>
                  <a:lnTo>
                    <a:pt x="425" y="252"/>
                  </a:lnTo>
                  <a:lnTo>
                    <a:pt x="432" y="259"/>
                  </a:lnTo>
                  <a:lnTo>
                    <a:pt x="445" y="261"/>
                  </a:lnTo>
                  <a:lnTo>
                    <a:pt x="462" y="252"/>
                  </a:lnTo>
                  <a:lnTo>
                    <a:pt x="468" y="258"/>
                  </a:lnTo>
                  <a:lnTo>
                    <a:pt x="477" y="262"/>
                  </a:lnTo>
                  <a:lnTo>
                    <a:pt x="487" y="265"/>
                  </a:lnTo>
                  <a:lnTo>
                    <a:pt x="498" y="267"/>
                  </a:lnTo>
                  <a:lnTo>
                    <a:pt x="508" y="264"/>
                  </a:lnTo>
                  <a:lnTo>
                    <a:pt x="518" y="259"/>
                  </a:lnTo>
                  <a:lnTo>
                    <a:pt x="527" y="251"/>
                  </a:lnTo>
                  <a:lnTo>
                    <a:pt x="533" y="237"/>
                  </a:lnTo>
                  <a:lnTo>
                    <a:pt x="540" y="234"/>
                  </a:lnTo>
                  <a:lnTo>
                    <a:pt x="548" y="233"/>
                  </a:lnTo>
                  <a:lnTo>
                    <a:pt x="557" y="230"/>
                  </a:lnTo>
                  <a:lnTo>
                    <a:pt x="567" y="228"/>
                  </a:lnTo>
                  <a:lnTo>
                    <a:pt x="577" y="226"/>
                  </a:lnTo>
                  <a:lnTo>
                    <a:pt x="588" y="224"/>
                  </a:lnTo>
                  <a:lnTo>
                    <a:pt x="600" y="223"/>
                  </a:lnTo>
                  <a:lnTo>
                    <a:pt x="610" y="221"/>
                  </a:lnTo>
                  <a:lnTo>
                    <a:pt x="620" y="218"/>
                  </a:lnTo>
                  <a:lnTo>
                    <a:pt x="627" y="212"/>
                  </a:lnTo>
                  <a:lnTo>
                    <a:pt x="635" y="202"/>
                  </a:lnTo>
                  <a:lnTo>
                    <a:pt x="642" y="190"/>
                  </a:lnTo>
                  <a:lnTo>
                    <a:pt x="648" y="177"/>
                  </a:lnTo>
                  <a:lnTo>
                    <a:pt x="655" y="161"/>
                  </a:lnTo>
                  <a:lnTo>
                    <a:pt x="662" y="141"/>
                  </a:lnTo>
                  <a:lnTo>
                    <a:pt x="670" y="121"/>
                  </a:lnTo>
                  <a:lnTo>
                    <a:pt x="695" y="77"/>
                  </a:lnTo>
                  <a:lnTo>
                    <a:pt x="727" y="46"/>
                  </a:lnTo>
                  <a:lnTo>
                    <a:pt x="764" y="23"/>
                  </a:lnTo>
                  <a:lnTo>
                    <a:pt x="800" y="10"/>
                  </a:lnTo>
                  <a:lnTo>
                    <a:pt x="835" y="3"/>
                  </a:lnTo>
                  <a:lnTo>
                    <a:pt x="865" y="0"/>
                  </a:lnTo>
                  <a:lnTo>
                    <a:pt x="890" y="0"/>
                  </a:lnTo>
                  <a:lnTo>
                    <a:pt x="904" y="0"/>
                  </a:lnTo>
                  <a:lnTo>
                    <a:pt x="914" y="0"/>
                  </a:lnTo>
                  <a:lnTo>
                    <a:pt x="929" y="1"/>
                  </a:lnTo>
                  <a:lnTo>
                    <a:pt x="947" y="3"/>
                  </a:lnTo>
                  <a:lnTo>
                    <a:pt x="965" y="6"/>
                  </a:lnTo>
                  <a:lnTo>
                    <a:pt x="987" y="10"/>
                  </a:lnTo>
                  <a:lnTo>
                    <a:pt x="1009" y="16"/>
                  </a:lnTo>
                  <a:lnTo>
                    <a:pt x="1029" y="23"/>
                  </a:lnTo>
                  <a:lnTo>
                    <a:pt x="1047" y="31"/>
                  </a:lnTo>
                  <a:lnTo>
                    <a:pt x="1066" y="38"/>
                  </a:lnTo>
                  <a:lnTo>
                    <a:pt x="1086" y="44"/>
                  </a:lnTo>
                  <a:lnTo>
                    <a:pt x="1106" y="48"/>
                  </a:lnTo>
                  <a:lnTo>
                    <a:pt x="1127" y="50"/>
                  </a:lnTo>
                  <a:lnTo>
                    <a:pt x="1147" y="51"/>
                  </a:lnTo>
                  <a:lnTo>
                    <a:pt x="1167" y="53"/>
                  </a:lnTo>
                  <a:lnTo>
                    <a:pt x="1186" y="53"/>
                  </a:lnTo>
                  <a:lnTo>
                    <a:pt x="1202" y="51"/>
                  </a:lnTo>
                  <a:lnTo>
                    <a:pt x="1222" y="51"/>
                  </a:lnTo>
                  <a:lnTo>
                    <a:pt x="1222" y="57"/>
                  </a:lnTo>
                  <a:lnTo>
                    <a:pt x="1214" y="66"/>
                  </a:lnTo>
                  <a:lnTo>
                    <a:pt x="1206" y="74"/>
                  </a:lnTo>
                  <a:lnTo>
                    <a:pt x="1187" y="96"/>
                  </a:lnTo>
                  <a:lnTo>
                    <a:pt x="1166" y="122"/>
                  </a:lnTo>
                  <a:lnTo>
                    <a:pt x="1141" y="152"/>
                  </a:lnTo>
                  <a:lnTo>
                    <a:pt x="1112" y="183"/>
                  </a:lnTo>
                  <a:lnTo>
                    <a:pt x="1084" y="211"/>
                  </a:lnTo>
                  <a:lnTo>
                    <a:pt x="1055" y="236"/>
                  </a:lnTo>
                  <a:lnTo>
                    <a:pt x="1027" y="255"/>
                  </a:lnTo>
                  <a:lnTo>
                    <a:pt x="1000" y="265"/>
                  </a:lnTo>
                  <a:lnTo>
                    <a:pt x="984" y="270"/>
                  </a:lnTo>
                  <a:lnTo>
                    <a:pt x="962" y="277"/>
                  </a:lnTo>
                  <a:lnTo>
                    <a:pt x="937" y="285"/>
                  </a:lnTo>
                  <a:lnTo>
                    <a:pt x="912" y="292"/>
                  </a:lnTo>
                  <a:lnTo>
                    <a:pt x="884" y="299"/>
                  </a:lnTo>
                  <a:lnTo>
                    <a:pt x="859" y="305"/>
                  </a:lnTo>
                  <a:lnTo>
                    <a:pt x="834" y="310"/>
                  </a:lnTo>
                  <a:lnTo>
                    <a:pt x="812" y="311"/>
                  </a:lnTo>
                  <a:lnTo>
                    <a:pt x="790" y="310"/>
                  </a:lnTo>
                  <a:lnTo>
                    <a:pt x="767" y="305"/>
                  </a:lnTo>
                  <a:lnTo>
                    <a:pt x="742" y="299"/>
                  </a:lnTo>
                  <a:lnTo>
                    <a:pt x="717" y="292"/>
                  </a:lnTo>
                  <a:lnTo>
                    <a:pt x="694" y="285"/>
                  </a:lnTo>
                  <a:lnTo>
                    <a:pt x="674" y="277"/>
                  </a:lnTo>
                  <a:lnTo>
                    <a:pt x="659" y="271"/>
                  </a:lnTo>
                  <a:lnTo>
                    <a:pt x="650" y="267"/>
                  </a:lnTo>
                  <a:lnTo>
                    <a:pt x="640" y="261"/>
                  </a:lnTo>
                  <a:lnTo>
                    <a:pt x="632" y="255"/>
                  </a:lnTo>
                  <a:lnTo>
                    <a:pt x="623" y="251"/>
                  </a:lnTo>
                  <a:lnTo>
                    <a:pt x="613" y="245"/>
                  </a:lnTo>
                  <a:lnTo>
                    <a:pt x="607" y="243"/>
                  </a:lnTo>
                  <a:lnTo>
                    <a:pt x="598" y="243"/>
                  </a:lnTo>
                  <a:lnTo>
                    <a:pt x="587" y="243"/>
                  </a:lnTo>
                  <a:lnTo>
                    <a:pt x="577" y="245"/>
                  </a:lnTo>
                  <a:lnTo>
                    <a:pt x="567" y="248"/>
                  </a:lnTo>
                  <a:lnTo>
                    <a:pt x="555" y="249"/>
                  </a:lnTo>
                  <a:lnTo>
                    <a:pt x="547" y="252"/>
                  </a:lnTo>
                  <a:lnTo>
                    <a:pt x="540" y="255"/>
                  </a:lnTo>
                  <a:lnTo>
                    <a:pt x="532" y="261"/>
                  </a:lnTo>
                  <a:lnTo>
                    <a:pt x="530" y="267"/>
                  </a:lnTo>
                  <a:lnTo>
                    <a:pt x="532" y="271"/>
                  </a:lnTo>
                  <a:lnTo>
                    <a:pt x="538" y="274"/>
                  </a:lnTo>
                  <a:lnTo>
                    <a:pt x="545" y="276"/>
                  </a:lnTo>
                  <a:lnTo>
                    <a:pt x="553" y="276"/>
                  </a:lnTo>
                  <a:lnTo>
                    <a:pt x="563" y="276"/>
                  </a:lnTo>
                  <a:lnTo>
                    <a:pt x="573" y="276"/>
                  </a:lnTo>
                  <a:lnTo>
                    <a:pt x="587" y="274"/>
                  </a:lnTo>
                  <a:lnTo>
                    <a:pt x="598" y="273"/>
                  </a:lnTo>
                  <a:lnTo>
                    <a:pt x="612" y="271"/>
                  </a:lnTo>
                  <a:lnTo>
                    <a:pt x="623" y="270"/>
                  </a:lnTo>
                  <a:lnTo>
                    <a:pt x="635" y="268"/>
                  </a:lnTo>
                  <a:lnTo>
                    <a:pt x="648" y="268"/>
                  </a:lnTo>
                  <a:lnTo>
                    <a:pt x="662" y="268"/>
                  </a:lnTo>
                  <a:lnTo>
                    <a:pt x="677" y="271"/>
                  </a:lnTo>
                  <a:lnTo>
                    <a:pt x="697" y="276"/>
                  </a:lnTo>
                  <a:lnTo>
                    <a:pt x="720" y="283"/>
                  </a:lnTo>
                  <a:lnTo>
                    <a:pt x="747" y="293"/>
                  </a:lnTo>
                  <a:lnTo>
                    <a:pt x="780" y="307"/>
                  </a:lnTo>
                  <a:lnTo>
                    <a:pt x="805" y="321"/>
                  </a:lnTo>
                  <a:lnTo>
                    <a:pt x="830" y="341"/>
                  </a:lnTo>
                  <a:lnTo>
                    <a:pt x="850" y="363"/>
                  </a:lnTo>
                  <a:lnTo>
                    <a:pt x="870" y="389"/>
                  </a:lnTo>
                  <a:lnTo>
                    <a:pt x="885" y="417"/>
                  </a:lnTo>
                  <a:lnTo>
                    <a:pt x="899" y="447"/>
                  </a:lnTo>
                  <a:lnTo>
                    <a:pt x="909" y="479"/>
                  </a:lnTo>
                  <a:lnTo>
                    <a:pt x="915" y="510"/>
                  </a:lnTo>
                  <a:lnTo>
                    <a:pt x="919" y="531"/>
                  </a:lnTo>
                  <a:lnTo>
                    <a:pt x="919" y="552"/>
                  </a:lnTo>
                  <a:lnTo>
                    <a:pt x="919" y="572"/>
                  </a:lnTo>
                  <a:lnTo>
                    <a:pt x="915" y="591"/>
                  </a:lnTo>
                  <a:lnTo>
                    <a:pt x="900" y="577"/>
                  </a:lnTo>
                  <a:lnTo>
                    <a:pt x="880" y="563"/>
                  </a:lnTo>
                  <a:lnTo>
                    <a:pt x="854" y="552"/>
                  </a:lnTo>
                  <a:lnTo>
                    <a:pt x="825" y="541"/>
                  </a:lnTo>
                  <a:lnTo>
                    <a:pt x="795" y="532"/>
                  </a:lnTo>
                  <a:lnTo>
                    <a:pt x="764" y="524"/>
                  </a:lnTo>
                  <a:lnTo>
                    <a:pt x="735" y="519"/>
                  </a:lnTo>
                  <a:lnTo>
                    <a:pt x="710" y="515"/>
                  </a:lnTo>
                  <a:lnTo>
                    <a:pt x="695" y="512"/>
                  </a:lnTo>
                  <a:lnTo>
                    <a:pt x="677" y="509"/>
                  </a:lnTo>
                  <a:lnTo>
                    <a:pt x="659" y="506"/>
                  </a:lnTo>
                  <a:lnTo>
                    <a:pt x="638" y="498"/>
                  </a:lnTo>
                  <a:lnTo>
                    <a:pt x="620" y="491"/>
                  </a:lnTo>
                  <a:lnTo>
                    <a:pt x="603" y="479"/>
                  </a:lnTo>
                  <a:lnTo>
                    <a:pt x="590" y="463"/>
                  </a:lnTo>
                  <a:lnTo>
                    <a:pt x="580" y="444"/>
                  </a:lnTo>
                  <a:lnTo>
                    <a:pt x="567" y="417"/>
                  </a:lnTo>
                  <a:lnTo>
                    <a:pt x="552" y="394"/>
                  </a:lnTo>
                  <a:lnTo>
                    <a:pt x="543" y="370"/>
                  </a:lnTo>
                  <a:lnTo>
                    <a:pt x="543" y="335"/>
                  </a:lnTo>
                  <a:lnTo>
                    <a:pt x="542" y="324"/>
                  </a:lnTo>
                  <a:lnTo>
                    <a:pt x="537" y="314"/>
                  </a:lnTo>
                  <a:lnTo>
                    <a:pt x="528" y="305"/>
                  </a:lnTo>
                  <a:lnTo>
                    <a:pt x="520" y="296"/>
                  </a:lnTo>
                  <a:lnTo>
                    <a:pt x="508" y="289"/>
                  </a:lnTo>
                  <a:lnTo>
                    <a:pt x="497" y="283"/>
                  </a:lnTo>
                  <a:lnTo>
                    <a:pt x="488" y="277"/>
                  </a:lnTo>
                  <a:lnTo>
                    <a:pt x="480" y="274"/>
                  </a:lnTo>
                  <a:lnTo>
                    <a:pt x="468" y="270"/>
                  </a:lnTo>
                  <a:lnTo>
                    <a:pt x="458" y="267"/>
                  </a:lnTo>
                  <a:lnTo>
                    <a:pt x="452" y="268"/>
                  </a:lnTo>
                  <a:lnTo>
                    <a:pt x="450" y="273"/>
                  </a:lnTo>
                  <a:lnTo>
                    <a:pt x="452" y="282"/>
                  </a:lnTo>
                  <a:lnTo>
                    <a:pt x="453" y="289"/>
                  </a:lnTo>
                  <a:lnTo>
                    <a:pt x="455" y="298"/>
                  </a:lnTo>
                  <a:lnTo>
                    <a:pt x="460" y="307"/>
                  </a:lnTo>
                  <a:lnTo>
                    <a:pt x="467" y="313"/>
                  </a:lnTo>
                  <a:lnTo>
                    <a:pt x="478" y="323"/>
                  </a:lnTo>
                  <a:lnTo>
                    <a:pt x="495" y="336"/>
                  </a:lnTo>
                  <a:lnTo>
                    <a:pt x="513" y="352"/>
                  </a:lnTo>
                  <a:lnTo>
                    <a:pt x="533" y="372"/>
                  </a:lnTo>
                  <a:lnTo>
                    <a:pt x="553" y="394"/>
                  </a:lnTo>
                  <a:lnTo>
                    <a:pt x="568" y="419"/>
                  </a:lnTo>
                  <a:lnTo>
                    <a:pt x="582" y="44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79" name="Freeform 1292"/>
            <p:cNvSpPr>
              <a:spLocks/>
            </p:cNvSpPr>
            <p:nvPr/>
          </p:nvSpPr>
          <p:spPr bwMode="auto">
            <a:xfrm>
              <a:off x="5138" y="2418"/>
              <a:ext cx="183" cy="110"/>
            </a:xfrm>
            <a:custGeom>
              <a:avLst/>
              <a:gdLst>
                <a:gd name="T0" fmla="*/ 17 w 367"/>
                <a:gd name="T1" fmla="*/ 4 h 331"/>
                <a:gd name="T2" fmla="*/ 18 w 367"/>
                <a:gd name="T3" fmla="*/ 4 h 331"/>
                <a:gd name="T4" fmla="*/ 19 w 367"/>
                <a:gd name="T5" fmla="*/ 4 h 331"/>
                <a:gd name="T6" fmla="*/ 20 w 367"/>
                <a:gd name="T7" fmla="*/ 4 h 331"/>
                <a:gd name="T8" fmla="*/ 20 w 367"/>
                <a:gd name="T9" fmla="*/ 4 h 331"/>
                <a:gd name="T10" fmla="*/ 21 w 367"/>
                <a:gd name="T11" fmla="*/ 4 h 331"/>
                <a:gd name="T12" fmla="*/ 22 w 367"/>
                <a:gd name="T13" fmla="*/ 4 h 331"/>
                <a:gd name="T14" fmla="*/ 22 w 367"/>
                <a:gd name="T15" fmla="*/ 4 h 331"/>
                <a:gd name="T16" fmla="*/ 22 w 367"/>
                <a:gd name="T17" fmla="*/ 4 h 331"/>
                <a:gd name="T18" fmla="*/ 21 w 367"/>
                <a:gd name="T19" fmla="*/ 4 h 331"/>
                <a:gd name="T20" fmla="*/ 20 w 367"/>
                <a:gd name="T21" fmla="*/ 4 h 331"/>
                <a:gd name="T22" fmla="*/ 19 w 367"/>
                <a:gd name="T23" fmla="*/ 4 h 331"/>
                <a:gd name="T24" fmla="*/ 18 w 367"/>
                <a:gd name="T25" fmla="*/ 3 h 331"/>
                <a:gd name="T26" fmla="*/ 18 w 367"/>
                <a:gd name="T27" fmla="*/ 3 h 331"/>
                <a:gd name="T28" fmla="*/ 18 w 367"/>
                <a:gd name="T29" fmla="*/ 3 h 331"/>
                <a:gd name="T30" fmla="*/ 19 w 367"/>
                <a:gd name="T31" fmla="*/ 3 h 331"/>
                <a:gd name="T32" fmla="*/ 19 w 367"/>
                <a:gd name="T33" fmla="*/ 3 h 331"/>
                <a:gd name="T34" fmla="*/ 20 w 367"/>
                <a:gd name="T35" fmla="*/ 3 h 331"/>
                <a:gd name="T36" fmla="*/ 21 w 367"/>
                <a:gd name="T37" fmla="*/ 2 h 331"/>
                <a:gd name="T38" fmla="*/ 21 w 367"/>
                <a:gd name="T39" fmla="*/ 2 h 331"/>
                <a:gd name="T40" fmla="*/ 18 w 367"/>
                <a:gd name="T41" fmla="*/ 1 h 331"/>
                <a:gd name="T42" fmla="*/ 12 w 367"/>
                <a:gd name="T43" fmla="*/ 1 h 331"/>
                <a:gd name="T44" fmla="*/ 7 w 367"/>
                <a:gd name="T45" fmla="*/ 0 h 331"/>
                <a:gd name="T46" fmla="*/ 5 w 367"/>
                <a:gd name="T47" fmla="*/ 0 h 331"/>
                <a:gd name="T48" fmla="*/ 2 w 367"/>
                <a:gd name="T49" fmla="*/ 0 h 331"/>
                <a:gd name="T50" fmla="*/ 0 w 367"/>
                <a:gd name="T51" fmla="*/ 0 h 331"/>
                <a:gd name="T52" fmla="*/ 0 w 367"/>
                <a:gd name="T53" fmla="*/ 0 h 331"/>
                <a:gd name="T54" fmla="*/ 2 w 367"/>
                <a:gd name="T55" fmla="*/ 1 h 331"/>
                <a:gd name="T56" fmla="*/ 3 w 367"/>
                <a:gd name="T57" fmla="*/ 1 h 331"/>
                <a:gd name="T58" fmla="*/ 4 w 367"/>
                <a:gd name="T59" fmla="*/ 2 h 331"/>
                <a:gd name="T60" fmla="*/ 4 w 367"/>
                <a:gd name="T61" fmla="*/ 2 h 331"/>
                <a:gd name="T62" fmla="*/ 6 w 367"/>
                <a:gd name="T63" fmla="*/ 3 h 331"/>
                <a:gd name="T64" fmla="*/ 9 w 367"/>
                <a:gd name="T65" fmla="*/ 4 h 331"/>
                <a:gd name="T66" fmla="*/ 14 w 367"/>
                <a:gd name="T67" fmla="*/ 4 h 3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7" h="331">
                  <a:moveTo>
                    <a:pt x="278" y="331"/>
                  </a:moveTo>
                  <a:lnTo>
                    <a:pt x="278" y="319"/>
                  </a:lnTo>
                  <a:lnTo>
                    <a:pt x="283" y="309"/>
                  </a:lnTo>
                  <a:lnTo>
                    <a:pt x="290" y="301"/>
                  </a:lnTo>
                  <a:lnTo>
                    <a:pt x="302" y="297"/>
                  </a:lnTo>
                  <a:lnTo>
                    <a:pt x="313" y="295"/>
                  </a:lnTo>
                  <a:lnTo>
                    <a:pt x="322" y="297"/>
                  </a:lnTo>
                  <a:lnTo>
                    <a:pt x="328" y="301"/>
                  </a:lnTo>
                  <a:lnTo>
                    <a:pt x="332" y="306"/>
                  </a:lnTo>
                  <a:lnTo>
                    <a:pt x="333" y="309"/>
                  </a:lnTo>
                  <a:lnTo>
                    <a:pt x="338" y="310"/>
                  </a:lnTo>
                  <a:lnTo>
                    <a:pt x="345" y="310"/>
                  </a:lnTo>
                  <a:lnTo>
                    <a:pt x="353" y="311"/>
                  </a:lnTo>
                  <a:lnTo>
                    <a:pt x="362" y="313"/>
                  </a:lnTo>
                  <a:lnTo>
                    <a:pt x="367" y="313"/>
                  </a:lnTo>
                  <a:lnTo>
                    <a:pt x="367" y="311"/>
                  </a:lnTo>
                  <a:lnTo>
                    <a:pt x="363" y="307"/>
                  </a:lnTo>
                  <a:lnTo>
                    <a:pt x="358" y="301"/>
                  </a:lnTo>
                  <a:lnTo>
                    <a:pt x="353" y="297"/>
                  </a:lnTo>
                  <a:lnTo>
                    <a:pt x="347" y="292"/>
                  </a:lnTo>
                  <a:lnTo>
                    <a:pt x="340" y="286"/>
                  </a:lnTo>
                  <a:lnTo>
                    <a:pt x="335" y="289"/>
                  </a:lnTo>
                  <a:lnTo>
                    <a:pt x="327" y="291"/>
                  </a:lnTo>
                  <a:lnTo>
                    <a:pt x="318" y="291"/>
                  </a:lnTo>
                  <a:lnTo>
                    <a:pt x="310" y="286"/>
                  </a:lnTo>
                  <a:lnTo>
                    <a:pt x="303" y="278"/>
                  </a:lnTo>
                  <a:lnTo>
                    <a:pt x="300" y="270"/>
                  </a:lnTo>
                  <a:lnTo>
                    <a:pt x="298" y="263"/>
                  </a:lnTo>
                  <a:lnTo>
                    <a:pt x="300" y="257"/>
                  </a:lnTo>
                  <a:lnTo>
                    <a:pt x="302" y="252"/>
                  </a:lnTo>
                  <a:lnTo>
                    <a:pt x="303" y="250"/>
                  </a:lnTo>
                  <a:lnTo>
                    <a:pt x="307" y="247"/>
                  </a:lnTo>
                  <a:lnTo>
                    <a:pt x="308" y="244"/>
                  </a:lnTo>
                  <a:lnTo>
                    <a:pt x="315" y="239"/>
                  </a:lnTo>
                  <a:lnTo>
                    <a:pt x="323" y="235"/>
                  </a:lnTo>
                  <a:lnTo>
                    <a:pt x="332" y="232"/>
                  </a:lnTo>
                  <a:lnTo>
                    <a:pt x="340" y="230"/>
                  </a:lnTo>
                  <a:lnTo>
                    <a:pt x="347" y="198"/>
                  </a:lnTo>
                  <a:lnTo>
                    <a:pt x="347" y="165"/>
                  </a:lnTo>
                  <a:lnTo>
                    <a:pt x="337" y="136"/>
                  </a:lnTo>
                  <a:lnTo>
                    <a:pt x="317" y="108"/>
                  </a:lnTo>
                  <a:lnTo>
                    <a:pt x="288" y="83"/>
                  </a:lnTo>
                  <a:lnTo>
                    <a:pt x="252" y="62"/>
                  </a:lnTo>
                  <a:lnTo>
                    <a:pt x="205" y="46"/>
                  </a:lnTo>
                  <a:lnTo>
                    <a:pt x="148" y="36"/>
                  </a:lnTo>
                  <a:lnTo>
                    <a:pt x="126" y="33"/>
                  </a:lnTo>
                  <a:lnTo>
                    <a:pt x="105" y="28"/>
                  </a:lnTo>
                  <a:lnTo>
                    <a:pt x="81" y="24"/>
                  </a:lnTo>
                  <a:lnTo>
                    <a:pt x="61" y="18"/>
                  </a:lnTo>
                  <a:lnTo>
                    <a:pt x="41" y="12"/>
                  </a:lnTo>
                  <a:lnTo>
                    <a:pt x="25" y="8"/>
                  </a:lnTo>
                  <a:lnTo>
                    <a:pt x="10" y="3"/>
                  </a:lnTo>
                  <a:lnTo>
                    <a:pt x="0" y="0"/>
                  </a:lnTo>
                  <a:lnTo>
                    <a:pt x="13" y="16"/>
                  </a:lnTo>
                  <a:lnTo>
                    <a:pt x="23" y="36"/>
                  </a:lnTo>
                  <a:lnTo>
                    <a:pt x="35" y="56"/>
                  </a:lnTo>
                  <a:lnTo>
                    <a:pt x="43" y="78"/>
                  </a:lnTo>
                  <a:lnTo>
                    <a:pt x="51" y="101"/>
                  </a:lnTo>
                  <a:lnTo>
                    <a:pt x="58" y="123"/>
                  </a:lnTo>
                  <a:lnTo>
                    <a:pt x="65" y="143"/>
                  </a:lnTo>
                  <a:lnTo>
                    <a:pt x="70" y="162"/>
                  </a:lnTo>
                  <a:lnTo>
                    <a:pt x="76" y="183"/>
                  </a:lnTo>
                  <a:lnTo>
                    <a:pt x="86" y="208"/>
                  </a:lnTo>
                  <a:lnTo>
                    <a:pt x="100" y="236"/>
                  </a:lnTo>
                  <a:lnTo>
                    <a:pt x="121" y="264"/>
                  </a:lnTo>
                  <a:lnTo>
                    <a:pt x="148" y="289"/>
                  </a:lnTo>
                  <a:lnTo>
                    <a:pt x="183" y="310"/>
                  </a:lnTo>
                  <a:lnTo>
                    <a:pt x="226" y="325"/>
                  </a:lnTo>
                  <a:lnTo>
                    <a:pt x="278" y="33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0" name="Freeform 1293"/>
            <p:cNvSpPr>
              <a:spLocks/>
            </p:cNvSpPr>
            <p:nvPr/>
          </p:nvSpPr>
          <p:spPr bwMode="auto">
            <a:xfrm>
              <a:off x="5335" y="2483"/>
              <a:ext cx="20" cy="12"/>
            </a:xfrm>
            <a:custGeom>
              <a:avLst/>
              <a:gdLst>
                <a:gd name="T0" fmla="*/ 0 w 38"/>
                <a:gd name="T1" fmla="*/ 0 h 36"/>
                <a:gd name="T2" fmla="*/ 1 w 38"/>
                <a:gd name="T3" fmla="*/ 0 h 36"/>
                <a:gd name="T4" fmla="*/ 1 w 38"/>
                <a:gd name="T5" fmla="*/ 0 h 36"/>
                <a:gd name="T6" fmla="*/ 1 w 38"/>
                <a:gd name="T7" fmla="*/ 0 h 36"/>
                <a:gd name="T8" fmla="*/ 2 w 38"/>
                <a:gd name="T9" fmla="*/ 0 h 36"/>
                <a:gd name="T10" fmla="*/ 2 w 38"/>
                <a:gd name="T11" fmla="*/ 0 h 36"/>
                <a:gd name="T12" fmla="*/ 3 w 38"/>
                <a:gd name="T13" fmla="*/ 0 h 36"/>
                <a:gd name="T14" fmla="*/ 3 w 38"/>
                <a:gd name="T15" fmla="*/ 0 h 36"/>
                <a:gd name="T16" fmla="*/ 3 w 38"/>
                <a:gd name="T17" fmla="*/ 0 h 36"/>
                <a:gd name="T18" fmla="*/ 3 w 38"/>
                <a:gd name="T19" fmla="*/ 0 h 36"/>
                <a:gd name="T20" fmla="*/ 3 w 38"/>
                <a:gd name="T21" fmla="*/ 0 h 36"/>
                <a:gd name="T22" fmla="*/ 2 w 38"/>
                <a:gd name="T23" fmla="*/ 0 h 36"/>
                <a:gd name="T24" fmla="*/ 2 w 38"/>
                <a:gd name="T25" fmla="*/ 0 h 36"/>
                <a:gd name="T26" fmla="*/ 1 w 38"/>
                <a:gd name="T27" fmla="*/ 0 h 36"/>
                <a:gd name="T28" fmla="*/ 1 w 38"/>
                <a:gd name="T29" fmla="*/ 0 h 36"/>
                <a:gd name="T30" fmla="*/ 1 w 38"/>
                <a:gd name="T31" fmla="*/ 0 h 36"/>
                <a:gd name="T32" fmla="*/ 0 w 3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6">
                  <a:moveTo>
                    <a:pt x="0" y="15"/>
                  </a:moveTo>
                  <a:lnTo>
                    <a:pt x="2" y="8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7" y="11"/>
                  </a:lnTo>
                  <a:lnTo>
                    <a:pt x="38" y="18"/>
                  </a:lnTo>
                  <a:lnTo>
                    <a:pt x="37" y="25"/>
                  </a:lnTo>
                  <a:lnTo>
                    <a:pt x="33" y="31"/>
                  </a:lnTo>
                  <a:lnTo>
                    <a:pt x="27" y="34"/>
                  </a:lnTo>
                  <a:lnTo>
                    <a:pt x="22" y="36"/>
                  </a:lnTo>
                  <a:lnTo>
                    <a:pt x="15" y="34"/>
                  </a:lnTo>
                  <a:lnTo>
                    <a:pt x="8" y="28"/>
                  </a:lnTo>
                  <a:lnTo>
                    <a:pt x="2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1" name="Freeform 1294"/>
            <p:cNvSpPr>
              <a:spLocks/>
            </p:cNvSpPr>
            <p:nvPr/>
          </p:nvSpPr>
          <p:spPr bwMode="auto">
            <a:xfrm>
              <a:off x="5375" y="2499"/>
              <a:ext cx="21" cy="13"/>
            </a:xfrm>
            <a:custGeom>
              <a:avLst/>
              <a:gdLst>
                <a:gd name="T0" fmla="*/ 1 w 42"/>
                <a:gd name="T1" fmla="*/ 0 h 37"/>
                <a:gd name="T2" fmla="*/ 1 w 42"/>
                <a:gd name="T3" fmla="*/ 0 h 37"/>
                <a:gd name="T4" fmla="*/ 2 w 42"/>
                <a:gd name="T5" fmla="*/ 0 h 37"/>
                <a:gd name="T6" fmla="*/ 2 w 42"/>
                <a:gd name="T7" fmla="*/ 0 h 37"/>
                <a:gd name="T8" fmla="*/ 3 w 42"/>
                <a:gd name="T9" fmla="*/ 0 h 37"/>
                <a:gd name="T10" fmla="*/ 3 w 42"/>
                <a:gd name="T11" fmla="*/ 0 h 37"/>
                <a:gd name="T12" fmla="*/ 3 w 42"/>
                <a:gd name="T13" fmla="*/ 0 h 37"/>
                <a:gd name="T14" fmla="*/ 3 w 42"/>
                <a:gd name="T15" fmla="*/ 0 h 37"/>
                <a:gd name="T16" fmla="*/ 3 w 42"/>
                <a:gd name="T17" fmla="*/ 0 h 37"/>
                <a:gd name="T18" fmla="*/ 2 w 42"/>
                <a:gd name="T19" fmla="*/ 1 h 37"/>
                <a:gd name="T20" fmla="*/ 2 w 42"/>
                <a:gd name="T21" fmla="*/ 1 h 37"/>
                <a:gd name="T22" fmla="*/ 1 w 42"/>
                <a:gd name="T23" fmla="*/ 0 h 37"/>
                <a:gd name="T24" fmla="*/ 1 w 42"/>
                <a:gd name="T25" fmla="*/ 0 h 37"/>
                <a:gd name="T26" fmla="*/ 1 w 42"/>
                <a:gd name="T27" fmla="*/ 0 h 37"/>
                <a:gd name="T28" fmla="*/ 0 w 42"/>
                <a:gd name="T29" fmla="*/ 0 h 37"/>
                <a:gd name="T30" fmla="*/ 0 w 42"/>
                <a:gd name="T31" fmla="*/ 0 h 37"/>
                <a:gd name="T32" fmla="*/ 1 w 4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7">
                  <a:moveTo>
                    <a:pt x="4" y="4"/>
                  </a:moveTo>
                  <a:lnTo>
                    <a:pt x="12" y="1"/>
                  </a:lnTo>
                  <a:lnTo>
                    <a:pt x="20" y="0"/>
                  </a:lnTo>
                  <a:lnTo>
                    <a:pt x="30" y="3"/>
                  </a:lnTo>
                  <a:lnTo>
                    <a:pt x="37" y="6"/>
                  </a:lnTo>
                  <a:lnTo>
                    <a:pt x="40" y="11"/>
                  </a:lnTo>
                  <a:lnTo>
                    <a:pt x="42" y="19"/>
                  </a:lnTo>
                  <a:lnTo>
                    <a:pt x="42" y="28"/>
                  </a:lnTo>
                  <a:lnTo>
                    <a:pt x="39" y="34"/>
                  </a:lnTo>
                  <a:lnTo>
                    <a:pt x="32" y="37"/>
                  </a:lnTo>
                  <a:lnTo>
                    <a:pt x="22" y="37"/>
                  </a:lnTo>
                  <a:lnTo>
                    <a:pt x="12" y="35"/>
                  </a:lnTo>
                  <a:lnTo>
                    <a:pt x="7" y="29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2" name="Freeform 1295"/>
            <p:cNvSpPr>
              <a:spLocks/>
            </p:cNvSpPr>
            <p:nvPr/>
          </p:nvSpPr>
          <p:spPr bwMode="auto">
            <a:xfrm>
              <a:off x="5328" y="2514"/>
              <a:ext cx="20" cy="12"/>
            </a:xfrm>
            <a:custGeom>
              <a:avLst/>
              <a:gdLst>
                <a:gd name="T0" fmla="*/ 1 w 40"/>
                <a:gd name="T1" fmla="*/ 0 h 37"/>
                <a:gd name="T2" fmla="*/ 1 w 40"/>
                <a:gd name="T3" fmla="*/ 0 h 37"/>
                <a:gd name="T4" fmla="*/ 2 w 40"/>
                <a:gd name="T5" fmla="*/ 0 h 37"/>
                <a:gd name="T6" fmla="*/ 2 w 40"/>
                <a:gd name="T7" fmla="*/ 0 h 37"/>
                <a:gd name="T8" fmla="*/ 3 w 40"/>
                <a:gd name="T9" fmla="*/ 0 h 37"/>
                <a:gd name="T10" fmla="*/ 3 w 40"/>
                <a:gd name="T11" fmla="*/ 0 h 37"/>
                <a:gd name="T12" fmla="*/ 3 w 40"/>
                <a:gd name="T13" fmla="*/ 0 h 37"/>
                <a:gd name="T14" fmla="*/ 3 w 40"/>
                <a:gd name="T15" fmla="*/ 0 h 37"/>
                <a:gd name="T16" fmla="*/ 3 w 40"/>
                <a:gd name="T17" fmla="*/ 0 h 37"/>
                <a:gd name="T18" fmla="*/ 2 w 40"/>
                <a:gd name="T19" fmla="*/ 0 h 37"/>
                <a:gd name="T20" fmla="*/ 2 w 40"/>
                <a:gd name="T21" fmla="*/ 0 h 37"/>
                <a:gd name="T22" fmla="*/ 1 w 40"/>
                <a:gd name="T23" fmla="*/ 0 h 37"/>
                <a:gd name="T24" fmla="*/ 1 w 40"/>
                <a:gd name="T25" fmla="*/ 0 h 37"/>
                <a:gd name="T26" fmla="*/ 1 w 40"/>
                <a:gd name="T27" fmla="*/ 0 h 37"/>
                <a:gd name="T28" fmla="*/ 0 w 40"/>
                <a:gd name="T29" fmla="*/ 0 h 37"/>
                <a:gd name="T30" fmla="*/ 0 w 40"/>
                <a:gd name="T31" fmla="*/ 0 h 37"/>
                <a:gd name="T32" fmla="*/ 1 w 40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7">
                  <a:moveTo>
                    <a:pt x="3" y="7"/>
                  </a:moveTo>
                  <a:lnTo>
                    <a:pt x="8" y="3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35" y="4"/>
                  </a:lnTo>
                  <a:lnTo>
                    <a:pt x="40" y="12"/>
                  </a:lnTo>
                  <a:lnTo>
                    <a:pt x="40" y="19"/>
                  </a:lnTo>
                  <a:lnTo>
                    <a:pt x="37" y="26"/>
                  </a:lnTo>
                  <a:lnTo>
                    <a:pt x="33" y="32"/>
                  </a:lnTo>
                  <a:lnTo>
                    <a:pt x="27" y="35"/>
                  </a:lnTo>
                  <a:lnTo>
                    <a:pt x="20" y="37"/>
                  </a:lnTo>
                  <a:lnTo>
                    <a:pt x="12" y="37"/>
                  </a:lnTo>
                  <a:lnTo>
                    <a:pt x="5" y="32"/>
                  </a:lnTo>
                  <a:lnTo>
                    <a:pt x="2" y="26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3" name="Freeform 1296"/>
            <p:cNvSpPr>
              <a:spLocks/>
            </p:cNvSpPr>
            <p:nvPr/>
          </p:nvSpPr>
          <p:spPr bwMode="auto">
            <a:xfrm>
              <a:off x="5295" y="2499"/>
              <a:ext cx="20" cy="12"/>
            </a:xfrm>
            <a:custGeom>
              <a:avLst/>
              <a:gdLst>
                <a:gd name="T0" fmla="*/ 0 w 42"/>
                <a:gd name="T1" fmla="*/ 0 h 35"/>
                <a:gd name="T2" fmla="*/ 0 w 42"/>
                <a:gd name="T3" fmla="*/ 0 h 35"/>
                <a:gd name="T4" fmla="*/ 0 w 42"/>
                <a:gd name="T5" fmla="*/ 0 h 35"/>
                <a:gd name="T6" fmla="*/ 0 w 42"/>
                <a:gd name="T7" fmla="*/ 0 h 35"/>
                <a:gd name="T8" fmla="*/ 0 w 42"/>
                <a:gd name="T9" fmla="*/ 0 h 35"/>
                <a:gd name="T10" fmla="*/ 0 w 42"/>
                <a:gd name="T11" fmla="*/ 0 h 35"/>
                <a:gd name="T12" fmla="*/ 1 w 42"/>
                <a:gd name="T13" fmla="*/ 0 h 35"/>
                <a:gd name="T14" fmla="*/ 1 w 42"/>
                <a:gd name="T15" fmla="*/ 0 h 35"/>
                <a:gd name="T16" fmla="*/ 2 w 42"/>
                <a:gd name="T17" fmla="*/ 0 h 35"/>
                <a:gd name="T18" fmla="*/ 2 w 42"/>
                <a:gd name="T19" fmla="*/ 0 h 35"/>
                <a:gd name="T20" fmla="*/ 2 w 42"/>
                <a:gd name="T21" fmla="*/ 0 h 35"/>
                <a:gd name="T22" fmla="*/ 2 w 42"/>
                <a:gd name="T23" fmla="*/ 0 h 35"/>
                <a:gd name="T24" fmla="*/ 2 w 42"/>
                <a:gd name="T25" fmla="*/ 0 h 35"/>
                <a:gd name="T26" fmla="*/ 2 w 42"/>
                <a:gd name="T27" fmla="*/ 0 h 35"/>
                <a:gd name="T28" fmla="*/ 1 w 42"/>
                <a:gd name="T29" fmla="*/ 0 h 35"/>
                <a:gd name="T30" fmla="*/ 0 w 42"/>
                <a:gd name="T31" fmla="*/ 0 h 35"/>
                <a:gd name="T32" fmla="*/ 0 w 42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5">
                  <a:moveTo>
                    <a:pt x="7" y="1"/>
                  </a:moveTo>
                  <a:lnTo>
                    <a:pt x="2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4" y="29"/>
                  </a:lnTo>
                  <a:lnTo>
                    <a:pt x="10" y="32"/>
                  </a:lnTo>
                  <a:lnTo>
                    <a:pt x="20" y="35"/>
                  </a:lnTo>
                  <a:lnTo>
                    <a:pt x="30" y="35"/>
                  </a:lnTo>
                  <a:lnTo>
                    <a:pt x="37" y="32"/>
                  </a:lnTo>
                  <a:lnTo>
                    <a:pt x="40" y="28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40" y="8"/>
                  </a:lnTo>
                  <a:lnTo>
                    <a:pt x="35" y="4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4" name="Freeform 1297"/>
            <p:cNvSpPr>
              <a:spLocks/>
            </p:cNvSpPr>
            <p:nvPr/>
          </p:nvSpPr>
          <p:spPr bwMode="auto">
            <a:xfrm>
              <a:off x="5282" y="2522"/>
              <a:ext cx="18" cy="11"/>
            </a:xfrm>
            <a:custGeom>
              <a:avLst/>
              <a:gdLst>
                <a:gd name="T0" fmla="*/ 0 w 35"/>
                <a:gd name="T1" fmla="*/ 0 h 33"/>
                <a:gd name="T2" fmla="*/ 0 w 35"/>
                <a:gd name="T3" fmla="*/ 0 h 33"/>
                <a:gd name="T4" fmla="*/ 0 w 35"/>
                <a:gd name="T5" fmla="*/ 0 h 33"/>
                <a:gd name="T6" fmla="*/ 1 w 35"/>
                <a:gd name="T7" fmla="*/ 0 h 33"/>
                <a:gd name="T8" fmla="*/ 1 w 35"/>
                <a:gd name="T9" fmla="*/ 0 h 33"/>
                <a:gd name="T10" fmla="*/ 2 w 35"/>
                <a:gd name="T11" fmla="*/ 0 h 33"/>
                <a:gd name="T12" fmla="*/ 2 w 35"/>
                <a:gd name="T13" fmla="*/ 0 h 33"/>
                <a:gd name="T14" fmla="*/ 3 w 35"/>
                <a:gd name="T15" fmla="*/ 0 h 33"/>
                <a:gd name="T16" fmla="*/ 3 w 35"/>
                <a:gd name="T17" fmla="*/ 0 h 33"/>
                <a:gd name="T18" fmla="*/ 3 w 35"/>
                <a:gd name="T19" fmla="*/ 0 h 33"/>
                <a:gd name="T20" fmla="*/ 3 w 35"/>
                <a:gd name="T21" fmla="*/ 0 h 33"/>
                <a:gd name="T22" fmla="*/ 2 w 35"/>
                <a:gd name="T23" fmla="*/ 0 h 33"/>
                <a:gd name="T24" fmla="*/ 2 w 35"/>
                <a:gd name="T25" fmla="*/ 0 h 33"/>
                <a:gd name="T26" fmla="*/ 2 w 35"/>
                <a:gd name="T27" fmla="*/ 0 h 33"/>
                <a:gd name="T28" fmla="*/ 1 w 35"/>
                <a:gd name="T29" fmla="*/ 0 h 33"/>
                <a:gd name="T30" fmla="*/ 1 w 35"/>
                <a:gd name="T31" fmla="*/ 0 h 33"/>
                <a:gd name="T32" fmla="*/ 0 w 35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5" y="5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5" y="11"/>
                  </a:lnTo>
                  <a:lnTo>
                    <a:pt x="35" y="17"/>
                  </a:lnTo>
                  <a:lnTo>
                    <a:pt x="34" y="24"/>
                  </a:lnTo>
                  <a:lnTo>
                    <a:pt x="29" y="30"/>
                  </a:lnTo>
                  <a:lnTo>
                    <a:pt x="24" y="33"/>
                  </a:lnTo>
                  <a:lnTo>
                    <a:pt x="17" y="33"/>
                  </a:lnTo>
                  <a:lnTo>
                    <a:pt x="10" y="30"/>
                  </a:lnTo>
                  <a:lnTo>
                    <a:pt x="4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5" name="Freeform 1298"/>
            <p:cNvSpPr>
              <a:spLocks/>
            </p:cNvSpPr>
            <p:nvPr/>
          </p:nvSpPr>
          <p:spPr bwMode="auto">
            <a:xfrm>
              <a:off x="5315" y="2539"/>
              <a:ext cx="15" cy="12"/>
            </a:xfrm>
            <a:custGeom>
              <a:avLst/>
              <a:gdLst>
                <a:gd name="T0" fmla="*/ 0 w 32"/>
                <a:gd name="T1" fmla="*/ 0 h 37"/>
                <a:gd name="T2" fmla="*/ 0 w 32"/>
                <a:gd name="T3" fmla="*/ 0 h 37"/>
                <a:gd name="T4" fmla="*/ 0 w 32"/>
                <a:gd name="T5" fmla="*/ 0 h 37"/>
                <a:gd name="T6" fmla="*/ 0 w 32"/>
                <a:gd name="T7" fmla="*/ 0 h 37"/>
                <a:gd name="T8" fmla="*/ 0 w 32"/>
                <a:gd name="T9" fmla="*/ 0 h 37"/>
                <a:gd name="T10" fmla="*/ 0 w 32"/>
                <a:gd name="T11" fmla="*/ 0 h 37"/>
                <a:gd name="T12" fmla="*/ 0 w 32"/>
                <a:gd name="T13" fmla="*/ 0 h 37"/>
                <a:gd name="T14" fmla="*/ 0 w 32"/>
                <a:gd name="T15" fmla="*/ 0 h 37"/>
                <a:gd name="T16" fmla="*/ 1 w 32"/>
                <a:gd name="T17" fmla="*/ 0 h 37"/>
                <a:gd name="T18" fmla="*/ 1 w 32"/>
                <a:gd name="T19" fmla="*/ 0 h 37"/>
                <a:gd name="T20" fmla="*/ 1 w 32"/>
                <a:gd name="T21" fmla="*/ 0 h 37"/>
                <a:gd name="T22" fmla="*/ 1 w 32"/>
                <a:gd name="T23" fmla="*/ 0 h 37"/>
                <a:gd name="T24" fmla="*/ 1 w 32"/>
                <a:gd name="T25" fmla="*/ 0 h 37"/>
                <a:gd name="T26" fmla="*/ 1 w 32"/>
                <a:gd name="T27" fmla="*/ 0 h 37"/>
                <a:gd name="T28" fmla="*/ 1 w 32"/>
                <a:gd name="T29" fmla="*/ 0 h 37"/>
                <a:gd name="T30" fmla="*/ 1 w 32"/>
                <a:gd name="T31" fmla="*/ 0 h 37"/>
                <a:gd name="T32" fmla="*/ 0 w 3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7">
                  <a:moveTo>
                    <a:pt x="10" y="37"/>
                  </a:moveTo>
                  <a:lnTo>
                    <a:pt x="4" y="35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9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9" y="6"/>
                  </a:lnTo>
                  <a:lnTo>
                    <a:pt x="30" y="13"/>
                  </a:lnTo>
                  <a:lnTo>
                    <a:pt x="32" y="19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19" y="35"/>
                  </a:lnTo>
                  <a:lnTo>
                    <a:pt x="10" y="3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6" name="Freeform 1299"/>
            <p:cNvSpPr>
              <a:spLocks/>
            </p:cNvSpPr>
            <p:nvPr/>
          </p:nvSpPr>
          <p:spPr bwMode="auto">
            <a:xfrm>
              <a:off x="5343" y="2527"/>
              <a:ext cx="18" cy="1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0 h 41"/>
                <a:gd name="T4" fmla="*/ 0 w 37"/>
                <a:gd name="T5" fmla="*/ 0 h 41"/>
                <a:gd name="T6" fmla="*/ 0 w 37"/>
                <a:gd name="T7" fmla="*/ 0 h 41"/>
                <a:gd name="T8" fmla="*/ 1 w 37"/>
                <a:gd name="T9" fmla="*/ 0 h 41"/>
                <a:gd name="T10" fmla="*/ 2 w 37"/>
                <a:gd name="T11" fmla="*/ 0 h 41"/>
                <a:gd name="T12" fmla="*/ 2 w 37"/>
                <a:gd name="T13" fmla="*/ 0 h 41"/>
                <a:gd name="T14" fmla="*/ 2 w 37"/>
                <a:gd name="T15" fmla="*/ 0 h 41"/>
                <a:gd name="T16" fmla="*/ 2 w 37"/>
                <a:gd name="T17" fmla="*/ 0 h 41"/>
                <a:gd name="T18" fmla="*/ 2 w 37"/>
                <a:gd name="T19" fmla="*/ 0 h 41"/>
                <a:gd name="T20" fmla="*/ 1 w 37"/>
                <a:gd name="T21" fmla="*/ 0 h 41"/>
                <a:gd name="T22" fmla="*/ 1 w 37"/>
                <a:gd name="T23" fmla="*/ 1 h 41"/>
                <a:gd name="T24" fmla="*/ 0 w 37"/>
                <a:gd name="T25" fmla="*/ 1 h 41"/>
                <a:gd name="T26" fmla="*/ 0 w 37"/>
                <a:gd name="T27" fmla="*/ 1 h 41"/>
                <a:gd name="T28" fmla="*/ 0 w 37"/>
                <a:gd name="T29" fmla="*/ 0 h 41"/>
                <a:gd name="T30" fmla="*/ 0 w 37"/>
                <a:gd name="T31" fmla="*/ 0 h 41"/>
                <a:gd name="T32" fmla="*/ 0 w 37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41">
                  <a:moveTo>
                    <a:pt x="2" y="20"/>
                  </a:moveTo>
                  <a:lnTo>
                    <a:pt x="5" y="14"/>
                  </a:lnTo>
                  <a:lnTo>
                    <a:pt x="8" y="7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5" y="6"/>
                  </a:lnTo>
                  <a:lnTo>
                    <a:pt x="37" y="13"/>
                  </a:lnTo>
                  <a:lnTo>
                    <a:pt x="37" y="20"/>
                  </a:lnTo>
                  <a:lnTo>
                    <a:pt x="33" y="28"/>
                  </a:lnTo>
                  <a:lnTo>
                    <a:pt x="27" y="35"/>
                  </a:lnTo>
                  <a:lnTo>
                    <a:pt x="18" y="40"/>
                  </a:lnTo>
                  <a:lnTo>
                    <a:pt x="12" y="41"/>
                  </a:lnTo>
                  <a:lnTo>
                    <a:pt x="7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7" name="Freeform 1300"/>
            <p:cNvSpPr>
              <a:spLocks/>
            </p:cNvSpPr>
            <p:nvPr/>
          </p:nvSpPr>
          <p:spPr bwMode="auto">
            <a:xfrm>
              <a:off x="5366" y="2530"/>
              <a:ext cx="20" cy="11"/>
            </a:xfrm>
            <a:custGeom>
              <a:avLst/>
              <a:gdLst>
                <a:gd name="T0" fmla="*/ 2 w 38"/>
                <a:gd name="T1" fmla="*/ 0 h 34"/>
                <a:gd name="T2" fmla="*/ 3 w 38"/>
                <a:gd name="T3" fmla="*/ 0 h 34"/>
                <a:gd name="T4" fmla="*/ 3 w 38"/>
                <a:gd name="T5" fmla="*/ 0 h 34"/>
                <a:gd name="T6" fmla="*/ 3 w 38"/>
                <a:gd name="T7" fmla="*/ 0 h 34"/>
                <a:gd name="T8" fmla="*/ 3 w 38"/>
                <a:gd name="T9" fmla="*/ 0 h 34"/>
                <a:gd name="T10" fmla="*/ 2 w 38"/>
                <a:gd name="T11" fmla="*/ 0 h 34"/>
                <a:gd name="T12" fmla="*/ 2 w 38"/>
                <a:gd name="T13" fmla="*/ 0 h 34"/>
                <a:gd name="T14" fmla="*/ 2 w 38"/>
                <a:gd name="T15" fmla="*/ 0 h 34"/>
                <a:gd name="T16" fmla="*/ 1 w 38"/>
                <a:gd name="T17" fmla="*/ 0 h 34"/>
                <a:gd name="T18" fmla="*/ 1 w 38"/>
                <a:gd name="T19" fmla="*/ 0 h 34"/>
                <a:gd name="T20" fmla="*/ 1 w 38"/>
                <a:gd name="T21" fmla="*/ 0 h 34"/>
                <a:gd name="T22" fmla="*/ 0 w 38"/>
                <a:gd name="T23" fmla="*/ 0 h 34"/>
                <a:gd name="T24" fmla="*/ 1 w 38"/>
                <a:gd name="T25" fmla="*/ 0 h 34"/>
                <a:gd name="T26" fmla="*/ 1 w 38"/>
                <a:gd name="T27" fmla="*/ 0 h 34"/>
                <a:gd name="T28" fmla="*/ 1 w 38"/>
                <a:gd name="T29" fmla="*/ 0 h 34"/>
                <a:gd name="T30" fmla="*/ 2 w 38"/>
                <a:gd name="T31" fmla="*/ 0 h 34"/>
                <a:gd name="T32" fmla="*/ 2 w 38"/>
                <a:gd name="T33" fmla="*/ 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4">
                  <a:moveTo>
                    <a:pt x="31" y="3"/>
                  </a:moveTo>
                  <a:lnTo>
                    <a:pt x="35" y="7"/>
                  </a:lnTo>
                  <a:lnTo>
                    <a:pt x="38" y="12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1" y="28"/>
                  </a:lnTo>
                  <a:lnTo>
                    <a:pt x="25" y="33"/>
                  </a:lnTo>
                  <a:lnTo>
                    <a:pt x="18" y="34"/>
                  </a:lnTo>
                  <a:lnTo>
                    <a:pt x="13" y="34"/>
                  </a:lnTo>
                  <a:lnTo>
                    <a:pt x="8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1" y="13"/>
                  </a:lnTo>
                  <a:lnTo>
                    <a:pt x="6" y="7"/>
                  </a:lnTo>
                  <a:lnTo>
                    <a:pt x="11" y="3"/>
                  </a:lnTo>
                  <a:lnTo>
                    <a:pt x="20" y="0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8" name="Freeform 1301"/>
            <p:cNvSpPr>
              <a:spLocks/>
            </p:cNvSpPr>
            <p:nvPr/>
          </p:nvSpPr>
          <p:spPr bwMode="auto">
            <a:xfrm>
              <a:off x="5156" y="2546"/>
              <a:ext cx="156" cy="63"/>
            </a:xfrm>
            <a:custGeom>
              <a:avLst/>
              <a:gdLst>
                <a:gd name="T0" fmla="*/ 20 w 312"/>
                <a:gd name="T1" fmla="*/ 0 h 189"/>
                <a:gd name="T2" fmla="*/ 19 w 312"/>
                <a:gd name="T3" fmla="*/ 0 h 189"/>
                <a:gd name="T4" fmla="*/ 19 w 312"/>
                <a:gd name="T5" fmla="*/ 0 h 189"/>
                <a:gd name="T6" fmla="*/ 18 w 312"/>
                <a:gd name="T7" fmla="*/ 0 h 189"/>
                <a:gd name="T8" fmla="*/ 16 w 312"/>
                <a:gd name="T9" fmla="*/ 0 h 189"/>
                <a:gd name="T10" fmla="*/ 12 w 312"/>
                <a:gd name="T11" fmla="*/ 0 h 189"/>
                <a:gd name="T12" fmla="*/ 9 w 312"/>
                <a:gd name="T13" fmla="*/ 0 h 189"/>
                <a:gd name="T14" fmla="*/ 8 w 312"/>
                <a:gd name="T15" fmla="*/ 0 h 189"/>
                <a:gd name="T16" fmla="*/ 11 w 312"/>
                <a:gd name="T17" fmla="*/ 0 h 189"/>
                <a:gd name="T18" fmla="*/ 15 w 312"/>
                <a:gd name="T19" fmla="*/ 0 h 189"/>
                <a:gd name="T20" fmla="*/ 17 w 312"/>
                <a:gd name="T21" fmla="*/ 0 h 189"/>
                <a:gd name="T22" fmla="*/ 17 w 312"/>
                <a:gd name="T23" fmla="*/ 1 h 189"/>
                <a:gd name="T24" fmla="*/ 15 w 312"/>
                <a:gd name="T25" fmla="*/ 1 h 189"/>
                <a:gd name="T26" fmla="*/ 14 w 312"/>
                <a:gd name="T27" fmla="*/ 1 h 189"/>
                <a:gd name="T28" fmla="*/ 10 w 312"/>
                <a:gd name="T29" fmla="*/ 1 h 189"/>
                <a:gd name="T30" fmla="*/ 7 w 312"/>
                <a:gd name="T31" fmla="*/ 1 h 189"/>
                <a:gd name="T32" fmla="*/ 5 w 312"/>
                <a:gd name="T33" fmla="*/ 1 h 189"/>
                <a:gd name="T34" fmla="*/ 7 w 312"/>
                <a:gd name="T35" fmla="*/ 1 h 189"/>
                <a:gd name="T36" fmla="*/ 8 w 312"/>
                <a:gd name="T37" fmla="*/ 1 h 189"/>
                <a:gd name="T38" fmla="*/ 10 w 312"/>
                <a:gd name="T39" fmla="*/ 1 h 189"/>
                <a:gd name="T40" fmla="*/ 12 w 312"/>
                <a:gd name="T41" fmla="*/ 1 h 189"/>
                <a:gd name="T42" fmla="*/ 13 w 312"/>
                <a:gd name="T43" fmla="*/ 1 h 189"/>
                <a:gd name="T44" fmla="*/ 12 w 312"/>
                <a:gd name="T45" fmla="*/ 1 h 189"/>
                <a:gd name="T46" fmla="*/ 10 w 312"/>
                <a:gd name="T47" fmla="*/ 1 h 189"/>
                <a:gd name="T48" fmla="*/ 9 w 312"/>
                <a:gd name="T49" fmla="*/ 1 h 189"/>
                <a:gd name="T50" fmla="*/ 8 w 312"/>
                <a:gd name="T51" fmla="*/ 1 h 189"/>
                <a:gd name="T52" fmla="*/ 6 w 312"/>
                <a:gd name="T53" fmla="*/ 1 h 189"/>
                <a:gd name="T54" fmla="*/ 4 w 312"/>
                <a:gd name="T55" fmla="*/ 1 h 189"/>
                <a:gd name="T56" fmla="*/ 7 w 312"/>
                <a:gd name="T57" fmla="*/ 1 h 189"/>
                <a:gd name="T58" fmla="*/ 7 w 312"/>
                <a:gd name="T59" fmla="*/ 1 h 189"/>
                <a:gd name="T60" fmla="*/ 4 w 312"/>
                <a:gd name="T61" fmla="*/ 1 h 189"/>
                <a:gd name="T62" fmla="*/ 1 w 312"/>
                <a:gd name="T63" fmla="*/ 2 h 189"/>
                <a:gd name="T64" fmla="*/ 0 w 312"/>
                <a:gd name="T65" fmla="*/ 2 h 189"/>
                <a:gd name="T66" fmla="*/ 2 w 312"/>
                <a:gd name="T67" fmla="*/ 2 h 189"/>
                <a:gd name="T68" fmla="*/ 5 w 312"/>
                <a:gd name="T69" fmla="*/ 2 h 189"/>
                <a:gd name="T70" fmla="*/ 8 w 312"/>
                <a:gd name="T71" fmla="*/ 1 h 189"/>
                <a:gd name="T72" fmla="*/ 8 w 312"/>
                <a:gd name="T73" fmla="*/ 2 h 189"/>
                <a:gd name="T74" fmla="*/ 7 w 312"/>
                <a:gd name="T75" fmla="*/ 2 h 189"/>
                <a:gd name="T76" fmla="*/ 8 w 312"/>
                <a:gd name="T77" fmla="*/ 2 h 189"/>
                <a:gd name="T78" fmla="*/ 10 w 312"/>
                <a:gd name="T79" fmla="*/ 2 h 189"/>
                <a:gd name="T80" fmla="*/ 11 w 312"/>
                <a:gd name="T81" fmla="*/ 1 h 189"/>
                <a:gd name="T82" fmla="*/ 13 w 312"/>
                <a:gd name="T83" fmla="*/ 1 h 189"/>
                <a:gd name="T84" fmla="*/ 14 w 312"/>
                <a:gd name="T85" fmla="*/ 1 h 189"/>
                <a:gd name="T86" fmla="*/ 14 w 312"/>
                <a:gd name="T87" fmla="*/ 2 h 189"/>
                <a:gd name="T88" fmla="*/ 14 w 312"/>
                <a:gd name="T89" fmla="*/ 2 h 189"/>
                <a:gd name="T90" fmla="*/ 15 w 312"/>
                <a:gd name="T91" fmla="*/ 2 h 189"/>
                <a:gd name="T92" fmla="*/ 16 w 312"/>
                <a:gd name="T93" fmla="*/ 1 h 189"/>
                <a:gd name="T94" fmla="*/ 18 w 312"/>
                <a:gd name="T95" fmla="*/ 1 h 189"/>
                <a:gd name="T96" fmla="*/ 19 w 312"/>
                <a:gd name="T97" fmla="*/ 1 h 189"/>
                <a:gd name="T98" fmla="*/ 19 w 312"/>
                <a:gd name="T99" fmla="*/ 1 h 189"/>
                <a:gd name="T100" fmla="*/ 18 w 312"/>
                <a:gd name="T101" fmla="*/ 2 h 189"/>
                <a:gd name="T102" fmla="*/ 20 w 312"/>
                <a:gd name="T103" fmla="*/ 1 h 18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12" h="189">
                  <a:moveTo>
                    <a:pt x="312" y="20"/>
                  </a:moveTo>
                  <a:lnTo>
                    <a:pt x="311" y="20"/>
                  </a:lnTo>
                  <a:lnTo>
                    <a:pt x="307" y="19"/>
                  </a:lnTo>
                  <a:lnTo>
                    <a:pt x="306" y="17"/>
                  </a:lnTo>
                  <a:lnTo>
                    <a:pt x="302" y="16"/>
                  </a:lnTo>
                  <a:lnTo>
                    <a:pt x="301" y="13"/>
                  </a:lnTo>
                  <a:lnTo>
                    <a:pt x="299" y="12"/>
                  </a:lnTo>
                  <a:lnTo>
                    <a:pt x="297" y="9"/>
                  </a:lnTo>
                  <a:lnTo>
                    <a:pt x="297" y="6"/>
                  </a:lnTo>
                  <a:lnTo>
                    <a:pt x="292" y="12"/>
                  </a:lnTo>
                  <a:lnTo>
                    <a:pt x="287" y="16"/>
                  </a:lnTo>
                  <a:lnTo>
                    <a:pt x="284" y="20"/>
                  </a:lnTo>
                  <a:lnTo>
                    <a:pt x="281" y="23"/>
                  </a:lnTo>
                  <a:lnTo>
                    <a:pt x="269" y="19"/>
                  </a:lnTo>
                  <a:lnTo>
                    <a:pt x="251" y="15"/>
                  </a:lnTo>
                  <a:lnTo>
                    <a:pt x="231" y="9"/>
                  </a:lnTo>
                  <a:lnTo>
                    <a:pt x="209" y="6"/>
                  </a:lnTo>
                  <a:lnTo>
                    <a:pt x="185" y="1"/>
                  </a:lnTo>
                  <a:lnTo>
                    <a:pt x="165" y="0"/>
                  </a:lnTo>
                  <a:lnTo>
                    <a:pt x="147" y="0"/>
                  </a:lnTo>
                  <a:lnTo>
                    <a:pt x="135" y="1"/>
                  </a:lnTo>
                  <a:lnTo>
                    <a:pt x="122" y="6"/>
                  </a:lnTo>
                  <a:lnTo>
                    <a:pt x="120" y="7"/>
                  </a:lnTo>
                  <a:lnTo>
                    <a:pt x="125" y="7"/>
                  </a:lnTo>
                  <a:lnTo>
                    <a:pt x="135" y="6"/>
                  </a:lnTo>
                  <a:lnTo>
                    <a:pt x="152" y="6"/>
                  </a:lnTo>
                  <a:lnTo>
                    <a:pt x="169" y="6"/>
                  </a:lnTo>
                  <a:lnTo>
                    <a:pt x="189" y="9"/>
                  </a:lnTo>
                  <a:lnTo>
                    <a:pt x="207" y="13"/>
                  </a:lnTo>
                  <a:lnTo>
                    <a:pt x="226" y="17"/>
                  </a:lnTo>
                  <a:lnTo>
                    <a:pt x="241" y="22"/>
                  </a:lnTo>
                  <a:lnTo>
                    <a:pt x="254" y="28"/>
                  </a:lnTo>
                  <a:lnTo>
                    <a:pt x="264" y="34"/>
                  </a:lnTo>
                  <a:lnTo>
                    <a:pt x="267" y="38"/>
                  </a:lnTo>
                  <a:lnTo>
                    <a:pt x="266" y="40"/>
                  </a:lnTo>
                  <a:lnTo>
                    <a:pt x="259" y="41"/>
                  </a:lnTo>
                  <a:lnTo>
                    <a:pt x="252" y="44"/>
                  </a:lnTo>
                  <a:lnTo>
                    <a:pt x="244" y="48"/>
                  </a:lnTo>
                  <a:lnTo>
                    <a:pt x="234" y="53"/>
                  </a:lnTo>
                  <a:lnTo>
                    <a:pt x="226" y="57"/>
                  </a:lnTo>
                  <a:lnTo>
                    <a:pt x="219" y="62"/>
                  </a:lnTo>
                  <a:lnTo>
                    <a:pt x="209" y="57"/>
                  </a:lnTo>
                  <a:lnTo>
                    <a:pt x="194" y="54"/>
                  </a:lnTo>
                  <a:lnTo>
                    <a:pt x="177" y="50"/>
                  </a:lnTo>
                  <a:lnTo>
                    <a:pt x="159" y="46"/>
                  </a:lnTo>
                  <a:lnTo>
                    <a:pt x="139" y="43"/>
                  </a:lnTo>
                  <a:lnTo>
                    <a:pt x="120" y="41"/>
                  </a:lnTo>
                  <a:lnTo>
                    <a:pt x="105" y="41"/>
                  </a:lnTo>
                  <a:lnTo>
                    <a:pt x="92" y="44"/>
                  </a:lnTo>
                  <a:lnTo>
                    <a:pt x="84" y="48"/>
                  </a:lnTo>
                  <a:lnTo>
                    <a:pt x="79" y="51"/>
                  </a:lnTo>
                  <a:lnTo>
                    <a:pt x="80" y="53"/>
                  </a:lnTo>
                  <a:lnTo>
                    <a:pt x="90" y="51"/>
                  </a:lnTo>
                  <a:lnTo>
                    <a:pt x="97" y="50"/>
                  </a:lnTo>
                  <a:lnTo>
                    <a:pt x="105" y="50"/>
                  </a:lnTo>
                  <a:lnTo>
                    <a:pt x="115" y="50"/>
                  </a:lnTo>
                  <a:lnTo>
                    <a:pt x="124" y="51"/>
                  </a:lnTo>
                  <a:lnTo>
                    <a:pt x="134" y="51"/>
                  </a:lnTo>
                  <a:lnTo>
                    <a:pt x="144" y="53"/>
                  </a:lnTo>
                  <a:lnTo>
                    <a:pt x="154" y="56"/>
                  </a:lnTo>
                  <a:lnTo>
                    <a:pt x="162" y="57"/>
                  </a:lnTo>
                  <a:lnTo>
                    <a:pt x="179" y="62"/>
                  </a:lnTo>
                  <a:lnTo>
                    <a:pt x="192" y="65"/>
                  </a:lnTo>
                  <a:lnTo>
                    <a:pt x="201" y="68"/>
                  </a:lnTo>
                  <a:lnTo>
                    <a:pt x="207" y="71"/>
                  </a:lnTo>
                  <a:lnTo>
                    <a:pt x="202" y="74"/>
                  </a:lnTo>
                  <a:lnTo>
                    <a:pt x="196" y="76"/>
                  </a:lnTo>
                  <a:lnTo>
                    <a:pt x="187" y="79"/>
                  </a:lnTo>
                  <a:lnTo>
                    <a:pt x="179" y="82"/>
                  </a:lnTo>
                  <a:lnTo>
                    <a:pt x="170" y="85"/>
                  </a:lnTo>
                  <a:lnTo>
                    <a:pt x="162" y="87"/>
                  </a:lnTo>
                  <a:lnTo>
                    <a:pt x="155" y="90"/>
                  </a:lnTo>
                  <a:lnTo>
                    <a:pt x="150" y="91"/>
                  </a:lnTo>
                  <a:lnTo>
                    <a:pt x="145" y="93"/>
                  </a:lnTo>
                  <a:lnTo>
                    <a:pt x="139" y="93"/>
                  </a:lnTo>
                  <a:lnTo>
                    <a:pt x="130" y="91"/>
                  </a:lnTo>
                  <a:lnTo>
                    <a:pt x="124" y="90"/>
                  </a:lnTo>
                  <a:lnTo>
                    <a:pt x="115" y="87"/>
                  </a:lnTo>
                  <a:lnTo>
                    <a:pt x="107" y="84"/>
                  </a:lnTo>
                  <a:lnTo>
                    <a:pt x="99" y="82"/>
                  </a:lnTo>
                  <a:lnTo>
                    <a:pt x="92" y="79"/>
                  </a:lnTo>
                  <a:lnTo>
                    <a:pt x="80" y="76"/>
                  </a:lnTo>
                  <a:lnTo>
                    <a:pt x="69" y="76"/>
                  </a:lnTo>
                  <a:lnTo>
                    <a:pt x="64" y="79"/>
                  </a:lnTo>
                  <a:lnTo>
                    <a:pt x="69" y="82"/>
                  </a:lnTo>
                  <a:lnTo>
                    <a:pt x="82" y="87"/>
                  </a:lnTo>
                  <a:lnTo>
                    <a:pt x="97" y="91"/>
                  </a:lnTo>
                  <a:lnTo>
                    <a:pt x="109" y="96"/>
                  </a:lnTo>
                  <a:lnTo>
                    <a:pt x="117" y="100"/>
                  </a:lnTo>
                  <a:lnTo>
                    <a:pt x="107" y="103"/>
                  </a:lnTo>
                  <a:lnTo>
                    <a:pt x="94" y="107"/>
                  </a:lnTo>
                  <a:lnTo>
                    <a:pt x="77" y="112"/>
                  </a:lnTo>
                  <a:lnTo>
                    <a:pt x="60" y="116"/>
                  </a:lnTo>
                  <a:lnTo>
                    <a:pt x="42" y="121"/>
                  </a:lnTo>
                  <a:lnTo>
                    <a:pt x="27" y="125"/>
                  </a:lnTo>
                  <a:lnTo>
                    <a:pt x="14" y="128"/>
                  </a:lnTo>
                  <a:lnTo>
                    <a:pt x="7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5" y="134"/>
                  </a:lnTo>
                  <a:lnTo>
                    <a:pt x="15" y="134"/>
                  </a:lnTo>
                  <a:lnTo>
                    <a:pt x="27" y="134"/>
                  </a:lnTo>
                  <a:lnTo>
                    <a:pt x="42" y="131"/>
                  </a:lnTo>
                  <a:lnTo>
                    <a:pt x="59" y="130"/>
                  </a:lnTo>
                  <a:lnTo>
                    <a:pt x="77" y="127"/>
                  </a:lnTo>
                  <a:lnTo>
                    <a:pt x="94" y="122"/>
                  </a:lnTo>
                  <a:lnTo>
                    <a:pt x="110" y="118"/>
                  </a:lnTo>
                  <a:lnTo>
                    <a:pt x="124" y="115"/>
                  </a:lnTo>
                  <a:lnTo>
                    <a:pt x="132" y="110"/>
                  </a:lnTo>
                  <a:lnTo>
                    <a:pt x="130" y="127"/>
                  </a:lnTo>
                  <a:lnTo>
                    <a:pt x="124" y="147"/>
                  </a:lnTo>
                  <a:lnTo>
                    <a:pt x="117" y="168"/>
                  </a:lnTo>
                  <a:lnTo>
                    <a:pt x="109" y="181"/>
                  </a:lnTo>
                  <a:lnTo>
                    <a:pt x="104" y="187"/>
                  </a:lnTo>
                  <a:lnTo>
                    <a:pt x="105" y="189"/>
                  </a:lnTo>
                  <a:lnTo>
                    <a:pt x="110" y="187"/>
                  </a:lnTo>
                  <a:lnTo>
                    <a:pt x="115" y="183"/>
                  </a:lnTo>
                  <a:lnTo>
                    <a:pt x="125" y="169"/>
                  </a:lnTo>
                  <a:lnTo>
                    <a:pt x="137" y="149"/>
                  </a:lnTo>
                  <a:lnTo>
                    <a:pt x="149" y="127"/>
                  </a:lnTo>
                  <a:lnTo>
                    <a:pt x="154" y="110"/>
                  </a:lnTo>
                  <a:lnTo>
                    <a:pt x="160" y="109"/>
                  </a:lnTo>
                  <a:lnTo>
                    <a:pt x="170" y="105"/>
                  </a:lnTo>
                  <a:lnTo>
                    <a:pt x="180" y="102"/>
                  </a:lnTo>
                  <a:lnTo>
                    <a:pt x="190" y="97"/>
                  </a:lnTo>
                  <a:lnTo>
                    <a:pt x="201" y="94"/>
                  </a:lnTo>
                  <a:lnTo>
                    <a:pt x="211" y="90"/>
                  </a:lnTo>
                  <a:lnTo>
                    <a:pt x="219" y="87"/>
                  </a:lnTo>
                  <a:lnTo>
                    <a:pt x="224" y="85"/>
                  </a:lnTo>
                  <a:lnTo>
                    <a:pt x="224" y="102"/>
                  </a:lnTo>
                  <a:lnTo>
                    <a:pt x="221" y="124"/>
                  </a:lnTo>
                  <a:lnTo>
                    <a:pt x="216" y="147"/>
                  </a:lnTo>
                  <a:lnTo>
                    <a:pt x="211" y="164"/>
                  </a:lnTo>
                  <a:lnTo>
                    <a:pt x="207" y="171"/>
                  </a:lnTo>
                  <a:lnTo>
                    <a:pt x="209" y="174"/>
                  </a:lnTo>
                  <a:lnTo>
                    <a:pt x="212" y="172"/>
                  </a:lnTo>
                  <a:lnTo>
                    <a:pt x="217" y="164"/>
                  </a:lnTo>
                  <a:lnTo>
                    <a:pt x="226" y="147"/>
                  </a:lnTo>
                  <a:lnTo>
                    <a:pt x="236" y="125"/>
                  </a:lnTo>
                  <a:lnTo>
                    <a:pt x="242" y="100"/>
                  </a:lnTo>
                  <a:lnTo>
                    <a:pt x="242" y="78"/>
                  </a:lnTo>
                  <a:lnTo>
                    <a:pt x="256" y="69"/>
                  </a:lnTo>
                  <a:lnTo>
                    <a:pt x="266" y="59"/>
                  </a:lnTo>
                  <a:lnTo>
                    <a:pt x="274" y="51"/>
                  </a:lnTo>
                  <a:lnTo>
                    <a:pt x="281" y="46"/>
                  </a:lnTo>
                  <a:lnTo>
                    <a:pt x="284" y="43"/>
                  </a:lnTo>
                  <a:lnTo>
                    <a:pt x="289" y="41"/>
                  </a:lnTo>
                  <a:lnTo>
                    <a:pt x="291" y="44"/>
                  </a:lnTo>
                  <a:lnTo>
                    <a:pt x="291" y="51"/>
                  </a:lnTo>
                  <a:lnTo>
                    <a:pt x="289" y="68"/>
                  </a:lnTo>
                  <a:lnTo>
                    <a:pt x="287" y="91"/>
                  </a:lnTo>
                  <a:lnTo>
                    <a:pt x="286" y="116"/>
                  </a:lnTo>
                  <a:lnTo>
                    <a:pt x="282" y="133"/>
                  </a:lnTo>
                  <a:lnTo>
                    <a:pt x="294" y="112"/>
                  </a:lnTo>
                  <a:lnTo>
                    <a:pt x="302" y="81"/>
                  </a:lnTo>
                  <a:lnTo>
                    <a:pt x="309" y="47"/>
                  </a:lnTo>
                  <a:lnTo>
                    <a:pt x="312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89" name="Freeform 1302"/>
            <p:cNvSpPr>
              <a:spLocks/>
            </p:cNvSpPr>
            <p:nvPr/>
          </p:nvSpPr>
          <p:spPr bwMode="auto">
            <a:xfrm>
              <a:off x="5167" y="2433"/>
              <a:ext cx="125" cy="71"/>
            </a:xfrm>
            <a:custGeom>
              <a:avLst/>
              <a:gdLst>
                <a:gd name="T0" fmla="*/ 16 w 250"/>
                <a:gd name="T1" fmla="*/ 3 h 211"/>
                <a:gd name="T2" fmla="*/ 16 w 250"/>
                <a:gd name="T3" fmla="*/ 3 h 211"/>
                <a:gd name="T4" fmla="*/ 15 w 250"/>
                <a:gd name="T5" fmla="*/ 2 h 211"/>
                <a:gd name="T6" fmla="*/ 15 w 250"/>
                <a:gd name="T7" fmla="*/ 2 h 211"/>
                <a:gd name="T8" fmla="*/ 14 w 250"/>
                <a:gd name="T9" fmla="*/ 2 h 211"/>
                <a:gd name="T10" fmla="*/ 14 w 250"/>
                <a:gd name="T11" fmla="*/ 1 h 211"/>
                <a:gd name="T12" fmla="*/ 13 w 250"/>
                <a:gd name="T13" fmla="*/ 1 h 211"/>
                <a:gd name="T14" fmla="*/ 13 w 250"/>
                <a:gd name="T15" fmla="*/ 1 h 211"/>
                <a:gd name="T16" fmla="*/ 13 w 250"/>
                <a:gd name="T17" fmla="*/ 1 h 211"/>
                <a:gd name="T18" fmla="*/ 13 w 250"/>
                <a:gd name="T19" fmla="*/ 2 h 211"/>
                <a:gd name="T20" fmla="*/ 13 w 250"/>
                <a:gd name="T21" fmla="*/ 2 h 211"/>
                <a:gd name="T22" fmla="*/ 12 w 250"/>
                <a:gd name="T23" fmla="*/ 2 h 211"/>
                <a:gd name="T24" fmla="*/ 11 w 250"/>
                <a:gd name="T25" fmla="*/ 2 h 211"/>
                <a:gd name="T26" fmla="*/ 10 w 250"/>
                <a:gd name="T27" fmla="*/ 2 h 211"/>
                <a:gd name="T28" fmla="*/ 10 w 250"/>
                <a:gd name="T29" fmla="*/ 1 h 211"/>
                <a:gd name="T30" fmla="*/ 9 w 250"/>
                <a:gd name="T31" fmla="*/ 1 h 211"/>
                <a:gd name="T32" fmla="*/ 9 w 250"/>
                <a:gd name="T33" fmla="*/ 0 h 211"/>
                <a:gd name="T34" fmla="*/ 9 w 250"/>
                <a:gd name="T35" fmla="*/ 0 h 211"/>
                <a:gd name="T36" fmla="*/ 8 w 250"/>
                <a:gd name="T37" fmla="*/ 0 h 211"/>
                <a:gd name="T38" fmla="*/ 8 w 250"/>
                <a:gd name="T39" fmla="*/ 0 h 211"/>
                <a:gd name="T40" fmla="*/ 8 w 250"/>
                <a:gd name="T41" fmla="*/ 0 h 211"/>
                <a:gd name="T42" fmla="*/ 8 w 250"/>
                <a:gd name="T43" fmla="*/ 1 h 211"/>
                <a:gd name="T44" fmla="*/ 8 w 250"/>
                <a:gd name="T45" fmla="*/ 1 h 211"/>
                <a:gd name="T46" fmla="*/ 8 w 250"/>
                <a:gd name="T47" fmla="*/ 1 h 211"/>
                <a:gd name="T48" fmla="*/ 7 w 250"/>
                <a:gd name="T49" fmla="*/ 1 h 211"/>
                <a:gd name="T50" fmla="*/ 5 w 250"/>
                <a:gd name="T51" fmla="*/ 1 h 211"/>
                <a:gd name="T52" fmla="*/ 3 w 250"/>
                <a:gd name="T53" fmla="*/ 0 h 211"/>
                <a:gd name="T54" fmla="*/ 1 w 250"/>
                <a:gd name="T55" fmla="*/ 0 h 211"/>
                <a:gd name="T56" fmla="*/ 1 w 250"/>
                <a:gd name="T57" fmla="*/ 0 h 211"/>
                <a:gd name="T58" fmla="*/ 2 w 250"/>
                <a:gd name="T59" fmla="*/ 0 h 211"/>
                <a:gd name="T60" fmla="*/ 3 w 250"/>
                <a:gd name="T61" fmla="*/ 1 h 211"/>
                <a:gd name="T62" fmla="*/ 4 w 250"/>
                <a:gd name="T63" fmla="*/ 1 h 211"/>
                <a:gd name="T64" fmla="*/ 4 w 250"/>
                <a:gd name="T65" fmla="*/ 1 h 211"/>
                <a:gd name="T66" fmla="*/ 5 w 250"/>
                <a:gd name="T67" fmla="*/ 1 h 211"/>
                <a:gd name="T68" fmla="*/ 6 w 250"/>
                <a:gd name="T69" fmla="*/ 1 h 211"/>
                <a:gd name="T70" fmla="*/ 7 w 250"/>
                <a:gd name="T71" fmla="*/ 1 h 211"/>
                <a:gd name="T72" fmla="*/ 7 w 250"/>
                <a:gd name="T73" fmla="*/ 1 h 211"/>
                <a:gd name="T74" fmla="*/ 6 w 250"/>
                <a:gd name="T75" fmla="*/ 1 h 211"/>
                <a:gd name="T76" fmla="*/ 5 w 250"/>
                <a:gd name="T77" fmla="*/ 1 h 211"/>
                <a:gd name="T78" fmla="*/ 4 w 250"/>
                <a:gd name="T79" fmla="*/ 1 h 211"/>
                <a:gd name="T80" fmla="*/ 4 w 250"/>
                <a:gd name="T81" fmla="*/ 1 h 211"/>
                <a:gd name="T82" fmla="*/ 3 w 250"/>
                <a:gd name="T83" fmla="*/ 1 h 211"/>
                <a:gd name="T84" fmla="*/ 4 w 250"/>
                <a:gd name="T85" fmla="*/ 1 h 211"/>
                <a:gd name="T86" fmla="*/ 5 w 250"/>
                <a:gd name="T87" fmla="*/ 2 h 211"/>
                <a:gd name="T88" fmla="*/ 7 w 250"/>
                <a:gd name="T89" fmla="*/ 2 h 211"/>
                <a:gd name="T90" fmla="*/ 9 w 250"/>
                <a:gd name="T91" fmla="*/ 2 h 211"/>
                <a:gd name="T92" fmla="*/ 10 w 250"/>
                <a:gd name="T93" fmla="*/ 2 h 211"/>
                <a:gd name="T94" fmla="*/ 11 w 250"/>
                <a:gd name="T95" fmla="*/ 2 h 211"/>
                <a:gd name="T96" fmla="*/ 12 w 250"/>
                <a:gd name="T97" fmla="*/ 2 h 211"/>
                <a:gd name="T98" fmla="*/ 12 w 250"/>
                <a:gd name="T99" fmla="*/ 2 h 211"/>
                <a:gd name="T100" fmla="*/ 12 w 250"/>
                <a:gd name="T101" fmla="*/ 2 h 211"/>
                <a:gd name="T102" fmla="*/ 11 w 250"/>
                <a:gd name="T103" fmla="*/ 2 h 211"/>
                <a:gd name="T104" fmla="*/ 10 w 250"/>
                <a:gd name="T105" fmla="*/ 2 h 211"/>
                <a:gd name="T106" fmla="*/ 8 w 250"/>
                <a:gd name="T107" fmla="*/ 2 h 211"/>
                <a:gd name="T108" fmla="*/ 7 w 250"/>
                <a:gd name="T109" fmla="*/ 2 h 211"/>
                <a:gd name="T110" fmla="*/ 7 w 250"/>
                <a:gd name="T111" fmla="*/ 2 h 211"/>
                <a:gd name="T112" fmla="*/ 9 w 250"/>
                <a:gd name="T113" fmla="*/ 2 h 211"/>
                <a:gd name="T114" fmla="*/ 10 w 250"/>
                <a:gd name="T115" fmla="*/ 2 h 211"/>
                <a:gd name="T116" fmla="*/ 12 w 250"/>
                <a:gd name="T117" fmla="*/ 2 h 211"/>
                <a:gd name="T118" fmla="*/ 14 w 250"/>
                <a:gd name="T119" fmla="*/ 2 h 211"/>
                <a:gd name="T120" fmla="*/ 14 w 250"/>
                <a:gd name="T121" fmla="*/ 2 h 211"/>
                <a:gd name="T122" fmla="*/ 15 w 250"/>
                <a:gd name="T123" fmla="*/ 3 h 21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0" h="211">
                  <a:moveTo>
                    <a:pt x="242" y="211"/>
                  </a:moveTo>
                  <a:lnTo>
                    <a:pt x="244" y="206"/>
                  </a:lnTo>
                  <a:lnTo>
                    <a:pt x="245" y="204"/>
                  </a:lnTo>
                  <a:lnTo>
                    <a:pt x="249" y="201"/>
                  </a:lnTo>
                  <a:lnTo>
                    <a:pt x="250" y="198"/>
                  </a:lnTo>
                  <a:lnTo>
                    <a:pt x="240" y="189"/>
                  </a:lnTo>
                  <a:lnTo>
                    <a:pt x="230" y="180"/>
                  </a:lnTo>
                  <a:lnTo>
                    <a:pt x="225" y="173"/>
                  </a:lnTo>
                  <a:lnTo>
                    <a:pt x="224" y="164"/>
                  </a:lnTo>
                  <a:lnTo>
                    <a:pt x="222" y="147"/>
                  </a:lnTo>
                  <a:lnTo>
                    <a:pt x="219" y="122"/>
                  </a:lnTo>
                  <a:lnTo>
                    <a:pt x="214" y="97"/>
                  </a:lnTo>
                  <a:lnTo>
                    <a:pt x="209" y="81"/>
                  </a:lnTo>
                  <a:lnTo>
                    <a:pt x="204" y="74"/>
                  </a:lnTo>
                  <a:lnTo>
                    <a:pt x="199" y="69"/>
                  </a:lnTo>
                  <a:lnTo>
                    <a:pt x="197" y="72"/>
                  </a:lnTo>
                  <a:lnTo>
                    <a:pt x="199" y="80"/>
                  </a:lnTo>
                  <a:lnTo>
                    <a:pt x="202" y="96"/>
                  </a:lnTo>
                  <a:lnTo>
                    <a:pt x="204" y="116"/>
                  </a:lnTo>
                  <a:lnTo>
                    <a:pt x="204" y="137"/>
                  </a:lnTo>
                  <a:lnTo>
                    <a:pt x="202" y="152"/>
                  </a:lnTo>
                  <a:lnTo>
                    <a:pt x="195" y="149"/>
                  </a:lnTo>
                  <a:lnTo>
                    <a:pt x="189" y="145"/>
                  </a:lnTo>
                  <a:lnTo>
                    <a:pt x="182" y="142"/>
                  </a:lnTo>
                  <a:lnTo>
                    <a:pt x="175" y="137"/>
                  </a:lnTo>
                  <a:lnTo>
                    <a:pt x="167" y="133"/>
                  </a:lnTo>
                  <a:lnTo>
                    <a:pt x="162" y="128"/>
                  </a:lnTo>
                  <a:lnTo>
                    <a:pt x="155" y="124"/>
                  </a:lnTo>
                  <a:lnTo>
                    <a:pt x="152" y="119"/>
                  </a:lnTo>
                  <a:lnTo>
                    <a:pt x="145" y="106"/>
                  </a:lnTo>
                  <a:lnTo>
                    <a:pt x="140" y="87"/>
                  </a:lnTo>
                  <a:lnTo>
                    <a:pt x="135" y="66"/>
                  </a:lnTo>
                  <a:lnTo>
                    <a:pt x="133" y="50"/>
                  </a:lnTo>
                  <a:lnTo>
                    <a:pt x="133" y="38"/>
                  </a:lnTo>
                  <a:lnTo>
                    <a:pt x="132" y="26"/>
                  </a:lnTo>
                  <a:lnTo>
                    <a:pt x="130" y="16"/>
                  </a:lnTo>
                  <a:lnTo>
                    <a:pt x="125" y="9"/>
                  </a:lnTo>
                  <a:lnTo>
                    <a:pt x="122" y="4"/>
                  </a:lnTo>
                  <a:lnTo>
                    <a:pt x="120" y="6"/>
                  </a:lnTo>
                  <a:lnTo>
                    <a:pt x="122" y="12"/>
                  </a:lnTo>
                  <a:lnTo>
                    <a:pt x="123" y="21"/>
                  </a:lnTo>
                  <a:lnTo>
                    <a:pt x="125" y="31"/>
                  </a:lnTo>
                  <a:lnTo>
                    <a:pt x="123" y="40"/>
                  </a:lnTo>
                  <a:lnTo>
                    <a:pt x="122" y="49"/>
                  </a:lnTo>
                  <a:lnTo>
                    <a:pt x="120" y="56"/>
                  </a:lnTo>
                  <a:lnTo>
                    <a:pt x="120" y="66"/>
                  </a:lnTo>
                  <a:lnTo>
                    <a:pt x="122" y="81"/>
                  </a:lnTo>
                  <a:lnTo>
                    <a:pt x="125" y="96"/>
                  </a:lnTo>
                  <a:lnTo>
                    <a:pt x="127" y="106"/>
                  </a:lnTo>
                  <a:lnTo>
                    <a:pt x="110" y="93"/>
                  </a:lnTo>
                  <a:lnTo>
                    <a:pt x="92" y="77"/>
                  </a:lnTo>
                  <a:lnTo>
                    <a:pt x="73" y="59"/>
                  </a:lnTo>
                  <a:lnTo>
                    <a:pt x="55" y="43"/>
                  </a:lnTo>
                  <a:lnTo>
                    <a:pt x="37" y="26"/>
                  </a:lnTo>
                  <a:lnTo>
                    <a:pt x="22" y="13"/>
                  </a:lnTo>
                  <a:lnTo>
                    <a:pt x="10" y="4"/>
                  </a:lnTo>
                  <a:lnTo>
                    <a:pt x="0" y="0"/>
                  </a:lnTo>
                  <a:lnTo>
                    <a:pt x="7" y="9"/>
                  </a:lnTo>
                  <a:lnTo>
                    <a:pt x="15" y="19"/>
                  </a:lnTo>
                  <a:lnTo>
                    <a:pt x="23" y="29"/>
                  </a:lnTo>
                  <a:lnTo>
                    <a:pt x="33" y="41"/>
                  </a:lnTo>
                  <a:lnTo>
                    <a:pt x="42" y="52"/>
                  </a:lnTo>
                  <a:lnTo>
                    <a:pt x="48" y="60"/>
                  </a:lnTo>
                  <a:lnTo>
                    <a:pt x="55" y="68"/>
                  </a:lnTo>
                  <a:lnTo>
                    <a:pt x="58" y="74"/>
                  </a:lnTo>
                  <a:lnTo>
                    <a:pt x="63" y="78"/>
                  </a:lnTo>
                  <a:lnTo>
                    <a:pt x="68" y="84"/>
                  </a:lnTo>
                  <a:lnTo>
                    <a:pt x="77" y="91"/>
                  </a:lnTo>
                  <a:lnTo>
                    <a:pt x="85" y="97"/>
                  </a:lnTo>
                  <a:lnTo>
                    <a:pt x="93" y="105"/>
                  </a:lnTo>
                  <a:lnTo>
                    <a:pt x="102" y="111"/>
                  </a:lnTo>
                  <a:lnTo>
                    <a:pt x="110" y="115"/>
                  </a:lnTo>
                  <a:lnTo>
                    <a:pt x="115" y="118"/>
                  </a:lnTo>
                  <a:lnTo>
                    <a:pt x="108" y="118"/>
                  </a:lnTo>
                  <a:lnTo>
                    <a:pt x="102" y="118"/>
                  </a:lnTo>
                  <a:lnTo>
                    <a:pt x="93" y="118"/>
                  </a:lnTo>
                  <a:lnTo>
                    <a:pt x="85" y="116"/>
                  </a:lnTo>
                  <a:lnTo>
                    <a:pt x="77" y="115"/>
                  </a:lnTo>
                  <a:lnTo>
                    <a:pt x="68" y="112"/>
                  </a:lnTo>
                  <a:lnTo>
                    <a:pt x="63" y="111"/>
                  </a:lnTo>
                  <a:lnTo>
                    <a:pt x="58" y="108"/>
                  </a:lnTo>
                  <a:lnTo>
                    <a:pt x="52" y="103"/>
                  </a:lnTo>
                  <a:lnTo>
                    <a:pt x="45" y="103"/>
                  </a:lnTo>
                  <a:lnTo>
                    <a:pt x="42" y="106"/>
                  </a:lnTo>
                  <a:lnTo>
                    <a:pt x="47" y="112"/>
                  </a:lnTo>
                  <a:lnTo>
                    <a:pt x="53" y="116"/>
                  </a:lnTo>
                  <a:lnTo>
                    <a:pt x="63" y="121"/>
                  </a:lnTo>
                  <a:lnTo>
                    <a:pt x="75" y="127"/>
                  </a:lnTo>
                  <a:lnTo>
                    <a:pt x="88" y="131"/>
                  </a:lnTo>
                  <a:lnTo>
                    <a:pt x="103" y="136"/>
                  </a:lnTo>
                  <a:lnTo>
                    <a:pt x="117" y="139"/>
                  </a:lnTo>
                  <a:lnTo>
                    <a:pt x="132" y="142"/>
                  </a:lnTo>
                  <a:lnTo>
                    <a:pt x="143" y="142"/>
                  </a:lnTo>
                  <a:lnTo>
                    <a:pt x="150" y="143"/>
                  </a:lnTo>
                  <a:lnTo>
                    <a:pt x="157" y="146"/>
                  </a:lnTo>
                  <a:lnTo>
                    <a:pt x="165" y="150"/>
                  </a:lnTo>
                  <a:lnTo>
                    <a:pt x="172" y="155"/>
                  </a:lnTo>
                  <a:lnTo>
                    <a:pt x="179" y="159"/>
                  </a:lnTo>
                  <a:lnTo>
                    <a:pt x="185" y="164"/>
                  </a:lnTo>
                  <a:lnTo>
                    <a:pt x="190" y="168"/>
                  </a:lnTo>
                  <a:lnTo>
                    <a:pt x="195" y="173"/>
                  </a:lnTo>
                  <a:lnTo>
                    <a:pt x="189" y="175"/>
                  </a:lnTo>
                  <a:lnTo>
                    <a:pt x="179" y="178"/>
                  </a:lnTo>
                  <a:lnTo>
                    <a:pt x="168" y="180"/>
                  </a:lnTo>
                  <a:lnTo>
                    <a:pt x="157" y="181"/>
                  </a:lnTo>
                  <a:lnTo>
                    <a:pt x="145" y="183"/>
                  </a:lnTo>
                  <a:lnTo>
                    <a:pt x="135" y="183"/>
                  </a:lnTo>
                  <a:lnTo>
                    <a:pt x="125" y="183"/>
                  </a:lnTo>
                  <a:lnTo>
                    <a:pt x="117" y="181"/>
                  </a:lnTo>
                  <a:lnTo>
                    <a:pt x="107" y="181"/>
                  </a:lnTo>
                  <a:lnTo>
                    <a:pt x="100" y="183"/>
                  </a:lnTo>
                  <a:lnTo>
                    <a:pt x="103" y="186"/>
                  </a:lnTo>
                  <a:lnTo>
                    <a:pt x="118" y="190"/>
                  </a:lnTo>
                  <a:lnTo>
                    <a:pt x="130" y="192"/>
                  </a:lnTo>
                  <a:lnTo>
                    <a:pt x="143" y="193"/>
                  </a:lnTo>
                  <a:lnTo>
                    <a:pt x="158" y="193"/>
                  </a:lnTo>
                  <a:lnTo>
                    <a:pt x="172" y="192"/>
                  </a:lnTo>
                  <a:lnTo>
                    <a:pt x="185" y="192"/>
                  </a:lnTo>
                  <a:lnTo>
                    <a:pt x="199" y="192"/>
                  </a:lnTo>
                  <a:lnTo>
                    <a:pt x="209" y="190"/>
                  </a:lnTo>
                  <a:lnTo>
                    <a:pt x="215" y="190"/>
                  </a:lnTo>
                  <a:lnTo>
                    <a:pt x="224" y="192"/>
                  </a:lnTo>
                  <a:lnTo>
                    <a:pt x="232" y="198"/>
                  </a:lnTo>
                  <a:lnTo>
                    <a:pt x="237" y="204"/>
                  </a:lnTo>
                  <a:lnTo>
                    <a:pt x="242" y="21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0" name="Freeform 1303"/>
            <p:cNvSpPr>
              <a:spLocks/>
            </p:cNvSpPr>
            <p:nvPr/>
          </p:nvSpPr>
          <p:spPr bwMode="auto">
            <a:xfrm>
              <a:off x="5353" y="2407"/>
              <a:ext cx="78" cy="106"/>
            </a:xfrm>
            <a:custGeom>
              <a:avLst/>
              <a:gdLst>
                <a:gd name="T0" fmla="*/ 2 w 155"/>
                <a:gd name="T1" fmla="*/ 3 h 320"/>
                <a:gd name="T2" fmla="*/ 2 w 155"/>
                <a:gd name="T3" fmla="*/ 3 h 320"/>
                <a:gd name="T4" fmla="*/ 3 w 155"/>
                <a:gd name="T5" fmla="*/ 3 h 320"/>
                <a:gd name="T6" fmla="*/ 3 w 155"/>
                <a:gd name="T7" fmla="*/ 3 h 320"/>
                <a:gd name="T8" fmla="*/ 2 w 155"/>
                <a:gd name="T9" fmla="*/ 2 h 320"/>
                <a:gd name="T10" fmla="*/ 1 w 155"/>
                <a:gd name="T11" fmla="*/ 2 h 320"/>
                <a:gd name="T12" fmla="*/ 1 w 155"/>
                <a:gd name="T13" fmla="*/ 2 h 320"/>
                <a:gd name="T14" fmla="*/ 3 w 155"/>
                <a:gd name="T15" fmla="*/ 2 h 320"/>
                <a:gd name="T16" fmla="*/ 4 w 155"/>
                <a:gd name="T17" fmla="*/ 2 h 320"/>
                <a:gd name="T18" fmla="*/ 4 w 155"/>
                <a:gd name="T19" fmla="*/ 1 h 320"/>
                <a:gd name="T20" fmla="*/ 4 w 155"/>
                <a:gd name="T21" fmla="*/ 0 h 320"/>
                <a:gd name="T22" fmla="*/ 4 w 155"/>
                <a:gd name="T23" fmla="*/ 0 h 320"/>
                <a:gd name="T24" fmla="*/ 5 w 155"/>
                <a:gd name="T25" fmla="*/ 1 h 320"/>
                <a:gd name="T26" fmla="*/ 5 w 155"/>
                <a:gd name="T27" fmla="*/ 1 h 320"/>
                <a:gd name="T28" fmla="*/ 8 w 155"/>
                <a:gd name="T29" fmla="*/ 0 h 320"/>
                <a:gd name="T30" fmla="*/ 8 w 155"/>
                <a:gd name="T31" fmla="*/ 0 h 320"/>
                <a:gd name="T32" fmla="*/ 7 w 155"/>
                <a:gd name="T33" fmla="*/ 1 h 320"/>
                <a:gd name="T34" fmla="*/ 7 w 155"/>
                <a:gd name="T35" fmla="*/ 1 h 320"/>
                <a:gd name="T36" fmla="*/ 9 w 155"/>
                <a:gd name="T37" fmla="*/ 1 h 320"/>
                <a:gd name="T38" fmla="*/ 9 w 155"/>
                <a:gd name="T39" fmla="*/ 1 h 320"/>
                <a:gd name="T40" fmla="*/ 8 w 155"/>
                <a:gd name="T41" fmla="*/ 1 h 320"/>
                <a:gd name="T42" fmla="*/ 7 w 155"/>
                <a:gd name="T43" fmla="*/ 1 h 320"/>
                <a:gd name="T44" fmla="*/ 6 w 155"/>
                <a:gd name="T45" fmla="*/ 1 h 320"/>
                <a:gd name="T46" fmla="*/ 5 w 155"/>
                <a:gd name="T47" fmla="*/ 2 h 320"/>
                <a:gd name="T48" fmla="*/ 6 w 155"/>
                <a:gd name="T49" fmla="*/ 2 h 320"/>
                <a:gd name="T50" fmla="*/ 8 w 155"/>
                <a:gd name="T51" fmla="*/ 2 h 320"/>
                <a:gd name="T52" fmla="*/ 9 w 155"/>
                <a:gd name="T53" fmla="*/ 2 h 320"/>
                <a:gd name="T54" fmla="*/ 10 w 155"/>
                <a:gd name="T55" fmla="*/ 2 h 320"/>
                <a:gd name="T56" fmla="*/ 9 w 155"/>
                <a:gd name="T57" fmla="*/ 2 h 320"/>
                <a:gd name="T58" fmla="*/ 6 w 155"/>
                <a:gd name="T59" fmla="*/ 3 h 320"/>
                <a:gd name="T60" fmla="*/ 5 w 155"/>
                <a:gd name="T61" fmla="*/ 3 h 320"/>
                <a:gd name="T62" fmla="*/ 4 w 155"/>
                <a:gd name="T63" fmla="*/ 3 h 320"/>
                <a:gd name="T64" fmla="*/ 5 w 155"/>
                <a:gd name="T65" fmla="*/ 3 h 320"/>
                <a:gd name="T66" fmla="*/ 6 w 155"/>
                <a:gd name="T67" fmla="*/ 3 h 320"/>
                <a:gd name="T68" fmla="*/ 8 w 155"/>
                <a:gd name="T69" fmla="*/ 3 h 320"/>
                <a:gd name="T70" fmla="*/ 9 w 155"/>
                <a:gd name="T71" fmla="*/ 3 h 320"/>
                <a:gd name="T72" fmla="*/ 10 w 155"/>
                <a:gd name="T73" fmla="*/ 3 h 320"/>
                <a:gd name="T74" fmla="*/ 10 w 155"/>
                <a:gd name="T75" fmla="*/ 3 h 320"/>
                <a:gd name="T76" fmla="*/ 8 w 155"/>
                <a:gd name="T77" fmla="*/ 3 h 320"/>
                <a:gd name="T78" fmla="*/ 7 w 155"/>
                <a:gd name="T79" fmla="*/ 3 h 320"/>
                <a:gd name="T80" fmla="*/ 6 w 155"/>
                <a:gd name="T81" fmla="*/ 3 h 320"/>
                <a:gd name="T82" fmla="*/ 5 w 155"/>
                <a:gd name="T83" fmla="*/ 3 h 320"/>
                <a:gd name="T84" fmla="*/ 3 w 155"/>
                <a:gd name="T85" fmla="*/ 3 h 320"/>
                <a:gd name="T86" fmla="*/ 3 w 155"/>
                <a:gd name="T87" fmla="*/ 4 h 320"/>
                <a:gd name="T88" fmla="*/ 2 w 155"/>
                <a:gd name="T89" fmla="*/ 4 h 320"/>
                <a:gd name="T90" fmla="*/ 1 w 155"/>
                <a:gd name="T91" fmla="*/ 4 h 320"/>
                <a:gd name="T92" fmla="*/ 2 w 155"/>
                <a:gd name="T93" fmla="*/ 3 h 320"/>
                <a:gd name="T94" fmla="*/ 1 w 155"/>
                <a:gd name="T95" fmla="*/ 3 h 3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5" h="320">
                  <a:moveTo>
                    <a:pt x="0" y="276"/>
                  </a:moveTo>
                  <a:lnTo>
                    <a:pt x="10" y="270"/>
                  </a:lnTo>
                  <a:lnTo>
                    <a:pt x="17" y="264"/>
                  </a:lnTo>
                  <a:lnTo>
                    <a:pt x="22" y="255"/>
                  </a:lnTo>
                  <a:lnTo>
                    <a:pt x="25" y="248"/>
                  </a:lnTo>
                  <a:lnTo>
                    <a:pt x="28" y="251"/>
                  </a:lnTo>
                  <a:lnTo>
                    <a:pt x="32" y="254"/>
                  </a:lnTo>
                  <a:lnTo>
                    <a:pt x="33" y="254"/>
                  </a:lnTo>
                  <a:lnTo>
                    <a:pt x="37" y="255"/>
                  </a:lnTo>
                  <a:lnTo>
                    <a:pt x="38" y="251"/>
                  </a:lnTo>
                  <a:lnTo>
                    <a:pt x="42" y="239"/>
                  </a:lnTo>
                  <a:lnTo>
                    <a:pt x="42" y="227"/>
                  </a:lnTo>
                  <a:lnTo>
                    <a:pt x="40" y="220"/>
                  </a:lnTo>
                  <a:lnTo>
                    <a:pt x="30" y="205"/>
                  </a:lnTo>
                  <a:lnTo>
                    <a:pt x="17" y="180"/>
                  </a:lnTo>
                  <a:lnTo>
                    <a:pt x="5" y="155"/>
                  </a:lnTo>
                  <a:lnTo>
                    <a:pt x="0" y="140"/>
                  </a:lnTo>
                  <a:lnTo>
                    <a:pt x="2" y="132"/>
                  </a:lnTo>
                  <a:lnTo>
                    <a:pt x="3" y="126"/>
                  </a:lnTo>
                  <a:lnTo>
                    <a:pt x="5" y="127"/>
                  </a:lnTo>
                  <a:lnTo>
                    <a:pt x="7" y="133"/>
                  </a:lnTo>
                  <a:lnTo>
                    <a:pt x="12" y="148"/>
                  </a:lnTo>
                  <a:lnTo>
                    <a:pt x="22" y="167"/>
                  </a:lnTo>
                  <a:lnTo>
                    <a:pt x="35" y="185"/>
                  </a:lnTo>
                  <a:lnTo>
                    <a:pt x="47" y="195"/>
                  </a:lnTo>
                  <a:lnTo>
                    <a:pt x="53" y="177"/>
                  </a:lnTo>
                  <a:lnTo>
                    <a:pt x="60" y="151"/>
                  </a:lnTo>
                  <a:lnTo>
                    <a:pt x="63" y="124"/>
                  </a:lnTo>
                  <a:lnTo>
                    <a:pt x="62" y="106"/>
                  </a:lnTo>
                  <a:lnTo>
                    <a:pt x="58" y="90"/>
                  </a:lnTo>
                  <a:lnTo>
                    <a:pt x="55" y="70"/>
                  </a:lnTo>
                  <a:lnTo>
                    <a:pt x="55" y="50"/>
                  </a:lnTo>
                  <a:lnTo>
                    <a:pt x="57" y="37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3" y="39"/>
                  </a:lnTo>
                  <a:lnTo>
                    <a:pt x="62" y="46"/>
                  </a:lnTo>
                  <a:lnTo>
                    <a:pt x="62" y="56"/>
                  </a:lnTo>
                  <a:lnTo>
                    <a:pt x="65" y="70"/>
                  </a:lnTo>
                  <a:lnTo>
                    <a:pt x="68" y="83"/>
                  </a:lnTo>
                  <a:lnTo>
                    <a:pt x="72" y="90"/>
                  </a:lnTo>
                  <a:lnTo>
                    <a:pt x="80" y="70"/>
                  </a:lnTo>
                  <a:lnTo>
                    <a:pt x="90" y="43"/>
                  </a:lnTo>
                  <a:lnTo>
                    <a:pt x="102" y="19"/>
                  </a:lnTo>
                  <a:lnTo>
                    <a:pt x="117" y="3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25" y="5"/>
                  </a:lnTo>
                  <a:lnTo>
                    <a:pt x="118" y="9"/>
                  </a:lnTo>
                  <a:lnTo>
                    <a:pt x="110" y="24"/>
                  </a:lnTo>
                  <a:lnTo>
                    <a:pt x="100" y="47"/>
                  </a:lnTo>
                  <a:lnTo>
                    <a:pt x="92" y="73"/>
                  </a:lnTo>
                  <a:lnTo>
                    <a:pt x="87" y="89"/>
                  </a:lnTo>
                  <a:lnTo>
                    <a:pt x="97" y="87"/>
                  </a:lnTo>
                  <a:lnTo>
                    <a:pt x="110" y="84"/>
                  </a:lnTo>
                  <a:lnTo>
                    <a:pt x="122" y="80"/>
                  </a:lnTo>
                  <a:lnTo>
                    <a:pt x="130" y="76"/>
                  </a:lnTo>
                  <a:lnTo>
                    <a:pt x="135" y="71"/>
                  </a:lnTo>
                  <a:lnTo>
                    <a:pt x="138" y="71"/>
                  </a:lnTo>
                  <a:lnTo>
                    <a:pt x="138" y="74"/>
                  </a:lnTo>
                  <a:lnTo>
                    <a:pt x="133" y="78"/>
                  </a:lnTo>
                  <a:lnTo>
                    <a:pt x="128" y="81"/>
                  </a:lnTo>
                  <a:lnTo>
                    <a:pt x="123" y="86"/>
                  </a:lnTo>
                  <a:lnTo>
                    <a:pt x="117" y="90"/>
                  </a:lnTo>
                  <a:lnTo>
                    <a:pt x="108" y="95"/>
                  </a:lnTo>
                  <a:lnTo>
                    <a:pt x="100" y="99"/>
                  </a:lnTo>
                  <a:lnTo>
                    <a:pt x="93" y="104"/>
                  </a:lnTo>
                  <a:lnTo>
                    <a:pt x="88" y="106"/>
                  </a:lnTo>
                  <a:lnTo>
                    <a:pt x="83" y="109"/>
                  </a:lnTo>
                  <a:lnTo>
                    <a:pt x="80" y="133"/>
                  </a:lnTo>
                  <a:lnTo>
                    <a:pt x="73" y="160"/>
                  </a:lnTo>
                  <a:lnTo>
                    <a:pt x="68" y="183"/>
                  </a:lnTo>
                  <a:lnTo>
                    <a:pt x="63" y="196"/>
                  </a:lnTo>
                  <a:lnTo>
                    <a:pt x="75" y="196"/>
                  </a:lnTo>
                  <a:lnTo>
                    <a:pt x="87" y="195"/>
                  </a:lnTo>
                  <a:lnTo>
                    <a:pt x="98" y="194"/>
                  </a:lnTo>
                  <a:lnTo>
                    <a:pt x="110" y="192"/>
                  </a:lnTo>
                  <a:lnTo>
                    <a:pt x="120" y="191"/>
                  </a:lnTo>
                  <a:lnTo>
                    <a:pt x="130" y="188"/>
                  </a:lnTo>
                  <a:lnTo>
                    <a:pt x="137" y="186"/>
                  </a:lnTo>
                  <a:lnTo>
                    <a:pt x="142" y="183"/>
                  </a:lnTo>
                  <a:lnTo>
                    <a:pt x="147" y="180"/>
                  </a:lnTo>
                  <a:lnTo>
                    <a:pt x="148" y="180"/>
                  </a:lnTo>
                  <a:lnTo>
                    <a:pt x="148" y="182"/>
                  </a:lnTo>
                  <a:lnTo>
                    <a:pt x="143" y="186"/>
                  </a:lnTo>
                  <a:lnTo>
                    <a:pt x="138" y="189"/>
                  </a:lnTo>
                  <a:lnTo>
                    <a:pt x="130" y="194"/>
                  </a:lnTo>
                  <a:lnTo>
                    <a:pt x="118" y="199"/>
                  </a:lnTo>
                  <a:lnTo>
                    <a:pt x="107" y="204"/>
                  </a:lnTo>
                  <a:lnTo>
                    <a:pt x="93" y="208"/>
                  </a:lnTo>
                  <a:lnTo>
                    <a:pt x="82" y="213"/>
                  </a:lnTo>
                  <a:lnTo>
                    <a:pt x="73" y="217"/>
                  </a:lnTo>
                  <a:lnTo>
                    <a:pt x="67" y="219"/>
                  </a:lnTo>
                  <a:lnTo>
                    <a:pt x="60" y="225"/>
                  </a:lnTo>
                  <a:lnTo>
                    <a:pt x="55" y="236"/>
                  </a:lnTo>
                  <a:lnTo>
                    <a:pt x="53" y="248"/>
                  </a:lnTo>
                  <a:lnTo>
                    <a:pt x="52" y="257"/>
                  </a:lnTo>
                  <a:lnTo>
                    <a:pt x="55" y="261"/>
                  </a:lnTo>
                  <a:lnTo>
                    <a:pt x="65" y="263"/>
                  </a:lnTo>
                  <a:lnTo>
                    <a:pt x="75" y="263"/>
                  </a:lnTo>
                  <a:lnTo>
                    <a:pt x="83" y="261"/>
                  </a:lnTo>
                  <a:lnTo>
                    <a:pt x="92" y="257"/>
                  </a:lnTo>
                  <a:lnTo>
                    <a:pt x="102" y="254"/>
                  </a:lnTo>
                  <a:lnTo>
                    <a:pt x="112" y="250"/>
                  </a:lnTo>
                  <a:lnTo>
                    <a:pt x="120" y="245"/>
                  </a:lnTo>
                  <a:lnTo>
                    <a:pt x="128" y="242"/>
                  </a:lnTo>
                  <a:lnTo>
                    <a:pt x="135" y="238"/>
                  </a:lnTo>
                  <a:lnTo>
                    <a:pt x="142" y="235"/>
                  </a:lnTo>
                  <a:lnTo>
                    <a:pt x="145" y="232"/>
                  </a:lnTo>
                  <a:lnTo>
                    <a:pt x="150" y="227"/>
                  </a:lnTo>
                  <a:lnTo>
                    <a:pt x="155" y="226"/>
                  </a:lnTo>
                  <a:lnTo>
                    <a:pt x="155" y="229"/>
                  </a:lnTo>
                  <a:lnTo>
                    <a:pt x="150" y="236"/>
                  </a:lnTo>
                  <a:lnTo>
                    <a:pt x="145" y="242"/>
                  </a:lnTo>
                  <a:lnTo>
                    <a:pt x="138" y="250"/>
                  </a:lnTo>
                  <a:lnTo>
                    <a:pt x="132" y="257"/>
                  </a:lnTo>
                  <a:lnTo>
                    <a:pt x="125" y="266"/>
                  </a:lnTo>
                  <a:lnTo>
                    <a:pt x="117" y="273"/>
                  </a:lnTo>
                  <a:lnTo>
                    <a:pt x="110" y="281"/>
                  </a:lnTo>
                  <a:lnTo>
                    <a:pt x="103" y="286"/>
                  </a:lnTo>
                  <a:lnTo>
                    <a:pt x="98" y="289"/>
                  </a:lnTo>
                  <a:lnTo>
                    <a:pt x="97" y="285"/>
                  </a:lnTo>
                  <a:lnTo>
                    <a:pt x="95" y="281"/>
                  </a:lnTo>
                  <a:lnTo>
                    <a:pt x="92" y="276"/>
                  </a:lnTo>
                  <a:lnTo>
                    <a:pt x="88" y="272"/>
                  </a:lnTo>
                  <a:lnTo>
                    <a:pt x="80" y="266"/>
                  </a:lnTo>
                  <a:lnTo>
                    <a:pt x="67" y="264"/>
                  </a:lnTo>
                  <a:lnTo>
                    <a:pt x="53" y="266"/>
                  </a:lnTo>
                  <a:lnTo>
                    <a:pt x="42" y="270"/>
                  </a:lnTo>
                  <a:lnTo>
                    <a:pt x="35" y="278"/>
                  </a:lnTo>
                  <a:lnTo>
                    <a:pt x="33" y="284"/>
                  </a:lnTo>
                  <a:lnTo>
                    <a:pt x="33" y="289"/>
                  </a:lnTo>
                  <a:lnTo>
                    <a:pt x="35" y="295"/>
                  </a:lnTo>
                  <a:lnTo>
                    <a:pt x="27" y="304"/>
                  </a:lnTo>
                  <a:lnTo>
                    <a:pt x="17" y="312"/>
                  </a:lnTo>
                  <a:lnTo>
                    <a:pt x="8" y="317"/>
                  </a:lnTo>
                  <a:lnTo>
                    <a:pt x="3" y="320"/>
                  </a:lnTo>
                  <a:lnTo>
                    <a:pt x="12" y="310"/>
                  </a:lnTo>
                  <a:lnTo>
                    <a:pt x="20" y="300"/>
                  </a:lnTo>
                  <a:lnTo>
                    <a:pt x="25" y="291"/>
                  </a:lnTo>
                  <a:lnTo>
                    <a:pt x="23" y="284"/>
                  </a:lnTo>
                  <a:lnTo>
                    <a:pt x="18" y="279"/>
                  </a:lnTo>
                  <a:lnTo>
                    <a:pt x="13" y="275"/>
                  </a:lnTo>
                  <a:lnTo>
                    <a:pt x="8" y="275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1" name="Freeform 1304"/>
            <p:cNvSpPr>
              <a:spLocks/>
            </p:cNvSpPr>
            <p:nvPr/>
          </p:nvSpPr>
          <p:spPr bwMode="auto">
            <a:xfrm>
              <a:off x="5336" y="2466"/>
              <a:ext cx="14" cy="14"/>
            </a:xfrm>
            <a:custGeom>
              <a:avLst/>
              <a:gdLst>
                <a:gd name="T0" fmla="*/ 2 w 28"/>
                <a:gd name="T1" fmla="*/ 0 h 42"/>
                <a:gd name="T2" fmla="*/ 2 w 28"/>
                <a:gd name="T3" fmla="*/ 0 h 42"/>
                <a:gd name="T4" fmla="*/ 1 w 28"/>
                <a:gd name="T5" fmla="*/ 0 h 42"/>
                <a:gd name="T6" fmla="*/ 1 w 28"/>
                <a:gd name="T7" fmla="*/ 0 h 42"/>
                <a:gd name="T8" fmla="*/ 1 w 28"/>
                <a:gd name="T9" fmla="*/ 1 h 42"/>
                <a:gd name="T10" fmla="*/ 1 w 28"/>
                <a:gd name="T11" fmla="*/ 0 h 42"/>
                <a:gd name="T12" fmla="*/ 1 w 28"/>
                <a:gd name="T13" fmla="*/ 0 h 42"/>
                <a:gd name="T14" fmla="*/ 0 w 28"/>
                <a:gd name="T15" fmla="*/ 0 h 42"/>
                <a:gd name="T16" fmla="*/ 0 w 28"/>
                <a:gd name="T17" fmla="*/ 0 h 42"/>
                <a:gd name="T18" fmla="*/ 1 w 28"/>
                <a:gd name="T19" fmla="*/ 0 h 42"/>
                <a:gd name="T20" fmla="*/ 1 w 28"/>
                <a:gd name="T21" fmla="*/ 0 h 42"/>
                <a:gd name="T22" fmla="*/ 1 w 28"/>
                <a:gd name="T23" fmla="*/ 0 h 42"/>
                <a:gd name="T24" fmla="*/ 1 w 28"/>
                <a:gd name="T25" fmla="*/ 0 h 42"/>
                <a:gd name="T26" fmla="*/ 1 w 28"/>
                <a:gd name="T27" fmla="*/ 0 h 42"/>
                <a:gd name="T28" fmla="*/ 1 w 28"/>
                <a:gd name="T29" fmla="*/ 0 h 42"/>
                <a:gd name="T30" fmla="*/ 2 w 28"/>
                <a:gd name="T31" fmla="*/ 0 h 42"/>
                <a:gd name="T32" fmla="*/ 2 w 2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42">
                  <a:moveTo>
                    <a:pt x="28" y="39"/>
                  </a:moveTo>
                  <a:lnTo>
                    <a:pt x="21" y="37"/>
                  </a:lnTo>
                  <a:lnTo>
                    <a:pt x="15" y="37"/>
                  </a:lnTo>
                  <a:lnTo>
                    <a:pt x="10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4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4"/>
                  </a:lnTo>
                  <a:lnTo>
                    <a:pt x="13" y="22"/>
                  </a:lnTo>
                  <a:lnTo>
                    <a:pt x="20" y="31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2" name="Freeform 1305"/>
            <p:cNvSpPr>
              <a:spLocks/>
            </p:cNvSpPr>
            <p:nvPr/>
          </p:nvSpPr>
          <p:spPr bwMode="auto">
            <a:xfrm>
              <a:off x="5441" y="2462"/>
              <a:ext cx="247" cy="89"/>
            </a:xfrm>
            <a:custGeom>
              <a:avLst/>
              <a:gdLst>
                <a:gd name="T0" fmla="*/ 3 w 494"/>
                <a:gd name="T1" fmla="*/ 2 h 266"/>
                <a:gd name="T2" fmla="*/ 6 w 494"/>
                <a:gd name="T3" fmla="*/ 2 h 266"/>
                <a:gd name="T4" fmla="*/ 8 w 494"/>
                <a:gd name="T5" fmla="*/ 1 h 266"/>
                <a:gd name="T6" fmla="*/ 10 w 494"/>
                <a:gd name="T7" fmla="*/ 1 h 266"/>
                <a:gd name="T8" fmla="*/ 13 w 494"/>
                <a:gd name="T9" fmla="*/ 0 h 266"/>
                <a:gd name="T10" fmla="*/ 14 w 494"/>
                <a:gd name="T11" fmla="*/ 0 h 266"/>
                <a:gd name="T12" fmla="*/ 12 w 494"/>
                <a:gd name="T13" fmla="*/ 0 h 266"/>
                <a:gd name="T14" fmla="*/ 10 w 494"/>
                <a:gd name="T15" fmla="*/ 1 h 266"/>
                <a:gd name="T16" fmla="*/ 8 w 494"/>
                <a:gd name="T17" fmla="*/ 2 h 266"/>
                <a:gd name="T18" fmla="*/ 9 w 494"/>
                <a:gd name="T19" fmla="*/ 2 h 266"/>
                <a:gd name="T20" fmla="*/ 11 w 494"/>
                <a:gd name="T21" fmla="*/ 2 h 266"/>
                <a:gd name="T22" fmla="*/ 13 w 494"/>
                <a:gd name="T23" fmla="*/ 1 h 266"/>
                <a:gd name="T24" fmla="*/ 16 w 494"/>
                <a:gd name="T25" fmla="*/ 1 h 266"/>
                <a:gd name="T26" fmla="*/ 20 w 494"/>
                <a:gd name="T27" fmla="*/ 0 h 266"/>
                <a:gd name="T28" fmla="*/ 22 w 494"/>
                <a:gd name="T29" fmla="*/ 0 h 266"/>
                <a:gd name="T30" fmla="*/ 18 w 494"/>
                <a:gd name="T31" fmla="*/ 1 h 266"/>
                <a:gd name="T32" fmla="*/ 15 w 494"/>
                <a:gd name="T33" fmla="*/ 1 h 266"/>
                <a:gd name="T34" fmla="*/ 15 w 494"/>
                <a:gd name="T35" fmla="*/ 1 h 266"/>
                <a:gd name="T36" fmla="*/ 17 w 494"/>
                <a:gd name="T37" fmla="*/ 1 h 266"/>
                <a:gd name="T38" fmla="*/ 19 w 494"/>
                <a:gd name="T39" fmla="*/ 1 h 266"/>
                <a:gd name="T40" fmla="*/ 23 w 494"/>
                <a:gd name="T41" fmla="*/ 1 h 266"/>
                <a:gd name="T42" fmla="*/ 27 w 494"/>
                <a:gd name="T43" fmla="*/ 0 h 266"/>
                <a:gd name="T44" fmla="*/ 28 w 494"/>
                <a:gd name="T45" fmla="*/ 0 h 266"/>
                <a:gd name="T46" fmla="*/ 25 w 494"/>
                <a:gd name="T47" fmla="*/ 1 h 266"/>
                <a:gd name="T48" fmla="*/ 22 w 494"/>
                <a:gd name="T49" fmla="*/ 1 h 266"/>
                <a:gd name="T50" fmla="*/ 25 w 494"/>
                <a:gd name="T51" fmla="*/ 1 h 266"/>
                <a:gd name="T52" fmla="*/ 29 w 494"/>
                <a:gd name="T53" fmla="*/ 1 h 266"/>
                <a:gd name="T54" fmla="*/ 31 w 494"/>
                <a:gd name="T55" fmla="*/ 1 h 266"/>
                <a:gd name="T56" fmla="*/ 29 w 494"/>
                <a:gd name="T57" fmla="*/ 1 h 266"/>
                <a:gd name="T58" fmla="*/ 23 w 494"/>
                <a:gd name="T59" fmla="*/ 1 h 266"/>
                <a:gd name="T60" fmla="*/ 24 w 494"/>
                <a:gd name="T61" fmla="*/ 2 h 266"/>
                <a:gd name="T62" fmla="*/ 27 w 494"/>
                <a:gd name="T63" fmla="*/ 2 h 266"/>
                <a:gd name="T64" fmla="*/ 29 w 494"/>
                <a:gd name="T65" fmla="*/ 2 h 266"/>
                <a:gd name="T66" fmla="*/ 25 w 494"/>
                <a:gd name="T67" fmla="*/ 2 h 266"/>
                <a:gd name="T68" fmla="*/ 21 w 494"/>
                <a:gd name="T69" fmla="*/ 2 h 266"/>
                <a:gd name="T70" fmla="*/ 18 w 494"/>
                <a:gd name="T71" fmla="*/ 2 h 266"/>
                <a:gd name="T72" fmla="*/ 16 w 494"/>
                <a:gd name="T73" fmla="*/ 2 h 266"/>
                <a:gd name="T74" fmla="*/ 17 w 494"/>
                <a:gd name="T75" fmla="*/ 2 h 266"/>
                <a:gd name="T76" fmla="*/ 19 w 494"/>
                <a:gd name="T77" fmla="*/ 2 h 266"/>
                <a:gd name="T78" fmla="*/ 22 w 494"/>
                <a:gd name="T79" fmla="*/ 3 h 266"/>
                <a:gd name="T80" fmla="*/ 23 w 494"/>
                <a:gd name="T81" fmla="*/ 3 h 266"/>
                <a:gd name="T82" fmla="*/ 19 w 494"/>
                <a:gd name="T83" fmla="*/ 2 h 266"/>
                <a:gd name="T84" fmla="*/ 15 w 494"/>
                <a:gd name="T85" fmla="*/ 2 h 266"/>
                <a:gd name="T86" fmla="*/ 13 w 494"/>
                <a:gd name="T87" fmla="*/ 2 h 266"/>
                <a:gd name="T88" fmla="*/ 11 w 494"/>
                <a:gd name="T89" fmla="*/ 2 h 266"/>
                <a:gd name="T90" fmla="*/ 9 w 494"/>
                <a:gd name="T91" fmla="*/ 2 h 266"/>
                <a:gd name="T92" fmla="*/ 9 w 494"/>
                <a:gd name="T93" fmla="*/ 2 h 266"/>
                <a:gd name="T94" fmla="*/ 12 w 494"/>
                <a:gd name="T95" fmla="*/ 3 h 266"/>
                <a:gd name="T96" fmla="*/ 16 w 494"/>
                <a:gd name="T97" fmla="*/ 3 h 266"/>
                <a:gd name="T98" fmla="*/ 16 w 494"/>
                <a:gd name="T99" fmla="*/ 3 h 266"/>
                <a:gd name="T100" fmla="*/ 12 w 494"/>
                <a:gd name="T101" fmla="*/ 3 h 266"/>
                <a:gd name="T102" fmla="*/ 8 w 494"/>
                <a:gd name="T103" fmla="*/ 2 h 266"/>
                <a:gd name="T104" fmla="*/ 5 w 494"/>
                <a:gd name="T105" fmla="*/ 2 h 266"/>
                <a:gd name="T106" fmla="*/ 1 w 494"/>
                <a:gd name="T107" fmla="*/ 3 h 266"/>
                <a:gd name="T108" fmla="*/ 1 w 494"/>
                <a:gd name="T109" fmla="*/ 3 h 2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94" h="266">
                  <a:moveTo>
                    <a:pt x="20" y="205"/>
                  </a:moveTo>
                  <a:lnTo>
                    <a:pt x="26" y="201"/>
                  </a:lnTo>
                  <a:lnTo>
                    <a:pt x="37" y="193"/>
                  </a:lnTo>
                  <a:lnTo>
                    <a:pt x="48" y="187"/>
                  </a:lnTo>
                  <a:lnTo>
                    <a:pt x="62" y="180"/>
                  </a:lnTo>
                  <a:lnTo>
                    <a:pt x="75" y="174"/>
                  </a:lnTo>
                  <a:lnTo>
                    <a:pt x="87" y="167"/>
                  </a:lnTo>
                  <a:lnTo>
                    <a:pt x="95" y="162"/>
                  </a:lnTo>
                  <a:lnTo>
                    <a:pt x="98" y="158"/>
                  </a:lnTo>
                  <a:lnTo>
                    <a:pt x="103" y="145"/>
                  </a:lnTo>
                  <a:lnTo>
                    <a:pt x="112" y="122"/>
                  </a:lnTo>
                  <a:lnTo>
                    <a:pt x="123" y="99"/>
                  </a:lnTo>
                  <a:lnTo>
                    <a:pt x="133" y="81"/>
                  </a:lnTo>
                  <a:lnTo>
                    <a:pt x="140" y="72"/>
                  </a:lnTo>
                  <a:lnTo>
                    <a:pt x="148" y="62"/>
                  </a:lnTo>
                  <a:lnTo>
                    <a:pt x="160" y="50"/>
                  </a:lnTo>
                  <a:lnTo>
                    <a:pt x="172" y="37"/>
                  </a:lnTo>
                  <a:lnTo>
                    <a:pt x="185" y="25"/>
                  </a:lnTo>
                  <a:lnTo>
                    <a:pt x="197" y="13"/>
                  </a:lnTo>
                  <a:lnTo>
                    <a:pt x="207" y="6"/>
                  </a:lnTo>
                  <a:lnTo>
                    <a:pt x="213" y="1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2" y="4"/>
                  </a:lnTo>
                  <a:lnTo>
                    <a:pt x="217" y="9"/>
                  </a:lnTo>
                  <a:lnTo>
                    <a:pt x="212" y="13"/>
                  </a:lnTo>
                  <a:lnTo>
                    <a:pt x="203" y="22"/>
                  </a:lnTo>
                  <a:lnTo>
                    <a:pt x="192" y="32"/>
                  </a:lnTo>
                  <a:lnTo>
                    <a:pt x="180" y="46"/>
                  </a:lnTo>
                  <a:lnTo>
                    <a:pt x="167" y="59"/>
                  </a:lnTo>
                  <a:lnTo>
                    <a:pt x="155" y="71"/>
                  </a:lnTo>
                  <a:lnTo>
                    <a:pt x="147" y="83"/>
                  </a:lnTo>
                  <a:lnTo>
                    <a:pt x="142" y="90"/>
                  </a:lnTo>
                  <a:lnTo>
                    <a:pt x="135" y="103"/>
                  </a:lnTo>
                  <a:lnTo>
                    <a:pt x="130" y="117"/>
                  </a:lnTo>
                  <a:lnTo>
                    <a:pt x="128" y="131"/>
                  </a:lnTo>
                  <a:lnTo>
                    <a:pt x="127" y="140"/>
                  </a:lnTo>
                  <a:lnTo>
                    <a:pt x="127" y="145"/>
                  </a:lnTo>
                  <a:lnTo>
                    <a:pt x="128" y="145"/>
                  </a:lnTo>
                  <a:lnTo>
                    <a:pt x="132" y="143"/>
                  </a:lnTo>
                  <a:lnTo>
                    <a:pt x="140" y="140"/>
                  </a:lnTo>
                  <a:lnTo>
                    <a:pt x="147" y="137"/>
                  </a:lnTo>
                  <a:lnTo>
                    <a:pt x="153" y="131"/>
                  </a:lnTo>
                  <a:lnTo>
                    <a:pt x="163" y="125"/>
                  </a:lnTo>
                  <a:lnTo>
                    <a:pt x="173" y="119"/>
                  </a:lnTo>
                  <a:lnTo>
                    <a:pt x="183" y="114"/>
                  </a:lnTo>
                  <a:lnTo>
                    <a:pt x="192" y="108"/>
                  </a:lnTo>
                  <a:lnTo>
                    <a:pt x="200" y="103"/>
                  </a:lnTo>
                  <a:lnTo>
                    <a:pt x="205" y="102"/>
                  </a:lnTo>
                  <a:lnTo>
                    <a:pt x="215" y="86"/>
                  </a:lnTo>
                  <a:lnTo>
                    <a:pt x="230" y="69"/>
                  </a:lnTo>
                  <a:lnTo>
                    <a:pt x="248" y="53"/>
                  </a:lnTo>
                  <a:lnTo>
                    <a:pt x="268" y="38"/>
                  </a:lnTo>
                  <a:lnTo>
                    <a:pt x="287" y="27"/>
                  </a:lnTo>
                  <a:lnTo>
                    <a:pt x="305" y="15"/>
                  </a:lnTo>
                  <a:lnTo>
                    <a:pt x="320" y="9"/>
                  </a:lnTo>
                  <a:lnTo>
                    <a:pt x="330" y="4"/>
                  </a:lnTo>
                  <a:lnTo>
                    <a:pt x="342" y="3"/>
                  </a:lnTo>
                  <a:lnTo>
                    <a:pt x="348" y="3"/>
                  </a:lnTo>
                  <a:lnTo>
                    <a:pt x="347" y="4"/>
                  </a:lnTo>
                  <a:lnTo>
                    <a:pt x="338" y="9"/>
                  </a:lnTo>
                  <a:lnTo>
                    <a:pt x="323" y="16"/>
                  </a:lnTo>
                  <a:lnTo>
                    <a:pt x="307" y="28"/>
                  </a:lnTo>
                  <a:lnTo>
                    <a:pt x="288" y="41"/>
                  </a:lnTo>
                  <a:lnTo>
                    <a:pt x="270" y="56"/>
                  </a:lnTo>
                  <a:lnTo>
                    <a:pt x="253" y="71"/>
                  </a:lnTo>
                  <a:lnTo>
                    <a:pt x="240" y="84"/>
                  </a:lnTo>
                  <a:lnTo>
                    <a:pt x="232" y="96"/>
                  </a:lnTo>
                  <a:lnTo>
                    <a:pt x="228" y="105"/>
                  </a:lnTo>
                  <a:lnTo>
                    <a:pt x="228" y="108"/>
                  </a:lnTo>
                  <a:lnTo>
                    <a:pt x="232" y="109"/>
                  </a:lnTo>
                  <a:lnTo>
                    <a:pt x="238" y="108"/>
                  </a:lnTo>
                  <a:lnTo>
                    <a:pt x="248" y="106"/>
                  </a:lnTo>
                  <a:lnTo>
                    <a:pt x="255" y="105"/>
                  </a:lnTo>
                  <a:lnTo>
                    <a:pt x="263" y="103"/>
                  </a:lnTo>
                  <a:lnTo>
                    <a:pt x="272" y="102"/>
                  </a:lnTo>
                  <a:lnTo>
                    <a:pt x="280" y="100"/>
                  </a:lnTo>
                  <a:lnTo>
                    <a:pt x="288" y="99"/>
                  </a:lnTo>
                  <a:lnTo>
                    <a:pt x="295" y="97"/>
                  </a:lnTo>
                  <a:lnTo>
                    <a:pt x="302" y="96"/>
                  </a:lnTo>
                  <a:lnTo>
                    <a:pt x="307" y="96"/>
                  </a:lnTo>
                  <a:lnTo>
                    <a:pt x="320" y="86"/>
                  </a:lnTo>
                  <a:lnTo>
                    <a:pt x="337" y="77"/>
                  </a:lnTo>
                  <a:lnTo>
                    <a:pt x="355" y="66"/>
                  </a:lnTo>
                  <a:lnTo>
                    <a:pt x="377" y="58"/>
                  </a:lnTo>
                  <a:lnTo>
                    <a:pt x="395" y="49"/>
                  </a:lnTo>
                  <a:lnTo>
                    <a:pt x="413" y="41"/>
                  </a:lnTo>
                  <a:lnTo>
                    <a:pt x="427" y="37"/>
                  </a:lnTo>
                  <a:lnTo>
                    <a:pt x="435" y="32"/>
                  </a:lnTo>
                  <a:lnTo>
                    <a:pt x="444" y="29"/>
                  </a:lnTo>
                  <a:lnTo>
                    <a:pt x="449" y="32"/>
                  </a:lnTo>
                  <a:lnTo>
                    <a:pt x="445" y="38"/>
                  </a:lnTo>
                  <a:lnTo>
                    <a:pt x="435" y="43"/>
                  </a:lnTo>
                  <a:lnTo>
                    <a:pt x="422" y="47"/>
                  </a:lnTo>
                  <a:lnTo>
                    <a:pt x="407" y="52"/>
                  </a:lnTo>
                  <a:lnTo>
                    <a:pt x="390" y="59"/>
                  </a:lnTo>
                  <a:lnTo>
                    <a:pt x="377" y="68"/>
                  </a:lnTo>
                  <a:lnTo>
                    <a:pt x="363" y="75"/>
                  </a:lnTo>
                  <a:lnTo>
                    <a:pt x="352" y="84"/>
                  </a:lnTo>
                  <a:lnTo>
                    <a:pt x="343" y="91"/>
                  </a:lnTo>
                  <a:lnTo>
                    <a:pt x="338" y="99"/>
                  </a:lnTo>
                  <a:lnTo>
                    <a:pt x="355" y="100"/>
                  </a:lnTo>
                  <a:lnTo>
                    <a:pt x="373" y="99"/>
                  </a:lnTo>
                  <a:lnTo>
                    <a:pt x="393" y="97"/>
                  </a:lnTo>
                  <a:lnTo>
                    <a:pt x="413" y="94"/>
                  </a:lnTo>
                  <a:lnTo>
                    <a:pt x="433" y="90"/>
                  </a:lnTo>
                  <a:lnTo>
                    <a:pt x="450" y="87"/>
                  </a:lnTo>
                  <a:lnTo>
                    <a:pt x="464" y="83"/>
                  </a:lnTo>
                  <a:lnTo>
                    <a:pt x="474" y="80"/>
                  </a:lnTo>
                  <a:lnTo>
                    <a:pt x="485" y="75"/>
                  </a:lnTo>
                  <a:lnTo>
                    <a:pt x="492" y="74"/>
                  </a:lnTo>
                  <a:lnTo>
                    <a:pt x="494" y="75"/>
                  </a:lnTo>
                  <a:lnTo>
                    <a:pt x="487" y="81"/>
                  </a:lnTo>
                  <a:lnTo>
                    <a:pt x="479" y="86"/>
                  </a:lnTo>
                  <a:lnTo>
                    <a:pt x="465" y="91"/>
                  </a:lnTo>
                  <a:lnTo>
                    <a:pt x="450" y="99"/>
                  </a:lnTo>
                  <a:lnTo>
                    <a:pt x="432" y="105"/>
                  </a:lnTo>
                  <a:lnTo>
                    <a:pt x="410" y="111"/>
                  </a:lnTo>
                  <a:lnTo>
                    <a:pt x="388" y="115"/>
                  </a:lnTo>
                  <a:lnTo>
                    <a:pt x="367" y="118"/>
                  </a:lnTo>
                  <a:lnTo>
                    <a:pt x="345" y="118"/>
                  </a:lnTo>
                  <a:lnTo>
                    <a:pt x="352" y="124"/>
                  </a:lnTo>
                  <a:lnTo>
                    <a:pt x="363" y="131"/>
                  </a:lnTo>
                  <a:lnTo>
                    <a:pt x="377" y="139"/>
                  </a:lnTo>
                  <a:lnTo>
                    <a:pt x="390" y="146"/>
                  </a:lnTo>
                  <a:lnTo>
                    <a:pt x="405" y="153"/>
                  </a:lnTo>
                  <a:lnTo>
                    <a:pt x="418" y="159"/>
                  </a:lnTo>
                  <a:lnTo>
                    <a:pt x="430" y="164"/>
                  </a:lnTo>
                  <a:lnTo>
                    <a:pt x="439" y="167"/>
                  </a:lnTo>
                  <a:lnTo>
                    <a:pt x="449" y="173"/>
                  </a:lnTo>
                  <a:lnTo>
                    <a:pt x="454" y="176"/>
                  </a:lnTo>
                  <a:lnTo>
                    <a:pt x="450" y="178"/>
                  </a:lnTo>
                  <a:lnTo>
                    <a:pt x="440" y="177"/>
                  </a:lnTo>
                  <a:lnTo>
                    <a:pt x="428" y="174"/>
                  </a:lnTo>
                  <a:lnTo>
                    <a:pt x="413" y="168"/>
                  </a:lnTo>
                  <a:lnTo>
                    <a:pt x="393" y="162"/>
                  </a:lnTo>
                  <a:lnTo>
                    <a:pt x="373" y="155"/>
                  </a:lnTo>
                  <a:lnTo>
                    <a:pt x="353" y="148"/>
                  </a:lnTo>
                  <a:lnTo>
                    <a:pt x="337" y="140"/>
                  </a:lnTo>
                  <a:lnTo>
                    <a:pt x="323" y="133"/>
                  </a:lnTo>
                  <a:lnTo>
                    <a:pt x="315" y="127"/>
                  </a:lnTo>
                  <a:lnTo>
                    <a:pt x="307" y="127"/>
                  </a:lnTo>
                  <a:lnTo>
                    <a:pt x="297" y="128"/>
                  </a:lnTo>
                  <a:lnTo>
                    <a:pt x="287" y="128"/>
                  </a:lnTo>
                  <a:lnTo>
                    <a:pt x="275" y="130"/>
                  </a:lnTo>
                  <a:lnTo>
                    <a:pt x="263" y="130"/>
                  </a:lnTo>
                  <a:lnTo>
                    <a:pt x="253" y="131"/>
                  </a:lnTo>
                  <a:lnTo>
                    <a:pt x="245" y="131"/>
                  </a:lnTo>
                  <a:lnTo>
                    <a:pt x="240" y="133"/>
                  </a:lnTo>
                  <a:lnTo>
                    <a:pt x="245" y="140"/>
                  </a:lnTo>
                  <a:lnTo>
                    <a:pt x="253" y="148"/>
                  </a:lnTo>
                  <a:lnTo>
                    <a:pt x="262" y="156"/>
                  </a:lnTo>
                  <a:lnTo>
                    <a:pt x="272" y="165"/>
                  </a:lnTo>
                  <a:lnTo>
                    <a:pt x="282" y="173"/>
                  </a:lnTo>
                  <a:lnTo>
                    <a:pt x="292" y="180"/>
                  </a:lnTo>
                  <a:lnTo>
                    <a:pt x="302" y="186"/>
                  </a:lnTo>
                  <a:lnTo>
                    <a:pt x="308" y="190"/>
                  </a:lnTo>
                  <a:lnTo>
                    <a:pt x="322" y="196"/>
                  </a:lnTo>
                  <a:lnTo>
                    <a:pt x="335" y="204"/>
                  </a:lnTo>
                  <a:lnTo>
                    <a:pt x="348" y="209"/>
                  </a:lnTo>
                  <a:lnTo>
                    <a:pt x="357" y="214"/>
                  </a:lnTo>
                  <a:lnTo>
                    <a:pt x="363" y="220"/>
                  </a:lnTo>
                  <a:lnTo>
                    <a:pt x="368" y="226"/>
                  </a:lnTo>
                  <a:lnTo>
                    <a:pt x="365" y="227"/>
                  </a:lnTo>
                  <a:lnTo>
                    <a:pt x="348" y="220"/>
                  </a:lnTo>
                  <a:lnTo>
                    <a:pt x="335" y="212"/>
                  </a:lnTo>
                  <a:lnTo>
                    <a:pt x="318" y="204"/>
                  </a:lnTo>
                  <a:lnTo>
                    <a:pt x="300" y="193"/>
                  </a:lnTo>
                  <a:lnTo>
                    <a:pt x="280" y="183"/>
                  </a:lnTo>
                  <a:lnTo>
                    <a:pt x="262" y="173"/>
                  </a:lnTo>
                  <a:lnTo>
                    <a:pt x="247" y="164"/>
                  </a:lnTo>
                  <a:lnTo>
                    <a:pt x="233" y="156"/>
                  </a:lnTo>
                  <a:lnTo>
                    <a:pt x="225" y="150"/>
                  </a:lnTo>
                  <a:lnTo>
                    <a:pt x="217" y="145"/>
                  </a:lnTo>
                  <a:lnTo>
                    <a:pt x="208" y="145"/>
                  </a:lnTo>
                  <a:lnTo>
                    <a:pt x="202" y="146"/>
                  </a:lnTo>
                  <a:lnTo>
                    <a:pt x="193" y="149"/>
                  </a:lnTo>
                  <a:lnTo>
                    <a:pt x="187" y="150"/>
                  </a:lnTo>
                  <a:lnTo>
                    <a:pt x="178" y="153"/>
                  </a:lnTo>
                  <a:lnTo>
                    <a:pt x="170" y="156"/>
                  </a:lnTo>
                  <a:lnTo>
                    <a:pt x="160" y="158"/>
                  </a:lnTo>
                  <a:lnTo>
                    <a:pt x="150" y="161"/>
                  </a:lnTo>
                  <a:lnTo>
                    <a:pt x="142" y="164"/>
                  </a:lnTo>
                  <a:lnTo>
                    <a:pt x="135" y="167"/>
                  </a:lnTo>
                  <a:lnTo>
                    <a:pt x="132" y="168"/>
                  </a:lnTo>
                  <a:lnTo>
                    <a:pt x="128" y="173"/>
                  </a:lnTo>
                  <a:lnTo>
                    <a:pt x="130" y="176"/>
                  </a:lnTo>
                  <a:lnTo>
                    <a:pt x="133" y="181"/>
                  </a:lnTo>
                  <a:lnTo>
                    <a:pt x="142" y="187"/>
                  </a:lnTo>
                  <a:lnTo>
                    <a:pt x="150" y="193"/>
                  </a:lnTo>
                  <a:lnTo>
                    <a:pt x="162" y="202"/>
                  </a:lnTo>
                  <a:lnTo>
                    <a:pt x="178" y="212"/>
                  </a:lnTo>
                  <a:lnTo>
                    <a:pt x="195" y="224"/>
                  </a:lnTo>
                  <a:lnTo>
                    <a:pt x="213" y="235"/>
                  </a:lnTo>
                  <a:lnTo>
                    <a:pt x="230" y="245"/>
                  </a:lnTo>
                  <a:lnTo>
                    <a:pt x="245" y="252"/>
                  </a:lnTo>
                  <a:lnTo>
                    <a:pt x="255" y="257"/>
                  </a:lnTo>
                  <a:lnTo>
                    <a:pt x="263" y="263"/>
                  </a:lnTo>
                  <a:lnTo>
                    <a:pt x="263" y="266"/>
                  </a:lnTo>
                  <a:lnTo>
                    <a:pt x="253" y="266"/>
                  </a:lnTo>
                  <a:lnTo>
                    <a:pt x="237" y="258"/>
                  </a:lnTo>
                  <a:lnTo>
                    <a:pt x="223" y="251"/>
                  </a:lnTo>
                  <a:lnTo>
                    <a:pt x="208" y="242"/>
                  </a:lnTo>
                  <a:lnTo>
                    <a:pt x="188" y="232"/>
                  </a:lnTo>
                  <a:lnTo>
                    <a:pt x="168" y="220"/>
                  </a:lnTo>
                  <a:lnTo>
                    <a:pt x="150" y="209"/>
                  </a:lnTo>
                  <a:lnTo>
                    <a:pt x="132" y="201"/>
                  </a:lnTo>
                  <a:lnTo>
                    <a:pt x="120" y="195"/>
                  </a:lnTo>
                  <a:lnTo>
                    <a:pt x="112" y="192"/>
                  </a:lnTo>
                  <a:lnTo>
                    <a:pt x="105" y="192"/>
                  </a:lnTo>
                  <a:lnTo>
                    <a:pt x="93" y="195"/>
                  </a:lnTo>
                  <a:lnTo>
                    <a:pt x="77" y="199"/>
                  </a:lnTo>
                  <a:lnTo>
                    <a:pt x="60" y="205"/>
                  </a:lnTo>
                  <a:lnTo>
                    <a:pt x="42" y="209"/>
                  </a:lnTo>
                  <a:lnTo>
                    <a:pt x="26" y="214"/>
                  </a:lnTo>
                  <a:lnTo>
                    <a:pt x="13" y="217"/>
                  </a:lnTo>
                  <a:lnTo>
                    <a:pt x="5" y="218"/>
                  </a:lnTo>
                  <a:lnTo>
                    <a:pt x="0" y="218"/>
                  </a:lnTo>
                  <a:lnTo>
                    <a:pt x="3" y="215"/>
                  </a:lnTo>
                  <a:lnTo>
                    <a:pt x="10" y="211"/>
                  </a:lnTo>
                  <a:lnTo>
                    <a:pt x="20" y="20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3" name="Freeform 1306"/>
            <p:cNvSpPr>
              <a:spLocks/>
            </p:cNvSpPr>
            <p:nvPr/>
          </p:nvSpPr>
          <p:spPr bwMode="auto">
            <a:xfrm>
              <a:off x="5391" y="2551"/>
              <a:ext cx="179" cy="88"/>
            </a:xfrm>
            <a:custGeom>
              <a:avLst/>
              <a:gdLst>
                <a:gd name="T0" fmla="*/ 2 w 357"/>
                <a:gd name="T1" fmla="*/ 0 h 263"/>
                <a:gd name="T2" fmla="*/ 3 w 357"/>
                <a:gd name="T3" fmla="*/ 0 h 263"/>
                <a:gd name="T4" fmla="*/ 5 w 357"/>
                <a:gd name="T5" fmla="*/ 0 h 263"/>
                <a:gd name="T6" fmla="*/ 9 w 357"/>
                <a:gd name="T7" fmla="*/ 0 h 263"/>
                <a:gd name="T8" fmla="*/ 13 w 357"/>
                <a:gd name="T9" fmla="*/ 0 h 263"/>
                <a:gd name="T10" fmla="*/ 16 w 357"/>
                <a:gd name="T11" fmla="*/ 0 h 263"/>
                <a:gd name="T12" fmla="*/ 14 w 357"/>
                <a:gd name="T13" fmla="*/ 0 h 263"/>
                <a:gd name="T14" fmla="*/ 11 w 357"/>
                <a:gd name="T15" fmla="*/ 0 h 263"/>
                <a:gd name="T16" fmla="*/ 7 w 357"/>
                <a:gd name="T17" fmla="*/ 0 h 263"/>
                <a:gd name="T18" fmla="*/ 6 w 357"/>
                <a:gd name="T19" fmla="*/ 1 h 263"/>
                <a:gd name="T20" fmla="*/ 8 w 357"/>
                <a:gd name="T21" fmla="*/ 1 h 263"/>
                <a:gd name="T22" fmla="*/ 10 w 357"/>
                <a:gd name="T23" fmla="*/ 1 h 263"/>
                <a:gd name="T24" fmla="*/ 13 w 357"/>
                <a:gd name="T25" fmla="*/ 1 h 263"/>
                <a:gd name="T26" fmla="*/ 18 w 357"/>
                <a:gd name="T27" fmla="*/ 1 h 263"/>
                <a:gd name="T28" fmla="*/ 21 w 357"/>
                <a:gd name="T29" fmla="*/ 1 h 263"/>
                <a:gd name="T30" fmla="*/ 21 w 357"/>
                <a:gd name="T31" fmla="*/ 1 h 263"/>
                <a:gd name="T32" fmla="*/ 18 w 357"/>
                <a:gd name="T33" fmla="*/ 1 h 263"/>
                <a:gd name="T34" fmla="*/ 15 w 357"/>
                <a:gd name="T35" fmla="*/ 1 h 263"/>
                <a:gd name="T36" fmla="*/ 12 w 357"/>
                <a:gd name="T37" fmla="*/ 1 h 263"/>
                <a:gd name="T38" fmla="*/ 14 w 357"/>
                <a:gd name="T39" fmla="*/ 1 h 263"/>
                <a:gd name="T40" fmla="*/ 17 w 357"/>
                <a:gd name="T41" fmla="*/ 1 h 263"/>
                <a:gd name="T42" fmla="*/ 20 w 357"/>
                <a:gd name="T43" fmla="*/ 2 h 263"/>
                <a:gd name="T44" fmla="*/ 23 w 357"/>
                <a:gd name="T45" fmla="*/ 2 h 263"/>
                <a:gd name="T46" fmla="*/ 21 w 357"/>
                <a:gd name="T47" fmla="*/ 2 h 263"/>
                <a:gd name="T48" fmla="*/ 18 w 357"/>
                <a:gd name="T49" fmla="*/ 2 h 263"/>
                <a:gd name="T50" fmla="*/ 17 w 357"/>
                <a:gd name="T51" fmla="*/ 2 h 263"/>
                <a:gd name="T52" fmla="*/ 20 w 357"/>
                <a:gd name="T53" fmla="*/ 2 h 263"/>
                <a:gd name="T54" fmla="*/ 22 w 357"/>
                <a:gd name="T55" fmla="*/ 3 h 263"/>
                <a:gd name="T56" fmla="*/ 22 w 357"/>
                <a:gd name="T57" fmla="*/ 3 h 263"/>
                <a:gd name="T58" fmla="*/ 22 w 357"/>
                <a:gd name="T59" fmla="*/ 3 h 263"/>
                <a:gd name="T60" fmla="*/ 19 w 357"/>
                <a:gd name="T61" fmla="*/ 2 h 263"/>
                <a:gd name="T62" fmla="*/ 16 w 357"/>
                <a:gd name="T63" fmla="*/ 2 h 263"/>
                <a:gd name="T64" fmla="*/ 15 w 357"/>
                <a:gd name="T65" fmla="*/ 2 h 263"/>
                <a:gd name="T66" fmla="*/ 15 w 357"/>
                <a:gd name="T67" fmla="*/ 2 h 263"/>
                <a:gd name="T68" fmla="*/ 17 w 357"/>
                <a:gd name="T69" fmla="*/ 3 h 263"/>
                <a:gd name="T70" fmla="*/ 17 w 357"/>
                <a:gd name="T71" fmla="*/ 3 h 263"/>
                <a:gd name="T72" fmla="*/ 15 w 357"/>
                <a:gd name="T73" fmla="*/ 2 h 263"/>
                <a:gd name="T74" fmla="*/ 13 w 357"/>
                <a:gd name="T75" fmla="*/ 2 h 263"/>
                <a:gd name="T76" fmla="*/ 12 w 357"/>
                <a:gd name="T77" fmla="*/ 1 h 263"/>
                <a:gd name="T78" fmla="*/ 10 w 357"/>
                <a:gd name="T79" fmla="*/ 1 h 263"/>
                <a:gd name="T80" fmla="*/ 10 w 357"/>
                <a:gd name="T81" fmla="*/ 1 h 263"/>
                <a:gd name="T82" fmla="*/ 9 w 357"/>
                <a:gd name="T83" fmla="*/ 1 h 263"/>
                <a:gd name="T84" fmla="*/ 12 w 357"/>
                <a:gd name="T85" fmla="*/ 2 h 263"/>
                <a:gd name="T86" fmla="*/ 12 w 357"/>
                <a:gd name="T87" fmla="*/ 3 h 263"/>
                <a:gd name="T88" fmla="*/ 10 w 357"/>
                <a:gd name="T89" fmla="*/ 2 h 263"/>
                <a:gd name="T90" fmla="*/ 9 w 357"/>
                <a:gd name="T91" fmla="*/ 2 h 263"/>
                <a:gd name="T92" fmla="*/ 8 w 357"/>
                <a:gd name="T93" fmla="*/ 1 h 263"/>
                <a:gd name="T94" fmla="*/ 7 w 357"/>
                <a:gd name="T95" fmla="*/ 1 h 263"/>
                <a:gd name="T96" fmla="*/ 6 w 357"/>
                <a:gd name="T97" fmla="*/ 1 h 263"/>
                <a:gd name="T98" fmla="*/ 5 w 357"/>
                <a:gd name="T99" fmla="*/ 1 h 263"/>
                <a:gd name="T100" fmla="*/ 5 w 357"/>
                <a:gd name="T101" fmla="*/ 1 h 263"/>
                <a:gd name="T102" fmla="*/ 6 w 357"/>
                <a:gd name="T103" fmla="*/ 2 h 263"/>
                <a:gd name="T104" fmla="*/ 6 w 357"/>
                <a:gd name="T105" fmla="*/ 2 h 263"/>
                <a:gd name="T106" fmla="*/ 5 w 357"/>
                <a:gd name="T107" fmla="*/ 2 h 263"/>
                <a:gd name="T108" fmla="*/ 4 w 357"/>
                <a:gd name="T109" fmla="*/ 1 h 263"/>
                <a:gd name="T110" fmla="*/ 2 w 357"/>
                <a:gd name="T111" fmla="*/ 0 h 263"/>
                <a:gd name="T112" fmla="*/ 1 w 357"/>
                <a:gd name="T113" fmla="*/ 0 h 263"/>
                <a:gd name="T114" fmla="*/ 0 w 357"/>
                <a:gd name="T115" fmla="*/ 0 h 263"/>
                <a:gd name="T116" fmla="*/ 1 w 357"/>
                <a:gd name="T117" fmla="*/ 0 h 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57" h="263">
                  <a:moveTo>
                    <a:pt x="11" y="4"/>
                  </a:moveTo>
                  <a:lnTo>
                    <a:pt x="18" y="9"/>
                  </a:lnTo>
                  <a:lnTo>
                    <a:pt x="25" y="13"/>
                  </a:lnTo>
                  <a:lnTo>
                    <a:pt x="33" y="18"/>
                  </a:lnTo>
                  <a:lnTo>
                    <a:pt x="40" y="22"/>
                  </a:lnTo>
                  <a:lnTo>
                    <a:pt x="48" y="27"/>
                  </a:lnTo>
                  <a:lnTo>
                    <a:pt x="55" y="30"/>
                  </a:lnTo>
                  <a:lnTo>
                    <a:pt x="63" y="31"/>
                  </a:lnTo>
                  <a:lnTo>
                    <a:pt x="70" y="31"/>
                  </a:lnTo>
                  <a:lnTo>
                    <a:pt x="88" y="27"/>
                  </a:lnTo>
                  <a:lnTo>
                    <a:pt x="110" y="24"/>
                  </a:lnTo>
                  <a:lnTo>
                    <a:pt x="135" y="21"/>
                  </a:lnTo>
                  <a:lnTo>
                    <a:pt x="160" y="18"/>
                  </a:lnTo>
                  <a:lnTo>
                    <a:pt x="185" y="16"/>
                  </a:lnTo>
                  <a:lnTo>
                    <a:pt x="208" y="16"/>
                  </a:lnTo>
                  <a:lnTo>
                    <a:pt x="227" y="18"/>
                  </a:lnTo>
                  <a:lnTo>
                    <a:pt x="238" y="21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40" y="30"/>
                  </a:lnTo>
                  <a:lnTo>
                    <a:pt x="223" y="28"/>
                  </a:lnTo>
                  <a:lnTo>
                    <a:pt x="212" y="28"/>
                  </a:lnTo>
                  <a:lnTo>
                    <a:pt x="195" y="28"/>
                  </a:lnTo>
                  <a:lnTo>
                    <a:pt x="173" y="30"/>
                  </a:lnTo>
                  <a:lnTo>
                    <a:pt x="152" y="31"/>
                  </a:lnTo>
                  <a:lnTo>
                    <a:pt x="130" y="34"/>
                  </a:lnTo>
                  <a:lnTo>
                    <a:pt x="111" y="37"/>
                  </a:lnTo>
                  <a:lnTo>
                    <a:pt x="96" y="40"/>
                  </a:lnTo>
                  <a:lnTo>
                    <a:pt x="88" y="44"/>
                  </a:lnTo>
                  <a:lnTo>
                    <a:pt x="96" y="49"/>
                  </a:lnTo>
                  <a:lnTo>
                    <a:pt x="105" y="53"/>
                  </a:lnTo>
                  <a:lnTo>
                    <a:pt x="115" y="56"/>
                  </a:lnTo>
                  <a:lnTo>
                    <a:pt x="126" y="60"/>
                  </a:lnTo>
                  <a:lnTo>
                    <a:pt x="137" y="63"/>
                  </a:lnTo>
                  <a:lnTo>
                    <a:pt x="145" y="66"/>
                  </a:lnTo>
                  <a:lnTo>
                    <a:pt x="152" y="69"/>
                  </a:lnTo>
                  <a:lnTo>
                    <a:pt x="157" y="72"/>
                  </a:lnTo>
                  <a:lnTo>
                    <a:pt x="175" y="69"/>
                  </a:lnTo>
                  <a:lnTo>
                    <a:pt x="198" y="69"/>
                  </a:lnTo>
                  <a:lnTo>
                    <a:pt x="223" y="69"/>
                  </a:lnTo>
                  <a:lnTo>
                    <a:pt x="250" y="72"/>
                  </a:lnTo>
                  <a:lnTo>
                    <a:pt x="275" y="77"/>
                  </a:lnTo>
                  <a:lnTo>
                    <a:pt x="297" y="81"/>
                  </a:lnTo>
                  <a:lnTo>
                    <a:pt x="313" y="87"/>
                  </a:lnTo>
                  <a:lnTo>
                    <a:pt x="325" y="93"/>
                  </a:lnTo>
                  <a:lnTo>
                    <a:pt x="335" y="102"/>
                  </a:lnTo>
                  <a:lnTo>
                    <a:pt x="335" y="105"/>
                  </a:lnTo>
                  <a:lnTo>
                    <a:pt x="328" y="103"/>
                  </a:lnTo>
                  <a:lnTo>
                    <a:pt x="315" y="99"/>
                  </a:lnTo>
                  <a:lnTo>
                    <a:pt x="303" y="96"/>
                  </a:lnTo>
                  <a:lnTo>
                    <a:pt x="288" y="91"/>
                  </a:lnTo>
                  <a:lnTo>
                    <a:pt x="268" y="89"/>
                  </a:lnTo>
                  <a:lnTo>
                    <a:pt x="248" y="86"/>
                  </a:lnTo>
                  <a:lnTo>
                    <a:pt x="227" y="84"/>
                  </a:lnTo>
                  <a:lnTo>
                    <a:pt x="208" y="84"/>
                  </a:lnTo>
                  <a:lnTo>
                    <a:pt x="192" y="84"/>
                  </a:lnTo>
                  <a:lnTo>
                    <a:pt x="180" y="87"/>
                  </a:lnTo>
                  <a:lnTo>
                    <a:pt x="197" y="97"/>
                  </a:lnTo>
                  <a:lnTo>
                    <a:pt x="212" y="106"/>
                  </a:lnTo>
                  <a:lnTo>
                    <a:pt x="222" y="112"/>
                  </a:lnTo>
                  <a:lnTo>
                    <a:pt x="227" y="118"/>
                  </a:lnTo>
                  <a:lnTo>
                    <a:pt x="240" y="118"/>
                  </a:lnTo>
                  <a:lnTo>
                    <a:pt x="257" y="120"/>
                  </a:lnTo>
                  <a:lnTo>
                    <a:pt x="275" y="122"/>
                  </a:lnTo>
                  <a:lnTo>
                    <a:pt x="295" y="125"/>
                  </a:lnTo>
                  <a:lnTo>
                    <a:pt x="315" y="133"/>
                  </a:lnTo>
                  <a:lnTo>
                    <a:pt x="333" y="143"/>
                  </a:lnTo>
                  <a:lnTo>
                    <a:pt x="347" y="156"/>
                  </a:lnTo>
                  <a:lnTo>
                    <a:pt x="357" y="174"/>
                  </a:lnTo>
                  <a:lnTo>
                    <a:pt x="347" y="167"/>
                  </a:lnTo>
                  <a:lnTo>
                    <a:pt x="335" y="159"/>
                  </a:lnTo>
                  <a:lnTo>
                    <a:pt x="322" y="152"/>
                  </a:lnTo>
                  <a:lnTo>
                    <a:pt x="307" y="146"/>
                  </a:lnTo>
                  <a:lnTo>
                    <a:pt x="293" y="140"/>
                  </a:lnTo>
                  <a:lnTo>
                    <a:pt x="278" y="137"/>
                  </a:lnTo>
                  <a:lnTo>
                    <a:pt x="263" y="136"/>
                  </a:lnTo>
                  <a:lnTo>
                    <a:pt x="250" y="136"/>
                  </a:lnTo>
                  <a:lnTo>
                    <a:pt x="267" y="150"/>
                  </a:lnTo>
                  <a:lnTo>
                    <a:pt x="282" y="165"/>
                  </a:lnTo>
                  <a:lnTo>
                    <a:pt x="297" y="179"/>
                  </a:lnTo>
                  <a:lnTo>
                    <a:pt x="312" y="192"/>
                  </a:lnTo>
                  <a:lnTo>
                    <a:pt x="323" y="204"/>
                  </a:lnTo>
                  <a:lnTo>
                    <a:pt x="333" y="214"/>
                  </a:lnTo>
                  <a:lnTo>
                    <a:pt x="340" y="220"/>
                  </a:lnTo>
                  <a:lnTo>
                    <a:pt x="343" y="224"/>
                  </a:lnTo>
                  <a:lnTo>
                    <a:pt x="347" y="232"/>
                  </a:lnTo>
                  <a:lnTo>
                    <a:pt x="350" y="240"/>
                  </a:lnTo>
                  <a:lnTo>
                    <a:pt x="353" y="252"/>
                  </a:lnTo>
                  <a:lnTo>
                    <a:pt x="357" y="263"/>
                  </a:lnTo>
                  <a:lnTo>
                    <a:pt x="347" y="251"/>
                  </a:lnTo>
                  <a:lnTo>
                    <a:pt x="333" y="235"/>
                  </a:lnTo>
                  <a:lnTo>
                    <a:pt x="315" y="215"/>
                  </a:lnTo>
                  <a:lnTo>
                    <a:pt x="297" y="195"/>
                  </a:lnTo>
                  <a:lnTo>
                    <a:pt x="278" y="176"/>
                  </a:lnTo>
                  <a:lnTo>
                    <a:pt x="262" y="161"/>
                  </a:lnTo>
                  <a:lnTo>
                    <a:pt x="248" y="149"/>
                  </a:lnTo>
                  <a:lnTo>
                    <a:pt x="240" y="143"/>
                  </a:lnTo>
                  <a:lnTo>
                    <a:pt x="233" y="142"/>
                  </a:lnTo>
                  <a:lnTo>
                    <a:pt x="230" y="146"/>
                  </a:lnTo>
                  <a:lnTo>
                    <a:pt x="230" y="152"/>
                  </a:lnTo>
                  <a:lnTo>
                    <a:pt x="232" y="159"/>
                  </a:lnTo>
                  <a:lnTo>
                    <a:pt x="237" y="173"/>
                  </a:lnTo>
                  <a:lnTo>
                    <a:pt x="245" y="196"/>
                  </a:lnTo>
                  <a:lnTo>
                    <a:pt x="257" y="218"/>
                  </a:lnTo>
                  <a:lnTo>
                    <a:pt x="263" y="233"/>
                  </a:lnTo>
                  <a:lnTo>
                    <a:pt x="265" y="239"/>
                  </a:lnTo>
                  <a:lnTo>
                    <a:pt x="262" y="239"/>
                  </a:lnTo>
                  <a:lnTo>
                    <a:pt x="257" y="236"/>
                  </a:lnTo>
                  <a:lnTo>
                    <a:pt x="250" y="229"/>
                  </a:lnTo>
                  <a:lnTo>
                    <a:pt x="240" y="211"/>
                  </a:lnTo>
                  <a:lnTo>
                    <a:pt x="225" y="183"/>
                  </a:lnTo>
                  <a:lnTo>
                    <a:pt x="213" y="152"/>
                  </a:lnTo>
                  <a:lnTo>
                    <a:pt x="213" y="130"/>
                  </a:lnTo>
                  <a:lnTo>
                    <a:pt x="203" y="122"/>
                  </a:lnTo>
                  <a:lnTo>
                    <a:pt x="195" y="117"/>
                  </a:lnTo>
                  <a:lnTo>
                    <a:pt x="185" y="112"/>
                  </a:lnTo>
                  <a:lnTo>
                    <a:pt x="177" y="108"/>
                  </a:lnTo>
                  <a:lnTo>
                    <a:pt x="168" y="103"/>
                  </a:lnTo>
                  <a:lnTo>
                    <a:pt x="162" y="100"/>
                  </a:lnTo>
                  <a:lnTo>
                    <a:pt x="157" y="97"/>
                  </a:lnTo>
                  <a:lnTo>
                    <a:pt x="153" y="96"/>
                  </a:lnTo>
                  <a:lnTo>
                    <a:pt x="150" y="93"/>
                  </a:lnTo>
                  <a:lnTo>
                    <a:pt x="147" y="91"/>
                  </a:lnTo>
                  <a:lnTo>
                    <a:pt x="143" y="94"/>
                  </a:lnTo>
                  <a:lnTo>
                    <a:pt x="142" y="102"/>
                  </a:lnTo>
                  <a:lnTo>
                    <a:pt x="143" y="120"/>
                  </a:lnTo>
                  <a:lnTo>
                    <a:pt x="150" y="146"/>
                  </a:lnTo>
                  <a:lnTo>
                    <a:pt x="162" y="177"/>
                  </a:lnTo>
                  <a:lnTo>
                    <a:pt x="178" y="201"/>
                  </a:lnTo>
                  <a:lnTo>
                    <a:pt x="187" y="211"/>
                  </a:lnTo>
                  <a:lnTo>
                    <a:pt x="187" y="215"/>
                  </a:lnTo>
                  <a:lnTo>
                    <a:pt x="180" y="214"/>
                  </a:lnTo>
                  <a:lnTo>
                    <a:pt x="172" y="208"/>
                  </a:lnTo>
                  <a:lnTo>
                    <a:pt x="167" y="202"/>
                  </a:lnTo>
                  <a:lnTo>
                    <a:pt x="158" y="192"/>
                  </a:lnTo>
                  <a:lnTo>
                    <a:pt x="150" y="177"/>
                  </a:lnTo>
                  <a:lnTo>
                    <a:pt x="140" y="161"/>
                  </a:lnTo>
                  <a:lnTo>
                    <a:pt x="133" y="143"/>
                  </a:lnTo>
                  <a:lnTo>
                    <a:pt x="128" y="124"/>
                  </a:lnTo>
                  <a:lnTo>
                    <a:pt x="126" y="103"/>
                  </a:lnTo>
                  <a:lnTo>
                    <a:pt x="128" y="83"/>
                  </a:lnTo>
                  <a:lnTo>
                    <a:pt x="121" y="78"/>
                  </a:lnTo>
                  <a:lnTo>
                    <a:pt x="115" y="74"/>
                  </a:lnTo>
                  <a:lnTo>
                    <a:pt x="108" y="69"/>
                  </a:lnTo>
                  <a:lnTo>
                    <a:pt x="100" y="66"/>
                  </a:lnTo>
                  <a:lnTo>
                    <a:pt x="91" y="63"/>
                  </a:lnTo>
                  <a:lnTo>
                    <a:pt x="85" y="60"/>
                  </a:lnTo>
                  <a:lnTo>
                    <a:pt x="80" y="58"/>
                  </a:lnTo>
                  <a:lnTo>
                    <a:pt x="75" y="56"/>
                  </a:lnTo>
                  <a:lnTo>
                    <a:pt x="70" y="68"/>
                  </a:lnTo>
                  <a:lnTo>
                    <a:pt x="71" y="86"/>
                  </a:lnTo>
                  <a:lnTo>
                    <a:pt x="75" y="105"/>
                  </a:lnTo>
                  <a:lnTo>
                    <a:pt x="78" y="120"/>
                  </a:lnTo>
                  <a:lnTo>
                    <a:pt x="81" y="136"/>
                  </a:lnTo>
                  <a:lnTo>
                    <a:pt x="86" y="156"/>
                  </a:lnTo>
                  <a:lnTo>
                    <a:pt x="91" y="177"/>
                  </a:lnTo>
                  <a:lnTo>
                    <a:pt x="96" y="190"/>
                  </a:lnTo>
                  <a:lnTo>
                    <a:pt x="96" y="193"/>
                  </a:lnTo>
                  <a:lnTo>
                    <a:pt x="91" y="192"/>
                  </a:lnTo>
                  <a:lnTo>
                    <a:pt x="85" y="184"/>
                  </a:lnTo>
                  <a:lnTo>
                    <a:pt x="78" y="171"/>
                  </a:lnTo>
                  <a:lnTo>
                    <a:pt x="73" y="146"/>
                  </a:lnTo>
                  <a:lnTo>
                    <a:pt x="65" y="109"/>
                  </a:lnTo>
                  <a:lnTo>
                    <a:pt x="58" y="74"/>
                  </a:lnTo>
                  <a:lnTo>
                    <a:pt x="53" y="52"/>
                  </a:lnTo>
                  <a:lnTo>
                    <a:pt x="43" y="43"/>
                  </a:lnTo>
                  <a:lnTo>
                    <a:pt x="33" y="34"/>
                  </a:lnTo>
                  <a:lnTo>
                    <a:pt x="25" y="27"/>
                  </a:lnTo>
                  <a:lnTo>
                    <a:pt x="16" y="21"/>
                  </a:lnTo>
                  <a:lnTo>
                    <a:pt x="11" y="15"/>
                  </a:lnTo>
                  <a:lnTo>
                    <a:pt x="6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6" y="1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4" name="Freeform 1307"/>
            <p:cNvSpPr>
              <a:spLocks/>
            </p:cNvSpPr>
            <p:nvPr/>
          </p:nvSpPr>
          <p:spPr bwMode="auto">
            <a:xfrm>
              <a:off x="5300" y="2562"/>
              <a:ext cx="122" cy="120"/>
            </a:xfrm>
            <a:custGeom>
              <a:avLst/>
              <a:gdLst>
                <a:gd name="T0" fmla="*/ 6 w 245"/>
                <a:gd name="T1" fmla="*/ 0 h 361"/>
                <a:gd name="T2" fmla="*/ 7 w 245"/>
                <a:gd name="T3" fmla="*/ 1 h 361"/>
                <a:gd name="T4" fmla="*/ 7 w 245"/>
                <a:gd name="T5" fmla="*/ 1 h 361"/>
                <a:gd name="T6" fmla="*/ 8 w 245"/>
                <a:gd name="T7" fmla="*/ 1 h 361"/>
                <a:gd name="T8" fmla="*/ 10 w 245"/>
                <a:gd name="T9" fmla="*/ 1 h 361"/>
                <a:gd name="T10" fmla="*/ 11 w 245"/>
                <a:gd name="T11" fmla="*/ 1 h 361"/>
                <a:gd name="T12" fmla="*/ 13 w 245"/>
                <a:gd name="T13" fmla="*/ 2 h 361"/>
                <a:gd name="T14" fmla="*/ 15 w 245"/>
                <a:gd name="T15" fmla="*/ 2 h 361"/>
                <a:gd name="T16" fmla="*/ 15 w 245"/>
                <a:gd name="T17" fmla="*/ 3 h 361"/>
                <a:gd name="T18" fmla="*/ 14 w 245"/>
                <a:gd name="T19" fmla="*/ 3 h 361"/>
                <a:gd name="T20" fmla="*/ 14 w 245"/>
                <a:gd name="T21" fmla="*/ 2 h 361"/>
                <a:gd name="T22" fmla="*/ 13 w 245"/>
                <a:gd name="T23" fmla="*/ 2 h 361"/>
                <a:gd name="T24" fmla="*/ 12 w 245"/>
                <a:gd name="T25" fmla="*/ 2 h 361"/>
                <a:gd name="T26" fmla="*/ 10 w 245"/>
                <a:gd name="T27" fmla="*/ 1 h 361"/>
                <a:gd name="T28" fmla="*/ 9 w 245"/>
                <a:gd name="T29" fmla="*/ 1 h 361"/>
                <a:gd name="T30" fmla="*/ 8 w 245"/>
                <a:gd name="T31" fmla="*/ 1 h 361"/>
                <a:gd name="T32" fmla="*/ 8 w 245"/>
                <a:gd name="T33" fmla="*/ 1 h 361"/>
                <a:gd name="T34" fmla="*/ 8 w 245"/>
                <a:gd name="T35" fmla="*/ 2 h 361"/>
                <a:gd name="T36" fmla="*/ 9 w 245"/>
                <a:gd name="T37" fmla="*/ 2 h 361"/>
                <a:gd name="T38" fmla="*/ 10 w 245"/>
                <a:gd name="T39" fmla="*/ 2 h 361"/>
                <a:gd name="T40" fmla="*/ 12 w 245"/>
                <a:gd name="T41" fmla="*/ 3 h 361"/>
                <a:gd name="T42" fmla="*/ 14 w 245"/>
                <a:gd name="T43" fmla="*/ 3 h 361"/>
                <a:gd name="T44" fmla="*/ 14 w 245"/>
                <a:gd name="T45" fmla="*/ 4 h 361"/>
                <a:gd name="T46" fmla="*/ 13 w 245"/>
                <a:gd name="T47" fmla="*/ 3 h 361"/>
                <a:gd name="T48" fmla="*/ 12 w 245"/>
                <a:gd name="T49" fmla="*/ 3 h 361"/>
                <a:gd name="T50" fmla="*/ 11 w 245"/>
                <a:gd name="T51" fmla="*/ 3 h 361"/>
                <a:gd name="T52" fmla="*/ 10 w 245"/>
                <a:gd name="T53" fmla="*/ 3 h 361"/>
                <a:gd name="T54" fmla="*/ 9 w 245"/>
                <a:gd name="T55" fmla="*/ 2 h 361"/>
                <a:gd name="T56" fmla="*/ 9 w 245"/>
                <a:gd name="T57" fmla="*/ 3 h 361"/>
                <a:gd name="T58" fmla="*/ 10 w 245"/>
                <a:gd name="T59" fmla="*/ 4 h 361"/>
                <a:gd name="T60" fmla="*/ 9 w 245"/>
                <a:gd name="T61" fmla="*/ 4 h 361"/>
                <a:gd name="T62" fmla="*/ 9 w 245"/>
                <a:gd name="T63" fmla="*/ 4 h 361"/>
                <a:gd name="T64" fmla="*/ 9 w 245"/>
                <a:gd name="T65" fmla="*/ 4 h 361"/>
                <a:gd name="T66" fmla="*/ 8 w 245"/>
                <a:gd name="T67" fmla="*/ 3 h 361"/>
                <a:gd name="T68" fmla="*/ 6 w 245"/>
                <a:gd name="T69" fmla="*/ 3 h 361"/>
                <a:gd name="T70" fmla="*/ 5 w 245"/>
                <a:gd name="T71" fmla="*/ 3 h 361"/>
                <a:gd name="T72" fmla="*/ 4 w 245"/>
                <a:gd name="T73" fmla="*/ 3 h 361"/>
                <a:gd name="T74" fmla="*/ 3 w 245"/>
                <a:gd name="T75" fmla="*/ 3 h 361"/>
                <a:gd name="T76" fmla="*/ 3 w 245"/>
                <a:gd name="T77" fmla="*/ 4 h 361"/>
                <a:gd name="T78" fmla="*/ 2 w 245"/>
                <a:gd name="T79" fmla="*/ 4 h 361"/>
                <a:gd name="T80" fmla="*/ 3 w 245"/>
                <a:gd name="T81" fmla="*/ 3 h 361"/>
                <a:gd name="T82" fmla="*/ 4 w 245"/>
                <a:gd name="T83" fmla="*/ 3 h 361"/>
                <a:gd name="T84" fmla="*/ 5 w 245"/>
                <a:gd name="T85" fmla="*/ 3 h 361"/>
                <a:gd name="T86" fmla="*/ 6 w 245"/>
                <a:gd name="T87" fmla="*/ 2 h 361"/>
                <a:gd name="T88" fmla="*/ 6 w 245"/>
                <a:gd name="T89" fmla="*/ 2 h 361"/>
                <a:gd name="T90" fmla="*/ 6 w 245"/>
                <a:gd name="T91" fmla="*/ 1 h 361"/>
                <a:gd name="T92" fmla="*/ 6 w 245"/>
                <a:gd name="T93" fmla="*/ 1 h 361"/>
                <a:gd name="T94" fmla="*/ 4 w 245"/>
                <a:gd name="T95" fmla="*/ 2 h 361"/>
                <a:gd name="T96" fmla="*/ 2 w 245"/>
                <a:gd name="T97" fmla="*/ 2 h 361"/>
                <a:gd name="T98" fmla="*/ 0 w 245"/>
                <a:gd name="T99" fmla="*/ 2 h 361"/>
                <a:gd name="T100" fmla="*/ 0 w 245"/>
                <a:gd name="T101" fmla="*/ 3 h 361"/>
                <a:gd name="T102" fmla="*/ 0 w 245"/>
                <a:gd name="T103" fmla="*/ 3 h 361"/>
                <a:gd name="T104" fmla="*/ 0 w 245"/>
                <a:gd name="T105" fmla="*/ 2 h 361"/>
                <a:gd name="T106" fmla="*/ 1 w 245"/>
                <a:gd name="T107" fmla="*/ 2 h 361"/>
                <a:gd name="T108" fmla="*/ 3 w 245"/>
                <a:gd name="T109" fmla="*/ 1 h 361"/>
                <a:gd name="T110" fmla="*/ 5 w 245"/>
                <a:gd name="T111" fmla="*/ 1 h 361"/>
                <a:gd name="T112" fmla="*/ 6 w 245"/>
                <a:gd name="T113" fmla="*/ 1 h 361"/>
                <a:gd name="T114" fmla="*/ 6 w 245"/>
                <a:gd name="T115" fmla="*/ 0 h 361"/>
                <a:gd name="T116" fmla="*/ 6 w 245"/>
                <a:gd name="T117" fmla="*/ 0 h 361"/>
                <a:gd name="T118" fmla="*/ 6 w 245"/>
                <a:gd name="T119" fmla="*/ 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45" h="361">
                  <a:moveTo>
                    <a:pt x="105" y="0"/>
                  </a:moveTo>
                  <a:lnTo>
                    <a:pt x="109" y="3"/>
                  </a:lnTo>
                  <a:lnTo>
                    <a:pt x="112" y="21"/>
                  </a:lnTo>
                  <a:lnTo>
                    <a:pt x="115" y="43"/>
                  </a:lnTo>
                  <a:lnTo>
                    <a:pt x="119" y="55"/>
                  </a:lnTo>
                  <a:lnTo>
                    <a:pt x="122" y="58"/>
                  </a:lnTo>
                  <a:lnTo>
                    <a:pt x="129" y="63"/>
                  </a:lnTo>
                  <a:lnTo>
                    <a:pt x="139" y="69"/>
                  </a:lnTo>
                  <a:lnTo>
                    <a:pt x="152" y="78"/>
                  </a:lnTo>
                  <a:lnTo>
                    <a:pt x="164" y="89"/>
                  </a:lnTo>
                  <a:lnTo>
                    <a:pt x="177" y="102"/>
                  </a:lnTo>
                  <a:lnTo>
                    <a:pt x="190" y="115"/>
                  </a:lnTo>
                  <a:lnTo>
                    <a:pt x="200" y="131"/>
                  </a:lnTo>
                  <a:lnTo>
                    <a:pt x="219" y="161"/>
                  </a:lnTo>
                  <a:lnTo>
                    <a:pt x="232" y="180"/>
                  </a:lnTo>
                  <a:lnTo>
                    <a:pt x="242" y="193"/>
                  </a:lnTo>
                  <a:lnTo>
                    <a:pt x="245" y="202"/>
                  </a:lnTo>
                  <a:lnTo>
                    <a:pt x="245" y="208"/>
                  </a:lnTo>
                  <a:lnTo>
                    <a:pt x="244" y="211"/>
                  </a:lnTo>
                  <a:lnTo>
                    <a:pt x="239" y="208"/>
                  </a:lnTo>
                  <a:lnTo>
                    <a:pt x="234" y="199"/>
                  </a:lnTo>
                  <a:lnTo>
                    <a:pt x="229" y="190"/>
                  </a:lnTo>
                  <a:lnTo>
                    <a:pt x="222" y="179"/>
                  </a:lnTo>
                  <a:lnTo>
                    <a:pt x="212" y="165"/>
                  </a:lnTo>
                  <a:lnTo>
                    <a:pt x="202" y="150"/>
                  </a:lnTo>
                  <a:lnTo>
                    <a:pt x="192" y="136"/>
                  </a:lnTo>
                  <a:lnTo>
                    <a:pt x="182" y="122"/>
                  </a:lnTo>
                  <a:lnTo>
                    <a:pt x="172" y="112"/>
                  </a:lnTo>
                  <a:lnTo>
                    <a:pt x="165" y="106"/>
                  </a:lnTo>
                  <a:lnTo>
                    <a:pt x="154" y="99"/>
                  </a:lnTo>
                  <a:lnTo>
                    <a:pt x="145" y="93"/>
                  </a:lnTo>
                  <a:lnTo>
                    <a:pt x="137" y="89"/>
                  </a:lnTo>
                  <a:lnTo>
                    <a:pt x="130" y="87"/>
                  </a:lnTo>
                  <a:lnTo>
                    <a:pt x="130" y="106"/>
                  </a:lnTo>
                  <a:lnTo>
                    <a:pt x="130" y="127"/>
                  </a:lnTo>
                  <a:lnTo>
                    <a:pt x="132" y="146"/>
                  </a:lnTo>
                  <a:lnTo>
                    <a:pt x="134" y="161"/>
                  </a:lnTo>
                  <a:lnTo>
                    <a:pt x="144" y="168"/>
                  </a:lnTo>
                  <a:lnTo>
                    <a:pt x="159" y="179"/>
                  </a:lnTo>
                  <a:lnTo>
                    <a:pt x="174" y="192"/>
                  </a:lnTo>
                  <a:lnTo>
                    <a:pt x="190" y="207"/>
                  </a:lnTo>
                  <a:lnTo>
                    <a:pt x="204" y="224"/>
                  </a:lnTo>
                  <a:lnTo>
                    <a:pt x="217" y="243"/>
                  </a:lnTo>
                  <a:lnTo>
                    <a:pt x="227" y="266"/>
                  </a:lnTo>
                  <a:lnTo>
                    <a:pt x="230" y="289"/>
                  </a:lnTo>
                  <a:lnTo>
                    <a:pt x="230" y="298"/>
                  </a:lnTo>
                  <a:lnTo>
                    <a:pt x="225" y="295"/>
                  </a:lnTo>
                  <a:lnTo>
                    <a:pt x="219" y="282"/>
                  </a:lnTo>
                  <a:lnTo>
                    <a:pt x="209" y="260"/>
                  </a:lnTo>
                  <a:lnTo>
                    <a:pt x="202" y="246"/>
                  </a:lnTo>
                  <a:lnTo>
                    <a:pt x="194" y="235"/>
                  </a:lnTo>
                  <a:lnTo>
                    <a:pt x="185" y="223"/>
                  </a:lnTo>
                  <a:lnTo>
                    <a:pt x="175" y="212"/>
                  </a:lnTo>
                  <a:lnTo>
                    <a:pt x="164" y="204"/>
                  </a:lnTo>
                  <a:lnTo>
                    <a:pt x="154" y="198"/>
                  </a:lnTo>
                  <a:lnTo>
                    <a:pt x="144" y="192"/>
                  </a:lnTo>
                  <a:lnTo>
                    <a:pt x="135" y="189"/>
                  </a:lnTo>
                  <a:lnTo>
                    <a:pt x="149" y="220"/>
                  </a:lnTo>
                  <a:lnTo>
                    <a:pt x="159" y="264"/>
                  </a:lnTo>
                  <a:lnTo>
                    <a:pt x="162" y="311"/>
                  </a:lnTo>
                  <a:lnTo>
                    <a:pt x="160" y="351"/>
                  </a:lnTo>
                  <a:lnTo>
                    <a:pt x="157" y="360"/>
                  </a:lnTo>
                  <a:lnTo>
                    <a:pt x="155" y="361"/>
                  </a:lnTo>
                  <a:lnTo>
                    <a:pt x="154" y="356"/>
                  </a:lnTo>
                  <a:lnTo>
                    <a:pt x="154" y="344"/>
                  </a:lnTo>
                  <a:lnTo>
                    <a:pt x="150" y="317"/>
                  </a:lnTo>
                  <a:lnTo>
                    <a:pt x="140" y="273"/>
                  </a:lnTo>
                  <a:lnTo>
                    <a:pt x="129" y="230"/>
                  </a:lnTo>
                  <a:lnTo>
                    <a:pt x="119" y="205"/>
                  </a:lnTo>
                  <a:lnTo>
                    <a:pt x="110" y="209"/>
                  </a:lnTo>
                  <a:lnTo>
                    <a:pt x="100" y="217"/>
                  </a:lnTo>
                  <a:lnTo>
                    <a:pt x="90" y="226"/>
                  </a:lnTo>
                  <a:lnTo>
                    <a:pt x="82" y="236"/>
                  </a:lnTo>
                  <a:lnTo>
                    <a:pt x="72" y="248"/>
                  </a:lnTo>
                  <a:lnTo>
                    <a:pt x="65" y="260"/>
                  </a:lnTo>
                  <a:lnTo>
                    <a:pt x="59" y="273"/>
                  </a:lnTo>
                  <a:lnTo>
                    <a:pt x="55" y="285"/>
                  </a:lnTo>
                  <a:lnTo>
                    <a:pt x="52" y="294"/>
                  </a:lnTo>
                  <a:lnTo>
                    <a:pt x="49" y="294"/>
                  </a:lnTo>
                  <a:lnTo>
                    <a:pt x="45" y="286"/>
                  </a:lnTo>
                  <a:lnTo>
                    <a:pt x="49" y="271"/>
                  </a:lnTo>
                  <a:lnTo>
                    <a:pt x="54" y="261"/>
                  </a:lnTo>
                  <a:lnTo>
                    <a:pt x="60" y="249"/>
                  </a:lnTo>
                  <a:lnTo>
                    <a:pt x="69" y="235"/>
                  </a:lnTo>
                  <a:lnTo>
                    <a:pt x="79" y="220"/>
                  </a:lnTo>
                  <a:lnTo>
                    <a:pt x="87" y="207"/>
                  </a:lnTo>
                  <a:lnTo>
                    <a:pt x="95" y="193"/>
                  </a:lnTo>
                  <a:lnTo>
                    <a:pt x="104" y="183"/>
                  </a:lnTo>
                  <a:lnTo>
                    <a:pt x="109" y="177"/>
                  </a:lnTo>
                  <a:lnTo>
                    <a:pt x="110" y="153"/>
                  </a:lnTo>
                  <a:lnTo>
                    <a:pt x="112" y="127"/>
                  </a:lnTo>
                  <a:lnTo>
                    <a:pt x="110" y="105"/>
                  </a:lnTo>
                  <a:lnTo>
                    <a:pt x="110" y="90"/>
                  </a:lnTo>
                  <a:lnTo>
                    <a:pt x="97" y="97"/>
                  </a:lnTo>
                  <a:lnTo>
                    <a:pt x="82" y="109"/>
                  </a:lnTo>
                  <a:lnTo>
                    <a:pt x="67" y="122"/>
                  </a:lnTo>
                  <a:lnTo>
                    <a:pt x="50" y="139"/>
                  </a:lnTo>
                  <a:lnTo>
                    <a:pt x="35" y="155"/>
                  </a:lnTo>
                  <a:lnTo>
                    <a:pt x="24" y="173"/>
                  </a:lnTo>
                  <a:lnTo>
                    <a:pt x="14" y="189"/>
                  </a:lnTo>
                  <a:lnTo>
                    <a:pt x="9" y="204"/>
                  </a:lnTo>
                  <a:lnTo>
                    <a:pt x="5" y="211"/>
                  </a:lnTo>
                  <a:lnTo>
                    <a:pt x="2" y="211"/>
                  </a:lnTo>
                  <a:lnTo>
                    <a:pt x="0" y="205"/>
                  </a:lnTo>
                  <a:lnTo>
                    <a:pt x="2" y="195"/>
                  </a:lnTo>
                  <a:lnTo>
                    <a:pt x="7" y="184"/>
                  </a:lnTo>
                  <a:lnTo>
                    <a:pt x="15" y="170"/>
                  </a:lnTo>
                  <a:lnTo>
                    <a:pt x="27" y="152"/>
                  </a:lnTo>
                  <a:lnTo>
                    <a:pt x="42" y="131"/>
                  </a:lnTo>
                  <a:lnTo>
                    <a:pt x="57" y="112"/>
                  </a:lnTo>
                  <a:lnTo>
                    <a:pt x="74" y="93"/>
                  </a:lnTo>
                  <a:lnTo>
                    <a:pt x="89" y="78"/>
                  </a:lnTo>
                  <a:lnTo>
                    <a:pt x="102" y="68"/>
                  </a:lnTo>
                  <a:lnTo>
                    <a:pt x="109" y="56"/>
                  </a:lnTo>
                  <a:lnTo>
                    <a:pt x="107" y="40"/>
                  </a:lnTo>
                  <a:lnTo>
                    <a:pt x="104" y="24"/>
                  </a:lnTo>
                  <a:lnTo>
                    <a:pt x="100" y="15"/>
                  </a:lnTo>
                  <a:lnTo>
                    <a:pt x="100" y="10"/>
                  </a:lnTo>
                  <a:lnTo>
                    <a:pt x="102" y="7"/>
                  </a:lnTo>
                  <a:lnTo>
                    <a:pt x="104" y="4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5" name="Freeform 1308"/>
            <p:cNvSpPr>
              <a:spLocks/>
            </p:cNvSpPr>
            <p:nvPr/>
          </p:nvSpPr>
          <p:spPr bwMode="auto">
            <a:xfrm>
              <a:off x="5423" y="2405"/>
              <a:ext cx="149" cy="125"/>
            </a:xfrm>
            <a:custGeom>
              <a:avLst/>
              <a:gdLst>
                <a:gd name="T0" fmla="*/ 0 w 299"/>
                <a:gd name="T1" fmla="*/ 4 h 375"/>
                <a:gd name="T2" fmla="*/ 2 w 299"/>
                <a:gd name="T3" fmla="*/ 4 h 375"/>
                <a:gd name="T4" fmla="*/ 3 w 299"/>
                <a:gd name="T5" fmla="*/ 3 h 375"/>
                <a:gd name="T6" fmla="*/ 4 w 299"/>
                <a:gd name="T7" fmla="*/ 3 h 375"/>
                <a:gd name="T8" fmla="*/ 4 w 299"/>
                <a:gd name="T9" fmla="*/ 2 h 375"/>
                <a:gd name="T10" fmla="*/ 3 w 299"/>
                <a:gd name="T11" fmla="*/ 2 h 375"/>
                <a:gd name="T12" fmla="*/ 3 w 299"/>
                <a:gd name="T13" fmla="*/ 2 h 375"/>
                <a:gd name="T14" fmla="*/ 3 w 299"/>
                <a:gd name="T15" fmla="*/ 2 h 375"/>
                <a:gd name="T16" fmla="*/ 4 w 299"/>
                <a:gd name="T17" fmla="*/ 2 h 375"/>
                <a:gd name="T18" fmla="*/ 5 w 299"/>
                <a:gd name="T19" fmla="*/ 2 h 375"/>
                <a:gd name="T20" fmla="*/ 6 w 299"/>
                <a:gd name="T21" fmla="*/ 2 h 375"/>
                <a:gd name="T22" fmla="*/ 7 w 299"/>
                <a:gd name="T23" fmla="*/ 2 h 375"/>
                <a:gd name="T24" fmla="*/ 9 w 299"/>
                <a:gd name="T25" fmla="*/ 2 h 375"/>
                <a:gd name="T26" fmla="*/ 10 w 299"/>
                <a:gd name="T27" fmla="*/ 1 h 375"/>
                <a:gd name="T28" fmla="*/ 10 w 299"/>
                <a:gd name="T29" fmla="*/ 1 h 375"/>
                <a:gd name="T30" fmla="*/ 9 w 299"/>
                <a:gd name="T31" fmla="*/ 1 h 375"/>
                <a:gd name="T32" fmla="*/ 8 w 299"/>
                <a:gd name="T33" fmla="*/ 0 h 375"/>
                <a:gd name="T34" fmla="*/ 8 w 299"/>
                <a:gd name="T35" fmla="*/ 0 h 375"/>
                <a:gd name="T36" fmla="*/ 9 w 299"/>
                <a:gd name="T37" fmla="*/ 0 h 375"/>
                <a:gd name="T38" fmla="*/ 11 w 299"/>
                <a:gd name="T39" fmla="*/ 1 h 375"/>
                <a:gd name="T40" fmla="*/ 11 w 299"/>
                <a:gd name="T41" fmla="*/ 1 h 375"/>
                <a:gd name="T42" fmla="*/ 12 w 299"/>
                <a:gd name="T43" fmla="*/ 1 h 375"/>
                <a:gd name="T44" fmla="*/ 13 w 299"/>
                <a:gd name="T45" fmla="*/ 0 h 375"/>
                <a:gd name="T46" fmla="*/ 14 w 299"/>
                <a:gd name="T47" fmla="*/ 0 h 375"/>
                <a:gd name="T48" fmla="*/ 15 w 299"/>
                <a:gd name="T49" fmla="*/ 0 h 375"/>
                <a:gd name="T50" fmla="*/ 15 w 299"/>
                <a:gd name="T51" fmla="*/ 0 h 375"/>
                <a:gd name="T52" fmla="*/ 14 w 299"/>
                <a:gd name="T53" fmla="*/ 0 h 375"/>
                <a:gd name="T54" fmla="*/ 14 w 299"/>
                <a:gd name="T55" fmla="*/ 1 h 375"/>
                <a:gd name="T56" fmla="*/ 13 w 299"/>
                <a:gd name="T57" fmla="*/ 1 h 375"/>
                <a:gd name="T58" fmla="*/ 12 w 299"/>
                <a:gd name="T59" fmla="*/ 1 h 375"/>
                <a:gd name="T60" fmla="*/ 12 w 299"/>
                <a:gd name="T61" fmla="*/ 1 h 375"/>
                <a:gd name="T62" fmla="*/ 14 w 299"/>
                <a:gd name="T63" fmla="*/ 1 h 375"/>
                <a:gd name="T64" fmla="*/ 15 w 299"/>
                <a:gd name="T65" fmla="*/ 1 h 375"/>
                <a:gd name="T66" fmla="*/ 16 w 299"/>
                <a:gd name="T67" fmla="*/ 1 h 375"/>
                <a:gd name="T68" fmla="*/ 17 w 299"/>
                <a:gd name="T69" fmla="*/ 1 h 375"/>
                <a:gd name="T70" fmla="*/ 18 w 299"/>
                <a:gd name="T71" fmla="*/ 1 h 375"/>
                <a:gd name="T72" fmla="*/ 17 w 299"/>
                <a:gd name="T73" fmla="*/ 1 h 375"/>
                <a:gd name="T74" fmla="*/ 15 w 299"/>
                <a:gd name="T75" fmla="*/ 1 h 375"/>
                <a:gd name="T76" fmla="*/ 13 w 299"/>
                <a:gd name="T77" fmla="*/ 1 h 375"/>
                <a:gd name="T78" fmla="*/ 12 w 299"/>
                <a:gd name="T79" fmla="*/ 2 h 375"/>
                <a:gd name="T80" fmla="*/ 10 w 299"/>
                <a:gd name="T81" fmla="*/ 2 h 375"/>
                <a:gd name="T82" fmla="*/ 8 w 299"/>
                <a:gd name="T83" fmla="*/ 2 h 375"/>
                <a:gd name="T84" fmla="*/ 8 w 299"/>
                <a:gd name="T85" fmla="*/ 2 h 375"/>
                <a:gd name="T86" fmla="*/ 9 w 299"/>
                <a:gd name="T87" fmla="*/ 2 h 375"/>
                <a:gd name="T88" fmla="*/ 9 w 299"/>
                <a:gd name="T89" fmla="*/ 2 h 375"/>
                <a:gd name="T90" fmla="*/ 8 w 299"/>
                <a:gd name="T91" fmla="*/ 2 h 375"/>
                <a:gd name="T92" fmla="*/ 7 w 299"/>
                <a:gd name="T93" fmla="*/ 2 h 375"/>
                <a:gd name="T94" fmla="*/ 7 w 299"/>
                <a:gd name="T95" fmla="*/ 2 h 375"/>
                <a:gd name="T96" fmla="*/ 7 w 299"/>
                <a:gd name="T97" fmla="*/ 3 h 375"/>
                <a:gd name="T98" fmla="*/ 5 w 299"/>
                <a:gd name="T99" fmla="*/ 3 h 375"/>
                <a:gd name="T100" fmla="*/ 4 w 299"/>
                <a:gd name="T101" fmla="*/ 4 h 375"/>
                <a:gd name="T102" fmla="*/ 3 w 299"/>
                <a:gd name="T103" fmla="*/ 4 h 375"/>
                <a:gd name="T104" fmla="*/ 3 w 299"/>
                <a:gd name="T105" fmla="*/ 4 h 375"/>
                <a:gd name="T106" fmla="*/ 2 w 299"/>
                <a:gd name="T107" fmla="*/ 4 h 375"/>
                <a:gd name="T108" fmla="*/ 1 w 299"/>
                <a:gd name="T109" fmla="*/ 5 h 375"/>
                <a:gd name="T110" fmla="*/ 0 w 299"/>
                <a:gd name="T111" fmla="*/ 5 h 3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99" h="375">
                  <a:moveTo>
                    <a:pt x="0" y="375"/>
                  </a:moveTo>
                  <a:lnTo>
                    <a:pt x="10" y="357"/>
                  </a:lnTo>
                  <a:lnTo>
                    <a:pt x="23" y="333"/>
                  </a:lnTo>
                  <a:lnTo>
                    <a:pt x="35" y="308"/>
                  </a:lnTo>
                  <a:lnTo>
                    <a:pt x="43" y="290"/>
                  </a:lnTo>
                  <a:lnTo>
                    <a:pt x="52" y="273"/>
                  </a:lnTo>
                  <a:lnTo>
                    <a:pt x="63" y="248"/>
                  </a:lnTo>
                  <a:lnTo>
                    <a:pt x="77" y="224"/>
                  </a:lnTo>
                  <a:lnTo>
                    <a:pt x="84" y="211"/>
                  </a:lnTo>
                  <a:lnTo>
                    <a:pt x="74" y="200"/>
                  </a:lnTo>
                  <a:lnTo>
                    <a:pt x="63" y="190"/>
                  </a:lnTo>
                  <a:lnTo>
                    <a:pt x="57" y="180"/>
                  </a:lnTo>
                  <a:lnTo>
                    <a:pt x="53" y="167"/>
                  </a:lnTo>
                  <a:lnTo>
                    <a:pt x="53" y="158"/>
                  </a:lnTo>
                  <a:lnTo>
                    <a:pt x="55" y="159"/>
                  </a:lnTo>
                  <a:lnTo>
                    <a:pt x="58" y="165"/>
                  </a:lnTo>
                  <a:lnTo>
                    <a:pt x="62" y="172"/>
                  </a:lnTo>
                  <a:lnTo>
                    <a:pt x="69" y="178"/>
                  </a:lnTo>
                  <a:lnTo>
                    <a:pt x="79" y="183"/>
                  </a:lnTo>
                  <a:lnTo>
                    <a:pt x="87" y="186"/>
                  </a:lnTo>
                  <a:lnTo>
                    <a:pt x="94" y="189"/>
                  </a:lnTo>
                  <a:lnTo>
                    <a:pt x="104" y="180"/>
                  </a:lnTo>
                  <a:lnTo>
                    <a:pt x="115" y="168"/>
                  </a:lnTo>
                  <a:lnTo>
                    <a:pt x="127" y="156"/>
                  </a:lnTo>
                  <a:lnTo>
                    <a:pt x="139" y="143"/>
                  </a:lnTo>
                  <a:lnTo>
                    <a:pt x="149" y="131"/>
                  </a:lnTo>
                  <a:lnTo>
                    <a:pt x="157" y="121"/>
                  </a:lnTo>
                  <a:lnTo>
                    <a:pt x="164" y="112"/>
                  </a:lnTo>
                  <a:lnTo>
                    <a:pt x="167" y="106"/>
                  </a:lnTo>
                  <a:lnTo>
                    <a:pt x="167" y="93"/>
                  </a:lnTo>
                  <a:lnTo>
                    <a:pt x="162" y="72"/>
                  </a:lnTo>
                  <a:lnTo>
                    <a:pt x="155" y="50"/>
                  </a:lnTo>
                  <a:lnTo>
                    <a:pt x="145" y="34"/>
                  </a:lnTo>
                  <a:lnTo>
                    <a:pt x="137" y="25"/>
                  </a:lnTo>
                  <a:lnTo>
                    <a:pt x="134" y="19"/>
                  </a:lnTo>
                  <a:lnTo>
                    <a:pt x="135" y="18"/>
                  </a:lnTo>
                  <a:lnTo>
                    <a:pt x="142" y="21"/>
                  </a:lnTo>
                  <a:lnTo>
                    <a:pt x="154" y="34"/>
                  </a:lnTo>
                  <a:lnTo>
                    <a:pt x="167" y="54"/>
                  </a:lnTo>
                  <a:lnTo>
                    <a:pt x="177" y="77"/>
                  </a:lnTo>
                  <a:lnTo>
                    <a:pt x="180" y="93"/>
                  </a:lnTo>
                  <a:lnTo>
                    <a:pt x="187" y="82"/>
                  </a:lnTo>
                  <a:lnTo>
                    <a:pt x="194" y="71"/>
                  </a:lnTo>
                  <a:lnTo>
                    <a:pt x="202" y="57"/>
                  </a:lnTo>
                  <a:lnTo>
                    <a:pt x="210" y="43"/>
                  </a:lnTo>
                  <a:lnTo>
                    <a:pt x="219" y="29"/>
                  </a:lnTo>
                  <a:lnTo>
                    <a:pt x="227" y="18"/>
                  </a:lnTo>
                  <a:lnTo>
                    <a:pt x="235" y="9"/>
                  </a:lnTo>
                  <a:lnTo>
                    <a:pt x="242" y="3"/>
                  </a:lnTo>
                  <a:lnTo>
                    <a:pt x="250" y="0"/>
                  </a:lnTo>
                  <a:lnTo>
                    <a:pt x="252" y="1"/>
                  </a:lnTo>
                  <a:lnTo>
                    <a:pt x="249" y="6"/>
                  </a:lnTo>
                  <a:lnTo>
                    <a:pt x="244" y="13"/>
                  </a:lnTo>
                  <a:lnTo>
                    <a:pt x="239" y="21"/>
                  </a:lnTo>
                  <a:lnTo>
                    <a:pt x="234" y="31"/>
                  </a:lnTo>
                  <a:lnTo>
                    <a:pt x="225" y="46"/>
                  </a:lnTo>
                  <a:lnTo>
                    <a:pt x="217" y="62"/>
                  </a:lnTo>
                  <a:lnTo>
                    <a:pt x="209" y="77"/>
                  </a:lnTo>
                  <a:lnTo>
                    <a:pt x="200" y="90"/>
                  </a:lnTo>
                  <a:lnTo>
                    <a:pt x="192" y="100"/>
                  </a:lnTo>
                  <a:lnTo>
                    <a:pt x="187" y="106"/>
                  </a:lnTo>
                  <a:lnTo>
                    <a:pt x="202" y="103"/>
                  </a:lnTo>
                  <a:lnTo>
                    <a:pt x="215" y="99"/>
                  </a:lnTo>
                  <a:lnTo>
                    <a:pt x="229" y="96"/>
                  </a:lnTo>
                  <a:lnTo>
                    <a:pt x="242" y="93"/>
                  </a:lnTo>
                  <a:lnTo>
                    <a:pt x="252" y="90"/>
                  </a:lnTo>
                  <a:lnTo>
                    <a:pt x="262" y="85"/>
                  </a:lnTo>
                  <a:lnTo>
                    <a:pt x="270" y="82"/>
                  </a:lnTo>
                  <a:lnTo>
                    <a:pt x="277" y="78"/>
                  </a:lnTo>
                  <a:lnTo>
                    <a:pt x="287" y="72"/>
                  </a:lnTo>
                  <a:lnTo>
                    <a:pt x="295" y="69"/>
                  </a:lnTo>
                  <a:lnTo>
                    <a:pt x="299" y="72"/>
                  </a:lnTo>
                  <a:lnTo>
                    <a:pt x="292" y="80"/>
                  </a:lnTo>
                  <a:lnTo>
                    <a:pt x="284" y="84"/>
                  </a:lnTo>
                  <a:lnTo>
                    <a:pt x="272" y="91"/>
                  </a:lnTo>
                  <a:lnTo>
                    <a:pt x="255" y="99"/>
                  </a:lnTo>
                  <a:lnTo>
                    <a:pt x="239" y="108"/>
                  </a:lnTo>
                  <a:lnTo>
                    <a:pt x="220" y="115"/>
                  </a:lnTo>
                  <a:lnTo>
                    <a:pt x="205" y="121"/>
                  </a:lnTo>
                  <a:lnTo>
                    <a:pt x="192" y="125"/>
                  </a:lnTo>
                  <a:lnTo>
                    <a:pt x="184" y="127"/>
                  </a:lnTo>
                  <a:lnTo>
                    <a:pt x="169" y="134"/>
                  </a:lnTo>
                  <a:lnTo>
                    <a:pt x="154" y="149"/>
                  </a:lnTo>
                  <a:lnTo>
                    <a:pt x="142" y="164"/>
                  </a:lnTo>
                  <a:lnTo>
                    <a:pt x="139" y="174"/>
                  </a:lnTo>
                  <a:lnTo>
                    <a:pt x="142" y="178"/>
                  </a:lnTo>
                  <a:lnTo>
                    <a:pt x="147" y="181"/>
                  </a:lnTo>
                  <a:lnTo>
                    <a:pt x="152" y="183"/>
                  </a:lnTo>
                  <a:lnTo>
                    <a:pt x="157" y="183"/>
                  </a:lnTo>
                  <a:lnTo>
                    <a:pt x="150" y="189"/>
                  </a:lnTo>
                  <a:lnTo>
                    <a:pt x="142" y="193"/>
                  </a:lnTo>
                  <a:lnTo>
                    <a:pt x="135" y="198"/>
                  </a:lnTo>
                  <a:lnTo>
                    <a:pt x="130" y="202"/>
                  </a:lnTo>
                  <a:lnTo>
                    <a:pt x="125" y="200"/>
                  </a:lnTo>
                  <a:lnTo>
                    <a:pt x="124" y="199"/>
                  </a:lnTo>
                  <a:lnTo>
                    <a:pt x="120" y="200"/>
                  </a:lnTo>
                  <a:lnTo>
                    <a:pt x="114" y="209"/>
                  </a:lnTo>
                  <a:lnTo>
                    <a:pt x="104" y="224"/>
                  </a:lnTo>
                  <a:lnTo>
                    <a:pt x="94" y="242"/>
                  </a:lnTo>
                  <a:lnTo>
                    <a:pt x="82" y="262"/>
                  </a:lnTo>
                  <a:lnTo>
                    <a:pt x="70" y="285"/>
                  </a:lnTo>
                  <a:lnTo>
                    <a:pt x="62" y="305"/>
                  </a:lnTo>
                  <a:lnTo>
                    <a:pt x="57" y="323"/>
                  </a:lnTo>
                  <a:lnTo>
                    <a:pt x="55" y="336"/>
                  </a:lnTo>
                  <a:lnTo>
                    <a:pt x="52" y="344"/>
                  </a:lnTo>
                  <a:lnTo>
                    <a:pt x="47" y="352"/>
                  </a:lnTo>
                  <a:lnTo>
                    <a:pt x="42" y="360"/>
                  </a:lnTo>
                  <a:lnTo>
                    <a:pt x="37" y="366"/>
                  </a:lnTo>
                  <a:lnTo>
                    <a:pt x="30" y="369"/>
                  </a:lnTo>
                  <a:lnTo>
                    <a:pt x="18" y="372"/>
                  </a:lnTo>
                  <a:lnTo>
                    <a:pt x="8" y="375"/>
                  </a:lnTo>
                  <a:lnTo>
                    <a:pt x="0" y="37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6" name="Freeform 1309"/>
            <p:cNvSpPr>
              <a:spLocks/>
            </p:cNvSpPr>
            <p:nvPr/>
          </p:nvSpPr>
          <p:spPr bwMode="auto">
            <a:xfrm>
              <a:off x="5207" y="2604"/>
              <a:ext cx="96" cy="97"/>
            </a:xfrm>
            <a:custGeom>
              <a:avLst/>
              <a:gdLst>
                <a:gd name="T0" fmla="*/ 8 w 192"/>
                <a:gd name="T1" fmla="*/ 0 h 290"/>
                <a:gd name="T2" fmla="*/ 7 w 192"/>
                <a:gd name="T3" fmla="*/ 1 h 290"/>
                <a:gd name="T4" fmla="*/ 6 w 192"/>
                <a:gd name="T5" fmla="*/ 1 h 290"/>
                <a:gd name="T6" fmla="*/ 4 w 192"/>
                <a:gd name="T7" fmla="*/ 1 h 290"/>
                <a:gd name="T8" fmla="*/ 2 w 192"/>
                <a:gd name="T9" fmla="*/ 1 h 290"/>
                <a:gd name="T10" fmla="*/ 1 w 192"/>
                <a:gd name="T11" fmla="*/ 1 h 290"/>
                <a:gd name="T12" fmla="*/ 0 w 192"/>
                <a:gd name="T13" fmla="*/ 1 h 290"/>
                <a:gd name="T14" fmla="*/ 1 w 192"/>
                <a:gd name="T15" fmla="*/ 1 h 290"/>
                <a:gd name="T16" fmla="*/ 1 w 192"/>
                <a:gd name="T17" fmla="*/ 1 h 290"/>
                <a:gd name="T18" fmla="*/ 3 w 192"/>
                <a:gd name="T19" fmla="*/ 1 h 290"/>
                <a:gd name="T20" fmla="*/ 4 w 192"/>
                <a:gd name="T21" fmla="*/ 1 h 290"/>
                <a:gd name="T22" fmla="*/ 6 w 192"/>
                <a:gd name="T23" fmla="*/ 1 h 290"/>
                <a:gd name="T24" fmla="*/ 6 w 192"/>
                <a:gd name="T25" fmla="*/ 1 h 290"/>
                <a:gd name="T26" fmla="*/ 6 w 192"/>
                <a:gd name="T27" fmla="*/ 2 h 290"/>
                <a:gd name="T28" fmla="*/ 5 w 192"/>
                <a:gd name="T29" fmla="*/ 2 h 290"/>
                <a:gd name="T30" fmla="*/ 4 w 192"/>
                <a:gd name="T31" fmla="*/ 2 h 290"/>
                <a:gd name="T32" fmla="*/ 2 w 192"/>
                <a:gd name="T33" fmla="*/ 2 h 290"/>
                <a:gd name="T34" fmla="*/ 1 w 192"/>
                <a:gd name="T35" fmla="*/ 2 h 290"/>
                <a:gd name="T36" fmla="*/ 1 w 192"/>
                <a:gd name="T37" fmla="*/ 3 h 290"/>
                <a:gd name="T38" fmla="*/ 1 w 192"/>
                <a:gd name="T39" fmla="*/ 3 h 290"/>
                <a:gd name="T40" fmla="*/ 2 w 192"/>
                <a:gd name="T41" fmla="*/ 3 h 290"/>
                <a:gd name="T42" fmla="*/ 3 w 192"/>
                <a:gd name="T43" fmla="*/ 2 h 290"/>
                <a:gd name="T44" fmla="*/ 4 w 192"/>
                <a:gd name="T45" fmla="*/ 2 h 290"/>
                <a:gd name="T46" fmla="*/ 5 w 192"/>
                <a:gd name="T47" fmla="*/ 2 h 290"/>
                <a:gd name="T48" fmla="*/ 6 w 192"/>
                <a:gd name="T49" fmla="*/ 2 h 290"/>
                <a:gd name="T50" fmla="*/ 6 w 192"/>
                <a:gd name="T51" fmla="*/ 3 h 290"/>
                <a:gd name="T52" fmla="*/ 6 w 192"/>
                <a:gd name="T53" fmla="*/ 4 h 290"/>
                <a:gd name="T54" fmla="*/ 7 w 192"/>
                <a:gd name="T55" fmla="*/ 4 h 290"/>
                <a:gd name="T56" fmla="*/ 7 w 192"/>
                <a:gd name="T57" fmla="*/ 3 h 290"/>
                <a:gd name="T58" fmla="*/ 6 w 192"/>
                <a:gd name="T59" fmla="*/ 2 h 290"/>
                <a:gd name="T60" fmla="*/ 7 w 192"/>
                <a:gd name="T61" fmla="*/ 2 h 290"/>
                <a:gd name="T62" fmla="*/ 7 w 192"/>
                <a:gd name="T63" fmla="*/ 2 h 290"/>
                <a:gd name="T64" fmla="*/ 7 w 192"/>
                <a:gd name="T65" fmla="*/ 2 h 290"/>
                <a:gd name="T66" fmla="*/ 8 w 192"/>
                <a:gd name="T67" fmla="*/ 2 h 290"/>
                <a:gd name="T68" fmla="*/ 10 w 192"/>
                <a:gd name="T69" fmla="*/ 2 h 290"/>
                <a:gd name="T70" fmla="*/ 11 w 192"/>
                <a:gd name="T71" fmla="*/ 3 h 290"/>
                <a:gd name="T72" fmla="*/ 12 w 192"/>
                <a:gd name="T73" fmla="*/ 3 h 290"/>
                <a:gd name="T74" fmla="*/ 11 w 192"/>
                <a:gd name="T75" fmla="*/ 3 h 290"/>
                <a:gd name="T76" fmla="*/ 10 w 192"/>
                <a:gd name="T77" fmla="*/ 2 h 290"/>
                <a:gd name="T78" fmla="*/ 9 w 192"/>
                <a:gd name="T79" fmla="*/ 2 h 290"/>
                <a:gd name="T80" fmla="*/ 8 w 192"/>
                <a:gd name="T81" fmla="*/ 2 h 290"/>
                <a:gd name="T82" fmla="*/ 8 w 192"/>
                <a:gd name="T83" fmla="*/ 2 h 290"/>
                <a:gd name="T84" fmla="*/ 7 w 192"/>
                <a:gd name="T85" fmla="*/ 1 h 290"/>
                <a:gd name="T86" fmla="*/ 8 w 192"/>
                <a:gd name="T87" fmla="*/ 1 h 290"/>
                <a:gd name="T88" fmla="*/ 8 w 192"/>
                <a:gd name="T89" fmla="*/ 1 h 290"/>
                <a:gd name="T90" fmla="*/ 8 w 192"/>
                <a:gd name="T91" fmla="*/ 1 h 290"/>
                <a:gd name="T92" fmla="*/ 9 w 192"/>
                <a:gd name="T93" fmla="*/ 1 h 290"/>
                <a:gd name="T94" fmla="*/ 10 w 192"/>
                <a:gd name="T95" fmla="*/ 1 h 290"/>
                <a:gd name="T96" fmla="*/ 11 w 192"/>
                <a:gd name="T97" fmla="*/ 1 h 290"/>
                <a:gd name="T98" fmla="*/ 12 w 192"/>
                <a:gd name="T99" fmla="*/ 2 h 290"/>
                <a:gd name="T100" fmla="*/ 12 w 192"/>
                <a:gd name="T101" fmla="*/ 2 h 290"/>
                <a:gd name="T102" fmla="*/ 12 w 192"/>
                <a:gd name="T103" fmla="*/ 1 h 290"/>
                <a:gd name="T104" fmla="*/ 10 w 192"/>
                <a:gd name="T105" fmla="*/ 1 h 290"/>
                <a:gd name="T106" fmla="*/ 9 w 192"/>
                <a:gd name="T107" fmla="*/ 1 h 290"/>
                <a:gd name="T108" fmla="*/ 9 w 192"/>
                <a:gd name="T109" fmla="*/ 1 h 290"/>
                <a:gd name="T110" fmla="*/ 9 w 192"/>
                <a:gd name="T111" fmla="*/ 0 h 290"/>
                <a:gd name="T112" fmla="*/ 10 w 192"/>
                <a:gd name="T113" fmla="*/ 0 h 290"/>
                <a:gd name="T114" fmla="*/ 9 w 192"/>
                <a:gd name="T115" fmla="*/ 0 h 2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2" h="290">
                  <a:moveTo>
                    <a:pt x="134" y="6"/>
                  </a:moveTo>
                  <a:lnTo>
                    <a:pt x="125" y="19"/>
                  </a:lnTo>
                  <a:lnTo>
                    <a:pt x="115" y="35"/>
                  </a:lnTo>
                  <a:lnTo>
                    <a:pt x="105" y="52"/>
                  </a:lnTo>
                  <a:lnTo>
                    <a:pt x="102" y="62"/>
                  </a:lnTo>
                  <a:lnTo>
                    <a:pt x="90" y="62"/>
                  </a:lnTo>
                  <a:lnTo>
                    <a:pt x="77" y="66"/>
                  </a:lnTo>
                  <a:lnTo>
                    <a:pt x="60" y="71"/>
                  </a:lnTo>
                  <a:lnTo>
                    <a:pt x="45" y="78"/>
                  </a:lnTo>
                  <a:lnTo>
                    <a:pt x="28" y="85"/>
                  </a:lnTo>
                  <a:lnTo>
                    <a:pt x="17" y="93"/>
                  </a:lnTo>
                  <a:lnTo>
                    <a:pt x="7" y="100"/>
                  </a:lnTo>
                  <a:lnTo>
                    <a:pt x="2" y="105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2" y="113"/>
                  </a:lnTo>
                  <a:lnTo>
                    <a:pt x="8" y="111"/>
                  </a:lnTo>
                  <a:lnTo>
                    <a:pt x="15" y="108"/>
                  </a:lnTo>
                  <a:lnTo>
                    <a:pt x="25" y="102"/>
                  </a:lnTo>
                  <a:lnTo>
                    <a:pt x="37" y="96"/>
                  </a:lnTo>
                  <a:lnTo>
                    <a:pt x="50" y="90"/>
                  </a:lnTo>
                  <a:lnTo>
                    <a:pt x="63" y="84"/>
                  </a:lnTo>
                  <a:lnTo>
                    <a:pt x="75" y="78"/>
                  </a:lnTo>
                  <a:lnTo>
                    <a:pt x="87" y="74"/>
                  </a:lnTo>
                  <a:lnTo>
                    <a:pt x="95" y="72"/>
                  </a:lnTo>
                  <a:lnTo>
                    <a:pt x="90" y="87"/>
                  </a:lnTo>
                  <a:lnTo>
                    <a:pt x="85" y="106"/>
                  </a:lnTo>
                  <a:lnTo>
                    <a:pt x="82" y="124"/>
                  </a:lnTo>
                  <a:lnTo>
                    <a:pt x="78" y="136"/>
                  </a:lnTo>
                  <a:lnTo>
                    <a:pt x="70" y="143"/>
                  </a:lnTo>
                  <a:lnTo>
                    <a:pt x="60" y="152"/>
                  </a:lnTo>
                  <a:lnTo>
                    <a:pt x="50" y="162"/>
                  </a:lnTo>
                  <a:lnTo>
                    <a:pt x="38" y="172"/>
                  </a:lnTo>
                  <a:lnTo>
                    <a:pt x="27" y="184"/>
                  </a:lnTo>
                  <a:lnTo>
                    <a:pt x="17" y="193"/>
                  </a:lnTo>
                  <a:lnTo>
                    <a:pt x="10" y="201"/>
                  </a:lnTo>
                  <a:lnTo>
                    <a:pt x="7" y="206"/>
                  </a:lnTo>
                  <a:lnTo>
                    <a:pt x="5" y="212"/>
                  </a:lnTo>
                  <a:lnTo>
                    <a:pt x="7" y="215"/>
                  </a:lnTo>
                  <a:lnTo>
                    <a:pt x="10" y="215"/>
                  </a:lnTo>
                  <a:lnTo>
                    <a:pt x="15" y="211"/>
                  </a:lnTo>
                  <a:lnTo>
                    <a:pt x="20" y="205"/>
                  </a:lnTo>
                  <a:lnTo>
                    <a:pt x="28" y="199"/>
                  </a:lnTo>
                  <a:lnTo>
                    <a:pt x="37" y="190"/>
                  </a:lnTo>
                  <a:lnTo>
                    <a:pt x="47" y="181"/>
                  </a:lnTo>
                  <a:lnTo>
                    <a:pt x="57" y="174"/>
                  </a:lnTo>
                  <a:lnTo>
                    <a:pt x="65" y="167"/>
                  </a:lnTo>
                  <a:lnTo>
                    <a:pt x="73" y="161"/>
                  </a:lnTo>
                  <a:lnTo>
                    <a:pt x="80" y="158"/>
                  </a:lnTo>
                  <a:lnTo>
                    <a:pt x="82" y="181"/>
                  </a:lnTo>
                  <a:lnTo>
                    <a:pt x="85" y="220"/>
                  </a:lnTo>
                  <a:lnTo>
                    <a:pt x="88" y="258"/>
                  </a:lnTo>
                  <a:lnTo>
                    <a:pt x="92" y="282"/>
                  </a:lnTo>
                  <a:lnTo>
                    <a:pt x="95" y="289"/>
                  </a:lnTo>
                  <a:lnTo>
                    <a:pt x="97" y="290"/>
                  </a:lnTo>
                  <a:lnTo>
                    <a:pt x="97" y="288"/>
                  </a:lnTo>
                  <a:lnTo>
                    <a:pt x="99" y="279"/>
                  </a:lnTo>
                  <a:lnTo>
                    <a:pt x="99" y="254"/>
                  </a:lnTo>
                  <a:lnTo>
                    <a:pt x="97" y="211"/>
                  </a:lnTo>
                  <a:lnTo>
                    <a:pt x="95" y="170"/>
                  </a:lnTo>
                  <a:lnTo>
                    <a:pt x="99" y="144"/>
                  </a:lnTo>
                  <a:lnTo>
                    <a:pt x="100" y="141"/>
                  </a:lnTo>
                  <a:lnTo>
                    <a:pt x="104" y="141"/>
                  </a:lnTo>
                  <a:lnTo>
                    <a:pt x="105" y="146"/>
                  </a:lnTo>
                  <a:lnTo>
                    <a:pt x="107" y="152"/>
                  </a:lnTo>
                  <a:lnTo>
                    <a:pt x="110" y="158"/>
                  </a:lnTo>
                  <a:lnTo>
                    <a:pt x="117" y="167"/>
                  </a:lnTo>
                  <a:lnTo>
                    <a:pt x="125" y="177"/>
                  </a:lnTo>
                  <a:lnTo>
                    <a:pt x="135" y="189"/>
                  </a:lnTo>
                  <a:lnTo>
                    <a:pt x="147" y="199"/>
                  </a:lnTo>
                  <a:lnTo>
                    <a:pt x="157" y="208"/>
                  </a:lnTo>
                  <a:lnTo>
                    <a:pt x="165" y="215"/>
                  </a:lnTo>
                  <a:lnTo>
                    <a:pt x="172" y="218"/>
                  </a:lnTo>
                  <a:lnTo>
                    <a:pt x="177" y="218"/>
                  </a:lnTo>
                  <a:lnTo>
                    <a:pt x="177" y="214"/>
                  </a:lnTo>
                  <a:lnTo>
                    <a:pt x="170" y="206"/>
                  </a:lnTo>
                  <a:lnTo>
                    <a:pt x="162" y="198"/>
                  </a:lnTo>
                  <a:lnTo>
                    <a:pt x="155" y="192"/>
                  </a:lnTo>
                  <a:lnTo>
                    <a:pt x="149" y="184"/>
                  </a:lnTo>
                  <a:lnTo>
                    <a:pt x="142" y="175"/>
                  </a:lnTo>
                  <a:lnTo>
                    <a:pt x="134" y="165"/>
                  </a:lnTo>
                  <a:lnTo>
                    <a:pt x="125" y="156"/>
                  </a:lnTo>
                  <a:lnTo>
                    <a:pt x="119" y="147"/>
                  </a:lnTo>
                  <a:lnTo>
                    <a:pt x="115" y="140"/>
                  </a:lnTo>
                  <a:lnTo>
                    <a:pt x="112" y="134"/>
                  </a:lnTo>
                  <a:lnTo>
                    <a:pt x="110" y="121"/>
                  </a:lnTo>
                  <a:lnTo>
                    <a:pt x="112" y="103"/>
                  </a:lnTo>
                  <a:lnTo>
                    <a:pt x="114" y="87"/>
                  </a:lnTo>
                  <a:lnTo>
                    <a:pt x="117" y="77"/>
                  </a:lnTo>
                  <a:lnTo>
                    <a:pt x="119" y="74"/>
                  </a:lnTo>
                  <a:lnTo>
                    <a:pt x="122" y="74"/>
                  </a:lnTo>
                  <a:lnTo>
                    <a:pt x="125" y="77"/>
                  </a:lnTo>
                  <a:lnTo>
                    <a:pt x="132" y="82"/>
                  </a:lnTo>
                  <a:lnTo>
                    <a:pt x="137" y="87"/>
                  </a:lnTo>
                  <a:lnTo>
                    <a:pt x="145" y="93"/>
                  </a:lnTo>
                  <a:lnTo>
                    <a:pt x="154" y="100"/>
                  </a:lnTo>
                  <a:lnTo>
                    <a:pt x="162" y="108"/>
                  </a:lnTo>
                  <a:lnTo>
                    <a:pt x="172" y="113"/>
                  </a:lnTo>
                  <a:lnTo>
                    <a:pt x="179" y="119"/>
                  </a:lnTo>
                  <a:lnTo>
                    <a:pt x="185" y="125"/>
                  </a:lnTo>
                  <a:lnTo>
                    <a:pt x="190" y="128"/>
                  </a:lnTo>
                  <a:lnTo>
                    <a:pt x="192" y="128"/>
                  </a:lnTo>
                  <a:lnTo>
                    <a:pt x="187" y="122"/>
                  </a:lnTo>
                  <a:lnTo>
                    <a:pt x="179" y="112"/>
                  </a:lnTo>
                  <a:lnTo>
                    <a:pt x="170" y="103"/>
                  </a:lnTo>
                  <a:lnTo>
                    <a:pt x="160" y="93"/>
                  </a:lnTo>
                  <a:lnTo>
                    <a:pt x="150" y="82"/>
                  </a:lnTo>
                  <a:lnTo>
                    <a:pt x="142" y="72"/>
                  </a:lnTo>
                  <a:lnTo>
                    <a:pt x="137" y="66"/>
                  </a:lnTo>
                  <a:lnTo>
                    <a:pt x="135" y="59"/>
                  </a:lnTo>
                  <a:lnTo>
                    <a:pt x="134" y="44"/>
                  </a:lnTo>
                  <a:lnTo>
                    <a:pt x="134" y="29"/>
                  </a:lnTo>
                  <a:lnTo>
                    <a:pt x="140" y="15"/>
                  </a:lnTo>
                  <a:lnTo>
                    <a:pt x="145" y="4"/>
                  </a:lnTo>
                  <a:lnTo>
                    <a:pt x="145" y="0"/>
                  </a:lnTo>
                  <a:lnTo>
                    <a:pt x="139" y="1"/>
                  </a:lnTo>
                  <a:lnTo>
                    <a:pt x="134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7" name="Freeform 1310"/>
            <p:cNvSpPr>
              <a:spLocks/>
            </p:cNvSpPr>
            <p:nvPr/>
          </p:nvSpPr>
          <p:spPr bwMode="auto">
            <a:xfrm>
              <a:off x="5544" y="2561"/>
              <a:ext cx="191" cy="89"/>
            </a:xfrm>
            <a:custGeom>
              <a:avLst/>
              <a:gdLst>
                <a:gd name="T0" fmla="*/ 2 w 382"/>
                <a:gd name="T1" fmla="*/ 0 h 265"/>
                <a:gd name="T2" fmla="*/ 3 w 382"/>
                <a:gd name="T3" fmla="*/ 1 h 265"/>
                <a:gd name="T4" fmla="*/ 4 w 382"/>
                <a:gd name="T5" fmla="*/ 1 h 265"/>
                <a:gd name="T6" fmla="*/ 6 w 382"/>
                <a:gd name="T7" fmla="*/ 1 h 265"/>
                <a:gd name="T8" fmla="*/ 6 w 382"/>
                <a:gd name="T9" fmla="*/ 2 h 265"/>
                <a:gd name="T10" fmla="*/ 6 w 382"/>
                <a:gd name="T11" fmla="*/ 2 h 265"/>
                <a:gd name="T12" fmla="*/ 6 w 382"/>
                <a:gd name="T13" fmla="*/ 2 h 265"/>
                <a:gd name="T14" fmla="*/ 7 w 382"/>
                <a:gd name="T15" fmla="*/ 1 h 265"/>
                <a:gd name="T16" fmla="*/ 8 w 382"/>
                <a:gd name="T17" fmla="*/ 1 h 265"/>
                <a:gd name="T18" fmla="*/ 10 w 382"/>
                <a:gd name="T19" fmla="*/ 1 h 265"/>
                <a:gd name="T20" fmla="*/ 11 w 382"/>
                <a:gd name="T21" fmla="*/ 2 h 265"/>
                <a:gd name="T22" fmla="*/ 13 w 382"/>
                <a:gd name="T23" fmla="*/ 3 h 265"/>
                <a:gd name="T24" fmla="*/ 14 w 382"/>
                <a:gd name="T25" fmla="*/ 3 h 265"/>
                <a:gd name="T26" fmla="*/ 13 w 382"/>
                <a:gd name="T27" fmla="*/ 3 h 265"/>
                <a:gd name="T28" fmla="*/ 13 w 382"/>
                <a:gd name="T29" fmla="*/ 2 h 265"/>
                <a:gd name="T30" fmla="*/ 17 w 382"/>
                <a:gd name="T31" fmla="*/ 2 h 265"/>
                <a:gd name="T32" fmla="*/ 22 w 382"/>
                <a:gd name="T33" fmla="*/ 3 h 265"/>
                <a:gd name="T34" fmla="*/ 24 w 382"/>
                <a:gd name="T35" fmla="*/ 3 h 265"/>
                <a:gd name="T36" fmla="*/ 23 w 382"/>
                <a:gd name="T37" fmla="*/ 3 h 265"/>
                <a:gd name="T38" fmla="*/ 20 w 382"/>
                <a:gd name="T39" fmla="*/ 2 h 265"/>
                <a:gd name="T40" fmla="*/ 15 w 382"/>
                <a:gd name="T41" fmla="*/ 2 h 265"/>
                <a:gd name="T42" fmla="*/ 13 w 382"/>
                <a:gd name="T43" fmla="*/ 1 h 265"/>
                <a:gd name="T44" fmla="*/ 14 w 382"/>
                <a:gd name="T45" fmla="*/ 1 h 265"/>
                <a:gd name="T46" fmla="*/ 18 w 382"/>
                <a:gd name="T47" fmla="*/ 1 h 265"/>
                <a:gd name="T48" fmla="*/ 22 w 382"/>
                <a:gd name="T49" fmla="*/ 1 h 265"/>
                <a:gd name="T50" fmla="*/ 24 w 382"/>
                <a:gd name="T51" fmla="*/ 1 h 265"/>
                <a:gd name="T52" fmla="*/ 23 w 382"/>
                <a:gd name="T53" fmla="*/ 1 h 265"/>
                <a:gd name="T54" fmla="*/ 20 w 382"/>
                <a:gd name="T55" fmla="*/ 1 h 265"/>
                <a:gd name="T56" fmla="*/ 15 w 382"/>
                <a:gd name="T57" fmla="*/ 1 h 265"/>
                <a:gd name="T58" fmla="*/ 12 w 382"/>
                <a:gd name="T59" fmla="*/ 1 h 265"/>
                <a:gd name="T60" fmla="*/ 11 w 382"/>
                <a:gd name="T61" fmla="*/ 1 h 265"/>
                <a:gd name="T62" fmla="*/ 9 w 382"/>
                <a:gd name="T63" fmla="*/ 1 h 265"/>
                <a:gd name="T64" fmla="*/ 10 w 382"/>
                <a:gd name="T65" fmla="*/ 1 h 265"/>
                <a:gd name="T66" fmla="*/ 13 w 382"/>
                <a:gd name="T67" fmla="*/ 0 h 265"/>
                <a:gd name="T68" fmla="*/ 15 w 382"/>
                <a:gd name="T69" fmla="*/ 0 h 265"/>
                <a:gd name="T70" fmla="*/ 15 w 382"/>
                <a:gd name="T71" fmla="*/ 0 h 265"/>
                <a:gd name="T72" fmla="*/ 13 w 382"/>
                <a:gd name="T73" fmla="*/ 0 h 265"/>
                <a:gd name="T74" fmla="*/ 10 w 382"/>
                <a:gd name="T75" fmla="*/ 0 h 265"/>
                <a:gd name="T76" fmla="*/ 7 w 382"/>
                <a:gd name="T77" fmla="*/ 1 h 265"/>
                <a:gd name="T78" fmla="*/ 6 w 382"/>
                <a:gd name="T79" fmla="*/ 1 h 265"/>
                <a:gd name="T80" fmla="*/ 4 w 382"/>
                <a:gd name="T81" fmla="*/ 0 h 265"/>
                <a:gd name="T82" fmla="*/ 2 w 382"/>
                <a:gd name="T83" fmla="*/ 0 h 265"/>
                <a:gd name="T84" fmla="*/ 0 w 382"/>
                <a:gd name="T85" fmla="*/ 0 h 2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2" h="265">
                  <a:moveTo>
                    <a:pt x="0" y="20"/>
                  </a:moveTo>
                  <a:lnTo>
                    <a:pt x="8" y="26"/>
                  </a:lnTo>
                  <a:lnTo>
                    <a:pt x="20" y="35"/>
                  </a:lnTo>
                  <a:lnTo>
                    <a:pt x="30" y="44"/>
                  </a:lnTo>
                  <a:lnTo>
                    <a:pt x="37" y="48"/>
                  </a:lnTo>
                  <a:lnTo>
                    <a:pt x="40" y="50"/>
                  </a:lnTo>
                  <a:lnTo>
                    <a:pt x="45" y="51"/>
                  </a:lnTo>
                  <a:lnTo>
                    <a:pt x="52" y="54"/>
                  </a:lnTo>
                  <a:lnTo>
                    <a:pt x="60" y="57"/>
                  </a:lnTo>
                  <a:lnTo>
                    <a:pt x="68" y="61"/>
                  </a:lnTo>
                  <a:lnTo>
                    <a:pt x="75" y="64"/>
                  </a:lnTo>
                  <a:lnTo>
                    <a:pt x="82" y="67"/>
                  </a:lnTo>
                  <a:lnTo>
                    <a:pt x="87" y="70"/>
                  </a:lnTo>
                  <a:lnTo>
                    <a:pt x="87" y="94"/>
                  </a:lnTo>
                  <a:lnTo>
                    <a:pt x="85" y="122"/>
                  </a:lnTo>
                  <a:lnTo>
                    <a:pt x="87" y="147"/>
                  </a:lnTo>
                  <a:lnTo>
                    <a:pt x="90" y="166"/>
                  </a:lnTo>
                  <a:lnTo>
                    <a:pt x="95" y="174"/>
                  </a:lnTo>
                  <a:lnTo>
                    <a:pt x="97" y="174"/>
                  </a:lnTo>
                  <a:lnTo>
                    <a:pt x="97" y="168"/>
                  </a:lnTo>
                  <a:lnTo>
                    <a:pt x="95" y="159"/>
                  </a:lnTo>
                  <a:lnTo>
                    <a:pt x="95" y="141"/>
                  </a:lnTo>
                  <a:lnTo>
                    <a:pt x="98" y="113"/>
                  </a:lnTo>
                  <a:lnTo>
                    <a:pt x="102" y="87"/>
                  </a:lnTo>
                  <a:lnTo>
                    <a:pt x="105" y="72"/>
                  </a:lnTo>
                  <a:lnTo>
                    <a:pt x="112" y="76"/>
                  </a:lnTo>
                  <a:lnTo>
                    <a:pt x="120" y="82"/>
                  </a:lnTo>
                  <a:lnTo>
                    <a:pt x="130" y="91"/>
                  </a:lnTo>
                  <a:lnTo>
                    <a:pt x="140" y="100"/>
                  </a:lnTo>
                  <a:lnTo>
                    <a:pt x="150" y="107"/>
                  </a:lnTo>
                  <a:lnTo>
                    <a:pt x="160" y="115"/>
                  </a:lnTo>
                  <a:lnTo>
                    <a:pt x="168" y="120"/>
                  </a:lnTo>
                  <a:lnTo>
                    <a:pt x="175" y="123"/>
                  </a:lnTo>
                  <a:lnTo>
                    <a:pt x="178" y="153"/>
                  </a:lnTo>
                  <a:lnTo>
                    <a:pt x="187" y="196"/>
                  </a:lnTo>
                  <a:lnTo>
                    <a:pt x="198" y="236"/>
                  </a:lnTo>
                  <a:lnTo>
                    <a:pt x="208" y="259"/>
                  </a:lnTo>
                  <a:lnTo>
                    <a:pt x="215" y="265"/>
                  </a:lnTo>
                  <a:lnTo>
                    <a:pt x="217" y="261"/>
                  </a:lnTo>
                  <a:lnTo>
                    <a:pt x="213" y="250"/>
                  </a:lnTo>
                  <a:lnTo>
                    <a:pt x="210" y="239"/>
                  </a:lnTo>
                  <a:lnTo>
                    <a:pt x="205" y="218"/>
                  </a:lnTo>
                  <a:lnTo>
                    <a:pt x="198" y="187"/>
                  </a:lnTo>
                  <a:lnTo>
                    <a:pt x="193" y="154"/>
                  </a:lnTo>
                  <a:lnTo>
                    <a:pt x="193" y="134"/>
                  </a:lnTo>
                  <a:lnTo>
                    <a:pt x="210" y="143"/>
                  </a:lnTo>
                  <a:lnTo>
                    <a:pt x="235" y="154"/>
                  </a:lnTo>
                  <a:lnTo>
                    <a:pt x="264" y="168"/>
                  </a:lnTo>
                  <a:lnTo>
                    <a:pt x="294" y="182"/>
                  </a:lnTo>
                  <a:lnTo>
                    <a:pt x="322" y="197"/>
                  </a:lnTo>
                  <a:lnTo>
                    <a:pt x="347" y="210"/>
                  </a:lnTo>
                  <a:lnTo>
                    <a:pt x="365" y="219"/>
                  </a:lnTo>
                  <a:lnTo>
                    <a:pt x="375" y="225"/>
                  </a:lnTo>
                  <a:lnTo>
                    <a:pt x="380" y="228"/>
                  </a:lnTo>
                  <a:lnTo>
                    <a:pt x="382" y="227"/>
                  </a:lnTo>
                  <a:lnTo>
                    <a:pt x="377" y="221"/>
                  </a:lnTo>
                  <a:lnTo>
                    <a:pt x="367" y="212"/>
                  </a:lnTo>
                  <a:lnTo>
                    <a:pt x="355" y="205"/>
                  </a:lnTo>
                  <a:lnTo>
                    <a:pt x="335" y="193"/>
                  </a:lnTo>
                  <a:lnTo>
                    <a:pt x="312" y="180"/>
                  </a:lnTo>
                  <a:lnTo>
                    <a:pt x="285" y="165"/>
                  </a:lnTo>
                  <a:lnTo>
                    <a:pt x="259" y="150"/>
                  </a:lnTo>
                  <a:lnTo>
                    <a:pt x="235" y="137"/>
                  </a:lnTo>
                  <a:lnTo>
                    <a:pt x="215" y="128"/>
                  </a:lnTo>
                  <a:lnTo>
                    <a:pt x="203" y="122"/>
                  </a:lnTo>
                  <a:lnTo>
                    <a:pt x="193" y="119"/>
                  </a:lnTo>
                  <a:lnTo>
                    <a:pt x="197" y="118"/>
                  </a:lnTo>
                  <a:lnTo>
                    <a:pt x="207" y="116"/>
                  </a:lnTo>
                  <a:lnTo>
                    <a:pt x="220" y="113"/>
                  </a:lnTo>
                  <a:lnTo>
                    <a:pt x="234" y="109"/>
                  </a:lnTo>
                  <a:lnTo>
                    <a:pt x="252" y="106"/>
                  </a:lnTo>
                  <a:lnTo>
                    <a:pt x="274" y="103"/>
                  </a:lnTo>
                  <a:lnTo>
                    <a:pt x="295" y="101"/>
                  </a:lnTo>
                  <a:lnTo>
                    <a:pt x="319" y="101"/>
                  </a:lnTo>
                  <a:lnTo>
                    <a:pt x="340" y="103"/>
                  </a:lnTo>
                  <a:lnTo>
                    <a:pt x="357" y="104"/>
                  </a:lnTo>
                  <a:lnTo>
                    <a:pt x="370" y="109"/>
                  </a:lnTo>
                  <a:lnTo>
                    <a:pt x="382" y="113"/>
                  </a:lnTo>
                  <a:lnTo>
                    <a:pt x="382" y="110"/>
                  </a:lnTo>
                  <a:lnTo>
                    <a:pt x="375" y="104"/>
                  </a:lnTo>
                  <a:lnTo>
                    <a:pt x="364" y="97"/>
                  </a:lnTo>
                  <a:lnTo>
                    <a:pt x="354" y="95"/>
                  </a:lnTo>
                  <a:lnTo>
                    <a:pt x="334" y="94"/>
                  </a:lnTo>
                  <a:lnTo>
                    <a:pt x="309" y="94"/>
                  </a:lnTo>
                  <a:lnTo>
                    <a:pt x="282" y="94"/>
                  </a:lnTo>
                  <a:lnTo>
                    <a:pt x="254" y="95"/>
                  </a:lnTo>
                  <a:lnTo>
                    <a:pt x="228" y="95"/>
                  </a:lnTo>
                  <a:lnTo>
                    <a:pt x="210" y="97"/>
                  </a:lnTo>
                  <a:lnTo>
                    <a:pt x="198" y="97"/>
                  </a:lnTo>
                  <a:lnTo>
                    <a:pt x="192" y="97"/>
                  </a:lnTo>
                  <a:lnTo>
                    <a:pt x="182" y="92"/>
                  </a:lnTo>
                  <a:lnTo>
                    <a:pt x="172" y="87"/>
                  </a:lnTo>
                  <a:lnTo>
                    <a:pt x="162" y="79"/>
                  </a:lnTo>
                  <a:lnTo>
                    <a:pt x="150" y="72"/>
                  </a:lnTo>
                  <a:lnTo>
                    <a:pt x="140" y="66"/>
                  </a:lnTo>
                  <a:lnTo>
                    <a:pt x="133" y="60"/>
                  </a:lnTo>
                  <a:lnTo>
                    <a:pt x="128" y="57"/>
                  </a:lnTo>
                  <a:lnTo>
                    <a:pt x="140" y="51"/>
                  </a:lnTo>
                  <a:lnTo>
                    <a:pt x="153" y="44"/>
                  </a:lnTo>
                  <a:lnTo>
                    <a:pt x="168" y="36"/>
                  </a:lnTo>
                  <a:lnTo>
                    <a:pt x="185" y="28"/>
                  </a:lnTo>
                  <a:lnTo>
                    <a:pt x="200" y="20"/>
                  </a:lnTo>
                  <a:lnTo>
                    <a:pt x="215" y="13"/>
                  </a:lnTo>
                  <a:lnTo>
                    <a:pt x="227" y="8"/>
                  </a:lnTo>
                  <a:lnTo>
                    <a:pt x="237" y="7"/>
                  </a:lnTo>
                  <a:lnTo>
                    <a:pt x="247" y="4"/>
                  </a:lnTo>
                  <a:lnTo>
                    <a:pt x="245" y="1"/>
                  </a:lnTo>
                  <a:lnTo>
                    <a:pt x="234" y="0"/>
                  </a:lnTo>
                  <a:lnTo>
                    <a:pt x="218" y="2"/>
                  </a:lnTo>
                  <a:lnTo>
                    <a:pt x="208" y="7"/>
                  </a:lnTo>
                  <a:lnTo>
                    <a:pt x="193" y="11"/>
                  </a:lnTo>
                  <a:lnTo>
                    <a:pt x="177" y="17"/>
                  </a:lnTo>
                  <a:lnTo>
                    <a:pt x="160" y="25"/>
                  </a:lnTo>
                  <a:lnTo>
                    <a:pt x="145" y="32"/>
                  </a:lnTo>
                  <a:lnTo>
                    <a:pt x="130" y="38"/>
                  </a:lnTo>
                  <a:lnTo>
                    <a:pt x="118" y="42"/>
                  </a:lnTo>
                  <a:lnTo>
                    <a:pt x="112" y="47"/>
                  </a:lnTo>
                  <a:lnTo>
                    <a:pt x="103" y="50"/>
                  </a:lnTo>
                  <a:lnTo>
                    <a:pt x="93" y="50"/>
                  </a:lnTo>
                  <a:lnTo>
                    <a:pt x="83" y="48"/>
                  </a:lnTo>
                  <a:lnTo>
                    <a:pt x="70" y="42"/>
                  </a:lnTo>
                  <a:lnTo>
                    <a:pt x="62" y="38"/>
                  </a:lnTo>
                  <a:lnTo>
                    <a:pt x="53" y="35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2" y="23"/>
                  </a:lnTo>
                  <a:lnTo>
                    <a:pt x="12" y="22"/>
                  </a:lnTo>
                  <a:lnTo>
                    <a:pt x="5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8" name="Freeform 1311"/>
            <p:cNvSpPr>
              <a:spLocks/>
            </p:cNvSpPr>
            <p:nvPr/>
          </p:nvSpPr>
          <p:spPr bwMode="auto">
            <a:xfrm>
              <a:off x="4496" y="2750"/>
              <a:ext cx="484" cy="282"/>
            </a:xfrm>
            <a:custGeom>
              <a:avLst/>
              <a:gdLst>
                <a:gd name="T0" fmla="*/ 24 w 967"/>
                <a:gd name="T1" fmla="*/ 2 h 848"/>
                <a:gd name="T2" fmla="*/ 17 w 967"/>
                <a:gd name="T3" fmla="*/ 2 h 848"/>
                <a:gd name="T4" fmla="*/ 7 w 967"/>
                <a:gd name="T5" fmla="*/ 1 h 848"/>
                <a:gd name="T6" fmla="*/ 4 w 967"/>
                <a:gd name="T7" fmla="*/ 1 h 848"/>
                <a:gd name="T8" fmla="*/ 6 w 967"/>
                <a:gd name="T9" fmla="*/ 2 h 848"/>
                <a:gd name="T10" fmla="*/ 10 w 967"/>
                <a:gd name="T11" fmla="*/ 4 h 848"/>
                <a:gd name="T12" fmla="*/ 17 w 967"/>
                <a:gd name="T13" fmla="*/ 4 h 848"/>
                <a:gd name="T14" fmla="*/ 23 w 967"/>
                <a:gd name="T15" fmla="*/ 5 h 848"/>
                <a:gd name="T16" fmla="*/ 21 w 967"/>
                <a:gd name="T17" fmla="*/ 5 h 848"/>
                <a:gd name="T18" fmla="*/ 16 w 967"/>
                <a:gd name="T19" fmla="*/ 5 h 848"/>
                <a:gd name="T20" fmla="*/ 10 w 967"/>
                <a:gd name="T21" fmla="*/ 6 h 848"/>
                <a:gd name="T22" fmla="*/ 6 w 967"/>
                <a:gd name="T23" fmla="*/ 6 h 848"/>
                <a:gd name="T24" fmla="*/ 1 w 967"/>
                <a:gd name="T25" fmla="*/ 7 h 848"/>
                <a:gd name="T26" fmla="*/ 2 w 967"/>
                <a:gd name="T27" fmla="*/ 7 h 848"/>
                <a:gd name="T28" fmla="*/ 6 w 967"/>
                <a:gd name="T29" fmla="*/ 8 h 848"/>
                <a:gd name="T30" fmla="*/ 13 w 967"/>
                <a:gd name="T31" fmla="*/ 8 h 848"/>
                <a:gd name="T32" fmla="*/ 21 w 967"/>
                <a:gd name="T33" fmla="*/ 7 h 848"/>
                <a:gd name="T34" fmla="*/ 23 w 967"/>
                <a:gd name="T35" fmla="*/ 6 h 848"/>
                <a:gd name="T36" fmla="*/ 26 w 967"/>
                <a:gd name="T37" fmla="*/ 5 h 848"/>
                <a:gd name="T38" fmla="*/ 27 w 967"/>
                <a:gd name="T39" fmla="*/ 6 h 848"/>
                <a:gd name="T40" fmla="*/ 25 w 967"/>
                <a:gd name="T41" fmla="*/ 7 h 848"/>
                <a:gd name="T42" fmla="*/ 23 w 967"/>
                <a:gd name="T43" fmla="*/ 7 h 848"/>
                <a:gd name="T44" fmla="*/ 20 w 967"/>
                <a:gd name="T45" fmla="*/ 7 h 848"/>
                <a:gd name="T46" fmla="*/ 18 w 967"/>
                <a:gd name="T47" fmla="*/ 9 h 848"/>
                <a:gd name="T48" fmla="*/ 18 w 967"/>
                <a:gd name="T49" fmla="*/ 9 h 848"/>
                <a:gd name="T50" fmla="*/ 17 w 967"/>
                <a:gd name="T51" fmla="*/ 10 h 848"/>
                <a:gd name="T52" fmla="*/ 23 w 967"/>
                <a:gd name="T53" fmla="*/ 10 h 848"/>
                <a:gd name="T54" fmla="*/ 30 w 967"/>
                <a:gd name="T55" fmla="*/ 9 h 848"/>
                <a:gd name="T56" fmla="*/ 33 w 967"/>
                <a:gd name="T57" fmla="*/ 8 h 848"/>
                <a:gd name="T58" fmla="*/ 31 w 967"/>
                <a:gd name="T59" fmla="*/ 7 h 848"/>
                <a:gd name="T60" fmla="*/ 31 w 967"/>
                <a:gd name="T61" fmla="*/ 6 h 848"/>
                <a:gd name="T62" fmla="*/ 34 w 967"/>
                <a:gd name="T63" fmla="*/ 7 h 848"/>
                <a:gd name="T64" fmla="*/ 36 w 967"/>
                <a:gd name="T65" fmla="*/ 8 h 848"/>
                <a:gd name="T66" fmla="*/ 43 w 967"/>
                <a:gd name="T67" fmla="*/ 9 h 848"/>
                <a:gd name="T68" fmla="*/ 50 w 967"/>
                <a:gd name="T69" fmla="*/ 9 h 848"/>
                <a:gd name="T70" fmla="*/ 53 w 967"/>
                <a:gd name="T71" fmla="*/ 9 h 848"/>
                <a:gd name="T72" fmla="*/ 46 w 967"/>
                <a:gd name="T73" fmla="*/ 6 h 848"/>
                <a:gd name="T74" fmla="*/ 41 w 967"/>
                <a:gd name="T75" fmla="*/ 6 h 848"/>
                <a:gd name="T76" fmla="*/ 40 w 967"/>
                <a:gd name="T77" fmla="*/ 6 h 848"/>
                <a:gd name="T78" fmla="*/ 46 w 967"/>
                <a:gd name="T79" fmla="*/ 6 h 848"/>
                <a:gd name="T80" fmla="*/ 55 w 967"/>
                <a:gd name="T81" fmla="*/ 6 h 848"/>
                <a:gd name="T82" fmla="*/ 59 w 967"/>
                <a:gd name="T83" fmla="*/ 6 h 848"/>
                <a:gd name="T84" fmla="*/ 59 w 967"/>
                <a:gd name="T85" fmla="*/ 6 h 848"/>
                <a:gd name="T86" fmla="*/ 54 w 967"/>
                <a:gd name="T87" fmla="*/ 5 h 848"/>
                <a:gd name="T88" fmla="*/ 48 w 967"/>
                <a:gd name="T89" fmla="*/ 4 h 848"/>
                <a:gd name="T90" fmla="*/ 40 w 967"/>
                <a:gd name="T91" fmla="*/ 4 h 848"/>
                <a:gd name="T92" fmla="*/ 37 w 967"/>
                <a:gd name="T93" fmla="*/ 4 h 848"/>
                <a:gd name="T94" fmla="*/ 37 w 967"/>
                <a:gd name="T95" fmla="*/ 4 h 848"/>
                <a:gd name="T96" fmla="*/ 39 w 967"/>
                <a:gd name="T97" fmla="*/ 4 h 848"/>
                <a:gd name="T98" fmla="*/ 42 w 967"/>
                <a:gd name="T99" fmla="*/ 4 h 848"/>
                <a:gd name="T100" fmla="*/ 45 w 967"/>
                <a:gd name="T101" fmla="*/ 2 h 848"/>
                <a:gd name="T102" fmla="*/ 43 w 967"/>
                <a:gd name="T103" fmla="*/ 0 h 848"/>
                <a:gd name="T104" fmla="*/ 40 w 967"/>
                <a:gd name="T105" fmla="*/ 1 h 848"/>
                <a:gd name="T106" fmla="*/ 34 w 967"/>
                <a:gd name="T107" fmla="*/ 1 h 848"/>
                <a:gd name="T108" fmla="*/ 28 w 967"/>
                <a:gd name="T109" fmla="*/ 3 h 848"/>
                <a:gd name="T110" fmla="*/ 27 w 967"/>
                <a:gd name="T111" fmla="*/ 4 h 8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67" h="848">
                  <a:moveTo>
                    <a:pt x="422" y="309"/>
                  </a:moveTo>
                  <a:lnTo>
                    <a:pt x="419" y="281"/>
                  </a:lnTo>
                  <a:lnTo>
                    <a:pt x="412" y="252"/>
                  </a:lnTo>
                  <a:lnTo>
                    <a:pt x="399" y="224"/>
                  </a:lnTo>
                  <a:lnTo>
                    <a:pt x="384" y="197"/>
                  </a:lnTo>
                  <a:lnTo>
                    <a:pt x="364" y="174"/>
                  </a:lnTo>
                  <a:lnTo>
                    <a:pt x="342" y="154"/>
                  </a:lnTo>
                  <a:lnTo>
                    <a:pt x="319" y="141"/>
                  </a:lnTo>
                  <a:lnTo>
                    <a:pt x="293" y="132"/>
                  </a:lnTo>
                  <a:lnTo>
                    <a:pt x="267" y="126"/>
                  </a:lnTo>
                  <a:lnTo>
                    <a:pt x="235" y="122"/>
                  </a:lnTo>
                  <a:lnTo>
                    <a:pt x="202" y="116"/>
                  </a:lnTo>
                  <a:lnTo>
                    <a:pt x="168" y="109"/>
                  </a:lnTo>
                  <a:lnTo>
                    <a:pt x="138" y="103"/>
                  </a:lnTo>
                  <a:lnTo>
                    <a:pt x="112" y="97"/>
                  </a:lnTo>
                  <a:lnTo>
                    <a:pt x="90" y="91"/>
                  </a:lnTo>
                  <a:lnTo>
                    <a:pt x="77" y="85"/>
                  </a:lnTo>
                  <a:lnTo>
                    <a:pt x="63" y="76"/>
                  </a:lnTo>
                  <a:lnTo>
                    <a:pt x="57" y="76"/>
                  </a:lnTo>
                  <a:lnTo>
                    <a:pt x="57" y="81"/>
                  </a:lnTo>
                  <a:lnTo>
                    <a:pt x="65" y="91"/>
                  </a:lnTo>
                  <a:lnTo>
                    <a:pt x="75" y="109"/>
                  </a:lnTo>
                  <a:lnTo>
                    <a:pt x="83" y="134"/>
                  </a:lnTo>
                  <a:lnTo>
                    <a:pt x="90" y="165"/>
                  </a:lnTo>
                  <a:lnTo>
                    <a:pt x="95" y="196"/>
                  </a:lnTo>
                  <a:lnTo>
                    <a:pt x="100" y="213"/>
                  </a:lnTo>
                  <a:lnTo>
                    <a:pt x="108" y="233"/>
                  </a:lnTo>
                  <a:lnTo>
                    <a:pt x="122" y="253"/>
                  </a:lnTo>
                  <a:lnTo>
                    <a:pt x="137" y="275"/>
                  </a:lnTo>
                  <a:lnTo>
                    <a:pt x="155" y="296"/>
                  </a:lnTo>
                  <a:lnTo>
                    <a:pt x="175" y="315"/>
                  </a:lnTo>
                  <a:lnTo>
                    <a:pt x="198" y="331"/>
                  </a:lnTo>
                  <a:lnTo>
                    <a:pt x="223" y="343"/>
                  </a:lnTo>
                  <a:lnTo>
                    <a:pt x="248" y="352"/>
                  </a:lnTo>
                  <a:lnTo>
                    <a:pt x="272" y="358"/>
                  </a:lnTo>
                  <a:lnTo>
                    <a:pt x="293" y="365"/>
                  </a:lnTo>
                  <a:lnTo>
                    <a:pt x="312" y="371"/>
                  </a:lnTo>
                  <a:lnTo>
                    <a:pt x="330" y="380"/>
                  </a:lnTo>
                  <a:lnTo>
                    <a:pt x="345" y="391"/>
                  </a:lnTo>
                  <a:lnTo>
                    <a:pt x="360" y="404"/>
                  </a:lnTo>
                  <a:lnTo>
                    <a:pt x="374" y="421"/>
                  </a:lnTo>
                  <a:lnTo>
                    <a:pt x="360" y="424"/>
                  </a:lnTo>
                  <a:lnTo>
                    <a:pt x="347" y="424"/>
                  </a:lnTo>
                  <a:lnTo>
                    <a:pt x="334" y="423"/>
                  </a:lnTo>
                  <a:lnTo>
                    <a:pt x="322" y="420"/>
                  </a:lnTo>
                  <a:lnTo>
                    <a:pt x="309" y="417"/>
                  </a:lnTo>
                  <a:lnTo>
                    <a:pt x="295" y="413"/>
                  </a:lnTo>
                  <a:lnTo>
                    <a:pt x="282" y="410"/>
                  </a:lnTo>
                  <a:lnTo>
                    <a:pt x="267" y="407"/>
                  </a:lnTo>
                  <a:lnTo>
                    <a:pt x="247" y="407"/>
                  </a:lnTo>
                  <a:lnTo>
                    <a:pt x="225" y="408"/>
                  </a:lnTo>
                  <a:lnTo>
                    <a:pt x="205" y="414"/>
                  </a:lnTo>
                  <a:lnTo>
                    <a:pt x="185" y="423"/>
                  </a:lnTo>
                  <a:lnTo>
                    <a:pt x="167" y="433"/>
                  </a:lnTo>
                  <a:lnTo>
                    <a:pt x="148" y="447"/>
                  </a:lnTo>
                  <a:lnTo>
                    <a:pt x="133" y="461"/>
                  </a:lnTo>
                  <a:lnTo>
                    <a:pt x="122" y="478"/>
                  </a:lnTo>
                  <a:lnTo>
                    <a:pt x="110" y="494"/>
                  </a:lnTo>
                  <a:lnTo>
                    <a:pt x="97" y="509"/>
                  </a:lnTo>
                  <a:lnTo>
                    <a:pt x="82" y="522"/>
                  </a:lnTo>
                  <a:lnTo>
                    <a:pt x="67" y="534"/>
                  </a:lnTo>
                  <a:lnTo>
                    <a:pt x="52" y="544"/>
                  </a:lnTo>
                  <a:lnTo>
                    <a:pt x="38" y="553"/>
                  </a:lnTo>
                  <a:lnTo>
                    <a:pt x="25" y="559"/>
                  </a:lnTo>
                  <a:lnTo>
                    <a:pt x="15" y="565"/>
                  </a:lnTo>
                  <a:lnTo>
                    <a:pt x="3" y="570"/>
                  </a:lnTo>
                  <a:lnTo>
                    <a:pt x="0" y="575"/>
                  </a:lnTo>
                  <a:lnTo>
                    <a:pt x="5" y="581"/>
                  </a:lnTo>
                  <a:lnTo>
                    <a:pt x="20" y="590"/>
                  </a:lnTo>
                  <a:lnTo>
                    <a:pt x="25" y="593"/>
                  </a:lnTo>
                  <a:lnTo>
                    <a:pt x="32" y="596"/>
                  </a:lnTo>
                  <a:lnTo>
                    <a:pt x="42" y="600"/>
                  </a:lnTo>
                  <a:lnTo>
                    <a:pt x="53" y="604"/>
                  </a:lnTo>
                  <a:lnTo>
                    <a:pt x="67" y="609"/>
                  </a:lnTo>
                  <a:lnTo>
                    <a:pt x="82" y="613"/>
                  </a:lnTo>
                  <a:lnTo>
                    <a:pt x="97" y="618"/>
                  </a:lnTo>
                  <a:lnTo>
                    <a:pt x="115" y="622"/>
                  </a:lnTo>
                  <a:lnTo>
                    <a:pt x="142" y="627"/>
                  </a:lnTo>
                  <a:lnTo>
                    <a:pt x="170" y="629"/>
                  </a:lnTo>
                  <a:lnTo>
                    <a:pt x="200" y="628"/>
                  </a:lnTo>
                  <a:lnTo>
                    <a:pt x="230" y="624"/>
                  </a:lnTo>
                  <a:lnTo>
                    <a:pt x="258" y="615"/>
                  </a:lnTo>
                  <a:lnTo>
                    <a:pt x="285" y="601"/>
                  </a:lnTo>
                  <a:lnTo>
                    <a:pt x="310" y="582"/>
                  </a:lnTo>
                  <a:lnTo>
                    <a:pt x="334" y="556"/>
                  </a:lnTo>
                  <a:lnTo>
                    <a:pt x="340" y="545"/>
                  </a:lnTo>
                  <a:lnTo>
                    <a:pt x="345" y="535"/>
                  </a:lnTo>
                  <a:lnTo>
                    <a:pt x="352" y="523"/>
                  </a:lnTo>
                  <a:lnTo>
                    <a:pt x="357" y="511"/>
                  </a:lnTo>
                  <a:lnTo>
                    <a:pt x="364" y="497"/>
                  </a:lnTo>
                  <a:lnTo>
                    <a:pt x="370" y="482"/>
                  </a:lnTo>
                  <a:lnTo>
                    <a:pt x="379" y="470"/>
                  </a:lnTo>
                  <a:lnTo>
                    <a:pt x="387" y="460"/>
                  </a:lnTo>
                  <a:lnTo>
                    <a:pt x="395" y="452"/>
                  </a:lnTo>
                  <a:lnTo>
                    <a:pt x="405" y="445"/>
                  </a:lnTo>
                  <a:lnTo>
                    <a:pt x="415" y="441"/>
                  </a:lnTo>
                  <a:lnTo>
                    <a:pt x="427" y="439"/>
                  </a:lnTo>
                  <a:lnTo>
                    <a:pt x="427" y="451"/>
                  </a:lnTo>
                  <a:lnTo>
                    <a:pt x="427" y="461"/>
                  </a:lnTo>
                  <a:lnTo>
                    <a:pt x="430" y="470"/>
                  </a:lnTo>
                  <a:lnTo>
                    <a:pt x="435" y="476"/>
                  </a:lnTo>
                  <a:lnTo>
                    <a:pt x="434" y="498"/>
                  </a:lnTo>
                  <a:lnTo>
                    <a:pt x="427" y="516"/>
                  </a:lnTo>
                  <a:lnTo>
                    <a:pt x="412" y="531"/>
                  </a:lnTo>
                  <a:lnTo>
                    <a:pt x="389" y="541"/>
                  </a:lnTo>
                  <a:lnTo>
                    <a:pt x="382" y="544"/>
                  </a:lnTo>
                  <a:lnTo>
                    <a:pt x="374" y="547"/>
                  </a:lnTo>
                  <a:lnTo>
                    <a:pt x="367" y="550"/>
                  </a:lnTo>
                  <a:lnTo>
                    <a:pt x="360" y="554"/>
                  </a:lnTo>
                  <a:lnTo>
                    <a:pt x="354" y="559"/>
                  </a:lnTo>
                  <a:lnTo>
                    <a:pt x="347" y="563"/>
                  </a:lnTo>
                  <a:lnTo>
                    <a:pt x="340" y="568"/>
                  </a:lnTo>
                  <a:lnTo>
                    <a:pt x="335" y="572"/>
                  </a:lnTo>
                  <a:lnTo>
                    <a:pt x="320" y="587"/>
                  </a:lnTo>
                  <a:lnTo>
                    <a:pt x="307" y="603"/>
                  </a:lnTo>
                  <a:lnTo>
                    <a:pt x="295" y="621"/>
                  </a:lnTo>
                  <a:lnTo>
                    <a:pt x="285" y="638"/>
                  </a:lnTo>
                  <a:lnTo>
                    <a:pt x="278" y="658"/>
                  </a:lnTo>
                  <a:lnTo>
                    <a:pt x="273" y="677"/>
                  </a:lnTo>
                  <a:lnTo>
                    <a:pt x="273" y="697"/>
                  </a:lnTo>
                  <a:lnTo>
                    <a:pt x="275" y="717"/>
                  </a:lnTo>
                  <a:lnTo>
                    <a:pt x="277" y="730"/>
                  </a:lnTo>
                  <a:lnTo>
                    <a:pt x="280" y="742"/>
                  </a:lnTo>
                  <a:lnTo>
                    <a:pt x="282" y="753"/>
                  </a:lnTo>
                  <a:lnTo>
                    <a:pt x="282" y="764"/>
                  </a:lnTo>
                  <a:lnTo>
                    <a:pt x="283" y="789"/>
                  </a:lnTo>
                  <a:lnTo>
                    <a:pt x="282" y="808"/>
                  </a:lnTo>
                  <a:lnTo>
                    <a:pt x="277" y="823"/>
                  </a:lnTo>
                  <a:lnTo>
                    <a:pt x="270" y="835"/>
                  </a:lnTo>
                  <a:lnTo>
                    <a:pt x="265" y="845"/>
                  </a:lnTo>
                  <a:lnTo>
                    <a:pt x="268" y="848"/>
                  </a:lnTo>
                  <a:lnTo>
                    <a:pt x="278" y="848"/>
                  </a:lnTo>
                  <a:lnTo>
                    <a:pt x="293" y="846"/>
                  </a:lnTo>
                  <a:lnTo>
                    <a:pt x="327" y="843"/>
                  </a:lnTo>
                  <a:lnTo>
                    <a:pt x="359" y="836"/>
                  </a:lnTo>
                  <a:lnTo>
                    <a:pt x="387" y="827"/>
                  </a:lnTo>
                  <a:lnTo>
                    <a:pt x="414" y="815"/>
                  </a:lnTo>
                  <a:lnTo>
                    <a:pt x="437" y="801"/>
                  </a:lnTo>
                  <a:lnTo>
                    <a:pt x="459" y="783"/>
                  </a:lnTo>
                  <a:lnTo>
                    <a:pt x="477" y="765"/>
                  </a:lnTo>
                  <a:lnTo>
                    <a:pt x="492" y="745"/>
                  </a:lnTo>
                  <a:lnTo>
                    <a:pt x="505" y="724"/>
                  </a:lnTo>
                  <a:lnTo>
                    <a:pt x="515" y="700"/>
                  </a:lnTo>
                  <a:lnTo>
                    <a:pt x="522" y="678"/>
                  </a:lnTo>
                  <a:lnTo>
                    <a:pt x="525" y="655"/>
                  </a:lnTo>
                  <a:lnTo>
                    <a:pt x="525" y="629"/>
                  </a:lnTo>
                  <a:lnTo>
                    <a:pt x="522" y="606"/>
                  </a:lnTo>
                  <a:lnTo>
                    <a:pt x="517" y="582"/>
                  </a:lnTo>
                  <a:lnTo>
                    <a:pt x="507" y="560"/>
                  </a:lnTo>
                  <a:lnTo>
                    <a:pt x="495" y="538"/>
                  </a:lnTo>
                  <a:lnTo>
                    <a:pt x="485" y="522"/>
                  </a:lnTo>
                  <a:lnTo>
                    <a:pt x="477" y="509"/>
                  </a:lnTo>
                  <a:lnTo>
                    <a:pt x="474" y="497"/>
                  </a:lnTo>
                  <a:lnTo>
                    <a:pt x="484" y="494"/>
                  </a:lnTo>
                  <a:lnTo>
                    <a:pt x="494" y="489"/>
                  </a:lnTo>
                  <a:lnTo>
                    <a:pt x="502" y="486"/>
                  </a:lnTo>
                  <a:lnTo>
                    <a:pt x="507" y="482"/>
                  </a:lnTo>
                  <a:lnTo>
                    <a:pt x="522" y="497"/>
                  </a:lnTo>
                  <a:lnTo>
                    <a:pt x="532" y="519"/>
                  </a:lnTo>
                  <a:lnTo>
                    <a:pt x="537" y="545"/>
                  </a:lnTo>
                  <a:lnTo>
                    <a:pt x="542" y="572"/>
                  </a:lnTo>
                  <a:lnTo>
                    <a:pt x="545" y="591"/>
                  </a:lnTo>
                  <a:lnTo>
                    <a:pt x="549" y="609"/>
                  </a:lnTo>
                  <a:lnTo>
                    <a:pt x="555" y="628"/>
                  </a:lnTo>
                  <a:lnTo>
                    <a:pt x="564" y="646"/>
                  </a:lnTo>
                  <a:lnTo>
                    <a:pt x="577" y="662"/>
                  </a:lnTo>
                  <a:lnTo>
                    <a:pt x="594" y="678"/>
                  </a:lnTo>
                  <a:lnTo>
                    <a:pt x="615" y="691"/>
                  </a:lnTo>
                  <a:lnTo>
                    <a:pt x="644" y="703"/>
                  </a:lnTo>
                  <a:lnTo>
                    <a:pt x="674" y="714"/>
                  </a:lnTo>
                  <a:lnTo>
                    <a:pt x="702" y="722"/>
                  </a:lnTo>
                  <a:lnTo>
                    <a:pt x="729" y="733"/>
                  </a:lnTo>
                  <a:lnTo>
                    <a:pt x="754" y="742"/>
                  </a:lnTo>
                  <a:lnTo>
                    <a:pt x="776" y="753"/>
                  </a:lnTo>
                  <a:lnTo>
                    <a:pt x="796" y="767"/>
                  </a:lnTo>
                  <a:lnTo>
                    <a:pt x="811" y="781"/>
                  </a:lnTo>
                  <a:lnTo>
                    <a:pt x="824" y="799"/>
                  </a:lnTo>
                  <a:lnTo>
                    <a:pt x="831" y="773"/>
                  </a:lnTo>
                  <a:lnTo>
                    <a:pt x="836" y="736"/>
                  </a:lnTo>
                  <a:lnTo>
                    <a:pt x="837" y="694"/>
                  </a:lnTo>
                  <a:lnTo>
                    <a:pt x="834" y="650"/>
                  </a:lnTo>
                  <a:lnTo>
                    <a:pt x="822" y="609"/>
                  </a:lnTo>
                  <a:lnTo>
                    <a:pt x="801" y="570"/>
                  </a:lnTo>
                  <a:lnTo>
                    <a:pt x="769" y="541"/>
                  </a:lnTo>
                  <a:lnTo>
                    <a:pt x="722" y="523"/>
                  </a:lnTo>
                  <a:lnTo>
                    <a:pt x="706" y="520"/>
                  </a:lnTo>
                  <a:lnTo>
                    <a:pt x="690" y="517"/>
                  </a:lnTo>
                  <a:lnTo>
                    <a:pt x="675" y="513"/>
                  </a:lnTo>
                  <a:lnTo>
                    <a:pt x="662" y="510"/>
                  </a:lnTo>
                  <a:lnTo>
                    <a:pt x="649" y="507"/>
                  </a:lnTo>
                  <a:lnTo>
                    <a:pt x="639" y="506"/>
                  </a:lnTo>
                  <a:lnTo>
                    <a:pt x="629" y="503"/>
                  </a:lnTo>
                  <a:lnTo>
                    <a:pt x="622" y="501"/>
                  </a:lnTo>
                  <a:lnTo>
                    <a:pt x="629" y="495"/>
                  </a:lnTo>
                  <a:lnTo>
                    <a:pt x="634" y="488"/>
                  </a:lnTo>
                  <a:lnTo>
                    <a:pt x="639" y="480"/>
                  </a:lnTo>
                  <a:lnTo>
                    <a:pt x="640" y="475"/>
                  </a:lnTo>
                  <a:lnTo>
                    <a:pt x="672" y="488"/>
                  </a:lnTo>
                  <a:lnTo>
                    <a:pt x="706" y="500"/>
                  </a:lnTo>
                  <a:lnTo>
                    <a:pt x="736" y="507"/>
                  </a:lnTo>
                  <a:lnTo>
                    <a:pt x="767" y="511"/>
                  </a:lnTo>
                  <a:lnTo>
                    <a:pt x="796" y="514"/>
                  </a:lnTo>
                  <a:lnTo>
                    <a:pt x="822" y="513"/>
                  </a:lnTo>
                  <a:lnTo>
                    <a:pt x="846" y="509"/>
                  </a:lnTo>
                  <a:lnTo>
                    <a:pt x="867" y="503"/>
                  </a:lnTo>
                  <a:lnTo>
                    <a:pt x="887" y="495"/>
                  </a:lnTo>
                  <a:lnTo>
                    <a:pt x="904" y="489"/>
                  </a:lnTo>
                  <a:lnTo>
                    <a:pt x="917" y="483"/>
                  </a:lnTo>
                  <a:lnTo>
                    <a:pt x="931" y="479"/>
                  </a:lnTo>
                  <a:lnTo>
                    <a:pt x="941" y="476"/>
                  </a:lnTo>
                  <a:lnTo>
                    <a:pt x="951" y="475"/>
                  </a:lnTo>
                  <a:lnTo>
                    <a:pt x="959" y="473"/>
                  </a:lnTo>
                  <a:lnTo>
                    <a:pt x="967" y="473"/>
                  </a:lnTo>
                  <a:lnTo>
                    <a:pt x="947" y="466"/>
                  </a:lnTo>
                  <a:lnTo>
                    <a:pt x="931" y="457"/>
                  </a:lnTo>
                  <a:lnTo>
                    <a:pt x="914" y="448"/>
                  </a:lnTo>
                  <a:lnTo>
                    <a:pt x="897" y="436"/>
                  </a:lnTo>
                  <a:lnTo>
                    <a:pt x="884" y="423"/>
                  </a:lnTo>
                  <a:lnTo>
                    <a:pt x="871" y="408"/>
                  </a:lnTo>
                  <a:lnTo>
                    <a:pt x="859" y="393"/>
                  </a:lnTo>
                  <a:lnTo>
                    <a:pt x="847" y="377"/>
                  </a:lnTo>
                  <a:lnTo>
                    <a:pt x="832" y="361"/>
                  </a:lnTo>
                  <a:lnTo>
                    <a:pt x="812" y="346"/>
                  </a:lnTo>
                  <a:lnTo>
                    <a:pt x="787" y="334"/>
                  </a:lnTo>
                  <a:lnTo>
                    <a:pt x="761" y="324"/>
                  </a:lnTo>
                  <a:lnTo>
                    <a:pt x="731" y="318"/>
                  </a:lnTo>
                  <a:lnTo>
                    <a:pt x="702" y="315"/>
                  </a:lnTo>
                  <a:lnTo>
                    <a:pt x="675" y="318"/>
                  </a:lnTo>
                  <a:lnTo>
                    <a:pt x="654" y="327"/>
                  </a:lnTo>
                  <a:lnTo>
                    <a:pt x="640" y="336"/>
                  </a:lnTo>
                  <a:lnTo>
                    <a:pt x="627" y="342"/>
                  </a:lnTo>
                  <a:lnTo>
                    <a:pt x="617" y="348"/>
                  </a:lnTo>
                  <a:lnTo>
                    <a:pt x="607" y="352"/>
                  </a:lnTo>
                  <a:lnTo>
                    <a:pt x="599" y="357"/>
                  </a:lnTo>
                  <a:lnTo>
                    <a:pt x="592" y="360"/>
                  </a:lnTo>
                  <a:lnTo>
                    <a:pt x="587" y="361"/>
                  </a:lnTo>
                  <a:lnTo>
                    <a:pt x="582" y="362"/>
                  </a:lnTo>
                  <a:lnTo>
                    <a:pt x="582" y="355"/>
                  </a:lnTo>
                  <a:lnTo>
                    <a:pt x="582" y="346"/>
                  </a:lnTo>
                  <a:lnTo>
                    <a:pt x="580" y="336"/>
                  </a:lnTo>
                  <a:lnTo>
                    <a:pt x="577" y="330"/>
                  </a:lnTo>
                  <a:lnTo>
                    <a:pt x="585" y="326"/>
                  </a:lnTo>
                  <a:lnTo>
                    <a:pt x="594" y="321"/>
                  </a:lnTo>
                  <a:lnTo>
                    <a:pt x="600" y="320"/>
                  </a:lnTo>
                  <a:lnTo>
                    <a:pt x="609" y="318"/>
                  </a:lnTo>
                  <a:lnTo>
                    <a:pt x="617" y="318"/>
                  </a:lnTo>
                  <a:lnTo>
                    <a:pt x="625" y="317"/>
                  </a:lnTo>
                  <a:lnTo>
                    <a:pt x="635" y="314"/>
                  </a:lnTo>
                  <a:lnTo>
                    <a:pt x="644" y="311"/>
                  </a:lnTo>
                  <a:lnTo>
                    <a:pt x="665" y="296"/>
                  </a:lnTo>
                  <a:lnTo>
                    <a:pt x="684" y="274"/>
                  </a:lnTo>
                  <a:lnTo>
                    <a:pt x="699" y="247"/>
                  </a:lnTo>
                  <a:lnTo>
                    <a:pt x="709" y="219"/>
                  </a:lnTo>
                  <a:lnTo>
                    <a:pt x="717" y="190"/>
                  </a:lnTo>
                  <a:lnTo>
                    <a:pt x="719" y="162"/>
                  </a:lnTo>
                  <a:lnTo>
                    <a:pt x="717" y="138"/>
                  </a:lnTo>
                  <a:lnTo>
                    <a:pt x="709" y="119"/>
                  </a:lnTo>
                  <a:lnTo>
                    <a:pt x="695" y="90"/>
                  </a:lnTo>
                  <a:lnTo>
                    <a:pt x="687" y="56"/>
                  </a:lnTo>
                  <a:lnTo>
                    <a:pt x="685" y="25"/>
                  </a:lnTo>
                  <a:lnTo>
                    <a:pt x="689" y="0"/>
                  </a:lnTo>
                  <a:lnTo>
                    <a:pt x="674" y="19"/>
                  </a:lnTo>
                  <a:lnTo>
                    <a:pt x="659" y="35"/>
                  </a:lnTo>
                  <a:lnTo>
                    <a:pt x="644" y="50"/>
                  </a:lnTo>
                  <a:lnTo>
                    <a:pt x="627" y="63"/>
                  </a:lnTo>
                  <a:lnTo>
                    <a:pt x="610" y="75"/>
                  </a:lnTo>
                  <a:lnTo>
                    <a:pt x="595" y="84"/>
                  </a:lnTo>
                  <a:lnTo>
                    <a:pt x="580" y="90"/>
                  </a:lnTo>
                  <a:lnTo>
                    <a:pt x="565" y="94"/>
                  </a:lnTo>
                  <a:lnTo>
                    <a:pt x="537" y="104"/>
                  </a:lnTo>
                  <a:lnTo>
                    <a:pt x="512" y="122"/>
                  </a:lnTo>
                  <a:lnTo>
                    <a:pt x="487" y="144"/>
                  </a:lnTo>
                  <a:lnTo>
                    <a:pt x="469" y="172"/>
                  </a:lnTo>
                  <a:lnTo>
                    <a:pt x="454" y="203"/>
                  </a:lnTo>
                  <a:lnTo>
                    <a:pt x="447" y="237"/>
                  </a:lnTo>
                  <a:lnTo>
                    <a:pt x="449" y="272"/>
                  </a:lnTo>
                  <a:lnTo>
                    <a:pt x="459" y="309"/>
                  </a:lnTo>
                  <a:lnTo>
                    <a:pt x="450" y="308"/>
                  </a:lnTo>
                  <a:lnTo>
                    <a:pt x="440" y="306"/>
                  </a:lnTo>
                  <a:lnTo>
                    <a:pt x="430" y="308"/>
                  </a:lnTo>
                  <a:lnTo>
                    <a:pt x="422" y="30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99" name="Freeform 1312"/>
            <p:cNvSpPr>
              <a:spLocks/>
            </p:cNvSpPr>
            <p:nvPr/>
          </p:nvSpPr>
          <p:spPr bwMode="auto">
            <a:xfrm>
              <a:off x="4632" y="2730"/>
              <a:ext cx="147" cy="123"/>
            </a:xfrm>
            <a:custGeom>
              <a:avLst/>
              <a:gdLst>
                <a:gd name="T0" fmla="*/ 18 w 295"/>
                <a:gd name="T1" fmla="*/ 2 h 367"/>
                <a:gd name="T2" fmla="*/ 17 w 295"/>
                <a:gd name="T3" fmla="*/ 2 h 367"/>
                <a:gd name="T4" fmla="*/ 16 w 295"/>
                <a:gd name="T5" fmla="*/ 2 h 367"/>
                <a:gd name="T6" fmla="*/ 15 w 295"/>
                <a:gd name="T7" fmla="*/ 2 h 367"/>
                <a:gd name="T8" fmla="*/ 14 w 295"/>
                <a:gd name="T9" fmla="*/ 2 h 367"/>
                <a:gd name="T10" fmla="*/ 13 w 295"/>
                <a:gd name="T11" fmla="*/ 3 h 367"/>
                <a:gd name="T12" fmla="*/ 12 w 295"/>
                <a:gd name="T13" fmla="*/ 3 h 367"/>
                <a:gd name="T14" fmla="*/ 11 w 295"/>
                <a:gd name="T15" fmla="*/ 3 h 367"/>
                <a:gd name="T16" fmla="*/ 11 w 295"/>
                <a:gd name="T17" fmla="*/ 3 h 367"/>
                <a:gd name="T18" fmla="*/ 11 w 295"/>
                <a:gd name="T19" fmla="*/ 3 h 367"/>
                <a:gd name="T20" fmla="*/ 11 w 295"/>
                <a:gd name="T21" fmla="*/ 4 h 367"/>
                <a:gd name="T22" fmla="*/ 11 w 295"/>
                <a:gd name="T23" fmla="*/ 4 h 367"/>
                <a:gd name="T24" fmla="*/ 11 w 295"/>
                <a:gd name="T25" fmla="*/ 4 h 367"/>
                <a:gd name="T26" fmla="*/ 11 w 295"/>
                <a:gd name="T27" fmla="*/ 4 h 367"/>
                <a:gd name="T28" fmla="*/ 11 w 295"/>
                <a:gd name="T29" fmla="*/ 4 h 367"/>
                <a:gd name="T30" fmla="*/ 11 w 295"/>
                <a:gd name="T31" fmla="*/ 4 h 367"/>
                <a:gd name="T32" fmla="*/ 11 w 295"/>
                <a:gd name="T33" fmla="*/ 5 h 367"/>
                <a:gd name="T34" fmla="*/ 11 w 295"/>
                <a:gd name="T35" fmla="*/ 5 h 367"/>
                <a:gd name="T36" fmla="*/ 10 w 295"/>
                <a:gd name="T37" fmla="*/ 5 h 367"/>
                <a:gd name="T38" fmla="*/ 10 w 295"/>
                <a:gd name="T39" fmla="*/ 5 h 367"/>
                <a:gd name="T40" fmla="*/ 9 w 295"/>
                <a:gd name="T41" fmla="*/ 5 h 367"/>
                <a:gd name="T42" fmla="*/ 9 w 295"/>
                <a:gd name="T43" fmla="*/ 4 h 367"/>
                <a:gd name="T44" fmla="*/ 8 w 295"/>
                <a:gd name="T45" fmla="*/ 4 h 367"/>
                <a:gd name="T46" fmla="*/ 8 w 295"/>
                <a:gd name="T47" fmla="*/ 4 h 367"/>
                <a:gd name="T48" fmla="*/ 7 w 295"/>
                <a:gd name="T49" fmla="*/ 3 h 367"/>
                <a:gd name="T50" fmla="*/ 5 w 295"/>
                <a:gd name="T51" fmla="*/ 3 h 367"/>
                <a:gd name="T52" fmla="*/ 4 w 295"/>
                <a:gd name="T53" fmla="*/ 3 h 367"/>
                <a:gd name="T54" fmla="*/ 3 w 295"/>
                <a:gd name="T55" fmla="*/ 2 h 367"/>
                <a:gd name="T56" fmla="*/ 1 w 295"/>
                <a:gd name="T57" fmla="*/ 2 h 367"/>
                <a:gd name="T58" fmla="*/ 1 w 295"/>
                <a:gd name="T59" fmla="*/ 2 h 367"/>
                <a:gd name="T60" fmla="*/ 1 w 295"/>
                <a:gd name="T61" fmla="*/ 2 h 367"/>
                <a:gd name="T62" fmla="*/ 1 w 295"/>
                <a:gd name="T63" fmla="*/ 2 h 367"/>
                <a:gd name="T64" fmla="*/ 0 w 295"/>
                <a:gd name="T65" fmla="*/ 2 h 367"/>
                <a:gd name="T66" fmla="*/ 0 w 295"/>
                <a:gd name="T67" fmla="*/ 2 h 367"/>
                <a:gd name="T68" fmla="*/ 1 w 295"/>
                <a:gd name="T69" fmla="*/ 1 h 367"/>
                <a:gd name="T70" fmla="*/ 1 w 295"/>
                <a:gd name="T71" fmla="*/ 1 h 367"/>
                <a:gd name="T72" fmla="*/ 2 w 295"/>
                <a:gd name="T73" fmla="*/ 1 h 367"/>
                <a:gd name="T74" fmla="*/ 2 w 295"/>
                <a:gd name="T75" fmla="*/ 1 h 367"/>
                <a:gd name="T76" fmla="*/ 2 w 295"/>
                <a:gd name="T77" fmla="*/ 0 h 367"/>
                <a:gd name="T78" fmla="*/ 2 w 295"/>
                <a:gd name="T79" fmla="*/ 0 h 367"/>
                <a:gd name="T80" fmla="*/ 1 w 295"/>
                <a:gd name="T81" fmla="*/ 0 h 367"/>
                <a:gd name="T82" fmla="*/ 2 w 295"/>
                <a:gd name="T83" fmla="*/ 0 h 367"/>
                <a:gd name="T84" fmla="*/ 3 w 295"/>
                <a:gd name="T85" fmla="*/ 0 h 367"/>
                <a:gd name="T86" fmla="*/ 4 w 295"/>
                <a:gd name="T87" fmla="*/ 0 h 367"/>
                <a:gd name="T88" fmla="*/ 5 w 295"/>
                <a:gd name="T89" fmla="*/ 1 h 367"/>
                <a:gd name="T90" fmla="*/ 6 w 295"/>
                <a:gd name="T91" fmla="*/ 1 h 367"/>
                <a:gd name="T92" fmla="*/ 8 w 295"/>
                <a:gd name="T93" fmla="*/ 1 h 367"/>
                <a:gd name="T94" fmla="*/ 9 w 295"/>
                <a:gd name="T95" fmla="*/ 1 h 367"/>
                <a:gd name="T96" fmla="*/ 11 w 295"/>
                <a:gd name="T97" fmla="*/ 1 h 367"/>
                <a:gd name="T98" fmla="*/ 11 w 295"/>
                <a:gd name="T99" fmla="*/ 1 h 367"/>
                <a:gd name="T100" fmla="*/ 11 w 295"/>
                <a:gd name="T101" fmla="*/ 1 h 367"/>
                <a:gd name="T102" fmla="*/ 11 w 295"/>
                <a:gd name="T103" fmla="*/ 1 h 367"/>
                <a:gd name="T104" fmla="*/ 12 w 295"/>
                <a:gd name="T105" fmla="*/ 2 h 367"/>
                <a:gd name="T106" fmla="*/ 13 w 295"/>
                <a:gd name="T107" fmla="*/ 2 h 367"/>
                <a:gd name="T108" fmla="*/ 14 w 295"/>
                <a:gd name="T109" fmla="*/ 2 h 367"/>
                <a:gd name="T110" fmla="*/ 16 w 295"/>
                <a:gd name="T111" fmla="*/ 2 h 367"/>
                <a:gd name="T112" fmla="*/ 18 w 295"/>
                <a:gd name="T113" fmla="*/ 2 h 3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95" h="367">
                  <a:moveTo>
                    <a:pt x="295" y="152"/>
                  </a:moveTo>
                  <a:lnTo>
                    <a:pt x="277" y="158"/>
                  </a:lnTo>
                  <a:lnTo>
                    <a:pt x="259" y="168"/>
                  </a:lnTo>
                  <a:lnTo>
                    <a:pt x="242" y="180"/>
                  </a:lnTo>
                  <a:lnTo>
                    <a:pt x="225" y="193"/>
                  </a:lnTo>
                  <a:lnTo>
                    <a:pt x="212" y="210"/>
                  </a:lnTo>
                  <a:lnTo>
                    <a:pt x="199" y="229"/>
                  </a:lnTo>
                  <a:lnTo>
                    <a:pt x="189" y="248"/>
                  </a:lnTo>
                  <a:lnTo>
                    <a:pt x="182" y="270"/>
                  </a:lnTo>
                  <a:lnTo>
                    <a:pt x="180" y="277"/>
                  </a:lnTo>
                  <a:lnTo>
                    <a:pt x="179" y="283"/>
                  </a:lnTo>
                  <a:lnTo>
                    <a:pt x="177" y="291"/>
                  </a:lnTo>
                  <a:lnTo>
                    <a:pt x="177" y="298"/>
                  </a:lnTo>
                  <a:lnTo>
                    <a:pt x="177" y="314"/>
                  </a:lnTo>
                  <a:lnTo>
                    <a:pt x="179" y="332"/>
                  </a:lnTo>
                  <a:lnTo>
                    <a:pt x="182" y="350"/>
                  </a:lnTo>
                  <a:lnTo>
                    <a:pt x="189" y="367"/>
                  </a:lnTo>
                  <a:lnTo>
                    <a:pt x="180" y="366"/>
                  </a:lnTo>
                  <a:lnTo>
                    <a:pt x="170" y="364"/>
                  </a:lnTo>
                  <a:lnTo>
                    <a:pt x="160" y="366"/>
                  </a:lnTo>
                  <a:lnTo>
                    <a:pt x="152" y="367"/>
                  </a:lnTo>
                  <a:lnTo>
                    <a:pt x="149" y="339"/>
                  </a:lnTo>
                  <a:lnTo>
                    <a:pt x="142" y="310"/>
                  </a:lnTo>
                  <a:lnTo>
                    <a:pt x="129" y="282"/>
                  </a:lnTo>
                  <a:lnTo>
                    <a:pt x="114" y="255"/>
                  </a:lnTo>
                  <a:lnTo>
                    <a:pt x="94" y="232"/>
                  </a:lnTo>
                  <a:lnTo>
                    <a:pt x="72" y="212"/>
                  </a:lnTo>
                  <a:lnTo>
                    <a:pt x="49" y="199"/>
                  </a:lnTo>
                  <a:lnTo>
                    <a:pt x="23" y="190"/>
                  </a:lnTo>
                  <a:lnTo>
                    <a:pt x="27" y="173"/>
                  </a:lnTo>
                  <a:lnTo>
                    <a:pt x="25" y="155"/>
                  </a:lnTo>
                  <a:lnTo>
                    <a:pt x="17" y="140"/>
                  </a:lnTo>
                  <a:lnTo>
                    <a:pt x="0" y="131"/>
                  </a:lnTo>
                  <a:lnTo>
                    <a:pt x="8" y="121"/>
                  </a:lnTo>
                  <a:lnTo>
                    <a:pt x="18" y="106"/>
                  </a:lnTo>
                  <a:lnTo>
                    <a:pt x="27" y="89"/>
                  </a:lnTo>
                  <a:lnTo>
                    <a:pt x="34" y="69"/>
                  </a:lnTo>
                  <a:lnTo>
                    <a:pt x="39" y="50"/>
                  </a:lnTo>
                  <a:lnTo>
                    <a:pt x="39" y="32"/>
                  </a:lnTo>
                  <a:lnTo>
                    <a:pt x="35" y="15"/>
                  </a:lnTo>
                  <a:lnTo>
                    <a:pt x="27" y="0"/>
                  </a:lnTo>
                  <a:lnTo>
                    <a:pt x="40" y="10"/>
                  </a:lnTo>
                  <a:lnTo>
                    <a:pt x="55" y="22"/>
                  </a:lnTo>
                  <a:lnTo>
                    <a:pt x="70" y="34"/>
                  </a:lnTo>
                  <a:lnTo>
                    <a:pt x="89" y="43"/>
                  </a:lnTo>
                  <a:lnTo>
                    <a:pt x="107" y="52"/>
                  </a:lnTo>
                  <a:lnTo>
                    <a:pt x="130" y="58"/>
                  </a:lnTo>
                  <a:lnTo>
                    <a:pt x="154" y="59"/>
                  </a:lnTo>
                  <a:lnTo>
                    <a:pt x="182" y="58"/>
                  </a:lnTo>
                  <a:lnTo>
                    <a:pt x="182" y="75"/>
                  </a:lnTo>
                  <a:lnTo>
                    <a:pt x="184" y="94"/>
                  </a:lnTo>
                  <a:lnTo>
                    <a:pt x="189" y="114"/>
                  </a:lnTo>
                  <a:lnTo>
                    <a:pt x="197" y="131"/>
                  </a:lnTo>
                  <a:lnTo>
                    <a:pt x="212" y="146"/>
                  </a:lnTo>
                  <a:lnTo>
                    <a:pt x="232" y="155"/>
                  </a:lnTo>
                  <a:lnTo>
                    <a:pt x="260" y="158"/>
                  </a:lnTo>
                  <a:lnTo>
                    <a:pt x="295" y="1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0" name="Freeform 1313"/>
            <p:cNvSpPr>
              <a:spLocks/>
            </p:cNvSpPr>
            <p:nvPr/>
          </p:nvSpPr>
          <p:spPr bwMode="auto">
            <a:xfrm>
              <a:off x="4499" y="2935"/>
              <a:ext cx="165" cy="114"/>
            </a:xfrm>
            <a:custGeom>
              <a:avLst/>
              <a:gdLst>
                <a:gd name="T0" fmla="*/ 8 w 330"/>
                <a:gd name="T1" fmla="*/ 1 h 342"/>
                <a:gd name="T2" fmla="*/ 9 w 330"/>
                <a:gd name="T3" fmla="*/ 1 h 342"/>
                <a:gd name="T4" fmla="*/ 10 w 330"/>
                <a:gd name="T5" fmla="*/ 1 h 342"/>
                <a:gd name="T6" fmla="*/ 12 w 330"/>
                <a:gd name="T7" fmla="*/ 1 h 342"/>
                <a:gd name="T8" fmla="*/ 13 w 330"/>
                <a:gd name="T9" fmla="*/ 1 h 342"/>
                <a:gd name="T10" fmla="*/ 14 w 330"/>
                <a:gd name="T11" fmla="*/ 1 h 342"/>
                <a:gd name="T12" fmla="*/ 16 w 330"/>
                <a:gd name="T13" fmla="*/ 1 h 342"/>
                <a:gd name="T14" fmla="*/ 17 w 330"/>
                <a:gd name="T15" fmla="*/ 1 h 342"/>
                <a:gd name="T16" fmla="*/ 19 w 330"/>
                <a:gd name="T17" fmla="*/ 0 h 342"/>
                <a:gd name="T18" fmla="*/ 20 w 330"/>
                <a:gd name="T19" fmla="*/ 0 h 342"/>
                <a:gd name="T20" fmla="*/ 21 w 330"/>
                <a:gd name="T21" fmla="*/ 0 h 342"/>
                <a:gd name="T22" fmla="*/ 21 w 330"/>
                <a:gd name="T23" fmla="*/ 0 h 342"/>
                <a:gd name="T24" fmla="*/ 20 w 330"/>
                <a:gd name="T25" fmla="*/ 0 h 342"/>
                <a:gd name="T26" fmla="*/ 19 w 330"/>
                <a:gd name="T27" fmla="*/ 1 h 342"/>
                <a:gd name="T28" fmla="*/ 18 w 330"/>
                <a:gd name="T29" fmla="*/ 1 h 342"/>
                <a:gd name="T30" fmla="*/ 17 w 330"/>
                <a:gd name="T31" fmla="*/ 2 h 342"/>
                <a:gd name="T32" fmla="*/ 17 w 330"/>
                <a:gd name="T33" fmla="*/ 2 h 342"/>
                <a:gd name="T34" fmla="*/ 18 w 330"/>
                <a:gd name="T35" fmla="*/ 2 h 342"/>
                <a:gd name="T36" fmla="*/ 17 w 330"/>
                <a:gd name="T37" fmla="*/ 3 h 342"/>
                <a:gd name="T38" fmla="*/ 16 w 330"/>
                <a:gd name="T39" fmla="*/ 3 h 342"/>
                <a:gd name="T40" fmla="*/ 14 w 330"/>
                <a:gd name="T41" fmla="*/ 3 h 342"/>
                <a:gd name="T42" fmla="*/ 13 w 330"/>
                <a:gd name="T43" fmla="*/ 4 h 342"/>
                <a:gd name="T44" fmla="*/ 12 w 330"/>
                <a:gd name="T45" fmla="*/ 4 h 342"/>
                <a:gd name="T46" fmla="*/ 10 w 330"/>
                <a:gd name="T47" fmla="*/ 4 h 342"/>
                <a:gd name="T48" fmla="*/ 7 w 330"/>
                <a:gd name="T49" fmla="*/ 4 h 342"/>
                <a:gd name="T50" fmla="*/ 5 w 330"/>
                <a:gd name="T51" fmla="*/ 4 h 342"/>
                <a:gd name="T52" fmla="*/ 4 w 330"/>
                <a:gd name="T53" fmla="*/ 4 h 342"/>
                <a:gd name="T54" fmla="*/ 4 w 330"/>
                <a:gd name="T55" fmla="*/ 4 h 342"/>
                <a:gd name="T56" fmla="*/ 3 w 330"/>
                <a:gd name="T57" fmla="*/ 3 h 342"/>
                <a:gd name="T58" fmla="*/ 2 w 330"/>
                <a:gd name="T59" fmla="*/ 3 h 342"/>
                <a:gd name="T60" fmla="*/ 2 w 330"/>
                <a:gd name="T61" fmla="*/ 2 h 342"/>
                <a:gd name="T62" fmla="*/ 3 w 330"/>
                <a:gd name="T63" fmla="*/ 2 h 342"/>
                <a:gd name="T64" fmla="*/ 3 w 330"/>
                <a:gd name="T65" fmla="*/ 1 h 342"/>
                <a:gd name="T66" fmla="*/ 5 w 330"/>
                <a:gd name="T67" fmla="*/ 1 h 342"/>
                <a:gd name="T68" fmla="*/ 6 w 330"/>
                <a:gd name="T69" fmla="*/ 1 h 342"/>
                <a:gd name="T70" fmla="*/ 7 w 330"/>
                <a:gd name="T71" fmla="*/ 1 h 3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0" h="342">
                  <a:moveTo>
                    <a:pt x="110" y="66"/>
                  </a:moveTo>
                  <a:lnTo>
                    <a:pt x="120" y="68"/>
                  </a:lnTo>
                  <a:lnTo>
                    <a:pt x="128" y="69"/>
                  </a:lnTo>
                  <a:lnTo>
                    <a:pt x="138" y="71"/>
                  </a:lnTo>
                  <a:lnTo>
                    <a:pt x="148" y="71"/>
                  </a:lnTo>
                  <a:lnTo>
                    <a:pt x="158" y="72"/>
                  </a:lnTo>
                  <a:lnTo>
                    <a:pt x="168" y="72"/>
                  </a:lnTo>
                  <a:lnTo>
                    <a:pt x="180" y="72"/>
                  </a:lnTo>
                  <a:lnTo>
                    <a:pt x="190" y="72"/>
                  </a:lnTo>
                  <a:lnTo>
                    <a:pt x="202" y="72"/>
                  </a:lnTo>
                  <a:lnTo>
                    <a:pt x="212" y="71"/>
                  </a:lnTo>
                  <a:lnTo>
                    <a:pt x="222" y="68"/>
                  </a:lnTo>
                  <a:lnTo>
                    <a:pt x="233" y="66"/>
                  </a:lnTo>
                  <a:lnTo>
                    <a:pt x="247" y="62"/>
                  </a:lnTo>
                  <a:lnTo>
                    <a:pt x="260" y="57"/>
                  </a:lnTo>
                  <a:lnTo>
                    <a:pt x="272" y="50"/>
                  </a:lnTo>
                  <a:lnTo>
                    <a:pt x="283" y="43"/>
                  </a:lnTo>
                  <a:lnTo>
                    <a:pt x="295" y="34"/>
                  </a:lnTo>
                  <a:lnTo>
                    <a:pt x="307" y="25"/>
                  </a:lnTo>
                  <a:lnTo>
                    <a:pt x="319" y="13"/>
                  </a:lnTo>
                  <a:lnTo>
                    <a:pt x="329" y="0"/>
                  </a:lnTo>
                  <a:lnTo>
                    <a:pt x="330" y="4"/>
                  </a:lnTo>
                  <a:lnTo>
                    <a:pt x="330" y="7"/>
                  </a:lnTo>
                  <a:lnTo>
                    <a:pt x="330" y="12"/>
                  </a:lnTo>
                  <a:lnTo>
                    <a:pt x="330" y="16"/>
                  </a:lnTo>
                  <a:lnTo>
                    <a:pt x="315" y="31"/>
                  </a:lnTo>
                  <a:lnTo>
                    <a:pt x="302" y="47"/>
                  </a:lnTo>
                  <a:lnTo>
                    <a:pt x="290" y="65"/>
                  </a:lnTo>
                  <a:lnTo>
                    <a:pt x="280" y="82"/>
                  </a:lnTo>
                  <a:lnTo>
                    <a:pt x="273" y="102"/>
                  </a:lnTo>
                  <a:lnTo>
                    <a:pt x="268" y="121"/>
                  </a:lnTo>
                  <a:lnTo>
                    <a:pt x="268" y="141"/>
                  </a:lnTo>
                  <a:lnTo>
                    <a:pt x="270" y="161"/>
                  </a:lnTo>
                  <a:lnTo>
                    <a:pt x="272" y="174"/>
                  </a:lnTo>
                  <a:lnTo>
                    <a:pt x="275" y="186"/>
                  </a:lnTo>
                  <a:lnTo>
                    <a:pt x="277" y="197"/>
                  </a:lnTo>
                  <a:lnTo>
                    <a:pt x="277" y="208"/>
                  </a:lnTo>
                  <a:lnTo>
                    <a:pt x="267" y="206"/>
                  </a:lnTo>
                  <a:lnTo>
                    <a:pt x="255" y="211"/>
                  </a:lnTo>
                  <a:lnTo>
                    <a:pt x="242" y="217"/>
                  </a:lnTo>
                  <a:lnTo>
                    <a:pt x="228" y="228"/>
                  </a:lnTo>
                  <a:lnTo>
                    <a:pt x="217" y="245"/>
                  </a:lnTo>
                  <a:lnTo>
                    <a:pt x="208" y="264"/>
                  </a:lnTo>
                  <a:lnTo>
                    <a:pt x="203" y="289"/>
                  </a:lnTo>
                  <a:lnTo>
                    <a:pt x="205" y="317"/>
                  </a:lnTo>
                  <a:lnTo>
                    <a:pt x="192" y="307"/>
                  </a:lnTo>
                  <a:lnTo>
                    <a:pt x="172" y="301"/>
                  </a:lnTo>
                  <a:lnTo>
                    <a:pt x="150" y="296"/>
                  </a:lnTo>
                  <a:lnTo>
                    <a:pt x="127" y="296"/>
                  </a:lnTo>
                  <a:lnTo>
                    <a:pt x="105" y="301"/>
                  </a:lnTo>
                  <a:lnTo>
                    <a:pt x="85" y="310"/>
                  </a:lnTo>
                  <a:lnTo>
                    <a:pt x="68" y="323"/>
                  </a:lnTo>
                  <a:lnTo>
                    <a:pt x="58" y="342"/>
                  </a:lnTo>
                  <a:lnTo>
                    <a:pt x="58" y="324"/>
                  </a:lnTo>
                  <a:lnTo>
                    <a:pt x="57" y="305"/>
                  </a:lnTo>
                  <a:lnTo>
                    <a:pt x="53" y="286"/>
                  </a:lnTo>
                  <a:lnTo>
                    <a:pt x="47" y="267"/>
                  </a:lnTo>
                  <a:lnTo>
                    <a:pt x="40" y="249"/>
                  </a:lnTo>
                  <a:lnTo>
                    <a:pt x="28" y="233"/>
                  </a:lnTo>
                  <a:lnTo>
                    <a:pt x="17" y="223"/>
                  </a:lnTo>
                  <a:lnTo>
                    <a:pt x="0" y="218"/>
                  </a:lnTo>
                  <a:lnTo>
                    <a:pt x="18" y="194"/>
                  </a:lnTo>
                  <a:lnTo>
                    <a:pt x="30" y="166"/>
                  </a:lnTo>
                  <a:lnTo>
                    <a:pt x="33" y="140"/>
                  </a:lnTo>
                  <a:lnTo>
                    <a:pt x="27" y="122"/>
                  </a:lnTo>
                  <a:lnTo>
                    <a:pt x="40" y="119"/>
                  </a:lnTo>
                  <a:lnTo>
                    <a:pt x="52" y="115"/>
                  </a:lnTo>
                  <a:lnTo>
                    <a:pt x="65" y="109"/>
                  </a:lnTo>
                  <a:lnTo>
                    <a:pt x="77" y="103"/>
                  </a:lnTo>
                  <a:lnTo>
                    <a:pt x="88" y="96"/>
                  </a:lnTo>
                  <a:lnTo>
                    <a:pt x="97" y="87"/>
                  </a:lnTo>
                  <a:lnTo>
                    <a:pt x="105" y="78"/>
                  </a:lnTo>
                  <a:lnTo>
                    <a:pt x="110" y="66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1" name="Freeform 1314"/>
            <p:cNvSpPr>
              <a:spLocks/>
            </p:cNvSpPr>
            <p:nvPr/>
          </p:nvSpPr>
          <p:spPr bwMode="auto">
            <a:xfrm>
              <a:off x="4639" y="2744"/>
              <a:ext cx="103" cy="86"/>
            </a:xfrm>
            <a:custGeom>
              <a:avLst/>
              <a:gdLst>
                <a:gd name="T0" fmla="*/ 10 w 207"/>
                <a:gd name="T1" fmla="*/ 3 h 257"/>
                <a:gd name="T2" fmla="*/ 10 w 207"/>
                <a:gd name="T3" fmla="*/ 3 h 257"/>
                <a:gd name="T4" fmla="*/ 9 w 207"/>
                <a:gd name="T5" fmla="*/ 3 h 257"/>
                <a:gd name="T6" fmla="*/ 8 w 207"/>
                <a:gd name="T7" fmla="*/ 3 h 257"/>
                <a:gd name="T8" fmla="*/ 7 w 207"/>
                <a:gd name="T9" fmla="*/ 2 h 257"/>
                <a:gd name="T10" fmla="*/ 6 w 207"/>
                <a:gd name="T11" fmla="*/ 2 h 257"/>
                <a:gd name="T12" fmla="*/ 5 w 207"/>
                <a:gd name="T13" fmla="*/ 2 h 257"/>
                <a:gd name="T14" fmla="*/ 4 w 207"/>
                <a:gd name="T15" fmla="*/ 2 h 257"/>
                <a:gd name="T16" fmla="*/ 3 w 207"/>
                <a:gd name="T17" fmla="*/ 2 h 257"/>
                <a:gd name="T18" fmla="*/ 3 w 207"/>
                <a:gd name="T19" fmla="*/ 2 h 257"/>
                <a:gd name="T20" fmla="*/ 3 w 207"/>
                <a:gd name="T21" fmla="*/ 2 h 257"/>
                <a:gd name="T22" fmla="*/ 5 w 207"/>
                <a:gd name="T23" fmla="*/ 2 h 257"/>
                <a:gd name="T24" fmla="*/ 6 w 207"/>
                <a:gd name="T25" fmla="*/ 2 h 257"/>
                <a:gd name="T26" fmla="*/ 7 w 207"/>
                <a:gd name="T27" fmla="*/ 2 h 257"/>
                <a:gd name="T28" fmla="*/ 7 w 207"/>
                <a:gd name="T29" fmla="*/ 2 h 257"/>
                <a:gd name="T30" fmla="*/ 7 w 207"/>
                <a:gd name="T31" fmla="*/ 2 h 257"/>
                <a:gd name="T32" fmla="*/ 5 w 207"/>
                <a:gd name="T33" fmla="*/ 2 h 257"/>
                <a:gd name="T34" fmla="*/ 3 w 207"/>
                <a:gd name="T35" fmla="*/ 1 h 257"/>
                <a:gd name="T36" fmla="*/ 2 w 207"/>
                <a:gd name="T37" fmla="*/ 1 h 257"/>
                <a:gd name="T38" fmla="*/ 0 w 207"/>
                <a:gd name="T39" fmla="*/ 1 h 257"/>
                <a:gd name="T40" fmla="*/ 0 w 207"/>
                <a:gd name="T41" fmla="*/ 1 h 257"/>
                <a:gd name="T42" fmla="*/ 0 w 207"/>
                <a:gd name="T43" fmla="*/ 1 h 257"/>
                <a:gd name="T44" fmla="*/ 1 w 207"/>
                <a:gd name="T45" fmla="*/ 1 h 257"/>
                <a:gd name="T46" fmla="*/ 2 w 207"/>
                <a:gd name="T47" fmla="*/ 1 h 257"/>
                <a:gd name="T48" fmla="*/ 4 w 207"/>
                <a:gd name="T49" fmla="*/ 1 h 257"/>
                <a:gd name="T50" fmla="*/ 5 w 207"/>
                <a:gd name="T51" fmla="*/ 1 h 257"/>
                <a:gd name="T52" fmla="*/ 6 w 207"/>
                <a:gd name="T53" fmla="*/ 1 h 257"/>
                <a:gd name="T54" fmla="*/ 5 w 207"/>
                <a:gd name="T55" fmla="*/ 1 h 257"/>
                <a:gd name="T56" fmla="*/ 4 w 207"/>
                <a:gd name="T57" fmla="*/ 1 h 257"/>
                <a:gd name="T58" fmla="*/ 3 w 207"/>
                <a:gd name="T59" fmla="*/ 0 h 257"/>
                <a:gd name="T60" fmla="*/ 2 w 207"/>
                <a:gd name="T61" fmla="*/ 0 h 257"/>
                <a:gd name="T62" fmla="*/ 3 w 207"/>
                <a:gd name="T63" fmla="*/ 0 h 257"/>
                <a:gd name="T64" fmla="*/ 4 w 207"/>
                <a:gd name="T65" fmla="*/ 0 h 257"/>
                <a:gd name="T66" fmla="*/ 5 w 207"/>
                <a:gd name="T67" fmla="*/ 1 h 257"/>
                <a:gd name="T68" fmla="*/ 6 w 207"/>
                <a:gd name="T69" fmla="*/ 1 h 257"/>
                <a:gd name="T70" fmla="*/ 7 w 207"/>
                <a:gd name="T71" fmla="*/ 1 h 257"/>
                <a:gd name="T72" fmla="*/ 8 w 207"/>
                <a:gd name="T73" fmla="*/ 1 h 257"/>
                <a:gd name="T74" fmla="*/ 9 w 207"/>
                <a:gd name="T75" fmla="*/ 1 h 257"/>
                <a:gd name="T76" fmla="*/ 9 w 207"/>
                <a:gd name="T77" fmla="*/ 0 h 257"/>
                <a:gd name="T78" fmla="*/ 9 w 207"/>
                <a:gd name="T79" fmla="*/ 0 h 257"/>
                <a:gd name="T80" fmla="*/ 10 w 207"/>
                <a:gd name="T81" fmla="*/ 1 h 257"/>
                <a:gd name="T82" fmla="*/ 9 w 207"/>
                <a:gd name="T83" fmla="*/ 1 h 257"/>
                <a:gd name="T84" fmla="*/ 8 w 207"/>
                <a:gd name="T85" fmla="*/ 2 h 257"/>
                <a:gd name="T86" fmla="*/ 9 w 207"/>
                <a:gd name="T87" fmla="*/ 2 h 257"/>
                <a:gd name="T88" fmla="*/ 9 w 207"/>
                <a:gd name="T89" fmla="*/ 2 h 257"/>
                <a:gd name="T90" fmla="*/ 10 w 207"/>
                <a:gd name="T91" fmla="*/ 2 h 257"/>
                <a:gd name="T92" fmla="*/ 11 w 207"/>
                <a:gd name="T93" fmla="*/ 2 h 257"/>
                <a:gd name="T94" fmla="*/ 12 w 207"/>
                <a:gd name="T95" fmla="*/ 2 h 257"/>
                <a:gd name="T96" fmla="*/ 12 w 207"/>
                <a:gd name="T97" fmla="*/ 2 h 257"/>
                <a:gd name="T98" fmla="*/ 12 w 207"/>
                <a:gd name="T99" fmla="*/ 2 h 257"/>
                <a:gd name="T100" fmla="*/ 12 w 207"/>
                <a:gd name="T101" fmla="*/ 2 h 257"/>
                <a:gd name="T102" fmla="*/ 12 w 207"/>
                <a:gd name="T103" fmla="*/ 2 h 257"/>
                <a:gd name="T104" fmla="*/ 11 w 207"/>
                <a:gd name="T105" fmla="*/ 2 h 257"/>
                <a:gd name="T106" fmla="*/ 10 w 207"/>
                <a:gd name="T107" fmla="*/ 2 h 257"/>
                <a:gd name="T108" fmla="*/ 9 w 207"/>
                <a:gd name="T109" fmla="*/ 3 h 257"/>
                <a:gd name="T110" fmla="*/ 10 w 207"/>
                <a:gd name="T111" fmla="*/ 3 h 2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7" h="257">
                  <a:moveTo>
                    <a:pt x="167" y="229"/>
                  </a:moveTo>
                  <a:lnTo>
                    <a:pt x="165" y="236"/>
                  </a:lnTo>
                  <a:lnTo>
                    <a:pt x="164" y="242"/>
                  </a:lnTo>
                  <a:lnTo>
                    <a:pt x="162" y="250"/>
                  </a:lnTo>
                  <a:lnTo>
                    <a:pt x="162" y="257"/>
                  </a:lnTo>
                  <a:lnTo>
                    <a:pt x="152" y="242"/>
                  </a:lnTo>
                  <a:lnTo>
                    <a:pt x="144" y="225"/>
                  </a:lnTo>
                  <a:lnTo>
                    <a:pt x="135" y="208"/>
                  </a:lnTo>
                  <a:lnTo>
                    <a:pt x="132" y="198"/>
                  </a:lnTo>
                  <a:lnTo>
                    <a:pt x="125" y="195"/>
                  </a:lnTo>
                  <a:lnTo>
                    <a:pt x="117" y="192"/>
                  </a:lnTo>
                  <a:lnTo>
                    <a:pt x="107" y="188"/>
                  </a:lnTo>
                  <a:lnTo>
                    <a:pt x="97" y="185"/>
                  </a:lnTo>
                  <a:lnTo>
                    <a:pt x="87" y="182"/>
                  </a:lnTo>
                  <a:lnTo>
                    <a:pt x="77" y="179"/>
                  </a:lnTo>
                  <a:lnTo>
                    <a:pt x="69" y="176"/>
                  </a:lnTo>
                  <a:lnTo>
                    <a:pt x="60" y="176"/>
                  </a:lnTo>
                  <a:lnTo>
                    <a:pt x="59" y="174"/>
                  </a:lnTo>
                  <a:lnTo>
                    <a:pt x="57" y="171"/>
                  </a:lnTo>
                  <a:lnTo>
                    <a:pt x="54" y="170"/>
                  </a:lnTo>
                  <a:lnTo>
                    <a:pt x="52" y="169"/>
                  </a:lnTo>
                  <a:lnTo>
                    <a:pt x="59" y="169"/>
                  </a:lnTo>
                  <a:lnTo>
                    <a:pt x="69" y="170"/>
                  </a:lnTo>
                  <a:lnTo>
                    <a:pt x="80" y="171"/>
                  </a:lnTo>
                  <a:lnTo>
                    <a:pt x="94" y="171"/>
                  </a:lnTo>
                  <a:lnTo>
                    <a:pt x="105" y="173"/>
                  </a:lnTo>
                  <a:lnTo>
                    <a:pt x="115" y="174"/>
                  </a:lnTo>
                  <a:lnTo>
                    <a:pt x="124" y="176"/>
                  </a:lnTo>
                  <a:lnTo>
                    <a:pt x="129" y="177"/>
                  </a:lnTo>
                  <a:lnTo>
                    <a:pt x="124" y="163"/>
                  </a:lnTo>
                  <a:lnTo>
                    <a:pt x="119" y="151"/>
                  </a:lnTo>
                  <a:lnTo>
                    <a:pt x="114" y="142"/>
                  </a:lnTo>
                  <a:lnTo>
                    <a:pt x="109" y="135"/>
                  </a:lnTo>
                  <a:lnTo>
                    <a:pt x="92" y="129"/>
                  </a:lnTo>
                  <a:lnTo>
                    <a:pt x="77" y="123"/>
                  </a:lnTo>
                  <a:lnTo>
                    <a:pt x="62" y="117"/>
                  </a:lnTo>
                  <a:lnTo>
                    <a:pt x="49" y="109"/>
                  </a:lnTo>
                  <a:lnTo>
                    <a:pt x="37" y="102"/>
                  </a:lnTo>
                  <a:lnTo>
                    <a:pt x="25" y="96"/>
                  </a:lnTo>
                  <a:lnTo>
                    <a:pt x="15" y="93"/>
                  </a:lnTo>
                  <a:lnTo>
                    <a:pt x="8" y="90"/>
                  </a:lnTo>
                  <a:lnTo>
                    <a:pt x="3" y="87"/>
                  </a:lnTo>
                  <a:lnTo>
                    <a:pt x="0" y="84"/>
                  </a:lnTo>
                  <a:lnTo>
                    <a:pt x="2" y="83"/>
                  </a:lnTo>
                  <a:lnTo>
                    <a:pt x="10" y="84"/>
                  </a:lnTo>
                  <a:lnTo>
                    <a:pt x="19" y="87"/>
                  </a:lnTo>
                  <a:lnTo>
                    <a:pt x="29" y="92"/>
                  </a:lnTo>
                  <a:lnTo>
                    <a:pt x="40" y="98"/>
                  </a:lnTo>
                  <a:lnTo>
                    <a:pt x="54" y="102"/>
                  </a:lnTo>
                  <a:lnTo>
                    <a:pt x="69" y="108"/>
                  </a:lnTo>
                  <a:lnTo>
                    <a:pt x="82" y="112"/>
                  </a:lnTo>
                  <a:lnTo>
                    <a:pt x="94" y="117"/>
                  </a:lnTo>
                  <a:lnTo>
                    <a:pt x="105" y="118"/>
                  </a:lnTo>
                  <a:lnTo>
                    <a:pt x="104" y="108"/>
                  </a:lnTo>
                  <a:lnTo>
                    <a:pt x="99" y="93"/>
                  </a:lnTo>
                  <a:lnTo>
                    <a:pt x="90" y="76"/>
                  </a:lnTo>
                  <a:lnTo>
                    <a:pt x="82" y="59"/>
                  </a:lnTo>
                  <a:lnTo>
                    <a:pt x="72" y="42"/>
                  </a:lnTo>
                  <a:lnTo>
                    <a:pt x="62" y="27"/>
                  </a:lnTo>
                  <a:lnTo>
                    <a:pt x="54" y="17"/>
                  </a:lnTo>
                  <a:lnTo>
                    <a:pt x="49" y="9"/>
                  </a:lnTo>
                  <a:lnTo>
                    <a:pt x="44" y="3"/>
                  </a:lnTo>
                  <a:lnTo>
                    <a:pt x="45" y="0"/>
                  </a:lnTo>
                  <a:lnTo>
                    <a:pt x="54" y="3"/>
                  </a:lnTo>
                  <a:lnTo>
                    <a:pt x="64" y="12"/>
                  </a:lnTo>
                  <a:lnTo>
                    <a:pt x="70" y="20"/>
                  </a:lnTo>
                  <a:lnTo>
                    <a:pt x="79" y="31"/>
                  </a:lnTo>
                  <a:lnTo>
                    <a:pt x="87" y="45"/>
                  </a:lnTo>
                  <a:lnTo>
                    <a:pt x="97" y="58"/>
                  </a:lnTo>
                  <a:lnTo>
                    <a:pt x="105" y="73"/>
                  </a:lnTo>
                  <a:lnTo>
                    <a:pt x="112" y="86"/>
                  </a:lnTo>
                  <a:lnTo>
                    <a:pt x="117" y="99"/>
                  </a:lnTo>
                  <a:lnTo>
                    <a:pt x="120" y="108"/>
                  </a:lnTo>
                  <a:lnTo>
                    <a:pt x="134" y="95"/>
                  </a:lnTo>
                  <a:lnTo>
                    <a:pt x="145" y="73"/>
                  </a:lnTo>
                  <a:lnTo>
                    <a:pt x="152" y="50"/>
                  </a:lnTo>
                  <a:lnTo>
                    <a:pt x="155" y="34"/>
                  </a:lnTo>
                  <a:lnTo>
                    <a:pt x="155" y="27"/>
                  </a:lnTo>
                  <a:lnTo>
                    <a:pt x="157" y="25"/>
                  </a:lnTo>
                  <a:lnTo>
                    <a:pt x="159" y="31"/>
                  </a:lnTo>
                  <a:lnTo>
                    <a:pt x="160" y="40"/>
                  </a:lnTo>
                  <a:lnTo>
                    <a:pt x="160" y="56"/>
                  </a:lnTo>
                  <a:lnTo>
                    <a:pt x="157" y="81"/>
                  </a:lnTo>
                  <a:lnTo>
                    <a:pt x="149" y="107"/>
                  </a:lnTo>
                  <a:lnTo>
                    <a:pt x="129" y="129"/>
                  </a:lnTo>
                  <a:lnTo>
                    <a:pt x="137" y="143"/>
                  </a:lnTo>
                  <a:lnTo>
                    <a:pt x="142" y="157"/>
                  </a:lnTo>
                  <a:lnTo>
                    <a:pt x="144" y="169"/>
                  </a:lnTo>
                  <a:lnTo>
                    <a:pt x="145" y="177"/>
                  </a:lnTo>
                  <a:lnTo>
                    <a:pt x="154" y="174"/>
                  </a:lnTo>
                  <a:lnTo>
                    <a:pt x="162" y="170"/>
                  </a:lnTo>
                  <a:lnTo>
                    <a:pt x="169" y="166"/>
                  </a:lnTo>
                  <a:lnTo>
                    <a:pt x="175" y="161"/>
                  </a:lnTo>
                  <a:lnTo>
                    <a:pt x="182" y="157"/>
                  </a:lnTo>
                  <a:lnTo>
                    <a:pt x="187" y="151"/>
                  </a:lnTo>
                  <a:lnTo>
                    <a:pt x="192" y="145"/>
                  </a:lnTo>
                  <a:lnTo>
                    <a:pt x="195" y="138"/>
                  </a:lnTo>
                  <a:lnTo>
                    <a:pt x="200" y="130"/>
                  </a:lnTo>
                  <a:lnTo>
                    <a:pt x="205" y="129"/>
                  </a:lnTo>
                  <a:lnTo>
                    <a:pt x="207" y="133"/>
                  </a:lnTo>
                  <a:lnTo>
                    <a:pt x="207" y="142"/>
                  </a:lnTo>
                  <a:lnTo>
                    <a:pt x="204" y="148"/>
                  </a:lnTo>
                  <a:lnTo>
                    <a:pt x="199" y="155"/>
                  </a:lnTo>
                  <a:lnTo>
                    <a:pt x="192" y="164"/>
                  </a:lnTo>
                  <a:lnTo>
                    <a:pt x="185" y="173"/>
                  </a:lnTo>
                  <a:lnTo>
                    <a:pt x="177" y="180"/>
                  </a:lnTo>
                  <a:lnTo>
                    <a:pt x="169" y="188"/>
                  </a:lnTo>
                  <a:lnTo>
                    <a:pt x="160" y="194"/>
                  </a:lnTo>
                  <a:lnTo>
                    <a:pt x="154" y="197"/>
                  </a:lnTo>
                  <a:lnTo>
                    <a:pt x="157" y="207"/>
                  </a:lnTo>
                  <a:lnTo>
                    <a:pt x="160" y="214"/>
                  </a:lnTo>
                  <a:lnTo>
                    <a:pt x="164" y="223"/>
                  </a:lnTo>
                  <a:lnTo>
                    <a:pt x="167" y="229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2" name="Freeform 1315"/>
            <p:cNvSpPr>
              <a:spLocks/>
            </p:cNvSpPr>
            <p:nvPr/>
          </p:nvSpPr>
          <p:spPr bwMode="auto">
            <a:xfrm>
              <a:off x="4514" y="2957"/>
              <a:ext cx="102" cy="77"/>
            </a:xfrm>
            <a:custGeom>
              <a:avLst/>
              <a:gdLst>
                <a:gd name="T0" fmla="*/ 12 w 203"/>
                <a:gd name="T1" fmla="*/ 0 h 232"/>
                <a:gd name="T2" fmla="*/ 11 w 203"/>
                <a:gd name="T3" fmla="*/ 0 h 232"/>
                <a:gd name="T4" fmla="*/ 10 w 203"/>
                <a:gd name="T5" fmla="*/ 0 h 232"/>
                <a:gd name="T6" fmla="*/ 9 w 203"/>
                <a:gd name="T7" fmla="*/ 0 h 232"/>
                <a:gd name="T8" fmla="*/ 8 w 203"/>
                <a:gd name="T9" fmla="*/ 1 h 232"/>
                <a:gd name="T10" fmla="*/ 6 w 203"/>
                <a:gd name="T11" fmla="*/ 1 h 232"/>
                <a:gd name="T12" fmla="*/ 4 w 203"/>
                <a:gd name="T13" fmla="*/ 1 h 232"/>
                <a:gd name="T14" fmla="*/ 3 w 203"/>
                <a:gd name="T15" fmla="*/ 1 h 232"/>
                <a:gd name="T16" fmla="*/ 2 w 203"/>
                <a:gd name="T17" fmla="*/ 1 h 232"/>
                <a:gd name="T18" fmla="*/ 2 w 203"/>
                <a:gd name="T19" fmla="*/ 1 h 232"/>
                <a:gd name="T20" fmla="*/ 3 w 203"/>
                <a:gd name="T21" fmla="*/ 1 h 232"/>
                <a:gd name="T22" fmla="*/ 4 w 203"/>
                <a:gd name="T23" fmla="*/ 1 h 232"/>
                <a:gd name="T24" fmla="*/ 6 w 203"/>
                <a:gd name="T25" fmla="*/ 1 h 232"/>
                <a:gd name="T26" fmla="*/ 8 w 203"/>
                <a:gd name="T27" fmla="*/ 1 h 232"/>
                <a:gd name="T28" fmla="*/ 8 w 203"/>
                <a:gd name="T29" fmla="*/ 1 h 232"/>
                <a:gd name="T30" fmla="*/ 7 w 203"/>
                <a:gd name="T31" fmla="*/ 1 h 232"/>
                <a:gd name="T32" fmla="*/ 6 w 203"/>
                <a:gd name="T33" fmla="*/ 1 h 232"/>
                <a:gd name="T34" fmla="*/ 4 w 203"/>
                <a:gd name="T35" fmla="*/ 2 h 232"/>
                <a:gd name="T36" fmla="*/ 3 w 203"/>
                <a:gd name="T37" fmla="*/ 2 h 232"/>
                <a:gd name="T38" fmla="*/ 1 w 203"/>
                <a:gd name="T39" fmla="*/ 2 h 232"/>
                <a:gd name="T40" fmla="*/ 1 w 203"/>
                <a:gd name="T41" fmla="*/ 2 h 232"/>
                <a:gd name="T42" fmla="*/ 1 w 203"/>
                <a:gd name="T43" fmla="*/ 2 h 232"/>
                <a:gd name="T44" fmla="*/ 2 w 203"/>
                <a:gd name="T45" fmla="*/ 2 h 232"/>
                <a:gd name="T46" fmla="*/ 3 w 203"/>
                <a:gd name="T47" fmla="*/ 2 h 232"/>
                <a:gd name="T48" fmla="*/ 4 w 203"/>
                <a:gd name="T49" fmla="*/ 2 h 232"/>
                <a:gd name="T50" fmla="*/ 5 w 203"/>
                <a:gd name="T51" fmla="*/ 2 h 232"/>
                <a:gd name="T52" fmla="*/ 5 w 203"/>
                <a:gd name="T53" fmla="*/ 2 h 232"/>
                <a:gd name="T54" fmla="*/ 3 w 203"/>
                <a:gd name="T55" fmla="*/ 2 h 232"/>
                <a:gd name="T56" fmla="*/ 4 w 203"/>
                <a:gd name="T57" fmla="*/ 3 h 232"/>
                <a:gd name="T58" fmla="*/ 4 w 203"/>
                <a:gd name="T59" fmla="*/ 2 h 232"/>
                <a:gd name="T60" fmla="*/ 5 w 203"/>
                <a:gd name="T61" fmla="*/ 2 h 232"/>
                <a:gd name="T62" fmla="*/ 6 w 203"/>
                <a:gd name="T63" fmla="*/ 2 h 232"/>
                <a:gd name="T64" fmla="*/ 7 w 203"/>
                <a:gd name="T65" fmla="*/ 2 h 232"/>
                <a:gd name="T66" fmla="*/ 8 w 203"/>
                <a:gd name="T67" fmla="*/ 2 h 232"/>
                <a:gd name="T68" fmla="*/ 9 w 203"/>
                <a:gd name="T69" fmla="*/ 3 h 232"/>
                <a:gd name="T70" fmla="*/ 9 w 203"/>
                <a:gd name="T71" fmla="*/ 3 h 232"/>
                <a:gd name="T72" fmla="*/ 8 w 203"/>
                <a:gd name="T73" fmla="*/ 2 h 232"/>
                <a:gd name="T74" fmla="*/ 8 w 203"/>
                <a:gd name="T75" fmla="*/ 2 h 232"/>
                <a:gd name="T76" fmla="*/ 8 w 203"/>
                <a:gd name="T77" fmla="*/ 1 h 232"/>
                <a:gd name="T78" fmla="*/ 9 w 203"/>
                <a:gd name="T79" fmla="*/ 1 h 232"/>
                <a:gd name="T80" fmla="*/ 11 w 203"/>
                <a:gd name="T81" fmla="*/ 1 h 232"/>
                <a:gd name="T82" fmla="*/ 12 w 203"/>
                <a:gd name="T83" fmla="*/ 1 h 232"/>
                <a:gd name="T84" fmla="*/ 13 w 203"/>
                <a:gd name="T85" fmla="*/ 2 h 232"/>
                <a:gd name="T86" fmla="*/ 13 w 203"/>
                <a:gd name="T87" fmla="*/ 2 h 232"/>
                <a:gd name="T88" fmla="*/ 13 w 203"/>
                <a:gd name="T89" fmla="*/ 1 h 232"/>
                <a:gd name="T90" fmla="*/ 12 w 203"/>
                <a:gd name="T91" fmla="*/ 1 h 232"/>
                <a:gd name="T92" fmla="*/ 12 w 203"/>
                <a:gd name="T93" fmla="*/ 0 h 232"/>
                <a:gd name="T94" fmla="*/ 13 w 203"/>
                <a:gd name="T95" fmla="*/ 0 h 232"/>
                <a:gd name="T96" fmla="*/ 13 w 203"/>
                <a:gd name="T97" fmla="*/ 0 h 2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3" h="232">
                  <a:moveTo>
                    <a:pt x="203" y="0"/>
                  </a:moveTo>
                  <a:lnTo>
                    <a:pt x="192" y="2"/>
                  </a:lnTo>
                  <a:lnTo>
                    <a:pt x="182" y="5"/>
                  </a:lnTo>
                  <a:lnTo>
                    <a:pt x="172" y="6"/>
                  </a:lnTo>
                  <a:lnTo>
                    <a:pt x="160" y="6"/>
                  </a:lnTo>
                  <a:lnTo>
                    <a:pt x="158" y="16"/>
                  </a:lnTo>
                  <a:lnTo>
                    <a:pt x="152" y="28"/>
                  </a:lnTo>
                  <a:lnTo>
                    <a:pt x="143" y="37"/>
                  </a:lnTo>
                  <a:lnTo>
                    <a:pt x="133" y="41"/>
                  </a:lnTo>
                  <a:lnTo>
                    <a:pt x="122" y="43"/>
                  </a:lnTo>
                  <a:lnTo>
                    <a:pt x="108" y="44"/>
                  </a:lnTo>
                  <a:lnTo>
                    <a:pt x="93" y="46"/>
                  </a:lnTo>
                  <a:lnTo>
                    <a:pt x="78" y="50"/>
                  </a:lnTo>
                  <a:lnTo>
                    <a:pt x="63" y="53"/>
                  </a:lnTo>
                  <a:lnTo>
                    <a:pt x="50" y="58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30" y="71"/>
                  </a:lnTo>
                  <a:lnTo>
                    <a:pt x="30" y="72"/>
                  </a:lnTo>
                  <a:lnTo>
                    <a:pt x="32" y="72"/>
                  </a:lnTo>
                  <a:lnTo>
                    <a:pt x="38" y="69"/>
                  </a:lnTo>
                  <a:lnTo>
                    <a:pt x="45" y="67"/>
                  </a:lnTo>
                  <a:lnTo>
                    <a:pt x="53" y="64"/>
                  </a:lnTo>
                  <a:lnTo>
                    <a:pt x="63" y="61"/>
                  </a:lnTo>
                  <a:lnTo>
                    <a:pt x="75" y="59"/>
                  </a:lnTo>
                  <a:lnTo>
                    <a:pt x="87" y="56"/>
                  </a:lnTo>
                  <a:lnTo>
                    <a:pt x="100" y="56"/>
                  </a:lnTo>
                  <a:lnTo>
                    <a:pt x="113" y="56"/>
                  </a:lnTo>
                  <a:lnTo>
                    <a:pt x="125" y="58"/>
                  </a:lnTo>
                  <a:lnTo>
                    <a:pt x="117" y="74"/>
                  </a:lnTo>
                  <a:lnTo>
                    <a:pt x="108" y="92"/>
                  </a:lnTo>
                  <a:lnTo>
                    <a:pt x="100" y="105"/>
                  </a:lnTo>
                  <a:lnTo>
                    <a:pt x="90" y="114"/>
                  </a:lnTo>
                  <a:lnTo>
                    <a:pt x="83" y="117"/>
                  </a:lnTo>
                  <a:lnTo>
                    <a:pt x="73" y="120"/>
                  </a:lnTo>
                  <a:lnTo>
                    <a:pt x="62" y="123"/>
                  </a:lnTo>
                  <a:lnTo>
                    <a:pt x="48" y="126"/>
                  </a:lnTo>
                  <a:lnTo>
                    <a:pt x="37" y="128"/>
                  </a:lnTo>
                  <a:lnTo>
                    <a:pt x="25" y="131"/>
                  </a:lnTo>
                  <a:lnTo>
                    <a:pt x="15" y="133"/>
                  </a:lnTo>
                  <a:lnTo>
                    <a:pt x="7" y="134"/>
                  </a:lnTo>
                  <a:lnTo>
                    <a:pt x="2" y="136"/>
                  </a:lnTo>
                  <a:lnTo>
                    <a:pt x="0" y="136"/>
                  </a:lnTo>
                  <a:lnTo>
                    <a:pt x="2" y="137"/>
                  </a:lnTo>
                  <a:lnTo>
                    <a:pt x="10" y="137"/>
                  </a:lnTo>
                  <a:lnTo>
                    <a:pt x="17" y="137"/>
                  </a:lnTo>
                  <a:lnTo>
                    <a:pt x="25" y="136"/>
                  </a:lnTo>
                  <a:lnTo>
                    <a:pt x="35" y="136"/>
                  </a:lnTo>
                  <a:lnTo>
                    <a:pt x="45" y="134"/>
                  </a:lnTo>
                  <a:lnTo>
                    <a:pt x="55" y="133"/>
                  </a:lnTo>
                  <a:lnTo>
                    <a:pt x="67" y="131"/>
                  </a:lnTo>
                  <a:lnTo>
                    <a:pt x="77" y="130"/>
                  </a:lnTo>
                  <a:lnTo>
                    <a:pt x="87" y="128"/>
                  </a:lnTo>
                  <a:lnTo>
                    <a:pt x="72" y="143"/>
                  </a:lnTo>
                  <a:lnTo>
                    <a:pt x="58" y="159"/>
                  </a:lnTo>
                  <a:lnTo>
                    <a:pt x="48" y="186"/>
                  </a:lnTo>
                  <a:lnTo>
                    <a:pt x="45" y="232"/>
                  </a:lnTo>
                  <a:lnTo>
                    <a:pt x="50" y="221"/>
                  </a:lnTo>
                  <a:lnTo>
                    <a:pt x="57" y="210"/>
                  </a:lnTo>
                  <a:lnTo>
                    <a:pt x="63" y="195"/>
                  </a:lnTo>
                  <a:lnTo>
                    <a:pt x="70" y="182"/>
                  </a:lnTo>
                  <a:lnTo>
                    <a:pt x="78" y="167"/>
                  </a:lnTo>
                  <a:lnTo>
                    <a:pt x="87" y="154"/>
                  </a:lnTo>
                  <a:lnTo>
                    <a:pt x="93" y="143"/>
                  </a:lnTo>
                  <a:lnTo>
                    <a:pt x="102" y="136"/>
                  </a:lnTo>
                  <a:lnTo>
                    <a:pt x="107" y="155"/>
                  </a:lnTo>
                  <a:lnTo>
                    <a:pt x="115" y="176"/>
                  </a:lnTo>
                  <a:lnTo>
                    <a:pt x="125" y="195"/>
                  </a:lnTo>
                  <a:lnTo>
                    <a:pt x="135" y="208"/>
                  </a:lnTo>
                  <a:lnTo>
                    <a:pt x="142" y="214"/>
                  </a:lnTo>
                  <a:lnTo>
                    <a:pt x="143" y="213"/>
                  </a:lnTo>
                  <a:lnTo>
                    <a:pt x="142" y="208"/>
                  </a:lnTo>
                  <a:lnTo>
                    <a:pt x="137" y="202"/>
                  </a:lnTo>
                  <a:lnTo>
                    <a:pt x="128" y="182"/>
                  </a:lnTo>
                  <a:lnTo>
                    <a:pt x="122" y="159"/>
                  </a:lnTo>
                  <a:lnTo>
                    <a:pt x="117" y="140"/>
                  </a:lnTo>
                  <a:lnTo>
                    <a:pt x="117" y="124"/>
                  </a:lnTo>
                  <a:lnTo>
                    <a:pt x="122" y="108"/>
                  </a:lnTo>
                  <a:lnTo>
                    <a:pt x="132" y="90"/>
                  </a:lnTo>
                  <a:lnTo>
                    <a:pt x="142" y="72"/>
                  </a:lnTo>
                  <a:lnTo>
                    <a:pt x="148" y="62"/>
                  </a:lnTo>
                  <a:lnTo>
                    <a:pt x="163" y="75"/>
                  </a:lnTo>
                  <a:lnTo>
                    <a:pt x="178" y="92"/>
                  </a:lnTo>
                  <a:lnTo>
                    <a:pt x="190" y="112"/>
                  </a:lnTo>
                  <a:lnTo>
                    <a:pt x="195" y="139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202" y="142"/>
                  </a:lnTo>
                  <a:lnTo>
                    <a:pt x="202" y="134"/>
                  </a:lnTo>
                  <a:lnTo>
                    <a:pt x="198" y="108"/>
                  </a:lnTo>
                  <a:lnTo>
                    <a:pt x="190" y="81"/>
                  </a:lnTo>
                  <a:lnTo>
                    <a:pt x="180" y="61"/>
                  </a:lnTo>
                  <a:lnTo>
                    <a:pt x="170" y="50"/>
                  </a:lnTo>
                  <a:lnTo>
                    <a:pt x="180" y="38"/>
                  </a:lnTo>
                  <a:lnTo>
                    <a:pt x="188" y="25"/>
                  </a:lnTo>
                  <a:lnTo>
                    <a:pt x="197" y="12"/>
                  </a:lnTo>
                  <a:lnTo>
                    <a:pt x="202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3" name="Freeform 1316"/>
            <p:cNvSpPr>
              <a:spLocks/>
            </p:cNvSpPr>
            <p:nvPr/>
          </p:nvSpPr>
          <p:spPr bwMode="auto">
            <a:xfrm>
              <a:off x="4672" y="2852"/>
              <a:ext cx="145" cy="66"/>
            </a:xfrm>
            <a:custGeom>
              <a:avLst/>
              <a:gdLst>
                <a:gd name="T0" fmla="*/ 11 w 288"/>
                <a:gd name="T1" fmla="*/ 0 h 198"/>
                <a:gd name="T2" fmla="*/ 13 w 288"/>
                <a:gd name="T3" fmla="*/ 0 h 198"/>
                <a:gd name="T4" fmla="*/ 15 w 288"/>
                <a:gd name="T5" fmla="*/ 0 h 198"/>
                <a:gd name="T6" fmla="*/ 15 w 288"/>
                <a:gd name="T7" fmla="*/ 0 h 198"/>
                <a:gd name="T8" fmla="*/ 15 w 288"/>
                <a:gd name="T9" fmla="*/ 1 h 198"/>
                <a:gd name="T10" fmla="*/ 12 w 288"/>
                <a:gd name="T11" fmla="*/ 1 h 198"/>
                <a:gd name="T12" fmla="*/ 11 w 288"/>
                <a:gd name="T13" fmla="*/ 1 h 198"/>
                <a:gd name="T14" fmla="*/ 11 w 288"/>
                <a:gd name="T15" fmla="*/ 1 h 198"/>
                <a:gd name="T16" fmla="*/ 11 w 288"/>
                <a:gd name="T17" fmla="*/ 1 h 198"/>
                <a:gd name="T18" fmla="*/ 13 w 288"/>
                <a:gd name="T19" fmla="*/ 1 h 198"/>
                <a:gd name="T20" fmla="*/ 14 w 288"/>
                <a:gd name="T21" fmla="*/ 1 h 198"/>
                <a:gd name="T22" fmla="*/ 14 w 288"/>
                <a:gd name="T23" fmla="*/ 1 h 198"/>
                <a:gd name="T24" fmla="*/ 14 w 288"/>
                <a:gd name="T25" fmla="*/ 1 h 198"/>
                <a:gd name="T26" fmla="*/ 14 w 288"/>
                <a:gd name="T27" fmla="*/ 2 h 198"/>
                <a:gd name="T28" fmla="*/ 14 w 288"/>
                <a:gd name="T29" fmla="*/ 2 h 198"/>
                <a:gd name="T30" fmla="*/ 15 w 288"/>
                <a:gd name="T31" fmla="*/ 2 h 198"/>
                <a:gd name="T32" fmla="*/ 17 w 288"/>
                <a:gd name="T33" fmla="*/ 2 h 198"/>
                <a:gd name="T34" fmla="*/ 18 w 288"/>
                <a:gd name="T35" fmla="*/ 2 h 198"/>
                <a:gd name="T36" fmla="*/ 18 w 288"/>
                <a:gd name="T37" fmla="*/ 2 h 198"/>
                <a:gd name="T38" fmla="*/ 17 w 288"/>
                <a:gd name="T39" fmla="*/ 2 h 198"/>
                <a:gd name="T40" fmla="*/ 16 w 288"/>
                <a:gd name="T41" fmla="*/ 2 h 198"/>
                <a:gd name="T42" fmla="*/ 14 w 288"/>
                <a:gd name="T43" fmla="*/ 2 h 198"/>
                <a:gd name="T44" fmla="*/ 14 w 288"/>
                <a:gd name="T45" fmla="*/ 2 h 198"/>
                <a:gd name="T46" fmla="*/ 12 w 288"/>
                <a:gd name="T47" fmla="*/ 2 h 198"/>
                <a:gd name="T48" fmla="*/ 11 w 288"/>
                <a:gd name="T49" fmla="*/ 1 h 198"/>
                <a:gd name="T50" fmla="*/ 11 w 288"/>
                <a:gd name="T51" fmla="*/ 2 h 198"/>
                <a:gd name="T52" fmla="*/ 11 w 288"/>
                <a:gd name="T53" fmla="*/ 2 h 198"/>
                <a:gd name="T54" fmla="*/ 9 w 288"/>
                <a:gd name="T55" fmla="*/ 2 h 198"/>
                <a:gd name="T56" fmla="*/ 7 w 288"/>
                <a:gd name="T57" fmla="*/ 2 h 198"/>
                <a:gd name="T58" fmla="*/ 6 w 288"/>
                <a:gd name="T59" fmla="*/ 2 h 198"/>
                <a:gd name="T60" fmla="*/ 5 w 288"/>
                <a:gd name="T61" fmla="*/ 2 h 198"/>
                <a:gd name="T62" fmla="*/ 6 w 288"/>
                <a:gd name="T63" fmla="*/ 2 h 198"/>
                <a:gd name="T64" fmla="*/ 6 w 288"/>
                <a:gd name="T65" fmla="*/ 1 h 198"/>
                <a:gd name="T66" fmla="*/ 4 w 288"/>
                <a:gd name="T67" fmla="*/ 1 h 198"/>
                <a:gd name="T68" fmla="*/ 3 w 288"/>
                <a:gd name="T69" fmla="*/ 1 h 198"/>
                <a:gd name="T70" fmla="*/ 1 w 288"/>
                <a:gd name="T71" fmla="*/ 1 h 198"/>
                <a:gd name="T72" fmla="*/ 1 w 288"/>
                <a:gd name="T73" fmla="*/ 1 h 198"/>
                <a:gd name="T74" fmla="*/ 2 w 288"/>
                <a:gd name="T75" fmla="*/ 1 h 198"/>
                <a:gd name="T76" fmla="*/ 2 w 288"/>
                <a:gd name="T77" fmla="*/ 1 h 198"/>
                <a:gd name="T78" fmla="*/ 3 w 288"/>
                <a:gd name="T79" fmla="*/ 1 h 198"/>
                <a:gd name="T80" fmla="*/ 3 w 288"/>
                <a:gd name="T81" fmla="*/ 0 h 198"/>
                <a:gd name="T82" fmla="*/ 5 w 288"/>
                <a:gd name="T83" fmla="*/ 0 h 198"/>
                <a:gd name="T84" fmla="*/ 7 w 288"/>
                <a:gd name="T85" fmla="*/ 0 h 198"/>
                <a:gd name="T86" fmla="*/ 8 w 288"/>
                <a:gd name="T87" fmla="*/ 0 h 198"/>
                <a:gd name="T88" fmla="*/ 8 w 288"/>
                <a:gd name="T89" fmla="*/ 1 h 198"/>
                <a:gd name="T90" fmla="*/ 9 w 288"/>
                <a:gd name="T91" fmla="*/ 1 h 198"/>
                <a:gd name="T92" fmla="*/ 9 w 288"/>
                <a:gd name="T93" fmla="*/ 1 h 198"/>
                <a:gd name="T94" fmla="*/ 10 w 288"/>
                <a:gd name="T95" fmla="*/ 1 h 198"/>
                <a:gd name="T96" fmla="*/ 10 w 288"/>
                <a:gd name="T97" fmla="*/ 1 h 198"/>
                <a:gd name="T98" fmla="*/ 10 w 288"/>
                <a:gd name="T99" fmla="*/ 0 h 1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88" h="198">
                  <a:moveTo>
                    <a:pt x="158" y="21"/>
                  </a:moveTo>
                  <a:lnTo>
                    <a:pt x="163" y="17"/>
                  </a:lnTo>
                  <a:lnTo>
                    <a:pt x="172" y="14"/>
                  </a:lnTo>
                  <a:lnTo>
                    <a:pt x="182" y="12"/>
                  </a:lnTo>
                  <a:lnTo>
                    <a:pt x="192" y="12"/>
                  </a:lnTo>
                  <a:lnTo>
                    <a:pt x="200" y="12"/>
                  </a:lnTo>
                  <a:lnTo>
                    <a:pt x="210" y="14"/>
                  </a:lnTo>
                  <a:lnTo>
                    <a:pt x="218" y="18"/>
                  </a:lnTo>
                  <a:lnTo>
                    <a:pt x="227" y="25"/>
                  </a:lnTo>
                  <a:lnTo>
                    <a:pt x="225" y="24"/>
                  </a:lnTo>
                  <a:lnTo>
                    <a:pt x="228" y="30"/>
                  </a:lnTo>
                  <a:lnTo>
                    <a:pt x="230" y="40"/>
                  </a:lnTo>
                  <a:lnTo>
                    <a:pt x="230" y="49"/>
                  </a:lnTo>
                  <a:lnTo>
                    <a:pt x="230" y="56"/>
                  </a:lnTo>
                  <a:lnTo>
                    <a:pt x="227" y="62"/>
                  </a:lnTo>
                  <a:lnTo>
                    <a:pt x="220" y="68"/>
                  </a:lnTo>
                  <a:lnTo>
                    <a:pt x="207" y="71"/>
                  </a:lnTo>
                  <a:lnTo>
                    <a:pt x="185" y="70"/>
                  </a:lnTo>
                  <a:lnTo>
                    <a:pt x="180" y="74"/>
                  </a:lnTo>
                  <a:lnTo>
                    <a:pt x="173" y="79"/>
                  </a:lnTo>
                  <a:lnTo>
                    <a:pt x="167" y="83"/>
                  </a:lnTo>
                  <a:lnTo>
                    <a:pt x="163" y="86"/>
                  </a:lnTo>
                  <a:lnTo>
                    <a:pt x="165" y="87"/>
                  </a:lnTo>
                  <a:lnTo>
                    <a:pt x="167" y="90"/>
                  </a:lnTo>
                  <a:lnTo>
                    <a:pt x="168" y="92"/>
                  </a:lnTo>
                  <a:lnTo>
                    <a:pt x="168" y="93"/>
                  </a:lnTo>
                  <a:lnTo>
                    <a:pt x="172" y="87"/>
                  </a:lnTo>
                  <a:lnTo>
                    <a:pt x="180" y="82"/>
                  </a:lnTo>
                  <a:lnTo>
                    <a:pt x="192" y="80"/>
                  </a:lnTo>
                  <a:lnTo>
                    <a:pt x="202" y="82"/>
                  </a:lnTo>
                  <a:lnTo>
                    <a:pt x="208" y="85"/>
                  </a:lnTo>
                  <a:lnTo>
                    <a:pt x="213" y="87"/>
                  </a:lnTo>
                  <a:lnTo>
                    <a:pt x="217" y="90"/>
                  </a:lnTo>
                  <a:lnTo>
                    <a:pt x="220" y="95"/>
                  </a:lnTo>
                  <a:lnTo>
                    <a:pt x="222" y="96"/>
                  </a:lnTo>
                  <a:lnTo>
                    <a:pt x="222" y="99"/>
                  </a:lnTo>
                  <a:lnTo>
                    <a:pt x="222" y="101"/>
                  </a:lnTo>
                  <a:lnTo>
                    <a:pt x="222" y="104"/>
                  </a:lnTo>
                  <a:lnTo>
                    <a:pt x="222" y="108"/>
                  </a:lnTo>
                  <a:lnTo>
                    <a:pt x="220" y="114"/>
                  </a:lnTo>
                  <a:lnTo>
                    <a:pt x="217" y="120"/>
                  </a:lnTo>
                  <a:lnTo>
                    <a:pt x="213" y="123"/>
                  </a:lnTo>
                  <a:lnTo>
                    <a:pt x="215" y="124"/>
                  </a:lnTo>
                  <a:lnTo>
                    <a:pt x="218" y="126"/>
                  </a:lnTo>
                  <a:lnTo>
                    <a:pt x="222" y="129"/>
                  </a:lnTo>
                  <a:lnTo>
                    <a:pt x="225" y="130"/>
                  </a:lnTo>
                  <a:lnTo>
                    <a:pt x="232" y="127"/>
                  </a:lnTo>
                  <a:lnTo>
                    <a:pt x="238" y="124"/>
                  </a:lnTo>
                  <a:lnTo>
                    <a:pt x="245" y="124"/>
                  </a:lnTo>
                  <a:lnTo>
                    <a:pt x="252" y="124"/>
                  </a:lnTo>
                  <a:lnTo>
                    <a:pt x="260" y="126"/>
                  </a:lnTo>
                  <a:lnTo>
                    <a:pt x="267" y="129"/>
                  </a:lnTo>
                  <a:lnTo>
                    <a:pt x="273" y="133"/>
                  </a:lnTo>
                  <a:lnTo>
                    <a:pt x="278" y="138"/>
                  </a:lnTo>
                  <a:lnTo>
                    <a:pt x="285" y="149"/>
                  </a:lnTo>
                  <a:lnTo>
                    <a:pt x="288" y="163"/>
                  </a:lnTo>
                  <a:lnTo>
                    <a:pt x="285" y="176"/>
                  </a:lnTo>
                  <a:lnTo>
                    <a:pt x="277" y="186"/>
                  </a:lnTo>
                  <a:lnTo>
                    <a:pt x="272" y="191"/>
                  </a:lnTo>
                  <a:lnTo>
                    <a:pt x="265" y="194"/>
                  </a:lnTo>
                  <a:lnTo>
                    <a:pt x="257" y="197"/>
                  </a:lnTo>
                  <a:lnTo>
                    <a:pt x="250" y="197"/>
                  </a:lnTo>
                  <a:lnTo>
                    <a:pt x="242" y="198"/>
                  </a:lnTo>
                  <a:lnTo>
                    <a:pt x="235" y="197"/>
                  </a:lnTo>
                  <a:lnTo>
                    <a:pt x="228" y="194"/>
                  </a:lnTo>
                  <a:lnTo>
                    <a:pt x="222" y="191"/>
                  </a:lnTo>
                  <a:lnTo>
                    <a:pt x="213" y="182"/>
                  </a:lnTo>
                  <a:lnTo>
                    <a:pt x="210" y="172"/>
                  </a:lnTo>
                  <a:lnTo>
                    <a:pt x="208" y="163"/>
                  </a:lnTo>
                  <a:lnTo>
                    <a:pt x="212" y="154"/>
                  </a:lnTo>
                  <a:lnTo>
                    <a:pt x="203" y="148"/>
                  </a:lnTo>
                  <a:lnTo>
                    <a:pt x="188" y="138"/>
                  </a:lnTo>
                  <a:lnTo>
                    <a:pt x="173" y="129"/>
                  </a:lnTo>
                  <a:lnTo>
                    <a:pt x="165" y="123"/>
                  </a:lnTo>
                  <a:lnTo>
                    <a:pt x="163" y="121"/>
                  </a:lnTo>
                  <a:lnTo>
                    <a:pt x="162" y="121"/>
                  </a:lnTo>
                  <a:lnTo>
                    <a:pt x="160" y="123"/>
                  </a:lnTo>
                  <a:lnTo>
                    <a:pt x="162" y="126"/>
                  </a:lnTo>
                  <a:lnTo>
                    <a:pt x="167" y="139"/>
                  </a:lnTo>
                  <a:lnTo>
                    <a:pt x="167" y="154"/>
                  </a:lnTo>
                  <a:lnTo>
                    <a:pt x="162" y="166"/>
                  </a:lnTo>
                  <a:lnTo>
                    <a:pt x="155" y="176"/>
                  </a:lnTo>
                  <a:lnTo>
                    <a:pt x="150" y="180"/>
                  </a:lnTo>
                  <a:lnTo>
                    <a:pt x="142" y="183"/>
                  </a:lnTo>
                  <a:lnTo>
                    <a:pt x="132" y="188"/>
                  </a:lnTo>
                  <a:lnTo>
                    <a:pt x="122" y="191"/>
                  </a:lnTo>
                  <a:lnTo>
                    <a:pt x="110" y="188"/>
                  </a:lnTo>
                  <a:lnTo>
                    <a:pt x="98" y="183"/>
                  </a:lnTo>
                  <a:lnTo>
                    <a:pt x="90" y="177"/>
                  </a:lnTo>
                  <a:lnTo>
                    <a:pt x="83" y="170"/>
                  </a:lnTo>
                  <a:lnTo>
                    <a:pt x="78" y="164"/>
                  </a:lnTo>
                  <a:lnTo>
                    <a:pt x="75" y="155"/>
                  </a:lnTo>
                  <a:lnTo>
                    <a:pt x="75" y="145"/>
                  </a:lnTo>
                  <a:lnTo>
                    <a:pt x="75" y="133"/>
                  </a:lnTo>
                  <a:lnTo>
                    <a:pt x="78" y="129"/>
                  </a:lnTo>
                  <a:lnTo>
                    <a:pt x="83" y="123"/>
                  </a:lnTo>
                  <a:lnTo>
                    <a:pt x="88" y="118"/>
                  </a:lnTo>
                  <a:lnTo>
                    <a:pt x="93" y="115"/>
                  </a:lnTo>
                  <a:lnTo>
                    <a:pt x="83" y="114"/>
                  </a:lnTo>
                  <a:lnTo>
                    <a:pt x="75" y="108"/>
                  </a:lnTo>
                  <a:lnTo>
                    <a:pt x="67" y="101"/>
                  </a:lnTo>
                  <a:lnTo>
                    <a:pt x="62" y="93"/>
                  </a:lnTo>
                  <a:lnTo>
                    <a:pt x="60" y="104"/>
                  </a:lnTo>
                  <a:lnTo>
                    <a:pt x="55" y="113"/>
                  </a:lnTo>
                  <a:lnTo>
                    <a:pt x="45" y="117"/>
                  </a:lnTo>
                  <a:lnTo>
                    <a:pt x="27" y="114"/>
                  </a:lnTo>
                  <a:lnTo>
                    <a:pt x="15" y="108"/>
                  </a:lnTo>
                  <a:lnTo>
                    <a:pt x="7" y="101"/>
                  </a:lnTo>
                  <a:lnTo>
                    <a:pt x="2" y="93"/>
                  </a:lnTo>
                  <a:lnTo>
                    <a:pt x="0" y="87"/>
                  </a:lnTo>
                  <a:lnTo>
                    <a:pt x="2" y="79"/>
                  </a:lnTo>
                  <a:lnTo>
                    <a:pt x="7" y="68"/>
                  </a:lnTo>
                  <a:lnTo>
                    <a:pt x="13" y="59"/>
                  </a:lnTo>
                  <a:lnTo>
                    <a:pt x="17" y="54"/>
                  </a:lnTo>
                  <a:lnTo>
                    <a:pt x="20" y="51"/>
                  </a:lnTo>
                  <a:lnTo>
                    <a:pt x="25" y="49"/>
                  </a:lnTo>
                  <a:lnTo>
                    <a:pt x="28" y="48"/>
                  </a:lnTo>
                  <a:lnTo>
                    <a:pt x="33" y="46"/>
                  </a:lnTo>
                  <a:lnTo>
                    <a:pt x="38" y="45"/>
                  </a:lnTo>
                  <a:lnTo>
                    <a:pt x="43" y="45"/>
                  </a:lnTo>
                  <a:lnTo>
                    <a:pt x="47" y="43"/>
                  </a:lnTo>
                  <a:lnTo>
                    <a:pt x="50" y="43"/>
                  </a:lnTo>
                  <a:lnTo>
                    <a:pt x="48" y="34"/>
                  </a:lnTo>
                  <a:lnTo>
                    <a:pt x="50" y="23"/>
                  </a:lnTo>
                  <a:lnTo>
                    <a:pt x="57" y="12"/>
                  </a:lnTo>
                  <a:lnTo>
                    <a:pt x="70" y="3"/>
                  </a:lnTo>
                  <a:lnTo>
                    <a:pt x="78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7" y="3"/>
                  </a:lnTo>
                  <a:lnTo>
                    <a:pt x="118" y="9"/>
                  </a:lnTo>
                  <a:lnTo>
                    <a:pt x="127" y="21"/>
                  </a:lnTo>
                  <a:lnTo>
                    <a:pt x="125" y="36"/>
                  </a:lnTo>
                  <a:lnTo>
                    <a:pt x="115" y="48"/>
                  </a:lnTo>
                  <a:lnTo>
                    <a:pt x="125" y="49"/>
                  </a:lnTo>
                  <a:lnTo>
                    <a:pt x="135" y="55"/>
                  </a:lnTo>
                  <a:lnTo>
                    <a:pt x="142" y="62"/>
                  </a:lnTo>
                  <a:lnTo>
                    <a:pt x="143" y="71"/>
                  </a:lnTo>
                  <a:lnTo>
                    <a:pt x="142" y="76"/>
                  </a:lnTo>
                  <a:lnTo>
                    <a:pt x="142" y="79"/>
                  </a:lnTo>
                  <a:lnTo>
                    <a:pt x="142" y="80"/>
                  </a:lnTo>
                  <a:lnTo>
                    <a:pt x="145" y="79"/>
                  </a:lnTo>
                  <a:lnTo>
                    <a:pt x="150" y="74"/>
                  </a:lnTo>
                  <a:lnTo>
                    <a:pt x="155" y="70"/>
                  </a:lnTo>
                  <a:lnTo>
                    <a:pt x="158" y="65"/>
                  </a:lnTo>
                  <a:lnTo>
                    <a:pt x="162" y="59"/>
                  </a:lnTo>
                  <a:lnTo>
                    <a:pt x="158" y="51"/>
                  </a:lnTo>
                  <a:lnTo>
                    <a:pt x="155" y="42"/>
                  </a:lnTo>
                  <a:lnTo>
                    <a:pt x="153" y="31"/>
                  </a:lnTo>
                  <a:lnTo>
                    <a:pt x="158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4" name="Freeform 1317"/>
            <p:cNvSpPr>
              <a:spLocks/>
            </p:cNvSpPr>
            <p:nvPr/>
          </p:nvSpPr>
          <p:spPr bwMode="auto">
            <a:xfrm>
              <a:off x="4555" y="2793"/>
              <a:ext cx="134" cy="77"/>
            </a:xfrm>
            <a:custGeom>
              <a:avLst/>
              <a:gdLst>
                <a:gd name="T0" fmla="*/ 17 w 268"/>
                <a:gd name="T1" fmla="*/ 3 h 231"/>
                <a:gd name="T2" fmla="*/ 16 w 268"/>
                <a:gd name="T3" fmla="*/ 3 h 231"/>
                <a:gd name="T4" fmla="*/ 14 w 268"/>
                <a:gd name="T5" fmla="*/ 3 h 231"/>
                <a:gd name="T6" fmla="*/ 12 w 268"/>
                <a:gd name="T7" fmla="*/ 3 h 231"/>
                <a:gd name="T8" fmla="*/ 10 w 268"/>
                <a:gd name="T9" fmla="*/ 3 h 231"/>
                <a:gd name="T10" fmla="*/ 9 w 268"/>
                <a:gd name="T11" fmla="*/ 3 h 231"/>
                <a:gd name="T12" fmla="*/ 10 w 268"/>
                <a:gd name="T13" fmla="*/ 3 h 231"/>
                <a:gd name="T14" fmla="*/ 11 w 268"/>
                <a:gd name="T15" fmla="*/ 3 h 231"/>
                <a:gd name="T16" fmla="*/ 13 w 268"/>
                <a:gd name="T17" fmla="*/ 2 h 231"/>
                <a:gd name="T18" fmla="*/ 13 w 268"/>
                <a:gd name="T19" fmla="*/ 2 h 231"/>
                <a:gd name="T20" fmla="*/ 11 w 268"/>
                <a:gd name="T21" fmla="*/ 2 h 231"/>
                <a:gd name="T22" fmla="*/ 8 w 268"/>
                <a:gd name="T23" fmla="*/ 2 h 231"/>
                <a:gd name="T24" fmla="*/ 5 w 268"/>
                <a:gd name="T25" fmla="*/ 2 h 231"/>
                <a:gd name="T26" fmla="*/ 4 w 268"/>
                <a:gd name="T27" fmla="*/ 2 h 231"/>
                <a:gd name="T28" fmla="*/ 5 w 268"/>
                <a:gd name="T29" fmla="*/ 2 h 231"/>
                <a:gd name="T30" fmla="*/ 6 w 268"/>
                <a:gd name="T31" fmla="*/ 2 h 231"/>
                <a:gd name="T32" fmla="*/ 8 w 268"/>
                <a:gd name="T33" fmla="*/ 2 h 231"/>
                <a:gd name="T34" fmla="*/ 9 w 268"/>
                <a:gd name="T35" fmla="*/ 2 h 231"/>
                <a:gd name="T36" fmla="*/ 7 w 268"/>
                <a:gd name="T37" fmla="*/ 1 h 231"/>
                <a:gd name="T38" fmla="*/ 4 w 268"/>
                <a:gd name="T39" fmla="*/ 1 h 231"/>
                <a:gd name="T40" fmla="*/ 2 w 268"/>
                <a:gd name="T41" fmla="*/ 1 h 231"/>
                <a:gd name="T42" fmla="*/ 1 w 268"/>
                <a:gd name="T43" fmla="*/ 1 h 231"/>
                <a:gd name="T44" fmla="*/ 1 w 268"/>
                <a:gd name="T45" fmla="*/ 1 h 231"/>
                <a:gd name="T46" fmla="*/ 3 w 268"/>
                <a:gd name="T47" fmla="*/ 1 h 231"/>
                <a:gd name="T48" fmla="*/ 5 w 268"/>
                <a:gd name="T49" fmla="*/ 1 h 231"/>
                <a:gd name="T50" fmla="*/ 5 w 268"/>
                <a:gd name="T51" fmla="*/ 1 h 231"/>
                <a:gd name="T52" fmla="*/ 3 w 268"/>
                <a:gd name="T53" fmla="*/ 1 h 231"/>
                <a:gd name="T54" fmla="*/ 1 w 268"/>
                <a:gd name="T55" fmla="*/ 0 h 231"/>
                <a:gd name="T56" fmla="*/ 1 w 268"/>
                <a:gd name="T57" fmla="*/ 0 h 231"/>
                <a:gd name="T58" fmla="*/ 2 w 268"/>
                <a:gd name="T59" fmla="*/ 0 h 231"/>
                <a:gd name="T60" fmla="*/ 4 w 268"/>
                <a:gd name="T61" fmla="*/ 1 h 231"/>
                <a:gd name="T62" fmla="*/ 6 w 268"/>
                <a:gd name="T63" fmla="*/ 1 h 231"/>
                <a:gd name="T64" fmla="*/ 7 w 268"/>
                <a:gd name="T65" fmla="*/ 1 h 231"/>
                <a:gd name="T66" fmla="*/ 7 w 268"/>
                <a:gd name="T67" fmla="*/ 0 h 231"/>
                <a:gd name="T68" fmla="*/ 7 w 268"/>
                <a:gd name="T69" fmla="*/ 0 h 231"/>
                <a:gd name="T70" fmla="*/ 8 w 268"/>
                <a:gd name="T71" fmla="*/ 1 h 231"/>
                <a:gd name="T72" fmla="*/ 9 w 268"/>
                <a:gd name="T73" fmla="*/ 1 h 231"/>
                <a:gd name="T74" fmla="*/ 11 w 268"/>
                <a:gd name="T75" fmla="*/ 1 h 231"/>
                <a:gd name="T76" fmla="*/ 12 w 268"/>
                <a:gd name="T77" fmla="*/ 1 h 231"/>
                <a:gd name="T78" fmla="*/ 13 w 268"/>
                <a:gd name="T79" fmla="*/ 1 h 231"/>
                <a:gd name="T80" fmla="*/ 13 w 268"/>
                <a:gd name="T81" fmla="*/ 1 h 231"/>
                <a:gd name="T82" fmla="*/ 13 w 268"/>
                <a:gd name="T83" fmla="*/ 2 h 231"/>
                <a:gd name="T84" fmla="*/ 15 w 268"/>
                <a:gd name="T85" fmla="*/ 2 h 231"/>
                <a:gd name="T86" fmla="*/ 16 w 268"/>
                <a:gd name="T87" fmla="*/ 2 h 231"/>
                <a:gd name="T88" fmla="*/ 17 w 268"/>
                <a:gd name="T89" fmla="*/ 2 h 231"/>
                <a:gd name="T90" fmla="*/ 17 w 268"/>
                <a:gd name="T91" fmla="*/ 2 h 231"/>
                <a:gd name="T92" fmla="*/ 16 w 268"/>
                <a:gd name="T93" fmla="*/ 2 h 231"/>
                <a:gd name="T94" fmla="*/ 17 w 268"/>
                <a:gd name="T95" fmla="*/ 3 h 2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8" h="231">
                  <a:moveTo>
                    <a:pt x="268" y="223"/>
                  </a:moveTo>
                  <a:lnTo>
                    <a:pt x="263" y="225"/>
                  </a:lnTo>
                  <a:lnTo>
                    <a:pt x="260" y="226"/>
                  </a:lnTo>
                  <a:lnTo>
                    <a:pt x="255" y="228"/>
                  </a:lnTo>
                  <a:lnTo>
                    <a:pt x="252" y="231"/>
                  </a:lnTo>
                  <a:lnTo>
                    <a:pt x="243" y="220"/>
                  </a:lnTo>
                  <a:lnTo>
                    <a:pt x="238" y="214"/>
                  </a:lnTo>
                  <a:lnTo>
                    <a:pt x="230" y="213"/>
                  </a:lnTo>
                  <a:lnTo>
                    <a:pt x="218" y="214"/>
                  </a:lnTo>
                  <a:lnTo>
                    <a:pt x="210" y="216"/>
                  </a:lnTo>
                  <a:lnTo>
                    <a:pt x="200" y="217"/>
                  </a:lnTo>
                  <a:lnTo>
                    <a:pt x="190" y="217"/>
                  </a:lnTo>
                  <a:lnTo>
                    <a:pt x="180" y="217"/>
                  </a:lnTo>
                  <a:lnTo>
                    <a:pt x="170" y="217"/>
                  </a:lnTo>
                  <a:lnTo>
                    <a:pt x="160" y="216"/>
                  </a:lnTo>
                  <a:lnTo>
                    <a:pt x="153" y="214"/>
                  </a:lnTo>
                  <a:lnTo>
                    <a:pt x="146" y="213"/>
                  </a:lnTo>
                  <a:lnTo>
                    <a:pt x="140" y="208"/>
                  </a:lnTo>
                  <a:lnTo>
                    <a:pt x="136" y="205"/>
                  </a:lnTo>
                  <a:lnTo>
                    <a:pt x="141" y="202"/>
                  </a:lnTo>
                  <a:lnTo>
                    <a:pt x="151" y="204"/>
                  </a:lnTo>
                  <a:lnTo>
                    <a:pt x="158" y="205"/>
                  </a:lnTo>
                  <a:lnTo>
                    <a:pt x="166" y="205"/>
                  </a:lnTo>
                  <a:lnTo>
                    <a:pt x="176" y="204"/>
                  </a:lnTo>
                  <a:lnTo>
                    <a:pt x="185" y="202"/>
                  </a:lnTo>
                  <a:lnTo>
                    <a:pt x="193" y="201"/>
                  </a:lnTo>
                  <a:lnTo>
                    <a:pt x="200" y="200"/>
                  </a:lnTo>
                  <a:lnTo>
                    <a:pt x="207" y="197"/>
                  </a:lnTo>
                  <a:lnTo>
                    <a:pt x="210" y="195"/>
                  </a:lnTo>
                  <a:lnTo>
                    <a:pt x="200" y="183"/>
                  </a:lnTo>
                  <a:lnTo>
                    <a:pt x="187" y="170"/>
                  </a:lnTo>
                  <a:lnTo>
                    <a:pt x="175" y="161"/>
                  </a:lnTo>
                  <a:lnTo>
                    <a:pt x="168" y="155"/>
                  </a:lnTo>
                  <a:lnTo>
                    <a:pt x="156" y="158"/>
                  </a:lnTo>
                  <a:lnTo>
                    <a:pt x="143" y="160"/>
                  </a:lnTo>
                  <a:lnTo>
                    <a:pt x="126" y="161"/>
                  </a:lnTo>
                  <a:lnTo>
                    <a:pt x="111" y="163"/>
                  </a:lnTo>
                  <a:lnTo>
                    <a:pt x="95" y="164"/>
                  </a:lnTo>
                  <a:lnTo>
                    <a:pt x="80" y="163"/>
                  </a:lnTo>
                  <a:lnTo>
                    <a:pt x="66" y="161"/>
                  </a:lnTo>
                  <a:lnTo>
                    <a:pt x="58" y="157"/>
                  </a:lnTo>
                  <a:lnTo>
                    <a:pt x="51" y="151"/>
                  </a:lnTo>
                  <a:lnTo>
                    <a:pt x="51" y="146"/>
                  </a:lnTo>
                  <a:lnTo>
                    <a:pt x="56" y="145"/>
                  </a:lnTo>
                  <a:lnTo>
                    <a:pt x="66" y="148"/>
                  </a:lnTo>
                  <a:lnTo>
                    <a:pt x="73" y="149"/>
                  </a:lnTo>
                  <a:lnTo>
                    <a:pt x="83" y="151"/>
                  </a:lnTo>
                  <a:lnTo>
                    <a:pt x="95" y="149"/>
                  </a:lnTo>
                  <a:lnTo>
                    <a:pt x="106" y="149"/>
                  </a:lnTo>
                  <a:lnTo>
                    <a:pt x="116" y="148"/>
                  </a:lnTo>
                  <a:lnTo>
                    <a:pt x="128" y="145"/>
                  </a:lnTo>
                  <a:lnTo>
                    <a:pt x="138" y="142"/>
                  </a:lnTo>
                  <a:lnTo>
                    <a:pt x="145" y="139"/>
                  </a:lnTo>
                  <a:lnTo>
                    <a:pt x="138" y="129"/>
                  </a:lnTo>
                  <a:lnTo>
                    <a:pt x="130" y="120"/>
                  </a:lnTo>
                  <a:lnTo>
                    <a:pt x="118" y="112"/>
                  </a:lnTo>
                  <a:lnTo>
                    <a:pt x="108" y="105"/>
                  </a:lnTo>
                  <a:lnTo>
                    <a:pt x="93" y="110"/>
                  </a:lnTo>
                  <a:lnTo>
                    <a:pt x="78" y="111"/>
                  </a:lnTo>
                  <a:lnTo>
                    <a:pt x="63" y="112"/>
                  </a:lnTo>
                  <a:lnTo>
                    <a:pt x="46" y="111"/>
                  </a:lnTo>
                  <a:lnTo>
                    <a:pt x="33" y="108"/>
                  </a:lnTo>
                  <a:lnTo>
                    <a:pt x="20" y="104"/>
                  </a:lnTo>
                  <a:lnTo>
                    <a:pt x="10" y="98"/>
                  </a:lnTo>
                  <a:lnTo>
                    <a:pt x="3" y="90"/>
                  </a:lnTo>
                  <a:lnTo>
                    <a:pt x="1" y="86"/>
                  </a:lnTo>
                  <a:lnTo>
                    <a:pt x="1" y="84"/>
                  </a:lnTo>
                  <a:lnTo>
                    <a:pt x="3" y="86"/>
                  </a:lnTo>
                  <a:lnTo>
                    <a:pt x="10" y="89"/>
                  </a:lnTo>
                  <a:lnTo>
                    <a:pt x="16" y="92"/>
                  </a:lnTo>
                  <a:lnTo>
                    <a:pt x="25" y="93"/>
                  </a:lnTo>
                  <a:lnTo>
                    <a:pt x="35" y="95"/>
                  </a:lnTo>
                  <a:lnTo>
                    <a:pt x="46" y="96"/>
                  </a:lnTo>
                  <a:lnTo>
                    <a:pt x="58" y="96"/>
                  </a:lnTo>
                  <a:lnTo>
                    <a:pt x="70" y="95"/>
                  </a:lnTo>
                  <a:lnTo>
                    <a:pt x="80" y="95"/>
                  </a:lnTo>
                  <a:lnTo>
                    <a:pt x="88" y="92"/>
                  </a:lnTo>
                  <a:lnTo>
                    <a:pt x="78" y="83"/>
                  </a:lnTo>
                  <a:lnTo>
                    <a:pt x="66" y="73"/>
                  </a:lnTo>
                  <a:lnTo>
                    <a:pt x="55" y="62"/>
                  </a:lnTo>
                  <a:lnTo>
                    <a:pt x="41" y="51"/>
                  </a:lnTo>
                  <a:lnTo>
                    <a:pt x="30" y="40"/>
                  </a:lnTo>
                  <a:lnTo>
                    <a:pt x="20" y="30"/>
                  </a:lnTo>
                  <a:lnTo>
                    <a:pt x="11" y="20"/>
                  </a:lnTo>
                  <a:lnTo>
                    <a:pt x="5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2"/>
                  </a:lnTo>
                  <a:lnTo>
                    <a:pt x="15" y="6"/>
                  </a:lnTo>
                  <a:lnTo>
                    <a:pt x="20" y="12"/>
                  </a:lnTo>
                  <a:lnTo>
                    <a:pt x="28" y="20"/>
                  </a:lnTo>
                  <a:lnTo>
                    <a:pt x="38" y="30"/>
                  </a:lnTo>
                  <a:lnTo>
                    <a:pt x="51" y="42"/>
                  </a:lnTo>
                  <a:lnTo>
                    <a:pt x="63" y="53"/>
                  </a:lnTo>
                  <a:lnTo>
                    <a:pt x="75" y="64"/>
                  </a:lnTo>
                  <a:lnTo>
                    <a:pt x="86" y="71"/>
                  </a:lnTo>
                  <a:lnTo>
                    <a:pt x="93" y="77"/>
                  </a:lnTo>
                  <a:lnTo>
                    <a:pt x="100" y="65"/>
                  </a:lnTo>
                  <a:lnTo>
                    <a:pt x="103" y="51"/>
                  </a:lnTo>
                  <a:lnTo>
                    <a:pt x="105" y="37"/>
                  </a:lnTo>
                  <a:lnTo>
                    <a:pt x="103" y="25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6" y="14"/>
                  </a:lnTo>
                  <a:lnTo>
                    <a:pt x="110" y="18"/>
                  </a:lnTo>
                  <a:lnTo>
                    <a:pt x="116" y="40"/>
                  </a:lnTo>
                  <a:lnTo>
                    <a:pt x="120" y="61"/>
                  </a:lnTo>
                  <a:lnTo>
                    <a:pt x="121" y="79"/>
                  </a:lnTo>
                  <a:lnTo>
                    <a:pt x="120" y="87"/>
                  </a:lnTo>
                  <a:lnTo>
                    <a:pt x="131" y="98"/>
                  </a:lnTo>
                  <a:lnTo>
                    <a:pt x="143" y="108"/>
                  </a:lnTo>
                  <a:lnTo>
                    <a:pt x="153" y="117"/>
                  </a:lnTo>
                  <a:lnTo>
                    <a:pt x="160" y="124"/>
                  </a:lnTo>
                  <a:lnTo>
                    <a:pt x="173" y="120"/>
                  </a:lnTo>
                  <a:lnTo>
                    <a:pt x="183" y="108"/>
                  </a:lnTo>
                  <a:lnTo>
                    <a:pt x="190" y="92"/>
                  </a:lnTo>
                  <a:lnTo>
                    <a:pt x="190" y="74"/>
                  </a:lnTo>
                  <a:lnTo>
                    <a:pt x="188" y="61"/>
                  </a:lnTo>
                  <a:lnTo>
                    <a:pt x="190" y="55"/>
                  </a:lnTo>
                  <a:lnTo>
                    <a:pt x="193" y="56"/>
                  </a:lnTo>
                  <a:lnTo>
                    <a:pt x="197" y="65"/>
                  </a:lnTo>
                  <a:lnTo>
                    <a:pt x="202" y="84"/>
                  </a:lnTo>
                  <a:lnTo>
                    <a:pt x="203" y="107"/>
                  </a:lnTo>
                  <a:lnTo>
                    <a:pt x="203" y="127"/>
                  </a:lnTo>
                  <a:lnTo>
                    <a:pt x="195" y="142"/>
                  </a:lnTo>
                  <a:lnTo>
                    <a:pt x="208" y="154"/>
                  </a:lnTo>
                  <a:lnTo>
                    <a:pt x="220" y="164"/>
                  </a:lnTo>
                  <a:lnTo>
                    <a:pt x="227" y="174"/>
                  </a:lnTo>
                  <a:lnTo>
                    <a:pt x="233" y="182"/>
                  </a:lnTo>
                  <a:lnTo>
                    <a:pt x="240" y="176"/>
                  </a:lnTo>
                  <a:lnTo>
                    <a:pt x="247" y="169"/>
                  </a:lnTo>
                  <a:lnTo>
                    <a:pt x="252" y="161"/>
                  </a:lnTo>
                  <a:lnTo>
                    <a:pt x="253" y="154"/>
                  </a:lnTo>
                  <a:lnTo>
                    <a:pt x="257" y="151"/>
                  </a:lnTo>
                  <a:lnTo>
                    <a:pt x="260" y="149"/>
                  </a:lnTo>
                  <a:lnTo>
                    <a:pt x="263" y="152"/>
                  </a:lnTo>
                  <a:lnTo>
                    <a:pt x="265" y="160"/>
                  </a:lnTo>
                  <a:lnTo>
                    <a:pt x="263" y="170"/>
                  </a:lnTo>
                  <a:lnTo>
                    <a:pt x="258" y="182"/>
                  </a:lnTo>
                  <a:lnTo>
                    <a:pt x="255" y="191"/>
                  </a:lnTo>
                  <a:lnTo>
                    <a:pt x="252" y="197"/>
                  </a:lnTo>
                  <a:lnTo>
                    <a:pt x="255" y="202"/>
                  </a:lnTo>
                  <a:lnTo>
                    <a:pt x="260" y="210"/>
                  </a:lnTo>
                  <a:lnTo>
                    <a:pt x="263" y="216"/>
                  </a:lnTo>
                  <a:lnTo>
                    <a:pt x="268" y="22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5" name="Freeform 1318"/>
            <p:cNvSpPr>
              <a:spLocks/>
            </p:cNvSpPr>
            <p:nvPr/>
          </p:nvSpPr>
          <p:spPr bwMode="auto">
            <a:xfrm>
              <a:off x="4729" y="2773"/>
              <a:ext cx="109" cy="86"/>
            </a:xfrm>
            <a:custGeom>
              <a:avLst/>
              <a:gdLst>
                <a:gd name="T0" fmla="*/ 3 w 217"/>
                <a:gd name="T1" fmla="*/ 3 h 257"/>
                <a:gd name="T2" fmla="*/ 2 w 217"/>
                <a:gd name="T3" fmla="*/ 3 h 257"/>
                <a:gd name="T4" fmla="*/ 1 w 217"/>
                <a:gd name="T5" fmla="*/ 3 h 257"/>
                <a:gd name="T6" fmla="*/ 0 w 217"/>
                <a:gd name="T7" fmla="*/ 2 h 257"/>
                <a:gd name="T8" fmla="*/ 1 w 217"/>
                <a:gd name="T9" fmla="*/ 2 h 257"/>
                <a:gd name="T10" fmla="*/ 1 w 217"/>
                <a:gd name="T11" fmla="*/ 2 h 257"/>
                <a:gd name="T12" fmla="*/ 1 w 217"/>
                <a:gd name="T13" fmla="*/ 2 h 257"/>
                <a:gd name="T14" fmla="*/ 3 w 217"/>
                <a:gd name="T15" fmla="*/ 3 h 257"/>
                <a:gd name="T16" fmla="*/ 4 w 217"/>
                <a:gd name="T17" fmla="*/ 3 h 257"/>
                <a:gd name="T18" fmla="*/ 4 w 217"/>
                <a:gd name="T19" fmla="*/ 3 h 257"/>
                <a:gd name="T20" fmla="*/ 4 w 217"/>
                <a:gd name="T21" fmla="*/ 2 h 257"/>
                <a:gd name="T22" fmla="*/ 4 w 217"/>
                <a:gd name="T23" fmla="*/ 2 h 257"/>
                <a:gd name="T24" fmla="*/ 4 w 217"/>
                <a:gd name="T25" fmla="*/ 1 h 257"/>
                <a:gd name="T26" fmla="*/ 4 w 217"/>
                <a:gd name="T27" fmla="*/ 1 h 257"/>
                <a:gd name="T28" fmla="*/ 4 w 217"/>
                <a:gd name="T29" fmla="*/ 2 h 257"/>
                <a:gd name="T30" fmla="*/ 5 w 217"/>
                <a:gd name="T31" fmla="*/ 2 h 257"/>
                <a:gd name="T32" fmla="*/ 6 w 217"/>
                <a:gd name="T33" fmla="*/ 2 h 257"/>
                <a:gd name="T34" fmla="*/ 7 w 217"/>
                <a:gd name="T35" fmla="*/ 2 h 257"/>
                <a:gd name="T36" fmla="*/ 6 w 217"/>
                <a:gd name="T37" fmla="*/ 1 h 257"/>
                <a:gd name="T38" fmla="*/ 6 w 217"/>
                <a:gd name="T39" fmla="*/ 1 h 257"/>
                <a:gd name="T40" fmla="*/ 8 w 217"/>
                <a:gd name="T41" fmla="*/ 0 h 257"/>
                <a:gd name="T42" fmla="*/ 8 w 217"/>
                <a:gd name="T43" fmla="*/ 0 h 257"/>
                <a:gd name="T44" fmla="*/ 7 w 217"/>
                <a:gd name="T45" fmla="*/ 1 h 257"/>
                <a:gd name="T46" fmla="*/ 7 w 217"/>
                <a:gd name="T47" fmla="*/ 1 h 257"/>
                <a:gd name="T48" fmla="*/ 9 w 217"/>
                <a:gd name="T49" fmla="*/ 1 h 257"/>
                <a:gd name="T50" fmla="*/ 10 w 217"/>
                <a:gd name="T51" fmla="*/ 1 h 257"/>
                <a:gd name="T52" fmla="*/ 10 w 217"/>
                <a:gd name="T53" fmla="*/ 1 h 257"/>
                <a:gd name="T54" fmla="*/ 11 w 217"/>
                <a:gd name="T55" fmla="*/ 0 h 257"/>
                <a:gd name="T56" fmla="*/ 12 w 217"/>
                <a:gd name="T57" fmla="*/ 0 h 257"/>
                <a:gd name="T58" fmla="*/ 13 w 217"/>
                <a:gd name="T59" fmla="*/ 0 h 257"/>
                <a:gd name="T60" fmla="*/ 12 w 217"/>
                <a:gd name="T61" fmla="*/ 0 h 257"/>
                <a:gd name="T62" fmla="*/ 10 w 217"/>
                <a:gd name="T63" fmla="*/ 1 h 257"/>
                <a:gd name="T64" fmla="*/ 10 w 217"/>
                <a:gd name="T65" fmla="*/ 1 h 257"/>
                <a:gd name="T66" fmla="*/ 9 w 217"/>
                <a:gd name="T67" fmla="*/ 1 h 257"/>
                <a:gd name="T68" fmla="*/ 10 w 217"/>
                <a:gd name="T69" fmla="*/ 1 h 257"/>
                <a:gd name="T70" fmla="*/ 11 w 217"/>
                <a:gd name="T71" fmla="*/ 1 h 257"/>
                <a:gd name="T72" fmla="*/ 12 w 217"/>
                <a:gd name="T73" fmla="*/ 1 h 257"/>
                <a:gd name="T74" fmla="*/ 13 w 217"/>
                <a:gd name="T75" fmla="*/ 1 h 257"/>
                <a:gd name="T76" fmla="*/ 14 w 217"/>
                <a:gd name="T77" fmla="*/ 1 h 257"/>
                <a:gd name="T78" fmla="*/ 14 w 217"/>
                <a:gd name="T79" fmla="*/ 1 h 257"/>
                <a:gd name="T80" fmla="*/ 13 w 217"/>
                <a:gd name="T81" fmla="*/ 1 h 257"/>
                <a:gd name="T82" fmla="*/ 12 w 217"/>
                <a:gd name="T83" fmla="*/ 1 h 257"/>
                <a:gd name="T84" fmla="*/ 11 w 217"/>
                <a:gd name="T85" fmla="*/ 2 h 257"/>
                <a:gd name="T86" fmla="*/ 9 w 217"/>
                <a:gd name="T87" fmla="*/ 2 h 257"/>
                <a:gd name="T88" fmla="*/ 8 w 217"/>
                <a:gd name="T89" fmla="*/ 2 h 257"/>
                <a:gd name="T90" fmla="*/ 7 w 217"/>
                <a:gd name="T91" fmla="*/ 2 h 257"/>
                <a:gd name="T92" fmla="*/ 7 w 217"/>
                <a:gd name="T93" fmla="*/ 3 h 257"/>
                <a:gd name="T94" fmla="*/ 9 w 217"/>
                <a:gd name="T95" fmla="*/ 3 h 257"/>
                <a:gd name="T96" fmla="*/ 10 w 217"/>
                <a:gd name="T97" fmla="*/ 3 h 257"/>
                <a:gd name="T98" fmla="*/ 11 w 217"/>
                <a:gd name="T99" fmla="*/ 2 h 257"/>
                <a:gd name="T100" fmla="*/ 12 w 217"/>
                <a:gd name="T101" fmla="*/ 2 h 257"/>
                <a:gd name="T102" fmla="*/ 12 w 217"/>
                <a:gd name="T103" fmla="*/ 2 h 257"/>
                <a:gd name="T104" fmla="*/ 12 w 217"/>
                <a:gd name="T105" fmla="*/ 2 h 257"/>
                <a:gd name="T106" fmla="*/ 10 w 217"/>
                <a:gd name="T107" fmla="*/ 3 h 257"/>
                <a:gd name="T108" fmla="*/ 9 w 217"/>
                <a:gd name="T109" fmla="*/ 3 h 257"/>
                <a:gd name="T110" fmla="*/ 7 w 217"/>
                <a:gd name="T111" fmla="*/ 3 h 257"/>
                <a:gd name="T112" fmla="*/ 6 w 217"/>
                <a:gd name="T113" fmla="*/ 3 h 257"/>
                <a:gd name="T114" fmla="*/ 5 w 217"/>
                <a:gd name="T115" fmla="*/ 3 h 257"/>
                <a:gd name="T116" fmla="*/ 5 w 217"/>
                <a:gd name="T117" fmla="*/ 3 h 257"/>
                <a:gd name="T118" fmla="*/ 4 w 217"/>
                <a:gd name="T119" fmla="*/ 3 h 2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7" h="257">
                  <a:moveTo>
                    <a:pt x="45" y="257"/>
                  </a:moveTo>
                  <a:lnTo>
                    <a:pt x="39" y="253"/>
                  </a:lnTo>
                  <a:lnTo>
                    <a:pt x="30" y="245"/>
                  </a:lnTo>
                  <a:lnTo>
                    <a:pt x="22" y="233"/>
                  </a:lnTo>
                  <a:lnTo>
                    <a:pt x="14" y="222"/>
                  </a:lnTo>
                  <a:lnTo>
                    <a:pt x="7" y="208"/>
                  </a:lnTo>
                  <a:lnTo>
                    <a:pt x="2" y="194"/>
                  </a:lnTo>
                  <a:lnTo>
                    <a:pt x="0" y="179"/>
                  </a:lnTo>
                  <a:lnTo>
                    <a:pt x="2" y="164"/>
                  </a:lnTo>
                  <a:lnTo>
                    <a:pt x="5" y="155"/>
                  </a:lnTo>
                  <a:lnTo>
                    <a:pt x="9" y="154"/>
                  </a:lnTo>
                  <a:lnTo>
                    <a:pt x="10" y="157"/>
                  </a:lnTo>
                  <a:lnTo>
                    <a:pt x="12" y="164"/>
                  </a:lnTo>
                  <a:lnTo>
                    <a:pt x="15" y="185"/>
                  </a:lnTo>
                  <a:lnTo>
                    <a:pt x="22" y="207"/>
                  </a:lnTo>
                  <a:lnTo>
                    <a:pt x="34" y="228"/>
                  </a:lnTo>
                  <a:lnTo>
                    <a:pt x="50" y="241"/>
                  </a:lnTo>
                  <a:lnTo>
                    <a:pt x="57" y="235"/>
                  </a:lnTo>
                  <a:lnTo>
                    <a:pt x="62" y="226"/>
                  </a:lnTo>
                  <a:lnTo>
                    <a:pt x="64" y="220"/>
                  </a:lnTo>
                  <a:lnTo>
                    <a:pt x="67" y="217"/>
                  </a:lnTo>
                  <a:lnTo>
                    <a:pt x="57" y="194"/>
                  </a:lnTo>
                  <a:lnTo>
                    <a:pt x="50" y="166"/>
                  </a:lnTo>
                  <a:lnTo>
                    <a:pt x="49" y="141"/>
                  </a:lnTo>
                  <a:lnTo>
                    <a:pt x="49" y="123"/>
                  </a:lnTo>
                  <a:lnTo>
                    <a:pt x="52" y="112"/>
                  </a:lnTo>
                  <a:lnTo>
                    <a:pt x="55" y="108"/>
                  </a:lnTo>
                  <a:lnTo>
                    <a:pt x="59" y="111"/>
                  </a:lnTo>
                  <a:lnTo>
                    <a:pt x="59" y="121"/>
                  </a:lnTo>
                  <a:lnTo>
                    <a:pt x="59" y="139"/>
                  </a:lnTo>
                  <a:lnTo>
                    <a:pt x="62" y="161"/>
                  </a:lnTo>
                  <a:lnTo>
                    <a:pt x="67" y="183"/>
                  </a:lnTo>
                  <a:lnTo>
                    <a:pt x="77" y="197"/>
                  </a:lnTo>
                  <a:lnTo>
                    <a:pt x="87" y="183"/>
                  </a:lnTo>
                  <a:lnTo>
                    <a:pt x="97" y="169"/>
                  </a:lnTo>
                  <a:lnTo>
                    <a:pt x="102" y="152"/>
                  </a:lnTo>
                  <a:lnTo>
                    <a:pt x="105" y="141"/>
                  </a:lnTo>
                  <a:lnTo>
                    <a:pt x="94" y="112"/>
                  </a:lnTo>
                  <a:lnTo>
                    <a:pt x="92" y="83"/>
                  </a:lnTo>
                  <a:lnTo>
                    <a:pt x="95" y="55"/>
                  </a:lnTo>
                  <a:lnTo>
                    <a:pt x="107" y="34"/>
                  </a:lnTo>
                  <a:lnTo>
                    <a:pt x="114" y="30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39"/>
                  </a:lnTo>
                  <a:lnTo>
                    <a:pt x="110" y="61"/>
                  </a:lnTo>
                  <a:lnTo>
                    <a:pt x="109" y="84"/>
                  </a:lnTo>
                  <a:lnTo>
                    <a:pt x="110" y="104"/>
                  </a:lnTo>
                  <a:lnTo>
                    <a:pt x="119" y="118"/>
                  </a:lnTo>
                  <a:lnTo>
                    <a:pt x="132" y="102"/>
                  </a:lnTo>
                  <a:lnTo>
                    <a:pt x="140" y="86"/>
                  </a:lnTo>
                  <a:lnTo>
                    <a:pt x="145" y="71"/>
                  </a:lnTo>
                  <a:lnTo>
                    <a:pt x="149" y="59"/>
                  </a:lnTo>
                  <a:lnTo>
                    <a:pt x="154" y="46"/>
                  </a:lnTo>
                  <a:lnTo>
                    <a:pt x="162" y="30"/>
                  </a:lnTo>
                  <a:lnTo>
                    <a:pt x="172" y="17"/>
                  </a:lnTo>
                  <a:lnTo>
                    <a:pt x="180" y="6"/>
                  </a:lnTo>
                  <a:lnTo>
                    <a:pt x="187" y="2"/>
                  </a:lnTo>
                  <a:lnTo>
                    <a:pt x="194" y="0"/>
                  </a:lnTo>
                  <a:lnTo>
                    <a:pt x="197" y="3"/>
                  </a:lnTo>
                  <a:lnTo>
                    <a:pt x="195" y="9"/>
                  </a:lnTo>
                  <a:lnTo>
                    <a:pt x="180" y="25"/>
                  </a:lnTo>
                  <a:lnTo>
                    <a:pt x="167" y="42"/>
                  </a:lnTo>
                  <a:lnTo>
                    <a:pt x="159" y="56"/>
                  </a:lnTo>
                  <a:lnTo>
                    <a:pt x="155" y="70"/>
                  </a:lnTo>
                  <a:lnTo>
                    <a:pt x="154" y="83"/>
                  </a:lnTo>
                  <a:lnTo>
                    <a:pt x="149" y="98"/>
                  </a:lnTo>
                  <a:lnTo>
                    <a:pt x="142" y="112"/>
                  </a:lnTo>
                  <a:lnTo>
                    <a:pt x="135" y="123"/>
                  </a:lnTo>
                  <a:lnTo>
                    <a:pt x="147" y="120"/>
                  </a:lnTo>
                  <a:lnTo>
                    <a:pt x="157" y="117"/>
                  </a:lnTo>
                  <a:lnTo>
                    <a:pt x="169" y="112"/>
                  </a:lnTo>
                  <a:lnTo>
                    <a:pt x="179" y="108"/>
                  </a:lnTo>
                  <a:lnTo>
                    <a:pt x="189" y="102"/>
                  </a:lnTo>
                  <a:lnTo>
                    <a:pt x="197" y="98"/>
                  </a:lnTo>
                  <a:lnTo>
                    <a:pt x="204" y="93"/>
                  </a:lnTo>
                  <a:lnTo>
                    <a:pt x="207" y="89"/>
                  </a:lnTo>
                  <a:lnTo>
                    <a:pt x="212" y="84"/>
                  </a:lnTo>
                  <a:lnTo>
                    <a:pt x="217" y="83"/>
                  </a:lnTo>
                  <a:lnTo>
                    <a:pt x="217" y="86"/>
                  </a:lnTo>
                  <a:lnTo>
                    <a:pt x="215" y="92"/>
                  </a:lnTo>
                  <a:lnTo>
                    <a:pt x="207" y="104"/>
                  </a:lnTo>
                  <a:lnTo>
                    <a:pt x="197" y="112"/>
                  </a:lnTo>
                  <a:lnTo>
                    <a:pt x="185" y="120"/>
                  </a:lnTo>
                  <a:lnTo>
                    <a:pt x="174" y="127"/>
                  </a:lnTo>
                  <a:lnTo>
                    <a:pt x="162" y="132"/>
                  </a:lnTo>
                  <a:lnTo>
                    <a:pt x="150" y="135"/>
                  </a:lnTo>
                  <a:lnTo>
                    <a:pt x="140" y="138"/>
                  </a:lnTo>
                  <a:lnTo>
                    <a:pt x="134" y="138"/>
                  </a:lnTo>
                  <a:lnTo>
                    <a:pt x="124" y="152"/>
                  </a:lnTo>
                  <a:lnTo>
                    <a:pt x="112" y="173"/>
                  </a:lnTo>
                  <a:lnTo>
                    <a:pt x="102" y="194"/>
                  </a:lnTo>
                  <a:lnTo>
                    <a:pt x="99" y="205"/>
                  </a:lnTo>
                  <a:lnTo>
                    <a:pt x="107" y="208"/>
                  </a:lnTo>
                  <a:lnTo>
                    <a:pt x="117" y="210"/>
                  </a:lnTo>
                  <a:lnTo>
                    <a:pt x="129" y="210"/>
                  </a:lnTo>
                  <a:lnTo>
                    <a:pt x="139" y="208"/>
                  </a:lnTo>
                  <a:lnTo>
                    <a:pt x="150" y="205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77" y="188"/>
                  </a:lnTo>
                  <a:lnTo>
                    <a:pt x="184" y="180"/>
                  </a:lnTo>
                  <a:lnTo>
                    <a:pt x="189" y="177"/>
                  </a:lnTo>
                  <a:lnTo>
                    <a:pt x="190" y="180"/>
                  </a:lnTo>
                  <a:lnTo>
                    <a:pt x="187" y="188"/>
                  </a:lnTo>
                  <a:lnTo>
                    <a:pt x="180" y="198"/>
                  </a:lnTo>
                  <a:lnTo>
                    <a:pt x="170" y="208"/>
                  </a:lnTo>
                  <a:lnTo>
                    <a:pt x="159" y="216"/>
                  </a:lnTo>
                  <a:lnTo>
                    <a:pt x="147" y="220"/>
                  </a:lnTo>
                  <a:lnTo>
                    <a:pt x="134" y="225"/>
                  </a:lnTo>
                  <a:lnTo>
                    <a:pt x="120" y="226"/>
                  </a:lnTo>
                  <a:lnTo>
                    <a:pt x="107" y="226"/>
                  </a:lnTo>
                  <a:lnTo>
                    <a:pt x="95" y="223"/>
                  </a:lnTo>
                  <a:lnTo>
                    <a:pt x="89" y="231"/>
                  </a:lnTo>
                  <a:lnTo>
                    <a:pt x="84" y="235"/>
                  </a:lnTo>
                  <a:lnTo>
                    <a:pt x="80" y="241"/>
                  </a:lnTo>
                  <a:lnTo>
                    <a:pt x="79" y="248"/>
                  </a:lnTo>
                  <a:lnTo>
                    <a:pt x="69" y="248"/>
                  </a:lnTo>
                  <a:lnTo>
                    <a:pt x="59" y="250"/>
                  </a:lnTo>
                  <a:lnTo>
                    <a:pt x="50" y="253"/>
                  </a:lnTo>
                  <a:lnTo>
                    <a:pt x="45" y="25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6" name="Freeform 1319"/>
            <p:cNvSpPr>
              <a:spLocks/>
            </p:cNvSpPr>
            <p:nvPr/>
          </p:nvSpPr>
          <p:spPr bwMode="auto">
            <a:xfrm>
              <a:off x="4783" y="2869"/>
              <a:ext cx="171" cy="47"/>
            </a:xfrm>
            <a:custGeom>
              <a:avLst/>
              <a:gdLst>
                <a:gd name="T0" fmla="*/ 0 w 344"/>
                <a:gd name="T1" fmla="*/ 1 h 140"/>
                <a:gd name="T2" fmla="*/ 0 w 344"/>
                <a:gd name="T3" fmla="*/ 1 h 140"/>
                <a:gd name="T4" fmla="*/ 0 w 344"/>
                <a:gd name="T5" fmla="*/ 1 h 140"/>
                <a:gd name="T6" fmla="*/ 2 w 344"/>
                <a:gd name="T7" fmla="*/ 1 h 140"/>
                <a:gd name="T8" fmla="*/ 4 w 344"/>
                <a:gd name="T9" fmla="*/ 1 h 140"/>
                <a:gd name="T10" fmla="*/ 6 w 344"/>
                <a:gd name="T11" fmla="*/ 1 h 140"/>
                <a:gd name="T12" fmla="*/ 6 w 344"/>
                <a:gd name="T13" fmla="*/ 1 h 140"/>
                <a:gd name="T14" fmla="*/ 7 w 344"/>
                <a:gd name="T15" fmla="*/ 1 h 140"/>
                <a:gd name="T16" fmla="*/ 7 w 344"/>
                <a:gd name="T17" fmla="*/ 1 h 140"/>
                <a:gd name="T18" fmla="*/ 8 w 344"/>
                <a:gd name="T19" fmla="*/ 1 h 140"/>
                <a:gd name="T20" fmla="*/ 10 w 344"/>
                <a:gd name="T21" fmla="*/ 2 h 140"/>
                <a:gd name="T22" fmla="*/ 10 w 344"/>
                <a:gd name="T23" fmla="*/ 2 h 140"/>
                <a:gd name="T24" fmla="*/ 9 w 344"/>
                <a:gd name="T25" fmla="*/ 1 h 140"/>
                <a:gd name="T26" fmla="*/ 8 w 344"/>
                <a:gd name="T27" fmla="*/ 1 h 140"/>
                <a:gd name="T28" fmla="*/ 8 w 344"/>
                <a:gd name="T29" fmla="*/ 1 h 140"/>
                <a:gd name="T30" fmla="*/ 9 w 344"/>
                <a:gd name="T31" fmla="*/ 1 h 140"/>
                <a:gd name="T32" fmla="*/ 10 w 344"/>
                <a:gd name="T33" fmla="*/ 1 h 140"/>
                <a:gd name="T34" fmla="*/ 11 w 344"/>
                <a:gd name="T35" fmla="*/ 1 h 140"/>
                <a:gd name="T36" fmla="*/ 12 w 344"/>
                <a:gd name="T37" fmla="*/ 1 h 140"/>
                <a:gd name="T38" fmla="*/ 12 w 344"/>
                <a:gd name="T39" fmla="*/ 1 h 140"/>
                <a:gd name="T40" fmla="*/ 13 w 344"/>
                <a:gd name="T41" fmla="*/ 1 h 140"/>
                <a:gd name="T42" fmla="*/ 14 w 344"/>
                <a:gd name="T43" fmla="*/ 2 h 140"/>
                <a:gd name="T44" fmla="*/ 16 w 344"/>
                <a:gd name="T45" fmla="*/ 2 h 140"/>
                <a:gd name="T46" fmla="*/ 17 w 344"/>
                <a:gd name="T47" fmla="*/ 2 h 140"/>
                <a:gd name="T48" fmla="*/ 16 w 344"/>
                <a:gd name="T49" fmla="*/ 2 h 140"/>
                <a:gd name="T50" fmla="*/ 14 w 344"/>
                <a:gd name="T51" fmla="*/ 1 h 140"/>
                <a:gd name="T52" fmla="*/ 13 w 344"/>
                <a:gd name="T53" fmla="*/ 1 h 140"/>
                <a:gd name="T54" fmla="*/ 13 w 344"/>
                <a:gd name="T55" fmla="*/ 1 h 140"/>
                <a:gd name="T56" fmla="*/ 14 w 344"/>
                <a:gd name="T57" fmla="*/ 1 h 140"/>
                <a:gd name="T58" fmla="*/ 16 w 344"/>
                <a:gd name="T59" fmla="*/ 1 h 140"/>
                <a:gd name="T60" fmla="*/ 18 w 344"/>
                <a:gd name="T61" fmla="*/ 1 h 140"/>
                <a:gd name="T62" fmla="*/ 20 w 344"/>
                <a:gd name="T63" fmla="*/ 1 h 140"/>
                <a:gd name="T64" fmla="*/ 21 w 344"/>
                <a:gd name="T65" fmla="*/ 1 h 140"/>
                <a:gd name="T66" fmla="*/ 21 w 344"/>
                <a:gd name="T67" fmla="*/ 1 h 140"/>
                <a:gd name="T68" fmla="*/ 19 w 344"/>
                <a:gd name="T69" fmla="*/ 1 h 140"/>
                <a:gd name="T70" fmla="*/ 17 w 344"/>
                <a:gd name="T71" fmla="*/ 1 h 140"/>
                <a:gd name="T72" fmla="*/ 15 w 344"/>
                <a:gd name="T73" fmla="*/ 1 h 140"/>
                <a:gd name="T74" fmla="*/ 14 w 344"/>
                <a:gd name="T75" fmla="*/ 1 h 140"/>
                <a:gd name="T76" fmla="*/ 14 w 344"/>
                <a:gd name="T77" fmla="*/ 1 h 140"/>
                <a:gd name="T78" fmla="*/ 16 w 344"/>
                <a:gd name="T79" fmla="*/ 1 h 140"/>
                <a:gd name="T80" fmla="*/ 17 w 344"/>
                <a:gd name="T81" fmla="*/ 1 h 140"/>
                <a:gd name="T82" fmla="*/ 17 w 344"/>
                <a:gd name="T83" fmla="*/ 0 h 140"/>
                <a:gd name="T84" fmla="*/ 16 w 344"/>
                <a:gd name="T85" fmla="*/ 0 h 140"/>
                <a:gd name="T86" fmla="*/ 14 w 344"/>
                <a:gd name="T87" fmla="*/ 0 h 140"/>
                <a:gd name="T88" fmla="*/ 13 w 344"/>
                <a:gd name="T89" fmla="*/ 1 h 140"/>
                <a:gd name="T90" fmla="*/ 13 w 344"/>
                <a:gd name="T91" fmla="*/ 1 h 140"/>
                <a:gd name="T92" fmla="*/ 12 w 344"/>
                <a:gd name="T93" fmla="*/ 1 h 140"/>
                <a:gd name="T94" fmla="*/ 11 w 344"/>
                <a:gd name="T95" fmla="*/ 1 h 140"/>
                <a:gd name="T96" fmla="*/ 9 w 344"/>
                <a:gd name="T97" fmla="*/ 1 h 140"/>
                <a:gd name="T98" fmla="*/ 8 w 344"/>
                <a:gd name="T99" fmla="*/ 1 h 140"/>
                <a:gd name="T100" fmla="*/ 8 w 344"/>
                <a:gd name="T101" fmla="*/ 1 h 140"/>
                <a:gd name="T102" fmla="*/ 9 w 344"/>
                <a:gd name="T103" fmla="*/ 0 h 140"/>
                <a:gd name="T104" fmla="*/ 11 w 344"/>
                <a:gd name="T105" fmla="*/ 0 h 140"/>
                <a:gd name="T106" fmla="*/ 10 w 344"/>
                <a:gd name="T107" fmla="*/ 0 h 140"/>
                <a:gd name="T108" fmla="*/ 10 w 344"/>
                <a:gd name="T109" fmla="*/ 0 h 140"/>
                <a:gd name="T110" fmla="*/ 8 w 344"/>
                <a:gd name="T111" fmla="*/ 0 h 140"/>
                <a:gd name="T112" fmla="*/ 7 w 344"/>
                <a:gd name="T113" fmla="*/ 0 h 140"/>
                <a:gd name="T114" fmla="*/ 6 w 344"/>
                <a:gd name="T115" fmla="*/ 0 h 140"/>
                <a:gd name="T116" fmla="*/ 5 w 344"/>
                <a:gd name="T117" fmla="*/ 0 h 140"/>
                <a:gd name="T118" fmla="*/ 4 w 344"/>
                <a:gd name="T119" fmla="*/ 0 h 140"/>
                <a:gd name="T120" fmla="*/ 2 w 344"/>
                <a:gd name="T121" fmla="*/ 0 h 140"/>
                <a:gd name="T122" fmla="*/ 0 w 344"/>
                <a:gd name="T123" fmla="*/ 1 h 1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44" h="140">
                  <a:moveTo>
                    <a:pt x="0" y="43"/>
                  </a:moveTo>
                  <a:lnTo>
                    <a:pt x="2" y="44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15" y="52"/>
                  </a:lnTo>
                  <a:lnTo>
                    <a:pt x="28" y="52"/>
                  </a:lnTo>
                  <a:lnTo>
                    <a:pt x="45" y="52"/>
                  </a:lnTo>
                  <a:lnTo>
                    <a:pt x="60" y="53"/>
                  </a:lnTo>
                  <a:lnTo>
                    <a:pt x="75" y="56"/>
                  </a:lnTo>
                  <a:lnTo>
                    <a:pt x="87" y="59"/>
                  </a:lnTo>
                  <a:lnTo>
                    <a:pt x="97" y="62"/>
                  </a:lnTo>
                  <a:lnTo>
                    <a:pt x="102" y="65"/>
                  </a:lnTo>
                  <a:lnTo>
                    <a:pt x="105" y="69"/>
                  </a:lnTo>
                  <a:lnTo>
                    <a:pt x="108" y="77"/>
                  </a:lnTo>
                  <a:lnTo>
                    <a:pt x="112" y="84"/>
                  </a:lnTo>
                  <a:lnTo>
                    <a:pt x="117" y="94"/>
                  </a:lnTo>
                  <a:lnTo>
                    <a:pt x="123" y="103"/>
                  </a:lnTo>
                  <a:lnTo>
                    <a:pt x="132" y="112"/>
                  </a:lnTo>
                  <a:lnTo>
                    <a:pt x="140" y="120"/>
                  </a:lnTo>
                  <a:lnTo>
                    <a:pt x="152" y="125"/>
                  </a:lnTo>
                  <a:lnTo>
                    <a:pt x="162" y="128"/>
                  </a:lnTo>
                  <a:lnTo>
                    <a:pt x="165" y="127"/>
                  </a:lnTo>
                  <a:lnTo>
                    <a:pt x="162" y="122"/>
                  </a:lnTo>
                  <a:lnTo>
                    <a:pt x="154" y="114"/>
                  </a:lnTo>
                  <a:lnTo>
                    <a:pt x="144" y="103"/>
                  </a:lnTo>
                  <a:lnTo>
                    <a:pt x="135" y="90"/>
                  </a:lnTo>
                  <a:lnTo>
                    <a:pt x="132" y="77"/>
                  </a:lnTo>
                  <a:lnTo>
                    <a:pt x="130" y="66"/>
                  </a:lnTo>
                  <a:lnTo>
                    <a:pt x="139" y="66"/>
                  </a:lnTo>
                  <a:lnTo>
                    <a:pt x="147" y="66"/>
                  </a:lnTo>
                  <a:lnTo>
                    <a:pt x="155" y="68"/>
                  </a:lnTo>
                  <a:lnTo>
                    <a:pt x="165" y="69"/>
                  </a:lnTo>
                  <a:lnTo>
                    <a:pt x="174" y="71"/>
                  </a:lnTo>
                  <a:lnTo>
                    <a:pt x="182" y="72"/>
                  </a:lnTo>
                  <a:lnTo>
                    <a:pt x="187" y="75"/>
                  </a:lnTo>
                  <a:lnTo>
                    <a:pt x="192" y="77"/>
                  </a:lnTo>
                  <a:lnTo>
                    <a:pt x="194" y="84"/>
                  </a:lnTo>
                  <a:lnTo>
                    <a:pt x="197" y="92"/>
                  </a:lnTo>
                  <a:lnTo>
                    <a:pt x="204" y="100"/>
                  </a:lnTo>
                  <a:lnTo>
                    <a:pt x="210" y="109"/>
                  </a:lnTo>
                  <a:lnTo>
                    <a:pt x="219" y="118"/>
                  </a:lnTo>
                  <a:lnTo>
                    <a:pt x="229" y="125"/>
                  </a:lnTo>
                  <a:lnTo>
                    <a:pt x="237" y="131"/>
                  </a:lnTo>
                  <a:lnTo>
                    <a:pt x="247" y="136"/>
                  </a:lnTo>
                  <a:lnTo>
                    <a:pt x="264" y="140"/>
                  </a:lnTo>
                  <a:lnTo>
                    <a:pt x="274" y="140"/>
                  </a:lnTo>
                  <a:lnTo>
                    <a:pt x="277" y="137"/>
                  </a:lnTo>
                  <a:lnTo>
                    <a:pt x="269" y="133"/>
                  </a:lnTo>
                  <a:lnTo>
                    <a:pt x="257" y="127"/>
                  </a:lnTo>
                  <a:lnTo>
                    <a:pt x="247" y="121"/>
                  </a:lnTo>
                  <a:lnTo>
                    <a:pt x="237" y="114"/>
                  </a:lnTo>
                  <a:lnTo>
                    <a:pt x="230" y="108"/>
                  </a:lnTo>
                  <a:lnTo>
                    <a:pt x="224" y="100"/>
                  </a:lnTo>
                  <a:lnTo>
                    <a:pt x="217" y="94"/>
                  </a:lnTo>
                  <a:lnTo>
                    <a:pt x="214" y="89"/>
                  </a:lnTo>
                  <a:lnTo>
                    <a:pt x="212" y="84"/>
                  </a:lnTo>
                  <a:lnTo>
                    <a:pt x="225" y="90"/>
                  </a:lnTo>
                  <a:lnTo>
                    <a:pt x="242" y="94"/>
                  </a:lnTo>
                  <a:lnTo>
                    <a:pt x="260" y="97"/>
                  </a:lnTo>
                  <a:lnTo>
                    <a:pt x="279" y="100"/>
                  </a:lnTo>
                  <a:lnTo>
                    <a:pt x="297" y="103"/>
                  </a:lnTo>
                  <a:lnTo>
                    <a:pt x="312" y="105"/>
                  </a:lnTo>
                  <a:lnTo>
                    <a:pt x="325" y="106"/>
                  </a:lnTo>
                  <a:lnTo>
                    <a:pt x="334" y="106"/>
                  </a:lnTo>
                  <a:lnTo>
                    <a:pt x="342" y="106"/>
                  </a:lnTo>
                  <a:lnTo>
                    <a:pt x="344" y="103"/>
                  </a:lnTo>
                  <a:lnTo>
                    <a:pt x="339" y="99"/>
                  </a:lnTo>
                  <a:lnTo>
                    <a:pt x="329" y="97"/>
                  </a:lnTo>
                  <a:lnTo>
                    <a:pt x="317" y="96"/>
                  </a:lnTo>
                  <a:lnTo>
                    <a:pt x="302" y="93"/>
                  </a:lnTo>
                  <a:lnTo>
                    <a:pt x="285" y="89"/>
                  </a:lnTo>
                  <a:lnTo>
                    <a:pt x="269" y="84"/>
                  </a:lnTo>
                  <a:lnTo>
                    <a:pt x="254" y="80"/>
                  </a:lnTo>
                  <a:lnTo>
                    <a:pt x="240" y="75"/>
                  </a:lnTo>
                  <a:lnTo>
                    <a:pt x="229" y="72"/>
                  </a:lnTo>
                  <a:lnTo>
                    <a:pt x="224" y="69"/>
                  </a:lnTo>
                  <a:lnTo>
                    <a:pt x="234" y="61"/>
                  </a:lnTo>
                  <a:lnTo>
                    <a:pt x="245" y="53"/>
                  </a:lnTo>
                  <a:lnTo>
                    <a:pt x="257" y="50"/>
                  </a:lnTo>
                  <a:lnTo>
                    <a:pt x="267" y="49"/>
                  </a:lnTo>
                  <a:lnTo>
                    <a:pt x="275" y="47"/>
                  </a:lnTo>
                  <a:lnTo>
                    <a:pt x="277" y="44"/>
                  </a:lnTo>
                  <a:lnTo>
                    <a:pt x="274" y="40"/>
                  </a:lnTo>
                  <a:lnTo>
                    <a:pt x="264" y="37"/>
                  </a:lnTo>
                  <a:lnTo>
                    <a:pt x="257" y="35"/>
                  </a:lnTo>
                  <a:lnTo>
                    <a:pt x="249" y="37"/>
                  </a:lnTo>
                  <a:lnTo>
                    <a:pt x="240" y="38"/>
                  </a:lnTo>
                  <a:lnTo>
                    <a:pt x="232" y="41"/>
                  </a:lnTo>
                  <a:lnTo>
                    <a:pt x="224" y="46"/>
                  </a:lnTo>
                  <a:lnTo>
                    <a:pt x="217" y="49"/>
                  </a:lnTo>
                  <a:lnTo>
                    <a:pt x="210" y="55"/>
                  </a:lnTo>
                  <a:lnTo>
                    <a:pt x="207" y="59"/>
                  </a:lnTo>
                  <a:lnTo>
                    <a:pt x="199" y="59"/>
                  </a:lnTo>
                  <a:lnTo>
                    <a:pt x="189" y="58"/>
                  </a:lnTo>
                  <a:lnTo>
                    <a:pt x="179" y="58"/>
                  </a:lnTo>
                  <a:lnTo>
                    <a:pt x="169" y="56"/>
                  </a:lnTo>
                  <a:lnTo>
                    <a:pt x="159" y="55"/>
                  </a:lnTo>
                  <a:lnTo>
                    <a:pt x="149" y="55"/>
                  </a:lnTo>
                  <a:lnTo>
                    <a:pt x="142" y="55"/>
                  </a:lnTo>
                  <a:lnTo>
                    <a:pt x="139" y="55"/>
                  </a:lnTo>
                  <a:lnTo>
                    <a:pt x="137" y="41"/>
                  </a:lnTo>
                  <a:lnTo>
                    <a:pt x="142" y="30"/>
                  </a:lnTo>
                  <a:lnTo>
                    <a:pt x="152" y="18"/>
                  </a:lnTo>
                  <a:lnTo>
                    <a:pt x="167" y="9"/>
                  </a:lnTo>
                  <a:lnTo>
                    <a:pt x="179" y="4"/>
                  </a:lnTo>
                  <a:lnTo>
                    <a:pt x="180" y="2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60" y="2"/>
                  </a:lnTo>
                  <a:lnTo>
                    <a:pt x="152" y="6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20" y="24"/>
                  </a:lnTo>
                  <a:lnTo>
                    <a:pt x="112" y="31"/>
                  </a:lnTo>
                  <a:lnTo>
                    <a:pt x="105" y="35"/>
                  </a:lnTo>
                  <a:lnTo>
                    <a:pt x="102" y="40"/>
                  </a:lnTo>
                  <a:lnTo>
                    <a:pt x="92" y="40"/>
                  </a:lnTo>
                  <a:lnTo>
                    <a:pt x="80" y="40"/>
                  </a:lnTo>
                  <a:lnTo>
                    <a:pt x="65" y="40"/>
                  </a:lnTo>
                  <a:lnTo>
                    <a:pt x="50" y="40"/>
                  </a:lnTo>
                  <a:lnTo>
                    <a:pt x="35" y="40"/>
                  </a:lnTo>
                  <a:lnTo>
                    <a:pt x="20" y="40"/>
                  </a:lnTo>
                  <a:lnTo>
                    <a:pt x="8" y="41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7" name="Freeform 1320"/>
            <p:cNvSpPr>
              <a:spLocks/>
            </p:cNvSpPr>
            <p:nvPr/>
          </p:nvSpPr>
          <p:spPr bwMode="auto">
            <a:xfrm>
              <a:off x="4765" y="2910"/>
              <a:ext cx="140" cy="95"/>
            </a:xfrm>
            <a:custGeom>
              <a:avLst/>
              <a:gdLst>
                <a:gd name="T0" fmla="*/ 1 w 280"/>
                <a:gd name="T1" fmla="*/ 0 h 285"/>
                <a:gd name="T2" fmla="*/ 3 w 280"/>
                <a:gd name="T3" fmla="*/ 0 h 285"/>
                <a:gd name="T4" fmla="*/ 3 w 280"/>
                <a:gd name="T5" fmla="*/ 1 h 285"/>
                <a:gd name="T6" fmla="*/ 3 w 280"/>
                <a:gd name="T7" fmla="*/ 2 h 285"/>
                <a:gd name="T8" fmla="*/ 4 w 280"/>
                <a:gd name="T9" fmla="*/ 2 h 285"/>
                <a:gd name="T10" fmla="*/ 4 w 280"/>
                <a:gd name="T11" fmla="*/ 1 h 285"/>
                <a:gd name="T12" fmla="*/ 5 w 280"/>
                <a:gd name="T13" fmla="*/ 1 h 285"/>
                <a:gd name="T14" fmla="*/ 5 w 280"/>
                <a:gd name="T15" fmla="*/ 1 h 285"/>
                <a:gd name="T16" fmla="*/ 6 w 280"/>
                <a:gd name="T17" fmla="*/ 1 h 285"/>
                <a:gd name="T18" fmla="*/ 8 w 280"/>
                <a:gd name="T19" fmla="*/ 1 h 285"/>
                <a:gd name="T20" fmla="*/ 8 w 280"/>
                <a:gd name="T21" fmla="*/ 2 h 285"/>
                <a:gd name="T22" fmla="*/ 8 w 280"/>
                <a:gd name="T23" fmla="*/ 2 h 285"/>
                <a:gd name="T24" fmla="*/ 9 w 280"/>
                <a:gd name="T25" fmla="*/ 2 h 285"/>
                <a:gd name="T26" fmla="*/ 9 w 280"/>
                <a:gd name="T27" fmla="*/ 2 h 285"/>
                <a:gd name="T28" fmla="*/ 11 w 280"/>
                <a:gd name="T29" fmla="*/ 2 h 285"/>
                <a:gd name="T30" fmla="*/ 13 w 280"/>
                <a:gd name="T31" fmla="*/ 2 h 285"/>
                <a:gd name="T32" fmla="*/ 15 w 280"/>
                <a:gd name="T33" fmla="*/ 3 h 285"/>
                <a:gd name="T34" fmla="*/ 17 w 280"/>
                <a:gd name="T35" fmla="*/ 3 h 285"/>
                <a:gd name="T36" fmla="*/ 18 w 280"/>
                <a:gd name="T37" fmla="*/ 4 h 285"/>
                <a:gd name="T38" fmla="*/ 18 w 280"/>
                <a:gd name="T39" fmla="*/ 3 h 285"/>
                <a:gd name="T40" fmla="*/ 17 w 280"/>
                <a:gd name="T41" fmla="*/ 3 h 285"/>
                <a:gd name="T42" fmla="*/ 16 w 280"/>
                <a:gd name="T43" fmla="*/ 3 h 285"/>
                <a:gd name="T44" fmla="*/ 14 w 280"/>
                <a:gd name="T45" fmla="*/ 2 h 285"/>
                <a:gd name="T46" fmla="*/ 12 w 280"/>
                <a:gd name="T47" fmla="*/ 2 h 285"/>
                <a:gd name="T48" fmla="*/ 12 w 280"/>
                <a:gd name="T49" fmla="*/ 1 h 285"/>
                <a:gd name="T50" fmla="*/ 13 w 280"/>
                <a:gd name="T51" fmla="*/ 1 h 285"/>
                <a:gd name="T52" fmla="*/ 14 w 280"/>
                <a:gd name="T53" fmla="*/ 1 h 285"/>
                <a:gd name="T54" fmla="*/ 15 w 280"/>
                <a:gd name="T55" fmla="*/ 1 h 285"/>
                <a:gd name="T56" fmla="*/ 16 w 280"/>
                <a:gd name="T57" fmla="*/ 1 h 285"/>
                <a:gd name="T58" fmla="*/ 16 w 280"/>
                <a:gd name="T59" fmla="*/ 1 h 285"/>
                <a:gd name="T60" fmla="*/ 16 w 280"/>
                <a:gd name="T61" fmla="*/ 1 h 285"/>
                <a:gd name="T62" fmla="*/ 14 w 280"/>
                <a:gd name="T63" fmla="*/ 1 h 285"/>
                <a:gd name="T64" fmla="*/ 12 w 280"/>
                <a:gd name="T65" fmla="*/ 1 h 285"/>
                <a:gd name="T66" fmla="*/ 11 w 280"/>
                <a:gd name="T67" fmla="*/ 1 h 285"/>
                <a:gd name="T68" fmla="*/ 10 w 280"/>
                <a:gd name="T69" fmla="*/ 1 h 285"/>
                <a:gd name="T70" fmla="*/ 9 w 280"/>
                <a:gd name="T71" fmla="*/ 1 h 285"/>
                <a:gd name="T72" fmla="*/ 8 w 280"/>
                <a:gd name="T73" fmla="*/ 1 h 285"/>
                <a:gd name="T74" fmla="*/ 7 w 280"/>
                <a:gd name="T75" fmla="*/ 1 h 285"/>
                <a:gd name="T76" fmla="*/ 7 w 280"/>
                <a:gd name="T77" fmla="*/ 1 h 285"/>
                <a:gd name="T78" fmla="*/ 8 w 280"/>
                <a:gd name="T79" fmla="*/ 1 h 285"/>
                <a:gd name="T80" fmla="*/ 9 w 280"/>
                <a:gd name="T81" fmla="*/ 1 h 285"/>
                <a:gd name="T82" fmla="*/ 10 w 280"/>
                <a:gd name="T83" fmla="*/ 1 h 285"/>
                <a:gd name="T84" fmla="*/ 11 w 280"/>
                <a:gd name="T85" fmla="*/ 1 h 285"/>
                <a:gd name="T86" fmla="*/ 11 w 280"/>
                <a:gd name="T87" fmla="*/ 1 h 285"/>
                <a:gd name="T88" fmla="*/ 10 w 280"/>
                <a:gd name="T89" fmla="*/ 1 h 285"/>
                <a:gd name="T90" fmla="*/ 8 w 280"/>
                <a:gd name="T91" fmla="*/ 1 h 285"/>
                <a:gd name="T92" fmla="*/ 7 w 280"/>
                <a:gd name="T93" fmla="*/ 1 h 285"/>
                <a:gd name="T94" fmla="*/ 6 w 280"/>
                <a:gd name="T95" fmla="*/ 1 h 285"/>
                <a:gd name="T96" fmla="*/ 5 w 280"/>
                <a:gd name="T97" fmla="*/ 1 h 285"/>
                <a:gd name="T98" fmla="*/ 3 w 280"/>
                <a:gd name="T99" fmla="*/ 0 h 285"/>
                <a:gd name="T100" fmla="*/ 2 w 280"/>
                <a:gd name="T101" fmla="*/ 0 h 285"/>
                <a:gd name="T102" fmla="*/ 1 w 280"/>
                <a:gd name="T103" fmla="*/ 0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" h="285">
                  <a:moveTo>
                    <a:pt x="0" y="2"/>
                  </a:moveTo>
                  <a:lnTo>
                    <a:pt x="12" y="11"/>
                  </a:lnTo>
                  <a:lnTo>
                    <a:pt x="25" y="24"/>
                  </a:lnTo>
                  <a:lnTo>
                    <a:pt x="38" y="37"/>
                  </a:lnTo>
                  <a:lnTo>
                    <a:pt x="47" y="46"/>
                  </a:lnTo>
                  <a:lnTo>
                    <a:pt x="40" y="68"/>
                  </a:lnTo>
                  <a:lnTo>
                    <a:pt x="38" y="99"/>
                  </a:lnTo>
                  <a:lnTo>
                    <a:pt x="42" y="130"/>
                  </a:lnTo>
                  <a:lnTo>
                    <a:pt x="52" y="151"/>
                  </a:lnTo>
                  <a:lnTo>
                    <a:pt x="50" y="127"/>
                  </a:lnTo>
                  <a:lnTo>
                    <a:pt x="52" y="101"/>
                  </a:lnTo>
                  <a:lnTo>
                    <a:pt x="55" y="77"/>
                  </a:lnTo>
                  <a:lnTo>
                    <a:pt x="65" y="64"/>
                  </a:lnTo>
                  <a:lnTo>
                    <a:pt x="70" y="61"/>
                  </a:lnTo>
                  <a:lnTo>
                    <a:pt x="73" y="62"/>
                  </a:lnTo>
                  <a:lnTo>
                    <a:pt x="77" y="65"/>
                  </a:lnTo>
                  <a:lnTo>
                    <a:pt x="82" y="71"/>
                  </a:lnTo>
                  <a:lnTo>
                    <a:pt x="92" y="82"/>
                  </a:lnTo>
                  <a:lnTo>
                    <a:pt x="105" y="95"/>
                  </a:lnTo>
                  <a:lnTo>
                    <a:pt x="120" y="110"/>
                  </a:lnTo>
                  <a:lnTo>
                    <a:pt x="128" y="119"/>
                  </a:lnTo>
                  <a:lnTo>
                    <a:pt x="123" y="142"/>
                  </a:lnTo>
                  <a:lnTo>
                    <a:pt x="120" y="169"/>
                  </a:lnTo>
                  <a:lnTo>
                    <a:pt x="123" y="194"/>
                  </a:lnTo>
                  <a:lnTo>
                    <a:pt x="140" y="214"/>
                  </a:lnTo>
                  <a:lnTo>
                    <a:pt x="137" y="191"/>
                  </a:lnTo>
                  <a:lnTo>
                    <a:pt x="135" y="166"/>
                  </a:lnTo>
                  <a:lnTo>
                    <a:pt x="140" y="144"/>
                  </a:lnTo>
                  <a:lnTo>
                    <a:pt x="152" y="130"/>
                  </a:lnTo>
                  <a:lnTo>
                    <a:pt x="162" y="139"/>
                  </a:lnTo>
                  <a:lnTo>
                    <a:pt x="177" y="155"/>
                  </a:lnTo>
                  <a:lnTo>
                    <a:pt x="194" y="175"/>
                  </a:lnTo>
                  <a:lnTo>
                    <a:pt x="212" y="197"/>
                  </a:lnTo>
                  <a:lnTo>
                    <a:pt x="230" y="220"/>
                  </a:lnTo>
                  <a:lnTo>
                    <a:pt x="247" y="242"/>
                  </a:lnTo>
                  <a:lnTo>
                    <a:pt x="260" y="260"/>
                  </a:lnTo>
                  <a:lnTo>
                    <a:pt x="269" y="275"/>
                  </a:lnTo>
                  <a:lnTo>
                    <a:pt x="275" y="284"/>
                  </a:lnTo>
                  <a:lnTo>
                    <a:pt x="279" y="285"/>
                  </a:lnTo>
                  <a:lnTo>
                    <a:pt x="280" y="281"/>
                  </a:lnTo>
                  <a:lnTo>
                    <a:pt x="277" y="269"/>
                  </a:lnTo>
                  <a:lnTo>
                    <a:pt x="272" y="259"/>
                  </a:lnTo>
                  <a:lnTo>
                    <a:pt x="260" y="241"/>
                  </a:lnTo>
                  <a:lnTo>
                    <a:pt x="245" y="219"/>
                  </a:lnTo>
                  <a:lnTo>
                    <a:pt x="229" y="195"/>
                  </a:lnTo>
                  <a:lnTo>
                    <a:pt x="212" y="172"/>
                  </a:lnTo>
                  <a:lnTo>
                    <a:pt x="195" y="149"/>
                  </a:lnTo>
                  <a:lnTo>
                    <a:pt x="180" y="135"/>
                  </a:lnTo>
                  <a:lnTo>
                    <a:pt x="170" y="126"/>
                  </a:lnTo>
                  <a:lnTo>
                    <a:pt x="177" y="120"/>
                  </a:lnTo>
                  <a:lnTo>
                    <a:pt x="185" y="116"/>
                  </a:lnTo>
                  <a:lnTo>
                    <a:pt x="194" y="113"/>
                  </a:lnTo>
                  <a:lnTo>
                    <a:pt x="202" y="110"/>
                  </a:lnTo>
                  <a:lnTo>
                    <a:pt x="210" y="108"/>
                  </a:lnTo>
                  <a:lnTo>
                    <a:pt x="219" y="108"/>
                  </a:lnTo>
                  <a:lnTo>
                    <a:pt x="225" y="111"/>
                  </a:lnTo>
                  <a:lnTo>
                    <a:pt x="234" y="114"/>
                  </a:lnTo>
                  <a:lnTo>
                    <a:pt x="247" y="120"/>
                  </a:lnTo>
                  <a:lnTo>
                    <a:pt x="254" y="123"/>
                  </a:lnTo>
                  <a:lnTo>
                    <a:pt x="255" y="120"/>
                  </a:lnTo>
                  <a:lnTo>
                    <a:pt x="250" y="113"/>
                  </a:lnTo>
                  <a:lnTo>
                    <a:pt x="242" y="107"/>
                  </a:lnTo>
                  <a:lnTo>
                    <a:pt x="232" y="102"/>
                  </a:lnTo>
                  <a:lnTo>
                    <a:pt x="219" y="99"/>
                  </a:lnTo>
                  <a:lnTo>
                    <a:pt x="205" y="96"/>
                  </a:lnTo>
                  <a:lnTo>
                    <a:pt x="190" y="96"/>
                  </a:lnTo>
                  <a:lnTo>
                    <a:pt x="177" y="98"/>
                  </a:lnTo>
                  <a:lnTo>
                    <a:pt x="165" y="102"/>
                  </a:lnTo>
                  <a:lnTo>
                    <a:pt x="155" y="107"/>
                  </a:lnTo>
                  <a:lnTo>
                    <a:pt x="147" y="101"/>
                  </a:lnTo>
                  <a:lnTo>
                    <a:pt x="138" y="95"/>
                  </a:lnTo>
                  <a:lnTo>
                    <a:pt x="130" y="88"/>
                  </a:lnTo>
                  <a:lnTo>
                    <a:pt x="122" y="82"/>
                  </a:lnTo>
                  <a:lnTo>
                    <a:pt x="113" y="74"/>
                  </a:lnTo>
                  <a:lnTo>
                    <a:pt x="107" y="68"/>
                  </a:lnTo>
                  <a:lnTo>
                    <a:pt x="102" y="64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108" y="57"/>
                  </a:lnTo>
                  <a:lnTo>
                    <a:pt x="117" y="54"/>
                  </a:lnTo>
                  <a:lnTo>
                    <a:pt x="123" y="54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4"/>
                  </a:lnTo>
                  <a:lnTo>
                    <a:pt x="157" y="55"/>
                  </a:lnTo>
                  <a:lnTo>
                    <a:pt x="165" y="55"/>
                  </a:lnTo>
                  <a:lnTo>
                    <a:pt x="167" y="54"/>
                  </a:lnTo>
                  <a:lnTo>
                    <a:pt x="162" y="51"/>
                  </a:lnTo>
                  <a:lnTo>
                    <a:pt x="153" y="48"/>
                  </a:lnTo>
                  <a:lnTo>
                    <a:pt x="147" y="48"/>
                  </a:lnTo>
                  <a:lnTo>
                    <a:pt x="138" y="46"/>
                  </a:lnTo>
                  <a:lnTo>
                    <a:pt x="127" y="45"/>
                  </a:lnTo>
                  <a:lnTo>
                    <a:pt x="117" y="43"/>
                  </a:lnTo>
                  <a:lnTo>
                    <a:pt x="105" y="43"/>
                  </a:lnTo>
                  <a:lnTo>
                    <a:pt x="95" y="42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68" y="42"/>
                  </a:lnTo>
                  <a:lnTo>
                    <a:pt x="58" y="36"/>
                  </a:lnTo>
                  <a:lnTo>
                    <a:pt x="48" y="29"/>
                  </a:lnTo>
                  <a:lnTo>
                    <a:pt x="37" y="20"/>
                  </a:lnTo>
                  <a:lnTo>
                    <a:pt x="27" y="11"/>
                  </a:lnTo>
                  <a:lnTo>
                    <a:pt x="17" y="5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8" name="Freeform 1321"/>
            <p:cNvSpPr>
              <a:spLocks/>
            </p:cNvSpPr>
            <p:nvPr/>
          </p:nvSpPr>
          <p:spPr bwMode="auto">
            <a:xfrm>
              <a:off x="4644" y="2919"/>
              <a:ext cx="106" cy="109"/>
            </a:xfrm>
            <a:custGeom>
              <a:avLst/>
              <a:gdLst>
                <a:gd name="T0" fmla="*/ 9 w 212"/>
                <a:gd name="T1" fmla="*/ 0 h 328"/>
                <a:gd name="T2" fmla="*/ 8 w 212"/>
                <a:gd name="T3" fmla="*/ 1 h 328"/>
                <a:gd name="T4" fmla="*/ 5 w 212"/>
                <a:gd name="T5" fmla="*/ 1 h 328"/>
                <a:gd name="T6" fmla="*/ 2 w 212"/>
                <a:gd name="T7" fmla="*/ 1 h 328"/>
                <a:gd name="T8" fmla="*/ 2 w 212"/>
                <a:gd name="T9" fmla="*/ 2 h 328"/>
                <a:gd name="T10" fmla="*/ 3 w 212"/>
                <a:gd name="T11" fmla="*/ 1 h 328"/>
                <a:gd name="T12" fmla="*/ 5 w 212"/>
                <a:gd name="T13" fmla="*/ 1 h 328"/>
                <a:gd name="T14" fmla="*/ 7 w 212"/>
                <a:gd name="T15" fmla="*/ 1 h 328"/>
                <a:gd name="T16" fmla="*/ 7 w 212"/>
                <a:gd name="T17" fmla="*/ 1 h 328"/>
                <a:gd name="T18" fmla="*/ 6 w 212"/>
                <a:gd name="T19" fmla="*/ 2 h 328"/>
                <a:gd name="T20" fmla="*/ 3 w 212"/>
                <a:gd name="T21" fmla="*/ 2 h 328"/>
                <a:gd name="T22" fmla="*/ 1 w 212"/>
                <a:gd name="T23" fmla="*/ 2 h 328"/>
                <a:gd name="T24" fmla="*/ 1 w 212"/>
                <a:gd name="T25" fmla="*/ 2 h 328"/>
                <a:gd name="T26" fmla="*/ 2 w 212"/>
                <a:gd name="T27" fmla="*/ 2 h 328"/>
                <a:gd name="T28" fmla="*/ 4 w 212"/>
                <a:gd name="T29" fmla="*/ 2 h 328"/>
                <a:gd name="T30" fmla="*/ 6 w 212"/>
                <a:gd name="T31" fmla="*/ 2 h 328"/>
                <a:gd name="T32" fmla="*/ 7 w 212"/>
                <a:gd name="T33" fmla="*/ 2 h 328"/>
                <a:gd name="T34" fmla="*/ 5 w 212"/>
                <a:gd name="T35" fmla="*/ 3 h 328"/>
                <a:gd name="T36" fmla="*/ 3 w 212"/>
                <a:gd name="T37" fmla="*/ 3 h 328"/>
                <a:gd name="T38" fmla="*/ 2 w 212"/>
                <a:gd name="T39" fmla="*/ 3 h 328"/>
                <a:gd name="T40" fmla="*/ 2 w 212"/>
                <a:gd name="T41" fmla="*/ 3 h 328"/>
                <a:gd name="T42" fmla="*/ 4 w 212"/>
                <a:gd name="T43" fmla="*/ 3 h 328"/>
                <a:gd name="T44" fmla="*/ 6 w 212"/>
                <a:gd name="T45" fmla="*/ 3 h 328"/>
                <a:gd name="T46" fmla="*/ 5 w 212"/>
                <a:gd name="T47" fmla="*/ 3 h 328"/>
                <a:gd name="T48" fmla="*/ 3 w 212"/>
                <a:gd name="T49" fmla="*/ 4 h 328"/>
                <a:gd name="T50" fmla="*/ 1 w 212"/>
                <a:gd name="T51" fmla="*/ 4 h 328"/>
                <a:gd name="T52" fmla="*/ 1 w 212"/>
                <a:gd name="T53" fmla="*/ 4 h 328"/>
                <a:gd name="T54" fmla="*/ 3 w 212"/>
                <a:gd name="T55" fmla="*/ 4 h 328"/>
                <a:gd name="T56" fmla="*/ 6 w 212"/>
                <a:gd name="T57" fmla="*/ 3 h 328"/>
                <a:gd name="T58" fmla="*/ 8 w 212"/>
                <a:gd name="T59" fmla="*/ 3 h 328"/>
                <a:gd name="T60" fmla="*/ 9 w 212"/>
                <a:gd name="T61" fmla="*/ 3 h 328"/>
                <a:gd name="T62" fmla="*/ 9 w 212"/>
                <a:gd name="T63" fmla="*/ 3 h 328"/>
                <a:gd name="T64" fmla="*/ 10 w 212"/>
                <a:gd name="T65" fmla="*/ 3 h 328"/>
                <a:gd name="T66" fmla="*/ 9 w 212"/>
                <a:gd name="T67" fmla="*/ 3 h 328"/>
                <a:gd name="T68" fmla="*/ 8 w 212"/>
                <a:gd name="T69" fmla="*/ 3 h 328"/>
                <a:gd name="T70" fmla="*/ 8 w 212"/>
                <a:gd name="T71" fmla="*/ 2 h 328"/>
                <a:gd name="T72" fmla="*/ 9 w 212"/>
                <a:gd name="T73" fmla="*/ 2 h 328"/>
                <a:gd name="T74" fmla="*/ 11 w 212"/>
                <a:gd name="T75" fmla="*/ 2 h 328"/>
                <a:gd name="T76" fmla="*/ 12 w 212"/>
                <a:gd name="T77" fmla="*/ 2 h 328"/>
                <a:gd name="T78" fmla="*/ 13 w 212"/>
                <a:gd name="T79" fmla="*/ 3 h 328"/>
                <a:gd name="T80" fmla="*/ 13 w 212"/>
                <a:gd name="T81" fmla="*/ 2 h 328"/>
                <a:gd name="T82" fmla="*/ 11 w 212"/>
                <a:gd name="T83" fmla="*/ 2 h 328"/>
                <a:gd name="T84" fmla="*/ 9 w 212"/>
                <a:gd name="T85" fmla="*/ 2 h 328"/>
                <a:gd name="T86" fmla="*/ 10 w 212"/>
                <a:gd name="T87" fmla="*/ 1 h 328"/>
                <a:gd name="T88" fmla="*/ 11 w 212"/>
                <a:gd name="T89" fmla="*/ 1 h 328"/>
                <a:gd name="T90" fmla="*/ 12 w 212"/>
                <a:gd name="T91" fmla="*/ 1 h 328"/>
                <a:gd name="T92" fmla="*/ 13 w 212"/>
                <a:gd name="T93" fmla="*/ 1 h 328"/>
                <a:gd name="T94" fmla="*/ 14 w 212"/>
                <a:gd name="T95" fmla="*/ 2 h 328"/>
                <a:gd name="T96" fmla="*/ 13 w 212"/>
                <a:gd name="T97" fmla="*/ 1 h 328"/>
                <a:gd name="T98" fmla="*/ 12 w 212"/>
                <a:gd name="T99" fmla="*/ 1 h 328"/>
                <a:gd name="T100" fmla="*/ 10 w 212"/>
                <a:gd name="T101" fmla="*/ 1 h 328"/>
                <a:gd name="T102" fmla="*/ 10 w 212"/>
                <a:gd name="T103" fmla="*/ 0 h 328"/>
                <a:gd name="T104" fmla="*/ 10 w 212"/>
                <a:gd name="T105" fmla="*/ 0 h 3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12" h="328">
                  <a:moveTo>
                    <a:pt x="140" y="16"/>
                  </a:moveTo>
                  <a:lnTo>
                    <a:pt x="139" y="30"/>
                  </a:lnTo>
                  <a:lnTo>
                    <a:pt x="137" y="40"/>
                  </a:lnTo>
                  <a:lnTo>
                    <a:pt x="134" y="49"/>
                  </a:lnTo>
                  <a:lnTo>
                    <a:pt x="129" y="55"/>
                  </a:lnTo>
                  <a:lnTo>
                    <a:pt x="117" y="61"/>
                  </a:lnTo>
                  <a:lnTo>
                    <a:pt x="102" y="66"/>
                  </a:lnTo>
                  <a:lnTo>
                    <a:pt x="85" y="74"/>
                  </a:lnTo>
                  <a:lnTo>
                    <a:pt x="67" y="81"/>
                  </a:lnTo>
                  <a:lnTo>
                    <a:pt x="50" y="90"/>
                  </a:lnTo>
                  <a:lnTo>
                    <a:pt x="37" y="99"/>
                  </a:lnTo>
                  <a:lnTo>
                    <a:pt x="27" y="106"/>
                  </a:lnTo>
                  <a:lnTo>
                    <a:pt x="22" y="115"/>
                  </a:lnTo>
                  <a:lnTo>
                    <a:pt x="22" y="121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2" y="118"/>
                  </a:lnTo>
                  <a:lnTo>
                    <a:pt x="39" y="111"/>
                  </a:lnTo>
                  <a:lnTo>
                    <a:pt x="49" y="105"/>
                  </a:lnTo>
                  <a:lnTo>
                    <a:pt x="59" y="97"/>
                  </a:lnTo>
                  <a:lnTo>
                    <a:pt x="70" y="93"/>
                  </a:lnTo>
                  <a:lnTo>
                    <a:pt x="82" y="87"/>
                  </a:lnTo>
                  <a:lnTo>
                    <a:pt x="95" y="84"/>
                  </a:lnTo>
                  <a:lnTo>
                    <a:pt x="107" y="83"/>
                  </a:lnTo>
                  <a:lnTo>
                    <a:pt x="119" y="81"/>
                  </a:lnTo>
                  <a:lnTo>
                    <a:pt x="115" y="99"/>
                  </a:lnTo>
                  <a:lnTo>
                    <a:pt x="110" y="114"/>
                  </a:lnTo>
                  <a:lnTo>
                    <a:pt x="107" y="127"/>
                  </a:lnTo>
                  <a:lnTo>
                    <a:pt x="102" y="136"/>
                  </a:lnTo>
                  <a:lnTo>
                    <a:pt x="85" y="139"/>
                  </a:lnTo>
                  <a:lnTo>
                    <a:pt x="69" y="143"/>
                  </a:lnTo>
                  <a:lnTo>
                    <a:pt x="54" y="149"/>
                  </a:lnTo>
                  <a:lnTo>
                    <a:pt x="40" y="156"/>
                  </a:lnTo>
                  <a:lnTo>
                    <a:pt x="29" y="164"/>
                  </a:lnTo>
                  <a:lnTo>
                    <a:pt x="20" y="173"/>
                  </a:lnTo>
                  <a:lnTo>
                    <a:pt x="14" y="182"/>
                  </a:lnTo>
                  <a:lnTo>
                    <a:pt x="12" y="192"/>
                  </a:lnTo>
                  <a:lnTo>
                    <a:pt x="14" y="198"/>
                  </a:lnTo>
                  <a:lnTo>
                    <a:pt x="15" y="198"/>
                  </a:lnTo>
                  <a:lnTo>
                    <a:pt x="19" y="195"/>
                  </a:lnTo>
                  <a:lnTo>
                    <a:pt x="22" y="187"/>
                  </a:lnTo>
                  <a:lnTo>
                    <a:pt x="25" y="183"/>
                  </a:lnTo>
                  <a:lnTo>
                    <a:pt x="34" y="179"/>
                  </a:lnTo>
                  <a:lnTo>
                    <a:pt x="44" y="173"/>
                  </a:lnTo>
                  <a:lnTo>
                    <a:pt x="55" y="167"/>
                  </a:lnTo>
                  <a:lnTo>
                    <a:pt x="69" y="161"/>
                  </a:lnTo>
                  <a:lnTo>
                    <a:pt x="80" y="156"/>
                  </a:lnTo>
                  <a:lnTo>
                    <a:pt x="94" y="153"/>
                  </a:lnTo>
                  <a:lnTo>
                    <a:pt x="104" y="153"/>
                  </a:lnTo>
                  <a:lnTo>
                    <a:pt x="102" y="171"/>
                  </a:lnTo>
                  <a:lnTo>
                    <a:pt x="99" y="187"/>
                  </a:lnTo>
                  <a:lnTo>
                    <a:pt x="94" y="201"/>
                  </a:lnTo>
                  <a:lnTo>
                    <a:pt x="89" y="210"/>
                  </a:lnTo>
                  <a:lnTo>
                    <a:pt x="75" y="214"/>
                  </a:lnTo>
                  <a:lnTo>
                    <a:pt x="64" y="218"/>
                  </a:lnTo>
                  <a:lnTo>
                    <a:pt x="50" y="224"/>
                  </a:lnTo>
                  <a:lnTo>
                    <a:pt x="40" y="230"/>
                  </a:lnTo>
                  <a:lnTo>
                    <a:pt x="32" y="236"/>
                  </a:lnTo>
                  <a:lnTo>
                    <a:pt x="24" y="245"/>
                  </a:lnTo>
                  <a:lnTo>
                    <a:pt x="19" y="254"/>
                  </a:lnTo>
                  <a:lnTo>
                    <a:pt x="17" y="264"/>
                  </a:lnTo>
                  <a:lnTo>
                    <a:pt x="24" y="257"/>
                  </a:lnTo>
                  <a:lnTo>
                    <a:pt x="32" y="251"/>
                  </a:lnTo>
                  <a:lnTo>
                    <a:pt x="42" y="243"/>
                  </a:lnTo>
                  <a:lnTo>
                    <a:pt x="50" y="238"/>
                  </a:lnTo>
                  <a:lnTo>
                    <a:pt x="60" y="233"/>
                  </a:lnTo>
                  <a:lnTo>
                    <a:pt x="69" y="229"/>
                  </a:lnTo>
                  <a:lnTo>
                    <a:pt x="75" y="226"/>
                  </a:lnTo>
                  <a:lnTo>
                    <a:pt x="82" y="224"/>
                  </a:lnTo>
                  <a:lnTo>
                    <a:pt x="80" y="233"/>
                  </a:lnTo>
                  <a:lnTo>
                    <a:pt x="75" y="245"/>
                  </a:lnTo>
                  <a:lnTo>
                    <a:pt x="67" y="258"/>
                  </a:lnTo>
                  <a:lnTo>
                    <a:pt x="59" y="274"/>
                  </a:lnTo>
                  <a:lnTo>
                    <a:pt x="47" y="289"/>
                  </a:lnTo>
                  <a:lnTo>
                    <a:pt x="35" y="302"/>
                  </a:lnTo>
                  <a:lnTo>
                    <a:pt x="22" y="313"/>
                  </a:lnTo>
                  <a:lnTo>
                    <a:pt x="9" y="320"/>
                  </a:lnTo>
                  <a:lnTo>
                    <a:pt x="2" y="323"/>
                  </a:lnTo>
                  <a:lnTo>
                    <a:pt x="0" y="326"/>
                  </a:lnTo>
                  <a:lnTo>
                    <a:pt x="2" y="328"/>
                  </a:lnTo>
                  <a:lnTo>
                    <a:pt x="12" y="326"/>
                  </a:lnTo>
                  <a:lnTo>
                    <a:pt x="20" y="323"/>
                  </a:lnTo>
                  <a:lnTo>
                    <a:pt x="30" y="316"/>
                  </a:lnTo>
                  <a:lnTo>
                    <a:pt x="44" y="307"/>
                  </a:lnTo>
                  <a:lnTo>
                    <a:pt x="59" y="294"/>
                  </a:lnTo>
                  <a:lnTo>
                    <a:pt x="72" y="279"/>
                  </a:lnTo>
                  <a:lnTo>
                    <a:pt x="84" y="261"/>
                  </a:lnTo>
                  <a:lnTo>
                    <a:pt x="94" y="243"/>
                  </a:lnTo>
                  <a:lnTo>
                    <a:pt x="100" y="223"/>
                  </a:lnTo>
                  <a:lnTo>
                    <a:pt x="114" y="229"/>
                  </a:lnTo>
                  <a:lnTo>
                    <a:pt x="127" y="239"/>
                  </a:lnTo>
                  <a:lnTo>
                    <a:pt x="135" y="251"/>
                  </a:lnTo>
                  <a:lnTo>
                    <a:pt x="135" y="263"/>
                  </a:lnTo>
                  <a:lnTo>
                    <a:pt x="132" y="274"/>
                  </a:lnTo>
                  <a:lnTo>
                    <a:pt x="130" y="282"/>
                  </a:lnTo>
                  <a:lnTo>
                    <a:pt x="134" y="283"/>
                  </a:lnTo>
                  <a:lnTo>
                    <a:pt x="140" y="279"/>
                  </a:lnTo>
                  <a:lnTo>
                    <a:pt x="145" y="272"/>
                  </a:lnTo>
                  <a:lnTo>
                    <a:pt x="149" y="266"/>
                  </a:lnTo>
                  <a:lnTo>
                    <a:pt x="149" y="261"/>
                  </a:lnTo>
                  <a:lnTo>
                    <a:pt x="147" y="254"/>
                  </a:lnTo>
                  <a:lnTo>
                    <a:pt x="140" y="239"/>
                  </a:lnTo>
                  <a:lnTo>
                    <a:pt x="132" y="226"/>
                  </a:lnTo>
                  <a:lnTo>
                    <a:pt x="124" y="217"/>
                  </a:lnTo>
                  <a:lnTo>
                    <a:pt x="117" y="211"/>
                  </a:lnTo>
                  <a:lnTo>
                    <a:pt x="120" y="196"/>
                  </a:lnTo>
                  <a:lnTo>
                    <a:pt x="124" y="177"/>
                  </a:lnTo>
                  <a:lnTo>
                    <a:pt x="127" y="161"/>
                  </a:lnTo>
                  <a:lnTo>
                    <a:pt x="129" y="148"/>
                  </a:lnTo>
                  <a:lnTo>
                    <a:pt x="130" y="143"/>
                  </a:lnTo>
                  <a:lnTo>
                    <a:pt x="134" y="142"/>
                  </a:lnTo>
                  <a:lnTo>
                    <a:pt x="140" y="143"/>
                  </a:lnTo>
                  <a:lnTo>
                    <a:pt x="150" y="148"/>
                  </a:lnTo>
                  <a:lnTo>
                    <a:pt x="162" y="155"/>
                  </a:lnTo>
                  <a:lnTo>
                    <a:pt x="175" y="165"/>
                  </a:lnTo>
                  <a:lnTo>
                    <a:pt x="185" y="182"/>
                  </a:lnTo>
                  <a:lnTo>
                    <a:pt x="190" y="202"/>
                  </a:lnTo>
                  <a:lnTo>
                    <a:pt x="192" y="211"/>
                  </a:lnTo>
                  <a:lnTo>
                    <a:pt x="194" y="212"/>
                  </a:lnTo>
                  <a:lnTo>
                    <a:pt x="195" y="210"/>
                  </a:lnTo>
                  <a:lnTo>
                    <a:pt x="197" y="201"/>
                  </a:lnTo>
                  <a:lnTo>
                    <a:pt x="197" y="193"/>
                  </a:lnTo>
                  <a:lnTo>
                    <a:pt x="194" y="183"/>
                  </a:lnTo>
                  <a:lnTo>
                    <a:pt x="190" y="171"/>
                  </a:lnTo>
                  <a:lnTo>
                    <a:pt x="184" y="158"/>
                  </a:lnTo>
                  <a:lnTo>
                    <a:pt x="175" y="146"/>
                  </a:lnTo>
                  <a:lnTo>
                    <a:pt x="164" y="137"/>
                  </a:lnTo>
                  <a:lnTo>
                    <a:pt x="150" y="128"/>
                  </a:lnTo>
                  <a:lnTo>
                    <a:pt x="132" y="124"/>
                  </a:lnTo>
                  <a:lnTo>
                    <a:pt x="137" y="114"/>
                  </a:lnTo>
                  <a:lnTo>
                    <a:pt x="142" y="100"/>
                  </a:lnTo>
                  <a:lnTo>
                    <a:pt x="145" y="89"/>
                  </a:lnTo>
                  <a:lnTo>
                    <a:pt x="145" y="80"/>
                  </a:lnTo>
                  <a:lnTo>
                    <a:pt x="154" y="81"/>
                  </a:lnTo>
                  <a:lnTo>
                    <a:pt x="164" y="84"/>
                  </a:lnTo>
                  <a:lnTo>
                    <a:pt x="172" y="87"/>
                  </a:lnTo>
                  <a:lnTo>
                    <a:pt x="182" y="90"/>
                  </a:lnTo>
                  <a:lnTo>
                    <a:pt x="189" y="96"/>
                  </a:lnTo>
                  <a:lnTo>
                    <a:pt x="195" y="102"/>
                  </a:lnTo>
                  <a:lnTo>
                    <a:pt x="200" y="109"/>
                  </a:lnTo>
                  <a:lnTo>
                    <a:pt x="204" y="118"/>
                  </a:lnTo>
                  <a:lnTo>
                    <a:pt x="207" y="127"/>
                  </a:lnTo>
                  <a:lnTo>
                    <a:pt x="210" y="128"/>
                  </a:lnTo>
                  <a:lnTo>
                    <a:pt x="212" y="124"/>
                  </a:lnTo>
                  <a:lnTo>
                    <a:pt x="212" y="114"/>
                  </a:lnTo>
                  <a:lnTo>
                    <a:pt x="210" y="106"/>
                  </a:lnTo>
                  <a:lnTo>
                    <a:pt x="205" y="99"/>
                  </a:lnTo>
                  <a:lnTo>
                    <a:pt x="199" y="90"/>
                  </a:lnTo>
                  <a:lnTo>
                    <a:pt x="192" y="81"/>
                  </a:lnTo>
                  <a:lnTo>
                    <a:pt x="184" y="74"/>
                  </a:lnTo>
                  <a:lnTo>
                    <a:pt x="175" y="66"/>
                  </a:lnTo>
                  <a:lnTo>
                    <a:pt x="165" y="62"/>
                  </a:lnTo>
                  <a:lnTo>
                    <a:pt x="157" y="59"/>
                  </a:lnTo>
                  <a:lnTo>
                    <a:pt x="157" y="44"/>
                  </a:lnTo>
                  <a:lnTo>
                    <a:pt x="157" y="31"/>
                  </a:lnTo>
                  <a:lnTo>
                    <a:pt x="157" y="19"/>
                  </a:lnTo>
                  <a:lnTo>
                    <a:pt x="155" y="7"/>
                  </a:lnTo>
                  <a:lnTo>
                    <a:pt x="152" y="0"/>
                  </a:lnTo>
                  <a:lnTo>
                    <a:pt x="147" y="2"/>
                  </a:lnTo>
                  <a:lnTo>
                    <a:pt x="144" y="7"/>
                  </a:lnTo>
                  <a:lnTo>
                    <a:pt x="140" y="1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09" name="Freeform 1322"/>
            <p:cNvSpPr>
              <a:spLocks/>
            </p:cNvSpPr>
            <p:nvPr/>
          </p:nvSpPr>
          <p:spPr bwMode="auto">
            <a:xfrm>
              <a:off x="4527" y="2894"/>
              <a:ext cx="170" cy="56"/>
            </a:xfrm>
            <a:custGeom>
              <a:avLst/>
              <a:gdLst>
                <a:gd name="T0" fmla="*/ 19 w 338"/>
                <a:gd name="T1" fmla="*/ 0 h 168"/>
                <a:gd name="T2" fmla="*/ 17 w 338"/>
                <a:gd name="T3" fmla="*/ 0 h 168"/>
                <a:gd name="T4" fmla="*/ 15 w 338"/>
                <a:gd name="T5" fmla="*/ 0 h 168"/>
                <a:gd name="T6" fmla="*/ 13 w 338"/>
                <a:gd name="T7" fmla="*/ 1 h 168"/>
                <a:gd name="T8" fmla="*/ 13 w 338"/>
                <a:gd name="T9" fmla="*/ 0 h 168"/>
                <a:gd name="T10" fmla="*/ 11 w 338"/>
                <a:gd name="T11" fmla="*/ 0 h 168"/>
                <a:gd name="T12" fmla="*/ 10 w 338"/>
                <a:gd name="T13" fmla="*/ 0 h 168"/>
                <a:gd name="T14" fmla="*/ 8 w 338"/>
                <a:gd name="T15" fmla="*/ 0 h 168"/>
                <a:gd name="T16" fmla="*/ 7 w 338"/>
                <a:gd name="T17" fmla="*/ 0 h 168"/>
                <a:gd name="T18" fmla="*/ 8 w 338"/>
                <a:gd name="T19" fmla="*/ 0 h 168"/>
                <a:gd name="T20" fmla="*/ 9 w 338"/>
                <a:gd name="T21" fmla="*/ 0 h 168"/>
                <a:gd name="T22" fmla="*/ 10 w 338"/>
                <a:gd name="T23" fmla="*/ 1 h 168"/>
                <a:gd name="T24" fmla="*/ 11 w 338"/>
                <a:gd name="T25" fmla="*/ 1 h 168"/>
                <a:gd name="T26" fmla="*/ 12 w 338"/>
                <a:gd name="T27" fmla="*/ 1 h 168"/>
                <a:gd name="T28" fmla="*/ 12 w 338"/>
                <a:gd name="T29" fmla="*/ 1 h 168"/>
                <a:gd name="T30" fmla="*/ 10 w 338"/>
                <a:gd name="T31" fmla="*/ 1 h 168"/>
                <a:gd name="T32" fmla="*/ 9 w 338"/>
                <a:gd name="T33" fmla="*/ 1 h 168"/>
                <a:gd name="T34" fmla="*/ 7 w 338"/>
                <a:gd name="T35" fmla="*/ 1 h 168"/>
                <a:gd name="T36" fmla="*/ 5 w 338"/>
                <a:gd name="T37" fmla="*/ 1 h 168"/>
                <a:gd name="T38" fmla="*/ 4 w 338"/>
                <a:gd name="T39" fmla="*/ 1 h 168"/>
                <a:gd name="T40" fmla="*/ 4 w 338"/>
                <a:gd name="T41" fmla="*/ 1 h 168"/>
                <a:gd name="T42" fmla="*/ 5 w 338"/>
                <a:gd name="T43" fmla="*/ 1 h 168"/>
                <a:gd name="T44" fmla="*/ 7 w 338"/>
                <a:gd name="T45" fmla="*/ 1 h 168"/>
                <a:gd name="T46" fmla="*/ 8 w 338"/>
                <a:gd name="T47" fmla="*/ 1 h 168"/>
                <a:gd name="T48" fmla="*/ 8 w 338"/>
                <a:gd name="T49" fmla="*/ 1 h 168"/>
                <a:gd name="T50" fmla="*/ 6 w 338"/>
                <a:gd name="T51" fmla="*/ 1 h 168"/>
                <a:gd name="T52" fmla="*/ 4 w 338"/>
                <a:gd name="T53" fmla="*/ 2 h 168"/>
                <a:gd name="T54" fmla="*/ 2 w 338"/>
                <a:gd name="T55" fmla="*/ 2 h 168"/>
                <a:gd name="T56" fmla="*/ 1 w 338"/>
                <a:gd name="T57" fmla="*/ 2 h 168"/>
                <a:gd name="T58" fmla="*/ 1 w 338"/>
                <a:gd name="T59" fmla="*/ 2 h 168"/>
                <a:gd name="T60" fmla="*/ 2 w 338"/>
                <a:gd name="T61" fmla="*/ 2 h 168"/>
                <a:gd name="T62" fmla="*/ 4 w 338"/>
                <a:gd name="T63" fmla="*/ 2 h 168"/>
                <a:gd name="T64" fmla="*/ 6 w 338"/>
                <a:gd name="T65" fmla="*/ 2 h 168"/>
                <a:gd name="T66" fmla="*/ 8 w 338"/>
                <a:gd name="T67" fmla="*/ 1 h 168"/>
                <a:gd name="T68" fmla="*/ 10 w 338"/>
                <a:gd name="T69" fmla="*/ 2 h 168"/>
                <a:gd name="T70" fmla="*/ 10 w 338"/>
                <a:gd name="T71" fmla="*/ 2 h 168"/>
                <a:gd name="T72" fmla="*/ 9 w 338"/>
                <a:gd name="T73" fmla="*/ 2 h 168"/>
                <a:gd name="T74" fmla="*/ 9 w 338"/>
                <a:gd name="T75" fmla="*/ 2 h 168"/>
                <a:gd name="T76" fmla="*/ 10 w 338"/>
                <a:gd name="T77" fmla="*/ 2 h 168"/>
                <a:gd name="T78" fmla="*/ 11 w 338"/>
                <a:gd name="T79" fmla="*/ 2 h 168"/>
                <a:gd name="T80" fmla="*/ 11 w 338"/>
                <a:gd name="T81" fmla="*/ 1 h 168"/>
                <a:gd name="T82" fmla="*/ 12 w 338"/>
                <a:gd name="T83" fmla="*/ 1 h 168"/>
                <a:gd name="T84" fmla="*/ 13 w 338"/>
                <a:gd name="T85" fmla="*/ 1 h 168"/>
                <a:gd name="T86" fmla="*/ 14 w 338"/>
                <a:gd name="T87" fmla="*/ 1 h 168"/>
                <a:gd name="T88" fmla="*/ 15 w 338"/>
                <a:gd name="T89" fmla="*/ 1 h 168"/>
                <a:gd name="T90" fmla="*/ 16 w 338"/>
                <a:gd name="T91" fmla="*/ 1 h 168"/>
                <a:gd name="T92" fmla="*/ 15 w 338"/>
                <a:gd name="T93" fmla="*/ 2 h 168"/>
                <a:gd name="T94" fmla="*/ 16 w 338"/>
                <a:gd name="T95" fmla="*/ 2 h 168"/>
                <a:gd name="T96" fmla="*/ 16 w 338"/>
                <a:gd name="T97" fmla="*/ 1 h 168"/>
                <a:gd name="T98" fmla="*/ 16 w 338"/>
                <a:gd name="T99" fmla="*/ 1 h 168"/>
                <a:gd name="T100" fmla="*/ 16 w 338"/>
                <a:gd name="T101" fmla="*/ 1 h 168"/>
                <a:gd name="T102" fmla="*/ 18 w 338"/>
                <a:gd name="T103" fmla="*/ 0 h 168"/>
                <a:gd name="T104" fmla="*/ 19 w 338"/>
                <a:gd name="T105" fmla="*/ 0 h 168"/>
                <a:gd name="T106" fmla="*/ 21 w 338"/>
                <a:gd name="T107" fmla="*/ 0 h 168"/>
                <a:gd name="T108" fmla="*/ 21 w 338"/>
                <a:gd name="T109" fmla="*/ 0 h 168"/>
                <a:gd name="T110" fmla="*/ 20 w 338"/>
                <a:gd name="T111" fmla="*/ 0 h 1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8" h="168">
                  <a:moveTo>
                    <a:pt x="302" y="4"/>
                  </a:moveTo>
                  <a:lnTo>
                    <a:pt x="292" y="7"/>
                  </a:lnTo>
                  <a:lnTo>
                    <a:pt x="278" y="12"/>
                  </a:lnTo>
                  <a:lnTo>
                    <a:pt x="262" y="18"/>
                  </a:lnTo>
                  <a:lnTo>
                    <a:pt x="245" y="23"/>
                  </a:lnTo>
                  <a:lnTo>
                    <a:pt x="230" y="29"/>
                  </a:lnTo>
                  <a:lnTo>
                    <a:pt x="215" y="35"/>
                  </a:lnTo>
                  <a:lnTo>
                    <a:pt x="205" y="41"/>
                  </a:lnTo>
                  <a:lnTo>
                    <a:pt x="200" y="44"/>
                  </a:lnTo>
                  <a:lnTo>
                    <a:pt x="193" y="38"/>
                  </a:lnTo>
                  <a:lnTo>
                    <a:pt x="183" y="35"/>
                  </a:lnTo>
                  <a:lnTo>
                    <a:pt x="173" y="31"/>
                  </a:lnTo>
                  <a:lnTo>
                    <a:pt x="161" y="28"/>
                  </a:lnTo>
                  <a:lnTo>
                    <a:pt x="150" y="28"/>
                  </a:lnTo>
                  <a:lnTo>
                    <a:pt x="136" y="26"/>
                  </a:lnTo>
                  <a:lnTo>
                    <a:pt x="126" y="28"/>
                  </a:lnTo>
                  <a:lnTo>
                    <a:pt x="116" y="31"/>
                  </a:lnTo>
                  <a:lnTo>
                    <a:pt x="110" y="34"/>
                  </a:lnTo>
                  <a:lnTo>
                    <a:pt x="111" y="35"/>
                  </a:lnTo>
                  <a:lnTo>
                    <a:pt x="116" y="37"/>
                  </a:lnTo>
                  <a:lnTo>
                    <a:pt x="125" y="37"/>
                  </a:lnTo>
                  <a:lnTo>
                    <a:pt x="131" y="37"/>
                  </a:lnTo>
                  <a:lnTo>
                    <a:pt x="138" y="38"/>
                  </a:lnTo>
                  <a:lnTo>
                    <a:pt x="148" y="41"/>
                  </a:lnTo>
                  <a:lnTo>
                    <a:pt x="156" y="44"/>
                  </a:lnTo>
                  <a:lnTo>
                    <a:pt x="166" y="48"/>
                  </a:lnTo>
                  <a:lnTo>
                    <a:pt x="173" y="51"/>
                  </a:lnTo>
                  <a:lnTo>
                    <a:pt x="180" y="56"/>
                  </a:lnTo>
                  <a:lnTo>
                    <a:pt x="183" y="59"/>
                  </a:lnTo>
                  <a:lnTo>
                    <a:pt x="176" y="65"/>
                  </a:lnTo>
                  <a:lnTo>
                    <a:pt x="168" y="74"/>
                  </a:lnTo>
                  <a:lnTo>
                    <a:pt x="158" y="81"/>
                  </a:lnTo>
                  <a:lnTo>
                    <a:pt x="150" y="85"/>
                  </a:lnTo>
                  <a:lnTo>
                    <a:pt x="138" y="82"/>
                  </a:lnTo>
                  <a:lnTo>
                    <a:pt x="125" y="81"/>
                  </a:lnTo>
                  <a:lnTo>
                    <a:pt x="110" y="78"/>
                  </a:lnTo>
                  <a:lnTo>
                    <a:pt x="93" y="77"/>
                  </a:lnTo>
                  <a:lnTo>
                    <a:pt x="78" y="77"/>
                  </a:lnTo>
                  <a:lnTo>
                    <a:pt x="65" y="77"/>
                  </a:lnTo>
                  <a:lnTo>
                    <a:pt x="53" y="77"/>
                  </a:lnTo>
                  <a:lnTo>
                    <a:pt x="45" y="79"/>
                  </a:lnTo>
                  <a:lnTo>
                    <a:pt x="53" y="79"/>
                  </a:lnTo>
                  <a:lnTo>
                    <a:pt x="63" y="81"/>
                  </a:lnTo>
                  <a:lnTo>
                    <a:pt x="73" y="82"/>
                  </a:lnTo>
                  <a:lnTo>
                    <a:pt x="86" y="84"/>
                  </a:lnTo>
                  <a:lnTo>
                    <a:pt x="98" y="87"/>
                  </a:lnTo>
                  <a:lnTo>
                    <a:pt x="108" y="88"/>
                  </a:lnTo>
                  <a:lnTo>
                    <a:pt x="118" y="93"/>
                  </a:lnTo>
                  <a:lnTo>
                    <a:pt x="126" y="96"/>
                  </a:lnTo>
                  <a:lnTo>
                    <a:pt x="115" y="106"/>
                  </a:lnTo>
                  <a:lnTo>
                    <a:pt x="101" y="115"/>
                  </a:lnTo>
                  <a:lnTo>
                    <a:pt x="86" y="121"/>
                  </a:lnTo>
                  <a:lnTo>
                    <a:pt x="70" y="127"/>
                  </a:lnTo>
                  <a:lnTo>
                    <a:pt x="55" y="130"/>
                  </a:lnTo>
                  <a:lnTo>
                    <a:pt x="38" y="133"/>
                  </a:lnTo>
                  <a:lnTo>
                    <a:pt x="25" y="134"/>
                  </a:lnTo>
                  <a:lnTo>
                    <a:pt x="13" y="134"/>
                  </a:lnTo>
                  <a:lnTo>
                    <a:pt x="3" y="134"/>
                  </a:lnTo>
                  <a:lnTo>
                    <a:pt x="0" y="137"/>
                  </a:lnTo>
                  <a:lnTo>
                    <a:pt x="1" y="138"/>
                  </a:lnTo>
                  <a:lnTo>
                    <a:pt x="11" y="141"/>
                  </a:lnTo>
                  <a:lnTo>
                    <a:pt x="21" y="141"/>
                  </a:lnTo>
                  <a:lnTo>
                    <a:pt x="35" y="141"/>
                  </a:lnTo>
                  <a:lnTo>
                    <a:pt x="51" y="140"/>
                  </a:lnTo>
                  <a:lnTo>
                    <a:pt x="70" y="137"/>
                  </a:lnTo>
                  <a:lnTo>
                    <a:pt x="90" y="134"/>
                  </a:lnTo>
                  <a:lnTo>
                    <a:pt x="108" y="128"/>
                  </a:lnTo>
                  <a:lnTo>
                    <a:pt x="125" y="119"/>
                  </a:lnTo>
                  <a:lnTo>
                    <a:pt x="140" y="110"/>
                  </a:lnTo>
                  <a:lnTo>
                    <a:pt x="148" y="122"/>
                  </a:lnTo>
                  <a:lnTo>
                    <a:pt x="150" y="136"/>
                  </a:lnTo>
                  <a:lnTo>
                    <a:pt x="148" y="150"/>
                  </a:lnTo>
                  <a:lnTo>
                    <a:pt x="138" y="162"/>
                  </a:lnTo>
                  <a:lnTo>
                    <a:pt x="133" y="167"/>
                  </a:lnTo>
                  <a:lnTo>
                    <a:pt x="135" y="168"/>
                  </a:lnTo>
                  <a:lnTo>
                    <a:pt x="140" y="168"/>
                  </a:lnTo>
                  <a:lnTo>
                    <a:pt x="148" y="165"/>
                  </a:lnTo>
                  <a:lnTo>
                    <a:pt x="156" y="156"/>
                  </a:lnTo>
                  <a:lnTo>
                    <a:pt x="163" y="141"/>
                  </a:lnTo>
                  <a:lnTo>
                    <a:pt x="165" y="124"/>
                  </a:lnTo>
                  <a:lnTo>
                    <a:pt x="161" y="106"/>
                  </a:lnTo>
                  <a:lnTo>
                    <a:pt x="168" y="100"/>
                  </a:lnTo>
                  <a:lnTo>
                    <a:pt x="176" y="93"/>
                  </a:lnTo>
                  <a:lnTo>
                    <a:pt x="185" y="85"/>
                  </a:lnTo>
                  <a:lnTo>
                    <a:pt x="193" y="78"/>
                  </a:lnTo>
                  <a:lnTo>
                    <a:pt x="201" y="72"/>
                  </a:lnTo>
                  <a:lnTo>
                    <a:pt x="210" y="66"/>
                  </a:lnTo>
                  <a:lnTo>
                    <a:pt x="218" y="62"/>
                  </a:lnTo>
                  <a:lnTo>
                    <a:pt x="226" y="59"/>
                  </a:lnTo>
                  <a:lnTo>
                    <a:pt x="235" y="71"/>
                  </a:lnTo>
                  <a:lnTo>
                    <a:pt x="240" y="87"/>
                  </a:lnTo>
                  <a:lnTo>
                    <a:pt x="240" y="105"/>
                  </a:lnTo>
                  <a:lnTo>
                    <a:pt x="235" y="122"/>
                  </a:lnTo>
                  <a:lnTo>
                    <a:pt x="233" y="127"/>
                  </a:lnTo>
                  <a:lnTo>
                    <a:pt x="235" y="130"/>
                  </a:lnTo>
                  <a:lnTo>
                    <a:pt x="240" y="128"/>
                  </a:lnTo>
                  <a:lnTo>
                    <a:pt x="245" y="124"/>
                  </a:lnTo>
                  <a:lnTo>
                    <a:pt x="250" y="110"/>
                  </a:lnTo>
                  <a:lnTo>
                    <a:pt x="253" y="93"/>
                  </a:lnTo>
                  <a:lnTo>
                    <a:pt x="253" y="71"/>
                  </a:lnTo>
                  <a:lnTo>
                    <a:pt x="245" y="50"/>
                  </a:lnTo>
                  <a:lnTo>
                    <a:pt x="252" y="44"/>
                  </a:lnTo>
                  <a:lnTo>
                    <a:pt x="262" y="37"/>
                  </a:lnTo>
                  <a:lnTo>
                    <a:pt x="275" y="29"/>
                  </a:lnTo>
                  <a:lnTo>
                    <a:pt x="290" y="22"/>
                  </a:lnTo>
                  <a:lnTo>
                    <a:pt x="303" y="15"/>
                  </a:lnTo>
                  <a:lnTo>
                    <a:pt x="318" y="9"/>
                  </a:lnTo>
                  <a:lnTo>
                    <a:pt x="330" y="3"/>
                  </a:lnTo>
                  <a:lnTo>
                    <a:pt x="338" y="0"/>
                  </a:lnTo>
                  <a:lnTo>
                    <a:pt x="332" y="0"/>
                  </a:lnTo>
                  <a:lnTo>
                    <a:pt x="320" y="1"/>
                  </a:lnTo>
                  <a:lnTo>
                    <a:pt x="308" y="3"/>
                  </a:lnTo>
                  <a:lnTo>
                    <a:pt x="302" y="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0" name="Freeform 1323"/>
            <p:cNvSpPr>
              <a:spLocks/>
            </p:cNvSpPr>
            <p:nvPr/>
          </p:nvSpPr>
          <p:spPr bwMode="auto">
            <a:xfrm>
              <a:off x="4763" y="2862"/>
              <a:ext cx="15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1 w 32"/>
                <a:gd name="T5" fmla="*/ 0 h 30"/>
                <a:gd name="T6" fmla="*/ 1 w 32"/>
                <a:gd name="T7" fmla="*/ 0 h 30"/>
                <a:gd name="T8" fmla="*/ 1 w 32"/>
                <a:gd name="T9" fmla="*/ 0 h 30"/>
                <a:gd name="T10" fmla="*/ 1 w 32"/>
                <a:gd name="T11" fmla="*/ 0 h 30"/>
                <a:gd name="T12" fmla="*/ 1 w 32"/>
                <a:gd name="T13" fmla="*/ 0 h 30"/>
                <a:gd name="T14" fmla="*/ 1 w 32"/>
                <a:gd name="T15" fmla="*/ 0 h 30"/>
                <a:gd name="T16" fmla="*/ 1 w 32"/>
                <a:gd name="T17" fmla="*/ 0 h 30"/>
                <a:gd name="T18" fmla="*/ 1 w 32"/>
                <a:gd name="T19" fmla="*/ 0 h 30"/>
                <a:gd name="T20" fmla="*/ 1 w 32"/>
                <a:gd name="T21" fmla="*/ 0 h 30"/>
                <a:gd name="T22" fmla="*/ 0 w 32"/>
                <a:gd name="T23" fmla="*/ 0 h 30"/>
                <a:gd name="T24" fmla="*/ 0 w 32"/>
                <a:gd name="T25" fmla="*/ 0 h 30"/>
                <a:gd name="T26" fmla="*/ 0 w 32"/>
                <a:gd name="T27" fmla="*/ 0 h 30"/>
                <a:gd name="T28" fmla="*/ 0 w 32"/>
                <a:gd name="T29" fmla="*/ 0 h 30"/>
                <a:gd name="T30" fmla="*/ 0 w 32"/>
                <a:gd name="T31" fmla="*/ 0 h 30"/>
                <a:gd name="T32" fmla="*/ 0 w 3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0">
                  <a:moveTo>
                    <a:pt x="5" y="2"/>
                  </a:moveTo>
                  <a:lnTo>
                    <a:pt x="13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0" y="8"/>
                  </a:lnTo>
                  <a:lnTo>
                    <a:pt x="32" y="14"/>
                  </a:lnTo>
                  <a:lnTo>
                    <a:pt x="32" y="20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3" y="28"/>
                  </a:lnTo>
                  <a:lnTo>
                    <a:pt x="17" y="30"/>
                  </a:lnTo>
                  <a:lnTo>
                    <a:pt x="10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1" name="Freeform 1324"/>
            <p:cNvSpPr>
              <a:spLocks/>
            </p:cNvSpPr>
            <p:nvPr/>
          </p:nvSpPr>
          <p:spPr bwMode="auto">
            <a:xfrm>
              <a:off x="4759" y="2885"/>
              <a:ext cx="14" cy="7"/>
            </a:xfrm>
            <a:custGeom>
              <a:avLst/>
              <a:gdLst>
                <a:gd name="T0" fmla="*/ 1 w 27"/>
                <a:gd name="T1" fmla="*/ 0 h 19"/>
                <a:gd name="T2" fmla="*/ 1 w 27"/>
                <a:gd name="T3" fmla="*/ 0 h 19"/>
                <a:gd name="T4" fmla="*/ 1 w 27"/>
                <a:gd name="T5" fmla="*/ 0 h 19"/>
                <a:gd name="T6" fmla="*/ 2 w 27"/>
                <a:gd name="T7" fmla="*/ 0 h 19"/>
                <a:gd name="T8" fmla="*/ 2 w 27"/>
                <a:gd name="T9" fmla="*/ 0 h 19"/>
                <a:gd name="T10" fmla="*/ 2 w 27"/>
                <a:gd name="T11" fmla="*/ 0 h 19"/>
                <a:gd name="T12" fmla="*/ 2 w 27"/>
                <a:gd name="T13" fmla="*/ 0 h 19"/>
                <a:gd name="T14" fmla="*/ 2 w 27"/>
                <a:gd name="T15" fmla="*/ 0 h 19"/>
                <a:gd name="T16" fmla="*/ 2 w 27"/>
                <a:gd name="T17" fmla="*/ 0 h 19"/>
                <a:gd name="T18" fmla="*/ 2 w 27"/>
                <a:gd name="T19" fmla="*/ 0 h 19"/>
                <a:gd name="T20" fmla="*/ 1 w 27"/>
                <a:gd name="T21" fmla="*/ 0 h 19"/>
                <a:gd name="T22" fmla="*/ 1 w 27"/>
                <a:gd name="T23" fmla="*/ 0 h 19"/>
                <a:gd name="T24" fmla="*/ 1 w 27"/>
                <a:gd name="T25" fmla="*/ 0 h 19"/>
                <a:gd name="T26" fmla="*/ 1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1 w 27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19">
                  <a:moveTo>
                    <a:pt x="4" y="1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19" y="19"/>
                  </a:lnTo>
                  <a:lnTo>
                    <a:pt x="12" y="17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2" name="Freeform 1325"/>
            <p:cNvSpPr>
              <a:spLocks/>
            </p:cNvSpPr>
            <p:nvPr/>
          </p:nvSpPr>
          <p:spPr bwMode="auto">
            <a:xfrm>
              <a:off x="4788" y="2900"/>
              <a:ext cx="18" cy="10"/>
            </a:xfrm>
            <a:custGeom>
              <a:avLst/>
              <a:gdLst>
                <a:gd name="T0" fmla="*/ 1 w 35"/>
                <a:gd name="T1" fmla="*/ 0 h 30"/>
                <a:gd name="T2" fmla="*/ 1 w 35"/>
                <a:gd name="T3" fmla="*/ 0 h 30"/>
                <a:gd name="T4" fmla="*/ 1 w 35"/>
                <a:gd name="T5" fmla="*/ 0 h 30"/>
                <a:gd name="T6" fmla="*/ 2 w 35"/>
                <a:gd name="T7" fmla="*/ 0 h 30"/>
                <a:gd name="T8" fmla="*/ 2 w 35"/>
                <a:gd name="T9" fmla="*/ 0 h 30"/>
                <a:gd name="T10" fmla="*/ 3 w 35"/>
                <a:gd name="T11" fmla="*/ 0 h 30"/>
                <a:gd name="T12" fmla="*/ 3 w 35"/>
                <a:gd name="T13" fmla="*/ 0 h 30"/>
                <a:gd name="T14" fmla="*/ 3 w 35"/>
                <a:gd name="T15" fmla="*/ 0 h 30"/>
                <a:gd name="T16" fmla="*/ 2 w 35"/>
                <a:gd name="T17" fmla="*/ 0 h 30"/>
                <a:gd name="T18" fmla="*/ 2 w 35"/>
                <a:gd name="T19" fmla="*/ 0 h 30"/>
                <a:gd name="T20" fmla="*/ 2 w 35"/>
                <a:gd name="T21" fmla="*/ 0 h 30"/>
                <a:gd name="T22" fmla="*/ 1 w 35"/>
                <a:gd name="T23" fmla="*/ 0 h 30"/>
                <a:gd name="T24" fmla="*/ 1 w 35"/>
                <a:gd name="T25" fmla="*/ 0 h 30"/>
                <a:gd name="T26" fmla="*/ 1 w 35"/>
                <a:gd name="T27" fmla="*/ 0 h 30"/>
                <a:gd name="T28" fmla="*/ 0 w 35"/>
                <a:gd name="T29" fmla="*/ 0 h 30"/>
                <a:gd name="T30" fmla="*/ 0 w 35"/>
                <a:gd name="T31" fmla="*/ 0 h 30"/>
                <a:gd name="T32" fmla="*/ 1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0">
                  <a:moveTo>
                    <a:pt x="3" y="8"/>
                  </a:moveTo>
                  <a:lnTo>
                    <a:pt x="10" y="3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5" y="14"/>
                  </a:lnTo>
                  <a:lnTo>
                    <a:pt x="35" y="20"/>
                  </a:lnTo>
                  <a:lnTo>
                    <a:pt x="31" y="24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0" y="30"/>
                  </a:lnTo>
                  <a:lnTo>
                    <a:pt x="5" y="2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3" name="Freeform 1326"/>
            <p:cNvSpPr>
              <a:spLocks/>
            </p:cNvSpPr>
            <p:nvPr/>
          </p:nvSpPr>
          <p:spPr bwMode="auto">
            <a:xfrm>
              <a:off x="4723" y="2897"/>
              <a:ext cx="19" cy="11"/>
            </a:xfrm>
            <a:custGeom>
              <a:avLst/>
              <a:gdLst>
                <a:gd name="T0" fmla="*/ 2 w 38"/>
                <a:gd name="T1" fmla="*/ 0 h 33"/>
                <a:gd name="T2" fmla="*/ 2 w 38"/>
                <a:gd name="T3" fmla="*/ 0 h 33"/>
                <a:gd name="T4" fmla="*/ 3 w 38"/>
                <a:gd name="T5" fmla="*/ 0 h 33"/>
                <a:gd name="T6" fmla="*/ 3 w 38"/>
                <a:gd name="T7" fmla="*/ 0 h 33"/>
                <a:gd name="T8" fmla="*/ 3 w 38"/>
                <a:gd name="T9" fmla="*/ 0 h 33"/>
                <a:gd name="T10" fmla="*/ 3 w 38"/>
                <a:gd name="T11" fmla="*/ 0 h 33"/>
                <a:gd name="T12" fmla="*/ 3 w 38"/>
                <a:gd name="T13" fmla="*/ 0 h 33"/>
                <a:gd name="T14" fmla="*/ 2 w 38"/>
                <a:gd name="T15" fmla="*/ 0 h 33"/>
                <a:gd name="T16" fmla="*/ 2 w 38"/>
                <a:gd name="T17" fmla="*/ 0 h 33"/>
                <a:gd name="T18" fmla="*/ 1 w 38"/>
                <a:gd name="T19" fmla="*/ 0 h 33"/>
                <a:gd name="T20" fmla="*/ 1 w 38"/>
                <a:gd name="T21" fmla="*/ 0 h 33"/>
                <a:gd name="T22" fmla="*/ 1 w 38"/>
                <a:gd name="T23" fmla="*/ 0 h 33"/>
                <a:gd name="T24" fmla="*/ 0 w 38"/>
                <a:gd name="T25" fmla="*/ 0 h 33"/>
                <a:gd name="T26" fmla="*/ 1 w 38"/>
                <a:gd name="T27" fmla="*/ 0 h 33"/>
                <a:gd name="T28" fmla="*/ 1 w 38"/>
                <a:gd name="T29" fmla="*/ 0 h 33"/>
                <a:gd name="T30" fmla="*/ 1 w 38"/>
                <a:gd name="T31" fmla="*/ 0 h 33"/>
                <a:gd name="T32" fmla="*/ 2 w 38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3">
                  <a:moveTo>
                    <a:pt x="20" y="0"/>
                  </a:moveTo>
                  <a:lnTo>
                    <a:pt x="28" y="2"/>
                  </a:lnTo>
                  <a:lnTo>
                    <a:pt x="35" y="3"/>
                  </a:lnTo>
                  <a:lnTo>
                    <a:pt x="36" y="8"/>
                  </a:lnTo>
                  <a:lnTo>
                    <a:pt x="38" y="15"/>
                  </a:lnTo>
                  <a:lnTo>
                    <a:pt x="36" y="22"/>
                  </a:lnTo>
                  <a:lnTo>
                    <a:pt x="33" y="28"/>
                  </a:lnTo>
                  <a:lnTo>
                    <a:pt x="28" y="31"/>
                  </a:lnTo>
                  <a:lnTo>
                    <a:pt x="21" y="33"/>
                  </a:lnTo>
                  <a:lnTo>
                    <a:pt x="13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4" name="Freeform 1327"/>
            <p:cNvSpPr>
              <a:spLocks/>
            </p:cNvSpPr>
            <p:nvPr/>
          </p:nvSpPr>
          <p:spPr bwMode="auto">
            <a:xfrm>
              <a:off x="4713" y="2872"/>
              <a:ext cx="19" cy="11"/>
            </a:xfrm>
            <a:custGeom>
              <a:avLst/>
              <a:gdLst>
                <a:gd name="T0" fmla="*/ 0 w 38"/>
                <a:gd name="T1" fmla="*/ 0 h 33"/>
                <a:gd name="T2" fmla="*/ 0 w 38"/>
                <a:gd name="T3" fmla="*/ 0 h 33"/>
                <a:gd name="T4" fmla="*/ 1 w 38"/>
                <a:gd name="T5" fmla="*/ 0 h 33"/>
                <a:gd name="T6" fmla="*/ 1 w 38"/>
                <a:gd name="T7" fmla="*/ 0 h 33"/>
                <a:gd name="T8" fmla="*/ 2 w 38"/>
                <a:gd name="T9" fmla="*/ 0 h 33"/>
                <a:gd name="T10" fmla="*/ 2 w 38"/>
                <a:gd name="T11" fmla="*/ 0 h 33"/>
                <a:gd name="T12" fmla="*/ 2 w 38"/>
                <a:gd name="T13" fmla="*/ 0 h 33"/>
                <a:gd name="T14" fmla="*/ 3 w 38"/>
                <a:gd name="T15" fmla="*/ 0 h 33"/>
                <a:gd name="T16" fmla="*/ 3 w 38"/>
                <a:gd name="T17" fmla="*/ 0 h 33"/>
                <a:gd name="T18" fmla="*/ 3 w 38"/>
                <a:gd name="T19" fmla="*/ 0 h 33"/>
                <a:gd name="T20" fmla="*/ 3 w 38"/>
                <a:gd name="T21" fmla="*/ 0 h 33"/>
                <a:gd name="T22" fmla="*/ 2 w 38"/>
                <a:gd name="T23" fmla="*/ 0 h 33"/>
                <a:gd name="T24" fmla="*/ 2 w 38"/>
                <a:gd name="T25" fmla="*/ 0 h 33"/>
                <a:gd name="T26" fmla="*/ 2 w 38"/>
                <a:gd name="T27" fmla="*/ 0 h 33"/>
                <a:gd name="T28" fmla="*/ 1 w 38"/>
                <a:gd name="T29" fmla="*/ 0 h 33"/>
                <a:gd name="T30" fmla="*/ 1 w 38"/>
                <a:gd name="T31" fmla="*/ 0 h 33"/>
                <a:gd name="T32" fmla="*/ 0 w 38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33">
                  <a:moveTo>
                    <a:pt x="0" y="18"/>
                  </a:moveTo>
                  <a:lnTo>
                    <a:pt x="0" y="11"/>
                  </a:lnTo>
                  <a:lnTo>
                    <a:pt x="5" y="5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1" y="3"/>
                  </a:lnTo>
                  <a:lnTo>
                    <a:pt x="36" y="6"/>
                  </a:lnTo>
                  <a:lnTo>
                    <a:pt x="38" y="11"/>
                  </a:lnTo>
                  <a:lnTo>
                    <a:pt x="38" y="17"/>
                  </a:lnTo>
                  <a:lnTo>
                    <a:pt x="36" y="23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20" y="33"/>
                  </a:lnTo>
                  <a:lnTo>
                    <a:pt x="11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5" name="Freeform 1328"/>
            <p:cNvSpPr>
              <a:spLocks/>
            </p:cNvSpPr>
            <p:nvPr/>
          </p:nvSpPr>
          <p:spPr bwMode="auto">
            <a:xfrm>
              <a:off x="4683" y="2872"/>
              <a:ext cx="17" cy="9"/>
            </a:xfrm>
            <a:custGeom>
              <a:avLst/>
              <a:gdLst>
                <a:gd name="T0" fmla="*/ 0 w 33"/>
                <a:gd name="T1" fmla="*/ 0 h 28"/>
                <a:gd name="T2" fmla="*/ 1 w 33"/>
                <a:gd name="T3" fmla="*/ 0 h 28"/>
                <a:gd name="T4" fmla="*/ 1 w 33"/>
                <a:gd name="T5" fmla="*/ 0 h 28"/>
                <a:gd name="T6" fmla="*/ 1 w 33"/>
                <a:gd name="T7" fmla="*/ 0 h 28"/>
                <a:gd name="T8" fmla="*/ 1 w 33"/>
                <a:gd name="T9" fmla="*/ 0 h 28"/>
                <a:gd name="T10" fmla="*/ 2 w 33"/>
                <a:gd name="T11" fmla="*/ 0 h 28"/>
                <a:gd name="T12" fmla="*/ 2 w 33"/>
                <a:gd name="T13" fmla="*/ 0 h 28"/>
                <a:gd name="T14" fmla="*/ 2 w 33"/>
                <a:gd name="T15" fmla="*/ 0 h 28"/>
                <a:gd name="T16" fmla="*/ 3 w 33"/>
                <a:gd name="T17" fmla="*/ 0 h 28"/>
                <a:gd name="T18" fmla="*/ 2 w 33"/>
                <a:gd name="T19" fmla="*/ 0 h 28"/>
                <a:gd name="T20" fmla="*/ 2 w 33"/>
                <a:gd name="T21" fmla="*/ 0 h 28"/>
                <a:gd name="T22" fmla="*/ 2 w 33"/>
                <a:gd name="T23" fmla="*/ 0 h 28"/>
                <a:gd name="T24" fmla="*/ 2 w 33"/>
                <a:gd name="T25" fmla="*/ 0 h 28"/>
                <a:gd name="T26" fmla="*/ 1 w 33"/>
                <a:gd name="T27" fmla="*/ 0 h 28"/>
                <a:gd name="T28" fmla="*/ 1 w 33"/>
                <a:gd name="T29" fmla="*/ 0 h 28"/>
                <a:gd name="T30" fmla="*/ 1 w 33"/>
                <a:gd name="T31" fmla="*/ 0 h 28"/>
                <a:gd name="T32" fmla="*/ 0 w 3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8">
                  <a:moveTo>
                    <a:pt x="0" y="18"/>
                  </a:move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31" y="7"/>
                  </a:lnTo>
                  <a:lnTo>
                    <a:pt x="33" y="12"/>
                  </a:lnTo>
                  <a:lnTo>
                    <a:pt x="31" y="18"/>
                  </a:lnTo>
                  <a:lnTo>
                    <a:pt x="30" y="22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6" y="26"/>
                  </a:lnTo>
                  <a:lnTo>
                    <a:pt x="1" y="2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6" name="Freeform 1329"/>
            <p:cNvSpPr>
              <a:spLocks/>
            </p:cNvSpPr>
            <p:nvPr/>
          </p:nvSpPr>
          <p:spPr bwMode="auto">
            <a:xfrm>
              <a:off x="4708" y="2856"/>
              <a:ext cx="18" cy="10"/>
            </a:xfrm>
            <a:custGeom>
              <a:avLst/>
              <a:gdLst>
                <a:gd name="T0" fmla="*/ 0 w 35"/>
                <a:gd name="T1" fmla="*/ 0 h 30"/>
                <a:gd name="T2" fmla="*/ 1 w 35"/>
                <a:gd name="T3" fmla="*/ 0 h 30"/>
                <a:gd name="T4" fmla="*/ 1 w 35"/>
                <a:gd name="T5" fmla="*/ 0 h 30"/>
                <a:gd name="T6" fmla="*/ 1 w 35"/>
                <a:gd name="T7" fmla="*/ 0 h 30"/>
                <a:gd name="T8" fmla="*/ 1 w 35"/>
                <a:gd name="T9" fmla="*/ 0 h 30"/>
                <a:gd name="T10" fmla="*/ 2 w 35"/>
                <a:gd name="T11" fmla="*/ 0 h 30"/>
                <a:gd name="T12" fmla="*/ 2 w 35"/>
                <a:gd name="T13" fmla="*/ 0 h 30"/>
                <a:gd name="T14" fmla="*/ 2 w 35"/>
                <a:gd name="T15" fmla="*/ 0 h 30"/>
                <a:gd name="T16" fmla="*/ 3 w 35"/>
                <a:gd name="T17" fmla="*/ 0 h 30"/>
                <a:gd name="T18" fmla="*/ 3 w 35"/>
                <a:gd name="T19" fmla="*/ 0 h 30"/>
                <a:gd name="T20" fmla="*/ 2 w 35"/>
                <a:gd name="T21" fmla="*/ 0 h 30"/>
                <a:gd name="T22" fmla="*/ 2 w 35"/>
                <a:gd name="T23" fmla="*/ 0 h 30"/>
                <a:gd name="T24" fmla="*/ 2 w 35"/>
                <a:gd name="T25" fmla="*/ 0 h 30"/>
                <a:gd name="T26" fmla="*/ 1 w 35"/>
                <a:gd name="T27" fmla="*/ 0 h 30"/>
                <a:gd name="T28" fmla="*/ 1 w 35"/>
                <a:gd name="T29" fmla="*/ 0 h 30"/>
                <a:gd name="T30" fmla="*/ 1 w 35"/>
                <a:gd name="T31" fmla="*/ 0 h 30"/>
                <a:gd name="T32" fmla="*/ 0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0">
                  <a:moveTo>
                    <a:pt x="0" y="16"/>
                  </a:moveTo>
                  <a:lnTo>
                    <a:pt x="1" y="11"/>
                  </a:lnTo>
                  <a:lnTo>
                    <a:pt x="5" y="6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5" y="11"/>
                  </a:lnTo>
                  <a:lnTo>
                    <a:pt x="33" y="16"/>
                  </a:lnTo>
                  <a:lnTo>
                    <a:pt x="31" y="22"/>
                  </a:lnTo>
                  <a:lnTo>
                    <a:pt x="26" y="27"/>
                  </a:lnTo>
                  <a:lnTo>
                    <a:pt x="21" y="30"/>
                  </a:lnTo>
                  <a:lnTo>
                    <a:pt x="13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7" name="Freeform 1330"/>
            <p:cNvSpPr>
              <a:spLocks/>
            </p:cNvSpPr>
            <p:nvPr/>
          </p:nvSpPr>
          <p:spPr bwMode="auto">
            <a:xfrm>
              <a:off x="5300" y="2817"/>
              <a:ext cx="142" cy="81"/>
            </a:xfrm>
            <a:custGeom>
              <a:avLst/>
              <a:gdLst>
                <a:gd name="T0" fmla="*/ 14 w 283"/>
                <a:gd name="T1" fmla="*/ 2 h 243"/>
                <a:gd name="T2" fmla="*/ 16 w 283"/>
                <a:gd name="T3" fmla="*/ 2 h 243"/>
                <a:gd name="T4" fmla="*/ 16 w 283"/>
                <a:gd name="T5" fmla="*/ 2 h 243"/>
                <a:gd name="T6" fmla="*/ 14 w 283"/>
                <a:gd name="T7" fmla="*/ 2 h 243"/>
                <a:gd name="T8" fmla="*/ 13 w 283"/>
                <a:gd name="T9" fmla="*/ 1 h 243"/>
                <a:gd name="T10" fmla="*/ 12 w 283"/>
                <a:gd name="T11" fmla="*/ 1 h 243"/>
                <a:gd name="T12" fmla="*/ 13 w 283"/>
                <a:gd name="T13" fmla="*/ 1 h 243"/>
                <a:gd name="T14" fmla="*/ 14 w 283"/>
                <a:gd name="T15" fmla="*/ 1 h 243"/>
                <a:gd name="T16" fmla="*/ 15 w 283"/>
                <a:gd name="T17" fmla="*/ 2 h 243"/>
                <a:gd name="T18" fmla="*/ 17 w 283"/>
                <a:gd name="T19" fmla="*/ 2 h 243"/>
                <a:gd name="T20" fmla="*/ 18 w 283"/>
                <a:gd name="T21" fmla="*/ 1 h 243"/>
                <a:gd name="T22" fmla="*/ 18 w 283"/>
                <a:gd name="T23" fmla="*/ 1 h 243"/>
                <a:gd name="T24" fmla="*/ 17 w 283"/>
                <a:gd name="T25" fmla="*/ 1 h 243"/>
                <a:gd name="T26" fmla="*/ 15 w 283"/>
                <a:gd name="T27" fmla="*/ 1 h 243"/>
                <a:gd name="T28" fmla="*/ 14 w 283"/>
                <a:gd name="T29" fmla="*/ 1 h 243"/>
                <a:gd name="T30" fmla="*/ 13 w 283"/>
                <a:gd name="T31" fmla="*/ 1 h 243"/>
                <a:gd name="T32" fmla="*/ 14 w 283"/>
                <a:gd name="T33" fmla="*/ 1 h 243"/>
                <a:gd name="T34" fmla="*/ 14 w 283"/>
                <a:gd name="T35" fmla="*/ 0 h 243"/>
                <a:gd name="T36" fmla="*/ 13 w 283"/>
                <a:gd name="T37" fmla="*/ 0 h 243"/>
                <a:gd name="T38" fmla="*/ 11 w 283"/>
                <a:gd name="T39" fmla="*/ 0 h 243"/>
                <a:gd name="T40" fmla="*/ 11 w 283"/>
                <a:gd name="T41" fmla="*/ 0 h 243"/>
                <a:gd name="T42" fmla="*/ 11 w 283"/>
                <a:gd name="T43" fmla="*/ 1 h 243"/>
                <a:gd name="T44" fmla="*/ 10 w 283"/>
                <a:gd name="T45" fmla="*/ 1 h 243"/>
                <a:gd name="T46" fmla="*/ 10 w 283"/>
                <a:gd name="T47" fmla="*/ 1 h 243"/>
                <a:gd name="T48" fmla="*/ 9 w 283"/>
                <a:gd name="T49" fmla="*/ 0 h 243"/>
                <a:gd name="T50" fmla="*/ 7 w 283"/>
                <a:gd name="T51" fmla="*/ 0 h 243"/>
                <a:gd name="T52" fmla="*/ 5 w 283"/>
                <a:gd name="T53" fmla="*/ 0 h 243"/>
                <a:gd name="T54" fmla="*/ 3 w 283"/>
                <a:gd name="T55" fmla="*/ 0 h 243"/>
                <a:gd name="T56" fmla="*/ 2 w 283"/>
                <a:gd name="T57" fmla="*/ 1 h 243"/>
                <a:gd name="T58" fmla="*/ 3 w 283"/>
                <a:gd name="T59" fmla="*/ 1 h 243"/>
                <a:gd name="T60" fmla="*/ 5 w 283"/>
                <a:gd name="T61" fmla="*/ 1 h 243"/>
                <a:gd name="T62" fmla="*/ 6 w 283"/>
                <a:gd name="T63" fmla="*/ 1 h 243"/>
                <a:gd name="T64" fmla="*/ 5 w 283"/>
                <a:gd name="T65" fmla="*/ 1 h 243"/>
                <a:gd name="T66" fmla="*/ 4 w 283"/>
                <a:gd name="T67" fmla="*/ 1 h 243"/>
                <a:gd name="T68" fmla="*/ 2 w 283"/>
                <a:gd name="T69" fmla="*/ 1 h 243"/>
                <a:gd name="T70" fmla="*/ 1 w 283"/>
                <a:gd name="T71" fmla="*/ 2 h 243"/>
                <a:gd name="T72" fmla="*/ 0 w 283"/>
                <a:gd name="T73" fmla="*/ 2 h 243"/>
                <a:gd name="T74" fmla="*/ 1 w 283"/>
                <a:gd name="T75" fmla="*/ 2 h 243"/>
                <a:gd name="T76" fmla="*/ 2 w 283"/>
                <a:gd name="T77" fmla="*/ 2 h 243"/>
                <a:gd name="T78" fmla="*/ 4 w 283"/>
                <a:gd name="T79" fmla="*/ 2 h 243"/>
                <a:gd name="T80" fmla="*/ 5 w 283"/>
                <a:gd name="T81" fmla="*/ 2 h 243"/>
                <a:gd name="T82" fmla="*/ 5 w 283"/>
                <a:gd name="T83" fmla="*/ 2 h 243"/>
                <a:gd name="T84" fmla="*/ 7 w 283"/>
                <a:gd name="T85" fmla="*/ 2 h 243"/>
                <a:gd name="T86" fmla="*/ 8 w 283"/>
                <a:gd name="T87" fmla="*/ 2 h 243"/>
                <a:gd name="T88" fmla="*/ 7 w 283"/>
                <a:gd name="T89" fmla="*/ 2 h 243"/>
                <a:gd name="T90" fmla="*/ 6 w 283"/>
                <a:gd name="T91" fmla="*/ 2 h 243"/>
                <a:gd name="T92" fmla="*/ 5 w 283"/>
                <a:gd name="T93" fmla="*/ 3 h 243"/>
                <a:gd name="T94" fmla="*/ 7 w 283"/>
                <a:gd name="T95" fmla="*/ 3 h 243"/>
                <a:gd name="T96" fmla="*/ 9 w 283"/>
                <a:gd name="T97" fmla="*/ 3 h 243"/>
                <a:gd name="T98" fmla="*/ 10 w 283"/>
                <a:gd name="T99" fmla="*/ 3 h 243"/>
                <a:gd name="T100" fmla="*/ 10 w 283"/>
                <a:gd name="T101" fmla="*/ 3 h 243"/>
                <a:gd name="T102" fmla="*/ 10 w 283"/>
                <a:gd name="T103" fmla="*/ 2 h 243"/>
                <a:gd name="T104" fmla="*/ 9 w 283"/>
                <a:gd name="T105" fmla="*/ 2 h 243"/>
                <a:gd name="T106" fmla="*/ 10 w 283"/>
                <a:gd name="T107" fmla="*/ 2 h 243"/>
                <a:gd name="T108" fmla="*/ 11 w 283"/>
                <a:gd name="T109" fmla="*/ 2 h 243"/>
                <a:gd name="T110" fmla="*/ 12 w 283"/>
                <a:gd name="T111" fmla="*/ 2 h 2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3" h="243">
                  <a:moveTo>
                    <a:pt x="203" y="194"/>
                  </a:moveTo>
                  <a:lnTo>
                    <a:pt x="212" y="194"/>
                  </a:lnTo>
                  <a:lnTo>
                    <a:pt x="223" y="191"/>
                  </a:lnTo>
                  <a:lnTo>
                    <a:pt x="233" y="187"/>
                  </a:lnTo>
                  <a:lnTo>
                    <a:pt x="242" y="181"/>
                  </a:lnTo>
                  <a:lnTo>
                    <a:pt x="248" y="174"/>
                  </a:lnTo>
                  <a:lnTo>
                    <a:pt x="252" y="163"/>
                  </a:lnTo>
                  <a:lnTo>
                    <a:pt x="250" y="152"/>
                  </a:lnTo>
                  <a:lnTo>
                    <a:pt x="242" y="137"/>
                  </a:lnTo>
                  <a:lnTo>
                    <a:pt x="235" y="131"/>
                  </a:lnTo>
                  <a:lnTo>
                    <a:pt x="227" y="131"/>
                  </a:lnTo>
                  <a:lnTo>
                    <a:pt x="217" y="131"/>
                  </a:lnTo>
                  <a:lnTo>
                    <a:pt x="210" y="134"/>
                  </a:lnTo>
                  <a:lnTo>
                    <a:pt x="203" y="128"/>
                  </a:lnTo>
                  <a:lnTo>
                    <a:pt x="197" y="121"/>
                  </a:lnTo>
                  <a:lnTo>
                    <a:pt x="192" y="115"/>
                  </a:lnTo>
                  <a:lnTo>
                    <a:pt x="187" y="109"/>
                  </a:lnTo>
                  <a:lnTo>
                    <a:pt x="185" y="103"/>
                  </a:lnTo>
                  <a:lnTo>
                    <a:pt x="185" y="101"/>
                  </a:lnTo>
                  <a:lnTo>
                    <a:pt x="190" y="103"/>
                  </a:lnTo>
                  <a:lnTo>
                    <a:pt x="198" y="106"/>
                  </a:lnTo>
                  <a:lnTo>
                    <a:pt x="208" y="107"/>
                  </a:lnTo>
                  <a:lnTo>
                    <a:pt x="215" y="109"/>
                  </a:lnTo>
                  <a:lnTo>
                    <a:pt x="220" y="112"/>
                  </a:lnTo>
                  <a:lnTo>
                    <a:pt x="222" y="115"/>
                  </a:lnTo>
                  <a:lnTo>
                    <a:pt x="225" y="119"/>
                  </a:lnTo>
                  <a:lnTo>
                    <a:pt x="230" y="125"/>
                  </a:lnTo>
                  <a:lnTo>
                    <a:pt x="240" y="128"/>
                  </a:lnTo>
                  <a:lnTo>
                    <a:pt x="253" y="128"/>
                  </a:lnTo>
                  <a:lnTo>
                    <a:pt x="265" y="124"/>
                  </a:lnTo>
                  <a:lnTo>
                    <a:pt x="275" y="116"/>
                  </a:lnTo>
                  <a:lnTo>
                    <a:pt x="282" y="106"/>
                  </a:lnTo>
                  <a:lnTo>
                    <a:pt x="283" y="93"/>
                  </a:lnTo>
                  <a:lnTo>
                    <a:pt x="283" y="85"/>
                  </a:lnTo>
                  <a:lnTo>
                    <a:pt x="282" y="79"/>
                  </a:lnTo>
                  <a:lnTo>
                    <a:pt x="278" y="75"/>
                  </a:lnTo>
                  <a:lnTo>
                    <a:pt x="277" y="70"/>
                  </a:lnTo>
                  <a:lnTo>
                    <a:pt x="270" y="66"/>
                  </a:lnTo>
                  <a:lnTo>
                    <a:pt x="263" y="63"/>
                  </a:lnTo>
                  <a:lnTo>
                    <a:pt x="255" y="60"/>
                  </a:lnTo>
                  <a:lnTo>
                    <a:pt x="247" y="59"/>
                  </a:lnTo>
                  <a:lnTo>
                    <a:pt x="238" y="59"/>
                  </a:lnTo>
                  <a:lnTo>
                    <a:pt x="232" y="60"/>
                  </a:lnTo>
                  <a:lnTo>
                    <a:pt x="225" y="63"/>
                  </a:lnTo>
                  <a:lnTo>
                    <a:pt x="220" y="66"/>
                  </a:lnTo>
                  <a:lnTo>
                    <a:pt x="213" y="70"/>
                  </a:lnTo>
                  <a:lnTo>
                    <a:pt x="207" y="70"/>
                  </a:lnTo>
                  <a:lnTo>
                    <a:pt x="198" y="68"/>
                  </a:lnTo>
                  <a:lnTo>
                    <a:pt x="192" y="66"/>
                  </a:lnTo>
                  <a:lnTo>
                    <a:pt x="207" y="56"/>
                  </a:lnTo>
                  <a:lnTo>
                    <a:pt x="222" y="41"/>
                  </a:lnTo>
                  <a:lnTo>
                    <a:pt x="230" y="25"/>
                  </a:lnTo>
                  <a:lnTo>
                    <a:pt x="227" y="11"/>
                  </a:lnTo>
                  <a:lnTo>
                    <a:pt x="222" y="6"/>
                  </a:lnTo>
                  <a:lnTo>
                    <a:pt x="213" y="3"/>
                  </a:lnTo>
                  <a:lnTo>
                    <a:pt x="207" y="1"/>
                  </a:lnTo>
                  <a:lnTo>
                    <a:pt x="198" y="0"/>
                  </a:lnTo>
                  <a:lnTo>
                    <a:pt x="190" y="1"/>
                  </a:lnTo>
                  <a:lnTo>
                    <a:pt x="182" y="4"/>
                  </a:lnTo>
                  <a:lnTo>
                    <a:pt x="175" y="7"/>
                  </a:lnTo>
                  <a:lnTo>
                    <a:pt x="170" y="11"/>
                  </a:lnTo>
                  <a:lnTo>
                    <a:pt x="163" y="22"/>
                  </a:lnTo>
                  <a:lnTo>
                    <a:pt x="162" y="35"/>
                  </a:lnTo>
                  <a:lnTo>
                    <a:pt x="162" y="47"/>
                  </a:lnTo>
                  <a:lnTo>
                    <a:pt x="167" y="56"/>
                  </a:lnTo>
                  <a:lnTo>
                    <a:pt x="170" y="63"/>
                  </a:lnTo>
                  <a:lnTo>
                    <a:pt x="168" y="68"/>
                  </a:lnTo>
                  <a:lnTo>
                    <a:pt x="165" y="69"/>
                  </a:lnTo>
                  <a:lnTo>
                    <a:pt x="160" y="70"/>
                  </a:lnTo>
                  <a:lnTo>
                    <a:pt x="157" y="69"/>
                  </a:lnTo>
                  <a:lnTo>
                    <a:pt x="155" y="65"/>
                  </a:lnTo>
                  <a:lnTo>
                    <a:pt x="153" y="57"/>
                  </a:lnTo>
                  <a:lnTo>
                    <a:pt x="153" y="50"/>
                  </a:lnTo>
                  <a:lnTo>
                    <a:pt x="150" y="41"/>
                  </a:lnTo>
                  <a:lnTo>
                    <a:pt x="143" y="32"/>
                  </a:lnTo>
                  <a:lnTo>
                    <a:pt x="130" y="29"/>
                  </a:lnTo>
                  <a:lnTo>
                    <a:pt x="108" y="37"/>
                  </a:lnTo>
                  <a:lnTo>
                    <a:pt x="102" y="29"/>
                  </a:lnTo>
                  <a:lnTo>
                    <a:pt x="93" y="23"/>
                  </a:lnTo>
                  <a:lnTo>
                    <a:pt x="83" y="19"/>
                  </a:lnTo>
                  <a:lnTo>
                    <a:pt x="72" y="17"/>
                  </a:lnTo>
                  <a:lnTo>
                    <a:pt x="60" y="19"/>
                  </a:lnTo>
                  <a:lnTo>
                    <a:pt x="48" y="23"/>
                  </a:lnTo>
                  <a:lnTo>
                    <a:pt x="38" y="31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0" y="53"/>
                  </a:lnTo>
                  <a:lnTo>
                    <a:pt x="33" y="59"/>
                  </a:lnTo>
                  <a:lnTo>
                    <a:pt x="40" y="69"/>
                  </a:lnTo>
                  <a:lnTo>
                    <a:pt x="50" y="76"/>
                  </a:lnTo>
                  <a:lnTo>
                    <a:pt x="68" y="78"/>
                  </a:lnTo>
                  <a:lnTo>
                    <a:pt x="78" y="78"/>
                  </a:lnTo>
                  <a:lnTo>
                    <a:pt x="87" y="81"/>
                  </a:lnTo>
                  <a:lnTo>
                    <a:pt x="93" y="87"/>
                  </a:lnTo>
                  <a:lnTo>
                    <a:pt x="97" y="93"/>
                  </a:lnTo>
                  <a:lnTo>
                    <a:pt x="87" y="100"/>
                  </a:lnTo>
                  <a:lnTo>
                    <a:pt x="78" y="107"/>
                  </a:lnTo>
                  <a:lnTo>
                    <a:pt x="68" y="113"/>
                  </a:lnTo>
                  <a:lnTo>
                    <a:pt x="62" y="118"/>
                  </a:lnTo>
                  <a:lnTo>
                    <a:pt x="52" y="116"/>
                  </a:lnTo>
                  <a:lnTo>
                    <a:pt x="43" y="115"/>
                  </a:lnTo>
                  <a:lnTo>
                    <a:pt x="35" y="115"/>
                  </a:lnTo>
                  <a:lnTo>
                    <a:pt x="28" y="116"/>
                  </a:lnTo>
                  <a:lnTo>
                    <a:pt x="22" y="118"/>
                  </a:lnTo>
                  <a:lnTo>
                    <a:pt x="17" y="121"/>
                  </a:lnTo>
                  <a:lnTo>
                    <a:pt x="12" y="125"/>
                  </a:lnTo>
                  <a:lnTo>
                    <a:pt x="7" y="129"/>
                  </a:lnTo>
                  <a:lnTo>
                    <a:pt x="2" y="138"/>
                  </a:lnTo>
                  <a:lnTo>
                    <a:pt x="0" y="149"/>
                  </a:lnTo>
                  <a:lnTo>
                    <a:pt x="2" y="159"/>
                  </a:lnTo>
                  <a:lnTo>
                    <a:pt x="7" y="168"/>
                  </a:lnTo>
                  <a:lnTo>
                    <a:pt x="12" y="172"/>
                  </a:lnTo>
                  <a:lnTo>
                    <a:pt x="17" y="175"/>
                  </a:lnTo>
                  <a:lnTo>
                    <a:pt x="23" y="177"/>
                  </a:lnTo>
                  <a:lnTo>
                    <a:pt x="32" y="178"/>
                  </a:lnTo>
                  <a:lnTo>
                    <a:pt x="40" y="180"/>
                  </a:lnTo>
                  <a:lnTo>
                    <a:pt x="47" y="178"/>
                  </a:lnTo>
                  <a:lnTo>
                    <a:pt x="53" y="178"/>
                  </a:lnTo>
                  <a:lnTo>
                    <a:pt x="60" y="175"/>
                  </a:lnTo>
                  <a:lnTo>
                    <a:pt x="67" y="169"/>
                  </a:lnTo>
                  <a:lnTo>
                    <a:pt x="70" y="162"/>
                  </a:lnTo>
                  <a:lnTo>
                    <a:pt x="70" y="155"/>
                  </a:lnTo>
                  <a:lnTo>
                    <a:pt x="70" y="149"/>
                  </a:lnTo>
                  <a:lnTo>
                    <a:pt x="80" y="140"/>
                  </a:lnTo>
                  <a:lnTo>
                    <a:pt x="92" y="134"/>
                  </a:lnTo>
                  <a:lnTo>
                    <a:pt x="103" y="128"/>
                  </a:lnTo>
                  <a:lnTo>
                    <a:pt x="108" y="125"/>
                  </a:lnTo>
                  <a:lnTo>
                    <a:pt x="112" y="128"/>
                  </a:lnTo>
                  <a:lnTo>
                    <a:pt x="115" y="132"/>
                  </a:lnTo>
                  <a:lnTo>
                    <a:pt x="118" y="135"/>
                  </a:lnTo>
                  <a:lnTo>
                    <a:pt x="123" y="138"/>
                  </a:lnTo>
                  <a:lnTo>
                    <a:pt x="117" y="147"/>
                  </a:lnTo>
                  <a:lnTo>
                    <a:pt x="112" y="156"/>
                  </a:lnTo>
                  <a:lnTo>
                    <a:pt x="108" y="166"/>
                  </a:lnTo>
                  <a:lnTo>
                    <a:pt x="105" y="172"/>
                  </a:lnTo>
                  <a:lnTo>
                    <a:pt x="92" y="180"/>
                  </a:lnTo>
                  <a:lnTo>
                    <a:pt x="80" y="190"/>
                  </a:lnTo>
                  <a:lnTo>
                    <a:pt x="73" y="202"/>
                  </a:lnTo>
                  <a:lnTo>
                    <a:pt x="73" y="214"/>
                  </a:lnTo>
                  <a:lnTo>
                    <a:pt x="78" y="224"/>
                  </a:lnTo>
                  <a:lnTo>
                    <a:pt x="88" y="234"/>
                  </a:lnTo>
                  <a:lnTo>
                    <a:pt x="102" y="240"/>
                  </a:lnTo>
                  <a:lnTo>
                    <a:pt x="115" y="243"/>
                  </a:lnTo>
                  <a:lnTo>
                    <a:pt x="123" y="242"/>
                  </a:lnTo>
                  <a:lnTo>
                    <a:pt x="132" y="239"/>
                  </a:lnTo>
                  <a:lnTo>
                    <a:pt x="140" y="234"/>
                  </a:lnTo>
                  <a:lnTo>
                    <a:pt x="148" y="230"/>
                  </a:lnTo>
                  <a:lnTo>
                    <a:pt x="153" y="225"/>
                  </a:lnTo>
                  <a:lnTo>
                    <a:pt x="157" y="221"/>
                  </a:lnTo>
                  <a:lnTo>
                    <a:pt x="158" y="217"/>
                  </a:lnTo>
                  <a:lnTo>
                    <a:pt x="160" y="211"/>
                  </a:lnTo>
                  <a:lnTo>
                    <a:pt x="157" y="199"/>
                  </a:lnTo>
                  <a:lnTo>
                    <a:pt x="152" y="190"/>
                  </a:lnTo>
                  <a:lnTo>
                    <a:pt x="145" y="184"/>
                  </a:lnTo>
                  <a:lnTo>
                    <a:pt x="138" y="180"/>
                  </a:lnTo>
                  <a:lnTo>
                    <a:pt x="140" y="169"/>
                  </a:lnTo>
                  <a:lnTo>
                    <a:pt x="142" y="159"/>
                  </a:lnTo>
                  <a:lnTo>
                    <a:pt x="143" y="152"/>
                  </a:lnTo>
                  <a:lnTo>
                    <a:pt x="145" y="146"/>
                  </a:lnTo>
                  <a:lnTo>
                    <a:pt x="150" y="146"/>
                  </a:lnTo>
                  <a:lnTo>
                    <a:pt x="157" y="144"/>
                  </a:lnTo>
                  <a:lnTo>
                    <a:pt x="160" y="143"/>
                  </a:lnTo>
                  <a:lnTo>
                    <a:pt x="162" y="143"/>
                  </a:lnTo>
                  <a:lnTo>
                    <a:pt x="170" y="155"/>
                  </a:lnTo>
                  <a:lnTo>
                    <a:pt x="175" y="171"/>
                  </a:lnTo>
                  <a:lnTo>
                    <a:pt x="183" y="187"/>
                  </a:lnTo>
                  <a:lnTo>
                    <a:pt x="203" y="19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8" name="Freeform 1331"/>
            <p:cNvSpPr>
              <a:spLocks/>
            </p:cNvSpPr>
            <p:nvPr/>
          </p:nvSpPr>
          <p:spPr bwMode="auto">
            <a:xfrm>
              <a:off x="5408" y="2651"/>
              <a:ext cx="153" cy="140"/>
            </a:xfrm>
            <a:custGeom>
              <a:avLst/>
              <a:gdLst>
                <a:gd name="T0" fmla="*/ 0 w 305"/>
                <a:gd name="T1" fmla="*/ 5 h 420"/>
                <a:gd name="T2" fmla="*/ 2 w 305"/>
                <a:gd name="T3" fmla="*/ 5 h 420"/>
                <a:gd name="T4" fmla="*/ 4 w 305"/>
                <a:gd name="T5" fmla="*/ 5 h 420"/>
                <a:gd name="T6" fmla="*/ 6 w 305"/>
                <a:gd name="T7" fmla="*/ 4 h 420"/>
                <a:gd name="T8" fmla="*/ 8 w 305"/>
                <a:gd name="T9" fmla="*/ 4 h 420"/>
                <a:gd name="T10" fmla="*/ 10 w 305"/>
                <a:gd name="T11" fmla="*/ 4 h 420"/>
                <a:gd name="T12" fmla="*/ 12 w 305"/>
                <a:gd name="T13" fmla="*/ 4 h 420"/>
                <a:gd name="T14" fmla="*/ 14 w 305"/>
                <a:gd name="T15" fmla="*/ 4 h 420"/>
                <a:gd name="T16" fmla="*/ 16 w 305"/>
                <a:gd name="T17" fmla="*/ 4 h 420"/>
                <a:gd name="T18" fmla="*/ 16 w 305"/>
                <a:gd name="T19" fmla="*/ 4 h 420"/>
                <a:gd name="T20" fmla="*/ 16 w 305"/>
                <a:gd name="T21" fmla="*/ 4 h 420"/>
                <a:gd name="T22" fmla="*/ 16 w 305"/>
                <a:gd name="T23" fmla="*/ 4 h 420"/>
                <a:gd name="T24" fmla="*/ 16 w 305"/>
                <a:gd name="T25" fmla="*/ 4 h 420"/>
                <a:gd name="T26" fmla="*/ 17 w 305"/>
                <a:gd name="T27" fmla="*/ 3 h 420"/>
                <a:gd name="T28" fmla="*/ 17 w 305"/>
                <a:gd name="T29" fmla="*/ 3 h 420"/>
                <a:gd name="T30" fmla="*/ 18 w 305"/>
                <a:gd name="T31" fmla="*/ 3 h 420"/>
                <a:gd name="T32" fmla="*/ 20 w 305"/>
                <a:gd name="T33" fmla="*/ 3 h 420"/>
                <a:gd name="T34" fmla="*/ 19 w 305"/>
                <a:gd name="T35" fmla="*/ 3 h 420"/>
                <a:gd name="T36" fmla="*/ 18 w 305"/>
                <a:gd name="T37" fmla="*/ 2 h 420"/>
                <a:gd name="T38" fmla="*/ 18 w 305"/>
                <a:gd name="T39" fmla="*/ 2 h 420"/>
                <a:gd name="T40" fmla="*/ 19 w 305"/>
                <a:gd name="T41" fmla="*/ 1 h 420"/>
                <a:gd name="T42" fmla="*/ 19 w 305"/>
                <a:gd name="T43" fmla="*/ 1 h 420"/>
                <a:gd name="T44" fmla="*/ 18 w 305"/>
                <a:gd name="T45" fmla="*/ 1 h 420"/>
                <a:gd name="T46" fmla="*/ 17 w 305"/>
                <a:gd name="T47" fmla="*/ 1 h 420"/>
                <a:gd name="T48" fmla="*/ 16 w 305"/>
                <a:gd name="T49" fmla="*/ 1 h 420"/>
                <a:gd name="T50" fmla="*/ 15 w 305"/>
                <a:gd name="T51" fmla="*/ 1 h 420"/>
                <a:gd name="T52" fmla="*/ 14 w 305"/>
                <a:gd name="T53" fmla="*/ 1 h 420"/>
                <a:gd name="T54" fmla="*/ 13 w 305"/>
                <a:gd name="T55" fmla="*/ 0 h 420"/>
                <a:gd name="T56" fmla="*/ 13 w 305"/>
                <a:gd name="T57" fmla="*/ 0 h 420"/>
                <a:gd name="T58" fmla="*/ 12 w 305"/>
                <a:gd name="T59" fmla="*/ 0 h 420"/>
                <a:gd name="T60" fmla="*/ 12 w 305"/>
                <a:gd name="T61" fmla="*/ 0 h 420"/>
                <a:gd name="T62" fmla="*/ 11 w 305"/>
                <a:gd name="T63" fmla="*/ 1 h 420"/>
                <a:gd name="T64" fmla="*/ 10 w 305"/>
                <a:gd name="T65" fmla="*/ 1 h 420"/>
                <a:gd name="T66" fmla="*/ 9 w 305"/>
                <a:gd name="T67" fmla="*/ 1 h 420"/>
                <a:gd name="T68" fmla="*/ 7 w 305"/>
                <a:gd name="T69" fmla="*/ 1 h 420"/>
                <a:gd name="T70" fmla="*/ 6 w 305"/>
                <a:gd name="T71" fmla="*/ 1 h 420"/>
                <a:gd name="T72" fmla="*/ 5 w 305"/>
                <a:gd name="T73" fmla="*/ 1 h 420"/>
                <a:gd name="T74" fmla="*/ 5 w 305"/>
                <a:gd name="T75" fmla="*/ 1 h 420"/>
                <a:gd name="T76" fmla="*/ 5 w 305"/>
                <a:gd name="T77" fmla="*/ 2 h 420"/>
                <a:gd name="T78" fmla="*/ 5 w 305"/>
                <a:gd name="T79" fmla="*/ 2 h 420"/>
                <a:gd name="T80" fmla="*/ 3 w 305"/>
                <a:gd name="T81" fmla="*/ 2 h 420"/>
                <a:gd name="T82" fmla="*/ 4 w 305"/>
                <a:gd name="T83" fmla="*/ 3 h 420"/>
                <a:gd name="T84" fmla="*/ 4 w 305"/>
                <a:gd name="T85" fmla="*/ 3 h 420"/>
                <a:gd name="T86" fmla="*/ 4 w 305"/>
                <a:gd name="T87" fmla="*/ 4 h 420"/>
                <a:gd name="T88" fmla="*/ 3 w 305"/>
                <a:gd name="T89" fmla="*/ 4 h 420"/>
                <a:gd name="T90" fmla="*/ 3 w 305"/>
                <a:gd name="T91" fmla="*/ 5 h 420"/>
                <a:gd name="T92" fmla="*/ 2 w 305"/>
                <a:gd name="T93" fmla="*/ 5 h 420"/>
                <a:gd name="T94" fmla="*/ 1 w 305"/>
                <a:gd name="T95" fmla="*/ 5 h 420"/>
                <a:gd name="T96" fmla="*/ 1 w 305"/>
                <a:gd name="T97" fmla="*/ 5 h 420"/>
                <a:gd name="T98" fmla="*/ 0 w 305"/>
                <a:gd name="T99" fmla="*/ 5 h 420"/>
                <a:gd name="T100" fmla="*/ 0 w 305"/>
                <a:gd name="T101" fmla="*/ 5 h 420"/>
                <a:gd name="T102" fmla="*/ 0 w 305"/>
                <a:gd name="T103" fmla="*/ 5 h 420"/>
                <a:gd name="T104" fmla="*/ 1 w 305"/>
                <a:gd name="T105" fmla="*/ 5 h 420"/>
                <a:gd name="T106" fmla="*/ 0 w 305"/>
                <a:gd name="T107" fmla="*/ 5 h 4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5" h="420">
                  <a:moveTo>
                    <a:pt x="0" y="420"/>
                  </a:moveTo>
                  <a:lnTo>
                    <a:pt x="27" y="394"/>
                  </a:lnTo>
                  <a:lnTo>
                    <a:pt x="55" y="373"/>
                  </a:lnTo>
                  <a:lnTo>
                    <a:pt x="87" y="356"/>
                  </a:lnTo>
                  <a:lnTo>
                    <a:pt x="119" y="344"/>
                  </a:lnTo>
                  <a:lnTo>
                    <a:pt x="152" y="335"/>
                  </a:lnTo>
                  <a:lnTo>
                    <a:pt x="184" y="330"/>
                  </a:lnTo>
                  <a:lnTo>
                    <a:pt x="214" y="329"/>
                  </a:lnTo>
                  <a:lnTo>
                    <a:pt x="242" y="332"/>
                  </a:lnTo>
                  <a:lnTo>
                    <a:pt x="242" y="323"/>
                  </a:lnTo>
                  <a:lnTo>
                    <a:pt x="244" y="311"/>
                  </a:lnTo>
                  <a:lnTo>
                    <a:pt x="247" y="300"/>
                  </a:lnTo>
                  <a:lnTo>
                    <a:pt x="252" y="288"/>
                  </a:lnTo>
                  <a:lnTo>
                    <a:pt x="260" y="274"/>
                  </a:lnTo>
                  <a:lnTo>
                    <a:pt x="272" y="264"/>
                  </a:lnTo>
                  <a:lnTo>
                    <a:pt x="287" y="255"/>
                  </a:lnTo>
                  <a:lnTo>
                    <a:pt x="305" y="248"/>
                  </a:lnTo>
                  <a:lnTo>
                    <a:pt x="290" y="218"/>
                  </a:lnTo>
                  <a:lnTo>
                    <a:pt x="282" y="181"/>
                  </a:lnTo>
                  <a:lnTo>
                    <a:pt x="284" y="148"/>
                  </a:lnTo>
                  <a:lnTo>
                    <a:pt x="302" y="120"/>
                  </a:lnTo>
                  <a:lnTo>
                    <a:pt x="290" y="114"/>
                  </a:lnTo>
                  <a:lnTo>
                    <a:pt x="277" y="106"/>
                  </a:lnTo>
                  <a:lnTo>
                    <a:pt x="260" y="97"/>
                  </a:lnTo>
                  <a:lnTo>
                    <a:pt x="244" y="84"/>
                  </a:lnTo>
                  <a:lnTo>
                    <a:pt x="229" y="68"/>
                  </a:lnTo>
                  <a:lnTo>
                    <a:pt x="215" y="49"/>
                  </a:lnTo>
                  <a:lnTo>
                    <a:pt x="204" y="27"/>
                  </a:lnTo>
                  <a:lnTo>
                    <a:pt x="199" y="0"/>
                  </a:lnTo>
                  <a:lnTo>
                    <a:pt x="190" y="15"/>
                  </a:lnTo>
                  <a:lnTo>
                    <a:pt x="179" y="30"/>
                  </a:lnTo>
                  <a:lnTo>
                    <a:pt x="165" y="44"/>
                  </a:lnTo>
                  <a:lnTo>
                    <a:pt x="149" y="59"/>
                  </a:lnTo>
                  <a:lnTo>
                    <a:pt x="130" y="71"/>
                  </a:lnTo>
                  <a:lnTo>
                    <a:pt x="112" y="81"/>
                  </a:lnTo>
                  <a:lnTo>
                    <a:pt x="90" y="86"/>
                  </a:lnTo>
                  <a:lnTo>
                    <a:pt x="68" y="87"/>
                  </a:lnTo>
                  <a:lnTo>
                    <a:pt x="77" y="108"/>
                  </a:lnTo>
                  <a:lnTo>
                    <a:pt x="80" y="131"/>
                  </a:lnTo>
                  <a:lnTo>
                    <a:pt x="72" y="159"/>
                  </a:lnTo>
                  <a:lnTo>
                    <a:pt x="48" y="186"/>
                  </a:lnTo>
                  <a:lnTo>
                    <a:pt x="62" y="233"/>
                  </a:lnTo>
                  <a:lnTo>
                    <a:pt x="62" y="279"/>
                  </a:lnTo>
                  <a:lnTo>
                    <a:pt x="53" y="319"/>
                  </a:lnTo>
                  <a:lnTo>
                    <a:pt x="43" y="350"/>
                  </a:lnTo>
                  <a:lnTo>
                    <a:pt x="33" y="367"/>
                  </a:lnTo>
                  <a:lnTo>
                    <a:pt x="22" y="385"/>
                  </a:lnTo>
                  <a:lnTo>
                    <a:pt x="12" y="400"/>
                  </a:lnTo>
                  <a:lnTo>
                    <a:pt x="3" y="407"/>
                  </a:lnTo>
                  <a:lnTo>
                    <a:pt x="0" y="410"/>
                  </a:lnTo>
                  <a:lnTo>
                    <a:pt x="0" y="415"/>
                  </a:lnTo>
                  <a:lnTo>
                    <a:pt x="0" y="416"/>
                  </a:lnTo>
                  <a:lnTo>
                    <a:pt x="2" y="418"/>
                  </a:lnTo>
                  <a:lnTo>
                    <a:pt x="0" y="42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19" name="Freeform 1332"/>
            <p:cNvSpPr>
              <a:spLocks/>
            </p:cNvSpPr>
            <p:nvPr/>
          </p:nvSpPr>
          <p:spPr bwMode="auto">
            <a:xfrm>
              <a:off x="4938" y="2681"/>
              <a:ext cx="247" cy="124"/>
            </a:xfrm>
            <a:custGeom>
              <a:avLst/>
              <a:gdLst>
                <a:gd name="T0" fmla="*/ 16 w 494"/>
                <a:gd name="T1" fmla="*/ 5 h 373"/>
                <a:gd name="T2" fmla="*/ 17 w 494"/>
                <a:gd name="T3" fmla="*/ 5 h 373"/>
                <a:gd name="T4" fmla="*/ 19 w 494"/>
                <a:gd name="T5" fmla="*/ 5 h 373"/>
                <a:gd name="T6" fmla="*/ 20 w 494"/>
                <a:gd name="T7" fmla="*/ 4 h 373"/>
                <a:gd name="T8" fmla="*/ 22 w 494"/>
                <a:gd name="T9" fmla="*/ 4 h 373"/>
                <a:gd name="T10" fmla="*/ 24 w 494"/>
                <a:gd name="T11" fmla="*/ 4 h 373"/>
                <a:gd name="T12" fmla="*/ 26 w 494"/>
                <a:gd name="T13" fmla="*/ 4 h 373"/>
                <a:gd name="T14" fmla="*/ 28 w 494"/>
                <a:gd name="T15" fmla="*/ 4 h 373"/>
                <a:gd name="T16" fmla="*/ 29 w 494"/>
                <a:gd name="T17" fmla="*/ 4 h 373"/>
                <a:gd name="T18" fmla="*/ 30 w 494"/>
                <a:gd name="T19" fmla="*/ 4 h 373"/>
                <a:gd name="T20" fmla="*/ 31 w 494"/>
                <a:gd name="T21" fmla="*/ 4 h 373"/>
                <a:gd name="T22" fmla="*/ 31 w 494"/>
                <a:gd name="T23" fmla="*/ 4 h 373"/>
                <a:gd name="T24" fmla="*/ 31 w 494"/>
                <a:gd name="T25" fmla="*/ 4 h 373"/>
                <a:gd name="T26" fmla="*/ 30 w 494"/>
                <a:gd name="T27" fmla="*/ 4 h 373"/>
                <a:gd name="T28" fmla="*/ 28 w 494"/>
                <a:gd name="T29" fmla="*/ 4 h 373"/>
                <a:gd name="T30" fmla="*/ 27 w 494"/>
                <a:gd name="T31" fmla="*/ 3 h 373"/>
                <a:gd name="T32" fmla="*/ 26 w 494"/>
                <a:gd name="T33" fmla="*/ 3 h 373"/>
                <a:gd name="T34" fmla="*/ 25 w 494"/>
                <a:gd name="T35" fmla="*/ 3 h 373"/>
                <a:gd name="T36" fmla="*/ 24 w 494"/>
                <a:gd name="T37" fmla="*/ 2 h 373"/>
                <a:gd name="T38" fmla="*/ 24 w 494"/>
                <a:gd name="T39" fmla="*/ 2 h 373"/>
                <a:gd name="T40" fmla="*/ 24 w 494"/>
                <a:gd name="T41" fmla="*/ 1 h 373"/>
                <a:gd name="T42" fmla="*/ 23 w 494"/>
                <a:gd name="T43" fmla="*/ 1 h 373"/>
                <a:gd name="T44" fmla="*/ 22 w 494"/>
                <a:gd name="T45" fmla="*/ 1 h 373"/>
                <a:gd name="T46" fmla="*/ 21 w 494"/>
                <a:gd name="T47" fmla="*/ 1 h 373"/>
                <a:gd name="T48" fmla="*/ 20 w 494"/>
                <a:gd name="T49" fmla="*/ 1 h 373"/>
                <a:gd name="T50" fmla="*/ 18 w 494"/>
                <a:gd name="T51" fmla="*/ 1 h 373"/>
                <a:gd name="T52" fmla="*/ 17 w 494"/>
                <a:gd name="T53" fmla="*/ 1 h 373"/>
                <a:gd name="T54" fmla="*/ 17 w 494"/>
                <a:gd name="T55" fmla="*/ 0 h 373"/>
                <a:gd name="T56" fmla="*/ 16 w 494"/>
                <a:gd name="T57" fmla="*/ 0 h 373"/>
                <a:gd name="T58" fmla="*/ 15 w 494"/>
                <a:gd name="T59" fmla="*/ 0 h 373"/>
                <a:gd name="T60" fmla="*/ 14 w 494"/>
                <a:gd name="T61" fmla="*/ 0 h 373"/>
                <a:gd name="T62" fmla="*/ 12 w 494"/>
                <a:gd name="T63" fmla="*/ 0 h 373"/>
                <a:gd name="T64" fmla="*/ 10 w 494"/>
                <a:gd name="T65" fmla="*/ 0 h 373"/>
                <a:gd name="T66" fmla="*/ 8 w 494"/>
                <a:gd name="T67" fmla="*/ 0 h 373"/>
                <a:gd name="T68" fmla="*/ 6 w 494"/>
                <a:gd name="T69" fmla="*/ 0 h 373"/>
                <a:gd name="T70" fmla="*/ 3 w 494"/>
                <a:gd name="T71" fmla="*/ 0 h 373"/>
                <a:gd name="T72" fmla="*/ 1 w 494"/>
                <a:gd name="T73" fmla="*/ 0 h 373"/>
                <a:gd name="T74" fmla="*/ 1 w 494"/>
                <a:gd name="T75" fmla="*/ 0 h 373"/>
                <a:gd name="T76" fmla="*/ 2 w 494"/>
                <a:gd name="T77" fmla="*/ 0 h 373"/>
                <a:gd name="T78" fmla="*/ 2 w 494"/>
                <a:gd name="T79" fmla="*/ 1 h 373"/>
                <a:gd name="T80" fmla="*/ 3 w 494"/>
                <a:gd name="T81" fmla="*/ 1 h 373"/>
                <a:gd name="T82" fmla="*/ 3 w 494"/>
                <a:gd name="T83" fmla="*/ 1 h 373"/>
                <a:gd name="T84" fmla="*/ 3 w 494"/>
                <a:gd name="T85" fmla="*/ 2 h 373"/>
                <a:gd name="T86" fmla="*/ 2 w 494"/>
                <a:gd name="T87" fmla="*/ 2 h 373"/>
                <a:gd name="T88" fmla="*/ 0 w 494"/>
                <a:gd name="T89" fmla="*/ 2 h 373"/>
                <a:gd name="T90" fmla="*/ 2 w 494"/>
                <a:gd name="T91" fmla="*/ 2 h 373"/>
                <a:gd name="T92" fmla="*/ 4 w 494"/>
                <a:gd name="T93" fmla="*/ 3 h 373"/>
                <a:gd name="T94" fmla="*/ 5 w 494"/>
                <a:gd name="T95" fmla="*/ 3 h 373"/>
                <a:gd name="T96" fmla="*/ 6 w 494"/>
                <a:gd name="T97" fmla="*/ 3 h 373"/>
                <a:gd name="T98" fmla="*/ 7 w 494"/>
                <a:gd name="T99" fmla="*/ 3 h 373"/>
                <a:gd name="T100" fmla="*/ 8 w 494"/>
                <a:gd name="T101" fmla="*/ 3 h 373"/>
                <a:gd name="T102" fmla="*/ 8 w 494"/>
                <a:gd name="T103" fmla="*/ 4 h 373"/>
                <a:gd name="T104" fmla="*/ 8 w 494"/>
                <a:gd name="T105" fmla="*/ 4 h 373"/>
                <a:gd name="T106" fmla="*/ 9 w 494"/>
                <a:gd name="T107" fmla="*/ 4 h 373"/>
                <a:gd name="T108" fmla="*/ 10 w 494"/>
                <a:gd name="T109" fmla="*/ 4 h 373"/>
                <a:gd name="T110" fmla="*/ 11 w 494"/>
                <a:gd name="T111" fmla="*/ 4 h 373"/>
                <a:gd name="T112" fmla="*/ 12 w 494"/>
                <a:gd name="T113" fmla="*/ 4 h 373"/>
                <a:gd name="T114" fmla="*/ 13 w 494"/>
                <a:gd name="T115" fmla="*/ 4 h 373"/>
                <a:gd name="T116" fmla="*/ 14 w 494"/>
                <a:gd name="T117" fmla="*/ 4 h 373"/>
                <a:gd name="T118" fmla="*/ 15 w 494"/>
                <a:gd name="T119" fmla="*/ 4 h 373"/>
                <a:gd name="T120" fmla="*/ 16 w 494"/>
                <a:gd name="T121" fmla="*/ 5 h 3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94" h="373">
                  <a:moveTo>
                    <a:pt x="249" y="373"/>
                  </a:moveTo>
                  <a:lnTo>
                    <a:pt x="267" y="370"/>
                  </a:lnTo>
                  <a:lnTo>
                    <a:pt x="292" y="366"/>
                  </a:lnTo>
                  <a:lnTo>
                    <a:pt x="319" y="360"/>
                  </a:lnTo>
                  <a:lnTo>
                    <a:pt x="349" y="354"/>
                  </a:lnTo>
                  <a:lnTo>
                    <a:pt x="379" y="350"/>
                  </a:lnTo>
                  <a:lnTo>
                    <a:pt x="409" y="347"/>
                  </a:lnTo>
                  <a:lnTo>
                    <a:pt x="437" y="345"/>
                  </a:lnTo>
                  <a:lnTo>
                    <a:pt x="461" y="345"/>
                  </a:lnTo>
                  <a:lnTo>
                    <a:pt x="471" y="347"/>
                  </a:lnTo>
                  <a:lnTo>
                    <a:pt x="481" y="348"/>
                  </a:lnTo>
                  <a:lnTo>
                    <a:pt x="489" y="351"/>
                  </a:lnTo>
                  <a:lnTo>
                    <a:pt x="494" y="351"/>
                  </a:lnTo>
                  <a:lnTo>
                    <a:pt x="467" y="333"/>
                  </a:lnTo>
                  <a:lnTo>
                    <a:pt x="444" y="310"/>
                  </a:lnTo>
                  <a:lnTo>
                    <a:pt x="424" y="283"/>
                  </a:lnTo>
                  <a:lnTo>
                    <a:pt x="407" y="252"/>
                  </a:lnTo>
                  <a:lnTo>
                    <a:pt x="394" y="220"/>
                  </a:lnTo>
                  <a:lnTo>
                    <a:pt x="384" y="184"/>
                  </a:lnTo>
                  <a:lnTo>
                    <a:pt x="377" y="149"/>
                  </a:lnTo>
                  <a:lnTo>
                    <a:pt x="374" y="114"/>
                  </a:lnTo>
                  <a:lnTo>
                    <a:pt x="361" y="112"/>
                  </a:lnTo>
                  <a:lnTo>
                    <a:pt x="344" y="108"/>
                  </a:lnTo>
                  <a:lnTo>
                    <a:pt x="326" y="97"/>
                  </a:lnTo>
                  <a:lnTo>
                    <a:pt x="306" y="86"/>
                  </a:lnTo>
                  <a:lnTo>
                    <a:pt x="287" y="69"/>
                  </a:lnTo>
                  <a:lnTo>
                    <a:pt x="271" y="52"/>
                  </a:lnTo>
                  <a:lnTo>
                    <a:pt x="257" y="32"/>
                  </a:lnTo>
                  <a:lnTo>
                    <a:pt x="247" y="10"/>
                  </a:lnTo>
                  <a:lnTo>
                    <a:pt x="231" y="19"/>
                  </a:lnTo>
                  <a:lnTo>
                    <a:pt x="209" y="28"/>
                  </a:lnTo>
                  <a:lnTo>
                    <a:pt x="182" y="34"/>
                  </a:lnTo>
                  <a:lnTo>
                    <a:pt x="152" y="38"/>
                  </a:lnTo>
                  <a:lnTo>
                    <a:pt x="119" y="37"/>
                  </a:lnTo>
                  <a:lnTo>
                    <a:pt x="82" y="31"/>
                  </a:lnTo>
                  <a:lnTo>
                    <a:pt x="44" y="19"/>
                  </a:lnTo>
                  <a:lnTo>
                    <a:pt x="4" y="0"/>
                  </a:lnTo>
                  <a:lnTo>
                    <a:pt x="14" y="15"/>
                  </a:lnTo>
                  <a:lnTo>
                    <a:pt x="24" y="32"/>
                  </a:lnTo>
                  <a:lnTo>
                    <a:pt x="32" y="52"/>
                  </a:lnTo>
                  <a:lnTo>
                    <a:pt x="37" y="75"/>
                  </a:lnTo>
                  <a:lnTo>
                    <a:pt x="39" y="100"/>
                  </a:lnTo>
                  <a:lnTo>
                    <a:pt x="34" y="128"/>
                  </a:lnTo>
                  <a:lnTo>
                    <a:pt x="22" y="159"/>
                  </a:lnTo>
                  <a:lnTo>
                    <a:pt x="0" y="193"/>
                  </a:lnTo>
                  <a:lnTo>
                    <a:pt x="25" y="201"/>
                  </a:lnTo>
                  <a:lnTo>
                    <a:pt x="49" y="210"/>
                  </a:lnTo>
                  <a:lnTo>
                    <a:pt x="72" y="221"/>
                  </a:lnTo>
                  <a:lnTo>
                    <a:pt x="92" y="238"/>
                  </a:lnTo>
                  <a:lnTo>
                    <a:pt x="109" y="255"/>
                  </a:lnTo>
                  <a:lnTo>
                    <a:pt x="120" y="279"/>
                  </a:lnTo>
                  <a:lnTo>
                    <a:pt x="127" y="307"/>
                  </a:lnTo>
                  <a:lnTo>
                    <a:pt x="124" y="339"/>
                  </a:lnTo>
                  <a:lnTo>
                    <a:pt x="137" y="338"/>
                  </a:lnTo>
                  <a:lnTo>
                    <a:pt x="152" y="336"/>
                  </a:lnTo>
                  <a:lnTo>
                    <a:pt x="167" y="336"/>
                  </a:lnTo>
                  <a:lnTo>
                    <a:pt x="182" y="339"/>
                  </a:lnTo>
                  <a:lnTo>
                    <a:pt x="197" y="344"/>
                  </a:lnTo>
                  <a:lnTo>
                    <a:pt x="214" y="350"/>
                  </a:lnTo>
                  <a:lnTo>
                    <a:pt x="231" y="360"/>
                  </a:lnTo>
                  <a:lnTo>
                    <a:pt x="249" y="37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0" name="Freeform 1333"/>
            <p:cNvSpPr>
              <a:spLocks/>
            </p:cNvSpPr>
            <p:nvPr/>
          </p:nvSpPr>
          <p:spPr bwMode="auto">
            <a:xfrm>
              <a:off x="5063" y="2832"/>
              <a:ext cx="252" cy="157"/>
            </a:xfrm>
            <a:custGeom>
              <a:avLst/>
              <a:gdLst>
                <a:gd name="T0" fmla="*/ 4 w 505"/>
                <a:gd name="T1" fmla="*/ 3 h 471"/>
                <a:gd name="T2" fmla="*/ 5 w 505"/>
                <a:gd name="T3" fmla="*/ 3 h 471"/>
                <a:gd name="T4" fmla="*/ 7 w 505"/>
                <a:gd name="T5" fmla="*/ 3 h 471"/>
                <a:gd name="T6" fmla="*/ 10 w 505"/>
                <a:gd name="T7" fmla="*/ 3 h 471"/>
                <a:gd name="T8" fmla="*/ 12 w 505"/>
                <a:gd name="T9" fmla="*/ 3 h 471"/>
                <a:gd name="T10" fmla="*/ 15 w 505"/>
                <a:gd name="T11" fmla="*/ 2 h 471"/>
                <a:gd name="T12" fmla="*/ 17 w 505"/>
                <a:gd name="T13" fmla="*/ 2 h 471"/>
                <a:gd name="T14" fmla="*/ 20 w 505"/>
                <a:gd name="T15" fmla="*/ 2 h 471"/>
                <a:gd name="T16" fmla="*/ 21 w 505"/>
                <a:gd name="T17" fmla="*/ 1 h 471"/>
                <a:gd name="T18" fmla="*/ 23 w 505"/>
                <a:gd name="T19" fmla="*/ 1 h 471"/>
                <a:gd name="T20" fmla="*/ 24 w 505"/>
                <a:gd name="T21" fmla="*/ 0 h 471"/>
                <a:gd name="T22" fmla="*/ 25 w 505"/>
                <a:gd name="T23" fmla="*/ 0 h 471"/>
                <a:gd name="T24" fmla="*/ 26 w 505"/>
                <a:gd name="T25" fmla="*/ 0 h 471"/>
                <a:gd name="T26" fmla="*/ 28 w 505"/>
                <a:gd name="T27" fmla="*/ 0 h 471"/>
                <a:gd name="T28" fmla="*/ 29 w 505"/>
                <a:gd name="T29" fmla="*/ 0 h 471"/>
                <a:gd name="T30" fmla="*/ 31 w 505"/>
                <a:gd name="T31" fmla="*/ 0 h 471"/>
                <a:gd name="T32" fmla="*/ 31 w 505"/>
                <a:gd name="T33" fmla="*/ 0 h 471"/>
                <a:gd name="T34" fmla="*/ 31 w 505"/>
                <a:gd name="T35" fmla="*/ 0 h 471"/>
                <a:gd name="T36" fmla="*/ 28 w 505"/>
                <a:gd name="T37" fmla="*/ 0 h 471"/>
                <a:gd name="T38" fmla="*/ 25 w 505"/>
                <a:gd name="T39" fmla="*/ 1 h 471"/>
                <a:gd name="T40" fmla="*/ 23 w 505"/>
                <a:gd name="T41" fmla="*/ 2 h 471"/>
                <a:gd name="T42" fmla="*/ 22 w 505"/>
                <a:gd name="T43" fmla="*/ 2 h 471"/>
                <a:gd name="T44" fmla="*/ 22 w 505"/>
                <a:gd name="T45" fmla="*/ 3 h 471"/>
                <a:gd name="T46" fmla="*/ 23 w 505"/>
                <a:gd name="T47" fmla="*/ 3 h 471"/>
                <a:gd name="T48" fmla="*/ 22 w 505"/>
                <a:gd name="T49" fmla="*/ 3 h 471"/>
                <a:gd name="T50" fmla="*/ 20 w 505"/>
                <a:gd name="T51" fmla="*/ 4 h 471"/>
                <a:gd name="T52" fmla="*/ 17 w 505"/>
                <a:gd name="T53" fmla="*/ 4 h 471"/>
                <a:gd name="T54" fmla="*/ 16 w 505"/>
                <a:gd name="T55" fmla="*/ 5 h 471"/>
                <a:gd name="T56" fmla="*/ 15 w 505"/>
                <a:gd name="T57" fmla="*/ 5 h 471"/>
                <a:gd name="T58" fmla="*/ 12 w 505"/>
                <a:gd name="T59" fmla="*/ 5 h 471"/>
                <a:gd name="T60" fmla="*/ 8 w 505"/>
                <a:gd name="T61" fmla="*/ 5 h 471"/>
                <a:gd name="T62" fmla="*/ 5 w 505"/>
                <a:gd name="T63" fmla="*/ 6 h 471"/>
                <a:gd name="T64" fmla="*/ 4 w 505"/>
                <a:gd name="T65" fmla="*/ 6 h 471"/>
                <a:gd name="T66" fmla="*/ 4 w 505"/>
                <a:gd name="T67" fmla="*/ 5 h 471"/>
                <a:gd name="T68" fmla="*/ 3 w 505"/>
                <a:gd name="T69" fmla="*/ 4 h 471"/>
                <a:gd name="T70" fmla="*/ 1 w 505"/>
                <a:gd name="T71" fmla="*/ 4 h 471"/>
                <a:gd name="T72" fmla="*/ 0 w 505"/>
                <a:gd name="T73" fmla="*/ 4 h 471"/>
                <a:gd name="T74" fmla="*/ 2 w 505"/>
                <a:gd name="T75" fmla="*/ 4 h 471"/>
                <a:gd name="T76" fmla="*/ 4 w 505"/>
                <a:gd name="T77" fmla="*/ 3 h 471"/>
                <a:gd name="T78" fmla="*/ 4 w 505"/>
                <a:gd name="T79" fmla="*/ 3 h 4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05" h="471">
                  <a:moveTo>
                    <a:pt x="66" y="223"/>
                  </a:moveTo>
                  <a:lnTo>
                    <a:pt x="73" y="223"/>
                  </a:lnTo>
                  <a:lnTo>
                    <a:pt x="81" y="224"/>
                  </a:lnTo>
                  <a:lnTo>
                    <a:pt x="93" y="226"/>
                  </a:lnTo>
                  <a:lnTo>
                    <a:pt x="108" y="226"/>
                  </a:lnTo>
                  <a:lnTo>
                    <a:pt x="125" y="227"/>
                  </a:lnTo>
                  <a:lnTo>
                    <a:pt x="141" y="226"/>
                  </a:lnTo>
                  <a:lnTo>
                    <a:pt x="161" y="224"/>
                  </a:lnTo>
                  <a:lnTo>
                    <a:pt x="181" y="221"/>
                  </a:lnTo>
                  <a:lnTo>
                    <a:pt x="203" y="217"/>
                  </a:lnTo>
                  <a:lnTo>
                    <a:pt x="223" y="211"/>
                  </a:lnTo>
                  <a:lnTo>
                    <a:pt x="245" y="202"/>
                  </a:lnTo>
                  <a:lnTo>
                    <a:pt x="266" y="190"/>
                  </a:lnTo>
                  <a:lnTo>
                    <a:pt x="286" y="177"/>
                  </a:lnTo>
                  <a:lnTo>
                    <a:pt x="305" y="159"/>
                  </a:lnTo>
                  <a:lnTo>
                    <a:pt x="323" y="139"/>
                  </a:lnTo>
                  <a:lnTo>
                    <a:pt x="338" y="114"/>
                  </a:lnTo>
                  <a:lnTo>
                    <a:pt x="350" y="91"/>
                  </a:lnTo>
                  <a:lnTo>
                    <a:pt x="361" y="72"/>
                  </a:lnTo>
                  <a:lnTo>
                    <a:pt x="370" y="55"/>
                  </a:lnTo>
                  <a:lnTo>
                    <a:pt x="380" y="40"/>
                  </a:lnTo>
                  <a:lnTo>
                    <a:pt x="388" y="28"/>
                  </a:lnTo>
                  <a:lnTo>
                    <a:pt x="397" y="19"/>
                  </a:lnTo>
                  <a:lnTo>
                    <a:pt x="407" y="15"/>
                  </a:lnTo>
                  <a:lnTo>
                    <a:pt x="418" y="12"/>
                  </a:lnTo>
                  <a:lnTo>
                    <a:pt x="430" y="12"/>
                  </a:lnTo>
                  <a:lnTo>
                    <a:pt x="443" y="10"/>
                  </a:lnTo>
                  <a:lnTo>
                    <a:pt x="455" y="9"/>
                  </a:lnTo>
                  <a:lnTo>
                    <a:pt x="467" y="7"/>
                  </a:lnTo>
                  <a:lnTo>
                    <a:pt x="477" y="6"/>
                  </a:lnTo>
                  <a:lnTo>
                    <a:pt x="487" y="4"/>
                  </a:lnTo>
                  <a:lnTo>
                    <a:pt x="497" y="1"/>
                  </a:lnTo>
                  <a:lnTo>
                    <a:pt x="503" y="0"/>
                  </a:lnTo>
                  <a:lnTo>
                    <a:pt x="503" y="1"/>
                  </a:lnTo>
                  <a:lnTo>
                    <a:pt x="503" y="4"/>
                  </a:lnTo>
                  <a:lnTo>
                    <a:pt x="505" y="6"/>
                  </a:lnTo>
                  <a:lnTo>
                    <a:pt x="505" y="9"/>
                  </a:lnTo>
                  <a:lnTo>
                    <a:pt x="463" y="21"/>
                  </a:lnTo>
                  <a:lnTo>
                    <a:pt x="432" y="41"/>
                  </a:lnTo>
                  <a:lnTo>
                    <a:pt x="408" y="66"/>
                  </a:lnTo>
                  <a:lnTo>
                    <a:pt x="390" y="96"/>
                  </a:lnTo>
                  <a:lnTo>
                    <a:pt x="378" y="125"/>
                  </a:lnTo>
                  <a:lnTo>
                    <a:pt x="371" y="153"/>
                  </a:lnTo>
                  <a:lnTo>
                    <a:pt x="366" y="178"/>
                  </a:lnTo>
                  <a:lnTo>
                    <a:pt x="365" y="198"/>
                  </a:lnTo>
                  <a:lnTo>
                    <a:pt x="363" y="214"/>
                  </a:lnTo>
                  <a:lnTo>
                    <a:pt x="365" y="233"/>
                  </a:lnTo>
                  <a:lnTo>
                    <a:pt x="368" y="257"/>
                  </a:lnTo>
                  <a:lnTo>
                    <a:pt x="373" y="280"/>
                  </a:lnTo>
                  <a:lnTo>
                    <a:pt x="358" y="282"/>
                  </a:lnTo>
                  <a:lnTo>
                    <a:pt x="340" y="289"/>
                  </a:lnTo>
                  <a:lnTo>
                    <a:pt x="320" y="299"/>
                  </a:lnTo>
                  <a:lnTo>
                    <a:pt x="300" y="316"/>
                  </a:lnTo>
                  <a:lnTo>
                    <a:pt x="283" y="333"/>
                  </a:lnTo>
                  <a:lnTo>
                    <a:pt x="271" y="354"/>
                  </a:lnTo>
                  <a:lnTo>
                    <a:pt x="265" y="376"/>
                  </a:lnTo>
                  <a:lnTo>
                    <a:pt x="268" y="400"/>
                  </a:lnTo>
                  <a:lnTo>
                    <a:pt x="248" y="400"/>
                  </a:lnTo>
                  <a:lnTo>
                    <a:pt x="221" y="403"/>
                  </a:lnTo>
                  <a:lnTo>
                    <a:pt x="193" y="409"/>
                  </a:lnTo>
                  <a:lnTo>
                    <a:pt x="163" y="417"/>
                  </a:lnTo>
                  <a:lnTo>
                    <a:pt x="133" y="429"/>
                  </a:lnTo>
                  <a:lnTo>
                    <a:pt x="105" y="443"/>
                  </a:lnTo>
                  <a:lnTo>
                    <a:pt x="83" y="456"/>
                  </a:lnTo>
                  <a:lnTo>
                    <a:pt x="66" y="471"/>
                  </a:lnTo>
                  <a:lnTo>
                    <a:pt x="70" y="450"/>
                  </a:lnTo>
                  <a:lnTo>
                    <a:pt x="70" y="428"/>
                  </a:lnTo>
                  <a:lnTo>
                    <a:pt x="66" y="403"/>
                  </a:lnTo>
                  <a:lnTo>
                    <a:pt x="60" y="376"/>
                  </a:lnTo>
                  <a:lnTo>
                    <a:pt x="50" y="353"/>
                  </a:lnTo>
                  <a:lnTo>
                    <a:pt x="36" y="329"/>
                  </a:lnTo>
                  <a:lnTo>
                    <a:pt x="20" y="310"/>
                  </a:lnTo>
                  <a:lnTo>
                    <a:pt x="0" y="295"/>
                  </a:lnTo>
                  <a:lnTo>
                    <a:pt x="15" y="295"/>
                  </a:lnTo>
                  <a:lnTo>
                    <a:pt x="30" y="292"/>
                  </a:lnTo>
                  <a:lnTo>
                    <a:pt x="45" y="286"/>
                  </a:lnTo>
                  <a:lnTo>
                    <a:pt x="58" y="279"/>
                  </a:lnTo>
                  <a:lnTo>
                    <a:pt x="68" y="270"/>
                  </a:lnTo>
                  <a:lnTo>
                    <a:pt x="73" y="257"/>
                  </a:lnTo>
                  <a:lnTo>
                    <a:pt x="73" y="240"/>
                  </a:lnTo>
                  <a:lnTo>
                    <a:pt x="66" y="22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1" name="Freeform 1334"/>
            <p:cNvSpPr>
              <a:spLocks/>
            </p:cNvSpPr>
            <p:nvPr/>
          </p:nvSpPr>
          <p:spPr bwMode="auto">
            <a:xfrm>
              <a:off x="5225" y="2835"/>
              <a:ext cx="154" cy="159"/>
            </a:xfrm>
            <a:custGeom>
              <a:avLst/>
              <a:gdLst>
                <a:gd name="T0" fmla="*/ 11 w 309"/>
                <a:gd name="T1" fmla="*/ 0 h 478"/>
                <a:gd name="T2" fmla="*/ 12 w 309"/>
                <a:gd name="T3" fmla="*/ 0 h 478"/>
                <a:gd name="T4" fmla="*/ 14 w 309"/>
                <a:gd name="T5" fmla="*/ 0 h 478"/>
                <a:gd name="T6" fmla="*/ 15 w 309"/>
                <a:gd name="T7" fmla="*/ 0 h 478"/>
                <a:gd name="T8" fmla="*/ 14 w 309"/>
                <a:gd name="T9" fmla="*/ 1 h 478"/>
                <a:gd name="T10" fmla="*/ 13 w 309"/>
                <a:gd name="T11" fmla="*/ 1 h 478"/>
                <a:gd name="T12" fmla="*/ 12 w 309"/>
                <a:gd name="T13" fmla="*/ 1 h 478"/>
                <a:gd name="T14" fmla="*/ 11 w 309"/>
                <a:gd name="T15" fmla="*/ 1 h 478"/>
                <a:gd name="T16" fmla="*/ 10 w 309"/>
                <a:gd name="T17" fmla="*/ 1 h 478"/>
                <a:gd name="T18" fmla="*/ 10 w 309"/>
                <a:gd name="T19" fmla="*/ 1 h 478"/>
                <a:gd name="T20" fmla="*/ 9 w 309"/>
                <a:gd name="T21" fmla="*/ 1 h 478"/>
                <a:gd name="T22" fmla="*/ 9 w 309"/>
                <a:gd name="T23" fmla="*/ 1 h 478"/>
                <a:gd name="T24" fmla="*/ 9 w 309"/>
                <a:gd name="T25" fmla="*/ 1 h 478"/>
                <a:gd name="T26" fmla="*/ 9 w 309"/>
                <a:gd name="T27" fmla="*/ 1 h 478"/>
                <a:gd name="T28" fmla="*/ 10 w 309"/>
                <a:gd name="T29" fmla="*/ 1 h 478"/>
                <a:gd name="T30" fmla="*/ 10 w 309"/>
                <a:gd name="T31" fmla="*/ 2 h 478"/>
                <a:gd name="T32" fmla="*/ 12 w 309"/>
                <a:gd name="T33" fmla="*/ 2 h 478"/>
                <a:gd name="T34" fmla="*/ 12 w 309"/>
                <a:gd name="T35" fmla="*/ 2 h 478"/>
                <a:gd name="T36" fmla="*/ 13 w 309"/>
                <a:gd name="T37" fmla="*/ 1 h 478"/>
                <a:gd name="T38" fmla="*/ 13 w 309"/>
                <a:gd name="T39" fmla="*/ 1 h 478"/>
                <a:gd name="T40" fmla="*/ 14 w 309"/>
                <a:gd name="T41" fmla="*/ 1 h 478"/>
                <a:gd name="T42" fmla="*/ 15 w 309"/>
                <a:gd name="T43" fmla="*/ 1 h 478"/>
                <a:gd name="T44" fmla="*/ 16 w 309"/>
                <a:gd name="T45" fmla="*/ 1 h 478"/>
                <a:gd name="T46" fmla="*/ 16 w 309"/>
                <a:gd name="T47" fmla="*/ 1 h 478"/>
                <a:gd name="T48" fmla="*/ 16 w 309"/>
                <a:gd name="T49" fmla="*/ 1 h 478"/>
                <a:gd name="T50" fmla="*/ 16 w 309"/>
                <a:gd name="T51" fmla="*/ 1 h 478"/>
                <a:gd name="T52" fmla="*/ 15 w 309"/>
                <a:gd name="T53" fmla="*/ 2 h 478"/>
                <a:gd name="T54" fmla="*/ 14 w 309"/>
                <a:gd name="T55" fmla="*/ 2 h 478"/>
                <a:gd name="T56" fmla="*/ 14 w 309"/>
                <a:gd name="T57" fmla="*/ 2 h 478"/>
                <a:gd name="T58" fmla="*/ 14 w 309"/>
                <a:gd name="T59" fmla="*/ 2 h 478"/>
                <a:gd name="T60" fmla="*/ 14 w 309"/>
                <a:gd name="T61" fmla="*/ 2 h 478"/>
                <a:gd name="T62" fmla="*/ 15 w 309"/>
                <a:gd name="T63" fmla="*/ 2 h 478"/>
                <a:gd name="T64" fmla="*/ 16 w 309"/>
                <a:gd name="T65" fmla="*/ 2 h 478"/>
                <a:gd name="T66" fmla="*/ 17 w 309"/>
                <a:gd name="T67" fmla="*/ 2 h 478"/>
                <a:gd name="T68" fmla="*/ 17 w 309"/>
                <a:gd name="T69" fmla="*/ 2 h 478"/>
                <a:gd name="T70" fmla="*/ 18 w 309"/>
                <a:gd name="T71" fmla="*/ 2 h 478"/>
                <a:gd name="T72" fmla="*/ 19 w 309"/>
                <a:gd name="T73" fmla="*/ 2 h 478"/>
                <a:gd name="T74" fmla="*/ 19 w 309"/>
                <a:gd name="T75" fmla="*/ 3 h 478"/>
                <a:gd name="T76" fmla="*/ 17 w 309"/>
                <a:gd name="T77" fmla="*/ 4 h 478"/>
                <a:gd name="T78" fmla="*/ 15 w 309"/>
                <a:gd name="T79" fmla="*/ 4 h 478"/>
                <a:gd name="T80" fmla="*/ 13 w 309"/>
                <a:gd name="T81" fmla="*/ 5 h 478"/>
                <a:gd name="T82" fmla="*/ 10 w 309"/>
                <a:gd name="T83" fmla="*/ 5 h 478"/>
                <a:gd name="T84" fmla="*/ 6 w 309"/>
                <a:gd name="T85" fmla="*/ 5 h 478"/>
                <a:gd name="T86" fmla="*/ 4 w 309"/>
                <a:gd name="T87" fmla="*/ 6 h 478"/>
                <a:gd name="T88" fmla="*/ 2 w 309"/>
                <a:gd name="T89" fmla="*/ 6 h 478"/>
                <a:gd name="T90" fmla="*/ 1 w 309"/>
                <a:gd name="T91" fmla="*/ 6 h 478"/>
                <a:gd name="T92" fmla="*/ 0 w 309"/>
                <a:gd name="T93" fmla="*/ 6 h 478"/>
                <a:gd name="T94" fmla="*/ 0 w 309"/>
                <a:gd name="T95" fmla="*/ 6 h 478"/>
                <a:gd name="T96" fmla="*/ 1 w 309"/>
                <a:gd name="T97" fmla="*/ 6 h 478"/>
                <a:gd name="T98" fmla="*/ 2 w 309"/>
                <a:gd name="T99" fmla="*/ 5 h 478"/>
                <a:gd name="T100" fmla="*/ 3 w 309"/>
                <a:gd name="T101" fmla="*/ 5 h 478"/>
                <a:gd name="T102" fmla="*/ 4 w 309"/>
                <a:gd name="T103" fmla="*/ 5 h 478"/>
                <a:gd name="T104" fmla="*/ 4 w 309"/>
                <a:gd name="T105" fmla="*/ 4 h 478"/>
                <a:gd name="T106" fmla="*/ 3 w 309"/>
                <a:gd name="T107" fmla="*/ 4 h 478"/>
                <a:gd name="T108" fmla="*/ 2 w 309"/>
                <a:gd name="T109" fmla="*/ 3 h 478"/>
                <a:gd name="T110" fmla="*/ 2 w 309"/>
                <a:gd name="T111" fmla="*/ 3 h 478"/>
                <a:gd name="T112" fmla="*/ 2 w 309"/>
                <a:gd name="T113" fmla="*/ 2 h 478"/>
                <a:gd name="T114" fmla="*/ 3 w 309"/>
                <a:gd name="T115" fmla="*/ 1 h 478"/>
                <a:gd name="T116" fmla="*/ 5 w 309"/>
                <a:gd name="T117" fmla="*/ 1 h 478"/>
                <a:gd name="T118" fmla="*/ 8 w 309"/>
                <a:gd name="T119" fmla="*/ 0 h 4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09" h="478">
                  <a:moveTo>
                    <a:pt x="182" y="0"/>
                  </a:moveTo>
                  <a:lnTo>
                    <a:pt x="185" y="6"/>
                  </a:lnTo>
                  <a:lnTo>
                    <a:pt x="192" y="16"/>
                  </a:lnTo>
                  <a:lnTo>
                    <a:pt x="202" y="23"/>
                  </a:lnTo>
                  <a:lnTo>
                    <a:pt x="220" y="25"/>
                  </a:lnTo>
                  <a:lnTo>
                    <a:pt x="230" y="25"/>
                  </a:lnTo>
                  <a:lnTo>
                    <a:pt x="239" y="28"/>
                  </a:lnTo>
                  <a:lnTo>
                    <a:pt x="245" y="34"/>
                  </a:lnTo>
                  <a:lnTo>
                    <a:pt x="249" y="40"/>
                  </a:lnTo>
                  <a:lnTo>
                    <a:pt x="239" y="47"/>
                  </a:lnTo>
                  <a:lnTo>
                    <a:pt x="230" y="54"/>
                  </a:lnTo>
                  <a:lnTo>
                    <a:pt x="220" y="60"/>
                  </a:lnTo>
                  <a:lnTo>
                    <a:pt x="214" y="65"/>
                  </a:lnTo>
                  <a:lnTo>
                    <a:pt x="204" y="63"/>
                  </a:lnTo>
                  <a:lnTo>
                    <a:pt x="195" y="62"/>
                  </a:lnTo>
                  <a:lnTo>
                    <a:pt x="187" y="62"/>
                  </a:lnTo>
                  <a:lnTo>
                    <a:pt x="180" y="63"/>
                  </a:lnTo>
                  <a:lnTo>
                    <a:pt x="174" y="65"/>
                  </a:lnTo>
                  <a:lnTo>
                    <a:pt x="169" y="68"/>
                  </a:lnTo>
                  <a:lnTo>
                    <a:pt x="164" y="72"/>
                  </a:lnTo>
                  <a:lnTo>
                    <a:pt x="159" y="76"/>
                  </a:lnTo>
                  <a:lnTo>
                    <a:pt x="155" y="81"/>
                  </a:lnTo>
                  <a:lnTo>
                    <a:pt x="154" y="85"/>
                  </a:lnTo>
                  <a:lnTo>
                    <a:pt x="152" y="91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4" y="105"/>
                  </a:lnTo>
                  <a:lnTo>
                    <a:pt x="157" y="110"/>
                  </a:lnTo>
                  <a:lnTo>
                    <a:pt x="159" y="115"/>
                  </a:lnTo>
                  <a:lnTo>
                    <a:pt x="164" y="119"/>
                  </a:lnTo>
                  <a:lnTo>
                    <a:pt x="169" y="122"/>
                  </a:lnTo>
                  <a:lnTo>
                    <a:pt x="175" y="124"/>
                  </a:lnTo>
                  <a:lnTo>
                    <a:pt x="184" y="125"/>
                  </a:lnTo>
                  <a:lnTo>
                    <a:pt x="192" y="127"/>
                  </a:lnTo>
                  <a:lnTo>
                    <a:pt x="199" y="125"/>
                  </a:lnTo>
                  <a:lnTo>
                    <a:pt x="205" y="125"/>
                  </a:lnTo>
                  <a:lnTo>
                    <a:pt x="212" y="122"/>
                  </a:lnTo>
                  <a:lnTo>
                    <a:pt x="219" y="116"/>
                  </a:lnTo>
                  <a:lnTo>
                    <a:pt x="222" y="109"/>
                  </a:lnTo>
                  <a:lnTo>
                    <a:pt x="222" y="102"/>
                  </a:lnTo>
                  <a:lnTo>
                    <a:pt x="222" y="96"/>
                  </a:lnTo>
                  <a:lnTo>
                    <a:pt x="232" y="87"/>
                  </a:lnTo>
                  <a:lnTo>
                    <a:pt x="244" y="81"/>
                  </a:lnTo>
                  <a:lnTo>
                    <a:pt x="255" y="75"/>
                  </a:lnTo>
                  <a:lnTo>
                    <a:pt x="260" y="72"/>
                  </a:lnTo>
                  <a:lnTo>
                    <a:pt x="264" y="75"/>
                  </a:lnTo>
                  <a:lnTo>
                    <a:pt x="267" y="79"/>
                  </a:lnTo>
                  <a:lnTo>
                    <a:pt x="270" y="82"/>
                  </a:lnTo>
                  <a:lnTo>
                    <a:pt x="275" y="85"/>
                  </a:lnTo>
                  <a:lnTo>
                    <a:pt x="269" y="94"/>
                  </a:lnTo>
                  <a:lnTo>
                    <a:pt x="264" y="103"/>
                  </a:lnTo>
                  <a:lnTo>
                    <a:pt x="260" y="113"/>
                  </a:lnTo>
                  <a:lnTo>
                    <a:pt x="257" y="119"/>
                  </a:lnTo>
                  <a:lnTo>
                    <a:pt x="247" y="125"/>
                  </a:lnTo>
                  <a:lnTo>
                    <a:pt x="237" y="131"/>
                  </a:lnTo>
                  <a:lnTo>
                    <a:pt x="230" y="140"/>
                  </a:lnTo>
                  <a:lnTo>
                    <a:pt x="227" y="149"/>
                  </a:lnTo>
                  <a:lnTo>
                    <a:pt x="225" y="152"/>
                  </a:lnTo>
                  <a:lnTo>
                    <a:pt x="225" y="155"/>
                  </a:lnTo>
                  <a:lnTo>
                    <a:pt x="225" y="158"/>
                  </a:lnTo>
                  <a:lnTo>
                    <a:pt x="225" y="161"/>
                  </a:lnTo>
                  <a:lnTo>
                    <a:pt x="229" y="168"/>
                  </a:lnTo>
                  <a:lnTo>
                    <a:pt x="235" y="175"/>
                  </a:lnTo>
                  <a:lnTo>
                    <a:pt x="244" y="181"/>
                  </a:lnTo>
                  <a:lnTo>
                    <a:pt x="255" y="187"/>
                  </a:lnTo>
                  <a:lnTo>
                    <a:pt x="262" y="189"/>
                  </a:lnTo>
                  <a:lnTo>
                    <a:pt x="269" y="189"/>
                  </a:lnTo>
                  <a:lnTo>
                    <a:pt x="275" y="189"/>
                  </a:lnTo>
                  <a:lnTo>
                    <a:pt x="280" y="187"/>
                  </a:lnTo>
                  <a:lnTo>
                    <a:pt x="287" y="184"/>
                  </a:lnTo>
                  <a:lnTo>
                    <a:pt x="292" y="181"/>
                  </a:lnTo>
                  <a:lnTo>
                    <a:pt x="297" y="180"/>
                  </a:lnTo>
                  <a:lnTo>
                    <a:pt x="300" y="177"/>
                  </a:lnTo>
                  <a:lnTo>
                    <a:pt x="307" y="200"/>
                  </a:lnTo>
                  <a:lnTo>
                    <a:pt x="309" y="224"/>
                  </a:lnTo>
                  <a:lnTo>
                    <a:pt x="307" y="248"/>
                  </a:lnTo>
                  <a:lnTo>
                    <a:pt x="299" y="271"/>
                  </a:lnTo>
                  <a:lnTo>
                    <a:pt x="287" y="293"/>
                  </a:lnTo>
                  <a:lnTo>
                    <a:pt x="272" y="317"/>
                  </a:lnTo>
                  <a:lnTo>
                    <a:pt x="254" y="338"/>
                  </a:lnTo>
                  <a:lnTo>
                    <a:pt x="232" y="358"/>
                  </a:lnTo>
                  <a:lnTo>
                    <a:pt x="210" y="379"/>
                  </a:lnTo>
                  <a:lnTo>
                    <a:pt x="185" y="397"/>
                  </a:lnTo>
                  <a:lnTo>
                    <a:pt x="160" y="413"/>
                  </a:lnTo>
                  <a:lnTo>
                    <a:pt x="135" y="428"/>
                  </a:lnTo>
                  <a:lnTo>
                    <a:pt x="110" y="441"/>
                  </a:lnTo>
                  <a:lnTo>
                    <a:pt x="87" y="451"/>
                  </a:lnTo>
                  <a:lnTo>
                    <a:pt x="64" y="460"/>
                  </a:lnTo>
                  <a:lnTo>
                    <a:pt x="42" y="466"/>
                  </a:lnTo>
                  <a:lnTo>
                    <a:pt x="37" y="467"/>
                  </a:lnTo>
                  <a:lnTo>
                    <a:pt x="28" y="470"/>
                  </a:lnTo>
                  <a:lnTo>
                    <a:pt x="20" y="473"/>
                  </a:lnTo>
                  <a:lnTo>
                    <a:pt x="10" y="476"/>
                  </a:lnTo>
                  <a:lnTo>
                    <a:pt x="3" y="478"/>
                  </a:lnTo>
                  <a:lnTo>
                    <a:pt x="0" y="478"/>
                  </a:lnTo>
                  <a:lnTo>
                    <a:pt x="0" y="475"/>
                  </a:lnTo>
                  <a:lnTo>
                    <a:pt x="7" y="469"/>
                  </a:lnTo>
                  <a:lnTo>
                    <a:pt x="17" y="460"/>
                  </a:lnTo>
                  <a:lnTo>
                    <a:pt x="27" y="448"/>
                  </a:lnTo>
                  <a:lnTo>
                    <a:pt x="37" y="436"/>
                  </a:lnTo>
                  <a:lnTo>
                    <a:pt x="45" y="423"/>
                  </a:lnTo>
                  <a:lnTo>
                    <a:pt x="53" y="410"/>
                  </a:lnTo>
                  <a:lnTo>
                    <a:pt x="59" y="395"/>
                  </a:lnTo>
                  <a:lnTo>
                    <a:pt x="64" y="382"/>
                  </a:lnTo>
                  <a:lnTo>
                    <a:pt x="65" y="367"/>
                  </a:lnTo>
                  <a:lnTo>
                    <a:pt x="65" y="348"/>
                  </a:lnTo>
                  <a:lnTo>
                    <a:pt x="62" y="326"/>
                  </a:lnTo>
                  <a:lnTo>
                    <a:pt x="57" y="299"/>
                  </a:lnTo>
                  <a:lnTo>
                    <a:pt x="50" y="271"/>
                  </a:lnTo>
                  <a:lnTo>
                    <a:pt x="45" y="248"/>
                  </a:lnTo>
                  <a:lnTo>
                    <a:pt x="42" y="224"/>
                  </a:lnTo>
                  <a:lnTo>
                    <a:pt x="40" y="205"/>
                  </a:lnTo>
                  <a:lnTo>
                    <a:pt x="42" y="189"/>
                  </a:lnTo>
                  <a:lnTo>
                    <a:pt x="43" y="169"/>
                  </a:lnTo>
                  <a:lnTo>
                    <a:pt x="48" y="144"/>
                  </a:lnTo>
                  <a:lnTo>
                    <a:pt x="55" y="116"/>
                  </a:lnTo>
                  <a:lnTo>
                    <a:pt x="67" y="87"/>
                  </a:lnTo>
                  <a:lnTo>
                    <a:pt x="85" y="57"/>
                  </a:lnTo>
                  <a:lnTo>
                    <a:pt x="109" y="32"/>
                  </a:lnTo>
                  <a:lnTo>
                    <a:pt x="140" y="12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2" name="Freeform 1335"/>
            <p:cNvSpPr>
              <a:spLocks/>
            </p:cNvSpPr>
            <p:nvPr/>
          </p:nvSpPr>
          <p:spPr bwMode="auto">
            <a:xfrm>
              <a:off x="4925" y="2643"/>
              <a:ext cx="693" cy="264"/>
            </a:xfrm>
            <a:custGeom>
              <a:avLst/>
              <a:gdLst>
                <a:gd name="T0" fmla="*/ 48 w 1386"/>
                <a:gd name="T1" fmla="*/ 3 h 794"/>
                <a:gd name="T2" fmla="*/ 51 w 1386"/>
                <a:gd name="T3" fmla="*/ 1 h 794"/>
                <a:gd name="T4" fmla="*/ 55 w 1386"/>
                <a:gd name="T5" fmla="*/ 0 h 794"/>
                <a:gd name="T6" fmla="*/ 57 w 1386"/>
                <a:gd name="T7" fmla="*/ 1 h 794"/>
                <a:gd name="T8" fmla="*/ 61 w 1386"/>
                <a:gd name="T9" fmla="*/ 2 h 794"/>
                <a:gd name="T10" fmla="*/ 65 w 1386"/>
                <a:gd name="T11" fmla="*/ 3 h 794"/>
                <a:gd name="T12" fmla="*/ 62 w 1386"/>
                <a:gd name="T13" fmla="*/ 5 h 794"/>
                <a:gd name="T14" fmla="*/ 58 w 1386"/>
                <a:gd name="T15" fmla="*/ 6 h 794"/>
                <a:gd name="T16" fmla="*/ 56 w 1386"/>
                <a:gd name="T17" fmla="*/ 7 h 794"/>
                <a:gd name="T18" fmla="*/ 59 w 1386"/>
                <a:gd name="T19" fmla="*/ 6 h 794"/>
                <a:gd name="T20" fmla="*/ 64 w 1386"/>
                <a:gd name="T21" fmla="*/ 5 h 794"/>
                <a:gd name="T22" fmla="*/ 74 w 1386"/>
                <a:gd name="T23" fmla="*/ 4 h 794"/>
                <a:gd name="T24" fmla="*/ 78 w 1386"/>
                <a:gd name="T25" fmla="*/ 5 h 794"/>
                <a:gd name="T26" fmla="*/ 83 w 1386"/>
                <a:gd name="T27" fmla="*/ 5 h 794"/>
                <a:gd name="T28" fmla="*/ 85 w 1386"/>
                <a:gd name="T29" fmla="*/ 5 h 794"/>
                <a:gd name="T30" fmla="*/ 80 w 1386"/>
                <a:gd name="T31" fmla="*/ 6 h 794"/>
                <a:gd name="T32" fmla="*/ 73 w 1386"/>
                <a:gd name="T33" fmla="*/ 7 h 794"/>
                <a:gd name="T34" fmla="*/ 64 w 1386"/>
                <a:gd name="T35" fmla="*/ 7 h 794"/>
                <a:gd name="T36" fmla="*/ 62 w 1386"/>
                <a:gd name="T37" fmla="*/ 7 h 794"/>
                <a:gd name="T38" fmla="*/ 60 w 1386"/>
                <a:gd name="T39" fmla="*/ 7 h 794"/>
                <a:gd name="T40" fmla="*/ 62 w 1386"/>
                <a:gd name="T41" fmla="*/ 7 h 794"/>
                <a:gd name="T42" fmla="*/ 61 w 1386"/>
                <a:gd name="T43" fmla="*/ 7 h 794"/>
                <a:gd name="T44" fmla="*/ 59 w 1386"/>
                <a:gd name="T45" fmla="*/ 6 h 794"/>
                <a:gd name="T46" fmla="*/ 58 w 1386"/>
                <a:gd name="T47" fmla="*/ 7 h 794"/>
                <a:gd name="T48" fmla="*/ 57 w 1386"/>
                <a:gd name="T49" fmla="*/ 7 h 794"/>
                <a:gd name="T50" fmla="*/ 57 w 1386"/>
                <a:gd name="T51" fmla="*/ 7 h 794"/>
                <a:gd name="T52" fmla="*/ 53 w 1386"/>
                <a:gd name="T53" fmla="*/ 7 h 794"/>
                <a:gd name="T54" fmla="*/ 50 w 1386"/>
                <a:gd name="T55" fmla="*/ 7 h 794"/>
                <a:gd name="T56" fmla="*/ 47 w 1386"/>
                <a:gd name="T57" fmla="*/ 7 h 794"/>
                <a:gd name="T58" fmla="*/ 43 w 1386"/>
                <a:gd name="T59" fmla="*/ 7 h 794"/>
                <a:gd name="T60" fmla="*/ 40 w 1386"/>
                <a:gd name="T61" fmla="*/ 8 h 794"/>
                <a:gd name="T62" fmla="*/ 36 w 1386"/>
                <a:gd name="T63" fmla="*/ 9 h 794"/>
                <a:gd name="T64" fmla="*/ 29 w 1386"/>
                <a:gd name="T65" fmla="*/ 10 h 794"/>
                <a:gd name="T66" fmla="*/ 24 w 1386"/>
                <a:gd name="T67" fmla="*/ 10 h 794"/>
                <a:gd name="T68" fmla="*/ 20 w 1386"/>
                <a:gd name="T69" fmla="*/ 10 h 794"/>
                <a:gd name="T70" fmla="*/ 14 w 1386"/>
                <a:gd name="T71" fmla="*/ 9 h 794"/>
                <a:gd name="T72" fmla="*/ 7 w 1386"/>
                <a:gd name="T73" fmla="*/ 9 h 794"/>
                <a:gd name="T74" fmla="*/ 0 w 1386"/>
                <a:gd name="T75" fmla="*/ 9 h 794"/>
                <a:gd name="T76" fmla="*/ 5 w 1386"/>
                <a:gd name="T77" fmla="*/ 8 h 794"/>
                <a:gd name="T78" fmla="*/ 16 w 1386"/>
                <a:gd name="T79" fmla="*/ 6 h 794"/>
                <a:gd name="T80" fmla="*/ 24 w 1386"/>
                <a:gd name="T81" fmla="*/ 6 h 794"/>
                <a:gd name="T82" fmla="*/ 32 w 1386"/>
                <a:gd name="T83" fmla="*/ 6 h 794"/>
                <a:gd name="T84" fmla="*/ 40 w 1386"/>
                <a:gd name="T85" fmla="*/ 6 h 794"/>
                <a:gd name="T86" fmla="*/ 43 w 1386"/>
                <a:gd name="T87" fmla="*/ 7 h 794"/>
                <a:gd name="T88" fmla="*/ 46 w 1386"/>
                <a:gd name="T89" fmla="*/ 7 h 794"/>
                <a:gd name="T90" fmla="*/ 49 w 1386"/>
                <a:gd name="T91" fmla="*/ 7 h 794"/>
                <a:gd name="T92" fmla="*/ 48 w 1386"/>
                <a:gd name="T93" fmla="*/ 6 h 794"/>
                <a:gd name="T94" fmla="*/ 44 w 1386"/>
                <a:gd name="T95" fmla="*/ 6 h 794"/>
                <a:gd name="T96" fmla="*/ 40 w 1386"/>
                <a:gd name="T97" fmla="*/ 6 h 794"/>
                <a:gd name="T98" fmla="*/ 31 w 1386"/>
                <a:gd name="T99" fmla="*/ 6 h 794"/>
                <a:gd name="T100" fmla="*/ 26 w 1386"/>
                <a:gd name="T101" fmla="*/ 4 h 794"/>
                <a:gd name="T102" fmla="*/ 26 w 1386"/>
                <a:gd name="T103" fmla="*/ 2 h 794"/>
                <a:gd name="T104" fmla="*/ 32 w 1386"/>
                <a:gd name="T105" fmla="*/ 3 h 794"/>
                <a:gd name="T106" fmla="*/ 41 w 1386"/>
                <a:gd name="T107" fmla="*/ 3 h 794"/>
                <a:gd name="T108" fmla="*/ 46 w 1386"/>
                <a:gd name="T109" fmla="*/ 4 h 794"/>
                <a:gd name="T110" fmla="*/ 50 w 1386"/>
                <a:gd name="T111" fmla="*/ 5 h 794"/>
                <a:gd name="T112" fmla="*/ 51 w 1386"/>
                <a:gd name="T113" fmla="*/ 6 h 794"/>
                <a:gd name="T114" fmla="*/ 54 w 1386"/>
                <a:gd name="T115" fmla="*/ 7 h 794"/>
                <a:gd name="T116" fmla="*/ 55 w 1386"/>
                <a:gd name="T117" fmla="*/ 6 h 794"/>
                <a:gd name="T118" fmla="*/ 53 w 1386"/>
                <a:gd name="T119" fmla="*/ 6 h 794"/>
                <a:gd name="T120" fmla="*/ 48 w 1386"/>
                <a:gd name="T121" fmla="*/ 4 h 7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86" h="794">
                  <a:moveTo>
                    <a:pt x="754" y="332"/>
                  </a:moveTo>
                  <a:lnTo>
                    <a:pt x="751" y="303"/>
                  </a:lnTo>
                  <a:lnTo>
                    <a:pt x="749" y="272"/>
                  </a:lnTo>
                  <a:lnTo>
                    <a:pt x="753" y="242"/>
                  </a:lnTo>
                  <a:lnTo>
                    <a:pt x="758" y="211"/>
                  </a:lnTo>
                  <a:lnTo>
                    <a:pt x="764" y="183"/>
                  </a:lnTo>
                  <a:lnTo>
                    <a:pt x="774" y="158"/>
                  </a:lnTo>
                  <a:lnTo>
                    <a:pt x="788" y="135"/>
                  </a:lnTo>
                  <a:lnTo>
                    <a:pt x="801" y="117"/>
                  </a:lnTo>
                  <a:lnTo>
                    <a:pt x="816" y="101"/>
                  </a:lnTo>
                  <a:lnTo>
                    <a:pt x="829" y="86"/>
                  </a:lnTo>
                  <a:lnTo>
                    <a:pt x="841" y="73"/>
                  </a:lnTo>
                  <a:lnTo>
                    <a:pt x="851" y="59"/>
                  </a:lnTo>
                  <a:lnTo>
                    <a:pt x="861" y="46"/>
                  </a:lnTo>
                  <a:lnTo>
                    <a:pt x="871" y="33"/>
                  </a:lnTo>
                  <a:lnTo>
                    <a:pt x="879" y="17"/>
                  </a:lnTo>
                  <a:lnTo>
                    <a:pt x="886" y="0"/>
                  </a:lnTo>
                  <a:lnTo>
                    <a:pt x="888" y="12"/>
                  </a:lnTo>
                  <a:lnTo>
                    <a:pt x="893" y="28"/>
                  </a:lnTo>
                  <a:lnTo>
                    <a:pt x="901" y="49"/>
                  </a:lnTo>
                  <a:lnTo>
                    <a:pt x="911" y="70"/>
                  </a:lnTo>
                  <a:lnTo>
                    <a:pt x="923" y="92"/>
                  </a:lnTo>
                  <a:lnTo>
                    <a:pt x="936" y="114"/>
                  </a:lnTo>
                  <a:lnTo>
                    <a:pt x="951" y="133"/>
                  </a:lnTo>
                  <a:lnTo>
                    <a:pt x="966" y="148"/>
                  </a:lnTo>
                  <a:lnTo>
                    <a:pt x="983" y="163"/>
                  </a:lnTo>
                  <a:lnTo>
                    <a:pt x="996" y="177"/>
                  </a:lnTo>
                  <a:lnTo>
                    <a:pt x="1006" y="194"/>
                  </a:lnTo>
                  <a:lnTo>
                    <a:pt x="1014" y="210"/>
                  </a:lnTo>
                  <a:lnTo>
                    <a:pt x="1028" y="257"/>
                  </a:lnTo>
                  <a:lnTo>
                    <a:pt x="1028" y="303"/>
                  </a:lnTo>
                  <a:lnTo>
                    <a:pt x="1019" y="343"/>
                  </a:lnTo>
                  <a:lnTo>
                    <a:pt x="1009" y="374"/>
                  </a:lnTo>
                  <a:lnTo>
                    <a:pt x="1001" y="388"/>
                  </a:lnTo>
                  <a:lnTo>
                    <a:pt x="991" y="403"/>
                  </a:lnTo>
                  <a:lnTo>
                    <a:pt x="978" y="419"/>
                  </a:lnTo>
                  <a:lnTo>
                    <a:pt x="963" y="434"/>
                  </a:lnTo>
                  <a:lnTo>
                    <a:pt x="946" y="450"/>
                  </a:lnTo>
                  <a:lnTo>
                    <a:pt x="929" y="467"/>
                  </a:lnTo>
                  <a:lnTo>
                    <a:pt x="914" y="484"/>
                  </a:lnTo>
                  <a:lnTo>
                    <a:pt x="899" y="503"/>
                  </a:lnTo>
                  <a:lnTo>
                    <a:pt x="893" y="517"/>
                  </a:lnTo>
                  <a:lnTo>
                    <a:pt x="891" y="530"/>
                  </a:lnTo>
                  <a:lnTo>
                    <a:pt x="891" y="540"/>
                  </a:lnTo>
                  <a:lnTo>
                    <a:pt x="896" y="543"/>
                  </a:lnTo>
                  <a:lnTo>
                    <a:pt x="908" y="537"/>
                  </a:lnTo>
                  <a:lnTo>
                    <a:pt x="916" y="529"/>
                  </a:lnTo>
                  <a:lnTo>
                    <a:pt x="923" y="517"/>
                  </a:lnTo>
                  <a:lnTo>
                    <a:pt x="928" y="506"/>
                  </a:lnTo>
                  <a:lnTo>
                    <a:pt x="936" y="489"/>
                  </a:lnTo>
                  <a:lnTo>
                    <a:pt x="944" y="473"/>
                  </a:lnTo>
                  <a:lnTo>
                    <a:pt x="954" y="458"/>
                  </a:lnTo>
                  <a:lnTo>
                    <a:pt x="966" y="444"/>
                  </a:lnTo>
                  <a:lnTo>
                    <a:pt x="993" y="418"/>
                  </a:lnTo>
                  <a:lnTo>
                    <a:pt x="1021" y="397"/>
                  </a:lnTo>
                  <a:lnTo>
                    <a:pt x="1053" y="380"/>
                  </a:lnTo>
                  <a:lnTo>
                    <a:pt x="1085" y="368"/>
                  </a:lnTo>
                  <a:lnTo>
                    <a:pt x="1118" y="359"/>
                  </a:lnTo>
                  <a:lnTo>
                    <a:pt x="1150" y="354"/>
                  </a:lnTo>
                  <a:lnTo>
                    <a:pt x="1180" y="353"/>
                  </a:lnTo>
                  <a:lnTo>
                    <a:pt x="1208" y="356"/>
                  </a:lnTo>
                  <a:lnTo>
                    <a:pt x="1218" y="359"/>
                  </a:lnTo>
                  <a:lnTo>
                    <a:pt x="1226" y="360"/>
                  </a:lnTo>
                  <a:lnTo>
                    <a:pt x="1235" y="363"/>
                  </a:lnTo>
                  <a:lnTo>
                    <a:pt x="1243" y="366"/>
                  </a:lnTo>
                  <a:lnTo>
                    <a:pt x="1260" y="374"/>
                  </a:lnTo>
                  <a:lnTo>
                    <a:pt x="1275" y="381"/>
                  </a:lnTo>
                  <a:lnTo>
                    <a:pt x="1291" y="390"/>
                  </a:lnTo>
                  <a:lnTo>
                    <a:pt x="1306" y="399"/>
                  </a:lnTo>
                  <a:lnTo>
                    <a:pt x="1323" y="409"/>
                  </a:lnTo>
                  <a:lnTo>
                    <a:pt x="1341" y="419"/>
                  </a:lnTo>
                  <a:lnTo>
                    <a:pt x="1363" y="430"/>
                  </a:lnTo>
                  <a:lnTo>
                    <a:pt x="1386" y="442"/>
                  </a:lnTo>
                  <a:lnTo>
                    <a:pt x="1373" y="443"/>
                  </a:lnTo>
                  <a:lnTo>
                    <a:pt x="1356" y="446"/>
                  </a:lnTo>
                  <a:lnTo>
                    <a:pt x="1338" y="449"/>
                  </a:lnTo>
                  <a:lnTo>
                    <a:pt x="1318" y="453"/>
                  </a:lnTo>
                  <a:lnTo>
                    <a:pt x="1300" y="459"/>
                  </a:lnTo>
                  <a:lnTo>
                    <a:pt x="1281" y="467"/>
                  </a:lnTo>
                  <a:lnTo>
                    <a:pt x="1266" y="477"/>
                  </a:lnTo>
                  <a:lnTo>
                    <a:pt x="1255" y="490"/>
                  </a:lnTo>
                  <a:lnTo>
                    <a:pt x="1238" y="511"/>
                  </a:lnTo>
                  <a:lnTo>
                    <a:pt x="1216" y="533"/>
                  </a:lnTo>
                  <a:lnTo>
                    <a:pt x="1191" y="554"/>
                  </a:lnTo>
                  <a:lnTo>
                    <a:pt x="1161" y="573"/>
                  </a:lnTo>
                  <a:lnTo>
                    <a:pt x="1130" y="589"/>
                  </a:lnTo>
                  <a:lnTo>
                    <a:pt x="1096" y="598"/>
                  </a:lnTo>
                  <a:lnTo>
                    <a:pt x="1061" y="601"/>
                  </a:lnTo>
                  <a:lnTo>
                    <a:pt x="1028" y="593"/>
                  </a:lnTo>
                  <a:lnTo>
                    <a:pt x="1021" y="589"/>
                  </a:lnTo>
                  <a:lnTo>
                    <a:pt x="1014" y="586"/>
                  </a:lnTo>
                  <a:lnTo>
                    <a:pt x="1006" y="583"/>
                  </a:lnTo>
                  <a:lnTo>
                    <a:pt x="998" y="582"/>
                  </a:lnTo>
                  <a:lnTo>
                    <a:pt x="989" y="582"/>
                  </a:lnTo>
                  <a:lnTo>
                    <a:pt x="983" y="583"/>
                  </a:lnTo>
                  <a:lnTo>
                    <a:pt x="976" y="586"/>
                  </a:lnTo>
                  <a:lnTo>
                    <a:pt x="971" y="589"/>
                  </a:lnTo>
                  <a:lnTo>
                    <a:pt x="964" y="593"/>
                  </a:lnTo>
                  <a:lnTo>
                    <a:pt x="958" y="593"/>
                  </a:lnTo>
                  <a:lnTo>
                    <a:pt x="949" y="591"/>
                  </a:lnTo>
                  <a:lnTo>
                    <a:pt x="943" y="589"/>
                  </a:lnTo>
                  <a:lnTo>
                    <a:pt x="956" y="582"/>
                  </a:lnTo>
                  <a:lnTo>
                    <a:pt x="968" y="570"/>
                  </a:lnTo>
                  <a:lnTo>
                    <a:pt x="978" y="558"/>
                  </a:lnTo>
                  <a:lnTo>
                    <a:pt x="981" y="545"/>
                  </a:lnTo>
                  <a:lnTo>
                    <a:pt x="981" y="542"/>
                  </a:lnTo>
                  <a:lnTo>
                    <a:pt x="981" y="539"/>
                  </a:lnTo>
                  <a:lnTo>
                    <a:pt x="979" y="537"/>
                  </a:lnTo>
                  <a:lnTo>
                    <a:pt x="978" y="534"/>
                  </a:lnTo>
                  <a:lnTo>
                    <a:pt x="976" y="532"/>
                  </a:lnTo>
                  <a:lnTo>
                    <a:pt x="973" y="530"/>
                  </a:lnTo>
                  <a:lnTo>
                    <a:pt x="971" y="529"/>
                  </a:lnTo>
                  <a:lnTo>
                    <a:pt x="968" y="527"/>
                  </a:lnTo>
                  <a:lnTo>
                    <a:pt x="956" y="524"/>
                  </a:lnTo>
                  <a:lnTo>
                    <a:pt x="943" y="524"/>
                  </a:lnTo>
                  <a:lnTo>
                    <a:pt x="931" y="529"/>
                  </a:lnTo>
                  <a:lnTo>
                    <a:pt x="921" y="534"/>
                  </a:lnTo>
                  <a:lnTo>
                    <a:pt x="914" y="545"/>
                  </a:lnTo>
                  <a:lnTo>
                    <a:pt x="913" y="558"/>
                  </a:lnTo>
                  <a:lnTo>
                    <a:pt x="913" y="570"/>
                  </a:lnTo>
                  <a:lnTo>
                    <a:pt x="918" y="579"/>
                  </a:lnTo>
                  <a:lnTo>
                    <a:pt x="921" y="586"/>
                  </a:lnTo>
                  <a:lnTo>
                    <a:pt x="919" y="591"/>
                  </a:lnTo>
                  <a:lnTo>
                    <a:pt x="916" y="592"/>
                  </a:lnTo>
                  <a:lnTo>
                    <a:pt x="911" y="593"/>
                  </a:lnTo>
                  <a:lnTo>
                    <a:pt x="908" y="592"/>
                  </a:lnTo>
                  <a:lnTo>
                    <a:pt x="906" y="588"/>
                  </a:lnTo>
                  <a:lnTo>
                    <a:pt x="904" y="580"/>
                  </a:lnTo>
                  <a:lnTo>
                    <a:pt x="904" y="573"/>
                  </a:lnTo>
                  <a:lnTo>
                    <a:pt x="901" y="564"/>
                  </a:lnTo>
                  <a:lnTo>
                    <a:pt x="894" y="555"/>
                  </a:lnTo>
                  <a:lnTo>
                    <a:pt x="881" y="552"/>
                  </a:lnTo>
                  <a:lnTo>
                    <a:pt x="859" y="560"/>
                  </a:lnTo>
                  <a:lnTo>
                    <a:pt x="853" y="552"/>
                  </a:lnTo>
                  <a:lnTo>
                    <a:pt x="844" y="546"/>
                  </a:lnTo>
                  <a:lnTo>
                    <a:pt x="834" y="542"/>
                  </a:lnTo>
                  <a:lnTo>
                    <a:pt x="823" y="540"/>
                  </a:lnTo>
                  <a:lnTo>
                    <a:pt x="811" y="542"/>
                  </a:lnTo>
                  <a:lnTo>
                    <a:pt x="799" y="546"/>
                  </a:lnTo>
                  <a:lnTo>
                    <a:pt x="789" y="554"/>
                  </a:lnTo>
                  <a:lnTo>
                    <a:pt x="779" y="567"/>
                  </a:lnTo>
                  <a:lnTo>
                    <a:pt x="773" y="568"/>
                  </a:lnTo>
                  <a:lnTo>
                    <a:pt x="763" y="571"/>
                  </a:lnTo>
                  <a:lnTo>
                    <a:pt x="753" y="573"/>
                  </a:lnTo>
                  <a:lnTo>
                    <a:pt x="743" y="574"/>
                  </a:lnTo>
                  <a:lnTo>
                    <a:pt x="731" y="576"/>
                  </a:lnTo>
                  <a:lnTo>
                    <a:pt x="719" y="577"/>
                  </a:lnTo>
                  <a:lnTo>
                    <a:pt x="706" y="579"/>
                  </a:lnTo>
                  <a:lnTo>
                    <a:pt x="694" y="579"/>
                  </a:lnTo>
                  <a:lnTo>
                    <a:pt x="683" y="582"/>
                  </a:lnTo>
                  <a:lnTo>
                    <a:pt x="673" y="586"/>
                  </a:lnTo>
                  <a:lnTo>
                    <a:pt x="664" y="595"/>
                  </a:lnTo>
                  <a:lnTo>
                    <a:pt x="656" y="607"/>
                  </a:lnTo>
                  <a:lnTo>
                    <a:pt x="646" y="622"/>
                  </a:lnTo>
                  <a:lnTo>
                    <a:pt x="637" y="639"/>
                  </a:lnTo>
                  <a:lnTo>
                    <a:pt x="626" y="658"/>
                  </a:lnTo>
                  <a:lnTo>
                    <a:pt x="614" y="681"/>
                  </a:lnTo>
                  <a:lnTo>
                    <a:pt x="599" y="706"/>
                  </a:lnTo>
                  <a:lnTo>
                    <a:pt x="581" y="726"/>
                  </a:lnTo>
                  <a:lnTo>
                    <a:pt x="562" y="744"/>
                  </a:lnTo>
                  <a:lnTo>
                    <a:pt x="542" y="757"/>
                  </a:lnTo>
                  <a:lnTo>
                    <a:pt x="521" y="769"/>
                  </a:lnTo>
                  <a:lnTo>
                    <a:pt x="499" y="778"/>
                  </a:lnTo>
                  <a:lnTo>
                    <a:pt x="479" y="784"/>
                  </a:lnTo>
                  <a:lnTo>
                    <a:pt x="457" y="788"/>
                  </a:lnTo>
                  <a:lnTo>
                    <a:pt x="437" y="791"/>
                  </a:lnTo>
                  <a:lnTo>
                    <a:pt x="417" y="793"/>
                  </a:lnTo>
                  <a:lnTo>
                    <a:pt x="401" y="794"/>
                  </a:lnTo>
                  <a:lnTo>
                    <a:pt x="384" y="793"/>
                  </a:lnTo>
                  <a:lnTo>
                    <a:pt x="369" y="793"/>
                  </a:lnTo>
                  <a:lnTo>
                    <a:pt x="357" y="791"/>
                  </a:lnTo>
                  <a:lnTo>
                    <a:pt x="349" y="790"/>
                  </a:lnTo>
                  <a:lnTo>
                    <a:pt x="342" y="790"/>
                  </a:lnTo>
                  <a:lnTo>
                    <a:pt x="331" y="788"/>
                  </a:lnTo>
                  <a:lnTo>
                    <a:pt x="316" y="785"/>
                  </a:lnTo>
                  <a:lnTo>
                    <a:pt x="297" y="781"/>
                  </a:lnTo>
                  <a:lnTo>
                    <a:pt x="276" y="775"/>
                  </a:lnTo>
                  <a:lnTo>
                    <a:pt x="254" y="768"/>
                  </a:lnTo>
                  <a:lnTo>
                    <a:pt x="230" y="760"/>
                  </a:lnTo>
                  <a:lnTo>
                    <a:pt x="210" y="750"/>
                  </a:lnTo>
                  <a:lnTo>
                    <a:pt x="190" y="740"/>
                  </a:lnTo>
                  <a:lnTo>
                    <a:pt x="170" y="729"/>
                  </a:lnTo>
                  <a:lnTo>
                    <a:pt x="150" y="720"/>
                  </a:lnTo>
                  <a:lnTo>
                    <a:pt x="129" y="714"/>
                  </a:lnTo>
                  <a:lnTo>
                    <a:pt x="105" y="709"/>
                  </a:lnTo>
                  <a:lnTo>
                    <a:pt x="84" y="706"/>
                  </a:lnTo>
                  <a:lnTo>
                    <a:pt x="62" y="703"/>
                  </a:lnTo>
                  <a:lnTo>
                    <a:pt x="40" y="701"/>
                  </a:lnTo>
                  <a:lnTo>
                    <a:pt x="22" y="701"/>
                  </a:lnTo>
                  <a:lnTo>
                    <a:pt x="0" y="698"/>
                  </a:lnTo>
                  <a:lnTo>
                    <a:pt x="2" y="691"/>
                  </a:lnTo>
                  <a:lnTo>
                    <a:pt x="12" y="683"/>
                  </a:lnTo>
                  <a:lnTo>
                    <a:pt x="22" y="676"/>
                  </a:lnTo>
                  <a:lnTo>
                    <a:pt x="45" y="654"/>
                  </a:lnTo>
                  <a:lnTo>
                    <a:pt x="74" y="627"/>
                  </a:lnTo>
                  <a:lnTo>
                    <a:pt x="105" y="596"/>
                  </a:lnTo>
                  <a:lnTo>
                    <a:pt x="139" y="567"/>
                  </a:lnTo>
                  <a:lnTo>
                    <a:pt x="174" y="539"/>
                  </a:lnTo>
                  <a:lnTo>
                    <a:pt x="210" y="514"/>
                  </a:lnTo>
                  <a:lnTo>
                    <a:pt x="244" y="496"/>
                  </a:lnTo>
                  <a:lnTo>
                    <a:pt x="274" y="487"/>
                  </a:lnTo>
                  <a:lnTo>
                    <a:pt x="292" y="484"/>
                  </a:lnTo>
                  <a:lnTo>
                    <a:pt x="317" y="480"/>
                  </a:lnTo>
                  <a:lnTo>
                    <a:pt x="344" y="474"/>
                  </a:lnTo>
                  <a:lnTo>
                    <a:pt x="374" y="468"/>
                  </a:lnTo>
                  <a:lnTo>
                    <a:pt x="404" y="464"/>
                  </a:lnTo>
                  <a:lnTo>
                    <a:pt x="434" y="461"/>
                  </a:lnTo>
                  <a:lnTo>
                    <a:pt x="462" y="459"/>
                  </a:lnTo>
                  <a:lnTo>
                    <a:pt x="486" y="459"/>
                  </a:lnTo>
                  <a:lnTo>
                    <a:pt x="509" y="462"/>
                  </a:lnTo>
                  <a:lnTo>
                    <a:pt x="534" y="470"/>
                  </a:lnTo>
                  <a:lnTo>
                    <a:pt x="561" y="478"/>
                  </a:lnTo>
                  <a:lnTo>
                    <a:pt x="587" y="489"/>
                  </a:lnTo>
                  <a:lnTo>
                    <a:pt x="611" y="499"/>
                  </a:lnTo>
                  <a:lnTo>
                    <a:pt x="631" y="509"/>
                  </a:lnTo>
                  <a:lnTo>
                    <a:pt x="647" y="517"/>
                  </a:lnTo>
                  <a:lnTo>
                    <a:pt x="656" y="523"/>
                  </a:lnTo>
                  <a:lnTo>
                    <a:pt x="666" y="530"/>
                  </a:lnTo>
                  <a:lnTo>
                    <a:pt x="674" y="537"/>
                  </a:lnTo>
                  <a:lnTo>
                    <a:pt x="684" y="545"/>
                  </a:lnTo>
                  <a:lnTo>
                    <a:pt x="694" y="551"/>
                  </a:lnTo>
                  <a:lnTo>
                    <a:pt x="701" y="554"/>
                  </a:lnTo>
                  <a:lnTo>
                    <a:pt x="711" y="555"/>
                  </a:lnTo>
                  <a:lnTo>
                    <a:pt x="723" y="555"/>
                  </a:lnTo>
                  <a:lnTo>
                    <a:pt x="734" y="555"/>
                  </a:lnTo>
                  <a:lnTo>
                    <a:pt x="746" y="554"/>
                  </a:lnTo>
                  <a:lnTo>
                    <a:pt x="758" y="552"/>
                  </a:lnTo>
                  <a:lnTo>
                    <a:pt x="766" y="551"/>
                  </a:lnTo>
                  <a:lnTo>
                    <a:pt x="774" y="548"/>
                  </a:lnTo>
                  <a:lnTo>
                    <a:pt x="784" y="542"/>
                  </a:lnTo>
                  <a:lnTo>
                    <a:pt x="788" y="537"/>
                  </a:lnTo>
                  <a:lnTo>
                    <a:pt x="786" y="533"/>
                  </a:lnTo>
                  <a:lnTo>
                    <a:pt x="779" y="527"/>
                  </a:lnTo>
                  <a:lnTo>
                    <a:pt x="773" y="524"/>
                  </a:lnTo>
                  <a:lnTo>
                    <a:pt x="764" y="523"/>
                  </a:lnTo>
                  <a:lnTo>
                    <a:pt x="753" y="523"/>
                  </a:lnTo>
                  <a:lnTo>
                    <a:pt x="741" y="523"/>
                  </a:lnTo>
                  <a:lnTo>
                    <a:pt x="728" y="523"/>
                  </a:lnTo>
                  <a:lnTo>
                    <a:pt x="713" y="523"/>
                  </a:lnTo>
                  <a:lnTo>
                    <a:pt x="699" y="524"/>
                  </a:lnTo>
                  <a:lnTo>
                    <a:pt x="686" y="524"/>
                  </a:lnTo>
                  <a:lnTo>
                    <a:pt x="673" y="524"/>
                  </a:lnTo>
                  <a:lnTo>
                    <a:pt x="659" y="524"/>
                  </a:lnTo>
                  <a:lnTo>
                    <a:pt x="644" y="521"/>
                  </a:lnTo>
                  <a:lnTo>
                    <a:pt x="627" y="517"/>
                  </a:lnTo>
                  <a:lnTo>
                    <a:pt x="606" y="509"/>
                  </a:lnTo>
                  <a:lnTo>
                    <a:pt x="582" y="498"/>
                  </a:lnTo>
                  <a:lnTo>
                    <a:pt x="554" y="484"/>
                  </a:lnTo>
                  <a:lnTo>
                    <a:pt x="519" y="465"/>
                  </a:lnTo>
                  <a:lnTo>
                    <a:pt x="492" y="447"/>
                  </a:lnTo>
                  <a:lnTo>
                    <a:pt x="469" y="424"/>
                  </a:lnTo>
                  <a:lnTo>
                    <a:pt x="449" y="397"/>
                  </a:lnTo>
                  <a:lnTo>
                    <a:pt x="432" y="366"/>
                  </a:lnTo>
                  <a:lnTo>
                    <a:pt x="419" y="334"/>
                  </a:lnTo>
                  <a:lnTo>
                    <a:pt x="409" y="298"/>
                  </a:lnTo>
                  <a:lnTo>
                    <a:pt x="402" y="263"/>
                  </a:lnTo>
                  <a:lnTo>
                    <a:pt x="399" y="228"/>
                  </a:lnTo>
                  <a:lnTo>
                    <a:pt x="399" y="204"/>
                  </a:lnTo>
                  <a:lnTo>
                    <a:pt x="402" y="182"/>
                  </a:lnTo>
                  <a:lnTo>
                    <a:pt x="406" y="160"/>
                  </a:lnTo>
                  <a:lnTo>
                    <a:pt x="411" y="139"/>
                  </a:lnTo>
                  <a:lnTo>
                    <a:pt x="424" y="157"/>
                  </a:lnTo>
                  <a:lnTo>
                    <a:pt x="446" y="173"/>
                  </a:lnTo>
                  <a:lnTo>
                    <a:pt x="472" y="189"/>
                  </a:lnTo>
                  <a:lnTo>
                    <a:pt x="502" y="204"/>
                  </a:lnTo>
                  <a:lnTo>
                    <a:pt x="534" y="217"/>
                  </a:lnTo>
                  <a:lnTo>
                    <a:pt x="567" y="228"/>
                  </a:lnTo>
                  <a:lnTo>
                    <a:pt x="597" y="236"/>
                  </a:lnTo>
                  <a:lnTo>
                    <a:pt x="624" y="244"/>
                  </a:lnTo>
                  <a:lnTo>
                    <a:pt x="641" y="248"/>
                  </a:lnTo>
                  <a:lnTo>
                    <a:pt x="659" y="253"/>
                  </a:lnTo>
                  <a:lnTo>
                    <a:pt x="679" y="260"/>
                  </a:lnTo>
                  <a:lnTo>
                    <a:pt x="699" y="269"/>
                  </a:lnTo>
                  <a:lnTo>
                    <a:pt x="719" y="281"/>
                  </a:lnTo>
                  <a:lnTo>
                    <a:pt x="736" y="295"/>
                  </a:lnTo>
                  <a:lnTo>
                    <a:pt x="749" y="313"/>
                  </a:lnTo>
                  <a:lnTo>
                    <a:pt x="758" y="337"/>
                  </a:lnTo>
                  <a:lnTo>
                    <a:pt x="769" y="369"/>
                  </a:lnTo>
                  <a:lnTo>
                    <a:pt x="781" y="394"/>
                  </a:lnTo>
                  <a:lnTo>
                    <a:pt x="788" y="422"/>
                  </a:lnTo>
                  <a:lnTo>
                    <a:pt x="783" y="461"/>
                  </a:lnTo>
                  <a:lnTo>
                    <a:pt x="783" y="473"/>
                  </a:lnTo>
                  <a:lnTo>
                    <a:pt x="786" y="484"/>
                  </a:lnTo>
                  <a:lnTo>
                    <a:pt x="794" y="495"/>
                  </a:lnTo>
                  <a:lnTo>
                    <a:pt x="804" y="505"/>
                  </a:lnTo>
                  <a:lnTo>
                    <a:pt x="814" y="514"/>
                  </a:lnTo>
                  <a:lnTo>
                    <a:pt x="826" y="523"/>
                  </a:lnTo>
                  <a:lnTo>
                    <a:pt x="836" y="529"/>
                  </a:lnTo>
                  <a:lnTo>
                    <a:pt x="844" y="533"/>
                  </a:lnTo>
                  <a:lnTo>
                    <a:pt x="856" y="539"/>
                  </a:lnTo>
                  <a:lnTo>
                    <a:pt x="868" y="543"/>
                  </a:lnTo>
                  <a:lnTo>
                    <a:pt x="874" y="542"/>
                  </a:lnTo>
                  <a:lnTo>
                    <a:pt x="876" y="537"/>
                  </a:lnTo>
                  <a:lnTo>
                    <a:pt x="876" y="529"/>
                  </a:lnTo>
                  <a:lnTo>
                    <a:pt x="876" y="520"/>
                  </a:lnTo>
                  <a:lnTo>
                    <a:pt x="874" y="509"/>
                  </a:lnTo>
                  <a:lnTo>
                    <a:pt x="869" y="499"/>
                  </a:lnTo>
                  <a:lnTo>
                    <a:pt x="863" y="492"/>
                  </a:lnTo>
                  <a:lnTo>
                    <a:pt x="851" y="480"/>
                  </a:lnTo>
                  <a:lnTo>
                    <a:pt x="836" y="464"/>
                  </a:lnTo>
                  <a:lnTo>
                    <a:pt x="818" y="444"/>
                  </a:lnTo>
                  <a:lnTo>
                    <a:pt x="798" y="421"/>
                  </a:lnTo>
                  <a:lnTo>
                    <a:pt x="779" y="394"/>
                  </a:lnTo>
                  <a:lnTo>
                    <a:pt x="764" y="365"/>
                  </a:lnTo>
                  <a:lnTo>
                    <a:pt x="754" y="33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3" name="Freeform 1336"/>
            <p:cNvSpPr>
              <a:spLocks/>
            </p:cNvSpPr>
            <p:nvPr/>
          </p:nvSpPr>
          <p:spPr bwMode="auto">
            <a:xfrm>
              <a:off x="5393" y="2848"/>
              <a:ext cx="179" cy="130"/>
            </a:xfrm>
            <a:custGeom>
              <a:avLst/>
              <a:gdLst>
                <a:gd name="T0" fmla="*/ 6 w 359"/>
                <a:gd name="T1" fmla="*/ 0 h 391"/>
                <a:gd name="T2" fmla="*/ 5 w 359"/>
                <a:gd name="T3" fmla="*/ 0 h 391"/>
                <a:gd name="T4" fmla="*/ 3 w 359"/>
                <a:gd name="T5" fmla="*/ 0 h 391"/>
                <a:gd name="T6" fmla="*/ 2 w 359"/>
                <a:gd name="T7" fmla="*/ 0 h 391"/>
                <a:gd name="T8" fmla="*/ 2 w 359"/>
                <a:gd name="T9" fmla="*/ 0 h 391"/>
                <a:gd name="T10" fmla="*/ 1 w 359"/>
                <a:gd name="T11" fmla="*/ 0 h 391"/>
                <a:gd name="T12" fmla="*/ 0 w 359"/>
                <a:gd name="T13" fmla="*/ 0 h 391"/>
                <a:gd name="T14" fmla="*/ 0 w 359"/>
                <a:gd name="T15" fmla="*/ 0 h 391"/>
                <a:gd name="T16" fmla="*/ 0 w 359"/>
                <a:gd name="T17" fmla="*/ 0 h 391"/>
                <a:gd name="T18" fmla="*/ 1 w 359"/>
                <a:gd name="T19" fmla="*/ 0 h 391"/>
                <a:gd name="T20" fmla="*/ 2 w 359"/>
                <a:gd name="T21" fmla="*/ 0 h 391"/>
                <a:gd name="T22" fmla="*/ 3 w 359"/>
                <a:gd name="T23" fmla="*/ 0 h 391"/>
                <a:gd name="T24" fmla="*/ 3 w 359"/>
                <a:gd name="T25" fmla="*/ 1 h 391"/>
                <a:gd name="T26" fmla="*/ 4 w 359"/>
                <a:gd name="T27" fmla="*/ 1 h 391"/>
                <a:gd name="T28" fmla="*/ 3 w 359"/>
                <a:gd name="T29" fmla="*/ 1 h 391"/>
                <a:gd name="T30" fmla="*/ 3 w 359"/>
                <a:gd name="T31" fmla="*/ 1 h 391"/>
                <a:gd name="T32" fmla="*/ 2 w 359"/>
                <a:gd name="T33" fmla="*/ 1 h 391"/>
                <a:gd name="T34" fmla="*/ 1 w 359"/>
                <a:gd name="T35" fmla="*/ 1 h 391"/>
                <a:gd name="T36" fmla="*/ 0 w 359"/>
                <a:gd name="T37" fmla="*/ 2 h 391"/>
                <a:gd name="T38" fmla="*/ 0 w 359"/>
                <a:gd name="T39" fmla="*/ 3 h 391"/>
                <a:gd name="T40" fmla="*/ 3 w 359"/>
                <a:gd name="T41" fmla="*/ 3 h 391"/>
                <a:gd name="T42" fmla="*/ 8 w 359"/>
                <a:gd name="T43" fmla="*/ 4 h 391"/>
                <a:gd name="T44" fmla="*/ 14 w 359"/>
                <a:gd name="T45" fmla="*/ 4 h 391"/>
                <a:gd name="T46" fmla="*/ 17 w 359"/>
                <a:gd name="T47" fmla="*/ 4 h 391"/>
                <a:gd name="T48" fmla="*/ 19 w 359"/>
                <a:gd name="T49" fmla="*/ 5 h 391"/>
                <a:gd name="T50" fmla="*/ 21 w 359"/>
                <a:gd name="T51" fmla="*/ 5 h 391"/>
                <a:gd name="T52" fmla="*/ 21 w 359"/>
                <a:gd name="T53" fmla="*/ 5 h 391"/>
                <a:gd name="T54" fmla="*/ 20 w 359"/>
                <a:gd name="T55" fmla="*/ 4 h 391"/>
                <a:gd name="T56" fmla="*/ 19 w 359"/>
                <a:gd name="T57" fmla="*/ 3 h 391"/>
                <a:gd name="T58" fmla="*/ 19 w 359"/>
                <a:gd name="T59" fmla="*/ 3 h 391"/>
                <a:gd name="T60" fmla="*/ 18 w 359"/>
                <a:gd name="T61" fmla="*/ 2 h 391"/>
                <a:gd name="T62" fmla="*/ 17 w 359"/>
                <a:gd name="T63" fmla="*/ 1 h 391"/>
                <a:gd name="T64" fmla="*/ 14 w 359"/>
                <a:gd name="T65" fmla="*/ 1 h 391"/>
                <a:gd name="T66" fmla="*/ 9 w 359"/>
                <a:gd name="T67" fmla="*/ 0 h 39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9" h="391">
                  <a:moveTo>
                    <a:pt x="98" y="0"/>
                  </a:moveTo>
                  <a:lnTo>
                    <a:pt x="97" y="13"/>
                  </a:lnTo>
                  <a:lnTo>
                    <a:pt x="90" y="23"/>
                  </a:lnTo>
                  <a:lnTo>
                    <a:pt x="80" y="31"/>
                  </a:lnTo>
                  <a:lnTo>
                    <a:pt x="68" y="35"/>
                  </a:lnTo>
                  <a:lnTo>
                    <a:pt x="55" y="35"/>
                  </a:lnTo>
                  <a:lnTo>
                    <a:pt x="45" y="32"/>
                  </a:lnTo>
                  <a:lnTo>
                    <a:pt x="40" y="26"/>
                  </a:lnTo>
                  <a:lnTo>
                    <a:pt x="37" y="22"/>
                  </a:lnTo>
                  <a:lnTo>
                    <a:pt x="35" y="19"/>
                  </a:lnTo>
                  <a:lnTo>
                    <a:pt x="30" y="16"/>
                  </a:lnTo>
                  <a:lnTo>
                    <a:pt x="23" y="14"/>
                  </a:lnTo>
                  <a:lnTo>
                    <a:pt x="13" y="13"/>
                  </a:lnTo>
                  <a:lnTo>
                    <a:pt x="5" y="10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7" y="22"/>
                  </a:lnTo>
                  <a:lnTo>
                    <a:pt x="12" y="28"/>
                  </a:lnTo>
                  <a:lnTo>
                    <a:pt x="18" y="35"/>
                  </a:lnTo>
                  <a:lnTo>
                    <a:pt x="25" y="41"/>
                  </a:lnTo>
                  <a:lnTo>
                    <a:pt x="32" y="38"/>
                  </a:lnTo>
                  <a:lnTo>
                    <a:pt x="42" y="38"/>
                  </a:lnTo>
                  <a:lnTo>
                    <a:pt x="50" y="38"/>
                  </a:lnTo>
                  <a:lnTo>
                    <a:pt x="57" y="44"/>
                  </a:lnTo>
                  <a:lnTo>
                    <a:pt x="63" y="54"/>
                  </a:lnTo>
                  <a:lnTo>
                    <a:pt x="67" y="63"/>
                  </a:lnTo>
                  <a:lnTo>
                    <a:pt x="67" y="70"/>
                  </a:lnTo>
                  <a:lnTo>
                    <a:pt x="65" y="78"/>
                  </a:lnTo>
                  <a:lnTo>
                    <a:pt x="62" y="82"/>
                  </a:lnTo>
                  <a:lnTo>
                    <a:pt x="60" y="85"/>
                  </a:lnTo>
                  <a:lnTo>
                    <a:pt x="57" y="90"/>
                  </a:lnTo>
                  <a:lnTo>
                    <a:pt x="53" y="93"/>
                  </a:lnTo>
                  <a:lnTo>
                    <a:pt x="45" y="97"/>
                  </a:lnTo>
                  <a:lnTo>
                    <a:pt x="35" y="100"/>
                  </a:lnTo>
                  <a:lnTo>
                    <a:pt x="27" y="101"/>
                  </a:lnTo>
                  <a:lnTo>
                    <a:pt x="18" y="101"/>
                  </a:lnTo>
                  <a:lnTo>
                    <a:pt x="5" y="137"/>
                  </a:lnTo>
                  <a:lnTo>
                    <a:pt x="2" y="172"/>
                  </a:lnTo>
                  <a:lnTo>
                    <a:pt x="8" y="206"/>
                  </a:lnTo>
                  <a:lnTo>
                    <a:pt x="27" y="239"/>
                  </a:lnTo>
                  <a:lnTo>
                    <a:pt x="53" y="268"/>
                  </a:lnTo>
                  <a:lnTo>
                    <a:pt x="92" y="296"/>
                  </a:lnTo>
                  <a:lnTo>
                    <a:pt x="140" y="318"/>
                  </a:lnTo>
                  <a:lnTo>
                    <a:pt x="200" y="336"/>
                  </a:lnTo>
                  <a:lnTo>
                    <a:pt x="224" y="342"/>
                  </a:lnTo>
                  <a:lnTo>
                    <a:pt x="247" y="349"/>
                  </a:lnTo>
                  <a:lnTo>
                    <a:pt x="272" y="357"/>
                  </a:lnTo>
                  <a:lnTo>
                    <a:pt x="294" y="364"/>
                  </a:lnTo>
                  <a:lnTo>
                    <a:pt x="315" y="373"/>
                  </a:lnTo>
                  <a:lnTo>
                    <a:pt x="332" y="380"/>
                  </a:lnTo>
                  <a:lnTo>
                    <a:pt x="347" y="386"/>
                  </a:lnTo>
                  <a:lnTo>
                    <a:pt x="359" y="391"/>
                  </a:lnTo>
                  <a:lnTo>
                    <a:pt x="347" y="371"/>
                  </a:lnTo>
                  <a:lnTo>
                    <a:pt x="337" y="349"/>
                  </a:lnTo>
                  <a:lnTo>
                    <a:pt x="327" y="326"/>
                  </a:lnTo>
                  <a:lnTo>
                    <a:pt x="320" y="301"/>
                  </a:lnTo>
                  <a:lnTo>
                    <a:pt x="315" y="275"/>
                  </a:lnTo>
                  <a:lnTo>
                    <a:pt x="310" y="250"/>
                  </a:lnTo>
                  <a:lnTo>
                    <a:pt x="307" y="225"/>
                  </a:lnTo>
                  <a:lnTo>
                    <a:pt x="304" y="205"/>
                  </a:lnTo>
                  <a:lnTo>
                    <a:pt x="300" y="181"/>
                  </a:lnTo>
                  <a:lnTo>
                    <a:pt x="292" y="153"/>
                  </a:lnTo>
                  <a:lnTo>
                    <a:pt x="280" y="121"/>
                  </a:lnTo>
                  <a:lnTo>
                    <a:pt x="262" y="88"/>
                  </a:lnTo>
                  <a:lnTo>
                    <a:pt x="235" y="59"/>
                  </a:lnTo>
                  <a:lnTo>
                    <a:pt x="200" y="32"/>
                  </a:lnTo>
                  <a:lnTo>
                    <a:pt x="155" y="1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4" name="Freeform 1337"/>
            <p:cNvSpPr>
              <a:spLocks/>
            </p:cNvSpPr>
            <p:nvPr/>
          </p:nvSpPr>
          <p:spPr bwMode="auto">
            <a:xfrm>
              <a:off x="5349" y="2879"/>
              <a:ext cx="21" cy="13"/>
            </a:xfrm>
            <a:custGeom>
              <a:avLst/>
              <a:gdLst>
                <a:gd name="T0" fmla="*/ 3 w 41"/>
                <a:gd name="T1" fmla="*/ 0 h 39"/>
                <a:gd name="T2" fmla="*/ 3 w 41"/>
                <a:gd name="T3" fmla="*/ 0 h 39"/>
                <a:gd name="T4" fmla="*/ 3 w 41"/>
                <a:gd name="T5" fmla="*/ 0 h 39"/>
                <a:gd name="T6" fmla="*/ 2 w 41"/>
                <a:gd name="T7" fmla="*/ 0 h 39"/>
                <a:gd name="T8" fmla="*/ 2 w 41"/>
                <a:gd name="T9" fmla="*/ 0 h 39"/>
                <a:gd name="T10" fmla="*/ 1 w 41"/>
                <a:gd name="T11" fmla="*/ 0 h 39"/>
                <a:gd name="T12" fmla="*/ 1 w 41"/>
                <a:gd name="T13" fmla="*/ 0 h 39"/>
                <a:gd name="T14" fmla="*/ 1 w 41"/>
                <a:gd name="T15" fmla="*/ 0 h 39"/>
                <a:gd name="T16" fmla="*/ 0 w 41"/>
                <a:gd name="T17" fmla="*/ 0 h 39"/>
                <a:gd name="T18" fmla="*/ 1 w 41"/>
                <a:gd name="T19" fmla="*/ 0 h 39"/>
                <a:gd name="T20" fmla="*/ 1 w 41"/>
                <a:gd name="T21" fmla="*/ 0 h 39"/>
                <a:gd name="T22" fmla="*/ 1 w 41"/>
                <a:gd name="T23" fmla="*/ 0 h 39"/>
                <a:gd name="T24" fmla="*/ 2 w 41"/>
                <a:gd name="T25" fmla="*/ 0 h 39"/>
                <a:gd name="T26" fmla="*/ 2 w 41"/>
                <a:gd name="T27" fmla="*/ 0 h 39"/>
                <a:gd name="T28" fmla="*/ 3 w 41"/>
                <a:gd name="T29" fmla="*/ 0 h 39"/>
                <a:gd name="T30" fmla="*/ 3 w 41"/>
                <a:gd name="T31" fmla="*/ 0 h 39"/>
                <a:gd name="T32" fmla="*/ 3 w 41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39">
                  <a:moveTo>
                    <a:pt x="41" y="25"/>
                  </a:moveTo>
                  <a:lnTo>
                    <a:pt x="38" y="32"/>
                  </a:lnTo>
                  <a:lnTo>
                    <a:pt x="33" y="38"/>
                  </a:lnTo>
                  <a:lnTo>
                    <a:pt x="26" y="39"/>
                  </a:lnTo>
                  <a:lnTo>
                    <a:pt x="18" y="38"/>
                  </a:lnTo>
                  <a:lnTo>
                    <a:pt x="10" y="35"/>
                  </a:lnTo>
                  <a:lnTo>
                    <a:pt x="5" y="31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8" y="4"/>
                  </a:lnTo>
                  <a:lnTo>
                    <a:pt x="15" y="1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6" y="8"/>
                  </a:lnTo>
                  <a:lnTo>
                    <a:pt x="41" y="17"/>
                  </a:lnTo>
                  <a:lnTo>
                    <a:pt x="41" y="2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5" name="Freeform 1338"/>
            <p:cNvSpPr>
              <a:spLocks/>
            </p:cNvSpPr>
            <p:nvPr/>
          </p:nvSpPr>
          <p:spPr bwMode="auto">
            <a:xfrm>
              <a:off x="5308" y="2858"/>
              <a:ext cx="22" cy="13"/>
            </a:xfrm>
            <a:custGeom>
              <a:avLst/>
              <a:gdLst>
                <a:gd name="T0" fmla="*/ 2 w 45"/>
                <a:gd name="T1" fmla="*/ 0 h 39"/>
                <a:gd name="T2" fmla="*/ 2 w 45"/>
                <a:gd name="T3" fmla="*/ 0 h 39"/>
                <a:gd name="T4" fmla="*/ 1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1 w 45"/>
                <a:gd name="T21" fmla="*/ 0 h 39"/>
                <a:gd name="T22" fmla="*/ 2 w 45"/>
                <a:gd name="T23" fmla="*/ 0 h 39"/>
                <a:gd name="T24" fmla="*/ 2 w 45"/>
                <a:gd name="T25" fmla="*/ 0 h 39"/>
                <a:gd name="T26" fmla="*/ 2 w 45"/>
                <a:gd name="T27" fmla="*/ 0 h 39"/>
                <a:gd name="T28" fmla="*/ 2 w 45"/>
                <a:gd name="T29" fmla="*/ 0 h 39"/>
                <a:gd name="T30" fmla="*/ 2 w 45"/>
                <a:gd name="T31" fmla="*/ 0 h 39"/>
                <a:gd name="T32" fmla="*/ 2 w 4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39">
                  <a:moveTo>
                    <a:pt x="40" y="36"/>
                  </a:moveTo>
                  <a:lnTo>
                    <a:pt x="32" y="39"/>
                  </a:lnTo>
                  <a:lnTo>
                    <a:pt x="22" y="39"/>
                  </a:lnTo>
                  <a:lnTo>
                    <a:pt x="10" y="36"/>
                  </a:lnTo>
                  <a:lnTo>
                    <a:pt x="3" y="3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3" y="8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0" y="10"/>
                  </a:lnTo>
                  <a:lnTo>
                    <a:pt x="43" y="17"/>
                  </a:lnTo>
                  <a:lnTo>
                    <a:pt x="45" y="25"/>
                  </a:lnTo>
                  <a:lnTo>
                    <a:pt x="45" y="31"/>
                  </a:lnTo>
                  <a:lnTo>
                    <a:pt x="40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6" name="Freeform 1339"/>
            <p:cNvSpPr>
              <a:spLocks/>
            </p:cNvSpPr>
            <p:nvPr/>
          </p:nvSpPr>
          <p:spPr bwMode="auto">
            <a:xfrm>
              <a:off x="5362" y="2845"/>
              <a:ext cx="23" cy="14"/>
            </a:xfrm>
            <a:custGeom>
              <a:avLst/>
              <a:gdLst>
                <a:gd name="T0" fmla="*/ 3 w 45"/>
                <a:gd name="T1" fmla="*/ 0 h 42"/>
                <a:gd name="T2" fmla="*/ 3 w 45"/>
                <a:gd name="T3" fmla="*/ 0 h 42"/>
                <a:gd name="T4" fmla="*/ 2 w 45"/>
                <a:gd name="T5" fmla="*/ 1 h 42"/>
                <a:gd name="T6" fmla="*/ 1 w 45"/>
                <a:gd name="T7" fmla="*/ 1 h 42"/>
                <a:gd name="T8" fmla="*/ 1 w 45"/>
                <a:gd name="T9" fmla="*/ 0 h 42"/>
                <a:gd name="T10" fmla="*/ 0 w 45"/>
                <a:gd name="T11" fmla="*/ 0 h 42"/>
                <a:gd name="T12" fmla="*/ 1 w 45"/>
                <a:gd name="T13" fmla="*/ 0 h 42"/>
                <a:gd name="T14" fmla="*/ 1 w 45"/>
                <a:gd name="T15" fmla="*/ 0 h 42"/>
                <a:gd name="T16" fmla="*/ 1 w 45"/>
                <a:gd name="T17" fmla="*/ 0 h 42"/>
                <a:gd name="T18" fmla="*/ 2 w 45"/>
                <a:gd name="T19" fmla="*/ 0 h 42"/>
                <a:gd name="T20" fmla="*/ 2 w 45"/>
                <a:gd name="T21" fmla="*/ 0 h 42"/>
                <a:gd name="T22" fmla="*/ 3 w 45"/>
                <a:gd name="T23" fmla="*/ 0 h 42"/>
                <a:gd name="T24" fmla="*/ 3 w 45"/>
                <a:gd name="T25" fmla="*/ 0 h 42"/>
                <a:gd name="T26" fmla="*/ 3 w 45"/>
                <a:gd name="T27" fmla="*/ 0 h 42"/>
                <a:gd name="T28" fmla="*/ 3 w 45"/>
                <a:gd name="T29" fmla="*/ 0 h 42"/>
                <a:gd name="T30" fmla="*/ 3 w 45"/>
                <a:gd name="T31" fmla="*/ 0 h 42"/>
                <a:gd name="T32" fmla="*/ 3 w 45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40" y="36"/>
                  </a:moveTo>
                  <a:lnTo>
                    <a:pt x="34" y="40"/>
                  </a:lnTo>
                  <a:lnTo>
                    <a:pt x="24" y="42"/>
                  </a:lnTo>
                  <a:lnTo>
                    <a:pt x="14" y="42"/>
                  </a:lnTo>
                  <a:lnTo>
                    <a:pt x="5" y="36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5" y="11"/>
                  </a:lnTo>
                  <a:lnTo>
                    <a:pt x="12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6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44" y="30"/>
                  </a:lnTo>
                  <a:lnTo>
                    <a:pt x="40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7" name="Freeform 1340"/>
            <p:cNvSpPr>
              <a:spLocks/>
            </p:cNvSpPr>
            <p:nvPr/>
          </p:nvSpPr>
          <p:spPr bwMode="auto">
            <a:xfrm>
              <a:off x="5396" y="2865"/>
              <a:ext cx="22" cy="13"/>
            </a:xfrm>
            <a:custGeom>
              <a:avLst/>
              <a:gdLst>
                <a:gd name="T0" fmla="*/ 2 w 45"/>
                <a:gd name="T1" fmla="*/ 0 h 40"/>
                <a:gd name="T2" fmla="*/ 2 w 45"/>
                <a:gd name="T3" fmla="*/ 0 h 40"/>
                <a:gd name="T4" fmla="*/ 2 w 45"/>
                <a:gd name="T5" fmla="*/ 0 h 40"/>
                <a:gd name="T6" fmla="*/ 2 w 45"/>
                <a:gd name="T7" fmla="*/ 0 h 40"/>
                <a:gd name="T8" fmla="*/ 2 w 45"/>
                <a:gd name="T9" fmla="*/ 0 h 40"/>
                <a:gd name="T10" fmla="*/ 2 w 45"/>
                <a:gd name="T11" fmla="*/ 0 h 40"/>
                <a:gd name="T12" fmla="*/ 1 w 45"/>
                <a:gd name="T13" fmla="*/ 0 h 40"/>
                <a:gd name="T14" fmla="*/ 0 w 45"/>
                <a:gd name="T15" fmla="*/ 0 h 40"/>
                <a:gd name="T16" fmla="*/ 0 w 45"/>
                <a:gd name="T17" fmla="*/ 0 h 40"/>
                <a:gd name="T18" fmla="*/ 0 w 45"/>
                <a:gd name="T19" fmla="*/ 0 h 40"/>
                <a:gd name="T20" fmla="*/ 0 w 45"/>
                <a:gd name="T21" fmla="*/ 0 h 40"/>
                <a:gd name="T22" fmla="*/ 0 w 45"/>
                <a:gd name="T23" fmla="*/ 0 h 40"/>
                <a:gd name="T24" fmla="*/ 0 w 45"/>
                <a:gd name="T25" fmla="*/ 0 h 40"/>
                <a:gd name="T26" fmla="*/ 0 w 45"/>
                <a:gd name="T27" fmla="*/ 0 h 40"/>
                <a:gd name="T28" fmla="*/ 0 w 45"/>
                <a:gd name="T29" fmla="*/ 0 h 40"/>
                <a:gd name="T30" fmla="*/ 1 w 45"/>
                <a:gd name="T31" fmla="*/ 0 h 40"/>
                <a:gd name="T32" fmla="*/ 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35" y="40"/>
                  </a:moveTo>
                  <a:lnTo>
                    <a:pt x="42" y="34"/>
                  </a:lnTo>
                  <a:lnTo>
                    <a:pt x="45" y="25"/>
                  </a:lnTo>
                  <a:lnTo>
                    <a:pt x="45" y="16"/>
                  </a:lnTo>
                  <a:lnTo>
                    <a:pt x="43" y="9"/>
                  </a:lnTo>
                  <a:lnTo>
                    <a:pt x="37" y="4"/>
                  </a:lnTo>
                  <a:lnTo>
                    <a:pt x="27" y="1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5" y="32"/>
                  </a:lnTo>
                  <a:lnTo>
                    <a:pt x="15" y="37"/>
                  </a:lnTo>
                  <a:lnTo>
                    <a:pt x="27" y="40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8" name="Freeform 1341"/>
            <p:cNvSpPr>
              <a:spLocks/>
            </p:cNvSpPr>
            <p:nvPr/>
          </p:nvSpPr>
          <p:spPr bwMode="auto">
            <a:xfrm>
              <a:off x="5416" y="2842"/>
              <a:ext cx="20" cy="12"/>
            </a:xfrm>
            <a:custGeom>
              <a:avLst/>
              <a:gdLst>
                <a:gd name="T0" fmla="*/ 3 w 40"/>
                <a:gd name="T1" fmla="*/ 0 h 35"/>
                <a:gd name="T2" fmla="*/ 3 w 40"/>
                <a:gd name="T3" fmla="*/ 0 h 35"/>
                <a:gd name="T4" fmla="*/ 3 w 40"/>
                <a:gd name="T5" fmla="*/ 0 h 35"/>
                <a:gd name="T6" fmla="*/ 3 w 40"/>
                <a:gd name="T7" fmla="*/ 0 h 35"/>
                <a:gd name="T8" fmla="*/ 2 w 40"/>
                <a:gd name="T9" fmla="*/ 0 h 35"/>
                <a:gd name="T10" fmla="*/ 1 w 40"/>
                <a:gd name="T11" fmla="*/ 0 h 35"/>
                <a:gd name="T12" fmla="*/ 1 w 40"/>
                <a:gd name="T13" fmla="*/ 0 h 35"/>
                <a:gd name="T14" fmla="*/ 1 w 40"/>
                <a:gd name="T15" fmla="*/ 0 h 35"/>
                <a:gd name="T16" fmla="*/ 0 w 40"/>
                <a:gd name="T17" fmla="*/ 0 h 35"/>
                <a:gd name="T18" fmla="*/ 1 w 40"/>
                <a:gd name="T19" fmla="*/ 0 h 35"/>
                <a:gd name="T20" fmla="*/ 1 w 40"/>
                <a:gd name="T21" fmla="*/ 0 h 35"/>
                <a:gd name="T22" fmla="*/ 1 w 40"/>
                <a:gd name="T23" fmla="*/ 0 h 35"/>
                <a:gd name="T24" fmla="*/ 1 w 40"/>
                <a:gd name="T25" fmla="*/ 0 h 35"/>
                <a:gd name="T26" fmla="*/ 2 w 40"/>
                <a:gd name="T27" fmla="*/ 0 h 35"/>
                <a:gd name="T28" fmla="*/ 2 w 40"/>
                <a:gd name="T29" fmla="*/ 0 h 35"/>
                <a:gd name="T30" fmla="*/ 3 w 40"/>
                <a:gd name="T31" fmla="*/ 0 h 35"/>
                <a:gd name="T32" fmla="*/ 3 w 40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5">
                  <a:moveTo>
                    <a:pt x="40" y="15"/>
                  </a:moveTo>
                  <a:lnTo>
                    <a:pt x="40" y="21"/>
                  </a:lnTo>
                  <a:lnTo>
                    <a:pt x="38" y="26"/>
                  </a:lnTo>
                  <a:lnTo>
                    <a:pt x="33" y="32"/>
                  </a:lnTo>
                  <a:lnTo>
                    <a:pt x="23" y="35"/>
                  </a:lnTo>
                  <a:lnTo>
                    <a:pt x="13" y="35"/>
                  </a:lnTo>
                  <a:lnTo>
                    <a:pt x="6" y="32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8" y="9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29" name="Freeform 1342"/>
            <p:cNvSpPr>
              <a:spLocks/>
            </p:cNvSpPr>
            <p:nvPr/>
          </p:nvSpPr>
          <p:spPr bwMode="auto">
            <a:xfrm>
              <a:off x="5387" y="2820"/>
              <a:ext cx="18" cy="13"/>
            </a:xfrm>
            <a:custGeom>
              <a:avLst/>
              <a:gdLst>
                <a:gd name="T0" fmla="*/ 2 w 35"/>
                <a:gd name="T1" fmla="*/ 0 h 39"/>
                <a:gd name="T2" fmla="*/ 2 w 35"/>
                <a:gd name="T3" fmla="*/ 0 h 39"/>
                <a:gd name="T4" fmla="*/ 3 w 35"/>
                <a:gd name="T5" fmla="*/ 0 h 39"/>
                <a:gd name="T6" fmla="*/ 3 w 35"/>
                <a:gd name="T7" fmla="*/ 0 h 39"/>
                <a:gd name="T8" fmla="*/ 3 w 35"/>
                <a:gd name="T9" fmla="*/ 0 h 39"/>
                <a:gd name="T10" fmla="*/ 2 w 35"/>
                <a:gd name="T11" fmla="*/ 0 h 39"/>
                <a:gd name="T12" fmla="*/ 2 w 35"/>
                <a:gd name="T13" fmla="*/ 0 h 39"/>
                <a:gd name="T14" fmla="*/ 2 w 35"/>
                <a:gd name="T15" fmla="*/ 0 h 39"/>
                <a:gd name="T16" fmla="*/ 1 w 35"/>
                <a:gd name="T17" fmla="*/ 0 h 39"/>
                <a:gd name="T18" fmla="*/ 1 w 35"/>
                <a:gd name="T19" fmla="*/ 0 h 39"/>
                <a:gd name="T20" fmla="*/ 1 w 35"/>
                <a:gd name="T21" fmla="*/ 0 h 39"/>
                <a:gd name="T22" fmla="*/ 0 w 35"/>
                <a:gd name="T23" fmla="*/ 0 h 39"/>
                <a:gd name="T24" fmla="*/ 0 w 35"/>
                <a:gd name="T25" fmla="*/ 0 h 39"/>
                <a:gd name="T26" fmla="*/ 1 w 35"/>
                <a:gd name="T27" fmla="*/ 0 h 39"/>
                <a:gd name="T28" fmla="*/ 1 w 35"/>
                <a:gd name="T29" fmla="*/ 0 h 39"/>
                <a:gd name="T30" fmla="*/ 2 w 35"/>
                <a:gd name="T31" fmla="*/ 0 h 39"/>
                <a:gd name="T32" fmla="*/ 2 w 3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9">
                  <a:moveTo>
                    <a:pt x="25" y="0"/>
                  </a:moveTo>
                  <a:lnTo>
                    <a:pt x="32" y="2"/>
                  </a:lnTo>
                  <a:lnTo>
                    <a:pt x="35" y="7"/>
                  </a:lnTo>
                  <a:lnTo>
                    <a:pt x="35" y="14"/>
                  </a:lnTo>
                  <a:lnTo>
                    <a:pt x="35" y="23"/>
                  </a:lnTo>
                  <a:lnTo>
                    <a:pt x="30" y="30"/>
                  </a:lnTo>
                  <a:lnTo>
                    <a:pt x="24" y="35"/>
                  </a:lnTo>
                  <a:lnTo>
                    <a:pt x="17" y="38"/>
                  </a:lnTo>
                  <a:lnTo>
                    <a:pt x="10" y="39"/>
                  </a:lnTo>
                  <a:lnTo>
                    <a:pt x="5" y="38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9" y="5"/>
                  </a:lnTo>
                  <a:lnTo>
                    <a:pt x="17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0" name="Freeform 1343"/>
            <p:cNvSpPr>
              <a:spLocks/>
            </p:cNvSpPr>
            <p:nvPr/>
          </p:nvSpPr>
          <p:spPr bwMode="auto">
            <a:xfrm>
              <a:off x="5350" y="2829"/>
              <a:ext cx="22" cy="14"/>
            </a:xfrm>
            <a:custGeom>
              <a:avLst/>
              <a:gdLst>
                <a:gd name="T0" fmla="*/ 3 w 43"/>
                <a:gd name="T1" fmla="*/ 0 h 42"/>
                <a:gd name="T2" fmla="*/ 3 w 43"/>
                <a:gd name="T3" fmla="*/ 0 h 42"/>
                <a:gd name="T4" fmla="*/ 2 w 43"/>
                <a:gd name="T5" fmla="*/ 0 h 42"/>
                <a:gd name="T6" fmla="*/ 2 w 43"/>
                <a:gd name="T7" fmla="*/ 1 h 42"/>
                <a:gd name="T8" fmla="*/ 1 w 43"/>
                <a:gd name="T9" fmla="*/ 1 h 42"/>
                <a:gd name="T10" fmla="*/ 1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1 w 43"/>
                <a:gd name="T17" fmla="*/ 0 h 42"/>
                <a:gd name="T18" fmla="*/ 1 w 43"/>
                <a:gd name="T19" fmla="*/ 0 h 42"/>
                <a:gd name="T20" fmla="*/ 1 w 43"/>
                <a:gd name="T21" fmla="*/ 0 h 42"/>
                <a:gd name="T22" fmla="*/ 2 w 43"/>
                <a:gd name="T23" fmla="*/ 0 h 42"/>
                <a:gd name="T24" fmla="*/ 2 w 43"/>
                <a:gd name="T25" fmla="*/ 0 h 42"/>
                <a:gd name="T26" fmla="*/ 3 w 43"/>
                <a:gd name="T27" fmla="*/ 0 h 42"/>
                <a:gd name="T28" fmla="*/ 3 w 43"/>
                <a:gd name="T29" fmla="*/ 0 h 42"/>
                <a:gd name="T30" fmla="*/ 3 w 43"/>
                <a:gd name="T31" fmla="*/ 0 h 42"/>
                <a:gd name="T32" fmla="*/ 3 w 43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2">
                  <a:moveTo>
                    <a:pt x="40" y="22"/>
                  </a:moveTo>
                  <a:lnTo>
                    <a:pt x="35" y="29"/>
                  </a:lnTo>
                  <a:lnTo>
                    <a:pt x="30" y="36"/>
                  </a:lnTo>
                  <a:lnTo>
                    <a:pt x="23" y="41"/>
                  </a:lnTo>
                  <a:lnTo>
                    <a:pt x="13" y="42"/>
                  </a:lnTo>
                  <a:lnTo>
                    <a:pt x="5" y="3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5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7"/>
                  </a:lnTo>
                  <a:lnTo>
                    <a:pt x="43" y="14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1" name="Freeform 1344"/>
            <p:cNvSpPr>
              <a:spLocks/>
            </p:cNvSpPr>
            <p:nvPr/>
          </p:nvSpPr>
          <p:spPr bwMode="auto">
            <a:xfrm>
              <a:off x="5325" y="2827"/>
              <a:ext cx="20" cy="12"/>
            </a:xfrm>
            <a:custGeom>
              <a:avLst/>
              <a:gdLst>
                <a:gd name="T0" fmla="*/ 0 w 42"/>
                <a:gd name="T1" fmla="*/ 0 h 37"/>
                <a:gd name="T2" fmla="*/ 0 w 42"/>
                <a:gd name="T3" fmla="*/ 0 h 37"/>
                <a:gd name="T4" fmla="*/ 0 w 42"/>
                <a:gd name="T5" fmla="*/ 0 h 37"/>
                <a:gd name="T6" fmla="*/ 0 w 42"/>
                <a:gd name="T7" fmla="*/ 0 h 37"/>
                <a:gd name="T8" fmla="*/ 0 w 42"/>
                <a:gd name="T9" fmla="*/ 0 h 37"/>
                <a:gd name="T10" fmla="*/ 0 w 42"/>
                <a:gd name="T11" fmla="*/ 0 h 37"/>
                <a:gd name="T12" fmla="*/ 1 w 42"/>
                <a:gd name="T13" fmla="*/ 0 h 37"/>
                <a:gd name="T14" fmla="*/ 1 w 42"/>
                <a:gd name="T15" fmla="*/ 0 h 37"/>
                <a:gd name="T16" fmla="*/ 1 w 42"/>
                <a:gd name="T17" fmla="*/ 0 h 37"/>
                <a:gd name="T18" fmla="*/ 2 w 42"/>
                <a:gd name="T19" fmla="*/ 0 h 37"/>
                <a:gd name="T20" fmla="*/ 2 w 42"/>
                <a:gd name="T21" fmla="*/ 0 h 37"/>
                <a:gd name="T22" fmla="*/ 2 w 42"/>
                <a:gd name="T23" fmla="*/ 0 h 37"/>
                <a:gd name="T24" fmla="*/ 2 w 42"/>
                <a:gd name="T25" fmla="*/ 0 h 37"/>
                <a:gd name="T26" fmla="*/ 2 w 42"/>
                <a:gd name="T27" fmla="*/ 0 h 37"/>
                <a:gd name="T28" fmla="*/ 1 w 42"/>
                <a:gd name="T29" fmla="*/ 0 h 37"/>
                <a:gd name="T30" fmla="*/ 1 w 42"/>
                <a:gd name="T31" fmla="*/ 0 h 37"/>
                <a:gd name="T32" fmla="*/ 0 w 4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7">
                  <a:moveTo>
                    <a:pt x="7" y="33"/>
                  </a:moveTo>
                  <a:lnTo>
                    <a:pt x="2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10" y="6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7" y="5"/>
                  </a:lnTo>
                  <a:lnTo>
                    <a:pt x="40" y="10"/>
                  </a:lnTo>
                  <a:lnTo>
                    <a:pt x="42" y="18"/>
                  </a:lnTo>
                  <a:lnTo>
                    <a:pt x="40" y="24"/>
                  </a:lnTo>
                  <a:lnTo>
                    <a:pt x="34" y="30"/>
                  </a:lnTo>
                  <a:lnTo>
                    <a:pt x="27" y="36"/>
                  </a:lnTo>
                  <a:lnTo>
                    <a:pt x="17" y="37"/>
                  </a:lnTo>
                  <a:lnTo>
                    <a:pt x="7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2" name="Freeform 1345"/>
            <p:cNvSpPr>
              <a:spLocks/>
            </p:cNvSpPr>
            <p:nvPr/>
          </p:nvSpPr>
          <p:spPr bwMode="auto">
            <a:xfrm>
              <a:off x="5409" y="2764"/>
              <a:ext cx="178" cy="68"/>
            </a:xfrm>
            <a:custGeom>
              <a:avLst/>
              <a:gdLst>
                <a:gd name="T0" fmla="*/ 0 w 357"/>
                <a:gd name="T1" fmla="*/ 2 h 204"/>
                <a:gd name="T2" fmla="*/ 0 w 357"/>
                <a:gd name="T3" fmla="*/ 2 h 204"/>
                <a:gd name="T4" fmla="*/ 0 w 357"/>
                <a:gd name="T5" fmla="*/ 2 h 204"/>
                <a:gd name="T6" fmla="*/ 1 w 357"/>
                <a:gd name="T7" fmla="*/ 2 h 204"/>
                <a:gd name="T8" fmla="*/ 4 w 357"/>
                <a:gd name="T9" fmla="*/ 2 h 204"/>
                <a:gd name="T10" fmla="*/ 8 w 357"/>
                <a:gd name="T11" fmla="*/ 2 h 204"/>
                <a:gd name="T12" fmla="*/ 12 w 357"/>
                <a:gd name="T13" fmla="*/ 3 h 204"/>
                <a:gd name="T14" fmla="*/ 12 w 357"/>
                <a:gd name="T15" fmla="*/ 2 h 204"/>
                <a:gd name="T16" fmla="*/ 9 w 357"/>
                <a:gd name="T17" fmla="*/ 2 h 204"/>
                <a:gd name="T18" fmla="*/ 5 w 357"/>
                <a:gd name="T19" fmla="*/ 2 h 204"/>
                <a:gd name="T20" fmla="*/ 3 w 357"/>
                <a:gd name="T21" fmla="*/ 2 h 204"/>
                <a:gd name="T22" fmla="*/ 3 w 357"/>
                <a:gd name="T23" fmla="*/ 2 h 204"/>
                <a:gd name="T24" fmla="*/ 5 w 357"/>
                <a:gd name="T25" fmla="*/ 2 h 204"/>
                <a:gd name="T26" fmla="*/ 7 w 357"/>
                <a:gd name="T27" fmla="*/ 2 h 204"/>
                <a:gd name="T28" fmla="*/ 10 w 357"/>
                <a:gd name="T29" fmla="*/ 2 h 204"/>
                <a:gd name="T30" fmla="*/ 14 w 357"/>
                <a:gd name="T31" fmla="*/ 2 h 204"/>
                <a:gd name="T32" fmla="*/ 16 w 357"/>
                <a:gd name="T33" fmla="*/ 2 h 204"/>
                <a:gd name="T34" fmla="*/ 14 w 357"/>
                <a:gd name="T35" fmla="*/ 2 h 204"/>
                <a:gd name="T36" fmla="*/ 13 w 357"/>
                <a:gd name="T37" fmla="*/ 2 h 204"/>
                <a:gd name="T38" fmla="*/ 11 w 357"/>
                <a:gd name="T39" fmla="*/ 2 h 204"/>
                <a:gd name="T40" fmla="*/ 8 w 357"/>
                <a:gd name="T41" fmla="*/ 2 h 204"/>
                <a:gd name="T42" fmla="*/ 8 w 357"/>
                <a:gd name="T43" fmla="*/ 1 h 204"/>
                <a:gd name="T44" fmla="*/ 9 w 357"/>
                <a:gd name="T45" fmla="*/ 1 h 204"/>
                <a:gd name="T46" fmla="*/ 11 w 357"/>
                <a:gd name="T47" fmla="*/ 1 h 204"/>
                <a:gd name="T48" fmla="*/ 12 w 357"/>
                <a:gd name="T49" fmla="*/ 1 h 204"/>
                <a:gd name="T50" fmla="*/ 14 w 357"/>
                <a:gd name="T51" fmla="*/ 1 h 204"/>
                <a:gd name="T52" fmla="*/ 15 w 357"/>
                <a:gd name="T53" fmla="*/ 2 h 204"/>
                <a:gd name="T54" fmla="*/ 17 w 357"/>
                <a:gd name="T55" fmla="*/ 2 h 204"/>
                <a:gd name="T56" fmla="*/ 16 w 357"/>
                <a:gd name="T57" fmla="*/ 1 h 204"/>
                <a:gd name="T58" fmla="*/ 14 w 357"/>
                <a:gd name="T59" fmla="*/ 1 h 204"/>
                <a:gd name="T60" fmla="*/ 13 w 357"/>
                <a:gd name="T61" fmla="*/ 1 h 204"/>
                <a:gd name="T62" fmla="*/ 16 w 357"/>
                <a:gd name="T63" fmla="*/ 1 h 204"/>
                <a:gd name="T64" fmla="*/ 20 w 357"/>
                <a:gd name="T65" fmla="*/ 1 h 204"/>
                <a:gd name="T66" fmla="*/ 22 w 357"/>
                <a:gd name="T67" fmla="*/ 1 h 204"/>
                <a:gd name="T68" fmla="*/ 21 w 357"/>
                <a:gd name="T69" fmla="*/ 1 h 204"/>
                <a:gd name="T70" fmla="*/ 18 w 357"/>
                <a:gd name="T71" fmla="*/ 1 h 204"/>
                <a:gd name="T72" fmla="*/ 14 w 357"/>
                <a:gd name="T73" fmla="*/ 1 h 204"/>
                <a:gd name="T74" fmla="*/ 13 w 357"/>
                <a:gd name="T75" fmla="*/ 1 h 204"/>
                <a:gd name="T76" fmla="*/ 15 w 357"/>
                <a:gd name="T77" fmla="*/ 0 h 204"/>
                <a:gd name="T78" fmla="*/ 15 w 357"/>
                <a:gd name="T79" fmla="*/ 0 h 204"/>
                <a:gd name="T80" fmla="*/ 14 w 357"/>
                <a:gd name="T81" fmla="*/ 0 h 204"/>
                <a:gd name="T82" fmla="*/ 12 w 357"/>
                <a:gd name="T83" fmla="*/ 1 h 204"/>
                <a:gd name="T84" fmla="*/ 11 w 357"/>
                <a:gd name="T85" fmla="*/ 1 h 204"/>
                <a:gd name="T86" fmla="*/ 9 w 357"/>
                <a:gd name="T87" fmla="*/ 1 h 204"/>
                <a:gd name="T88" fmla="*/ 7 w 357"/>
                <a:gd name="T89" fmla="*/ 1 h 204"/>
                <a:gd name="T90" fmla="*/ 6 w 357"/>
                <a:gd name="T91" fmla="*/ 1 h 204"/>
                <a:gd name="T92" fmla="*/ 8 w 357"/>
                <a:gd name="T93" fmla="*/ 0 h 204"/>
                <a:gd name="T94" fmla="*/ 8 w 357"/>
                <a:gd name="T95" fmla="*/ 0 h 204"/>
                <a:gd name="T96" fmla="*/ 6 w 357"/>
                <a:gd name="T97" fmla="*/ 1 h 204"/>
                <a:gd name="T98" fmla="*/ 4 w 357"/>
                <a:gd name="T99" fmla="*/ 1 h 204"/>
                <a:gd name="T100" fmla="*/ 2 w 357"/>
                <a:gd name="T101" fmla="*/ 2 h 204"/>
                <a:gd name="T102" fmla="*/ 1 w 357"/>
                <a:gd name="T103" fmla="*/ 2 h 204"/>
                <a:gd name="T104" fmla="*/ 2 w 357"/>
                <a:gd name="T105" fmla="*/ 1 h 204"/>
                <a:gd name="T106" fmla="*/ 2 w 357"/>
                <a:gd name="T107" fmla="*/ 1 h 204"/>
                <a:gd name="T108" fmla="*/ 0 w 357"/>
                <a:gd name="T109" fmla="*/ 2 h 2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7" h="204">
                  <a:moveTo>
                    <a:pt x="0" y="164"/>
                  </a:moveTo>
                  <a:lnTo>
                    <a:pt x="3" y="166"/>
                  </a:lnTo>
                  <a:lnTo>
                    <a:pt x="5" y="167"/>
                  </a:lnTo>
                  <a:lnTo>
                    <a:pt x="8" y="169"/>
                  </a:lnTo>
                  <a:lnTo>
                    <a:pt x="10" y="171"/>
                  </a:lnTo>
                  <a:lnTo>
                    <a:pt x="11" y="174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3" y="182"/>
                  </a:lnTo>
                  <a:lnTo>
                    <a:pt x="20" y="176"/>
                  </a:lnTo>
                  <a:lnTo>
                    <a:pt x="26" y="171"/>
                  </a:lnTo>
                  <a:lnTo>
                    <a:pt x="31" y="169"/>
                  </a:lnTo>
                  <a:lnTo>
                    <a:pt x="35" y="166"/>
                  </a:lnTo>
                  <a:lnTo>
                    <a:pt x="48" y="171"/>
                  </a:lnTo>
                  <a:lnTo>
                    <a:pt x="66" y="179"/>
                  </a:lnTo>
                  <a:lnTo>
                    <a:pt x="88" y="186"/>
                  </a:lnTo>
                  <a:lnTo>
                    <a:pt x="112" y="192"/>
                  </a:lnTo>
                  <a:lnTo>
                    <a:pt x="137" y="198"/>
                  </a:lnTo>
                  <a:lnTo>
                    <a:pt x="158" y="202"/>
                  </a:lnTo>
                  <a:lnTo>
                    <a:pt x="178" y="204"/>
                  </a:lnTo>
                  <a:lnTo>
                    <a:pt x="192" y="204"/>
                  </a:lnTo>
                  <a:lnTo>
                    <a:pt x="205" y="201"/>
                  </a:lnTo>
                  <a:lnTo>
                    <a:pt x="208" y="199"/>
                  </a:lnTo>
                  <a:lnTo>
                    <a:pt x="202" y="198"/>
                  </a:lnTo>
                  <a:lnTo>
                    <a:pt x="192" y="198"/>
                  </a:lnTo>
                  <a:lnTo>
                    <a:pt x="173" y="198"/>
                  </a:lnTo>
                  <a:lnTo>
                    <a:pt x="153" y="195"/>
                  </a:lnTo>
                  <a:lnTo>
                    <a:pt x="133" y="189"/>
                  </a:lnTo>
                  <a:lnTo>
                    <a:pt x="113" y="183"/>
                  </a:lnTo>
                  <a:lnTo>
                    <a:pt x="95" y="177"/>
                  </a:lnTo>
                  <a:lnTo>
                    <a:pt x="78" y="170"/>
                  </a:lnTo>
                  <a:lnTo>
                    <a:pt x="65" y="163"/>
                  </a:lnTo>
                  <a:lnTo>
                    <a:pt x="55" y="155"/>
                  </a:lnTo>
                  <a:lnTo>
                    <a:pt x="51" y="151"/>
                  </a:lnTo>
                  <a:lnTo>
                    <a:pt x="55" y="148"/>
                  </a:lnTo>
                  <a:lnTo>
                    <a:pt x="61" y="148"/>
                  </a:lnTo>
                  <a:lnTo>
                    <a:pt x="70" y="145"/>
                  </a:lnTo>
                  <a:lnTo>
                    <a:pt x="80" y="140"/>
                  </a:lnTo>
                  <a:lnTo>
                    <a:pt x="90" y="138"/>
                  </a:lnTo>
                  <a:lnTo>
                    <a:pt x="100" y="133"/>
                  </a:lnTo>
                  <a:lnTo>
                    <a:pt x="107" y="130"/>
                  </a:lnTo>
                  <a:lnTo>
                    <a:pt x="117" y="135"/>
                  </a:lnTo>
                  <a:lnTo>
                    <a:pt x="133" y="140"/>
                  </a:lnTo>
                  <a:lnTo>
                    <a:pt x="152" y="146"/>
                  </a:lnTo>
                  <a:lnTo>
                    <a:pt x="172" y="152"/>
                  </a:lnTo>
                  <a:lnTo>
                    <a:pt x="192" y="158"/>
                  </a:lnTo>
                  <a:lnTo>
                    <a:pt x="212" y="161"/>
                  </a:lnTo>
                  <a:lnTo>
                    <a:pt x="230" y="163"/>
                  </a:lnTo>
                  <a:lnTo>
                    <a:pt x="243" y="161"/>
                  </a:lnTo>
                  <a:lnTo>
                    <a:pt x="253" y="158"/>
                  </a:lnTo>
                  <a:lnTo>
                    <a:pt x="258" y="155"/>
                  </a:lnTo>
                  <a:lnTo>
                    <a:pt x="257" y="154"/>
                  </a:lnTo>
                  <a:lnTo>
                    <a:pt x="247" y="154"/>
                  </a:lnTo>
                  <a:lnTo>
                    <a:pt x="238" y="154"/>
                  </a:lnTo>
                  <a:lnTo>
                    <a:pt x="228" y="154"/>
                  </a:lnTo>
                  <a:lnTo>
                    <a:pt x="218" y="152"/>
                  </a:lnTo>
                  <a:lnTo>
                    <a:pt x="208" y="151"/>
                  </a:lnTo>
                  <a:lnTo>
                    <a:pt x="198" y="149"/>
                  </a:lnTo>
                  <a:lnTo>
                    <a:pt x="188" y="146"/>
                  </a:lnTo>
                  <a:lnTo>
                    <a:pt x="178" y="142"/>
                  </a:lnTo>
                  <a:lnTo>
                    <a:pt x="168" y="139"/>
                  </a:lnTo>
                  <a:lnTo>
                    <a:pt x="152" y="133"/>
                  </a:lnTo>
                  <a:lnTo>
                    <a:pt x="138" y="129"/>
                  </a:lnTo>
                  <a:lnTo>
                    <a:pt x="128" y="126"/>
                  </a:lnTo>
                  <a:lnTo>
                    <a:pt x="122" y="121"/>
                  </a:lnTo>
                  <a:lnTo>
                    <a:pt x="128" y="118"/>
                  </a:lnTo>
                  <a:lnTo>
                    <a:pt x="135" y="115"/>
                  </a:lnTo>
                  <a:lnTo>
                    <a:pt x="145" y="112"/>
                  </a:lnTo>
                  <a:lnTo>
                    <a:pt x="155" y="111"/>
                  </a:lnTo>
                  <a:lnTo>
                    <a:pt x="163" y="110"/>
                  </a:lnTo>
                  <a:lnTo>
                    <a:pt x="173" y="108"/>
                  </a:lnTo>
                  <a:lnTo>
                    <a:pt x="180" y="107"/>
                  </a:lnTo>
                  <a:lnTo>
                    <a:pt x="187" y="105"/>
                  </a:lnTo>
                  <a:lnTo>
                    <a:pt x="192" y="104"/>
                  </a:lnTo>
                  <a:lnTo>
                    <a:pt x="200" y="105"/>
                  </a:lnTo>
                  <a:lnTo>
                    <a:pt x="207" y="107"/>
                  </a:lnTo>
                  <a:lnTo>
                    <a:pt x="215" y="110"/>
                  </a:lnTo>
                  <a:lnTo>
                    <a:pt x="225" y="112"/>
                  </a:lnTo>
                  <a:lnTo>
                    <a:pt x="233" y="117"/>
                  </a:lnTo>
                  <a:lnTo>
                    <a:pt x="242" y="120"/>
                  </a:lnTo>
                  <a:lnTo>
                    <a:pt x="248" y="123"/>
                  </a:lnTo>
                  <a:lnTo>
                    <a:pt x="262" y="127"/>
                  </a:lnTo>
                  <a:lnTo>
                    <a:pt x="275" y="129"/>
                  </a:lnTo>
                  <a:lnTo>
                    <a:pt x="280" y="127"/>
                  </a:lnTo>
                  <a:lnTo>
                    <a:pt x="275" y="123"/>
                  </a:lnTo>
                  <a:lnTo>
                    <a:pt x="268" y="120"/>
                  </a:lnTo>
                  <a:lnTo>
                    <a:pt x="262" y="117"/>
                  </a:lnTo>
                  <a:lnTo>
                    <a:pt x="253" y="112"/>
                  </a:lnTo>
                  <a:lnTo>
                    <a:pt x="245" y="110"/>
                  </a:lnTo>
                  <a:lnTo>
                    <a:pt x="238" y="107"/>
                  </a:lnTo>
                  <a:lnTo>
                    <a:pt x="232" y="104"/>
                  </a:lnTo>
                  <a:lnTo>
                    <a:pt x="227" y="101"/>
                  </a:lnTo>
                  <a:lnTo>
                    <a:pt x="223" y="98"/>
                  </a:lnTo>
                  <a:lnTo>
                    <a:pt x="235" y="96"/>
                  </a:lnTo>
                  <a:lnTo>
                    <a:pt x="250" y="93"/>
                  </a:lnTo>
                  <a:lnTo>
                    <a:pt x="268" y="90"/>
                  </a:lnTo>
                  <a:lnTo>
                    <a:pt x="288" y="87"/>
                  </a:lnTo>
                  <a:lnTo>
                    <a:pt x="308" y="84"/>
                  </a:lnTo>
                  <a:lnTo>
                    <a:pt x="327" y="81"/>
                  </a:lnTo>
                  <a:lnTo>
                    <a:pt x="340" y="79"/>
                  </a:lnTo>
                  <a:lnTo>
                    <a:pt x="348" y="77"/>
                  </a:lnTo>
                  <a:lnTo>
                    <a:pt x="357" y="76"/>
                  </a:lnTo>
                  <a:lnTo>
                    <a:pt x="357" y="73"/>
                  </a:lnTo>
                  <a:lnTo>
                    <a:pt x="352" y="71"/>
                  </a:lnTo>
                  <a:lnTo>
                    <a:pt x="340" y="70"/>
                  </a:lnTo>
                  <a:lnTo>
                    <a:pt x="328" y="70"/>
                  </a:lnTo>
                  <a:lnTo>
                    <a:pt x="312" y="70"/>
                  </a:lnTo>
                  <a:lnTo>
                    <a:pt x="292" y="71"/>
                  </a:lnTo>
                  <a:lnTo>
                    <a:pt x="272" y="73"/>
                  </a:lnTo>
                  <a:lnTo>
                    <a:pt x="252" y="76"/>
                  </a:lnTo>
                  <a:lnTo>
                    <a:pt x="235" y="79"/>
                  </a:lnTo>
                  <a:lnTo>
                    <a:pt x="220" y="81"/>
                  </a:lnTo>
                  <a:lnTo>
                    <a:pt x="210" y="84"/>
                  </a:lnTo>
                  <a:lnTo>
                    <a:pt x="215" y="67"/>
                  </a:lnTo>
                  <a:lnTo>
                    <a:pt x="223" y="45"/>
                  </a:lnTo>
                  <a:lnTo>
                    <a:pt x="233" y="22"/>
                  </a:lnTo>
                  <a:lnTo>
                    <a:pt x="245" y="9"/>
                  </a:lnTo>
                  <a:lnTo>
                    <a:pt x="250" y="3"/>
                  </a:lnTo>
                  <a:lnTo>
                    <a:pt x="250" y="0"/>
                  </a:lnTo>
                  <a:lnTo>
                    <a:pt x="243" y="2"/>
                  </a:lnTo>
                  <a:lnTo>
                    <a:pt x="237" y="6"/>
                  </a:lnTo>
                  <a:lnTo>
                    <a:pt x="232" y="12"/>
                  </a:lnTo>
                  <a:lnTo>
                    <a:pt x="225" y="20"/>
                  </a:lnTo>
                  <a:lnTo>
                    <a:pt x="217" y="31"/>
                  </a:lnTo>
                  <a:lnTo>
                    <a:pt x="208" y="43"/>
                  </a:lnTo>
                  <a:lnTo>
                    <a:pt x="200" y="55"/>
                  </a:lnTo>
                  <a:lnTo>
                    <a:pt x="192" y="67"/>
                  </a:lnTo>
                  <a:lnTo>
                    <a:pt x="187" y="76"/>
                  </a:lnTo>
                  <a:lnTo>
                    <a:pt x="185" y="83"/>
                  </a:lnTo>
                  <a:lnTo>
                    <a:pt x="177" y="84"/>
                  </a:lnTo>
                  <a:lnTo>
                    <a:pt x="167" y="87"/>
                  </a:lnTo>
                  <a:lnTo>
                    <a:pt x="155" y="90"/>
                  </a:lnTo>
                  <a:lnTo>
                    <a:pt x="143" y="93"/>
                  </a:lnTo>
                  <a:lnTo>
                    <a:pt x="132" y="96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5" y="104"/>
                  </a:lnTo>
                  <a:lnTo>
                    <a:pt x="107" y="86"/>
                  </a:lnTo>
                  <a:lnTo>
                    <a:pt x="113" y="61"/>
                  </a:lnTo>
                  <a:lnTo>
                    <a:pt x="122" y="36"/>
                  </a:lnTo>
                  <a:lnTo>
                    <a:pt x="130" y="18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0" y="8"/>
                  </a:lnTo>
                  <a:lnTo>
                    <a:pt x="123" y="17"/>
                  </a:lnTo>
                  <a:lnTo>
                    <a:pt x="112" y="34"/>
                  </a:lnTo>
                  <a:lnTo>
                    <a:pt x="97" y="58"/>
                  </a:lnTo>
                  <a:lnTo>
                    <a:pt x="86" y="84"/>
                  </a:lnTo>
                  <a:lnTo>
                    <a:pt x="83" y="108"/>
                  </a:lnTo>
                  <a:lnTo>
                    <a:pt x="68" y="117"/>
                  </a:lnTo>
                  <a:lnTo>
                    <a:pt x="56" y="126"/>
                  </a:lnTo>
                  <a:lnTo>
                    <a:pt x="46" y="135"/>
                  </a:lnTo>
                  <a:lnTo>
                    <a:pt x="38" y="140"/>
                  </a:lnTo>
                  <a:lnTo>
                    <a:pt x="33" y="143"/>
                  </a:lnTo>
                  <a:lnTo>
                    <a:pt x="28" y="143"/>
                  </a:lnTo>
                  <a:lnTo>
                    <a:pt x="26" y="140"/>
                  </a:lnTo>
                  <a:lnTo>
                    <a:pt x="28" y="133"/>
                  </a:lnTo>
                  <a:lnTo>
                    <a:pt x="31" y="115"/>
                  </a:lnTo>
                  <a:lnTo>
                    <a:pt x="36" y="89"/>
                  </a:lnTo>
                  <a:lnTo>
                    <a:pt x="43" y="62"/>
                  </a:lnTo>
                  <a:lnTo>
                    <a:pt x="48" y="45"/>
                  </a:lnTo>
                  <a:lnTo>
                    <a:pt x="33" y="65"/>
                  </a:lnTo>
                  <a:lnTo>
                    <a:pt x="18" y="99"/>
                  </a:lnTo>
                  <a:lnTo>
                    <a:pt x="6" y="135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3" name="Freeform 1346"/>
            <p:cNvSpPr>
              <a:spLocks/>
            </p:cNvSpPr>
            <p:nvPr/>
          </p:nvSpPr>
          <p:spPr bwMode="auto">
            <a:xfrm>
              <a:off x="5420" y="2874"/>
              <a:ext cx="123" cy="85"/>
            </a:xfrm>
            <a:custGeom>
              <a:avLst/>
              <a:gdLst>
                <a:gd name="T0" fmla="*/ 0 w 247"/>
                <a:gd name="T1" fmla="*/ 0 h 256"/>
                <a:gd name="T2" fmla="*/ 0 w 247"/>
                <a:gd name="T3" fmla="*/ 0 h 256"/>
                <a:gd name="T4" fmla="*/ 0 w 247"/>
                <a:gd name="T5" fmla="*/ 0 h 256"/>
                <a:gd name="T6" fmla="*/ 1 w 247"/>
                <a:gd name="T7" fmla="*/ 1 h 256"/>
                <a:gd name="T8" fmla="*/ 1 w 247"/>
                <a:gd name="T9" fmla="*/ 1 h 256"/>
                <a:gd name="T10" fmla="*/ 1 w 247"/>
                <a:gd name="T11" fmla="*/ 2 h 256"/>
                <a:gd name="T12" fmla="*/ 2 w 247"/>
                <a:gd name="T13" fmla="*/ 2 h 256"/>
                <a:gd name="T14" fmla="*/ 2 w 247"/>
                <a:gd name="T15" fmla="*/ 2 h 256"/>
                <a:gd name="T16" fmla="*/ 2 w 247"/>
                <a:gd name="T17" fmla="*/ 2 h 256"/>
                <a:gd name="T18" fmla="*/ 2 w 247"/>
                <a:gd name="T19" fmla="*/ 1 h 256"/>
                <a:gd name="T20" fmla="*/ 3 w 247"/>
                <a:gd name="T21" fmla="*/ 1 h 256"/>
                <a:gd name="T22" fmla="*/ 4 w 247"/>
                <a:gd name="T23" fmla="*/ 1 h 256"/>
                <a:gd name="T24" fmla="*/ 5 w 247"/>
                <a:gd name="T25" fmla="*/ 1 h 256"/>
                <a:gd name="T26" fmla="*/ 5 w 247"/>
                <a:gd name="T27" fmla="*/ 1 h 256"/>
                <a:gd name="T28" fmla="*/ 6 w 247"/>
                <a:gd name="T29" fmla="*/ 2 h 256"/>
                <a:gd name="T30" fmla="*/ 6 w 247"/>
                <a:gd name="T31" fmla="*/ 2 h 256"/>
                <a:gd name="T32" fmla="*/ 6 w 247"/>
                <a:gd name="T33" fmla="*/ 2 h 256"/>
                <a:gd name="T34" fmla="*/ 6 w 247"/>
                <a:gd name="T35" fmla="*/ 3 h 256"/>
                <a:gd name="T36" fmla="*/ 7 w 247"/>
                <a:gd name="T37" fmla="*/ 3 h 256"/>
                <a:gd name="T38" fmla="*/ 7 w 247"/>
                <a:gd name="T39" fmla="*/ 3 h 256"/>
                <a:gd name="T40" fmla="*/ 7 w 247"/>
                <a:gd name="T41" fmla="*/ 3 h 256"/>
                <a:gd name="T42" fmla="*/ 7 w 247"/>
                <a:gd name="T43" fmla="*/ 2 h 256"/>
                <a:gd name="T44" fmla="*/ 7 w 247"/>
                <a:gd name="T45" fmla="*/ 2 h 256"/>
                <a:gd name="T46" fmla="*/ 7 w 247"/>
                <a:gd name="T47" fmla="*/ 2 h 256"/>
                <a:gd name="T48" fmla="*/ 8 w 247"/>
                <a:gd name="T49" fmla="*/ 2 h 256"/>
                <a:gd name="T50" fmla="*/ 11 w 247"/>
                <a:gd name="T51" fmla="*/ 2 h 256"/>
                <a:gd name="T52" fmla="*/ 13 w 247"/>
                <a:gd name="T53" fmla="*/ 3 h 256"/>
                <a:gd name="T54" fmla="*/ 14 w 247"/>
                <a:gd name="T55" fmla="*/ 3 h 256"/>
                <a:gd name="T56" fmla="*/ 15 w 247"/>
                <a:gd name="T57" fmla="*/ 3 h 256"/>
                <a:gd name="T58" fmla="*/ 14 w 247"/>
                <a:gd name="T59" fmla="*/ 3 h 256"/>
                <a:gd name="T60" fmla="*/ 13 w 247"/>
                <a:gd name="T61" fmla="*/ 2 h 256"/>
                <a:gd name="T62" fmla="*/ 12 w 247"/>
                <a:gd name="T63" fmla="*/ 2 h 256"/>
                <a:gd name="T64" fmla="*/ 11 w 247"/>
                <a:gd name="T65" fmla="*/ 2 h 256"/>
                <a:gd name="T66" fmla="*/ 11 w 247"/>
                <a:gd name="T67" fmla="*/ 2 h 256"/>
                <a:gd name="T68" fmla="*/ 9 w 247"/>
                <a:gd name="T69" fmla="*/ 2 h 256"/>
                <a:gd name="T70" fmla="*/ 8 w 247"/>
                <a:gd name="T71" fmla="*/ 1 h 256"/>
                <a:gd name="T72" fmla="*/ 9 w 247"/>
                <a:gd name="T73" fmla="*/ 1 h 256"/>
                <a:gd name="T74" fmla="*/ 10 w 247"/>
                <a:gd name="T75" fmla="*/ 1 h 256"/>
                <a:gd name="T76" fmla="*/ 11 w 247"/>
                <a:gd name="T77" fmla="*/ 2 h 256"/>
                <a:gd name="T78" fmla="*/ 12 w 247"/>
                <a:gd name="T79" fmla="*/ 2 h 256"/>
                <a:gd name="T80" fmla="*/ 12 w 247"/>
                <a:gd name="T81" fmla="*/ 2 h 256"/>
                <a:gd name="T82" fmla="*/ 13 w 247"/>
                <a:gd name="T83" fmla="*/ 2 h 256"/>
                <a:gd name="T84" fmla="*/ 12 w 247"/>
                <a:gd name="T85" fmla="*/ 2 h 256"/>
                <a:gd name="T86" fmla="*/ 11 w 247"/>
                <a:gd name="T87" fmla="*/ 1 h 256"/>
                <a:gd name="T88" fmla="*/ 9 w 247"/>
                <a:gd name="T89" fmla="*/ 1 h 256"/>
                <a:gd name="T90" fmla="*/ 7 w 247"/>
                <a:gd name="T91" fmla="*/ 1 h 256"/>
                <a:gd name="T92" fmla="*/ 6 w 247"/>
                <a:gd name="T93" fmla="*/ 1 h 256"/>
                <a:gd name="T94" fmla="*/ 5 w 247"/>
                <a:gd name="T95" fmla="*/ 1 h 256"/>
                <a:gd name="T96" fmla="*/ 4 w 247"/>
                <a:gd name="T97" fmla="*/ 1 h 256"/>
                <a:gd name="T98" fmla="*/ 3 w 247"/>
                <a:gd name="T99" fmla="*/ 1 h 256"/>
                <a:gd name="T100" fmla="*/ 4 w 247"/>
                <a:gd name="T101" fmla="*/ 1 h 256"/>
                <a:gd name="T102" fmla="*/ 5 w 247"/>
                <a:gd name="T103" fmla="*/ 1 h 256"/>
                <a:gd name="T104" fmla="*/ 7 w 247"/>
                <a:gd name="T105" fmla="*/ 1 h 256"/>
                <a:gd name="T106" fmla="*/ 8 w 247"/>
                <a:gd name="T107" fmla="*/ 1 h 256"/>
                <a:gd name="T108" fmla="*/ 9 w 247"/>
                <a:gd name="T109" fmla="*/ 1 h 256"/>
                <a:gd name="T110" fmla="*/ 9 w 247"/>
                <a:gd name="T111" fmla="*/ 1 h 256"/>
                <a:gd name="T112" fmla="*/ 8 w 247"/>
                <a:gd name="T113" fmla="*/ 0 h 256"/>
                <a:gd name="T114" fmla="*/ 6 w 247"/>
                <a:gd name="T115" fmla="*/ 0 h 256"/>
                <a:gd name="T116" fmla="*/ 4 w 247"/>
                <a:gd name="T117" fmla="*/ 0 h 256"/>
                <a:gd name="T118" fmla="*/ 2 w 247"/>
                <a:gd name="T119" fmla="*/ 0 h 256"/>
                <a:gd name="T120" fmla="*/ 1 w 247"/>
                <a:gd name="T121" fmla="*/ 0 h 256"/>
                <a:gd name="T122" fmla="*/ 1 w 247"/>
                <a:gd name="T123" fmla="*/ 0 h 2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47" h="256">
                  <a:moveTo>
                    <a:pt x="12" y="0"/>
                  </a:moveTo>
                  <a:lnTo>
                    <a:pt x="9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10" y="23"/>
                  </a:lnTo>
                  <a:lnTo>
                    <a:pt x="20" y="34"/>
                  </a:lnTo>
                  <a:lnTo>
                    <a:pt x="25" y="44"/>
                  </a:lnTo>
                  <a:lnTo>
                    <a:pt x="25" y="53"/>
                  </a:lnTo>
                  <a:lnTo>
                    <a:pt x="24" y="69"/>
                  </a:lnTo>
                  <a:lnTo>
                    <a:pt x="25" y="97"/>
                  </a:lnTo>
                  <a:lnTo>
                    <a:pt x="27" y="127"/>
                  </a:lnTo>
                  <a:lnTo>
                    <a:pt x="30" y="146"/>
                  </a:lnTo>
                  <a:lnTo>
                    <a:pt x="35" y="155"/>
                  </a:lnTo>
                  <a:lnTo>
                    <a:pt x="39" y="159"/>
                  </a:lnTo>
                  <a:lnTo>
                    <a:pt x="42" y="158"/>
                  </a:lnTo>
                  <a:lnTo>
                    <a:pt x="42" y="149"/>
                  </a:lnTo>
                  <a:lnTo>
                    <a:pt x="40" y="131"/>
                  </a:lnTo>
                  <a:lnTo>
                    <a:pt x="42" y="107"/>
                  </a:lnTo>
                  <a:lnTo>
                    <a:pt x="44" y="85"/>
                  </a:lnTo>
                  <a:lnTo>
                    <a:pt x="47" y="69"/>
                  </a:lnTo>
                  <a:lnTo>
                    <a:pt x="54" y="74"/>
                  </a:lnTo>
                  <a:lnTo>
                    <a:pt x="60" y="78"/>
                  </a:lnTo>
                  <a:lnTo>
                    <a:pt x="69" y="82"/>
                  </a:lnTo>
                  <a:lnTo>
                    <a:pt x="76" y="88"/>
                  </a:lnTo>
                  <a:lnTo>
                    <a:pt x="82" y="94"/>
                  </a:lnTo>
                  <a:lnTo>
                    <a:pt x="89" y="100"/>
                  </a:lnTo>
                  <a:lnTo>
                    <a:pt x="94" y="106"/>
                  </a:lnTo>
                  <a:lnTo>
                    <a:pt x="97" y="110"/>
                  </a:lnTo>
                  <a:lnTo>
                    <a:pt x="102" y="125"/>
                  </a:lnTo>
                  <a:lnTo>
                    <a:pt x="106" y="146"/>
                  </a:lnTo>
                  <a:lnTo>
                    <a:pt x="109" y="169"/>
                  </a:lnTo>
                  <a:lnTo>
                    <a:pt x="109" y="187"/>
                  </a:lnTo>
                  <a:lnTo>
                    <a:pt x="107" y="200"/>
                  </a:lnTo>
                  <a:lnTo>
                    <a:pt x="106" y="212"/>
                  </a:lnTo>
                  <a:lnTo>
                    <a:pt x="107" y="226"/>
                  </a:lnTo>
                  <a:lnTo>
                    <a:pt x="111" y="234"/>
                  </a:lnTo>
                  <a:lnTo>
                    <a:pt x="114" y="239"/>
                  </a:lnTo>
                  <a:lnTo>
                    <a:pt x="116" y="236"/>
                  </a:lnTo>
                  <a:lnTo>
                    <a:pt x="117" y="230"/>
                  </a:lnTo>
                  <a:lnTo>
                    <a:pt x="116" y="221"/>
                  </a:lnTo>
                  <a:lnTo>
                    <a:pt x="116" y="209"/>
                  </a:lnTo>
                  <a:lnTo>
                    <a:pt x="119" y="199"/>
                  </a:lnTo>
                  <a:lnTo>
                    <a:pt x="122" y="190"/>
                  </a:lnTo>
                  <a:lnTo>
                    <a:pt x="124" y="183"/>
                  </a:lnTo>
                  <a:lnTo>
                    <a:pt x="126" y="172"/>
                  </a:lnTo>
                  <a:lnTo>
                    <a:pt x="126" y="155"/>
                  </a:lnTo>
                  <a:lnTo>
                    <a:pt x="126" y="138"/>
                  </a:lnTo>
                  <a:lnTo>
                    <a:pt x="124" y="127"/>
                  </a:lnTo>
                  <a:lnTo>
                    <a:pt x="141" y="143"/>
                  </a:lnTo>
                  <a:lnTo>
                    <a:pt x="157" y="162"/>
                  </a:lnTo>
                  <a:lnTo>
                    <a:pt x="176" y="183"/>
                  </a:lnTo>
                  <a:lnTo>
                    <a:pt x="194" y="203"/>
                  </a:lnTo>
                  <a:lnTo>
                    <a:pt x="211" y="223"/>
                  </a:lnTo>
                  <a:lnTo>
                    <a:pt x="226" y="239"/>
                  </a:lnTo>
                  <a:lnTo>
                    <a:pt x="237" y="251"/>
                  </a:lnTo>
                  <a:lnTo>
                    <a:pt x="247" y="256"/>
                  </a:lnTo>
                  <a:lnTo>
                    <a:pt x="241" y="246"/>
                  </a:lnTo>
                  <a:lnTo>
                    <a:pt x="234" y="233"/>
                  </a:lnTo>
                  <a:lnTo>
                    <a:pt x="226" y="221"/>
                  </a:lnTo>
                  <a:lnTo>
                    <a:pt x="217" y="208"/>
                  </a:lnTo>
                  <a:lnTo>
                    <a:pt x="209" y="196"/>
                  </a:lnTo>
                  <a:lnTo>
                    <a:pt x="202" y="184"/>
                  </a:lnTo>
                  <a:lnTo>
                    <a:pt x="196" y="175"/>
                  </a:lnTo>
                  <a:lnTo>
                    <a:pt x="192" y="169"/>
                  </a:lnTo>
                  <a:lnTo>
                    <a:pt x="189" y="164"/>
                  </a:lnTo>
                  <a:lnTo>
                    <a:pt x="184" y="156"/>
                  </a:lnTo>
                  <a:lnTo>
                    <a:pt x="176" y="149"/>
                  </a:lnTo>
                  <a:lnTo>
                    <a:pt x="167" y="140"/>
                  </a:lnTo>
                  <a:lnTo>
                    <a:pt x="159" y="133"/>
                  </a:lnTo>
                  <a:lnTo>
                    <a:pt x="151" y="125"/>
                  </a:lnTo>
                  <a:lnTo>
                    <a:pt x="142" y="119"/>
                  </a:lnTo>
                  <a:lnTo>
                    <a:pt x="137" y="115"/>
                  </a:lnTo>
                  <a:lnTo>
                    <a:pt x="144" y="115"/>
                  </a:lnTo>
                  <a:lnTo>
                    <a:pt x="152" y="116"/>
                  </a:lnTo>
                  <a:lnTo>
                    <a:pt x="161" y="118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7" y="125"/>
                  </a:lnTo>
                  <a:lnTo>
                    <a:pt x="194" y="130"/>
                  </a:lnTo>
                  <a:lnTo>
                    <a:pt x="199" y="133"/>
                  </a:lnTo>
                  <a:lnTo>
                    <a:pt x="206" y="137"/>
                  </a:lnTo>
                  <a:lnTo>
                    <a:pt x="212" y="138"/>
                  </a:lnTo>
                  <a:lnTo>
                    <a:pt x="216" y="137"/>
                  </a:lnTo>
                  <a:lnTo>
                    <a:pt x="211" y="130"/>
                  </a:lnTo>
                  <a:lnTo>
                    <a:pt x="204" y="124"/>
                  </a:lnTo>
                  <a:lnTo>
                    <a:pt x="194" y="118"/>
                  </a:lnTo>
                  <a:lnTo>
                    <a:pt x="182" y="110"/>
                  </a:lnTo>
                  <a:lnTo>
                    <a:pt x="167" y="103"/>
                  </a:lnTo>
                  <a:lnTo>
                    <a:pt x="152" y="97"/>
                  </a:lnTo>
                  <a:lnTo>
                    <a:pt x="137" y="91"/>
                  </a:lnTo>
                  <a:lnTo>
                    <a:pt x="124" y="87"/>
                  </a:lnTo>
                  <a:lnTo>
                    <a:pt x="111" y="85"/>
                  </a:lnTo>
                  <a:lnTo>
                    <a:pt x="104" y="82"/>
                  </a:lnTo>
                  <a:lnTo>
                    <a:pt x="96" y="79"/>
                  </a:lnTo>
                  <a:lnTo>
                    <a:pt x="89" y="74"/>
                  </a:lnTo>
                  <a:lnTo>
                    <a:pt x="81" y="69"/>
                  </a:lnTo>
                  <a:lnTo>
                    <a:pt x="74" y="63"/>
                  </a:lnTo>
                  <a:lnTo>
                    <a:pt x="67" y="57"/>
                  </a:lnTo>
                  <a:lnTo>
                    <a:pt x="62" y="53"/>
                  </a:lnTo>
                  <a:lnTo>
                    <a:pt x="57" y="47"/>
                  </a:lnTo>
                  <a:lnTo>
                    <a:pt x="65" y="44"/>
                  </a:lnTo>
                  <a:lnTo>
                    <a:pt x="76" y="43"/>
                  </a:lnTo>
                  <a:lnTo>
                    <a:pt x="87" y="41"/>
                  </a:lnTo>
                  <a:lnTo>
                    <a:pt x="101" y="41"/>
                  </a:lnTo>
                  <a:lnTo>
                    <a:pt x="114" y="41"/>
                  </a:lnTo>
                  <a:lnTo>
                    <a:pt x="126" y="41"/>
                  </a:lnTo>
                  <a:lnTo>
                    <a:pt x="136" y="43"/>
                  </a:lnTo>
                  <a:lnTo>
                    <a:pt x="144" y="44"/>
                  </a:lnTo>
                  <a:lnTo>
                    <a:pt x="156" y="47"/>
                  </a:lnTo>
                  <a:lnTo>
                    <a:pt x="162" y="46"/>
                  </a:lnTo>
                  <a:lnTo>
                    <a:pt x="159" y="41"/>
                  </a:lnTo>
                  <a:lnTo>
                    <a:pt x="144" y="35"/>
                  </a:lnTo>
                  <a:lnTo>
                    <a:pt x="131" y="32"/>
                  </a:lnTo>
                  <a:lnTo>
                    <a:pt x="116" y="31"/>
                  </a:lnTo>
                  <a:lnTo>
                    <a:pt x="101" y="28"/>
                  </a:lnTo>
                  <a:lnTo>
                    <a:pt x="86" y="28"/>
                  </a:lnTo>
                  <a:lnTo>
                    <a:pt x="70" y="26"/>
                  </a:lnTo>
                  <a:lnTo>
                    <a:pt x="57" y="26"/>
                  </a:lnTo>
                  <a:lnTo>
                    <a:pt x="47" y="25"/>
                  </a:lnTo>
                  <a:lnTo>
                    <a:pt x="39" y="25"/>
                  </a:lnTo>
                  <a:lnTo>
                    <a:pt x="29" y="22"/>
                  </a:lnTo>
                  <a:lnTo>
                    <a:pt x="22" y="16"/>
                  </a:lnTo>
                  <a:lnTo>
                    <a:pt x="17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4" name="Freeform 1347"/>
            <p:cNvSpPr>
              <a:spLocks/>
            </p:cNvSpPr>
            <p:nvPr/>
          </p:nvSpPr>
          <p:spPr bwMode="auto">
            <a:xfrm>
              <a:off x="5264" y="2859"/>
              <a:ext cx="91" cy="112"/>
            </a:xfrm>
            <a:custGeom>
              <a:avLst/>
              <a:gdLst>
                <a:gd name="T0" fmla="*/ 10 w 181"/>
                <a:gd name="T1" fmla="*/ 1 h 336"/>
                <a:gd name="T2" fmla="*/ 10 w 181"/>
                <a:gd name="T3" fmla="*/ 1 h 336"/>
                <a:gd name="T4" fmla="*/ 9 w 181"/>
                <a:gd name="T5" fmla="*/ 1 h 336"/>
                <a:gd name="T6" fmla="*/ 8 w 181"/>
                <a:gd name="T7" fmla="*/ 1 h 336"/>
                <a:gd name="T8" fmla="*/ 10 w 181"/>
                <a:gd name="T9" fmla="*/ 2 h 336"/>
                <a:gd name="T10" fmla="*/ 10 w 181"/>
                <a:gd name="T11" fmla="*/ 3 h 336"/>
                <a:gd name="T12" fmla="*/ 10 w 181"/>
                <a:gd name="T13" fmla="*/ 3 h 336"/>
                <a:gd name="T14" fmla="*/ 8 w 181"/>
                <a:gd name="T15" fmla="*/ 2 h 336"/>
                <a:gd name="T16" fmla="*/ 6 w 181"/>
                <a:gd name="T17" fmla="*/ 2 h 336"/>
                <a:gd name="T18" fmla="*/ 6 w 181"/>
                <a:gd name="T19" fmla="*/ 3 h 336"/>
                <a:gd name="T20" fmla="*/ 6 w 181"/>
                <a:gd name="T21" fmla="*/ 4 h 336"/>
                <a:gd name="T22" fmla="*/ 5 w 181"/>
                <a:gd name="T23" fmla="*/ 4 h 336"/>
                <a:gd name="T24" fmla="*/ 5 w 181"/>
                <a:gd name="T25" fmla="*/ 3 h 336"/>
                <a:gd name="T26" fmla="*/ 5 w 181"/>
                <a:gd name="T27" fmla="*/ 3 h 336"/>
                <a:gd name="T28" fmla="*/ 4 w 181"/>
                <a:gd name="T29" fmla="*/ 4 h 336"/>
                <a:gd name="T30" fmla="*/ 2 w 181"/>
                <a:gd name="T31" fmla="*/ 4 h 336"/>
                <a:gd name="T32" fmla="*/ 1 w 181"/>
                <a:gd name="T33" fmla="*/ 4 h 336"/>
                <a:gd name="T34" fmla="*/ 2 w 181"/>
                <a:gd name="T35" fmla="*/ 4 h 336"/>
                <a:gd name="T36" fmla="*/ 4 w 181"/>
                <a:gd name="T37" fmla="*/ 3 h 336"/>
                <a:gd name="T38" fmla="*/ 3 w 181"/>
                <a:gd name="T39" fmla="*/ 3 h 336"/>
                <a:gd name="T40" fmla="*/ 2 w 181"/>
                <a:gd name="T41" fmla="*/ 3 h 336"/>
                <a:gd name="T42" fmla="*/ 1 w 181"/>
                <a:gd name="T43" fmla="*/ 3 h 336"/>
                <a:gd name="T44" fmla="*/ 1 w 181"/>
                <a:gd name="T45" fmla="*/ 3 h 336"/>
                <a:gd name="T46" fmla="*/ 2 w 181"/>
                <a:gd name="T47" fmla="*/ 3 h 336"/>
                <a:gd name="T48" fmla="*/ 4 w 181"/>
                <a:gd name="T49" fmla="*/ 3 h 336"/>
                <a:gd name="T50" fmla="*/ 5 w 181"/>
                <a:gd name="T51" fmla="*/ 2 h 336"/>
                <a:gd name="T52" fmla="*/ 7 w 181"/>
                <a:gd name="T53" fmla="*/ 2 h 336"/>
                <a:gd name="T54" fmla="*/ 4 w 181"/>
                <a:gd name="T55" fmla="*/ 2 h 336"/>
                <a:gd name="T56" fmla="*/ 2 w 181"/>
                <a:gd name="T57" fmla="*/ 2 h 336"/>
                <a:gd name="T58" fmla="*/ 1 w 181"/>
                <a:gd name="T59" fmla="*/ 2 h 336"/>
                <a:gd name="T60" fmla="*/ 1 w 181"/>
                <a:gd name="T61" fmla="*/ 2 h 336"/>
                <a:gd name="T62" fmla="*/ 3 w 181"/>
                <a:gd name="T63" fmla="*/ 1 h 336"/>
                <a:gd name="T64" fmla="*/ 5 w 181"/>
                <a:gd name="T65" fmla="*/ 1 h 336"/>
                <a:gd name="T66" fmla="*/ 7 w 181"/>
                <a:gd name="T67" fmla="*/ 1 h 336"/>
                <a:gd name="T68" fmla="*/ 8 w 181"/>
                <a:gd name="T69" fmla="*/ 1 h 336"/>
                <a:gd name="T70" fmla="*/ 6 w 181"/>
                <a:gd name="T71" fmla="*/ 1 h 336"/>
                <a:gd name="T72" fmla="*/ 5 w 181"/>
                <a:gd name="T73" fmla="*/ 1 h 336"/>
                <a:gd name="T74" fmla="*/ 3 w 181"/>
                <a:gd name="T75" fmla="*/ 1 h 336"/>
                <a:gd name="T76" fmla="*/ 1 w 181"/>
                <a:gd name="T77" fmla="*/ 1 h 336"/>
                <a:gd name="T78" fmla="*/ 1 w 181"/>
                <a:gd name="T79" fmla="*/ 1 h 336"/>
                <a:gd name="T80" fmla="*/ 2 w 181"/>
                <a:gd name="T81" fmla="*/ 1 h 336"/>
                <a:gd name="T82" fmla="*/ 4 w 181"/>
                <a:gd name="T83" fmla="*/ 0 h 336"/>
                <a:gd name="T84" fmla="*/ 5 w 181"/>
                <a:gd name="T85" fmla="*/ 0 h 336"/>
                <a:gd name="T86" fmla="*/ 5 w 181"/>
                <a:gd name="T87" fmla="*/ 0 h 336"/>
                <a:gd name="T88" fmla="*/ 6 w 181"/>
                <a:gd name="T89" fmla="*/ 1 h 336"/>
                <a:gd name="T90" fmla="*/ 8 w 181"/>
                <a:gd name="T91" fmla="*/ 1 h 336"/>
                <a:gd name="T92" fmla="*/ 9 w 181"/>
                <a:gd name="T93" fmla="*/ 1 h 336"/>
                <a:gd name="T94" fmla="*/ 9 w 181"/>
                <a:gd name="T95" fmla="*/ 0 h 336"/>
                <a:gd name="T96" fmla="*/ 11 w 181"/>
                <a:gd name="T97" fmla="*/ 0 h 336"/>
                <a:gd name="T98" fmla="*/ 11 w 181"/>
                <a:gd name="T99" fmla="*/ 0 h 336"/>
                <a:gd name="T100" fmla="*/ 10 w 181"/>
                <a:gd name="T101" fmla="*/ 0 h 336"/>
                <a:gd name="T102" fmla="*/ 11 w 181"/>
                <a:gd name="T103" fmla="*/ 1 h 3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1" h="336">
                  <a:moveTo>
                    <a:pt x="178" y="47"/>
                  </a:moveTo>
                  <a:lnTo>
                    <a:pt x="168" y="53"/>
                  </a:lnTo>
                  <a:lnTo>
                    <a:pt x="158" y="59"/>
                  </a:lnTo>
                  <a:lnTo>
                    <a:pt x="151" y="68"/>
                  </a:lnTo>
                  <a:lnTo>
                    <a:pt x="148" y="77"/>
                  </a:lnTo>
                  <a:lnTo>
                    <a:pt x="145" y="72"/>
                  </a:lnTo>
                  <a:lnTo>
                    <a:pt x="141" y="69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3" y="72"/>
                  </a:lnTo>
                  <a:lnTo>
                    <a:pt x="130" y="84"/>
                  </a:lnTo>
                  <a:lnTo>
                    <a:pt x="126" y="97"/>
                  </a:lnTo>
                  <a:lnTo>
                    <a:pt x="128" y="106"/>
                  </a:lnTo>
                  <a:lnTo>
                    <a:pt x="136" y="123"/>
                  </a:lnTo>
                  <a:lnTo>
                    <a:pt x="148" y="151"/>
                  </a:lnTo>
                  <a:lnTo>
                    <a:pt x="156" y="179"/>
                  </a:lnTo>
                  <a:lnTo>
                    <a:pt x="160" y="198"/>
                  </a:lnTo>
                  <a:lnTo>
                    <a:pt x="158" y="208"/>
                  </a:lnTo>
                  <a:lnTo>
                    <a:pt x="155" y="213"/>
                  </a:lnTo>
                  <a:lnTo>
                    <a:pt x="151" y="211"/>
                  </a:lnTo>
                  <a:lnTo>
                    <a:pt x="151" y="204"/>
                  </a:lnTo>
                  <a:lnTo>
                    <a:pt x="148" y="187"/>
                  </a:lnTo>
                  <a:lnTo>
                    <a:pt x="140" y="165"/>
                  </a:lnTo>
                  <a:lnTo>
                    <a:pt x="128" y="145"/>
                  </a:lnTo>
                  <a:lnTo>
                    <a:pt x="116" y="133"/>
                  </a:lnTo>
                  <a:lnTo>
                    <a:pt x="106" y="152"/>
                  </a:lnTo>
                  <a:lnTo>
                    <a:pt x="96" y="180"/>
                  </a:lnTo>
                  <a:lnTo>
                    <a:pt x="88" y="207"/>
                  </a:lnTo>
                  <a:lnTo>
                    <a:pt x="86" y="227"/>
                  </a:lnTo>
                  <a:lnTo>
                    <a:pt x="88" y="246"/>
                  </a:lnTo>
                  <a:lnTo>
                    <a:pt x="90" y="269"/>
                  </a:lnTo>
                  <a:lnTo>
                    <a:pt x="90" y="291"/>
                  </a:lnTo>
                  <a:lnTo>
                    <a:pt x="85" y="304"/>
                  </a:lnTo>
                  <a:lnTo>
                    <a:pt x="80" y="308"/>
                  </a:lnTo>
                  <a:lnTo>
                    <a:pt x="78" y="307"/>
                  </a:lnTo>
                  <a:lnTo>
                    <a:pt x="78" y="302"/>
                  </a:lnTo>
                  <a:lnTo>
                    <a:pt x="80" y="294"/>
                  </a:lnTo>
                  <a:lnTo>
                    <a:pt x="81" y="282"/>
                  </a:lnTo>
                  <a:lnTo>
                    <a:pt x="80" y="267"/>
                  </a:lnTo>
                  <a:lnTo>
                    <a:pt x="78" y="254"/>
                  </a:lnTo>
                  <a:lnTo>
                    <a:pt x="75" y="243"/>
                  </a:lnTo>
                  <a:lnTo>
                    <a:pt x="70" y="254"/>
                  </a:lnTo>
                  <a:lnTo>
                    <a:pt x="63" y="266"/>
                  </a:lnTo>
                  <a:lnTo>
                    <a:pt x="56" y="279"/>
                  </a:lnTo>
                  <a:lnTo>
                    <a:pt x="50" y="294"/>
                  </a:lnTo>
                  <a:lnTo>
                    <a:pt x="41" y="307"/>
                  </a:lnTo>
                  <a:lnTo>
                    <a:pt x="33" y="319"/>
                  </a:lnTo>
                  <a:lnTo>
                    <a:pt x="25" y="328"/>
                  </a:lnTo>
                  <a:lnTo>
                    <a:pt x="15" y="333"/>
                  </a:lnTo>
                  <a:lnTo>
                    <a:pt x="6" y="336"/>
                  </a:lnTo>
                  <a:lnTo>
                    <a:pt x="3" y="336"/>
                  </a:lnTo>
                  <a:lnTo>
                    <a:pt x="5" y="332"/>
                  </a:lnTo>
                  <a:lnTo>
                    <a:pt x="11" y="328"/>
                  </a:lnTo>
                  <a:lnTo>
                    <a:pt x="23" y="313"/>
                  </a:lnTo>
                  <a:lnTo>
                    <a:pt x="38" y="288"/>
                  </a:lnTo>
                  <a:lnTo>
                    <a:pt x="51" y="261"/>
                  </a:lnTo>
                  <a:lnTo>
                    <a:pt x="58" y="243"/>
                  </a:lnTo>
                  <a:lnTo>
                    <a:pt x="53" y="243"/>
                  </a:lnTo>
                  <a:lnTo>
                    <a:pt x="46" y="245"/>
                  </a:lnTo>
                  <a:lnTo>
                    <a:pt x="40" y="245"/>
                  </a:lnTo>
                  <a:lnTo>
                    <a:pt x="31" y="246"/>
                  </a:lnTo>
                  <a:lnTo>
                    <a:pt x="25" y="248"/>
                  </a:lnTo>
                  <a:lnTo>
                    <a:pt x="18" y="249"/>
                  </a:lnTo>
                  <a:lnTo>
                    <a:pt x="13" y="252"/>
                  </a:lnTo>
                  <a:lnTo>
                    <a:pt x="8" y="254"/>
                  </a:lnTo>
                  <a:lnTo>
                    <a:pt x="3" y="257"/>
                  </a:lnTo>
                  <a:lnTo>
                    <a:pt x="0" y="257"/>
                  </a:lnTo>
                  <a:lnTo>
                    <a:pt x="1" y="254"/>
                  </a:lnTo>
                  <a:lnTo>
                    <a:pt x="6" y="249"/>
                  </a:lnTo>
                  <a:lnTo>
                    <a:pt x="11" y="246"/>
                  </a:lnTo>
                  <a:lnTo>
                    <a:pt x="18" y="242"/>
                  </a:lnTo>
                  <a:lnTo>
                    <a:pt x="26" y="239"/>
                  </a:lnTo>
                  <a:lnTo>
                    <a:pt x="36" y="235"/>
                  </a:lnTo>
                  <a:lnTo>
                    <a:pt x="45" y="230"/>
                  </a:lnTo>
                  <a:lnTo>
                    <a:pt x="53" y="227"/>
                  </a:lnTo>
                  <a:lnTo>
                    <a:pt x="60" y="223"/>
                  </a:lnTo>
                  <a:lnTo>
                    <a:pt x="65" y="221"/>
                  </a:lnTo>
                  <a:lnTo>
                    <a:pt x="71" y="196"/>
                  </a:lnTo>
                  <a:lnTo>
                    <a:pt x="81" y="168"/>
                  </a:lnTo>
                  <a:lnTo>
                    <a:pt x="91" y="143"/>
                  </a:lnTo>
                  <a:lnTo>
                    <a:pt x="98" y="130"/>
                  </a:lnTo>
                  <a:lnTo>
                    <a:pt x="86" y="128"/>
                  </a:lnTo>
                  <a:lnTo>
                    <a:pt x="73" y="128"/>
                  </a:lnTo>
                  <a:lnTo>
                    <a:pt x="60" y="128"/>
                  </a:lnTo>
                  <a:lnTo>
                    <a:pt x="48" y="128"/>
                  </a:lnTo>
                  <a:lnTo>
                    <a:pt x="35" y="130"/>
                  </a:lnTo>
                  <a:lnTo>
                    <a:pt x="25" y="131"/>
                  </a:lnTo>
                  <a:lnTo>
                    <a:pt x="16" y="134"/>
                  </a:lnTo>
                  <a:lnTo>
                    <a:pt x="11" y="136"/>
                  </a:lnTo>
                  <a:lnTo>
                    <a:pt x="5" y="139"/>
                  </a:lnTo>
                  <a:lnTo>
                    <a:pt x="3" y="139"/>
                  </a:lnTo>
                  <a:lnTo>
                    <a:pt x="3" y="136"/>
                  </a:lnTo>
                  <a:lnTo>
                    <a:pt x="8" y="131"/>
                  </a:lnTo>
                  <a:lnTo>
                    <a:pt x="15" y="128"/>
                  </a:lnTo>
                  <a:lnTo>
                    <a:pt x="25" y="124"/>
                  </a:lnTo>
                  <a:lnTo>
                    <a:pt x="38" y="120"/>
                  </a:lnTo>
                  <a:lnTo>
                    <a:pt x="53" y="115"/>
                  </a:lnTo>
                  <a:lnTo>
                    <a:pt x="66" y="112"/>
                  </a:lnTo>
                  <a:lnTo>
                    <a:pt x="80" y="108"/>
                  </a:lnTo>
                  <a:lnTo>
                    <a:pt x="91" y="106"/>
                  </a:lnTo>
                  <a:lnTo>
                    <a:pt x="98" y="105"/>
                  </a:lnTo>
                  <a:lnTo>
                    <a:pt x="106" y="99"/>
                  </a:lnTo>
                  <a:lnTo>
                    <a:pt x="113" y="86"/>
                  </a:lnTo>
                  <a:lnTo>
                    <a:pt x="116" y="72"/>
                  </a:lnTo>
                  <a:lnTo>
                    <a:pt x="118" y="64"/>
                  </a:lnTo>
                  <a:lnTo>
                    <a:pt x="115" y="59"/>
                  </a:lnTo>
                  <a:lnTo>
                    <a:pt x="106" y="56"/>
                  </a:lnTo>
                  <a:lnTo>
                    <a:pt x="95" y="55"/>
                  </a:lnTo>
                  <a:lnTo>
                    <a:pt x="86" y="56"/>
                  </a:lnTo>
                  <a:lnTo>
                    <a:pt x="76" y="59"/>
                  </a:lnTo>
                  <a:lnTo>
                    <a:pt x="65" y="62"/>
                  </a:lnTo>
                  <a:lnTo>
                    <a:pt x="55" y="66"/>
                  </a:lnTo>
                  <a:lnTo>
                    <a:pt x="43" y="69"/>
                  </a:lnTo>
                  <a:lnTo>
                    <a:pt x="35" y="72"/>
                  </a:lnTo>
                  <a:lnTo>
                    <a:pt x="26" y="75"/>
                  </a:lnTo>
                  <a:lnTo>
                    <a:pt x="20" y="78"/>
                  </a:lnTo>
                  <a:lnTo>
                    <a:pt x="15" y="81"/>
                  </a:lnTo>
                  <a:lnTo>
                    <a:pt x="8" y="86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10" y="77"/>
                  </a:lnTo>
                  <a:lnTo>
                    <a:pt x="16" y="71"/>
                  </a:lnTo>
                  <a:lnTo>
                    <a:pt x="23" y="64"/>
                  </a:lnTo>
                  <a:lnTo>
                    <a:pt x="31" y="55"/>
                  </a:lnTo>
                  <a:lnTo>
                    <a:pt x="40" y="46"/>
                  </a:lnTo>
                  <a:lnTo>
                    <a:pt x="50" y="38"/>
                  </a:lnTo>
                  <a:lnTo>
                    <a:pt x="58" y="31"/>
                  </a:lnTo>
                  <a:lnTo>
                    <a:pt x="66" y="27"/>
                  </a:lnTo>
                  <a:lnTo>
                    <a:pt x="73" y="24"/>
                  </a:lnTo>
                  <a:lnTo>
                    <a:pt x="73" y="28"/>
                  </a:lnTo>
                  <a:lnTo>
                    <a:pt x="75" y="33"/>
                  </a:lnTo>
                  <a:lnTo>
                    <a:pt x="78" y="38"/>
                  </a:lnTo>
                  <a:lnTo>
                    <a:pt x="80" y="43"/>
                  </a:lnTo>
                  <a:lnTo>
                    <a:pt x="85" y="47"/>
                  </a:lnTo>
                  <a:lnTo>
                    <a:pt x="90" y="50"/>
                  </a:lnTo>
                  <a:lnTo>
                    <a:pt x="96" y="52"/>
                  </a:lnTo>
                  <a:lnTo>
                    <a:pt x="105" y="53"/>
                  </a:lnTo>
                  <a:lnTo>
                    <a:pt x="113" y="55"/>
                  </a:lnTo>
                  <a:lnTo>
                    <a:pt x="120" y="53"/>
                  </a:lnTo>
                  <a:lnTo>
                    <a:pt x="126" y="53"/>
                  </a:lnTo>
                  <a:lnTo>
                    <a:pt x="133" y="50"/>
                  </a:lnTo>
                  <a:lnTo>
                    <a:pt x="140" y="44"/>
                  </a:lnTo>
                  <a:lnTo>
                    <a:pt x="143" y="37"/>
                  </a:lnTo>
                  <a:lnTo>
                    <a:pt x="143" y="30"/>
                  </a:lnTo>
                  <a:lnTo>
                    <a:pt x="143" y="24"/>
                  </a:lnTo>
                  <a:lnTo>
                    <a:pt x="153" y="15"/>
                  </a:lnTo>
                  <a:lnTo>
                    <a:pt x="165" y="9"/>
                  </a:lnTo>
                  <a:lnTo>
                    <a:pt x="176" y="3"/>
                  </a:lnTo>
                  <a:lnTo>
                    <a:pt x="181" y="0"/>
                  </a:lnTo>
                  <a:lnTo>
                    <a:pt x="171" y="10"/>
                  </a:lnTo>
                  <a:lnTo>
                    <a:pt x="160" y="21"/>
                  </a:lnTo>
                  <a:lnTo>
                    <a:pt x="153" y="30"/>
                  </a:lnTo>
                  <a:lnTo>
                    <a:pt x="153" y="37"/>
                  </a:lnTo>
                  <a:lnTo>
                    <a:pt x="158" y="43"/>
                  </a:lnTo>
                  <a:lnTo>
                    <a:pt x="163" y="49"/>
                  </a:lnTo>
                  <a:lnTo>
                    <a:pt x="170" y="50"/>
                  </a:lnTo>
                  <a:lnTo>
                    <a:pt x="178" y="4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5" name="Freeform 1348"/>
            <p:cNvSpPr>
              <a:spLocks/>
            </p:cNvSpPr>
            <p:nvPr/>
          </p:nvSpPr>
          <p:spPr bwMode="auto">
            <a:xfrm>
              <a:off x="5352" y="2897"/>
              <a:ext cx="14" cy="14"/>
            </a:xfrm>
            <a:custGeom>
              <a:avLst/>
              <a:gdLst>
                <a:gd name="T0" fmla="*/ 0 w 29"/>
                <a:gd name="T1" fmla="*/ 0 h 43"/>
                <a:gd name="T2" fmla="*/ 0 w 29"/>
                <a:gd name="T3" fmla="*/ 0 h 43"/>
                <a:gd name="T4" fmla="*/ 0 w 29"/>
                <a:gd name="T5" fmla="*/ 0 h 43"/>
                <a:gd name="T6" fmla="*/ 1 w 29"/>
                <a:gd name="T7" fmla="*/ 0 h 43"/>
                <a:gd name="T8" fmla="*/ 1 w 29"/>
                <a:gd name="T9" fmla="*/ 0 h 43"/>
                <a:gd name="T10" fmla="*/ 1 w 29"/>
                <a:gd name="T11" fmla="*/ 0 h 43"/>
                <a:gd name="T12" fmla="*/ 1 w 29"/>
                <a:gd name="T13" fmla="*/ 0 h 43"/>
                <a:gd name="T14" fmla="*/ 1 w 29"/>
                <a:gd name="T15" fmla="*/ 0 h 43"/>
                <a:gd name="T16" fmla="*/ 1 w 29"/>
                <a:gd name="T17" fmla="*/ 0 h 43"/>
                <a:gd name="T18" fmla="*/ 1 w 29"/>
                <a:gd name="T19" fmla="*/ 1 h 43"/>
                <a:gd name="T20" fmla="*/ 1 w 29"/>
                <a:gd name="T21" fmla="*/ 1 h 43"/>
                <a:gd name="T22" fmla="*/ 1 w 29"/>
                <a:gd name="T23" fmla="*/ 0 h 43"/>
                <a:gd name="T24" fmla="*/ 1 w 29"/>
                <a:gd name="T25" fmla="*/ 0 h 43"/>
                <a:gd name="T26" fmla="*/ 1 w 29"/>
                <a:gd name="T27" fmla="*/ 0 h 43"/>
                <a:gd name="T28" fmla="*/ 0 w 29"/>
                <a:gd name="T29" fmla="*/ 0 h 43"/>
                <a:gd name="T30" fmla="*/ 0 w 29"/>
                <a:gd name="T31" fmla="*/ 0 h 43"/>
                <a:gd name="T32" fmla="*/ 0 w 29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43">
                  <a:moveTo>
                    <a:pt x="0" y="0"/>
                  </a:moveTo>
                  <a:lnTo>
                    <a:pt x="7" y="2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7" y="10"/>
                  </a:lnTo>
                  <a:lnTo>
                    <a:pt x="29" y="21"/>
                  </a:lnTo>
                  <a:lnTo>
                    <a:pt x="27" y="30"/>
                  </a:lnTo>
                  <a:lnTo>
                    <a:pt x="25" y="40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19" y="30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6" name="Freeform 1349"/>
            <p:cNvSpPr>
              <a:spLocks/>
            </p:cNvSpPr>
            <p:nvPr/>
          </p:nvSpPr>
          <p:spPr bwMode="auto">
            <a:xfrm>
              <a:off x="4984" y="2802"/>
              <a:ext cx="280" cy="98"/>
            </a:xfrm>
            <a:custGeom>
              <a:avLst/>
              <a:gdLst>
                <a:gd name="T0" fmla="*/ 32 w 559"/>
                <a:gd name="T1" fmla="*/ 1 h 296"/>
                <a:gd name="T2" fmla="*/ 28 w 559"/>
                <a:gd name="T3" fmla="*/ 2 h 296"/>
                <a:gd name="T4" fmla="*/ 26 w 559"/>
                <a:gd name="T5" fmla="*/ 2 h 296"/>
                <a:gd name="T6" fmla="*/ 23 w 559"/>
                <a:gd name="T7" fmla="*/ 3 h 296"/>
                <a:gd name="T8" fmla="*/ 19 w 559"/>
                <a:gd name="T9" fmla="*/ 4 h 296"/>
                <a:gd name="T10" fmla="*/ 18 w 559"/>
                <a:gd name="T11" fmla="*/ 4 h 296"/>
                <a:gd name="T12" fmla="*/ 21 w 559"/>
                <a:gd name="T13" fmla="*/ 3 h 296"/>
                <a:gd name="T14" fmla="*/ 24 w 559"/>
                <a:gd name="T15" fmla="*/ 3 h 296"/>
                <a:gd name="T16" fmla="*/ 26 w 559"/>
                <a:gd name="T17" fmla="*/ 2 h 296"/>
                <a:gd name="T18" fmla="*/ 26 w 559"/>
                <a:gd name="T19" fmla="*/ 2 h 296"/>
                <a:gd name="T20" fmla="*/ 23 w 559"/>
                <a:gd name="T21" fmla="*/ 2 h 296"/>
                <a:gd name="T22" fmla="*/ 21 w 559"/>
                <a:gd name="T23" fmla="*/ 2 h 296"/>
                <a:gd name="T24" fmla="*/ 17 w 559"/>
                <a:gd name="T25" fmla="*/ 3 h 296"/>
                <a:gd name="T26" fmla="*/ 12 w 559"/>
                <a:gd name="T27" fmla="*/ 3 h 296"/>
                <a:gd name="T28" fmla="*/ 10 w 559"/>
                <a:gd name="T29" fmla="*/ 3 h 296"/>
                <a:gd name="T30" fmla="*/ 14 w 559"/>
                <a:gd name="T31" fmla="*/ 3 h 296"/>
                <a:gd name="T32" fmla="*/ 18 w 559"/>
                <a:gd name="T33" fmla="*/ 2 h 296"/>
                <a:gd name="T34" fmla="*/ 18 w 559"/>
                <a:gd name="T35" fmla="*/ 2 h 296"/>
                <a:gd name="T36" fmla="*/ 16 w 559"/>
                <a:gd name="T37" fmla="*/ 2 h 296"/>
                <a:gd name="T38" fmla="*/ 14 w 559"/>
                <a:gd name="T39" fmla="*/ 2 h 296"/>
                <a:gd name="T40" fmla="*/ 10 w 559"/>
                <a:gd name="T41" fmla="*/ 3 h 296"/>
                <a:gd name="T42" fmla="*/ 5 w 559"/>
                <a:gd name="T43" fmla="*/ 3 h 296"/>
                <a:gd name="T44" fmla="*/ 3 w 559"/>
                <a:gd name="T45" fmla="*/ 3 h 296"/>
                <a:gd name="T46" fmla="*/ 7 w 559"/>
                <a:gd name="T47" fmla="*/ 3 h 296"/>
                <a:gd name="T48" fmla="*/ 11 w 559"/>
                <a:gd name="T49" fmla="*/ 2 h 296"/>
                <a:gd name="T50" fmla="*/ 7 w 559"/>
                <a:gd name="T51" fmla="*/ 2 h 296"/>
                <a:gd name="T52" fmla="*/ 3 w 559"/>
                <a:gd name="T53" fmla="*/ 2 h 296"/>
                <a:gd name="T54" fmla="*/ 0 w 559"/>
                <a:gd name="T55" fmla="*/ 2 h 296"/>
                <a:gd name="T56" fmla="*/ 4 w 559"/>
                <a:gd name="T57" fmla="*/ 2 h 296"/>
                <a:gd name="T58" fmla="*/ 10 w 559"/>
                <a:gd name="T59" fmla="*/ 2 h 296"/>
                <a:gd name="T60" fmla="*/ 9 w 559"/>
                <a:gd name="T61" fmla="*/ 2 h 296"/>
                <a:gd name="T62" fmla="*/ 6 w 559"/>
                <a:gd name="T63" fmla="*/ 1 h 296"/>
                <a:gd name="T64" fmla="*/ 4 w 559"/>
                <a:gd name="T65" fmla="*/ 1 h 296"/>
                <a:gd name="T66" fmla="*/ 8 w 559"/>
                <a:gd name="T67" fmla="*/ 1 h 296"/>
                <a:gd name="T68" fmla="*/ 13 w 559"/>
                <a:gd name="T69" fmla="*/ 2 h 296"/>
                <a:gd name="T70" fmla="*/ 15 w 559"/>
                <a:gd name="T71" fmla="*/ 2 h 296"/>
                <a:gd name="T72" fmla="*/ 18 w 559"/>
                <a:gd name="T73" fmla="*/ 2 h 296"/>
                <a:gd name="T74" fmla="*/ 17 w 559"/>
                <a:gd name="T75" fmla="*/ 1 h 296"/>
                <a:gd name="T76" fmla="*/ 15 w 559"/>
                <a:gd name="T77" fmla="*/ 1 h 296"/>
                <a:gd name="T78" fmla="*/ 13 w 559"/>
                <a:gd name="T79" fmla="*/ 1 h 296"/>
                <a:gd name="T80" fmla="*/ 11 w 559"/>
                <a:gd name="T81" fmla="*/ 1 h 296"/>
                <a:gd name="T82" fmla="*/ 11 w 559"/>
                <a:gd name="T83" fmla="*/ 0 h 296"/>
                <a:gd name="T84" fmla="*/ 15 w 559"/>
                <a:gd name="T85" fmla="*/ 1 h 296"/>
                <a:gd name="T86" fmla="*/ 19 w 559"/>
                <a:gd name="T87" fmla="*/ 2 h 296"/>
                <a:gd name="T88" fmla="*/ 21 w 559"/>
                <a:gd name="T89" fmla="*/ 2 h 296"/>
                <a:gd name="T90" fmla="*/ 23 w 559"/>
                <a:gd name="T91" fmla="*/ 2 h 296"/>
                <a:gd name="T92" fmla="*/ 26 w 559"/>
                <a:gd name="T93" fmla="*/ 2 h 296"/>
                <a:gd name="T94" fmla="*/ 26 w 559"/>
                <a:gd name="T95" fmla="*/ 1 h 296"/>
                <a:gd name="T96" fmla="*/ 23 w 559"/>
                <a:gd name="T97" fmla="*/ 1 h 296"/>
                <a:gd name="T98" fmla="*/ 19 w 559"/>
                <a:gd name="T99" fmla="*/ 0 h 296"/>
                <a:gd name="T100" fmla="*/ 18 w 559"/>
                <a:gd name="T101" fmla="*/ 0 h 296"/>
                <a:gd name="T102" fmla="*/ 23 w 559"/>
                <a:gd name="T103" fmla="*/ 1 h 296"/>
                <a:gd name="T104" fmla="*/ 27 w 559"/>
                <a:gd name="T105" fmla="*/ 1 h 296"/>
                <a:gd name="T106" fmla="*/ 30 w 559"/>
                <a:gd name="T107" fmla="*/ 1 h 296"/>
                <a:gd name="T108" fmla="*/ 35 w 559"/>
                <a:gd name="T109" fmla="*/ 1 h 296"/>
                <a:gd name="T110" fmla="*/ 35 w 559"/>
                <a:gd name="T111" fmla="*/ 1 h 2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59" h="296">
                  <a:moveTo>
                    <a:pt x="535" y="94"/>
                  </a:moveTo>
                  <a:lnTo>
                    <a:pt x="527" y="99"/>
                  </a:lnTo>
                  <a:lnTo>
                    <a:pt x="515" y="105"/>
                  </a:lnTo>
                  <a:lnTo>
                    <a:pt x="502" y="111"/>
                  </a:lnTo>
                  <a:lnTo>
                    <a:pt x="485" y="116"/>
                  </a:lnTo>
                  <a:lnTo>
                    <a:pt x="470" y="122"/>
                  </a:lnTo>
                  <a:lnTo>
                    <a:pt x="457" y="128"/>
                  </a:lnTo>
                  <a:lnTo>
                    <a:pt x="448" y="133"/>
                  </a:lnTo>
                  <a:lnTo>
                    <a:pt x="443" y="137"/>
                  </a:lnTo>
                  <a:lnTo>
                    <a:pt x="437" y="150"/>
                  </a:lnTo>
                  <a:lnTo>
                    <a:pt x="423" y="174"/>
                  </a:lnTo>
                  <a:lnTo>
                    <a:pt x="408" y="199"/>
                  </a:lnTo>
                  <a:lnTo>
                    <a:pt x="395" y="218"/>
                  </a:lnTo>
                  <a:lnTo>
                    <a:pt x="387" y="227"/>
                  </a:lnTo>
                  <a:lnTo>
                    <a:pt x="375" y="237"/>
                  </a:lnTo>
                  <a:lnTo>
                    <a:pt x="362" y="249"/>
                  </a:lnTo>
                  <a:lnTo>
                    <a:pt x="345" y="261"/>
                  </a:lnTo>
                  <a:lnTo>
                    <a:pt x="330" y="273"/>
                  </a:lnTo>
                  <a:lnTo>
                    <a:pt x="317" y="283"/>
                  </a:lnTo>
                  <a:lnTo>
                    <a:pt x="303" y="291"/>
                  </a:lnTo>
                  <a:lnTo>
                    <a:pt x="295" y="295"/>
                  </a:lnTo>
                  <a:lnTo>
                    <a:pt x="287" y="296"/>
                  </a:lnTo>
                  <a:lnTo>
                    <a:pt x="283" y="295"/>
                  </a:lnTo>
                  <a:lnTo>
                    <a:pt x="287" y="292"/>
                  </a:lnTo>
                  <a:lnTo>
                    <a:pt x="292" y="288"/>
                  </a:lnTo>
                  <a:lnTo>
                    <a:pt x="298" y="283"/>
                  </a:lnTo>
                  <a:lnTo>
                    <a:pt x="308" y="274"/>
                  </a:lnTo>
                  <a:lnTo>
                    <a:pt x="323" y="263"/>
                  </a:lnTo>
                  <a:lnTo>
                    <a:pt x="338" y="251"/>
                  </a:lnTo>
                  <a:lnTo>
                    <a:pt x="353" y="237"/>
                  </a:lnTo>
                  <a:lnTo>
                    <a:pt x="368" y="226"/>
                  </a:lnTo>
                  <a:lnTo>
                    <a:pt x="380" y="214"/>
                  </a:lnTo>
                  <a:lnTo>
                    <a:pt x="387" y="206"/>
                  </a:lnTo>
                  <a:lnTo>
                    <a:pt x="395" y="193"/>
                  </a:lnTo>
                  <a:lnTo>
                    <a:pt x="402" y="177"/>
                  </a:lnTo>
                  <a:lnTo>
                    <a:pt x="407" y="164"/>
                  </a:lnTo>
                  <a:lnTo>
                    <a:pt x="410" y="153"/>
                  </a:lnTo>
                  <a:lnTo>
                    <a:pt x="410" y="149"/>
                  </a:lnTo>
                  <a:lnTo>
                    <a:pt x="408" y="147"/>
                  </a:lnTo>
                  <a:lnTo>
                    <a:pt x="403" y="149"/>
                  </a:lnTo>
                  <a:lnTo>
                    <a:pt x="395" y="152"/>
                  </a:lnTo>
                  <a:lnTo>
                    <a:pt x="388" y="155"/>
                  </a:lnTo>
                  <a:lnTo>
                    <a:pt x="378" y="161"/>
                  </a:lnTo>
                  <a:lnTo>
                    <a:pt x="368" y="165"/>
                  </a:lnTo>
                  <a:lnTo>
                    <a:pt x="357" y="171"/>
                  </a:lnTo>
                  <a:lnTo>
                    <a:pt x="345" y="177"/>
                  </a:lnTo>
                  <a:lnTo>
                    <a:pt x="333" y="181"/>
                  </a:lnTo>
                  <a:lnTo>
                    <a:pt x="325" y="184"/>
                  </a:lnTo>
                  <a:lnTo>
                    <a:pt x="318" y="186"/>
                  </a:lnTo>
                  <a:lnTo>
                    <a:pt x="305" y="204"/>
                  </a:lnTo>
                  <a:lnTo>
                    <a:pt x="287" y="220"/>
                  </a:lnTo>
                  <a:lnTo>
                    <a:pt x="265" y="235"/>
                  </a:lnTo>
                  <a:lnTo>
                    <a:pt x="242" y="249"/>
                  </a:lnTo>
                  <a:lnTo>
                    <a:pt x="218" y="261"/>
                  </a:lnTo>
                  <a:lnTo>
                    <a:pt x="198" y="270"/>
                  </a:lnTo>
                  <a:lnTo>
                    <a:pt x="182" y="276"/>
                  </a:lnTo>
                  <a:lnTo>
                    <a:pt x="170" y="279"/>
                  </a:lnTo>
                  <a:lnTo>
                    <a:pt x="157" y="280"/>
                  </a:lnTo>
                  <a:lnTo>
                    <a:pt x="150" y="280"/>
                  </a:lnTo>
                  <a:lnTo>
                    <a:pt x="152" y="277"/>
                  </a:lnTo>
                  <a:lnTo>
                    <a:pt x="162" y="274"/>
                  </a:lnTo>
                  <a:lnTo>
                    <a:pt x="178" y="267"/>
                  </a:lnTo>
                  <a:lnTo>
                    <a:pt x="198" y="257"/>
                  </a:lnTo>
                  <a:lnTo>
                    <a:pt x="220" y="245"/>
                  </a:lnTo>
                  <a:lnTo>
                    <a:pt x="240" y="230"/>
                  </a:lnTo>
                  <a:lnTo>
                    <a:pt x="260" y="215"/>
                  </a:lnTo>
                  <a:lnTo>
                    <a:pt x="277" y="202"/>
                  </a:lnTo>
                  <a:lnTo>
                    <a:pt x="288" y="190"/>
                  </a:lnTo>
                  <a:lnTo>
                    <a:pt x="293" y="181"/>
                  </a:lnTo>
                  <a:lnTo>
                    <a:pt x="293" y="178"/>
                  </a:lnTo>
                  <a:lnTo>
                    <a:pt x="290" y="177"/>
                  </a:lnTo>
                  <a:lnTo>
                    <a:pt x="283" y="177"/>
                  </a:lnTo>
                  <a:lnTo>
                    <a:pt x="272" y="177"/>
                  </a:lnTo>
                  <a:lnTo>
                    <a:pt x="263" y="177"/>
                  </a:lnTo>
                  <a:lnTo>
                    <a:pt x="255" y="178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27" y="181"/>
                  </a:lnTo>
                  <a:lnTo>
                    <a:pt x="218" y="183"/>
                  </a:lnTo>
                  <a:lnTo>
                    <a:pt x="212" y="183"/>
                  </a:lnTo>
                  <a:lnTo>
                    <a:pt x="207" y="183"/>
                  </a:lnTo>
                  <a:lnTo>
                    <a:pt x="192" y="192"/>
                  </a:lnTo>
                  <a:lnTo>
                    <a:pt x="172" y="201"/>
                  </a:lnTo>
                  <a:lnTo>
                    <a:pt x="150" y="209"/>
                  </a:lnTo>
                  <a:lnTo>
                    <a:pt x="126" y="217"/>
                  </a:lnTo>
                  <a:lnTo>
                    <a:pt x="103" y="224"/>
                  </a:lnTo>
                  <a:lnTo>
                    <a:pt x="83" y="230"/>
                  </a:lnTo>
                  <a:lnTo>
                    <a:pt x="68" y="235"/>
                  </a:lnTo>
                  <a:lnTo>
                    <a:pt x="58" y="237"/>
                  </a:lnTo>
                  <a:lnTo>
                    <a:pt x="48" y="239"/>
                  </a:lnTo>
                  <a:lnTo>
                    <a:pt x="43" y="236"/>
                  </a:lnTo>
                  <a:lnTo>
                    <a:pt x="46" y="232"/>
                  </a:lnTo>
                  <a:lnTo>
                    <a:pt x="60" y="227"/>
                  </a:lnTo>
                  <a:lnTo>
                    <a:pt x="75" y="224"/>
                  </a:lnTo>
                  <a:lnTo>
                    <a:pt x="91" y="220"/>
                  </a:lnTo>
                  <a:lnTo>
                    <a:pt x="110" y="214"/>
                  </a:lnTo>
                  <a:lnTo>
                    <a:pt x="126" y="206"/>
                  </a:lnTo>
                  <a:lnTo>
                    <a:pt x="143" y="199"/>
                  </a:lnTo>
                  <a:lnTo>
                    <a:pt x="157" y="190"/>
                  </a:lnTo>
                  <a:lnTo>
                    <a:pt x="167" y="183"/>
                  </a:lnTo>
                  <a:lnTo>
                    <a:pt x="173" y="175"/>
                  </a:lnTo>
                  <a:lnTo>
                    <a:pt x="155" y="173"/>
                  </a:lnTo>
                  <a:lnTo>
                    <a:pt x="135" y="171"/>
                  </a:lnTo>
                  <a:lnTo>
                    <a:pt x="111" y="171"/>
                  </a:lnTo>
                  <a:lnTo>
                    <a:pt x="90" y="173"/>
                  </a:lnTo>
                  <a:lnTo>
                    <a:pt x="68" y="175"/>
                  </a:lnTo>
                  <a:lnTo>
                    <a:pt x="48" y="178"/>
                  </a:lnTo>
                  <a:lnTo>
                    <a:pt x="33" y="180"/>
                  </a:lnTo>
                  <a:lnTo>
                    <a:pt x="21" y="183"/>
                  </a:lnTo>
                  <a:lnTo>
                    <a:pt x="8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8" y="180"/>
                  </a:lnTo>
                  <a:lnTo>
                    <a:pt x="18" y="175"/>
                  </a:lnTo>
                  <a:lnTo>
                    <a:pt x="31" y="170"/>
                  </a:lnTo>
                  <a:lnTo>
                    <a:pt x="50" y="164"/>
                  </a:lnTo>
                  <a:lnTo>
                    <a:pt x="71" y="159"/>
                  </a:lnTo>
                  <a:lnTo>
                    <a:pt x="95" y="155"/>
                  </a:lnTo>
                  <a:lnTo>
                    <a:pt x="120" y="152"/>
                  </a:lnTo>
                  <a:lnTo>
                    <a:pt x="145" y="152"/>
                  </a:lnTo>
                  <a:lnTo>
                    <a:pt x="168" y="155"/>
                  </a:lnTo>
                  <a:lnTo>
                    <a:pt x="162" y="147"/>
                  </a:lnTo>
                  <a:lnTo>
                    <a:pt x="150" y="137"/>
                  </a:lnTo>
                  <a:lnTo>
                    <a:pt x="137" y="128"/>
                  </a:lnTo>
                  <a:lnTo>
                    <a:pt x="121" y="118"/>
                  </a:lnTo>
                  <a:lnTo>
                    <a:pt x="106" y="109"/>
                  </a:lnTo>
                  <a:lnTo>
                    <a:pt x="93" y="102"/>
                  </a:lnTo>
                  <a:lnTo>
                    <a:pt x="81" y="94"/>
                  </a:lnTo>
                  <a:lnTo>
                    <a:pt x="73" y="90"/>
                  </a:lnTo>
                  <a:lnTo>
                    <a:pt x="61" y="84"/>
                  </a:lnTo>
                  <a:lnTo>
                    <a:pt x="58" y="80"/>
                  </a:lnTo>
                  <a:lnTo>
                    <a:pt x="61" y="77"/>
                  </a:lnTo>
                  <a:lnTo>
                    <a:pt x="73" y="80"/>
                  </a:lnTo>
                  <a:lnTo>
                    <a:pt x="85" y="84"/>
                  </a:lnTo>
                  <a:lnTo>
                    <a:pt x="101" y="91"/>
                  </a:lnTo>
                  <a:lnTo>
                    <a:pt x="120" y="100"/>
                  </a:lnTo>
                  <a:lnTo>
                    <a:pt x="142" y="111"/>
                  </a:lnTo>
                  <a:lnTo>
                    <a:pt x="162" y="121"/>
                  </a:lnTo>
                  <a:lnTo>
                    <a:pt x="180" y="131"/>
                  </a:lnTo>
                  <a:lnTo>
                    <a:pt x="195" y="140"/>
                  </a:lnTo>
                  <a:lnTo>
                    <a:pt x="203" y="147"/>
                  </a:lnTo>
                  <a:lnTo>
                    <a:pt x="212" y="147"/>
                  </a:lnTo>
                  <a:lnTo>
                    <a:pt x="222" y="149"/>
                  </a:lnTo>
                  <a:lnTo>
                    <a:pt x="233" y="149"/>
                  </a:lnTo>
                  <a:lnTo>
                    <a:pt x="245" y="149"/>
                  </a:lnTo>
                  <a:lnTo>
                    <a:pt x="257" y="149"/>
                  </a:lnTo>
                  <a:lnTo>
                    <a:pt x="268" y="149"/>
                  </a:lnTo>
                  <a:lnTo>
                    <a:pt x="277" y="149"/>
                  </a:lnTo>
                  <a:lnTo>
                    <a:pt x="283" y="149"/>
                  </a:lnTo>
                  <a:lnTo>
                    <a:pt x="280" y="140"/>
                  </a:lnTo>
                  <a:lnTo>
                    <a:pt x="272" y="131"/>
                  </a:lnTo>
                  <a:lnTo>
                    <a:pt x="263" y="121"/>
                  </a:lnTo>
                  <a:lnTo>
                    <a:pt x="253" y="111"/>
                  </a:lnTo>
                  <a:lnTo>
                    <a:pt x="243" y="102"/>
                  </a:lnTo>
                  <a:lnTo>
                    <a:pt x="233" y="93"/>
                  </a:lnTo>
                  <a:lnTo>
                    <a:pt x="225" y="85"/>
                  </a:lnTo>
                  <a:lnTo>
                    <a:pt x="218" y="80"/>
                  </a:lnTo>
                  <a:lnTo>
                    <a:pt x="212" y="75"/>
                  </a:lnTo>
                  <a:lnTo>
                    <a:pt x="205" y="71"/>
                  </a:lnTo>
                  <a:lnTo>
                    <a:pt x="197" y="66"/>
                  </a:lnTo>
                  <a:lnTo>
                    <a:pt x="190" y="62"/>
                  </a:lnTo>
                  <a:lnTo>
                    <a:pt x="183" y="59"/>
                  </a:lnTo>
                  <a:lnTo>
                    <a:pt x="177" y="55"/>
                  </a:lnTo>
                  <a:lnTo>
                    <a:pt x="172" y="52"/>
                  </a:lnTo>
                  <a:lnTo>
                    <a:pt x="167" y="49"/>
                  </a:lnTo>
                  <a:lnTo>
                    <a:pt x="160" y="41"/>
                  </a:lnTo>
                  <a:lnTo>
                    <a:pt x="158" y="34"/>
                  </a:lnTo>
                  <a:lnTo>
                    <a:pt x="162" y="32"/>
                  </a:lnTo>
                  <a:lnTo>
                    <a:pt x="178" y="43"/>
                  </a:lnTo>
                  <a:lnTo>
                    <a:pt x="192" y="52"/>
                  </a:lnTo>
                  <a:lnTo>
                    <a:pt x="208" y="63"/>
                  </a:lnTo>
                  <a:lnTo>
                    <a:pt x="228" y="77"/>
                  </a:lnTo>
                  <a:lnTo>
                    <a:pt x="247" y="90"/>
                  </a:lnTo>
                  <a:lnTo>
                    <a:pt x="265" y="103"/>
                  </a:lnTo>
                  <a:lnTo>
                    <a:pt x="282" y="115"/>
                  </a:lnTo>
                  <a:lnTo>
                    <a:pt x="295" y="124"/>
                  </a:lnTo>
                  <a:lnTo>
                    <a:pt x="303" y="131"/>
                  </a:lnTo>
                  <a:lnTo>
                    <a:pt x="312" y="139"/>
                  </a:lnTo>
                  <a:lnTo>
                    <a:pt x="320" y="140"/>
                  </a:lnTo>
                  <a:lnTo>
                    <a:pt x="328" y="139"/>
                  </a:lnTo>
                  <a:lnTo>
                    <a:pt x="338" y="137"/>
                  </a:lnTo>
                  <a:lnTo>
                    <a:pt x="345" y="136"/>
                  </a:lnTo>
                  <a:lnTo>
                    <a:pt x="355" y="134"/>
                  </a:lnTo>
                  <a:lnTo>
                    <a:pt x="365" y="133"/>
                  </a:lnTo>
                  <a:lnTo>
                    <a:pt x="375" y="130"/>
                  </a:lnTo>
                  <a:lnTo>
                    <a:pt x="387" y="128"/>
                  </a:lnTo>
                  <a:lnTo>
                    <a:pt x="395" y="127"/>
                  </a:lnTo>
                  <a:lnTo>
                    <a:pt x="402" y="124"/>
                  </a:lnTo>
                  <a:lnTo>
                    <a:pt x="407" y="122"/>
                  </a:lnTo>
                  <a:lnTo>
                    <a:pt x="412" y="118"/>
                  </a:lnTo>
                  <a:lnTo>
                    <a:pt x="412" y="114"/>
                  </a:lnTo>
                  <a:lnTo>
                    <a:pt x="408" y="109"/>
                  </a:lnTo>
                  <a:lnTo>
                    <a:pt x="400" y="100"/>
                  </a:lnTo>
                  <a:lnTo>
                    <a:pt x="392" y="93"/>
                  </a:lnTo>
                  <a:lnTo>
                    <a:pt x="378" y="83"/>
                  </a:lnTo>
                  <a:lnTo>
                    <a:pt x="363" y="69"/>
                  </a:lnTo>
                  <a:lnTo>
                    <a:pt x="345" y="55"/>
                  </a:lnTo>
                  <a:lnTo>
                    <a:pt x="327" y="41"/>
                  </a:lnTo>
                  <a:lnTo>
                    <a:pt x="310" y="28"/>
                  </a:lnTo>
                  <a:lnTo>
                    <a:pt x="295" y="18"/>
                  </a:lnTo>
                  <a:lnTo>
                    <a:pt x="285" y="12"/>
                  </a:lnTo>
                  <a:lnTo>
                    <a:pt x="275" y="4"/>
                  </a:lnTo>
                  <a:lnTo>
                    <a:pt x="278" y="0"/>
                  </a:lnTo>
                  <a:lnTo>
                    <a:pt x="288" y="3"/>
                  </a:lnTo>
                  <a:lnTo>
                    <a:pt x="307" y="12"/>
                  </a:lnTo>
                  <a:lnTo>
                    <a:pt x="318" y="21"/>
                  </a:lnTo>
                  <a:lnTo>
                    <a:pt x="335" y="34"/>
                  </a:lnTo>
                  <a:lnTo>
                    <a:pt x="355" y="47"/>
                  </a:lnTo>
                  <a:lnTo>
                    <a:pt x="375" y="60"/>
                  </a:lnTo>
                  <a:lnTo>
                    <a:pt x="395" y="74"/>
                  </a:lnTo>
                  <a:lnTo>
                    <a:pt x="412" y="85"/>
                  </a:lnTo>
                  <a:lnTo>
                    <a:pt x="425" y="94"/>
                  </a:lnTo>
                  <a:lnTo>
                    <a:pt x="432" y="97"/>
                  </a:lnTo>
                  <a:lnTo>
                    <a:pt x="440" y="97"/>
                  </a:lnTo>
                  <a:lnTo>
                    <a:pt x="453" y="96"/>
                  </a:lnTo>
                  <a:lnTo>
                    <a:pt x="472" y="93"/>
                  </a:lnTo>
                  <a:lnTo>
                    <a:pt x="492" y="90"/>
                  </a:lnTo>
                  <a:lnTo>
                    <a:pt x="512" y="85"/>
                  </a:lnTo>
                  <a:lnTo>
                    <a:pt x="530" y="83"/>
                  </a:lnTo>
                  <a:lnTo>
                    <a:pt x="545" y="80"/>
                  </a:lnTo>
                  <a:lnTo>
                    <a:pt x="554" y="80"/>
                  </a:lnTo>
                  <a:lnTo>
                    <a:pt x="559" y="81"/>
                  </a:lnTo>
                  <a:lnTo>
                    <a:pt x="555" y="83"/>
                  </a:lnTo>
                  <a:lnTo>
                    <a:pt x="545" y="87"/>
                  </a:lnTo>
                  <a:lnTo>
                    <a:pt x="535" y="9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7" name="Freeform 1350"/>
            <p:cNvSpPr>
              <a:spLocks/>
            </p:cNvSpPr>
            <p:nvPr/>
          </p:nvSpPr>
          <p:spPr bwMode="auto">
            <a:xfrm>
              <a:off x="5139" y="2706"/>
              <a:ext cx="183" cy="108"/>
            </a:xfrm>
            <a:custGeom>
              <a:avLst/>
              <a:gdLst>
                <a:gd name="T0" fmla="*/ 21 w 367"/>
                <a:gd name="T1" fmla="*/ 4 h 326"/>
                <a:gd name="T2" fmla="*/ 19 w 367"/>
                <a:gd name="T3" fmla="*/ 4 h 326"/>
                <a:gd name="T4" fmla="*/ 18 w 367"/>
                <a:gd name="T5" fmla="*/ 3 h 326"/>
                <a:gd name="T6" fmla="*/ 13 w 367"/>
                <a:gd name="T7" fmla="*/ 4 h 326"/>
                <a:gd name="T8" fmla="*/ 8 w 367"/>
                <a:gd name="T9" fmla="*/ 3 h 326"/>
                <a:gd name="T10" fmla="*/ 6 w 367"/>
                <a:gd name="T11" fmla="*/ 3 h 326"/>
                <a:gd name="T12" fmla="*/ 7 w 367"/>
                <a:gd name="T13" fmla="*/ 3 h 326"/>
                <a:gd name="T14" fmla="*/ 11 w 367"/>
                <a:gd name="T15" fmla="*/ 3 h 326"/>
                <a:gd name="T16" fmla="*/ 15 w 367"/>
                <a:gd name="T17" fmla="*/ 3 h 326"/>
                <a:gd name="T18" fmla="*/ 16 w 367"/>
                <a:gd name="T19" fmla="*/ 3 h 326"/>
                <a:gd name="T20" fmla="*/ 14 w 367"/>
                <a:gd name="T21" fmla="*/ 3 h 326"/>
                <a:gd name="T22" fmla="*/ 13 w 367"/>
                <a:gd name="T23" fmla="*/ 3 h 326"/>
                <a:gd name="T24" fmla="*/ 9 w 367"/>
                <a:gd name="T25" fmla="*/ 3 h 326"/>
                <a:gd name="T26" fmla="*/ 4 w 367"/>
                <a:gd name="T27" fmla="*/ 3 h 326"/>
                <a:gd name="T28" fmla="*/ 1 w 367"/>
                <a:gd name="T29" fmla="*/ 2 h 326"/>
                <a:gd name="T30" fmla="*/ 1 w 367"/>
                <a:gd name="T31" fmla="*/ 2 h 326"/>
                <a:gd name="T32" fmla="*/ 4 w 367"/>
                <a:gd name="T33" fmla="*/ 2 h 326"/>
                <a:gd name="T34" fmla="*/ 8 w 367"/>
                <a:gd name="T35" fmla="*/ 3 h 326"/>
                <a:gd name="T36" fmla="*/ 11 w 367"/>
                <a:gd name="T37" fmla="*/ 3 h 326"/>
                <a:gd name="T38" fmla="*/ 8 w 367"/>
                <a:gd name="T39" fmla="*/ 2 h 326"/>
                <a:gd name="T40" fmla="*/ 6 w 367"/>
                <a:gd name="T41" fmla="*/ 2 h 326"/>
                <a:gd name="T42" fmla="*/ 2 w 367"/>
                <a:gd name="T43" fmla="*/ 2 h 326"/>
                <a:gd name="T44" fmla="*/ 0 w 367"/>
                <a:gd name="T45" fmla="*/ 1 h 326"/>
                <a:gd name="T46" fmla="*/ 2 w 367"/>
                <a:gd name="T47" fmla="*/ 2 h 326"/>
                <a:gd name="T48" fmla="*/ 5 w 367"/>
                <a:gd name="T49" fmla="*/ 2 h 326"/>
                <a:gd name="T50" fmla="*/ 5 w 367"/>
                <a:gd name="T51" fmla="*/ 2 h 326"/>
                <a:gd name="T52" fmla="*/ 3 w 367"/>
                <a:gd name="T53" fmla="*/ 1 h 326"/>
                <a:gd name="T54" fmla="*/ 1 w 367"/>
                <a:gd name="T55" fmla="*/ 1 h 326"/>
                <a:gd name="T56" fmla="*/ 1 w 367"/>
                <a:gd name="T57" fmla="*/ 0 h 326"/>
                <a:gd name="T58" fmla="*/ 1 w 367"/>
                <a:gd name="T59" fmla="*/ 0 h 326"/>
                <a:gd name="T60" fmla="*/ 4 w 367"/>
                <a:gd name="T61" fmla="*/ 1 h 326"/>
                <a:gd name="T62" fmla="*/ 7 w 367"/>
                <a:gd name="T63" fmla="*/ 2 h 326"/>
                <a:gd name="T64" fmla="*/ 8 w 367"/>
                <a:gd name="T65" fmla="*/ 2 h 326"/>
                <a:gd name="T66" fmla="*/ 8 w 367"/>
                <a:gd name="T67" fmla="*/ 1 h 326"/>
                <a:gd name="T68" fmla="*/ 6 w 367"/>
                <a:gd name="T69" fmla="*/ 1 h 326"/>
                <a:gd name="T70" fmla="*/ 7 w 367"/>
                <a:gd name="T71" fmla="*/ 0 h 326"/>
                <a:gd name="T72" fmla="*/ 9 w 367"/>
                <a:gd name="T73" fmla="*/ 1 h 326"/>
                <a:gd name="T74" fmla="*/ 10 w 367"/>
                <a:gd name="T75" fmla="*/ 2 h 326"/>
                <a:gd name="T76" fmla="*/ 11 w 367"/>
                <a:gd name="T77" fmla="*/ 2 h 326"/>
                <a:gd name="T78" fmla="*/ 13 w 367"/>
                <a:gd name="T79" fmla="*/ 3 h 326"/>
                <a:gd name="T80" fmla="*/ 13 w 367"/>
                <a:gd name="T81" fmla="*/ 3 h 326"/>
                <a:gd name="T82" fmla="*/ 14 w 367"/>
                <a:gd name="T83" fmla="*/ 2 h 326"/>
                <a:gd name="T84" fmla="*/ 12 w 367"/>
                <a:gd name="T85" fmla="*/ 1 h 326"/>
                <a:gd name="T86" fmla="*/ 12 w 367"/>
                <a:gd name="T87" fmla="*/ 1 h 326"/>
                <a:gd name="T88" fmla="*/ 13 w 367"/>
                <a:gd name="T89" fmla="*/ 1 h 326"/>
                <a:gd name="T90" fmla="*/ 15 w 367"/>
                <a:gd name="T91" fmla="*/ 2 h 326"/>
                <a:gd name="T92" fmla="*/ 14 w 367"/>
                <a:gd name="T93" fmla="*/ 3 h 326"/>
                <a:gd name="T94" fmla="*/ 16 w 367"/>
                <a:gd name="T95" fmla="*/ 3 h 326"/>
                <a:gd name="T96" fmla="*/ 17 w 367"/>
                <a:gd name="T97" fmla="*/ 3 h 326"/>
                <a:gd name="T98" fmla="*/ 18 w 367"/>
                <a:gd name="T99" fmla="*/ 3 h 326"/>
                <a:gd name="T100" fmla="*/ 18 w 367"/>
                <a:gd name="T101" fmla="*/ 2 h 326"/>
                <a:gd name="T102" fmla="*/ 18 w 367"/>
                <a:gd name="T103" fmla="*/ 1 h 326"/>
                <a:gd name="T104" fmla="*/ 18 w 367"/>
                <a:gd name="T105" fmla="*/ 1 h 326"/>
                <a:gd name="T106" fmla="*/ 19 w 367"/>
                <a:gd name="T107" fmla="*/ 2 h 326"/>
                <a:gd name="T108" fmla="*/ 19 w 367"/>
                <a:gd name="T109" fmla="*/ 3 h 326"/>
                <a:gd name="T110" fmla="*/ 21 w 367"/>
                <a:gd name="T111" fmla="*/ 4 h 326"/>
                <a:gd name="T112" fmla="*/ 22 w 367"/>
                <a:gd name="T113" fmla="*/ 4 h 326"/>
                <a:gd name="T114" fmla="*/ 22 w 367"/>
                <a:gd name="T115" fmla="*/ 4 h 326"/>
                <a:gd name="T116" fmla="*/ 22 w 367"/>
                <a:gd name="T117" fmla="*/ 4 h 3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7" h="326">
                  <a:moveTo>
                    <a:pt x="354" y="320"/>
                  </a:moveTo>
                  <a:lnTo>
                    <a:pt x="347" y="316"/>
                  </a:lnTo>
                  <a:lnTo>
                    <a:pt x="341" y="310"/>
                  </a:lnTo>
                  <a:lnTo>
                    <a:pt x="332" y="304"/>
                  </a:lnTo>
                  <a:lnTo>
                    <a:pt x="326" y="298"/>
                  </a:lnTo>
                  <a:lnTo>
                    <a:pt x="317" y="292"/>
                  </a:lnTo>
                  <a:lnTo>
                    <a:pt x="309" y="288"/>
                  </a:lnTo>
                  <a:lnTo>
                    <a:pt x="302" y="285"/>
                  </a:lnTo>
                  <a:lnTo>
                    <a:pt x="294" y="285"/>
                  </a:lnTo>
                  <a:lnTo>
                    <a:pt x="274" y="288"/>
                  </a:lnTo>
                  <a:lnTo>
                    <a:pt x="251" y="289"/>
                  </a:lnTo>
                  <a:lnTo>
                    <a:pt x="222" y="289"/>
                  </a:lnTo>
                  <a:lnTo>
                    <a:pt x="194" y="289"/>
                  </a:lnTo>
                  <a:lnTo>
                    <a:pt x="165" y="289"/>
                  </a:lnTo>
                  <a:lnTo>
                    <a:pt x="142" y="286"/>
                  </a:lnTo>
                  <a:lnTo>
                    <a:pt x="122" y="284"/>
                  </a:lnTo>
                  <a:lnTo>
                    <a:pt x="109" y="279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9" y="270"/>
                  </a:lnTo>
                  <a:lnTo>
                    <a:pt x="125" y="273"/>
                  </a:lnTo>
                  <a:lnTo>
                    <a:pt x="139" y="275"/>
                  </a:lnTo>
                  <a:lnTo>
                    <a:pt x="157" y="276"/>
                  </a:lnTo>
                  <a:lnTo>
                    <a:pt x="180" y="276"/>
                  </a:lnTo>
                  <a:lnTo>
                    <a:pt x="204" y="276"/>
                  </a:lnTo>
                  <a:lnTo>
                    <a:pt x="227" y="276"/>
                  </a:lnTo>
                  <a:lnTo>
                    <a:pt x="249" y="275"/>
                  </a:lnTo>
                  <a:lnTo>
                    <a:pt x="266" y="272"/>
                  </a:lnTo>
                  <a:lnTo>
                    <a:pt x="276" y="269"/>
                  </a:lnTo>
                  <a:lnTo>
                    <a:pt x="269" y="263"/>
                  </a:lnTo>
                  <a:lnTo>
                    <a:pt x="259" y="258"/>
                  </a:lnTo>
                  <a:lnTo>
                    <a:pt x="249" y="253"/>
                  </a:lnTo>
                  <a:lnTo>
                    <a:pt x="237" y="247"/>
                  </a:lnTo>
                  <a:lnTo>
                    <a:pt x="227" y="242"/>
                  </a:lnTo>
                  <a:lnTo>
                    <a:pt x="217" y="238"/>
                  </a:lnTo>
                  <a:lnTo>
                    <a:pt x="209" y="233"/>
                  </a:lnTo>
                  <a:lnTo>
                    <a:pt x="204" y="230"/>
                  </a:lnTo>
                  <a:lnTo>
                    <a:pt x="184" y="232"/>
                  </a:lnTo>
                  <a:lnTo>
                    <a:pt x="159" y="229"/>
                  </a:lnTo>
                  <a:lnTo>
                    <a:pt x="130" y="226"/>
                  </a:lnTo>
                  <a:lnTo>
                    <a:pt x="104" y="220"/>
                  </a:lnTo>
                  <a:lnTo>
                    <a:pt x="77" y="214"/>
                  </a:lnTo>
                  <a:lnTo>
                    <a:pt x="54" y="207"/>
                  </a:lnTo>
                  <a:lnTo>
                    <a:pt x="35" y="198"/>
                  </a:lnTo>
                  <a:lnTo>
                    <a:pt x="24" y="191"/>
                  </a:lnTo>
                  <a:lnTo>
                    <a:pt x="15" y="180"/>
                  </a:lnTo>
                  <a:lnTo>
                    <a:pt x="15" y="176"/>
                  </a:lnTo>
                  <a:lnTo>
                    <a:pt x="22" y="179"/>
                  </a:lnTo>
                  <a:lnTo>
                    <a:pt x="35" y="185"/>
                  </a:lnTo>
                  <a:lnTo>
                    <a:pt x="47" y="189"/>
                  </a:lnTo>
                  <a:lnTo>
                    <a:pt x="64" y="195"/>
                  </a:lnTo>
                  <a:lnTo>
                    <a:pt x="84" y="201"/>
                  </a:lnTo>
                  <a:lnTo>
                    <a:pt x="105" y="205"/>
                  </a:lnTo>
                  <a:lnTo>
                    <a:pt x="129" y="210"/>
                  </a:lnTo>
                  <a:lnTo>
                    <a:pt x="149" y="213"/>
                  </a:lnTo>
                  <a:lnTo>
                    <a:pt x="167" y="214"/>
                  </a:lnTo>
                  <a:lnTo>
                    <a:pt x="180" y="213"/>
                  </a:lnTo>
                  <a:lnTo>
                    <a:pt x="164" y="198"/>
                  </a:lnTo>
                  <a:lnTo>
                    <a:pt x="149" y="188"/>
                  </a:lnTo>
                  <a:lnTo>
                    <a:pt x="139" y="180"/>
                  </a:lnTo>
                  <a:lnTo>
                    <a:pt x="134" y="173"/>
                  </a:lnTo>
                  <a:lnTo>
                    <a:pt x="120" y="170"/>
                  </a:lnTo>
                  <a:lnTo>
                    <a:pt x="102" y="167"/>
                  </a:lnTo>
                  <a:lnTo>
                    <a:pt x="82" y="163"/>
                  </a:lnTo>
                  <a:lnTo>
                    <a:pt x="62" y="155"/>
                  </a:lnTo>
                  <a:lnTo>
                    <a:pt x="40" y="146"/>
                  </a:lnTo>
                  <a:lnTo>
                    <a:pt x="22" y="133"/>
                  </a:lnTo>
                  <a:lnTo>
                    <a:pt x="9" y="117"/>
                  </a:lnTo>
                  <a:lnTo>
                    <a:pt x="0" y="96"/>
                  </a:lnTo>
                  <a:lnTo>
                    <a:pt x="10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50" y="133"/>
                  </a:lnTo>
                  <a:lnTo>
                    <a:pt x="65" y="140"/>
                  </a:lnTo>
                  <a:lnTo>
                    <a:pt x="82" y="145"/>
                  </a:lnTo>
                  <a:lnTo>
                    <a:pt x="95" y="148"/>
                  </a:lnTo>
                  <a:lnTo>
                    <a:pt x="110" y="149"/>
                  </a:lnTo>
                  <a:lnTo>
                    <a:pt x="95" y="132"/>
                  </a:lnTo>
                  <a:lnTo>
                    <a:pt x="80" y="114"/>
                  </a:lnTo>
                  <a:lnTo>
                    <a:pt x="65" y="98"/>
                  </a:lnTo>
                  <a:lnTo>
                    <a:pt x="52" y="81"/>
                  </a:lnTo>
                  <a:lnTo>
                    <a:pt x="39" y="68"/>
                  </a:lnTo>
                  <a:lnTo>
                    <a:pt x="30" y="56"/>
                  </a:lnTo>
                  <a:lnTo>
                    <a:pt x="24" y="47"/>
                  </a:lnTo>
                  <a:lnTo>
                    <a:pt x="20" y="43"/>
                  </a:lnTo>
                  <a:lnTo>
                    <a:pt x="19" y="34"/>
                  </a:lnTo>
                  <a:lnTo>
                    <a:pt x="17" y="24"/>
                  </a:lnTo>
                  <a:lnTo>
                    <a:pt x="15" y="11"/>
                  </a:lnTo>
                  <a:lnTo>
                    <a:pt x="12" y="0"/>
                  </a:lnTo>
                  <a:lnTo>
                    <a:pt x="20" y="15"/>
                  </a:lnTo>
                  <a:lnTo>
                    <a:pt x="34" y="34"/>
                  </a:lnTo>
                  <a:lnTo>
                    <a:pt x="50" y="56"/>
                  </a:lnTo>
                  <a:lnTo>
                    <a:pt x="69" y="80"/>
                  </a:lnTo>
                  <a:lnTo>
                    <a:pt x="85" y="102"/>
                  </a:lnTo>
                  <a:lnTo>
                    <a:pt x="102" y="123"/>
                  </a:lnTo>
                  <a:lnTo>
                    <a:pt x="115" y="136"/>
                  </a:lnTo>
                  <a:lnTo>
                    <a:pt x="124" y="143"/>
                  </a:lnTo>
                  <a:lnTo>
                    <a:pt x="132" y="145"/>
                  </a:lnTo>
                  <a:lnTo>
                    <a:pt x="135" y="140"/>
                  </a:lnTo>
                  <a:lnTo>
                    <a:pt x="135" y="135"/>
                  </a:lnTo>
                  <a:lnTo>
                    <a:pt x="135" y="126"/>
                  </a:lnTo>
                  <a:lnTo>
                    <a:pt x="132" y="109"/>
                  </a:lnTo>
                  <a:lnTo>
                    <a:pt x="124" y="84"/>
                  </a:lnTo>
                  <a:lnTo>
                    <a:pt x="115" y="59"/>
                  </a:lnTo>
                  <a:lnTo>
                    <a:pt x="110" y="43"/>
                  </a:lnTo>
                  <a:lnTo>
                    <a:pt x="110" y="37"/>
                  </a:lnTo>
                  <a:lnTo>
                    <a:pt x="114" y="36"/>
                  </a:lnTo>
                  <a:lnTo>
                    <a:pt x="119" y="40"/>
                  </a:lnTo>
                  <a:lnTo>
                    <a:pt x="124" y="49"/>
                  </a:lnTo>
                  <a:lnTo>
                    <a:pt x="132" y="68"/>
                  </a:lnTo>
                  <a:lnTo>
                    <a:pt x="145" y="101"/>
                  </a:lnTo>
                  <a:lnTo>
                    <a:pt x="152" y="135"/>
                  </a:lnTo>
                  <a:lnTo>
                    <a:pt x="150" y="160"/>
                  </a:lnTo>
                  <a:lnTo>
                    <a:pt x="160" y="168"/>
                  </a:lnTo>
                  <a:lnTo>
                    <a:pt x="170" y="177"/>
                  </a:lnTo>
                  <a:lnTo>
                    <a:pt x="180" y="183"/>
                  </a:lnTo>
                  <a:lnTo>
                    <a:pt x="189" y="191"/>
                  </a:lnTo>
                  <a:lnTo>
                    <a:pt x="197" y="195"/>
                  </a:lnTo>
                  <a:lnTo>
                    <a:pt x="204" y="199"/>
                  </a:lnTo>
                  <a:lnTo>
                    <a:pt x="209" y="204"/>
                  </a:lnTo>
                  <a:lnTo>
                    <a:pt x="212" y="205"/>
                  </a:lnTo>
                  <a:lnTo>
                    <a:pt x="215" y="208"/>
                  </a:lnTo>
                  <a:lnTo>
                    <a:pt x="219" y="210"/>
                  </a:lnTo>
                  <a:lnTo>
                    <a:pt x="222" y="207"/>
                  </a:lnTo>
                  <a:lnTo>
                    <a:pt x="225" y="199"/>
                  </a:lnTo>
                  <a:lnTo>
                    <a:pt x="227" y="180"/>
                  </a:lnTo>
                  <a:lnTo>
                    <a:pt x="224" y="149"/>
                  </a:lnTo>
                  <a:lnTo>
                    <a:pt x="215" y="114"/>
                  </a:lnTo>
                  <a:lnTo>
                    <a:pt x="199" y="86"/>
                  </a:lnTo>
                  <a:lnTo>
                    <a:pt x="192" y="74"/>
                  </a:lnTo>
                  <a:lnTo>
                    <a:pt x="192" y="70"/>
                  </a:lnTo>
                  <a:lnTo>
                    <a:pt x="199" y="71"/>
                  </a:lnTo>
                  <a:lnTo>
                    <a:pt x="207" y="78"/>
                  </a:lnTo>
                  <a:lnTo>
                    <a:pt x="212" y="86"/>
                  </a:lnTo>
                  <a:lnTo>
                    <a:pt x="219" y="99"/>
                  </a:lnTo>
                  <a:lnTo>
                    <a:pt x="227" y="115"/>
                  </a:lnTo>
                  <a:lnTo>
                    <a:pt x="234" y="133"/>
                  </a:lnTo>
                  <a:lnTo>
                    <a:pt x="241" y="154"/>
                  </a:lnTo>
                  <a:lnTo>
                    <a:pt x="244" y="176"/>
                  </a:lnTo>
                  <a:lnTo>
                    <a:pt x="242" y="199"/>
                  </a:lnTo>
                  <a:lnTo>
                    <a:pt x="237" y="222"/>
                  </a:lnTo>
                  <a:lnTo>
                    <a:pt x="244" y="227"/>
                  </a:lnTo>
                  <a:lnTo>
                    <a:pt x="251" y="233"/>
                  </a:lnTo>
                  <a:lnTo>
                    <a:pt x="259" y="239"/>
                  </a:lnTo>
                  <a:lnTo>
                    <a:pt x="267" y="244"/>
                  </a:lnTo>
                  <a:lnTo>
                    <a:pt x="274" y="248"/>
                  </a:lnTo>
                  <a:lnTo>
                    <a:pt x="282" y="251"/>
                  </a:lnTo>
                  <a:lnTo>
                    <a:pt x="287" y="254"/>
                  </a:lnTo>
                  <a:lnTo>
                    <a:pt x="292" y="257"/>
                  </a:lnTo>
                  <a:lnTo>
                    <a:pt x="299" y="245"/>
                  </a:lnTo>
                  <a:lnTo>
                    <a:pt x="301" y="224"/>
                  </a:lnTo>
                  <a:lnTo>
                    <a:pt x="299" y="204"/>
                  </a:lnTo>
                  <a:lnTo>
                    <a:pt x="297" y="186"/>
                  </a:lnTo>
                  <a:lnTo>
                    <a:pt x="296" y="167"/>
                  </a:lnTo>
                  <a:lnTo>
                    <a:pt x="294" y="143"/>
                  </a:lnTo>
                  <a:lnTo>
                    <a:pt x="291" y="121"/>
                  </a:lnTo>
                  <a:lnTo>
                    <a:pt x="287" y="106"/>
                  </a:lnTo>
                  <a:lnTo>
                    <a:pt x="287" y="102"/>
                  </a:lnTo>
                  <a:lnTo>
                    <a:pt x="292" y="105"/>
                  </a:lnTo>
                  <a:lnTo>
                    <a:pt x="301" y="114"/>
                  </a:lnTo>
                  <a:lnTo>
                    <a:pt x="306" y="130"/>
                  </a:lnTo>
                  <a:lnTo>
                    <a:pt x="307" y="158"/>
                  </a:lnTo>
                  <a:lnTo>
                    <a:pt x="311" y="199"/>
                  </a:lnTo>
                  <a:lnTo>
                    <a:pt x="314" y="239"/>
                  </a:lnTo>
                  <a:lnTo>
                    <a:pt x="316" y="264"/>
                  </a:lnTo>
                  <a:lnTo>
                    <a:pt x="326" y="275"/>
                  </a:lnTo>
                  <a:lnTo>
                    <a:pt x="336" y="285"/>
                  </a:lnTo>
                  <a:lnTo>
                    <a:pt x="342" y="294"/>
                  </a:lnTo>
                  <a:lnTo>
                    <a:pt x="351" y="301"/>
                  </a:lnTo>
                  <a:lnTo>
                    <a:pt x="356" y="309"/>
                  </a:lnTo>
                  <a:lnTo>
                    <a:pt x="361" y="314"/>
                  </a:lnTo>
                  <a:lnTo>
                    <a:pt x="366" y="319"/>
                  </a:lnTo>
                  <a:lnTo>
                    <a:pt x="367" y="322"/>
                  </a:lnTo>
                  <a:lnTo>
                    <a:pt x="367" y="325"/>
                  </a:lnTo>
                  <a:lnTo>
                    <a:pt x="366" y="326"/>
                  </a:lnTo>
                  <a:lnTo>
                    <a:pt x="361" y="325"/>
                  </a:lnTo>
                  <a:lnTo>
                    <a:pt x="354" y="3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8" name="Freeform 1351"/>
            <p:cNvSpPr>
              <a:spLocks/>
            </p:cNvSpPr>
            <p:nvPr/>
          </p:nvSpPr>
          <p:spPr bwMode="auto">
            <a:xfrm>
              <a:off x="5304" y="2672"/>
              <a:ext cx="134" cy="134"/>
            </a:xfrm>
            <a:custGeom>
              <a:avLst/>
              <a:gdLst>
                <a:gd name="T0" fmla="*/ 8 w 268"/>
                <a:gd name="T1" fmla="*/ 5 h 400"/>
                <a:gd name="T2" fmla="*/ 8 w 268"/>
                <a:gd name="T3" fmla="*/ 4 h 400"/>
                <a:gd name="T4" fmla="*/ 8 w 268"/>
                <a:gd name="T5" fmla="*/ 4 h 400"/>
                <a:gd name="T6" fmla="*/ 7 w 268"/>
                <a:gd name="T7" fmla="*/ 4 h 400"/>
                <a:gd name="T8" fmla="*/ 5 w 268"/>
                <a:gd name="T9" fmla="*/ 4 h 400"/>
                <a:gd name="T10" fmla="*/ 4 w 268"/>
                <a:gd name="T11" fmla="*/ 3 h 400"/>
                <a:gd name="T12" fmla="*/ 2 w 268"/>
                <a:gd name="T13" fmla="*/ 3 h 400"/>
                <a:gd name="T14" fmla="*/ 1 w 268"/>
                <a:gd name="T15" fmla="*/ 2 h 400"/>
                <a:gd name="T16" fmla="*/ 1 w 268"/>
                <a:gd name="T17" fmla="*/ 2 h 400"/>
                <a:gd name="T18" fmla="*/ 1 w 268"/>
                <a:gd name="T19" fmla="*/ 2 h 400"/>
                <a:gd name="T20" fmla="*/ 1 w 268"/>
                <a:gd name="T21" fmla="*/ 2 h 400"/>
                <a:gd name="T22" fmla="*/ 2 w 268"/>
                <a:gd name="T23" fmla="*/ 3 h 400"/>
                <a:gd name="T24" fmla="*/ 4 w 268"/>
                <a:gd name="T25" fmla="*/ 3 h 400"/>
                <a:gd name="T26" fmla="*/ 5 w 268"/>
                <a:gd name="T27" fmla="*/ 3 h 400"/>
                <a:gd name="T28" fmla="*/ 6 w 268"/>
                <a:gd name="T29" fmla="*/ 4 h 400"/>
                <a:gd name="T30" fmla="*/ 7 w 268"/>
                <a:gd name="T31" fmla="*/ 4 h 400"/>
                <a:gd name="T32" fmla="*/ 8 w 268"/>
                <a:gd name="T33" fmla="*/ 3 h 400"/>
                <a:gd name="T34" fmla="*/ 8 w 268"/>
                <a:gd name="T35" fmla="*/ 3 h 400"/>
                <a:gd name="T36" fmla="*/ 7 w 268"/>
                <a:gd name="T37" fmla="*/ 3 h 400"/>
                <a:gd name="T38" fmla="*/ 5 w 268"/>
                <a:gd name="T39" fmla="*/ 2 h 400"/>
                <a:gd name="T40" fmla="*/ 3 w 268"/>
                <a:gd name="T41" fmla="*/ 2 h 400"/>
                <a:gd name="T42" fmla="*/ 2 w 268"/>
                <a:gd name="T43" fmla="*/ 1 h 400"/>
                <a:gd name="T44" fmla="*/ 2 w 268"/>
                <a:gd name="T45" fmla="*/ 1 h 400"/>
                <a:gd name="T46" fmla="*/ 3 w 268"/>
                <a:gd name="T47" fmla="*/ 1 h 400"/>
                <a:gd name="T48" fmla="*/ 4 w 268"/>
                <a:gd name="T49" fmla="*/ 1 h 400"/>
                <a:gd name="T50" fmla="*/ 5 w 268"/>
                <a:gd name="T51" fmla="*/ 2 h 400"/>
                <a:gd name="T52" fmla="*/ 6 w 268"/>
                <a:gd name="T53" fmla="*/ 2 h 400"/>
                <a:gd name="T54" fmla="*/ 7 w 268"/>
                <a:gd name="T55" fmla="*/ 2 h 400"/>
                <a:gd name="T56" fmla="*/ 7 w 268"/>
                <a:gd name="T57" fmla="*/ 2 h 400"/>
                <a:gd name="T58" fmla="*/ 7 w 268"/>
                <a:gd name="T59" fmla="*/ 1 h 400"/>
                <a:gd name="T60" fmla="*/ 8 w 268"/>
                <a:gd name="T61" fmla="*/ 0 h 400"/>
                <a:gd name="T62" fmla="*/ 8 w 268"/>
                <a:gd name="T63" fmla="*/ 0 h 400"/>
                <a:gd name="T64" fmla="*/ 8 w 268"/>
                <a:gd name="T65" fmla="*/ 1 h 400"/>
                <a:gd name="T66" fmla="*/ 9 w 268"/>
                <a:gd name="T67" fmla="*/ 2 h 400"/>
                <a:gd name="T68" fmla="*/ 10 w 268"/>
                <a:gd name="T69" fmla="*/ 2 h 400"/>
                <a:gd name="T70" fmla="*/ 11 w 268"/>
                <a:gd name="T71" fmla="*/ 2 h 400"/>
                <a:gd name="T72" fmla="*/ 13 w 268"/>
                <a:gd name="T73" fmla="*/ 2 h 400"/>
                <a:gd name="T74" fmla="*/ 14 w 268"/>
                <a:gd name="T75" fmla="*/ 1 h 400"/>
                <a:gd name="T76" fmla="*/ 14 w 268"/>
                <a:gd name="T77" fmla="*/ 1 h 400"/>
                <a:gd name="T78" fmla="*/ 15 w 268"/>
                <a:gd name="T79" fmla="*/ 1 h 400"/>
                <a:gd name="T80" fmla="*/ 14 w 268"/>
                <a:gd name="T81" fmla="*/ 1 h 400"/>
                <a:gd name="T82" fmla="*/ 13 w 268"/>
                <a:gd name="T83" fmla="*/ 2 h 400"/>
                <a:gd name="T84" fmla="*/ 11 w 268"/>
                <a:gd name="T85" fmla="*/ 2 h 400"/>
                <a:gd name="T86" fmla="*/ 10 w 268"/>
                <a:gd name="T87" fmla="*/ 2 h 400"/>
                <a:gd name="T88" fmla="*/ 9 w 268"/>
                <a:gd name="T89" fmla="*/ 3 h 400"/>
                <a:gd name="T90" fmla="*/ 9 w 268"/>
                <a:gd name="T91" fmla="*/ 4 h 400"/>
                <a:gd name="T92" fmla="*/ 10 w 268"/>
                <a:gd name="T93" fmla="*/ 4 h 400"/>
                <a:gd name="T94" fmla="*/ 12 w 268"/>
                <a:gd name="T95" fmla="*/ 3 h 400"/>
                <a:gd name="T96" fmla="*/ 14 w 268"/>
                <a:gd name="T97" fmla="*/ 3 h 400"/>
                <a:gd name="T98" fmla="*/ 16 w 268"/>
                <a:gd name="T99" fmla="*/ 3 h 400"/>
                <a:gd name="T100" fmla="*/ 17 w 268"/>
                <a:gd name="T101" fmla="*/ 2 h 400"/>
                <a:gd name="T102" fmla="*/ 17 w 268"/>
                <a:gd name="T103" fmla="*/ 2 h 400"/>
                <a:gd name="T104" fmla="*/ 17 w 268"/>
                <a:gd name="T105" fmla="*/ 3 h 400"/>
                <a:gd name="T106" fmla="*/ 15 w 268"/>
                <a:gd name="T107" fmla="*/ 3 h 400"/>
                <a:gd name="T108" fmla="*/ 13 w 268"/>
                <a:gd name="T109" fmla="*/ 4 h 400"/>
                <a:gd name="T110" fmla="*/ 10 w 268"/>
                <a:gd name="T111" fmla="*/ 4 h 400"/>
                <a:gd name="T112" fmla="*/ 9 w 268"/>
                <a:gd name="T113" fmla="*/ 4 h 400"/>
                <a:gd name="T114" fmla="*/ 9 w 268"/>
                <a:gd name="T115" fmla="*/ 5 h 400"/>
                <a:gd name="T116" fmla="*/ 9 w 268"/>
                <a:gd name="T117" fmla="*/ 5 h 400"/>
                <a:gd name="T118" fmla="*/ 9 w 268"/>
                <a:gd name="T119" fmla="*/ 5 h 4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68" h="400">
                  <a:moveTo>
                    <a:pt x="126" y="400"/>
                  </a:moveTo>
                  <a:lnTo>
                    <a:pt x="121" y="397"/>
                  </a:lnTo>
                  <a:lnTo>
                    <a:pt x="120" y="376"/>
                  </a:lnTo>
                  <a:lnTo>
                    <a:pt x="120" y="354"/>
                  </a:lnTo>
                  <a:lnTo>
                    <a:pt x="118" y="341"/>
                  </a:lnTo>
                  <a:lnTo>
                    <a:pt x="115" y="336"/>
                  </a:lnTo>
                  <a:lnTo>
                    <a:pt x="108" y="330"/>
                  </a:lnTo>
                  <a:lnTo>
                    <a:pt x="98" y="322"/>
                  </a:lnTo>
                  <a:lnTo>
                    <a:pt x="86" y="310"/>
                  </a:lnTo>
                  <a:lnTo>
                    <a:pt x="73" y="296"/>
                  </a:lnTo>
                  <a:lnTo>
                    <a:pt x="61" y="282"/>
                  </a:lnTo>
                  <a:lnTo>
                    <a:pt x="50" y="264"/>
                  </a:lnTo>
                  <a:lnTo>
                    <a:pt x="40" y="245"/>
                  </a:lnTo>
                  <a:lnTo>
                    <a:pt x="25" y="212"/>
                  </a:lnTo>
                  <a:lnTo>
                    <a:pt x="11" y="189"/>
                  </a:lnTo>
                  <a:lnTo>
                    <a:pt x="3" y="174"/>
                  </a:lnTo>
                  <a:lnTo>
                    <a:pt x="0" y="162"/>
                  </a:lnTo>
                  <a:lnTo>
                    <a:pt x="1" y="156"/>
                  </a:lnTo>
                  <a:lnTo>
                    <a:pt x="5" y="153"/>
                  </a:lnTo>
                  <a:lnTo>
                    <a:pt x="8" y="158"/>
                  </a:lnTo>
                  <a:lnTo>
                    <a:pt x="13" y="168"/>
                  </a:lnTo>
                  <a:lnTo>
                    <a:pt x="16" y="177"/>
                  </a:lnTo>
                  <a:lnTo>
                    <a:pt x="23" y="190"/>
                  </a:lnTo>
                  <a:lnTo>
                    <a:pt x="31" y="206"/>
                  </a:lnTo>
                  <a:lnTo>
                    <a:pt x="41" y="224"/>
                  </a:lnTo>
                  <a:lnTo>
                    <a:pt x="50" y="242"/>
                  </a:lnTo>
                  <a:lnTo>
                    <a:pt x="60" y="257"/>
                  </a:lnTo>
                  <a:lnTo>
                    <a:pt x="68" y="270"/>
                  </a:lnTo>
                  <a:lnTo>
                    <a:pt x="75" y="277"/>
                  </a:lnTo>
                  <a:lnTo>
                    <a:pt x="85" y="288"/>
                  </a:lnTo>
                  <a:lnTo>
                    <a:pt x="95" y="294"/>
                  </a:lnTo>
                  <a:lnTo>
                    <a:pt x="103" y="299"/>
                  </a:lnTo>
                  <a:lnTo>
                    <a:pt x="110" y="302"/>
                  </a:lnTo>
                  <a:lnTo>
                    <a:pt x="113" y="282"/>
                  </a:lnTo>
                  <a:lnTo>
                    <a:pt x="116" y="258"/>
                  </a:lnTo>
                  <a:lnTo>
                    <a:pt x="118" y="236"/>
                  </a:lnTo>
                  <a:lnTo>
                    <a:pt x="118" y="221"/>
                  </a:lnTo>
                  <a:lnTo>
                    <a:pt x="108" y="211"/>
                  </a:lnTo>
                  <a:lnTo>
                    <a:pt x="93" y="199"/>
                  </a:lnTo>
                  <a:lnTo>
                    <a:pt x="78" y="183"/>
                  </a:lnTo>
                  <a:lnTo>
                    <a:pt x="63" y="165"/>
                  </a:lnTo>
                  <a:lnTo>
                    <a:pt x="48" y="145"/>
                  </a:lnTo>
                  <a:lnTo>
                    <a:pt x="36" y="121"/>
                  </a:lnTo>
                  <a:lnTo>
                    <a:pt x="30" y="96"/>
                  </a:lnTo>
                  <a:lnTo>
                    <a:pt x="28" y="69"/>
                  </a:lnTo>
                  <a:lnTo>
                    <a:pt x="30" y="60"/>
                  </a:lnTo>
                  <a:lnTo>
                    <a:pt x="35" y="63"/>
                  </a:lnTo>
                  <a:lnTo>
                    <a:pt x="40" y="80"/>
                  </a:lnTo>
                  <a:lnTo>
                    <a:pt x="48" y="105"/>
                  </a:lnTo>
                  <a:lnTo>
                    <a:pt x="53" y="119"/>
                  </a:lnTo>
                  <a:lnTo>
                    <a:pt x="60" y="133"/>
                  </a:lnTo>
                  <a:lnTo>
                    <a:pt x="70" y="146"/>
                  </a:lnTo>
                  <a:lnTo>
                    <a:pt x="80" y="159"/>
                  </a:lnTo>
                  <a:lnTo>
                    <a:pt x="90" y="170"/>
                  </a:lnTo>
                  <a:lnTo>
                    <a:pt x="100" y="178"/>
                  </a:lnTo>
                  <a:lnTo>
                    <a:pt x="110" y="184"/>
                  </a:lnTo>
                  <a:lnTo>
                    <a:pt x="118" y="189"/>
                  </a:lnTo>
                  <a:lnTo>
                    <a:pt x="108" y="153"/>
                  </a:lnTo>
                  <a:lnTo>
                    <a:pt x="103" y="103"/>
                  </a:lnTo>
                  <a:lnTo>
                    <a:pt x="105" y="52"/>
                  </a:lnTo>
                  <a:lnTo>
                    <a:pt x="113" y="1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3" y="6"/>
                  </a:lnTo>
                  <a:lnTo>
                    <a:pt x="121" y="18"/>
                  </a:lnTo>
                  <a:lnTo>
                    <a:pt x="121" y="47"/>
                  </a:lnTo>
                  <a:lnTo>
                    <a:pt x="125" y="96"/>
                  </a:lnTo>
                  <a:lnTo>
                    <a:pt x="131" y="145"/>
                  </a:lnTo>
                  <a:lnTo>
                    <a:pt x="138" y="174"/>
                  </a:lnTo>
                  <a:lnTo>
                    <a:pt x="148" y="170"/>
                  </a:lnTo>
                  <a:lnTo>
                    <a:pt x="160" y="164"/>
                  </a:lnTo>
                  <a:lnTo>
                    <a:pt x="171" y="153"/>
                  </a:lnTo>
                  <a:lnTo>
                    <a:pt x="185" y="143"/>
                  </a:lnTo>
                  <a:lnTo>
                    <a:pt x="196" y="131"/>
                  </a:lnTo>
                  <a:lnTo>
                    <a:pt x="206" y="119"/>
                  </a:lnTo>
                  <a:lnTo>
                    <a:pt x="213" y="106"/>
                  </a:lnTo>
                  <a:lnTo>
                    <a:pt x="218" y="93"/>
                  </a:lnTo>
                  <a:lnTo>
                    <a:pt x="223" y="84"/>
                  </a:lnTo>
                  <a:lnTo>
                    <a:pt x="228" y="84"/>
                  </a:lnTo>
                  <a:lnTo>
                    <a:pt x="230" y="93"/>
                  </a:lnTo>
                  <a:lnTo>
                    <a:pt x="225" y="108"/>
                  </a:lnTo>
                  <a:lnTo>
                    <a:pt x="218" y="118"/>
                  </a:lnTo>
                  <a:lnTo>
                    <a:pt x="210" y="131"/>
                  </a:lnTo>
                  <a:lnTo>
                    <a:pt x="198" y="146"/>
                  </a:lnTo>
                  <a:lnTo>
                    <a:pt x="186" y="161"/>
                  </a:lnTo>
                  <a:lnTo>
                    <a:pt x="175" y="175"/>
                  </a:lnTo>
                  <a:lnTo>
                    <a:pt x="163" y="189"/>
                  </a:lnTo>
                  <a:lnTo>
                    <a:pt x="153" y="199"/>
                  </a:lnTo>
                  <a:lnTo>
                    <a:pt x="146" y="205"/>
                  </a:lnTo>
                  <a:lnTo>
                    <a:pt x="141" y="232"/>
                  </a:lnTo>
                  <a:lnTo>
                    <a:pt x="136" y="260"/>
                  </a:lnTo>
                  <a:lnTo>
                    <a:pt x="133" y="285"/>
                  </a:lnTo>
                  <a:lnTo>
                    <a:pt x="131" y="301"/>
                  </a:lnTo>
                  <a:lnTo>
                    <a:pt x="146" y="294"/>
                  </a:lnTo>
                  <a:lnTo>
                    <a:pt x="165" y="283"/>
                  </a:lnTo>
                  <a:lnTo>
                    <a:pt x="185" y="268"/>
                  </a:lnTo>
                  <a:lnTo>
                    <a:pt x="203" y="254"/>
                  </a:lnTo>
                  <a:lnTo>
                    <a:pt x="221" y="237"/>
                  </a:lnTo>
                  <a:lnTo>
                    <a:pt x="238" y="220"/>
                  </a:lnTo>
                  <a:lnTo>
                    <a:pt x="251" y="204"/>
                  </a:lnTo>
                  <a:lnTo>
                    <a:pt x="260" y="187"/>
                  </a:lnTo>
                  <a:lnTo>
                    <a:pt x="265" y="180"/>
                  </a:lnTo>
                  <a:lnTo>
                    <a:pt x="268" y="178"/>
                  </a:lnTo>
                  <a:lnTo>
                    <a:pt x="268" y="186"/>
                  </a:lnTo>
                  <a:lnTo>
                    <a:pt x="265" y="198"/>
                  </a:lnTo>
                  <a:lnTo>
                    <a:pt x="258" y="208"/>
                  </a:lnTo>
                  <a:lnTo>
                    <a:pt x="246" y="223"/>
                  </a:lnTo>
                  <a:lnTo>
                    <a:pt x="231" y="242"/>
                  </a:lnTo>
                  <a:lnTo>
                    <a:pt x="213" y="263"/>
                  </a:lnTo>
                  <a:lnTo>
                    <a:pt x="195" y="283"/>
                  </a:lnTo>
                  <a:lnTo>
                    <a:pt x="175" y="302"/>
                  </a:lnTo>
                  <a:lnTo>
                    <a:pt x="156" y="317"/>
                  </a:lnTo>
                  <a:lnTo>
                    <a:pt x="140" y="327"/>
                  </a:lnTo>
                  <a:lnTo>
                    <a:pt x="130" y="339"/>
                  </a:lnTo>
                  <a:lnTo>
                    <a:pt x="130" y="357"/>
                  </a:lnTo>
                  <a:lnTo>
                    <a:pt x="131" y="375"/>
                  </a:lnTo>
                  <a:lnTo>
                    <a:pt x="133" y="385"/>
                  </a:lnTo>
                  <a:lnTo>
                    <a:pt x="133" y="389"/>
                  </a:lnTo>
                  <a:lnTo>
                    <a:pt x="131" y="392"/>
                  </a:lnTo>
                  <a:lnTo>
                    <a:pt x="130" y="395"/>
                  </a:lnTo>
                  <a:lnTo>
                    <a:pt x="126" y="40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39" name="Freeform 1352"/>
            <p:cNvSpPr>
              <a:spLocks/>
            </p:cNvSpPr>
            <p:nvPr/>
          </p:nvSpPr>
          <p:spPr bwMode="auto">
            <a:xfrm>
              <a:off x="5099" y="2835"/>
              <a:ext cx="184" cy="128"/>
            </a:xfrm>
            <a:custGeom>
              <a:avLst/>
              <a:gdLst>
                <a:gd name="T0" fmla="*/ 23 w 367"/>
                <a:gd name="T1" fmla="*/ 0 h 384"/>
                <a:gd name="T2" fmla="*/ 22 w 367"/>
                <a:gd name="T3" fmla="*/ 0 h 384"/>
                <a:gd name="T4" fmla="*/ 21 w 367"/>
                <a:gd name="T5" fmla="*/ 1 h 384"/>
                <a:gd name="T6" fmla="*/ 20 w 367"/>
                <a:gd name="T7" fmla="*/ 1 h 384"/>
                <a:gd name="T8" fmla="*/ 19 w 367"/>
                <a:gd name="T9" fmla="*/ 1 h 384"/>
                <a:gd name="T10" fmla="*/ 18 w 367"/>
                <a:gd name="T11" fmla="*/ 1 h 384"/>
                <a:gd name="T12" fmla="*/ 17 w 367"/>
                <a:gd name="T13" fmla="*/ 2 h 384"/>
                <a:gd name="T14" fmla="*/ 17 w 367"/>
                <a:gd name="T15" fmla="*/ 2 h 384"/>
                <a:gd name="T16" fmla="*/ 17 w 367"/>
                <a:gd name="T17" fmla="*/ 2 h 384"/>
                <a:gd name="T18" fmla="*/ 18 w 367"/>
                <a:gd name="T19" fmla="*/ 3 h 384"/>
                <a:gd name="T20" fmla="*/ 18 w 367"/>
                <a:gd name="T21" fmla="*/ 3 h 384"/>
                <a:gd name="T22" fmla="*/ 18 w 367"/>
                <a:gd name="T23" fmla="*/ 3 h 384"/>
                <a:gd name="T24" fmla="*/ 17 w 367"/>
                <a:gd name="T25" fmla="*/ 3 h 384"/>
                <a:gd name="T26" fmla="*/ 16 w 367"/>
                <a:gd name="T27" fmla="*/ 2 h 384"/>
                <a:gd name="T28" fmla="*/ 15 w 367"/>
                <a:gd name="T29" fmla="*/ 3 h 384"/>
                <a:gd name="T30" fmla="*/ 13 w 367"/>
                <a:gd name="T31" fmla="*/ 3 h 384"/>
                <a:gd name="T32" fmla="*/ 11 w 367"/>
                <a:gd name="T33" fmla="*/ 3 h 384"/>
                <a:gd name="T34" fmla="*/ 10 w 367"/>
                <a:gd name="T35" fmla="*/ 3 h 384"/>
                <a:gd name="T36" fmla="*/ 10 w 367"/>
                <a:gd name="T37" fmla="*/ 4 h 384"/>
                <a:gd name="T38" fmla="*/ 10 w 367"/>
                <a:gd name="T39" fmla="*/ 4 h 384"/>
                <a:gd name="T40" fmla="*/ 11 w 367"/>
                <a:gd name="T41" fmla="*/ 5 h 384"/>
                <a:gd name="T42" fmla="*/ 11 w 367"/>
                <a:gd name="T43" fmla="*/ 5 h 384"/>
                <a:gd name="T44" fmla="*/ 10 w 367"/>
                <a:gd name="T45" fmla="*/ 4 h 384"/>
                <a:gd name="T46" fmla="*/ 9 w 367"/>
                <a:gd name="T47" fmla="*/ 4 h 384"/>
                <a:gd name="T48" fmla="*/ 8 w 367"/>
                <a:gd name="T49" fmla="*/ 4 h 384"/>
                <a:gd name="T50" fmla="*/ 7 w 367"/>
                <a:gd name="T51" fmla="*/ 4 h 384"/>
                <a:gd name="T52" fmla="*/ 6 w 367"/>
                <a:gd name="T53" fmla="*/ 4 h 384"/>
                <a:gd name="T54" fmla="*/ 4 w 367"/>
                <a:gd name="T55" fmla="*/ 5 h 384"/>
                <a:gd name="T56" fmla="*/ 3 w 367"/>
                <a:gd name="T57" fmla="*/ 5 h 384"/>
                <a:gd name="T58" fmla="*/ 3 w 367"/>
                <a:gd name="T59" fmla="*/ 5 h 384"/>
                <a:gd name="T60" fmla="*/ 4 w 367"/>
                <a:gd name="T61" fmla="*/ 4 h 384"/>
                <a:gd name="T62" fmla="*/ 5 w 367"/>
                <a:gd name="T63" fmla="*/ 4 h 384"/>
                <a:gd name="T64" fmla="*/ 7 w 367"/>
                <a:gd name="T65" fmla="*/ 4 h 384"/>
                <a:gd name="T66" fmla="*/ 8 w 367"/>
                <a:gd name="T67" fmla="*/ 3 h 384"/>
                <a:gd name="T68" fmla="*/ 7 w 367"/>
                <a:gd name="T69" fmla="*/ 3 h 384"/>
                <a:gd name="T70" fmla="*/ 5 w 367"/>
                <a:gd name="T71" fmla="*/ 3 h 384"/>
                <a:gd name="T72" fmla="*/ 4 w 367"/>
                <a:gd name="T73" fmla="*/ 4 h 384"/>
                <a:gd name="T74" fmla="*/ 2 w 367"/>
                <a:gd name="T75" fmla="*/ 4 h 384"/>
                <a:gd name="T76" fmla="*/ 1 w 367"/>
                <a:gd name="T77" fmla="*/ 4 h 384"/>
                <a:gd name="T78" fmla="*/ 0 w 367"/>
                <a:gd name="T79" fmla="*/ 4 h 384"/>
                <a:gd name="T80" fmla="*/ 2 w 367"/>
                <a:gd name="T81" fmla="*/ 4 h 384"/>
                <a:gd name="T82" fmla="*/ 4 w 367"/>
                <a:gd name="T83" fmla="*/ 3 h 384"/>
                <a:gd name="T84" fmla="*/ 6 w 367"/>
                <a:gd name="T85" fmla="*/ 3 h 384"/>
                <a:gd name="T86" fmla="*/ 8 w 367"/>
                <a:gd name="T87" fmla="*/ 3 h 384"/>
                <a:gd name="T88" fmla="*/ 9 w 367"/>
                <a:gd name="T89" fmla="*/ 3 h 384"/>
                <a:gd name="T90" fmla="*/ 10 w 367"/>
                <a:gd name="T91" fmla="*/ 3 h 384"/>
                <a:gd name="T92" fmla="*/ 12 w 367"/>
                <a:gd name="T93" fmla="*/ 3 h 384"/>
                <a:gd name="T94" fmla="*/ 12 w 367"/>
                <a:gd name="T95" fmla="*/ 3 h 384"/>
                <a:gd name="T96" fmla="*/ 12 w 367"/>
                <a:gd name="T97" fmla="*/ 2 h 384"/>
                <a:gd name="T98" fmla="*/ 11 w 367"/>
                <a:gd name="T99" fmla="*/ 2 h 384"/>
                <a:gd name="T100" fmla="*/ 12 w 367"/>
                <a:gd name="T101" fmla="*/ 2 h 384"/>
                <a:gd name="T102" fmla="*/ 13 w 367"/>
                <a:gd name="T103" fmla="*/ 2 h 384"/>
                <a:gd name="T104" fmla="*/ 13 w 367"/>
                <a:gd name="T105" fmla="*/ 2 h 384"/>
                <a:gd name="T106" fmla="*/ 14 w 367"/>
                <a:gd name="T107" fmla="*/ 2 h 384"/>
                <a:gd name="T108" fmla="*/ 14 w 367"/>
                <a:gd name="T109" fmla="*/ 2 h 384"/>
                <a:gd name="T110" fmla="*/ 16 w 367"/>
                <a:gd name="T111" fmla="*/ 2 h 384"/>
                <a:gd name="T112" fmla="*/ 18 w 367"/>
                <a:gd name="T113" fmla="*/ 1 h 384"/>
                <a:gd name="T114" fmla="*/ 19 w 367"/>
                <a:gd name="T115" fmla="*/ 1 h 384"/>
                <a:gd name="T116" fmla="*/ 20 w 367"/>
                <a:gd name="T117" fmla="*/ 0 h 384"/>
                <a:gd name="T118" fmla="*/ 20 w 367"/>
                <a:gd name="T119" fmla="*/ 0 h 384"/>
                <a:gd name="T120" fmla="*/ 21 w 367"/>
                <a:gd name="T121" fmla="*/ 0 h 384"/>
                <a:gd name="T122" fmla="*/ 23 w 367"/>
                <a:gd name="T123" fmla="*/ 0 h 38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67" h="384">
                  <a:moveTo>
                    <a:pt x="367" y="0"/>
                  </a:moveTo>
                  <a:lnTo>
                    <a:pt x="360" y="8"/>
                  </a:lnTo>
                  <a:lnTo>
                    <a:pt x="354" y="18"/>
                  </a:lnTo>
                  <a:lnTo>
                    <a:pt x="345" y="31"/>
                  </a:lnTo>
                  <a:lnTo>
                    <a:pt x="335" y="45"/>
                  </a:lnTo>
                  <a:lnTo>
                    <a:pt x="327" y="58"/>
                  </a:lnTo>
                  <a:lnTo>
                    <a:pt x="319" y="71"/>
                  </a:lnTo>
                  <a:lnTo>
                    <a:pt x="312" y="81"/>
                  </a:lnTo>
                  <a:lnTo>
                    <a:pt x="307" y="89"/>
                  </a:lnTo>
                  <a:lnTo>
                    <a:pt x="302" y="96"/>
                  </a:lnTo>
                  <a:lnTo>
                    <a:pt x="295" y="108"/>
                  </a:lnTo>
                  <a:lnTo>
                    <a:pt x="288" y="120"/>
                  </a:lnTo>
                  <a:lnTo>
                    <a:pt x="280" y="133"/>
                  </a:lnTo>
                  <a:lnTo>
                    <a:pt x="272" y="146"/>
                  </a:lnTo>
                  <a:lnTo>
                    <a:pt x="263" y="158"/>
                  </a:lnTo>
                  <a:lnTo>
                    <a:pt x="257" y="167"/>
                  </a:lnTo>
                  <a:lnTo>
                    <a:pt x="253" y="171"/>
                  </a:lnTo>
                  <a:lnTo>
                    <a:pt x="263" y="183"/>
                  </a:lnTo>
                  <a:lnTo>
                    <a:pt x="273" y="195"/>
                  </a:lnTo>
                  <a:lnTo>
                    <a:pt x="278" y="208"/>
                  </a:lnTo>
                  <a:lnTo>
                    <a:pt x="280" y="223"/>
                  </a:lnTo>
                  <a:lnTo>
                    <a:pt x="278" y="232"/>
                  </a:lnTo>
                  <a:lnTo>
                    <a:pt x="277" y="230"/>
                  </a:lnTo>
                  <a:lnTo>
                    <a:pt x="275" y="224"/>
                  </a:lnTo>
                  <a:lnTo>
                    <a:pt x="272" y="216"/>
                  </a:lnTo>
                  <a:lnTo>
                    <a:pt x="265" y="210"/>
                  </a:lnTo>
                  <a:lnTo>
                    <a:pt x="255" y="202"/>
                  </a:lnTo>
                  <a:lnTo>
                    <a:pt x="247" y="198"/>
                  </a:lnTo>
                  <a:lnTo>
                    <a:pt x="238" y="195"/>
                  </a:lnTo>
                  <a:lnTo>
                    <a:pt x="227" y="204"/>
                  </a:lnTo>
                  <a:lnTo>
                    <a:pt x="213" y="214"/>
                  </a:lnTo>
                  <a:lnTo>
                    <a:pt x="198" y="226"/>
                  </a:lnTo>
                  <a:lnTo>
                    <a:pt x="185" y="239"/>
                  </a:lnTo>
                  <a:lnTo>
                    <a:pt x="172" y="251"/>
                  </a:lnTo>
                  <a:lnTo>
                    <a:pt x="160" y="261"/>
                  </a:lnTo>
                  <a:lnTo>
                    <a:pt x="152" y="270"/>
                  </a:lnTo>
                  <a:lnTo>
                    <a:pt x="148" y="276"/>
                  </a:lnTo>
                  <a:lnTo>
                    <a:pt x="147" y="291"/>
                  </a:lnTo>
                  <a:lnTo>
                    <a:pt x="148" y="314"/>
                  </a:lnTo>
                  <a:lnTo>
                    <a:pt x="153" y="340"/>
                  </a:lnTo>
                  <a:lnTo>
                    <a:pt x="162" y="359"/>
                  </a:lnTo>
                  <a:lnTo>
                    <a:pt x="168" y="371"/>
                  </a:lnTo>
                  <a:lnTo>
                    <a:pt x="172" y="376"/>
                  </a:lnTo>
                  <a:lnTo>
                    <a:pt x="170" y="378"/>
                  </a:lnTo>
                  <a:lnTo>
                    <a:pt x="163" y="372"/>
                  </a:lnTo>
                  <a:lnTo>
                    <a:pt x="153" y="357"/>
                  </a:lnTo>
                  <a:lnTo>
                    <a:pt x="142" y="332"/>
                  </a:lnTo>
                  <a:lnTo>
                    <a:pt x="135" y="307"/>
                  </a:lnTo>
                  <a:lnTo>
                    <a:pt x="133" y="289"/>
                  </a:lnTo>
                  <a:lnTo>
                    <a:pt x="125" y="300"/>
                  </a:lnTo>
                  <a:lnTo>
                    <a:pt x="115" y="313"/>
                  </a:lnTo>
                  <a:lnTo>
                    <a:pt x="105" y="328"/>
                  </a:lnTo>
                  <a:lnTo>
                    <a:pt x="93" y="341"/>
                  </a:lnTo>
                  <a:lnTo>
                    <a:pt x="82" y="356"/>
                  </a:lnTo>
                  <a:lnTo>
                    <a:pt x="72" y="368"/>
                  </a:lnTo>
                  <a:lnTo>
                    <a:pt x="62" y="376"/>
                  </a:lnTo>
                  <a:lnTo>
                    <a:pt x="53" y="381"/>
                  </a:lnTo>
                  <a:lnTo>
                    <a:pt x="43" y="384"/>
                  </a:lnTo>
                  <a:lnTo>
                    <a:pt x="40" y="382"/>
                  </a:lnTo>
                  <a:lnTo>
                    <a:pt x="45" y="378"/>
                  </a:lnTo>
                  <a:lnTo>
                    <a:pt x="52" y="371"/>
                  </a:lnTo>
                  <a:lnTo>
                    <a:pt x="57" y="363"/>
                  </a:lnTo>
                  <a:lnTo>
                    <a:pt x="65" y="351"/>
                  </a:lnTo>
                  <a:lnTo>
                    <a:pt x="75" y="337"/>
                  </a:lnTo>
                  <a:lnTo>
                    <a:pt x="87" y="320"/>
                  </a:lnTo>
                  <a:lnTo>
                    <a:pt x="98" y="304"/>
                  </a:lnTo>
                  <a:lnTo>
                    <a:pt x="110" y="289"/>
                  </a:lnTo>
                  <a:lnTo>
                    <a:pt x="118" y="279"/>
                  </a:lnTo>
                  <a:lnTo>
                    <a:pt x="125" y="275"/>
                  </a:lnTo>
                  <a:lnTo>
                    <a:pt x="108" y="276"/>
                  </a:lnTo>
                  <a:lnTo>
                    <a:pt x="93" y="279"/>
                  </a:lnTo>
                  <a:lnTo>
                    <a:pt x="78" y="281"/>
                  </a:lnTo>
                  <a:lnTo>
                    <a:pt x="65" y="284"/>
                  </a:lnTo>
                  <a:lnTo>
                    <a:pt x="52" y="286"/>
                  </a:lnTo>
                  <a:lnTo>
                    <a:pt x="42" y="289"/>
                  </a:lnTo>
                  <a:lnTo>
                    <a:pt x="32" y="292"/>
                  </a:lnTo>
                  <a:lnTo>
                    <a:pt x="23" y="297"/>
                  </a:lnTo>
                  <a:lnTo>
                    <a:pt x="10" y="303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7" y="294"/>
                  </a:lnTo>
                  <a:lnTo>
                    <a:pt x="17" y="288"/>
                  </a:lnTo>
                  <a:lnTo>
                    <a:pt x="32" y="282"/>
                  </a:lnTo>
                  <a:lnTo>
                    <a:pt x="50" y="275"/>
                  </a:lnTo>
                  <a:lnTo>
                    <a:pt x="70" y="269"/>
                  </a:lnTo>
                  <a:lnTo>
                    <a:pt x="90" y="261"/>
                  </a:lnTo>
                  <a:lnTo>
                    <a:pt x="108" y="257"/>
                  </a:lnTo>
                  <a:lnTo>
                    <a:pt x="123" y="254"/>
                  </a:lnTo>
                  <a:lnTo>
                    <a:pt x="133" y="253"/>
                  </a:lnTo>
                  <a:lnTo>
                    <a:pt x="142" y="251"/>
                  </a:lnTo>
                  <a:lnTo>
                    <a:pt x="150" y="247"/>
                  </a:lnTo>
                  <a:lnTo>
                    <a:pt x="160" y="239"/>
                  </a:lnTo>
                  <a:lnTo>
                    <a:pt x="168" y="232"/>
                  </a:lnTo>
                  <a:lnTo>
                    <a:pt x="177" y="223"/>
                  </a:lnTo>
                  <a:lnTo>
                    <a:pt x="183" y="216"/>
                  </a:lnTo>
                  <a:lnTo>
                    <a:pt x="187" y="210"/>
                  </a:lnTo>
                  <a:lnTo>
                    <a:pt x="188" y="205"/>
                  </a:lnTo>
                  <a:lnTo>
                    <a:pt x="185" y="201"/>
                  </a:lnTo>
                  <a:lnTo>
                    <a:pt x="180" y="196"/>
                  </a:lnTo>
                  <a:lnTo>
                    <a:pt x="173" y="195"/>
                  </a:lnTo>
                  <a:lnTo>
                    <a:pt x="168" y="194"/>
                  </a:lnTo>
                  <a:lnTo>
                    <a:pt x="178" y="189"/>
                  </a:lnTo>
                  <a:lnTo>
                    <a:pt x="187" y="185"/>
                  </a:lnTo>
                  <a:lnTo>
                    <a:pt x="193" y="180"/>
                  </a:lnTo>
                  <a:lnTo>
                    <a:pt x="200" y="176"/>
                  </a:lnTo>
                  <a:lnTo>
                    <a:pt x="205" y="179"/>
                  </a:lnTo>
                  <a:lnTo>
                    <a:pt x="208" y="180"/>
                  </a:lnTo>
                  <a:lnTo>
                    <a:pt x="210" y="180"/>
                  </a:lnTo>
                  <a:lnTo>
                    <a:pt x="212" y="180"/>
                  </a:lnTo>
                  <a:lnTo>
                    <a:pt x="220" y="171"/>
                  </a:lnTo>
                  <a:lnTo>
                    <a:pt x="233" y="155"/>
                  </a:lnTo>
                  <a:lnTo>
                    <a:pt x="247" y="136"/>
                  </a:lnTo>
                  <a:lnTo>
                    <a:pt x="262" y="115"/>
                  </a:lnTo>
                  <a:lnTo>
                    <a:pt x="277" y="92"/>
                  </a:lnTo>
                  <a:lnTo>
                    <a:pt x="290" y="71"/>
                  </a:lnTo>
                  <a:lnTo>
                    <a:pt x="298" y="52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4" y="21"/>
                  </a:lnTo>
                  <a:lnTo>
                    <a:pt x="319" y="14"/>
                  </a:lnTo>
                  <a:lnTo>
                    <a:pt x="325" y="8"/>
                  </a:lnTo>
                  <a:lnTo>
                    <a:pt x="334" y="5"/>
                  </a:lnTo>
                  <a:lnTo>
                    <a:pt x="347" y="2"/>
                  </a:lnTo>
                  <a:lnTo>
                    <a:pt x="359" y="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40" name="Freeform 1353"/>
            <p:cNvSpPr>
              <a:spLocks/>
            </p:cNvSpPr>
            <p:nvPr/>
          </p:nvSpPr>
          <p:spPr bwMode="auto">
            <a:xfrm>
              <a:off x="5439" y="2660"/>
              <a:ext cx="106" cy="104"/>
            </a:xfrm>
            <a:custGeom>
              <a:avLst/>
              <a:gdLst>
                <a:gd name="T0" fmla="*/ 4 w 212"/>
                <a:gd name="T1" fmla="*/ 4 h 313"/>
                <a:gd name="T2" fmla="*/ 6 w 212"/>
                <a:gd name="T3" fmla="*/ 3 h 313"/>
                <a:gd name="T4" fmla="*/ 7 w 212"/>
                <a:gd name="T5" fmla="*/ 3 h 313"/>
                <a:gd name="T6" fmla="*/ 9 w 212"/>
                <a:gd name="T7" fmla="*/ 3 h 313"/>
                <a:gd name="T8" fmla="*/ 11 w 212"/>
                <a:gd name="T9" fmla="*/ 3 h 313"/>
                <a:gd name="T10" fmla="*/ 13 w 212"/>
                <a:gd name="T11" fmla="*/ 3 h 313"/>
                <a:gd name="T12" fmla="*/ 13 w 212"/>
                <a:gd name="T13" fmla="*/ 3 h 313"/>
                <a:gd name="T14" fmla="*/ 13 w 212"/>
                <a:gd name="T15" fmla="*/ 3 h 313"/>
                <a:gd name="T16" fmla="*/ 12 w 212"/>
                <a:gd name="T17" fmla="*/ 3 h 313"/>
                <a:gd name="T18" fmla="*/ 11 w 212"/>
                <a:gd name="T19" fmla="*/ 3 h 313"/>
                <a:gd name="T20" fmla="*/ 9 w 212"/>
                <a:gd name="T21" fmla="*/ 3 h 313"/>
                <a:gd name="T22" fmla="*/ 7 w 212"/>
                <a:gd name="T23" fmla="*/ 3 h 313"/>
                <a:gd name="T24" fmla="*/ 7 w 212"/>
                <a:gd name="T25" fmla="*/ 3 h 313"/>
                <a:gd name="T26" fmla="*/ 8 w 212"/>
                <a:gd name="T27" fmla="*/ 2 h 313"/>
                <a:gd name="T28" fmla="*/ 9 w 212"/>
                <a:gd name="T29" fmla="*/ 2 h 313"/>
                <a:gd name="T30" fmla="*/ 10 w 212"/>
                <a:gd name="T31" fmla="*/ 2 h 313"/>
                <a:gd name="T32" fmla="*/ 12 w 212"/>
                <a:gd name="T33" fmla="*/ 2 h 313"/>
                <a:gd name="T34" fmla="*/ 13 w 212"/>
                <a:gd name="T35" fmla="*/ 1 h 313"/>
                <a:gd name="T36" fmla="*/ 14 w 212"/>
                <a:gd name="T37" fmla="*/ 1 h 313"/>
                <a:gd name="T38" fmla="*/ 13 w 212"/>
                <a:gd name="T39" fmla="*/ 1 h 313"/>
                <a:gd name="T40" fmla="*/ 13 w 212"/>
                <a:gd name="T41" fmla="*/ 1 h 313"/>
                <a:gd name="T42" fmla="*/ 12 w 212"/>
                <a:gd name="T43" fmla="*/ 1 h 313"/>
                <a:gd name="T44" fmla="*/ 10 w 212"/>
                <a:gd name="T45" fmla="*/ 2 h 313"/>
                <a:gd name="T46" fmla="*/ 9 w 212"/>
                <a:gd name="T47" fmla="*/ 2 h 313"/>
                <a:gd name="T48" fmla="*/ 8 w 212"/>
                <a:gd name="T49" fmla="*/ 1 h 313"/>
                <a:gd name="T50" fmla="*/ 9 w 212"/>
                <a:gd name="T51" fmla="*/ 0 h 313"/>
                <a:gd name="T52" fmla="*/ 8 w 212"/>
                <a:gd name="T53" fmla="*/ 0 h 313"/>
                <a:gd name="T54" fmla="*/ 8 w 212"/>
                <a:gd name="T55" fmla="*/ 0 h 313"/>
                <a:gd name="T56" fmla="*/ 8 w 212"/>
                <a:gd name="T57" fmla="*/ 1 h 313"/>
                <a:gd name="T58" fmla="*/ 7 w 212"/>
                <a:gd name="T59" fmla="*/ 2 h 313"/>
                <a:gd name="T60" fmla="*/ 7 w 212"/>
                <a:gd name="T61" fmla="*/ 2 h 313"/>
                <a:gd name="T62" fmla="*/ 6 w 212"/>
                <a:gd name="T63" fmla="*/ 2 h 313"/>
                <a:gd name="T64" fmla="*/ 6 w 212"/>
                <a:gd name="T65" fmla="*/ 2 h 313"/>
                <a:gd name="T66" fmla="*/ 5 w 212"/>
                <a:gd name="T67" fmla="*/ 1 h 313"/>
                <a:gd name="T68" fmla="*/ 4 w 212"/>
                <a:gd name="T69" fmla="*/ 1 h 313"/>
                <a:gd name="T70" fmla="*/ 3 w 212"/>
                <a:gd name="T71" fmla="*/ 1 h 313"/>
                <a:gd name="T72" fmla="*/ 2 w 212"/>
                <a:gd name="T73" fmla="*/ 1 h 313"/>
                <a:gd name="T74" fmla="*/ 3 w 212"/>
                <a:gd name="T75" fmla="*/ 1 h 313"/>
                <a:gd name="T76" fmla="*/ 4 w 212"/>
                <a:gd name="T77" fmla="*/ 1 h 313"/>
                <a:gd name="T78" fmla="*/ 5 w 212"/>
                <a:gd name="T79" fmla="*/ 2 h 313"/>
                <a:gd name="T80" fmla="*/ 6 w 212"/>
                <a:gd name="T81" fmla="*/ 2 h 313"/>
                <a:gd name="T82" fmla="*/ 5 w 212"/>
                <a:gd name="T83" fmla="*/ 3 h 313"/>
                <a:gd name="T84" fmla="*/ 5 w 212"/>
                <a:gd name="T85" fmla="*/ 3 h 313"/>
                <a:gd name="T86" fmla="*/ 4 w 212"/>
                <a:gd name="T87" fmla="*/ 3 h 313"/>
                <a:gd name="T88" fmla="*/ 4 w 212"/>
                <a:gd name="T89" fmla="*/ 3 h 313"/>
                <a:gd name="T90" fmla="*/ 3 w 212"/>
                <a:gd name="T91" fmla="*/ 2 h 313"/>
                <a:gd name="T92" fmla="*/ 2 w 212"/>
                <a:gd name="T93" fmla="*/ 2 h 313"/>
                <a:gd name="T94" fmla="*/ 1 w 212"/>
                <a:gd name="T95" fmla="*/ 2 h 313"/>
                <a:gd name="T96" fmla="*/ 0 w 212"/>
                <a:gd name="T97" fmla="*/ 2 h 313"/>
                <a:gd name="T98" fmla="*/ 1 w 212"/>
                <a:gd name="T99" fmla="*/ 2 h 313"/>
                <a:gd name="T100" fmla="*/ 2 w 212"/>
                <a:gd name="T101" fmla="*/ 3 h 313"/>
                <a:gd name="T102" fmla="*/ 3 w 212"/>
                <a:gd name="T103" fmla="*/ 3 h 313"/>
                <a:gd name="T104" fmla="*/ 4 w 212"/>
                <a:gd name="T105" fmla="*/ 3 h 313"/>
                <a:gd name="T106" fmla="*/ 3 w 212"/>
                <a:gd name="T107" fmla="*/ 3 h 313"/>
                <a:gd name="T108" fmla="*/ 3 w 212"/>
                <a:gd name="T109" fmla="*/ 4 h 313"/>
                <a:gd name="T110" fmla="*/ 3 w 212"/>
                <a:gd name="T111" fmla="*/ 4 h 3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2" h="313">
                  <a:moveTo>
                    <a:pt x="45" y="308"/>
                  </a:moveTo>
                  <a:lnTo>
                    <a:pt x="57" y="295"/>
                  </a:lnTo>
                  <a:lnTo>
                    <a:pt x="70" y="277"/>
                  </a:lnTo>
                  <a:lnTo>
                    <a:pt x="83" y="261"/>
                  </a:lnTo>
                  <a:lnTo>
                    <a:pt x="88" y="251"/>
                  </a:lnTo>
                  <a:lnTo>
                    <a:pt x="100" y="251"/>
                  </a:lnTo>
                  <a:lnTo>
                    <a:pt x="117" y="248"/>
                  </a:lnTo>
                  <a:lnTo>
                    <a:pt x="133" y="243"/>
                  </a:lnTo>
                  <a:lnTo>
                    <a:pt x="153" y="238"/>
                  </a:lnTo>
                  <a:lnTo>
                    <a:pt x="170" y="232"/>
                  </a:lnTo>
                  <a:lnTo>
                    <a:pt x="185" y="224"/>
                  </a:lnTo>
                  <a:lnTo>
                    <a:pt x="197" y="218"/>
                  </a:lnTo>
                  <a:lnTo>
                    <a:pt x="202" y="214"/>
                  </a:lnTo>
                  <a:lnTo>
                    <a:pt x="205" y="207"/>
                  </a:lnTo>
                  <a:lnTo>
                    <a:pt x="207" y="204"/>
                  </a:lnTo>
                  <a:lnTo>
                    <a:pt x="203" y="204"/>
                  </a:lnTo>
                  <a:lnTo>
                    <a:pt x="197" y="207"/>
                  </a:lnTo>
                  <a:lnTo>
                    <a:pt x="190" y="210"/>
                  </a:lnTo>
                  <a:lnTo>
                    <a:pt x="178" y="214"/>
                  </a:lnTo>
                  <a:lnTo>
                    <a:pt x="165" y="218"/>
                  </a:lnTo>
                  <a:lnTo>
                    <a:pt x="150" y="224"/>
                  </a:lnTo>
                  <a:lnTo>
                    <a:pt x="133" y="230"/>
                  </a:lnTo>
                  <a:lnTo>
                    <a:pt x="118" y="235"/>
                  </a:lnTo>
                  <a:lnTo>
                    <a:pt x="107" y="238"/>
                  </a:lnTo>
                  <a:lnTo>
                    <a:pt x="97" y="239"/>
                  </a:lnTo>
                  <a:lnTo>
                    <a:pt x="103" y="224"/>
                  </a:lnTo>
                  <a:lnTo>
                    <a:pt x="112" y="204"/>
                  </a:lnTo>
                  <a:lnTo>
                    <a:pt x="120" y="183"/>
                  </a:lnTo>
                  <a:lnTo>
                    <a:pt x="123" y="171"/>
                  </a:lnTo>
                  <a:lnTo>
                    <a:pt x="133" y="164"/>
                  </a:lnTo>
                  <a:lnTo>
                    <a:pt x="145" y="155"/>
                  </a:lnTo>
                  <a:lnTo>
                    <a:pt x="158" y="146"/>
                  </a:lnTo>
                  <a:lnTo>
                    <a:pt x="172" y="134"/>
                  </a:lnTo>
                  <a:lnTo>
                    <a:pt x="185" y="124"/>
                  </a:lnTo>
                  <a:lnTo>
                    <a:pt x="197" y="115"/>
                  </a:lnTo>
                  <a:lnTo>
                    <a:pt x="205" y="108"/>
                  </a:lnTo>
                  <a:lnTo>
                    <a:pt x="210" y="102"/>
                  </a:lnTo>
                  <a:lnTo>
                    <a:pt x="212" y="96"/>
                  </a:lnTo>
                  <a:lnTo>
                    <a:pt x="212" y="92"/>
                  </a:lnTo>
                  <a:lnTo>
                    <a:pt x="208" y="92"/>
                  </a:lnTo>
                  <a:lnTo>
                    <a:pt x="202" y="97"/>
                  </a:lnTo>
                  <a:lnTo>
                    <a:pt x="195" y="102"/>
                  </a:lnTo>
                  <a:lnTo>
                    <a:pt x="187" y="109"/>
                  </a:lnTo>
                  <a:lnTo>
                    <a:pt x="177" y="117"/>
                  </a:lnTo>
                  <a:lnTo>
                    <a:pt x="165" y="124"/>
                  </a:lnTo>
                  <a:lnTo>
                    <a:pt x="153" y="131"/>
                  </a:lnTo>
                  <a:lnTo>
                    <a:pt x="142" y="139"/>
                  </a:lnTo>
                  <a:lnTo>
                    <a:pt x="132" y="145"/>
                  </a:lnTo>
                  <a:lnTo>
                    <a:pt x="125" y="148"/>
                  </a:lnTo>
                  <a:lnTo>
                    <a:pt x="127" y="121"/>
                  </a:lnTo>
                  <a:lnTo>
                    <a:pt x="128" y="78"/>
                  </a:lnTo>
                  <a:lnTo>
                    <a:pt x="130" y="35"/>
                  </a:lnTo>
                  <a:lnTo>
                    <a:pt x="128" y="10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3" y="3"/>
                  </a:lnTo>
                  <a:lnTo>
                    <a:pt x="122" y="13"/>
                  </a:lnTo>
                  <a:lnTo>
                    <a:pt x="118" y="41"/>
                  </a:lnTo>
                  <a:lnTo>
                    <a:pt x="115" y="87"/>
                  </a:lnTo>
                  <a:lnTo>
                    <a:pt x="110" y="133"/>
                  </a:lnTo>
                  <a:lnTo>
                    <a:pt x="103" y="161"/>
                  </a:lnTo>
                  <a:lnTo>
                    <a:pt x="100" y="164"/>
                  </a:lnTo>
                  <a:lnTo>
                    <a:pt x="97" y="162"/>
                  </a:lnTo>
                  <a:lnTo>
                    <a:pt x="95" y="158"/>
                  </a:lnTo>
                  <a:lnTo>
                    <a:pt x="93" y="151"/>
                  </a:lnTo>
                  <a:lnTo>
                    <a:pt x="92" y="143"/>
                  </a:lnTo>
                  <a:lnTo>
                    <a:pt x="85" y="133"/>
                  </a:lnTo>
                  <a:lnTo>
                    <a:pt x="78" y="121"/>
                  </a:lnTo>
                  <a:lnTo>
                    <a:pt x="68" y="108"/>
                  </a:lnTo>
                  <a:lnTo>
                    <a:pt x="58" y="94"/>
                  </a:lnTo>
                  <a:lnTo>
                    <a:pt x="48" y="83"/>
                  </a:lnTo>
                  <a:lnTo>
                    <a:pt x="38" y="75"/>
                  </a:lnTo>
                  <a:lnTo>
                    <a:pt x="31" y="71"/>
                  </a:lnTo>
                  <a:lnTo>
                    <a:pt x="25" y="71"/>
                  </a:lnTo>
                  <a:lnTo>
                    <a:pt x="26" y="75"/>
                  </a:lnTo>
                  <a:lnTo>
                    <a:pt x="33" y="83"/>
                  </a:lnTo>
                  <a:lnTo>
                    <a:pt x="42" y="94"/>
                  </a:lnTo>
                  <a:lnTo>
                    <a:pt x="53" y="111"/>
                  </a:lnTo>
                  <a:lnTo>
                    <a:pt x="67" y="133"/>
                  </a:lnTo>
                  <a:lnTo>
                    <a:pt x="80" y="153"/>
                  </a:lnTo>
                  <a:lnTo>
                    <a:pt x="87" y="170"/>
                  </a:lnTo>
                  <a:lnTo>
                    <a:pt x="87" y="184"/>
                  </a:lnTo>
                  <a:lnTo>
                    <a:pt x="83" y="204"/>
                  </a:lnTo>
                  <a:lnTo>
                    <a:pt x="78" y="221"/>
                  </a:lnTo>
                  <a:lnTo>
                    <a:pt x="73" y="232"/>
                  </a:lnTo>
                  <a:lnTo>
                    <a:pt x="70" y="235"/>
                  </a:lnTo>
                  <a:lnTo>
                    <a:pt x="67" y="235"/>
                  </a:lnTo>
                  <a:lnTo>
                    <a:pt x="63" y="230"/>
                  </a:lnTo>
                  <a:lnTo>
                    <a:pt x="57" y="223"/>
                  </a:lnTo>
                  <a:lnTo>
                    <a:pt x="52" y="217"/>
                  </a:lnTo>
                  <a:lnTo>
                    <a:pt x="45" y="211"/>
                  </a:lnTo>
                  <a:lnTo>
                    <a:pt x="37" y="202"/>
                  </a:lnTo>
                  <a:lnTo>
                    <a:pt x="28" y="193"/>
                  </a:lnTo>
                  <a:lnTo>
                    <a:pt x="20" y="186"/>
                  </a:lnTo>
                  <a:lnTo>
                    <a:pt x="11" y="179"/>
                  </a:lnTo>
                  <a:lnTo>
                    <a:pt x="5" y="173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3" y="174"/>
                  </a:lnTo>
                  <a:lnTo>
                    <a:pt x="11" y="186"/>
                  </a:lnTo>
                  <a:lnTo>
                    <a:pt x="20" y="198"/>
                  </a:lnTo>
                  <a:lnTo>
                    <a:pt x="28" y="210"/>
                  </a:lnTo>
                  <a:lnTo>
                    <a:pt x="38" y="221"/>
                  </a:lnTo>
                  <a:lnTo>
                    <a:pt x="47" y="233"/>
                  </a:lnTo>
                  <a:lnTo>
                    <a:pt x="50" y="241"/>
                  </a:lnTo>
                  <a:lnTo>
                    <a:pt x="52" y="249"/>
                  </a:lnTo>
                  <a:lnTo>
                    <a:pt x="52" y="264"/>
                  </a:lnTo>
                  <a:lnTo>
                    <a:pt x="48" y="282"/>
                  </a:lnTo>
                  <a:lnTo>
                    <a:pt x="40" y="297"/>
                  </a:lnTo>
                  <a:lnTo>
                    <a:pt x="33" y="307"/>
                  </a:lnTo>
                  <a:lnTo>
                    <a:pt x="33" y="313"/>
                  </a:lnTo>
                  <a:lnTo>
                    <a:pt x="38" y="313"/>
                  </a:lnTo>
                  <a:lnTo>
                    <a:pt x="45" y="30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  <p:sp>
          <p:nvSpPr>
            <p:cNvPr id="141" name="Freeform 1354"/>
            <p:cNvSpPr>
              <a:spLocks/>
            </p:cNvSpPr>
            <p:nvPr/>
          </p:nvSpPr>
          <p:spPr bwMode="auto">
            <a:xfrm>
              <a:off x="4956" y="2689"/>
              <a:ext cx="202" cy="96"/>
            </a:xfrm>
            <a:custGeom>
              <a:avLst/>
              <a:gdLst>
                <a:gd name="T0" fmla="*/ 25 w 404"/>
                <a:gd name="T1" fmla="*/ 3 h 290"/>
                <a:gd name="T2" fmla="*/ 23 w 404"/>
                <a:gd name="T3" fmla="*/ 3 h 290"/>
                <a:gd name="T4" fmla="*/ 22 w 404"/>
                <a:gd name="T5" fmla="*/ 3 h 290"/>
                <a:gd name="T6" fmla="*/ 20 w 404"/>
                <a:gd name="T7" fmla="*/ 3 h 290"/>
                <a:gd name="T8" fmla="*/ 21 w 404"/>
                <a:gd name="T9" fmla="*/ 2 h 290"/>
                <a:gd name="T10" fmla="*/ 21 w 404"/>
                <a:gd name="T11" fmla="*/ 1 h 290"/>
                <a:gd name="T12" fmla="*/ 20 w 404"/>
                <a:gd name="T13" fmla="*/ 2 h 290"/>
                <a:gd name="T14" fmla="*/ 19 w 404"/>
                <a:gd name="T15" fmla="*/ 3 h 290"/>
                <a:gd name="T16" fmla="*/ 18 w 404"/>
                <a:gd name="T17" fmla="*/ 3 h 290"/>
                <a:gd name="T18" fmla="*/ 16 w 404"/>
                <a:gd name="T19" fmla="*/ 2 h 290"/>
                <a:gd name="T20" fmla="*/ 15 w 404"/>
                <a:gd name="T21" fmla="*/ 2 h 290"/>
                <a:gd name="T22" fmla="*/ 14 w 404"/>
                <a:gd name="T23" fmla="*/ 0 h 290"/>
                <a:gd name="T24" fmla="*/ 13 w 404"/>
                <a:gd name="T25" fmla="*/ 0 h 290"/>
                <a:gd name="T26" fmla="*/ 14 w 404"/>
                <a:gd name="T27" fmla="*/ 1 h 290"/>
                <a:gd name="T28" fmla="*/ 14 w 404"/>
                <a:gd name="T29" fmla="*/ 2 h 290"/>
                <a:gd name="T30" fmla="*/ 9 w 404"/>
                <a:gd name="T31" fmla="*/ 1 h 290"/>
                <a:gd name="T32" fmla="*/ 4 w 404"/>
                <a:gd name="T33" fmla="*/ 1 h 290"/>
                <a:gd name="T34" fmla="*/ 2 w 404"/>
                <a:gd name="T35" fmla="*/ 0 h 290"/>
                <a:gd name="T36" fmla="*/ 2 w 404"/>
                <a:gd name="T37" fmla="*/ 0 h 290"/>
                <a:gd name="T38" fmla="*/ 6 w 404"/>
                <a:gd name="T39" fmla="*/ 1 h 290"/>
                <a:gd name="T40" fmla="*/ 11 w 404"/>
                <a:gd name="T41" fmla="*/ 2 h 290"/>
                <a:gd name="T42" fmla="*/ 13 w 404"/>
                <a:gd name="T43" fmla="*/ 2 h 290"/>
                <a:gd name="T44" fmla="*/ 12 w 404"/>
                <a:gd name="T45" fmla="*/ 2 h 290"/>
                <a:gd name="T46" fmla="*/ 8 w 404"/>
                <a:gd name="T47" fmla="*/ 2 h 290"/>
                <a:gd name="T48" fmla="*/ 3 w 404"/>
                <a:gd name="T49" fmla="*/ 2 h 290"/>
                <a:gd name="T50" fmla="*/ 0 w 404"/>
                <a:gd name="T51" fmla="*/ 2 h 290"/>
                <a:gd name="T52" fmla="*/ 2 w 404"/>
                <a:gd name="T53" fmla="*/ 2 h 290"/>
                <a:gd name="T54" fmla="*/ 5 w 404"/>
                <a:gd name="T55" fmla="*/ 2 h 290"/>
                <a:gd name="T56" fmla="*/ 11 w 404"/>
                <a:gd name="T57" fmla="*/ 2 h 290"/>
                <a:gd name="T58" fmla="*/ 13 w 404"/>
                <a:gd name="T59" fmla="*/ 2 h 290"/>
                <a:gd name="T60" fmla="*/ 15 w 404"/>
                <a:gd name="T61" fmla="*/ 3 h 290"/>
                <a:gd name="T62" fmla="*/ 17 w 404"/>
                <a:gd name="T63" fmla="*/ 3 h 290"/>
                <a:gd name="T64" fmla="*/ 15 w 404"/>
                <a:gd name="T65" fmla="*/ 3 h 290"/>
                <a:gd name="T66" fmla="*/ 12 w 404"/>
                <a:gd name="T67" fmla="*/ 3 h 290"/>
                <a:gd name="T68" fmla="*/ 9 w 404"/>
                <a:gd name="T69" fmla="*/ 3 h 290"/>
                <a:gd name="T70" fmla="*/ 10 w 404"/>
                <a:gd name="T71" fmla="*/ 3 h 290"/>
                <a:gd name="T72" fmla="*/ 12 w 404"/>
                <a:gd name="T73" fmla="*/ 3 h 290"/>
                <a:gd name="T74" fmla="*/ 16 w 404"/>
                <a:gd name="T75" fmla="*/ 3 h 290"/>
                <a:gd name="T76" fmla="*/ 18 w 404"/>
                <a:gd name="T77" fmla="*/ 3 h 290"/>
                <a:gd name="T78" fmla="*/ 20 w 404"/>
                <a:gd name="T79" fmla="*/ 3 h 290"/>
                <a:gd name="T80" fmla="*/ 22 w 404"/>
                <a:gd name="T81" fmla="*/ 3 h 290"/>
                <a:gd name="T82" fmla="*/ 24 w 404"/>
                <a:gd name="T83" fmla="*/ 3 h 290"/>
                <a:gd name="T84" fmla="*/ 26 w 404"/>
                <a:gd name="T85" fmla="*/ 4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4" h="290">
                  <a:moveTo>
                    <a:pt x="404" y="290"/>
                  </a:moveTo>
                  <a:lnTo>
                    <a:pt x="395" y="283"/>
                  </a:lnTo>
                  <a:lnTo>
                    <a:pt x="385" y="271"/>
                  </a:lnTo>
                  <a:lnTo>
                    <a:pt x="375" y="262"/>
                  </a:lnTo>
                  <a:lnTo>
                    <a:pt x="369" y="256"/>
                  </a:lnTo>
                  <a:lnTo>
                    <a:pt x="365" y="255"/>
                  </a:lnTo>
                  <a:lnTo>
                    <a:pt x="360" y="250"/>
                  </a:lnTo>
                  <a:lnTo>
                    <a:pt x="352" y="247"/>
                  </a:lnTo>
                  <a:lnTo>
                    <a:pt x="344" y="243"/>
                  </a:lnTo>
                  <a:lnTo>
                    <a:pt x="335" y="239"/>
                  </a:lnTo>
                  <a:lnTo>
                    <a:pt x="327" y="234"/>
                  </a:lnTo>
                  <a:lnTo>
                    <a:pt x="320" y="230"/>
                  </a:lnTo>
                  <a:lnTo>
                    <a:pt x="317" y="225"/>
                  </a:lnTo>
                  <a:lnTo>
                    <a:pt x="320" y="199"/>
                  </a:lnTo>
                  <a:lnTo>
                    <a:pt x="325" y="168"/>
                  </a:lnTo>
                  <a:lnTo>
                    <a:pt x="327" y="140"/>
                  </a:lnTo>
                  <a:lnTo>
                    <a:pt x="325" y="119"/>
                  </a:lnTo>
                  <a:lnTo>
                    <a:pt x="322" y="110"/>
                  </a:lnTo>
                  <a:lnTo>
                    <a:pt x="320" y="110"/>
                  </a:lnTo>
                  <a:lnTo>
                    <a:pt x="319" y="118"/>
                  </a:lnTo>
                  <a:lnTo>
                    <a:pt x="320" y="128"/>
                  </a:lnTo>
                  <a:lnTo>
                    <a:pt x="317" y="147"/>
                  </a:lnTo>
                  <a:lnTo>
                    <a:pt x="310" y="177"/>
                  </a:lnTo>
                  <a:lnTo>
                    <a:pt x="302" y="205"/>
                  </a:lnTo>
                  <a:lnTo>
                    <a:pt x="297" y="222"/>
                  </a:lnTo>
                  <a:lnTo>
                    <a:pt x="290" y="218"/>
                  </a:lnTo>
                  <a:lnTo>
                    <a:pt x="282" y="209"/>
                  </a:lnTo>
                  <a:lnTo>
                    <a:pt x="272" y="199"/>
                  </a:lnTo>
                  <a:lnTo>
                    <a:pt x="262" y="188"/>
                  </a:lnTo>
                  <a:lnTo>
                    <a:pt x="250" y="178"/>
                  </a:lnTo>
                  <a:lnTo>
                    <a:pt x="240" y="168"/>
                  </a:lnTo>
                  <a:lnTo>
                    <a:pt x="232" y="162"/>
                  </a:lnTo>
                  <a:lnTo>
                    <a:pt x="227" y="157"/>
                  </a:lnTo>
                  <a:lnTo>
                    <a:pt x="229" y="124"/>
                  </a:lnTo>
                  <a:lnTo>
                    <a:pt x="225" y="78"/>
                  </a:lnTo>
                  <a:lnTo>
                    <a:pt x="219" y="34"/>
                  </a:lnTo>
                  <a:lnTo>
                    <a:pt x="209" y="6"/>
                  </a:lnTo>
                  <a:lnTo>
                    <a:pt x="202" y="0"/>
                  </a:lnTo>
                  <a:lnTo>
                    <a:pt x="202" y="3"/>
                  </a:lnTo>
                  <a:lnTo>
                    <a:pt x="202" y="14"/>
                  </a:lnTo>
                  <a:lnTo>
                    <a:pt x="205" y="28"/>
                  </a:lnTo>
                  <a:lnTo>
                    <a:pt x="209" y="50"/>
                  </a:lnTo>
                  <a:lnTo>
                    <a:pt x="212" y="85"/>
                  </a:lnTo>
                  <a:lnTo>
                    <a:pt x="212" y="121"/>
                  </a:lnTo>
                  <a:lnTo>
                    <a:pt x="209" y="144"/>
                  </a:lnTo>
                  <a:lnTo>
                    <a:pt x="192" y="132"/>
                  </a:lnTo>
                  <a:lnTo>
                    <a:pt x="167" y="118"/>
                  </a:lnTo>
                  <a:lnTo>
                    <a:pt x="137" y="100"/>
                  </a:lnTo>
                  <a:lnTo>
                    <a:pt x="107" y="79"/>
                  </a:lnTo>
                  <a:lnTo>
                    <a:pt x="77" y="62"/>
                  </a:lnTo>
                  <a:lnTo>
                    <a:pt x="52" y="44"/>
                  </a:lnTo>
                  <a:lnTo>
                    <a:pt x="32" y="32"/>
                  </a:lnTo>
                  <a:lnTo>
                    <a:pt x="23" y="25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20" y="29"/>
                  </a:lnTo>
                  <a:lnTo>
                    <a:pt x="30" y="39"/>
                  </a:lnTo>
                  <a:lnTo>
                    <a:pt x="42" y="50"/>
                  </a:lnTo>
                  <a:lnTo>
                    <a:pt x="60" y="63"/>
                  </a:lnTo>
                  <a:lnTo>
                    <a:pt x="85" y="81"/>
                  </a:lnTo>
                  <a:lnTo>
                    <a:pt x="112" y="100"/>
                  </a:lnTo>
                  <a:lnTo>
                    <a:pt x="140" y="119"/>
                  </a:lnTo>
                  <a:lnTo>
                    <a:pt x="163" y="135"/>
                  </a:lnTo>
                  <a:lnTo>
                    <a:pt x="183" y="149"/>
                  </a:lnTo>
                  <a:lnTo>
                    <a:pt x="197" y="156"/>
                  </a:lnTo>
                  <a:lnTo>
                    <a:pt x="207" y="160"/>
                  </a:lnTo>
                  <a:lnTo>
                    <a:pt x="204" y="162"/>
                  </a:lnTo>
                  <a:lnTo>
                    <a:pt x="194" y="162"/>
                  </a:lnTo>
                  <a:lnTo>
                    <a:pt x="177" y="163"/>
                  </a:lnTo>
                  <a:lnTo>
                    <a:pt x="162" y="166"/>
                  </a:lnTo>
                  <a:lnTo>
                    <a:pt x="142" y="168"/>
                  </a:lnTo>
                  <a:lnTo>
                    <a:pt x="118" y="169"/>
                  </a:lnTo>
                  <a:lnTo>
                    <a:pt x="92" y="168"/>
                  </a:lnTo>
                  <a:lnTo>
                    <a:pt x="67" y="166"/>
                  </a:lnTo>
                  <a:lnTo>
                    <a:pt x="45" y="163"/>
                  </a:lnTo>
                  <a:lnTo>
                    <a:pt x="25" y="159"/>
                  </a:lnTo>
                  <a:lnTo>
                    <a:pt x="12" y="153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7" y="157"/>
                  </a:lnTo>
                  <a:lnTo>
                    <a:pt x="17" y="166"/>
                  </a:lnTo>
                  <a:lnTo>
                    <a:pt x="28" y="169"/>
                  </a:lnTo>
                  <a:lnTo>
                    <a:pt x="50" y="172"/>
                  </a:lnTo>
                  <a:lnTo>
                    <a:pt x="77" y="175"/>
                  </a:lnTo>
                  <a:lnTo>
                    <a:pt x="107" y="178"/>
                  </a:lnTo>
                  <a:lnTo>
                    <a:pt x="137" y="180"/>
                  </a:lnTo>
                  <a:lnTo>
                    <a:pt x="163" y="181"/>
                  </a:lnTo>
                  <a:lnTo>
                    <a:pt x="185" y="183"/>
                  </a:lnTo>
                  <a:lnTo>
                    <a:pt x="197" y="183"/>
                  </a:lnTo>
                  <a:lnTo>
                    <a:pt x="205" y="184"/>
                  </a:lnTo>
                  <a:lnTo>
                    <a:pt x="215" y="190"/>
                  </a:lnTo>
                  <a:lnTo>
                    <a:pt x="225" y="199"/>
                  </a:lnTo>
                  <a:lnTo>
                    <a:pt x="237" y="208"/>
                  </a:lnTo>
                  <a:lnTo>
                    <a:pt x="249" y="218"/>
                  </a:lnTo>
                  <a:lnTo>
                    <a:pt x="259" y="227"/>
                  </a:lnTo>
                  <a:lnTo>
                    <a:pt x="265" y="233"/>
                  </a:lnTo>
                  <a:lnTo>
                    <a:pt x="270" y="237"/>
                  </a:lnTo>
                  <a:lnTo>
                    <a:pt x="257" y="242"/>
                  </a:lnTo>
                  <a:lnTo>
                    <a:pt x="240" y="247"/>
                  </a:lnTo>
                  <a:lnTo>
                    <a:pt x="222" y="255"/>
                  </a:lnTo>
                  <a:lnTo>
                    <a:pt x="204" y="262"/>
                  </a:lnTo>
                  <a:lnTo>
                    <a:pt x="185" y="270"/>
                  </a:lnTo>
                  <a:lnTo>
                    <a:pt x="168" y="274"/>
                  </a:lnTo>
                  <a:lnTo>
                    <a:pt x="155" y="278"/>
                  </a:lnTo>
                  <a:lnTo>
                    <a:pt x="143" y="280"/>
                  </a:lnTo>
                  <a:lnTo>
                    <a:pt x="133" y="281"/>
                  </a:lnTo>
                  <a:lnTo>
                    <a:pt x="135" y="284"/>
                  </a:lnTo>
                  <a:lnTo>
                    <a:pt x="145" y="287"/>
                  </a:lnTo>
                  <a:lnTo>
                    <a:pt x="163" y="286"/>
                  </a:lnTo>
                  <a:lnTo>
                    <a:pt x="175" y="283"/>
                  </a:lnTo>
                  <a:lnTo>
                    <a:pt x="192" y="280"/>
                  </a:lnTo>
                  <a:lnTo>
                    <a:pt x="210" y="274"/>
                  </a:lnTo>
                  <a:lnTo>
                    <a:pt x="230" y="268"/>
                  </a:lnTo>
                  <a:lnTo>
                    <a:pt x="249" y="264"/>
                  </a:lnTo>
                  <a:lnTo>
                    <a:pt x="265" y="258"/>
                  </a:lnTo>
                  <a:lnTo>
                    <a:pt x="279" y="253"/>
                  </a:lnTo>
                  <a:lnTo>
                    <a:pt x="287" y="250"/>
                  </a:lnTo>
                  <a:lnTo>
                    <a:pt x="297" y="247"/>
                  </a:lnTo>
                  <a:lnTo>
                    <a:pt x="307" y="247"/>
                  </a:lnTo>
                  <a:lnTo>
                    <a:pt x="317" y="252"/>
                  </a:lnTo>
                  <a:lnTo>
                    <a:pt x="330" y="259"/>
                  </a:lnTo>
                  <a:lnTo>
                    <a:pt x="339" y="264"/>
                  </a:lnTo>
                  <a:lnTo>
                    <a:pt x="349" y="270"/>
                  </a:lnTo>
                  <a:lnTo>
                    <a:pt x="360" y="274"/>
                  </a:lnTo>
                  <a:lnTo>
                    <a:pt x="372" y="280"/>
                  </a:lnTo>
                  <a:lnTo>
                    <a:pt x="382" y="284"/>
                  </a:lnTo>
                  <a:lnTo>
                    <a:pt x="392" y="287"/>
                  </a:lnTo>
                  <a:lnTo>
                    <a:pt x="399" y="290"/>
                  </a:lnTo>
                  <a:lnTo>
                    <a:pt x="404" y="29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vi-VN" sz="1013"/>
            </a:p>
          </p:txBody>
        </p:sp>
      </p:grpSp>
      <p:sp>
        <p:nvSpPr>
          <p:cNvPr id="342" name="Title 2"/>
          <p:cNvSpPr>
            <a:spLocks noGrp="1"/>
          </p:cNvSpPr>
          <p:nvPr>
            <p:ph type="title"/>
          </p:nvPr>
        </p:nvSpPr>
        <p:spPr>
          <a:xfrm>
            <a:off x="2971800" y="253604"/>
            <a:ext cx="2628900" cy="467915"/>
          </a:xfrm>
        </p:spPr>
        <p:txBody>
          <a:bodyPr rtlCol="0">
            <a:normAutofit fontScale="90000"/>
          </a:bodyPr>
          <a:lstStyle/>
          <a:p>
            <a:pPr>
              <a:defRPr/>
            </a:pPr>
            <a:r>
              <a:rPr lang="en-US" altLang="vi-VN" sz="30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4</a:t>
            </a:r>
            <a:r>
              <a:rPr lang="en-US" altLang="vi-VN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ĐỊNH LÍ</a:t>
            </a:r>
            <a:endParaRPr lang="vi-VN" altLang="vi-VN" sz="3000" b="1" dirty="0">
              <a:solidFill>
                <a:srgbClr val="C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43" name="Rectangle 342"/>
          <p:cNvSpPr/>
          <p:nvPr/>
        </p:nvSpPr>
        <p:spPr>
          <a:xfrm>
            <a:off x="589554" y="786903"/>
            <a:ext cx="14590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0"/>
              </a:spcBef>
            </a:pPr>
            <a:r>
              <a:rPr lang="en-US" alt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I. </a:t>
            </a:r>
            <a:r>
              <a:rPr lang="en-US" altLang="vi-VN" sz="24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 lí:</a:t>
            </a:r>
          </a:p>
        </p:txBody>
      </p:sp>
      <p:sp>
        <p:nvSpPr>
          <p:cNvPr id="344" name="Hộp Văn bản 31"/>
          <p:cNvSpPr txBox="1">
            <a:spLocks noChangeArrowheads="1"/>
          </p:cNvSpPr>
          <p:nvPr/>
        </p:nvSpPr>
        <p:spPr bwMode="auto">
          <a:xfrm>
            <a:off x="531938" y="1202187"/>
            <a:ext cx="78867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nl-NL" altLang="vi-VN" sz="2100" b="1" u="sng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Khẳng định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: </a:t>
            </a:r>
            <a:r>
              <a:rPr lang="nl-NL" altLang="vi-VN" sz="2100" dirty="0">
                <a:solidFill>
                  <a:srgbClr val="00206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"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Nếu</a:t>
            </a:r>
            <a:r>
              <a:rPr lang="nl-NL" altLang="vi-VN" sz="2100" dirty="0">
                <a:solidFill>
                  <a:srgbClr val="000099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 một góc có hai cạnh là hai tia phân giác của hai góc kề bù 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thì</a:t>
            </a:r>
            <a:r>
              <a:rPr lang="nl-NL" altLang="vi-VN" sz="2100" dirty="0">
                <a:solidFill>
                  <a:srgbClr val="000099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 góc đó là góc vuông".</a:t>
            </a:r>
            <a:endParaRPr lang="en-US" altLang="vi-VN" sz="2100" dirty="0">
              <a:solidFill>
                <a:srgbClr val="000099"/>
              </a:solidFill>
              <a:latin typeface="Times New Roman" panose="02020603050405020304" pitchFamily="18" charset="0"/>
              <a:ea typeface="Yu Mincho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2699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Hộp Văn bản 50">
            <a:extLst>
              <a:ext uri="{FF2B5EF4-FFF2-40B4-BE49-F238E27FC236}">
                <a16:creationId xmlns:a16="http://schemas.microsoft.com/office/drawing/2014/main" id="{8AEC975A-54E6-6299-0AE7-649A0D5F249B}"/>
              </a:ext>
            </a:extLst>
          </p:cNvPr>
          <p:cNvSpPr txBox="1"/>
          <p:nvPr/>
        </p:nvSpPr>
        <p:spPr>
          <a:xfrm>
            <a:off x="148792" y="2096353"/>
            <a:ext cx="4416290" cy="30008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nl-NL" sz="2100" b="1" u="sng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Nhận xét:</a:t>
            </a:r>
            <a:r>
              <a:rPr lang="nl-NL" sz="2100" b="1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</a:t>
            </a:r>
          </a:p>
          <a:p>
            <a:pPr>
              <a:defRPr/>
            </a:pPr>
            <a:r>
              <a:rPr lang="nl-NL" sz="2100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Khẳng định trên có các đặc điểm sau:</a:t>
            </a:r>
            <a:endParaRPr lang="en-US" sz="2100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nl-NL" sz="2100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Là một phát biểu về một tính chất toán học.</a:t>
            </a:r>
            <a:endParaRPr lang="en-US" sz="2100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nl-NL" sz="2100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Tính chất toán học đó đã được chứng tỏ là đúng không dựa vào trực giác hay đo đạc, ...</a:t>
            </a:r>
            <a:endParaRPr lang="en-US" sz="2100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en-US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Một khẳng định có các đặc điểm như trên được gọi là một </a:t>
            </a:r>
            <a:r>
              <a:rPr 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 lí</a:t>
            </a:r>
          </a:p>
        </p:txBody>
      </p:sp>
      <p:sp>
        <p:nvSpPr>
          <p:cNvPr id="342" name="Title 2"/>
          <p:cNvSpPr>
            <a:spLocks noGrp="1"/>
          </p:cNvSpPr>
          <p:nvPr>
            <p:ph type="title"/>
          </p:nvPr>
        </p:nvSpPr>
        <p:spPr>
          <a:xfrm>
            <a:off x="2971801" y="117112"/>
            <a:ext cx="2500745" cy="467915"/>
          </a:xfr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>
            <a:normAutofit fontScale="90000"/>
          </a:bodyPr>
          <a:lstStyle/>
          <a:p>
            <a:pPr>
              <a:defRPr/>
            </a:pPr>
            <a:r>
              <a:rPr lang="en-US" altLang="vi-VN" sz="30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4</a:t>
            </a:r>
            <a:r>
              <a:rPr lang="en-US" altLang="vi-VN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ĐỊNH LÍ</a:t>
            </a:r>
            <a:endParaRPr lang="vi-VN" altLang="vi-VN" sz="3000" b="1" dirty="0">
              <a:solidFill>
                <a:srgbClr val="C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43" name="Rectangle 342"/>
          <p:cNvSpPr/>
          <p:nvPr/>
        </p:nvSpPr>
        <p:spPr>
          <a:xfrm>
            <a:off x="236277" y="786903"/>
            <a:ext cx="14590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alt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I. </a:t>
            </a:r>
            <a:r>
              <a:rPr lang="en-US" altLang="vi-VN" sz="24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 lí:</a:t>
            </a:r>
          </a:p>
        </p:txBody>
      </p:sp>
      <p:sp>
        <p:nvSpPr>
          <p:cNvPr id="344" name="Hộp Văn bản 31"/>
          <p:cNvSpPr txBox="1">
            <a:spLocks noChangeArrowheads="1"/>
          </p:cNvSpPr>
          <p:nvPr/>
        </p:nvSpPr>
        <p:spPr bwMode="auto">
          <a:xfrm>
            <a:off x="164805" y="1202187"/>
            <a:ext cx="4414135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  <a:defRPr/>
            </a:pPr>
            <a:r>
              <a:rPr lang="nl-NL" altLang="vi-VN" sz="2100" b="1" u="sng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Khẳng định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: </a:t>
            </a:r>
            <a:r>
              <a:rPr lang="nl-NL" altLang="vi-VN" sz="2100" dirty="0">
                <a:solidFill>
                  <a:srgbClr val="00206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"</a:t>
            </a:r>
            <a:r>
              <a:rPr lang="nl-NL" altLang="vi-VN" sz="2100" b="1" dirty="0">
                <a:solidFill>
                  <a:srgbClr val="C0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Nếu</a:t>
            </a:r>
            <a:r>
              <a:rPr lang="nl-NL" altLang="vi-VN" sz="2100" dirty="0">
                <a:solidFill>
                  <a:srgbClr val="000099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 một góc có hai cạnh là hai tia phân giác của hai góc kề bù </a:t>
            </a:r>
            <a:r>
              <a:rPr lang="nl-NL" altLang="vi-VN" sz="2100" b="1" dirty="0">
                <a:solidFill>
                  <a:srgbClr val="C0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thì</a:t>
            </a:r>
            <a:r>
              <a:rPr lang="nl-NL" altLang="vi-VN" sz="2100" dirty="0">
                <a:solidFill>
                  <a:srgbClr val="000099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 góc đó là góc vuông".</a:t>
            </a:r>
            <a:endParaRPr lang="en-US" altLang="vi-VN" sz="2100" dirty="0">
              <a:solidFill>
                <a:srgbClr val="000099"/>
              </a:solidFill>
              <a:latin typeface="Times New Roman" panose="02020603050405020304" pitchFamily="18" charset="0"/>
              <a:ea typeface="Yu Mincho"/>
              <a:cs typeface="Times New Roman" panose="02020603050405020304" pitchFamily="18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4438540" y="907473"/>
            <a:ext cx="44178" cy="4236027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5" name="Hình chữ nhật: Góc Tròn 20">
            <a:extLst>
              <a:ext uri="{FF2B5EF4-FFF2-40B4-BE49-F238E27FC236}">
                <a16:creationId xmlns:a16="http://schemas.microsoft.com/office/drawing/2014/main" id="{6AAA3E56-67AF-09CF-3A99-05EAFA072290}"/>
              </a:ext>
            </a:extLst>
          </p:cNvPr>
          <p:cNvSpPr/>
          <p:nvPr/>
        </p:nvSpPr>
        <p:spPr>
          <a:xfrm>
            <a:off x="5798042" y="327852"/>
            <a:ext cx="1752386" cy="514350"/>
          </a:xfrm>
          <a:prstGeom prst="roundRect">
            <a:avLst/>
          </a:prstGeom>
          <a:solidFill>
            <a:srgbClr val="EA552B"/>
          </a:solidFill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2</a:t>
            </a:r>
          </a:p>
        </p:txBody>
      </p:sp>
      <p:sp>
        <p:nvSpPr>
          <p:cNvPr id="4" name="Rectangle 3"/>
          <p:cNvSpPr/>
          <p:nvPr/>
        </p:nvSpPr>
        <p:spPr>
          <a:xfrm>
            <a:off x="4650412" y="893619"/>
            <a:ext cx="4448576" cy="2492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defRPr/>
            </a:pPr>
            <a:r>
              <a:rPr lang="en-US" sz="195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 khẳng định </a:t>
            </a:r>
            <a:r>
              <a:rPr lang="en-US" sz="195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195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 hai đường thẳng phân biệt cùng vuông góc với một đường thẳng khác thì hai đường thẳng đó song </a:t>
            </a:r>
            <a:r>
              <a:rPr lang="en-US" sz="195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song</a:t>
            </a:r>
            <a:r>
              <a:rPr lang="en-US" sz="195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với nhau</a:t>
            </a:r>
            <a:r>
              <a:rPr lang="en-US" sz="195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en-US" sz="195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ta thấy: Khẳng định này được phát biểu ở dạng “</a:t>
            </a:r>
            <a:r>
              <a:rPr lang="en-US" sz="195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 </a:t>
            </a:r>
            <a:r>
              <a:rPr lang="en-US" sz="195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95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 </a:t>
            </a:r>
            <a:r>
              <a:rPr lang="en-US" sz="195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 ”. Trong khẳng định đó, hãy nêu:</a:t>
            </a:r>
          </a:p>
          <a:p>
            <a:pPr marL="214313" indent="-214313" algn="just">
              <a:buFont typeface="Symbol" panose="05050102010706020507" pitchFamily="18" charset="2"/>
              <a:buChar char="-"/>
              <a:defRPr/>
            </a:pPr>
            <a:r>
              <a:rPr lang="en-US" sz="195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Phần nằm giữa từ “</a:t>
            </a:r>
            <a:r>
              <a:rPr lang="en-US" sz="195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195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và từ “</a:t>
            </a:r>
            <a:r>
              <a:rPr lang="en-US" sz="195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195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  <a:p>
            <a:pPr marL="214313" indent="-214313" algn="just">
              <a:buFont typeface="Symbol" panose="05050102010706020507" pitchFamily="18" charset="2"/>
              <a:buChar char="-"/>
              <a:defRPr/>
            </a:pPr>
            <a:r>
              <a:rPr lang="en-US" sz="195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Phần nằm sau từ “</a:t>
            </a:r>
            <a:r>
              <a:rPr lang="en-US" sz="195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195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”.</a:t>
            </a:r>
          </a:p>
        </p:txBody>
      </p:sp>
      <p:sp>
        <p:nvSpPr>
          <p:cNvPr id="2" name="Rectangle 1"/>
          <p:cNvSpPr/>
          <p:nvPr/>
        </p:nvSpPr>
        <p:spPr>
          <a:xfrm>
            <a:off x="4548815" y="3518437"/>
            <a:ext cx="4434774" cy="9925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ct val="0"/>
              </a:spcBef>
              <a:buFont typeface="Symbol" panose="05050102010706020507" pitchFamily="18" charset="2"/>
              <a:buChar char="-"/>
            </a:pPr>
            <a:r>
              <a:rPr lang="nl-NL" altLang="vi-VN" sz="1950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 nằm giữa từ “</a:t>
            </a:r>
            <a:r>
              <a:rPr lang="nl-NL" altLang="vi-VN" sz="1950" b="1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Nếu</a:t>
            </a:r>
            <a:r>
              <a:rPr lang="nl-NL" altLang="vi-VN" sz="1950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 và từ “</a:t>
            </a:r>
            <a:r>
              <a:rPr lang="nl-NL" altLang="vi-VN" sz="1950" b="1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thì</a:t>
            </a:r>
            <a:r>
              <a:rPr lang="nl-NL" altLang="vi-VN" sz="1950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 là:</a:t>
            </a:r>
            <a:r>
              <a:rPr lang="nl-NL" altLang="vi-VN" sz="1950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nl-NL" altLang="vi-VN" sz="1950" i="1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hai đường thẳng phân biệt cùng vuông góc với một đường thẳng khác.</a:t>
            </a:r>
            <a:endParaRPr lang="en-US" altLang="vi-VN" sz="1950" i="1" dirty="0">
              <a:solidFill>
                <a:srgbClr val="C0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Title 3"/>
          <p:cNvSpPr txBox="1">
            <a:spLocks/>
          </p:cNvSpPr>
          <p:nvPr/>
        </p:nvSpPr>
        <p:spPr>
          <a:xfrm>
            <a:off x="4408222" y="3218817"/>
            <a:ext cx="988652" cy="392252"/>
          </a:xfrm>
          <a:prstGeom prst="rect">
            <a:avLst/>
          </a:prstGeom>
        </p:spPr>
        <p:txBody>
          <a:bodyPr vert="horz" lIns="68580" tIns="34290" rIns="68580" bIns="34290" rtlCol="0" anchor="ctr">
            <a:normAutofit fontScale="850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altLang="vi-VN" sz="24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 lời:</a:t>
            </a:r>
            <a:endParaRPr lang="vi-VN" altLang="vi-VN" sz="2400" b="1" u="sng" dirty="0">
              <a:solidFill>
                <a:srgbClr val="C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526988" y="4423590"/>
            <a:ext cx="4572000" cy="715581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>
              <a:spcBef>
                <a:spcPct val="0"/>
              </a:spcBef>
              <a:buFont typeface="Symbol" panose="05050102010706020507" pitchFamily="18" charset="2"/>
              <a:buChar char="-"/>
            </a:pPr>
            <a:r>
              <a:rPr lang="en-US" altLang="vi-VN" sz="1950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 nằm sau từ “</a:t>
            </a:r>
            <a:r>
              <a:rPr lang="en-US" altLang="vi-VN" sz="1950" b="1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thì</a:t>
            </a:r>
            <a:r>
              <a:rPr lang="en-US" altLang="vi-VN" sz="1950" dirty="0">
                <a:solidFill>
                  <a:srgbClr val="0000CC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 là: </a:t>
            </a:r>
            <a:r>
              <a:rPr lang="en-US" altLang="vi-VN" sz="1950" i="1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hai đường thẳng đó song </a:t>
            </a:r>
            <a:r>
              <a:rPr lang="en-US" altLang="vi-VN" sz="1950" i="1" dirty="0" err="1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song</a:t>
            </a:r>
            <a:r>
              <a:rPr lang="en-US" altLang="vi-VN" sz="1950" i="1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với nhau</a:t>
            </a:r>
            <a:r>
              <a:rPr lang="en-US" altLang="vi-VN" sz="2100" i="1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88118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" grpId="0"/>
      <p:bldP spid="2" grpId="2"/>
      <p:bldP spid="11" grpId="0"/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Hộp Văn bản 50">
            <a:extLst>
              <a:ext uri="{FF2B5EF4-FFF2-40B4-BE49-F238E27FC236}">
                <a16:creationId xmlns:a16="http://schemas.microsoft.com/office/drawing/2014/main" id="{8AEC975A-54E6-6299-0AE7-649A0D5F249B}"/>
              </a:ext>
            </a:extLst>
          </p:cNvPr>
          <p:cNvSpPr txBox="1"/>
          <p:nvPr/>
        </p:nvSpPr>
        <p:spPr>
          <a:xfrm>
            <a:off x="184516" y="2165762"/>
            <a:ext cx="4416290" cy="30008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nl-NL" sz="2100" b="1" u="sng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Nhận xét:</a:t>
            </a:r>
            <a:r>
              <a:rPr lang="nl-NL" sz="2100" b="1" dirty="0">
                <a:solidFill>
                  <a:srgbClr val="C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</a:t>
            </a:r>
          </a:p>
          <a:p>
            <a:pPr>
              <a:defRPr/>
            </a:pPr>
            <a:r>
              <a:rPr lang="nl-NL" sz="2100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Khẳng định trên có các đặc điểm sau:</a:t>
            </a:r>
            <a:endParaRPr lang="en-US" sz="2100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nl-NL" sz="2100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Là một phát biểu về một tính chất toán học.</a:t>
            </a:r>
            <a:endParaRPr lang="en-US" sz="2100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nl-NL" sz="2100" dirty="0">
                <a:solidFill>
                  <a:srgbClr val="000099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Tính chất toán học đó đã được chứng tỏ là đúng không dựa vào trực giác hay đo đạc, ...</a:t>
            </a:r>
            <a:endParaRPr lang="en-US" sz="2100" dirty="0">
              <a:solidFill>
                <a:srgbClr val="000099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en-US" sz="2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Một khẳng định có các đặc điểm như trên được gọi là một </a:t>
            </a:r>
            <a:r>
              <a:rPr 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 lí</a:t>
            </a:r>
          </a:p>
        </p:txBody>
      </p:sp>
      <p:sp>
        <p:nvSpPr>
          <p:cNvPr id="342" name="Title 2"/>
          <p:cNvSpPr>
            <a:spLocks noGrp="1"/>
          </p:cNvSpPr>
          <p:nvPr>
            <p:ph type="title"/>
          </p:nvPr>
        </p:nvSpPr>
        <p:spPr>
          <a:xfrm>
            <a:off x="2971801" y="117112"/>
            <a:ext cx="2500745" cy="467915"/>
          </a:xfr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>
            <a:normAutofit fontScale="90000"/>
          </a:bodyPr>
          <a:lstStyle/>
          <a:p>
            <a:pPr>
              <a:defRPr/>
            </a:pPr>
            <a:r>
              <a:rPr lang="en-US" altLang="vi-VN" sz="30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4</a:t>
            </a:r>
            <a:r>
              <a:rPr lang="en-US" altLang="vi-VN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ĐỊNH LÍ</a:t>
            </a:r>
            <a:endParaRPr lang="vi-VN" altLang="vi-VN" sz="3000" b="1" dirty="0">
              <a:solidFill>
                <a:srgbClr val="C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43" name="Rectangle 342"/>
          <p:cNvSpPr/>
          <p:nvPr/>
        </p:nvSpPr>
        <p:spPr>
          <a:xfrm>
            <a:off x="236277" y="786903"/>
            <a:ext cx="14590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alt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I. </a:t>
            </a:r>
            <a:r>
              <a:rPr lang="en-US" altLang="vi-VN" sz="24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 lí:</a:t>
            </a:r>
          </a:p>
        </p:txBody>
      </p:sp>
      <p:sp>
        <p:nvSpPr>
          <p:cNvPr id="344" name="Hộp Văn bản 31"/>
          <p:cNvSpPr txBox="1">
            <a:spLocks noChangeArrowheads="1"/>
          </p:cNvSpPr>
          <p:nvPr/>
        </p:nvSpPr>
        <p:spPr bwMode="auto">
          <a:xfrm>
            <a:off x="164805" y="1202187"/>
            <a:ext cx="4414135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  <a:defRPr/>
            </a:pPr>
            <a:r>
              <a:rPr lang="nl-NL" altLang="vi-VN" sz="2100" b="1" u="sng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Khẳng định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: </a:t>
            </a:r>
            <a:r>
              <a:rPr lang="nl-NL" altLang="vi-VN" sz="2100" dirty="0">
                <a:solidFill>
                  <a:srgbClr val="00206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"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Nếu</a:t>
            </a:r>
            <a:r>
              <a:rPr lang="nl-NL" altLang="vi-VN" sz="2100" dirty="0">
                <a:solidFill>
                  <a:srgbClr val="000099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 một góc có hai cạnh là hai tia phân giác của hai góc kề bù </a:t>
            </a:r>
            <a:r>
              <a:rPr lang="nl-NL" altLang="vi-VN" sz="2100" b="1" dirty="0">
                <a:solidFill>
                  <a:srgbClr val="FF0000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thì</a:t>
            </a:r>
            <a:r>
              <a:rPr lang="nl-NL" altLang="vi-VN" sz="2100" dirty="0">
                <a:solidFill>
                  <a:srgbClr val="000099"/>
                </a:solidFill>
                <a:latin typeface="Times New Roman" panose="02020603050405020304" pitchFamily="18" charset="0"/>
                <a:ea typeface="Yu Mincho"/>
                <a:cs typeface="Times New Roman" panose="02020603050405020304" pitchFamily="18" charset="0"/>
              </a:rPr>
              <a:t> góc đó là góc vuông".</a:t>
            </a:r>
            <a:endParaRPr lang="en-US" altLang="vi-VN" sz="2100" dirty="0">
              <a:solidFill>
                <a:srgbClr val="000099"/>
              </a:solidFill>
              <a:latin typeface="Times New Roman" panose="02020603050405020304" pitchFamily="18" charset="0"/>
              <a:ea typeface="Yu Mincho"/>
              <a:cs typeface="Times New Roman" panose="02020603050405020304" pitchFamily="18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4438540" y="907473"/>
            <a:ext cx="44178" cy="4236027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4557075" y="1241524"/>
            <a:ext cx="4458338" cy="1708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  <a:buNone/>
            </a:pP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- Định lí thường được phát biểu ở dạng: “</a:t>
            </a:r>
            <a:r>
              <a:rPr lang="en-US" altLang="vi-VN" sz="2100" b="1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Nếu 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... </a:t>
            </a:r>
            <a:r>
              <a:rPr lang="en-US" altLang="vi-VN" sz="2100" b="1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thì 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…”.</a:t>
            </a:r>
          </a:p>
          <a:p>
            <a:pPr>
              <a:lnSpc>
                <a:spcPct val="100000"/>
              </a:lnSpc>
              <a:spcBef>
                <a:spcPts val="0"/>
              </a:spcBef>
              <a:buNone/>
            </a:pP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- Phần nằm giữa từ “</a:t>
            </a:r>
            <a:r>
              <a:rPr lang="en-US" altLang="vi-VN" sz="2100" b="1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Nếu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” và từ “</a:t>
            </a:r>
            <a:r>
              <a:rPr lang="en-US" altLang="vi-VN" sz="2100" b="1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thì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” là phần </a:t>
            </a:r>
            <a:r>
              <a:rPr lang="en-US" altLang="vi-VN" sz="2100" i="1" dirty="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giả thiết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, phần nằm sau từ “</a:t>
            </a:r>
            <a:r>
              <a:rPr lang="en-US" altLang="vi-VN" sz="2100" b="1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thì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” là phần </a:t>
            </a:r>
            <a:r>
              <a:rPr lang="en-US" altLang="vi-VN" sz="2100" i="1" dirty="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kết luận</a:t>
            </a:r>
            <a:r>
              <a:rPr lang="en-US" altLang="vi-VN" sz="2100" i="1" dirty="0">
                <a:solidFill>
                  <a:srgbClr val="000099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" name="Text Box 5" descr="Pink tissue paper"/>
          <p:cNvSpPr txBox="1">
            <a:spLocks noChangeArrowheads="1"/>
          </p:cNvSpPr>
          <p:nvPr/>
        </p:nvSpPr>
        <p:spPr bwMode="auto">
          <a:xfrm>
            <a:off x="4653175" y="3479717"/>
            <a:ext cx="4266137" cy="461665"/>
          </a:xfrm>
          <a:prstGeom prst="rect">
            <a:avLst/>
          </a:prstGeom>
          <a:noFill/>
          <a:ln w="9525">
            <a:solidFill>
              <a:srgbClr val="FF99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1">
                  <a:blip/>
                  <a:srcRect/>
                  <a:tile tx="0" ty="0" sx="100000" sy="100000" flip="none" algn="tl"/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r>
              <a:rPr lang="en-US" altLang="vi-VN" sz="2400" b="1" dirty="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Nếu</a:t>
            </a:r>
            <a:r>
              <a:rPr lang="en-US" altLang="vi-VN" sz="2100" dirty="0">
                <a:solidFill>
                  <a:schemeClr val="bg2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……………….</a:t>
            </a:r>
            <a:r>
              <a:rPr lang="en-US" altLang="vi-VN" sz="2400" b="1" dirty="0">
                <a:solidFill>
                  <a:srgbClr val="FF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thì</a:t>
            </a:r>
            <a:r>
              <a:rPr lang="en-US" altLang="vi-VN" sz="2100" dirty="0">
                <a:solidFill>
                  <a:schemeClr val="bg2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…………….</a:t>
            </a:r>
            <a:r>
              <a:rPr lang="en-US" altLang="vi-VN" sz="2100" dirty="0"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1" name="AutoShape 6"/>
          <p:cNvSpPr>
            <a:spLocks/>
          </p:cNvSpPr>
          <p:nvPr/>
        </p:nvSpPr>
        <p:spPr bwMode="auto">
          <a:xfrm rot="16200000">
            <a:off x="5976965" y="3141327"/>
            <a:ext cx="251407" cy="1627831"/>
          </a:xfrm>
          <a:prstGeom prst="leftBrace">
            <a:avLst>
              <a:gd name="adj1" fmla="val 70269"/>
              <a:gd name="adj2" fmla="val 50000"/>
            </a:avLst>
          </a:prstGeom>
          <a:noFill/>
          <a:ln w="12700">
            <a:solidFill>
              <a:srgbClr val="3333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vi-VN" altLang="vi-VN" sz="1350">
              <a:latin typeface="Garamond" panose="02020404030301010803" pitchFamily="18" charset="0"/>
              <a:cs typeface="Arial" panose="020B0604020202020204" pitchFamily="34" charset="0"/>
            </a:endParaRPr>
          </a:p>
        </p:txBody>
      </p:sp>
      <p:sp>
        <p:nvSpPr>
          <p:cNvPr id="13" name="AutoShape 7"/>
          <p:cNvSpPr>
            <a:spLocks/>
          </p:cNvSpPr>
          <p:nvPr/>
        </p:nvSpPr>
        <p:spPr bwMode="auto">
          <a:xfrm rot="16200000">
            <a:off x="7971685" y="3117675"/>
            <a:ext cx="209263" cy="1601245"/>
          </a:xfrm>
          <a:prstGeom prst="leftBrace">
            <a:avLst>
              <a:gd name="adj1" fmla="val 70269"/>
              <a:gd name="adj2" fmla="val 50000"/>
            </a:avLst>
          </a:prstGeom>
          <a:noFill/>
          <a:ln w="12700">
            <a:solidFill>
              <a:srgbClr val="3333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vi-VN" altLang="vi-VN" sz="1350">
              <a:latin typeface="Garamond" panose="02020404030301010803" pitchFamily="18" charset="0"/>
              <a:cs typeface="Arial" panose="020B0604020202020204" pitchFamily="34" charset="0"/>
            </a:endParaRPr>
          </a:p>
        </p:txBody>
      </p:sp>
      <p:sp>
        <p:nvSpPr>
          <p:cNvPr id="14" name="Text Box 8"/>
          <p:cNvSpPr txBox="1">
            <a:spLocks noChangeArrowheads="1"/>
          </p:cNvSpPr>
          <p:nvPr/>
        </p:nvSpPr>
        <p:spPr bwMode="auto">
          <a:xfrm>
            <a:off x="5472547" y="4070176"/>
            <a:ext cx="1266674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  <a:buFontTx/>
              <a:buNone/>
            </a:pPr>
            <a:r>
              <a:rPr lang="en-US" altLang="vi-VN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 thiết</a:t>
            </a:r>
          </a:p>
        </p:txBody>
      </p:sp>
      <p:sp>
        <p:nvSpPr>
          <p:cNvPr id="15" name="Text Box 9"/>
          <p:cNvSpPr txBox="1">
            <a:spLocks noChangeArrowheads="1"/>
          </p:cNvSpPr>
          <p:nvPr/>
        </p:nvSpPr>
        <p:spPr bwMode="auto">
          <a:xfrm>
            <a:off x="7604531" y="4056040"/>
            <a:ext cx="1250299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  <a:buFontTx/>
              <a:buNone/>
            </a:pPr>
            <a:r>
              <a:rPr lang="en-US" altLang="vi-VN" sz="21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 luận</a:t>
            </a:r>
          </a:p>
        </p:txBody>
      </p:sp>
      <p:sp>
        <p:nvSpPr>
          <p:cNvPr id="16" name="Rectangle 15"/>
          <p:cNvSpPr/>
          <p:nvPr/>
        </p:nvSpPr>
        <p:spPr>
          <a:xfrm>
            <a:off x="4624985" y="2875408"/>
            <a:ext cx="282160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alt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altLang="vi-VN" sz="21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Cấu trúc của đ</a:t>
            </a:r>
            <a:r>
              <a:rPr lang="en-US" altLang="vi-VN" sz="2100" b="1" u="sng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ịnh</a:t>
            </a:r>
            <a:r>
              <a:rPr lang="en-US" altLang="vi-VN" sz="21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lí</a:t>
            </a:r>
            <a:r>
              <a:rPr lang="en-US" altLang="vi-VN" sz="2400" b="1" u="sng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2069463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13" grpId="0" animBg="1"/>
      <p:bldP spid="14" grpId="0"/>
      <p:bldP spid="15" grpId="0"/>
      <p:bldP spid="16" grpId="0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2610</TotalTime>
  <Words>1419</Words>
  <Application>Microsoft Office PowerPoint</Application>
  <PresentationFormat>On-screen Show (16:9)</PresentationFormat>
  <Paragraphs>212</Paragraphs>
  <Slides>17</Slides>
  <Notes>1</Notes>
  <HiddenSlides>0</HiddenSlides>
  <MMClips>1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30" baseType="lpstr">
      <vt:lpstr>Arial</vt:lpstr>
      <vt:lpstr>Calibri</vt:lpstr>
      <vt:lpstr>Calibri Light</vt:lpstr>
      <vt:lpstr>Cambria Math</vt:lpstr>
      <vt:lpstr>Garamond</vt:lpstr>
      <vt:lpstr>Palatino Linotype</vt:lpstr>
      <vt:lpstr>Symbol</vt:lpstr>
      <vt:lpstr>Tahoma</vt:lpstr>
      <vt:lpstr>Times New Roman</vt:lpstr>
      <vt:lpstr>VNI-Times</vt:lpstr>
      <vt:lpstr>Wingdings</vt:lpstr>
      <vt:lpstr>Yu Mincho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Bài 4: ĐỊNH LÍ</vt:lpstr>
      <vt:lpstr>Bài 4: ĐỊNH LÍ</vt:lpstr>
      <vt:lpstr>Bài 4: ĐỊNH LÍ</vt:lpstr>
      <vt:lpstr>PowerPoint Presentation</vt:lpstr>
      <vt:lpstr>PowerPoint Presentation</vt:lpstr>
      <vt:lpstr>PHIẾU HỌC TẬP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MyPC</dc:creator>
  <cp:lastModifiedBy>MyPC</cp:lastModifiedBy>
  <cp:revision>315</cp:revision>
  <dcterms:created xsi:type="dcterms:W3CDTF">2022-11-15T07:46:29Z</dcterms:created>
  <dcterms:modified xsi:type="dcterms:W3CDTF">2022-11-29T16:52:04Z</dcterms:modified>
</cp:coreProperties>
</file>